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02"/>
  </p:notesMasterIdLst>
  <p:handoutMasterIdLst>
    <p:handoutMasterId r:id="rId103"/>
  </p:handoutMasterIdLst>
  <p:sldIdLst>
    <p:sldId id="264" r:id="rId2"/>
    <p:sldId id="315" r:id="rId3"/>
    <p:sldId id="268" r:id="rId4"/>
    <p:sldId id="301" r:id="rId5"/>
    <p:sldId id="277" r:id="rId6"/>
    <p:sldId id="307" r:id="rId7"/>
    <p:sldId id="284" r:id="rId8"/>
    <p:sldId id="280" r:id="rId9"/>
    <p:sldId id="285" r:id="rId10"/>
    <p:sldId id="286" r:id="rId11"/>
    <p:sldId id="294" r:id="rId12"/>
    <p:sldId id="296" r:id="rId13"/>
    <p:sldId id="298" r:id="rId14"/>
    <p:sldId id="297" r:id="rId15"/>
    <p:sldId id="546" r:id="rId16"/>
    <p:sldId id="547" r:id="rId17"/>
    <p:sldId id="548" r:id="rId18"/>
    <p:sldId id="322" r:id="rId19"/>
    <p:sldId id="557" r:id="rId20"/>
    <p:sldId id="549" r:id="rId21"/>
    <p:sldId id="550" r:id="rId22"/>
    <p:sldId id="551" r:id="rId23"/>
    <p:sldId id="552" r:id="rId24"/>
    <p:sldId id="305" r:id="rId25"/>
    <p:sldId id="313" r:id="rId26"/>
    <p:sldId id="314" r:id="rId27"/>
    <p:sldId id="321" r:id="rId28"/>
    <p:sldId id="316" r:id="rId29"/>
    <p:sldId id="317" r:id="rId30"/>
    <p:sldId id="318" r:id="rId31"/>
    <p:sldId id="329" r:id="rId32"/>
    <p:sldId id="330" r:id="rId33"/>
    <p:sldId id="340" r:id="rId34"/>
    <p:sldId id="341" r:id="rId35"/>
    <p:sldId id="469" r:id="rId36"/>
    <p:sldId id="323" r:id="rId37"/>
    <p:sldId id="324" r:id="rId38"/>
    <p:sldId id="325" r:id="rId39"/>
    <p:sldId id="526" r:id="rId40"/>
    <p:sldId id="345" r:id="rId41"/>
    <p:sldId id="346" r:id="rId42"/>
    <p:sldId id="336" r:id="rId43"/>
    <p:sldId id="359" r:id="rId44"/>
    <p:sldId id="347" r:id="rId45"/>
    <p:sldId id="350" r:id="rId46"/>
    <p:sldId id="351" r:id="rId47"/>
    <p:sldId id="531" r:id="rId48"/>
    <p:sldId id="355" r:id="rId49"/>
    <p:sldId id="356" r:id="rId50"/>
    <p:sldId id="357" r:id="rId51"/>
    <p:sldId id="358" r:id="rId52"/>
    <p:sldId id="369" r:id="rId53"/>
    <p:sldId id="364" r:id="rId54"/>
    <p:sldId id="372" r:id="rId55"/>
    <p:sldId id="365" r:id="rId56"/>
    <p:sldId id="367" r:id="rId57"/>
    <p:sldId id="375" r:id="rId58"/>
    <p:sldId id="396" r:id="rId59"/>
    <p:sldId id="397" r:id="rId60"/>
    <p:sldId id="398" r:id="rId61"/>
    <p:sldId id="560" r:id="rId62"/>
    <p:sldId id="401" r:id="rId63"/>
    <p:sldId id="422" r:id="rId64"/>
    <p:sldId id="440" r:id="rId65"/>
    <p:sldId id="456" r:id="rId66"/>
    <p:sldId id="406" r:id="rId67"/>
    <p:sldId id="409" r:id="rId68"/>
    <p:sldId id="411" r:id="rId69"/>
    <p:sldId id="414" r:id="rId70"/>
    <p:sldId id="543" r:id="rId71"/>
    <p:sldId id="420" r:id="rId72"/>
    <p:sldId id="576" r:id="rId73"/>
    <p:sldId id="462" r:id="rId74"/>
    <p:sldId id="476" r:id="rId75"/>
    <p:sldId id="585" r:id="rId76"/>
    <p:sldId id="587" r:id="rId77"/>
    <p:sldId id="480" r:id="rId78"/>
    <p:sldId id="487" r:id="rId79"/>
    <p:sldId id="481" r:id="rId80"/>
    <p:sldId id="525" r:id="rId81"/>
    <p:sldId id="530" r:id="rId82"/>
    <p:sldId id="566" r:id="rId83"/>
    <p:sldId id="567" r:id="rId84"/>
    <p:sldId id="591" r:id="rId85"/>
    <p:sldId id="489" r:id="rId86"/>
    <p:sldId id="501" r:id="rId87"/>
    <p:sldId id="502" r:id="rId88"/>
    <p:sldId id="503" r:id="rId89"/>
    <p:sldId id="504" r:id="rId90"/>
    <p:sldId id="505" r:id="rId91"/>
    <p:sldId id="507" r:id="rId92"/>
    <p:sldId id="514" r:id="rId93"/>
    <p:sldId id="378" r:id="rId94"/>
    <p:sldId id="381" r:id="rId95"/>
    <p:sldId id="383" r:id="rId96"/>
    <p:sldId id="384" r:id="rId97"/>
    <p:sldId id="515" r:id="rId98"/>
    <p:sldId id="386" r:id="rId99"/>
    <p:sldId id="387" r:id="rId100"/>
    <p:sldId id="537" r:id="rId10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s" id="{E4AC24D0-0798-45C1-84DE-BD3C35F536EE}">
          <p14:sldIdLst>
            <p14:sldId id="264"/>
            <p14:sldId id="315"/>
            <p14:sldId id="268"/>
            <p14:sldId id="301"/>
            <p14:sldId id="277"/>
            <p14:sldId id="307"/>
            <p14:sldId id="284"/>
            <p14:sldId id="280"/>
            <p14:sldId id="285"/>
            <p14:sldId id="286"/>
            <p14:sldId id="294"/>
            <p14:sldId id="296"/>
          </p14:sldIdLst>
        </p14:section>
        <p14:section name="Business Plan" id="{F1673DF3-945D-47DA-923B-32093625C34F}">
          <p14:sldIdLst>
            <p14:sldId id="298"/>
            <p14:sldId id="297"/>
            <p14:sldId id="546"/>
            <p14:sldId id="547"/>
            <p14:sldId id="548"/>
            <p14:sldId id="322"/>
            <p14:sldId id="557"/>
            <p14:sldId id="549"/>
            <p14:sldId id="550"/>
            <p14:sldId id="551"/>
            <p14:sldId id="552"/>
            <p14:sldId id="305"/>
            <p14:sldId id="313"/>
            <p14:sldId id="314"/>
            <p14:sldId id="321"/>
            <p14:sldId id="316"/>
            <p14:sldId id="317"/>
            <p14:sldId id="318"/>
            <p14:sldId id="329"/>
            <p14:sldId id="330"/>
            <p14:sldId id="340"/>
            <p14:sldId id="341"/>
            <p14:sldId id="469"/>
            <p14:sldId id="323"/>
            <p14:sldId id="324"/>
            <p14:sldId id="325"/>
            <p14:sldId id="526"/>
            <p14:sldId id="345"/>
            <p14:sldId id="346"/>
            <p14:sldId id="336"/>
          </p14:sldIdLst>
        </p14:section>
        <p14:section name="Staff" id="{03C91556-E55E-43B1-9C15-75AD110A81C1}">
          <p14:sldIdLst>
            <p14:sldId id="359"/>
            <p14:sldId id="347"/>
            <p14:sldId id="350"/>
            <p14:sldId id="351"/>
            <p14:sldId id="531"/>
            <p14:sldId id="355"/>
            <p14:sldId id="356"/>
            <p14:sldId id="357"/>
            <p14:sldId id="358"/>
          </p14:sldIdLst>
        </p14:section>
        <p14:section name="Portfolio Gallery" id="{2C8608CC-0615-406D-AE5A-3D489B780290}">
          <p14:sldIdLst>
            <p14:sldId id="369"/>
            <p14:sldId id="364"/>
            <p14:sldId id="372"/>
            <p14:sldId id="365"/>
            <p14:sldId id="367"/>
            <p14:sldId id="375"/>
          </p14:sldIdLst>
        </p14:section>
        <p14:section name="Gadget Mockups" id="{4BC2E14D-77B8-4BEF-9DE6-5DDAD246D819}">
          <p14:sldIdLst>
            <p14:sldId id="396"/>
            <p14:sldId id="397"/>
            <p14:sldId id="398"/>
            <p14:sldId id="560"/>
            <p14:sldId id="401"/>
          </p14:sldIdLst>
        </p14:section>
        <p14:section name="Infographics" id="{5632AAAE-E70F-45EE-9B65-87EA7E81D243}">
          <p14:sldIdLst>
            <p14:sldId id="422"/>
            <p14:sldId id="440"/>
            <p14:sldId id="456"/>
            <p14:sldId id="406"/>
            <p14:sldId id="409"/>
            <p14:sldId id="411"/>
            <p14:sldId id="414"/>
            <p14:sldId id="543"/>
            <p14:sldId id="420"/>
            <p14:sldId id="576"/>
            <p14:sldId id="462"/>
            <p14:sldId id="476"/>
            <p14:sldId id="585"/>
            <p14:sldId id="587"/>
            <p14:sldId id="480"/>
            <p14:sldId id="487"/>
            <p14:sldId id="481"/>
            <p14:sldId id="525"/>
            <p14:sldId id="530"/>
            <p14:sldId id="566"/>
            <p14:sldId id="567"/>
            <p14:sldId id="591"/>
          </p14:sldIdLst>
        </p14:section>
        <p14:section name="Global Maps" id="{E737D92B-6D6D-460A-9D84-72DDC0438B03}">
          <p14:sldIdLst>
            <p14:sldId id="489"/>
            <p14:sldId id="501"/>
            <p14:sldId id="502"/>
            <p14:sldId id="503"/>
            <p14:sldId id="504"/>
            <p14:sldId id="505"/>
            <p14:sldId id="507"/>
            <p14:sldId id="514"/>
          </p14:sldIdLst>
        </p14:section>
        <p14:section name="Closing Slides" id="{07C1E172-9CB1-4954-9FD7-3F8565C005D8}">
          <p14:sldIdLst>
            <p14:sldId id="378"/>
            <p14:sldId id="381"/>
            <p14:sldId id="383"/>
            <p14:sldId id="384"/>
            <p14:sldId id="515"/>
            <p14:sldId id="386"/>
            <p14:sldId id="387"/>
            <p14:sldId id="5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6" autoAdjust="0"/>
    <p:restoredTop sz="94434" autoAdjust="0"/>
  </p:normalViewPr>
  <p:slideViewPr>
    <p:cSldViewPr snapToGrid="0">
      <p:cViewPr varScale="1">
        <p:scale>
          <a:sx n="71" d="100"/>
          <a:sy n="71" d="100"/>
        </p:scale>
        <p:origin x="582" y="66"/>
      </p:cViewPr>
      <p:guideLst/>
    </p:cSldViewPr>
  </p:slideViewPr>
  <p:notesTextViewPr>
    <p:cViewPr>
      <p:scale>
        <a:sx n="1" d="1"/>
        <a:sy n="1" d="1"/>
      </p:scale>
      <p:origin x="0" y="0"/>
    </p:cViewPr>
  </p:notesTextViewPr>
  <p:notesViewPr>
    <p:cSldViewPr snapToGrid="0">
      <p:cViewPr varScale="1">
        <p:scale>
          <a:sx n="54" d="100"/>
          <a:sy n="54" d="100"/>
        </p:scale>
        <p:origin x="280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57150" cap="rnd">
              <a:solidFill>
                <a:schemeClr val="bg1">
                  <a:lumMod val="50000"/>
                </a:schemeClr>
              </a:solidFill>
              <a:round/>
            </a:ln>
            <a:effectLst/>
          </c:spPr>
          <c:marker>
            <c:symbol val="circle"/>
            <c:size val="6"/>
            <c:spPr>
              <a:solidFill>
                <a:schemeClr val="lt1"/>
              </a:solidFill>
              <a:ln w="57150">
                <a:solidFill>
                  <a:schemeClr val="bg1">
                    <a:lumMod val="50000"/>
                  </a:schemeClr>
                </a:solidFill>
              </a:ln>
              <a:effectLst/>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5</c:v>
                </c:pt>
                <c:pt idx="1">
                  <c:v>2</c:v>
                </c:pt>
                <c:pt idx="2">
                  <c:v>3</c:v>
                </c:pt>
                <c:pt idx="3">
                  <c:v>4</c:v>
                </c:pt>
              </c:numCache>
            </c:numRef>
          </c:yVal>
          <c:smooth val="1"/>
        </c:ser>
        <c:ser>
          <c:idx val="1"/>
          <c:order val="1"/>
          <c:tx>
            <c:strRef>
              <c:f>Sheet1!$C$1</c:f>
              <c:strCache>
                <c:ptCount val="1"/>
                <c:pt idx="0">
                  <c:v>Series 2</c:v>
                </c:pt>
              </c:strCache>
            </c:strRef>
          </c:tx>
          <c:spPr>
            <a:ln w="57150" cap="rnd">
              <a:solidFill>
                <a:schemeClr val="accent1">
                  <a:lumMod val="60000"/>
                  <a:lumOff val="40000"/>
                </a:schemeClr>
              </a:solidFill>
              <a:round/>
            </a:ln>
            <a:effectLst/>
          </c:spPr>
          <c:marker>
            <c:symbol val="circle"/>
            <c:size val="6"/>
            <c:spPr>
              <a:solidFill>
                <a:schemeClr val="lt1"/>
              </a:solidFill>
              <a:ln w="57150">
                <a:solidFill>
                  <a:schemeClr val="accent1">
                    <a:lumMod val="60000"/>
                    <a:lumOff val="40000"/>
                  </a:schemeClr>
                </a:solidFill>
              </a:ln>
              <a:effectLst/>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3</c:v>
                </c:pt>
                <c:pt idx="1">
                  <c:v>4</c:v>
                </c:pt>
                <c:pt idx="2">
                  <c:v>2</c:v>
                </c:pt>
                <c:pt idx="3">
                  <c:v>3</c:v>
                </c:pt>
              </c:numCache>
            </c:numRef>
          </c:yVal>
          <c:smooth val="1"/>
        </c:ser>
        <c:ser>
          <c:idx val="2"/>
          <c:order val="2"/>
          <c:tx>
            <c:strRef>
              <c:f>Sheet1!$D$1</c:f>
              <c:strCache>
                <c:ptCount val="1"/>
                <c:pt idx="0">
                  <c:v>Series 3</c:v>
                </c:pt>
              </c:strCache>
            </c:strRef>
          </c:tx>
          <c:spPr>
            <a:ln w="57150" cap="rnd">
              <a:solidFill>
                <a:schemeClr val="accent1"/>
              </a:solidFill>
              <a:round/>
            </a:ln>
            <a:effectLst/>
          </c:spPr>
          <c:marker>
            <c:symbol val="circle"/>
            <c:size val="6"/>
            <c:spPr>
              <a:solidFill>
                <a:schemeClr val="lt1"/>
              </a:solidFill>
              <a:ln w="57150">
                <a:solidFill>
                  <a:schemeClr val="accent1"/>
                </a:solidFill>
              </a:ln>
              <a:effectLst/>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ser>
        <c:dLbls>
          <c:showLegendKey val="0"/>
          <c:showVal val="0"/>
          <c:showCatName val="0"/>
          <c:showSerName val="0"/>
          <c:showPercent val="0"/>
          <c:showBubbleSize val="0"/>
        </c:dLbls>
        <c:axId val="-1624400944"/>
        <c:axId val="-1624405840"/>
      </c:scatterChart>
      <c:valAx>
        <c:axId val="-1624400944"/>
        <c:scaling>
          <c:orientation val="minMax"/>
        </c:scaling>
        <c:delete val="0"/>
        <c:axPos val="b"/>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id-ID"/>
          </a:p>
        </c:txPr>
        <c:crossAx val="-1624405840"/>
        <c:crosses val="autoZero"/>
        <c:crossBetween val="midCat"/>
      </c:valAx>
      <c:valAx>
        <c:axId val="-162440584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id-ID"/>
          </a:p>
        </c:txPr>
        <c:crossAx val="-162440094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1">
                  <a:lumMod val="75000"/>
                </a:schemeClr>
              </a:solidFill>
              <a:effectLst/>
            </c:spPr>
          </c:dPt>
          <c:dPt>
            <c:idx val="1"/>
            <c:bubble3D val="0"/>
            <c:spPr>
              <a:solidFill>
                <a:srgbClr val="A6A6A6">
                  <a:alpha val="30000"/>
                </a:srgbClr>
              </a:solidFill>
              <a:effectLst/>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lumMod val="40000"/>
                <a:lumOff val="60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ser>
        <c:ser>
          <c:idx val="1"/>
          <c:order val="1"/>
          <c:tx>
            <c:strRef>
              <c:f>Sheet1!$C$1</c:f>
              <c:strCache>
                <c:ptCount val="1"/>
                <c:pt idx="0">
                  <c:v>Series 2</c:v>
                </c:pt>
              </c:strCache>
            </c:strRef>
          </c:tx>
          <c:spPr>
            <a:solidFill>
              <a:schemeClr val="accent1">
                <a:lumMod val="60000"/>
                <a:lumOff val="40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ser>
        <c:ser>
          <c:idx val="2"/>
          <c:order val="2"/>
          <c:tx>
            <c:strRef>
              <c:f>Sheet1!$D$1</c:f>
              <c:strCache>
                <c:ptCount val="1"/>
                <c:pt idx="0">
                  <c:v>Series 3</c:v>
                </c:pt>
              </c:strCache>
            </c:strRef>
          </c:tx>
          <c:spPr>
            <a:solidFill>
              <a:schemeClr val="accent1"/>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ser>
        <c:ser>
          <c:idx val="3"/>
          <c:order val="3"/>
          <c:tx>
            <c:strRef>
              <c:f>Sheet1!$E$1</c:f>
              <c:strCache>
                <c:ptCount val="1"/>
                <c:pt idx="0">
                  <c:v>Series 4</c:v>
                </c:pt>
              </c:strCache>
            </c:strRef>
          </c:tx>
          <c:spPr>
            <a:solidFill>
              <a:schemeClr val="accent1">
                <a:lumMod val="75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ser>
        <c:ser>
          <c:idx val="4"/>
          <c:order val="4"/>
          <c:tx>
            <c:strRef>
              <c:f>Sheet1!$F$1</c:f>
              <c:strCache>
                <c:ptCount val="1"/>
                <c:pt idx="0">
                  <c:v>Series 5</c:v>
                </c:pt>
              </c:strCache>
            </c:strRef>
          </c:tx>
          <c:spPr>
            <a:solidFill>
              <a:schemeClr val="accent1">
                <a:lumMod val="50000"/>
              </a:schemeClr>
            </a:solidFill>
            <a:ln w="3175">
              <a:solidFill>
                <a:schemeClr val="bg1">
                  <a:alpha val="50000"/>
                </a:schemeClr>
              </a:solidFill>
            </a:ln>
            <a:effectLst/>
          </c:spPr>
          <c:cat>
            <c:strRef>
              <c:f>Sheet1!$A$2:$A$13</c:f>
              <c:strCache>
                <c:ptCount val="12"/>
                <c:pt idx="0">
                  <c:v>Sales 1</c:v>
                </c:pt>
                <c:pt idx="1">
                  <c:v>Sales 2</c:v>
                </c:pt>
                <c:pt idx="2">
                  <c:v>Sales 3</c:v>
                </c:pt>
                <c:pt idx="3">
                  <c:v>sales 4</c:v>
                </c:pt>
                <c:pt idx="4">
                  <c:v>sales 5</c:v>
                </c:pt>
                <c:pt idx="5">
                  <c:v>Sales 6</c:v>
                </c:pt>
                <c:pt idx="6">
                  <c:v>Sales 7</c:v>
                </c:pt>
                <c:pt idx="7">
                  <c:v>Sales 8</c:v>
                </c:pt>
                <c:pt idx="8">
                  <c:v>Sales 9</c:v>
                </c:pt>
                <c:pt idx="9">
                  <c:v>Sales 10</c:v>
                </c:pt>
                <c:pt idx="10">
                  <c:v>Sales 11</c:v>
                </c:pt>
                <c:pt idx="11">
                  <c:v>Sales 12</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ser>
        <c:dLbls>
          <c:showLegendKey val="0"/>
          <c:showVal val="0"/>
          <c:showCatName val="0"/>
          <c:showSerName val="0"/>
          <c:showPercent val="0"/>
          <c:showBubbleSize val="0"/>
        </c:dLbls>
        <c:axId val="-1537947216"/>
        <c:axId val="-1537955376"/>
      </c:areaChart>
      <c:catAx>
        <c:axId val="-1537947216"/>
        <c:scaling>
          <c:orientation val="minMax"/>
        </c:scaling>
        <c:delete val="0"/>
        <c:axPos val="b"/>
        <c:numFmt formatCode="General" sourceLinked="1"/>
        <c:majorTickMark val="out"/>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id-ID"/>
          </a:p>
        </c:txPr>
        <c:crossAx val="-1537955376"/>
        <c:crosses val="autoZero"/>
        <c:auto val="1"/>
        <c:lblAlgn val="ctr"/>
        <c:lblOffset val="100"/>
        <c:noMultiLvlLbl val="0"/>
      </c:catAx>
      <c:valAx>
        <c:axId val="-153795537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id-ID"/>
          </a:p>
        </c:txPr>
        <c:crossAx val="-1537947216"/>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19050" cap="rnd">
              <a:solidFill>
                <a:schemeClr val="accent1">
                  <a:lumMod val="60000"/>
                  <a:lumOff val="40000"/>
                </a:schemeClr>
              </a:solidFill>
              <a:round/>
            </a:ln>
            <a:effectLst/>
          </c:spPr>
          <c:marker>
            <c:symbol val="circle"/>
            <c:size val="6"/>
            <c:spPr>
              <a:solidFill>
                <a:schemeClr val="lt1"/>
              </a:solidFill>
              <a:ln w="38100">
                <a:solidFill>
                  <a:schemeClr val="accent1">
                    <a:lumMod val="60000"/>
                    <a:lumOff val="40000"/>
                  </a:schemeClr>
                </a:solidFill>
              </a:ln>
              <a:effectLst/>
            </c:spPr>
          </c:marker>
          <c:xVal>
            <c:numRef>
              <c:f>Sheet1!$A$2:$A$5</c:f>
              <c:numCache>
                <c:formatCode>General</c:formatCode>
                <c:ptCount val="4"/>
                <c:pt idx="0">
                  <c:v>2015</c:v>
                </c:pt>
                <c:pt idx="1">
                  <c:v>2020</c:v>
                </c:pt>
                <c:pt idx="2">
                  <c:v>2025</c:v>
                </c:pt>
                <c:pt idx="3">
                  <c:v>2030</c:v>
                </c:pt>
              </c:numCache>
            </c:numRef>
          </c:xVal>
          <c:yVal>
            <c:numRef>
              <c:f>Sheet1!$B$2:$B$5</c:f>
              <c:numCache>
                <c:formatCode>General</c:formatCode>
                <c:ptCount val="4"/>
                <c:pt idx="0">
                  <c:v>4.3</c:v>
                </c:pt>
                <c:pt idx="1">
                  <c:v>0</c:v>
                </c:pt>
                <c:pt idx="2">
                  <c:v>3.5</c:v>
                </c:pt>
                <c:pt idx="3">
                  <c:v>4.5</c:v>
                </c:pt>
              </c:numCache>
            </c:numRef>
          </c:yVal>
          <c:smooth val="1"/>
        </c:ser>
        <c:ser>
          <c:idx val="1"/>
          <c:order val="1"/>
          <c:tx>
            <c:strRef>
              <c:f>Sheet1!$C$1</c:f>
              <c:strCache>
                <c:ptCount val="1"/>
                <c:pt idx="0">
                  <c:v>Series 2</c:v>
                </c:pt>
              </c:strCache>
            </c:strRef>
          </c:tx>
          <c:spPr>
            <a:ln w="19050" cap="rnd">
              <a:solidFill>
                <a:schemeClr val="accent1">
                  <a:lumMod val="75000"/>
                </a:schemeClr>
              </a:solidFill>
              <a:round/>
            </a:ln>
            <a:effectLst/>
          </c:spPr>
          <c:marker>
            <c:symbol val="circle"/>
            <c:size val="6"/>
            <c:spPr>
              <a:solidFill>
                <a:schemeClr val="lt1"/>
              </a:solidFill>
              <a:ln w="38100">
                <a:solidFill>
                  <a:schemeClr val="accent1">
                    <a:lumMod val="75000"/>
                  </a:schemeClr>
                </a:solidFill>
              </a:ln>
              <a:effectLst/>
            </c:spPr>
          </c:marker>
          <c:xVal>
            <c:numRef>
              <c:f>Sheet1!$A$2:$A$5</c:f>
              <c:numCache>
                <c:formatCode>General</c:formatCode>
                <c:ptCount val="4"/>
                <c:pt idx="0">
                  <c:v>2015</c:v>
                </c:pt>
                <c:pt idx="1">
                  <c:v>2020</c:v>
                </c:pt>
                <c:pt idx="2">
                  <c:v>2025</c:v>
                </c:pt>
                <c:pt idx="3">
                  <c:v>2030</c:v>
                </c:pt>
              </c:numCache>
            </c:numRef>
          </c:xVal>
          <c:yVal>
            <c:numRef>
              <c:f>Sheet1!$C$2:$C$5</c:f>
              <c:numCache>
                <c:formatCode>General</c:formatCode>
                <c:ptCount val="4"/>
                <c:pt idx="0">
                  <c:v>2.4</c:v>
                </c:pt>
                <c:pt idx="1">
                  <c:v>4.4000000000000004</c:v>
                </c:pt>
                <c:pt idx="2">
                  <c:v>1.8</c:v>
                </c:pt>
                <c:pt idx="3">
                  <c:v>2.8</c:v>
                </c:pt>
              </c:numCache>
            </c:numRef>
          </c:yVal>
          <c:smooth val="1"/>
        </c:ser>
        <c:ser>
          <c:idx val="2"/>
          <c:order val="2"/>
          <c:tx>
            <c:strRef>
              <c:f>Sheet1!$D$1</c:f>
              <c:strCache>
                <c:ptCount val="1"/>
                <c:pt idx="0">
                  <c:v>Series 3</c:v>
                </c:pt>
              </c:strCache>
            </c:strRef>
          </c:tx>
          <c:spPr>
            <a:ln w="19050" cap="rnd">
              <a:solidFill>
                <a:schemeClr val="accent1"/>
              </a:solidFill>
              <a:round/>
            </a:ln>
            <a:effectLst/>
          </c:spPr>
          <c:marker>
            <c:symbol val="circle"/>
            <c:size val="6"/>
            <c:spPr>
              <a:solidFill>
                <a:schemeClr val="lt1"/>
              </a:solidFill>
              <a:ln w="38100">
                <a:solidFill>
                  <a:schemeClr val="accent1"/>
                </a:solidFill>
              </a:ln>
              <a:effectLst/>
            </c:spPr>
          </c:marker>
          <c:xVal>
            <c:numRef>
              <c:f>Sheet1!$A$2:$A$5</c:f>
              <c:numCache>
                <c:formatCode>General</c:formatCode>
                <c:ptCount val="4"/>
                <c:pt idx="0">
                  <c:v>2015</c:v>
                </c:pt>
                <c:pt idx="1">
                  <c:v>2020</c:v>
                </c:pt>
                <c:pt idx="2">
                  <c:v>2025</c:v>
                </c:pt>
                <c:pt idx="3">
                  <c:v>2030</c:v>
                </c:pt>
              </c:numCache>
            </c:numRef>
          </c:xVal>
          <c:yVal>
            <c:numRef>
              <c:f>Sheet1!$D$2:$D$5</c:f>
              <c:numCache>
                <c:formatCode>General</c:formatCode>
                <c:ptCount val="4"/>
                <c:pt idx="0">
                  <c:v>2</c:v>
                </c:pt>
                <c:pt idx="1">
                  <c:v>2</c:v>
                </c:pt>
                <c:pt idx="2">
                  <c:v>3</c:v>
                </c:pt>
                <c:pt idx="3">
                  <c:v>0</c:v>
                </c:pt>
              </c:numCache>
            </c:numRef>
          </c:yVal>
          <c:smooth val="1"/>
        </c:ser>
        <c:dLbls>
          <c:showLegendKey val="0"/>
          <c:showVal val="0"/>
          <c:showCatName val="0"/>
          <c:showSerName val="0"/>
          <c:showPercent val="0"/>
          <c:showBubbleSize val="0"/>
        </c:dLbls>
        <c:axId val="-1537944496"/>
        <c:axId val="-1537954832"/>
      </c:scatterChart>
      <c:valAx>
        <c:axId val="-1537944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d-ID"/>
          </a:p>
        </c:txPr>
        <c:crossAx val="-1537954832"/>
        <c:crosses val="autoZero"/>
        <c:crossBetween val="midCat"/>
      </c:valAx>
      <c:valAx>
        <c:axId val="-15379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d-ID"/>
          </a:p>
        </c:txPr>
        <c:crossAx val="-1537944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57150" cap="rnd">
              <a:solidFill>
                <a:schemeClr val="bg1">
                  <a:lumMod val="50000"/>
                </a:schemeClr>
              </a:solidFill>
              <a:round/>
            </a:ln>
            <a:effectLst/>
          </c:spPr>
          <c:marker>
            <c:symbol val="circle"/>
            <c:size val="6"/>
            <c:spPr>
              <a:solidFill>
                <a:schemeClr val="lt1"/>
              </a:solidFill>
              <a:ln w="57150">
                <a:solidFill>
                  <a:schemeClr val="bg1">
                    <a:lumMod val="50000"/>
                  </a:schemeClr>
                </a:solidFill>
              </a:ln>
              <a:effectLst/>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5</c:v>
                </c:pt>
                <c:pt idx="1">
                  <c:v>2</c:v>
                </c:pt>
                <c:pt idx="2">
                  <c:v>3</c:v>
                </c:pt>
                <c:pt idx="3">
                  <c:v>4</c:v>
                </c:pt>
              </c:numCache>
            </c:numRef>
          </c:yVal>
          <c:smooth val="1"/>
        </c:ser>
        <c:ser>
          <c:idx val="1"/>
          <c:order val="1"/>
          <c:tx>
            <c:strRef>
              <c:f>Sheet1!$C$1</c:f>
              <c:strCache>
                <c:ptCount val="1"/>
                <c:pt idx="0">
                  <c:v>Series 2</c:v>
                </c:pt>
              </c:strCache>
            </c:strRef>
          </c:tx>
          <c:spPr>
            <a:ln w="57150" cap="rnd">
              <a:solidFill>
                <a:schemeClr val="accent1">
                  <a:lumMod val="60000"/>
                  <a:lumOff val="40000"/>
                </a:schemeClr>
              </a:solidFill>
              <a:round/>
            </a:ln>
            <a:effectLst/>
          </c:spPr>
          <c:marker>
            <c:symbol val="circle"/>
            <c:size val="6"/>
            <c:spPr>
              <a:solidFill>
                <a:schemeClr val="lt1"/>
              </a:solidFill>
              <a:ln w="57150">
                <a:solidFill>
                  <a:schemeClr val="accent1">
                    <a:lumMod val="60000"/>
                    <a:lumOff val="40000"/>
                  </a:schemeClr>
                </a:solidFill>
              </a:ln>
              <a:effectLst/>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3</c:v>
                </c:pt>
                <c:pt idx="1">
                  <c:v>4</c:v>
                </c:pt>
                <c:pt idx="2">
                  <c:v>2</c:v>
                </c:pt>
                <c:pt idx="3">
                  <c:v>3</c:v>
                </c:pt>
              </c:numCache>
            </c:numRef>
          </c:yVal>
          <c:smooth val="1"/>
        </c:ser>
        <c:ser>
          <c:idx val="2"/>
          <c:order val="2"/>
          <c:tx>
            <c:strRef>
              <c:f>Sheet1!$D$1</c:f>
              <c:strCache>
                <c:ptCount val="1"/>
                <c:pt idx="0">
                  <c:v>Series 3</c:v>
                </c:pt>
              </c:strCache>
            </c:strRef>
          </c:tx>
          <c:spPr>
            <a:ln w="57150" cap="rnd">
              <a:solidFill>
                <a:schemeClr val="accent1"/>
              </a:solidFill>
              <a:round/>
            </a:ln>
            <a:effectLst/>
          </c:spPr>
          <c:marker>
            <c:symbol val="circle"/>
            <c:size val="6"/>
            <c:spPr>
              <a:solidFill>
                <a:schemeClr val="lt1"/>
              </a:solidFill>
              <a:ln w="57150">
                <a:solidFill>
                  <a:schemeClr val="accent1"/>
                </a:solidFill>
              </a:ln>
              <a:effectLst/>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ser>
        <c:dLbls>
          <c:showLegendKey val="0"/>
          <c:showVal val="0"/>
          <c:showCatName val="0"/>
          <c:showSerName val="0"/>
          <c:showPercent val="0"/>
          <c:showBubbleSize val="0"/>
        </c:dLbls>
        <c:axId val="-1447956672"/>
        <c:axId val="-1447954496"/>
      </c:scatterChart>
      <c:valAx>
        <c:axId val="-1447956672"/>
        <c:scaling>
          <c:orientation val="minMax"/>
        </c:scaling>
        <c:delete val="1"/>
        <c:axPos val="b"/>
        <c:numFmt formatCode="General" sourceLinked="1"/>
        <c:majorTickMark val="out"/>
        <c:minorTickMark val="none"/>
        <c:tickLblPos val="nextTo"/>
        <c:crossAx val="-1447954496"/>
        <c:crosses val="autoZero"/>
        <c:crossBetween val="midCat"/>
      </c:valAx>
      <c:valAx>
        <c:axId val="-1447954496"/>
        <c:scaling>
          <c:orientation val="minMax"/>
          <c:max val="5"/>
        </c:scaling>
        <c:delete val="1"/>
        <c:axPos val="l"/>
        <c:numFmt formatCode="General" sourceLinked="1"/>
        <c:majorTickMark val="out"/>
        <c:minorTickMark val="none"/>
        <c:tickLblPos val="nextTo"/>
        <c:crossAx val="-14479566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bg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bg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bg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10000"/>
                </a:schemeClr>
              </a:solidFill>
              <a:ln>
                <a:noFill/>
              </a:ln>
              <a:effectLst/>
            </c:spPr>
          </c:dPt>
          <c:dPt>
            <c:idx val="1"/>
            <c:bubble3D val="0"/>
            <c:spPr>
              <a:solidFill>
                <a:schemeClr val="accent1"/>
              </a:soli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cat>
            <c:strRef>
              <c:f>Sheet1!$A$2:$A$5</c:f>
              <c:strCache>
                <c:ptCount val="2"/>
                <c:pt idx="0">
                  <c:v>1st Qtr</c:v>
                </c:pt>
                <c:pt idx="1">
                  <c:v>2nd Qtr</c:v>
                </c:pt>
              </c:strCache>
            </c:strRef>
          </c:cat>
          <c:val>
            <c:numRef>
              <c:f>Sheet1!$B$2:$B$5</c:f>
              <c:numCache>
                <c:formatCode>General</c:formatCode>
                <c:ptCount val="4"/>
                <c:pt idx="0">
                  <c:v>43</c:v>
                </c:pt>
                <c:pt idx="1">
                  <c:v>57</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10000"/>
                </a:schemeClr>
              </a:solidFill>
              <a:ln>
                <a:noFill/>
              </a:ln>
              <a:effectLst/>
            </c:spPr>
          </c:dPt>
          <c:dPt>
            <c:idx val="1"/>
            <c:bubble3D val="0"/>
            <c:spPr>
              <a:solidFill>
                <a:schemeClr val="accent1"/>
              </a:soli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cat>
            <c:strRef>
              <c:f>Sheet1!$A$2:$A$5</c:f>
              <c:strCache>
                <c:ptCount val="2"/>
                <c:pt idx="0">
                  <c:v>1st Qtr</c:v>
                </c:pt>
                <c:pt idx="1">
                  <c:v>2nd Qtr</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10000"/>
                </a:schemeClr>
              </a:solidFill>
              <a:ln>
                <a:noFill/>
              </a:ln>
              <a:effectLst/>
            </c:spPr>
          </c:dPt>
          <c:dPt>
            <c:idx val="1"/>
            <c:bubble3D val="0"/>
            <c:spPr>
              <a:solidFill>
                <a:schemeClr val="accent1"/>
              </a:soli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cat>
            <c:strRef>
              <c:f>Sheet1!$A$2:$A$5</c:f>
              <c:strCache>
                <c:ptCount val="2"/>
                <c:pt idx="0">
                  <c:v>1st Qtr</c:v>
                </c:pt>
                <c:pt idx="1">
                  <c:v>2nd Qtr</c:v>
                </c:pt>
              </c:strCache>
            </c:strRef>
          </c:cat>
          <c:val>
            <c:numRef>
              <c:f>Sheet1!$B$2:$B$5</c:f>
              <c:numCache>
                <c:formatCode>General</c:formatCode>
                <c:ptCount val="4"/>
                <c:pt idx="0">
                  <c:v>80</c:v>
                </c:pt>
                <c:pt idx="1">
                  <c:v>20</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r>
              <a:rPr lang="id-ID" smtClean="0">
                <a:solidFill>
                  <a:schemeClr val="bg1"/>
                </a:solidFill>
                <a:latin typeface="+mj-lt"/>
              </a:rPr>
              <a:t>JANUARY </a:t>
            </a:r>
            <a:r>
              <a:rPr lang="id-ID">
                <a:solidFill>
                  <a:schemeClr val="bg1"/>
                </a:solidFill>
                <a:latin typeface="+mj-lt"/>
              </a:rPr>
              <a:t>SALES</a:t>
            </a:r>
            <a:endParaRPr lang="en-US">
              <a:solidFill>
                <a:schemeClr val="bg1"/>
              </a:solidFill>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j-lt"/>
              <a:ea typeface="+mn-ea"/>
              <a:cs typeface="+mn-cs"/>
            </a:defRPr>
          </a:pPr>
          <a:endParaRPr lang="id-ID"/>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chemeClr val="accent2"/>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13</c:v>
                </c:pt>
              </c:strCache>
            </c:strRef>
          </c:tx>
          <c:spPr>
            <a:solidFill>
              <a:schemeClr val="accent1"/>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Sheet1!$D$2:$D$6</c:f>
              <c:numCache>
                <c:formatCode>General</c:formatCode>
                <c:ptCount val="5"/>
                <c:pt idx="0">
                  <c:v>15</c:v>
                </c:pt>
                <c:pt idx="1">
                  <c:v>23</c:v>
                </c:pt>
                <c:pt idx="2">
                  <c:v>60</c:v>
                </c:pt>
                <c:pt idx="3">
                  <c:v>48</c:v>
                </c:pt>
                <c:pt idx="4">
                  <c:v>52</c:v>
                </c:pt>
              </c:numCache>
            </c:numRef>
          </c:val>
        </c:ser>
        <c:ser>
          <c:idx val="3"/>
          <c:order val="3"/>
          <c:tx>
            <c:strRef>
              <c:f>Sheet1!$E$1</c:f>
              <c:strCache>
                <c:ptCount val="1"/>
                <c:pt idx="0">
                  <c:v>Series 2</c:v>
                </c:pt>
              </c:strCache>
            </c:strRef>
          </c:tx>
          <c:spPr>
            <a:solidFill>
              <a:schemeClr val="accent1">
                <a:lumMod val="40000"/>
                <a:lumOff val="60000"/>
              </a:schemeClr>
            </a:solidFill>
            <a:ln>
              <a:noFill/>
            </a:ln>
            <a:effectLst/>
          </c:spPr>
          <c:invertIfNegative val="0"/>
          <c:cat>
            <c:strRef>
              <c:f>Sheet1!$A$2:$A$6</c:f>
              <c:strCache>
                <c:ptCount val="5"/>
                <c:pt idx="0">
                  <c:v>Sales 1</c:v>
                </c:pt>
                <c:pt idx="1">
                  <c:v>Sales 2</c:v>
                </c:pt>
                <c:pt idx="2">
                  <c:v>Sales 3</c:v>
                </c:pt>
                <c:pt idx="3">
                  <c:v>Sales 4</c:v>
                </c:pt>
                <c:pt idx="4">
                  <c:v>Sales 5</c:v>
                </c:pt>
              </c:strCache>
            </c:strRef>
          </c:cat>
          <c:val>
            <c:numRef>
              <c:f>Sheet1!$E$2:$E$6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gapWidth val="182"/>
        <c:axId val="-2601040"/>
        <c:axId val="-2599408"/>
      </c:barChart>
      <c:catAx>
        <c:axId val="-2601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2599408"/>
        <c:crosses val="autoZero"/>
        <c:auto val="1"/>
        <c:lblAlgn val="ctr"/>
        <c:lblOffset val="100"/>
        <c:noMultiLvlLbl val="0"/>
      </c:catAx>
      <c:valAx>
        <c:axId val="-2599408"/>
        <c:scaling>
          <c:orientation val="minMax"/>
        </c:scaling>
        <c:delete val="0"/>
        <c:axPos val="b"/>
        <c:majorGridlines>
          <c:spPr>
            <a:ln w="9525" cap="flat" cmpd="sng" algn="ctr">
              <a:solidFill>
                <a:schemeClr val="tx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260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zero"/>
    <c:showDLblsOverMax val="0"/>
  </c:chart>
  <c:spPr>
    <a:noFill/>
    <a:ln>
      <a:noFill/>
    </a:ln>
    <a:effectLst/>
  </c:spPr>
  <c:txPr>
    <a:bodyPr/>
    <a:lstStyle/>
    <a:p>
      <a:pPr>
        <a:defRPr/>
      </a:pPr>
      <a:endParaRPr lang="id-I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6767648026462041E-2"/>
          <c:y val="7.2119265696062709E-2"/>
          <c:w val="0.94205748656101218"/>
          <c:h val="0.78985531238618678"/>
        </c:manualLayout>
      </c:layout>
      <c:areaChart>
        <c:grouping val="standard"/>
        <c:varyColors val="0"/>
        <c:ser>
          <c:idx val="0"/>
          <c:order val="0"/>
          <c:tx>
            <c:strRef>
              <c:f>Sheet1!$B$1</c:f>
              <c:strCache>
                <c:ptCount val="1"/>
                <c:pt idx="0">
                  <c:v>Category A</c:v>
                </c:pt>
              </c:strCache>
            </c:strRef>
          </c:tx>
          <c:spPr>
            <a:gradFill flip="none" rotWithShape="1">
              <a:gsLst>
                <a:gs pos="0">
                  <a:schemeClr val="accent2">
                    <a:alpha val="0"/>
                  </a:schemeClr>
                </a:gs>
                <a:gs pos="100000">
                  <a:schemeClr val="accent2">
                    <a:alpha val="53000"/>
                  </a:schemeClr>
                </a:gs>
              </a:gsLst>
              <a:lin ang="16200000" scaled="0"/>
              <a:tileRect/>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Sheet1!$B$2:$B$30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er>
        <c:ser>
          <c:idx val="3"/>
          <c:order val="3"/>
          <c:tx>
            <c:strRef>
              <c:f>Sheet1!$E$1</c:f>
              <c:strCache>
                <c:ptCount val="1"/>
                <c:pt idx="0">
                  <c:v>Category B Fill</c:v>
                </c:pt>
              </c:strCache>
            </c:strRef>
          </c:tx>
          <c:spPr>
            <a:gradFill flip="none" rotWithShape="1">
              <a:gsLst>
                <a:gs pos="0">
                  <a:schemeClr val="accent1">
                    <a:alpha val="0"/>
                  </a:schemeClr>
                </a:gs>
                <a:gs pos="100000">
                  <a:schemeClr val="accent1">
                    <a:alpha val="45000"/>
                  </a:schemeClr>
                </a:gs>
              </a:gsLst>
              <a:lin ang="16200000" scaled="0"/>
              <a:tileRect/>
            </a:gradFill>
          </c:spP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Sheet1!$E$2:$E$30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er>
        <c:dLbls>
          <c:showLegendKey val="0"/>
          <c:showVal val="0"/>
          <c:showCatName val="0"/>
          <c:showSerName val="0"/>
          <c:showPercent val="0"/>
          <c:showBubbleSize val="0"/>
        </c:dLbls>
        <c:axId val="-1537953200"/>
        <c:axId val="-1537952656"/>
      </c:areaChart>
      <c:lineChart>
        <c:grouping val="standard"/>
        <c:varyColors val="0"/>
        <c:ser>
          <c:idx val="1"/>
          <c:order val="1"/>
          <c:tx>
            <c:strRef>
              <c:f>Sheet1!$C$1</c:f>
              <c:strCache>
                <c:ptCount val="1"/>
                <c:pt idx="0">
                  <c:v>Category A Fill</c:v>
                </c:pt>
              </c:strCache>
            </c:strRef>
          </c:tx>
          <c:spPr>
            <a:ln w="6350">
              <a:solidFill>
                <a:schemeClr val="accent2"/>
              </a:solidFill>
            </a:ln>
          </c:spPr>
          <c:marker>
            <c:symbol val="circle"/>
            <c:size val="5"/>
            <c:spPr>
              <a:solidFill>
                <a:schemeClr val="accent2"/>
              </a:solidFill>
              <a:ln w="3175">
                <a:noFill/>
              </a:ln>
            </c:spPr>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Sheet1!$C$2:$C$30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mooth val="0"/>
        </c:ser>
        <c:ser>
          <c:idx val="2"/>
          <c:order val="2"/>
          <c:tx>
            <c:strRef>
              <c:f>Sheet1!$D$1</c:f>
              <c:strCache>
                <c:ptCount val="1"/>
                <c:pt idx="0">
                  <c:v>Category B</c:v>
                </c:pt>
              </c:strCache>
            </c:strRef>
          </c:tx>
          <c:spPr>
            <a:ln w="6350">
              <a:solidFill>
                <a:schemeClr val="accent1"/>
              </a:solidFill>
            </a:ln>
          </c:spPr>
          <c:marker>
            <c:symbol val="circle"/>
            <c:size val="4"/>
          </c:marker>
          <c:cat>
            <c:numRef>
              <c:f>Sheet1!$A$2:$A$30</c:f>
              <c:numCache>
                <c:formatCode>m/d/yyyy</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Sheet1!$D$2:$D$30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mooth val="0"/>
        </c:ser>
        <c:dLbls>
          <c:showLegendKey val="0"/>
          <c:showVal val="0"/>
          <c:showCatName val="0"/>
          <c:showSerName val="0"/>
          <c:showPercent val="0"/>
          <c:showBubbleSize val="0"/>
        </c:dLbls>
        <c:marker val="1"/>
        <c:smooth val="0"/>
        <c:axId val="-1537953200"/>
        <c:axId val="-1537952656"/>
      </c:lineChart>
      <c:dateAx>
        <c:axId val="-1537953200"/>
        <c:scaling>
          <c:orientation val="minMax"/>
        </c:scaling>
        <c:delete val="1"/>
        <c:axPos val="b"/>
        <c:majorGridlines>
          <c:spPr>
            <a:ln w="6350">
              <a:solidFill>
                <a:schemeClr val="tx1">
                  <a:lumMod val="60000"/>
                  <a:lumOff val="40000"/>
                  <a:alpha val="50000"/>
                </a:schemeClr>
              </a:solidFill>
            </a:ln>
          </c:spPr>
        </c:majorGridlines>
        <c:numFmt formatCode="m/d/yyyy" sourceLinked="1"/>
        <c:majorTickMark val="none"/>
        <c:minorTickMark val="none"/>
        <c:tickLblPos val="nextTo"/>
        <c:crossAx val="-1537952656"/>
        <c:crosses val="autoZero"/>
        <c:auto val="1"/>
        <c:lblOffset val="100"/>
        <c:baseTimeUnit val="days"/>
        <c:majorUnit val="7"/>
        <c:majorTimeUnit val="days"/>
      </c:dateAx>
      <c:valAx>
        <c:axId val="-1537952656"/>
        <c:scaling>
          <c:orientation val="minMax"/>
          <c:max val="160"/>
        </c:scaling>
        <c:delete val="1"/>
        <c:axPos val="l"/>
        <c:majorGridlines>
          <c:spPr>
            <a:ln w="6350">
              <a:solidFill>
                <a:schemeClr val="tx1">
                  <a:lumMod val="60000"/>
                  <a:lumOff val="40000"/>
                  <a:alpha val="50000"/>
                </a:schemeClr>
              </a:solidFill>
            </a:ln>
          </c:spPr>
        </c:majorGridlines>
        <c:numFmt formatCode="General" sourceLinked="1"/>
        <c:majorTickMark val="none"/>
        <c:minorTickMark val="none"/>
        <c:tickLblPos val="nextTo"/>
        <c:crossAx val="-1537953200"/>
        <c:crosses val="autoZero"/>
        <c:crossBetween val="midCat"/>
        <c:majorUnit val="40"/>
      </c:valAx>
      <c:spPr>
        <a:noFill/>
        <a:ln>
          <a:noFill/>
        </a:ln>
      </c:spPr>
    </c:plotArea>
    <c:legend>
      <c:legendPos val="b"/>
      <c:overlay val="0"/>
    </c:legend>
    <c:plotVisOnly val="1"/>
    <c:dispBlanksAs val="zero"/>
    <c:showDLblsOverMax val="0"/>
  </c:chart>
  <c:txPr>
    <a:bodyPr/>
    <a:lstStyle/>
    <a:p>
      <a:pPr>
        <a:defRPr sz="1200"/>
      </a:pPr>
      <a:endParaRPr lang="id-ID"/>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A6A6A6"/>
            </a:solidFill>
            <a:effectLst/>
          </c:spPr>
          <c:dPt>
            <c:idx val="0"/>
            <c:bubble3D val="0"/>
            <c:spPr>
              <a:solidFill>
                <a:schemeClr val="accent1"/>
              </a:solidFill>
              <a:effectLst/>
            </c:spPr>
          </c:dPt>
          <c:dPt>
            <c:idx val="1"/>
            <c:bubble3D val="0"/>
            <c:spPr>
              <a:solidFill>
                <a:srgbClr val="A6A6A6">
                  <a:alpha val="30000"/>
                </a:srgbClr>
              </a:solidFill>
              <a:effectLst/>
            </c:spPr>
          </c:dPt>
          <c:cat>
            <c:strRef>
              <c:f>Sheet1!$A$2:$A$3</c:f>
              <c:strCache>
                <c:ptCount val="2"/>
                <c:pt idx="0">
                  <c:v>1st Qtr</c:v>
                </c:pt>
                <c:pt idx="1">
                  <c:v>2nd Qtr</c:v>
                </c:pt>
              </c:strCache>
            </c:strRef>
          </c:cat>
          <c:val>
            <c:numRef>
              <c:f>Sheet1!$B$2:$B$3</c:f>
              <c:numCache>
                <c:formatCode>General</c:formatCode>
                <c:ptCount val="2"/>
                <c:pt idx="0">
                  <c:v>71</c:v>
                </c:pt>
                <c:pt idx="1">
                  <c:v>29</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65000"/>
              </a:schemeClr>
            </a:solidFill>
          </c:spPr>
          <c:dPt>
            <c:idx val="0"/>
            <c:bubble3D val="0"/>
            <c:spPr>
              <a:solidFill>
                <a:schemeClr val="accent2"/>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lumMod val="60000"/>
                  <a:lumOff val="40000"/>
                </a:schemeClr>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1"/>
        </c:dLbls>
        <c:firstSliceAng val="0"/>
        <c:holeSize val="80"/>
      </c:doughnutChart>
      <c:spPr>
        <a:noFill/>
        <a:ln w="25400">
          <a:noFill/>
        </a:ln>
      </c:spPr>
    </c:plotArea>
    <c:plotVisOnly val="1"/>
    <c:dispBlanksAs val="gap"/>
    <c:showDLblsOverMax val="0"/>
  </c:chart>
  <c:txPr>
    <a:bodyPr/>
    <a:lstStyle/>
    <a:p>
      <a:pPr>
        <a:defRPr sz="1800"/>
      </a:pPr>
      <a:endParaRPr lang="id-ID"/>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lumMod val="60000"/>
                  <a:lumOff val="40000"/>
                </a:schemeClr>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6A6A6"/>
            </a:solidFill>
          </c:spPr>
          <c:dPt>
            <c:idx val="0"/>
            <c:bubble3D val="0"/>
            <c:spPr>
              <a:solidFill>
                <a:schemeClr val="accent1"/>
              </a:solidFill>
            </c:spPr>
          </c:dPt>
          <c:dPt>
            <c:idx val="1"/>
            <c:bubble3D val="0"/>
            <c:spPr>
              <a:solidFill>
                <a:srgbClr val="A6A6A6">
                  <a:alpha val="30000"/>
                </a:srgbClr>
              </a:solidFill>
            </c:spPr>
          </c:dPt>
          <c:cat>
            <c:strRef>
              <c:f>Sheet1!$A$2:$A$3</c:f>
              <c:strCache>
                <c:ptCount val="2"/>
                <c:pt idx="0">
                  <c:v>1st Qtr</c:v>
                </c:pt>
                <c:pt idx="1">
                  <c:v>2nd Qtr</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id-ID"/>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0.61479</cdr:x>
      <cdr:y>0.12534</cdr:y>
    </cdr:from>
    <cdr:to>
      <cdr:x>0.80796</cdr:x>
      <cdr:y>0.28479</cdr:y>
    </cdr:to>
    <cdr:sp macro="" textlink="">
      <cdr:nvSpPr>
        <cdr:cNvPr id="2" name="Rectangle 1"/>
        <cdr:cNvSpPr/>
      </cdr:nvSpPr>
      <cdr:spPr>
        <a:xfrm xmlns:a="http://schemas.openxmlformats.org/drawingml/2006/main">
          <a:off x="4056039" y="451815"/>
          <a:ext cx="1274427" cy="574773"/>
        </a:xfrm>
        <a:prstGeom xmlns:a="http://schemas.openxmlformats.org/drawingml/2006/main" prst="rect">
          <a:avLst/>
        </a:prstGeom>
        <a:solidFill xmlns:a="http://schemas.openxmlformats.org/drawingml/2006/main">
          <a:schemeClr val="tx1">
            <a:lumMod val="50000"/>
            <a:alpha val="68000"/>
          </a:schemeClr>
        </a:solidFill>
      </cdr:spPr>
      <cdr:txBody>
        <a:bodyPr xmlns:a="http://schemas.openxmlformats.org/drawingml/2006/main" wrap="square">
          <a:spAutoFit/>
        </a:bodyPr>
        <a:lstStyle xmlns:a="http://schemas.openxmlformats.org/drawingml/2006/main">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pPr>
          <a:r>
            <a:rPr lang="en-US" sz="1100" dirty="0">
              <a:solidFill>
                <a:schemeClr val="bg1"/>
              </a:solidFill>
            </a:rPr>
            <a:t>Lorem ipsum dolor sit amet, </a:t>
          </a:r>
          <a:r>
            <a:rPr lang="en-US" sz="1100" dirty="0" err="1">
              <a:solidFill>
                <a:schemeClr val="bg1"/>
              </a:solidFill>
            </a:rPr>
            <a:t>consectetur</a:t>
          </a:r>
          <a:endParaRPr lang="en-US" sz="1100" dirty="0">
            <a:solidFill>
              <a:schemeClr val="bg1"/>
            </a:solidFill>
          </a:endParaRPr>
        </a:p>
      </cdr:txBody>
    </cdr:sp>
  </cdr:relSizeAnchor>
  <cdr:relSizeAnchor xmlns:cdr="http://schemas.openxmlformats.org/drawingml/2006/chartDrawing">
    <cdr:from>
      <cdr:x>0.61479</cdr:x>
      <cdr:y>0.38472</cdr:y>
    </cdr:from>
    <cdr:to>
      <cdr:x>0.80796</cdr:x>
      <cdr:y>0.54417</cdr:y>
    </cdr:to>
    <cdr:sp macro="" textlink="">
      <cdr:nvSpPr>
        <cdr:cNvPr id="3" name="Rectangle 2"/>
        <cdr:cNvSpPr/>
      </cdr:nvSpPr>
      <cdr:spPr>
        <a:xfrm xmlns:a="http://schemas.openxmlformats.org/drawingml/2006/main">
          <a:off x="4056039" y="1386807"/>
          <a:ext cx="1274427" cy="574773"/>
        </a:xfrm>
        <a:prstGeom xmlns:a="http://schemas.openxmlformats.org/drawingml/2006/main" prst="rect">
          <a:avLst/>
        </a:prstGeom>
        <a:solidFill xmlns:a="http://schemas.openxmlformats.org/drawingml/2006/main">
          <a:schemeClr val="tx1">
            <a:lumMod val="50000"/>
            <a:alpha val="64000"/>
          </a:schemeClr>
        </a:solidFill>
      </cdr:spPr>
      <cdr:txBody>
        <a:bodyPr xmlns:a="http://schemas.openxmlformats.org/drawingml/2006/main" wrap="square">
          <a:spAutoFit/>
        </a:bodyPr>
        <a:lstStyle xmlns:a="http://schemas.openxmlformats.org/drawingml/2006/main">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5000"/>
            </a:lnSpc>
          </a:pPr>
          <a:r>
            <a:rPr lang="en-US" sz="1100" dirty="0">
              <a:solidFill>
                <a:schemeClr val="bg1"/>
              </a:solidFill>
            </a:rPr>
            <a:t>Lorem ipsum dolor sit amet, </a:t>
          </a:r>
          <a:r>
            <a:rPr lang="en-US" sz="1100" dirty="0" err="1">
              <a:solidFill>
                <a:schemeClr val="bg1"/>
              </a:solidFill>
            </a:rPr>
            <a:t>consectetur</a:t>
          </a:r>
          <a:endParaRPr lang="en-US" sz="11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20/05/2016</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20/05/2016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47457"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cxnSp>
        <p:nvCxnSpPr>
          <p:cNvPr id="6" name="Straight Connector 5"/>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ierrarchy placeholder">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3"/>
          <p:cNvSpPr>
            <a:spLocks noGrp="1" noChangeAspect="1"/>
          </p:cNvSpPr>
          <p:nvPr>
            <p:ph type="pic" sz="quarter" idx="11"/>
          </p:nvPr>
        </p:nvSpPr>
        <p:spPr>
          <a:xfrm>
            <a:off x="5223729" y="2563492"/>
            <a:ext cx="1800000" cy="180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7284448" y="1547565"/>
            <a:ext cx="1116000" cy="1116000"/>
          </a:xfrm>
          <a:prstGeom prst="ellipse">
            <a:avLst/>
          </a:prstGeom>
        </p:spPr>
        <p:txBody>
          <a:bodyPr lIns="182880" tIns="91440" rIns="182880" bIns="91440"/>
          <a:lstStyle>
            <a:lvl1pPr marL="0" indent="0">
              <a:buFontTx/>
              <a:buNone/>
              <a:defRPr/>
            </a:lvl1pPr>
          </a:lstStyle>
          <a:p>
            <a:endParaRPr lang="en-US"/>
          </a:p>
        </p:txBody>
      </p:sp>
      <p:cxnSp>
        <p:nvCxnSpPr>
          <p:cNvPr id="6" name="Straight Connector 5"/>
          <p:cNvCxnSpPr/>
          <p:nvPr userDrawn="1"/>
        </p:nvCxnSpPr>
        <p:spPr>
          <a:xfrm>
            <a:off x="2351584" y="2109231"/>
            <a:ext cx="3070240" cy="1053035"/>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945532" y="3138761"/>
            <a:ext cx="2364099" cy="23477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1597633" y="3664460"/>
            <a:ext cx="3750228" cy="71316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886705" y="3874323"/>
            <a:ext cx="1567036" cy="804341"/>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838486" y="2313100"/>
            <a:ext cx="689817" cy="58141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5259106" y="4095745"/>
            <a:ext cx="445749" cy="83344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91334" y="4084097"/>
            <a:ext cx="443527" cy="623225"/>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6722170" y="2444011"/>
            <a:ext cx="689693" cy="53140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6825634" y="2140801"/>
            <a:ext cx="4113161" cy="103204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882371" y="3413502"/>
            <a:ext cx="2184883" cy="1245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825634" y="3758923"/>
            <a:ext cx="2798759" cy="110397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icture Placeholder 3"/>
          <p:cNvSpPr>
            <a:spLocks noGrp="1" noChangeAspect="1"/>
          </p:cNvSpPr>
          <p:nvPr>
            <p:ph type="pic" sz="quarter" idx="13"/>
          </p:nvPr>
        </p:nvSpPr>
        <p:spPr>
          <a:xfrm>
            <a:off x="1355363" y="1197100"/>
            <a:ext cx="1116000" cy="1116000"/>
          </a:xfrm>
          <a:prstGeom prst="ellipse">
            <a:avLst/>
          </a:prstGeom>
        </p:spPr>
        <p:txBody>
          <a:bodyPr lIns="182880" tIns="91440" rIns="182880" bIns="91440"/>
          <a:lstStyle>
            <a:lvl1pPr marL="0" indent="0">
              <a:buFontTx/>
              <a:buNone/>
              <a:defRPr/>
            </a:lvl1pPr>
          </a:lstStyle>
          <a:p>
            <a:endParaRPr lang="en-US"/>
          </a:p>
        </p:txBody>
      </p:sp>
      <p:sp>
        <p:nvSpPr>
          <p:cNvPr id="20" name="Picture Placeholder 3"/>
          <p:cNvSpPr>
            <a:spLocks noGrp="1" noChangeAspect="1"/>
          </p:cNvSpPr>
          <p:nvPr>
            <p:ph type="pic" sz="quarter" idx="14"/>
          </p:nvPr>
        </p:nvSpPr>
        <p:spPr>
          <a:xfrm>
            <a:off x="9624393" y="4477288"/>
            <a:ext cx="1116000" cy="1116000"/>
          </a:xfrm>
          <a:prstGeom prst="ellipse">
            <a:avLst/>
          </a:prstGeom>
        </p:spPr>
        <p:txBody>
          <a:bodyPr lIns="182880" tIns="91440" rIns="182880" bIns="91440"/>
          <a:lstStyle>
            <a:lvl1pPr marL="0" indent="0">
              <a:buFontTx/>
              <a:buNone/>
              <a:defRPr/>
            </a:lvl1pPr>
          </a:lstStyle>
          <a:p>
            <a:endParaRPr lang="en-US"/>
          </a:p>
        </p:txBody>
      </p:sp>
      <p:sp>
        <p:nvSpPr>
          <p:cNvPr id="21" name="Picture Placeholder 3"/>
          <p:cNvSpPr>
            <a:spLocks noGrp="1" noChangeAspect="1"/>
          </p:cNvSpPr>
          <p:nvPr>
            <p:ph type="pic" sz="quarter" idx="15"/>
          </p:nvPr>
        </p:nvSpPr>
        <p:spPr>
          <a:xfrm>
            <a:off x="4533956" y="4862902"/>
            <a:ext cx="1116000" cy="1116000"/>
          </a:xfrm>
          <a:prstGeom prst="ellipse">
            <a:avLst/>
          </a:prstGeom>
        </p:spPr>
        <p:txBody>
          <a:bodyPr lIns="182880" tIns="91440" rIns="182880" bIns="91440"/>
          <a:lstStyle>
            <a:lvl1pPr marL="0" indent="0">
              <a:buFontTx/>
              <a:buNone/>
              <a:defRPr/>
            </a:lvl1pPr>
          </a:lstStyle>
          <a:p>
            <a:endParaRPr lang="en-US"/>
          </a:p>
        </p:txBody>
      </p:sp>
      <p:sp>
        <p:nvSpPr>
          <p:cNvPr id="22" name="Picture Placeholder 3"/>
          <p:cNvSpPr>
            <a:spLocks noGrp="1" noChangeAspect="1"/>
          </p:cNvSpPr>
          <p:nvPr>
            <p:ph type="pic" sz="quarter" idx="16"/>
          </p:nvPr>
        </p:nvSpPr>
        <p:spPr>
          <a:xfrm>
            <a:off x="589633" y="3843104"/>
            <a:ext cx="1008000" cy="1008000"/>
          </a:xfrm>
          <a:prstGeom prst="ellipse">
            <a:avLst/>
          </a:prstGeom>
        </p:spPr>
        <p:txBody>
          <a:bodyPr lIns="182880" tIns="91440" rIns="182880" bIns="91440"/>
          <a:lstStyle>
            <a:lvl1pPr marL="0" indent="0">
              <a:buFontTx/>
              <a:buNone/>
              <a:defRPr/>
            </a:lvl1pPr>
          </a:lstStyle>
          <a:p>
            <a:endParaRPr lang="en-US"/>
          </a:p>
        </p:txBody>
      </p:sp>
      <p:sp>
        <p:nvSpPr>
          <p:cNvPr id="23" name="Picture Placeholder 3"/>
          <p:cNvSpPr>
            <a:spLocks noGrp="1" noChangeAspect="1"/>
          </p:cNvSpPr>
          <p:nvPr>
            <p:ph type="pic" sz="quarter" idx="17"/>
          </p:nvPr>
        </p:nvSpPr>
        <p:spPr>
          <a:xfrm>
            <a:off x="2075862" y="2635748"/>
            <a:ext cx="900000" cy="900000"/>
          </a:xfrm>
          <a:prstGeom prst="ellipse">
            <a:avLst/>
          </a:prstGeom>
        </p:spPr>
        <p:txBody>
          <a:bodyPr lIns="182880" tIns="91440" rIns="182880" bIns="91440"/>
          <a:lstStyle>
            <a:lvl1pPr marL="0" indent="0">
              <a:buFontTx/>
              <a:buNone/>
              <a:defRPr/>
            </a:lvl1pPr>
          </a:lstStyle>
          <a:p>
            <a:endParaRPr lang="en-US"/>
          </a:p>
        </p:txBody>
      </p:sp>
      <p:sp>
        <p:nvSpPr>
          <p:cNvPr id="24" name="Picture Placeholder 3"/>
          <p:cNvSpPr>
            <a:spLocks noGrp="1" noChangeAspect="1"/>
          </p:cNvSpPr>
          <p:nvPr>
            <p:ph type="pic" sz="quarter" idx="18"/>
          </p:nvPr>
        </p:nvSpPr>
        <p:spPr>
          <a:xfrm>
            <a:off x="4017775" y="1625945"/>
            <a:ext cx="900000" cy="900000"/>
          </a:xfrm>
          <a:prstGeom prst="ellipse">
            <a:avLst/>
          </a:prstGeom>
        </p:spPr>
        <p:txBody>
          <a:bodyPr lIns="182880" tIns="91440" rIns="182880" bIns="91440"/>
          <a:lstStyle>
            <a:lvl1pPr marL="0" indent="0">
              <a:buFontTx/>
              <a:buNone/>
              <a:defRPr/>
            </a:lvl1pPr>
          </a:lstStyle>
          <a:p>
            <a:endParaRPr lang="en-US"/>
          </a:p>
        </p:txBody>
      </p:sp>
      <p:sp>
        <p:nvSpPr>
          <p:cNvPr id="25" name="Picture Placeholder 3"/>
          <p:cNvSpPr>
            <a:spLocks noGrp="1" noChangeAspect="1"/>
          </p:cNvSpPr>
          <p:nvPr>
            <p:ph type="pic" sz="quarter" idx="19"/>
          </p:nvPr>
        </p:nvSpPr>
        <p:spPr>
          <a:xfrm>
            <a:off x="10740393" y="1522768"/>
            <a:ext cx="900000" cy="900000"/>
          </a:xfrm>
          <a:prstGeom prst="ellipse">
            <a:avLst/>
          </a:prstGeom>
        </p:spPr>
        <p:txBody>
          <a:bodyPr lIns="182880" tIns="91440" rIns="182880" bIns="91440"/>
          <a:lstStyle>
            <a:lvl1pPr marL="0" indent="0">
              <a:buFontTx/>
              <a:buNone/>
              <a:defRPr/>
            </a:lvl1pPr>
          </a:lstStyle>
          <a:p>
            <a:endParaRPr lang="en-US"/>
          </a:p>
        </p:txBody>
      </p:sp>
      <p:sp>
        <p:nvSpPr>
          <p:cNvPr id="26" name="Picture Placeholder 3"/>
          <p:cNvSpPr>
            <a:spLocks noGrp="1" noChangeAspect="1"/>
          </p:cNvSpPr>
          <p:nvPr>
            <p:ph type="pic" sz="quarter" idx="20"/>
          </p:nvPr>
        </p:nvSpPr>
        <p:spPr>
          <a:xfrm>
            <a:off x="9011532" y="2963502"/>
            <a:ext cx="900000" cy="900000"/>
          </a:xfrm>
          <a:prstGeom prst="ellipse">
            <a:avLst/>
          </a:prstGeom>
        </p:spPr>
        <p:txBody>
          <a:bodyPr lIns="182880" tIns="91440" rIns="182880" bIns="91440"/>
          <a:lstStyle>
            <a:lvl1pPr marL="0" indent="0">
              <a:buFontTx/>
              <a:buNone/>
              <a:defRPr/>
            </a:lvl1pPr>
          </a:lstStyle>
          <a:p>
            <a:endParaRPr lang="en-US"/>
          </a:p>
        </p:txBody>
      </p:sp>
      <p:sp>
        <p:nvSpPr>
          <p:cNvPr id="27" name="Picture Placeholder 3"/>
          <p:cNvSpPr>
            <a:spLocks noGrp="1" noChangeAspect="1"/>
          </p:cNvSpPr>
          <p:nvPr>
            <p:ph type="pic" sz="quarter" idx="21"/>
          </p:nvPr>
        </p:nvSpPr>
        <p:spPr>
          <a:xfrm>
            <a:off x="6748864" y="4477288"/>
            <a:ext cx="1008000" cy="1008000"/>
          </a:xfrm>
          <a:prstGeom prst="ellipse">
            <a:avLst/>
          </a:prstGeom>
        </p:spPr>
        <p:txBody>
          <a:bodyPr lIns="182880" tIns="91440" rIns="182880" bIns="91440"/>
          <a:lstStyle>
            <a:lvl1pPr marL="0" indent="0">
              <a:buFontTx/>
              <a:buNone/>
              <a:defRPr/>
            </a:lvl1pPr>
          </a:lstStyle>
          <a:p>
            <a:endParaRPr lang="en-US"/>
          </a:p>
        </p:txBody>
      </p:sp>
      <p:sp>
        <p:nvSpPr>
          <p:cNvPr id="28" name="Picture Placeholder 3"/>
          <p:cNvSpPr>
            <a:spLocks noGrp="1" noChangeAspect="1"/>
          </p:cNvSpPr>
          <p:nvPr>
            <p:ph type="pic" sz="quarter" idx="22"/>
          </p:nvPr>
        </p:nvSpPr>
        <p:spPr>
          <a:xfrm>
            <a:off x="3101536" y="4438527"/>
            <a:ext cx="900000" cy="900000"/>
          </a:xfrm>
          <a:prstGeom prst="ellipse">
            <a:avLst/>
          </a:prstGeom>
        </p:spPr>
        <p:txBody>
          <a:bodyPr lIns="182880" tIns="91440" rIns="182880" bIns="91440"/>
          <a:lstStyle>
            <a:lvl1pPr marL="0" indent="0">
              <a:buFontTx/>
              <a:buNone/>
              <a:defRPr/>
            </a:lvl1pPr>
          </a:lstStyle>
          <a:p>
            <a:endParaRPr lang="en-US"/>
          </a:p>
        </p:txBody>
      </p:sp>
      <p:sp>
        <p:nvSpPr>
          <p:cNvPr id="29" name="Title 1"/>
          <p:cNvSpPr>
            <a:spLocks noGrp="1"/>
          </p:cNvSpPr>
          <p:nvPr>
            <p:ph type="title"/>
          </p:nvPr>
        </p:nvSpPr>
        <p:spPr>
          <a:xfrm>
            <a:off x="470455" y="458073"/>
            <a:ext cx="11357112" cy="562527"/>
          </a:xfrm>
        </p:spPr>
        <p:txBody>
          <a:bodyPr>
            <a:noAutofit/>
          </a:bodyPr>
          <a:lstStyle>
            <a:lvl1pPr algn="r">
              <a:defRPr sz="4800">
                <a:solidFill>
                  <a:schemeClr val="tx1"/>
                </a:solidFill>
                <a:latin typeface="+mj-lt"/>
              </a:defRPr>
            </a:lvl1pPr>
          </a:lstStyle>
          <a:p>
            <a:r>
              <a:rPr lang="en-US" smtClean="0"/>
              <a:t>Click to edit Master title style</a:t>
            </a:r>
            <a:endParaRPr lang="id-ID"/>
          </a:p>
        </p:txBody>
      </p:sp>
    </p:spTree>
    <p:extLst>
      <p:ext uri="{BB962C8B-B14F-4D97-AF65-F5344CB8AC3E}">
        <p14:creationId xmlns:p14="http://schemas.microsoft.com/office/powerpoint/2010/main" val="27395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00"/>
                                        <p:tgtEl>
                                          <p:spTgt spid="15"/>
                                        </p:tgtEl>
                                      </p:cBhvr>
                                    </p:animEffect>
                                  </p:childTnLst>
                                </p:cTn>
                              </p:par>
                              <p:par>
                                <p:cTn id="11" presetID="22" presetClass="entr" presetSubtype="8" fill="hold"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
                                        <p:tgtEl>
                                          <p:spTgt spid="16"/>
                                        </p:tgtEl>
                                      </p:cBhvr>
                                    </p:animEffect>
                                  </p:childTnLst>
                                </p:cTn>
                              </p:par>
                              <p:par>
                                <p:cTn id="14" presetID="22" presetClass="entr" presetSubtype="8" fill="hold" nodeType="withEffect">
                                  <p:stCondLst>
                                    <p:cond delay="9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
                                        <p:tgtEl>
                                          <p:spTgt spid="17"/>
                                        </p:tgtEl>
                                      </p:cBhvr>
                                    </p:animEffect>
                                  </p:childTnLst>
                                </p:cTn>
                              </p:par>
                              <p:par>
                                <p:cTn id="17" presetID="22" presetClass="entr" presetSubtype="8" fill="hold" nodeType="withEffect">
                                  <p:stCondLst>
                                    <p:cond delay="11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
                                        <p:tgtEl>
                                          <p:spTgt spid="18"/>
                                        </p:tgtEl>
                                      </p:cBhvr>
                                    </p:animEffect>
                                  </p:childTnLst>
                                </p:cTn>
                              </p:par>
                              <p:par>
                                <p:cTn id="20" presetID="22" presetClass="entr" presetSubtype="8" fill="hold" nodeType="withEffect">
                                  <p:stCondLst>
                                    <p:cond delay="13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
                                        <p:tgtEl>
                                          <p:spTgt spid="14"/>
                                        </p:tgtEl>
                                      </p:cBhvr>
                                    </p:animEffect>
                                  </p:childTnLst>
                                </p:cTn>
                              </p:par>
                              <p:par>
                                <p:cTn id="23" presetID="22" presetClass="entr" presetSubtype="2" fill="hold"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200"/>
                                        <p:tgtEl>
                                          <p:spTgt spid="13"/>
                                        </p:tgtEl>
                                      </p:cBhvr>
                                    </p:animEffect>
                                  </p:childTnLst>
                                </p:cTn>
                              </p:par>
                              <p:par>
                                <p:cTn id="26" presetID="22" presetClass="entr" presetSubtype="2" fill="hold" nodeType="withEffect">
                                  <p:stCondLst>
                                    <p:cond delay="170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200"/>
                                        <p:tgtEl>
                                          <p:spTgt spid="11"/>
                                        </p:tgtEl>
                                      </p:cBhvr>
                                    </p:animEffect>
                                  </p:childTnLst>
                                </p:cTn>
                              </p:par>
                              <p:par>
                                <p:cTn id="29" presetID="22" presetClass="entr" presetSubtype="2" fill="hold" nodeType="withEffect">
                                  <p:stCondLst>
                                    <p:cond delay="190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200"/>
                                        <p:tgtEl>
                                          <p:spTgt spid="10"/>
                                        </p:tgtEl>
                                      </p:cBhvr>
                                    </p:animEffect>
                                  </p:childTnLst>
                                </p:cTn>
                              </p:par>
                              <p:par>
                                <p:cTn id="32" presetID="22" presetClass="entr" presetSubtype="2" fill="hold" nodeType="withEffect">
                                  <p:stCondLst>
                                    <p:cond delay="210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200"/>
                                        <p:tgtEl>
                                          <p:spTgt spid="7"/>
                                        </p:tgtEl>
                                      </p:cBhvr>
                                    </p:animEffect>
                                  </p:childTnLst>
                                </p:cTn>
                              </p:par>
                              <p:par>
                                <p:cTn id="35" presetID="22" presetClass="entr" presetSubtype="2" fill="hold" nodeType="withEffect">
                                  <p:stCondLst>
                                    <p:cond delay="230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200"/>
                                        <p:tgtEl>
                                          <p:spTgt spid="6"/>
                                        </p:tgtEl>
                                      </p:cBhvr>
                                    </p:animEffect>
                                  </p:childTnLst>
                                </p:cTn>
                              </p:par>
                              <p:par>
                                <p:cTn id="38" presetID="22" presetClass="entr" presetSubtype="2" fill="hold" nodeType="withEffect">
                                  <p:stCondLst>
                                    <p:cond delay="250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Hierrarchy placeholder 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cxnSp>
        <p:nvCxnSpPr>
          <p:cNvPr id="30" name="Straight Connector 29"/>
          <p:cNvCxnSpPr/>
          <p:nvPr userDrawn="1"/>
        </p:nvCxnSpPr>
        <p:spPr>
          <a:xfrm flipV="1">
            <a:off x="5650215" y="4591481"/>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650215" y="3402125"/>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flipV="1">
            <a:off x="7618577" y="4591481"/>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7609240" y="3402125"/>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888363" y="4993425"/>
            <a:ext cx="0" cy="3333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877878" y="2856329"/>
            <a:ext cx="0" cy="3333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Picture Placeholder 3"/>
          <p:cNvSpPr>
            <a:spLocks noGrp="1" noChangeAspect="1"/>
          </p:cNvSpPr>
          <p:nvPr>
            <p:ph type="pic" sz="quarter" idx="20"/>
          </p:nvPr>
        </p:nvSpPr>
        <p:spPr>
          <a:xfrm>
            <a:off x="7975649" y="2713141"/>
            <a:ext cx="900000" cy="900000"/>
          </a:xfrm>
          <a:prstGeom prst="ellipse">
            <a:avLst/>
          </a:prstGeom>
        </p:spPr>
        <p:txBody>
          <a:bodyPr lIns="182880" tIns="91440" rIns="182880" bIns="91440"/>
          <a:lstStyle>
            <a:lvl1pPr marL="0" indent="0">
              <a:buFontTx/>
              <a:buNone/>
              <a:defRPr/>
            </a:lvl1pPr>
          </a:lstStyle>
          <a:p>
            <a:endParaRPr lang="en-US"/>
          </a:p>
        </p:txBody>
      </p:sp>
      <p:sp>
        <p:nvSpPr>
          <p:cNvPr id="39" name="Picture Placeholder 3"/>
          <p:cNvSpPr>
            <a:spLocks noGrp="1" noChangeAspect="1"/>
          </p:cNvSpPr>
          <p:nvPr>
            <p:ph type="pic" sz="quarter" idx="21"/>
          </p:nvPr>
        </p:nvSpPr>
        <p:spPr>
          <a:xfrm>
            <a:off x="4761137" y="2765735"/>
            <a:ext cx="900000" cy="900000"/>
          </a:xfrm>
          <a:prstGeom prst="ellipse">
            <a:avLst/>
          </a:prstGeom>
        </p:spPr>
        <p:txBody>
          <a:bodyPr lIns="182880" tIns="91440" rIns="182880" bIns="91440"/>
          <a:lstStyle>
            <a:lvl1pPr marL="0" indent="0">
              <a:buFontTx/>
              <a:buNone/>
              <a:defRPr/>
            </a:lvl1pPr>
          </a:lstStyle>
          <a:p>
            <a:endParaRPr lang="en-US"/>
          </a:p>
        </p:txBody>
      </p:sp>
      <p:sp>
        <p:nvSpPr>
          <p:cNvPr id="40" name="Picture Placeholder 3"/>
          <p:cNvSpPr>
            <a:spLocks noGrp="1" noChangeAspect="1"/>
          </p:cNvSpPr>
          <p:nvPr>
            <p:ph type="pic" sz="quarter" idx="22"/>
          </p:nvPr>
        </p:nvSpPr>
        <p:spPr>
          <a:xfrm>
            <a:off x="4809764" y="4591481"/>
            <a:ext cx="900000" cy="900000"/>
          </a:xfrm>
          <a:prstGeom prst="ellipse">
            <a:avLst/>
          </a:prstGeom>
        </p:spPr>
        <p:txBody>
          <a:bodyPr lIns="182880" tIns="91440" rIns="182880" bIns="91440"/>
          <a:lstStyle>
            <a:lvl1pPr marL="0" indent="0">
              <a:buFontTx/>
              <a:buNone/>
              <a:defRPr/>
            </a:lvl1pPr>
          </a:lstStyle>
          <a:p>
            <a:endParaRPr lang="en-US"/>
          </a:p>
        </p:txBody>
      </p:sp>
      <p:sp>
        <p:nvSpPr>
          <p:cNvPr id="41" name="Picture Placeholder 3"/>
          <p:cNvSpPr>
            <a:spLocks noGrp="1" noChangeAspect="1"/>
          </p:cNvSpPr>
          <p:nvPr>
            <p:ph type="pic" sz="quarter" idx="23"/>
          </p:nvPr>
        </p:nvSpPr>
        <p:spPr>
          <a:xfrm>
            <a:off x="6438363" y="5298880"/>
            <a:ext cx="900000" cy="900000"/>
          </a:xfrm>
          <a:prstGeom prst="ellipse">
            <a:avLst/>
          </a:prstGeom>
        </p:spPr>
        <p:txBody>
          <a:bodyPr lIns="182880" tIns="91440" rIns="182880" bIns="91440"/>
          <a:lstStyle>
            <a:lvl1pPr marL="0" indent="0">
              <a:buFontTx/>
              <a:buNone/>
              <a:defRPr/>
            </a:lvl1pPr>
          </a:lstStyle>
          <a:p>
            <a:endParaRPr lang="en-US"/>
          </a:p>
        </p:txBody>
      </p:sp>
      <p:sp>
        <p:nvSpPr>
          <p:cNvPr id="42" name="Picture Placeholder 3"/>
          <p:cNvSpPr>
            <a:spLocks noGrp="1" noChangeAspect="1"/>
          </p:cNvSpPr>
          <p:nvPr>
            <p:ph type="pic" sz="quarter" idx="24"/>
          </p:nvPr>
        </p:nvSpPr>
        <p:spPr>
          <a:xfrm>
            <a:off x="7960946" y="4610732"/>
            <a:ext cx="900000" cy="900000"/>
          </a:xfrm>
          <a:prstGeom prst="ellipse">
            <a:avLst/>
          </a:prstGeom>
        </p:spPr>
        <p:txBody>
          <a:bodyPr lIns="182880" tIns="91440" rIns="182880" bIns="91440"/>
          <a:lstStyle>
            <a:lvl1pPr marL="0" indent="0">
              <a:buFontTx/>
              <a:buNone/>
              <a:defRPr/>
            </a:lvl1pPr>
          </a:lstStyle>
          <a:p>
            <a:endParaRPr lang="en-US"/>
          </a:p>
        </p:txBody>
      </p:sp>
      <p:cxnSp>
        <p:nvCxnSpPr>
          <p:cNvPr id="43" name="Straight Connector 42"/>
          <p:cNvCxnSpPr/>
          <p:nvPr userDrawn="1"/>
        </p:nvCxnSpPr>
        <p:spPr>
          <a:xfrm flipH="1">
            <a:off x="8781136" y="2646803"/>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Picture Placeholder 3"/>
          <p:cNvSpPr>
            <a:spLocks noGrp="1" noChangeAspect="1"/>
          </p:cNvSpPr>
          <p:nvPr>
            <p:ph type="pic" sz="quarter" idx="25"/>
          </p:nvPr>
        </p:nvSpPr>
        <p:spPr>
          <a:xfrm>
            <a:off x="9115943" y="1984667"/>
            <a:ext cx="900000" cy="900000"/>
          </a:xfrm>
          <a:prstGeom prst="ellipse">
            <a:avLst/>
          </a:prstGeom>
        </p:spPr>
        <p:txBody>
          <a:bodyPr lIns="182880" tIns="91440" rIns="182880" bIns="91440"/>
          <a:lstStyle>
            <a:lvl1pPr marL="0" indent="0">
              <a:buFontTx/>
              <a:buNone/>
              <a:defRPr/>
            </a:lvl1pPr>
          </a:lstStyle>
          <a:p>
            <a:endParaRPr lang="en-US"/>
          </a:p>
        </p:txBody>
      </p:sp>
      <p:cxnSp>
        <p:nvCxnSpPr>
          <p:cNvPr id="47" name="Straight Connector 46"/>
          <p:cNvCxnSpPr/>
          <p:nvPr userDrawn="1"/>
        </p:nvCxnSpPr>
        <p:spPr>
          <a:xfrm flipH="1" flipV="1">
            <a:off x="8828070" y="3413007"/>
            <a:ext cx="411255" cy="23786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3"/>
          <p:cNvSpPr>
            <a:spLocks noGrp="1" noChangeAspect="1"/>
          </p:cNvSpPr>
          <p:nvPr>
            <p:ph type="pic" sz="quarter" idx="26"/>
          </p:nvPr>
        </p:nvSpPr>
        <p:spPr>
          <a:xfrm>
            <a:off x="9170439" y="3432258"/>
            <a:ext cx="900000" cy="900000"/>
          </a:xfrm>
          <a:prstGeom prst="ellipse">
            <a:avLst/>
          </a:prstGeom>
        </p:spPr>
        <p:txBody>
          <a:bodyPr lIns="182880" tIns="91440" rIns="182880" bIns="91440"/>
          <a:lstStyle>
            <a:lvl1pPr marL="0" indent="0">
              <a:buFontTx/>
              <a:buNone/>
              <a:defRPr/>
            </a:lvl1pPr>
          </a:lstStyle>
          <a:p>
            <a:endParaRPr lang="en-US"/>
          </a:p>
        </p:txBody>
      </p:sp>
      <p:sp>
        <p:nvSpPr>
          <p:cNvPr id="37" name="Picture Placeholder 3"/>
          <p:cNvSpPr>
            <a:spLocks noGrp="1" noChangeAspect="1"/>
          </p:cNvSpPr>
          <p:nvPr>
            <p:ph type="pic" sz="quarter" idx="19"/>
          </p:nvPr>
        </p:nvSpPr>
        <p:spPr>
          <a:xfrm>
            <a:off x="6438363" y="2006303"/>
            <a:ext cx="900000" cy="900000"/>
          </a:xfrm>
          <a:prstGeom prst="ellipse">
            <a:avLst/>
          </a:prstGeom>
        </p:spPr>
        <p:txBody>
          <a:bodyPr lIns="182880" tIns="91440" rIns="182880" bIns="91440"/>
          <a:lstStyle>
            <a:lvl1pPr marL="0" indent="0">
              <a:buFontTx/>
              <a:buNone/>
              <a:defRPr/>
            </a:lvl1pPr>
          </a:lstStyle>
          <a:p>
            <a:endParaRPr lang="en-US"/>
          </a:p>
        </p:txBody>
      </p:sp>
      <p:sp>
        <p:nvSpPr>
          <p:cNvPr id="36" name="Picture Placeholder 3"/>
          <p:cNvSpPr>
            <a:spLocks noGrp="1" noChangeAspect="1"/>
          </p:cNvSpPr>
          <p:nvPr>
            <p:ph type="pic" sz="quarter" idx="11"/>
          </p:nvPr>
        </p:nvSpPr>
        <p:spPr>
          <a:xfrm>
            <a:off x="5935355" y="3193425"/>
            <a:ext cx="1800000" cy="180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745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
                                        <p:tgtEl>
                                          <p:spTgt spid="35"/>
                                        </p:tgtEl>
                                      </p:cBhvr>
                                    </p:animEffect>
                                  </p:childTnLst>
                                </p:cTn>
                              </p:par>
                              <p:par>
                                <p:cTn id="12" presetID="10" presetClass="entr" presetSubtype="0" fill="hold" nodeType="withEffect">
                                  <p:stCondLst>
                                    <p:cond delay="2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
                                        <p:tgtEl>
                                          <p:spTgt spid="33"/>
                                        </p:tgtEl>
                                      </p:cBhvr>
                                    </p:animEffect>
                                  </p:childTnLst>
                                </p:cTn>
                              </p:par>
                              <p:par>
                                <p:cTn id="15" presetID="10" presetClass="entr" presetSubtype="0" fill="hold" nodeType="withEffect">
                                  <p:stCondLst>
                                    <p:cond delay="4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200"/>
                                        <p:tgtEl>
                                          <p:spTgt spid="32"/>
                                        </p:tgtEl>
                                      </p:cBhvr>
                                    </p:animEffect>
                                  </p:childTnLst>
                                </p:cTn>
                              </p:par>
                              <p:par>
                                <p:cTn id="18" presetID="10" presetClass="entr" presetSubtype="0" fill="hold" nodeType="withEffect">
                                  <p:stCondLst>
                                    <p:cond delay="6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
                                        <p:tgtEl>
                                          <p:spTgt spid="34"/>
                                        </p:tgtEl>
                                      </p:cBhvr>
                                    </p:animEffect>
                                  </p:childTnLst>
                                </p:cTn>
                              </p:par>
                              <p:par>
                                <p:cTn id="21" presetID="10" presetClass="entr" presetSubtype="0" fill="hold" nodeType="withEffect">
                                  <p:stCondLst>
                                    <p:cond delay="8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
                                        <p:tgtEl>
                                          <p:spTgt spid="30"/>
                                        </p:tgtEl>
                                      </p:cBhvr>
                                    </p:animEffect>
                                  </p:childTnLst>
                                </p:cTn>
                              </p:par>
                              <p:par>
                                <p:cTn id="24" presetID="10" presetClass="entr" presetSubtype="0" fill="hold" nodeType="withEffect">
                                  <p:stCondLst>
                                    <p:cond delay="1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00"/>
                                        <p:tgtEl>
                                          <p:spTgt spid="31"/>
                                        </p:tgtEl>
                                      </p:cBhvr>
                                    </p:animEffect>
                                  </p:childTnLst>
                                </p:cTn>
                              </p:par>
                              <p:par>
                                <p:cTn id="27" presetID="10" presetClass="entr" presetSubtype="0" fill="hold" nodeType="withEffect">
                                  <p:stCondLst>
                                    <p:cond delay="2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200"/>
                                        <p:tgtEl>
                                          <p:spTgt spid="43"/>
                                        </p:tgtEl>
                                      </p:cBhvr>
                                    </p:animEffect>
                                  </p:childTnLst>
                                </p:cTn>
                              </p:par>
                              <p:par>
                                <p:cTn id="30" presetID="10" presetClass="entr" presetSubtype="0" fill="hold" nodeType="withEffect">
                                  <p:stCondLst>
                                    <p:cond delay="4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ceholder 1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21" name="Picture Placeholder 2"/>
          <p:cNvSpPr>
            <a:spLocks noGrp="1"/>
          </p:cNvSpPr>
          <p:nvPr>
            <p:ph type="pic" sz="quarter" idx="20"/>
          </p:nvPr>
        </p:nvSpPr>
        <p:spPr>
          <a:xfrm>
            <a:off x="4996071" y="2411757"/>
            <a:ext cx="2153478" cy="1709670"/>
          </a:xfrm>
          <a:prstGeom prst="rect">
            <a:avLst/>
          </a:prstGeom>
        </p:spPr>
        <p:txBody>
          <a:bodyPr/>
          <a:lstStyle/>
          <a:p>
            <a:endParaRPr lang="id-ID"/>
          </a:p>
        </p:txBody>
      </p:sp>
      <p:sp>
        <p:nvSpPr>
          <p:cNvPr id="22" name="Picture Placeholder 2"/>
          <p:cNvSpPr>
            <a:spLocks noGrp="1"/>
          </p:cNvSpPr>
          <p:nvPr>
            <p:ph type="pic" sz="quarter" idx="21"/>
          </p:nvPr>
        </p:nvSpPr>
        <p:spPr>
          <a:xfrm>
            <a:off x="7374833" y="2411757"/>
            <a:ext cx="2153478" cy="1709670"/>
          </a:xfrm>
          <a:prstGeom prst="rect">
            <a:avLst/>
          </a:prstGeom>
        </p:spPr>
        <p:txBody>
          <a:bodyPr/>
          <a:lstStyle/>
          <a:p>
            <a:endParaRPr lang="id-ID"/>
          </a:p>
        </p:txBody>
      </p:sp>
      <p:sp>
        <p:nvSpPr>
          <p:cNvPr id="23" name="Picture Placeholder 2"/>
          <p:cNvSpPr>
            <a:spLocks noGrp="1"/>
          </p:cNvSpPr>
          <p:nvPr>
            <p:ph type="pic" sz="quarter" idx="22"/>
          </p:nvPr>
        </p:nvSpPr>
        <p:spPr>
          <a:xfrm>
            <a:off x="9740348" y="2411757"/>
            <a:ext cx="2153478" cy="1709670"/>
          </a:xfrm>
          <a:prstGeom prst="rect">
            <a:avLst/>
          </a:prstGeom>
        </p:spPr>
        <p:txBody>
          <a:bodyPr/>
          <a:lstStyle/>
          <a:p>
            <a:endParaRPr lang="id-ID"/>
          </a:p>
        </p:txBody>
      </p:sp>
    </p:spTree>
    <p:extLst>
      <p:ext uri="{BB962C8B-B14F-4D97-AF65-F5344CB8AC3E}">
        <p14:creationId xmlns:p14="http://schemas.microsoft.com/office/powerpoint/2010/main" val="22370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laceholder 8">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47326" y="487482"/>
            <a:ext cx="2718399" cy="2947814"/>
          </a:xfrm>
          <a:prstGeom prst="rect">
            <a:avLst/>
          </a:prstGeom>
        </p:spPr>
        <p:txBody>
          <a:bodyPr lIns="182880" tIns="91440" rIns="182880" bIns="91440"/>
          <a:lstStyle>
            <a:lvl1pPr marL="0" indent="0">
              <a:buFontTx/>
              <a:buNone/>
              <a:defRPr/>
            </a:lvl1pPr>
          </a:lstStyle>
          <a:p>
            <a:endParaRPr lang="en-US"/>
          </a:p>
        </p:txBody>
      </p:sp>
      <p:sp>
        <p:nvSpPr>
          <p:cNvPr id="5" name="Picture Placeholder 3"/>
          <p:cNvSpPr>
            <a:spLocks noGrp="1"/>
          </p:cNvSpPr>
          <p:nvPr>
            <p:ph type="pic" sz="quarter" idx="12"/>
          </p:nvPr>
        </p:nvSpPr>
        <p:spPr>
          <a:xfrm>
            <a:off x="3265725" y="487482"/>
            <a:ext cx="2843168" cy="2947814"/>
          </a:xfrm>
          <a:prstGeom prst="rect">
            <a:avLst/>
          </a:prstGeom>
        </p:spPr>
        <p:txBody>
          <a:bodyPr lIns="182880" tIns="91440" rIns="182880" bIns="91440"/>
          <a:lstStyle>
            <a:lvl1pPr marL="0" indent="0">
              <a:buFontTx/>
              <a:buNone/>
              <a:defRPr/>
            </a:lvl1pPr>
          </a:lstStyle>
          <a:p>
            <a:endParaRPr lang="en-US"/>
          </a:p>
        </p:txBody>
      </p:sp>
      <p:sp>
        <p:nvSpPr>
          <p:cNvPr id="6" name="Picture Placeholder 3"/>
          <p:cNvSpPr>
            <a:spLocks noGrp="1"/>
          </p:cNvSpPr>
          <p:nvPr>
            <p:ph type="pic" sz="quarter" idx="13"/>
          </p:nvPr>
        </p:nvSpPr>
        <p:spPr>
          <a:xfrm>
            <a:off x="6143781" y="487482"/>
            <a:ext cx="2683511" cy="2947814"/>
          </a:xfrm>
          <a:prstGeom prst="rect">
            <a:avLst/>
          </a:prstGeo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4"/>
          </p:nvPr>
        </p:nvSpPr>
        <p:spPr>
          <a:xfrm>
            <a:off x="8862180" y="487482"/>
            <a:ext cx="2780876" cy="2947814"/>
          </a:xfrm>
          <a:prstGeom prst="rect">
            <a:avLst/>
          </a:prstGeom>
        </p:spPr>
        <p:txBody>
          <a:bodyPr lIns="182880" tIns="91440" rIns="182880" bIns="91440"/>
          <a:lstStyle>
            <a:lvl1pPr marL="0" indent="0">
              <a:buFontTx/>
              <a:buNone/>
              <a:defRPr/>
            </a:lvl1pPr>
          </a:lstStyle>
          <a:p>
            <a:endParaRPr lang="en-US"/>
          </a:p>
        </p:txBody>
      </p:sp>
      <p:sp>
        <p:nvSpPr>
          <p:cNvPr id="10" name="Picture Placeholder 3"/>
          <p:cNvSpPr>
            <a:spLocks noGrp="1"/>
          </p:cNvSpPr>
          <p:nvPr>
            <p:ph type="pic" sz="quarter" idx="15"/>
          </p:nvPr>
        </p:nvSpPr>
        <p:spPr>
          <a:xfrm>
            <a:off x="547326" y="3431817"/>
            <a:ext cx="2718399" cy="2947814"/>
          </a:xfrm>
          <a:prstGeom prst="rect">
            <a:avLst/>
          </a:prstGeom>
        </p:spPr>
        <p:txBody>
          <a:bodyPr lIns="182880" tIns="91440" rIns="182880" bIns="91440"/>
          <a:lstStyle>
            <a:lvl1pPr marL="0" indent="0">
              <a:buFontTx/>
              <a:buNone/>
              <a:defRPr/>
            </a:lvl1pPr>
          </a:lstStyle>
          <a:p>
            <a:endParaRPr lang="en-US"/>
          </a:p>
        </p:txBody>
      </p:sp>
      <p:sp>
        <p:nvSpPr>
          <p:cNvPr id="11" name="Picture Placeholder 3"/>
          <p:cNvSpPr>
            <a:spLocks noGrp="1"/>
          </p:cNvSpPr>
          <p:nvPr>
            <p:ph type="pic" sz="quarter" idx="16"/>
          </p:nvPr>
        </p:nvSpPr>
        <p:spPr>
          <a:xfrm>
            <a:off x="3265725" y="3431817"/>
            <a:ext cx="2843168" cy="2947814"/>
          </a:xfrm>
          <a:prstGeom prst="rect">
            <a:avLst/>
          </a:prstGeo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7"/>
          </p:nvPr>
        </p:nvSpPr>
        <p:spPr>
          <a:xfrm>
            <a:off x="6143781" y="3431817"/>
            <a:ext cx="2683511" cy="2947814"/>
          </a:xfrm>
          <a:prstGeom prst="rect">
            <a:avLst/>
          </a:prstGeo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8"/>
          </p:nvPr>
        </p:nvSpPr>
        <p:spPr>
          <a:xfrm>
            <a:off x="8862180" y="3431817"/>
            <a:ext cx="2780876" cy="2947814"/>
          </a:xfrm>
          <a:prstGeom prst="rect">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533032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laceholder 9">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47326" y="487482"/>
            <a:ext cx="2718399" cy="2947814"/>
          </a:xfrm>
          <a:prstGeom prst="rect">
            <a:avLst/>
          </a:prstGeom>
        </p:spPr>
        <p:txBody>
          <a:bodyPr lIns="182880" tIns="91440" rIns="182880" bIns="91440"/>
          <a:lstStyle>
            <a:lvl1pPr marL="0" indent="0">
              <a:buFontTx/>
              <a:buNone/>
              <a:defRPr/>
            </a:lvl1pPr>
          </a:lstStyle>
          <a:p>
            <a:endParaRPr lang="en-US"/>
          </a:p>
        </p:txBody>
      </p:sp>
      <p:sp>
        <p:nvSpPr>
          <p:cNvPr id="5" name="Picture Placeholder 3"/>
          <p:cNvSpPr>
            <a:spLocks noGrp="1"/>
          </p:cNvSpPr>
          <p:nvPr>
            <p:ph type="pic" sz="quarter" idx="12"/>
          </p:nvPr>
        </p:nvSpPr>
        <p:spPr>
          <a:xfrm>
            <a:off x="3265725" y="487482"/>
            <a:ext cx="2843168" cy="2947814"/>
          </a:xfrm>
          <a:prstGeom prst="rect">
            <a:avLst/>
          </a:prstGeom>
        </p:spPr>
        <p:txBody>
          <a:bodyPr lIns="182880" tIns="91440" rIns="182880" bIns="91440"/>
          <a:lstStyle>
            <a:lvl1pPr marL="0" indent="0">
              <a:buFontTx/>
              <a:buNone/>
              <a:defRPr/>
            </a:lvl1pPr>
          </a:lstStyle>
          <a:p>
            <a:endParaRPr lang="en-US"/>
          </a:p>
        </p:txBody>
      </p:sp>
      <p:sp>
        <p:nvSpPr>
          <p:cNvPr id="6" name="Picture Placeholder 3"/>
          <p:cNvSpPr>
            <a:spLocks noGrp="1"/>
          </p:cNvSpPr>
          <p:nvPr>
            <p:ph type="pic" sz="quarter" idx="13"/>
          </p:nvPr>
        </p:nvSpPr>
        <p:spPr>
          <a:xfrm>
            <a:off x="6143781" y="487482"/>
            <a:ext cx="2683511" cy="2947814"/>
          </a:xfrm>
          <a:prstGeom prst="rect">
            <a:avLst/>
          </a:prstGeo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4"/>
          </p:nvPr>
        </p:nvSpPr>
        <p:spPr>
          <a:xfrm>
            <a:off x="8862180" y="487482"/>
            <a:ext cx="2780876" cy="2947814"/>
          </a:xfrm>
          <a:prstGeom prst="rect">
            <a:avLst/>
          </a:prstGeom>
        </p:spPr>
        <p:txBody>
          <a:bodyPr lIns="182880" tIns="91440" rIns="182880" bIns="91440"/>
          <a:lstStyle>
            <a:lvl1pPr marL="0" indent="0">
              <a:buFontTx/>
              <a:buNone/>
              <a:defRPr/>
            </a:lvl1pPr>
          </a:lstStyle>
          <a:p>
            <a:endParaRPr lang="en-US"/>
          </a:p>
        </p:txBody>
      </p:sp>
      <p:sp>
        <p:nvSpPr>
          <p:cNvPr id="10" name="Picture Placeholder 3"/>
          <p:cNvSpPr>
            <a:spLocks noGrp="1"/>
          </p:cNvSpPr>
          <p:nvPr>
            <p:ph type="pic" sz="quarter" idx="15"/>
          </p:nvPr>
        </p:nvSpPr>
        <p:spPr>
          <a:xfrm>
            <a:off x="547326" y="3431817"/>
            <a:ext cx="2718399" cy="2947814"/>
          </a:xfrm>
          <a:prstGeom prst="rect">
            <a:avLst/>
          </a:prstGeo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8"/>
          </p:nvPr>
        </p:nvSpPr>
        <p:spPr>
          <a:xfrm>
            <a:off x="8862180" y="3431817"/>
            <a:ext cx="2780876" cy="2947814"/>
          </a:xfrm>
          <a:prstGeom prst="rect">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197326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Normal Center 4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5"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6"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7"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Tree>
    <p:extLst>
      <p:ext uri="{BB962C8B-B14F-4D97-AF65-F5344CB8AC3E}">
        <p14:creationId xmlns:p14="http://schemas.microsoft.com/office/powerpoint/2010/main" val="9820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Normal Center 4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3970" y="6379631"/>
            <a:ext cx="925574"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14" name="Title 1"/>
          <p:cNvSpPr>
            <a:spLocks noGrp="1"/>
          </p:cNvSpPr>
          <p:nvPr>
            <p:ph type="title"/>
          </p:nvPr>
        </p:nvSpPr>
        <p:spPr>
          <a:xfrm>
            <a:off x="470455" y="471325"/>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5" name="Picture Placeholder 2"/>
          <p:cNvSpPr>
            <a:spLocks noGrp="1"/>
          </p:cNvSpPr>
          <p:nvPr>
            <p:ph type="pic" sz="quarter" idx="19"/>
          </p:nvPr>
        </p:nvSpPr>
        <p:spPr>
          <a:xfrm>
            <a:off x="735499" y="2093705"/>
            <a:ext cx="2537788" cy="1325356"/>
          </a:xfrm>
          <a:prstGeom prst="rect">
            <a:avLst/>
          </a:prstGeom>
        </p:spPr>
        <p:txBody>
          <a:bodyPr/>
          <a:lstStyle/>
          <a:p>
            <a:endParaRPr lang="id-ID"/>
          </a:p>
        </p:txBody>
      </p:sp>
      <p:sp>
        <p:nvSpPr>
          <p:cNvPr id="16" name="Picture Placeholder 2"/>
          <p:cNvSpPr>
            <a:spLocks noGrp="1"/>
          </p:cNvSpPr>
          <p:nvPr>
            <p:ph type="pic" sz="quarter" idx="20"/>
          </p:nvPr>
        </p:nvSpPr>
        <p:spPr>
          <a:xfrm>
            <a:off x="3485325" y="2093705"/>
            <a:ext cx="2537788" cy="1325356"/>
          </a:xfrm>
          <a:prstGeom prst="rect">
            <a:avLst/>
          </a:prstGeom>
        </p:spPr>
        <p:txBody>
          <a:bodyPr/>
          <a:lstStyle/>
          <a:p>
            <a:endParaRPr lang="id-ID"/>
          </a:p>
        </p:txBody>
      </p:sp>
      <p:sp>
        <p:nvSpPr>
          <p:cNvPr id="17" name="Picture Placeholder 2"/>
          <p:cNvSpPr>
            <a:spLocks noGrp="1"/>
          </p:cNvSpPr>
          <p:nvPr>
            <p:ph type="pic" sz="quarter" idx="21"/>
          </p:nvPr>
        </p:nvSpPr>
        <p:spPr>
          <a:xfrm>
            <a:off x="6235151" y="2093705"/>
            <a:ext cx="2537788" cy="1325356"/>
          </a:xfrm>
          <a:prstGeom prst="rect">
            <a:avLst/>
          </a:prstGeom>
        </p:spPr>
        <p:txBody>
          <a:bodyPr/>
          <a:lstStyle/>
          <a:p>
            <a:endParaRPr lang="id-ID"/>
          </a:p>
        </p:txBody>
      </p:sp>
      <p:sp>
        <p:nvSpPr>
          <p:cNvPr id="18" name="Picture Placeholder 2"/>
          <p:cNvSpPr>
            <a:spLocks noGrp="1"/>
          </p:cNvSpPr>
          <p:nvPr>
            <p:ph type="pic" sz="quarter" idx="22"/>
          </p:nvPr>
        </p:nvSpPr>
        <p:spPr>
          <a:xfrm>
            <a:off x="8984977" y="2093705"/>
            <a:ext cx="2537788" cy="1325356"/>
          </a:xfrm>
          <a:prstGeom prst="rect">
            <a:avLst/>
          </a:prstGeom>
        </p:spPr>
        <p:txBody>
          <a:bodyPr/>
          <a:lstStyle/>
          <a:p>
            <a:endParaRPr lang="id-ID"/>
          </a:p>
        </p:txBody>
      </p:sp>
      <p:cxnSp>
        <p:nvCxnSpPr>
          <p:cNvPr id="10" name="Straight Connector 9"/>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3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Normal Center 4 images 2">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2"/>
          <p:cNvSpPr>
            <a:spLocks noGrp="1"/>
          </p:cNvSpPr>
          <p:nvPr>
            <p:ph type="pic" sz="quarter" idx="19"/>
          </p:nvPr>
        </p:nvSpPr>
        <p:spPr>
          <a:xfrm>
            <a:off x="0" y="0"/>
            <a:ext cx="3037024" cy="3485322"/>
          </a:xfrm>
          <a:prstGeom prst="rect">
            <a:avLst/>
          </a:prstGeom>
        </p:spPr>
        <p:txBody>
          <a:bodyPr/>
          <a:lstStyle/>
          <a:p>
            <a:endParaRPr lang="id-ID"/>
          </a:p>
        </p:txBody>
      </p:sp>
      <p:sp>
        <p:nvSpPr>
          <p:cNvPr id="5" name="Picture Placeholder 2"/>
          <p:cNvSpPr>
            <a:spLocks noGrp="1"/>
          </p:cNvSpPr>
          <p:nvPr>
            <p:ph type="pic" sz="quarter" idx="20"/>
          </p:nvPr>
        </p:nvSpPr>
        <p:spPr>
          <a:xfrm>
            <a:off x="3047585" y="0"/>
            <a:ext cx="2991886" cy="3485322"/>
          </a:xfrm>
          <a:prstGeom prst="rect">
            <a:avLst/>
          </a:prstGeom>
        </p:spPr>
        <p:txBody>
          <a:bodyPr/>
          <a:lstStyle/>
          <a:p>
            <a:endParaRPr lang="id-ID"/>
          </a:p>
        </p:txBody>
      </p:sp>
      <p:sp>
        <p:nvSpPr>
          <p:cNvPr id="6" name="Picture Placeholder 2"/>
          <p:cNvSpPr>
            <a:spLocks noGrp="1"/>
          </p:cNvSpPr>
          <p:nvPr>
            <p:ph type="pic" sz="quarter" idx="21"/>
          </p:nvPr>
        </p:nvSpPr>
        <p:spPr>
          <a:xfrm>
            <a:off x="6063284" y="0"/>
            <a:ext cx="3100594" cy="3485322"/>
          </a:xfrm>
          <a:prstGeom prst="rect">
            <a:avLst/>
          </a:prstGeom>
        </p:spPr>
        <p:txBody>
          <a:bodyPr/>
          <a:lstStyle/>
          <a:p>
            <a:endParaRPr lang="id-ID"/>
          </a:p>
        </p:txBody>
      </p:sp>
      <p:sp>
        <p:nvSpPr>
          <p:cNvPr id="7" name="Picture Placeholder 2"/>
          <p:cNvSpPr>
            <a:spLocks noGrp="1"/>
          </p:cNvSpPr>
          <p:nvPr>
            <p:ph type="pic" sz="quarter" idx="22"/>
          </p:nvPr>
        </p:nvSpPr>
        <p:spPr>
          <a:xfrm>
            <a:off x="9163878" y="0"/>
            <a:ext cx="3028122" cy="3485322"/>
          </a:xfrm>
          <a:prstGeom prst="rect">
            <a:avLst/>
          </a:prstGeom>
        </p:spPr>
        <p:txBody>
          <a:bodyPr/>
          <a:lstStyle/>
          <a:p>
            <a:endParaRPr lang="id-ID"/>
          </a:p>
        </p:txBody>
      </p:sp>
    </p:spTree>
    <p:extLst>
      <p:ext uri="{BB962C8B-B14F-4D97-AF65-F5344CB8AC3E}">
        <p14:creationId xmlns:p14="http://schemas.microsoft.com/office/powerpoint/2010/main" val="276954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Normal Center circle images">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4" name="Picture Placeholder 3"/>
          <p:cNvSpPr>
            <a:spLocks noGrp="1" noChangeAspect="1"/>
          </p:cNvSpPr>
          <p:nvPr>
            <p:ph type="pic" sz="quarter" idx="11"/>
          </p:nvPr>
        </p:nvSpPr>
        <p:spPr>
          <a:xfrm>
            <a:off x="2062303" y="2173356"/>
            <a:ext cx="2160000" cy="216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4865138" y="2173356"/>
            <a:ext cx="2160000" cy="2160000"/>
          </a:xfrm>
          <a:prstGeom prst="ellipse">
            <a:avLst/>
          </a:prstGeom>
        </p:spPr>
        <p:txBody>
          <a:bodyPr lIns="182880" tIns="91440" rIns="182880" bIns="91440"/>
          <a:lstStyle>
            <a:lvl1pPr marL="0" indent="0">
              <a:buFontTx/>
              <a:buNone/>
              <a:defRPr/>
            </a:lvl1pPr>
          </a:lstStyle>
          <a:p>
            <a:endParaRPr lang="en-US"/>
          </a:p>
        </p:txBody>
      </p:sp>
      <p:sp>
        <p:nvSpPr>
          <p:cNvPr id="6" name="Picture Placeholder 3"/>
          <p:cNvSpPr>
            <a:spLocks noGrp="1" noChangeAspect="1"/>
          </p:cNvSpPr>
          <p:nvPr>
            <p:ph type="pic" sz="quarter" idx="13"/>
          </p:nvPr>
        </p:nvSpPr>
        <p:spPr>
          <a:xfrm>
            <a:off x="7667973" y="2173356"/>
            <a:ext cx="2160000" cy="216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6599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930887" y="1880517"/>
            <a:ext cx="5261113" cy="2994992"/>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29564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Normal w/ image">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9157252" y="0"/>
            <a:ext cx="3034748" cy="6858000"/>
          </a:xfrm>
        </p:spPr>
        <p:txBody>
          <a:bodyPr/>
          <a:lstStyle/>
          <a:p>
            <a:endParaRPr lang="id-ID"/>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57669" cy="6858000"/>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8612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ide placeholder small map">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557669" cy="6858000"/>
          </a:xfrm>
        </p:spPr>
        <p:txBody>
          <a:bodyPr/>
          <a:lstStyle/>
          <a:p>
            <a:endParaRPr lang="id-ID"/>
          </a:p>
        </p:txBody>
      </p:sp>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3"/>
          <p:cNvSpPr>
            <a:spLocks noGrp="1" noChangeAspect="1"/>
          </p:cNvSpPr>
          <p:nvPr>
            <p:ph type="pic" sz="quarter" idx="11"/>
          </p:nvPr>
        </p:nvSpPr>
        <p:spPr>
          <a:xfrm>
            <a:off x="4013795" y="617452"/>
            <a:ext cx="2160000" cy="216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7348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4081670"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352302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7805529"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231389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ide placeholder TWIN">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5" name="Picture Placeholder 4"/>
          <p:cNvSpPr>
            <a:spLocks noGrp="1"/>
          </p:cNvSpPr>
          <p:nvPr>
            <p:ph type="pic" sz="quarter" idx="10"/>
          </p:nvPr>
        </p:nvSpPr>
        <p:spPr>
          <a:xfrm>
            <a:off x="0" y="0"/>
            <a:ext cx="3299791" cy="6857999"/>
          </a:xfrm>
        </p:spPr>
        <p:txBody>
          <a:bodyPr/>
          <a:lstStyle/>
          <a:p>
            <a:endParaRPr lang="id-ID"/>
          </a:p>
        </p:txBody>
      </p:sp>
      <p:sp>
        <p:nvSpPr>
          <p:cNvPr id="6" name="Picture Placeholder 4"/>
          <p:cNvSpPr>
            <a:spLocks noGrp="1"/>
          </p:cNvSpPr>
          <p:nvPr>
            <p:ph type="pic" sz="quarter" idx="11"/>
          </p:nvPr>
        </p:nvSpPr>
        <p:spPr>
          <a:xfrm>
            <a:off x="9051234" y="1"/>
            <a:ext cx="3140765" cy="6857999"/>
          </a:xfrm>
        </p:spPr>
        <p:txBody>
          <a:bodyPr/>
          <a:lstStyle/>
          <a:p>
            <a:endParaRPr lang="id-ID"/>
          </a:p>
        </p:txBody>
      </p:sp>
    </p:spTree>
    <p:extLst>
      <p:ext uri="{BB962C8B-B14F-4D97-AF65-F5344CB8AC3E}">
        <p14:creationId xmlns:p14="http://schemas.microsoft.com/office/powerpoint/2010/main" val="24884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4081670" cy="6241774"/>
          </a:xfrm>
        </p:spPr>
        <p:txBody>
          <a:bodyPr/>
          <a:lstStyle/>
          <a:p>
            <a:endParaRPr lang="id-ID"/>
          </a:p>
        </p:txBody>
      </p:sp>
      <p:sp>
        <p:nvSpPr>
          <p:cNvPr id="5" name="Picture Placeholder 2"/>
          <p:cNvSpPr>
            <a:spLocks noGrp="1"/>
          </p:cNvSpPr>
          <p:nvPr>
            <p:ph type="pic" sz="quarter" idx="11"/>
          </p:nvPr>
        </p:nvSpPr>
        <p:spPr>
          <a:xfrm>
            <a:off x="4253948" y="3352800"/>
            <a:ext cx="7938051" cy="2888974"/>
          </a:xfrm>
        </p:spPr>
        <p:txBody>
          <a:bodyPr/>
          <a:lstStyle/>
          <a:p>
            <a:endParaRPr lang="id-ID"/>
          </a:p>
        </p:txBody>
      </p:sp>
      <p:sp>
        <p:nvSpPr>
          <p:cNvPr id="6" name="Picture Placeholder 2"/>
          <p:cNvSpPr>
            <a:spLocks noGrp="1"/>
          </p:cNvSpPr>
          <p:nvPr>
            <p:ph type="pic" sz="quarter" idx="12"/>
          </p:nvPr>
        </p:nvSpPr>
        <p:spPr>
          <a:xfrm>
            <a:off x="4253950" y="1"/>
            <a:ext cx="4015408" cy="3161933"/>
          </a:xfrm>
        </p:spPr>
        <p:txBody>
          <a:bodyPr/>
          <a:lstStyle/>
          <a:p>
            <a:endParaRPr lang="id-ID"/>
          </a:p>
        </p:txBody>
      </p:sp>
      <p:sp>
        <p:nvSpPr>
          <p:cNvPr id="9" name="Picture Placeholder 2"/>
          <p:cNvSpPr>
            <a:spLocks noGrp="1"/>
          </p:cNvSpPr>
          <p:nvPr>
            <p:ph type="pic" sz="quarter" idx="13"/>
          </p:nvPr>
        </p:nvSpPr>
        <p:spPr>
          <a:xfrm>
            <a:off x="8441637" y="13253"/>
            <a:ext cx="3750362" cy="3148681"/>
          </a:xfrm>
        </p:spPr>
        <p:txBody>
          <a:bodyPr/>
          <a:lstStyle/>
          <a:p>
            <a:endParaRPr lang="id-ID"/>
          </a:p>
        </p:txBody>
      </p:sp>
    </p:spTree>
    <p:extLst>
      <p:ext uri="{BB962C8B-B14F-4D97-AF65-F5344CB8AC3E}">
        <p14:creationId xmlns:p14="http://schemas.microsoft.com/office/powerpoint/2010/main" val="3178551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415130" y="0"/>
            <a:ext cx="3776870" cy="6858000"/>
          </a:xfrm>
        </p:spPr>
        <p:txBody>
          <a:bodyPr/>
          <a:lstStyle/>
          <a:p>
            <a:endParaRPr lang="id-ID"/>
          </a:p>
        </p:txBody>
      </p:sp>
    </p:spTree>
    <p:extLst>
      <p:ext uri="{BB962C8B-B14F-4D97-AF65-F5344CB8AC3E}">
        <p14:creationId xmlns:p14="http://schemas.microsoft.com/office/powerpoint/2010/main" val="36219801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side placehold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Tree>
    <p:extLst>
      <p:ext uri="{BB962C8B-B14F-4D97-AF65-F5344CB8AC3E}">
        <p14:creationId xmlns:p14="http://schemas.microsoft.com/office/powerpoint/2010/main" val="8637928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ide placeholder 5">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55235" y="0"/>
            <a:ext cx="9236765" cy="6858000"/>
          </a:xfrm>
        </p:spPr>
        <p:txBody>
          <a:bodyPr/>
          <a:lstStyle/>
          <a:p>
            <a:endParaRPr lang="id-ID"/>
          </a:p>
        </p:txBody>
      </p:sp>
    </p:spTree>
    <p:extLst>
      <p:ext uri="{BB962C8B-B14F-4D97-AF65-F5344CB8AC3E}">
        <p14:creationId xmlns:p14="http://schemas.microsoft.com/office/powerpoint/2010/main" val="33991402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side placeholder 3">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267198" y="0"/>
            <a:ext cx="7924802" cy="4770783"/>
          </a:xfrm>
        </p:spPr>
        <p:txBody>
          <a:bodyPr/>
          <a:lstStyle/>
          <a:p>
            <a:endParaRPr lang="id-ID"/>
          </a:p>
        </p:txBody>
      </p:sp>
      <p:sp>
        <p:nvSpPr>
          <p:cNvPr id="8" name="Picture Placeholder 2"/>
          <p:cNvSpPr>
            <a:spLocks noGrp="1"/>
          </p:cNvSpPr>
          <p:nvPr>
            <p:ph type="pic" sz="quarter" idx="25"/>
          </p:nvPr>
        </p:nvSpPr>
        <p:spPr>
          <a:xfrm>
            <a:off x="4267198" y="4915882"/>
            <a:ext cx="1855304"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7"/>
          </p:nvPr>
        </p:nvSpPr>
        <p:spPr>
          <a:xfrm>
            <a:off x="8309110"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786751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Normal w/ image 3">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9157252" y="0"/>
            <a:ext cx="3034748" cy="3485322"/>
          </a:xfrm>
        </p:spPr>
        <p:txBody>
          <a:bodyPr/>
          <a:lstStyle/>
          <a:p>
            <a:endParaRPr lang="id-ID"/>
          </a:p>
        </p:txBody>
      </p:sp>
      <p:sp>
        <p:nvSpPr>
          <p:cNvPr id="7" name="Picture Placeholder 2"/>
          <p:cNvSpPr>
            <a:spLocks noGrp="1"/>
          </p:cNvSpPr>
          <p:nvPr>
            <p:ph type="pic" sz="quarter" idx="12"/>
          </p:nvPr>
        </p:nvSpPr>
        <p:spPr>
          <a:xfrm>
            <a:off x="9157252" y="3498574"/>
            <a:ext cx="3034748" cy="3359426"/>
          </a:xfrm>
        </p:spPr>
        <p:txBody>
          <a:bodyPr/>
          <a:lstStyle/>
          <a:p>
            <a:endParaRPr lang="id-ID"/>
          </a:p>
        </p:txBody>
      </p:sp>
      <p:cxnSp>
        <p:nvCxnSpPr>
          <p:cNvPr id="8" name="Straight Connector 7"/>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1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side placeholder 6">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770783"/>
          </a:xfrm>
        </p:spPr>
        <p:txBody>
          <a:bodyPr/>
          <a:lstStyle/>
          <a:p>
            <a:endParaRPr lang="id-ID"/>
          </a:p>
        </p:txBody>
      </p:sp>
      <p:sp>
        <p:nvSpPr>
          <p:cNvPr id="8" name="Picture Placeholder 2"/>
          <p:cNvSpPr>
            <a:spLocks noGrp="1"/>
          </p:cNvSpPr>
          <p:nvPr>
            <p:ph type="pic" sz="quarter" idx="25"/>
          </p:nvPr>
        </p:nvSpPr>
        <p:spPr>
          <a:xfrm>
            <a:off x="4207564" y="4915882"/>
            <a:ext cx="1914938"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7"/>
          </p:nvPr>
        </p:nvSpPr>
        <p:spPr>
          <a:xfrm>
            <a:off x="8309110"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
        <p:nvSpPr>
          <p:cNvPr id="7" name="Picture Placeholder 2"/>
          <p:cNvSpPr>
            <a:spLocks noGrp="1"/>
          </p:cNvSpPr>
          <p:nvPr>
            <p:ph type="pic" sz="quarter" idx="29"/>
          </p:nvPr>
        </p:nvSpPr>
        <p:spPr>
          <a:xfrm>
            <a:off x="2034210" y="4915880"/>
            <a:ext cx="2007702" cy="1829475"/>
          </a:xfrm>
          <a:solidFill>
            <a:schemeClr val="bg1">
              <a:lumMod val="95000"/>
            </a:schemeClr>
          </a:solidFill>
        </p:spPr>
        <p:txBody>
          <a:bodyPr>
            <a:normAutofit/>
          </a:bodyPr>
          <a:lstStyle>
            <a:lvl1pPr>
              <a:defRPr sz="2800"/>
            </a:lvl1pPr>
          </a:lstStyle>
          <a:p>
            <a:endParaRPr lang="en-US" dirty="0"/>
          </a:p>
        </p:txBody>
      </p:sp>
      <p:sp>
        <p:nvSpPr>
          <p:cNvPr id="12" name="Picture Placeholder 2"/>
          <p:cNvSpPr>
            <a:spLocks noGrp="1"/>
          </p:cNvSpPr>
          <p:nvPr>
            <p:ph type="pic" sz="quarter" idx="30"/>
          </p:nvPr>
        </p:nvSpPr>
        <p:spPr>
          <a:xfrm>
            <a:off x="0" y="4915879"/>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29422915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side placeholder 10">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770783"/>
          </a:xfrm>
        </p:spPr>
        <p:txBody>
          <a:bodyPr/>
          <a:lstStyle/>
          <a:p>
            <a:endParaRPr lang="id-ID"/>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
        <p:nvSpPr>
          <p:cNvPr id="7" name="Picture Placeholder 2"/>
          <p:cNvSpPr>
            <a:spLocks noGrp="1"/>
          </p:cNvSpPr>
          <p:nvPr>
            <p:ph type="pic" sz="quarter" idx="29"/>
          </p:nvPr>
        </p:nvSpPr>
        <p:spPr>
          <a:xfrm>
            <a:off x="2034210" y="4915880"/>
            <a:ext cx="2007702"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37965126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35617" y="1974574"/>
            <a:ext cx="3856383" cy="4883426"/>
          </a:xfrm>
        </p:spPr>
        <p:txBody>
          <a:bodyPr/>
          <a:lstStyle/>
          <a:p>
            <a:endParaRPr lang="id-ID"/>
          </a:p>
        </p:txBody>
      </p:sp>
      <p:sp>
        <p:nvSpPr>
          <p:cNvPr id="4" name="Picture Placeholder 2"/>
          <p:cNvSpPr>
            <a:spLocks noGrp="1"/>
          </p:cNvSpPr>
          <p:nvPr>
            <p:ph type="pic" sz="quarter" idx="11"/>
          </p:nvPr>
        </p:nvSpPr>
        <p:spPr>
          <a:xfrm>
            <a:off x="0" y="1974574"/>
            <a:ext cx="3935896" cy="4883426"/>
          </a:xfrm>
        </p:spPr>
        <p:txBody>
          <a:bodyPr/>
          <a:lstStyle/>
          <a:p>
            <a:endParaRPr lang="id-ID"/>
          </a:p>
        </p:txBody>
      </p:sp>
      <p:sp>
        <p:nvSpPr>
          <p:cNvPr id="5" name="Picture Placeholder 2"/>
          <p:cNvSpPr>
            <a:spLocks noGrp="1"/>
          </p:cNvSpPr>
          <p:nvPr>
            <p:ph type="pic" sz="quarter" idx="12"/>
          </p:nvPr>
        </p:nvSpPr>
        <p:spPr>
          <a:xfrm>
            <a:off x="4108174" y="1974574"/>
            <a:ext cx="4055165" cy="4883426"/>
          </a:xfrm>
        </p:spPr>
        <p:txBody>
          <a:bodyPr/>
          <a:lstStyle/>
          <a:p>
            <a:endParaRPr lang="id-ID"/>
          </a:p>
        </p:txBody>
      </p:sp>
    </p:spTree>
    <p:extLst>
      <p:ext uri="{BB962C8B-B14F-4D97-AF65-F5344CB8AC3E}">
        <p14:creationId xmlns:p14="http://schemas.microsoft.com/office/powerpoint/2010/main" val="21682057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415130" y="0"/>
            <a:ext cx="3776870" cy="3392557"/>
          </a:xfrm>
        </p:spPr>
        <p:txBody>
          <a:bodyPr/>
          <a:lstStyle/>
          <a:p>
            <a:endParaRPr lang="id-ID"/>
          </a:p>
        </p:txBody>
      </p:sp>
      <p:sp>
        <p:nvSpPr>
          <p:cNvPr id="4" name="Picture Placeholder 2"/>
          <p:cNvSpPr>
            <a:spLocks noGrp="1"/>
          </p:cNvSpPr>
          <p:nvPr>
            <p:ph type="pic" sz="quarter" idx="11"/>
          </p:nvPr>
        </p:nvSpPr>
        <p:spPr>
          <a:xfrm>
            <a:off x="8415130" y="3392557"/>
            <a:ext cx="3776870" cy="3465443"/>
          </a:xfrm>
        </p:spPr>
        <p:txBody>
          <a:bodyPr/>
          <a:lstStyle/>
          <a:p>
            <a:endParaRPr lang="id-ID"/>
          </a:p>
        </p:txBody>
      </p:sp>
      <p:sp>
        <p:nvSpPr>
          <p:cNvPr id="5" name="Picture Placeholder 2"/>
          <p:cNvSpPr>
            <a:spLocks noGrp="1"/>
          </p:cNvSpPr>
          <p:nvPr>
            <p:ph type="pic" sz="quarter" idx="12"/>
          </p:nvPr>
        </p:nvSpPr>
        <p:spPr>
          <a:xfrm>
            <a:off x="4638260" y="0"/>
            <a:ext cx="3776870" cy="3392557"/>
          </a:xfrm>
        </p:spPr>
        <p:txBody>
          <a:bodyPr/>
          <a:lstStyle/>
          <a:p>
            <a:endParaRPr lang="id-ID"/>
          </a:p>
        </p:txBody>
      </p:sp>
      <p:sp>
        <p:nvSpPr>
          <p:cNvPr id="6" name="Picture Placeholder 2"/>
          <p:cNvSpPr>
            <a:spLocks noGrp="1"/>
          </p:cNvSpPr>
          <p:nvPr>
            <p:ph type="pic" sz="quarter" idx="13"/>
          </p:nvPr>
        </p:nvSpPr>
        <p:spPr>
          <a:xfrm>
            <a:off x="4638260" y="3392557"/>
            <a:ext cx="3776870" cy="3465443"/>
          </a:xfrm>
        </p:spPr>
        <p:txBody>
          <a:bodyPr/>
          <a:lstStyle/>
          <a:p>
            <a:endParaRPr lang="id-ID"/>
          </a:p>
        </p:txBody>
      </p:sp>
    </p:spTree>
    <p:extLst>
      <p:ext uri="{BB962C8B-B14F-4D97-AF65-F5344CB8AC3E}">
        <p14:creationId xmlns:p14="http://schemas.microsoft.com/office/powerpoint/2010/main" val="30561975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ide placeholder cen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663688" y="0"/>
            <a:ext cx="2451652"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9529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ide placeholder full">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5" name="Picture Placeholder 3"/>
          <p:cNvSpPr>
            <a:spLocks noGrp="1"/>
          </p:cNvSpPr>
          <p:nvPr>
            <p:ph type="pic" sz="quarter" idx="10"/>
          </p:nvPr>
        </p:nvSpPr>
        <p:spPr>
          <a:xfrm>
            <a:off x="-1828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6"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7160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de placeholder cent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179" y="0"/>
            <a:ext cx="3770915"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2"/>
          <p:cNvSpPr>
            <a:spLocks noGrp="1"/>
          </p:cNvSpPr>
          <p:nvPr>
            <p:ph type="pic" sz="quarter" idx="25"/>
          </p:nvPr>
        </p:nvSpPr>
        <p:spPr>
          <a:xfrm>
            <a:off x="3909389" y="688438"/>
            <a:ext cx="1855304" cy="1829475"/>
          </a:xfrm>
          <a:solidFill>
            <a:schemeClr val="bg1">
              <a:lumMod val="95000"/>
            </a:schemeClr>
          </a:solidFill>
        </p:spPr>
        <p:txBody>
          <a:bodyPr>
            <a:normAutofit/>
          </a:bodyPr>
          <a:lstStyle>
            <a:lvl1pPr>
              <a:defRPr sz="2800"/>
            </a:lvl1pPr>
          </a:lstStyle>
          <a:p>
            <a:endParaRPr lang="en-US" dirty="0"/>
          </a:p>
        </p:txBody>
      </p:sp>
      <p:sp>
        <p:nvSpPr>
          <p:cNvPr id="6" name="Picture Placeholder 2"/>
          <p:cNvSpPr>
            <a:spLocks noGrp="1"/>
          </p:cNvSpPr>
          <p:nvPr>
            <p:ph type="pic" sz="quarter" idx="26"/>
          </p:nvPr>
        </p:nvSpPr>
        <p:spPr>
          <a:xfrm>
            <a:off x="5930345" y="688437"/>
            <a:ext cx="1855304"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7"/>
          </p:nvPr>
        </p:nvSpPr>
        <p:spPr>
          <a:xfrm>
            <a:off x="7951301" y="688437"/>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8"/>
          </p:nvPr>
        </p:nvSpPr>
        <p:spPr>
          <a:xfrm>
            <a:off x="9972257" y="701351"/>
            <a:ext cx="1855304" cy="1829475"/>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35899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663688" y="0"/>
            <a:ext cx="2451652" cy="6858000"/>
          </a:xfrm>
        </p:spPr>
        <p:txBody>
          <a:bodyPr/>
          <a:lstStyle/>
          <a:p>
            <a:endParaRPr lang="id-ID"/>
          </a:p>
        </p:txBody>
      </p:sp>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418911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ide placeholder bottom">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5" name="Picture Placeholder 5"/>
          <p:cNvSpPr>
            <a:spLocks noGrp="1"/>
          </p:cNvSpPr>
          <p:nvPr>
            <p:ph type="pic" sz="quarter" idx="11"/>
          </p:nvPr>
        </p:nvSpPr>
        <p:spPr>
          <a:xfrm>
            <a:off x="0" y="4234068"/>
            <a:ext cx="12192000" cy="2623932"/>
          </a:xfrm>
        </p:spPr>
        <p:txBody>
          <a:bodyPr/>
          <a:lstStyle/>
          <a:p>
            <a:endParaRPr lang="id-ID"/>
          </a:p>
        </p:txBody>
      </p:sp>
    </p:spTree>
    <p:extLst>
      <p:ext uri="{BB962C8B-B14F-4D97-AF65-F5344CB8AC3E}">
        <p14:creationId xmlns:p14="http://schemas.microsoft.com/office/powerpoint/2010/main" val="21931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side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0"/>
            <a:ext cx="12192000" cy="2623932"/>
          </a:xfrm>
        </p:spPr>
        <p:txBody>
          <a:bodyPr/>
          <a:lstStyle/>
          <a:p>
            <a:endParaRPr lang="id-ID"/>
          </a:p>
        </p:txBody>
      </p:sp>
    </p:spTree>
    <p:extLst>
      <p:ext uri="{BB962C8B-B14F-4D97-AF65-F5344CB8AC3E}">
        <p14:creationId xmlns:p14="http://schemas.microsoft.com/office/powerpoint/2010/main" val="254874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ormal w/ image 2">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0" y="2332382"/>
            <a:ext cx="12192000" cy="3635739"/>
          </a:xfrm>
        </p:spPr>
        <p:txBody>
          <a:bodyPr/>
          <a:lstStyle/>
          <a:p>
            <a:endParaRPr lang="id-ID"/>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side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1"/>
            <a:ext cx="12192000" cy="5287617"/>
          </a:xfrm>
        </p:spPr>
        <p:txBody>
          <a:bodyPr/>
          <a:lstStyle/>
          <a:p>
            <a:endParaRPr lang="id-ID"/>
          </a:p>
        </p:txBody>
      </p:sp>
    </p:spTree>
    <p:extLst>
      <p:ext uri="{BB962C8B-B14F-4D97-AF65-F5344CB8AC3E}">
        <p14:creationId xmlns:p14="http://schemas.microsoft.com/office/powerpoint/2010/main" val="12807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side placehold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0" y="1941442"/>
            <a:ext cx="12192000" cy="2623932"/>
          </a:xfrm>
        </p:spPr>
        <p:txBody>
          <a:bodyPr/>
          <a:lstStyle/>
          <a:p>
            <a:endParaRPr lang="id-ID"/>
          </a:p>
        </p:txBody>
      </p:sp>
    </p:spTree>
    <p:extLst>
      <p:ext uri="{BB962C8B-B14F-4D97-AF65-F5344CB8AC3E}">
        <p14:creationId xmlns:p14="http://schemas.microsoft.com/office/powerpoint/2010/main" val="14856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side placeholder 11">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5" name="Picture Placeholder 5"/>
          <p:cNvSpPr>
            <a:spLocks noGrp="1"/>
          </p:cNvSpPr>
          <p:nvPr>
            <p:ph type="pic" sz="quarter" idx="11"/>
          </p:nvPr>
        </p:nvSpPr>
        <p:spPr>
          <a:xfrm>
            <a:off x="755375" y="1258957"/>
            <a:ext cx="10831414" cy="3306417"/>
          </a:xfrm>
        </p:spPr>
        <p:txBody>
          <a:bodyPr/>
          <a:lstStyle/>
          <a:p>
            <a:endParaRPr lang="id-ID"/>
          </a:p>
        </p:txBody>
      </p:sp>
    </p:spTree>
    <p:extLst>
      <p:ext uri="{BB962C8B-B14F-4D97-AF65-F5344CB8AC3E}">
        <p14:creationId xmlns:p14="http://schemas.microsoft.com/office/powerpoint/2010/main" val="42098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side placeholder cent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787214"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6" name="Picture Placeholder 2"/>
          <p:cNvSpPr>
            <a:spLocks noGrp="1"/>
          </p:cNvSpPr>
          <p:nvPr>
            <p:ph type="pic" sz="quarter" idx="19"/>
          </p:nvPr>
        </p:nvSpPr>
        <p:spPr>
          <a:xfrm>
            <a:off x="0" y="2756453"/>
            <a:ext cx="3037024" cy="1841914"/>
          </a:xfrm>
          <a:prstGeom prst="rect">
            <a:avLst/>
          </a:prstGeom>
        </p:spPr>
        <p:txBody>
          <a:bodyPr/>
          <a:lstStyle/>
          <a:p>
            <a:endParaRPr lang="id-ID"/>
          </a:p>
        </p:txBody>
      </p:sp>
      <p:sp>
        <p:nvSpPr>
          <p:cNvPr id="9" name="Picture Placeholder 2"/>
          <p:cNvSpPr>
            <a:spLocks noGrp="1"/>
          </p:cNvSpPr>
          <p:nvPr>
            <p:ph type="pic" sz="quarter" idx="20"/>
          </p:nvPr>
        </p:nvSpPr>
        <p:spPr>
          <a:xfrm>
            <a:off x="3047585" y="2756453"/>
            <a:ext cx="2991886" cy="1841914"/>
          </a:xfrm>
          <a:prstGeom prst="rect">
            <a:avLst/>
          </a:prstGeom>
        </p:spPr>
        <p:txBody>
          <a:bodyPr/>
          <a:lstStyle/>
          <a:p>
            <a:endParaRPr lang="id-ID"/>
          </a:p>
        </p:txBody>
      </p:sp>
      <p:sp>
        <p:nvSpPr>
          <p:cNvPr id="10" name="Picture Placeholder 2"/>
          <p:cNvSpPr>
            <a:spLocks noGrp="1"/>
          </p:cNvSpPr>
          <p:nvPr>
            <p:ph type="pic" sz="quarter" idx="21"/>
          </p:nvPr>
        </p:nvSpPr>
        <p:spPr>
          <a:xfrm>
            <a:off x="6063284" y="2756453"/>
            <a:ext cx="3100594" cy="1841914"/>
          </a:xfrm>
          <a:prstGeom prst="rect">
            <a:avLst/>
          </a:prstGeom>
        </p:spPr>
        <p:txBody>
          <a:bodyPr/>
          <a:lstStyle/>
          <a:p>
            <a:endParaRPr lang="id-ID"/>
          </a:p>
        </p:txBody>
      </p:sp>
      <p:sp>
        <p:nvSpPr>
          <p:cNvPr id="11" name="Picture Placeholder 2"/>
          <p:cNvSpPr>
            <a:spLocks noGrp="1"/>
          </p:cNvSpPr>
          <p:nvPr>
            <p:ph type="pic" sz="quarter" idx="22"/>
          </p:nvPr>
        </p:nvSpPr>
        <p:spPr>
          <a:xfrm>
            <a:off x="9163878" y="2756453"/>
            <a:ext cx="3028122" cy="1841914"/>
          </a:xfrm>
          <a:prstGeom prst="rect">
            <a:avLst/>
          </a:prstGeom>
        </p:spPr>
        <p:txBody>
          <a:bodyPr/>
          <a:lstStyle/>
          <a:p>
            <a:endParaRPr lang="id-ID"/>
          </a:p>
        </p:txBody>
      </p:sp>
    </p:spTree>
    <p:extLst>
      <p:ext uri="{BB962C8B-B14F-4D97-AF65-F5344CB8AC3E}">
        <p14:creationId xmlns:p14="http://schemas.microsoft.com/office/powerpoint/2010/main" val="21627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side placeholder center">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6" name="Picture Placeholder 2"/>
          <p:cNvSpPr>
            <a:spLocks noGrp="1"/>
          </p:cNvSpPr>
          <p:nvPr>
            <p:ph type="pic" sz="quarter" idx="19"/>
          </p:nvPr>
        </p:nvSpPr>
        <p:spPr>
          <a:xfrm>
            <a:off x="9163878" y="5247860"/>
            <a:ext cx="3037024" cy="1610139"/>
          </a:xfrm>
          <a:prstGeom prst="rect">
            <a:avLst/>
          </a:prstGeom>
        </p:spPr>
        <p:txBody>
          <a:bodyPr/>
          <a:lstStyle/>
          <a:p>
            <a:endParaRPr lang="id-ID"/>
          </a:p>
        </p:txBody>
      </p:sp>
      <p:sp>
        <p:nvSpPr>
          <p:cNvPr id="9" name="Picture Placeholder 2"/>
          <p:cNvSpPr>
            <a:spLocks noGrp="1"/>
          </p:cNvSpPr>
          <p:nvPr>
            <p:ph type="pic" sz="quarter" idx="20"/>
          </p:nvPr>
        </p:nvSpPr>
        <p:spPr>
          <a:xfrm>
            <a:off x="9143999" y="3552716"/>
            <a:ext cx="3048001" cy="1695144"/>
          </a:xfrm>
          <a:prstGeom prst="rect">
            <a:avLst/>
          </a:prstGeom>
        </p:spPr>
        <p:txBody>
          <a:bodyPr/>
          <a:lstStyle/>
          <a:p>
            <a:endParaRPr lang="id-ID"/>
          </a:p>
        </p:txBody>
      </p:sp>
      <p:sp>
        <p:nvSpPr>
          <p:cNvPr id="10" name="Picture Placeholder 2"/>
          <p:cNvSpPr>
            <a:spLocks noGrp="1"/>
          </p:cNvSpPr>
          <p:nvPr>
            <p:ph type="pic" sz="quarter" idx="21"/>
          </p:nvPr>
        </p:nvSpPr>
        <p:spPr>
          <a:xfrm>
            <a:off x="9153938" y="1842052"/>
            <a:ext cx="3028122" cy="1697412"/>
          </a:xfrm>
          <a:prstGeom prst="rect">
            <a:avLst/>
          </a:prstGeom>
        </p:spPr>
        <p:txBody>
          <a:bodyPr/>
          <a:lstStyle/>
          <a:p>
            <a:endParaRPr lang="id-ID"/>
          </a:p>
        </p:txBody>
      </p:sp>
      <p:sp>
        <p:nvSpPr>
          <p:cNvPr id="11" name="Picture Placeholder 2"/>
          <p:cNvSpPr>
            <a:spLocks noGrp="1"/>
          </p:cNvSpPr>
          <p:nvPr>
            <p:ph type="pic" sz="quarter" idx="22"/>
          </p:nvPr>
        </p:nvSpPr>
        <p:spPr>
          <a:xfrm>
            <a:off x="9163878" y="0"/>
            <a:ext cx="3028122" cy="1828800"/>
          </a:xfrm>
          <a:prstGeom prst="rect">
            <a:avLst/>
          </a:prstGeom>
        </p:spPr>
        <p:txBody>
          <a:bodyPr/>
          <a:lstStyle/>
          <a:p>
            <a:endParaRPr lang="id-ID"/>
          </a:p>
        </p:txBody>
      </p:sp>
    </p:spTree>
    <p:extLst>
      <p:ext uri="{BB962C8B-B14F-4D97-AF65-F5344CB8AC3E}">
        <p14:creationId xmlns:p14="http://schemas.microsoft.com/office/powerpoint/2010/main" val="293402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side 12 placeholder ">
    <p:spTree>
      <p:nvGrpSpPr>
        <p:cNvPr id="1" name=""/>
        <p:cNvGrpSpPr/>
        <p:nvPr/>
      </p:nvGrpSpPr>
      <p:grpSpPr>
        <a:xfrm>
          <a:off x="0" y="0"/>
          <a:ext cx="0" cy="0"/>
          <a:chOff x="0" y="0"/>
          <a:chExt cx="0" cy="0"/>
        </a:xfrm>
      </p:grpSpPr>
      <p:sp>
        <p:nvSpPr>
          <p:cNvPr id="7" name="TextBox 6"/>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TextBox 7"/>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6" name="Picture Placeholder 2"/>
          <p:cNvSpPr>
            <a:spLocks noGrp="1"/>
          </p:cNvSpPr>
          <p:nvPr>
            <p:ph type="pic" sz="quarter" idx="19"/>
          </p:nvPr>
        </p:nvSpPr>
        <p:spPr>
          <a:xfrm>
            <a:off x="9163878" y="5247860"/>
            <a:ext cx="3055866" cy="1610139"/>
          </a:xfrm>
          <a:prstGeom prst="rect">
            <a:avLst/>
          </a:prstGeom>
        </p:spPr>
        <p:txBody>
          <a:bodyPr/>
          <a:lstStyle/>
          <a:p>
            <a:endParaRPr lang="id-ID"/>
          </a:p>
        </p:txBody>
      </p:sp>
      <p:sp>
        <p:nvSpPr>
          <p:cNvPr id="9" name="Picture Placeholder 2"/>
          <p:cNvSpPr>
            <a:spLocks noGrp="1"/>
          </p:cNvSpPr>
          <p:nvPr>
            <p:ph type="pic" sz="quarter" idx="20"/>
          </p:nvPr>
        </p:nvSpPr>
        <p:spPr>
          <a:xfrm>
            <a:off x="9143999" y="3552716"/>
            <a:ext cx="3056903" cy="1695144"/>
          </a:xfrm>
          <a:prstGeom prst="rect">
            <a:avLst/>
          </a:prstGeom>
        </p:spPr>
        <p:txBody>
          <a:bodyPr/>
          <a:lstStyle/>
          <a:p>
            <a:endParaRPr lang="id-ID"/>
          </a:p>
        </p:txBody>
      </p:sp>
      <p:sp>
        <p:nvSpPr>
          <p:cNvPr id="10" name="Picture Placeholder 2"/>
          <p:cNvSpPr>
            <a:spLocks noGrp="1"/>
          </p:cNvSpPr>
          <p:nvPr>
            <p:ph type="pic" sz="quarter" idx="21"/>
          </p:nvPr>
        </p:nvSpPr>
        <p:spPr>
          <a:xfrm>
            <a:off x="9153938" y="1842052"/>
            <a:ext cx="3046964" cy="1697412"/>
          </a:xfrm>
          <a:prstGeom prst="rect">
            <a:avLst/>
          </a:prstGeom>
        </p:spPr>
        <p:txBody>
          <a:bodyPr/>
          <a:lstStyle/>
          <a:p>
            <a:endParaRPr lang="id-ID"/>
          </a:p>
        </p:txBody>
      </p:sp>
      <p:sp>
        <p:nvSpPr>
          <p:cNvPr id="11" name="Picture Placeholder 2"/>
          <p:cNvSpPr>
            <a:spLocks noGrp="1"/>
          </p:cNvSpPr>
          <p:nvPr>
            <p:ph type="pic" sz="quarter" idx="22"/>
          </p:nvPr>
        </p:nvSpPr>
        <p:spPr>
          <a:xfrm>
            <a:off x="9163878" y="0"/>
            <a:ext cx="3028122" cy="1828800"/>
          </a:xfrm>
          <a:prstGeom prst="rect">
            <a:avLst/>
          </a:prstGeom>
        </p:spPr>
        <p:txBody>
          <a:bodyPr/>
          <a:lstStyle/>
          <a:p>
            <a:endParaRPr lang="id-ID"/>
          </a:p>
        </p:txBody>
      </p:sp>
      <p:sp>
        <p:nvSpPr>
          <p:cNvPr id="12" name="Picture Placeholder 2"/>
          <p:cNvSpPr>
            <a:spLocks noGrp="1"/>
          </p:cNvSpPr>
          <p:nvPr>
            <p:ph type="pic" sz="quarter" idx="23"/>
          </p:nvPr>
        </p:nvSpPr>
        <p:spPr>
          <a:xfrm>
            <a:off x="6098073" y="5261112"/>
            <a:ext cx="3065804" cy="1610139"/>
          </a:xfrm>
          <a:prstGeom prst="rect">
            <a:avLst/>
          </a:prstGeom>
        </p:spPr>
        <p:txBody>
          <a:bodyPr/>
          <a:lstStyle/>
          <a:p>
            <a:endParaRPr lang="id-ID"/>
          </a:p>
        </p:txBody>
      </p:sp>
      <p:sp>
        <p:nvSpPr>
          <p:cNvPr id="13" name="Picture Placeholder 2"/>
          <p:cNvSpPr>
            <a:spLocks noGrp="1"/>
          </p:cNvSpPr>
          <p:nvPr>
            <p:ph type="pic" sz="quarter" idx="24"/>
          </p:nvPr>
        </p:nvSpPr>
        <p:spPr>
          <a:xfrm>
            <a:off x="6104700" y="3565968"/>
            <a:ext cx="3034747" cy="1695144"/>
          </a:xfrm>
          <a:prstGeom prst="rect">
            <a:avLst/>
          </a:prstGeom>
        </p:spPr>
        <p:txBody>
          <a:bodyPr/>
          <a:lstStyle/>
          <a:p>
            <a:endParaRPr lang="id-ID"/>
          </a:p>
        </p:txBody>
      </p:sp>
      <p:sp>
        <p:nvSpPr>
          <p:cNvPr id="14" name="Picture Placeholder 2"/>
          <p:cNvSpPr>
            <a:spLocks noGrp="1"/>
          </p:cNvSpPr>
          <p:nvPr>
            <p:ph type="pic" sz="quarter" idx="25"/>
          </p:nvPr>
        </p:nvSpPr>
        <p:spPr>
          <a:xfrm>
            <a:off x="6088132" y="1855304"/>
            <a:ext cx="3075745" cy="1710664"/>
          </a:xfrm>
          <a:prstGeom prst="rect">
            <a:avLst/>
          </a:prstGeom>
        </p:spPr>
        <p:txBody>
          <a:bodyPr/>
          <a:lstStyle/>
          <a:p>
            <a:endParaRPr lang="id-ID"/>
          </a:p>
        </p:txBody>
      </p:sp>
      <p:sp>
        <p:nvSpPr>
          <p:cNvPr id="15" name="Picture Placeholder 2"/>
          <p:cNvSpPr>
            <a:spLocks noGrp="1"/>
          </p:cNvSpPr>
          <p:nvPr>
            <p:ph type="pic" sz="quarter" idx="26"/>
          </p:nvPr>
        </p:nvSpPr>
        <p:spPr>
          <a:xfrm>
            <a:off x="6098073" y="0"/>
            <a:ext cx="3065804" cy="1842052"/>
          </a:xfrm>
          <a:prstGeom prst="rect">
            <a:avLst/>
          </a:prstGeom>
        </p:spPr>
        <p:txBody>
          <a:bodyPr/>
          <a:lstStyle/>
          <a:p>
            <a:endParaRPr lang="id-ID"/>
          </a:p>
        </p:txBody>
      </p:sp>
      <p:sp>
        <p:nvSpPr>
          <p:cNvPr id="16" name="Picture Placeholder 2"/>
          <p:cNvSpPr>
            <a:spLocks noGrp="1"/>
          </p:cNvSpPr>
          <p:nvPr>
            <p:ph type="pic" sz="quarter" idx="27"/>
          </p:nvPr>
        </p:nvSpPr>
        <p:spPr>
          <a:xfrm>
            <a:off x="3061049" y="5261112"/>
            <a:ext cx="3037024" cy="1610139"/>
          </a:xfrm>
          <a:prstGeom prst="rect">
            <a:avLst/>
          </a:prstGeom>
        </p:spPr>
        <p:txBody>
          <a:bodyPr/>
          <a:lstStyle/>
          <a:p>
            <a:endParaRPr lang="id-ID"/>
          </a:p>
        </p:txBody>
      </p:sp>
      <p:sp>
        <p:nvSpPr>
          <p:cNvPr id="17" name="Picture Placeholder 2"/>
          <p:cNvSpPr>
            <a:spLocks noGrp="1"/>
          </p:cNvSpPr>
          <p:nvPr>
            <p:ph type="pic" sz="quarter" idx="28"/>
          </p:nvPr>
        </p:nvSpPr>
        <p:spPr>
          <a:xfrm>
            <a:off x="3051108" y="3565968"/>
            <a:ext cx="3051316" cy="1695144"/>
          </a:xfrm>
          <a:prstGeom prst="rect">
            <a:avLst/>
          </a:prstGeom>
        </p:spPr>
        <p:txBody>
          <a:bodyPr/>
          <a:lstStyle/>
          <a:p>
            <a:endParaRPr lang="id-ID"/>
          </a:p>
        </p:txBody>
      </p:sp>
      <p:sp>
        <p:nvSpPr>
          <p:cNvPr id="18" name="Picture Placeholder 2"/>
          <p:cNvSpPr>
            <a:spLocks noGrp="1"/>
          </p:cNvSpPr>
          <p:nvPr>
            <p:ph type="pic" sz="quarter" idx="29"/>
          </p:nvPr>
        </p:nvSpPr>
        <p:spPr>
          <a:xfrm>
            <a:off x="3051109" y="1855304"/>
            <a:ext cx="3028122" cy="1697412"/>
          </a:xfrm>
          <a:prstGeom prst="rect">
            <a:avLst/>
          </a:prstGeom>
        </p:spPr>
        <p:txBody>
          <a:bodyPr/>
          <a:lstStyle/>
          <a:p>
            <a:endParaRPr lang="id-ID"/>
          </a:p>
        </p:txBody>
      </p:sp>
      <p:sp>
        <p:nvSpPr>
          <p:cNvPr id="19" name="Picture Placeholder 2"/>
          <p:cNvSpPr>
            <a:spLocks noGrp="1"/>
          </p:cNvSpPr>
          <p:nvPr>
            <p:ph type="pic" sz="quarter" idx="30"/>
          </p:nvPr>
        </p:nvSpPr>
        <p:spPr>
          <a:xfrm>
            <a:off x="3061049" y="13252"/>
            <a:ext cx="3028122" cy="1828800"/>
          </a:xfrm>
          <a:prstGeom prst="rect">
            <a:avLst/>
          </a:prstGeom>
        </p:spPr>
        <p:txBody>
          <a:bodyPr/>
          <a:lstStyle/>
          <a:p>
            <a:endParaRPr lang="id-ID"/>
          </a:p>
        </p:txBody>
      </p:sp>
    </p:spTree>
    <p:extLst>
      <p:ext uri="{BB962C8B-B14F-4D97-AF65-F5344CB8AC3E}">
        <p14:creationId xmlns:p14="http://schemas.microsoft.com/office/powerpoint/2010/main" val="4137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6" name="Picture Placeholder 3"/>
          <p:cNvSpPr>
            <a:spLocks noGrp="1"/>
          </p:cNvSpPr>
          <p:nvPr>
            <p:ph type="pic" sz="quarter" idx="23"/>
          </p:nvPr>
        </p:nvSpPr>
        <p:spPr>
          <a:xfrm>
            <a:off x="887896"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24"/>
          </p:nvPr>
        </p:nvSpPr>
        <p:spPr>
          <a:xfrm>
            <a:off x="4405288"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8" name="Picture Placeholder 3"/>
          <p:cNvSpPr>
            <a:spLocks noGrp="1"/>
          </p:cNvSpPr>
          <p:nvPr>
            <p:ph type="pic" sz="quarter" idx="25"/>
          </p:nvPr>
        </p:nvSpPr>
        <p:spPr>
          <a:xfrm>
            <a:off x="7922680" y="2859710"/>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cxnSp>
        <p:nvCxnSpPr>
          <p:cNvPr id="9" name="Straight Connector 8"/>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85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placeholder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9" name="Picture Placeholder 2"/>
          <p:cNvSpPr>
            <a:spLocks noGrp="1"/>
          </p:cNvSpPr>
          <p:nvPr>
            <p:ph type="pic" sz="quarter" idx="11"/>
          </p:nvPr>
        </p:nvSpPr>
        <p:spPr>
          <a:xfrm>
            <a:off x="457206" y="2014123"/>
            <a:ext cx="1855305" cy="1709530"/>
          </a:xfrm>
        </p:spPr>
        <p:txBody>
          <a:bodyPr/>
          <a:lstStyle/>
          <a:p>
            <a:endParaRPr lang="id-ID"/>
          </a:p>
        </p:txBody>
      </p:sp>
      <p:sp>
        <p:nvSpPr>
          <p:cNvPr id="11" name="Picture Placeholder 2"/>
          <p:cNvSpPr>
            <a:spLocks noGrp="1"/>
          </p:cNvSpPr>
          <p:nvPr>
            <p:ph type="pic" sz="quarter" idx="12"/>
          </p:nvPr>
        </p:nvSpPr>
        <p:spPr>
          <a:xfrm>
            <a:off x="457205" y="4088088"/>
            <a:ext cx="1855305" cy="1709530"/>
          </a:xfrm>
        </p:spPr>
        <p:txBody>
          <a:bodyPr/>
          <a:lstStyle/>
          <a:p>
            <a:endParaRPr lang="id-ID"/>
          </a:p>
        </p:txBody>
      </p:sp>
      <p:sp>
        <p:nvSpPr>
          <p:cNvPr id="12" name="Picture Placeholder 2"/>
          <p:cNvSpPr>
            <a:spLocks noGrp="1"/>
          </p:cNvSpPr>
          <p:nvPr>
            <p:ph type="pic" sz="quarter" idx="13"/>
          </p:nvPr>
        </p:nvSpPr>
        <p:spPr>
          <a:xfrm>
            <a:off x="9846371" y="2014123"/>
            <a:ext cx="1855305" cy="1709530"/>
          </a:xfrm>
        </p:spPr>
        <p:txBody>
          <a:bodyPr/>
          <a:lstStyle/>
          <a:p>
            <a:endParaRPr lang="id-ID"/>
          </a:p>
        </p:txBody>
      </p:sp>
      <p:sp>
        <p:nvSpPr>
          <p:cNvPr id="13" name="Picture Placeholder 2"/>
          <p:cNvSpPr>
            <a:spLocks noGrp="1"/>
          </p:cNvSpPr>
          <p:nvPr>
            <p:ph type="pic" sz="quarter" idx="14"/>
          </p:nvPr>
        </p:nvSpPr>
        <p:spPr>
          <a:xfrm>
            <a:off x="9846370" y="4088088"/>
            <a:ext cx="1855305" cy="1709530"/>
          </a:xfrm>
        </p:spPr>
        <p:txBody>
          <a:bodyPr/>
          <a:lstStyle/>
          <a:p>
            <a:endParaRPr lang="id-ID"/>
          </a:p>
        </p:txBody>
      </p:sp>
      <p:cxnSp>
        <p:nvCxnSpPr>
          <p:cNvPr id="14" name="Straight Connector 13"/>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8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ircle 1">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14" name="Picture Placeholder 3"/>
          <p:cNvSpPr>
            <a:spLocks noGrp="1" noChangeAspect="1"/>
          </p:cNvSpPr>
          <p:nvPr>
            <p:ph type="pic" sz="quarter" idx="11"/>
          </p:nvPr>
        </p:nvSpPr>
        <p:spPr>
          <a:xfrm>
            <a:off x="1442872" y="2504663"/>
            <a:ext cx="2520000" cy="2520000"/>
          </a:xfrm>
          <a:prstGeom prst="ellipse">
            <a:avLst/>
          </a:prstGeom>
        </p:spPr>
        <p:txBody>
          <a:bodyPr lIns="182880" tIns="91440" rIns="182880" bIns="91440"/>
          <a:lstStyle>
            <a:lvl1pPr marL="0" indent="0">
              <a:buFontTx/>
              <a:buNone/>
              <a:defRPr/>
            </a:lvl1pPr>
          </a:lstStyle>
          <a:p>
            <a:endParaRPr lang="en-US" dirty="0"/>
          </a:p>
        </p:txBody>
      </p:sp>
      <p:sp>
        <p:nvSpPr>
          <p:cNvPr id="16" name="Picture Placeholder 3"/>
          <p:cNvSpPr>
            <a:spLocks noGrp="1" noChangeAspect="1"/>
          </p:cNvSpPr>
          <p:nvPr>
            <p:ph type="pic" sz="quarter" idx="12"/>
          </p:nvPr>
        </p:nvSpPr>
        <p:spPr>
          <a:xfrm>
            <a:off x="4732617" y="2504663"/>
            <a:ext cx="2520000" cy="2520000"/>
          </a:xfrm>
          <a:prstGeom prst="ellipse">
            <a:avLst/>
          </a:prstGeom>
        </p:spPr>
        <p:txBody>
          <a:bodyPr lIns="182880" tIns="91440" rIns="182880" bIns="91440"/>
          <a:lstStyle>
            <a:lvl1pPr marL="0" indent="0">
              <a:buFontTx/>
              <a:buNone/>
              <a:defRPr/>
            </a:lvl1pPr>
          </a:lstStyle>
          <a:p>
            <a:endParaRPr lang="en-US" dirty="0"/>
          </a:p>
        </p:txBody>
      </p:sp>
      <p:sp>
        <p:nvSpPr>
          <p:cNvPr id="17" name="Picture Placeholder 3"/>
          <p:cNvSpPr>
            <a:spLocks noGrp="1" noChangeAspect="1"/>
          </p:cNvSpPr>
          <p:nvPr>
            <p:ph type="pic" sz="quarter" idx="13"/>
          </p:nvPr>
        </p:nvSpPr>
        <p:spPr>
          <a:xfrm>
            <a:off x="8022362" y="2504663"/>
            <a:ext cx="2520000" cy="2520000"/>
          </a:xfrm>
          <a:prstGeom prst="ellipse">
            <a:avLst/>
          </a:prstGeom>
        </p:spPr>
        <p:txBody>
          <a:bodyPr lIns="182880" tIns="91440" rIns="182880" bIns="91440"/>
          <a:lstStyle>
            <a:lvl1pPr marL="0" indent="0">
              <a:buFontTx/>
              <a:buNone/>
              <a:defRPr/>
            </a:lvl1pPr>
          </a:lstStyle>
          <a:p>
            <a:endParaRPr lang="en-US" dirty="0"/>
          </a:p>
        </p:txBody>
      </p:sp>
      <p:cxnSp>
        <p:nvCxnSpPr>
          <p:cNvPr id="9" name="Straight Connector 8"/>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placeholder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25684" y="6379631"/>
            <a:ext cx="802144" cy="307777"/>
          </a:xfrm>
          <a:prstGeom prst="rect">
            <a:avLst/>
          </a:prstGeom>
          <a:noFill/>
        </p:spPr>
        <p:txBody>
          <a:bodyPr wrap="none" rtlCol="0">
            <a:spAutoFit/>
          </a:bodyPr>
          <a:lstStyle/>
          <a:p>
            <a:pPr algn="ctr"/>
            <a:r>
              <a:rPr lang="id-ID" sz="1400" b="0" smtClean="0">
                <a:solidFill>
                  <a:schemeClr val="tx1"/>
                </a:solidFill>
                <a:latin typeface="+mn-lt"/>
              </a:rPr>
              <a:t>PAGE //</a:t>
            </a:r>
            <a:endParaRPr lang="id-ID" sz="1400" b="0" dirty="0">
              <a:solidFill>
                <a:schemeClr val="tx1"/>
              </a:solidFill>
              <a:latin typeface="+mn-lt"/>
            </a:endParaRPr>
          </a:p>
        </p:txBody>
      </p:sp>
      <p:sp>
        <p:nvSpPr>
          <p:cNvPr id="9" name="Picture Placeholder 2"/>
          <p:cNvSpPr>
            <a:spLocks noGrp="1"/>
          </p:cNvSpPr>
          <p:nvPr>
            <p:ph type="pic" sz="quarter" idx="11"/>
          </p:nvPr>
        </p:nvSpPr>
        <p:spPr>
          <a:xfrm>
            <a:off x="0" y="2176462"/>
            <a:ext cx="4267200" cy="4189917"/>
          </a:xfrm>
        </p:spPr>
        <p:txBody>
          <a:bodyPr/>
          <a:lstStyle/>
          <a:p>
            <a:endParaRPr lang="id-ID"/>
          </a:p>
        </p:txBody>
      </p:sp>
      <p:sp>
        <p:nvSpPr>
          <p:cNvPr id="11" name="Picture Placeholder 2"/>
          <p:cNvSpPr>
            <a:spLocks noGrp="1"/>
          </p:cNvSpPr>
          <p:nvPr>
            <p:ph type="pic" sz="quarter" idx="12"/>
          </p:nvPr>
        </p:nvSpPr>
        <p:spPr>
          <a:xfrm>
            <a:off x="4406348" y="2176463"/>
            <a:ext cx="2511287" cy="1630018"/>
          </a:xfrm>
        </p:spPr>
        <p:txBody>
          <a:bodyPr/>
          <a:lstStyle/>
          <a:p>
            <a:endParaRPr lang="id-ID"/>
          </a:p>
        </p:txBody>
      </p:sp>
      <p:sp>
        <p:nvSpPr>
          <p:cNvPr id="12" name="Picture Placeholder 2"/>
          <p:cNvSpPr>
            <a:spLocks noGrp="1"/>
          </p:cNvSpPr>
          <p:nvPr>
            <p:ph type="pic" sz="quarter" idx="13"/>
          </p:nvPr>
        </p:nvSpPr>
        <p:spPr>
          <a:xfrm>
            <a:off x="7043531" y="2176463"/>
            <a:ext cx="2511287" cy="1630018"/>
          </a:xfrm>
        </p:spPr>
        <p:txBody>
          <a:bodyPr/>
          <a:lstStyle/>
          <a:p>
            <a:endParaRPr lang="id-ID"/>
          </a:p>
        </p:txBody>
      </p:sp>
      <p:sp>
        <p:nvSpPr>
          <p:cNvPr id="13" name="Picture Placeholder 2"/>
          <p:cNvSpPr>
            <a:spLocks noGrp="1"/>
          </p:cNvSpPr>
          <p:nvPr>
            <p:ph type="pic" sz="quarter" idx="14"/>
          </p:nvPr>
        </p:nvSpPr>
        <p:spPr>
          <a:xfrm>
            <a:off x="9680713" y="2176462"/>
            <a:ext cx="2511287" cy="1630018"/>
          </a:xfrm>
        </p:spPr>
        <p:txBody>
          <a:bodyPr/>
          <a:lstStyle/>
          <a:p>
            <a:endParaRPr lang="id-ID"/>
          </a:p>
        </p:txBody>
      </p:sp>
      <p:cxnSp>
        <p:nvCxnSpPr>
          <p:cNvPr id="14" name="Straight Connector 13"/>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7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ormal w/ image 4">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810456" y="6379631"/>
            <a:ext cx="832600" cy="307777"/>
          </a:xfrm>
          <a:prstGeom prst="rect">
            <a:avLst/>
          </a:prstGeom>
          <a:noFill/>
        </p:spPr>
        <p:txBody>
          <a:bodyPr wrap="none" rtlCol="0">
            <a:spAutoFit/>
          </a:bodyPr>
          <a:lstStyle/>
          <a:p>
            <a:pPr algn="ctr"/>
            <a:r>
              <a:rPr lang="id-ID" sz="1400" b="1" smtClean="0">
                <a:solidFill>
                  <a:schemeClr val="tx1"/>
                </a:solidFill>
                <a:latin typeface="+mn-lt"/>
              </a:rPr>
              <a:t>PAGE //</a:t>
            </a:r>
            <a:endParaRPr lang="id-ID" sz="1400" b="1" dirty="0">
              <a:solidFill>
                <a:schemeClr val="tx1"/>
              </a:solidFill>
              <a:latin typeface="+mn-lt"/>
            </a:endParaRPr>
          </a:p>
        </p:txBody>
      </p:sp>
      <p:sp>
        <p:nvSpPr>
          <p:cNvPr id="3" name="Picture Placeholder 2"/>
          <p:cNvSpPr>
            <a:spLocks noGrp="1"/>
          </p:cNvSpPr>
          <p:nvPr>
            <p:ph type="pic" sz="quarter" idx="11"/>
          </p:nvPr>
        </p:nvSpPr>
        <p:spPr>
          <a:xfrm>
            <a:off x="0" y="1815549"/>
            <a:ext cx="12192000" cy="5042452"/>
          </a:xfrm>
        </p:spPr>
        <p:txBody>
          <a:bodyPr/>
          <a:lstStyle/>
          <a:p>
            <a:endParaRPr lang="id-ID"/>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95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Normal Center">
    <p:spTree>
      <p:nvGrpSpPr>
        <p:cNvPr id="1" name=""/>
        <p:cNvGrpSpPr/>
        <p:nvPr/>
      </p:nvGrpSpPr>
      <p:grpSpPr>
        <a:xfrm>
          <a:off x="0" y="0"/>
          <a:ext cx="0" cy="0"/>
          <a:chOff x="0" y="0"/>
          <a:chExt cx="0" cy="0"/>
        </a:xfrm>
      </p:grpSpPr>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87213"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
        <p:nvSpPr>
          <p:cNvPr id="6" name="Picture Placeholder 3"/>
          <p:cNvSpPr>
            <a:spLocks noGrp="1"/>
          </p:cNvSpPr>
          <p:nvPr>
            <p:ph type="pic" sz="quarter" idx="23"/>
          </p:nvPr>
        </p:nvSpPr>
        <p:spPr>
          <a:xfrm>
            <a:off x="0" y="2859710"/>
            <a:ext cx="12191999"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8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ormal Center Imag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0" y="1"/>
            <a:ext cx="12192000" cy="6857999"/>
          </a:xfrm>
        </p:spPr>
        <p:txBody>
          <a:bodyPr>
            <a:normAutofit/>
          </a:bodyPr>
          <a:lstStyle>
            <a:lvl1pPr>
              <a:defRPr sz="3200"/>
            </a:lvl1pPr>
          </a:lstStyle>
          <a:p>
            <a:endParaRPr lang="id-ID"/>
          </a:p>
        </p:txBody>
      </p:sp>
      <p:sp>
        <p:nvSpPr>
          <p:cNvPr id="15" name="TextBox 14"/>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Autofit/>
          </a:bodyPr>
          <a:lstStyle>
            <a:lvl1pPr algn="l">
              <a:defRPr sz="4800">
                <a:solidFill>
                  <a:schemeClr val="tx1"/>
                </a:solidFill>
                <a:latin typeface="+mj-lt"/>
              </a:defRPr>
            </a:lvl1pPr>
          </a:lstStyle>
          <a:p>
            <a:r>
              <a:rPr lang="en-US" smtClean="0"/>
              <a:t>Click to edit Master title style</a:t>
            </a:r>
            <a:endParaRPr lang="id-ID"/>
          </a:p>
        </p:txBody>
      </p:sp>
      <p:sp>
        <p:nvSpPr>
          <p:cNvPr id="10" name="TextBox 9"/>
          <p:cNvSpPr txBox="1"/>
          <p:nvPr userDrawn="1"/>
        </p:nvSpPr>
        <p:spPr>
          <a:xfrm>
            <a:off x="10760709"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cxnSp>
        <p:nvCxnSpPr>
          <p:cNvPr id="7" name="Straight Connector 6"/>
          <p:cNvCxnSpPr/>
          <p:nvPr userDrawn="1"/>
        </p:nvCxnSpPr>
        <p:spPr>
          <a:xfrm>
            <a:off x="580577" y="1047104"/>
            <a:ext cx="67600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6857999"/>
          </a:xfrm>
        </p:spPr>
        <p:txBody>
          <a:bodyPr/>
          <a:lstStyle/>
          <a:p>
            <a:endParaRPr lang="id-ID"/>
          </a:p>
        </p:txBody>
      </p:sp>
    </p:spTree>
    <p:extLst>
      <p:ext uri="{BB962C8B-B14F-4D97-AF65-F5344CB8AC3E}">
        <p14:creationId xmlns:p14="http://schemas.microsoft.com/office/powerpoint/2010/main" val="11760537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0" y="1"/>
            <a:ext cx="12192000" cy="6857999"/>
          </a:xfrm>
        </p:spPr>
        <p:txBody>
          <a:bodyPr/>
          <a:lstStyle/>
          <a:p>
            <a:endParaRPr lang="id-ID"/>
          </a:p>
        </p:txBody>
      </p:sp>
      <p:sp>
        <p:nvSpPr>
          <p:cNvPr id="4" name="Picture Placeholder 3"/>
          <p:cNvSpPr>
            <a:spLocks noGrp="1" noChangeAspect="1"/>
          </p:cNvSpPr>
          <p:nvPr>
            <p:ph type="pic" sz="quarter" idx="11"/>
          </p:nvPr>
        </p:nvSpPr>
        <p:spPr>
          <a:xfrm>
            <a:off x="2433363" y="2239617"/>
            <a:ext cx="2160000" cy="2160000"/>
          </a:xfrm>
          <a:prstGeom prst="ellipse">
            <a:avLst/>
          </a:prstGeom>
        </p:spPr>
        <p:txBody>
          <a:bodyPr lIns="182880" tIns="91440" rIns="182880" bIns="91440"/>
          <a:lstStyle>
            <a:lvl1pPr marL="0" indent="0">
              <a:buFontTx/>
              <a:buNone/>
              <a:defRPr/>
            </a:lvl1pPr>
          </a:lstStyle>
          <a:p>
            <a:endParaRPr lang="en-US"/>
          </a:p>
        </p:txBody>
      </p:sp>
      <p:sp>
        <p:nvSpPr>
          <p:cNvPr id="5" name="Picture Placeholder 3"/>
          <p:cNvSpPr>
            <a:spLocks noGrp="1" noChangeAspect="1"/>
          </p:cNvSpPr>
          <p:nvPr>
            <p:ph type="pic" sz="quarter" idx="12"/>
          </p:nvPr>
        </p:nvSpPr>
        <p:spPr>
          <a:xfrm>
            <a:off x="5236198" y="2239617"/>
            <a:ext cx="2160000" cy="2160000"/>
          </a:xfrm>
          <a:prstGeom prst="ellipse">
            <a:avLst/>
          </a:prstGeom>
        </p:spPr>
        <p:txBody>
          <a:bodyPr lIns="182880" tIns="91440" rIns="182880" bIns="91440"/>
          <a:lstStyle>
            <a:lvl1pPr marL="0" indent="0">
              <a:buFontTx/>
              <a:buNone/>
              <a:defRPr/>
            </a:lvl1pPr>
          </a:lstStyle>
          <a:p>
            <a:endParaRPr lang="en-US"/>
          </a:p>
        </p:txBody>
      </p:sp>
      <p:sp>
        <p:nvSpPr>
          <p:cNvPr id="6" name="Picture Placeholder 3"/>
          <p:cNvSpPr>
            <a:spLocks noGrp="1" noChangeAspect="1"/>
          </p:cNvSpPr>
          <p:nvPr>
            <p:ph type="pic" sz="quarter" idx="13"/>
          </p:nvPr>
        </p:nvSpPr>
        <p:spPr>
          <a:xfrm>
            <a:off x="8039033" y="2239617"/>
            <a:ext cx="2160000" cy="2160000"/>
          </a:xfrm>
          <a:prstGeom prst="ellipse">
            <a:avLst/>
          </a:prstGeo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1160103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ormal Center no title">
    <p:spTree>
      <p:nvGrpSpPr>
        <p:cNvPr id="1" name=""/>
        <p:cNvGrpSpPr/>
        <p:nvPr/>
      </p:nvGrpSpPr>
      <p:grpSpPr>
        <a:xfrm>
          <a:off x="0" y="0"/>
          <a:ext cx="0" cy="0"/>
          <a:chOff x="0" y="0"/>
          <a:chExt cx="0" cy="0"/>
        </a:xfrm>
      </p:grpSpPr>
      <p:sp>
        <p:nvSpPr>
          <p:cNvPr id="8" name="TextBox 7"/>
          <p:cNvSpPr txBox="1"/>
          <p:nvPr userDrawn="1"/>
        </p:nvSpPr>
        <p:spPr>
          <a:xfrm>
            <a:off x="11343863" y="6366379"/>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9" name="TextBox 8"/>
          <p:cNvSpPr txBox="1"/>
          <p:nvPr userDrawn="1"/>
        </p:nvSpPr>
        <p:spPr>
          <a:xfrm>
            <a:off x="10734205" y="6379631"/>
            <a:ext cx="879087" cy="307777"/>
          </a:xfrm>
          <a:prstGeom prst="rect">
            <a:avLst/>
          </a:prstGeom>
          <a:noFill/>
        </p:spPr>
        <p:txBody>
          <a:bodyPr wrap="none" rtlCol="0">
            <a:spAutoFit/>
          </a:bodyPr>
          <a:lstStyle/>
          <a:p>
            <a:pPr algn="ctr"/>
            <a:r>
              <a:rPr lang="id-ID" sz="1400" b="1" smtClean="0">
                <a:solidFill>
                  <a:schemeClr val="tx1"/>
                </a:solidFill>
                <a:latin typeface="+mn-lt"/>
              </a:rPr>
              <a:t>PAGE // </a:t>
            </a:r>
            <a:endParaRPr lang="id-ID" sz="1400" b="1" dirty="0">
              <a:solidFill>
                <a:schemeClr val="tx1"/>
              </a:solidFill>
              <a:latin typeface="+mn-lt"/>
            </a:endParaRPr>
          </a:p>
        </p:txBody>
      </p:sp>
    </p:spTree>
    <p:extLst>
      <p:ext uri="{BB962C8B-B14F-4D97-AF65-F5344CB8AC3E}">
        <p14:creationId xmlns:p14="http://schemas.microsoft.com/office/powerpoint/2010/main" val="40704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4C31-475E-4A2F-A9AA-BA95AC06B52C}" type="datetimeFigureOut">
              <a:rPr lang="id-ID" smtClean="0"/>
              <a:t>20/05/2016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t>‹#›</a:t>
            </a:fld>
            <a:endParaRPr lang="id-ID"/>
          </a:p>
        </p:txBody>
      </p:sp>
    </p:spTree>
    <p:extLst>
      <p:ext uri="{BB962C8B-B14F-4D97-AF65-F5344CB8AC3E}">
        <p14:creationId xmlns:p14="http://schemas.microsoft.com/office/powerpoint/2010/main" val="1507577817"/>
      </p:ext>
    </p:extLst>
  </p:cSld>
  <p:clrMap bg1="lt1" tx1="dk1" bg2="lt2" tx2="dk2" accent1="accent1" accent2="accent2" accent3="accent3" accent4="accent4" accent5="accent5" accent6="accent6" hlink="hlink" folHlink="folHlink"/>
  <p:sldLayoutIdLst>
    <p:sldLayoutId id="2147483684" r:id="rId1"/>
    <p:sldLayoutId id="2147483722" r:id="rId2"/>
    <p:sldLayoutId id="2147483726" r:id="rId3"/>
    <p:sldLayoutId id="2147483724" r:id="rId4"/>
    <p:sldLayoutId id="2147483725" r:id="rId5"/>
    <p:sldLayoutId id="2147483710" r:id="rId6"/>
    <p:sldLayoutId id="2147483690" r:id="rId7"/>
    <p:sldLayoutId id="2147483709" r:id="rId8"/>
    <p:sldLayoutId id="2147483691" r:id="rId9"/>
    <p:sldLayoutId id="2147483729" r:id="rId10"/>
    <p:sldLayoutId id="2147483730" r:id="rId11"/>
    <p:sldLayoutId id="2147483739" r:id="rId12"/>
    <p:sldLayoutId id="2147483728" r:id="rId13"/>
    <p:sldLayoutId id="2147483733" r:id="rId14"/>
    <p:sldLayoutId id="2147483720" r:id="rId15"/>
    <p:sldLayoutId id="2147483731" r:id="rId16"/>
    <p:sldLayoutId id="2147483721" r:id="rId17"/>
    <p:sldLayoutId id="2147483719" r:id="rId18"/>
    <p:sldLayoutId id="2147483692" r:id="rId19"/>
    <p:sldLayoutId id="2147483704" r:id="rId20"/>
    <p:sldLayoutId id="2147483738" r:id="rId21"/>
    <p:sldLayoutId id="2147483696" r:id="rId22"/>
    <p:sldLayoutId id="2147483736" r:id="rId23"/>
    <p:sldLayoutId id="2147483727" r:id="rId24"/>
    <p:sldLayoutId id="2147483707" r:id="rId25"/>
    <p:sldLayoutId id="2147483693" r:id="rId26"/>
    <p:sldLayoutId id="2147483711" r:id="rId27"/>
    <p:sldLayoutId id="2147483723" r:id="rId28"/>
    <p:sldLayoutId id="2147483712" r:id="rId29"/>
    <p:sldLayoutId id="2147483732" r:id="rId30"/>
    <p:sldLayoutId id="2147483734" r:id="rId31"/>
    <p:sldLayoutId id="2147483708" r:id="rId32"/>
    <p:sldLayoutId id="2147483706" r:id="rId33"/>
    <p:sldLayoutId id="2147483694" r:id="rId34"/>
    <p:sldLayoutId id="2147483718" r:id="rId35"/>
    <p:sldLayoutId id="2147483713" r:id="rId36"/>
    <p:sldLayoutId id="2147483695" r:id="rId37"/>
    <p:sldLayoutId id="2147483697" r:id="rId38"/>
    <p:sldLayoutId id="2147483702" r:id="rId39"/>
    <p:sldLayoutId id="2147483705" r:id="rId40"/>
    <p:sldLayoutId id="2147483703" r:id="rId41"/>
    <p:sldLayoutId id="2147483735" r:id="rId42"/>
    <p:sldLayoutId id="2147483698" r:id="rId43"/>
    <p:sldLayoutId id="2147483699" r:id="rId44"/>
    <p:sldLayoutId id="2147483737" r:id="rId45"/>
    <p:sldLayoutId id="2147483700" r:id="rId46"/>
    <p:sldLayoutId id="2147483715" r:id="rId47"/>
    <p:sldLayoutId id="2147483716" r:id="rId48"/>
    <p:sldLayoutId id="2147483717" r:id="rId49"/>
    <p:sldLayoutId id="2147483701"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4.xml"/><Relationship Id="rId4" Type="http://schemas.openxmlformats.org/officeDocument/2006/relationships/chart" Target="../charts/char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1" name="Rectangle 10"/>
          <p:cNvSpPr/>
          <p:nvPr/>
        </p:nvSpPr>
        <p:spPr>
          <a:xfrm>
            <a:off x="0" y="2"/>
            <a:ext cx="12192000" cy="6857998"/>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608500" y="1546871"/>
            <a:ext cx="3454610" cy="3462140"/>
            <a:chOff x="4056724" y="5129535"/>
            <a:chExt cx="3454610" cy="3462140"/>
          </a:xfrm>
        </p:grpSpPr>
        <p:cxnSp>
          <p:nvCxnSpPr>
            <p:cNvPr id="14" name="Straight Connector 13"/>
            <p:cNvCxnSpPr/>
            <p:nvPr/>
          </p:nvCxnSpPr>
          <p:spPr>
            <a:xfrm>
              <a:off x="4103649" y="5174139"/>
              <a:ext cx="3407685" cy="34175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056724" y="5129535"/>
              <a:ext cx="3454610" cy="34454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668212" y="3318279"/>
            <a:ext cx="1382110"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O</a:t>
            </a:r>
            <a:endParaRPr lang="en-US" sz="12000" b="1" dirty="0">
              <a:solidFill>
                <a:schemeClr val="accent1"/>
              </a:solidFill>
              <a:latin typeface="Montserrat Semi" charset="0"/>
              <a:ea typeface="Montserrat Semi" charset="0"/>
              <a:cs typeface="Montserrat Semi" charset="0"/>
            </a:endParaRPr>
          </a:p>
        </p:txBody>
      </p:sp>
      <p:sp>
        <p:nvSpPr>
          <p:cNvPr id="20" name="TextBox 19"/>
          <p:cNvSpPr txBox="1"/>
          <p:nvPr/>
        </p:nvSpPr>
        <p:spPr>
          <a:xfrm>
            <a:off x="5773792" y="896501"/>
            <a:ext cx="1124026"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L</a:t>
            </a:r>
            <a:endParaRPr lang="en-US" sz="12000" b="1" dirty="0">
              <a:solidFill>
                <a:schemeClr val="accent1"/>
              </a:solidFill>
              <a:latin typeface="Montserrat Semi" charset="0"/>
              <a:ea typeface="Montserrat Semi" charset="0"/>
              <a:cs typeface="Montserrat Semi" charset="0"/>
            </a:endParaRPr>
          </a:p>
        </p:txBody>
      </p:sp>
      <p:sp>
        <p:nvSpPr>
          <p:cNvPr id="21" name="TextBox 20"/>
          <p:cNvSpPr txBox="1"/>
          <p:nvPr/>
        </p:nvSpPr>
        <p:spPr>
          <a:xfrm>
            <a:off x="7333761" y="2348783"/>
            <a:ext cx="612668"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I</a:t>
            </a:r>
            <a:endParaRPr lang="en-US" sz="12000" b="1" dirty="0">
              <a:solidFill>
                <a:schemeClr val="accent1"/>
              </a:solidFill>
              <a:latin typeface="Montserrat Semi" charset="0"/>
              <a:ea typeface="Montserrat Semi" charset="0"/>
              <a:cs typeface="Montserrat Semi" charset="0"/>
            </a:endParaRPr>
          </a:p>
        </p:txBody>
      </p:sp>
      <p:sp>
        <p:nvSpPr>
          <p:cNvPr id="22" name="TextBox 21"/>
          <p:cNvSpPr txBox="1"/>
          <p:nvPr/>
        </p:nvSpPr>
        <p:spPr>
          <a:xfrm>
            <a:off x="4408007" y="2348783"/>
            <a:ext cx="1295546" cy="1938992"/>
          </a:xfrm>
          <a:prstGeom prst="rect">
            <a:avLst/>
          </a:prstGeom>
          <a:noFill/>
        </p:spPr>
        <p:txBody>
          <a:bodyPr wrap="none" rtlCol="0">
            <a:spAutoFit/>
          </a:bodyPr>
          <a:lstStyle/>
          <a:p>
            <a:pPr algn="ctr"/>
            <a:r>
              <a:rPr lang="id-ID" sz="12000" b="1" smtClean="0">
                <a:solidFill>
                  <a:schemeClr val="accent1"/>
                </a:solidFill>
                <a:latin typeface="Montserrat Semi" charset="0"/>
                <a:ea typeface="Montserrat Semi" charset="0"/>
                <a:cs typeface="Montserrat Semi" charset="0"/>
              </a:rPr>
              <a:t>C</a:t>
            </a:r>
            <a:endParaRPr lang="en-US" sz="12000" b="1" dirty="0">
              <a:solidFill>
                <a:schemeClr val="accent1"/>
              </a:solidFill>
              <a:latin typeface="Montserrat Semi" charset="0"/>
              <a:ea typeface="Montserrat Semi" charset="0"/>
              <a:cs typeface="Montserrat Semi" charset="0"/>
            </a:endParaRPr>
          </a:p>
        </p:txBody>
      </p:sp>
      <p:sp>
        <p:nvSpPr>
          <p:cNvPr id="17" name="Title 1"/>
          <p:cNvSpPr txBox="1">
            <a:spLocks/>
          </p:cNvSpPr>
          <p:nvPr/>
        </p:nvSpPr>
        <p:spPr>
          <a:xfrm>
            <a:off x="5207838" y="6306578"/>
            <a:ext cx="2302858"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400" spc="600" smtClean="0">
                <a:solidFill>
                  <a:schemeClr val="bg1"/>
                </a:solidFill>
                <a:latin typeface="+mn-lt"/>
              </a:rPr>
              <a:t>CREATIVE ART</a:t>
            </a:r>
            <a:endParaRPr lang="id-ID" sz="1400" spc="600" dirty="0">
              <a:solidFill>
                <a:schemeClr val="bg1"/>
              </a:solidFill>
              <a:latin typeface="+mn-lt"/>
            </a:endParaRPr>
          </a:p>
        </p:txBody>
      </p:sp>
    </p:spTree>
    <p:extLst>
      <p:ext uri="{BB962C8B-B14F-4D97-AF65-F5344CB8AC3E}">
        <p14:creationId xmlns:p14="http://schemas.microsoft.com/office/powerpoint/2010/main" val="22217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KEY FOR SUCCESS</a:t>
            </a:r>
            <a:endParaRPr lang="id-ID"/>
          </a:p>
        </p:txBody>
      </p:sp>
      <p:sp>
        <p:nvSpPr>
          <p:cNvPr id="4" name="Rectangle 3"/>
          <p:cNvSpPr/>
          <p:nvPr/>
        </p:nvSpPr>
        <p:spPr>
          <a:xfrm>
            <a:off x="6543046" y="1969239"/>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5" name="Rectangle 4"/>
          <p:cNvSpPr/>
          <p:nvPr/>
        </p:nvSpPr>
        <p:spPr>
          <a:xfrm>
            <a:off x="6487335" y="427874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6" name="Rectangle 5"/>
          <p:cNvSpPr/>
          <p:nvPr/>
        </p:nvSpPr>
        <p:spPr>
          <a:xfrm>
            <a:off x="6543046" y="310327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Rectangle 6"/>
          <p:cNvSpPr/>
          <p:nvPr/>
        </p:nvSpPr>
        <p:spPr>
          <a:xfrm>
            <a:off x="6487335" y="5412778"/>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8" name="Shape 2753"/>
          <p:cNvSpPr/>
          <p:nvPr/>
        </p:nvSpPr>
        <p:spPr>
          <a:xfrm>
            <a:off x="5912705" y="4454433"/>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 name="Shape 2774"/>
          <p:cNvSpPr/>
          <p:nvPr/>
        </p:nvSpPr>
        <p:spPr>
          <a:xfrm>
            <a:off x="5867794" y="214493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0" name="Shape 2784"/>
          <p:cNvSpPr/>
          <p:nvPr/>
        </p:nvSpPr>
        <p:spPr>
          <a:xfrm>
            <a:off x="5867793" y="3299110"/>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1" name="Shape 2787"/>
          <p:cNvSpPr/>
          <p:nvPr/>
        </p:nvSpPr>
        <p:spPr>
          <a:xfrm>
            <a:off x="5867793" y="5608613"/>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13548" y="1969239"/>
            <a:ext cx="2953278" cy="4888761"/>
          </a:xfrm>
          <a:prstGeom prst="rect">
            <a:avLst/>
          </a:prstGeom>
        </p:spPr>
      </p:pic>
    </p:spTree>
    <p:extLst>
      <p:ext uri="{BB962C8B-B14F-4D97-AF65-F5344CB8AC3E}">
        <p14:creationId xmlns:p14="http://schemas.microsoft.com/office/powerpoint/2010/main" val="4127074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1" name="Rectangle 10"/>
          <p:cNvSpPr/>
          <p:nvPr/>
        </p:nvSpPr>
        <p:spPr>
          <a:xfrm>
            <a:off x="-10134"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33232" y="2423679"/>
            <a:ext cx="9325535" cy="1569660"/>
          </a:xfrm>
          <a:prstGeom prst="rect">
            <a:avLst/>
          </a:prstGeom>
        </p:spPr>
        <p:txBody>
          <a:bodyPr wrap="square">
            <a:spAutoFit/>
          </a:bodyPr>
          <a:lstStyle/>
          <a:p>
            <a:pPr algn="ctr"/>
            <a:r>
              <a:rPr lang="id-ID" sz="960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endParaRPr lang="id-ID" sz="96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Title 1"/>
          <p:cNvSpPr txBox="1">
            <a:spLocks/>
          </p:cNvSpPr>
          <p:nvPr/>
        </p:nvSpPr>
        <p:spPr>
          <a:xfrm>
            <a:off x="4467736" y="2258690"/>
            <a:ext cx="3552361"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smtClean="0">
                <a:solidFill>
                  <a:schemeClr val="accent1"/>
                </a:solidFill>
                <a:latin typeface="Rockwell" panose="02060603020205020403" pitchFamily="18" charset="0"/>
              </a:rPr>
              <a:t>Presented by John Durasim</a:t>
            </a:r>
            <a:endParaRPr lang="id-ID" sz="2000" dirty="0">
              <a:solidFill>
                <a:schemeClr val="accent1"/>
              </a:solidFill>
              <a:latin typeface="Rockwell" panose="02060603020205020403" pitchFamily="18" charset="0"/>
            </a:endParaRPr>
          </a:p>
        </p:txBody>
      </p:sp>
      <p:sp>
        <p:nvSpPr>
          <p:cNvPr id="10" name="Title 1"/>
          <p:cNvSpPr txBox="1">
            <a:spLocks/>
          </p:cNvSpPr>
          <p:nvPr/>
        </p:nvSpPr>
        <p:spPr>
          <a:xfrm>
            <a:off x="5006787" y="6227768"/>
            <a:ext cx="2302858" cy="32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400" spc="600" smtClean="0">
                <a:solidFill>
                  <a:schemeClr val="bg1"/>
                </a:solidFill>
                <a:latin typeface="+mn-lt"/>
              </a:rPr>
              <a:t>CREATIVE ART</a:t>
            </a:r>
            <a:endParaRPr lang="id-ID" sz="1400" spc="600" dirty="0">
              <a:solidFill>
                <a:schemeClr val="bg1"/>
              </a:solidFill>
              <a:latin typeface="+mn-lt"/>
            </a:endParaRPr>
          </a:p>
        </p:txBody>
      </p:sp>
    </p:spTree>
    <p:extLst>
      <p:ext uri="{BB962C8B-B14F-4D97-AF65-F5344CB8AC3E}">
        <p14:creationId xmlns:p14="http://schemas.microsoft.com/office/powerpoint/2010/main" val="311121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74015" y="2954901"/>
            <a:ext cx="3259575" cy="1815882"/>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11" name="TextBox 10"/>
          <p:cNvSpPr txBox="1"/>
          <p:nvPr/>
        </p:nvSpPr>
        <p:spPr>
          <a:xfrm>
            <a:off x="610326" y="615523"/>
            <a:ext cx="3186954" cy="769441"/>
          </a:xfrm>
          <a:prstGeom prst="rect">
            <a:avLst/>
          </a:prstGeom>
          <a:solidFill>
            <a:schemeClr val="accent1"/>
          </a:solidFill>
        </p:spPr>
        <p:txBody>
          <a:bodyPr wrap="square" rtlCol="0">
            <a:spAutoFit/>
          </a:bodyPr>
          <a:lstStyle/>
          <a:p>
            <a:pPr algn="ctr"/>
            <a:r>
              <a:rPr lang="id-ID" sz="4400" smtClean="0">
                <a:solidFill>
                  <a:schemeClr val="bg1"/>
                </a:solidFill>
              </a:rPr>
              <a:t>WHAT CAN</a:t>
            </a:r>
            <a:endParaRPr lang="id-ID" sz="4400">
              <a:solidFill>
                <a:schemeClr val="bg1"/>
              </a:solidFill>
            </a:endParaRPr>
          </a:p>
        </p:txBody>
      </p:sp>
      <p:sp>
        <p:nvSpPr>
          <p:cNvPr id="12" name="TextBox 11"/>
          <p:cNvSpPr txBox="1"/>
          <p:nvPr/>
        </p:nvSpPr>
        <p:spPr>
          <a:xfrm>
            <a:off x="610326" y="1423265"/>
            <a:ext cx="2124636" cy="769441"/>
          </a:xfrm>
          <a:prstGeom prst="rect">
            <a:avLst/>
          </a:prstGeom>
          <a:solidFill>
            <a:schemeClr val="accent1"/>
          </a:solidFill>
        </p:spPr>
        <p:txBody>
          <a:bodyPr wrap="square" rtlCol="0">
            <a:spAutoFit/>
          </a:bodyPr>
          <a:lstStyle/>
          <a:p>
            <a:pPr algn="ctr"/>
            <a:r>
              <a:rPr lang="id-ID" sz="4400" smtClean="0">
                <a:solidFill>
                  <a:schemeClr val="bg1"/>
                </a:solidFill>
              </a:rPr>
              <a:t>WE DO</a:t>
            </a:r>
            <a:endParaRPr lang="id-ID" sz="4400">
              <a:solidFill>
                <a:schemeClr val="bg1"/>
              </a:solidFill>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25"/>
          </p:nvPr>
        </p:nvSpPr>
        <p:spPr/>
      </p:sp>
      <p:sp>
        <p:nvSpPr>
          <p:cNvPr id="4" name="Picture Placeholder 3"/>
          <p:cNvSpPr>
            <a:spLocks noGrp="1"/>
          </p:cNvSpPr>
          <p:nvPr>
            <p:ph type="pic" sz="quarter" idx="26"/>
          </p:nvPr>
        </p:nvSpPr>
        <p:spPr/>
      </p:sp>
      <p:sp>
        <p:nvSpPr>
          <p:cNvPr id="5" name="Picture Placeholder 4"/>
          <p:cNvSpPr>
            <a:spLocks noGrp="1"/>
          </p:cNvSpPr>
          <p:nvPr>
            <p:ph type="pic" sz="quarter" idx="27"/>
          </p:nvPr>
        </p:nvSpPr>
        <p:spPr/>
      </p:sp>
      <p:sp>
        <p:nvSpPr>
          <p:cNvPr id="6" name="Picture Placeholder 5"/>
          <p:cNvSpPr>
            <a:spLocks noGrp="1"/>
          </p:cNvSpPr>
          <p:nvPr>
            <p:ph type="pic" sz="quarter" idx="28"/>
          </p:nvPr>
        </p:nvSpPr>
        <p:spPr/>
      </p:sp>
    </p:spTree>
    <p:extLst>
      <p:ext uri="{BB962C8B-B14F-4D97-AF65-F5344CB8AC3E}">
        <p14:creationId xmlns:p14="http://schemas.microsoft.com/office/powerpoint/2010/main" val="379049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461123" y="578224"/>
            <a:ext cx="635360" cy="731916"/>
            <a:chOff x="3306" y="1545"/>
            <a:chExt cx="1066" cy="1228"/>
          </a:xfrm>
        </p:grpSpPr>
        <p:sp>
          <p:nvSpPr>
            <p:cNvPr id="7" name="Freeform 5"/>
            <p:cNvSpPr>
              <a:spLocks/>
            </p:cNvSpPr>
            <p:nvPr/>
          </p:nvSpPr>
          <p:spPr bwMode="auto">
            <a:xfrm>
              <a:off x="3337" y="1580"/>
              <a:ext cx="1004" cy="1160"/>
            </a:xfrm>
            <a:custGeom>
              <a:avLst/>
              <a:gdLst>
                <a:gd name="T0" fmla="*/ 0 w 1004"/>
                <a:gd name="T1" fmla="*/ 290 h 1160"/>
                <a:gd name="T2" fmla="*/ 502 w 1004"/>
                <a:gd name="T3" fmla="*/ 0 h 1160"/>
                <a:gd name="T4" fmla="*/ 1004 w 1004"/>
                <a:gd name="T5" fmla="*/ 290 h 1160"/>
                <a:gd name="T6" fmla="*/ 1004 w 1004"/>
                <a:gd name="T7" fmla="*/ 870 h 1160"/>
                <a:gd name="T8" fmla="*/ 502 w 1004"/>
                <a:gd name="T9" fmla="*/ 1160 h 1160"/>
                <a:gd name="T10" fmla="*/ 0 w 1004"/>
                <a:gd name="T11" fmla="*/ 870 h 1160"/>
                <a:gd name="T12" fmla="*/ 0 w 1004"/>
                <a:gd name="T13" fmla="*/ 290 h 1160"/>
              </a:gdLst>
              <a:ahLst/>
              <a:cxnLst>
                <a:cxn ang="0">
                  <a:pos x="T0" y="T1"/>
                </a:cxn>
                <a:cxn ang="0">
                  <a:pos x="T2" y="T3"/>
                </a:cxn>
                <a:cxn ang="0">
                  <a:pos x="T4" y="T5"/>
                </a:cxn>
                <a:cxn ang="0">
                  <a:pos x="T6" y="T7"/>
                </a:cxn>
                <a:cxn ang="0">
                  <a:pos x="T8" y="T9"/>
                </a:cxn>
                <a:cxn ang="0">
                  <a:pos x="T10" y="T11"/>
                </a:cxn>
                <a:cxn ang="0">
                  <a:pos x="T12" y="T13"/>
                </a:cxn>
              </a:cxnLst>
              <a:rect l="0" t="0" r="r" b="b"/>
              <a:pathLst>
                <a:path w="1004" h="1160">
                  <a:moveTo>
                    <a:pt x="0" y="290"/>
                  </a:moveTo>
                  <a:lnTo>
                    <a:pt x="502" y="0"/>
                  </a:lnTo>
                  <a:lnTo>
                    <a:pt x="1004" y="290"/>
                  </a:lnTo>
                  <a:lnTo>
                    <a:pt x="1004" y="870"/>
                  </a:lnTo>
                  <a:lnTo>
                    <a:pt x="502" y="1160"/>
                  </a:lnTo>
                  <a:lnTo>
                    <a:pt x="0" y="870"/>
                  </a:lnTo>
                  <a:lnTo>
                    <a:pt x="0" y="290"/>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Freeform 6"/>
            <p:cNvSpPr>
              <a:spLocks/>
            </p:cNvSpPr>
            <p:nvPr/>
          </p:nvSpPr>
          <p:spPr bwMode="auto">
            <a:xfrm>
              <a:off x="3306" y="1545"/>
              <a:ext cx="1066" cy="1228"/>
            </a:xfrm>
            <a:custGeom>
              <a:avLst/>
              <a:gdLst>
                <a:gd name="T0" fmla="*/ 0 w 1066"/>
                <a:gd name="T1" fmla="*/ 306 h 1228"/>
                <a:gd name="T2" fmla="*/ 533 w 1066"/>
                <a:gd name="T3" fmla="*/ 0 h 1228"/>
                <a:gd name="T4" fmla="*/ 1066 w 1066"/>
                <a:gd name="T5" fmla="*/ 306 h 1228"/>
                <a:gd name="T6" fmla="*/ 1066 w 1066"/>
                <a:gd name="T7" fmla="*/ 921 h 1228"/>
                <a:gd name="T8" fmla="*/ 533 w 1066"/>
                <a:gd name="T9" fmla="*/ 1228 h 1228"/>
                <a:gd name="T10" fmla="*/ 0 w 1066"/>
                <a:gd name="T11" fmla="*/ 921 h 1228"/>
                <a:gd name="T12" fmla="*/ 0 w 1066"/>
                <a:gd name="T13" fmla="*/ 306 h 1228"/>
              </a:gdLst>
              <a:ahLst/>
              <a:cxnLst>
                <a:cxn ang="0">
                  <a:pos x="T0" y="T1"/>
                </a:cxn>
                <a:cxn ang="0">
                  <a:pos x="T2" y="T3"/>
                </a:cxn>
                <a:cxn ang="0">
                  <a:pos x="T4" y="T5"/>
                </a:cxn>
                <a:cxn ang="0">
                  <a:pos x="T6" y="T7"/>
                </a:cxn>
                <a:cxn ang="0">
                  <a:pos x="T8" y="T9"/>
                </a:cxn>
                <a:cxn ang="0">
                  <a:pos x="T10" y="T11"/>
                </a:cxn>
                <a:cxn ang="0">
                  <a:pos x="T12" y="T13"/>
                </a:cxn>
              </a:cxnLst>
              <a:rect l="0" t="0" r="r" b="b"/>
              <a:pathLst>
                <a:path w="1066" h="1228">
                  <a:moveTo>
                    <a:pt x="0" y="306"/>
                  </a:moveTo>
                  <a:lnTo>
                    <a:pt x="533" y="0"/>
                  </a:lnTo>
                  <a:lnTo>
                    <a:pt x="1066" y="306"/>
                  </a:lnTo>
                  <a:lnTo>
                    <a:pt x="1066" y="921"/>
                  </a:lnTo>
                  <a:lnTo>
                    <a:pt x="533" y="1228"/>
                  </a:lnTo>
                  <a:lnTo>
                    <a:pt x="0" y="921"/>
                  </a:lnTo>
                  <a:lnTo>
                    <a:pt x="0" y="306"/>
                  </a:lnTo>
                  <a:close/>
                </a:path>
              </a:pathLst>
            </a:custGeom>
            <a:noFill/>
            <a:ln w="381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9" name="TextBox 8"/>
          <p:cNvSpPr txBox="1"/>
          <p:nvPr/>
        </p:nvSpPr>
        <p:spPr>
          <a:xfrm>
            <a:off x="1182195" y="578224"/>
            <a:ext cx="1883734" cy="830997"/>
          </a:xfrm>
          <a:prstGeom prst="rect">
            <a:avLst/>
          </a:prstGeom>
          <a:noFill/>
        </p:spPr>
        <p:txBody>
          <a:bodyPr wrap="square" rtlCol="0">
            <a:spAutoFit/>
          </a:bodyPr>
          <a:lstStyle/>
          <a:p>
            <a:r>
              <a:rPr lang="id-ID" sz="2400" smtClean="0">
                <a:latin typeface="+mj-lt"/>
              </a:rPr>
              <a:t>THE MARKETING STRATEGY</a:t>
            </a:r>
            <a:endParaRPr lang="id-ID" sz="2400">
              <a:latin typeface="+mj-lt"/>
            </a:endParaRPr>
          </a:p>
        </p:txBody>
      </p:sp>
      <p:sp>
        <p:nvSpPr>
          <p:cNvPr id="14" name="Rectangle 13"/>
          <p:cNvSpPr/>
          <p:nvPr/>
        </p:nvSpPr>
        <p:spPr>
          <a:xfrm>
            <a:off x="3835592" y="5023849"/>
            <a:ext cx="2874489" cy="1400383"/>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5" name="Rectangle 14"/>
          <p:cNvSpPr/>
          <p:nvPr/>
        </p:nvSpPr>
        <p:spPr>
          <a:xfrm>
            <a:off x="7351610" y="5023848"/>
            <a:ext cx="2874489" cy="1400383"/>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grpSp>
        <p:nvGrpSpPr>
          <p:cNvPr id="16" name="Group 15"/>
          <p:cNvGrpSpPr/>
          <p:nvPr/>
        </p:nvGrpSpPr>
        <p:grpSpPr>
          <a:xfrm>
            <a:off x="879840" y="5023848"/>
            <a:ext cx="1998403" cy="1274195"/>
            <a:chOff x="722020" y="3806516"/>
            <a:chExt cx="1998403" cy="1274195"/>
          </a:xfrm>
        </p:grpSpPr>
        <p:sp>
          <p:nvSpPr>
            <p:cNvPr id="17" name="TextBox 16"/>
            <p:cNvSpPr txBox="1"/>
            <p:nvPr/>
          </p:nvSpPr>
          <p:spPr>
            <a:xfrm>
              <a:off x="722020" y="3806516"/>
              <a:ext cx="1998403" cy="1274195"/>
            </a:xfrm>
            <a:prstGeom prst="rect">
              <a:avLst/>
            </a:prstGeom>
            <a:noFill/>
          </p:spPr>
          <p:txBody>
            <a:bodyPr wrap="square" rtlCol="0">
              <a:spAutoFit/>
            </a:bodyPr>
            <a:lstStyle/>
            <a:p>
              <a:pPr>
                <a:lnSpc>
                  <a:spcPct val="80000"/>
                </a:lnSpc>
              </a:pPr>
              <a:r>
                <a:rPr lang="id-ID" sz="4800" smtClean="0">
                  <a:latin typeface="+mj-lt"/>
                </a:rPr>
                <a:t>OUR SERVICE</a:t>
              </a:r>
              <a:endParaRPr lang="id-ID" sz="4800">
                <a:latin typeface="+mj-lt"/>
              </a:endParaRPr>
            </a:p>
          </p:txBody>
        </p:sp>
        <p:cxnSp>
          <p:nvCxnSpPr>
            <p:cNvPr id="18" name="Straight Connector 17"/>
            <p:cNvCxnSpPr/>
            <p:nvPr/>
          </p:nvCxnSpPr>
          <p:spPr>
            <a:xfrm>
              <a:off x="834446" y="50780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0" y="1938782"/>
            <a:ext cx="12192000" cy="2623932"/>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95732" y="2875979"/>
            <a:ext cx="9621308" cy="781752"/>
          </a:xfrm>
          <a:prstGeom prst="rect">
            <a:avLst/>
          </a:prstGeom>
        </p:spPr>
        <p:txBody>
          <a:bodyPr wrap="square">
            <a:spAutoFit/>
          </a:bodyPr>
          <a:lstStyle/>
          <a:p>
            <a:pPr algn="ctr">
              <a:lnSpc>
                <a:spcPct val="80000"/>
              </a:lnSpc>
            </a:pPr>
            <a:r>
              <a:rPr lang="en-US" sz="2800" smtClean="0">
                <a:solidFill>
                  <a:schemeClr val="accent1"/>
                </a:solidFill>
              </a:rPr>
              <a:t>THE ACTION OR</a:t>
            </a:r>
            <a:r>
              <a:rPr lang="id-ID" sz="2800" smtClean="0">
                <a:solidFill>
                  <a:schemeClr val="accent1"/>
                </a:solidFill>
              </a:rPr>
              <a:t> </a:t>
            </a:r>
            <a:r>
              <a:rPr lang="en-US" sz="2800" smtClean="0">
                <a:solidFill>
                  <a:schemeClr val="accent1"/>
                </a:solidFill>
              </a:rPr>
              <a:t>ACTIVITY OF GATHERING INFORMATION ABOUT CONSUMERS' NEEDS AND PREFERENCES.</a:t>
            </a:r>
            <a:endParaRPr lang="id-ID" sz="2800">
              <a:solidFill>
                <a:schemeClr val="accent1"/>
              </a:solidFill>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151144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0" name="Rectangle 39"/>
          <p:cNvSpPr/>
          <p:nvPr/>
        </p:nvSpPr>
        <p:spPr>
          <a:xfrm>
            <a:off x="0" y="13198"/>
            <a:ext cx="12192000" cy="4565374"/>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5822" y="2028152"/>
            <a:ext cx="7507941" cy="1677767"/>
          </a:xfrm>
          <a:prstGeom prst="rect">
            <a:avLst/>
          </a:prstGeom>
        </p:spPr>
        <p:txBody>
          <a:bodyPr wrap="square">
            <a:spAutoFit/>
          </a:bodyPr>
          <a:lstStyle/>
          <a:p>
            <a:pPr algn="ctr">
              <a:lnSpc>
                <a:spcPct val="70000"/>
              </a:lnSpc>
            </a:pPr>
            <a:r>
              <a:rPr lang="id-ID" sz="7200" smtClean="0">
                <a:solidFill>
                  <a:schemeClr val="bg1"/>
                </a:solidFill>
                <a:latin typeface="+mj-lt"/>
              </a:rPr>
              <a:t>MARKETING PLAN</a:t>
            </a:r>
            <a:endParaRPr lang="id-ID" sz="7200">
              <a:solidFill>
                <a:schemeClr val="bg1"/>
              </a:solidFill>
              <a:latin typeface="+mj-lt"/>
            </a:endParaRPr>
          </a:p>
        </p:txBody>
      </p:sp>
      <p:sp>
        <p:nvSpPr>
          <p:cNvPr id="9" name="Rectangle 8"/>
          <p:cNvSpPr/>
          <p:nvPr/>
        </p:nvSpPr>
        <p:spPr>
          <a:xfrm>
            <a:off x="0" y="3817257"/>
            <a:ext cx="12192000" cy="304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1680583" y="5268130"/>
            <a:ext cx="1166794" cy="400110"/>
          </a:xfrm>
          <a:prstGeom prst="rect">
            <a:avLst/>
          </a:prstGeom>
        </p:spPr>
        <p:txBody>
          <a:bodyPr wrap="none">
            <a:spAutoFit/>
          </a:bodyPr>
          <a:lstStyle/>
          <a:p>
            <a:pPr algn="ctr"/>
            <a:r>
              <a:rPr lang="id-ID" sz="2000" smtClean="0">
                <a:solidFill>
                  <a:schemeClr val="bg1"/>
                </a:solidFill>
                <a:latin typeface="+mj-lt"/>
                <a:ea typeface="Montserrat" charset="0"/>
                <a:cs typeface="Montserrat" charset="0"/>
              </a:rPr>
              <a:t>Service One</a:t>
            </a:r>
            <a:endParaRPr lang="en-US" sz="2000" dirty="0">
              <a:solidFill>
                <a:schemeClr val="bg1"/>
              </a:solidFill>
              <a:latin typeface="+mj-lt"/>
              <a:ea typeface="Montserrat" charset="0"/>
              <a:cs typeface="Montserrat" charset="0"/>
            </a:endParaRPr>
          </a:p>
        </p:txBody>
      </p:sp>
      <p:sp>
        <p:nvSpPr>
          <p:cNvPr id="14" name="Rectangle 13"/>
          <p:cNvSpPr/>
          <p:nvPr/>
        </p:nvSpPr>
        <p:spPr>
          <a:xfrm>
            <a:off x="5474876" y="5321807"/>
            <a:ext cx="1198854" cy="400110"/>
          </a:xfrm>
          <a:prstGeom prst="rect">
            <a:avLst/>
          </a:prstGeom>
        </p:spPr>
        <p:txBody>
          <a:bodyPr wrap="none">
            <a:spAutoFit/>
          </a:bodyPr>
          <a:lstStyle/>
          <a:p>
            <a:pPr algn="ctr"/>
            <a:r>
              <a:rPr lang="id-ID" sz="2000" smtClean="0">
                <a:solidFill>
                  <a:schemeClr val="bg1"/>
                </a:solidFill>
                <a:latin typeface="+mj-lt"/>
                <a:ea typeface="Montserrat" charset="0"/>
                <a:cs typeface="Montserrat" charset="0"/>
              </a:rPr>
              <a:t>Service Two</a:t>
            </a:r>
            <a:endParaRPr lang="en-US" sz="2000" dirty="0">
              <a:solidFill>
                <a:schemeClr val="bg1"/>
              </a:solidFill>
              <a:latin typeface="+mj-lt"/>
              <a:ea typeface="Montserrat" charset="0"/>
              <a:cs typeface="Montserrat" charset="0"/>
            </a:endParaRPr>
          </a:p>
        </p:txBody>
      </p:sp>
      <p:sp>
        <p:nvSpPr>
          <p:cNvPr id="15" name="Rectangle 14"/>
          <p:cNvSpPr/>
          <p:nvPr/>
        </p:nvSpPr>
        <p:spPr>
          <a:xfrm>
            <a:off x="8922095" y="5321807"/>
            <a:ext cx="1354345" cy="400110"/>
          </a:xfrm>
          <a:prstGeom prst="rect">
            <a:avLst/>
          </a:prstGeom>
        </p:spPr>
        <p:txBody>
          <a:bodyPr wrap="none">
            <a:spAutoFit/>
          </a:bodyPr>
          <a:lstStyle/>
          <a:p>
            <a:pPr algn="ctr"/>
            <a:r>
              <a:rPr lang="id-ID" sz="2000" smtClean="0">
                <a:solidFill>
                  <a:schemeClr val="bg1"/>
                </a:solidFill>
                <a:latin typeface="+mj-lt"/>
                <a:ea typeface="Montserrat" charset="0"/>
                <a:cs typeface="Montserrat" charset="0"/>
              </a:rPr>
              <a:t>Service Three</a:t>
            </a:r>
            <a:endParaRPr lang="en-US" sz="2000" dirty="0">
              <a:solidFill>
                <a:schemeClr val="bg1"/>
              </a:solidFill>
              <a:latin typeface="+mj-lt"/>
              <a:ea typeface="Montserrat" charset="0"/>
              <a:cs typeface="Montserrat" charset="0"/>
            </a:endParaRPr>
          </a:p>
        </p:txBody>
      </p:sp>
      <p:sp>
        <p:nvSpPr>
          <p:cNvPr id="18" name="Rectangle 17"/>
          <p:cNvSpPr/>
          <p:nvPr/>
        </p:nvSpPr>
        <p:spPr>
          <a:xfrm>
            <a:off x="1085754" y="5675157"/>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9" name="Rectangle 18"/>
          <p:cNvSpPr/>
          <p:nvPr/>
        </p:nvSpPr>
        <p:spPr>
          <a:xfrm>
            <a:off x="4926970"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20" name="Rectangle 19"/>
          <p:cNvSpPr/>
          <p:nvPr/>
        </p:nvSpPr>
        <p:spPr>
          <a:xfrm>
            <a:off x="8465679"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cxnSp>
        <p:nvCxnSpPr>
          <p:cNvPr id="21" name="Straight Connector 20"/>
          <p:cNvCxnSpPr/>
          <p:nvPr/>
        </p:nvCxnSpPr>
        <p:spPr>
          <a:xfrm>
            <a:off x="4155141" y="3817257"/>
            <a:ext cx="0" cy="3040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24800" y="3817257"/>
            <a:ext cx="0" cy="3040743"/>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993910" y="4393991"/>
            <a:ext cx="621122" cy="621122"/>
            <a:chOff x="3050021" y="1873405"/>
            <a:chExt cx="621122" cy="621122"/>
          </a:xfrm>
        </p:grpSpPr>
        <p:sp>
          <p:nvSpPr>
            <p:cNvPr id="24"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25"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26"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grpSp>
        <p:nvGrpSpPr>
          <p:cNvPr id="27" name="Group 26"/>
          <p:cNvGrpSpPr/>
          <p:nvPr/>
        </p:nvGrpSpPr>
        <p:grpSpPr>
          <a:xfrm>
            <a:off x="5842672" y="4394520"/>
            <a:ext cx="442403" cy="618191"/>
            <a:chOff x="9527853" y="1873405"/>
            <a:chExt cx="442403" cy="618191"/>
          </a:xfrm>
        </p:grpSpPr>
        <p:sp>
          <p:nvSpPr>
            <p:cNvPr id="28"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29"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0" name="Line 255"/>
            <p:cNvSpPr>
              <a:spLocks noChangeShapeType="1"/>
            </p:cNvSpPr>
            <p:nvPr/>
          </p:nvSpPr>
          <p:spPr bwMode="auto">
            <a:xfrm>
              <a:off x="9686061" y="2060915"/>
              <a:ext cx="2931"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1" name="Line 256"/>
            <p:cNvSpPr>
              <a:spLocks noChangeShapeType="1"/>
            </p:cNvSpPr>
            <p:nvPr/>
          </p:nvSpPr>
          <p:spPr bwMode="auto">
            <a:xfrm>
              <a:off x="9806187" y="2060915"/>
              <a:ext cx="2929"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257"/>
            <p:cNvSpPr>
              <a:spLocks noChangeShapeType="1"/>
            </p:cNvSpPr>
            <p:nvPr/>
          </p:nvSpPr>
          <p:spPr bwMode="auto">
            <a:xfrm>
              <a:off x="9527853" y="1952509"/>
              <a:ext cx="442403"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grpSp>
        <p:nvGrpSpPr>
          <p:cNvPr id="33" name="Group 32"/>
          <p:cNvGrpSpPr/>
          <p:nvPr/>
        </p:nvGrpSpPr>
        <p:grpSpPr>
          <a:xfrm>
            <a:off x="9331189" y="4392526"/>
            <a:ext cx="536156" cy="618190"/>
            <a:chOff x="9151943" y="2024331"/>
            <a:chExt cx="536156" cy="618190"/>
          </a:xfrm>
        </p:grpSpPr>
        <p:sp>
          <p:nvSpPr>
            <p:cNvPr id="34"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5"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6" name="Line 477"/>
            <p:cNvSpPr>
              <a:spLocks noChangeShapeType="1"/>
            </p:cNvSpPr>
            <p:nvPr/>
          </p:nvSpPr>
          <p:spPr bwMode="auto">
            <a:xfrm>
              <a:off x="9222258" y="2320240"/>
              <a:ext cx="398456"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7" name="Line 478"/>
            <p:cNvSpPr>
              <a:spLocks noChangeShapeType="1"/>
            </p:cNvSpPr>
            <p:nvPr/>
          </p:nvSpPr>
          <p:spPr bwMode="auto">
            <a:xfrm>
              <a:off x="9242767" y="2220627"/>
              <a:ext cx="357437"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8" name="Line 479"/>
            <p:cNvSpPr>
              <a:spLocks noChangeShapeType="1"/>
            </p:cNvSpPr>
            <p:nvPr/>
          </p:nvSpPr>
          <p:spPr bwMode="auto">
            <a:xfrm>
              <a:off x="9260345" y="2121013"/>
              <a:ext cx="316421"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Tree>
    <p:extLst>
      <p:ext uri="{BB962C8B-B14F-4D97-AF65-F5344CB8AC3E}">
        <p14:creationId xmlns:p14="http://schemas.microsoft.com/office/powerpoint/2010/main" val="396556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0" name="Rectangle 9"/>
          <p:cNvSpPr/>
          <p:nvPr/>
        </p:nvSpPr>
        <p:spPr>
          <a:xfrm>
            <a:off x="0" y="1"/>
            <a:ext cx="12192000" cy="6857999"/>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0371" y="2508261"/>
            <a:ext cx="5953124" cy="2456057"/>
          </a:xfrm>
          <a:prstGeom prst="rect">
            <a:avLst/>
          </a:prstGeom>
        </p:spPr>
        <p:txBody>
          <a:bodyPr wrap="square">
            <a:spAutoFit/>
          </a:bodyPr>
          <a:lstStyle/>
          <a:p>
            <a:pPr>
              <a:lnSpc>
                <a:spcPct val="80000"/>
              </a:lnSpc>
            </a:pPr>
            <a:r>
              <a:rPr lang="id-ID" sz="4800" smtClean="0">
                <a:solidFill>
                  <a:schemeClr val="bg1"/>
                </a:solidFill>
              </a:rPr>
              <a:t>MARKETING</a:t>
            </a:r>
            <a:r>
              <a:rPr lang="en-US" sz="4800" smtClean="0">
                <a:solidFill>
                  <a:schemeClr val="bg1"/>
                </a:solidFill>
              </a:rPr>
              <a:t> IS THE </a:t>
            </a:r>
            <a:r>
              <a:rPr lang="en-US" sz="4800" b="1" smtClean="0">
                <a:solidFill>
                  <a:schemeClr val="accent1"/>
                </a:solidFill>
              </a:rPr>
              <a:t>BEST THING</a:t>
            </a:r>
            <a:r>
              <a:rPr lang="en-US" sz="4800" b="1" smtClean="0">
                <a:solidFill>
                  <a:schemeClr val="bg1"/>
                </a:solidFill>
              </a:rPr>
              <a:t> </a:t>
            </a:r>
            <a:r>
              <a:rPr lang="en-US" sz="4800" smtClean="0">
                <a:solidFill>
                  <a:schemeClr val="bg1"/>
                </a:solidFill>
              </a:rPr>
              <a:t>TO DOUSE THE SUNRISE WITH.</a:t>
            </a:r>
            <a:endParaRPr lang="id-ID" sz="4800">
              <a:solidFill>
                <a:schemeClr val="bg1"/>
              </a:solidFill>
            </a:endParaRPr>
          </a:p>
        </p:txBody>
      </p:sp>
      <p:sp>
        <p:nvSpPr>
          <p:cNvPr id="8" name="Rectangle 7"/>
          <p:cNvSpPr/>
          <p:nvPr/>
        </p:nvSpPr>
        <p:spPr>
          <a:xfrm>
            <a:off x="1173009" y="4964318"/>
            <a:ext cx="5110886" cy="369332"/>
          </a:xfrm>
          <a:prstGeom prst="rect">
            <a:avLst/>
          </a:prstGeom>
        </p:spPr>
        <p:txBody>
          <a:bodyPr wrap="none">
            <a:spAutoFit/>
          </a:bodyPr>
          <a:lstStyle/>
          <a:p>
            <a:r>
              <a:rPr lang="en-US" i="1">
                <a:solidFill>
                  <a:schemeClr val="bg1"/>
                </a:solidFill>
              </a:rPr>
              <a:t>creating a campaign that engages your audience</a:t>
            </a:r>
            <a:endParaRPr lang="id-ID" i="1">
              <a:solidFill>
                <a:schemeClr val="bg1"/>
              </a:solidFill>
            </a:endParaRPr>
          </a:p>
        </p:txBody>
      </p:sp>
    </p:spTree>
    <p:extLst>
      <p:ext uri="{BB962C8B-B14F-4D97-AF65-F5344CB8AC3E}">
        <p14:creationId xmlns:p14="http://schemas.microsoft.com/office/powerpoint/2010/main" val="2449284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MARKETING REVIEW</a:t>
            </a:r>
            <a:endParaRPr lang="id-ID"/>
          </a:p>
        </p:txBody>
      </p:sp>
      <p:sp>
        <p:nvSpPr>
          <p:cNvPr id="24" name="TextBox 23"/>
          <p:cNvSpPr txBox="1"/>
          <p:nvPr/>
        </p:nvSpPr>
        <p:spPr>
          <a:xfrm>
            <a:off x="2789708" y="2487310"/>
            <a:ext cx="6206808" cy="2708434"/>
          </a:xfrm>
          <a:prstGeom prst="rect">
            <a:avLst/>
          </a:prstGeom>
          <a:noFill/>
        </p:spPr>
        <p:txBody>
          <a:bodyPr wrap="square" rtlCol="0">
            <a:spAutoFit/>
          </a:bodyPr>
          <a:lstStyle/>
          <a:p>
            <a:pPr algn="ctr">
              <a:lnSpc>
                <a:spcPct val="80000"/>
              </a:lnSpc>
            </a:pPr>
            <a:r>
              <a:rPr lang="id-ID" sz="20000" b="1" spc="-300" smtClean="0">
                <a:solidFill>
                  <a:schemeClr val="accent1"/>
                </a:solidFill>
                <a:latin typeface="+mj-lt"/>
                <a:ea typeface="Open Sans Extrabold" panose="020B0906030804020204" pitchFamily="34" charset="0"/>
                <a:cs typeface="Open Sans Extrabold" panose="020B0906030804020204" pitchFamily="34" charset="0"/>
              </a:rPr>
              <a:t>2017</a:t>
            </a:r>
            <a:endParaRPr lang="id-ID" sz="20000" b="1" spc="-300">
              <a:solidFill>
                <a:schemeClr val="accent1"/>
              </a:solidFill>
              <a:latin typeface="+mj-lt"/>
              <a:ea typeface="Open Sans Extrabold" panose="020B0906030804020204" pitchFamily="34" charset="0"/>
              <a:cs typeface="Open Sans Extrabold" panose="020B0906030804020204" pitchFamily="34" charset="0"/>
            </a:endParaRPr>
          </a:p>
        </p:txBody>
      </p:sp>
      <p:cxnSp>
        <p:nvCxnSpPr>
          <p:cNvPr id="3" name="Straight Connector 2"/>
          <p:cNvCxnSpPr/>
          <p:nvPr/>
        </p:nvCxnSpPr>
        <p:spPr>
          <a:xfrm>
            <a:off x="6111970" y="4652682"/>
            <a:ext cx="0" cy="2205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11"/>
          <p:cNvSpPr>
            <a:spLocks noChangeArrowheads="1"/>
          </p:cNvSpPr>
          <p:nvPr/>
        </p:nvSpPr>
        <p:spPr bwMode="auto">
          <a:xfrm>
            <a:off x="6008782" y="4548700"/>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 name="Oval 14"/>
          <p:cNvSpPr>
            <a:spLocks noChangeArrowheads="1"/>
          </p:cNvSpPr>
          <p:nvPr/>
        </p:nvSpPr>
        <p:spPr bwMode="auto">
          <a:xfrm>
            <a:off x="6008782" y="5755341"/>
            <a:ext cx="206375" cy="207963"/>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Shape 2625"/>
          <p:cNvSpPr/>
          <p:nvPr/>
        </p:nvSpPr>
        <p:spPr>
          <a:xfrm>
            <a:off x="6472824" y="5431399"/>
            <a:ext cx="789737" cy="64788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ubtitle 2"/>
          <p:cNvSpPr txBox="1">
            <a:spLocks/>
          </p:cNvSpPr>
          <p:nvPr/>
        </p:nvSpPr>
        <p:spPr>
          <a:xfrm>
            <a:off x="7262561" y="5097969"/>
            <a:ext cx="3686248" cy="1314741"/>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accent1"/>
                </a:solidFill>
                <a:cs typeface="Lato Regular"/>
              </a:rPr>
              <a:t>Description</a:t>
            </a:r>
            <a:endParaRPr lang="en-US" sz="1600" b="1" dirty="0">
              <a:solidFill>
                <a:schemeClr val="accent1"/>
              </a:solidFill>
              <a:cs typeface="Lato Regular"/>
            </a:endParaRPr>
          </a:p>
          <a:p>
            <a:pPr marL="0" indent="0">
              <a:buNone/>
            </a:pPr>
            <a:r>
              <a:rPr lang="en-US" sz="1200" dirty="0">
                <a:solidFill>
                  <a:schemeClr val="tx1">
                    <a:lumMod val="50000"/>
                    <a:lumOff val="50000"/>
                  </a:schemeClr>
                </a:solidFill>
                <a:cs typeface="Lato Light"/>
              </a:rPr>
              <a:t>Lorem ipsum dolor sit amet, consectetur adipiscing elit. Integer pulvinar nulla ut ultrices eleifend. Etiam sit amet turpis at neque lacinia fermentum sed vitae velit</a:t>
            </a:r>
            <a:r>
              <a:rPr lang="en-US" sz="1200" dirty="0" smtClean="0">
                <a:solidFill>
                  <a:schemeClr val="tx1">
                    <a:lumMod val="50000"/>
                    <a:lumOff val="50000"/>
                  </a:schemeClr>
                </a:solidFill>
                <a:cs typeface="Lato Light"/>
              </a:rPr>
              <a:t>.</a:t>
            </a:r>
            <a:endParaRPr lang="en-US" sz="1200" dirty="0">
              <a:solidFill>
                <a:schemeClr val="tx1">
                  <a:lumMod val="50000"/>
                  <a:lumOff val="50000"/>
                </a:schemeClr>
              </a:solidFill>
              <a:cs typeface="Lato Light"/>
            </a:endParaRPr>
          </a:p>
        </p:txBody>
      </p:sp>
    </p:spTree>
    <p:extLst>
      <p:ext uri="{BB962C8B-B14F-4D97-AF65-F5344CB8AC3E}">
        <p14:creationId xmlns:p14="http://schemas.microsoft.com/office/powerpoint/2010/main" val="16252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111753" y="2974516"/>
            <a:ext cx="6206808" cy="2708434"/>
          </a:xfrm>
          <a:prstGeom prst="rect">
            <a:avLst/>
          </a:prstGeom>
          <a:noFill/>
        </p:spPr>
        <p:txBody>
          <a:bodyPr wrap="square" rtlCol="0">
            <a:spAutoFit/>
          </a:bodyPr>
          <a:lstStyle/>
          <a:p>
            <a:pPr algn="ctr">
              <a:lnSpc>
                <a:spcPct val="80000"/>
              </a:lnSpc>
            </a:pPr>
            <a:r>
              <a:rPr lang="id-ID" sz="20000" b="1" spc="-300" smtClean="0">
                <a:solidFill>
                  <a:schemeClr val="accent1"/>
                </a:solidFill>
                <a:latin typeface="+mj-lt"/>
                <a:ea typeface="Open Sans Extrabold" panose="020B0906030804020204" pitchFamily="34" charset="0"/>
                <a:cs typeface="Open Sans Extrabold" panose="020B0906030804020204" pitchFamily="34" charset="0"/>
              </a:rPr>
              <a:t>2020</a:t>
            </a:r>
            <a:endParaRPr lang="id-ID" sz="20000" b="1" spc="-300">
              <a:solidFill>
                <a:schemeClr val="accent1"/>
              </a:solidFill>
              <a:latin typeface="+mj-lt"/>
              <a:ea typeface="Open Sans Extrabold" panose="020B0906030804020204" pitchFamily="34" charset="0"/>
              <a:cs typeface="Open Sans Extrabold" panose="020B0906030804020204" pitchFamily="34" charset="0"/>
            </a:endParaRPr>
          </a:p>
        </p:txBody>
      </p:sp>
      <p:cxnSp>
        <p:nvCxnSpPr>
          <p:cNvPr id="3" name="Straight Connector 2"/>
          <p:cNvCxnSpPr/>
          <p:nvPr/>
        </p:nvCxnSpPr>
        <p:spPr>
          <a:xfrm>
            <a:off x="6111970" y="-134473"/>
            <a:ext cx="0" cy="275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11"/>
          <p:cNvSpPr>
            <a:spLocks noChangeArrowheads="1"/>
          </p:cNvSpPr>
          <p:nvPr/>
        </p:nvSpPr>
        <p:spPr bwMode="auto">
          <a:xfrm>
            <a:off x="6008782" y="2588825"/>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 name="Oval 14"/>
          <p:cNvSpPr>
            <a:spLocks noChangeArrowheads="1"/>
          </p:cNvSpPr>
          <p:nvPr/>
        </p:nvSpPr>
        <p:spPr bwMode="auto">
          <a:xfrm>
            <a:off x="6008782" y="1123195"/>
            <a:ext cx="206375" cy="207963"/>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6480727" y="891360"/>
            <a:ext cx="753792" cy="704981"/>
            <a:chOff x="6369689" y="1149437"/>
            <a:chExt cx="386534" cy="339364"/>
          </a:xfrm>
          <a:solidFill>
            <a:schemeClr val="tx2"/>
          </a:solidFill>
        </p:grpSpPr>
        <p:sp>
          <p:nvSpPr>
            <p:cNvPr id="9"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Subtitle 2"/>
          <p:cNvSpPr txBox="1">
            <a:spLocks/>
          </p:cNvSpPr>
          <p:nvPr/>
        </p:nvSpPr>
        <p:spPr>
          <a:xfrm>
            <a:off x="7234519" y="673787"/>
            <a:ext cx="3686248" cy="1314741"/>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accent1"/>
                </a:solidFill>
                <a:cs typeface="Lato Regular"/>
              </a:rPr>
              <a:t>Description</a:t>
            </a:r>
            <a:endParaRPr lang="en-US" sz="1600" b="1" dirty="0">
              <a:solidFill>
                <a:schemeClr val="accent1"/>
              </a:solidFill>
              <a:cs typeface="Lato Regular"/>
            </a:endParaRPr>
          </a:p>
          <a:p>
            <a:pPr marL="0" indent="0">
              <a:buNone/>
            </a:pPr>
            <a:r>
              <a:rPr lang="en-US" sz="1200" dirty="0">
                <a:solidFill>
                  <a:schemeClr val="tx1">
                    <a:lumMod val="50000"/>
                    <a:lumOff val="50000"/>
                  </a:schemeClr>
                </a:solidFill>
                <a:cs typeface="Lato Light"/>
              </a:rPr>
              <a:t>Lorem ipsum dolor sit amet, consectetur adipiscing elit. Integer pulvinar nulla ut ultrices eleifend. Etiam sit amet turpis at neque lacinia fermentum sed vitae velit</a:t>
            </a:r>
            <a:r>
              <a:rPr lang="en-US" sz="1200" dirty="0" smtClean="0">
                <a:solidFill>
                  <a:schemeClr val="tx1">
                    <a:lumMod val="50000"/>
                    <a:lumOff val="50000"/>
                  </a:schemeClr>
                </a:solidFill>
                <a:cs typeface="Lato Light"/>
              </a:rPr>
              <a:t>.</a:t>
            </a:r>
            <a:endParaRPr lang="en-US" sz="1200" dirty="0">
              <a:solidFill>
                <a:schemeClr val="tx1">
                  <a:lumMod val="50000"/>
                  <a:lumOff val="50000"/>
                </a:schemeClr>
              </a:solidFill>
              <a:cs typeface="Lato Light"/>
            </a:endParaRPr>
          </a:p>
        </p:txBody>
      </p:sp>
      <p:cxnSp>
        <p:nvCxnSpPr>
          <p:cNvPr id="5" name="Straight Connector 4"/>
          <p:cNvCxnSpPr/>
          <p:nvPr/>
        </p:nvCxnSpPr>
        <p:spPr>
          <a:xfrm>
            <a:off x="8901953" y="3953435"/>
            <a:ext cx="34827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4"/>
          <p:cNvSpPr>
            <a:spLocks noChangeArrowheads="1"/>
          </p:cNvSpPr>
          <p:nvPr/>
        </p:nvSpPr>
        <p:spPr bwMode="auto">
          <a:xfrm>
            <a:off x="10594446" y="3849453"/>
            <a:ext cx="206375" cy="207963"/>
          </a:xfrm>
          <a:prstGeom prst="ellipse">
            <a:avLst/>
          </a:pr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Oval 11"/>
          <p:cNvSpPr>
            <a:spLocks noChangeArrowheads="1"/>
          </p:cNvSpPr>
          <p:nvPr/>
        </p:nvSpPr>
        <p:spPr bwMode="auto">
          <a:xfrm>
            <a:off x="8871268" y="3849453"/>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10277746" y="4174845"/>
            <a:ext cx="839774" cy="307777"/>
          </a:xfrm>
          <a:prstGeom prst="rect">
            <a:avLst/>
          </a:prstGeom>
          <a:noFill/>
        </p:spPr>
        <p:txBody>
          <a:bodyPr wrap="square" rtlCol="0">
            <a:spAutoFit/>
          </a:bodyPr>
          <a:lstStyle/>
          <a:p>
            <a:r>
              <a:rPr lang="id-ID" sz="1400" b="1" smtClean="0">
                <a:solidFill>
                  <a:schemeClr val="bg2">
                    <a:lumMod val="65000"/>
                  </a:schemeClr>
                </a:solidFill>
              </a:rPr>
              <a:t>august</a:t>
            </a:r>
            <a:endParaRPr lang="id-ID" sz="1400" b="1" dirty="0">
              <a:solidFill>
                <a:schemeClr val="bg2">
                  <a:lumMod val="65000"/>
                </a:schemeClr>
              </a:solidFill>
            </a:endParaRPr>
          </a:p>
        </p:txBody>
      </p:sp>
    </p:spTree>
    <p:extLst>
      <p:ext uri="{BB962C8B-B14F-4D97-AF65-F5344CB8AC3E}">
        <p14:creationId xmlns:p14="http://schemas.microsoft.com/office/powerpoint/2010/main" val="415963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727977" y="2657730"/>
            <a:ext cx="4545576" cy="2708434"/>
          </a:xfrm>
          <a:prstGeom prst="rect">
            <a:avLst/>
          </a:prstGeom>
          <a:noFill/>
        </p:spPr>
        <p:txBody>
          <a:bodyPr wrap="square" rtlCol="0">
            <a:spAutoFit/>
          </a:bodyPr>
          <a:lstStyle/>
          <a:p>
            <a:pPr>
              <a:lnSpc>
                <a:spcPct val="80000"/>
              </a:lnSpc>
            </a:pPr>
            <a:r>
              <a:rPr lang="id-ID" sz="20000" b="1" spc="-300" smtClean="0">
                <a:solidFill>
                  <a:schemeClr val="accent1"/>
                </a:solidFill>
                <a:latin typeface="+mj-lt"/>
                <a:ea typeface="Open Sans Extrabold" panose="020B0906030804020204" pitchFamily="34" charset="0"/>
                <a:cs typeface="Open Sans Extrabold" panose="020B0906030804020204" pitchFamily="34" charset="0"/>
              </a:rPr>
              <a:t>2030</a:t>
            </a:r>
            <a:endParaRPr lang="id-ID" sz="20000" b="1" spc="-300">
              <a:solidFill>
                <a:schemeClr val="accent1"/>
              </a:solidFill>
              <a:latin typeface="+mj-lt"/>
              <a:ea typeface="Open Sans Extrabold" panose="020B0906030804020204" pitchFamily="34" charset="0"/>
              <a:cs typeface="Open Sans Extrabold" panose="020B0906030804020204" pitchFamily="34" charset="0"/>
            </a:endParaRPr>
          </a:p>
        </p:txBody>
      </p:sp>
      <p:cxnSp>
        <p:nvCxnSpPr>
          <p:cNvPr id="27" name="Straight Connector 26"/>
          <p:cNvCxnSpPr/>
          <p:nvPr/>
        </p:nvCxnSpPr>
        <p:spPr>
          <a:xfrm>
            <a:off x="-94129" y="3778624"/>
            <a:ext cx="5325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1189277" y="3674642"/>
            <a:ext cx="206375" cy="207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9"/>
          <p:cNvSpPr>
            <a:spLocks noChangeArrowheads="1"/>
          </p:cNvSpPr>
          <p:nvPr/>
        </p:nvSpPr>
        <p:spPr bwMode="auto">
          <a:xfrm>
            <a:off x="3676890" y="3674642"/>
            <a:ext cx="207963" cy="207963"/>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Shape 2934"/>
          <p:cNvSpPr/>
          <p:nvPr/>
        </p:nvSpPr>
        <p:spPr>
          <a:xfrm>
            <a:off x="679171" y="1860500"/>
            <a:ext cx="1226585" cy="1594462"/>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ubtitle 2"/>
          <p:cNvSpPr txBox="1">
            <a:spLocks/>
          </p:cNvSpPr>
          <p:nvPr/>
        </p:nvSpPr>
        <p:spPr>
          <a:xfrm>
            <a:off x="2041729" y="2000360"/>
            <a:ext cx="3686248" cy="1314741"/>
          </a:xfrm>
          <a:prstGeom prst="rect">
            <a:avLst/>
          </a:prstGeom>
        </p:spPr>
        <p:txBody>
          <a:bodyPr vert="horz" lIns="243744" tIns="121869" rIns="243744" bIns="12186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smtClean="0">
                <a:solidFill>
                  <a:schemeClr val="accent1"/>
                </a:solidFill>
                <a:cs typeface="Lato Regular"/>
              </a:rPr>
              <a:t>Description</a:t>
            </a:r>
            <a:endParaRPr lang="en-US" sz="1600" b="1" dirty="0">
              <a:solidFill>
                <a:schemeClr val="accent1"/>
              </a:solidFill>
              <a:cs typeface="Lato Regular"/>
            </a:endParaRPr>
          </a:p>
          <a:p>
            <a:pPr marL="0" indent="0">
              <a:buNone/>
            </a:pPr>
            <a:r>
              <a:rPr lang="en-US" sz="1200" dirty="0">
                <a:solidFill>
                  <a:schemeClr val="tx1">
                    <a:lumMod val="50000"/>
                    <a:lumOff val="50000"/>
                  </a:schemeClr>
                </a:solidFill>
                <a:cs typeface="Lato Light"/>
              </a:rPr>
              <a:t>Lorem ipsum dolor sit amet, consectetur adipiscing elit. Integer pulvinar nulla ut ultrices eleifend. Etiam sit amet turpis at neque lacinia fermentum sed vitae velit</a:t>
            </a:r>
            <a:r>
              <a:rPr lang="en-US" sz="1200" dirty="0" smtClean="0">
                <a:solidFill>
                  <a:schemeClr val="tx1">
                    <a:lumMod val="50000"/>
                    <a:lumOff val="50000"/>
                  </a:schemeClr>
                </a:solidFill>
                <a:cs typeface="Lato Light"/>
              </a:rPr>
              <a:t>.</a:t>
            </a:r>
            <a:endParaRPr lang="en-US" sz="1200" dirty="0">
              <a:solidFill>
                <a:schemeClr val="tx1">
                  <a:lumMod val="50000"/>
                  <a:lumOff val="50000"/>
                </a:schemeClr>
              </a:solidFill>
              <a:cs typeface="Lato Light"/>
            </a:endParaRPr>
          </a:p>
        </p:txBody>
      </p:sp>
      <p:sp>
        <p:nvSpPr>
          <p:cNvPr id="33" name="Oval 11"/>
          <p:cNvSpPr>
            <a:spLocks noChangeArrowheads="1"/>
          </p:cNvSpPr>
          <p:nvPr/>
        </p:nvSpPr>
        <p:spPr bwMode="auto">
          <a:xfrm>
            <a:off x="5085791" y="3674642"/>
            <a:ext cx="206375" cy="207963"/>
          </a:xfrm>
          <a:prstGeom prst="ellipse">
            <a:avLst/>
          </a:prstGeom>
          <a:solidFill>
            <a:srgbClr val="F2F1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3380879" y="3948398"/>
            <a:ext cx="839774" cy="307777"/>
          </a:xfrm>
          <a:prstGeom prst="rect">
            <a:avLst/>
          </a:prstGeom>
          <a:noFill/>
        </p:spPr>
        <p:txBody>
          <a:bodyPr wrap="square" rtlCol="0">
            <a:spAutoFit/>
          </a:bodyPr>
          <a:lstStyle/>
          <a:p>
            <a:r>
              <a:rPr lang="id-ID" sz="1400" b="1" smtClean="0">
                <a:solidFill>
                  <a:schemeClr val="bg2">
                    <a:lumMod val="65000"/>
                  </a:schemeClr>
                </a:solidFill>
              </a:rPr>
              <a:t>august</a:t>
            </a:r>
            <a:endParaRPr lang="id-ID" sz="1400" b="1" dirty="0">
              <a:solidFill>
                <a:schemeClr val="bg2">
                  <a:lumMod val="65000"/>
                </a:schemeClr>
              </a:solidFill>
            </a:endParaRPr>
          </a:p>
        </p:txBody>
      </p:sp>
    </p:spTree>
    <p:extLst>
      <p:ext uri="{BB962C8B-B14F-4D97-AF65-F5344CB8AC3E}">
        <p14:creationId xmlns:p14="http://schemas.microsoft.com/office/powerpoint/2010/main" val="35731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115340" y="0"/>
            <a:ext cx="7076659" cy="6858000"/>
          </a:xfrm>
          <a:prstGeom prst="rect">
            <a:avLst/>
          </a:prstGeom>
          <a:solidFill>
            <a:srgbClr val="000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725479" y="1864859"/>
            <a:ext cx="2584803" cy="1214517"/>
            <a:chOff x="7673091" y="1779768"/>
            <a:chExt cx="2584803" cy="1214517"/>
          </a:xfrm>
        </p:grpSpPr>
        <p:sp>
          <p:nvSpPr>
            <p:cNvPr id="10" name="TextBox 9"/>
            <p:cNvSpPr txBox="1"/>
            <p:nvPr/>
          </p:nvSpPr>
          <p:spPr>
            <a:xfrm>
              <a:off x="7673091" y="1779768"/>
              <a:ext cx="1512209"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Strenght</a:t>
              </a:r>
              <a:endParaRPr lang="id-ID" sz="2400" b="1" dirty="0">
                <a:solidFill>
                  <a:schemeClr val="bg1"/>
                </a:solidFill>
                <a:cs typeface="Lato Light" panose="020F0402020204030203" pitchFamily="34" charset="0"/>
              </a:endParaRPr>
            </a:p>
          </p:txBody>
        </p:sp>
        <p:sp>
          <p:nvSpPr>
            <p:cNvPr id="11" name="Rectangle 10"/>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12" name="Group 11"/>
          <p:cNvGrpSpPr/>
          <p:nvPr/>
        </p:nvGrpSpPr>
        <p:grpSpPr>
          <a:xfrm>
            <a:off x="8920421" y="1864859"/>
            <a:ext cx="2584803" cy="1214517"/>
            <a:chOff x="7673091" y="1779768"/>
            <a:chExt cx="2584803" cy="1214517"/>
          </a:xfrm>
        </p:grpSpPr>
        <p:sp>
          <p:nvSpPr>
            <p:cNvPr id="13" name="TextBox 12"/>
            <p:cNvSpPr txBox="1"/>
            <p:nvPr/>
          </p:nvSpPr>
          <p:spPr>
            <a:xfrm>
              <a:off x="7673091" y="1779768"/>
              <a:ext cx="1722203"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Weakness</a:t>
              </a:r>
              <a:endParaRPr lang="id-ID" sz="2400" b="1" dirty="0">
                <a:solidFill>
                  <a:schemeClr val="bg1"/>
                </a:solidFill>
                <a:cs typeface="Lato Light" panose="020F0402020204030203" pitchFamily="34" charset="0"/>
              </a:endParaRPr>
            </a:p>
          </p:txBody>
        </p:sp>
        <p:sp>
          <p:nvSpPr>
            <p:cNvPr id="14" name="Rectangle 13"/>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15" name="Group 14"/>
          <p:cNvGrpSpPr/>
          <p:nvPr/>
        </p:nvGrpSpPr>
        <p:grpSpPr>
          <a:xfrm>
            <a:off x="5725479" y="4359776"/>
            <a:ext cx="2584803" cy="1214517"/>
            <a:chOff x="7673091" y="1779768"/>
            <a:chExt cx="2584803" cy="1214517"/>
          </a:xfrm>
        </p:grpSpPr>
        <p:sp>
          <p:nvSpPr>
            <p:cNvPr id="18" name="TextBox 17"/>
            <p:cNvSpPr txBox="1"/>
            <p:nvPr/>
          </p:nvSpPr>
          <p:spPr>
            <a:xfrm>
              <a:off x="7673091" y="1779768"/>
              <a:ext cx="2343911"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Opportunities</a:t>
              </a:r>
              <a:endParaRPr lang="id-ID" sz="2400" b="1" dirty="0">
                <a:solidFill>
                  <a:schemeClr val="bg1"/>
                </a:solidFill>
                <a:cs typeface="Lato Light" panose="020F0402020204030203" pitchFamily="34" charset="0"/>
              </a:endParaRPr>
            </a:p>
          </p:txBody>
        </p:sp>
        <p:sp>
          <p:nvSpPr>
            <p:cNvPr id="19" name="Rectangle 18"/>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grpSp>
        <p:nvGrpSpPr>
          <p:cNvPr id="20" name="Group 19"/>
          <p:cNvGrpSpPr/>
          <p:nvPr/>
        </p:nvGrpSpPr>
        <p:grpSpPr>
          <a:xfrm>
            <a:off x="8920420" y="4359776"/>
            <a:ext cx="2584803" cy="1214517"/>
            <a:chOff x="7673091" y="1779768"/>
            <a:chExt cx="2584803" cy="1214517"/>
          </a:xfrm>
        </p:grpSpPr>
        <p:sp>
          <p:nvSpPr>
            <p:cNvPr id="21" name="TextBox 20"/>
            <p:cNvSpPr txBox="1"/>
            <p:nvPr/>
          </p:nvSpPr>
          <p:spPr>
            <a:xfrm>
              <a:off x="7673091" y="1779768"/>
              <a:ext cx="1260538" cy="461665"/>
            </a:xfrm>
            <a:prstGeom prst="rect">
              <a:avLst/>
            </a:prstGeom>
            <a:noFill/>
          </p:spPr>
          <p:txBody>
            <a:bodyPr wrap="none" rtlCol="0">
              <a:spAutoFit/>
            </a:bodyPr>
            <a:lstStyle/>
            <a:p>
              <a:r>
                <a:rPr lang="id-ID" sz="2400" b="1" smtClean="0">
                  <a:solidFill>
                    <a:schemeClr val="bg1"/>
                  </a:solidFill>
                  <a:cs typeface="Lato Light" panose="020F0402020204030203" pitchFamily="34" charset="0"/>
                </a:rPr>
                <a:t>Thread</a:t>
              </a:r>
              <a:endParaRPr lang="id-ID" sz="2400" b="1" dirty="0">
                <a:solidFill>
                  <a:schemeClr val="bg1"/>
                </a:solidFill>
                <a:cs typeface="Lato Light" panose="020F0402020204030203" pitchFamily="34" charset="0"/>
              </a:endParaRPr>
            </a:p>
          </p:txBody>
        </p:sp>
        <p:sp>
          <p:nvSpPr>
            <p:cNvPr id="22" name="Rectangle 21"/>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solidFill>
                    <a:schemeClr val="bg1"/>
                  </a:solidFill>
                  <a:ea typeface="Open Sans Condensed Light" pitchFamily="34" charset="0"/>
                  <a:cs typeface="Open Sans Condensed Light" pitchFamily="34" charset="0"/>
                </a:rPr>
                <a:t>Body text here or </a:t>
              </a:r>
              <a:r>
                <a:rPr lang="en-US" sz="1200" dirty="0" err="1">
                  <a:solidFill>
                    <a:schemeClr val="bg1"/>
                  </a:solidFill>
                  <a:ea typeface="Open Sans Condensed Light" pitchFamily="34" charset="0"/>
                  <a:cs typeface="Open Sans Condensed Light" pitchFamily="34" charset="0"/>
                </a:rPr>
                <a:t>Lorem</a:t>
              </a:r>
              <a:r>
                <a:rPr lang="en-US" sz="1200" dirty="0">
                  <a:solidFill>
                    <a:schemeClr val="bg1"/>
                  </a:solidFill>
                  <a:ea typeface="Open Sans Condensed Light" pitchFamily="34" charset="0"/>
                  <a:cs typeface="Open Sans Condensed Light" pitchFamily="34" charset="0"/>
                </a:rPr>
                <a:t> </a:t>
              </a:r>
              <a:r>
                <a:rPr lang="en-US" sz="1200" dirty="0" err="1">
                  <a:solidFill>
                    <a:schemeClr val="bg1"/>
                  </a:solidFill>
                  <a:ea typeface="Open Sans Condensed Light" pitchFamily="34" charset="0"/>
                  <a:cs typeface="Open Sans Condensed Light" pitchFamily="34" charset="0"/>
                </a:rPr>
                <a:t>Ipsum</a:t>
              </a:r>
              <a:r>
                <a:rPr lang="en-US" sz="1200" dirty="0">
                  <a:solidFill>
                    <a:schemeClr val="bg1"/>
                  </a:solidFill>
                  <a:ea typeface="Open Sans Condensed Light" pitchFamily="34" charset="0"/>
                  <a:cs typeface="Open Sans Condensed Light" pitchFamily="34" charset="0"/>
                </a:rPr>
                <a:t> is simply dummy text of the printing and typesetting industry</a:t>
              </a:r>
              <a:r>
                <a:rPr lang="en-US" sz="1200">
                  <a:solidFill>
                    <a:schemeClr val="bg1"/>
                  </a:solidFill>
                  <a:ea typeface="Open Sans Condensed Light" pitchFamily="34" charset="0"/>
                  <a:cs typeface="Open Sans Condensed Light" pitchFamily="34" charset="0"/>
                </a:rPr>
                <a:t>. </a:t>
              </a:r>
              <a:endParaRPr lang="en-US" sz="1200" dirty="0">
                <a:solidFill>
                  <a:schemeClr val="bg1"/>
                </a:solidFill>
                <a:ea typeface="Open Sans Condensed Light" pitchFamily="34" charset="0"/>
                <a:cs typeface="Open Sans Condensed Light" pitchFamily="34" charset="0"/>
              </a:endParaRPr>
            </a:p>
          </p:txBody>
        </p:sp>
      </p:grpSp>
      <p:sp>
        <p:nvSpPr>
          <p:cNvPr id="27" name="Rectangle 26"/>
          <p:cNvSpPr/>
          <p:nvPr/>
        </p:nvSpPr>
        <p:spPr>
          <a:xfrm>
            <a:off x="344588" y="2649287"/>
            <a:ext cx="1893585" cy="3323987"/>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28" name="Shape 2668"/>
          <p:cNvSpPr/>
          <p:nvPr/>
        </p:nvSpPr>
        <p:spPr>
          <a:xfrm>
            <a:off x="5786685" y="147070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29" name="Shape 2664"/>
          <p:cNvSpPr/>
          <p:nvPr/>
        </p:nvSpPr>
        <p:spPr>
          <a:xfrm>
            <a:off x="9006613" y="147070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30" name="Shape 2787"/>
          <p:cNvSpPr/>
          <p:nvPr/>
        </p:nvSpPr>
        <p:spPr>
          <a:xfrm>
            <a:off x="5923274" y="3739161"/>
            <a:ext cx="558309" cy="55868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31" name="Shape 2765"/>
          <p:cNvSpPr/>
          <p:nvPr/>
        </p:nvSpPr>
        <p:spPr>
          <a:xfrm>
            <a:off x="9006613" y="37526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grpSp>
        <p:nvGrpSpPr>
          <p:cNvPr id="24" name="Group 23"/>
          <p:cNvGrpSpPr/>
          <p:nvPr/>
        </p:nvGrpSpPr>
        <p:grpSpPr>
          <a:xfrm>
            <a:off x="360215" y="685878"/>
            <a:ext cx="1998403" cy="1569660"/>
            <a:chOff x="721448" y="4271860"/>
            <a:chExt cx="1998403" cy="1569660"/>
          </a:xfrm>
        </p:grpSpPr>
        <p:sp>
          <p:nvSpPr>
            <p:cNvPr id="25" name="TextBox 24"/>
            <p:cNvSpPr txBox="1"/>
            <p:nvPr/>
          </p:nvSpPr>
          <p:spPr>
            <a:xfrm>
              <a:off x="721448" y="4271860"/>
              <a:ext cx="1998403" cy="1569660"/>
            </a:xfrm>
            <a:prstGeom prst="rect">
              <a:avLst/>
            </a:prstGeom>
            <a:noFill/>
          </p:spPr>
          <p:txBody>
            <a:bodyPr wrap="square" rtlCol="0">
              <a:spAutoFit/>
            </a:bodyPr>
            <a:lstStyle/>
            <a:p>
              <a:r>
                <a:rPr lang="id-ID" sz="4800" smtClean="0">
                  <a:latin typeface="+mj-lt"/>
                </a:rPr>
                <a:t>SWOT SYSTEM</a:t>
              </a:r>
              <a:endParaRPr lang="id-ID" sz="4800">
                <a:latin typeface="+mj-lt"/>
              </a:endParaRPr>
            </a:p>
          </p:txBody>
        </p:sp>
        <p:cxnSp>
          <p:nvCxnSpPr>
            <p:cNvPr id="26" name="Straight Connector 25"/>
            <p:cNvCxnSpPr/>
            <p:nvPr/>
          </p:nvCxnSpPr>
          <p:spPr>
            <a:xfrm>
              <a:off x="842471" y="5777294"/>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17654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SWOT ANALYSIS</a:t>
            </a:r>
            <a:endParaRPr lang="id-ID"/>
          </a:p>
        </p:txBody>
      </p:sp>
      <p:sp>
        <p:nvSpPr>
          <p:cNvPr id="31" name="Teardrop 30"/>
          <p:cNvSpPr/>
          <p:nvPr/>
        </p:nvSpPr>
        <p:spPr>
          <a:xfrm>
            <a:off x="4259355" y="3938867"/>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ardrop 31"/>
          <p:cNvSpPr/>
          <p:nvPr/>
        </p:nvSpPr>
        <p:spPr>
          <a:xfrm flipH="1">
            <a:off x="6078630" y="3938867"/>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ardrop 32"/>
          <p:cNvSpPr/>
          <p:nvPr/>
        </p:nvSpPr>
        <p:spPr>
          <a:xfrm flipH="1" flipV="1">
            <a:off x="6078630" y="2140246"/>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ardrop 33"/>
          <p:cNvSpPr/>
          <p:nvPr/>
        </p:nvSpPr>
        <p:spPr>
          <a:xfrm flipV="1">
            <a:off x="4259355" y="2140246"/>
            <a:ext cx="1609725" cy="160972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4769825" y="2573518"/>
            <a:ext cx="720000" cy="720000"/>
            <a:chOff x="2273624" y="2877185"/>
            <a:chExt cx="720000" cy="720000"/>
          </a:xfrm>
          <a:solidFill>
            <a:schemeClr val="bg1"/>
          </a:solidFill>
        </p:grpSpPr>
        <p:sp>
          <p:nvSpPr>
            <p:cNvPr id="36" name="Freeform 102"/>
            <p:cNvSpPr>
              <a:spLocks noChangeAspect="1" noEditPoints="1"/>
            </p:cNvSpPr>
            <p:nvPr/>
          </p:nvSpPr>
          <p:spPr bwMode="auto">
            <a:xfrm>
              <a:off x="2273624" y="2877185"/>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127"/>
            <p:cNvSpPr>
              <a:spLocks noEditPoints="1"/>
            </p:cNvSpPr>
            <p:nvPr/>
          </p:nvSpPr>
          <p:spPr bwMode="auto">
            <a:xfrm>
              <a:off x="2488837" y="305025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6590666" y="2573518"/>
            <a:ext cx="720000" cy="720000"/>
            <a:chOff x="6898944" y="2882801"/>
            <a:chExt cx="720000" cy="720000"/>
          </a:xfrm>
        </p:grpSpPr>
        <p:sp>
          <p:nvSpPr>
            <p:cNvPr id="39" name="Freeform 102"/>
            <p:cNvSpPr>
              <a:spLocks noChangeAspect="1" noEditPoints="1"/>
            </p:cNvSpPr>
            <p:nvPr/>
          </p:nvSpPr>
          <p:spPr bwMode="auto">
            <a:xfrm>
              <a:off x="6898944" y="2882801"/>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7065677" y="3095512"/>
              <a:ext cx="386534" cy="314469"/>
              <a:chOff x="6369689" y="2031259"/>
              <a:chExt cx="386534" cy="314469"/>
            </a:xfrm>
            <a:solidFill>
              <a:schemeClr val="bg1"/>
            </a:solidFill>
          </p:grpSpPr>
          <p:sp>
            <p:nvSpPr>
              <p:cNvPr id="41"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4704217" y="4390428"/>
            <a:ext cx="720000" cy="720000"/>
            <a:chOff x="4796720" y="5051443"/>
            <a:chExt cx="720000" cy="720000"/>
          </a:xfrm>
        </p:grpSpPr>
        <p:sp>
          <p:nvSpPr>
            <p:cNvPr id="44" name="Freeform 102"/>
            <p:cNvSpPr>
              <a:spLocks noChangeAspect="1" noEditPoints="1"/>
            </p:cNvSpPr>
            <p:nvPr/>
          </p:nvSpPr>
          <p:spPr bwMode="auto">
            <a:xfrm>
              <a:off x="4796720" y="5051443"/>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4963453" y="5250029"/>
              <a:ext cx="386534" cy="339364"/>
              <a:chOff x="6369689" y="1149437"/>
              <a:chExt cx="386534" cy="339364"/>
            </a:xfrm>
            <a:solidFill>
              <a:schemeClr val="bg1"/>
            </a:solidFill>
          </p:grpSpPr>
          <p:sp>
            <p:nvSpPr>
              <p:cNvPr id="46"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52"/>
          <p:cNvGrpSpPr/>
          <p:nvPr/>
        </p:nvGrpSpPr>
        <p:grpSpPr>
          <a:xfrm>
            <a:off x="6590666" y="4390428"/>
            <a:ext cx="720000" cy="720000"/>
            <a:chOff x="6995250" y="5051443"/>
            <a:chExt cx="720000" cy="720000"/>
          </a:xfrm>
        </p:grpSpPr>
        <p:sp>
          <p:nvSpPr>
            <p:cNvPr id="54" name="Freeform 102"/>
            <p:cNvSpPr>
              <a:spLocks noChangeAspect="1" noEditPoints="1"/>
            </p:cNvSpPr>
            <p:nvPr/>
          </p:nvSpPr>
          <p:spPr bwMode="auto">
            <a:xfrm>
              <a:off x="6995250" y="5051443"/>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a:xfrm>
              <a:off x="7161983" y="5218176"/>
              <a:ext cx="386534" cy="386534"/>
              <a:chOff x="5494418" y="5479932"/>
              <a:chExt cx="386534" cy="386534"/>
            </a:xfrm>
            <a:solidFill>
              <a:schemeClr val="bg1"/>
            </a:solidFill>
          </p:grpSpPr>
          <p:sp>
            <p:nvSpPr>
              <p:cNvPr id="56"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0" name="Group 99"/>
          <p:cNvGrpSpPr/>
          <p:nvPr/>
        </p:nvGrpSpPr>
        <p:grpSpPr>
          <a:xfrm>
            <a:off x="1071966" y="2284921"/>
            <a:ext cx="2584803" cy="1205528"/>
            <a:chOff x="7673091" y="1788757"/>
            <a:chExt cx="2584803" cy="1205528"/>
          </a:xfrm>
        </p:grpSpPr>
        <p:sp>
          <p:nvSpPr>
            <p:cNvPr id="101" name="TextBox 100"/>
            <p:cNvSpPr txBox="1"/>
            <p:nvPr/>
          </p:nvSpPr>
          <p:spPr>
            <a:xfrm>
              <a:off x="8745685" y="1788757"/>
              <a:ext cx="1512209" cy="461665"/>
            </a:xfrm>
            <a:prstGeom prst="rect">
              <a:avLst/>
            </a:prstGeom>
            <a:noFill/>
          </p:spPr>
          <p:txBody>
            <a:bodyPr wrap="none" rtlCol="0">
              <a:spAutoFit/>
            </a:bodyPr>
            <a:lstStyle/>
            <a:p>
              <a:pPr algn="r"/>
              <a:r>
                <a:rPr lang="id-ID" sz="2400" b="1" smtClean="0">
                  <a:solidFill>
                    <a:schemeClr val="accent1"/>
                  </a:solidFill>
                  <a:cs typeface="Lato Light" panose="020F0402020204030203" pitchFamily="34" charset="0"/>
                </a:rPr>
                <a:t>Strenght</a:t>
              </a:r>
              <a:endParaRPr lang="id-ID" sz="2400" b="1" dirty="0">
                <a:solidFill>
                  <a:schemeClr val="accent1"/>
                </a:solidFill>
                <a:cs typeface="Lato Light" panose="020F0402020204030203" pitchFamily="34" charset="0"/>
              </a:endParaRPr>
            </a:p>
          </p:txBody>
        </p:sp>
        <p:sp>
          <p:nvSpPr>
            <p:cNvPr id="102" name="Rectangle 101"/>
            <p:cNvSpPr/>
            <p:nvPr/>
          </p:nvSpPr>
          <p:spPr>
            <a:xfrm>
              <a:off x="7673091" y="2241433"/>
              <a:ext cx="2584803" cy="752852"/>
            </a:xfrm>
            <a:prstGeom prst="rect">
              <a:avLst/>
            </a:prstGeom>
          </p:spPr>
          <p:txBody>
            <a:bodyPr wrap="square">
              <a:spAutoFit/>
            </a:bodyPr>
            <a:lstStyle/>
            <a:p>
              <a:pPr algn="r">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grpSp>
        <p:nvGrpSpPr>
          <p:cNvPr id="103" name="Group 102"/>
          <p:cNvGrpSpPr/>
          <p:nvPr/>
        </p:nvGrpSpPr>
        <p:grpSpPr>
          <a:xfrm>
            <a:off x="8283387" y="2284921"/>
            <a:ext cx="2584803" cy="1214517"/>
            <a:chOff x="7673091" y="1779768"/>
            <a:chExt cx="2584803" cy="1214517"/>
          </a:xfrm>
        </p:grpSpPr>
        <p:sp>
          <p:nvSpPr>
            <p:cNvPr id="104" name="TextBox 103"/>
            <p:cNvSpPr txBox="1"/>
            <p:nvPr/>
          </p:nvSpPr>
          <p:spPr>
            <a:xfrm>
              <a:off x="7673091" y="1779768"/>
              <a:ext cx="1722203" cy="461665"/>
            </a:xfrm>
            <a:prstGeom prst="rect">
              <a:avLst/>
            </a:prstGeom>
            <a:noFill/>
          </p:spPr>
          <p:txBody>
            <a:bodyPr wrap="none" rtlCol="0">
              <a:spAutoFit/>
            </a:bodyPr>
            <a:lstStyle/>
            <a:p>
              <a:r>
                <a:rPr lang="id-ID" sz="2400" b="1" smtClean="0">
                  <a:solidFill>
                    <a:schemeClr val="accent1"/>
                  </a:solidFill>
                  <a:cs typeface="Lato Light" panose="020F0402020204030203" pitchFamily="34" charset="0"/>
                </a:rPr>
                <a:t>Weakness</a:t>
              </a:r>
              <a:endParaRPr lang="id-ID" sz="2400" b="1" dirty="0">
                <a:solidFill>
                  <a:schemeClr val="accent1"/>
                </a:solidFill>
                <a:cs typeface="Lato Light" panose="020F0402020204030203" pitchFamily="34" charset="0"/>
              </a:endParaRPr>
            </a:p>
          </p:txBody>
        </p:sp>
        <p:sp>
          <p:nvSpPr>
            <p:cNvPr id="105" name="Rectangle 104"/>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grpSp>
        <p:nvGrpSpPr>
          <p:cNvPr id="106" name="Group 105"/>
          <p:cNvGrpSpPr/>
          <p:nvPr/>
        </p:nvGrpSpPr>
        <p:grpSpPr>
          <a:xfrm>
            <a:off x="8283386" y="4143169"/>
            <a:ext cx="2584803" cy="1214517"/>
            <a:chOff x="7673091" y="1779768"/>
            <a:chExt cx="2584803" cy="1214517"/>
          </a:xfrm>
        </p:grpSpPr>
        <p:sp>
          <p:nvSpPr>
            <p:cNvPr id="107" name="TextBox 106"/>
            <p:cNvSpPr txBox="1"/>
            <p:nvPr/>
          </p:nvSpPr>
          <p:spPr>
            <a:xfrm>
              <a:off x="7673091" y="1779768"/>
              <a:ext cx="2343911" cy="461665"/>
            </a:xfrm>
            <a:prstGeom prst="rect">
              <a:avLst/>
            </a:prstGeom>
            <a:noFill/>
          </p:spPr>
          <p:txBody>
            <a:bodyPr wrap="none" rtlCol="0">
              <a:spAutoFit/>
            </a:bodyPr>
            <a:lstStyle/>
            <a:p>
              <a:r>
                <a:rPr lang="id-ID" sz="2400" b="1" smtClean="0">
                  <a:solidFill>
                    <a:schemeClr val="accent1"/>
                  </a:solidFill>
                  <a:cs typeface="Lato Light" panose="020F0402020204030203" pitchFamily="34" charset="0"/>
                </a:rPr>
                <a:t>Opportunities</a:t>
              </a:r>
              <a:endParaRPr lang="id-ID" sz="2400" b="1" dirty="0">
                <a:solidFill>
                  <a:schemeClr val="accent1"/>
                </a:solidFill>
                <a:cs typeface="Lato Light" panose="020F0402020204030203" pitchFamily="34" charset="0"/>
              </a:endParaRPr>
            </a:p>
          </p:txBody>
        </p:sp>
        <p:sp>
          <p:nvSpPr>
            <p:cNvPr id="108" name="Rectangle 107"/>
            <p:cNvSpPr/>
            <p:nvPr/>
          </p:nvSpPr>
          <p:spPr>
            <a:xfrm>
              <a:off x="7673091" y="2241433"/>
              <a:ext cx="2584803" cy="752852"/>
            </a:xfrm>
            <a:prstGeom prst="rect">
              <a:avLst/>
            </a:prstGeom>
          </p:spPr>
          <p:txBody>
            <a:bodyPr wrap="square">
              <a:spAutoFit/>
            </a:bodyPr>
            <a:lstStyle/>
            <a:p>
              <a:pPr algn="just">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grpSp>
        <p:nvGrpSpPr>
          <p:cNvPr id="109" name="Group 108"/>
          <p:cNvGrpSpPr/>
          <p:nvPr/>
        </p:nvGrpSpPr>
        <p:grpSpPr>
          <a:xfrm>
            <a:off x="1071966" y="4300696"/>
            <a:ext cx="2584803" cy="1110419"/>
            <a:chOff x="7673091" y="1883866"/>
            <a:chExt cx="2584803" cy="1110419"/>
          </a:xfrm>
        </p:grpSpPr>
        <p:sp>
          <p:nvSpPr>
            <p:cNvPr id="110" name="TextBox 109"/>
            <p:cNvSpPr txBox="1"/>
            <p:nvPr/>
          </p:nvSpPr>
          <p:spPr>
            <a:xfrm>
              <a:off x="8979104" y="1883866"/>
              <a:ext cx="1260538" cy="461665"/>
            </a:xfrm>
            <a:prstGeom prst="rect">
              <a:avLst/>
            </a:prstGeom>
            <a:noFill/>
          </p:spPr>
          <p:txBody>
            <a:bodyPr wrap="none" rtlCol="0">
              <a:spAutoFit/>
            </a:bodyPr>
            <a:lstStyle/>
            <a:p>
              <a:pPr algn="r"/>
              <a:r>
                <a:rPr lang="id-ID" sz="2400" b="1" smtClean="0">
                  <a:solidFill>
                    <a:schemeClr val="accent1"/>
                  </a:solidFill>
                  <a:cs typeface="Lato Light" panose="020F0402020204030203" pitchFamily="34" charset="0"/>
                </a:rPr>
                <a:t>Thread</a:t>
              </a:r>
              <a:endParaRPr lang="id-ID" sz="2400" b="1" dirty="0">
                <a:solidFill>
                  <a:schemeClr val="accent1"/>
                </a:solidFill>
                <a:cs typeface="Lato Light" panose="020F0402020204030203" pitchFamily="34" charset="0"/>
              </a:endParaRPr>
            </a:p>
          </p:txBody>
        </p:sp>
        <p:sp>
          <p:nvSpPr>
            <p:cNvPr id="111" name="Rectangle 110"/>
            <p:cNvSpPr/>
            <p:nvPr/>
          </p:nvSpPr>
          <p:spPr>
            <a:xfrm>
              <a:off x="7673091" y="2241433"/>
              <a:ext cx="2584803" cy="752852"/>
            </a:xfrm>
            <a:prstGeom prst="rect">
              <a:avLst/>
            </a:prstGeom>
          </p:spPr>
          <p:txBody>
            <a:bodyPr wrap="square">
              <a:spAutoFit/>
            </a:bodyPr>
            <a:lstStyle/>
            <a:p>
              <a:pPr algn="r">
                <a:lnSpc>
                  <a:spcPct val="120000"/>
                </a:lnSpc>
              </a:pPr>
              <a:r>
                <a:rPr lang="en-US" sz="1200" dirty="0" smtClean="0">
                  <a:ea typeface="Open Sans Condensed Light" pitchFamily="34" charset="0"/>
                  <a:cs typeface="Open Sans Condensed Light" pitchFamily="34" charset="0"/>
                </a:rPr>
                <a:t>Body text here or </a:t>
              </a:r>
              <a:r>
                <a:rPr lang="en-US" sz="1200" dirty="0" err="1">
                  <a:ea typeface="Open Sans Condensed Light" pitchFamily="34" charset="0"/>
                  <a:cs typeface="Open Sans Condensed Light" pitchFamily="34" charset="0"/>
                </a:rPr>
                <a:t>Lorem</a:t>
              </a:r>
              <a:r>
                <a:rPr lang="en-US" sz="1200" dirty="0">
                  <a:ea typeface="Open Sans Condensed Light" pitchFamily="34" charset="0"/>
                  <a:cs typeface="Open Sans Condensed Light" pitchFamily="34" charset="0"/>
                </a:rPr>
                <a:t> </a:t>
              </a:r>
              <a:r>
                <a:rPr lang="en-US" sz="1200" dirty="0" err="1">
                  <a:ea typeface="Open Sans Condensed Light" pitchFamily="34" charset="0"/>
                  <a:cs typeface="Open Sans Condensed Light" pitchFamily="34" charset="0"/>
                </a:rPr>
                <a:t>Ipsum</a:t>
              </a:r>
              <a:r>
                <a:rPr lang="en-US" sz="1200" dirty="0">
                  <a:ea typeface="Open Sans Condensed Light" pitchFamily="34" charset="0"/>
                  <a:cs typeface="Open Sans Condensed Light" pitchFamily="34" charset="0"/>
                </a:rPr>
                <a:t> is simply dummy text of the printing and typesetting industry</a:t>
              </a:r>
              <a:r>
                <a:rPr lang="en-US" sz="1200">
                  <a:ea typeface="Open Sans Condensed Light" pitchFamily="34" charset="0"/>
                  <a:cs typeface="Open Sans Condensed Light" pitchFamily="34" charset="0"/>
                </a:rPr>
                <a:t>. </a:t>
              </a:r>
              <a:endParaRPr lang="en-US" sz="1200" dirty="0">
                <a:ea typeface="Open Sans Condensed Light" pitchFamily="34" charset="0"/>
                <a:cs typeface="Open Sans Condensed Light" pitchFamily="34" charset="0"/>
              </a:endParaRPr>
            </a:p>
          </p:txBody>
        </p:sp>
      </p:grpSp>
    </p:spTree>
    <p:extLst>
      <p:ext uri="{BB962C8B-B14F-4D97-AF65-F5344CB8AC3E}">
        <p14:creationId xmlns:p14="http://schemas.microsoft.com/office/powerpoint/2010/main" val="72687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6" name="Rectangle 15"/>
          <p:cNvSpPr/>
          <p:nvPr/>
        </p:nvSpPr>
        <p:spPr>
          <a:xfrm>
            <a:off x="2955235" y="0"/>
            <a:ext cx="9212913"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80020" y="524618"/>
            <a:ext cx="2011851" cy="1311128"/>
            <a:chOff x="721448" y="4271860"/>
            <a:chExt cx="2439038" cy="1311128"/>
          </a:xfrm>
        </p:grpSpPr>
        <p:sp>
          <p:nvSpPr>
            <p:cNvPr id="9" name="TextBox 8"/>
            <p:cNvSpPr txBox="1"/>
            <p:nvPr/>
          </p:nvSpPr>
          <p:spPr>
            <a:xfrm>
              <a:off x="721448" y="4271860"/>
              <a:ext cx="2439038" cy="1311128"/>
            </a:xfrm>
            <a:prstGeom prst="rect">
              <a:avLst/>
            </a:prstGeom>
            <a:noFill/>
          </p:spPr>
          <p:txBody>
            <a:bodyPr wrap="square" rtlCol="0">
              <a:spAutoFit/>
            </a:bodyPr>
            <a:lstStyle/>
            <a:p>
              <a:pPr>
                <a:lnSpc>
                  <a:spcPct val="80000"/>
                </a:lnSpc>
              </a:pPr>
              <a:r>
                <a:rPr lang="id-ID" sz="4800" smtClean="0">
                  <a:solidFill>
                    <a:schemeClr val="tx1">
                      <a:lumMod val="50000"/>
                    </a:schemeClr>
                  </a:solidFill>
                  <a:latin typeface="+mj-lt"/>
                </a:rPr>
                <a:t>WELCOME </a:t>
              </a:r>
              <a:r>
                <a:rPr lang="id-ID" sz="4800" smtClean="0">
                  <a:latin typeface="+mj-lt"/>
                </a:rPr>
                <a:t>MESSAGE</a:t>
              </a:r>
              <a:endParaRPr lang="id-ID" sz="4800">
                <a:latin typeface="+mj-lt"/>
              </a:endParaRPr>
            </a:p>
          </p:txBody>
        </p:sp>
        <p:cxnSp>
          <p:nvCxnSpPr>
            <p:cNvPr id="10" name="Straight Connector 9"/>
            <p:cNvCxnSpPr/>
            <p:nvPr/>
          </p:nvCxnSpPr>
          <p:spPr>
            <a:xfrm>
              <a:off x="853603" y="5492267"/>
              <a:ext cx="81954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366839" y="3672683"/>
            <a:ext cx="6256682" cy="2308324"/>
          </a:xfrm>
          <a:prstGeom prst="rect">
            <a:avLst/>
          </a:prstGeom>
        </p:spPr>
        <p:txBody>
          <a:bodyPr wrap="square">
            <a:spAutoFit/>
          </a:bodyPr>
          <a:lstStyle/>
          <a:p>
            <a:pPr algn="r">
              <a:lnSpc>
                <a:spcPct val="80000"/>
              </a:lnSpc>
            </a:pPr>
            <a:r>
              <a:rPr lang="en-US" sz="3600" b="1" smtClean="0">
                <a:solidFill>
                  <a:schemeClr val="bg1"/>
                </a:solidFill>
              </a:rPr>
              <a:t>THE ACTION OR</a:t>
            </a:r>
            <a:br>
              <a:rPr lang="en-US" sz="3600" b="1" smtClean="0">
                <a:solidFill>
                  <a:schemeClr val="bg1"/>
                </a:solidFill>
              </a:rPr>
            </a:br>
            <a:r>
              <a:rPr lang="en-US" sz="3600" b="1" smtClean="0">
                <a:solidFill>
                  <a:schemeClr val="bg1"/>
                </a:solidFill>
              </a:rPr>
              <a:t>ACTIVITY </a:t>
            </a:r>
            <a:r>
              <a:rPr lang="en-US" sz="3600" b="1" smtClean="0">
                <a:solidFill>
                  <a:schemeClr val="accent2"/>
                </a:solidFill>
              </a:rPr>
              <a:t>OF GATHERING </a:t>
            </a:r>
            <a:r>
              <a:rPr lang="en-US" sz="3600" b="1" smtClean="0">
                <a:solidFill>
                  <a:schemeClr val="bg1"/>
                </a:solidFill>
              </a:rPr>
              <a:t>INFORMATION ABOUT CONSUMERS' NEEDS AND PREFERENCES.</a:t>
            </a:r>
            <a:endParaRPr lang="id-ID" sz="3600" b="1">
              <a:solidFill>
                <a:schemeClr val="bg1"/>
              </a:solidFill>
            </a:endParaRPr>
          </a:p>
        </p:txBody>
      </p:sp>
      <p:sp>
        <p:nvSpPr>
          <p:cNvPr id="13" name="TextBox 12"/>
          <p:cNvSpPr txBox="1"/>
          <p:nvPr/>
        </p:nvSpPr>
        <p:spPr>
          <a:xfrm>
            <a:off x="6903603" y="2961848"/>
            <a:ext cx="4719918" cy="338554"/>
          </a:xfrm>
          <a:prstGeom prst="rect">
            <a:avLst/>
          </a:prstGeom>
          <a:noFill/>
        </p:spPr>
        <p:txBody>
          <a:bodyPr wrap="square" rtlCol="0">
            <a:spAutoFit/>
          </a:bodyPr>
          <a:lstStyle/>
          <a:p>
            <a:pPr algn="r"/>
            <a:r>
              <a:rPr lang="en-US" sz="1600" dirty="0" smtClean="0">
                <a:solidFill>
                  <a:schemeClr val="bg1"/>
                </a:solidFill>
              </a:rPr>
              <a:t>//</a:t>
            </a:r>
            <a:r>
              <a:rPr lang="id-ID" sz="1600" smtClean="0">
                <a:solidFill>
                  <a:schemeClr val="bg1"/>
                </a:solidFill>
              </a:rPr>
              <a:t> THE COVERAGE OF TODAY’S TALK</a:t>
            </a:r>
            <a:endParaRPr lang="id-ID" sz="1600">
              <a:solidFill>
                <a:schemeClr val="bg1"/>
              </a:solidFill>
            </a:endParaRPr>
          </a:p>
        </p:txBody>
      </p:sp>
    </p:spTree>
    <p:extLst>
      <p:ext uri="{BB962C8B-B14F-4D97-AF65-F5344CB8AC3E}">
        <p14:creationId xmlns:p14="http://schemas.microsoft.com/office/powerpoint/2010/main" val="267938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27846" y="1194639"/>
            <a:ext cx="4101353" cy="6632585"/>
          </a:xfrm>
          <a:prstGeom prst="rect">
            <a:avLst/>
          </a:prstGeom>
          <a:noFill/>
        </p:spPr>
        <p:txBody>
          <a:bodyPr wrap="square" rtlCol="0">
            <a:spAutoFit/>
          </a:bodyPr>
          <a:lstStyle/>
          <a:p>
            <a:pPr>
              <a:lnSpc>
                <a:spcPct val="80000"/>
              </a:lnSpc>
            </a:pPr>
            <a:r>
              <a:rPr lang="id-ID" sz="50000" spc="-300" smtClean="0">
                <a:solidFill>
                  <a:schemeClr val="accent1"/>
                </a:solidFill>
                <a:latin typeface="+mj-lt"/>
                <a:ea typeface="Open Sans Extrabold" panose="020B0906030804020204" pitchFamily="34" charset="0"/>
                <a:cs typeface="Open Sans Extrabold" panose="020B0906030804020204" pitchFamily="34" charset="0"/>
              </a:rPr>
              <a:t>S</a:t>
            </a:r>
            <a:endParaRPr lang="id-ID" sz="50000"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33" name="TextBox 32"/>
          <p:cNvSpPr txBox="1"/>
          <p:nvPr/>
        </p:nvSpPr>
        <p:spPr>
          <a:xfrm>
            <a:off x="5617902" y="2443083"/>
            <a:ext cx="2400978"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Strenght</a:t>
            </a:r>
            <a:endParaRPr lang="id-ID" sz="4000" b="1" dirty="0">
              <a:solidFill>
                <a:schemeClr val="accent1"/>
              </a:solidFill>
              <a:cs typeface="Lato Light" panose="020F0402020204030203" pitchFamily="34" charset="0"/>
            </a:endParaRPr>
          </a:p>
        </p:txBody>
      </p:sp>
      <p:sp>
        <p:nvSpPr>
          <p:cNvPr id="34" name="Shape 2540"/>
          <p:cNvSpPr>
            <a:spLocks noChangeAspect="1"/>
          </p:cNvSpPr>
          <p:nvPr/>
        </p:nvSpPr>
        <p:spPr>
          <a:xfrm>
            <a:off x="5617902" y="357034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Rectangle 34"/>
          <p:cNvSpPr/>
          <p:nvPr/>
        </p:nvSpPr>
        <p:spPr>
          <a:xfrm>
            <a:off x="6253900" y="3342616"/>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36" name="Shape 2540"/>
          <p:cNvSpPr>
            <a:spLocks noChangeAspect="1"/>
          </p:cNvSpPr>
          <p:nvPr/>
        </p:nvSpPr>
        <p:spPr>
          <a:xfrm>
            <a:off x="5617902" y="4738657"/>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7" name="Rectangle 36"/>
          <p:cNvSpPr/>
          <p:nvPr/>
        </p:nvSpPr>
        <p:spPr>
          <a:xfrm>
            <a:off x="6253900" y="451093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1520781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49622" y="977788"/>
            <a:ext cx="4101353" cy="6632585"/>
          </a:xfrm>
          <a:prstGeom prst="rect">
            <a:avLst/>
          </a:prstGeom>
          <a:noFill/>
        </p:spPr>
        <p:txBody>
          <a:bodyPr wrap="square" rtlCol="0">
            <a:spAutoFit/>
          </a:bodyPr>
          <a:lstStyle/>
          <a:p>
            <a:pPr>
              <a:lnSpc>
                <a:spcPct val="80000"/>
              </a:lnSpc>
            </a:pPr>
            <a:r>
              <a:rPr lang="id-ID" sz="50000" b="1" spc="-300" smtClean="0">
                <a:solidFill>
                  <a:schemeClr val="accent1"/>
                </a:solidFill>
                <a:latin typeface="+mj-lt"/>
                <a:ea typeface="Open Sans Extrabold" panose="020B0906030804020204" pitchFamily="34" charset="0"/>
                <a:cs typeface="Open Sans Extrabold" panose="020B0906030804020204" pitchFamily="34" charset="0"/>
              </a:rPr>
              <a:t>W</a:t>
            </a:r>
            <a:endParaRPr lang="id-ID" sz="50000" b="1"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4" name="TextBox 3"/>
          <p:cNvSpPr txBox="1"/>
          <p:nvPr/>
        </p:nvSpPr>
        <p:spPr>
          <a:xfrm>
            <a:off x="5698584" y="2227930"/>
            <a:ext cx="2748829"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Weakness</a:t>
            </a:r>
            <a:endParaRPr lang="id-ID" sz="4000" b="1" dirty="0">
              <a:solidFill>
                <a:schemeClr val="accent1"/>
              </a:solidFill>
              <a:cs typeface="Lato Light" panose="020F0402020204030203" pitchFamily="34" charset="0"/>
            </a:endParaRPr>
          </a:p>
        </p:txBody>
      </p:sp>
      <p:sp>
        <p:nvSpPr>
          <p:cNvPr id="5" name="Shape 2540"/>
          <p:cNvSpPr>
            <a:spLocks noChangeAspect="1"/>
          </p:cNvSpPr>
          <p:nvPr/>
        </p:nvSpPr>
        <p:spPr>
          <a:xfrm>
            <a:off x="5698584" y="3355188"/>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Rectangle 5"/>
          <p:cNvSpPr/>
          <p:nvPr/>
        </p:nvSpPr>
        <p:spPr>
          <a:xfrm>
            <a:off x="6334582" y="3127463"/>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Shape 2540"/>
          <p:cNvSpPr>
            <a:spLocks noChangeAspect="1"/>
          </p:cNvSpPr>
          <p:nvPr/>
        </p:nvSpPr>
        <p:spPr>
          <a:xfrm>
            <a:off x="5698584" y="4523504"/>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Rectangle 7"/>
          <p:cNvSpPr/>
          <p:nvPr/>
        </p:nvSpPr>
        <p:spPr>
          <a:xfrm>
            <a:off x="6334582" y="4295779"/>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2287643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49622" y="977788"/>
            <a:ext cx="4101353" cy="6632585"/>
          </a:xfrm>
          <a:prstGeom prst="rect">
            <a:avLst/>
          </a:prstGeom>
          <a:noFill/>
        </p:spPr>
        <p:txBody>
          <a:bodyPr wrap="square" rtlCol="0">
            <a:spAutoFit/>
          </a:bodyPr>
          <a:lstStyle/>
          <a:p>
            <a:pPr>
              <a:lnSpc>
                <a:spcPct val="80000"/>
              </a:lnSpc>
            </a:pPr>
            <a:r>
              <a:rPr lang="id-ID" sz="50000" spc="-300" smtClean="0">
                <a:solidFill>
                  <a:schemeClr val="accent1"/>
                </a:solidFill>
                <a:latin typeface="+mj-lt"/>
                <a:ea typeface="Open Sans Extrabold" panose="020B0906030804020204" pitchFamily="34" charset="0"/>
                <a:cs typeface="Open Sans Extrabold" panose="020B0906030804020204" pitchFamily="34" charset="0"/>
              </a:rPr>
              <a:t>O</a:t>
            </a:r>
            <a:endParaRPr lang="id-ID" sz="50000"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4" name="TextBox 3"/>
          <p:cNvSpPr txBox="1"/>
          <p:nvPr/>
        </p:nvSpPr>
        <p:spPr>
          <a:xfrm>
            <a:off x="5039678" y="2214483"/>
            <a:ext cx="3361818"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Opportunity</a:t>
            </a:r>
            <a:endParaRPr lang="id-ID" sz="4000" b="1" dirty="0">
              <a:solidFill>
                <a:schemeClr val="accent1"/>
              </a:solidFill>
              <a:cs typeface="Lato Light" panose="020F0402020204030203" pitchFamily="34" charset="0"/>
            </a:endParaRPr>
          </a:p>
        </p:txBody>
      </p:sp>
      <p:sp>
        <p:nvSpPr>
          <p:cNvPr id="5" name="Shape 2540"/>
          <p:cNvSpPr>
            <a:spLocks noChangeAspect="1"/>
          </p:cNvSpPr>
          <p:nvPr/>
        </p:nvSpPr>
        <p:spPr>
          <a:xfrm>
            <a:off x="5039678" y="334174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Rectangle 5"/>
          <p:cNvSpPr/>
          <p:nvPr/>
        </p:nvSpPr>
        <p:spPr>
          <a:xfrm>
            <a:off x="5675676" y="3114016"/>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Shape 2540"/>
          <p:cNvSpPr>
            <a:spLocks noChangeAspect="1"/>
          </p:cNvSpPr>
          <p:nvPr/>
        </p:nvSpPr>
        <p:spPr>
          <a:xfrm>
            <a:off x="5039678" y="4510057"/>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Rectangle 7"/>
          <p:cNvSpPr/>
          <p:nvPr/>
        </p:nvSpPr>
        <p:spPr>
          <a:xfrm>
            <a:off x="5675676" y="4282332"/>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3019214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129552" y="1273623"/>
            <a:ext cx="4101353" cy="6632585"/>
          </a:xfrm>
          <a:prstGeom prst="rect">
            <a:avLst/>
          </a:prstGeom>
          <a:noFill/>
        </p:spPr>
        <p:txBody>
          <a:bodyPr wrap="square" rtlCol="0">
            <a:spAutoFit/>
          </a:bodyPr>
          <a:lstStyle/>
          <a:p>
            <a:pPr>
              <a:lnSpc>
                <a:spcPct val="80000"/>
              </a:lnSpc>
            </a:pPr>
            <a:r>
              <a:rPr lang="id-ID" sz="50000" spc="-300" smtClean="0">
                <a:solidFill>
                  <a:schemeClr val="accent1"/>
                </a:solidFill>
                <a:latin typeface="+mj-lt"/>
                <a:ea typeface="Open Sans Extrabold" panose="020B0906030804020204" pitchFamily="34" charset="0"/>
                <a:cs typeface="Open Sans Extrabold" panose="020B0906030804020204" pitchFamily="34" charset="0"/>
              </a:rPr>
              <a:t>T</a:t>
            </a:r>
            <a:endParaRPr lang="id-ID" sz="50000" spc="-300">
              <a:solidFill>
                <a:schemeClr val="accent1"/>
              </a:solidFill>
              <a:latin typeface="+mj-lt"/>
              <a:ea typeface="Open Sans Extrabold" panose="020B0906030804020204" pitchFamily="34" charset="0"/>
              <a:cs typeface="Open Sans Extrabold" panose="020B0906030804020204" pitchFamily="34" charset="0"/>
            </a:endParaRPr>
          </a:p>
        </p:txBody>
      </p:sp>
      <p:sp>
        <p:nvSpPr>
          <p:cNvPr id="4" name="TextBox 3"/>
          <p:cNvSpPr txBox="1"/>
          <p:nvPr/>
        </p:nvSpPr>
        <p:spPr>
          <a:xfrm>
            <a:off x="5416196" y="2510318"/>
            <a:ext cx="1977786" cy="707886"/>
          </a:xfrm>
          <a:prstGeom prst="rect">
            <a:avLst/>
          </a:prstGeom>
          <a:noFill/>
        </p:spPr>
        <p:txBody>
          <a:bodyPr wrap="none" rtlCol="0">
            <a:spAutoFit/>
          </a:bodyPr>
          <a:lstStyle/>
          <a:p>
            <a:r>
              <a:rPr lang="id-ID" sz="4000" b="1" smtClean="0">
                <a:solidFill>
                  <a:schemeClr val="accent1"/>
                </a:solidFill>
                <a:cs typeface="Lato Light" panose="020F0402020204030203" pitchFamily="34" charset="0"/>
              </a:rPr>
              <a:t>Thread</a:t>
            </a:r>
            <a:endParaRPr lang="id-ID" sz="4000" b="1" dirty="0">
              <a:solidFill>
                <a:schemeClr val="accent1"/>
              </a:solidFill>
              <a:cs typeface="Lato Light" panose="020F0402020204030203" pitchFamily="34" charset="0"/>
            </a:endParaRPr>
          </a:p>
        </p:txBody>
      </p:sp>
      <p:sp>
        <p:nvSpPr>
          <p:cNvPr id="5" name="Shape 2540"/>
          <p:cNvSpPr>
            <a:spLocks noChangeAspect="1"/>
          </p:cNvSpPr>
          <p:nvPr/>
        </p:nvSpPr>
        <p:spPr>
          <a:xfrm>
            <a:off x="5416196" y="3637576"/>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Rectangle 5"/>
          <p:cNvSpPr/>
          <p:nvPr/>
        </p:nvSpPr>
        <p:spPr>
          <a:xfrm>
            <a:off x="6052194" y="3409851"/>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7" name="Shape 2540"/>
          <p:cNvSpPr>
            <a:spLocks noChangeAspect="1"/>
          </p:cNvSpPr>
          <p:nvPr/>
        </p:nvSpPr>
        <p:spPr>
          <a:xfrm>
            <a:off x="5416196" y="4805892"/>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8" name="Rectangle 7"/>
          <p:cNvSpPr/>
          <p:nvPr/>
        </p:nvSpPr>
        <p:spPr>
          <a:xfrm>
            <a:off x="6052194" y="4578167"/>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16061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SWOT ANALYSIS</a:t>
            </a:r>
            <a:endParaRPr lang="id-ID"/>
          </a:p>
        </p:txBody>
      </p:sp>
      <p:sp>
        <p:nvSpPr>
          <p:cNvPr id="67" name="Freeform 66"/>
          <p:cNvSpPr>
            <a:spLocks noChangeArrowheads="1"/>
          </p:cNvSpPr>
          <p:nvPr/>
        </p:nvSpPr>
        <p:spPr bwMode="auto">
          <a:xfrm rot="19397468">
            <a:off x="4857351" y="2250210"/>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91433" tIns="45716" rIns="91433" bIns="45716" anchor="ctr"/>
          <a:lstStyle/>
          <a:p>
            <a:endParaRPr lang="en-US" sz="605"/>
          </a:p>
        </p:txBody>
      </p:sp>
      <p:sp>
        <p:nvSpPr>
          <p:cNvPr id="68" name="Freeform 3"/>
          <p:cNvSpPr>
            <a:spLocks noChangeArrowheads="1"/>
          </p:cNvSpPr>
          <p:nvPr/>
        </p:nvSpPr>
        <p:spPr bwMode="auto">
          <a:xfrm rot="3202081">
            <a:off x="6078635" y="2659029"/>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60000"/>
              <a:lumOff val="40000"/>
            </a:schemeClr>
          </a:solidFill>
          <a:ln>
            <a:noFill/>
          </a:ln>
          <a:effectLst/>
        </p:spPr>
        <p:txBody>
          <a:bodyPr wrap="none" lIns="91433" tIns="45716" rIns="91433" bIns="45716" anchor="ctr"/>
          <a:lstStyle/>
          <a:p>
            <a:endParaRPr lang="en-US" sz="605"/>
          </a:p>
        </p:txBody>
      </p:sp>
      <p:sp>
        <p:nvSpPr>
          <p:cNvPr id="69" name="Freeform 3"/>
          <p:cNvSpPr>
            <a:spLocks noChangeArrowheads="1"/>
          </p:cNvSpPr>
          <p:nvPr/>
        </p:nvSpPr>
        <p:spPr bwMode="auto">
          <a:xfrm rot="8579122">
            <a:off x="5666737" y="3882123"/>
            <a:ext cx="1730288" cy="175504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75000"/>
            </a:schemeClr>
          </a:solidFill>
          <a:ln>
            <a:noFill/>
          </a:ln>
          <a:effectLst/>
        </p:spPr>
        <p:txBody>
          <a:bodyPr wrap="none" lIns="91433" tIns="45716" rIns="91433" bIns="45716" anchor="ctr"/>
          <a:lstStyle/>
          <a:p>
            <a:endParaRPr lang="en-US" sz="605"/>
          </a:p>
        </p:txBody>
      </p:sp>
      <p:sp>
        <p:nvSpPr>
          <p:cNvPr id="70" name="Freeform 3"/>
          <p:cNvSpPr>
            <a:spLocks noChangeArrowheads="1"/>
          </p:cNvSpPr>
          <p:nvPr/>
        </p:nvSpPr>
        <p:spPr bwMode="auto">
          <a:xfrm rot="13978264">
            <a:off x="4446320" y="3481661"/>
            <a:ext cx="1730063" cy="175527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lumMod val="40000"/>
              <a:lumOff val="60000"/>
            </a:schemeClr>
          </a:solidFill>
          <a:ln>
            <a:noFill/>
          </a:ln>
          <a:effectLst/>
        </p:spPr>
        <p:txBody>
          <a:bodyPr wrap="none" lIns="91433" tIns="45716" rIns="91433" bIns="45716" anchor="ctr"/>
          <a:lstStyle/>
          <a:p>
            <a:endParaRPr lang="en-US" sz="605"/>
          </a:p>
        </p:txBody>
      </p:sp>
      <p:sp>
        <p:nvSpPr>
          <p:cNvPr id="71" name="TextBox 70"/>
          <p:cNvSpPr txBox="1"/>
          <p:nvPr/>
        </p:nvSpPr>
        <p:spPr>
          <a:xfrm>
            <a:off x="5143192" y="2485463"/>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S</a:t>
            </a:r>
            <a:endParaRPr lang="ru-RU" sz="6000" b="1" dirty="0">
              <a:solidFill>
                <a:schemeClr val="bg1"/>
              </a:solidFill>
              <a:latin typeface="+mj-lt"/>
              <a:cs typeface="Lato Black" panose="020F0A02020204030203" pitchFamily="34" charset="0"/>
            </a:endParaRPr>
          </a:p>
        </p:txBody>
      </p:sp>
      <p:sp>
        <p:nvSpPr>
          <p:cNvPr id="72" name="TextBox 71"/>
          <p:cNvSpPr txBox="1"/>
          <p:nvPr/>
        </p:nvSpPr>
        <p:spPr>
          <a:xfrm>
            <a:off x="5971978" y="4296502"/>
            <a:ext cx="1094015" cy="1015632"/>
          </a:xfrm>
          <a:prstGeom prst="rect">
            <a:avLst/>
          </a:prstGeom>
          <a:noFill/>
        </p:spPr>
        <p:txBody>
          <a:bodyPr wrap="square" lIns="91413" tIns="45705" rIns="91413" bIns="45705" rtlCol="0">
            <a:spAutoFit/>
          </a:bodyPr>
          <a:lstStyle/>
          <a:p>
            <a:pPr algn="ctr"/>
            <a:r>
              <a:rPr lang="id-ID" sz="6000" b="1" smtClean="0">
                <a:solidFill>
                  <a:schemeClr val="bg1"/>
                </a:solidFill>
                <a:latin typeface="+mj-lt"/>
                <a:cs typeface="Lato Black" panose="020F0A02020204030203" pitchFamily="34" charset="0"/>
              </a:rPr>
              <a:t>O</a:t>
            </a:r>
            <a:endParaRPr lang="ru-RU" sz="6000" b="1" dirty="0">
              <a:solidFill>
                <a:schemeClr val="bg1"/>
              </a:solidFill>
              <a:latin typeface="+mj-lt"/>
              <a:cs typeface="Lato Black" panose="020F0A02020204030203" pitchFamily="34" charset="0"/>
            </a:endParaRPr>
          </a:p>
        </p:txBody>
      </p:sp>
      <p:sp>
        <p:nvSpPr>
          <p:cNvPr id="73" name="TextBox 72"/>
          <p:cNvSpPr txBox="1"/>
          <p:nvPr/>
        </p:nvSpPr>
        <p:spPr>
          <a:xfrm>
            <a:off x="6506116" y="2954257"/>
            <a:ext cx="1094015" cy="1015632"/>
          </a:xfrm>
          <a:prstGeom prst="rect">
            <a:avLst/>
          </a:prstGeom>
          <a:noFill/>
        </p:spPr>
        <p:txBody>
          <a:bodyPr wrap="square" lIns="91413" tIns="45705" rIns="91413" bIns="45705" rtlCol="0">
            <a:spAutoFit/>
          </a:bodyPr>
          <a:lstStyle/>
          <a:p>
            <a:pPr algn="ctr"/>
            <a:r>
              <a:rPr lang="en-US" sz="6000" b="1" dirty="0">
                <a:solidFill>
                  <a:schemeClr val="bg1"/>
                </a:solidFill>
                <a:latin typeface="+mj-lt"/>
                <a:cs typeface="Lato Black" panose="020F0A02020204030203" pitchFamily="34" charset="0"/>
              </a:rPr>
              <a:t>W</a:t>
            </a:r>
            <a:endParaRPr lang="ru-RU" sz="6000" b="1" dirty="0">
              <a:solidFill>
                <a:schemeClr val="bg1"/>
              </a:solidFill>
              <a:latin typeface="+mj-lt"/>
              <a:cs typeface="Lato Black" panose="020F0A02020204030203" pitchFamily="34" charset="0"/>
            </a:endParaRPr>
          </a:p>
        </p:txBody>
      </p:sp>
      <p:sp>
        <p:nvSpPr>
          <p:cNvPr id="74" name="TextBox 73"/>
          <p:cNvSpPr txBox="1"/>
          <p:nvPr/>
        </p:nvSpPr>
        <p:spPr>
          <a:xfrm>
            <a:off x="4727126" y="3803072"/>
            <a:ext cx="1094015" cy="1015632"/>
          </a:xfrm>
          <a:prstGeom prst="rect">
            <a:avLst/>
          </a:prstGeom>
          <a:noFill/>
        </p:spPr>
        <p:txBody>
          <a:bodyPr wrap="square" lIns="91413" tIns="45705" rIns="91413" bIns="45705" rtlCol="0">
            <a:spAutoFit/>
          </a:bodyPr>
          <a:lstStyle/>
          <a:p>
            <a:pPr algn="ctr"/>
            <a:r>
              <a:rPr lang="id-ID" sz="6000" b="1" smtClean="0">
                <a:solidFill>
                  <a:schemeClr val="bg1"/>
                </a:solidFill>
                <a:latin typeface="+mj-lt"/>
                <a:cs typeface="Lato Black" panose="020F0A02020204030203" pitchFamily="34" charset="0"/>
              </a:rPr>
              <a:t>T</a:t>
            </a:r>
            <a:endParaRPr lang="ru-RU" sz="6000" b="1" dirty="0">
              <a:solidFill>
                <a:schemeClr val="bg1"/>
              </a:solidFill>
              <a:latin typeface="+mj-lt"/>
              <a:cs typeface="Lato Black" panose="020F0A02020204030203" pitchFamily="34" charset="0"/>
            </a:endParaRPr>
          </a:p>
        </p:txBody>
      </p:sp>
      <p:grpSp>
        <p:nvGrpSpPr>
          <p:cNvPr id="75" name="Group 74"/>
          <p:cNvGrpSpPr/>
          <p:nvPr/>
        </p:nvGrpSpPr>
        <p:grpSpPr>
          <a:xfrm>
            <a:off x="6785869" y="2577935"/>
            <a:ext cx="1532965" cy="336176"/>
            <a:chOff x="6508376" y="1129553"/>
            <a:chExt cx="1532965" cy="336176"/>
          </a:xfrm>
        </p:grpSpPr>
        <p:cxnSp>
          <p:nvCxnSpPr>
            <p:cNvPr id="76" name="Straight Connector 75"/>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flipV="1">
            <a:off x="6880929" y="4662191"/>
            <a:ext cx="1532965" cy="336176"/>
            <a:chOff x="6508376" y="1129553"/>
            <a:chExt cx="1532965" cy="336176"/>
          </a:xfrm>
        </p:grpSpPr>
        <p:cxnSp>
          <p:nvCxnSpPr>
            <p:cNvPr id="79" name="Straight Connector 78"/>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flipH="1">
            <a:off x="3844859" y="2605040"/>
            <a:ext cx="1532965" cy="336176"/>
            <a:chOff x="6508376" y="1129553"/>
            <a:chExt cx="1532965" cy="336176"/>
          </a:xfrm>
        </p:grpSpPr>
        <p:cxnSp>
          <p:nvCxnSpPr>
            <p:cNvPr id="82" name="Straight Connector 81"/>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flipH="1" flipV="1">
            <a:off x="3779923" y="4806543"/>
            <a:ext cx="1546412" cy="336176"/>
            <a:chOff x="6508376" y="1129553"/>
            <a:chExt cx="1546412" cy="336176"/>
          </a:xfrm>
        </p:grpSpPr>
        <p:cxnSp>
          <p:nvCxnSpPr>
            <p:cNvPr id="85" name="Straight Connector 84"/>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7" name="Text Placeholder 5"/>
          <p:cNvSpPr txBox="1">
            <a:spLocks/>
          </p:cNvSpPr>
          <p:nvPr/>
        </p:nvSpPr>
        <p:spPr>
          <a:xfrm>
            <a:off x="8490007" y="2496600"/>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88" name="TextBox 87"/>
          <p:cNvSpPr txBox="1"/>
          <p:nvPr/>
        </p:nvSpPr>
        <p:spPr>
          <a:xfrm>
            <a:off x="8454491" y="2160972"/>
            <a:ext cx="1722203" cy="461665"/>
          </a:xfrm>
          <a:prstGeom prst="rect">
            <a:avLst/>
          </a:prstGeom>
          <a:noFill/>
        </p:spPr>
        <p:txBody>
          <a:bodyPr wrap="none" rtlCol="0">
            <a:spAutoFit/>
          </a:bodyPr>
          <a:lstStyle/>
          <a:p>
            <a:r>
              <a:rPr lang="id-ID" sz="2400" b="1" smtClean="0">
                <a:solidFill>
                  <a:schemeClr val="accent1"/>
                </a:solidFill>
              </a:rPr>
              <a:t>Weakness</a:t>
            </a:r>
            <a:endParaRPr lang="id-ID" sz="2400" b="1" dirty="0">
              <a:solidFill>
                <a:schemeClr val="accent1"/>
              </a:solidFill>
            </a:endParaRPr>
          </a:p>
        </p:txBody>
      </p:sp>
      <p:sp>
        <p:nvSpPr>
          <p:cNvPr id="89" name="Text Placeholder 5"/>
          <p:cNvSpPr txBox="1">
            <a:spLocks/>
          </p:cNvSpPr>
          <p:nvPr/>
        </p:nvSpPr>
        <p:spPr>
          <a:xfrm>
            <a:off x="8534346" y="4897719"/>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90" name="TextBox 89"/>
          <p:cNvSpPr txBox="1"/>
          <p:nvPr/>
        </p:nvSpPr>
        <p:spPr>
          <a:xfrm>
            <a:off x="8490007" y="4523669"/>
            <a:ext cx="2343911" cy="461665"/>
          </a:xfrm>
          <a:prstGeom prst="rect">
            <a:avLst/>
          </a:prstGeom>
          <a:noFill/>
        </p:spPr>
        <p:txBody>
          <a:bodyPr wrap="none" rtlCol="0">
            <a:spAutoFit/>
          </a:bodyPr>
          <a:lstStyle/>
          <a:p>
            <a:r>
              <a:rPr lang="id-ID" sz="2400" b="1" smtClean="0">
                <a:solidFill>
                  <a:schemeClr val="accent1"/>
                </a:solidFill>
              </a:rPr>
              <a:t>Opportunities</a:t>
            </a:r>
            <a:endParaRPr lang="id-ID" sz="2400" b="1" dirty="0">
              <a:solidFill>
                <a:schemeClr val="accent1"/>
              </a:solidFill>
            </a:endParaRPr>
          </a:p>
        </p:txBody>
      </p:sp>
      <p:sp>
        <p:nvSpPr>
          <p:cNvPr id="91" name="Text Placeholder 5"/>
          <p:cNvSpPr txBox="1">
            <a:spLocks/>
          </p:cNvSpPr>
          <p:nvPr/>
        </p:nvSpPr>
        <p:spPr>
          <a:xfrm>
            <a:off x="421449" y="2517166"/>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92" name="TextBox 91"/>
          <p:cNvSpPr txBox="1"/>
          <p:nvPr/>
        </p:nvSpPr>
        <p:spPr>
          <a:xfrm>
            <a:off x="2279850" y="2175271"/>
            <a:ext cx="1512210" cy="461665"/>
          </a:xfrm>
          <a:prstGeom prst="rect">
            <a:avLst/>
          </a:prstGeom>
          <a:noFill/>
        </p:spPr>
        <p:txBody>
          <a:bodyPr wrap="none" rtlCol="0">
            <a:spAutoFit/>
          </a:bodyPr>
          <a:lstStyle/>
          <a:p>
            <a:pPr algn="r"/>
            <a:r>
              <a:rPr lang="id-ID" sz="2400" b="1" smtClean="0">
                <a:solidFill>
                  <a:schemeClr val="accent1"/>
                </a:solidFill>
              </a:rPr>
              <a:t>Strength</a:t>
            </a:r>
            <a:endParaRPr lang="id-ID" sz="2400" b="1" dirty="0">
              <a:solidFill>
                <a:schemeClr val="accent1"/>
              </a:solidFill>
            </a:endParaRPr>
          </a:p>
        </p:txBody>
      </p:sp>
      <p:sp>
        <p:nvSpPr>
          <p:cNvPr id="93" name="Text Placeholder 5"/>
          <p:cNvSpPr txBox="1">
            <a:spLocks/>
          </p:cNvSpPr>
          <p:nvPr/>
        </p:nvSpPr>
        <p:spPr>
          <a:xfrm>
            <a:off x="321928" y="5032356"/>
            <a:ext cx="3397226" cy="73144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id-ID" sz="1400" smtClean="0">
                <a:latin typeface="Open Sans Light" panose="020B0306030504020204" pitchFamily="34" charset="0"/>
                <a:ea typeface="Open Sans Light" panose="020B0306030504020204" pitchFamily="34" charset="0"/>
                <a:cs typeface="Open Sans Light" panose="020B0306030504020204" pitchFamily="34" charset="0"/>
              </a:rPr>
              <a:t>dudu </a:t>
            </a: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amet, consectetur adipiscing elit. </a:t>
            </a:r>
            <a:endParaRPr lang="id-ID" sz="1400"/>
          </a:p>
        </p:txBody>
      </p:sp>
      <p:sp>
        <p:nvSpPr>
          <p:cNvPr id="94" name="TextBox 93"/>
          <p:cNvSpPr txBox="1"/>
          <p:nvPr/>
        </p:nvSpPr>
        <p:spPr>
          <a:xfrm>
            <a:off x="2395298" y="4658306"/>
            <a:ext cx="1260538" cy="461665"/>
          </a:xfrm>
          <a:prstGeom prst="rect">
            <a:avLst/>
          </a:prstGeom>
          <a:noFill/>
        </p:spPr>
        <p:txBody>
          <a:bodyPr wrap="none" rtlCol="0">
            <a:spAutoFit/>
          </a:bodyPr>
          <a:lstStyle/>
          <a:p>
            <a:pPr algn="r"/>
            <a:r>
              <a:rPr lang="id-ID" sz="2400" b="1" smtClean="0">
                <a:solidFill>
                  <a:schemeClr val="accent1"/>
                </a:solidFill>
              </a:rPr>
              <a:t>Thread</a:t>
            </a:r>
            <a:endParaRPr lang="id-ID" sz="2400" b="1" dirty="0">
              <a:solidFill>
                <a:schemeClr val="accent1"/>
              </a:solidFill>
            </a:endParaRPr>
          </a:p>
        </p:txBody>
      </p:sp>
    </p:spTree>
    <p:extLst>
      <p:ext uri="{BB962C8B-B14F-4D97-AF65-F5344CB8AC3E}">
        <p14:creationId xmlns:p14="http://schemas.microsoft.com/office/powerpoint/2010/main" val="31187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500"/>
                                        <p:tgtEl>
                                          <p:spTgt spid="9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fade">
                                      <p:cBhvr>
                                        <p:cTn id="5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p:bldP spid="72" grpId="0"/>
      <p:bldP spid="73" grpId="0"/>
      <p:bldP spid="74" grpId="0"/>
      <p:bldP spid="88" grpId="0"/>
      <p:bldP spid="90" grpId="0"/>
      <p:bldP spid="92" grpId="0"/>
      <p:bldP spid="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8771" y="2567316"/>
            <a:ext cx="2958353" cy="3697941"/>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4656579" y="2567315"/>
            <a:ext cx="2958353" cy="3697941"/>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8784631" y="2567314"/>
            <a:ext cx="2958353" cy="3697941"/>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 name="Straight Connector 12"/>
          <p:cNvCxnSpPr/>
          <p:nvPr/>
        </p:nvCxnSpPr>
        <p:spPr>
          <a:xfrm>
            <a:off x="488771" y="6260973"/>
            <a:ext cx="2958353"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56579" y="6246652"/>
            <a:ext cx="2958353"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84631" y="6245778"/>
            <a:ext cx="2958353"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37720" y="3669831"/>
            <a:ext cx="1701108" cy="646331"/>
          </a:xfrm>
          <a:prstGeom prst="rect">
            <a:avLst/>
          </a:prstGeom>
        </p:spPr>
        <p:txBody>
          <a:bodyPr wrap="none">
            <a:spAutoFit/>
          </a:bodyPr>
          <a:lstStyle/>
          <a:p>
            <a:pPr algn="ctr"/>
            <a:r>
              <a:rPr lang="id-ID" sz="3600" smtClean="0">
                <a:solidFill>
                  <a:schemeClr val="bg1"/>
                </a:solidFill>
                <a:latin typeface="+mj-lt"/>
                <a:ea typeface="Montserrat" charset="0"/>
                <a:cs typeface="Montserrat" charset="0"/>
              </a:rPr>
              <a:t>Document</a:t>
            </a:r>
            <a:endParaRPr lang="en-US" sz="3600" dirty="0">
              <a:solidFill>
                <a:schemeClr val="bg1"/>
              </a:solidFill>
              <a:latin typeface="+mj-lt"/>
              <a:ea typeface="Montserrat" charset="0"/>
              <a:cs typeface="Montserrat" charset="0"/>
            </a:endParaRPr>
          </a:p>
        </p:txBody>
      </p:sp>
      <p:sp>
        <p:nvSpPr>
          <p:cNvPr id="20" name="TextBox 19"/>
          <p:cNvSpPr txBox="1"/>
          <p:nvPr/>
        </p:nvSpPr>
        <p:spPr>
          <a:xfrm>
            <a:off x="881022" y="4311987"/>
            <a:ext cx="1814504" cy="1754326"/>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21" name="Rectangle 20"/>
          <p:cNvSpPr/>
          <p:nvPr/>
        </p:nvSpPr>
        <p:spPr>
          <a:xfrm>
            <a:off x="5061580" y="3669832"/>
            <a:ext cx="2229778" cy="646331"/>
          </a:xfrm>
          <a:prstGeom prst="rect">
            <a:avLst/>
          </a:prstGeom>
        </p:spPr>
        <p:txBody>
          <a:bodyPr wrap="none">
            <a:spAutoFit/>
          </a:bodyPr>
          <a:lstStyle/>
          <a:p>
            <a:pPr algn="ctr"/>
            <a:r>
              <a:rPr lang="id-ID" sz="3600" smtClean="0">
                <a:solidFill>
                  <a:schemeClr val="bg1"/>
                </a:solidFill>
                <a:latin typeface="+mj-lt"/>
                <a:ea typeface="Montserrat" charset="0"/>
                <a:cs typeface="Montserrat" charset="0"/>
              </a:rPr>
              <a:t>Power Saving</a:t>
            </a:r>
            <a:endParaRPr lang="en-US" sz="3600" dirty="0">
              <a:solidFill>
                <a:schemeClr val="bg1"/>
              </a:solidFill>
              <a:latin typeface="+mj-lt"/>
              <a:ea typeface="Montserrat" charset="0"/>
              <a:cs typeface="Montserrat" charset="0"/>
            </a:endParaRPr>
          </a:p>
        </p:txBody>
      </p:sp>
      <p:sp>
        <p:nvSpPr>
          <p:cNvPr id="22" name="TextBox 21"/>
          <p:cNvSpPr txBox="1"/>
          <p:nvPr/>
        </p:nvSpPr>
        <p:spPr>
          <a:xfrm>
            <a:off x="5273532" y="4311987"/>
            <a:ext cx="1814504" cy="1754326"/>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23" name="Rectangle 22"/>
          <p:cNvSpPr/>
          <p:nvPr/>
        </p:nvSpPr>
        <p:spPr>
          <a:xfrm>
            <a:off x="9537460" y="3669831"/>
            <a:ext cx="1624163" cy="646331"/>
          </a:xfrm>
          <a:prstGeom prst="rect">
            <a:avLst/>
          </a:prstGeom>
        </p:spPr>
        <p:txBody>
          <a:bodyPr wrap="none">
            <a:spAutoFit/>
          </a:bodyPr>
          <a:lstStyle/>
          <a:p>
            <a:pPr algn="ctr"/>
            <a:r>
              <a:rPr lang="id-ID" sz="3600" smtClean="0">
                <a:solidFill>
                  <a:schemeClr val="bg1"/>
                </a:solidFill>
                <a:latin typeface="+mj-lt"/>
                <a:ea typeface="Montserrat" charset="0"/>
                <a:cs typeface="Montserrat" charset="0"/>
              </a:rPr>
              <a:t>Financial</a:t>
            </a:r>
            <a:endParaRPr lang="en-US" sz="3600" dirty="0">
              <a:solidFill>
                <a:schemeClr val="bg1"/>
              </a:solidFill>
              <a:latin typeface="+mj-lt"/>
              <a:ea typeface="Montserrat" charset="0"/>
              <a:cs typeface="Montserrat" charset="0"/>
            </a:endParaRPr>
          </a:p>
        </p:txBody>
      </p:sp>
      <p:sp>
        <p:nvSpPr>
          <p:cNvPr id="24" name="TextBox 23"/>
          <p:cNvSpPr txBox="1"/>
          <p:nvPr/>
        </p:nvSpPr>
        <p:spPr>
          <a:xfrm>
            <a:off x="9446602" y="4311986"/>
            <a:ext cx="1814504" cy="1754326"/>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grpSp>
        <p:nvGrpSpPr>
          <p:cNvPr id="25" name="Group 24"/>
          <p:cNvGrpSpPr/>
          <p:nvPr/>
        </p:nvGrpSpPr>
        <p:grpSpPr>
          <a:xfrm>
            <a:off x="1523262" y="2985691"/>
            <a:ext cx="621122" cy="621122"/>
            <a:chOff x="3050021" y="1873405"/>
            <a:chExt cx="621122" cy="621122"/>
          </a:xfrm>
        </p:grpSpPr>
        <p:sp>
          <p:nvSpPr>
            <p:cNvPr id="26"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7"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9" name="Group 28"/>
          <p:cNvGrpSpPr/>
          <p:nvPr/>
        </p:nvGrpSpPr>
        <p:grpSpPr>
          <a:xfrm>
            <a:off x="5989330" y="2984226"/>
            <a:ext cx="442403" cy="618191"/>
            <a:chOff x="9527853" y="1873405"/>
            <a:chExt cx="442403" cy="618191"/>
          </a:xfrm>
        </p:grpSpPr>
        <p:sp>
          <p:nvSpPr>
            <p:cNvPr id="30"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1"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2" name="Line 255"/>
            <p:cNvSpPr>
              <a:spLocks noChangeShapeType="1"/>
            </p:cNvSpPr>
            <p:nvPr/>
          </p:nvSpPr>
          <p:spPr bwMode="auto">
            <a:xfrm>
              <a:off x="9686061" y="2060915"/>
              <a:ext cx="2931"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3" name="Line 256"/>
            <p:cNvSpPr>
              <a:spLocks noChangeShapeType="1"/>
            </p:cNvSpPr>
            <p:nvPr/>
          </p:nvSpPr>
          <p:spPr bwMode="auto">
            <a:xfrm>
              <a:off x="9806187" y="2060915"/>
              <a:ext cx="2929"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4" name="Line 257"/>
            <p:cNvSpPr>
              <a:spLocks noChangeShapeType="1"/>
            </p:cNvSpPr>
            <p:nvPr/>
          </p:nvSpPr>
          <p:spPr bwMode="auto">
            <a:xfrm>
              <a:off x="9527853" y="1952509"/>
              <a:ext cx="442403"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35" name="Group 34"/>
          <p:cNvGrpSpPr/>
          <p:nvPr/>
        </p:nvGrpSpPr>
        <p:grpSpPr>
          <a:xfrm>
            <a:off x="9995729" y="2984226"/>
            <a:ext cx="536156" cy="618190"/>
            <a:chOff x="9151943" y="2024331"/>
            <a:chExt cx="536156" cy="618190"/>
          </a:xfrm>
        </p:grpSpPr>
        <p:sp>
          <p:nvSpPr>
            <p:cNvPr id="36"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7"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8" name="Line 477"/>
            <p:cNvSpPr>
              <a:spLocks noChangeShapeType="1"/>
            </p:cNvSpPr>
            <p:nvPr/>
          </p:nvSpPr>
          <p:spPr bwMode="auto">
            <a:xfrm>
              <a:off x="9222258" y="2320240"/>
              <a:ext cx="398456"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Line 478"/>
            <p:cNvSpPr>
              <a:spLocks noChangeShapeType="1"/>
            </p:cNvSpPr>
            <p:nvPr/>
          </p:nvSpPr>
          <p:spPr bwMode="auto">
            <a:xfrm>
              <a:off x="9242767" y="2220627"/>
              <a:ext cx="357437"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0" name="Line 479"/>
            <p:cNvSpPr>
              <a:spLocks noChangeShapeType="1"/>
            </p:cNvSpPr>
            <p:nvPr/>
          </p:nvSpPr>
          <p:spPr bwMode="auto">
            <a:xfrm>
              <a:off x="9260345" y="2121013"/>
              <a:ext cx="316421"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41" name="TextBox 40"/>
          <p:cNvSpPr txBox="1"/>
          <p:nvPr/>
        </p:nvSpPr>
        <p:spPr>
          <a:xfrm>
            <a:off x="489799" y="359653"/>
            <a:ext cx="3446097" cy="1274195"/>
          </a:xfrm>
          <a:prstGeom prst="rect">
            <a:avLst/>
          </a:prstGeom>
          <a:noFill/>
        </p:spPr>
        <p:txBody>
          <a:bodyPr wrap="square" rtlCol="0">
            <a:spAutoFit/>
          </a:bodyPr>
          <a:lstStyle/>
          <a:p>
            <a:pPr>
              <a:lnSpc>
                <a:spcPct val="80000"/>
              </a:lnSpc>
            </a:pPr>
            <a:r>
              <a:rPr lang="id-ID" sz="4800" smtClean="0">
                <a:latin typeface="+mj-lt"/>
              </a:rPr>
              <a:t>OUR BUSINESS PLANNING</a:t>
            </a:r>
            <a:endParaRPr lang="id-ID" sz="4800">
              <a:latin typeface="+mj-lt"/>
            </a:endParaRPr>
          </a:p>
        </p:txBody>
      </p:sp>
      <p:cxnSp>
        <p:nvCxnSpPr>
          <p:cNvPr id="43" name="Straight Connector 42"/>
          <p:cNvCxnSpPr/>
          <p:nvPr/>
        </p:nvCxnSpPr>
        <p:spPr>
          <a:xfrm>
            <a:off x="603085" y="1577527"/>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0"/>
          </p:nvPr>
        </p:nvSpPr>
        <p:spPr/>
      </p:sp>
    </p:spTree>
    <p:extLst>
      <p:ext uri="{BB962C8B-B14F-4D97-AF65-F5344CB8AC3E}">
        <p14:creationId xmlns:p14="http://schemas.microsoft.com/office/powerpoint/2010/main" val="2488580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FINANCIAL REPORT</a:t>
            </a:r>
            <a:endParaRPr lang="id-ID"/>
          </a:p>
        </p:txBody>
      </p:sp>
      <p:graphicFrame>
        <p:nvGraphicFramePr>
          <p:cNvPr id="4" name="Chart 3"/>
          <p:cNvGraphicFramePr/>
          <p:nvPr>
            <p:extLst>
              <p:ext uri="{D42A27DB-BD31-4B8C-83A1-F6EECF244321}">
                <p14:modId xmlns:p14="http://schemas.microsoft.com/office/powerpoint/2010/main" val="3321530050"/>
              </p:ext>
            </p:extLst>
          </p:nvPr>
        </p:nvGraphicFramePr>
        <p:xfrm>
          <a:off x="417444" y="3092949"/>
          <a:ext cx="4277909" cy="279329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70455" y="2218453"/>
            <a:ext cx="4484388" cy="757130"/>
          </a:xfrm>
          <a:prstGeom prst="rect">
            <a:avLst/>
          </a:prstGeom>
        </p:spPr>
        <p:txBody>
          <a:bodyPr wrap="square">
            <a:spAutoFit/>
          </a:bodyPr>
          <a:lstStyle/>
          <a:p>
            <a:pPr>
              <a:lnSpc>
                <a:spcPct val="120000"/>
              </a:lnSpc>
            </a:pPr>
            <a:r>
              <a:rPr lang="en-US" sz="1200" smtClean="0">
                <a:ea typeface="Open Sans Light" panose="020B0306030504020204" pitchFamily="34" charset="0"/>
                <a:cs typeface="Open Sans Light" panose="020B0306030504020204" pitchFamily="34" charset="0"/>
              </a:rPr>
              <a:t>Lorem </a:t>
            </a:r>
            <a:r>
              <a:rPr lang="en-US" sz="1200" dirty="0" err="1">
                <a:ea typeface="Open Sans Light" panose="020B0306030504020204" pitchFamily="34" charset="0"/>
                <a:cs typeface="Open Sans Light" panose="020B0306030504020204" pitchFamily="34" charset="0"/>
              </a:rPr>
              <a:t>Ipsum</a:t>
            </a:r>
            <a:r>
              <a:rPr lang="en-US" sz="1200" dirty="0">
                <a:ea typeface="Open Sans Light" panose="020B0306030504020204" pitchFamily="34" charset="0"/>
                <a:cs typeface="Open Sans Light" panose="020B0306030504020204" pitchFamily="34" charset="0"/>
              </a:rPr>
              <a:t> has been the industry's standard dummy text ever since </a:t>
            </a:r>
            <a:r>
              <a:rPr lang="en-US" sz="1200">
                <a:ea typeface="Open Sans Light" panose="020B0306030504020204" pitchFamily="34" charset="0"/>
                <a:cs typeface="Open Sans Light" panose="020B0306030504020204" pitchFamily="34" charset="0"/>
              </a:rPr>
              <a:t>the </a:t>
            </a:r>
            <a:r>
              <a:rPr lang="en-US" sz="1200" smtClean="0">
                <a:ea typeface="Open Sans Light" panose="020B0306030504020204" pitchFamily="34" charset="0"/>
                <a:cs typeface="Open Sans Light" panose="020B0306030504020204" pitchFamily="34" charset="0"/>
              </a:rPr>
              <a:t>1500s. </a:t>
            </a:r>
            <a:r>
              <a:rPr lang="en-US" sz="1200" b="1" smtClean="0">
                <a:ea typeface="Open Sans Light" panose="020B0306030504020204" pitchFamily="34" charset="0"/>
                <a:cs typeface="Open Sans Light" panose="020B0306030504020204" pitchFamily="34" charset="0"/>
              </a:rPr>
              <a:t>It has survived not only five centuries, but also the leap into electronic</a:t>
            </a:r>
            <a:r>
              <a:rPr lang="id-ID" sz="1200" b="1" smtClean="0">
                <a:ea typeface="Open Sans Light" panose="020B0306030504020204" pitchFamily="34" charset="0"/>
                <a:cs typeface="Open Sans Light" panose="020B0306030504020204" pitchFamily="34" charset="0"/>
              </a:rPr>
              <a:t>.</a:t>
            </a:r>
            <a:endParaRPr lang="en-US" sz="1200" dirty="0">
              <a:ea typeface="Open Sans Light" panose="020B0306030504020204" pitchFamily="34" charset="0"/>
              <a:cs typeface="Open Sans Light" panose="020B0306030504020204" pitchFamily="34" charset="0"/>
            </a:endParaRPr>
          </a:p>
        </p:txBody>
      </p:sp>
      <p:sp>
        <p:nvSpPr>
          <p:cNvPr id="8" name="Rectangle 7"/>
          <p:cNvSpPr/>
          <p:nvPr/>
        </p:nvSpPr>
        <p:spPr>
          <a:xfrm>
            <a:off x="5708944" y="0"/>
            <a:ext cx="34483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5979434" y="4294426"/>
            <a:ext cx="3008651" cy="1614010"/>
            <a:chOff x="7977086" y="4217595"/>
            <a:chExt cx="3008651" cy="1614010"/>
          </a:xfrm>
        </p:grpSpPr>
        <p:grpSp>
          <p:nvGrpSpPr>
            <p:cNvPr id="10" name="Group 9"/>
            <p:cNvGrpSpPr/>
            <p:nvPr/>
          </p:nvGrpSpPr>
          <p:grpSpPr>
            <a:xfrm>
              <a:off x="7977086" y="4217595"/>
              <a:ext cx="3008651" cy="1596891"/>
              <a:chOff x="1421346" y="4302263"/>
              <a:chExt cx="3319010" cy="1596891"/>
            </a:xfrm>
          </p:grpSpPr>
          <p:sp>
            <p:nvSpPr>
              <p:cNvPr id="14" name="Rectangle 13"/>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15" name="Rounded Rectangle 14"/>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8" name="Rounded Rectangle 17"/>
              <p:cNvSpPr/>
              <p:nvPr/>
            </p:nvSpPr>
            <p:spPr>
              <a:xfrm>
                <a:off x="2109524" y="4627847"/>
                <a:ext cx="1853199" cy="14825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9" name="Rectangle 18"/>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20" name="Rectangle 19"/>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21" name="Rounded Rectangle 20"/>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2" name="Rounded Rectangle 21"/>
              <p:cNvSpPr/>
              <p:nvPr/>
            </p:nvSpPr>
            <p:spPr>
              <a:xfrm>
                <a:off x="1910199" y="5178587"/>
                <a:ext cx="1636465" cy="15271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3" name="Rectangle 22"/>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24" name="Rectangle 23"/>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25" name="Rounded Rectangle 24"/>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6" name="Rounded Rectangle 25"/>
              <p:cNvSpPr/>
              <p:nvPr/>
            </p:nvSpPr>
            <p:spPr>
              <a:xfrm>
                <a:off x="3036181" y="5758819"/>
                <a:ext cx="1249226" cy="140335"/>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7" name="Rectangle 26"/>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1" name="Oval 10"/>
            <p:cNvSpPr>
              <a:spLocks noChangeAspect="1"/>
            </p:cNvSpPr>
            <p:nvPr/>
          </p:nvSpPr>
          <p:spPr>
            <a:xfrm>
              <a:off x="10190820" y="4529436"/>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a:spLocks noChangeAspect="1"/>
            </p:cNvSpPr>
            <p:nvPr/>
          </p:nvSpPr>
          <p:spPr>
            <a:xfrm>
              <a:off x="9723667" y="5069413"/>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a:spLocks noChangeAspect="1"/>
            </p:cNvSpPr>
            <p:nvPr/>
          </p:nvSpPr>
          <p:spPr>
            <a:xfrm>
              <a:off x="10393331" y="5651605"/>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p:cNvGrpSpPr/>
          <p:nvPr/>
        </p:nvGrpSpPr>
        <p:grpSpPr>
          <a:xfrm>
            <a:off x="7224956" y="1646632"/>
            <a:ext cx="621124" cy="621122"/>
            <a:chOff x="2797805" y="5264445"/>
            <a:chExt cx="621124" cy="621122"/>
          </a:xfrm>
          <a:noFill/>
        </p:grpSpPr>
        <p:sp>
          <p:nvSpPr>
            <p:cNvPr id="29"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0"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1" name="Line 150"/>
            <p:cNvSpPr>
              <a:spLocks noChangeShapeType="1"/>
            </p:cNvSpPr>
            <p:nvPr/>
          </p:nvSpPr>
          <p:spPr bwMode="auto">
            <a:xfrm>
              <a:off x="2856402" y="5384566"/>
              <a:ext cx="87895" cy="90826"/>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151"/>
            <p:cNvSpPr>
              <a:spLocks noChangeShapeType="1"/>
            </p:cNvSpPr>
            <p:nvPr/>
          </p:nvSpPr>
          <p:spPr bwMode="auto">
            <a:xfrm>
              <a:off x="2917927" y="5323042"/>
              <a:ext cx="87895" cy="87895"/>
            </a:xfrm>
            <a:prstGeom prst="line">
              <a:avLst/>
            </a:prstGeom>
            <a:grpFill/>
            <a:ln w="34290" cap="flat">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33" name="TextBox 32"/>
          <p:cNvSpPr txBox="1"/>
          <p:nvPr/>
        </p:nvSpPr>
        <p:spPr>
          <a:xfrm>
            <a:off x="6486938" y="276064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34" name="Rectangle 33"/>
          <p:cNvSpPr/>
          <p:nvPr/>
        </p:nvSpPr>
        <p:spPr>
          <a:xfrm>
            <a:off x="6508748" y="2482368"/>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2248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1" dur="500"/>
                                        <p:tgtEl>
                                          <p:spTgt spid="4">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500"/>
                                        <p:tgtEl>
                                          <p:spTgt spid="4">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9" dur="500"/>
                                        <p:tgtEl>
                                          <p:spTgt spid="4">
                                            <p:graphicEl>
                                              <a:chart seriesIdx="2"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990039" y="0"/>
            <a:ext cx="9212913"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017136" y="1093161"/>
            <a:ext cx="621124" cy="621122"/>
            <a:chOff x="2797805" y="5264445"/>
            <a:chExt cx="621124" cy="621122"/>
          </a:xfrm>
          <a:noFill/>
        </p:grpSpPr>
        <p:sp>
          <p:nvSpPr>
            <p:cNvPr id="29"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accent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0"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accent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31" name="Line 150"/>
            <p:cNvSpPr>
              <a:spLocks noChangeShapeType="1"/>
            </p:cNvSpPr>
            <p:nvPr/>
          </p:nvSpPr>
          <p:spPr bwMode="auto">
            <a:xfrm>
              <a:off x="2856402" y="5384566"/>
              <a:ext cx="87895" cy="90826"/>
            </a:xfrm>
            <a:prstGeom prst="line">
              <a:avLst/>
            </a:prstGeom>
            <a:grpFill/>
            <a:ln w="34290" cap="flat">
              <a:solidFill>
                <a:schemeClr val="accent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32" name="Line 151"/>
            <p:cNvSpPr>
              <a:spLocks noChangeShapeType="1"/>
            </p:cNvSpPr>
            <p:nvPr/>
          </p:nvSpPr>
          <p:spPr bwMode="auto">
            <a:xfrm>
              <a:off x="2917927" y="5323042"/>
              <a:ext cx="87895" cy="87895"/>
            </a:xfrm>
            <a:prstGeom prst="line">
              <a:avLst/>
            </a:prstGeom>
            <a:grpFill/>
            <a:ln w="34290" cap="flat">
              <a:solidFill>
                <a:schemeClr val="accent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33" name="TextBox 32"/>
          <p:cNvSpPr txBox="1"/>
          <p:nvPr/>
        </p:nvSpPr>
        <p:spPr>
          <a:xfrm>
            <a:off x="3279118" y="2207178"/>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34" name="Rectangle 33"/>
          <p:cNvSpPr/>
          <p:nvPr/>
        </p:nvSpPr>
        <p:spPr>
          <a:xfrm>
            <a:off x="3300928" y="1928897"/>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grpSp>
        <p:nvGrpSpPr>
          <p:cNvPr id="35" name="Group 34"/>
          <p:cNvGrpSpPr/>
          <p:nvPr/>
        </p:nvGrpSpPr>
        <p:grpSpPr>
          <a:xfrm>
            <a:off x="4064547" y="3975818"/>
            <a:ext cx="521508" cy="635771"/>
            <a:chOff x="15759151" y="8302288"/>
            <a:chExt cx="521508" cy="635771"/>
          </a:xfrm>
        </p:grpSpPr>
        <p:sp>
          <p:nvSpPr>
            <p:cNvPr id="36" name="Line 217"/>
            <p:cNvSpPr>
              <a:spLocks noChangeShapeType="1"/>
            </p:cNvSpPr>
            <p:nvPr/>
          </p:nvSpPr>
          <p:spPr bwMode="auto">
            <a:xfrm>
              <a:off x="15817747" y="8489798"/>
              <a:ext cx="2931"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7" name="Line 218"/>
            <p:cNvSpPr>
              <a:spLocks noChangeShapeType="1"/>
            </p:cNvSpPr>
            <p:nvPr/>
          </p:nvSpPr>
          <p:spPr bwMode="auto">
            <a:xfrm>
              <a:off x="16219134" y="8302290"/>
              <a:ext cx="2929"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8" name="Line 219"/>
            <p:cNvSpPr>
              <a:spLocks noChangeShapeType="1"/>
            </p:cNvSpPr>
            <p:nvPr/>
          </p:nvSpPr>
          <p:spPr bwMode="auto">
            <a:xfrm>
              <a:off x="16016975" y="8680235"/>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Line 220"/>
            <p:cNvSpPr>
              <a:spLocks noChangeShapeType="1"/>
            </p:cNvSpPr>
            <p:nvPr/>
          </p:nvSpPr>
          <p:spPr bwMode="auto">
            <a:xfrm>
              <a:off x="16016975" y="8302290"/>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3" name="Line 224"/>
            <p:cNvSpPr>
              <a:spLocks noChangeShapeType="1"/>
            </p:cNvSpPr>
            <p:nvPr/>
          </p:nvSpPr>
          <p:spPr bwMode="auto">
            <a:xfrm>
              <a:off x="15817747" y="8302288"/>
              <a:ext cx="2931"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4" name="Line 225"/>
            <p:cNvSpPr>
              <a:spLocks noChangeShapeType="1"/>
            </p:cNvSpPr>
            <p:nvPr/>
          </p:nvSpPr>
          <p:spPr bwMode="auto">
            <a:xfrm>
              <a:off x="16219134" y="8867742"/>
              <a:ext cx="2929"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45" name="TextBox 44"/>
          <p:cNvSpPr txBox="1"/>
          <p:nvPr/>
        </p:nvSpPr>
        <p:spPr>
          <a:xfrm>
            <a:off x="3300928" y="524357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46" name="Rectangle 45"/>
          <p:cNvSpPr/>
          <p:nvPr/>
        </p:nvSpPr>
        <p:spPr>
          <a:xfrm>
            <a:off x="3322738" y="4965298"/>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grpSp>
        <p:nvGrpSpPr>
          <p:cNvPr id="26" name="Group 25"/>
          <p:cNvGrpSpPr/>
          <p:nvPr/>
        </p:nvGrpSpPr>
        <p:grpSpPr>
          <a:xfrm>
            <a:off x="6641003" y="1096092"/>
            <a:ext cx="442403" cy="618191"/>
            <a:chOff x="9527853" y="1873405"/>
            <a:chExt cx="442403" cy="618191"/>
          </a:xfrm>
        </p:grpSpPr>
        <p:sp>
          <p:nvSpPr>
            <p:cNvPr id="27"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7"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8" name="Line 255"/>
            <p:cNvSpPr>
              <a:spLocks noChangeShapeType="1"/>
            </p:cNvSpPr>
            <p:nvPr/>
          </p:nvSpPr>
          <p:spPr bwMode="auto">
            <a:xfrm>
              <a:off x="9686061" y="2060915"/>
              <a:ext cx="2931"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49" name="Line 256"/>
            <p:cNvSpPr>
              <a:spLocks noChangeShapeType="1"/>
            </p:cNvSpPr>
            <p:nvPr/>
          </p:nvSpPr>
          <p:spPr bwMode="auto">
            <a:xfrm>
              <a:off x="9806187" y="2060915"/>
              <a:ext cx="2929"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1" name="Line 257"/>
            <p:cNvSpPr>
              <a:spLocks noChangeShapeType="1"/>
            </p:cNvSpPr>
            <p:nvPr/>
          </p:nvSpPr>
          <p:spPr bwMode="auto">
            <a:xfrm>
              <a:off x="9527853" y="1952509"/>
              <a:ext cx="442403"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grpSp>
        <p:nvGrpSpPr>
          <p:cNvPr id="52" name="Group 51"/>
          <p:cNvGrpSpPr/>
          <p:nvPr/>
        </p:nvGrpSpPr>
        <p:grpSpPr>
          <a:xfrm>
            <a:off x="6559287" y="4135493"/>
            <a:ext cx="609403" cy="571318"/>
            <a:chOff x="8168415" y="12118985"/>
            <a:chExt cx="609403" cy="571318"/>
          </a:xfrm>
        </p:grpSpPr>
        <p:sp>
          <p:nvSpPr>
            <p:cNvPr id="53" name="Line 640"/>
            <p:cNvSpPr>
              <a:spLocks noChangeShapeType="1"/>
            </p:cNvSpPr>
            <p:nvPr/>
          </p:nvSpPr>
          <p:spPr bwMode="auto">
            <a:xfrm>
              <a:off x="8511205" y="12414900"/>
              <a:ext cx="49806" cy="4980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4"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5"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56" name="Line 643"/>
            <p:cNvSpPr>
              <a:spLocks noChangeShapeType="1"/>
            </p:cNvSpPr>
            <p:nvPr/>
          </p:nvSpPr>
          <p:spPr bwMode="auto">
            <a:xfrm flipH="1" flipV="1">
              <a:off x="8300259" y="12203952"/>
              <a:ext cx="134771" cy="13477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57"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grpSp>
      <p:sp>
        <p:nvSpPr>
          <p:cNvPr id="58" name="TextBox 57"/>
          <p:cNvSpPr txBox="1"/>
          <p:nvPr/>
        </p:nvSpPr>
        <p:spPr>
          <a:xfrm>
            <a:off x="5874453" y="2201781"/>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59" name="Rectangle 58"/>
          <p:cNvSpPr/>
          <p:nvPr/>
        </p:nvSpPr>
        <p:spPr>
          <a:xfrm>
            <a:off x="5896263" y="1923500"/>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sp>
        <p:nvSpPr>
          <p:cNvPr id="60" name="TextBox 59"/>
          <p:cNvSpPr txBox="1"/>
          <p:nvPr/>
        </p:nvSpPr>
        <p:spPr>
          <a:xfrm>
            <a:off x="5880634" y="5246359"/>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a:t>
            </a:r>
            <a:r>
              <a:rPr lang="en-US" sz="1200" dirty="0" smtClean="0">
                <a:solidFill>
                  <a:schemeClr val="bg1"/>
                </a:solidFill>
                <a:latin typeface="Lato Light" charset="0"/>
                <a:ea typeface="Lato Light" charset="0"/>
                <a:cs typeface="Lato Light" charset="0"/>
              </a:rPr>
              <a:t>depending on the type of</a:t>
            </a:r>
            <a:endParaRPr lang="en-US" sz="1200" dirty="0">
              <a:solidFill>
                <a:schemeClr val="bg1"/>
              </a:solidFill>
              <a:latin typeface="Lato Light" charset="0"/>
              <a:ea typeface="Lato Light" charset="0"/>
              <a:cs typeface="Lato Light" charset="0"/>
            </a:endParaRPr>
          </a:p>
        </p:txBody>
      </p:sp>
      <p:sp>
        <p:nvSpPr>
          <p:cNvPr id="61" name="Rectangle 60"/>
          <p:cNvSpPr/>
          <p:nvPr/>
        </p:nvSpPr>
        <p:spPr>
          <a:xfrm>
            <a:off x="5902444" y="4968078"/>
            <a:ext cx="1999265" cy="307777"/>
          </a:xfrm>
          <a:prstGeom prst="rect">
            <a:avLst/>
          </a:prstGeom>
        </p:spPr>
        <p:txBody>
          <a:bodyPr wrap="none">
            <a:spAutoFit/>
          </a:bodyPr>
          <a:lstStyle/>
          <a:p>
            <a:r>
              <a:rPr lang="en-US" sz="1400" b="1" spc="600" dirty="0" smtClean="0">
                <a:solidFill>
                  <a:schemeClr val="bg1"/>
                </a:solidFill>
                <a:latin typeface="Montserrat" charset="0"/>
                <a:ea typeface="Montserrat" charset="0"/>
                <a:cs typeface="Montserrat" charset="0"/>
              </a:rPr>
              <a:t>TITLE HERE</a:t>
            </a:r>
            <a:endParaRPr lang="en-US" sz="1400" b="1" spc="600" dirty="0">
              <a:solidFill>
                <a:schemeClr val="bg1"/>
              </a:solidFill>
              <a:latin typeface="Montserrat" charset="0"/>
              <a:ea typeface="Montserrat" charset="0"/>
              <a:cs typeface="Montserrat" charset="0"/>
            </a:endParaRPr>
          </a:p>
        </p:txBody>
      </p:sp>
      <p:sp>
        <p:nvSpPr>
          <p:cNvPr id="62" name="TextBox 61"/>
          <p:cNvSpPr txBox="1"/>
          <p:nvPr/>
        </p:nvSpPr>
        <p:spPr>
          <a:xfrm>
            <a:off x="314406" y="401288"/>
            <a:ext cx="1883734" cy="1717393"/>
          </a:xfrm>
          <a:prstGeom prst="rect">
            <a:avLst/>
          </a:prstGeom>
          <a:noFill/>
        </p:spPr>
        <p:txBody>
          <a:bodyPr wrap="square" rtlCol="0">
            <a:spAutoFit/>
          </a:bodyPr>
          <a:lstStyle/>
          <a:p>
            <a:pPr>
              <a:lnSpc>
                <a:spcPct val="80000"/>
              </a:lnSpc>
            </a:pPr>
            <a:r>
              <a:rPr lang="id-ID" sz="4400" smtClean="0">
                <a:latin typeface="+mj-lt"/>
              </a:rPr>
              <a:t>OUR BUSINESS PLANNING</a:t>
            </a:r>
            <a:endParaRPr lang="id-ID" sz="4400">
              <a:latin typeface="+mj-lt"/>
            </a:endParaRPr>
          </a:p>
        </p:txBody>
      </p:sp>
      <p:sp>
        <p:nvSpPr>
          <p:cNvPr id="64" name="Rectangle 63"/>
          <p:cNvSpPr/>
          <p:nvPr/>
        </p:nvSpPr>
        <p:spPr>
          <a:xfrm>
            <a:off x="360567" y="2796665"/>
            <a:ext cx="2104562" cy="2677656"/>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cxnSp>
        <p:nvCxnSpPr>
          <p:cNvPr id="65" name="Straight Connector 64"/>
          <p:cNvCxnSpPr/>
          <p:nvPr/>
        </p:nvCxnSpPr>
        <p:spPr>
          <a:xfrm>
            <a:off x="360567" y="2118681"/>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0"/>
          </p:nvPr>
        </p:nvSpPr>
        <p:spPr/>
      </p:sp>
    </p:spTree>
    <p:extLst>
      <p:ext uri="{BB962C8B-B14F-4D97-AF65-F5344CB8AC3E}">
        <p14:creationId xmlns:p14="http://schemas.microsoft.com/office/powerpoint/2010/main" val="3307749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TALK</a:t>
            </a:r>
            <a:endParaRPr lang="id-ID"/>
          </a:p>
        </p:txBody>
      </p:sp>
      <p:sp>
        <p:nvSpPr>
          <p:cNvPr id="6" name="Rectangle 5"/>
          <p:cNvSpPr/>
          <p:nvPr/>
        </p:nvSpPr>
        <p:spPr>
          <a:xfrm>
            <a:off x="1" y="2332382"/>
            <a:ext cx="12191999" cy="36357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893904" y="3790854"/>
            <a:ext cx="1869422"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Document</a:t>
            </a:r>
            <a:endParaRPr lang="en-US" sz="4000" dirty="0">
              <a:solidFill>
                <a:schemeClr val="bg1"/>
              </a:solidFill>
              <a:latin typeface="+mj-lt"/>
              <a:ea typeface="Montserrat" charset="0"/>
              <a:cs typeface="Montserrat" charset="0"/>
            </a:endParaRPr>
          </a:p>
        </p:txBody>
      </p:sp>
      <p:sp>
        <p:nvSpPr>
          <p:cNvPr id="8" name="TextBox 7"/>
          <p:cNvSpPr txBox="1"/>
          <p:nvPr/>
        </p:nvSpPr>
        <p:spPr>
          <a:xfrm>
            <a:off x="625528" y="4379222"/>
            <a:ext cx="2480743" cy="1200329"/>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9" name="Rectangle 8"/>
          <p:cNvSpPr/>
          <p:nvPr/>
        </p:nvSpPr>
        <p:spPr>
          <a:xfrm>
            <a:off x="4987146" y="3790855"/>
            <a:ext cx="2459328"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Power Saving</a:t>
            </a:r>
            <a:endParaRPr lang="en-US" sz="4000" dirty="0">
              <a:solidFill>
                <a:schemeClr val="bg1"/>
              </a:solidFill>
              <a:latin typeface="+mj-lt"/>
              <a:ea typeface="Montserrat" charset="0"/>
              <a:cs typeface="Montserrat" charset="0"/>
            </a:endParaRPr>
          </a:p>
        </p:txBody>
      </p:sp>
      <p:sp>
        <p:nvSpPr>
          <p:cNvPr id="10" name="TextBox 9"/>
          <p:cNvSpPr txBox="1"/>
          <p:nvPr/>
        </p:nvSpPr>
        <p:spPr>
          <a:xfrm>
            <a:off x="5018038" y="4379222"/>
            <a:ext cx="2480743" cy="1200329"/>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sp>
        <p:nvSpPr>
          <p:cNvPr id="11" name="Rectangle 10"/>
          <p:cNvSpPr/>
          <p:nvPr/>
        </p:nvSpPr>
        <p:spPr>
          <a:xfrm>
            <a:off x="9497651" y="3790854"/>
            <a:ext cx="1784463"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Financial</a:t>
            </a:r>
            <a:endParaRPr lang="en-US" sz="4000" dirty="0">
              <a:solidFill>
                <a:schemeClr val="bg1"/>
              </a:solidFill>
              <a:latin typeface="+mj-lt"/>
              <a:ea typeface="Montserrat" charset="0"/>
              <a:cs typeface="Montserrat" charset="0"/>
            </a:endParaRPr>
          </a:p>
        </p:txBody>
      </p:sp>
      <p:sp>
        <p:nvSpPr>
          <p:cNvPr id="12" name="TextBox 11"/>
          <p:cNvSpPr txBox="1"/>
          <p:nvPr/>
        </p:nvSpPr>
        <p:spPr>
          <a:xfrm>
            <a:off x="9191108" y="4379221"/>
            <a:ext cx="2480743" cy="1200329"/>
          </a:xfrm>
          <a:prstGeom prst="rect">
            <a:avLst/>
          </a:prstGeom>
          <a:noFill/>
        </p:spPr>
        <p:txBody>
          <a:bodyPr wrap="square" rtlCol="0">
            <a:spAutoFit/>
          </a:bodyPr>
          <a:lstStyle/>
          <a:p>
            <a:pPr algn="ctr"/>
            <a:r>
              <a:rPr lang="en-US" sz="1200" dirty="0">
                <a:solidFill>
                  <a:schemeClr val="bg1"/>
                </a:solidFill>
                <a:ea typeface="Lato Light" charset="0"/>
                <a:cs typeface="Lato Light" charset="0"/>
              </a:rPr>
              <a:t>Entrepreneurial activities differ substantially depending on the type of organization and creativity involved. Entrepreneurship ranges in scale from solo</a:t>
            </a:r>
          </a:p>
        </p:txBody>
      </p:sp>
      <p:grpSp>
        <p:nvGrpSpPr>
          <p:cNvPr id="13" name="Group 12"/>
          <p:cNvGrpSpPr/>
          <p:nvPr/>
        </p:nvGrpSpPr>
        <p:grpSpPr>
          <a:xfrm>
            <a:off x="1550156" y="2985691"/>
            <a:ext cx="621122" cy="621122"/>
            <a:chOff x="3050021" y="1873405"/>
            <a:chExt cx="621122" cy="621122"/>
          </a:xfrm>
        </p:grpSpPr>
        <p:sp>
          <p:nvSpPr>
            <p:cNvPr id="14"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5"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8"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9" name="Group 18"/>
          <p:cNvGrpSpPr/>
          <p:nvPr/>
        </p:nvGrpSpPr>
        <p:grpSpPr>
          <a:xfrm>
            <a:off x="6016224" y="2984226"/>
            <a:ext cx="442403" cy="618191"/>
            <a:chOff x="9527853" y="1873405"/>
            <a:chExt cx="442403" cy="618191"/>
          </a:xfrm>
        </p:grpSpPr>
        <p:sp>
          <p:nvSpPr>
            <p:cNvPr id="20"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1"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Line 255"/>
            <p:cNvSpPr>
              <a:spLocks noChangeShapeType="1"/>
            </p:cNvSpPr>
            <p:nvPr/>
          </p:nvSpPr>
          <p:spPr bwMode="auto">
            <a:xfrm>
              <a:off x="9686061" y="2060915"/>
              <a:ext cx="2931"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3" name="Line 256"/>
            <p:cNvSpPr>
              <a:spLocks noChangeShapeType="1"/>
            </p:cNvSpPr>
            <p:nvPr/>
          </p:nvSpPr>
          <p:spPr bwMode="auto">
            <a:xfrm>
              <a:off x="9806187" y="2060915"/>
              <a:ext cx="2929" cy="342788"/>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4" name="Line 257"/>
            <p:cNvSpPr>
              <a:spLocks noChangeShapeType="1"/>
            </p:cNvSpPr>
            <p:nvPr/>
          </p:nvSpPr>
          <p:spPr bwMode="auto">
            <a:xfrm>
              <a:off x="9527853" y="1952509"/>
              <a:ext cx="442403"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5" name="Group 24"/>
          <p:cNvGrpSpPr/>
          <p:nvPr/>
        </p:nvGrpSpPr>
        <p:grpSpPr>
          <a:xfrm>
            <a:off x="10022623" y="2984226"/>
            <a:ext cx="536156" cy="618190"/>
            <a:chOff x="9151943" y="2024331"/>
            <a:chExt cx="536156" cy="618190"/>
          </a:xfrm>
        </p:grpSpPr>
        <p:sp>
          <p:nvSpPr>
            <p:cNvPr id="26"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7"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8" name="Line 477"/>
            <p:cNvSpPr>
              <a:spLocks noChangeShapeType="1"/>
            </p:cNvSpPr>
            <p:nvPr/>
          </p:nvSpPr>
          <p:spPr bwMode="auto">
            <a:xfrm>
              <a:off x="9222258" y="2320240"/>
              <a:ext cx="398456"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Line 478"/>
            <p:cNvSpPr>
              <a:spLocks noChangeShapeType="1"/>
            </p:cNvSpPr>
            <p:nvPr/>
          </p:nvSpPr>
          <p:spPr bwMode="auto">
            <a:xfrm>
              <a:off x="9242767" y="2220627"/>
              <a:ext cx="357437"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0" name="Line 479"/>
            <p:cNvSpPr>
              <a:spLocks noChangeShapeType="1"/>
            </p:cNvSpPr>
            <p:nvPr/>
          </p:nvSpPr>
          <p:spPr bwMode="auto">
            <a:xfrm>
              <a:off x="9260345" y="2121013"/>
              <a:ext cx="316421" cy="2931"/>
            </a:xfrm>
            <a:prstGeom prst="line">
              <a:avLst/>
            </a:prstGeom>
            <a:noFill/>
            <a:ln w="3429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2" name="Picture Placeholder 1"/>
          <p:cNvSpPr>
            <a:spLocks noGrp="1"/>
          </p:cNvSpPr>
          <p:nvPr>
            <p:ph type="pic" sz="quarter" idx="11"/>
          </p:nvPr>
        </p:nvSpPr>
        <p:spPr/>
      </p:sp>
    </p:spTree>
    <p:extLst>
      <p:ext uri="{BB962C8B-B14F-4D97-AF65-F5344CB8AC3E}">
        <p14:creationId xmlns:p14="http://schemas.microsoft.com/office/powerpoint/2010/main" val="4102132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108" r="5108"/>
          <a:stretch>
            <a:fillRect/>
          </a:stretch>
        </p:blipFill>
        <p:spPr/>
      </p:pic>
      <p:sp>
        <p:nvSpPr>
          <p:cNvPr id="6" name="Rectangle 5"/>
          <p:cNvSpPr/>
          <p:nvPr/>
        </p:nvSpPr>
        <p:spPr>
          <a:xfrm>
            <a:off x="2955235" y="0"/>
            <a:ext cx="9236765" cy="6858000"/>
          </a:xfrm>
          <a:prstGeom prst="rect">
            <a:avLst/>
          </a:prstGeom>
          <a:solidFill>
            <a:schemeClr val="bg1">
              <a:lumMod val="1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p:cNvSpPr/>
          <p:nvPr/>
        </p:nvSpPr>
        <p:spPr>
          <a:xfrm>
            <a:off x="8095129" y="0"/>
            <a:ext cx="409687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Isosceles Triangle 6"/>
          <p:cNvSpPr/>
          <p:nvPr/>
        </p:nvSpPr>
        <p:spPr>
          <a:xfrm>
            <a:off x="8728977" y="2178424"/>
            <a:ext cx="228600" cy="13447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TextBox 7"/>
          <p:cNvSpPr txBox="1"/>
          <p:nvPr/>
        </p:nvSpPr>
        <p:spPr>
          <a:xfrm>
            <a:off x="8930682" y="2080756"/>
            <a:ext cx="927847" cy="421013"/>
          </a:xfrm>
          <a:prstGeom prst="rect">
            <a:avLst/>
          </a:prstGeom>
          <a:noFill/>
        </p:spPr>
        <p:txBody>
          <a:bodyPr wrap="square" rtlCol="0">
            <a:spAutoFit/>
          </a:bodyPr>
          <a:lstStyle/>
          <a:p>
            <a:pPr>
              <a:lnSpc>
                <a:spcPct val="89000"/>
              </a:lnSpc>
            </a:pPr>
            <a:r>
              <a:rPr lang="id-ID" sz="2400" smtClean="0">
                <a:solidFill>
                  <a:schemeClr val="bg1"/>
                </a:solidFill>
                <a:ea typeface="Open Sans" panose="020B0606030504020204" pitchFamily="34" charset="0"/>
                <a:cs typeface="Open Sans" panose="020B0606030504020204" pitchFamily="34" charset="0"/>
              </a:rPr>
              <a:t>4</a:t>
            </a:r>
            <a:r>
              <a:rPr lang="en-US" sz="2400" smtClean="0">
                <a:solidFill>
                  <a:schemeClr val="bg1"/>
                </a:solidFill>
                <a:ea typeface="Open Sans" panose="020B0606030504020204" pitchFamily="34" charset="0"/>
                <a:cs typeface="Open Sans" panose="020B0606030504020204" pitchFamily="34" charset="0"/>
              </a:rPr>
              <a:t>5%</a:t>
            </a:r>
            <a:endParaRPr lang="en-US" sz="2400" dirty="0">
              <a:solidFill>
                <a:schemeClr val="bg1"/>
              </a:solidFill>
              <a:ea typeface="Open Sans" panose="020B0606030504020204" pitchFamily="34" charset="0"/>
              <a:cs typeface="Open Sans" panose="020B0606030504020204" pitchFamily="34" charset="0"/>
            </a:endParaRPr>
          </a:p>
        </p:txBody>
      </p:sp>
      <p:sp>
        <p:nvSpPr>
          <p:cNvPr id="9" name="TextBox 8"/>
          <p:cNvSpPr txBox="1"/>
          <p:nvPr/>
        </p:nvSpPr>
        <p:spPr>
          <a:xfrm>
            <a:off x="8659500" y="2389449"/>
            <a:ext cx="1129552" cy="393698"/>
          </a:xfrm>
          <a:prstGeom prst="rect">
            <a:avLst/>
          </a:prstGeom>
          <a:noFill/>
        </p:spPr>
        <p:txBody>
          <a:bodyPr wrap="square" rtlCol="0">
            <a:spAutoFit/>
          </a:bodyPr>
          <a:lstStyle/>
          <a:p>
            <a:pPr>
              <a:lnSpc>
                <a:spcPct val="89000"/>
              </a:lnSpc>
            </a:pPr>
            <a:r>
              <a:rPr lang="en-US" sz="1100" smtClean="0">
                <a:solidFill>
                  <a:schemeClr val="bg1"/>
                </a:solidFill>
              </a:rPr>
              <a:t>Lorem </a:t>
            </a:r>
            <a:r>
              <a:rPr lang="en-US" sz="1100" dirty="0">
                <a:solidFill>
                  <a:schemeClr val="bg1"/>
                </a:solidFill>
              </a:rPr>
              <a:t>ipsum dolor sit amet</a:t>
            </a:r>
          </a:p>
        </p:txBody>
      </p:sp>
      <p:sp>
        <p:nvSpPr>
          <p:cNvPr id="10" name="Isosceles Triangle 9"/>
          <p:cNvSpPr/>
          <p:nvPr/>
        </p:nvSpPr>
        <p:spPr>
          <a:xfrm flipV="1">
            <a:off x="9789052" y="2178424"/>
            <a:ext cx="228600" cy="13447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1" name="TextBox 10"/>
          <p:cNvSpPr txBox="1"/>
          <p:nvPr/>
        </p:nvSpPr>
        <p:spPr>
          <a:xfrm>
            <a:off x="9990757" y="2080756"/>
            <a:ext cx="927847" cy="421013"/>
          </a:xfrm>
          <a:prstGeom prst="rect">
            <a:avLst/>
          </a:prstGeom>
          <a:noFill/>
        </p:spPr>
        <p:txBody>
          <a:bodyPr wrap="square" rtlCol="0">
            <a:spAutoFit/>
          </a:bodyPr>
          <a:lstStyle/>
          <a:p>
            <a:pPr>
              <a:lnSpc>
                <a:spcPct val="89000"/>
              </a:lnSpc>
            </a:pPr>
            <a:r>
              <a:rPr lang="id-ID" sz="2400" smtClean="0">
                <a:solidFill>
                  <a:schemeClr val="bg1"/>
                </a:solidFill>
                <a:ea typeface="Open Sans" panose="020B0606030504020204" pitchFamily="34" charset="0"/>
                <a:cs typeface="Open Sans" panose="020B0606030504020204" pitchFamily="34" charset="0"/>
              </a:rPr>
              <a:t>56</a:t>
            </a:r>
            <a:r>
              <a:rPr lang="en-US" sz="2400" smtClean="0">
                <a:solidFill>
                  <a:schemeClr val="bg1"/>
                </a:solidFill>
                <a:ea typeface="Open Sans" panose="020B0606030504020204" pitchFamily="34" charset="0"/>
                <a:cs typeface="Open Sans" panose="020B0606030504020204" pitchFamily="34" charset="0"/>
              </a:rPr>
              <a:t>%</a:t>
            </a:r>
            <a:endParaRPr lang="en-US" sz="2400" dirty="0">
              <a:solidFill>
                <a:schemeClr val="bg1"/>
              </a:solidFill>
              <a:ea typeface="Open Sans" panose="020B0606030504020204" pitchFamily="34" charset="0"/>
              <a:cs typeface="Open Sans" panose="020B0606030504020204" pitchFamily="34" charset="0"/>
            </a:endParaRPr>
          </a:p>
        </p:txBody>
      </p:sp>
      <p:sp>
        <p:nvSpPr>
          <p:cNvPr id="12" name="TextBox 11"/>
          <p:cNvSpPr txBox="1"/>
          <p:nvPr/>
        </p:nvSpPr>
        <p:spPr>
          <a:xfrm>
            <a:off x="9719575" y="2389449"/>
            <a:ext cx="1129552" cy="393698"/>
          </a:xfrm>
          <a:prstGeom prst="rect">
            <a:avLst/>
          </a:prstGeom>
          <a:noFill/>
        </p:spPr>
        <p:txBody>
          <a:bodyPr wrap="square" rtlCol="0">
            <a:spAutoFit/>
          </a:bodyPr>
          <a:lstStyle/>
          <a:p>
            <a:pPr>
              <a:lnSpc>
                <a:spcPct val="89000"/>
              </a:lnSpc>
            </a:pPr>
            <a:r>
              <a:rPr lang="en-US" sz="1100" smtClean="0">
                <a:solidFill>
                  <a:schemeClr val="bg1"/>
                </a:solidFill>
              </a:rPr>
              <a:t>Lorem </a:t>
            </a:r>
            <a:r>
              <a:rPr lang="en-US" sz="1100" dirty="0">
                <a:solidFill>
                  <a:schemeClr val="bg1"/>
                </a:solidFill>
              </a:rPr>
              <a:t>ipsum dolor sit amet</a:t>
            </a:r>
          </a:p>
        </p:txBody>
      </p:sp>
      <p:sp>
        <p:nvSpPr>
          <p:cNvPr id="13" name="Isosceles Triangle 12"/>
          <p:cNvSpPr/>
          <p:nvPr/>
        </p:nvSpPr>
        <p:spPr>
          <a:xfrm>
            <a:off x="10826718" y="2178424"/>
            <a:ext cx="228600" cy="13447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4" name="TextBox 13"/>
          <p:cNvSpPr txBox="1"/>
          <p:nvPr/>
        </p:nvSpPr>
        <p:spPr>
          <a:xfrm>
            <a:off x="11028423" y="2080756"/>
            <a:ext cx="927847" cy="421013"/>
          </a:xfrm>
          <a:prstGeom prst="rect">
            <a:avLst/>
          </a:prstGeom>
          <a:noFill/>
        </p:spPr>
        <p:txBody>
          <a:bodyPr wrap="square" rtlCol="0">
            <a:spAutoFit/>
          </a:bodyPr>
          <a:lstStyle/>
          <a:p>
            <a:pPr>
              <a:lnSpc>
                <a:spcPct val="89000"/>
              </a:lnSpc>
            </a:pPr>
            <a:r>
              <a:rPr lang="id-ID" sz="2400" smtClean="0">
                <a:solidFill>
                  <a:schemeClr val="bg1"/>
                </a:solidFill>
                <a:ea typeface="Open Sans" panose="020B0606030504020204" pitchFamily="34" charset="0"/>
                <a:cs typeface="Open Sans" panose="020B0606030504020204" pitchFamily="34" charset="0"/>
              </a:rPr>
              <a:t>11</a:t>
            </a:r>
            <a:r>
              <a:rPr lang="en-US" sz="2400" smtClean="0">
                <a:solidFill>
                  <a:schemeClr val="bg1"/>
                </a:solidFill>
                <a:ea typeface="Open Sans" panose="020B0606030504020204" pitchFamily="34" charset="0"/>
                <a:cs typeface="Open Sans" panose="020B0606030504020204" pitchFamily="34" charset="0"/>
              </a:rPr>
              <a:t>%</a:t>
            </a:r>
            <a:endParaRPr lang="en-US" sz="2400" dirty="0">
              <a:solidFill>
                <a:schemeClr val="bg1"/>
              </a:solidFill>
              <a:ea typeface="Open Sans" panose="020B0606030504020204" pitchFamily="34" charset="0"/>
              <a:cs typeface="Open Sans" panose="020B0606030504020204" pitchFamily="34" charset="0"/>
            </a:endParaRPr>
          </a:p>
        </p:txBody>
      </p:sp>
      <p:sp>
        <p:nvSpPr>
          <p:cNvPr id="15" name="TextBox 14"/>
          <p:cNvSpPr txBox="1"/>
          <p:nvPr/>
        </p:nvSpPr>
        <p:spPr>
          <a:xfrm>
            <a:off x="10757241" y="2389449"/>
            <a:ext cx="1129552" cy="393698"/>
          </a:xfrm>
          <a:prstGeom prst="rect">
            <a:avLst/>
          </a:prstGeom>
          <a:noFill/>
        </p:spPr>
        <p:txBody>
          <a:bodyPr wrap="square" rtlCol="0">
            <a:spAutoFit/>
          </a:bodyPr>
          <a:lstStyle/>
          <a:p>
            <a:pPr>
              <a:lnSpc>
                <a:spcPct val="89000"/>
              </a:lnSpc>
            </a:pPr>
            <a:r>
              <a:rPr lang="en-US" sz="1100" smtClean="0">
                <a:solidFill>
                  <a:schemeClr val="bg1"/>
                </a:solidFill>
              </a:rPr>
              <a:t>Lorem </a:t>
            </a:r>
            <a:r>
              <a:rPr lang="en-US" sz="1100" dirty="0">
                <a:solidFill>
                  <a:schemeClr val="bg1"/>
                </a:solidFill>
              </a:rPr>
              <a:t>ipsum dolor sit amet</a:t>
            </a:r>
          </a:p>
        </p:txBody>
      </p:sp>
      <p:sp>
        <p:nvSpPr>
          <p:cNvPr id="18" name="Rectangle 17"/>
          <p:cNvSpPr/>
          <p:nvPr/>
        </p:nvSpPr>
        <p:spPr>
          <a:xfrm>
            <a:off x="8630365" y="5522194"/>
            <a:ext cx="1138465" cy="225593"/>
          </a:xfrm>
          <a:prstGeom prst="rect">
            <a:avLst/>
          </a:prstGeom>
        </p:spPr>
        <p:txBody>
          <a:bodyPr wrap="none">
            <a:noAutofit/>
          </a:bodyPr>
          <a:lstStyle/>
          <a:p>
            <a:pPr>
              <a:lnSpc>
                <a:spcPct val="95000"/>
              </a:lnSpc>
            </a:pPr>
            <a:r>
              <a:rPr lang="id-ID" sz="1200" smtClean="0">
                <a:solidFill>
                  <a:schemeClr val="bg1"/>
                </a:solidFill>
              </a:rPr>
              <a:t>Presentation Skill</a:t>
            </a:r>
            <a:endParaRPr lang="en-US" sz="1200" dirty="0">
              <a:solidFill>
                <a:schemeClr val="bg1"/>
              </a:solidFill>
            </a:endParaRPr>
          </a:p>
        </p:txBody>
      </p:sp>
      <p:sp>
        <p:nvSpPr>
          <p:cNvPr id="19" name="Rectangle 18"/>
          <p:cNvSpPr/>
          <p:nvPr/>
        </p:nvSpPr>
        <p:spPr>
          <a:xfrm>
            <a:off x="8630365" y="4968634"/>
            <a:ext cx="1138465" cy="225593"/>
          </a:xfrm>
          <a:prstGeom prst="rect">
            <a:avLst/>
          </a:prstGeom>
        </p:spPr>
        <p:txBody>
          <a:bodyPr wrap="none">
            <a:noAutofit/>
          </a:bodyPr>
          <a:lstStyle/>
          <a:p>
            <a:pPr>
              <a:lnSpc>
                <a:spcPct val="95000"/>
              </a:lnSpc>
            </a:pPr>
            <a:r>
              <a:rPr lang="id-ID" sz="1200" smtClean="0">
                <a:solidFill>
                  <a:schemeClr val="bg1"/>
                </a:solidFill>
              </a:rPr>
              <a:t>Design Skill</a:t>
            </a:r>
            <a:endParaRPr lang="en-US" sz="1200" dirty="0">
              <a:solidFill>
                <a:schemeClr val="bg1"/>
              </a:solidFill>
            </a:endParaRPr>
          </a:p>
        </p:txBody>
      </p:sp>
      <p:sp>
        <p:nvSpPr>
          <p:cNvPr id="20" name="Rectangle 19"/>
          <p:cNvSpPr/>
          <p:nvPr/>
        </p:nvSpPr>
        <p:spPr>
          <a:xfrm>
            <a:off x="8630365" y="4415074"/>
            <a:ext cx="1138465" cy="225593"/>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21" name="Rounded Rectangle 20"/>
          <p:cNvSpPr/>
          <p:nvPr/>
        </p:nvSpPr>
        <p:spPr>
          <a:xfrm rot="5400000">
            <a:off x="10041068" y="3261792"/>
            <a:ext cx="220020" cy="3022614"/>
          </a:xfrm>
          <a:prstGeom prst="roundRect">
            <a:avLst>
              <a:gd name="adj" fmla="val 50000"/>
            </a:avLst>
          </a:prstGeom>
          <a:solidFill>
            <a:schemeClr val="tx1">
              <a:lumMod val="90000"/>
              <a:lumOff val="1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2" name="Rounded Rectangle 21"/>
          <p:cNvSpPr/>
          <p:nvPr/>
        </p:nvSpPr>
        <p:spPr>
          <a:xfrm>
            <a:off x="8639772" y="4663087"/>
            <a:ext cx="2520881" cy="220016"/>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80%</a:t>
            </a:r>
            <a:endParaRPr lang="en-US" sz="1200" dirty="0">
              <a:solidFill>
                <a:srgbClr val="FFFFFF"/>
              </a:solidFill>
            </a:endParaRPr>
          </a:p>
        </p:txBody>
      </p:sp>
      <p:sp>
        <p:nvSpPr>
          <p:cNvPr id="23" name="Rounded Rectangle 22"/>
          <p:cNvSpPr/>
          <p:nvPr/>
        </p:nvSpPr>
        <p:spPr>
          <a:xfrm rot="5400000">
            <a:off x="10041068" y="3815351"/>
            <a:ext cx="220019" cy="3022614"/>
          </a:xfrm>
          <a:prstGeom prst="roundRect">
            <a:avLst>
              <a:gd name="adj" fmla="val 50000"/>
            </a:avLst>
          </a:prstGeom>
          <a:solidFill>
            <a:schemeClr val="tx1">
              <a:lumMod val="90000"/>
              <a:lumOff val="1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4" name="Rounded Rectangle 23"/>
          <p:cNvSpPr/>
          <p:nvPr/>
        </p:nvSpPr>
        <p:spPr>
          <a:xfrm>
            <a:off x="8639771" y="5216647"/>
            <a:ext cx="1640168" cy="220016"/>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85</a:t>
            </a:r>
            <a:r>
              <a:rPr lang="en-US" sz="1200" dirty="0">
                <a:solidFill>
                  <a:srgbClr val="FFFFFF"/>
                </a:solidFill>
              </a:rPr>
              <a:t>%</a:t>
            </a:r>
          </a:p>
        </p:txBody>
      </p:sp>
      <p:sp>
        <p:nvSpPr>
          <p:cNvPr id="25" name="Rounded Rectangle 24"/>
          <p:cNvSpPr/>
          <p:nvPr/>
        </p:nvSpPr>
        <p:spPr>
          <a:xfrm rot="5400000">
            <a:off x="10041068" y="4368912"/>
            <a:ext cx="220020" cy="3022614"/>
          </a:xfrm>
          <a:prstGeom prst="roundRect">
            <a:avLst>
              <a:gd name="adj" fmla="val 50000"/>
            </a:avLst>
          </a:prstGeom>
          <a:solidFill>
            <a:schemeClr val="tx1">
              <a:lumMod val="90000"/>
              <a:lumOff val="1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6" name="Rounded Rectangle 25"/>
          <p:cNvSpPr/>
          <p:nvPr/>
        </p:nvSpPr>
        <p:spPr>
          <a:xfrm>
            <a:off x="8639770" y="5770207"/>
            <a:ext cx="2314425" cy="220016"/>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70</a:t>
            </a:r>
            <a:r>
              <a:rPr lang="en-US" sz="1200" dirty="0">
                <a:solidFill>
                  <a:srgbClr val="FFFFFF"/>
                </a:solidFill>
              </a:rPr>
              <a:t>%</a:t>
            </a:r>
          </a:p>
        </p:txBody>
      </p:sp>
      <p:sp>
        <p:nvSpPr>
          <p:cNvPr id="27" name="Freeform 6"/>
          <p:cNvSpPr>
            <a:spLocks noChangeAspect="1" noEditPoints="1"/>
          </p:cNvSpPr>
          <p:nvPr/>
        </p:nvSpPr>
        <p:spPr bwMode="auto">
          <a:xfrm>
            <a:off x="8955336" y="3227991"/>
            <a:ext cx="376080" cy="755805"/>
          </a:xfrm>
          <a:custGeom>
            <a:avLst/>
            <a:gdLst>
              <a:gd name="T0" fmla="*/ 80 w 116"/>
              <a:gd name="T1" fmla="*/ 22 h 233"/>
              <a:gd name="T2" fmla="*/ 36 w 116"/>
              <a:gd name="T3" fmla="*/ 22 h 233"/>
              <a:gd name="T4" fmla="*/ 58 w 116"/>
              <a:gd name="T5" fmla="*/ 5 h 233"/>
              <a:gd name="T6" fmla="*/ 58 w 116"/>
              <a:gd name="T7" fmla="*/ 40 h 233"/>
              <a:gd name="T8" fmla="*/ 58 w 116"/>
              <a:gd name="T9" fmla="*/ 5 h 233"/>
              <a:gd name="T10" fmla="*/ 115 w 116"/>
              <a:gd name="T11" fmla="*/ 130 h 233"/>
              <a:gd name="T12" fmla="*/ 93 w 116"/>
              <a:gd name="T13" fmla="*/ 63 h 233"/>
              <a:gd name="T14" fmla="*/ 23 w 116"/>
              <a:gd name="T15" fmla="*/ 63 h 233"/>
              <a:gd name="T16" fmla="*/ 1 w 116"/>
              <a:gd name="T17" fmla="*/ 130 h 233"/>
              <a:gd name="T18" fmla="*/ 6 w 116"/>
              <a:gd name="T19" fmla="*/ 140 h 233"/>
              <a:gd name="T20" fmla="*/ 17 w 116"/>
              <a:gd name="T21" fmla="*/ 136 h 233"/>
              <a:gd name="T22" fmla="*/ 18 w 116"/>
              <a:gd name="T23" fmla="*/ 170 h 233"/>
              <a:gd name="T24" fmla="*/ 21 w 116"/>
              <a:gd name="T25" fmla="*/ 172 h 233"/>
              <a:gd name="T26" fmla="*/ 30 w 116"/>
              <a:gd name="T27" fmla="*/ 223 h 233"/>
              <a:gd name="T28" fmla="*/ 40 w 116"/>
              <a:gd name="T29" fmla="*/ 233 h 233"/>
              <a:gd name="T30" fmla="*/ 57 w 116"/>
              <a:gd name="T31" fmla="*/ 172 h 233"/>
              <a:gd name="T32" fmla="*/ 65 w 116"/>
              <a:gd name="T33" fmla="*/ 224 h 233"/>
              <a:gd name="T34" fmla="*/ 76 w 116"/>
              <a:gd name="T35" fmla="*/ 233 h 233"/>
              <a:gd name="T36" fmla="*/ 86 w 116"/>
              <a:gd name="T37" fmla="*/ 223 h 233"/>
              <a:gd name="T38" fmla="*/ 95 w 116"/>
              <a:gd name="T39" fmla="*/ 172 h 233"/>
              <a:gd name="T40" fmla="*/ 98 w 116"/>
              <a:gd name="T41" fmla="*/ 169 h 233"/>
              <a:gd name="T42" fmla="*/ 99 w 116"/>
              <a:gd name="T43" fmla="*/ 136 h 233"/>
              <a:gd name="T44" fmla="*/ 107 w 116"/>
              <a:gd name="T45" fmla="*/ 141 h 233"/>
              <a:gd name="T46" fmla="*/ 115 w 116"/>
              <a:gd name="T47" fmla="*/ 130 h 233"/>
              <a:gd name="T48" fmla="*/ 107 w 116"/>
              <a:gd name="T49" fmla="*/ 136 h 233"/>
              <a:gd name="T50" fmla="*/ 103 w 116"/>
              <a:gd name="T51" fmla="*/ 134 h 233"/>
              <a:gd name="T52" fmla="*/ 81 w 116"/>
              <a:gd name="T53" fmla="*/ 87 h 233"/>
              <a:gd name="T54" fmla="*/ 93 w 116"/>
              <a:gd name="T55" fmla="*/ 168 h 233"/>
              <a:gd name="T56" fmla="*/ 81 w 116"/>
              <a:gd name="T57" fmla="*/ 168 h 233"/>
              <a:gd name="T58" fmla="*/ 81 w 116"/>
              <a:gd name="T59" fmla="*/ 197 h 233"/>
              <a:gd name="T60" fmla="*/ 82 w 116"/>
              <a:gd name="T61" fmla="*/ 223 h 233"/>
              <a:gd name="T62" fmla="*/ 76 w 116"/>
              <a:gd name="T63" fmla="*/ 228 h 233"/>
              <a:gd name="T64" fmla="*/ 76 w 116"/>
              <a:gd name="T65" fmla="*/ 228 h 233"/>
              <a:gd name="T66" fmla="*/ 63 w 116"/>
              <a:gd name="T67" fmla="*/ 170 h 233"/>
              <a:gd name="T68" fmla="*/ 55 w 116"/>
              <a:gd name="T69" fmla="*/ 168 h 233"/>
              <a:gd name="T70" fmla="*/ 46 w 116"/>
              <a:gd name="T71" fmla="*/ 223 h 233"/>
              <a:gd name="T72" fmla="*/ 34 w 116"/>
              <a:gd name="T73" fmla="*/ 223 h 233"/>
              <a:gd name="T74" fmla="*/ 35 w 116"/>
              <a:gd name="T75" fmla="*/ 221 h 233"/>
              <a:gd name="T76" fmla="*/ 35 w 116"/>
              <a:gd name="T77" fmla="*/ 197 h 233"/>
              <a:gd name="T78" fmla="*/ 35 w 116"/>
              <a:gd name="T79" fmla="*/ 168 h 233"/>
              <a:gd name="T80" fmla="*/ 23 w 116"/>
              <a:gd name="T81" fmla="*/ 168 h 233"/>
              <a:gd name="T82" fmla="*/ 35 w 116"/>
              <a:gd name="T83" fmla="*/ 87 h 233"/>
              <a:gd name="T84" fmla="*/ 13 w 116"/>
              <a:gd name="T85" fmla="*/ 134 h 233"/>
              <a:gd name="T86" fmla="*/ 5 w 116"/>
              <a:gd name="T87" fmla="*/ 131 h 233"/>
              <a:gd name="T88" fmla="*/ 6 w 116"/>
              <a:gd name="T89" fmla="*/ 129 h 233"/>
              <a:gd name="T90" fmla="*/ 28 w 116"/>
              <a:gd name="T91" fmla="*/ 65 h 233"/>
              <a:gd name="T92" fmla="*/ 88 w 116"/>
              <a:gd name="T93" fmla="*/ 65 h 233"/>
              <a:gd name="T94" fmla="*/ 110 w 116"/>
              <a:gd name="T95" fmla="*/ 129 h 233"/>
              <a:gd name="T96" fmla="*/ 111 w 116"/>
              <a:gd name="T97" fmla="*/ 1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233">
                <a:moveTo>
                  <a:pt x="58" y="44"/>
                </a:moveTo>
                <a:cubicBezTo>
                  <a:pt x="70" y="44"/>
                  <a:pt x="80" y="34"/>
                  <a:pt x="80" y="22"/>
                </a:cubicBezTo>
                <a:cubicBezTo>
                  <a:pt x="80" y="10"/>
                  <a:pt x="70" y="0"/>
                  <a:pt x="58" y="0"/>
                </a:cubicBezTo>
                <a:cubicBezTo>
                  <a:pt x="46" y="0"/>
                  <a:pt x="36" y="10"/>
                  <a:pt x="36" y="22"/>
                </a:cubicBezTo>
                <a:cubicBezTo>
                  <a:pt x="36" y="34"/>
                  <a:pt x="46" y="44"/>
                  <a:pt x="58" y="44"/>
                </a:cubicBezTo>
                <a:close/>
                <a:moveTo>
                  <a:pt x="58" y="5"/>
                </a:moveTo>
                <a:cubicBezTo>
                  <a:pt x="68" y="5"/>
                  <a:pt x="75" y="13"/>
                  <a:pt x="75" y="22"/>
                </a:cubicBezTo>
                <a:cubicBezTo>
                  <a:pt x="75" y="32"/>
                  <a:pt x="68" y="40"/>
                  <a:pt x="58" y="40"/>
                </a:cubicBezTo>
                <a:cubicBezTo>
                  <a:pt x="48" y="40"/>
                  <a:pt x="41" y="32"/>
                  <a:pt x="41" y="22"/>
                </a:cubicBezTo>
                <a:cubicBezTo>
                  <a:pt x="41" y="13"/>
                  <a:pt x="48" y="5"/>
                  <a:pt x="58" y="5"/>
                </a:cubicBezTo>
                <a:close/>
                <a:moveTo>
                  <a:pt x="115" y="130"/>
                </a:moveTo>
                <a:cubicBezTo>
                  <a:pt x="115" y="130"/>
                  <a:pt x="115" y="130"/>
                  <a:pt x="115" y="130"/>
                </a:cubicBezTo>
                <a:cubicBezTo>
                  <a:pt x="115" y="129"/>
                  <a:pt x="114" y="126"/>
                  <a:pt x="113" y="122"/>
                </a:cubicBezTo>
                <a:cubicBezTo>
                  <a:pt x="107" y="105"/>
                  <a:pt x="96" y="69"/>
                  <a:pt x="93" y="63"/>
                </a:cubicBezTo>
                <a:cubicBezTo>
                  <a:pt x="88" y="53"/>
                  <a:pt x="77" y="49"/>
                  <a:pt x="58" y="49"/>
                </a:cubicBezTo>
                <a:cubicBezTo>
                  <a:pt x="39" y="49"/>
                  <a:pt x="28" y="53"/>
                  <a:pt x="23" y="63"/>
                </a:cubicBezTo>
                <a:cubicBezTo>
                  <a:pt x="20" y="69"/>
                  <a:pt x="9" y="105"/>
                  <a:pt x="3" y="122"/>
                </a:cubicBezTo>
                <a:cubicBezTo>
                  <a:pt x="2" y="126"/>
                  <a:pt x="1" y="129"/>
                  <a:pt x="1" y="130"/>
                </a:cubicBezTo>
                <a:cubicBezTo>
                  <a:pt x="1" y="130"/>
                  <a:pt x="1" y="130"/>
                  <a:pt x="1" y="130"/>
                </a:cubicBezTo>
                <a:cubicBezTo>
                  <a:pt x="0" y="134"/>
                  <a:pt x="2" y="139"/>
                  <a:pt x="6" y="140"/>
                </a:cubicBezTo>
                <a:cubicBezTo>
                  <a:pt x="7" y="141"/>
                  <a:pt x="8" y="141"/>
                  <a:pt x="10" y="141"/>
                </a:cubicBezTo>
                <a:cubicBezTo>
                  <a:pt x="13" y="141"/>
                  <a:pt x="16" y="139"/>
                  <a:pt x="17" y="136"/>
                </a:cubicBezTo>
                <a:cubicBezTo>
                  <a:pt x="29" y="109"/>
                  <a:pt x="29" y="109"/>
                  <a:pt x="29" y="109"/>
                </a:cubicBezTo>
                <a:cubicBezTo>
                  <a:pt x="18" y="170"/>
                  <a:pt x="18" y="170"/>
                  <a:pt x="18" y="170"/>
                </a:cubicBezTo>
                <a:cubicBezTo>
                  <a:pt x="18" y="170"/>
                  <a:pt x="18" y="171"/>
                  <a:pt x="19" y="172"/>
                </a:cubicBezTo>
                <a:cubicBezTo>
                  <a:pt x="19" y="172"/>
                  <a:pt x="20" y="172"/>
                  <a:pt x="21" y="172"/>
                </a:cubicBezTo>
                <a:cubicBezTo>
                  <a:pt x="31" y="172"/>
                  <a:pt x="31" y="172"/>
                  <a:pt x="31" y="172"/>
                </a:cubicBezTo>
                <a:cubicBezTo>
                  <a:pt x="31" y="188"/>
                  <a:pt x="30" y="221"/>
                  <a:pt x="30" y="223"/>
                </a:cubicBezTo>
                <a:cubicBezTo>
                  <a:pt x="30" y="223"/>
                  <a:pt x="30" y="223"/>
                  <a:pt x="30" y="224"/>
                </a:cubicBezTo>
                <a:cubicBezTo>
                  <a:pt x="30" y="229"/>
                  <a:pt x="35" y="233"/>
                  <a:pt x="40" y="233"/>
                </a:cubicBezTo>
                <a:cubicBezTo>
                  <a:pt x="46" y="233"/>
                  <a:pt x="51" y="229"/>
                  <a:pt x="51" y="224"/>
                </a:cubicBezTo>
                <a:cubicBezTo>
                  <a:pt x="57" y="172"/>
                  <a:pt x="57" y="172"/>
                  <a:pt x="57" y="172"/>
                </a:cubicBezTo>
                <a:cubicBezTo>
                  <a:pt x="59" y="172"/>
                  <a:pt x="59" y="172"/>
                  <a:pt x="59" y="172"/>
                </a:cubicBezTo>
                <a:cubicBezTo>
                  <a:pt x="65" y="224"/>
                  <a:pt x="65" y="224"/>
                  <a:pt x="65" y="224"/>
                </a:cubicBezTo>
                <a:cubicBezTo>
                  <a:pt x="65" y="229"/>
                  <a:pt x="70" y="233"/>
                  <a:pt x="76" y="233"/>
                </a:cubicBezTo>
                <a:cubicBezTo>
                  <a:pt x="76" y="233"/>
                  <a:pt x="76" y="233"/>
                  <a:pt x="76" y="233"/>
                </a:cubicBezTo>
                <a:cubicBezTo>
                  <a:pt x="81" y="233"/>
                  <a:pt x="86" y="229"/>
                  <a:pt x="86" y="224"/>
                </a:cubicBezTo>
                <a:cubicBezTo>
                  <a:pt x="86" y="223"/>
                  <a:pt x="86" y="223"/>
                  <a:pt x="86" y="223"/>
                </a:cubicBezTo>
                <a:cubicBezTo>
                  <a:pt x="86" y="221"/>
                  <a:pt x="85" y="188"/>
                  <a:pt x="85" y="172"/>
                </a:cubicBezTo>
                <a:cubicBezTo>
                  <a:pt x="95" y="172"/>
                  <a:pt x="95" y="172"/>
                  <a:pt x="95" y="172"/>
                </a:cubicBezTo>
                <a:cubicBezTo>
                  <a:pt x="97" y="172"/>
                  <a:pt x="98" y="171"/>
                  <a:pt x="98" y="170"/>
                </a:cubicBezTo>
                <a:cubicBezTo>
                  <a:pt x="98" y="170"/>
                  <a:pt x="98" y="170"/>
                  <a:pt x="98" y="169"/>
                </a:cubicBezTo>
                <a:cubicBezTo>
                  <a:pt x="87" y="109"/>
                  <a:pt x="87" y="109"/>
                  <a:pt x="87" y="109"/>
                </a:cubicBezTo>
                <a:cubicBezTo>
                  <a:pt x="99" y="136"/>
                  <a:pt x="99" y="136"/>
                  <a:pt x="99" y="136"/>
                </a:cubicBezTo>
                <a:cubicBezTo>
                  <a:pt x="100" y="139"/>
                  <a:pt x="103" y="141"/>
                  <a:pt x="107" y="141"/>
                </a:cubicBezTo>
                <a:cubicBezTo>
                  <a:pt x="107" y="141"/>
                  <a:pt x="107" y="141"/>
                  <a:pt x="107" y="141"/>
                </a:cubicBezTo>
                <a:cubicBezTo>
                  <a:pt x="108" y="141"/>
                  <a:pt x="109" y="141"/>
                  <a:pt x="110" y="140"/>
                </a:cubicBezTo>
                <a:cubicBezTo>
                  <a:pt x="114" y="139"/>
                  <a:pt x="116" y="134"/>
                  <a:pt x="115" y="130"/>
                </a:cubicBezTo>
                <a:close/>
                <a:moveTo>
                  <a:pt x="108" y="136"/>
                </a:moveTo>
                <a:cubicBezTo>
                  <a:pt x="108" y="136"/>
                  <a:pt x="107" y="136"/>
                  <a:pt x="107" y="136"/>
                </a:cubicBezTo>
                <a:cubicBezTo>
                  <a:pt x="107" y="136"/>
                  <a:pt x="107" y="136"/>
                  <a:pt x="107" y="136"/>
                </a:cubicBezTo>
                <a:cubicBezTo>
                  <a:pt x="105" y="136"/>
                  <a:pt x="104" y="135"/>
                  <a:pt x="103" y="134"/>
                </a:cubicBezTo>
                <a:cubicBezTo>
                  <a:pt x="84" y="89"/>
                  <a:pt x="84" y="89"/>
                  <a:pt x="84" y="89"/>
                </a:cubicBezTo>
                <a:cubicBezTo>
                  <a:pt x="84" y="88"/>
                  <a:pt x="82" y="87"/>
                  <a:pt x="81" y="87"/>
                </a:cubicBezTo>
                <a:cubicBezTo>
                  <a:pt x="80" y="88"/>
                  <a:pt x="79" y="89"/>
                  <a:pt x="80" y="90"/>
                </a:cubicBezTo>
                <a:cubicBezTo>
                  <a:pt x="93" y="168"/>
                  <a:pt x="93" y="168"/>
                  <a:pt x="93" y="168"/>
                </a:cubicBezTo>
                <a:cubicBezTo>
                  <a:pt x="82" y="168"/>
                  <a:pt x="82" y="168"/>
                  <a:pt x="82" y="168"/>
                </a:cubicBezTo>
                <a:cubicBezTo>
                  <a:pt x="82" y="168"/>
                  <a:pt x="81" y="168"/>
                  <a:pt x="81" y="168"/>
                </a:cubicBezTo>
                <a:cubicBezTo>
                  <a:pt x="80" y="169"/>
                  <a:pt x="80" y="170"/>
                  <a:pt x="80" y="170"/>
                </a:cubicBezTo>
                <a:cubicBezTo>
                  <a:pt x="80" y="170"/>
                  <a:pt x="80" y="183"/>
                  <a:pt x="81" y="197"/>
                </a:cubicBezTo>
                <a:cubicBezTo>
                  <a:pt x="81" y="203"/>
                  <a:pt x="81" y="210"/>
                  <a:pt x="81" y="215"/>
                </a:cubicBezTo>
                <a:cubicBezTo>
                  <a:pt x="81" y="220"/>
                  <a:pt x="81" y="222"/>
                  <a:pt x="82" y="223"/>
                </a:cubicBezTo>
                <a:cubicBezTo>
                  <a:pt x="82" y="223"/>
                  <a:pt x="82" y="223"/>
                  <a:pt x="82" y="223"/>
                </a:cubicBezTo>
                <a:cubicBezTo>
                  <a:pt x="81" y="226"/>
                  <a:pt x="79" y="228"/>
                  <a:pt x="76" y="228"/>
                </a:cubicBezTo>
                <a:cubicBezTo>
                  <a:pt x="76" y="230"/>
                  <a:pt x="76" y="230"/>
                  <a:pt x="76" y="230"/>
                </a:cubicBezTo>
                <a:cubicBezTo>
                  <a:pt x="76" y="228"/>
                  <a:pt x="76" y="228"/>
                  <a:pt x="76" y="228"/>
                </a:cubicBezTo>
                <a:cubicBezTo>
                  <a:pt x="72" y="228"/>
                  <a:pt x="70" y="226"/>
                  <a:pt x="70" y="223"/>
                </a:cubicBezTo>
                <a:cubicBezTo>
                  <a:pt x="63" y="170"/>
                  <a:pt x="63" y="170"/>
                  <a:pt x="63" y="170"/>
                </a:cubicBezTo>
                <a:cubicBezTo>
                  <a:pt x="63" y="169"/>
                  <a:pt x="62" y="168"/>
                  <a:pt x="61" y="168"/>
                </a:cubicBezTo>
                <a:cubicBezTo>
                  <a:pt x="55" y="168"/>
                  <a:pt x="55" y="168"/>
                  <a:pt x="55" y="168"/>
                </a:cubicBezTo>
                <a:cubicBezTo>
                  <a:pt x="54" y="168"/>
                  <a:pt x="53" y="169"/>
                  <a:pt x="53" y="170"/>
                </a:cubicBezTo>
                <a:cubicBezTo>
                  <a:pt x="46" y="223"/>
                  <a:pt x="46" y="223"/>
                  <a:pt x="46" y="223"/>
                </a:cubicBezTo>
                <a:cubicBezTo>
                  <a:pt x="46" y="226"/>
                  <a:pt x="44" y="228"/>
                  <a:pt x="40" y="228"/>
                </a:cubicBezTo>
                <a:cubicBezTo>
                  <a:pt x="37" y="228"/>
                  <a:pt x="35" y="226"/>
                  <a:pt x="34" y="223"/>
                </a:cubicBezTo>
                <a:cubicBezTo>
                  <a:pt x="34" y="223"/>
                  <a:pt x="34" y="223"/>
                  <a:pt x="34" y="223"/>
                </a:cubicBezTo>
                <a:cubicBezTo>
                  <a:pt x="35" y="223"/>
                  <a:pt x="35" y="222"/>
                  <a:pt x="35" y="221"/>
                </a:cubicBezTo>
                <a:cubicBezTo>
                  <a:pt x="35" y="220"/>
                  <a:pt x="35" y="218"/>
                  <a:pt x="35" y="215"/>
                </a:cubicBezTo>
                <a:cubicBezTo>
                  <a:pt x="35" y="210"/>
                  <a:pt x="35" y="203"/>
                  <a:pt x="35" y="197"/>
                </a:cubicBezTo>
                <a:cubicBezTo>
                  <a:pt x="36" y="184"/>
                  <a:pt x="36" y="170"/>
                  <a:pt x="36" y="170"/>
                </a:cubicBezTo>
                <a:cubicBezTo>
                  <a:pt x="36" y="170"/>
                  <a:pt x="36" y="169"/>
                  <a:pt x="35" y="168"/>
                </a:cubicBezTo>
                <a:cubicBezTo>
                  <a:pt x="35" y="168"/>
                  <a:pt x="34" y="168"/>
                  <a:pt x="34" y="168"/>
                </a:cubicBezTo>
                <a:cubicBezTo>
                  <a:pt x="23" y="168"/>
                  <a:pt x="23" y="168"/>
                  <a:pt x="23" y="168"/>
                </a:cubicBezTo>
                <a:cubicBezTo>
                  <a:pt x="36" y="90"/>
                  <a:pt x="36" y="90"/>
                  <a:pt x="36" y="90"/>
                </a:cubicBezTo>
                <a:cubicBezTo>
                  <a:pt x="37" y="89"/>
                  <a:pt x="36" y="88"/>
                  <a:pt x="35" y="87"/>
                </a:cubicBezTo>
                <a:cubicBezTo>
                  <a:pt x="34" y="87"/>
                  <a:pt x="32" y="88"/>
                  <a:pt x="32" y="89"/>
                </a:cubicBezTo>
                <a:cubicBezTo>
                  <a:pt x="13" y="134"/>
                  <a:pt x="13" y="134"/>
                  <a:pt x="13" y="134"/>
                </a:cubicBezTo>
                <a:cubicBezTo>
                  <a:pt x="12" y="136"/>
                  <a:pt x="10" y="136"/>
                  <a:pt x="8" y="136"/>
                </a:cubicBezTo>
                <a:cubicBezTo>
                  <a:pt x="6" y="135"/>
                  <a:pt x="5" y="133"/>
                  <a:pt x="5" y="131"/>
                </a:cubicBezTo>
                <a:cubicBezTo>
                  <a:pt x="5" y="131"/>
                  <a:pt x="5" y="131"/>
                  <a:pt x="5" y="131"/>
                </a:cubicBezTo>
                <a:cubicBezTo>
                  <a:pt x="5" y="131"/>
                  <a:pt x="6" y="130"/>
                  <a:pt x="6" y="129"/>
                </a:cubicBezTo>
                <a:cubicBezTo>
                  <a:pt x="6" y="128"/>
                  <a:pt x="7" y="126"/>
                  <a:pt x="8" y="123"/>
                </a:cubicBezTo>
                <a:cubicBezTo>
                  <a:pt x="13" y="108"/>
                  <a:pt x="25" y="71"/>
                  <a:pt x="28" y="65"/>
                </a:cubicBezTo>
                <a:cubicBezTo>
                  <a:pt x="30" y="59"/>
                  <a:pt x="36" y="54"/>
                  <a:pt x="58" y="54"/>
                </a:cubicBezTo>
                <a:cubicBezTo>
                  <a:pt x="80" y="54"/>
                  <a:pt x="86" y="59"/>
                  <a:pt x="88" y="65"/>
                </a:cubicBezTo>
                <a:cubicBezTo>
                  <a:pt x="91" y="71"/>
                  <a:pt x="103" y="108"/>
                  <a:pt x="108" y="123"/>
                </a:cubicBezTo>
                <a:cubicBezTo>
                  <a:pt x="109" y="126"/>
                  <a:pt x="110" y="128"/>
                  <a:pt x="110" y="129"/>
                </a:cubicBezTo>
                <a:cubicBezTo>
                  <a:pt x="111" y="130"/>
                  <a:pt x="111" y="131"/>
                  <a:pt x="111" y="131"/>
                </a:cubicBezTo>
                <a:cubicBezTo>
                  <a:pt x="111" y="131"/>
                  <a:pt x="111" y="131"/>
                  <a:pt x="111" y="131"/>
                </a:cubicBezTo>
                <a:cubicBezTo>
                  <a:pt x="111" y="133"/>
                  <a:pt x="110" y="135"/>
                  <a:pt x="108" y="13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28" name="TextBox 27"/>
          <p:cNvSpPr txBox="1"/>
          <p:nvPr/>
        </p:nvSpPr>
        <p:spPr>
          <a:xfrm>
            <a:off x="9331416" y="3278557"/>
            <a:ext cx="1242252" cy="640175"/>
          </a:xfrm>
          <a:prstGeom prst="rect">
            <a:avLst/>
          </a:prstGeom>
          <a:noFill/>
        </p:spPr>
        <p:txBody>
          <a:bodyPr wrap="square" rtlCol="0">
            <a:spAutoFit/>
          </a:bodyPr>
          <a:lstStyle/>
          <a:p>
            <a:pPr>
              <a:lnSpc>
                <a:spcPct val="89000"/>
              </a:lnSpc>
            </a:pPr>
            <a:r>
              <a:rPr lang="en-US" sz="1600" b="1" dirty="0">
                <a:solidFill>
                  <a:schemeClr val="bg1"/>
                </a:solidFill>
                <a:ea typeface="Open Sans" panose="020B0606030504020204" pitchFamily="34" charset="0"/>
                <a:cs typeface="Open Sans" panose="020B0606030504020204" pitchFamily="34" charset="0"/>
              </a:rPr>
              <a:t>35%</a:t>
            </a:r>
          </a:p>
          <a:p>
            <a:pPr>
              <a:lnSpc>
                <a:spcPct val="89000"/>
              </a:lnSpc>
            </a:pPr>
            <a:r>
              <a:rPr lang="en-US" sz="1200" dirty="0">
                <a:solidFill>
                  <a:schemeClr val="bg1"/>
                </a:solidFill>
              </a:rPr>
              <a:t>Lorem ipsum dolor sit amet</a:t>
            </a:r>
          </a:p>
        </p:txBody>
      </p:sp>
      <p:sp>
        <p:nvSpPr>
          <p:cNvPr id="29" name="Freeform 5"/>
          <p:cNvSpPr>
            <a:spLocks noChangeAspect="1" noEditPoints="1"/>
          </p:cNvSpPr>
          <p:nvPr/>
        </p:nvSpPr>
        <p:spPr bwMode="auto">
          <a:xfrm>
            <a:off x="10469361" y="3232854"/>
            <a:ext cx="379271" cy="755805"/>
          </a:xfrm>
          <a:custGeom>
            <a:avLst/>
            <a:gdLst>
              <a:gd name="T0" fmla="*/ 116 w 117"/>
              <a:gd name="T1" fmla="*/ 130 h 233"/>
              <a:gd name="T2" fmla="*/ 93 w 117"/>
              <a:gd name="T3" fmla="*/ 63 h 233"/>
              <a:gd name="T4" fmla="*/ 24 w 117"/>
              <a:gd name="T5" fmla="*/ 63 h 233"/>
              <a:gd name="T6" fmla="*/ 1 w 117"/>
              <a:gd name="T7" fmla="*/ 130 h 233"/>
              <a:gd name="T8" fmla="*/ 7 w 117"/>
              <a:gd name="T9" fmla="*/ 140 h 233"/>
              <a:gd name="T10" fmla="*/ 18 w 117"/>
              <a:gd name="T11" fmla="*/ 136 h 233"/>
              <a:gd name="T12" fmla="*/ 30 w 117"/>
              <a:gd name="T13" fmla="*/ 223 h 233"/>
              <a:gd name="T14" fmla="*/ 41 w 117"/>
              <a:gd name="T15" fmla="*/ 233 h 233"/>
              <a:gd name="T16" fmla="*/ 59 w 117"/>
              <a:gd name="T17" fmla="*/ 165 h 233"/>
              <a:gd name="T18" fmla="*/ 76 w 117"/>
              <a:gd name="T19" fmla="*/ 233 h 233"/>
              <a:gd name="T20" fmla="*/ 87 w 117"/>
              <a:gd name="T21" fmla="*/ 224 h 233"/>
              <a:gd name="T22" fmla="*/ 84 w 117"/>
              <a:gd name="T23" fmla="*/ 101 h 233"/>
              <a:gd name="T24" fmla="*/ 107 w 117"/>
              <a:gd name="T25" fmla="*/ 141 h 233"/>
              <a:gd name="T26" fmla="*/ 116 w 117"/>
              <a:gd name="T27" fmla="*/ 130 h 233"/>
              <a:gd name="T28" fmla="*/ 104 w 117"/>
              <a:gd name="T29" fmla="*/ 134 h 233"/>
              <a:gd name="T30" fmla="*/ 80 w 117"/>
              <a:gd name="T31" fmla="*/ 87 h 233"/>
              <a:gd name="T32" fmla="*/ 80 w 117"/>
              <a:gd name="T33" fmla="*/ 157 h 233"/>
              <a:gd name="T34" fmla="*/ 82 w 117"/>
              <a:gd name="T35" fmla="*/ 218 h 233"/>
              <a:gd name="T36" fmla="*/ 82 w 117"/>
              <a:gd name="T37" fmla="*/ 223 h 233"/>
              <a:gd name="T38" fmla="*/ 76 w 117"/>
              <a:gd name="T39" fmla="*/ 230 h 233"/>
              <a:gd name="T40" fmla="*/ 70 w 117"/>
              <a:gd name="T41" fmla="*/ 223 h 233"/>
              <a:gd name="T42" fmla="*/ 59 w 117"/>
              <a:gd name="T43" fmla="*/ 143 h 233"/>
              <a:gd name="T44" fmla="*/ 47 w 117"/>
              <a:gd name="T45" fmla="*/ 223 h 233"/>
              <a:gd name="T46" fmla="*/ 35 w 117"/>
              <a:gd name="T47" fmla="*/ 223 h 233"/>
              <a:gd name="T48" fmla="*/ 35 w 117"/>
              <a:gd name="T49" fmla="*/ 218 h 233"/>
              <a:gd name="T50" fmla="*/ 37 w 117"/>
              <a:gd name="T51" fmla="*/ 157 h 233"/>
              <a:gd name="T52" fmla="*/ 37 w 117"/>
              <a:gd name="T53" fmla="*/ 87 h 233"/>
              <a:gd name="T54" fmla="*/ 13 w 117"/>
              <a:gd name="T55" fmla="*/ 134 h 233"/>
              <a:gd name="T56" fmla="*/ 9 w 117"/>
              <a:gd name="T57" fmla="*/ 136 h 233"/>
              <a:gd name="T58" fmla="*/ 6 w 117"/>
              <a:gd name="T59" fmla="*/ 131 h 233"/>
              <a:gd name="T60" fmla="*/ 8 w 117"/>
              <a:gd name="T61" fmla="*/ 123 h 233"/>
              <a:gd name="T62" fmla="*/ 59 w 117"/>
              <a:gd name="T63" fmla="*/ 54 h 233"/>
              <a:gd name="T64" fmla="*/ 109 w 117"/>
              <a:gd name="T65" fmla="*/ 123 h 233"/>
              <a:gd name="T66" fmla="*/ 111 w 117"/>
              <a:gd name="T67" fmla="*/ 131 h 233"/>
              <a:gd name="T68" fmla="*/ 109 w 117"/>
              <a:gd name="T69" fmla="*/ 136 h 233"/>
              <a:gd name="T70" fmla="*/ 81 w 117"/>
              <a:gd name="T71" fmla="*/ 22 h 233"/>
              <a:gd name="T72" fmla="*/ 36 w 117"/>
              <a:gd name="T73" fmla="*/ 22 h 233"/>
              <a:gd name="T74" fmla="*/ 59 w 117"/>
              <a:gd name="T75" fmla="*/ 4 h 233"/>
              <a:gd name="T76" fmla="*/ 59 w 117"/>
              <a:gd name="T77" fmla="*/ 39 h 233"/>
              <a:gd name="T78" fmla="*/ 59 w 117"/>
              <a:gd name="T79"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233">
                <a:moveTo>
                  <a:pt x="116" y="130"/>
                </a:moveTo>
                <a:cubicBezTo>
                  <a:pt x="116" y="130"/>
                  <a:pt x="116" y="130"/>
                  <a:pt x="116" y="130"/>
                </a:cubicBezTo>
                <a:cubicBezTo>
                  <a:pt x="116" y="129"/>
                  <a:pt x="115" y="126"/>
                  <a:pt x="113" y="122"/>
                </a:cubicBezTo>
                <a:cubicBezTo>
                  <a:pt x="108" y="105"/>
                  <a:pt x="96" y="69"/>
                  <a:pt x="93" y="63"/>
                </a:cubicBezTo>
                <a:cubicBezTo>
                  <a:pt x="88" y="53"/>
                  <a:pt x="78" y="49"/>
                  <a:pt x="59" y="49"/>
                </a:cubicBezTo>
                <a:cubicBezTo>
                  <a:pt x="39" y="49"/>
                  <a:pt x="29" y="53"/>
                  <a:pt x="24" y="63"/>
                </a:cubicBezTo>
                <a:cubicBezTo>
                  <a:pt x="21" y="69"/>
                  <a:pt x="9" y="105"/>
                  <a:pt x="4" y="122"/>
                </a:cubicBezTo>
                <a:cubicBezTo>
                  <a:pt x="3" y="126"/>
                  <a:pt x="1" y="129"/>
                  <a:pt x="1" y="130"/>
                </a:cubicBezTo>
                <a:cubicBezTo>
                  <a:pt x="1" y="130"/>
                  <a:pt x="1" y="130"/>
                  <a:pt x="1" y="130"/>
                </a:cubicBezTo>
                <a:cubicBezTo>
                  <a:pt x="0" y="134"/>
                  <a:pt x="3" y="139"/>
                  <a:pt x="7" y="140"/>
                </a:cubicBezTo>
                <a:cubicBezTo>
                  <a:pt x="8" y="141"/>
                  <a:pt x="9" y="141"/>
                  <a:pt x="10" y="141"/>
                </a:cubicBezTo>
                <a:cubicBezTo>
                  <a:pt x="13" y="141"/>
                  <a:pt x="16" y="139"/>
                  <a:pt x="18" y="136"/>
                </a:cubicBezTo>
                <a:cubicBezTo>
                  <a:pt x="33" y="101"/>
                  <a:pt x="33" y="101"/>
                  <a:pt x="33" y="101"/>
                </a:cubicBezTo>
                <a:cubicBezTo>
                  <a:pt x="32" y="148"/>
                  <a:pt x="31" y="220"/>
                  <a:pt x="30" y="223"/>
                </a:cubicBezTo>
                <a:cubicBezTo>
                  <a:pt x="30" y="223"/>
                  <a:pt x="30" y="223"/>
                  <a:pt x="30" y="224"/>
                </a:cubicBezTo>
                <a:cubicBezTo>
                  <a:pt x="31" y="229"/>
                  <a:pt x="35" y="233"/>
                  <a:pt x="41" y="233"/>
                </a:cubicBezTo>
                <a:cubicBezTo>
                  <a:pt x="47" y="233"/>
                  <a:pt x="51" y="229"/>
                  <a:pt x="52" y="224"/>
                </a:cubicBezTo>
                <a:cubicBezTo>
                  <a:pt x="59" y="165"/>
                  <a:pt x="59" y="165"/>
                  <a:pt x="59" y="165"/>
                </a:cubicBezTo>
                <a:cubicBezTo>
                  <a:pt x="65" y="224"/>
                  <a:pt x="65" y="224"/>
                  <a:pt x="65" y="224"/>
                </a:cubicBezTo>
                <a:cubicBezTo>
                  <a:pt x="66" y="229"/>
                  <a:pt x="71" y="233"/>
                  <a:pt x="76" y="233"/>
                </a:cubicBezTo>
                <a:cubicBezTo>
                  <a:pt x="76" y="233"/>
                  <a:pt x="76" y="233"/>
                  <a:pt x="76" y="233"/>
                </a:cubicBezTo>
                <a:cubicBezTo>
                  <a:pt x="82" y="233"/>
                  <a:pt x="86" y="229"/>
                  <a:pt x="87" y="224"/>
                </a:cubicBezTo>
                <a:cubicBezTo>
                  <a:pt x="87" y="223"/>
                  <a:pt x="87" y="223"/>
                  <a:pt x="87" y="223"/>
                </a:cubicBezTo>
                <a:cubicBezTo>
                  <a:pt x="87" y="220"/>
                  <a:pt x="85" y="148"/>
                  <a:pt x="84" y="101"/>
                </a:cubicBezTo>
                <a:cubicBezTo>
                  <a:pt x="99" y="136"/>
                  <a:pt x="99" y="136"/>
                  <a:pt x="99" y="136"/>
                </a:cubicBezTo>
                <a:cubicBezTo>
                  <a:pt x="101" y="139"/>
                  <a:pt x="104" y="141"/>
                  <a:pt x="107" y="141"/>
                </a:cubicBezTo>
                <a:cubicBezTo>
                  <a:pt x="108" y="141"/>
                  <a:pt x="109" y="141"/>
                  <a:pt x="110" y="140"/>
                </a:cubicBezTo>
                <a:cubicBezTo>
                  <a:pt x="114" y="139"/>
                  <a:pt x="117" y="134"/>
                  <a:pt x="116" y="130"/>
                </a:cubicBezTo>
                <a:close/>
                <a:moveTo>
                  <a:pt x="109" y="136"/>
                </a:moveTo>
                <a:cubicBezTo>
                  <a:pt x="107" y="136"/>
                  <a:pt x="104" y="136"/>
                  <a:pt x="104" y="134"/>
                </a:cubicBezTo>
                <a:cubicBezTo>
                  <a:pt x="83" y="89"/>
                  <a:pt x="83" y="89"/>
                  <a:pt x="83" y="89"/>
                </a:cubicBezTo>
                <a:cubicBezTo>
                  <a:pt x="83" y="88"/>
                  <a:pt x="82" y="87"/>
                  <a:pt x="80" y="87"/>
                </a:cubicBezTo>
                <a:cubicBezTo>
                  <a:pt x="79" y="88"/>
                  <a:pt x="79" y="89"/>
                  <a:pt x="79" y="90"/>
                </a:cubicBezTo>
                <a:cubicBezTo>
                  <a:pt x="79" y="90"/>
                  <a:pt x="79" y="123"/>
                  <a:pt x="80" y="157"/>
                </a:cubicBezTo>
                <a:cubicBezTo>
                  <a:pt x="81" y="173"/>
                  <a:pt x="81" y="190"/>
                  <a:pt x="81" y="203"/>
                </a:cubicBezTo>
                <a:cubicBezTo>
                  <a:pt x="82" y="209"/>
                  <a:pt x="82" y="214"/>
                  <a:pt x="82" y="218"/>
                </a:cubicBezTo>
                <a:cubicBezTo>
                  <a:pt x="82" y="221"/>
                  <a:pt x="82" y="222"/>
                  <a:pt x="82" y="223"/>
                </a:cubicBezTo>
                <a:cubicBezTo>
                  <a:pt x="82" y="223"/>
                  <a:pt x="82" y="223"/>
                  <a:pt x="82" y="223"/>
                </a:cubicBezTo>
                <a:cubicBezTo>
                  <a:pt x="82" y="226"/>
                  <a:pt x="79" y="228"/>
                  <a:pt x="76" y="228"/>
                </a:cubicBezTo>
                <a:cubicBezTo>
                  <a:pt x="76" y="230"/>
                  <a:pt x="76" y="230"/>
                  <a:pt x="76" y="230"/>
                </a:cubicBezTo>
                <a:cubicBezTo>
                  <a:pt x="76" y="228"/>
                  <a:pt x="76" y="228"/>
                  <a:pt x="76" y="228"/>
                </a:cubicBezTo>
                <a:cubicBezTo>
                  <a:pt x="73" y="228"/>
                  <a:pt x="70" y="226"/>
                  <a:pt x="70" y="223"/>
                </a:cubicBezTo>
                <a:cubicBezTo>
                  <a:pt x="61" y="145"/>
                  <a:pt x="61" y="145"/>
                  <a:pt x="61" y="145"/>
                </a:cubicBezTo>
                <a:cubicBezTo>
                  <a:pt x="61" y="143"/>
                  <a:pt x="60" y="143"/>
                  <a:pt x="59" y="143"/>
                </a:cubicBezTo>
                <a:cubicBezTo>
                  <a:pt x="57" y="143"/>
                  <a:pt x="56" y="143"/>
                  <a:pt x="56" y="145"/>
                </a:cubicBezTo>
                <a:cubicBezTo>
                  <a:pt x="47" y="223"/>
                  <a:pt x="47" y="223"/>
                  <a:pt x="47" y="223"/>
                </a:cubicBezTo>
                <a:cubicBezTo>
                  <a:pt x="47" y="226"/>
                  <a:pt x="44" y="228"/>
                  <a:pt x="41" y="228"/>
                </a:cubicBezTo>
                <a:cubicBezTo>
                  <a:pt x="38" y="228"/>
                  <a:pt x="35" y="226"/>
                  <a:pt x="35" y="223"/>
                </a:cubicBezTo>
                <a:cubicBezTo>
                  <a:pt x="35" y="223"/>
                  <a:pt x="35" y="222"/>
                  <a:pt x="35" y="222"/>
                </a:cubicBezTo>
                <a:cubicBezTo>
                  <a:pt x="35" y="221"/>
                  <a:pt x="35" y="220"/>
                  <a:pt x="35" y="218"/>
                </a:cubicBezTo>
                <a:cubicBezTo>
                  <a:pt x="35" y="214"/>
                  <a:pt x="35" y="209"/>
                  <a:pt x="36" y="203"/>
                </a:cubicBezTo>
                <a:cubicBezTo>
                  <a:pt x="36" y="190"/>
                  <a:pt x="36" y="173"/>
                  <a:pt x="37" y="157"/>
                </a:cubicBezTo>
                <a:cubicBezTo>
                  <a:pt x="38" y="123"/>
                  <a:pt x="38" y="90"/>
                  <a:pt x="38" y="90"/>
                </a:cubicBezTo>
                <a:cubicBezTo>
                  <a:pt x="38" y="89"/>
                  <a:pt x="38" y="88"/>
                  <a:pt x="37" y="87"/>
                </a:cubicBezTo>
                <a:cubicBezTo>
                  <a:pt x="36" y="87"/>
                  <a:pt x="34" y="88"/>
                  <a:pt x="34" y="89"/>
                </a:cubicBezTo>
                <a:cubicBezTo>
                  <a:pt x="13" y="134"/>
                  <a:pt x="13" y="134"/>
                  <a:pt x="13" y="134"/>
                </a:cubicBezTo>
                <a:cubicBezTo>
                  <a:pt x="13" y="135"/>
                  <a:pt x="12" y="136"/>
                  <a:pt x="10" y="136"/>
                </a:cubicBezTo>
                <a:cubicBezTo>
                  <a:pt x="10" y="136"/>
                  <a:pt x="9" y="136"/>
                  <a:pt x="9" y="136"/>
                </a:cubicBezTo>
                <a:cubicBezTo>
                  <a:pt x="6" y="135"/>
                  <a:pt x="5" y="133"/>
                  <a:pt x="6" y="131"/>
                </a:cubicBezTo>
                <a:cubicBezTo>
                  <a:pt x="6" y="131"/>
                  <a:pt x="6" y="131"/>
                  <a:pt x="6" y="131"/>
                </a:cubicBezTo>
                <a:cubicBezTo>
                  <a:pt x="6" y="131"/>
                  <a:pt x="6" y="130"/>
                  <a:pt x="6" y="129"/>
                </a:cubicBezTo>
                <a:cubicBezTo>
                  <a:pt x="7" y="128"/>
                  <a:pt x="8" y="126"/>
                  <a:pt x="8" y="123"/>
                </a:cubicBezTo>
                <a:cubicBezTo>
                  <a:pt x="13" y="108"/>
                  <a:pt x="25" y="71"/>
                  <a:pt x="28" y="65"/>
                </a:cubicBezTo>
                <a:cubicBezTo>
                  <a:pt x="31" y="59"/>
                  <a:pt x="37" y="54"/>
                  <a:pt x="59" y="54"/>
                </a:cubicBezTo>
                <a:cubicBezTo>
                  <a:pt x="80" y="54"/>
                  <a:pt x="86" y="59"/>
                  <a:pt x="89" y="65"/>
                </a:cubicBezTo>
                <a:cubicBezTo>
                  <a:pt x="92" y="71"/>
                  <a:pt x="104" y="108"/>
                  <a:pt x="109" y="123"/>
                </a:cubicBezTo>
                <a:cubicBezTo>
                  <a:pt x="110" y="126"/>
                  <a:pt x="110" y="128"/>
                  <a:pt x="111" y="129"/>
                </a:cubicBezTo>
                <a:cubicBezTo>
                  <a:pt x="111" y="130"/>
                  <a:pt x="111" y="131"/>
                  <a:pt x="111" y="131"/>
                </a:cubicBezTo>
                <a:cubicBezTo>
                  <a:pt x="111" y="131"/>
                  <a:pt x="111" y="131"/>
                  <a:pt x="111" y="131"/>
                </a:cubicBezTo>
                <a:cubicBezTo>
                  <a:pt x="112" y="133"/>
                  <a:pt x="111" y="135"/>
                  <a:pt x="109" y="136"/>
                </a:cubicBezTo>
                <a:close/>
                <a:moveTo>
                  <a:pt x="59" y="44"/>
                </a:moveTo>
                <a:cubicBezTo>
                  <a:pt x="71" y="44"/>
                  <a:pt x="81" y="34"/>
                  <a:pt x="81" y="22"/>
                </a:cubicBezTo>
                <a:cubicBezTo>
                  <a:pt x="81" y="10"/>
                  <a:pt x="71" y="0"/>
                  <a:pt x="59" y="0"/>
                </a:cubicBezTo>
                <a:cubicBezTo>
                  <a:pt x="46" y="0"/>
                  <a:pt x="36" y="10"/>
                  <a:pt x="36" y="22"/>
                </a:cubicBezTo>
                <a:cubicBezTo>
                  <a:pt x="36" y="34"/>
                  <a:pt x="46" y="44"/>
                  <a:pt x="59" y="44"/>
                </a:cubicBezTo>
                <a:close/>
                <a:moveTo>
                  <a:pt x="59" y="4"/>
                </a:moveTo>
                <a:cubicBezTo>
                  <a:pt x="68" y="4"/>
                  <a:pt x="76" y="12"/>
                  <a:pt x="76" y="22"/>
                </a:cubicBezTo>
                <a:cubicBezTo>
                  <a:pt x="76" y="31"/>
                  <a:pt x="68" y="39"/>
                  <a:pt x="59" y="39"/>
                </a:cubicBezTo>
                <a:cubicBezTo>
                  <a:pt x="49" y="39"/>
                  <a:pt x="41" y="31"/>
                  <a:pt x="41" y="22"/>
                </a:cubicBezTo>
                <a:cubicBezTo>
                  <a:pt x="41" y="12"/>
                  <a:pt x="49" y="4"/>
                  <a:pt x="59" y="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0" name="TextBox 29"/>
          <p:cNvSpPr txBox="1"/>
          <p:nvPr/>
        </p:nvSpPr>
        <p:spPr>
          <a:xfrm>
            <a:off x="10949748" y="3274030"/>
            <a:ext cx="1242252" cy="640175"/>
          </a:xfrm>
          <a:prstGeom prst="rect">
            <a:avLst/>
          </a:prstGeom>
          <a:noFill/>
        </p:spPr>
        <p:txBody>
          <a:bodyPr wrap="square" rtlCol="0">
            <a:spAutoFit/>
          </a:bodyPr>
          <a:lstStyle/>
          <a:p>
            <a:pPr>
              <a:lnSpc>
                <a:spcPct val="89000"/>
              </a:lnSpc>
            </a:pPr>
            <a:r>
              <a:rPr lang="id-ID" sz="1600" b="1" smtClean="0">
                <a:solidFill>
                  <a:schemeClr val="bg1"/>
                </a:solidFill>
                <a:ea typeface="Open Sans" panose="020B0606030504020204" pitchFamily="34" charset="0"/>
                <a:cs typeface="Open Sans" panose="020B0606030504020204" pitchFamily="34" charset="0"/>
              </a:rPr>
              <a:t>6</a:t>
            </a:r>
            <a:r>
              <a:rPr lang="en-US" sz="1600" b="1" smtClean="0">
                <a:solidFill>
                  <a:schemeClr val="bg1"/>
                </a:solidFill>
                <a:ea typeface="Open Sans" panose="020B0606030504020204" pitchFamily="34" charset="0"/>
                <a:cs typeface="Open Sans" panose="020B0606030504020204" pitchFamily="34" charset="0"/>
              </a:rPr>
              <a:t>5</a:t>
            </a:r>
            <a:r>
              <a:rPr lang="en-US" sz="1600" b="1" dirty="0">
                <a:solidFill>
                  <a:schemeClr val="bg1"/>
                </a:solidFill>
                <a:ea typeface="Open Sans" panose="020B0606030504020204" pitchFamily="34" charset="0"/>
                <a:cs typeface="Open Sans" panose="020B0606030504020204" pitchFamily="34" charset="0"/>
              </a:rPr>
              <a:t>%</a:t>
            </a:r>
          </a:p>
          <a:p>
            <a:pPr>
              <a:lnSpc>
                <a:spcPct val="89000"/>
              </a:lnSpc>
            </a:pPr>
            <a:r>
              <a:rPr lang="en-US" sz="1200" dirty="0">
                <a:solidFill>
                  <a:schemeClr val="bg1"/>
                </a:solidFill>
              </a:rPr>
              <a:t>Lorem ipsum dolor sit amet</a:t>
            </a:r>
          </a:p>
        </p:txBody>
      </p:sp>
      <p:sp>
        <p:nvSpPr>
          <p:cNvPr id="31" name="TextBox 30"/>
          <p:cNvSpPr txBox="1"/>
          <p:nvPr/>
        </p:nvSpPr>
        <p:spPr>
          <a:xfrm>
            <a:off x="8536082" y="1303768"/>
            <a:ext cx="3420188" cy="707886"/>
          </a:xfrm>
          <a:prstGeom prst="rect">
            <a:avLst/>
          </a:prstGeom>
          <a:noFill/>
        </p:spPr>
        <p:txBody>
          <a:bodyPr wrap="square" rtlCol="0">
            <a:spAutoFit/>
          </a:bodyPr>
          <a:lstStyle/>
          <a:p>
            <a:r>
              <a:rPr lang="id-ID" sz="4000" smtClean="0">
                <a:solidFill>
                  <a:schemeClr val="bg1"/>
                </a:solidFill>
                <a:latin typeface="+mj-lt"/>
              </a:rPr>
              <a:t>Business Analysis</a:t>
            </a:r>
            <a:endParaRPr lang="id-ID" sz="4000" dirty="0">
              <a:solidFill>
                <a:schemeClr val="bg1"/>
              </a:solidFill>
              <a:latin typeface="+mj-lt"/>
            </a:endParaRPr>
          </a:p>
        </p:txBody>
      </p:sp>
      <p:graphicFrame>
        <p:nvGraphicFramePr>
          <p:cNvPr id="40" name="Chart 39"/>
          <p:cNvGraphicFramePr/>
          <p:nvPr>
            <p:extLst>
              <p:ext uri="{D42A27DB-BD31-4B8C-83A1-F6EECF244321}">
                <p14:modId xmlns:p14="http://schemas.microsoft.com/office/powerpoint/2010/main" val="2561472296"/>
              </p:ext>
            </p:extLst>
          </p:nvPr>
        </p:nvGraphicFramePr>
        <p:xfrm>
          <a:off x="3223259" y="1811990"/>
          <a:ext cx="4857311" cy="3364007"/>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513281" y="3814472"/>
            <a:ext cx="1998403" cy="2308324"/>
            <a:chOff x="721448" y="4271860"/>
            <a:chExt cx="1998403" cy="2308324"/>
          </a:xfrm>
        </p:grpSpPr>
        <p:sp>
          <p:nvSpPr>
            <p:cNvPr id="34" name="TextBox 33"/>
            <p:cNvSpPr txBox="1"/>
            <p:nvPr/>
          </p:nvSpPr>
          <p:spPr>
            <a:xfrm>
              <a:off x="721448" y="4271860"/>
              <a:ext cx="1998403" cy="2308324"/>
            </a:xfrm>
            <a:prstGeom prst="rect">
              <a:avLst/>
            </a:prstGeom>
            <a:noFill/>
          </p:spPr>
          <p:txBody>
            <a:bodyPr wrap="square" rtlCol="0">
              <a:spAutoFit/>
            </a:bodyPr>
            <a:lstStyle/>
            <a:p>
              <a:r>
                <a:rPr lang="id-ID" sz="4800" smtClean="0">
                  <a:latin typeface="+mj-lt"/>
                </a:rPr>
                <a:t>OUR SALES REPORT</a:t>
              </a:r>
              <a:endParaRPr lang="id-ID" sz="4800">
                <a:latin typeface="+mj-lt"/>
              </a:endParaRPr>
            </a:p>
          </p:txBody>
        </p:sp>
        <p:cxnSp>
          <p:nvCxnSpPr>
            <p:cNvPr id="35" name="Straight Connector 34"/>
            <p:cNvCxnSpPr/>
            <p:nvPr/>
          </p:nvCxnSpPr>
          <p:spPr>
            <a:xfrm>
              <a:off x="834446" y="6501953"/>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6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700"/>
                            </p:stCondLst>
                            <p:childTnLst>
                              <p:par>
                                <p:cTn id="15" presetID="10"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200"/>
                            </p:stCondLst>
                            <p:childTnLst>
                              <p:par>
                                <p:cTn id="19" presetID="22" presetClass="entr" presetSubtype="8" fill="hold" grpId="0" nodeType="afterEffect">
                                  <p:stCondLst>
                                    <p:cond delay="0"/>
                                  </p:stCondLst>
                                  <p:childTnLst>
                                    <p:set>
                                      <p:cBhvr>
                                        <p:cTn id="20"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left)">
                                      <p:cBhvr>
                                        <p:cTn id="21" dur="1000"/>
                                        <p:tgtEl>
                                          <p:spTgt spid="40">
                                            <p:graphicEl>
                                              <a:chart seriesIdx="-3" categoryIdx="-3" bldStep="gridLegend"/>
                                            </p:graphicEl>
                                          </p:spTgt>
                                        </p:tgtEl>
                                      </p:cBhvr>
                                    </p:animEffect>
                                  </p:childTnLst>
                                </p:cTn>
                              </p:par>
                            </p:childTnLst>
                          </p:cTn>
                        </p:par>
                        <p:par>
                          <p:cTn id="22" fill="hold">
                            <p:stCondLst>
                              <p:cond delay="2200"/>
                            </p:stCondLst>
                            <p:childTnLst>
                              <p:par>
                                <p:cTn id="23" presetID="22" presetClass="entr" presetSubtype="8" fill="hold" grpId="0" nodeType="afterEffect">
                                  <p:stCondLst>
                                    <p:cond delay="0"/>
                                  </p:stCondLst>
                                  <p:childTnLst>
                                    <p:set>
                                      <p:cBhvr>
                                        <p:cTn id="24" dur="1" fill="hold">
                                          <p:stCondLst>
                                            <p:cond delay="0"/>
                                          </p:stCondLst>
                                        </p:cTn>
                                        <p:tgtEl>
                                          <p:spTgt spid="40">
                                            <p:graphicEl>
                                              <a:chart seriesIdx="0" categoryIdx="-4" bldStep="series"/>
                                            </p:graphicEl>
                                          </p:spTgt>
                                        </p:tgtEl>
                                        <p:attrNameLst>
                                          <p:attrName>style.visibility</p:attrName>
                                        </p:attrNameLst>
                                      </p:cBhvr>
                                      <p:to>
                                        <p:strVal val="visible"/>
                                      </p:to>
                                    </p:set>
                                    <p:animEffect transition="in" filter="wipe(left)">
                                      <p:cBhvr>
                                        <p:cTn id="25" dur="1000"/>
                                        <p:tgtEl>
                                          <p:spTgt spid="40">
                                            <p:graphicEl>
                                              <a:chart seriesIdx="0" categoryIdx="-4" bldStep="series"/>
                                            </p:graphicEl>
                                          </p:spTgt>
                                        </p:tgtEl>
                                      </p:cBhvr>
                                    </p:animEffect>
                                  </p:childTnLst>
                                </p:cTn>
                              </p:par>
                            </p:childTnLst>
                          </p:cTn>
                        </p:par>
                        <p:par>
                          <p:cTn id="26" fill="hold">
                            <p:stCondLst>
                              <p:cond delay="3200"/>
                            </p:stCondLst>
                            <p:childTnLst>
                              <p:par>
                                <p:cTn id="27" presetID="22" presetClass="entr" presetSubtype="8" fill="hold" grpId="0" nodeType="afterEffect">
                                  <p:stCondLst>
                                    <p:cond delay="0"/>
                                  </p:stCondLst>
                                  <p:childTnLst>
                                    <p:set>
                                      <p:cBhvr>
                                        <p:cTn id="28" dur="1" fill="hold">
                                          <p:stCondLst>
                                            <p:cond delay="0"/>
                                          </p:stCondLst>
                                        </p:cTn>
                                        <p:tgtEl>
                                          <p:spTgt spid="40">
                                            <p:graphicEl>
                                              <a:chart seriesIdx="1" categoryIdx="-4" bldStep="series"/>
                                            </p:graphicEl>
                                          </p:spTgt>
                                        </p:tgtEl>
                                        <p:attrNameLst>
                                          <p:attrName>style.visibility</p:attrName>
                                        </p:attrNameLst>
                                      </p:cBhvr>
                                      <p:to>
                                        <p:strVal val="visible"/>
                                      </p:to>
                                    </p:set>
                                    <p:animEffect transition="in" filter="wipe(left)">
                                      <p:cBhvr>
                                        <p:cTn id="29" dur="1000"/>
                                        <p:tgtEl>
                                          <p:spTgt spid="40">
                                            <p:graphicEl>
                                              <a:chart seriesIdx="1" categoryIdx="-4" bldStep="series"/>
                                            </p:graphicEl>
                                          </p:spTgt>
                                        </p:tgtEl>
                                      </p:cBhvr>
                                    </p:animEffect>
                                  </p:childTnLst>
                                </p:cTn>
                              </p:par>
                            </p:childTnLst>
                          </p:cTn>
                        </p:par>
                        <p:par>
                          <p:cTn id="30" fill="hold">
                            <p:stCondLst>
                              <p:cond delay="4200"/>
                            </p:stCondLst>
                            <p:childTnLst>
                              <p:par>
                                <p:cTn id="31" presetID="22" presetClass="entr" presetSubtype="8" fill="hold" grpId="0" nodeType="afterEffect">
                                  <p:stCondLst>
                                    <p:cond delay="0"/>
                                  </p:stCondLst>
                                  <p:childTnLst>
                                    <p:set>
                                      <p:cBhvr>
                                        <p:cTn id="32" dur="1" fill="hold">
                                          <p:stCondLst>
                                            <p:cond delay="0"/>
                                          </p:stCondLst>
                                        </p:cTn>
                                        <p:tgtEl>
                                          <p:spTgt spid="40">
                                            <p:graphicEl>
                                              <a:chart seriesIdx="2" categoryIdx="-4" bldStep="series"/>
                                            </p:graphicEl>
                                          </p:spTgt>
                                        </p:tgtEl>
                                        <p:attrNameLst>
                                          <p:attrName>style.visibility</p:attrName>
                                        </p:attrNameLst>
                                      </p:cBhvr>
                                      <p:to>
                                        <p:strVal val="visible"/>
                                      </p:to>
                                    </p:set>
                                    <p:animEffect transition="in" filter="wipe(left)">
                                      <p:cBhvr>
                                        <p:cTn id="33" dur="1000"/>
                                        <p:tgtEl>
                                          <p:spTgt spid="40">
                                            <p:graphicEl>
                                              <a:chart seriesIdx="2" categoryIdx="-4" bldStep="series"/>
                                            </p:graphicEl>
                                          </p:spTgt>
                                        </p:tgtEl>
                                      </p:cBhvr>
                                    </p:animEffect>
                                  </p:childTnLst>
                                </p:cTn>
                              </p:par>
                            </p:childTnLst>
                          </p:cTn>
                        </p:par>
                        <p:par>
                          <p:cTn id="34" fill="hold">
                            <p:stCondLst>
                              <p:cond delay="5200"/>
                            </p:stCondLst>
                            <p:childTnLst>
                              <p:par>
                                <p:cTn id="35" presetID="22" presetClass="entr" presetSubtype="8" fill="hold" grpId="0" nodeType="afterEffect">
                                  <p:stCondLst>
                                    <p:cond delay="0"/>
                                  </p:stCondLst>
                                  <p:childTnLst>
                                    <p:set>
                                      <p:cBhvr>
                                        <p:cTn id="36" dur="1" fill="hold">
                                          <p:stCondLst>
                                            <p:cond delay="0"/>
                                          </p:stCondLst>
                                        </p:cTn>
                                        <p:tgtEl>
                                          <p:spTgt spid="40">
                                            <p:graphicEl>
                                              <a:chart seriesIdx="3" categoryIdx="-4" bldStep="series"/>
                                            </p:graphicEl>
                                          </p:spTgt>
                                        </p:tgtEl>
                                        <p:attrNameLst>
                                          <p:attrName>style.visibility</p:attrName>
                                        </p:attrNameLst>
                                      </p:cBhvr>
                                      <p:to>
                                        <p:strVal val="visible"/>
                                      </p:to>
                                    </p:set>
                                    <p:animEffect transition="in" filter="wipe(left)">
                                      <p:cBhvr>
                                        <p:cTn id="37" dur="1000"/>
                                        <p:tgtEl>
                                          <p:spTgt spid="4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31" grpId="0"/>
      <p:bldGraphic spid="40"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8446" y="1972252"/>
            <a:ext cx="8045824" cy="2751522"/>
          </a:xfrm>
          <a:prstGeom prst="rect">
            <a:avLst/>
          </a:prstGeom>
        </p:spPr>
        <p:txBody>
          <a:bodyPr wrap="square">
            <a:spAutoFit/>
          </a:bodyPr>
          <a:lstStyle/>
          <a:p>
            <a:pPr algn="ctr">
              <a:lnSpc>
                <a:spcPct val="80000"/>
              </a:lnSpc>
            </a:pPr>
            <a:r>
              <a:rPr lang="en-US" sz="5400">
                <a:latin typeface="+mj-lt"/>
              </a:rPr>
              <a:t>A movement isn’t about creating ads and having </a:t>
            </a:r>
            <a:r>
              <a:rPr lang="en-US" sz="5400">
                <a:solidFill>
                  <a:schemeClr val="accent1"/>
                </a:solidFill>
                <a:latin typeface="+mj-lt"/>
              </a:rPr>
              <a:t>people passively </a:t>
            </a:r>
            <a:r>
              <a:rPr lang="en-US" sz="5400">
                <a:latin typeface="+mj-lt"/>
              </a:rPr>
              <a:t>watch. It’s about creating the tools so people take action.</a:t>
            </a:r>
            <a:endParaRPr lang="id-ID" sz="5400">
              <a:latin typeface="+mj-lt"/>
            </a:endParaRPr>
          </a:p>
        </p:txBody>
      </p:sp>
    </p:spTree>
    <p:extLst>
      <p:ext uri="{BB962C8B-B14F-4D97-AF65-F5344CB8AC3E}">
        <p14:creationId xmlns:p14="http://schemas.microsoft.com/office/powerpoint/2010/main" val="1773660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SALES REPORT</a:t>
            </a:r>
            <a:endParaRPr lang="id-ID"/>
          </a:p>
        </p:txBody>
      </p:sp>
      <p:graphicFrame>
        <p:nvGraphicFramePr>
          <p:cNvPr id="4" name="Content Placeholder 3"/>
          <p:cNvGraphicFramePr>
            <a:graphicFrameLocks/>
          </p:cNvGraphicFramePr>
          <p:nvPr>
            <p:extLst>
              <p:ext uri="{D42A27DB-BD31-4B8C-83A1-F6EECF244321}">
                <p14:modId xmlns:p14="http://schemas.microsoft.com/office/powerpoint/2010/main" val="2317088738"/>
              </p:ext>
            </p:extLst>
          </p:nvPr>
        </p:nvGraphicFramePr>
        <p:xfrm>
          <a:off x="5647765" y="2266245"/>
          <a:ext cx="6073002" cy="332233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83320" y="3498620"/>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6" name="Rectangle 5"/>
          <p:cNvSpPr/>
          <p:nvPr/>
        </p:nvSpPr>
        <p:spPr>
          <a:xfrm>
            <a:off x="1339031" y="2323153"/>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7" name="Rectangle 6"/>
          <p:cNvSpPr/>
          <p:nvPr/>
        </p:nvSpPr>
        <p:spPr>
          <a:xfrm>
            <a:off x="1283320" y="4632656"/>
            <a:ext cx="3987246" cy="955919"/>
          </a:xfrm>
          <a:prstGeom prst="rect">
            <a:avLst/>
          </a:prstGeom>
        </p:spPr>
        <p:txBody>
          <a:bodyPr wrap="square">
            <a:spAutoFit/>
          </a:bodyPr>
          <a:lstStyle/>
          <a:p>
            <a:pPr algn="just">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sp>
        <p:nvSpPr>
          <p:cNvPr id="8" name="Shape 2753"/>
          <p:cNvSpPr/>
          <p:nvPr/>
        </p:nvSpPr>
        <p:spPr>
          <a:xfrm>
            <a:off x="708690" y="3674311"/>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9" name="Shape 2784"/>
          <p:cNvSpPr/>
          <p:nvPr/>
        </p:nvSpPr>
        <p:spPr>
          <a:xfrm>
            <a:off x="663778" y="2518988"/>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
        <p:nvSpPr>
          <p:cNvPr id="10" name="Shape 2787"/>
          <p:cNvSpPr/>
          <p:nvPr/>
        </p:nvSpPr>
        <p:spPr>
          <a:xfrm>
            <a:off x="663778" y="4828491"/>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bg1">
                  <a:lumMod val="50000"/>
                </a:schemeClr>
              </a:solidFill>
            </a:endParaRPr>
          </a:p>
        </p:txBody>
      </p:sp>
    </p:spTree>
    <p:extLst>
      <p:ext uri="{BB962C8B-B14F-4D97-AF65-F5344CB8AC3E}">
        <p14:creationId xmlns:p14="http://schemas.microsoft.com/office/powerpoint/2010/main" val="3466554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SALES REVIEW</a:t>
            </a:r>
            <a:endParaRPr lang="id-ID"/>
          </a:p>
        </p:txBody>
      </p:sp>
      <p:graphicFrame>
        <p:nvGraphicFramePr>
          <p:cNvPr id="18" name="Content Placeholder 3"/>
          <p:cNvGraphicFramePr>
            <a:graphicFrameLocks/>
          </p:cNvGraphicFramePr>
          <p:nvPr>
            <p:extLst>
              <p:ext uri="{D42A27DB-BD31-4B8C-83A1-F6EECF244321}">
                <p14:modId xmlns:p14="http://schemas.microsoft.com/office/powerpoint/2010/main" val="74903631"/>
              </p:ext>
            </p:extLst>
          </p:nvPr>
        </p:nvGraphicFramePr>
        <p:xfrm>
          <a:off x="582706" y="1831788"/>
          <a:ext cx="3251200" cy="2194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ontent Placeholder 3"/>
          <p:cNvGraphicFramePr>
            <a:graphicFrameLocks/>
          </p:cNvGraphicFramePr>
          <p:nvPr>
            <p:extLst>
              <p:ext uri="{D42A27DB-BD31-4B8C-83A1-F6EECF244321}">
                <p14:modId xmlns:p14="http://schemas.microsoft.com/office/powerpoint/2010/main" val="1002510489"/>
              </p:ext>
            </p:extLst>
          </p:nvPr>
        </p:nvGraphicFramePr>
        <p:xfrm>
          <a:off x="3156573" y="1831788"/>
          <a:ext cx="3251200"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3"/>
          <p:cNvGraphicFramePr>
            <a:graphicFrameLocks/>
          </p:cNvGraphicFramePr>
          <p:nvPr>
            <p:extLst>
              <p:ext uri="{D42A27DB-BD31-4B8C-83A1-F6EECF244321}">
                <p14:modId xmlns:p14="http://schemas.microsoft.com/office/powerpoint/2010/main" val="922864267"/>
              </p:ext>
            </p:extLst>
          </p:nvPr>
        </p:nvGraphicFramePr>
        <p:xfrm>
          <a:off x="5730439" y="1831788"/>
          <a:ext cx="3251200" cy="219456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995894"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$4</a:t>
            </a:r>
            <a:r>
              <a:rPr lang="id-ID" sz="3200" kern="900" spc="-67" smtClean="0">
                <a:solidFill>
                  <a:schemeClr val="bg1">
                    <a:lumMod val="50000"/>
                  </a:schemeClr>
                </a:solidFill>
              </a:rPr>
              <a:t>58</a:t>
            </a: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p:cNvSpPr txBox="1"/>
          <p:nvPr/>
        </p:nvSpPr>
        <p:spPr>
          <a:xfrm>
            <a:off x="3569761"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$1</a:t>
            </a:r>
            <a:r>
              <a:rPr lang="id-ID" sz="3200" kern="900" spc="-67" smtClean="0">
                <a:solidFill>
                  <a:schemeClr val="bg1">
                    <a:lumMod val="50000"/>
                  </a:schemeClr>
                </a:solidFill>
              </a:rPr>
              <a:t>12</a:t>
            </a:r>
            <a:endParaRPr lang="id-ID" sz="3200" kern="900" spc="-67">
              <a:solidFill>
                <a:schemeClr val="bg1">
                  <a:lumMod val="50000"/>
                </a:schemeClr>
              </a:solidFill>
            </a:endParaRP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22"/>
          <p:cNvSpPr txBox="1"/>
          <p:nvPr/>
        </p:nvSpPr>
        <p:spPr>
          <a:xfrm>
            <a:off x="6143626"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$8</a:t>
            </a:r>
            <a:r>
              <a:rPr lang="id-ID" sz="3200" kern="900" spc="-67" smtClean="0">
                <a:solidFill>
                  <a:schemeClr val="bg1">
                    <a:lumMod val="50000"/>
                  </a:schemeClr>
                </a:solidFill>
              </a:rPr>
              <a:t>24</a:t>
            </a: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4" name="Content Placeholder 3"/>
          <p:cNvGraphicFramePr>
            <a:graphicFrameLocks/>
          </p:cNvGraphicFramePr>
          <p:nvPr>
            <p:extLst>
              <p:ext uri="{D42A27DB-BD31-4B8C-83A1-F6EECF244321}">
                <p14:modId xmlns:p14="http://schemas.microsoft.com/office/powerpoint/2010/main" val="2788773793"/>
              </p:ext>
            </p:extLst>
          </p:nvPr>
        </p:nvGraphicFramePr>
        <p:xfrm>
          <a:off x="8304306" y="1831788"/>
          <a:ext cx="3251200" cy="2194560"/>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a:off x="1729102" y="2624357"/>
            <a:ext cx="965201" cy="584775"/>
          </a:xfrm>
          <a:prstGeom prst="rect">
            <a:avLst/>
          </a:prstGeom>
          <a:noFill/>
        </p:spPr>
        <p:txBody>
          <a:bodyPr wrap="none" rtlCol="0" anchor="ctr" anchorCtr="0">
            <a:spAutoFit/>
          </a:bodyPr>
          <a:lstStyle/>
          <a:p>
            <a:pPr algn="ctr"/>
            <a:r>
              <a:rPr lang="id-ID" sz="3200" kern="900" spc="-67" smtClean="0"/>
              <a:t>80</a:t>
            </a:r>
            <a:r>
              <a:rPr lang="en-US" sz="3200" kern="900" spc="-67" smtClean="0"/>
              <a:t>%</a:t>
            </a:r>
            <a:endParaRPr lang="en-US" sz="3200" dirty="0"/>
          </a:p>
        </p:txBody>
      </p:sp>
      <p:sp>
        <p:nvSpPr>
          <p:cNvPr id="26" name="TextBox 25"/>
          <p:cNvSpPr txBox="1"/>
          <p:nvPr/>
        </p:nvSpPr>
        <p:spPr>
          <a:xfrm>
            <a:off x="4287634" y="2624357"/>
            <a:ext cx="965201" cy="584775"/>
          </a:xfrm>
          <a:prstGeom prst="rect">
            <a:avLst/>
          </a:prstGeom>
          <a:noFill/>
        </p:spPr>
        <p:txBody>
          <a:bodyPr wrap="none" rtlCol="0" anchor="ctr" anchorCtr="0">
            <a:spAutoFit/>
          </a:bodyPr>
          <a:lstStyle/>
          <a:p>
            <a:pPr algn="ctr"/>
            <a:r>
              <a:rPr lang="id-ID" sz="3200" kern="900" spc="-67" smtClean="0"/>
              <a:t>49</a:t>
            </a:r>
            <a:r>
              <a:rPr lang="en-US" sz="3200" kern="900" spc="-67" smtClean="0"/>
              <a:t>%</a:t>
            </a:r>
            <a:endParaRPr lang="en-US" sz="3200" dirty="0"/>
          </a:p>
        </p:txBody>
      </p:sp>
      <p:sp>
        <p:nvSpPr>
          <p:cNvPr id="27" name="TextBox 26"/>
          <p:cNvSpPr txBox="1"/>
          <p:nvPr/>
        </p:nvSpPr>
        <p:spPr>
          <a:xfrm>
            <a:off x="6867126" y="2624357"/>
            <a:ext cx="958789" cy="584775"/>
          </a:xfrm>
          <a:prstGeom prst="rect">
            <a:avLst/>
          </a:prstGeom>
          <a:noFill/>
        </p:spPr>
        <p:txBody>
          <a:bodyPr wrap="none" rtlCol="0" anchor="ctr" anchorCtr="0">
            <a:spAutoFit/>
          </a:bodyPr>
          <a:lstStyle/>
          <a:p>
            <a:pPr algn="ctr"/>
            <a:r>
              <a:rPr lang="id-ID" sz="3200" kern="900" spc="-67" smtClean="0"/>
              <a:t>9</a:t>
            </a:r>
            <a:r>
              <a:rPr lang="en-US" sz="3200" kern="900" spc="-67" smtClean="0"/>
              <a:t>0</a:t>
            </a:r>
            <a:r>
              <a:rPr lang="en-US" sz="3200" kern="900" spc="-67" dirty="0"/>
              <a:t>%</a:t>
            </a:r>
            <a:endParaRPr lang="en-US" sz="3200" dirty="0"/>
          </a:p>
        </p:txBody>
      </p:sp>
      <p:sp>
        <p:nvSpPr>
          <p:cNvPr id="28" name="TextBox 27"/>
          <p:cNvSpPr txBox="1"/>
          <p:nvPr/>
        </p:nvSpPr>
        <p:spPr>
          <a:xfrm>
            <a:off x="9440206" y="2624357"/>
            <a:ext cx="965201" cy="584775"/>
          </a:xfrm>
          <a:prstGeom prst="rect">
            <a:avLst/>
          </a:prstGeom>
          <a:noFill/>
        </p:spPr>
        <p:txBody>
          <a:bodyPr wrap="none" rtlCol="0" anchor="ctr" anchorCtr="0">
            <a:spAutoFit/>
          </a:bodyPr>
          <a:lstStyle/>
          <a:p>
            <a:pPr algn="ctr"/>
            <a:r>
              <a:rPr lang="id-ID" sz="3200" kern="900" spc="-67" smtClean="0"/>
              <a:t>30</a:t>
            </a:r>
            <a:r>
              <a:rPr lang="en-US" sz="3200" kern="900" spc="-67" smtClean="0"/>
              <a:t>%</a:t>
            </a:r>
            <a:endParaRPr lang="en-US" sz="3200" dirty="0"/>
          </a:p>
        </p:txBody>
      </p:sp>
      <p:sp>
        <p:nvSpPr>
          <p:cNvPr id="29" name="TextBox 28"/>
          <p:cNvSpPr txBox="1"/>
          <p:nvPr/>
        </p:nvSpPr>
        <p:spPr>
          <a:xfrm>
            <a:off x="8717494" y="3965390"/>
            <a:ext cx="2431613" cy="1939377"/>
          </a:xfrm>
          <a:prstGeom prst="rect">
            <a:avLst/>
          </a:prstGeom>
          <a:noFill/>
        </p:spPr>
        <p:txBody>
          <a:bodyPr wrap="square" rtlCol="0">
            <a:spAutoFit/>
          </a:bodyPr>
          <a:lstStyle/>
          <a:p>
            <a:pPr algn="ctr"/>
            <a:r>
              <a:rPr lang="en-US" sz="3200" kern="900" spc="-67" smtClean="0">
                <a:solidFill>
                  <a:schemeClr val="bg1">
                    <a:lumMod val="50000"/>
                  </a:schemeClr>
                </a:solidFill>
              </a:rPr>
              <a:t>$4</a:t>
            </a:r>
            <a:r>
              <a:rPr lang="id-ID" sz="3200" kern="900" spc="-67" smtClean="0">
                <a:solidFill>
                  <a:schemeClr val="bg1">
                    <a:lumMod val="50000"/>
                  </a:schemeClr>
                </a:solidFill>
              </a:rPr>
              <a:t>57</a:t>
            </a:r>
          </a:p>
          <a:p>
            <a:pPr algn="ctr"/>
            <a:r>
              <a:rPr lang="en-US" sz="1400" smtClean="0">
                <a:latin typeface="Open Sans Light" panose="020B0306030504020204" pitchFamily="34" charset="0"/>
                <a:ea typeface="Open Sans Light" panose="020B0306030504020204" pitchFamily="34" charset="0"/>
                <a:cs typeface="Open Sans Light" panose="020B0306030504020204" pitchFamily="34" charset="0"/>
              </a:rPr>
              <a:t>Ria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qui del ium aut ex et estrum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nonsequis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volupta doluptas illuptas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magnam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autem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volupidit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eatem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aliqui</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quas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asse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eritatae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Nequuntis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01775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p:txBody>
          <a:bodyPr>
            <a:normAutofit fontScale="90000"/>
          </a:bodyPr>
          <a:lstStyle/>
          <a:p>
            <a:r>
              <a:rPr lang="id-ID" smtClean="0">
                <a:solidFill>
                  <a:schemeClr val="bg1"/>
                </a:solidFill>
              </a:rPr>
              <a:t>SALES </a:t>
            </a:r>
            <a:r>
              <a:rPr lang="id-ID" smtClean="0">
                <a:solidFill>
                  <a:schemeClr val="accent2"/>
                </a:solidFill>
              </a:rPr>
              <a:t>PREDICTION</a:t>
            </a:r>
            <a:endParaRPr lang="id-ID">
              <a:solidFill>
                <a:schemeClr val="accent2"/>
              </a:solidFill>
            </a:endParaRPr>
          </a:p>
        </p:txBody>
      </p:sp>
      <p:sp>
        <p:nvSpPr>
          <p:cNvPr id="4" name="Arc 3"/>
          <p:cNvSpPr/>
          <p:nvPr/>
        </p:nvSpPr>
        <p:spPr>
          <a:xfrm flipH="1">
            <a:off x="1279419" y="2568044"/>
            <a:ext cx="2825496" cy="2825496"/>
          </a:xfrm>
          <a:prstGeom prst="arc">
            <a:avLst>
              <a:gd name="adj1" fmla="val 16200000"/>
              <a:gd name="adj2" fmla="val 9304776"/>
            </a:avLst>
          </a:prstGeom>
          <a:ln w="146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5" name="Arc 4"/>
          <p:cNvSpPr/>
          <p:nvPr/>
        </p:nvSpPr>
        <p:spPr>
          <a:xfrm flipH="1">
            <a:off x="1143995" y="2432620"/>
            <a:ext cx="3096344" cy="3096344"/>
          </a:xfrm>
          <a:prstGeom prst="arc">
            <a:avLst>
              <a:gd name="adj1" fmla="val 16200000"/>
              <a:gd name="adj2" fmla="val 8182407"/>
            </a:avLst>
          </a:prstGeom>
          <a:ln w="146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6" name="Arc 5"/>
          <p:cNvSpPr/>
          <p:nvPr/>
        </p:nvSpPr>
        <p:spPr>
          <a:xfrm flipH="1">
            <a:off x="1005099" y="2293724"/>
            <a:ext cx="3374136" cy="3374136"/>
          </a:xfrm>
          <a:prstGeom prst="arc">
            <a:avLst>
              <a:gd name="adj1" fmla="val 16200000"/>
              <a:gd name="adj2" fmla="val 3637399"/>
            </a:avLst>
          </a:prstGeom>
          <a:ln w="146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7" name="TextBox 6"/>
          <p:cNvSpPr txBox="1"/>
          <p:nvPr/>
        </p:nvSpPr>
        <p:spPr>
          <a:xfrm>
            <a:off x="1816694" y="5451811"/>
            <a:ext cx="537327" cy="307777"/>
          </a:xfrm>
          <a:prstGeom prst="rect">
            <a:avLst/>
          </a:prstGeom>
          <a:noFill/>
        </p:spPr>
        <p:txBody>
          <a:bodyPr wrap="none" rtlCol="0">
            <a:spAutoFit/>
          </a:bodyPr>
          <a:lstStyle/>
          <a:p>
            <a:r>
              <a:rPr lang="id-ID" sz="1400" smtClean="0">
                <a:solidFill>
                  <a:schemeClr val="bg1">
                    <a:lumMod val="50000"/>
                  </a:schemeClr>
                </a:solidFill>
              </a:rPr>
              <a:t>4</a:t>
            </a:r>
            <a:r>
              <a:rPr lang="en-US" sz="1400" smtClean="0">
                <a:solidFill>
                  <a:schemeClr val="bg1">
                    <a:lumMod val="50000"/>
                  </a:schemeClr>
                </a:solidFill>
              </a:rPr>
              <a:t>8</a:t>
            </a:r>
            <a:r>
              <a:rPr lang="en-US" sz="1400" dirty="0" smtClean="0">
                <a:solidFill>
                  <a:schemeClr val="bg1">
                    <a:lumMod val="50000"/>
                  </a:schemeClr>
                </a:solidFill>
              </a:rPr>
              <a:t>%</a:t>
            </a:r>
            <a:endParaRPr lang="en-US" sz="1400" dirty="0">
              <a:solidFill>
                <a:schemeClr val="bg1">
                  <a:lumMod val="50000"/>
                </a:schemeClr>
              </a:solidFill>
            </a:endParaRPr>
          </a:p>
        </p:txBody>
      </p:sp>
      <p:sp>
        <p:nvSpPr>
          <p:cNvPr id="8" name="TextBox 7"/>
          <p:cNvSpPr txBox="1"/>
          <p:nvPr/>
        </p:nvSpPr>
        <p:spPr>
          <a:xfrm>
            <a:off x="3851302" y="4817547"/>
            <a:ext cx="537327" cy="307777"/>
          </a:xfrm>
          <a:prstGeom prst="rect">
            <a:avLst/>
          </a:prstGeom>
          <a:noFill/>
        </p:spPr>
        <p:txBody>
          <a:bodyPr wrap="none" rtlCol="0">
            <a:spAutoFit/>
          </a:bodyPr>
          <a:lstStyle/>
          <a:p>
            <a:r>
              <a:rPr lang="en-US" sz="1400" dirty="0" smtClean="0">
                <a:solidFill>
                  <a:schemeClr val="bg1">
                    <a:lumMod val="50000"/>
                  </a:schemeClr>
                </a:solidFill>
              </a:rPr>
              <a:t>62%</a:t>
            </a:r>
            <a:endParaRPr lang="en-US" sz="1400" dirty="0">
              <a:solidFill>
                <a:schemeClr val="bg1">
                  <a:lumMod val="50000"/>
                </a:schemeClr>
              </a:solidFill>
            </a:endParaRPr>
          </a:p>
        </p:txBody>
      </p:sp>
      <p:sp>
        <p:nvSpPr>
          <p:cNvPr id="9" name="TextBox 8"/>
          <p:cNvSpPr txBox="1"/>
          <p:nvPr/>
        </p:nvSpPr>
        <p:spPr>
          <a:xfrm>
            <a:off x="3878673" y="4264830"/>
            <a:ext cx="537327" cy="307777"/>
          </a:xfrm>
          <a:prstGeom prst="rect">
            <a:avLst/>
          </a:prstGeom>
          <a:noFill/>
        </p:spPr>
        <p:txBody>
          <a:bodyPr wrap="none" rtlCol="0">
            <a:spAutoFit/>
          </a:bodyPr>
          <a:lstStyle/>
          <a:p>
            <a:r>
              <a:rPr lang="en-US" sz="1400" dirty="0" smtClean="0">
                <a:solidFill>
                  <a:schemeClr val="bg1">
                    <a:lumMod val="50000"/>
                  </a:schemeClr>
                </a:solidFill>
              </a:rPr>
              <a:t>69%</a:t>
            </a:r>
            <a:endParaRPr lang="en-US" sz="1400" dirty="0">
              <a:solidFill>
                <a:schemeClr val="bg1">
                  <a:lumMod val="50000"/>
                </a:schemeClr>
              </a:solidFill>
            </a:endParaRPr>
          </a:p>
        </p:txBody>
      </p:sp>
      <p:sp>
        <p:nvSpPr>
          <p:cNvPr id="10" name="Arc 9"/>
          <p:cNvSpPr/>
          <p:nvPr/>
        </p:nvSpPr>
        <p:spPr>
          <a:xfrm flipH="1">
            <a:off x="1420334" y="2708066"/>
            <a:ext cx="2430968" cy="2532003"/>
          </a:xfrm>
          <a:prstGeom prst="arc">
            <a:avLst>
              <a:gd name="adj1" fmla="val 16091644"/>
              <a:gd name="adj2" fmla="val 3437647"/>
            </a:avLst>
          </a:prstGeom>
          <a:ln w="146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endParaRPr>
          </a:p>
        </p:txBody>
      </p:sp>
      <p:sp>
        <p:nvSpPr>
          <p:cNvPr id="11" name="TextBox 10"/>
          <p:cNvSpPr txBox="1"/>
          <p:nvPr/>
        </p:nvSpPr>
        <p:spPr>
          <a:xfrm>
            <a:off x="2088250" y="4941754"/>
            <a:ext cx="537327" cy="307777"/>
          </a:xfrm>
          <a:prstGeom prst="rect">
            <a:avLst/>
          </a:prstGeom>
          <a:noFill/>
        </p:spPr>
        <p:txBody>
          <a:bodyPr wrap="none" rtlCol="0">
            <a:spAutoFit/>
          </a:bodyPr>
          <a:lstStyle/>
          <a:p>
            <a:r>
              <a:rPr lang="id-ID" sz="1400" smtClean="0">
                <a:solidFill>
                  <a:schemeClr val="bg1">
                    <a:lumMod val="50000"/>
                  </a:schemeClr>
                </a:solidFill>
              </a:rPr>
              <a:t>40</a:t>
            </a:r>
            <a:r>
              <a:rPr lang="en-US" sz="1400" smtClean="0">
                <a:solidFill>
                  <a:schemeClr val="bg1">
                    <a:lumMod val="50000"/>
                  </a:schemeClr>
                </a:solidFill>
              </a:rPr>
              <a:t>%</a:t>
            </a:r>
            <a:endParaRPr lang="en-US" sz="1400" dirty="0">
              <a:solidFill>
                <a:schemeClr val="bg1">
                  <a:lumMod val="50000"/>
                </a:schemeClr>
              </a:solidFill>
            </a:endParaRPr>
          </a:p>
        </p:txBody>
      </p:sp>
      <p:sp>
        <p:nvSpPr>
          <p:cNvPr id="12" name="Rectangle 11"/>
          <p:cNvSpPr/>
          <p:nvPr/>
        </p:nvSpPr>
        <p:spPr>
          <a:xfrm>
            <a:off x="2973883" y="2145550"/>
            <a:ext cx="2570787" cy="1686808"/>
          </a:xfrm>
          <a:prstGeom prst="rect">
            <a:avLst/>
          </a:prstGeom>
        </p:spPr>
        <p:txBody>
          <a:bodyPr wrap="square" lIns="0" tIns="0" rIns="0" bIns="0">
            <a:spAutoFit/>
          </a:bodyPr>
          <a:lstStyle/>
          <a:p>
            <a:pPr>
              <a:lnSpc>
                <a:spcPct val="85000"/>
              </a:lnSpc>
            </a:pPr>
            <a:r>
              <a:rPr lang="id-ID" sz="7200" smtClean="0">
                <a:solidFill>
                  <a:schemeClr val="bg1"/>
                </a:solidFill>
              </a:rPr>
              <a:t>2020</a:t>
            </a:r>
            <a:endParaRPr lang="en-US" sz="7200" dirty="0">
              <a:solidFill>
                <a:schemeClr val="bg1"/>
              </a:solidFill>
            </a:endParaRPr>
          </a:p>
          <a:p>
            <a:pPr>
              <a:lnSpc>
                <a:spcPct val="110000"/>
              </a:lnSpc>
            </a:pPr>
            <a:r>
              <a:rPr lang="en-US" sz="1467" dirty="0">
                <a:solidFill>
                  <a:schemeClr val="bg1"/>
                </a:solidFill>
              </a:rPr>
              <a:t>Is probably not at all accurate for many types of technology, but you can change to suit</a:t>
            </a:r>
          </a:p>
        </p:txBody>
      </p:sp>
      <p:graphicFrame>
        <p:nvGraphicFramePr>
          <p:cNvPr id="38" name="Content Placeholder 3"/>
          <p:cNvGraphicFramePr>
            <a:graphicFrameLocks/>
          </p:cNvGraphicFramePr>
          <p:nvPr>
            <p:extLst>
              <p:ext uri="{D42A27DB-BD31-4B8C-83A1-F6EECF244321}">
                <p14:modId xmlns:p14="http://schemas.microsoft.com/office/powerpoint/2010/main" val="815454936"/>
              </p:ext>
            </p:extLst>
          </p:nvPr>
        </p:nvGraphicFramePr>
        <p:xfrm>
          <a:off x="5906052" y="271931"/>
          <a:ext cx="3251200" cy="219456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p:cNvSpPr txBox="1"/>
          <p:nvPr/>
        </p:nvSpPr>
        <p:spPr>
          <a:xfrm>
            <a:off x="7130182" y="1051297"/>
            <a:ext cx="787716"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1,235</a:t>
            </a:r>
            <a:endParaRPr lang="en-US" sz="2000" dirty="0">
              <a:solidFill>
                <a:schemeClr val="bg1">
                  <a:lumMod val="75000"/>
                </a:schemeClr>
              </a:solidFill>
            </a:endParaRPr>
          </a:p>
        </p:txBody>
      </p:sp>
      <p:graphicFrame>
        <p:nvGraphicFramePr>
          <p:cNvPr id="40" name="Content Placeholder 3"/>
          <p:cNvGraphicFramePr>
            <a:graphicFrameLocks/>
          </p:cNvGraphicFramePr>
          <p:nvPr>
            <p:extLst>
              <p:ext uri="{D42A27DB-BD31-4B8C-83A1-F6EECF244321}">
                <p14:modId xmlns:p14="http://schemas.microsoft.com/office/powerpoint/2010/main" val="2220896776"/>
              </p:ext>
            </p:extLst>
          </p:nvPr>
        </p:nvGraphicFramePr>
        <p:xfrm>
          <a:off x="5906052" y="2370678"/>
          <a:ext cx="3251200"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ontent Placeholder 3"/>
          <p:cNvGraphicFramePr>
            <a:graphicFrameLocks/>
          </p:cNvGraphicFramePr>
          <p:nvPr>
            <p:extLst>
              <p:ext uri="{D42A27DB-BD31-4B8C-83A1-F6EECF244321}">
                <p14:modId xmlns:p14="http://schemas.microsoft.com/office/powerpoint/2010/main" val="601753893"/>
              </p:ext>
            </p:extLst>
          </p:nvPr>
        </p:nvGraphicFramePr>
        <p:xfrm>
          <a:off x="5935029" y="4530239"/>
          <a:ext cx="3251200" cy="2194560"/>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7214001" y="1342551"/>
            <a:ext cx="634982"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App</a:t>
            </a:r>
            <a:endParaRPr lang="en-US" sz="2000" dirty="0">
              <a:solidFill>
                <a:schemeClr val="bg1">
                  <a:lumMod val="75000"/>
                </a:schemeClr>
              </a:solidFill>
            </a:endParaRPr>
          </a:p>
        </p:txBody>
      </p:sp>
      <p:sp>
        <p:nvSpPr>
          <p:cNvPr id="45" name="TextBox 44"/>
          <p:cNvSpPr txBox="1"/>
          <p:nvPr/>
        </p:nvSpPr>
        <p:spPr>
          <a:xfrm>
            <a:off x="7061541" y="3085212"/>
            <a:ext cx="924998"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15,758</a:t>
            </a:r>
            <a:endParaRPr lang="en-US" sz="2000" dirty="0">
              <a:solidFill>
                <a:schemeClr val="bg1">
                  <a:lumMod val="75000"/>
                </a:schemeClr>
              </a:solidFill>
            </a:endParaRPr>
          </a:p>
        </p:txBody>
      </p:sp>
      <p:sp>
        <p:nvSpPr>
          <p:cNvPr id="46" name="TextBox 45"/>
          <p:cNvSpPr txBox="1"/>
          <p:nvPr/>
        </p:nvSpPr>
        <p:spPr>
          <a:xfrm>
            <a:off x="6866952" y="3376466"/>
            <a:ext cx="1329082"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Download</a:t>
            </a:r>
            <a:endParaRPr lang="en-US" sz="2000" dirty="0">
              <a:solidFill>
                <a:schemeClr val="bg1">
                  <a:lumMod val="75000"/>
                </a:schemeClr>
              </a:solidFill>
            </a:endParaRPr>
          </a:p>
        </p:txBody>
      </p:sp>
      <p:sp>
        <p:nvSpPr>
          <p:cNvPr id="47" name="TextBox 46"/>
          <p:cNvSpPr txBox="1"/>
          <p:nvPr/>
        </p:nvSpPr>
        <p:spPr>
          <a:xfrm>
            <a:off x="7061541" y="5298042"/>
            <a:ext cx="924998"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20,457</a:t>
            </a:r>
            <a:endParaRPr lang="en-US" sz="2000" dirty="0">
              <a:solidFill>
                <a:schemeClr val="bg1">
                  <a:lumMod val="75000"/>
                </a:schemeClr>
              </a:solidFill>
            </a:endParaRPr>
          </a:p>
        </p:txBody>
      </p:sp>
      <p:sp>
        <p:nvSpPr>
          <p:cNvPr id="48" name="TextBox 47"/>
          <p:cNvSpPr txBox="1"/>
          <p:nvPr/>
        </p:nvSpPr>
        <p:spPr>
          <a:xfrm>
            <a:off x="7118559" y="5589296"/>
            <a:ext cx="825868" cy="400110"/>
          </a:xfrm>
          <a:prstGeom prst="rect">
            <a:avLst/>
          </a:prstGeom>
          <a:noFill/>
        </p:spPr>
        <p:txBody>
          <a:bodyPr wrap="none" rtlCol="0" anchor="ctr" anchorCtr="0">
            <a:spAutoFit/>
          </a:bodyPr>
          <a:lstStyle/>
          <a:p>
            <a:pPr algn="ctr"/>
            <a:r>
              <a:rPr lang="id-ID" sz="2000" kern="900" spc="-67" smtClean="0">
                <a:solidFill>
                  <a:schemeClr val="bg1">
                    <a:lumMod val="75000"/>
                  </a:schemeClr>
                </a:solidFill>
              </a:rPr>
              <a:t>Share</a:t>
            </a:r>
            <a:endParaRPr lang="en-US" sz="2000" dirty="0">
              <a:solidFill>
                <a:schemeClr val="bg1">
                  <a:lumMod val="75000"/>
                </a:schemeClr>
              </a:solidFill>
            </a:endParaRP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extLst>
      <p:ext uri="{BB962C8B-B14F-4D97-AF65-F5344CB8AC3E}">
        <p14:creationId xmlns:p14="http://schemas.microsoft.com/office/powerpoint/2010/main" val="4060807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AREA</a:t>
            </a:r>
            <a:endParaRPr lang="id-ID"/>
          </a:p>
        </p:txBody>
      </p:sp>
      <p:graphicFrame>
        <p:nvGraphicFramePr>
          <p:cNvPr id="41" name="Content Placeholder 4"/>
          <p:cNvGraphicFramePr>
            <a:graphicFrameLocks/>
          </p:cNvGraphicFramePr>
          <p:nvPr>
            <p:extLst>
              <p:ext uri="{D42A27DB-BD31-4B8C-83A1-F6EECF244321}">
                <p14:modId xmlns:p14="http://schemas.microsoft.com/office/powerpoint/2010/main" val="142811644"/>
              </p:ext>
            </p:extLst>
          </p:nvPr>
        </p:nvGraphicFramePr>
        <p:xfrm>
          <a:off x="1143001" y="1707530"/>
          <a:ext cx="10269070" cy="4357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239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LINE CHART</a:t>
            </a:r>
            <a:endParaRPr lang="id-ID"/>
          </a:p>
        </p:txBody>
      </p:sp>
      <p:graphicFrame>
        <p:nvGraphicFramePr>
          <p:cNvPr id="4" name="Chart 3"/>
          <p:cNvGraphicFramePr/>
          <p:nvPr>
            <p:extLst>
              <p:ext uri="{D42A27DB-BD31-4B8C-83A1-F6EECF244321}">
                <p14:modId xmlns:p14="http://schemas.microsoft.com/office/powerpoint/2010/main" val="2898465164"/>
              </p:ext>
            </p:extLst>
          </p:nvPr>
        </p:nvGraphicFramePr>
        <p:xfrm>
          <a:off x="1566867" y="2120092"/>
          <a:ext cx="8860665" cy="3490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266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807232" y="1155935"/>
            <a:ext cx="10265555" cy="2937552"/>
            <a:chOff x="347285" y="2069295"/>
            <a:chExt cx="11485589" cy="3484810"/>
          </a:xfrm>
        </p:grpSpPr>
        <p:grpSp>
          <p:nvGrpSpPr>
            <p:cNvPr id="46" name="Group 45"/>
            <p:cNvGrpSpPr/>
            <p:nvPr/>
          </p:nvGrpSpPr>
          <p:grpSpPr>
            <a:xfrm>
              <a:off x="347285" y="2336888"/>
              <a:ext cx="11485589" cy="3217217"/>
              <a:chOff x="482292" y="2716216"/>
              <a:chExt cx="11485589" cy="3217217"/>
            </a:xfrm>
          </p:grpSpPr>
          <p:grpSp>
            <p:nvGrpSpPr>
              <p:cNvPr id="48" name="Group 47"/>
              <p:cNvGrpSpPr/>
              <p:nvPr/>
            </p:nvGrpSpPr>
            <p:grpSpPr>
              <a:xfrm>
                <a:off x="482292" y="3947651"/>
                <a:ext cx="1601896" cy="1985781"/>
                <a:chOff x="4751866" y="3424136"/>
                <a:chExt cx="1601896" cy="1985781"/>
              </a:xfrm>
            </p:grpSpPr>
            <p:sp>
              <p:nvSpPr>
                <p:cNvPr id="107" name="Freeform 5"/>
                <p:cNvSpPr>
                  <a:spLocks/>
                </p:cNvSpPr>
                <p:nvPr/>
              </p:nvSpPr>
              <p:spPr bwMode="auto">
                <a:xfrm>
                  <a:off x="5551405" y="3427127"/>
                  <a:ext cx="802357" cy="1982790"/>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8" name="Freeform 6"/>
                <p:cNvSpPr>
                  <a:spLocks/>
                </p:cNvSpPr>
                <p:nvPr/>
              </p:nvSpPr>
              <p:spPr bwMode="auto">
                <a:xfrm>
                  <a:off x="4751866" y="3424136"/>
                  <a:ext cx="799539" cy="1985781"/>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alpha val="98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49" name="Group 48"/>
              <p:cNvGrpSpPr/>
              <p:nvPr/>
            </p:nvGrpSpPr>
            <p:grpSpPr>
              <a:xfrm>
                <a:off x="1466643" y="4864248"/>
                <a:ext cx="1600018" cy="1069183"/>
                <a:chOff x="7547573" y="3727890"/>
                <a:chExt cx="1600018" cy="1069183"/>
              </a:xfrm>
            </p:grpSpPr>
            <p:sp>
              <p:nvSpPr>
                <p:cNvPr id="105" name="Freeform 7"/>
                <p:cNvSpPr>
                  <a:spLocks/>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1">
                    <a:lumMod val="40000"/>
                    <a:lumOff val="60000"/>
                    <a:alpha val="88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6" name="Freeform 8"/>
                <p:cNvSpPr>
                  <a:spLocks/>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50" name="Group 49"/>
              <p:cNvGrpSpPr/>
              <p:nvPr/>
            </p:nvGrpSpPr>
            <p:grpSpPr>
              <a:xfrm>
                <a:off x="2697426" y="3422359"/>
                <a:ext cx="1474120" cy="2511074"/>
                <a:chOff x="8778356" y="3041095"/>
                <a:chExt cx="1474120" cy="1755979"/>
              </a:xfrm>
            </p:grpSpPr>
            <p:sp>
              <p:nvSpPr>
                <p:cNvPr id="103"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4"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51" name="Group 50"/>
              <p:cNvGrpSpPr/>
              <p:nvPr/>
            </p:nvGrpSpPr>
            <p:grpSpPr>
              <a:xfrm>
                <a:off x="3808888" y="4542929"/>
                <a:ext cx="1373591" cy="1390503"/>
                <a:chOff x="9889818" y="3406571"/>
                <a:chExt cx="1373591" cy="1390503"/>
              </a:xfrm>
            </p:grpSpPr>
            <p:sp>
              <p:nvSpPr>
                <p:cNvPr id="101" name="Freeform 11"/>
                <p:cNvSpPr>
                  <a:spLocks/>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2" name="Freeform 12"/>
                <p:cNvSpPr>
                  <a:spLocks/>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52" name="Group 51"/>
              <p:cNvGrpSpPr/>
              <p:nvPr/>
            </p:nvGrpSpPr>
            <p:grpSpPr>
              <a:xfrm>
                <a:off x="4846256" y="4864248"/>
                <a:ext cx="1600018" cy="1069183"/>
                <a:chOff x="7547573" y="3727890"/>
                <a:chExt cx="1600018" cy="1069183"/>
              </a:xfrm>
            </p:grpSpPr>
            <p:sp>
              <p:nvSpPr>
                <p:cNvPr id="99" name="Freeform 7"/>
                <p:cNvSpPr>
                  <a:spLocks/>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100" name="Freeform 8"/>
                <p:cNvSpPr>
                  <a:spLocks/>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65" name="Group 64"/>
              <p:cNvGrpSpPr/>
              <p:nvPr/>
            </p:nvGrpSpPr>
            <p:grpSpPr>
              <a:xfrm>
                <a:off x="6077039" y="4177453"/>
                <a:ext cx="1474120" cy="1755979"/>
                <a:chOff x="8778356" y="3041095"/>
                <a:chExt cx="1474120" cy="1755979"/>
              </a:xfrm>
            </p:grpSpPr>
            <p:sp>
              <p:nvSpPr>
                <p:cNvPr id="97"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8"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cxnSp>
            <p:nvCxnSpPr>
              <p:cNvPr id="66" name="Straight Connector 65"/>
              <p:cNvCxnSpPr/>
              <p:nvPr/>
            </p:nvCxnSpPr>
            <p:spPr>
              <a:xfrm flipV="1">
                <a:off x="2284640" y="4165749"/>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028262" y="3691100"/>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142</a:t>
                </a:r>
                <a:endParaRPr lang="id-ID" sz="1200" b="1" dirty="0">
                  <a:solidFill>
                    <a:schemeClr val="bg1">
                      <a:lumMod val="50000"/>
                    </a:schemeClr>
                  </a:solidFill>
                  <a:latin typeface="Lato" panose="020F0502020204030203" pitchFamily="34" charset="0"/>
                </a:endParaRPr>
              </a:p>
            </p:txBody>
          </p:sp>
          <p:cxnSp>
            <p:nvCxnSpPr>
              <p:cNvPr id="68" name="Straight Connector 67"/>
              <p:cNvCxnSpPr/>
              <p:nvPr/>
            </p:nvCxnSpPr>
            <p:spPr>
              <a:xfrm flipV="1">
                <a:off x="5641542" y="4165749"/>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85164" y="3691100"/>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125</a:t>
                </a:r>
                <a:endParaRPr lang="id-ID" sz="1200" b="1" dirty="0">
                  <a:solidFill>
                    <a:schemeClr val="bg1">
                      <a:lumMod val="50000"/>
                    </a:schemeClr>
                  </a:solidFill>
                  <a:latin typeface="Lato" panose="020F0502020204030203" pitchFamily="34" charset="0"/>
                </a:endParaRPr>
              </a:p>
            </p:txBody>
          </p:sp>
          <p:cxnSp>
            <p:nvCxnSpPr>
              <p:cNvPr id="70" name="Straight Connector 69"/>
              <p:cNvCxnSpPr/>
              <p:nvPr/>
            </p:nvCxnSpPr>
            <p:spPr>
              <a:xfrm flipV="1">
                <a:off x="1278356" y="3190865"/>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021978" y="2716216"/>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156</a:t>
                </a:r>
                <a:endParaRPr lang="id-ID" sz="1200" b="1" dirty="0">
                  <a:solidFill>
                    <a:schemeClr val="bg1">
                      <a:lumMod val="50000"/>
                    </a:schemeClr>
                  </a:solidFill>
                  <a:latin typeface="Lato" panose="020F0502020204030203" pitchFamily="34" charset="0"/>
                </a:endParaRPr>
              </a:p>
            </p:txBody>
          </p:sp>
          <p:cxnSp>
            <p:nvCxnSpPr>
              <p:cNvPr id="72" name="Straight Connector 71"/>
              <p:cNvCxnSpPr/>
              <p:nvPr/>
            </p:nvCxnSpPr>
            <p:spPr>
              <a:xfrm flipV="1">
                <a:off x="3436294" y="2760785"/>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499744" y="3798502"/>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243366" y="3323853"/>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130</a:t>
                </a:r>
                <a:endParaRPr lang="id-ID" sz="1200" b="1" dirty="0">
                  <a:solidFill>
                    <a:schemeClr val="bg1">
                      <a:lumMod val="50000"/>
                    </a:schemeClr>
                  </a:solidFill>
                  <a:latin typeface="Lato" panose="020F0502020204030203" pitchFamily="34" charset="0"/>
                </a:endParaRPr>
              </a:p>
            </p:txBody>
          </p:sp>
          <p:cxnSp>
            <p:nvCxnSpPr>
              <p:cNvPr id="75" name="Straight Connector 74"/>
              <p:cNvCxnSpPr/>
              <p:nvPr/>
            </p:nvCxnSpPr>
            <p:spPr>
              <a:xfrm flipV="1">
                <a:off x="6793842" y="3489770"/>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537464" y="3015121"/>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140</a:t>
                </a:r>
                <a:endParaRPr lang="id-ID" sz="1200" b="1" dirty="0">
                  <a:solidFill>
                    <a:schemeClr val="bg1">
                      <a:lumMod val="50000"/>
                    </a:schemeClr>
                  </a:solidFill>
                  <a:latin typeface="Lato" panose="020F0502020204030203" pitchFamily="34" charset="0"/>
                </a:endParaRPr>
              </a:p>
            </p:txBody>
          </p:sp>
          <p:grpSp>
            <p:nvGrpSpPr>
              <p:cNvPr id="77" name="Group 76"/>
              <p:cNvGrpSpPr/>
              <p:nvPr/>
            </p:nvGrpSpPr>
            <p:grpSpPr>
              <a:xfrm>
                <a:off x="7280573" y="4685738"/>
                <a:ext cx="1601896" cy="1247694"/>
                <a:chOff x="6576101" y="3549380"/>
                <a:chExt cx="1601896" cy="1247694"/>
              </a:xfrm>
            </p:grpSpPr>
            <p:sp>
              <p:nvSpPr>
                <p:cNvPr id="95" name="Freeform 94"/>
                <p:cNvSpPr>
                  <a:spLocks/>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6" name="Freeform 95"/>
                <p:cNvSpPr>
                  <a:spLocks/>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78" name="Group 77"/>
              <p:cNvGrpSpPr/>
              <p:nvPr/>
            </p:nvGrpSpPr>
            <p:grpSpPr>
              <a:xfrm>
                <a:off x="8252045" y="4864248"/>
                <a:ext cx="1600018" cy="1069183"/>
                <a:chOff x="7547573" y="3727890"/>
                <a:chExt cx="1600018" cy="1069183"/>
              </a:xfrm>
            </p:grpSpPr>
            <p:sp>
              <p:nvSpPr>
                <p:cNvPr id="93" name="Freeform 7"/>
                <p:cNvSpPr>
                  <a:spLocks/>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4" name="Freeform 8"/>
                <p:cNvSpPr>
                  <a:spLocks/>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79" name="Group 78"/>
              <p:cNvGrpSpPr/>
              <p:nvPr/>
            </p:nvGrpSpPr>
            <p:grpSpPr>
              <a:xfrm>
                <a:off x="9482828" y="4258936"/>
                <a:ext cx="1474120" cy="1674496"/>
                <a:chOff x="8778356" y="3041095"/>
                <a:chExt cx="1474120" cy="1755979"/>
              </a:xfrm>
            </p:grpSpPr>
            <p:sp>
              <p:nvSpPr>
                <p:cNvPr id="91" name="Freeform 9"/>
                <p:cNvSpPr>
                  <a:spLocks/>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2" name="Freeform 10"/>
                <p:cNvSpPr>
                  <a:spLocks/>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grpSp>
            <p:nvGrpSpPr>
              <p:cNvPr id="80" name="Group 79"/>
              <p:cNvGrpSpPr/>
              <p:nvPr/>
            </p:nvGrpSpPr>
            <p:grpSpPr>
              <a:xfrm>
                <a:off x="10594290" y="4542929"/>
                <a:ext cx="1373591" cy="1390503"/>
                <a:chOff x="9889818" y="3406571"/>
                <a:chExt cx="1373591" cy="1390503"/>
              </a:xfrm>
            </p:grpSpPr>
            <p:sp>
              <p:nvSpPr>
                <p:cNvPr id="89" name="Freeform 11"/>
                <p:cNvSpPr>
                  <a:spLocks/>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sp>
              <p:nvSpPr>
                <p:cNvPr id="90" name="Freeform 12"/>
                <p:cNvSpPr>
                  <a:spLocks/>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200">
                    <a:solidFill>
                      <a:schemeClr val="bg1">
                        <a:lumMod val="50000"/>
                      </a:schemeClr>
                    </a:solidFill>
                    <a:latin typeface="Lato" panose="020F0502020204030203" pitchFamily="34" charset="0"/>
                  </a:endParaRPr>
                </a:p>
              </p:txBody>
            </p:sp>
          </p:grpSp>
          <p:cxnSp>
            <p:nvCxnSpPr>
              <p:cNvPr id="81" name="Straight Connector 80"/>
              <p:cNvCxnSpPr/>
              <p:nvPr/>
            </p:nvCxnSpPr>
            <p:spPr>
              <a:xfrm flipV="1">
                <a:off x="8080112" y="3947651"/>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823734" y="3473003"/>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138</a:t>
                </a:r>
                <a:endParaRPr lang="id-ID" sz="1200" b="1" dirty="0">
                  <a:solidFill>
                    <a:schemeClr val="bg1">
                      <a:lumMod val="50000"/>
                    </a:schemeClr>
                  </a:solidFill>
                  <a:latin typeface="Lato" panose="020F0502020204030203" pitchFamily="34" charset="0"/>
                </a:endParaRPr>
              </a:p>
            </p:txBody>
          </p:sp>
          <p:cxnSp>
            <p:nvCxnSpPr>
              <p:cNvPr id="83" name="Straight Connector 82"/>
              <p:cNvCxnSpPr/>
              <p:nvPr/>
            </p:nvCxnSpPr>
            <p:spPr>
              <a:xfrm flipV="1">
                <a:off x="9052314" y="4165749"/>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795936" y="3691100"/>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124</a:t>
                </a:r>
                <a:endParaRPr lang="id-ID" sz="1200" b="1" dirty="0">
                  <a:solidFill>
                    <a:schemeClr val="bg1">
                      <a:lumMod val="50000"/>
                    </a:schemeClr>
                  </a:solidFill>
                  <a:latin typeface="Lato" panose="020F0502020204030203" pitchFamily="34" charset="0"/>
                </a:endParaRPr>
              </a:p>
            </p:txBody>
          </p:sp>
          <p:cxnSp>
            <p:nvCxnSpPr>
              <p:cNvPr id="85" name="Straight Connector 84"/>
              <p:cNvCxnSpPr/>
              <p:nvPr/>
            </p:nvCxnSpPr>
            <p:spPr>
              <a:xfrm flipV="1">
                <a:off x="10213071" y="3529681"/>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956692" y="3055032"/>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140</a:t>
                </a:r>
                <a:endParaRPr lang="id-ID" sz="1200" b="1" dirty="0">
                  <a:solidFill>
                    <a:schemeClr val="bg1">
                      <a:lumMod val="50000"/>
                    </a:schemeClr>
                  </a:solidFill>
                  <a:latin typeface="Lato" panose="020F0502020204030203" pitchFamily="34" charset="0"/>
                </a:endParaRPr>
              </a:p>
            </p:txBody>
          </p:sp>
          <p:cxnSp>
            <p:nvCxnSpPr>
              <p:cNvPr id="87" name="Straight Connector 86"/>
              <p:cNvCxnSpPr/>
              <p:nvPr/>
            </p:nvCxnSpPr>
            <p:spPr>
              <a:xfrm flipV="1">
                <a:off x="11288620" y="3798502"/>
                <a:ext cx="0" cy="59527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032242" y="3323853"/>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133</a:t>
                </a:r>
                <a:endParaRPr lang="id-ID" sz="1200" b="1" dirty="0">
                  <a:solidFill>
                    <a:schemeClr val="bg1">
                      <a:lumMod val="50000"/>
                    </a:schemeClr>
                  </a:solidFill>
                  <a:latin typeface="Lato" panose="020F0502020204030203" pitchFamily="34" charset="0"/>
                </a:endParaRPr>
              </a:p>
            </p:txBody>
          </p:sp>
        </p:grpSp>
        <p:sp>
          <p:nvSpPr>
            <p:cNvPr id="47" name="TextBox 46"/>
            <p:cNvSpPr txBox="1"/>
            <p:nvPr/>
          </p:nvSpPr>
          <p:spPr>
            <a:xfrm>
              <a:off x="3073903" y="2069295"/>
              <a:ext cx="507923" cy="328603"/>
            </a:xfrm>
            <a:prstGeom prst="rect">
              <a:avLst/>
            </a:prstGeom>
            <a:noFill/>
          </p:spPr>
          <p:txBody>
            <a:bodyPr wrap="none" rtlCol="0">
              <a:spAutoFit/>
            </a:bodyPr>
            <a:lstStyle/>
            <a:p>
              <a:r>
                <a:rPr lang="id-ID" sz="1200" b="1" smtClean="0">
                  <a:solidFill>
                    <a:schemeClr val="bg1">
                      <a:lumMod val="50000"/>
                    </a:schemeClr>
                  </a:solidFill>
                  <a:latin typeface="Lato" panose="020F0502020204030203" pitchFamily="34" charset="0"/>
                </a:rPr>
                <a:t>124</a:t>
              </a:r>
              <a:endParaRPr lang="id-ID" sz="1200" b="1" dirty="0">
                <a:solidFill>
                  <a:schemeClr val="bg1">
                    <a:lumMod val="50000"/>
                  </a:schemeClr>
                </a:solidFill>
                <a:latin typeface="Lato" panose="020F0502020204030203" pitchFamily="34" charset="0"/>
              </a:endParaRPr>
            </a:p>
          </p:txBody>
        </p:sp>
      </p:grpSp>
      <p:grpSp>
        <p:nvGrpSpPr>
          <p:cNvPr id="109" name="Group 108"/>
          <p:cNvGrpSpPr/>
          <p:nvPr/>
        </p:nvGrpSpPr>
        <p:grpSpPr>
          <a:xfrm>
            <a:off x="1897315" y="4648840"/>
            <a:ext cx="536156" cy="618190"/>
            <a:chOff x="9151943" y="2024331"/>
            <a:chExt cx="536156" cy="618190"/>
          </a:xfrm>
        </p:grpSpPr>
        <p:sp>
          <p:nvSpPr>
            <p:cNvPr id="110"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1"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12"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3"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4"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115" name="TextBox 114"/>
          <p:cNvSpPr txBox="1"/>
          <p:nvPr/>
        </p:nvSpPr>
        <p:spPr>
          <a:xfrm>
            <a:off x="1177061" y="577079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16" name="Rectangle 115"/>
          <p:cNvSpPr/>
          <p:nvPr/>
        </p:nvSpPr>
        <p:spPr>
          <a:xfrm>
            <a:off x="1198871" y="549250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nvGrpSpPr>
          <p:cNvPr id="117" name="Group 116"/>
          <p:cNvGrpSpPr/>
          <p:nvPr/>
        </p:nvGrpSpPr>
        <p:grpSpPr>
          <a:xfrm>
            <a:off x="6668852" y="4657129"/>
            <a:ext cx="609403" cy="571318"/>
            <a:chOff x="8168415" y="12118985"/>
            <a:chExt cx="609403" cy="571318"/>
          </a:xfrm>
        </p:grpSpPr>
        <p:sp>
          <p:nvSpPr>
            <p:cNvPr id="118"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9"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0"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1"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2"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123" name="Group 122"/>
          <p:cNvGrpSpPr/>
          <p:nvPr/>
        </p:nvGrpSpPr>
        <p:grpSpPr>
          <a:xfrm>
            <a:off x="4361858" y="4657129"/>
            <a:ext cx="621124" cy="621122"/>
            <a:chOff x="2797805" y="5264445"/>
            <a:chExt cx="621124" cy="621122"/>
          </a:xfrm>
        </p:grpSpPr>
        <p:sp>
          <p:nvSpPr>
            <p:cNvPr id="124"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5"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6" name="Line 150"/>
            <p:cNvSpPr>
              <a:spLocks noChangeShapeType="1"/>
            </p:cNvSpPr>
            <p:nvPr/>
          </p:nvSpPr>
          <p:spPr bwMode="auto">
            <a:xfrm>
              <a:off x="2856402" y="5384566"/>
              <a:ext cx="87895" cy="9082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7" name="Line 151"/>
            <p:cNvSpPr>
              <a:spLocks noChangeShapeType="1"/>
            </p:cNvSpPr>
            <p:nvPr/>
          </p:nvSpPr>
          <p:spPr bwMode="auto">
            <a:xfrm>
              <a:off x="2917927" y="5323042"/>
              <a:ext cx="87895" cy="87895"/>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28" name="Group 127"/>
          <p:cNvGrpSpPr/>
          <p:nvPr/>
        </p:nvGrpSpPr>
        <p:grpSpPr>
          <a:xfrm>
            <a:off x="9089004" y="4504777"/>
            <a:ext cx="521508" cy="635771"/>
            <a:chOff x="15759151" y="8302288"/>
            <a:chExt cx="521508" cy="635771"/>
          </a:xfrm>
        </p:grpSpPr>
        <p:sp>
          <p:nvSpPr>
            <p:cNvPr id="129"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0"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1"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2"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3"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4"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5"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6"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7"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138" name="TextBox 137"/>
          <p:cNvSpPr txBox="1"/>
          <p:nvPr/>
        </p:nvSpPr>
        <p:spPr>
          <a:xfrm>
            <a:off x="3623840" y="577114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39" name="Rectangle 138"/>
          <p:cNvSpPr/>
          <p:nvPr/>
        </p:nvSpPr>
        <p:spPr>
          <a:xfrm>
            <a:off x="3645650" y="549286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0" name="TextBox 139"/>
          <p:cNvSpPr txBox="1"/>
          <p:nvPr/>
        </p:nvSpPr>
        <p:spPr>
          <a:xfrm>
            <a:off x="5990199" y="576799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1" name="Rectangle 140"/>
          <p:cNvSpPr/>
          <p:nvPr/>
        </p:nvSpPr>
        <p:spPr>
          <a:xfrm>
            <a:off x="6012009" y="548971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2" name="TextBox 141"/>
          <p:cNvSpPr txBox="1"/>
          <p:nvPr/>
        </p:nvSpPr>
        <p:spPr>
          <a:xfrm>
            <a:off x="8325385" y="577253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3" name="Rectangle 142"/>
          <p:cNvSpPr/>
          <p:nvPr/>
        </p:nvSpPr>
        <p:spPr>
          <a:xfrm>
            <a:off x="8347195" y="549425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757322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760258" y="1229650"/>
            <a:ext cx="7005917" cy="399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mtClean="0">
                <a:solidFill>
                  <a:schemeClr val="bg2">
                    <a:lumMod val="50000"/>
                  </a:schemeClr>
                </a:solidFill>
              </a:rPr>
              <a:t>Lorem ipsum dolor sit amet, consectetur adipiscing elit. Nunc eget urna purus. Integer vehicula nulla eget dictum sollicitudin. Proin et enim scelerisque, imperdiet diam nec, sollicitudin ante. Duis non neque vehicula nibh interdum egestas. Maecenas vulputate luctus ligula, ut fermentum augue egestas vel. </a:t>
            </a:r>
          </a:p>
          <a:p>
            <a:pPr lvl="1"/>
            <a:r>
              <a:rPr lang="en-US" sz="1400" smtClean="0">
                <a:solidFill>
                  <a:schemeClr val="bg2">
                    <a:lumMod val="50000"/>
                  </a:schemeClr>
                </a:solidFill>
              </a:rPr>
              <a:t>Lorem ipsum dolor sit amet, consectetur adipiscing</a:t>
            </a:r>
          </a:p>
          <a:p>
            <a:pPr lvl="2"/>
            <a:r>
              <a:rPr lang="en-US" sz="1400" smtClean="0">
                <a:solidFill>
                  <a:schemeClr val="bg2">
                    <a:lumMod val="50000"/>
                  </a:schemeClr>
                </a:solidFill>
              </a:rPr>
              <a:t>Proin a ligula non dui ultricies ultrices.</a:t>
            </a:r>
          </a:p>
          <a:p>
            <a:pPr lvl="1"/>
            <a:r>
              <a:rPr lang="en-US" sz="1400" smtClean="0">
                <a:solidFill>
                  <a:schemeClr val="bg2">
                    <a:lumMod val="50000"/>
                  </a:schemeClr>
                </a:solidFill>
              </a:rPr>
              <a:t>Curabitur sit amet leo porta, dapibus enim sit amet</a:t>
            </a:r>
          </a:p>
          <a:p>
            <a:pPr lvl="1"/>
            <a:r>
              <a:rPr lang="en-US" sz="1400" smtClean="0">
                <a:solidFill>
                  <a:schemeClr val="bg2">
                    <a:lumMod val="50000"/>
                  </a:schemeClr>
                </a:solidFill>
              </a:rPr>
              <a:t>Sed ac diam ac enim luctus condimentum</a:t>
            </a:r>
          </a:p>
          <a:p>
            <a:pPr lvl="2"/>
            <a:r>
              <a:rPr lang="en-US" sz="1400" smtClean="0">
                <a:solidFill>
                  <a:schemeClr val="bg2">
                    <a:lumMod val="50000"/>
                  </a:schemeClr>
                </a:solidFill>
              </a:rPr>
              <a:t>Aenean aliquet nisi sit amet erat volutpat </a:t>
            </a:r>
          </a:p>
          <a:p>
            <a:r>
              <a:rPr lang="en-US" sz="1400" smtClean="0">
                <a:solidFill>
                  <a:schemeClr val="bg2">
                    <a:lumMod val="50000"/>
                  </a:schemeClr>
                </a:solidFill>
              </a:rPr>
              <a:t>Sed sagittis ipsum non arcu volutpat dictum. Donec purus lectus, fringilla vitae faucibus at, ornare id diam. Nulla elementum sem sit amet odio auctor rutrum. Sed tempus vel elit ac viverra. Aenean facilisis eros</a:t>
            </a:r>
          </a:p>
          <a:p>
            <a:r>
              <a:rPr lang="en-US" sz="1400" smtClean="0">
                <a:solidFill>
                  <a:schemeClr val="bg2">
                    <a:lumMod val="50000"/>
                  </a:schemeClr>
                </a:solidFill>
              </a:rPr>
              <a:t>Nulla blandit ultrices est ut ornare. Suspendisse potenti. Nulla elit libero, sagittis id sem ac, viverra gravida nibh. Etiam non risus in nulla commodo pretium. Mauris interdum orci arcu, ac pellentesque elit condimentum eu. In blandit venenatis lectus sed venenatis. Praesent vestibulum sapien accumsan aliquam interdum. Nunc odio massa, tincidunt ac gravida dignissim, laoreet nec erat. </a:t>
            </a:r>
          </a:p>
          <a:p>
            <a:endParaRPr lang="en-US" sz="1400" dirty="0">
              <a:solidFill>
                <a:schemeClr val="bg2">
                  <a:lumMod val="50000"/>
                </a:schemeClr>
              </a:solidFill>
            </a:endParaRPr>
          </a:p>
        </p:txBody>
      </p:sp>
      <p:sp>
        <p:nvSpPr>
          <p:cNvPr id="7" name="Rectangle 6"/>
          <p:cNvSpPr/>
          <p:nvPr/>
        </p:nvSpPr>
        <p:spPr>
          <a:xfrm>
            <a:off x="1" y="0"/>
            <a:ext cx="409687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p:cNvGrpSpPr/>
          <p:nvPr/>
        </p:nvGrpSpPr>
        <p:grpSpPr>
          <a:xfrm>
            <a:off x="513281" y="3814472"/>
            <a:ext cx="1998403" cy="1902059"/>
            <a:chOff x="721448" y="4271860"/>
            <a:chExt cx="1998403" cy="1902059"/>
          </a:xfrm>
        </p:grpSpPr>
        <p:sp>
          <p:nvSpPr>
            <p:cNvPr id="9" name="TextBox 8"/>
            <p:cNvSpPr txBox="1"/>
            <p:nvPr/>
          </p:nvSpPr>
          <p:spPr>
            <a:xfrm>
              <a:off x="721448" y="4271860"/>
              <a:ext cx="1998403" cy="1902059"/>
            </a:xfrm>
            <a:prstGeom prst="rect">
              <a:avLst/>
            </a:prstGeom>
            <a:noFill/>
          </p:spPr>
          <p:txBody>
            <a:bodyPr wrap="square" rtlCol="0">
              <a:spAutoFit/>
            </a:bodyPr>
            <a:lstStyle/>
            <a:p>
              <a:pPr>
                <a:lnSpc>
                  <a:spcPct val="80000"/>
                </a:lnSpc>
              </a:pPr>
              <a:r>
                <a:rPr lang="id-ID" sz="4800" smtClean="0">
                  <a:solidFill>
                    <a:schemeClr val="bg1"/>
                  </a:solidFill>
                  <a:latin typeface="+mj-lt"/>
                </a:rPr>
                <a:t>BULLET TEXT LAYOUT</a:t>
              </a:r>
              <a:endParaRPr lang="id-ID" sz="4800">
                <a:solidFill>
                  <a:schemeClr val="bg1"/>
                </a:solidFill>
                <a:latin typeface="+mj-lt"/>
              </a:endParaRPr>
            </a:p>
          </p:txBody>
        </p:sp>
        <p:cxnSp>
          <p:nvCxnSpPr>
            <p:cNvPr id="10" name="Straight Connector 9"/>
            <p:cNvCxnSpPr/>
            <p:nvPr/>
          </p:nvCxnSpPr>
          <p:spPr>
            <a:xfrm>
              <a:off x="834446" y="6111990"/>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2200185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18211" y="1780980"/>
            <a:ext cx="6911789" cy="3826444"/>
          </a:xfrm>
          <a:prstGeom prst="rect">
            <a:avLst/>
          </a:prstGeom>
        </p:spPr>
        <p:txBody>
          <a:bodyPr vert="horz" lIns="91440" tIns="45720" rIns="91440" bIns="45720" numCol="1" spcCol="731520" rtlCol="0" anchor="ctr">
            <a:noAutofit/>
          </a:bodyPr>
          <a:lstStyle>
            <a:defPPr>
              <a:defRPr lang="en-US"/>
            </a:defPPr>
            <a:lvl1pPr marL="0" algn="r" defTabSz="914286" rtl="0" eaLnBrk="1" latinLnBrk="0" hangingPunct="1">
              <a:defRPr sz="1200" kern="1200">
                <a:solidFill>
                  <a:schemeClr val="tx1">
                    <a:tint val="75000"/>
                  </a:schemeClr>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Aenean sit amet</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lacus ac purus malesuada blandit at eu felis. Praesent sem lorem, euismod iaculis venenatis. vitae est semper non scelerisque eros aliquam.</a:t>
            </a: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Donec at</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mollis mi. </a:t>
            </a:r>
            <a:r>
              <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Vestibulum massa risus, rutrum a varius vel, viverra convallis neque. Ut sem sapien, pellentesque et ornare ut </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mauris luctus commodo interdum. </a:t>
            </a:r>
            <a:endPar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Etiam in bibendum </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nisl. Aliquam erat volutpat. Nunc iaculis justo sit amet ipsum iaculis </a:t>
            </a:r>
            <a:r>
              <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nec rutrum erat. Quisque volutpat dolor vitae eros semper hendrerit. </a:t>
            </a: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Aenean laoreet odio</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id ipsum molestie pretium. Nullam condimentum nisi id est imperdiet scelerisque. Integer non risus sapien, ut facilisis arcu ut semper pretium rutrum. </a:t>
            </a:r>
          </a:p>
          <a:p>
            <a:pPr marL="228600" indent="-228600" algn="l">
              <a:lnSpc>
                <a:spcPct val="150000"/>
              </a:lnSpc>
              <a:buFont typeface="+mj-lt"/>
              <a:buAutoNum type="arabicPeriod"/>
            </a:pPr>
            <a:r>
              <a:rPr lang="en-US" sz="1400" b="1"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 quam arcu, bibendum</a:t>
            </a:r>
            <a:r>
              <a:rPr lang="en-U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quis dapibus at, elementum non orci. In</a:t>
            </a:r>
            <a:endParaRPr lang="es-ES" sz="14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15200" y="0"/>
            <a:ext cx="409687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4"/>
          <p:cNvGrpSpPr/>
          <p:nvPr/>
        </p:nvGrpSpPr>
        <p:grpSpPr>
          <a:xfrm>
            <a:off x="513281" y="3814472"/>
            <a:ext cx="2445072" cy="1865126"/>
            <a:chOff x="721448" y="4271860"/>
            <a:chExt cx="2445072" cy="1865126"/>
          </a:xfrm>
        </p:grpSpPr>
        <p:sp>
          <p:nvSpPr>
            <p:cNvPr id="6" name="TextBox 5"/>
            <p:cNvSpPr txBox="1"/>
            <p:nvPr/>
          </p:nvSpPr>
          <p:spPr>
            <a:xfrm>
              <a:off x="721448" y="4271860"/>
              <a:ext cx="2445072" cy="1865126"/>
            </a:xfrm>
            <a:prstGeom prst="rect">
              <a:avLst/>
            </a:prstGeom>
            <a:noFill/>
          </p:spPr>
          <p:txBody>
            <a:bodyPr wrap="square" rtlCol="0">
              <a:spAutoFit/>
            </a:bodyPr>
            <a:lstStyle/>
            <a:p>
              <a:pPr>
                <a:lnSpc>
                  <a:spcPct val="80000"/>
                </a:lnSpc>
              </a:pPr>
              <a:r>
                <a:rPr lang="id-ID" sz="4800" smtClean="0">
                  <a:solidFill>
                    <a:schemeClr val="bg1"/>
                  </a:solidFill>
                  <a:latin typeface="+mj-lt"/>
                </a:rPr>
                <a:t>BULLET NUMBERING LAYOUT</a:t>
              </a:r>
              <a:endParaRPr lang="id-ID" sz="4800">
                <a:solidFill>
                  <a:schemeClr val="bg1"/>
                </a:solidFill>
                <a:latin typeface="+mj-lt"/>
              </a:endParaRPr>
            </a:p>
          </p:txBody>
        </p:sp>
        <p:cxnSp>
          <p:nvCxnSpPr>
            <p:cNvPr id="8" name="Straight Connector 7"/>
            <p:cNvCxnSpPr/>
            <p:nvPr/>
          </p:nvCxnSpPr>
          <p:spPr>
            <a:xfrm>
              <a:off x="834446" y="6111990"/>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57795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14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17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txBox="1">
            <a:spLocks/>
          </p:cNvSpPr>
          <p:nvPr/>
        </p:nvSpPr>
        <p:spPr>
          <a:xfrm>
            <a:off x="3617259" y="1210235"/>
            <a:ext cx="8001000" cy="4827495"/>
          </a:xfrm>
          <a:prstGeom prst="rect">
            <a:avLst/>
          </a:prstGeom>
        </p:spPr>
        <p:txBody>
          <a:bodyPr vert="horz" lIns="121920" tIns="60960" rIns="121920" bIns="60960" numCol="3" spcCol="360000" rtlCol="0">
            <a:noAutofit/>
          </a:bodyPr>
          <a:lstStyle/>
          <a:p>
            <a:pPr indent="-239173" algn="just">
              <a:lnSpc>
                <a:spcPct val="110000"/>
              </a:lnSpc>
              <a:spcBef>
                <a:spcPct val="20000"/>
              </a:spcBef>
              <a:defRPr/>
            </a:pP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id-ID"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indent="-239173" algn="just">
              <a:lnSpc>
                <a:spcPct val="110000"/>
              </a:lnSpc>
              <a:spcBef>
                <a:spcPct val="20000"/>
              </a:spcBef>
              <a:defRPr/>
            </a:pP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p>
          <a:p>
            <a:pPr indent="-239173" algn="just">
              <a:lnSpc>
                <a:spcPct val="110000"/>
              </a:lnSpc>
              <a:spcBef>
                <a:spcPct val="20000"/>
              </a:spcBef>
              <a:defRPr/>
            </a:pP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sanctus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est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dolor sit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dolores</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rebum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Stet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kasd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gubergren</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no sea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takimata</a:t>
            </a:r>
            <a:r>
              <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consetetur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sadipscing</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elitr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nonumy</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eirmod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invidunt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ut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labore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dolore</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magna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aliquyam</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erat</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en-US"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err="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diam</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voluptua</a:t>
            </a:r>
            <a:r>
              <a:rPr lang="id-ID"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tempor invidunt ut labore et dolore magna aliquyam erat, sed diam voluptua. </a:t>
            </a:r>
            <a:r>
              <a:rPr lang="en-US" sz="1200" smtClean="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Stet </a:t>
            </a:r>
            <a:r>
              <a:rPr lang="en-US" sz="120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clita kasd gubergren, no sea takimata sanctus est Lorem ipsum dolor sit amet. Lorem ipsum dolor sit amet, consetetur sadipscing elitr, sed diam nonumy eirmod . </a:t>
            </a:r>
            <a:endParaRPr lang="id-ID" sz="1200" dirty="0">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13448" y="94130"/>
            <a:ext cx="255766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244340" y="3841366"/>
            <a:ext cx="2445072" cy="1902059"/>
            <a:chOff x="721448" y="4271860"/>
            <a:chExt cx="2445072" cy="1902059"/>
          </a:xfrm>
        </p:grpSpPr>
        <p:sp>
          <p:nvSpPr>
            <p:cNvPr id="10" name="TextBox 9"/>
            <p:cNvSpPr txBox="1"/>
            <p:nvPr/>
          </p:nvSpPr>
          <p:spPr>
            <a:xfrm>
              <a:off x="721448" y="4271860"/>
              <a:ext cx="2445072" cy="1902059"/>
            </a:xfrm>
            <a:prstGeom prst="rect">
              <a:avLst/>
            </a:prstGeom>
            <a:noFill/>
          </p:spPr>
          <p:txBody>
            <a:bodyPr wrap="square" rtlCol="0">
              <a:spAutoFit/>
            </a:bodyPr>
            <a:lstStyle/>
            <a:p>
              <a:pPr>
                <a:lnSpc>
                  <a:spcPct val="80000"/>
                </a:lnSpc>
              </a:pPr>
              <a:r>
                <a:rPr lang="id-ID" sz="4800" smtClean="0">
                  <a:solidFill>
                    <a:schemeClr val="bg1"/>
                  </a:solidFill>
                  <a:latin typeface="+mj-lt"/>
                </a:rPr>
                <a:t>THREE COLUMN LAYOUT</a:t>
              </a:r>
              <a:endParaRPr lang="id-ID" sz="4800">
                <a:solidFill>
                  <a:schemeClr val="bg1"/>
                </a:solidFill>
                <a:latin typeface="+mj-lt"/>
              </a:endParaRPr>
            </a:p>
          </p:txBody>
        </p:sp>
        <p:cxnSp>
          <p:nvCxnSpPr>
            <p:cNvPr id="11" name="Straight Connector 10"/>
            <p:cNvCxnSpPr/>
            <p:nvPr/>
          </p:nvCxnSpPr>
          <p:spPr>
            <a:xfrm>
              <a:off x="834446" y="6111990"/>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6316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10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SCHEDULE</a:t>
            </a:r>
            <a:endParaRPr lang="id-ID"/>
          </a:p>
        </p:txBody>
      </p:sp>
      <p:graphicFrame>
        <p:nvGraphicFramePr>
          <p:cNvPr id="60" name="Table 59"/>
          <p:cNvGraphicFramePr>
            <a:graphicFrameLocks noGrp="1"/>
          </p:cNvGraphicFramePr>
          <p:nvPr>
            <p:extLst>
              <p:ext uri="{D42A27DB-BD31-4B8C-83A1-F6EECF244321}">
                <p14:modId xmlns:p14="http://schemas.microsoft.com/office/powerpoint/2010/main" val="525169541"/>
              </p:ext>
            </p:extLst>
          </p:nvPr>
        </p:nvGraphicFramePr>
        <p:xfrm>
          <a:off x="1453178" y="1788459"/>
          <a:ext cx="9204961" cy="3891280"/>
        </p:xfrm>
        <a:graphic>
          <a:graphicData uri="http://schemas.openxmlformats.org/drawingml/2006/table">
            <a:tbl>
              <a:tblPr firstRow="1" bandRow="1">
                <a:tableStyleId>{616DA210-FB5B-4158-B5E0-FEB733F419BA}</a:tableStyleId>
              </a:tblPr>
              <a:tblGrid>
                <a:gridCol w="2482236"/>
                <a:gridCol w="1344545"/>
                <a:gridCol w="1344545"/>
                <a:gridCol w="1344545"/>
                <a:gridCol w="1344545"/>
                <a:gridCol w="1344545"/>
              </a:tblGrid>
              <a:tr h="1422400">
                <a:tc>
                  <a:txBody>
                    <a:bodyPr/>
                    <a:lstStyle/>
                    <a:p>
                      <a:pPr algn="ct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12700" cmpd="sng">
                      <a:noFill/>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One</a:t>
                      </a:r>
                    </a:p>
                    <a:p>
                      <a:pPr algn="ct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National</a:t>
                      </a:r>
                      <a:endParaRPr lang="en-US" sz="1900" b="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Two</a:t>
                      </a:r>
                    </a:p>
                    <a:p>
                      <a:pPr algn="ct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Local</a:t>
                      </a:r>
                      <a:endParaRPr lang="en-US" sz="1900" b="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Three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Regional</a:t>
                      </a:r>
                      <a:endPar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Four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Local</a:t>
                      </a:r>
                      <a:endPar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Five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National</a:t>
                      </a:r>
                      <a:endParaRPr lang="en-US" sz="1900" b="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nchor="b">
                    <a:lnL w="6350" cap="flat" cmpd="sng" algn="ctr">
                      <a:solidFill>
                        <a:prstClr val="white">
                          <a:lumMod val="65000"/>
                        </a:prstClr>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One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Two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Three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Four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Five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tr>
              <a:tr h="406400">
                <a:tc>
                  <a:txBody>
                    <a:bodyPr/>
                    <a:lstStyle/>
                    <a:p>
                      <a:r>
                        <a:rPr lang="id-ID" sz="19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Six Abuse</a:t>
                      </a:r>
                      <a:endParaRPr lang="en-US" sz="19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1920" marR="121920" marT="60960" marB="60960">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solidFill>
                          <a:schemeClr val="bg1">
                            <a:lumMod val="50000"/>
                          </a:schemeClr>
                        </a:solidFill>
                      </a:endParaRPr>
                    </a:p>
                  </a:txBody>
                  <a:tcPr marL="121920" marR="121920" marT="60960" marB="60960">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1" name="Rounded Rectangle 60"/>
          <p:cNvSpPr/>
          <p:nvPr/>
        </p:nvSpPr>
        <p:spPr>
          <a:xfrm>
            <a:off x="4068270" y="3288141"/>
            <a:ext cx="2404533" cy="2032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Rounded Rectangle 61"/>
          <p:cNvSpPr/>
          <p:nvPr/>
        </p:nvSpPr>
        <p:spPr>
          <a:xfrm>
            <a:off x="5328807" y="3722929"/>
            <a:ext cx="3546251" cy="23050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Rounded Rectangle 62"/>
          <p:cNvSpPr/>
          <p:nvPr/>
        </p:nvSpPr>
        <p:spPr>
          <a:xfrm>
            <a:off x="4580254" y="4534235"/>
            <a:ext cx="3546251" cy="230506"/>
          </a:xfrm>
          <a:prstGeom prst="roundRect">
            <a:avLst>
              <a:gd name="adj" fmla="val 5000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4" name="Rounded Rectangle 63"/>
          <p:cNvSpPr/>
          <p:nvPr/>
        </p:nvSpPr>
        <p:spPr>
          <a:xfrm>
            <a:off x="7596878" y="4955988"/>
            <a:ext cx="2905274" cy="207683"/>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685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500"/>
                                        <p:tgtEl>
                                          <p:spTgt spid="6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9" name="Rectangle 8"/>
          <p:cNvSpPr/>
          <p:nvPr/>
        </p:nvSpPr>
        <p:spPr>
          <a:xfrm>
            <a:off x="0" y="-3"/>
            <a:ext cx="12192000" cy="5287617"/>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0" y="3817257"/>
            <a:ext cx="12192000" cy="304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11"/>
          <p:cNvSpPr>
            <a:spLocks noEditPoints="1"/>
          </p:cNvSpPr>
          <p:nvPr/>
        </p:nvSpPr>
        <p:spPr bwMode="auto">
          <a:xfrm>
            <a:off x="9327776" y="4185673"/>
            <a:ext cx="902950" cy="772941"/>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596"/>
          <p:cNvSpPr>
            <a:spLocks noEditPoints="1"/>
          </p:cNvSpPr>
          <p:nvPr/>
        </p:nvSpPr>
        <p:spPr bwMode="auto">
          <a:xfrm>
            <a:off x="1646120" y="4177418"/>
            <a:ext cx="1218104" cy="853520"/>
          </a:xfrm>
          <a:custGeom>
            <a:avLst/>
            <a:gdLst>
              <a:gd name="T0" fmla="*/ 95 w 95"/>
              <a:gd name="T1" fmla="*/ 24 h 83"/>
              <a:gd name="T2" fmla="*/ 48 w 95"/>
              <a:gd name="T3" fmla="*/ 0 h 83"/>
              <a:gd name="T4" fmla="*/ 0 w 95"/>
              <a:gd name="T5" fmla="*/ 24 h 83"/>
              <a:gd name="T6" fmla="*/ 48 w 95"/>
              <a:gd name="T7" fmla="*/ 48 h 83"/>
              <a:gd name="T8" fmla="*/ 95 w 95"/>
              <a:gd name="T9" fmla="*/ 24 h 83"/>
              <a:gd name="T10" fmla="*/ 48 w 95"/>
              <a:gd name="T11" fmla="*/ 8 h 83"/>
              <a:gd name="T12" fmla="*/ 80 w 95"/>
              <a:gd name="T13" fmla="*/ 24 h 83"/>
              <a:gd name="T14" fmla="*/ 48 w 95"/>
              <a:gd name="T15" fmla="*/ 40 h 83"/>
              <a:gd name="T16" fmla="*/ 17 w 95"/>
              <a:gd name="T17" fmla="*/ 24 h 83"/>
              <a:gd name="T18" fmla="*/ 48 w 95"/>
              <a:gd name="T19" fmla="*/ 8 h 83"/>
              <a:gd name="T20" fmla="*/ 86 w 95"/>
              <a:gd name="T21" fmla="*/ 37 h 83"/>
              <a:gd name="T22" fmla="*/ 95 w 95"/>
              <a:gd name="T23" fmla="*/ 42 h 83"/>
              <a:gd name="T24" fmla="*/ 48 w 95"/>
              <a:gd name="T25" fmla="*/ 66 h 83"/>
              <a:gd name="T26" fmla="*/ 0 w 95"/>
              <a:gd name="T27" fmla="*/ 42 h 83"/>
              <a:gd name="T28" fmla="*/ 10 w 95"/>
              <a:gd name="T29" fmla="*/ 37 h 83"/>
              <a:gd name="T30" fmla="*/ 48 w 95"/>
              <a:gd name="T31" fmla="*/ 56 h 83"/>
              <a:gd name="T32" fmla="*/ 86 w 95"/>
              <a:gd name="T33" fmla="*/ 37 h 83"/>
              <a:gd name="T34" fmla="*/ 86 w 95"/>
              <a:gd name="T35" fmla="*/ 55 h 83"/>
              <a:gd name="T36" fmla="*/ 95 w 95"/>
              <a:gd name="T37" fmla="*/ 60 h 83"/>
              <a:gd name="T38" fmla="*/ 48 w 95"/>
              <a:gd name="T39" fmla="*/ 83 h 83"/>
              <a:gd name="T40" fmla="*/ 0 w 95"/>
              <a:gd name="T41" fmla="*/ 60 h 83"/>
              <a:gd name="T42" fmla="*/ 10 w 95"/>
              <a:gd name="T43" fmla="*/ 55 h 83"/>
              <a:gd name="T44" fmla="*/ 48 w 95"/>
              <a:gd name="T45" fmla="*/ 74 h 83"/>
              <a:gd name="T46" fmla="*/ 86 w 95"/>
              <a:gd name="T47" fmla="*/ 55 h 83"/>
              <a:gd name="T48" fmla="*/ 86 w 95"/>
              <a:gd name="T49" fmla="*/ 55 h 83"/>
              <a:gd name="T50" fmla="*/ 86 w 95"/>
              <a:gd name="T51"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83">
                <a:moveTo>
                  <a:pt x="95" y="24"/>
                </a:moveTo>
                <a:lnTo>
                  <a:pt x="48" y="0"/>
                </a:lnTo>
                <a:lnTo>
                  <a:pt x="0" y="24"/>
                </a:lnTo>
                <a:lnTo>
                  <a:pt x="48" y="48"/>
                </a:lnTo>
                <a:lnTo>
                  <a:pt x="95" y="24"/>
                </a:lnTo>
                <a:moveTo>
                  <a:pt x="48" y="8"/>
                </a:moveTo>
                <a:lnTo>
                  <a:pt x="80" y="24"/>
                </a:lnTo>
                <a:lnTo>
                  <a:pt x="48" y="40"/>
                </a:lnTo>
                <a:lnTo>
                  <a:pt x="17" y="24"/>
                </a:lnTo>
                <a:lnTo>
                  <a:pt x="48" y="8"/>
                </a:lnTo>
                <a:moveTo>
                  <a:pt x="86" y="37"/>
                </a:moveTo>
                <a:lnTo>
                  <a:pt x="95" y="42"/>
                </a:lnTo>
                <a:lnTo>
                  <a:pt x="48" y="66"/>
                </a:lnTo>
                <a:lnTo>
                  <a:pt x="0" y="42"/>
                </a:lnTo>
                <a:lnTo>
                  <a:pt x="10" y="37"/>
                </a:lnTo>
                <a:lnTo>
                  <a:pt x="48" y="56"/>
                </a:lnTo>
                <a:lnTo>
                  <a:pt x="86" y="37"/>
                </a:lnTo>
                <a:moveTo>
                  <a:pt x="86" y="55"/>
                </a:moveTo>
                <a:lnTo>
                  <a:pt x="95" y="60"/>
                </a:lnTo>
                <a:lnTo>
                  <a:pt x="48" y="83"/>
                </a:lnTo>
                <a:lnTo>
                  <a:pt x="0" y="60"/>
                </a:lnTo>
                <a:lnTo>
                  <a:pt x="10" y="55"/>
                </a:lnTo>
                <a:lnTo>
                  <a:pt x="48" y="74"/>
                </a:lnTo>
                <a:lnTo>
                  <a:pt x="86" y="55"/>
                </a:lnTo>
                <a:moveTo>
                  <a:pt x="86" y="55"/>
                </a:moveTo>
                <a:lnTo>
                  <a:pt x="86" y="55"/>
                </a:ln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4" name="Freeform 862"/>
          <p:cNvSpPr>
            <a:spLocks noEditPoints="1"/>
          </p:cNvSpPr>
          <p:nvPr/>
        </p:nvSpPr>
        <p:spPr bwMode="auto">
          <a:xfrm>
            <a:off x="5681697" y="4138915"/>
            <a:ext cx="828606" cy="769054"/>
          </a:xfrm>
          <a:custGeom>
            <a:avLst/>
            <a:gdLst>
              <a:gd name="T0" fmla="*/ 143 w 143"/>
              <a:gd name="T1" fmla="*/ 57 h 158"/>
              <a:gd name="T2" fmla="*/ 140 w 143"/>
              <a:gd name="T3" fmla="*/ 25 h 158"/>
              <a:gd name="T4" fmla="*/ 133 w 143"/>
              <a:gd name="T5" fmla="*/ 19 h 158"/>
              <a:gd name="T6" fmla="*/ 95 w 143"/>
              <a:gd name="T7" fmla="*/ 19 h 158"/>
              <a:gd name="T8" fmla="*/ 72 w 143"/>
              <a:gd name="T9" fmla="*/ 0 h 158"/>
              <a:gd name="T10" fmla="*/ 49 w 143"/>
              <a:gd name="T11" fmla="*/ 19 h 158"/>
              <a:gd name="T12" fmla="*/ 10 w 143"/>
              <a:gd name="T13" fmla="*/ 19 h 158"/>
              <a:gd name="T14" fmla="*/ 4 w 143"/>
              <a:gd name="T15" fmla="*/ 25 h 158"/>
              <a:gd name="T16" fmla="*/ 0 w 143"/>
              <a:gd name="T17" fmla="*/ 58 h 158"/>
              <a:gd name="T18" fmla="*/ 2 w 143"/>
              <a:gd name="T19" fmla="*/ 63 h 158"/>
              <a:gd name="T20" fmla="*/ 7 w 143"/>
              <a:gd name="T21" fmla="*/ 65 h 158"/>
              <a:gd name="T22" fmla="*/ 21 w 143"/>
              <a:gd name="T23" fmla="*/ 65 h 158"/>
              <a:gd name="T24" fmla="*/ 21 w 143"/>
              <a:gd name="T25" fmla="*/ 151 h 158"/>
              <a:gd name="T26" fmla="*/ 28 w 143"/>
              <a:gd name="T27" fmla="*/ 158 h 158"/>
              <a:gd name="T28" fmla="*/ 116 w 143"/>
              <a:gd name="T29" fmla="*/ 158 h 158"/>
              <a:gd name="T30" fmla="*/ 122 w 143"/>
              <a:gd name="T31" fmla="*/ 151 h 158"/>
              <a:gd name="T32" fmla="*/ 122 w 143"/>
              <a:gd name="T33" fmla="*/ 65 h 158"/>
              <a:gd name="T34" fmla="*/ 137 w 143"/>
              <a:gd name="T35" fmla="*/ 65 h 158"/>
              <a:gd name="T36" fmla="*/ 143 w 143"/>
              <a:gd name="T37" fmla="*/ 58 h 158"/>
              <a:gd name="T38" fmla="*/ 143 w 143"/>
              <a:gd name="T39" fmla="*/ 57 h 158"/>
              <a:gd name="T40" fmla="*/ 72 w 143"/>
              <a:gd name="T41" fmla="*/ 13 h 158"/>
              <a:gd name="T42" fmla="*/ 81 w 143"/>
              <a:gd name="T43" fmla="*/ 19 h 158"/>
              <a:gd name="T44" fmla="*/ 63 w 143"/>
              <a:gd name="T45" fmla="*/ 19 h 158"/>
              <a:gd name="T46" fmla="*/ 72 w 143"/>
              <a:gd name="T47" fmla="*/ 13 h 158"/>
              <a:gd name="T48" fmla="*/ 109 w 143"/>
              <a:gd name="T49" fmla="*/ 144 h 158"/>
              <a:gd name="T50" fmla="*/ 34 w 143"/>
              <a:gd name="T51" fmla="*/ 144 h 158"/>
              <a:gd name="T52" fmla="*/ 34 w 143"/>
              <a:gd name="T53" fmla="*/ 65 h 158"/>
              <a:gd name="T54" fmla="*/ 55 w 143"/>
              <a:gd name="T55" fmla="*/ 65 h 158"/>
              <a:gd name="T56" fmla="*/ 55 w 143"/>
              <a:gd name="T57" fmla="*/ 121 h 158"/>
              <a:gd name="T58" fmla="*/ 58 w 143"/>
              <a:gd name="T59" fmla="*/ 125 h 158"/>
              <a:gd name="T60" fmla="*/ 62 w 143"/>
              <a:gd name="T61" fmla="*/ 121 h 158"/>
              <a:gd name="T62" fmla="*/ 62 w 143"/>
              <a:gd name="T63" fmla="*/ 65 h 158"/>
              <a:gd name="T64" fmla="*/ 82 w 143"/>
              <a:gd name="T65" fmla="*/ 65 h 158"/>
              <a:gd name="T66" fmla="*/ 82 w 143"/>
              <a:gd name="T67" fmla="*/ 121 h 158"/>
              <a:gd name="T68" fmla="*/ 85 w 143"/>
              <a:gd name="T69" fmla="*/ 125 h 158"/>
              <a:gd name="T70" fmla="*/ 88 w 143"/>
              <a:gd name="T71" fmla="*/ 121 h 158"/>
              <a:gd name="T72" fmla="*/ 88 w 143"/>
              <a:gd name="T73" fmla="*/ 65 h 158"/>
              <a:gd name="T74" fmla="*/ 109 w 143"/>
              <a:gd name="T75" fmla="*/ 65 h 158"/>
              <a:gd name="T76" fmla="*/ 109 w 143"/>
              <a:gd name="T77" fmla="*/ 144 h 158"/>
              <a:gd name="T78" fmla="*/ 14 w 143"/>
              <a:gd name="T79" fmla="*/ 52 h 158"/>
              <a:gd name="T80" fmla="*/ 16 w 143"/>
              <a:gd name="T81" fmla="*/ 32 h 158"/>
              <a:gd name="T82" fmla="*/ 127 w 143"/>
              <a:gd name="T83" fmla="*/ 32 h 158"/>
              <a:gd name="T84" fmla="*/ 129 w 143"/>
              <a:gd name="T85" fmla="*/ 52 h 158"/>
              <a:gd name="T86" fmla="*/ 14 w 143"/>
              <a:gd name="T87" fmla="*/ 52 h 158"/>
              <a:gd name="T88" fmla="*/ 14 w 143"/>
              <a:gd name="T89" fmla="*/ 52 h 158"/>
              <a:gd name="T90" fmla="*/ 14 w 143"/>
              <a:gd name="T91"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58">
                <a:moveTo>
                  <a:pt x="143" y="57"/>
                </a:moveTo>
                <a:cubicBezTo>
                  <a:pt x="140" y="25"/>
                  <a:pt x="140" y="25"/>
                  <a:pt x="140" y="25"/>
                </a:cubicBezTo>
                <a:cubicBezTo>
                  <a:pt x="140" y="22"/>
                  <a:pt x="137" y="19"/>
                  <a:pt x="133" y="19"/>
                </a:cubicBezTo>
                <a:cubicBezTo>
                  <a:pt x="95" y="19"/>
                  <a:pt x="95" y="19"/>
                  <a:pt x="95" y="19"/>
                </a:cubicBezTo>
                <a:cubicBezTo>
                  <a:pt x="93" y="8"/>
                  <a:pt x="83" y="0"/>
                  <a:pt x="72" y="0"/>
                </a:cubicBezTo>
                <a:cubicBezTo>
                  <a:pt x="60" y="0"/>
                  <a:pt x="51" y="8"/>
                  <a:pt x="49" y="19"/>
                </a:cubicBezTo>
                <a:cubicBezTo>
                  <a:pt x="10" y="19"/>
                  <a:pt x="10" y="19"/>
                  <a:pt x="10" y="19"/>
                </a:cubicBezTo>
                <a:cubicBezTo>
                  <a:pt x="7" y="19"/>
                  <a:pt x="4" y="22"/>
                  <a:pt x="4" y="25"/>
                </a:cubicBezTo>
                <a:cubicBezTo>
                  <a:pt x="0" y="58"/>
                  <a:pt x="0" y="58"/>
                  <a:pt x="0" y="58"/>
                </a:cubicBezTo>
                <a:cubicBezTo>
                  <a:pt x="0" y="60"/>
                  <a:pt x="1" y="61"/>
                  <a:pt x="2" y="63"/>
                </a:cubicBezTo>
                <a:cubicBezTo>
                  <a:pt x="3" y="64"/>
                  <a:pt x="5" y="65"/>
                  <a:pt x="7" y="65"/>
                </a:cubicBezTo>
                <a:cubicBezTo>
                  <a:pt x="21" y="65"/>
                  <a:pt x="21" y="65"/>
                  <a:pt x="21" y="65"/>
                </a:cubicBezTo>
                <a:cubicBezTo>
                  <a:pt x="21" y="151"/>
                  <a:pt x="21" y="151"/>
                  <a:pt x="21" y="151"/>
                </a:cubicBezTo>
                <a:cubicBezTo>
                  <a:pt x="21" y="155"/>
                  <a:pt x="24" y="158"/>
                  <a:pt x="28" y="158"/>
                </a:cubicBezTo>
                <a:cubicBezTo>
                  <a:pt x="116" y="158"/>
                  <a:pt x="116" y="158"/>
                  <a:pt x="116" y="158"/>
                </a:cubicBezTo>
                <a:cubicBezTo>
                  <a:pt x="120" y="158"/>
                  <a:pt x="122" y="155"/>
                  <a:pt x="122" y="151"/>
                </a:cubicBezTo>
                <a:cubicBezTo>
                  <a:pt x="122" y="65"/>
                  <a:pt x="122" y="65"/>
                  <a:pt x="122" y="65"/>
                </a:cubicBezTo>
                <a:cubicBezTo>
                  <a:pt x="137" y="65"/>
                  <a:pt x="137" y="65"/>
                  <a:pt x="137" y="65"/>
                </a:cubicBezTo>
                <a:cubicBezTo>
                  <a:pt x="140" y="65"/>
                  <a:pt x="143" y="62"/>
                  <a:pt x="143" y="58"/>
                </a:cubicBezTo>
                <a:cubicBezTo>
                  <a:pt x="143" y="58"/>
                  <a:pt x="143" y="57"/>
                  <a:pt x="143" y="57"/>
                </a:cubicBezTo>
                <a:close/>
                <a:moveTo>
                  <a:pt x="72" y="13"/>
                </a:moveTo>
                <a:cubicBezTo>
                  <a:pt x="76" y="13"/>
                  <a:pt x="80" y="15"/>
                  <a:pt x="81" y="19"/>
                </a:cubicBezTo>
                <a:cubicBezTo>
                  <a:pt x="63" y="19"/>
                  <a:pt x="63" y="19"/>
                  <a:pt x="63" y="19"/>
                </a:cubicBezTo>
                <a:cubicBezTo>
                  <a:pt x="64" y="15"/>
                  <a:pt x="68" y="13"/>
                  <a:pt x="72" y="13"/>
                </a:cubicBezTo>
                <a:close/>
                <a:moveTo>
                  <a:pt x="109" y="144"/>
                </a:moveTo>
                <a:cubicBezTo>
                  <a:pt x="34" y="144"/>
                  <a:pt x="34" y="144"/>
                  <a:pt x="34" y="144"/>
                </a:cubicBezTo>
                <a:cubicBezTo>
                  <a:pt x="34" y="65"/>
                  <a:pt x="34" y="65"/>
                  <a:pt x="34" y="65"/>
                </a:cubicBezTo>
                <a:cubicBezTo>
                  <a:pt x="55" y="65"/>
                  <a:pt x="55" y="65"/>
                  <a:pt x="55" y="65"/>
                </a:cubicBezTo>
                <a:cubicBezTo>
                  <a:pt x="55" y="121"/>
                  <a:pt x="55" y="121"/>
                  <a:pt x="55" y="121"/>
                </a:cubicBezTo>
                <a:cubicBezTo>
                  <a:pt x="55" y="123"/>
                  <a:pt x="57" y="125"/>
                  <a:pt x="58" y="125"/>
                </a:cubicBezTo>
                <a:cubicBezTo>
                  <a:pt x="60" y="125"/>
                  <a:pt x="62" y="123"/>
                  <a:pt x="62" y="121"/>
                </a:cubicBezTo>
                <a:cubicBezTo>
                  <a:pt x="62" y="65"/>
                  <a:pt x="62" y="65"/>
                  <a:pt x="62" y="65"/>
                </a:cubicBezTo>
                <a:cubicBezTo>
                  <a:pt x="82" y="65"/>
                  <a:pt x="82" y="65"/>
                  <a:pt x="82" y="65"/>
                </a:cubicBezTo>
                <a:cubicBezTo>
                  <a:pt x="82" y="121"/>
                  <a:pt x="82" y="121"/>
                  <a:pt x="82" y="121"/>
                </a:cubicBezTo>
                <a:cubicBezTo>
                  <a:pt x="82" y="123"/>
                  <a:pt x="83" y="125"/>
                  <a:pt x="85" y="125"/>
                </a:cubicBezTo>
                <a:cubicBezTo>
                  <a:pt x="87" y="125"/>
                  <a:pt x="88" y="123"/>
                  <a:pt x="88" y="121"/>
                </a:cubicBezTo>
                <a:cubicBezTo>
                  <a:pt x="88" y="65"/>
                  <a:pt x="88" y="65"/>
                  <a:pt x="88" y="65"/>
                </a:cubicBezTo>
                <a:cubicBezTo>
                  <a:pt x="109" y="65"/>
                  <a:pt x="109" y="65"/>
                  <a:pt x="109" y="65"/>
                </a:cubicBezTo>
                <a:lnTo>
                  <a:pt x="109" y="144"/>
                </a:lnTo>
                <a:close/>
                <a:moveTo>
                  <a:pt x="14" y="52"/>
                </a:moveTo>
                <a:cubicBezTo>
                  <a:pt x="16" y="32"/>
                  <a:pt x="16" y="32"/>
                  <a:pt x="16" y="32"/>
                </a:cubicBezTo>
                <a:cubicBezTo>
                  <a:pt x="127" y="32"/>
                  <a:pt x="127" y="32"/>
                  <a:pt x="127" y="32"/>
                </a:cubicBezTo>
                <a:cubicBezTo>
                  <a:pt x="129" y="52"/>
                  <a:pt x="129" y="52"/>
                  <a:pt x="129" y="52"/>
                </a:cubicBezTo>
                <a:lnTo>
                  <a:pt x="14" y="52"/>
                </a:lnTo>
                <a:close/>
                <a:moveTo>
                  <a:pt x="14" y="52"/>
                </a:moveTo>
                <a:cubicBezTo>
                  <a:pt x="14" y="52"/>
                  <a:pt x="14" y="52"/>
                  <a:pt x="14" y="52"/>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5" name="Rectangle 14"/>
          <p:cNvSpPr/>
          <p:nvPr/>
        </p:nvSpPr>
        <p:spPr>
          <a:xfrm>
            <a:off x="1185511" y="5106766"/>
            <a:ext cx="2156936"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Service One</a:t>
            </a:r>
            <a:endParaRPr lang="en-US" sz="4000" dirty="0">
              <a:solidFill>
                <a:schemeClr val="bg1"/>
              </a:solidFill>
              <a:latin typeface="+mj-lt"/>
              <a:ea typeface="Montserrat" charset="0"/>
              <a:cs typeface="Montserrat" charset="0"/>
            </a:endParaRPr>
          </a:p>
        </p:txBody>
      </p:sp>
      <p:sp>
        <p:nvSpPr>
          <p:cNvPr id="16" name="Rectangle 15"/>
          <p:cNvSpPr/>
          <p:nvPr/>
        </p:nvSpPr>
        <p:spPr>
          <a:xfrm>
            <a:off x="4964575" y="5160443"/>
            <a:ext cx="2219454"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Service Two</a:t>
            </a:r>
            <a:endParaRPr lang="en-US" sz="4000" dirty="0">
              <a:solidFill>
                <a:schemeClr val="bg1"/>
              </a:solidFill>
              <a:latin typeface="+mj-lt"/>
              <a:ea typeface="Montserrat" charset="0"/>
              <a:cs typeface="Montserrat" charset="0"/>
            </a:endParaRPr>
          </a:p>
        </p:txBody>
      </p:sp>
      <p:sp>
        <p:nvSpPr>
          <p:cNvPr id="17" name="Rectangle 16"/>
          <p:cNvSpPr/>
          <p:nvPr/>
        </p:nvSpPr>
        <p:spPr>
          <a:xfrm>
            <a:off x="8333247" y="5160443"/>
            <a:ext cx="2532040" cy="707886"/>
          </a:xfrm>
          <a:prstGeom prst="rect">
            <a:avLst/>
          </a:prstGeom>
        </p:spPr>
        <p:txBody>
          <a:bodyPr wrap="none">
            <a:spAutoFit/>
          </a:bodyPr>
          <a:lstStyle/>
          <a:p>
            <a:pPr algn="ctr"/>
            <a:r>
              <a:rPr lang="id-ID" sz="4000" smtClean="0">
                <a:solidFill>
                  <a:schemeClr val="bg1"/>
                </a:solidFill>
                <a:latin typeface="+mj-lt"/>
                <a:ea typeface="Montserrat" charset="0"/>
                <a:cs typeface="Montserrat" charset="0"/>
              </a:rPr>
              <a:t>Service Three</a:t>
            </a:r>
            <a:endParaRPr lang="en-US" sz="4000" dirty="0">
              <a:solidFill>
                <a:schemeClr val="bg1"/>
              </a:solidFill>
              <a:latin typeface="+mj-lt"/>
              <a:ea typeface="Montserrat" charset="0"/>
              <a:cs typeface="Montserrat" charset="0"/>
            </a:endParaRPr>
          </a:p>
        </p:txBody>
      </p:sp>
      <p:sp>
        <p:nvSpPr>
          <p:cNvPr id="18" name="Rectangle 17"/>
          <p:cNvSpPr/>
          <p:nvPr/>
        </p:nvSpPr>
        <p:spPr>
          <a:xfrm>
            <a:off x="1085754" y="5675157"/>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19" name="Rectangle 18"/>
          <p:cNvSpPr/>
          <p:nvPr/>
        </p:nvSpPr>
        <p:spPr>
          <a:xfrm>
            <a:off x="4926970"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sp>
        <p:nvSpPr>
          <p:cNvPr id="20" name="Rectangle 19"/>
          <p:cNvSpPr/>
          <p:nvPr/>
        </p:nvSpPr>
        <p:spPr>
          <a:xfrm>
            <a:off x="8465679" y="5699628"/>
            <a:ext cx="2267176" cy="746358"/>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err="1">
                <a:solidFill>
                  <a:schemeClr val="bg1"/>
                </a:solidFill>
                <a:ea typeface="Times New Roman" panose="02020603050405020304" pitchFamily="18" charset="0"/>
              </a:rPr>
              <a:t>euismod</a:t>
            </a:r>
            <a:r>
              <a:rPr lang="en-US" sz="1200">
                <a:solidFill>
                  <a:schemeClr val="bg1"/>
                </a:solidFill>
                <a:ea typeface="Times New Roman" panose="02020603050405020304" pitchFamily="18" charset="0"/>
              </a:rPr>
              <a:t> </a:t>
            </a:r>
            <a:r>
              <a:rPr lang="en-US" sz="1200" smtClean="0">
                <a:solidFill>
                  <a:schemeClr val="bg1"/>
                </a:solidFill>
                <a:ea typeface="Times New Roman" panose="02020603050405020304" pitchFamily="18" charset="0"/>
              </a:rPr>
              <a:t>odio</a:t>
            </a:r>
            <a:r>
              <a:rPr lang="id-ID" sz="1200" smtClean="0">
                <a:solidFill>
                  <a:schemeClr val="bg1"/>
                </a:solidFill>
                <a:ea typeface="Times New Roman" panose="02020603050405020304" pitchFamily="18" charset="0"/>
              </a:rPr>
              <a:t>.</a:t>
            </a:r>
            <a:endParaRPr lang="en-US" sz="1200" dirty="0">
              <a:solidFill>
                <a:schemeClr val="bg1"/>
              </a:solidFill>
              <a:ea typeface="Times New Roman" panose="02020603050405020304" pitchFamily="18" charset="0"/>
            </a:endParaRPr>
          </a:p>
        </p:txBody>
      </p:sp>
      <p:cxnSp>
        <p:nvCxnSpPr>
          <p:cNvPr id="22" name="Straight Connector 21"/>
          <p:cNvCxnSpPr/>
          <p:nvPr/>
        </p:nvCxnSpPr>
        <p:spPr>
          <a:xfrm>
            <a:off x="4155141" y="3817257"/>
            <a:ext cx="0" cy="30407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24800" y="3817257"/>
            <a:ext cx="0" cy="30407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590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TOP COLORFUL TABLE</a:t>
            </a:r>
            <a:endParaRPr lang="id-ID"/>
          </a:p>
        </p:txBody>
      </p:sp>
      <p:graphicFrame>
        <p:nvGraphicFramePr>
          <p:cNvPr id="4" name="Table 3"/>
          <p:cNvGraphicFramePr>
            <a:graphicFrameLocks noGrp="1"/>
          </p:cNvGraphicFramePr>
          <p:nvPr>
            <p:extLst>
              <p:ext uri="{D42A27DB-BD31-4B8C-83A1-F6EECF244321}">
                <p14:modId xmlns:p14="http://schemas.microsoft.com/office/powerpoint/2010/main" val="3474992272"/>
              </p:ext>
            </p:extLst>
          </p:nvPr>
        </p:nvGraphicFramePr>
        <p:xfrm>
          <a:off x="640069" y="2420467"/>
          <a:ext cx="10628570" cy="2973696"/>
        </p:xfrm>
        <a:graphic>
          <a:graphicData uri="http://schemas.openxmlformats.org/drawingml/2006/table">
            <a:tbl>
              <a:tblPr firstRow="1" bandRow="1">
                <a:tableStyleId>{2D5ABB26-0587-4C30-8999-92F81FD0307C}</a:tableStyleId>
              </a:tblPr>
              <a:tblGrid>
                <a:gridCol w="1930873"/>
                <a:gridCol w="1440832"/>
                <a:gridCol w="1282690"/>
                <a:gridCol w="1194835"/>
                <a:gridCol w="1194835"/>
                <a:gridCol w="1194835"/>
                <a:gridCol w="1194835"/>
                <a:gridCol w="1194835"/>
              </a:tblGrid>
              <a:tr h="371712">
                <a:tc>
                  <a:txBody>
                    <a:bodyPr/>
                    <a:lstStyle/>
                    <a:p>
                      <a:pPr algn="ct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Item</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Jan</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Feb</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Apr</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May</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June</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July</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Design</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335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458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Business</a:t>
                      </a:r>
                      <a:r>
                        <a:rPr lang="id-ID" sz="1300" baseline="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Card</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741</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3D Ocean</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478</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456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Graphic </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777</a:t>
                      </a:r>
                      <a:endParaRPr lang="en-US"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Web Design</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145</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147</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254</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Music Author</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356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236</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1712">
                <a:tc>
                  <a:txBody>
                    <a:bodyPr/>
                    <a:lstStyle/>
                    <a:p>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Total</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5,000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6,000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id-ID" sz="130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7,000</a:t>
                      </a:r>
                      <a:endParaRPr lang="en-US" sz="13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1508931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4638261" y="0"/>
            <a:ext cx="755373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8242" y="4470606"/>
            <a:ext cx="1998403" cy="1274195"/>
            <a:chOff x="730045" y="4052753"/>
            <a:chExt cx="1998403" cy="1274195"/>
          </a:xfrm>
        </p:grpSpPr>
        <p:sp>
          <p:nvSpPr>
            <p:cNvPr id="34" name="TextBox 33"/>
            <p:cNvSpPr txBox="1"/>
            <p:nvPr/>
          </p:nvSpPr>
          <p:spPr>
            <a:xfrm>
              <a:off x="730045" y="4052753"/>
              <a:ext cx="1998403" cy="1274195"/>
            </a:xfrm>
            <a:prstGeom prst="rect">
              <a:avLst/>
            </a:prstGeom>
            <a:noFill/>
          </p:spPr>
          <p:txBody>
            <a:bodyPr wrap="square" rtlCol="0">
              <a:spAutoFit/>
            </a:bodyPr>
            <a:lstStyle/>
            <a:p>
              <a:pPr>
                <a:lnSpc>
                  <a:spcPct val="80000"/>
                </a:lnSpc>
              </a:pPr>
              <a:r>
                <a:rPr lang="id-ID" sz="4800" smtClean="0">
                  <a:latin typeface="+mj-lt"/>
                </a:rPr>
                <a:t>OUR PRICING</a:t>
              </a:r>
              <a:endParaRPr lang="id-ID" sz="4800">
                <a:latin typeface="+mj-lt"/>
              </a:endParaRPr>
            </a:p>
          </p:txBody>
        </p:sp>
        <p:cxnSp>
          <p:nvCxnSpPr>
            <p:cNvPr id="35" name="Straight Connector 34"/>
            <p:cNvCxnSpPr/>
            <p:nvPr/>
          </p:nvCxnSpPr>
          <p:spPr>
            <a:xfrm>
              <a:off x="829024" y="5301223"/>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678833" y="235248"/>
            <a:ext cx="5490405" cy="6049605"/>
            <a:chOff x="5678833" y="235248"/>
            <a:chExt cx="5490405" cy="6049605"/>
          </a:xfrm>
        </p:grpSpPr>
        <p:grpSp>
          <p:nvGrpSpPr>
            <p:cNvPr id="31" name="Group 30"/>
            <p:cNvGrpSpPr/>
            <p:nvPr/>
          </p:nvGrpSpPr>
          <p:grpSpPr>
            <a:xfrm>
              <a:off x="5678833" y="250256"/>
              <a:ext cx="1681191" cy="2622175"/>
              <a:chOff x="990600" y="1504950"/>
              <a:chExt cx="1681190" cy="2622175"/>
            </a:xfrm>
            <a:noFill/>
          </p:grpSpPr>
          <p:grpSp>
            <p:nvGrpSpPr>
              <p:cNvPr id="33" name="Group 24"/>
              <p:cNvGrpSpPr/>
              <p:nvPr/>
            </p:nvGrpSpPr>
            <p:grpSpPr>
              <a:xfrm>
                <a:off x="990600" y="1504950"/>
                <a:ext cx="1681190" cy="2622175"/>
                <a:chOff x="1600200" y="1549775"/>
                <a:chExt cx="1681190" cy="2622175"/>
              </a:xfrm>
              <a:grpFill/>
            </p:grpSpPr>
            <p:sp>
              <p:nvSpPr>
                <p:cNvPr id="38"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ound Same Side Corner Rectangle 38"/>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6"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37" name="Title 13"/>
              <p:cNvSpPr txBox="1">
                <a:spLocks/>
              </p:cNvSpPr>
              <p:nvPr/>
            </p:nvSpPr>
            <p:spPr>
              <a:xfrm>
                <a:off x="1163747" y="1869398"/>
                <a:ext cx="1422170" cy="461665"/>
              </a:xfrm>
              <a:prstGeom prst="rect">
                <a:avLst/>
              </a:prstGeom>
              <a:grpFill/>
              <a:ln>
                <a:noFill/>
              </a:ln>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dirty="0">
                    <a:solidFill>
                      <a:schemeClr val="accent1"/>
                    </a:solidFill>
                    <a:latin typeface="+mn-lt"/>
                    <a:ea typeface="Open Sans Light" panose="020B0306030504020204" pitchFamily="34" charset="0"/>
                    <a:cs typeface="Open Sans Light" panose="020B0306030504020204" pitchFamily="34" charset="0"/>
                  </a:rPr>
                  <a:t>Basic</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40" name="Content Placeholder 2"/>
            <p:cNvSpPr txBox="1">
              <a:spLocks/>
            </p:cNvSpPr>
            <p:nvPr/>
          </p:nvSpPr>
          <p:spPr>
            <a:xfrm>
              <a:off x="6078460" y="2677904"/>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1" name="Group 40"/>
            <p:cNvGrpSpPr/>
            <p:nvPr/>
          </p:nvGrpSpPr>
          <p:grpSpPr>
            <a:xfrm>
              <a:off x="9369282" y="235248"/>
              <a:ext cx="1681191" cy="2622175"/>
              <a:chOff x="990600" y="1504950"/>
              <a:chExt cx="1681190" cy="2622175"/>
            </a:xfrm>
            <a:noFill/>
          </p:grpSpPr>
          <p:grpSp>
            <p:nvGrpSpPr>
              <p:cNvPr id="42" name="Group 24"/>
              <p:cNvGrpSpPr/>
              <p:nvPr/>
            </p:nvGrpSpPr>
            <p:grpSpPr>
              <a:xfrm>
                <a:off x="990600" y="1504950"/>
                <a:ext cx="1681190" cy="2622175"/>
                <a:chOff x="1600200" y="1549775"/>
                <a:chExt cx="1681190" cy="2622175"/>
              </a:xfrm>
              <a:grpFill/>
            </p:grpSpPr>
            <p:sp>
              <p:nvSpPr>
                <p:cNvPr id="45"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Round Same Side Corner Rectangle 45"/>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43"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44" name="Title 13"/>
              <p:cNvSpPr txBox="1">
                <a:spLocks/>
              </p:cNvSpPr>
              <p:nvPr/>
            </p:nvSpPr>
            <p:spPr>
              <a:xfrm>
                <a:off x="1163747" y="1869398"/>
                <a:ext cx="1422170" cy="461665"/>
              </a:xfrm>
              <a:prstGeom prst="rect">
                <a:avLst/>
              </a:prstGeom>
              <a:grpFill/>
              <a:ln>
                <a:noFill/>
              </a:ln>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smtClean="0">
                    <a:solidFill>
                      <a:schemeClr val="accent1"/>
                    </a:solidFill>
                    <a:latin typeface="+mn-lt"/>
                    <a:ea typeface="Open Sans Light" panose="020B0306030504020204" pitchFamily="34" charset="0"/>
                    <a:cs typeface="Open Sans Light" panose="020B0306030504020204" pitchFamily="34" charset="0"/>
                  </a:rPr>
                  <a:t>PRO</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47" name="Content Placeholder 2"/>
            <p:cNvSpPr txBox="1">
              <a:spLocks/>
            </p:cNvSpPr>
            <p:nvPr/>
          </p:nvSpPr>
          <p:spPr>
            <a:xfrm>
              <a:off x="9768909" y="2662896"/>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oup 47"/>
            <p:cNvGrpSpPr/>
            <p:nvPr/>
          </p:nvGrpSpPr>
          <p:grpSpPr>
            <a:xfrm>
              <a:off x="5710840" y="3480844"/>
              <a:ext cx="1681191" cy="2622175"/>
              <a:chOff x="990600" y="1504950"/>
              <a:chExt cx="1681190" cy="2622175"/>
            </a:xfrm>
            <a:noFill/>
          </p:grpSpPr>
          <p:grpSp>
            <p:nvGrpSpPr>
              <p:cNvPr id="49" name="Group 24"/>
              <p:cNvGrpSpPr/>
              <p:nvPr/>
            </p:nvGrpSpPr>
            <p:grpSpPr>
              <a:xfrm>
                <a:off x="990600" y="1504950"/>
                <a:ext cx="1681190" cy="2622175"/>
                <a:chOff x="1600200" y="1549775"/>
                <a:chExt cx="1681190" cy="2622175"/>
              </a:xfrm>
              <a:grpFill/>
            </p:grpSpPr>
            <p:sp>
              <p:nvSpPr>
                <p:cNvPr id="52"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Round Same Side Corner Rectangle 52"/>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0"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51" name="Title 13"/>
              <p:cNvSpPr txBox="1">
                <a:spLocks/>
              </p:cNvSpPr>
              <p:nvPr/>
            </p:nvSpPr>
            <p:spPr>
              <a:xfrm>
                <a:off x="1163747" y="1869398"/>
                <a:ext cx="1422170" cy="461665"/>
              </a:xfrm>
              <a:prstGeom prst="rect">
                <a:avLst/>
              </a:prstGeom>
              <a:grpFill/>
              <a:ln>
                <a:noFill/>
              </a:ln>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smtClean="0">
                    <a:solidFill>
                      <a:schemeClr val="accent1"/>
                    </a:solidFill>
                    <a:latin typeface="+mn-lt"/>
                    <a:ea typeface="Open Sans Light" panose="020B0306030504020204" pitchFamily="34" charset="0"/>
                    <a:cs typeface="Open Sans Light" panose="020B0306030504020204" pitchFamily="34" charset="0"/>
                  </a:rPr>
                  <a:t>SoHo</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54" name="Content Placeholder 2"/>
            <p:cNvSpPr txBox="1">
              <a:spLocks/>
            </p:cNvSpPr>
            <p:nvPr/>
          </p:nvSpPr>
          <p:spPr>
            <a:xfrm>
              <a:off x="6110467" y="5908492"/>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5" name="Group 54"/>
            <p:cNvGrpSpPr/>
            <p:nvPr/>
          </p:nvGrpSpPr>
          <p:grpSpPr>
            <a:xfrm>
              <a:off x="9488047" y="3462914"/>
              <a:ext cx="1681191" cy="2622175"/>
              <a:chOff x="990600" y="1504950"/>
              <a:chExt cx="1681190" cy="2622175"/>
            </a:xfrm>
            <a:noFill/>
          </p:grpSpPr>
          <p:grpSp>
            <p:nvGrpSpPr>
              <p:cNvPr id="56" name="Group 24"/>
              <p:cNvGrpSpPr/>
              <p:nvPr/>
            </p:nvGrpSpPr>
            <p:grpSpPr>
              <a:xfrm>
                <a:off x="990600" y="1504950"/>
                <a:ext cx="1681190" cy="2622175"/>
                <a:chOff x="1600200" y="1549775"/>
                <a:chExt cx="1681190" cy="2622175"/>
              </a:xfrm>
              <a:grpFill/>
            </p:grpSpPr>
            <p:sp>
              <p:nvSpPr>
                <p:cNvPr id="59" name="AutoShape 16"/>
                <p:cNvSpPr>
                  <a:spLocks/>
                </p:cNvSpPr>
                <p:nvPr/>
              </p:nvSpPr>
              <p:spPr bwMode="auto">
                <a:xfrm>
                  <a:off x="1604791" y="2190750"/>
                  <a:ext cx="1671809" cy="1981200"/>
                </a:xfrm>
                <a:prstGeom prst="rect">
                  <a:avLst/>
                </a:prstGeom>
                <a:grpFill/>
                <a:ln w="9525" cap="flat">
                  <a:noFill/>
                  <a:prstDash val="solid"/>
                  <a:miter lim="800000"/>
                  <a:headEnd type="none" w="med" len="med"/>
                  <a:tailEnd type="none" w="med" len="med"/>
                </a:ln>
              </p:spPr>
              <p:txBody>
                <a:bodyPr lIns="0" tIns="0" rIns="0" bIns="0"/>
                <a:lstStyle/>
                <a:p>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ound Same Side Corner Rectangle 59"/>
                <p:cNvSpPr/>
                <p:nvPr/>
              </p:nvSpPr>
              <p:spPr>
                <a:xfrm>
                  <a:off x="1600200" y="1549775"/>
                  <a:ext cx="1681190" cy="611715"/>
                </a:xfrm>
                <a:prstGeom prst="round2Same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7" name="Content Placeholder 2"/>
              <p:cNvSpPr txBox="1">
                <a:spLocks/>
              </p:cNvSpPr>
              <p:nvPr/>
            </p:nvSpPr>
            <p:spPr>
              <a:xfrm>
                <a:off x="1137096" y="2419350"/>
                <a:ext cx="1475474" cy="14478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ctr">
                  <a:buNone/>
                </a:pPr>
                <a:r>
                  <a:rPr lang="en-US" sz="11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Monthly bandwidth</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Space</a:t>
                </a:r>
              </a:p>
              <a:p>
                <a:pPr algn="ctr" fontAlgn="ctr">
                  <a:buNone/>
                </a:pPr>
                <a:r>
                  <a:rPr lang="en-US" sz="11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MySQL</a:t>
                </a: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Databases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Accounts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Google Ads Credits</a:t>
                </a:r>
              </a:p>
              <a:p>
                <a:pPr algn="ctr" fontAlgn="ctr">
                  <a:buNone/>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Free Domain Names</a:t>
                </a:r>
              </a:p>
            </p:txBody>
          </p:sp>
          <p:sp>
            <p:nvSpPr>
              <p:cNvPr id="58" name="Title 13"/>
              <p:cNvSpPr txBox="1">
                <a:spLocks/>
              </p:cNvSpPr>
              <p:nvPr/>
            </p:nvSpPr>
            <p:spPr>
              <a:xfrm>
                <a:off x="1018331" y="1869398"/>
                <a:ext cx="1567586" cy="461665"/>
              </a:xfrm>
              <a:prstGeom prst="rect">
                <a:avLst/>
              </a:prstGeom>
              <a:grpFill/>
              <a:ln>
                <a:noFill/>
              </a:ln>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2400" b="1" smtClean="0">
                    <a:solidFill>
                      <a:schemeClr val="accent1"/>
                    </a:solidFill>
                    <a:latin typeface="+mn-lt"/>
                    <a:ea typeface="Open Sans Light" panose="020B0306030504020204" pitchFamily="34" charset="0"/>
                    <a:cs typeface="Open Sans Light" panose="020B0306030504020204" pitchFamily="34" charset="0"/>
                  </a:rPr>
                  <a:t>Ultimate</a:t>
                </a:r>
                <a:endParaRPr lang="en-US" sz="2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61" name="Content Placeholder 2"/>
            <p:cNvSpPr txBox="1">
              <a:spLocks/>
            </p:cNvSpPr>
            <p:nvPr/>
          </p:nvSpPr>
          <p:spPr>
            <a:xfrm>
              <a:off x="9887674" y="5890562"/>
              <a:ext cx="990600"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$2.99/</a:t>
              </a:r>
              <a:r>
                <a:rPr lang="id-ID"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a:t>
              </a:r>
              <a:endParaRPr lang="en-US" sz="1200" spc="-15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 name="Picture Placeholder 1"/>
          <p:cNvSpPr>
            <a:spLocks noGrp="1"/>
          </p:cNvSpPr>
          <p:nvPr>
            <p:ph type="pic" sz="quarter" idx="12"/>
          </p:nvPr>
        </p:nvSpPr>
        <p:spPr/>
      </p:sp>
      <p:sp>
        <p:nvSpPr>
          <p:cNvPr id="4" name="Picture Placeholder 3"/>
          <p:cNvSpPr>
            <a:spLocks noGrp="1"/>
          </p:cNvSpPr>
          <p:nvPr>
            <p:ph type="pic" sz="quarter" idx="10"/>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1"/>
          </p:nvPr>
        </p:nvSpPr>
        <p:spPr/>
      </p:sp>
    </p:spTree>
    <p:extLst>
      <p:ext uri="{BB962C8B-B14F-4D97-AF65-F5344CB8AC3E}">
        <p14:creationId xmlns:p14="http://schemas.microsoft.com/office/powerpoint/2010/main" val="8572268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FEE</a:t>
            </a:r>
            <a:endParaRPr lang="id-ID"/>
          </a:p>
        </p:txBody>
      </p:sp>
      <p:sp>
        <p:nvSpPr>
          <p:cNvPr id="5" name="Rectangle 4"/>
          <p:cNvSpPr/>
          <p:nvPr/>
        </p:nvSpPr>
        <p:spPr>
          <a:xfrm>
            <a:off x="3532048"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p:cNvSpPr/>
          <p:nvPr/>
        </p:nvSpPr>
        <p:spPr>
          <a:xfrm>
            <a:off x="6203482"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8874918"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p:cNvSpPr/>
          <p:nvPr/>
        </p:nvSpPr>
        <p:spPr>
          <a:xfrm>
            <a:off x="860613" y="5352638"/>
            <a:ext cx="2348895" cy="61555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29.99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ectangle 8"/>
          <p:cNvSpPr/>
          <p:nvPr/>
        </p:nvSpPr>
        <p:spPr>
          <a:xfrm>
            <a:off x="3532048" y="5352638"/>
            <a:ext cx="2348895" cy="615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49.99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9"/>
          <p:cNvSpPr/>
          <p:nvPr/>
        </p:nvSpPr>
        <p:spPr>
          <a:xfrm>
            <a:off x="6203482" y="5352638"/>
            <a:ext cx="2348895" cy="61555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69.99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0"/>
          <p:cNvSpPr/>
          <p:nvPr/>
        </p:nvSpPr>
        <p:spPr>
          <a:xfrm>
            <a:off x="8874918" y="5352639"/>
            <a:ext cx="2348895" cy="61555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60960" rIns="243840" bIns="60960" numCol="1" spcCol="0" rtlCol="0" fromWordArt="0" anchor="ctr" anchorCtr="0" forceAA="0" compatLnSpc="1">
            <a:prstTxWarp prst="textNoShape">
              <a:avLst/>
            </a:prstTxWarp>
            <a:spAutoFit/>
          </a:bodyPr>
          <a:lstStyle/>
          <a:p>
            <a:pPr algn="ctr"/>
            <a:r>
              <a:rPr lang="en-US"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t>
            </a:r>
            <a:r>
              <a:rPr lang="id-ID" sz="3200" smtClean="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99.99</a:t>
            </a:r>
            <a:endParaRPr lang="en-US" sz="3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 name="Group 1"/>
          <p:cNvGrpSpPr/>
          <p:nvPr/>
        </p:nvGrpSpPr>
        <p:grpSpPr>
          <a:xfrm>
            <a:off x="860613" y="2093259"/>
            <a:ext cx="2348895" cy="3251200"/>
            <a:chOff x="860613" y="2093259"/>
            <a:chExt cx="2348895" cy="3251200"/>
          </a:xfrm>
        </p:grpSpPr>
        <p:sp>
          <p:nvSpPr>
            <p:cNvPr id="4" name="Rectangle 3"/>
            <p:cNvSpPr/>
            <p:nvPr/>
          </p:nvSpPr>
          <p:spPr>
            <a:xfrm>
              <a:off x="860613"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Rectangle 11"/>
            <p:cNvSpPr/>
            <p:nvPr/>
          </p:nvSpPr>
          <p:spPr>
            <a:xfrm>
              <a:off x="1016359" y="238069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grpSp>
      <p:sp>
        <p:nvSpPr>
          <p:cNvPr id="13" name="Rectangle 12"/>
          <p:cNvSpPr/>
          <p:nvPr/>
        </p:nvSpPr>
        <p:spPr>
          <a:xfrm>
            <a:off x="3683359" y="238069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sp>
        <p:nvSpPr>
          <p:cNvPr id="14" name="Rectangle 13"/>
          <p:cNvSpPr/>
          <p:nvPr/>
        </p:nvSpPr>
        <p:spPr>
          <a:xfrm>
            <a:off x="6350359" y="238069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sp>
        <p:nvSpPr>
          <p:cNvPr id="15" name="Rectangle 14"/>
          <p:cNvSpPr/>
          <p:nvPr/>
        </p:nvSpPr>
        <p:spPr>
          <a:xfrm>
            <a:off x="9003912" y="2379979"/>
            <a:ext cx="1678665" cy="400110"/>
          </a:xfrm>
          <a:prstGeom prst="rect">
            <a:avLst/>
          </a:prstGeom>
        </p:spPr>
        <p:txBody>
          <a:bodyPr wrap="none">
            <a:spAutoFit/>
          </a:bodyPr>
          <a:lstStyle/>
          <a:p>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12354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3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3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31765" y="4471925"/>
            <a:ext cx="2021075" cy="1299554"/>
            <a:chOff x="1629514" y="5220347"/>
            <a:chExt cx="2021075" cy="1299554"/>
          </a:xfrm>
        </p:grpSpPr>
        <p:grpSp>
          <p:nvGrpSpPr>
            <p:cNvPr id="13" name="Group 12"/>
            <p:cNvGrpSpPr>
              <a:grpSpLocks noChangeAspect="1"/>
            </p:cNvGrpSpPr>
            <p:nvPr/>
          </p:nvGrpSpPr>
          <p:grpSpPr>
            <a:xfrm>
              <a:off x="1985273" y="6245896"/>
              <a:ext cx="1260000" cy="274005"/>
              <a:chOff x="7996440" y="5565810"/>
              <a:chExt cx="1535341" cy="333884"/>
            </a:xfrm>
          </p:grpSpPr>
          <p:grpSp>
            <p:nvGrpSpPr>
              <p:cNvPr id="14" name="Group 13"/>
              <p:cNvGrpSpPr/>
              <p:nvPr/>
            </p:nvGrpSpPr>
            <p:grpSpPr>
              <a:xfrm>
                <a:off x="8797411" y="5565810"/>
                <a:ext cx="333884" cy="333884"/>
                <a:chOff x="3380029" y="1565817"/>
                <a:chExt cx="914400" cy="914400"/>
              </a:xfrm>
            </p:grpSpPr>
            <p:sp>
              <p:nvSpPr>
                <p:cNvPr id="2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5" name="Group 14"/>
              <p:cNvGrpSpPr/>
              <p:nvPr/>
            </p:nvGrpSpPr>
            <p:grpSpPr bwMode="invGray">
              <a:xfrm>
                <a:off x="9197897" y="5565810"/>
                <a:ext cx="333884" cy="333884"/>
                <a:chOff x="6243638" y="9424987"/>
                <a:chExt cx="885825" cy="884238"/>
              </a:xfrm>
            </p:grpSpPr>
            <p:sp>
              <p:nvSpPr>
                <p:cNvPr id="2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8" name="Group 17"/>
              <p:cNvGrpSpPr/>
              <p:nvPr/>
            </p:nvGrpSpPr>
            <p:grpSpPr>
              <a:xfrm>
                <a:off x="7996440" y="5565810"/>
                <a:ext cx="333886" cy="333884"/>
                <a:chOff x="398463" y="1550691"/>
                <a:chExt cx="914400" cy="914400"/>
              </a:xfrm>
            </p:grpSpPr>
            <p:sp>
              <p:nvSpPr>
                <p:cNvPr id="2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9" name="Group 18"/>
              <p:cNvGrpSpPr/>
              <p:nvPr/>
            </p:nvGrpSpPr>
            <p:grpSpPr>
              <a:xfrm>
                <a:off x="8396925" y="5565810"/>
                <a:ext cx="333884" cy="333884"/>
                <a:chOff x="1889246" y="1550691"/>
                <a:chExt cx="914400" cy="914400"/>
              </a:xfrm>
            </p:grpSpPr>
            <p:sp>
              <p:nvSpPr>
                <p:cNvPr id="2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2118665" y="1750614"/>
                  <a:ext cx="499807" cy="476865"/>
                  <a:chOff x="2118665" y="1750614"/>
                  <a:chExt cx="499807" cy="476865"/>
                </a:xfrm>
              </p:grpSpPr>
              <p:sp>
                <p:nvSpPr>
                  <p:cNvPr id="2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0" name="TextBox 29"/>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1" name="Rectangle 30"/>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32" name="Group 31"/>
          <p:cNvGrpSpPr/>
          <p:nvPr/>
        </p:nvGrpSpPr>
        <p:grpSpPr>
          <a:xfrm>
            <a:off x="4929953" y="4475328"/>
            <a:ext cx="2021075" cy="1299554"/>
            <a:chOff x="1629514" y="5220347"/>
            <a:chExt cx="2021075" cy="1299554"/>
          </a:xfrm>
        </p:grpSpPr>
        <p:grpSp>
          <p:nvGrpSpPr>
            <p:cNvPr id="33" name="Group 32"/>
            <p:cNvGrpSpPr>
              <a:grpSpLocks noChangeAspect="1"/>
            </p:cNvGrpSpPr>
            <p:nvPr/>
          </p:nvGrpSpPr>
          <p:grpSpPr>
            <a:xfrm>
              <a:off x="1985273" y="6245896"/>
              <a:ext cx="1260000" cy="274005"/>
              <a:chOff x="7996440" y="5565810"/>
              <a:chExt cx="1535341" cy="333884"/>
            </a:xfrm>
          </p:grpSpPr>
          <p:grpSp>
            <p:nvGrpSpPr>
              <p:cNvPr id="36" name="Group 35"/>
              <p:cNvGrpSpPr/>
              <p:nvPr/>
            </p:nvGrpSpPr>
            <p:grpSpPr>
              <a:xfrm>
                <a:off x="8797411" y="5565810"/>
                <a:ext cx="333884" cy="333884"/>
                <a:chOff x="3380029" y="1565817"/>
                <a:chExt cx="914400" cy="914400"/>
              </a:xfrm>
            </p:grpSpPr>
            <p:sp>
              <p:nvSpPr>
                <p:cNvPr id="4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7" name="Group 36"/>
              <p:cNvGrpSpPr/>
              <p:nvPr/>
            </p:nvGrpSpPr>
            <p:grpSpPr bwMode="invGray">
              <a:xfrm>
                <a:off x="9197897" y="5565810"/>
                <a:ext cx="333884" cy="333884"/>
                <a:chOff x="6243638" y="9424987"/>
                <a:chExt cx="885825" cy="884238"/>
              </a:xfrm>
            </p:grpSpPr>
            <p:sp>
              <p:nvSpPr>
                <p:cNvPr id="4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8" name="Group 37"/>
              <p:cNvGrpSpPr/>
              <p:nvPr/>
            </p:nvGrpSpPr>
            <p:grpSpPr>
              <a:xfrm>
                <a:off x="7996440" y="5565810"/>
                <a:ext cx="333886" cy="333884"/>
                <a:chOff x="398463" y="1550691"/>
                <a:chExt cx="914400" cy="914400"/>
              </a:xfrm>
            </p:grpSpPr>
            <p:sp>
              <p:nvSpPr>
                <p:cNvPr id="4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9" name="Group 38"/>
              <p:cNvGrpSpPr/>
              <p:nvPr/>
            </p:nvGrpSpPr>
            <p:grpSpPr>
              <a:xfrm>
                <a:off x="8396925" y="5565810"/>
                <a:ext cx="333884" cy="333884"/>
                <a:chOff x="1889246" y="1550691"/>
                <a:chExt cx="914400" cy="914400"/>
              </a:xfrm>
            </p:grpSpPr>
            <p:sp>
              <p:nvSpPr>
                <p:cNvPr id="4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41" name="Group 40"/>
                <p:cNvGrpSpPr/>
                <p:nvPr/>
              </p:nvGrpSpPr>
              <p:grpSpPr>
                <a:xfrm>
                  <a:off x="2118665" y="1750614"/>
                  <a:ext cx="499807" cy="476865"/>
                  <a:chOff x="2118665" y="1750614"/>
                  <a:chExt cx="499807" cy="476865"/>
                </a:xfrm>
              </p:grpSpPr>
              <p:sp>
                <p:nvSpPr>
                  <p:cNvPr id="4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4" name="TextBox 33"/>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5" name="Rectangle 34"/>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50" name="Group 49"/>
          <p:cNvGrpSpPr/>
          <p:nvPr/>
        </p:nvGrpSpPr>
        <p:grpSpPr>
          <a:xfrm>
            <a:off x="7861724" y="4471925"/>
            <a:ext cx="2021075" cy="1299554"/>
            <a:chOff x="1629514" y="5220347"/>
            <a:chExt cx="2021075" cy="1299554"/>
          </a:xfrm>
        </p:grpSpPr>
        <p:grpSp>
          <p:nvGrpSpPr>
            <p:cNvPr id="51" name="Group 50"/>
            <p:cNvGrpSpPr>
              <a:grpSpLocks noChangeAspect="1"/>
            </p:cNvGrpSpPr>
            <p:nvPr/>
          </p:nvGrpSpPr>
          <p:grpSpPr>
            <a:xfrm>
              <a:off x="1985273" y="6245896"/>
              <a:ext cx="1260000" cy="274005"/>
              <a:chOff x="7996440" y="5565810"/>
              <a:chExt cx="1535341" cy="333884"/>
            </a:xfrm>
          </p:grpSpPr>
          <p:grpSp>
            <p:nvGrpSpPr>
              <p:cNvPr id="54" name="Group 53"/>
              <p:cNvGrpSpPr/>
              <p:nvPr/>
            </p:nvGrpSpPr>
            <p:grpSpPr>
              <a:xfrm>
                <a:off x="8797411" y="5565810"/>
                <a:ext cx="333884" cy="333884"/>
                <a:chOff x="3380029" y="1565817"/>
                <a:chExt cx="914400" cy="914400"/>
              </a:xfrm>
            </p:grpSpPr>
            <p:sp>
              <p:nvSpPr>
                <p:cNvPr id="6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5" name="Group 54"/>
              <p:cNvGrpSpPr/>
              <p:nvPr/>
            </p:nvGrpSpPr>
            <p:grpSpPr bwMode="invGray">
              <a:xfrm>
                <a:off x="9197897" y="5565810"/>
                <a:ext cx="333884" cy="333884"/>
                <a:chOff x="6243638" y="9424987"/>
                <a:chExt cx="885825" cy="884238"/>
              </a:xfrm>
            </p:grpSpPr>
            <p:sp>
              <p:nvSpPr>
                <p:cNvPr id="6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6" name="Group 55"/>
              <p:cNvGrpSpPr/>
              <p:nvPr/>
            </p:nvGrpSpPr>
            <p:grpSpPr>
              <a:xfrm>
                <a:off x="7996440" y="5565810"/>
                <a:ext cx="333886" cy="333884"/>
                <a:chOff x="398463" y="1550691"/>
                <a:chExt cx="914400" cy="914400"/>
              </a:xfrm>
            </p:grpSpPr>
            <p:sp>
              <p:nvSpPr>
                <p:cNvPr id="6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7" name="Group 56"/>
              <p:cNvGrpSpPr/>
              <p:nvPr/>
            </p:nvGrpSpPr>
            <p:grpSpPr>
              <a:xfrm>
                <a:off x="8396925" y="5565810"/>
                <a:ext cx="333884" cy="333884"/>
                <a:chOff x="1889246" y="1550691"/>
                <a:chExt cx="914400" cy="914400"/>
              </a:xfrm>
            </p:grpSpPr>
            <p:sp>
              <p:nvSpPr>
                <p:cNvPr id="5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9" name="Group 58"/>
                <p:cNvGrpSpPr/>
                <p:nvPr/>
              </p:nvGrpSpPr>
              <p:grpSpPr>
                <a:xfrm>
                  <a:off x="2118665" y="1750614"/>
                  <a:ext cx="499807" cy="476865"/>
                  <a:chOff x="2118665" y="1750614"/>
                  <a:chExt cx="499807" cy="476865"/>
                </a:xfrm>
              </p:grpSpPr>
              <p:sp>
                <p:nvSpPr>
                  <p:cNvPr id="6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52" name="TextBox 51"/>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3" name="Rectangle 52"/>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cxnSp>
        <p:nvCxnSpPr>
          <p:cNvPr id="68" name="Straight Connector 67"/>
          <p:cNvCxnSpPr/>
          <p:nvPr/>
        </p:nvCxnSpPr>
        <p:spPr>
          <a:xfrm>
            <a:off x="1740632" y="1715023"/>
            <a:ext cx="27297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 name="AutoShape 1"/>
          <p:cNvSpPr>
            <a:spLocks/>
          </p:cNvSpPr>
          <p:nvPr/>
        </p:nvSpPr>
        <p:spPr bwMode="auto">
          <a:xfrm>
            <a:off x="4719155" y="1540632"/>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defRPr/>
            </a:pPr>
            <a:r>
              <a:rPr lang="id-ID" sz="1600" b="1" spc="300" smtClean="0">
                <a:solidFill>
                  <a:schemeClr val="tx2"/>
                </a:solidFill>
                <a:latin typeface="Lato" panose="020F0502020204030203" pitchFamily="34" charset="0"/>
                <a:ea typeface="Open Sans" panose="020B0606030504020204" pitchFamily="34" charset="0"/>
                <a:cs typeface="Lato" panose="020F0502020204030203" pitchFamily="34" charset="0"/>
                <a:sym typeface="League Gothic" charset="0"/>
              </a:rPr>
              <a:t>COMPANY FOUNDER</a:t>
            </a:r>
            <a:endParaRPr lang="es-ES" sz="1600" spc="300" dirty="0">
              <a:solidFill>
                <a:schemeClr val="tx2"/>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cxnSp>
        <p:nvCxnSpPr>
          <p:cNvPr id="70" name="Straight Connector 69"/>
          <p:cNvCxnSpPr/>
          <p:nvPr/>
        </p:nvCxnSpPr>
        <p:spPr>
          <a:xfrm>
            <a:off x="7581138" y="1715023"/>
            <a:ext cx="27297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Tree>
    <p:extLst>
      <p:ext uri="{BB962C8B-B14F-4D97-AF65-F5344CB8AC3E}">
        <p14:creationId xmlns:p14="http://schemas.microsoft.com/office/powerpoint/2010/main" val="15548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DISCOURSE STAFF</a:t>
            </a:r>
            <a:endParaRPr lang="id-ID"/>
          </a:p>
        </p:txBody>
      </p:sp>
      <p:sp>
        <p:nvSpPr>
          <p:cNvPr id="10" name="Oval 10"/>
          <p:cNvSpPr>
            <a:spLocks noChangeAspect="1" noChangeArrowheads="1"/>
          </p:cNvSpPr>
          <p:nvPr/>
        </p:nvSpPr>
        <p:spPr bwMode="auto">
          <a:xfrm>
            <a:off x="3191485"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1" name="Oval 10"/>
          <p:cNvSpPr>
            <a:spLocks noChangeAspect="1" noChangeArrowheads="1"/>
          </p:cNvSpPr>
          <p:nvPr/>
        </p:nvSpPr>
        <p:spPr bwMode="auto">
          <a:xfrm>
            <a:off x="6396367"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2" name="Oval 11"/>
          <p:cNvSpPr>
            <a:spLocks noChangeAspect="1" noChangeArrowheads="1"/>
          </p:cNvSpPr>
          <p:nvPr/>
        </p:nvSpPr>
        <p:spPr bwMode="auto">
          <a:xfrm>
            <a:off x="9681932" y="2504663"/>
            <a:ext cx="252000" cy="252000"/>
          </a:xfrm>
          <a:prstGeom prst="ellipse">
            <a:avLst/>
          </a:pr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nvGrpSpPr>
          <p:cNvPr id="8" name="Group 7"/>
          <p:cNvGrpSpPr/>
          <p:nvPr/>
        </p:nvGrpSpPr>
        <p:grpSpPr>
          <a:xfrm>
            <a:off x="1656408" y="5220347"/>
            <a:ext cx="2021075" cy="1299554"/>
            <a:chOff x="1629514" y="5220347"/>
            <a:chExt cx="2021075" cy="1299554"/>
          </a:xfrm>
        </p:grpSpPr>
        <p:grpSp>
          <p:nvGrpSpPr>
            <p:cNvPr id="13" name="Group 12"/>
            <p:cNvGrpSpPr>
              <a:grpSpLocks noChangeAspect="1"/>
            </p:cNvGrpSpPr>
            <p:nvPr/>
          </p:nvGrpSpPr>
          <p:grpSpPr>
            <a:xfrm>
              <a:off x="1985273" y="6245896"/>
              <a:ext cx="1260000" cy="274005"/>
              <a:chOff x="7996440" y="5565810"/>
              <a:chExt cx="1535341" cy="333884"/>
            </a:xfrm>
          </p:grpSpPr>
          <p:grpSp>
            <p:nvGrpSpPr>
              <p:cNvPr id="14" name="Group 13"/>
              <p:cNvGrpSpPr/>
              <p:nvPr/>
            </p:nvGrpSpPr>
            <p:grpSpPr>
              <a:xfrm>
                <a:off x="8797411" y="5565810"/>
                <a:ext cx="333884" cy="333884"/>
                <a:chOff x="3380029" y="1565817"/>
                <a:chExt cx="914400" cy="914400"/>
              </a:xfrm>
            </p:grpSpPr>
            <p:sp>
              <p:nvSpPr>
                <p:cNvPr id="2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5" name="Group 14"/>
              <p:cNvGrpSpPr/>
              <p:nvPr/>
            </p:nvGrpSpPr>
            <p:grpSpPr bwMode="invGray">
              <a:xfrm>
                <a:off x="9197897" y="5565810"/>
                <a:ext cx="333884" cy="333884"/>
                <a:chOff x="6243638" y="9424987"/>
                <a:chExt cx="885825" cy="884238"/>
              </a:xfrm>
            </p:grpSpPr>
            <p:sp>
              <p:nvSpPr>
                <p:cNvPr id="2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8" name="Group 17"/>
              <p:cNvGrpSpPr/>
              <p:nvPr/>
            </p:nvGrpSpPr>
            <p:grpSpPr>
              <a:xfrm>
                <a:off x="7996440" y="5565810"/>
                <a:ext cx="333886" cy="333884"/>
                <a:chOff x="398463" y="1550691"/>
                <a:chExt cx="914400" cy="914400"/>
              </a:xfrm>
            </p:grpSpPr>
            <p:sp>
              <p:nvSpPr>
                <p:cNvPr id="2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9" name="Group 18"/>
              <p:cNvGrpSpPr/>
              <p:nvPr/>
            </p:nvGrpSpPr>
            <p:grpSpPr>
              <a:xfrm>
                <a:off x="8396925" y="5565810"/>
                <a:ext cx="333884" cy="333884"/>
                <a:chOff x="1889246" y="1550691"/>
                <a:chExt cx="914400" cy="914400"/>
              </a:xfrm>
            </p:grpSpPr>
            <p:sp>
              <p:nvSpPr>
                <p:cNvPr id="2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2118665" y="1750614"/>
                  <a:ext cx="499807" cy="476865"/>
                  <a:chOff x="2118665" y="1750614"/>
                  <a:chExt cx="499807" cy="476865"/>
                </a:xfrm>
              </p:grpSpPr>
              <p:sp>
                <p:nvSpPr>
                  <p:cNvPr id="2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0" name="TextBox 29"/>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1" name="Rectangle 30"/>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32" name="Group 31"/>
          <p:cNvGrpSpPr/>
          <p:nvPr/>
        </p:nvGrpSpPr>
        <p:grpSpPr>
          <a:xfrm>
            <a:off x="4982079" y="5220347"/>
            <a:ext cx="2021075" cy="1299554"/>
            <a:chOff x="1629514" y="5220347"/>
            <a:chExt cx="2021075" cy="1299554"/>
          </a:xfrm>
        </p:grpSpPr>
        <p:grpSp>
          <p:nvGrpSpPr>
            <p:cNvPr id="33" name="Group 32"/>
            <p:cNvGrpSpPr>
              <a:grpSpLocks noChangeAspect="1"/>
            </p:cNvGrpSpPr>
            <p:nvPr/>
          </p:nvGrpSpPr>
          <p:grpSpPr>
            <a:xfrm>
              <a:off x="1985273" y="6245896"/>
              <a:ext cx="1260000" cy="274005"/>
              <a:chOff x="7996440" y="5565810"/>
              <a:chExt cx="1535341" cy="333884"/>
            </a:xfrm>
          </p:grpSpPr>
          <p:grpSp>
            <p:nvGrpSpPr>
              <p:cNvPr id="36" name="Group 35"/>
              <p:cNvGrpSpPr/>
              <p:nvPr/>
            </p:nvGrpSpPr>
            <p:grpSpPr>
              <a:xfrm>
                <a:off x="8797411" y="5565810"/>
                <a:ext cx="333884" cy="333884"/>
                <a:chOff x="3380029" y="1565817"/>
                <a:chExt cx="914400" cy="914400"/>
              </a:xfrm>
            </p:grpSpPr>
            <p:sp>
              <p:nvSpPr>
                <p:cNvPr id="4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7" name="Group 36"/>
              <p:cNvGrpSpPr/>
              <p:nvPr/>
            </p:nvGrpSpPr>
            <p:grpSpPr bwMode="invGray">
              <a:xfrm>
                <a:off x="9197897" y="5565810"/>
                <a:ext cx="333884" cy="333884"/>
                <a:chOff x="6243638" y="9424987"/>
                <a:chExt cx="885825" cy="884238"/>
              </a:xfrm>
            </p:grpSpPr>
            <p:sp>
              <p:nvSpPr>
                <p:cNvPr id="4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8" name="Group 37"/>
              <p:cNvGrpSpPr/>
              <p:nvPr/>
            </p:nvGrpSpPr>
            <p:grpSpPr>
              <a:xfrm>
                <a:off x="7996440" y="5565810"/>
                <a:ext cx="333886" cy="333884"/>
                <a:chOff x="398463" y="1550691"/>
                <a:chExt cx="914400" cy="914400"/>
              </a:xfrm>
            </p:grpSpPr>
            <p:sp>
              <p:nvSpPr>
                <p:cNvPr id="4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9" name="Group 38"/>
              <p:cNvGrpSpPr/>
              <p:nvPr/>
            </p:nvGrpSpPr>
            <p:grpSpPr>
              <a:xfrm>
                <a:off x="8396925" y="5565810"/>
                <a:ext cx="333884" cy="333884"/>
                <a:chOff x="1889246" y="1550691"/>
                <a:chExt cx="914400" cy="914400"/>
              </a:xfrm>
            </p:grpSpPr>
            <p:sp>
              <p:nvSpPr>
                <p:cNvPr id="4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41" name="Group 40"/>
                <p:cNvGrpSpPr/>
                <p:nvPr/>
              </p:nvGrpSpPr>
              <p:grpSpPr>
                <a:xfrm>
                  <a:off x="2118665" y="1750614"/>
                  <a:ext cx="499807" cy="476865"/>
                  <a:chOff x="2118665" y="1750614"/>
                  <a:chExt cx="499807" cy="476865"/>
                </a:xfrm>
              </p:grpSpPr>
              <p:sp>
                <p:nvSpPr>
                  <p:cNvPr id="4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4" name="TextBox 33"/>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5" name="Rectangle 34"/>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50" name="Group 49"/>
          <p:cNvGrpSpPr/>
          <p:nvPr/>
        </p:nvGrpSpPr>
        <p:grpSpPr>
          <a:xfrm>
            <a:off x="8271824" y="5220347"/>
            <a:ext cx="2021075" cy="1299554"/>
            <a:chOff x="1629514" y="5220347"/>
            <a:chExt cx="2021075" cy="1299554"/>
          </a:xfrm>
        </p:grpSpPr>
        <p:grpSp>
          <p:nvGrpSpPr>
            <p:cNvPr id="51" name="Group 50"/>
            <p:cNvGrpSpPr>
              <a:grpSpLocks noChangeAspect="1"/>
            </p:cNvGrpSpPr>
            <p:nvPr/>
          </p:nvGrpSpPr>
          <p:grpSpPr>
            <a:xfrm>
              <a:off x="1985273" y="6245896"/>
              <a:ext cx="1260000" cy="274005"/>
              <a:chOff x="7996440" y="5565810"/>
              <a:chExt cx="1535341" cy="333884"/>
            </a:xfrm>
          </p:grpSpPr>
          <p:grpSp>
            <p:nvGrpSpPr>
              <p:cNvPr id="54" name="Group 53"/>
              <p:cNvGrpSpPr/>
              <p:nvPr/>
            </p:nvGrpSpPr>
            <p:grpSpPr>
              <a:xfrm>
                <a:off x="8797411" y="5565810"/>
                <a:ext cx="333884" cy="333884"/>
                <a:chOff x="3380029" y="1565817"/>
                <a:chExt cx="914400" cy="914400"/>
              </a:xfrm>
            </p:grpSpPr>
            <p:sp>
              <p:nvSpPr>
                <p:cNvPr id="6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5" name="Group 54"/>
              <p:cNvGrpSpPr/>
              <p:nvPr/>
            </p:nvGrpSpPr>
            <p:grpSpPr bwMode="invGray">
              <a:xfrm>
                <a:off x="9197897" y="5565810"/>
                <a:ext cx="333884" cy="333884"/>
                <a:chOff x="6243638" y="9424987"/>
                <a:chExt cx="885825" cy="884238"/>
              </a:xfrm>
            </p:grpSpPr>
            <p:sp>
              <p:nvSpPr>
                <p:cNvPr id="6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6" name="Group 55"/>
              <p:cNvGrpSpPr/>
              <p:nvPr/>
            </p:nvGrpSpPr>
            <p:grpSpPr>
              <a:xfrm>
                <a:off x="7996440" y="5565810"/>
                <a:ext cx="333886" cy="333884"/>
                <a:chOff x="398463" y="1550691"/>
                <a:chExt cx="914400" cy="914400"/>
              </a:xfrm>
            </p:grpSpPr>
            <p:sp>
              <p:nvSpPr>
                <p:cNvPr id="6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7" name="Group 56"/>
              <p:cNvGrpSpPr/>
              <p:nvPr/>
            </p:nvGrpSpPr>
            <p:grpSpPr>
              <a:xfrm>
                <a:off x="8396925" y="5565810"/>
                <a:ext cx="333884" cy="333884"/>
                <a:chOff x="1889246" y="1550691"/>
                <a:chExt cx="914400" cy="914400"/>
              </a:xfrm>
            </p:grpSpPr>
            <p:sp>
              <p:nvSpPr>
                <p:cNvPr id="5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9" name="Group 58"/>
                <p:cNvGrpSpPr/>
                <p:nvPr/>
              </p:nvGrpSpPr>
              <p:grpSpPr>
                <a:xfrm>
                  <a:off x="2118665" y="1750614"/>
                  <a:ext cx="499807" cy="476865"/>
                  <a:chOff x="2118665" y="1750614"/>
                  <a:chExt cx="499807" cy="476865"/>
                </a:xfrm>
              </p:grpSpPr>
              <p:sp>
                <p:nvSpPr>
                  <p:cNvPr id="6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6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52" name="TextBox 51"/>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3" name="Rectangle 52"/>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Tree>
    <p:extLst>
      <p:ext uri="{BB962C8B-B14F-4D97-AF65-F5344CB8AC3E}">
        <p14:creationId xmlns:p14="http://schemas.microsoft.com/office/powerpoint/2010/main" val="18903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
                                        <p:tgtEl>
                                          <p:spTgt spid="11"/>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472072"/>
            <a:ext cx="3047584" cy="33859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3047584" y="3472072"/>
            <a:ext cx="2988402" cy="3385928"/>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6035987" y="3472071"/>
            <a:ext cx="3127891" cy="338592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9163878" y="3472072"/>
            <a:ext cx="3049758" cy="3385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4" name="Group 23"/>
          <p:cNvGrpSpPr/>
          <p:nvPr/>
        </p:nvGrpSpPr>
        <p:grpSpPr>
          <a:xfrm>
            <a:off x="356524" y="4935071"/>
            <a:ext cx="2373229" cy="1337802"/>
            <a:chOff x="7977086" y="4217595"/>
            <a:chExt cx="3008651" cy="1614010"/>
          </a:xfrm>
        </p:grpSpPr>
        <p:grpSp>
          <p:nvGrpSpPr>
            <p:cNvPr id="25" name="Group 24"/>
            <p:cNvGrpSpPr/>
            <p:nvPr/>
          </p:nvGrpSpPr>
          <p:grpSpPr>
            <a:xfrm>
              <a:off x="7977086" y="4217595"/>
              <a:ext cx="3008651" cy="1596891"/>
              <a:chOff x="1421346" y="4302263"/>
              <a:chExt cx="3319010" cy="1596891"/>
            </a:xfrm>
          </p:grpSpPr>
          <p:sp>
            <p:nvSpPr>
              <p:cNvPr id="29" name="Rectangle 28"/>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30" name="Rounded Rectangle 29"/>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1" name="Rounded Rectangle 30"/>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2" name="Rectangle 31"/>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33" name="Rectangle 32"/>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34" name="Rounded Rectangle 33"/>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5" name="Rounded Rectangle 34"/>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6" name="Rectangle 35"/>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37" name="Rectangle 36"/>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38" name="Rounded Rectangle 37"/>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9" name="Rounded Rectangle 38"/>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0" name="Rectangle 39"/>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26" name="Oval 25"/>
            <p:cNvSpPr>
              <a:spLocks noChangeAspect="1"/>
            </p:cNvSpPr>
            <p:nvPr/>
          </p:nvSpPr>
          <p:spPr>
            <a:xfrm>
              <a:off x="10190820" y="4529436"/>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26"/>
            <p:cNvSpPr>
              <a:spLocks noChangeAspect="1"/>
            </p:cNvSpPr>
            <p:nvPr/>
          </p:nvSpPr>
          <p:spPr>
            <a:xfrm>
              <a:off x="9723667" y="5069413"/>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27"/>
            <p:cNvSpPr>
              <a:spLocks noChangeAspect="1"/>
            </p:cNvSpPr>
            <p:nvPr/>
          </p:nvSpPr>
          <p:spPr>
            <a:xfrm>
              <a:off x="10393331" y="5651605"/>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Group 91"/>
          <p:cNvGrpSpPr/>
          <p:nvPr/>
        </p:nvGrpSpPr>
        <p:grpSpPr>
          <a:xfrm>
            <a:off x="3372891" y="4935071"/>
            <a:ext cx="2373229" cy="1337802"/>
            <a:chOff x="7977086" y="4217595"/>
            <a:chExt cx="3008651" cy="1614010"/>
          </a:xfrm>
        </p:grpSpPr>
        <p:grpSp>
          <p:nvGrpSpPr>
            <p:cNvPr id="93" name="Group 92"/>
            <p:cNvGrpSpPr/>
            <p:nvPr/>
          </p:nvGrpSpPr>
          <p:grpSpPr>
            <a:xfrm>
              <a:off x="7977086" y="4217595"/>
              <a:ext cx="3008651" cy="1596891"/>
              <a:chOff x="1421346" y="4302263"/>
              <a:chExt cx="3319010" cy="1596891"/>
            </a:xfrm>
          </p:grpSpPr>
          <p:sp>
            <p:nvSpPr>
              <p:cNvPr id="97" name="Rectangle 96"/>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98" name="Rounded Rectangle 97"/>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99" name="Rounded Rectangle 98"/>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0" name="Rectangle 99"/>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101" name="Rectangle 100"/>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102" name="Rounded Rectangle 101"/>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03" name="Rounded Rectangle 102"/>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4" name="Rectangle 103"/>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105" name="Rectangle 104"/>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106" name="Rounded Rectangle 105"/>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07" name="Rounded Rectangle 106"/>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8" name="Rectangle 107"/>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94" name="Oval 93"/>
            <p:cNvSpPr>
              <a:spLocks noChangeAspect="1"/>
            </p:cNvSpPr>
            <p:nvPr/>
          </p:nvSpPr>
          <p:spPr>
            <a:xfrm>
              <a:off x="10190820" y="4529436"/>
              <a:ext cx="180000" cy="1800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94"/>
            <p:cNvSpPr>
              <a:spLocks noChangeAspect="1"/>
            </p:cNvSpPr>
            <p:nvPr/>
          </p:nvSpPr>
          <p:spPr>
            <a:xfrm>
              <a:off x="9723667" y="5069413"/>
              <a:ext cx="180000" cy="1800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Oval 95"/>
            <p:cNvSpPr>
              <a:spLocks noChangeAspect="1"/>
            </p:cNvSpPr>
            <p:nvPr/>
          </p:nvSpPr>
          <p:spPr>
            <a:xfrm>
              <a:off x="10393331" y="5651605"/>
              <a:ext cx="180000" cy="180000"/>
            </a:xfrm>
            <a:prstGeom prst="ellipse">
              <a:avLst/>
            </a:prstGeom>
            <a:solidFill>
              <a:schemeClr val="bg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9" name="Group 108"/>
          <p:cNvGrpSpPr/>
          <p:nvPr/>
        </p:nvGrpSpPr>
        <p:grpSpPr>
          <a:xfrm>
            <a:off x="6449050" y="4936316"/>
            <a:ext cx="2373229" cy="1337802"/>
            <a:chOff x="7977086" y="4217595"/>
            <a:chExt cx="3008651" cy="1614010"/>
          </a:xfrm>
        </p:grpSpPr>
        <p:grpSp>
          <p:nvGrpSpPr>
            <p:cNvPr id="110" name="Group 109"/>
            <p:cNvGrpSpPr/>
            <p:nvPr/>
          </p:nvGrpSpPr>
          <p:grpSpPr>
            <a:xfrm>
              <a:off x="7977086" y="4217595"/>
              <a:ext cx="3008651" cy="1596891"/>
              <a:chOff x="1421346" y="4302263"/>
              <a:chExt cx="3319010" cy="1596891"/>
            </a:xfrm>
          </p:grpSpPr>
          <p:sp>
            <p:nvSpPr>
              <p:cNvPr id="114" name="Rectangle 113"/>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115" name="Rounded Rectangle 114"/>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16" name="Rounded Rectangle 115"/>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17" name="Rectangle 116"/>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118" name="Rectangle 117"/>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119" name="Rounded Rectangle 118"/>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20" name="Rounded Rectangle 119"/>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21" name="Rectangle 120"/>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122" name="Rectangle 121"/>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123" name="Rounded Rectangle 122"/>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24" name="Rounded Rectangle 123"/>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25" name="Rectangle 124"/>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11" name="Oval 110"/>
            <p:cNvSpPr>
              <a:spLocks noChangeAspect="1"/>
            </p:cNvSpPr>
            <p:nvPr/>
          </p:nvSpPr>
          <p:spPr>
            <a:xfrm>
              <a:off x="10190820" y="4529436"/>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2" name="Oval 111"/>
            <p:cNvSpPr>
              <a:spLocks noChangeAspect="1"/>
            </p:cNvSpPr>
            <p:nvPr/>
          </p:nvSpPr>
          <p:spPr>
            <a:xfrm>
              <a:off x="9723667" y="5069413"/>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3" name="Oval 112"/>
            <p:cNvSpPr>
              <a:spLocks noChangeAspect="1"/>
            </p:cNvSpPr>
            <p:nvPr/>
          </p:nvSpPr>
          <p:spPr>
            <a:xfrm>
              <a:off x="10393331" y="5651605"/>
              <a:ext cx="180000" cy="180000"/>
            </a:xfrm>
            <a:prstGeom prst="ellipse">
              <a:avLst/>
            </a:prstGeom>
            <a:solidFill>
              <a:schemeClr val="bg1">
                <a:lumMod val="2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6" name="Group 125"/>
          <p:cNvGrpSpPr/>
          <p:nvPr/>
        </p:nvGrpSpPr>
        <p:grpSpPr>
          <a:xfrm>
            <a:off x="9544461" y="4929309"/>
            <a:ext cx="2373229" cy="1337802"/>
            <a:chOff x="7977086" y="4217595"/>
            <a:chExt cx="3008651" cy="1614010"/>
          </a:xfrm>
        </p:grpSpPr>
        <p:grpSp>
          <p:nvGrpSpPr>
            <p:cNvPr id="127" name="Group 126"/>
            <p:cNvGrpSpPr/>
            <p:nvPr/>
          </p:nvGrpSpPr>
          <p:grpSpPr>
            <a:xfrm>
              <a:off x="7977086" y="4217595"/>
              <a:ext cx="3008651" cy="1596891"/>
              <a:chOff x="1421346" y="4302263"/>
              <a:chExt cx="3319010" cy="1596891"/>
            </a:xfrm>
          </p:grpSpPr>
          <p:sp>
            <p:nvSpPr>
              <p:cNvPr id="131" name="Rectangle 130"/>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132" name="Rounded Rectangle 131"/>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33" name="Rounded Rectangle 132"/>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34" name="Rectangle 133"/>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135" name="Rectangle 134"/>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136" name="Rounded Rectangle 135"/>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37" name="Rounded Rectangle 136"/>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38" name="Rectangle 137"/>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139" name="Rectangle 138"/>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140" name="Rounded Rectangle 139"/>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41" name="Rounded Rectangle 140"/>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42" name="Rectangle 141"/>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28" name="Oval 127"/>
            <p:cNvSpPr>
              <a:spLocks noChangeAspect="1"/>
            </p:cNvSpPr>
            <p:nvPr/>
          </p:nvSpPr>
          <p:spPr>
            <a:xfrm>
              <a:off x="10190820" y="4529436"/>
              <a:ext cx="180000" cy="180000"/>
            </a:xfrm>
            <a:prstGeom prst="ellipse">
              <a:avLst/>
            </a:prstGeom>
            <a:solidFill>
              <a:schemeClr val="bg1">
                <a:lumMod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9" name="Oval 128"/>
            <p:cNvSpPr>
              <a:spLocks noChangeAspect="1"/>
            </p:cNvSpPr>
            <p:nvPr/>
          </p:nvSpPr>
          <p:spPr>
            <a:xfrm>
              <a:off x="9723667" y="5069413"/>
              <a:ext cx="180000" cy="180000"/>
            </a:xfrm>
            <a:prstGeom prst="ellipse">
              <a:avLst/>
            </a:prstGeom>
            <a:solidFill>
              <a:schemeClr val="bg1">
                <a:lumMod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0" name="Oval 129"/>
            <p:cNvSpPr>
              <a:spLocks noChangeAspect="1"/>
            </p:cNvSpPr>
            <p:nvPr/>
          </p:nvSpPr>
          <p:spPr>
            <a:xfrm>
              <a:off x="10393331" y="5651605"/>
              <a:ext cx="180000" cy="180000"/>
            </a:xfrm>
            <a:prstGeom prst="ellipse">
              <a:avLst/>
            </a:prstGeom>
            <a:solidFill>
              <a:schemeClr val="bg1">
                <a:lumMod val="1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3" name="AutoShape 1"/>
          <p:cNvSpPr>
            <a:spLocks/>
          </p:cNvSpPr>
          <p:nvPr/>
        </p:nvSpPr>
        <p:spPr bwMode="auto">
          <a:xfrm>
            <a:off x="157342" y="4043863"/>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44" name="AutoShape 1"/>
          <p:cNvSpPr>
            <a:spLocks/>
          </p:cNvSpPr>
          <p:nvPr/>
        </p:nvSpPr>
        <p:spPr bwMode="auto">
          <a:xfrm>
            <a:off x="157342" y="4289058"/>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145" name="AutoShape 1"/>
          <p:cNvSpPr>
            <a:spLocks/>
          </p:cNvSpPr>
          <p:nvPr/>
        </p:nvSpPr>
        <p:spPr bwMode="auto">
          <a:xfrm>
            <a:off x="3238544" y="4051692"/>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46" name="AutoShape 1"/>
          <p:cNvSpPr>
            <a:spLocks/>
          </p:cNvSpPr>
          <p:nvPr/>
        </p:nvSpPr>
        <p:spPr bwMode="auto">
          <a:xfrm>
            <a:off x="3238544" y="4296887"/>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147" name="AutoShape 1"/>
          <p:cNvSpPr>
            <a:spLocks/>
          </p:cNvSpPr>
          <p:nvPr/>
        </p:nvSpPr>
        <p:spPr bwMode="auto">
          <a:xfrm>
            <a:off x="6236948" y="4042832"/>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48" name="AutoShape 1"/>
          <p:cNvSpPr>
            <a:spLocks/>
          </p:cNvSpPr>
          <p:nvPr/>
        </p:nvSpPr>
        <p:spPr bwMode="auto">
          <a:xfrm>
            <a:off x="6236948" y="4288027"/>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149" name="AutoShape 1"/>
          <p:cNvSpPr>
            <a:spLocks/>
          </p:cNvSpPr>
          <p:nvPr/>
        </p:nvSpPr>
        <p:spPr bwMode="auto">
          <a:xfrm>
            <a:off x="9379205" y="4045930"/>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spc="300" smtClean="0">
                <a:solidFill>
                  <a:schemeClr val="bg1"/>
                </a:solidFill>
                <a:ea typeface="Open Sans" panose="020B0606030504020204" pitchFamily="34" charset="0"/>
                <a:cs typeface="Lato Black" panose="020F0A02020204030203" pitchFamily="34" charset="0"/>
                <a:sym typeface="League Gothic" charset="0"/>
              </a:rPr>
              <a:t>JOHN DURASIM</a:t>
            </a:r>
            <a:endParaRPr lang="es-ES" sz="1600" b="1" spc="300" dirty="0">
              <a:solidFill>
                <a:schemeClr val="bg1"/>
              </a:solidFill>
              <a:ea typeface="Open Sans" panose="020B0606030504020204" pitchFamily="34" charset="0"/>
              <a:cs typeface="Lato" panose="020F0502020204030203" pitchFamily="34" charset="0"/>
              <a:sym typeface="League Gothic" charset="0"/>
            </a:endParaRPr>
          </a:p>
        </p:txBody>
      </p:sp>
      <p:sp>
        <p:nvSpPr>
          <p:cNvPr id="150" name="AutoShape 1"/>
          <p:cNvSpPr>
            <a:spLocks/>
          </p:cNvSpPr>
          <p:nvPr/>
        </p:nvSpPr>
        <p:spPr bwMode="auto">
          <a:xfrm>
            <a:off x="9379205" y="4291125"/>
            <a:ext cx="2763371" cy="34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id-ID" sz="1600" b="1" i="1" spc="300" smtClean="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rPr>
              <a:t>Co-Founder</a:t>
            </a:r>
            <a:endParaRPr lang="es-ES" sz="1600" i="1" spc="300" dirty="0">
              <a:solidFill>
                <a:schemeClr val="bg1"/>
              </a:solidFill>
              <a:latin typeface="Lato" panose="020F0502020204030203" pitchFamily="34" charset="0"/>
              <a:ea typeface="Open Sans" panose="020B0606030504020204" pitchFamily="34" charset="0"/>
              <a:cs typeface="Lato" panose="020F0502020204030203" pitchFamily="34" charset="0"/>
              <a:sym typeface="League Gothic" charset="0"/>
            </a:endParaRPr>
          </a:p>
        </p:txBody>
      </p:sp>
      <p:sp>
        <p:nvSpPr>
          <p:cNvPr id="2" name="Picture Placeholder 1"/>
          <p:cNvSpPr>
            <a:spLocks noGrp="1"/>
          </p:cNvSpPr>
          <p:nvPr>
            <p:ph type="pic" sz="quarter" idx="19"/>
          </p:nvPr>
        </p:nvSpPr>
        <p:spPr/>
      </p:sp>
      <p:sp>
        <p:nvSpPr>
          <p:cNvPr id="3" name="Picture Placeholder 2"/>
          <p:cNvSpPr>
            <a:spLocks noGrp="1"/>
          </p:cNvSpPr>
          <p:nvPr>
            <p:ph type="pic" sz="quarter" idx="20"/>
          </p:nvPr>
        </p:nvSpPr>
        <p:spPr/>
      </p:sp>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347429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99791" y="0"/>
            <a:ext cx="2925124" cy="6858000"/>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6224915" y="0"/>
            <a:ext cx="283927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330118" y="2236126"/>
            <a:ext cx="2691638" cy="1400383"/>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sp>
        <p:nvSpPr>
          <p:cNvPr id="13" name="Rectangle 12"/>
          <p:cNvSpPr/>
          <p:nvPr/>
        </p:nvSpPr>
        <p:spPr>
          <a:xfrm>
            <a:off x="6224915" y="2231259"/>
            <a:ext cx="2691638" cy="1400383"/>
          </a:xfrm>
          <a:prstGeom prst="rect">
            <a:avLst/>
          </a:prstGeom>
        </p:spPr>
        <p:txBody>
          <a:bodyPr wrap="square">
            <a:spAutoFit/>
          </a:bodyPr>
          <a:lstStyle/>
          <a:p>
            <a:pPr algn="ctr">
              <a:lnSpc>
                <a:spcPts val="1651"/>
              </a:lnSpc>
              <a:spcAft>
                <a:spcPts val="1500"/>
              </a:spcAft>
            </a:pP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ipsum</a:t>
            </a:r>
            <a:r>
              <a:rPr lang="en-US" sz="1200" dirty="0">
                <a:solidFill>
                  <a:schemeClr val="bg1"/>
                </a:solidFill>
                <a:ea typeface="Times New Roman" panose="02020603050405020304" pitchFamily="18" charset="0"/>
              </a:rPr>
              <a:t> dolor sit </a:t>
            </a:r>
            <a:r>
              <a:rPr lang="en-US" sz="1200" dirty="0" err="1">
                <a:solidFill>
                  <a:schemeClr val="bg1"/>
                </a:solidFill>
                <a:ea typeface="Times New Roman" panose="02020603050405020304" pitchFamily="18" charset="0"/>
              </a:rPr>
              <a:t>amet</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consectetur</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elit</a:t>
            </a:r>
            <a:r>
              <a:rPr lang="en-US" sz="1200" dirty="0">
                <a:solidFill>
                  <a:schemeClr val="bg1"/>
                </a:solidFill>
                <a:ea typeface="Times New Roman" panose="02020603050405020304" pitchFamily="18" charset="0"/>
              </a:rPr>
              <a:t>. Nam </a:t>
            </a:r>
            <a:r>
              <a:rPr lang="en-US" sz="1200" dirty="0" err="1">
                <a:solidFill>
                  <a:schemeClr val="bg1"/>
                </a:solidFill>
                <a:ea typeface="Times New Roman" panose="02020603050405020304" pitchFamily="18" charset="0"/>
              </a:rPr>
              <a:t>viverra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euismod</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odio</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gravida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pellentesque</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urna</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varius</a:t>
            </a:r>
            <a:r>
              <a:rPr lang="en-US" sz="1200" dirty="0">
                <a:solidFill>
                  <a:schemeClr val="bg1"/>
                </a:solidFill>
                <a:ea typeface="Times New Roman" panose="02020603050405020304" pitchFamily="18" charset="0"/>
              </a:rPr>
              <a:t> vitae. </a:t>
            </a:r>
            <a:r>
              <a:rPr lang="en-US" sz="1200" dirty="0" err="1">
                <a:solidFill>
                  <a:schemeClr val="bg1"/>
                </a:solidFill>
                <a:ea typeface="Times New Roman" panose="02020603050405020304" pitchFamily="18" charset="0"/>
              </a:rPr>
              <a:t>Sed</a:t>
            </a:r>
            <a:r>
              <a:rPr lang="en-US" sz="1200" dirty="0">
                <a:solidFill>
                  <a:schemeClr val="bg1"/>
                </a:solidFill>
                <a:ea typeface="Times New Roman" panose="02020603050405020304" pitchFamily="18" charset="0"/>
              </a:rPr>
              <a:t> dui </a:t>
            </a:r>
            <a:r>
              <a:rPr lang="en-US" sz="1200" dirty="0" err="1">
                <a:solidFill>
                  <a:schemeClr val="bg1"/>
                </a:solidFill>
                <a:ea typeface="Times New Roman" panose="02020603050405020304" pitchFamily="18" charset="0"/>
              </a:rPr>
              <a:t>lorem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in </a:t>
            </a:r>
            <a:r>
              <a:rPr lang="en-US" sz="1200" dirty="0" err="1">
                <a:solidFill>
                  <a:schemeClr val="bg1"/>
                </a:solidFill>
                <a:ea typeface="Times New Roman" panose="02020603050405020304" pitchFamily="18" charset="0"/>
              </a:rPr>
              <a:t>adipiscing</a:t>
            </a:r>
            <a:r>
              <a:rPr lang="en-US" sz="1200" dirty="0">
                <a:solidFill>
                  <a:schemeClr val="bg1"/>
                </a:solidFill>
                <a:ea typeface="Times New Roman" panose="02020603050405020304" pitchFamily="18" charset="0"/>
              </a:rPr>
              <a:t> et, </a:t>
            </a:r>
            <a:r>
              <a:rPr lang="en-US" sz="1200" dirty="0" err="1">
                <a:solidFill>
                  <a:schemeClr val="bg1"/>
                </a:solidFill>
                <a:ea typeface="Times New Roman" panose="02020603050405020304" pitchFamily="18" charset="0"/>
              </a:rPr>
              <a:t>interdum</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nec</a:t>
            </a:r>
            <a:r>
              <a:rPr lang="en-US" sz="1200" dirty="0">
                <a:solidFill>
                  <a:schemeClr val="bg1"/>
                </a:solidFill>
                <a:ea typeface="Times New Roman" panose="02020603050405020304" pitchFamily="18" charset="0"/>
              </a:rPr>
              <a:t> </a:t>
            </a:r>
            <a:r>
              <a:rPr lang="en-US" sz="1200" dirty="0" err="1">
                <a:solidFill>
                  <a:schemeClr val="bg1"/>
                </a:solidFill>
                <a:ea typeface="Times New Roman" panose="02020603050405020304" pitchFamily="18" charset="0"/>
              </a:rPr>
              <a:t>metus</a:t>
            </a:r>
            <a:r>
              <a:rPr lang="en-US" sz="1200">
                <a:solidFill>
                  <a:schemeClr val="bg1"/>
                </a:solidFill>
                <a:ea typeface="Times New Roman" panose="02020603050405020304" pitchFamily="18" charset="0"/>
              </a:rPr>
              <a:t>. </a:t>
            </a:r>
            <a:endParaRPr lang="en-US" sz="1200" dirty="0">
              <a:solidFill>
                <a:schemeClr val="bg1"/>
              </a:solidFill>
              <a:ea typeface="Times New Roman" panose="02020603050405020304" pitchFamily="18" charset="0"/>
            </a:endParaRPr>
          </a:p>
        </p:txBody>
      </p:sp>
      <p:grpSp>
        <p:nvGrpSpPr>
          <p:cNvPr id="14" name="Group 13"/>
          <p:cNvGrpSpPr/>
          <p:nvPr/>
        </p:nvGrpSpPr>
        <p:grpSpPr>
          <a:xfrm>
            <a:off x="3526336" y="4585448"/>
            <a:ext cx="2373229" cy="1337802"/>
            <a:chOff x="7977086" y="4217595"/>
            <a:chExt cx="3008651" cy="1614010"/>
          </a:xfrm>
        </p:grpSpPr>
        <p:grpSp>
          <p:nvGrpSpPr>
            <p:cNvPr id="15" name="Group 14"/>
            <p:cNvGrpSpPr/>
            <p:nvPr/>
          </p:nvGrpSpPr>
          <p:grpSpPr>
            <a:xfrm>
              <a:off x="7977086" y="4217595"/>
              <a:ext cx="3008651" cy="1596891"/>
              <a:chOff x="1421346" y="4302263"/>
              <a:chExt cx="3319010" cy="1596891"/>
            </a:xfrm>
          </p:grpSpPr>
          <p:sp>
            <p:nvSpPr>
              <p:cNvPr id="21" name="Rectangle 20"/>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22" name="Rounded Rectangle 21"/>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3" name="Rounded Rectangle 22"/>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4" name="Rectangle 23"/>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25" name="Rectangle 24"/>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26" name="Rounded Rectangle 25"/>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7" name="Rounded Rectangle 26"/>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8" name="Rectangle 27"/>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29" name="Rectangle 28"/>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30" name="Rounded Rectangle 29"/>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1" name="Rounded Rectangle 30"/>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2" name="Rectangle 31"/>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18" name="Oval 17"/>
            <p:cNvSpPr>
              <a:spLocks noChangeAspect="1"/>
            </p:cNvSpPr>
            <p:nvPr/>
          </p:nvSpPr>
          <p:spPr>
            <a:xfrm>
              <a:off x="10190820" y="4529436"/>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a:spLocks noChangeAspect="1"/>
            </p:cNvSpPr>
            <p:nvPr/>
          </p:nvSpPr>
          <p:spPr>
            <a:xfrm>
              <a:off x="9723667" y="5069413"/>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p:cNvSpPr>
              <a:spLocks noChangeAspect="1"/>
            </p:cNvSpPr>
            <p:nvPr/>
          </p:nvSpPr>
          <p:spPr>
            <a:xfrm>
              <a:off x="10393331" y="5651605"/>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32"/>
          <p:cNvGrpSpPr/>
          <p:nvPr/>
        </p:nvGrpSpPr>
        <p:grpSpPr>
          <a:xfrm>
            <a:off x="6494681" y="4585448"/>
            <a:ext cx="2373229" cy="1337802"/>
            <a:chOff x="7977086" y="4217595"/>
            <a:chExt cx="3008651" cy="1614010"/>
          </a:xfrm>
        </p:grpSpPr>
        <p:grpSp>
          <p:nvGrpSpPr>
            <p:cNvPr id="34" name="Group 33"/>
            <p:cNvGrpSpPr/>
            <p:nvPr/>
          </p:nvGrpSpPr>
          <p:grpSpPr>
            <a:xfrm>
              <a:off x="7977086" y="4217595"/>
              <a:ext cx="3008651" cy="1596891"/>
              <a:chOff x="1421346" y="4302263"/>
              <a:chExt cx="3319010" cy="1596891"/>
            </a:xfrm>
          </p:grpSpPr>
          <p:sp>
            <p:nvSpPr>
              <p:cNvPr id="38" name="Rectangle 37"/>
              <p:cNvSpPr/>
              <p:nvPr/>
            </p:nvSpPr>
            <p:spPr>
              <a:xfrm>
                <a:off x="1425388" y="4306096"/>
                <a:ext cx="1250104" cy="230732"/>
              </a:xfrm>
              <a:prstGeom prst="rect">
                <a:avLst/>
              </a:prstGeom>
            </p:spPr>
            <p:txBody>
              <a:bodyPr wrap="none">
                <a:noAutofit/>
              </a:bodyPr>
              <a:lstStyle/>
              <a:p>
                <a:pPr>
                  <a:lnSpc>
                    <a:spcPct val="95000"/>
                  </a:lnSpc>
                </a:pPr>
                <a:r>
                  <a:rPr lang="id-ID" sz="1200" smtClean="0">
                    <a:solidFill>
                      <a:schemeClr val="bg1"/>
                    </a:solidFill>
                  </a:rPr>
                  <a:t>Management</a:t>
                </a:r>
                <a:endParaRPr lang="en-US" sz="1200" dirty="0">
                  <a:solidFill>
                    <a:schemeClr val="bg1"/>
                  </a:solidFill>
                </a:endParaRPr>
              </a:p>
            </p:txBody>
          </p:sp>
          <p:sp>
            <p:nvSpPr>
              <p:cNvPr id="39" name="Rounded Rectangle 38"/>
              <p:cNvSpPr/>
              <p:nvPr/>
            </p:nvSpPr>
            <p:spPr>
              <a:xfrm rot="5400000">
                <a:off x="3044851" y="304598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0" name="Rounded Rectangle 39"/>
              <p:cNvSpPr/>
              <p:nvPr/>
            </p:nvSpPr>
            <p:spPr>
              <a:xfrm>
                <a:off x="2109524" y="4627847"/>
                <a:ext cx="1853199" cy="14825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1" name="Rectangle 40"/>
              <p:cNvSpPr/>
              <p:nvPr/>
            </p:nvSpPr>
            <p:spPr>
              <a:xfrm>
                <a:off x="3584599" y="4302263"/>
                <a:ext cx="510484" cy="254542"/>
              </a:xfrm>
              <a:prstGeom prst="rect">
                <a:avLst/>
              </a:prstGeom>
            </p:spPr>
            <p:txBody>
              <a:bodyPr wrap="none">
                <a:noAutofit/>
              </a:bodyPr>
              <a:lstStyle/>
              <a:p>
                <a:pPr>
                  <a:lnSpc>
                    <a:spcPct val="95000"/>
                  </a:lnSpc>
                </a:pPr>
                <a:r>
                  <a:rPr lang="id-ID" sz="1200" smtClean="0">
                    <a:solidFill>
                      <a:schemeClr val="bg1"/>
                    </a:solidFill>
                  </a:rPr>
                  <a:t>70%</a:t>
                </a:r>
                <a:endParaRPr lang="en-US" sz="1200" dirty="0">
                  <a:solidFill>
                    <a:schemeClr val="bg1"/>
                  </a:solidFill>
                </a:endParaRPr>
              </a:p>
            </p:txBody>
          </p:sp>
          <p:sp>
            <p:nvSpPr>
              <p:cNvPr id="42" name="Rectangle 41"/>
              <p:cNvSpPr/>
              <p:nvPr/>
            </p:nvSpPr>
            <p:spPr>
              <a:xfrm>
                <a:off x="1425388" y="4871584"/>
                <a:ext cx="1250104" cy="230732"/>
              </a:xfrm>
              <a:prstGeom prst="rect">
                <a:avLst/>
              </a:prstGeom>
            </p:spPr>
            <p:txBody>
              <a:bodyPr wrap="none">
                <a:noAutofit/>
              </a:bodyPr>
              <a:lstStyle/>
              <a:p>
                <a:pPr>
                  <a:lnSpc>
                    <a:spcPct val="95000"/>
                  </a:lnSpc>
                </a:pPr>
                <a:r>
                  <a:rPr lang="id-ID" sz="1200" smtClean="0">
                    <a:solidFill>
                      <a:schemeClr val="bg1"/>
                    </a:solidFill>
                  </a:rPr>
                  <a:t>Negotiation</a:t>
                </a:r>
                <a:endParaRPr lang="en-US" sz="1200" dirty="0">
                  <a:solidFill>
                    <a:schemeClr val="bg1"/>
                  </a:solidFill>
                </a:endParaRPr>
              </a:p>
            </p:txBody>
          </p:sp>
          <p:sp>
            <p:nvSpPr>
              <p:cNvPr id="43" name="Rounded Rectangle 42"/>
              <p:cNvSpPr/>
              <p:nvPr/>
            </p:nvSpPr>
            <p:spPr>
              <a:xfrm rot="5400000">
                <a:off x="3044851" y="3596726"/>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4" name="Rounded Rectangle 43"/>
              <p:cNvSpPr/>
              <p:nvPr/>
            </p:nvSpPr>
            <p:spPr>
              <a:xfrm>
                <a:off x="1910199" y="5178587"/>
                <a:ext cx="1636465" cy="15271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5" name="Rectangle 44"/>
              <p:cNvSpPr/>
              <p:nvPr/>
            </p:nvSpPr>
            <p:spPr>
              <a:xfrm>
                <a:off x="3036181" y="4854030"/>
                <a:ext cx="510484" cy="254542"/>
              </a:xfrm>
              <a:prstGeom prst="rect">
                <a:avLst/>
              </a:prstGeom>
            </p:spPr>
            <p:txBody>
              <a:bodyPr wrap="none">
                <a:noAutofit/>
              </a:bodyPr>
              <a:lstStyle/>
              <a:p>
                <a:pPr>
                  <a:lnSpc>
                    <a:spcPct val="95000"/>
                  </a:lnSpc>
                </a:pPr>
                <a:r>
                  <a:rPr lang="id-ID" sz="1200">
                    <a:solidFill>
                      <a:schemeClr val="bg1"/>
                    </a:solidFill>
                  </a:rPr>
                  <a:t>6</a:t>
                </a:r>
                <a:r>
                  <a:rPr lang="id-ID" sz="1200" smtClean="0">
                    <a:solidFill>
                      <a:schemeClr val="bg1"/>
                    </a:solidFill>
                  </a:rPr>
                  <a:t>0%</a:t>
                </a:r>
                <a:endParaRPr lang="en-US" sz="1200" dirty="0">
                  <a:solidFill>
                    <a:schemeClr val="bg1"/>
                  </a:solidFill>
                </a:endParaRPr>
              </a:p>
            </p:txBody>
          </p:sp>
          <p:sp>
            <p:nvSpPr>
              <p:cNvPr id="46" name="Rectangle 45"/>
              <p:cNvSpPr/>
              <p:nvPr/>
            </p:nvSpPr>
            <p:spPr>
              <a:xfrm>
                <a:off x="1425388" y="5463963"/>
                <a:ext cx="1250104" cy="230732"/>
              </a:xfrm>
              <a:prstGeom prst="rect">
                <a:avLst/>
              </a:prstGeom>
            </p:spPr>
            <p:txBody>
              <a:bodyPr wrap="none">
                <a:noAutofit/>
              </a:bodyPr>
              <a:lstStyle/>
              <a:p>
                <a:pPr>
                  <a:lnSpc>
                    <a:spcPct val="95000"/>
                  </a:lnSpc>
                </a:pPr>
                <a:r>
                  <a:rPr lang="id-ID" sz="1200" smtClean="0">
                    <a:solidFill>
                      <a:schemeClr val="bg1"/>
                    </a:solidFill>
                  </a:rPr>
                  <a:t>Presentation</a:t>
                </a:r>
                <a:endParaRPr lang="en-US" sz="1200" dirty="0">
                  <a:solidFill>
                    <a:schemeClr val="bg1"/>
                  </a:solidFill>
                </a:endParaRPr>
              </a:p>
            </p:txBody>
          </p:sp>
          <p:sp>
            <p:nvSpPr>
              <p:cNvPr id="47" name="Rounded Rectangle 46"/>
              <p:cNvSpPr/>
              <p:nvPr/>
            </p:nvSpPr>
            <p:spPr>
              <a:xfrm rot="5400000">
                <a:off x="3044851" y="416351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8" name="Rounded Rectangle 47"/>
              <p:cNvSpPr/>
              <p:nvPr/>
            </p:nvSpPr>
            <p:spPr>
              <a:xfrm>
                <a:off x="3036181" y="5758819"/>
                <a:ext cx="1249226" cy="14033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49" name="Rectangle 48"/>
              <p:cNvSpPr/>
              <p:nvPr/>
            </p:nvSpPr>
            <p:spPr>
              <a:xfrm>
                <a:off x="3962723" y="5408794"/>
                <a:ext cx="510484" cy="254542"/>
              </a:xfrm>
              <a:prstGeom prst="rect">
                <a:avLst/>
              </a:prstGeom>
            </p:spPr>
            <p:txBody>
              <a:bodyPr wrap="none">
                <a:noAutofit/>
              </a:bodyPr>
              <a:lstStyle/>
              <a:p>
                <a:pPr>
                  <a:lnSpc>
                    <a:spcPct val="95000"/>
                  </a:lnSpc>
                </a:pPr>
                <a:r>
                  <a:rPr lang="id-ID" sz="1200" smtClean="0">
                    <a:solidFill>
                      <a:schemeClr val="bg1"/>
                    </a:solidFill>
                  </a:rPr>
                  <a:t>90%</a:t>
                </a:r>
                <a:endParaRPr lang="en-US" sz="1200" dirty="0">
                  <a:solidFill>
                    <a:schemeClr val="bg1"/>
                  </a:solidFill>
                </a:endParaRPr>
              </a:p>
            </p:txBody>
          </p:sp>
        </p:grpSp>
        <p:sp>
          <p:nvSpPr>
            <p:cNvPr id="35" name="Oval 34"/>
            <p:cNvSpPr>
              <a:spLocks noChangeAspect="1"/>
            </p:cNvSpPr>
            <p:nvPr/>
          </p:nvSpPr>
          <p:spPr>
            <a:xfrm>
              <a:off x="10190820" y="4529436"/>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35"/>
            <p:cNvSpPr>
              <a:spLocks noChangeAspect="1"/>
            </p:cNvSpPr>
            <p:nvPr/>
          </p:nvSpPr>
          <p:spPr>
            <a:xfrm>
              <a:off x="9723667" y="5069413"/>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p:cNvSpPr>
              <a:spLocks noChangeAspect="1"/>
            </p:cNvSpPr>
            <p:nvPr/>
          </p:nvSpPr>
          <p:spPr>
            <a:xfrm>
              <a:off x="10393331" y="5651605"/>
              <a:ext cx="180000" cy="180000"/>
            </a:xfrm>
            <a:prstGeom prst="ellipse">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0" name="Group 49"/>
          <p:cNvGrpSpPr>
            <a:grpSpLocks noChangeAspect="1"/>
          </p:cNvGrpSpPr>
          <p:nvPr/>
        </p:nvGrpSpPr>
        <p:grpSpPr>
          <a:xfrm>
            <a:off x="4009587" y="3749244"/>
            <a:ext cx="1260000" cy="274005"/>
            <a:chOff x="7996440" y="5565810"/>
            <a:chExt cx="1535341" cy="333884"/>
          </a:xfrm>
        </p:grpSpPr>
        <p:grpSp>
          <p:nvGrpSpPr>
            <p:cNvPr id="51" name="Group 50"/>
            <p:cNvGrpSpPr/>
            <p:nvPr/>
          </p:nvGrpSpPr>
          <p:grpSpPr>
            <a:xfrm>
              <a:off x="8797411" y="5565810"/>
              <a:ext cx="333884" cy="333884"/>
              <a:chOff x="3380029" y="1565817"/>
              <a:chExt cx="914400" cy="914400"/>
            </a:xfrm>
          </p:grpSpPr>
          <p:sp>
            <p:nvSpPr>
              <p:cNvPr id="63"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2" name="Group 51"/>
            <p:cNvGrpSpPr/>
            <p:nvPr/>
          </p:nvGrpSpPr>
          <p:grpSpPr bwMode="invGray">
            <a:xfrm>
              <a:off x="9197897" y="5565810"/>
              <a:ext cx="333884" cy="333884"/>
              <a:chOff x="6243638" y="9424987"/>
              <a:chExt cx="885825" cy="884238"/>
            </a:xfrm>
          </p:grpSpPr>
          <p:sp>
            <p:nvSpPr>
              <p:cNvPr id="61"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3" name="Group 52"/>
            <p:cNvGrpSpPr/>
            <p:nvPr/>
          </p:nvGrpSpPr>
          <p:grpSpPr>
            <a:xfrm>
              <a:off x="7996440" y="5565810"/>
              <a:ext cx="333886" cy="333884"/>
              <a:chOff x="398463" y="1550691"/>
              <a:chExt cx="914400" cy="914400"/>
            </a:xfrm>
          </p:grpSpPr>
          <p:sp>
            <p:nvSpPr>
              <p:cNvPr id="59"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54" name="Group 53"/>
            <p:cNvGrpSpPr/>
            <p:nvPr/>
          </p:nvGrpSpPr>
          <p:grpSpPr>
            <a:xfrm>
              <a:off x="8396925" y="5565810"/>
              <a:ext cx="333884" cy="333884"/>
              <a:chOff x="1889246" y="1550691"/>
              <a:chExt cx="914400" cy="914400"/>
            </a:xfrm>
          </p:grpSpPr>
          <p:sp>
            <p:nvSpPr>
              <p:cNvPr id="55"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6" name="Group 55"/>
              <p:cNvGrpSpPr/>
              <p:nvPr/>
            </p:nvGrpSpPr>
            <p:grpSpPr>
              <a:xfrm>
                <a:off x="2118665" y="1750614"/>
                <a:ext cx="499807" cy="476865"/>
                <a:chOff x="2118665" y="1750614"/>
                <a:chExt cx="499807" cy="476865"/>
              </a:xfrm>
            </p:grpSpPr>
            <p:sp>
              <p:nvSpPr>
                <p:cNvPr id="57"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8"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grpSp>
        <p:nvGrpSpPr>
          <p:cNvPr id="65" name="Group 64"/>
          <p:cNvGrpSpPr>
            <a:grpSpLocks noChangeAspect="1"/>
          </p:cNvGrpSpPr>
          <p:nvPr/>
        </p:nvGrpSpPr>
        <p:grpSpPr>
          <a:xfrm>
            <a:off x="7011372" y="3754449"/>
            <a:ext cx="1260000" cy="274005"/>
            <a:chOff x="7996440" y="5565810"/>
            <a:chExt cx="1535341" cy="333884"/>
          </a:xfrm>
        </p:grpSpPr>
        <p:grpSp>
          <p:nvGrpSpPr>
            <p:cNvPr id="66" name="Group 65"/>
            <p:cNvGrpSpPr/>
            <p:nvPr/>
          </p:nvGrpSpPr>
          <p:grpSpPr>
            <a:xfrm>
              <a:off x="8797411" y="5565810"/>
              <a:ext cx="333884" cy="333884"/>
              <a:chOff x="3380029" y="1565817"/>
              <a:chExt cx="914400" cy="914400"/>
            </a:xfrm>
          </p:grpSpPr>
          <p:sp>
            <p:nvSpPr>
              <p:cNvPr id="78"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9"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7" name="Group 66"/>
            <p:cNvGrpSpPr/>
            <p:nvPr/>
          </p:nvGrpSpPr>
          <p:grpSpPr bwMode="invGray">
            <a:xfrm>
              <a:off x="9197897" y="5565810"/>
              <a:ext cx="333884" cy="333884"/>
              <a:chOff x="6243638" y="9424987"/>
              <a:chExt cx="885825" cy="884238"/>
            </a:xfrm>
          </p:grpSpPr>
          <p:sp>
            <p:nvSpPr>
              <p:cNvPr id="76"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8" name="Group 67"/>
            <p:cNvGrpSpPr/>
            <p:nvPr/>
          </p:nvGrpSpPr>
          <p:grpSpPr>
            <a:xfrm>
              <a:off x="7996440" y="5565810"/>
              <a:ext cx="333886" cy="333884"/>
              <a:chOff x="398463" y="1550691"/>
              <a:chExt cx="914400" cy="914400"/>
            </a:xfrm>
          </p:grpSpPr>
          <p:sp>
            <p:nvSpPr>
              <p:cNvPr id="74"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5"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9" name="Group 68"/>
            <p:cNvGrpSpPr/>
            <p:nvPr/>
          </p:nvGrpSpPr>
          <p:grpSpPr>
            <a:xfrm>
              <a:off x="8396925" y="5565810"/>
              <a:ext cx="333884" cy="333884"/>
              <a:chOff x="1889246" y="1550691"/>
              <a:chExt cx="914400" cy="914400"/>
            </a:xfrm>
          </p:grpSpPr>
          <p:sp>
            <p:nvSpPr>
              <p:cNvPr id="70"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71" name="Group 70"/>
              <p:cNvGrpSpPr/>
              <p:nvPr/>
            </p:nvGrpSpPr>
            <p:grpSpPr>
              <a:xfrm>
                <a:off x="2118665" y="1750614"/>
                <a:ext cx="499807" cy="476865"/>
                <a:chOff x="2118665" y="1750614"/>
                <a:chExt cx="499807" cy="476865"/>
              </a:xfrm>
            </p:grpSpPr>
            <p:sp>
              <p:nvSpPr>
                <p:cNvPr id="7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3"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80" name="Rectangle 79"/>
          <p:cNvSpPr/>
          <p:nvPr/>
        </p:nvSpPr>
        <p:spPr>
          <a:xfrm>
            <a:off x="3771519" y="1845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sp>
        <p:nvSpPr>
          <p:cNvPr id="81" name="Rectangle 80"/>
          <p:cNvSpPr/>
          <p:nvPr/>
        </p:nvSpPr>
        <p:spPr>
          <a:xfrm>
            <a:off x="6629408" y="1850097"/>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extLst>
      <p:ext uri="{BB962C8B-B14F-4D97-AF65-F5344CB8AC3E}">
        <p14:creationId xmlns:p14="http://schemas.microsoft.com/office/powerpoint/2010/main" val="3983801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48158" y="483653"/>
            <a:ext cx="1883734" cy="1754326"/>
          </a:xfrm>
          <a:prstGeom prst="rect">
            <a:avLst/>
          </a:prstGeom>
          <a:noFill/>
        </p:spPr>
        <p:txBody>
          <a:bodyPr wrap="square" rtlCol="0">
            <a:spAutoFit/>
          </a:bodyPr>
          <a:lstStyle/>
          <a:p>
            <a:r>
              <a:rPr lang="id-ID" sz="3600" smtClean="0">
                <a:latin typeface="+mj-lt"/>
              </a:rPr>
              <a:t>THE OUR BUSINESS STAFF</a:t>
            </a:r>
            <a:endParaRPr lang="id-ID" sz="3600">
              <a:latin typeface="+mj-lt"/>
            </a:endParaRPr>
          </a:p>
        </p:txBody>
      </p:sp>
      <p:sp>
        <p:nvSpPr>
          <p:cNvPr id="28" name="Rectangle 27"/>
          <p:cNvSpPr/>
          <p:nvPr/>
        </p:nvSpPr>
        <p:spPr>
          <a:xfrm>
            <a:off x="527330" y="2554617"/>
            <a:ext cx="2104562" cy="2677656"/>
          </a:xfrm>
          <a:prstGeom prst="rect">
            <a:avLst/>
          </a:prstGeom>
        </p:spPr>
        <p:txBody>
          <a:bodyPr wrap="square">
            <a:spAutoFit/>
          </a:bodyPr>
          <a:lstStyle/>
          <a:p>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5" name="Group 34"/>
          <p:cNvGrpSpPr/>
          <p:nvPr/>
        </p:nvGrpSpPr>
        <p:grpSpPr>
          <a:xfrm>
            <a:off x="4996071" y="4589623"/>
            <a:ext cx="1943784" cy="1285300"/>
            <a:chOff x="8208745" y="4434446"/>
            <a:chExt cx="2892384" cy="1436301"/>
          </a:xfrm>
        </p:grpSpPr>
        <p:sp>
          <p:nvSpPr>
            <p:cNvPr id="29" name="Rounded Rectangle 28"/>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0" name="Rounded Rectangle 29"/>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1" name="Rounded Rectangle 30"/>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2" name="Rounded Rectangle 31"/>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33" name="Rounded Rectangle 32"/>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34" name="Rounded Rectangle 33"/>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grpSp>
        <p:nvGrpSpPr>
          <p:cNvPr id="15" name="Group 14"/>
          <p:cNvGrpSpPr/>
          <p:nvPr/>
        </p:nvGrpSpPr>
        <p:grpSpPr>
          <a:xfrm>
            <a:off x="7374833" y="4589622"/>
            <a:ext cx="1943784" cy="1285300"/>
            <a:chOff x="8208745" y="4434446"/>
            <a:chExt cx="2892384" cy="1436301"/>
          </a:xfrm>
        </p:grpSpPr>
        <p:sp>
          <p:nvSpPr>
            <p:cNvPr id="16" name="Rounded Rectangle 15"/>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7" name="Rounded Rectangle 16"/>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8" name="Rounded Rectangle 17"/>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19" name="Rounded Rectangle 18"/>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23" name="Rounded Rectangle 22"/>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24" name="Rounded Rectangle 23"/>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grpSp>
        <p:nvGrpSpPr>
          <p:cNvPr id="25" name="Group 24"/>
          <p:cNvGrpSpPr/>
          <p:nvPr/>
        </p:nvGrpSpPr>
        <p:grpSpPr>
          <a:xfrm>
            <a:off x="9740348" y="4589623"/>
            <a:ext cx="1943784" cy="1285300"/>
            <a:chOff x="8208745" y="4434446"/>
            <a:chExt cx="2892384" cy="1436301"/>
          </a:xfrm>
        </p:grpSpPr>
        <p:sp>
          <p:nvSpPr>
            <p:cNvPr id="36" name="Rounded Rectangle 35"/>
            <p:cNvSpPr/>
            <p:nvPr/>
          </p:nvSpPr>
          <p:spPr>
            <a:xfrm rot="5400000">
              <a:off x="9490346" y="315284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7" name="Rounded Rectangle 36"/>
            <p:cNvSpPr/>
            <p:nvPr/>
          </p:nvSpPr>
          <p:spPr>
            <a:xfrm rot="5400000">
              <a:off x="9490346" y="3706407"/>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8" name="Rounded Rectangle 37"/>
            <p:cNvSpPr/>
            <p:nvPr/>
          </p:nvSpPr>
          <p:spPr>
            <a:xfrm rot="5400000">
              <a:off x="9490346" y="4259963"/>
              <a:ext cx="329184" cy="2892383"/>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FFFFFF"/>
                </a:solidFill>
              </a:endParaRPr>
            </a:p>
          </p:txBody>
        </p:sp>
        <p:sp>
          <p:nvSpPr>
            <p:cNvPr id="39" name="Rounded Rectangle 38"/>
            <p:cNvSpPr/>
            <p:nvPr/>
          </p:nvSpPr>
          <p:spPr>
            <a:xfrm>
              <a:off x="8208745" y="4434446"/>
              <a:ext cx="248199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80%</a:t>
              </a:r>
            </a:p>
          </p:txBody>
        </p:sp>
        <p:sp>
          <p:nvSpPr>
            <p:cNvPr id="40" name="Rounded Rectangle 39"/>
            <p:cNvSpPr/>
            <p:nvPr/>
          </p:nvSpPr>
          <p:spPr>
            <a:xfrm>
              <a:off x="8208745" y="4988006"/>
              <a:ext cx="1873664"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64%</a:t>
              </a:r>
            </a:p>
          </p:txBody>
        </p:sp>
        <p:sp>
          <p:nvSpPr>
            <p:cNvPr id="41" name="Rounded Rectangle 40"/>
            <p:cNvSpPr/>
            <p:nvPr/>
          </p:nvSpPr>
          <p:spPr>
            <a:xfrm>
              <a:off x="8208745" y="5541562"/>
              <a:ext cx="2623296" cy="32918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a:solidFill>
                    <a:srgbClr val="FFFFFF"/>
                  </a:solidFill>
                </a:rPr>
                <a:t>94%</a:t>
              </a:r>
            </a:p>
          </p:txBody>
        </p:sp>
      </p:gr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
        <p:nvSpPr>
          <p:cNvPr id="4" name="Picture Placeholder 3"/>
          <p:cNvSpPr>
            <a:spLocks noGrp="1"/>
          </p:cNvSpPr>
          <p:nvPr>
            <p:ph type="pic" sz="quarter" idx="22"/>
          </p:nvPr>
        </p:nvSpPr>
        <p:spPr/>
      </p:sp>
    </p:spTree>
    <p:extLst>
      <p:ext uri="{BB962C8B-B14F-4D97-AF65-F5344CB8AC3E}">
        <p14:creationId xmlns:p14="http://schemas.microsoft.com/office/powerpoint/2010/main" val="1329156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id-ID" smtClean="0"/>
              <a:t>DISCOURSE EXPERT</a:t>
            </a:r>
            <a:endParaRPr lang="id-ID"/>
          </a:p>
        </p:txBody>
      </p:sp>
      <p:grpSp>
        <p:nvGrpSpPr>
          <p:cNvPr id="23" name="Group 22"/>
          <p:cNvGrpSpPr/>
          <p:nvPr/>
        </p:nvGrpSpPr>
        <p:grpSpPr>
          <a:xfrm>
            <a:off x="1150130" y="3732337"/>
            <a:ext cx="2021075" cy="1299554"/>
            <a:chOff x="1629514" y="5220347"/>
            <a:chExt cx="2021075" cy="1299554"/>
          </a:xfrm>
        </p:grpSpPr>
        <p:grpSp>
          <p:nvGrpSpPr>
            <p:cNvPr id="24" name="Group 23"/>
            <p:cNvGrpSpPr>
              <a:grpSpLocks noChangeAspect="1"/>
            </p:cNvGrpSpPr>
            <p:nvPr/>
          </p:nvGrpSpPr>
          <p:grpSpPr>
            <a:xfrm>
              <a:off x="1985273" y="6245896"/>
              <a:ext cx="1260000" cy="274005"/>
              <a:chOff x="7996440" y="5565810"/>
              <a:chExt cx="1535341" cy="333884"/>
            </a:xfrm>
          </p:grpSpPr>
          <p:grpSp>
            <p:nvGrpSpPr>
              <p:cNvPr id="27" name="Group 26"/>
              <p:cNvGrpSpPr/>
              <p:nvPr/>
            </p:nvGrpSpPr>
            <p:grpSpPr>
              <a:xfrm>
                <a:off x="8797411" y="5565810"/>
                <a:ext cx="333884" cy="333884"/>
                <a:chOff x="3380029" y="1565817"/>
                <a:chExt cx="914400" cy="914400"/>
              </a:xfrm>
            </p:grpSpPr>
            <p:sp>
              <p:nvSpPr>
                <p:cNvPr id="39"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8" name="Group 27"/>
              <p:cNvGrpSpPr/>
              <p:nvPr/>
            </p:nvGrpSpPr>
            <p:grpSpPr bwMode="invGray">
              <a:xfrm>
                <a:off x="9197897" y="5565810"/>
                <a:ext cx="333884" cy="333884"/>
                <a:chOff x="6243638" y="9424987"/>
                <a:chExt cx="885825" cy="884238"/>
              </a:xfrm>
            </p:grpSpPr>
            <p:sp>
              <p:nvSpPr>
                <p:cNvPr id="37"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9" name="Group 28"/>
              <p:cNvGrpSpPr/>
              <p:nvPr/>
            </p:nvGrpSpPr>
            <p:grpSpPr>
              <a:xfrm>
                <a:off x="7996440" y="5565810"/>
                <a:ext cx="333886" cy="333884"/>
                <a:chOff x="398463" y="1550691"/>
                <a:chExt cx="914400" cy="914400"/>
              </a:xfrm>
            </p:grpSpPr>
            <p:sp>
              <p:nvSpPr>
                <p:cNvPr id="35"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30" name="Group 29"/>
              <p:cNvGrpSpPr/>
              <p:nvPr/>
            </p:nvGrpSpPr>
            <p:grpSpPr>
              <a:xfrm>
                <a:off x="8396925" y="5565810"/>
                <a:ext cx="333884" cy="333884"/>
                <a:chOff x="1889246" y="1550691"/>
                <a:chExt cx="914400" cy="914400"/>
              </a:xfrm>
            </p:grpSpPr>
            <p:sp>
              <p:nvSpPr>
                <p:cNvPr id="31"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32" name="Group 31"/>
                <p:cNvGrpSpPr/>
                <p:nvPr/>
              </p:nvGrpSpPr>
              <p:grpSpPr>
                <a:xfrm>
                  <a:off x="2118665" y="1750614"/>
                  <a:ext cx="499807" cy="476865"/>
                  <a:chOff x="2118665" y="1750614"/>
                  <a:chExt cx="499807" cy="476865"/>
                </a:xfrm>
              </p:grpSpPr>
              <p:sp>
                <p:nvSpPr>
                  <p:cNvPr id="33"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4"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25" name="TextBox 24"/>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26" name="Rectangle 25"/>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41" name="Group 40"/>
          <p:cNvGrpSpPr/>
          <p:nvPr/>
        </p:nvGrpSpPr>
        <p:grpSpPr>
          <a:xfrm>
            <a:off x="3743681" y="3732337"/>
            <a:ext cx="2021075" cy="1299554"/>
            <a:chOff x="1629514" y="5220347"/>
            <a:chExt cx="2021075" cy="1299554"/>
          </a:xfrm>
        </p:grpSpPr>
        <p:grpSp>
          <p:nvGrpSpPr>
            <p:cNvPr id="42" name="Group 41"/>
            <p:cNvGrpSpPr>
              <a:grpSpLocks noChangeAspect="1"/>
            </p:cNvGrpSpPr>
            <p:nvPr/>
          </p:nvGrpSpPr>
          <p:grpSpPr>
            <a:xfrm>
              <a:off x="1985273" y="6245896"/>
              <a:ext cx="1260000" cy="274005"/>
              <a:chOff x="7996440" y="5565810"/>
              <a:chExt cx="1535341" cy="333884"/>
            </a:xfrm>
          </p:grpSpPr>
          <p:grpSp>
            <p:nvGrpSpPr>
              <p:cNvPr id="45" name="Group 44"/>
              <p:cNvGrpSpPr/>
              <p:nvPr/>
            </p:nvGrpSpPr>
            <p:grpSpPr>
              <a:xfrm>
                <a:off x="8797411" y="5565810"/>
                <a:ext cx="333884" cy="333884"/>
                <a:chOff x="3380029" y="1565817"/>
                <a:chExt cx="914400" cy="914400"/>
              </a:xfrm>
            </p:grpSpPr>
            <p:sp>
              <p:nvSpPr>
                <p:cNvPr id="57"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46" name="Group 45"/>
              <p:cNvGrpSpPr/>
              <p:nvPr/>
            </p:nvGrpSpPr>
            <p:grpSpPr bwMode="invGray">
              <a:xfrm>
                <a:off x="9197897" y="5565810"/>
                <a:ext cx="333884" cy="333884"/>
                <a:chOff x="6243638" y="9424987"/>
                <a:chExt cx="885825" cy="884238"/>
              </a:xfrm>
            </p:grpSpPr>
            <p:sp>
              <p:nvSpPr>
                <p:cNvPr id="55"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47" name="Group 46"/>
              <p:cNvGrpSpPr/>
              <p:nvPr/>
            </p:nvGrpSpPr>
            <p:grpSpPr>
              <a:xfrm>
                <a:off x="7996440" y="5565810"/>
                <a:ext cx="333886" cy="333884"/>
                <a:chOff x="398463" y="1550691"/>
                <a:chExt cx="914400" cy="914400"/>
              </a:xfrm>
            </p:grpSpPr>
            <p:sp>
              <p:nvSpPr>
                <p:cNvPr id="53"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48" name="Group 47"/>
              <p:cNvGrpSpPr/>
              <p:nvPr/>
            </p:nvGrpSpPr>
            <p:grpSpPr>
              <a:xfrm>
                <a:off x="8396925" y="5565810"/>
                <a:ext cx="333884" cy="333884"/>
                <a:chOff x="1889246" y="1550691"/>
                <a:chExt cx="914400" cy="914400"/>
              </a:xfrm>
            </p:grpSpPr>
            <p:sp>
              <p:nvSpPr>
                <p:cNvPr id="49"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50" name="Group 49"/>
                <p:cNvGrpSpPr/>
                <p:nvPr/>
              </p:nvGrpSpPr>
              <p:grpSpPr>
                <a:xfrm>
                  <a:off x="2118665" y="1750614"/>
                  <a:ext cx="499807" cy="476865"/>
                  <a:chOff x="2118665" y="1750614"/>
                  <a:chExt cx="499807" cy="476865"/>
                </a:xfrm>
              </p:grpSpPr>
              <p:sp>
                <p:nvSpPr>
                  <p:cNvPr id="51"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2"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43" name="TextBox 42"/>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4" name="Rectangle 43"/>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59" name="Group 58"/>
          <p:cNvGrpSpPr/>
          <p:nvPr/>
        </p:nvGrpSpPr>
        <p:grpSpPr>
          <a:xfrm>
            <a:off x="6493507" y="3734427"/>
            <a:ext cx="2021075" cy="1299554"/>
            <a:chOff x="1629514" y="5220347"/>
            <a:chExt cx="2021075" cy="1299554"/>
          </a:xfrm>
        </p:grpSpPr>
        <p:grpSp>
          <p:nvGrpSpPr>
            <p:cNvPr id="60" name="Group 59"/>
            <p:cNvGrpSpPr>
              <a:grpSpLocks noChangeAspect="1"/>
            </p:cNvGrpSpPr>
            <p:nvPr/>
          </p:nvGrpSpPr>
          <p:grpSpPr>
            <a:xfrm>
              <a:off x="1985273" y="6245896"/>
              <a:ext cx="1260000" cy="274005"/>
              <a:chOff x="7996440" y="5565810"/>
              <a:chExt cx="1535341" cy="333884"/>
            </a:xfrm>
          </p:grpSpPr>
          <p:grpSp>
            <p:nvGrpSpPr>
              <p:cNvPr id="63" name="Group 62"/>
              <p:cNvGrpSpPr/>
              <p:nvPr/>
            </p:nvGrpSpPr>
            <p:grpSpPr>
              <a:xfrm>
                <a:off x="8797411" y="5565810"/>
                <a:ext cx="333884" cy="333884"/>
                <a:chOff x="3380029" y="1565817"/>
                <a:chExt cx="914400" cy="914400"/>
              </a:xfrm>
            </p:grpSpPr>
            <p:sp>
              <p:nvSpPr>
                <p:cNvPr id="75"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4" name="Group 63"/>
              <p:cNvGrpSpPr/>
              <p:nvPr/>
            </p:nvGrpSpPr>
            <p:grpSpPr bwMode="invGray">
              <a:xfrm>
                <a:off x="9197897" y="5565810"/>
                <a:ext cx="333884" cy="333884"/>
                <a:chOff x="6243638" y="9424987"/>
                <a:chExt cx="885825" cy="884238"/>
              </a:xfrm>
            </p:grpSpPr>
            <p:sp>
              <p:nvSpPr>
                <p:cNvPr id="73"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5" name="Group 64"/>
              <p:cNvGrpSpPr/>
              <p:nvPr/>
            </p:nvGrpSpPr>
            <p:grpSpPr>
              <a:xfrm>
                <a:off x="7996440" y="5565810"/>
                <a:ext cx="333886" cy="333884"/>
                <a:chOff x="398463" y="1550691"/>
                <a:chExt cx="914400" cy="914400"/>
              </a:xfrm>
            </p:grpSpPr>
            <p:sp>
              <p:nvSpPr>
                <p:cNvPr id="71"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66" name="Group 65"/>
              <p:cNvGrpSpPr/>
              <p:nvPr/>
            </p:nvGrpSpPr>
            <p:grpSpPr>
              <a:xfrm>
                <a:off x="8396925" y="5565810"/>
                <a:ext cx="333884" cy="333884"/>
                <a:chOff x="1889246" y="1550691"/>
                <a:chExt cx="914400" cy="914400"/>
              </a:xfrm>
            </p:grpSpPr>
            <p:sp>
              <p:nvSpPr>
                <p:cNvPr id="67"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68" name="Group 67"/>
                <p:cNvGrpSpPr/>
                <p:nvPr/>
              </p:nvGrpSpPr>
              <p:grpSpPr>
                <a:xfrm>
                  <a:off x="2118665" y="1750614"/>
                  <a:ext cx="499807" cy="476865"/>
                  <a:chOff x="2118665" y="1750614"/>
                  <a:chExt cx="499807" cy="476865"/>
                </a:xfrm>
              </p:grpSpPr>
              <p:sp>
                <p:nvSpPr>
                  <p:cNvPr id="69"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0"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61" name="TextBox 60"/>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62" name="Rectangle 61"/>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grpSp>
        <p:nvGrpSpPr>
          <p:cNvPr id="77" name="Group 76"/>
          <p:cNvGrpSpPr/>
          <p:nvPr/>
        </p:nvGrpSpPr>
        <p:grpSpPr>
          <a:xfrm>
            <a:off x="9238733" y="3732337"/>
            <a:ext cx="2021075" cy="1299554"/>
            <a:chOff x="1629514" y="5220347"/>
            <a:chExt cx="2021075" cy="1299554"/>
          </a:xfrm>
        </p:grpSpPr>
        <p:grpSp>
          <p:nvGrpSpPr>
            <p:cNvPr id="78" name="Group 77"/>
            <p:cNvGrpSpPr>
              <a:grpSpLocks noChangeAspect="1"/>
            </p:cNvGrpSpPr>
            <p:nvPr/>
          </p:nvGrpSpPr>
          <p:grpSpPr>
            <a:xfrm>
              <a:off x="1985273" y="6245896"/>
              <a:ext cx="1260000" cy="274005"/>
              <a:chOff x="7996440" y="5565810"/>
              <a:chExt cx="1535341" cy="333884"/>
            </a:xfrm>
          </p:grpSpPr>
          <p:grpSp>
            <p:nvGrpSpPr>
              <p:cNvPr id="81" name="Group 80"/>
              <p:cNvGrpSpPr/>
              <p:nvPr/>
            </p:nvGrpSpPr>
            <p:grpSpPr>
              <a:xfrm>
                <a:off x="8797411" y="5565810"/>
                <a:ext cx="333884" cy="333884"/>
                <a:chOff x="3380029" y="1565817"/>
                <a:chExt cx="914400" cy="914400"/>
              </a:xfrm>
            </p:grpSpPr>
            <p:sp>
              <p:nvSpPr>
                <p:cNvPr id="93"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4"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2" name="Group 81"/>
              <p:cNvGrpSpPr/>
              <p:nvPr/>
            </p:nvGrpSpPr>
            <p:grpSpPr bwMode="invGray">
              <a:xfrm>
                <a:off x="9197897" y="5565810"/>
                <a:ext cx="333884" cy="333884"/>
                <a:chOff x="6243638" y="9424987"/>
                <a:chExt cx="885825" cy="884238"/>
              </a:xfrm>
            </p:grpSpPr>
            <p:sp>
              <p:nvSpPr>
                <p:cNvPr id="91"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3" name="Group 82"/>
              <p:cNvGrpSpPr/>
              <p:nvPr/>
            </p:nvGrpSpPr>
            <p:grpSpPr>
              <a:xfrm>
                <a:off x="7996440" y="5565810"/>
                <a:ext cx="333886" cy="333884"/>
                <a:chOff x="398463" y="1550691"/>
                <a:chExt cx="914400" cy="914400"/>
              </a:xfrm>
            </p:grpSpPr>
            <p:sp>
              <p:nvSpPr>
                <p:cNvPr id="89"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0"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4" name="Group 83"/>
              <p:cNvGrpSpPr/>
              <p:nvPr/>
            </p:nvGrpSpPr>
            <p:grpSpPr>
              <a:xfrm>
                <a:off x="8396925" y="5565810"/>
                <a:ext cx="333884" cy="333884"/>
                <a:chOff x="1889246" y="1550691"/>
                <a:chExt cx="914400" cy="914400"/>
              </a:xfrm>
            </p:grpSpPr>
            <p:sp>
              <p:nvSpPr>
                <p:cNvPr id="85"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86" name="Group 85"/>
                <p:cNvGrpSpPr/>
                <p:nvPr/>
              </p:nvGrpSpPr>
              <p:grpSpPr>
                <a:xfrm>
                  <a:off x="2118665" y="1750614"/>
                  <a:ext cx="499807" cy="476865"/>
                  <a:chOff x="2118665" y="1750614"/>
                  <a:chExt cx="499807" cy="476865"/>
                </a:xfrm>
              </p:grpSpPr>
              <p:sp>
                <p:nvSpPr>
                  <p:cNvPr id="87"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8"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79" name="TextBox 78"/>
            <p:cNvSpPr txBox="1"/>
            <p:nvPr/>
          </p:nvSpPr>
          <p:spPr>
            <a:xfrm>
              <a:off x="1629514" y="549862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0" name="Rectangle 79"/>
            <p:cNvSpPr/>
            <p:nvPr/>
          </p:nvSpPr>
          <p:spPr>
            <a:xfrm>
              <a:off x="1651324" y="522034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sp>
        <p:nvSpPr>
          <p:cNvPr id="2" name="Picture Placeholder 1"/>
          <p:cNvSpPr>
            <a:spLocks noGrp="1"/>
          </p:cNvSpPr>
          <p:nvPr>
            <p:ph type="pic" sz="quarter" idx="19"/>
          </p:nvPr>
        </p:nvSpPr>
        <p:spPr/>
      </p:sp>
      <p:sp>
        <p:nvSpPr>
          <p:cNvPr id="3" name="Picture Placeholder 2"/>
          <p:cNvSpPr>
            <a:spLocks noGrp="1"/>
          </p:cNvSpPr>
          <p:nvPr>
            <p:ph type="pic" sz="quarter" idx="20"/>
          </p:nvPr>
        </p:nvSpPr>
        <p:spPr/>
      </p:sp>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33956387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MEET JOHN DURASIM</a:t>
            </a:r>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901" y="1432110"/>
            <a:ext cx="1921669" cy="5425890"/>
          </a:xfrm>
          <a:prstGeom prst="rect">
            <a:avLst/>
          </a:prstGeom>
        </p:spPr>
      </p:pic>
      <p:grpSp>
        <p:nvGrpSpPr>
          <p:cNvPr id="6" name="Group 5"/>
          <p:cNvGrpSpPr/>
          <p:nvPr/>
        </p:nvGrpSpPr>
        <p:grpSpPr>
          <a:xfrm>
            <a:off x="7637608" y="4340829"/>
            <a:ext cx="3677046" cy="1649523"/>
            <a:chOff x="1411940" y="4306096"/>
            <a:chExt cx="3800809" cy="1649523"/>
          </a:xfrm>
        </p:grpSpPr>
        <p:sp>
          <p:nvSpPr>
            <p:cNvPr id="7" name="Rectangle 6"/>
            <p:cNvSpPr/>
            <p:nvPr/>
          </p:nvSpPr>
          <p:spPr>
            <a:xfrm>
              <a:off x="1411940" y="4306096"/>
              <a:ext cx="1250103" cy="230732"/>
            </a:xfrm>
            <a:prstGeom prst="rect">
              <a:avLst/>
            </a:prstGeom>
          </p:spPr>
          <p:txBody>
            <a:bodyPr wrap="none">
              <a:noAutofit/>
            </a:bodyPr>
            <a:lstStyle/>
            <a:p>
              <a:pPr>
                <a:lnSpc>
                  <a:spcPct val="95000"/>
                </a:lnSpc>
              </a:pPr>
              <a:r>
                <a:rPr lang="id-ID" sz="1200" smtClean="0"/>
                <a:t>Management</a:t>
              </a:r>
              <a:endParaRPr lang="en-US" sz="1200" dirty="0"/>
            </a:p>
          </p:txBody>
        </p:sp>
        <p:sp>
          <p:nvSpPr>
            <p:cNvPr id="8" name="Rounded Rectangle 7"/>
            <p:cNvSpPr/>
            <p:nvPr/>
          </p:nvSpPr>
          <p:spPr>
            <a:xfrm rot="5400000">
              <a:off x="3044851" y="301909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9" name="Rounded Rectangle 8"/>
            <p:cNvSpPr/>
            <p:nvPr/>
          </p:nvSpPr>
          <p:spPr>
            <a:xfrm>
              <a:off x="1421345" y="4627848"/>
              <a:ext cx="2541377"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0" name="Rectangle 9"/>
            <p:cNvSpPr/>
            <p:nvPr/>
          </p:nvSpPr>
          <p:spPr>
            <a:xfrm>
              <a:off x="4702265" y="4570104"/>
              <a:ext cx="510484" cy="254542"/>
            </a:xfrm>
            <a:prstGeom prst="rect">
              <a:avLst/>
            </a:prstGeom>
          </p:spPr>
          <p:txBody>
            <a:bodyPr wrap="none">
              <a:noAutofit/>
            </a:bodyPr>
            <a:lstStyle/>
            <a:p>
              <a:pPr>
                <a:lnSpc>
                  <a:spcPct val="95000"/>
                </a:lnSpc>
              </a:pPr>
              <a:r>
                <a:rPr lang="id-ID" sz="1200" smtClean="0"/>
                <a:t>70%</a:t>
              </a:r>
              <a:endParaRPr lang="en-US" sz="1200" dirty="0"/>
            </a:p>
          </p:txBody>
        </p:sp>
        <p:sp>
          <p:nvSpPr>
            <p:cNvPr id="11" name="Rectangle 10"/>
            <p:cNvSpPr/>
            <p:nvPr/>
          </p:nvSpPr>
          <p:spPr>
            <a:xfrm>
              <a:off x="1411940" y="4871584"/>
              <a:ext cx="1250103" cy="230732"/>
            </a:xfrm>
            <a:prstGeom prst="rect">
              <a:avLst/>
            </a:prstGeom>
          </p:spPr>
          <p:txBody>
            <a:bodyPr wrap="none">
              <a:noAutofit/>
            </a:bodyPr>
            <a:lstStyle/>
            <a:p>
              <a:pPr>
                <a:lnSpc>
                  <a:spcPct val="95000"/>
                </a:lnSpc>
              </a:pPr>
              <a:r>
                <a:rPr lang="id-ID" sz="1200" smtClean="0"/>
                <a:t>Negotiation</a:t>
              </a:r>
              <a:endParaRPr lang="en-US" sz="1200" dirty="0"/>
            </a:p>
          </p:txBody>
        </p:sp>
        <p:sp>
          <p:nvSpPr>
            <p:cNvPr id="12" name="Rounded Rectangle 11"/>
            <p:cNvSpPr/>
            <p:nvPr/>
          </p:nvSpPr>
          <p:spPr>
            <a:xfrm rot="5400000">
              <a:off x="3044851" y="356983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3" name="Rounded Rectangle 12"/>
            <p:cNvSpPr/>
            <p:nvPr/>
          </p:nvSpPr>
          <p:spPr>
            <a:xfrm>
              <a:off x="1421345" y="5178587"/>
              <a:ext cx="2125319"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14" name="Rectangle 13"/>
            <p:cNvSpPr/>
            <p:nvPr/>
          </p:nvSpPr>
          <p:spPr>
            <a:xfrm>
              <a:off x="4702265" y="5135592"/>
              <a:ext cx="510484" cy="254542"/>
            </a:xfrm>
            <a:prstGeom prst="rect">
              <a:avLst/>
            </a:prstGeom>
          </p:spPr>
          <p:txBody>
            <a:bodyPr wrap="none">
              <a:noAutofit/>
            </a:bodyPr>
            <a:lstStyle/>
            <a:p>
              <a:pPr>
                <a:lnSpc>
                  <a:spcPct val="95000"/>
                </a:lnSpc>
              </a:pPr>
              <a:r>
                <a:rPr lang="id-ID" sz="1200"/>
                <a:t>6</a:t>
              </a:r>
              <a:r>
                <a:rPr lang="id-ID" sz="1200" smtClean="0"/>
                <a:t>0%</a:t>
              </a:r>
              <a:endParaRPr lang="en-US" sz="1200" dirty="0"/>
            </a:p>
          </p:txBody>
        </p:sp>
        <p:sp>
          <p:nvSpPr>
            <p:cNvPr id="15" name="Rectangle 14"/>
            <p:cNvSpPr/>
            <p:nvPr/>
          </p:nvSpPr>
          <p:spPr>
            <a:xfrm>
              <a:off x="1411940" y="5437069"/>
              <a:ext cx="1250103" cy="230732"/>
            </a:xfrm>
            <a:prstGeom prst="rect">
              <a:avLst/>
            </a:prstGeom>
          </p:spPr>
          <p:txBody>
            <a:bodyPr wrap="none">
              <a:noAutofit/>
            </a:bodyPr>
            <a:lstStyle/>
            <a:p>
              <a:pPr>
                <a:lnSpc>
                  <a:spcPct val="95000"/>
                </a:lnSpc>
              </a:pPr>
              <a:r>
                <a:rPr lang="id-ID" sz="1200" smtClean="0"/>
                <a:t>Presentation</a:t>
              </a:r>
              <a:endParaRPr lang="en-US" sz="1200" dirty="0"/>
            </a:p>
          </p:txBody>
        </p:sp>
        <p:sp>
          <p:nvSpPr>
            <p:cNvPr id="18" name="Rounded Rectangle 17"/>
            <p:cNvSpPr/>
            <p:nvPr/>
          </p:nvSpPr>
          <p:spPr>
            <a:xfrm rot="5400000">
              <a:off x="3044851" y="4150065"/>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9" name="Rounded Rectangle 18"/>
            <p:cNvSpPr/>
            <p:nvPr/>
          </p:nvSpPr>
          <p:spPr>
            <a:xfrm>
              <a:off x="1421345" y="5758820"/>
              <a:ext cx="2864063"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0" name="Rectangle 19"/>
            <p:cNvSpPr/>
            <p:nvPr/>
          </p:nvSpPr>
          <p:spPr>
            <a:xfrm>
              <a:off x="4702265" y="5701077"/>
              <a:ext cx="510484" cy="254542"/>
            </a:xfrm>
            <a:prstGeom prst="rect">
              <a:avLst/>
            </a:prstGeom>
          </p:spPr>
          <p:txBody>
            <a:bodyPr wrap="none">
              <a:noAutofit/>
            </a:bodyPr>
            <a:lstStyle/>
            <a:p>
              <a:pPr>
                <a:lnSpc>
                  <a:spcPct val="95000"/>
                </a:lnSpc>
              </a:pPr>
              <a:r>
                <a:rPr lang="id-ID" sz="1200" smtClean="0"/>
                <a:t>90%</a:t>
              </a:r>
              <a:endParaRPr lang="en-US" sz="1200" dirty="0"/>
            </a:p>
          </p:txBody>
        </p:sp>
      </p:grpSp>
      <p:sp>
        <p:nvSpPr>
          <p:cNvPr id="22" name="Rectangle 21"/>
          <p:cNvSpPr/>
          <p:nvPr/>
        </p:nvSpPr>
        <p:spPr>
          <a:xfrm>
            <a:off x="7636444" y="2647148"/>
            <a:ext cx="3798247" cy="984388"/>
          </a:xfrm>
          <a:prstGeom prst="rect">
            <a:avLst/>
          </a:prstGeom>
        </p:spPr>
        <p:txBody>
          <a:bodyPr wrap="square">
            <a:spAutoFit/>
          </a:bodyPr>
          <a:lstStyle/>
          <a:p>
            <a:pPr>
              <a:lnSpc>
                <a:spcPts val="1651"/>
              </a:lnSpc>
              <a:spcAft>
                <a:spcPts val="1500"/>
              </a:spcAft>
            </a:pP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ipsum</a:t>
            </a:r>
            <a:r>
              <a:rPr lang="en-US" sz="1200" dirty="0">
                <a:solidFill>
                  <a:schemeClr val="bg1">
                    <a:lumMod val="50000"/>
                  </a:schemeClr>
                </a:solidFill>
                <a:ea typeface="Times New Roman" panose="02020603050405020304" pitchFamily="18" charset="0"/>
              </a:rPr>
              <a:t> dolor sit </a:t>
            </a:r>
            <a:r>
              <a:rPr lang="en-US" sz="1200" dirty="0" err="1">
                <a:solidFill>
                  <a:schemeClr val="bg1">
                    <a:lumMod val="50000"/>
                  </a:schemeClr>
                </a:solidFill>
                <a:ea typeface="Times New Roman" panose="02020603050405020304" pitchFamily="18" charset="0"/>
              </a:rPr>
              <a:t>amet</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consectetur</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elit</a:t>
            </a:r>
            <a:r>
              <a:rPr lang="en-US" sz="1200" dirty="0">
                <a:solidFill>
                  <a:schemeClr val="bg1">
                    <a:lumMod val="50000"/>
                  </a:schemeClr>
                </a:solidFill>
                <a:ea typeface="Times New Roman" panose="02020603050405020304" pitchFamily="18" charset="0"/>
              </a:rPr>
              <a:t>. Nam </a:t>
            </a:r>
            <a:r>
              <a:rPr lang="en-US" sz="1200" dirty="0" err="1">
                <a:solidFill>
                  <a:schemeClr val="bg1">
                    <a:lumMod val="50000"/>
                  </a:schemeClr>
                </a:solidFill>
                <a:ea typeface="Times New Roman" panose="02020603050405020304" pitchFamily="18" charset="0"/>
              </a:rPr>
              <a:t>viverra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euismod</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odio</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gravida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pellentesque</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urna</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varius</a:t>
            </a:r>
            <a:r>
              <a:rPr lang="en-US" sz="1200" dirty="0">
                <a:solidFill>
                  <a:schemeClr val="bg1">
                    <a:lumMod val="50000"/>
                  </a:schemeClr>
                </a:solidFill>
                <a:ea typeface="Times New Roman" panose="02020603050405020304" pitchFamily="18" charset="0"/>
              </a:rPr>
              <a:t> vitae. </a:t>
            </a:r>
            <a:r>
              <a:rPr lang="en-US" sz="1200" dirty="0" err="1">
                <a:solidFill>
                  <a:schemeClr val="bg1">
                    <a:lumMod val="50000"/>
                  </a:schemeClr>
                </a:solidFill>
                <a:ea typeface="Times New Roman" panose="02020603050405020304" pitchFamily="18" charset="0"/>
              </a:rPr>
              <a:t>Sed</a:t>
            </a:r>
            <a:r>
              <a:rPr lang="en-US" sz="1200" dirty="0">
                <a:solidFill>
                  <a:schemeClr val="bg1">
                    <a:lumMod val="50000"/>
                  </a:schemeClr>
                </a:solidFill>
                <a:ea typeface="Times New Roman" panose="02020603050405020304" pitchFamily="18" charset="0"/>
              </a:rPr>
              <a:t> dui </a:t>
            </a:r>
            <a:r>
              <a:rPr lang="en-US" sz="1200" dirty="0" err="1">
                <a:solidFill>
                  <a:schemeClr val="bg1">
                    <a:lumMod val="50000"/>
                  </a:schemeClr>
                </a:solidFill>
                <a:ea typeface="Times New Roman" panose="02020603050405020304" pitchFamily="18" charset="0"/>
              </a:rPr>
              <a:t>lorem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in </a:t>
            </a:r>
            <a:r>
              <a:rPr lang="en-US" sz="1200" dirty="0" err="1">
                <a:solidFill>
                  <a:schemeClr val="bg1">
                    <a:lumMod val="50000"/>
                  </a:schemeClr>
                </a:solidFill>
                <a:ea typeface="Times New Roman" panose="02020603050405020304" pitchFamily="18" charset="0"/>
              </a:rPr>
              <a:t>adipiscing</a:t>
            </a:r>
            <a:r>
              <a:rPr lang="en-US" sz="1200" dirty="0">
                <a:solidFill>
                  <a:schemeClr val="bg1">
                    <a:lumMod val="50000"/>
                  </a:schemeClr>
                </a:solidFill>
                <a:ea typeface="Times New Roman" panose="02020603050405020304" pitchFamily="18" charset="0"/>
              </a:rPr>
              <a:t> et, </a:t>
            </a:r>
            <a:r>
              <a:rPr lang="en-US" sz="1200" dirty="0" err="1">
                <a:solidFill>
                  <a:schemeClr val="bg1">
                    <a:lumMod val="50000"/>
                  </a:schemeClr>
                </a:solidFill>
                <a:ea typeface="Times New Roman" panose="02020603050405020304" pitchFamily="18" charset="0"/>
              </a:rPr>
              <a:t>interdum</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nec</a:t>
            </a:r>
            <a:r>
              <a:rPr lang="en-US" sz="1200" dirty="0">
                <a:solidFill>
                  <a:schemeClr val="bg1">
                    <a:lumMod val="50000"/>
                  </a:schemeClr>
                </a:solidFill>
                <a:ea typeface="Times New Roman" panose="02020603050405020304" pitchFamily="18" charset="0"/>
              </a:rPr>
              <a:t> </a:t>
            </a:r>
            <a:r>
              <a:rPr lang="en-US" sz="1200" dirty="0" err="1">
                <a:solidFill>
                  <a:schemeClr val="bg1">
                    <a:lumMod val="50000"/>
                  </a:schemeClr>
                </a:solidFill>
                <a:ea typeface="Times New Roman" panose="02020603050405020304" pitchFamily="18" charset="0"/>
              </a:rPr>
              <a:t>metus</a:t>
            </a:r>
            <a:r>
              <a:rPr lang="en-US" sz="1200">
                <a:solidFill>
                  <a:schemeClr val="bg1">
                    <a:lumMod val="50000"/>
                  </a:schemeClr>
                </a:solidFill>
                <a:ea typeface="Times New Roman" panose="02020603050405020304" pitchFamily="18" charset="0"/>
              </a:rPr>
              <a:t>. </a:t>
            </a:r>
            <a:endParaRPr lang="en-US" sz="1200" dirty="0">
              <a:solidFill>
                <a:schemeClr val="bg1">
                  <a:lumMod val="50000"/>
                </a:schemeClr>
              </a:solidFill>
              <a:ea typeface="Times New Roman" panose="02020603050405020304" pitchFamily="18" charset="0"/>
            </a:endParaRPr>
          </a:p>
        </p:txBody>
      </p:sp>
      <p:grpSp>
        <p:nvGrpSpPr>
          <p:cNvPr id="23" name="Group 22"/>
          <p:cNvGrpSpPr>
            <a:grpSpLocks noChangeAspect="1"/>
          </p:cNvGrpSpPr>
          <p:nvPr/>
        </p:nvGrpSpPr>
        <p:grpSpPr>
          <a:xfrm>
            <a:off x="7772108" y="3730650"/>
            <a:ext cx="1260000" cy="274005"/>
            <a:chOff x="7996440" y="5565810"/>
            <a:chExt cx="1535341" cy="333884"/>
          </a:xfrm>
        </p:grpSpPr>
        <p:grpSp>
          <p:nvGrpSpPr>
            <p:cNvPr id="24" name="Group 23"/>
            <p:cNvGrpSpPr/>
            <p:nvPr/>
          </p:nvGrpSpPr>
          <p:grpSpPr>
            <a:xfrm>
              <a:off x="8797411" y="5565810"/>
              <a:ext cx="333884" cy="333884"/>
              <a:chOff x="3380029" y="1565817"/>
              <a:chExt cx="914400" cy="914400"/>
            </a:xfrm>
          </p:grpSpPr>
          <p:sp>
            <p:nvSpPr>
              <p:cNvPr id="36" name="Oval 79"/>
              <p:cNvSpPr>
                <a:spLocks noChangeArrowheads="1"/>
              </p:cNvSpPr>
              <p:nvPr/>
            </p:nvSpPr>
            <p:spPr bwMode="invGray">
              <a:xfrm>
                <a:off x="3380029" y="1565817"/>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7"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nvGrpSpPr>
            <p:cNvPr id="25" name="Group 24"/>
            <p:cNvGrpSpPr/>
            <p:nvPr/>
          </p:nvGrpSpPr>
          <p:grpSpPr bwMode="invGray">
            <a:xfrm>
              <a:off x="9197897" y="5565810"/>
              <a:ext cx="333884" cy="333884"/>
              <a:chOff x="6243638" y="9424987"/>
              <a:chExt cx="885825" cy="884238"/>
            </a:xfrm>
          </p:grpSpPr>
          <p:sp>
            <p:nvSpPr>
              <p:cNvPr id="34" name="Oval 186"/>
              <p:cNvSpPr>
                <a:spLocks noChangeArrowheads="1"/>
              </p:cNvSpPr>
              <p:nvPr/>
            </p:nvSpPr>
            <p:spPr bwMode="invGray">
              <a:xfrm>
                <a:off x="6243638" y="9424987"/>
                <a:ext cx="885825" cy="884238"/>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5"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nvGrpSpPr>
            <p:cNvPr id="26" name="Group 25"/>
            <p:cNvGrpSpPr/>
            <p:nvPr/>
          </p:nvGrpSpPr>
          <p:grpSpPr>
            <a:xfrm>
              <a:off x="7996440" y="5565810"/>
              <a:ext cx="333886" cy="333884"/>
              <a:chOff x="398463" y="1550691"/>
              <a:chExt cx="914400" cy="914400"/>
            </a:xfrm>
          </p:grpSpPr>
          <p:sp>
            <p:nvSpPr>
              <p:cNvPr id="32" name="Oval 81"/>
              <p:cNvSpPr>
                <a:spLocks noChangeArrowheads="1"/>
              </p:cNvSpPr>
              <p:nvPr/>
            </p:nvSpPr>
            <p:spPr bwMode="invGray">
              <a:xfrm>
                <a:off x="398463"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3"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nvGrpSpPr>
            <p:cNvPr id="27" name="Group 26"/>
            <p:cNvGrpSpPr/>
            <p:nvPr/>
          </p:nvGrpSpPr>
          <p:grpSpPr>
            <a:xfrm>
              <a:off x="8396925" y="5565810"/>
              <a:ext cx="333884" cy="333884"/>
              <a:chOff x="1889246" y="1550691"/>
              <a:chExt cx="914400" cy="914400"/>
            </a:xfrm>
          </p:grpSpPr>
          <p:sp>
            <p:nvSpPr>
              <p:cNvPr id="28" name="Oval 92"/>
              <p:cNvSpPr>
                <a:spLocks noChangeArrowheads="1"/>
              </p:cNvSpPr>
              <p:nvPr/>
            </p:nvSpPr>
            <p:spPr bwMode="invGray">
              <a:xfrm>
                <a:off x="1889246" y="1550691"/>
                <a:ext cx="914400" cy="914400"/>
              </a:xfrm>
              <a:prstGeom prst="ellipse">
                <a:avLst/>
              </a:prstGeom>
              <a:solidFill>
                <a:schemeClr val="accent1"/>
              </a:solidFill>
              <a:ln w="19050">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nvGrpSpPr>
              <p:cNvPr id="29" name="Group 28"/>
              <p:cNvGrpSpPr/>
              <p:nvPr/>
            </p:nvGrpSpPr>
            <p:grpSpPr>
              <a:xfrm>
                <a:off x="2118665" y="1750614"/>
                <a:ext cx="499807" cy="476865"/>
                <a:chOff x="2118665" y="1750614"/>
                <a:chExt cx="499807" cy="476865"/>
              </a:xfrm>
            </p:grpSpPr>
            <p:sp>
              <p:nvSpPr>
                <p:cNvPr id="30"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31"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sp>
        <p:nvSpPr>
          <p:cNvPr id="38" name="Rectangle 37"/>
          <p:cNvSpPr/>
          <p:nvPr/>
        </p:nvSpPr>
        <p:spPr>
          <a:xfrm>
            <a:off x="7656734" y="2308133"/>
            <a:ext cx="1786066" cy="307777"/>
          </a:xfrm>
          <a:prstGeom prst="rect">
            <a:avLst/>
          </a:prstGeom>
        </p:spPr>
        <p:txBody>
          <a:bodyPr wrap="none">
            <a:spAutoFit/>
          </a:bodyPr>
          <a:lstStyle/>
          <a:p>
            <a:r>
              <a:rPr lang="id-ID" sz="1400" b="1" spc="600" smtClean="0">
                <a:solidFill>
                  <a:schemeClr val="bg1">
                    <a:lumMod val="50000"/>
                  </a:schemeClr>
                </a:solidFill>
                <a:latin typeface="Montserrat" charset="0"/>
                <a:ea typeface="Montserrat" charset="0"/>
                <a:cs typeface="Montserrat" charset="0"/>
              </a:rPr>
              <a:t>ABOUT ME</a:t>
            </a:r>
            <a:endParaRPr lang="en-US" sz="1400" b="1" spc="600" dirty="0">
              <a:solidFill>
                <a:schemeClr val="bg1">
                  <a:lumMod val="50000"/>
                </a:schemeClr>
              </a:solidFill>
              <a:latin typeface="Montserrat" charset="0"/>
              <a:ea typeface="Montserrat" charset="0"/>
              <a:cs typeface="Montserrat" charset="0"/>
            </a:endParaRPr>
          </a:p>
        </p:txBody>
      </p:sp>
      <p:grpSp>
        <p:nvGrpSpPr>
          <p:cNvPr id="39" name="Group 38"/>
          <p:cNvGrpSpPr/>
          <p:nvPr/>
        </p:nvGrpSpPr>
        <p:grpSpPr>
          <a:xfrm>
            <a:off x="5272519" y="2128222"/>
            <a:ext cx="536156" cy="618190"/>
            <a:chOff x="9151943" y="2024331"/>
            <a:chExt cx="536156" cy="618190"/>
          </a:xfrm>
        </p:grpSpPr>
        <p:sp>
          <p:nvSpPr>
            <p:cNvPr id="40"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1"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2"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3"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4"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45" name="Group 44"/>
          <p:cNvGrpSpPr/>
          <p:nvPr/>
        </p:nvGrpSpPr>
        <p:grpSpPr>
          <a:xfrm>
            <a:off x="5315884" y="4247796"/>
            <a:ext cx="521508" cy="635771"/>
            <a:chOff x="15759151" y="8302288"/>
            <a:chExt cx="521508" cy="635771"/>
          </a:xfrm>
        </p:grpSpPr>
        <p:sp>
          <p:nvSpPr>
            <p:cNvPr id="46"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7"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8"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9"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3"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4"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55" name="TextBox 54"/>
          <p:cNvSpPr txBox="1"/>
          <p:nvPr/>
        </p:nvSpPr>
        <p:spPr>
          <a:xfrm>
            <a:off x="4552265" y="3250172"/>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6" name="Rectangle 55"/>
          <p:cNvSpPr/>
          <p:nvPr/>
        </p:nvSpPr>
        <p:spPr>
          <a:xfrm>
            <a:off x="4574075" y="2971891"/>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57" name="TextBox 56"/>
          <p:cNvSpPr txBox="1"/>
          <p:nvPr/>
        </p:nvSpPr>
        <p:spPr>
          <a:xfrm>
            <a:off x="4552265" y="5515557"/>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58" name="Rectangle 57"/>
          <p:cNvSpPr/>
          <p:nvPr/>
        </p:nvSpPr>
        <p:spPr>
          <a:xfrm>
            <a:off x="4574075" y="5237276"/>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310647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53" name="Rectangle 52"/>
          <p:cNvSpPr/>
          <p:nvPr/>
        </p:nvSpPr>
        <p:spPr>
          <a:xfrm>
            <a:off x="0"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p:txBody>
          <a:bodyPr>
            <a:normAutofit fontScale="90000"/>
          </a:bodyPr>
          <a:lstStyle/>
          <a:p>
            <a:pPr algn="ctr"/>
            <a:r>
              <a:rPr lang="id-ID" smtClean="0">
                <a:solidFill>
                  <a:schemeClr val="bg1"/>
                </a:solidFill>
              </a:rPr>
              <a:t>ONLINE MARKETING</a:t>
            </a:r>
            <a:endParaRPr lang="id-ID">
              <a:solidFill>
                <a:schemeClr val="bg1"/>
              </a:solidFill>
            </a:endParaRPr>
          </a:p>
        </p:txBody>
      </p:sp>
      <p:sp>
        <p:nvSpPr>
          <p:cNvPr id="23" name="Rectangle 22"/>
          <p:cNvSpPr/>
          <p:nvPr/>
        </p:nvSpPr>
        <p:spPr>
          <a:xfrm>
            <a:off x="1123168"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24" name="TextBox 23"/>
          <p:cNvSpPr txBox="1"/>
          <p:nvPr/>
        </p:nvSpPr>
        <p:spPr>
          <a:xfrm>
            <a:off x="1978551" y="4077333"/>
            <a:ext cx="923651" cy="369332"/>
          </a:xfrm>
          <a:prstGeom prst="rect">
            <a:avLst/>
          </a:prstGeom>
          <a:noFill/>
        </p:spPr>
        <p:txBody>
          <a:bodyPr wrap="none" rtlCol="0">
            <a:spAutoFit/>
          </a:bodyPr>
          <a:lstStyle/>
          <a:p>
            <a:pPr algn="ctr"/>
            <a:r>
              <a:rPr lang="id-ID" b="1" smtClean="0">
                <a:solidFill>
                  <a:schemeClr val="bg1"/>
                </a:solidFill>
              </a:rPr>
              <a:t>Server</a:t>
            </a:r>
            <a:endParaRPr lang="id-ID" b="1" dirty="0">
              <a:solidFill>
                <a:schemeClr val="bg1"/>
              </a:solidFill>
            </a:endParaRPr>
          </a:p>
        </p:txBody>
      </p:sp>
      <p:sp>
        <p:nvSpPr>
          <p:cNvPr id="25" name="Rectangle 24"/>
          <p:cNvSpPr/>
          <p:nvPr/>
        </p:nvSpPr>
        <p:spPr>
          <a:xfrm>
            <a:off x="3579208"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26" name="TextBox 25"/>
          <p:cNvSpPr txBox="1"/>
          <p:nvPr/>
        </p:nvSpPr>
        <p:spPr>
          <a:xfrm>
            <a:off x="4138836" y="4077333"/>
            <a:ext cx="1515159" cy="369332"/>
          </a:xfrm>
          <a:prstGeom prst="rect">
            <a:avLst/>
          </a:prstGeom>
          <a:noFill/>
        </p:spPr>
        <p:txBody>
          <a:bodyPr wrap="none" rtlCol="0">
            <a:spAutoFit/>
          </a:bodyPr>
          <a:lstStyle/>
          <a:p>
            <a:pPr algn="ctr"/>
            <a:r>
              <a:rPr lang="id-ID" b="1" smtClean="0">
                <a:solidFill>
                  <a:schemeClr val="bg1"/>
                </a:solidFill>
              </a:rPr>
              <a:t>Multimedia</a:t>
            </a:r>
            <a:endParaRPr lang="id-ID" b="1" dirty="0">
              <a:solidFill>
                <a:schemeClr val="bg1"/>
              </a:solidFill>
            </a:endParaRPr>
          </a:p>
        </p:txBody>
      </p:sp>
      <p:sp>
        <p:nvSpPr>
          <p:cNvPr id="27" name="Rectangle 26"/>
          <p:cNvSpPr/>
          <p:nvPr/>
        </p:nvSpPr>
        <p:spPr>
          <a:xfrm>
            <a:off x="5886695"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28" name="TextBox 27"/>
          <p:cNvSpPr txBox="1"/>
          <p:nvPr/>
        </p:nvSpPr>
        <p:spPr>
          <a:xfrm>
            <a:off x="6366079" y="4077333"/>
            <a:ext cx="1675652" cy="369332"/>
          </a:xfrm>
          <a:prstGeom prst="rect">
            <a:avLst/>
          </a:prstGeom>
          <a:noFill/>
        </p:spPr>
        <p:txBody>
          <a:bodyPr wrap="none" rtlCol="0">
            <a:spAutoFit/>
          </a:bodyPr>
          <a:lstStyle/>
          <a:p>
            <a:pPr algn="ctr"/>
            <a:r>
              <a:rPr lang="id-ID" b="1" smtClean="0">
                <a:solidFill>
                  <a:schemeClr val="bg1"/>
                </a:solidFill>
              </a:rPr>
              <a:t>Presentation</a:t>
            </a:r>
            <a:endParaRPr lang="id-ID" b="1" dirty="0">
              <a:solidFill>
                <a:schemeClr val="bg1"/>
              </a:solidFill>
            </a:endParaRPr>
          </a:p>
        </p:txBody>
      </p:sp>
      <p:sp>
        <p:nvSpPr>
          <p:cNvPr id="29" name="Rectangle 28"/>
          <p:cNvSpPr/>
          <p:nvPr/>
        </p:nvSpPr>
        <p:spPr>
          <a:xfrm>
            <a:off x="8225736" y="4446665"/>
            <a:ext cx="2599369" cy="436402"/>
          </a:xfrm>
          <a:prstGeom prst="rect">
            <a:avLst/>
          </a:prstGeom>
        </p:spPr>
        <p:txBody>
          <a:bodyPr wrap="square" lIns="243840" rIns="243840" bIns="60960">
            <a:spAutoFit/>
          </a:bodyPr>
          <a:lstStyle/>
          <a:p>
            <a:pPr algn="ctr">
              <a:lnSpc>
                <a:spcPct val="89000"/>
              </a:lnSpc>
            </a:pPr>
            <a:r>
              <a:rPr lang="en-US" sz="1200" dirty="0">
                <a:solidFill>
                  <a:schemeClr val="bg1"/>
                </a:solidFill>
              </a:rPr>
              <a:t>Lorem ipsum dolor sit amet, </a:t>
            </a:r>
            <a:r>
              <a:rPr lang="en-US" sz="1200" dirty="0" err="1">
                <a:solidFill>
                  <a:schemeClr val="bg1"/>
                </a:solidFill>
              </a:rPr>
              <a:t>consectetur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endParaRPr lang="en-US" sz="1200" dirty="0">
              <a:solidFill>
                <a:schemeClr val="bg1"/>
              </a:solidFill>
            </a:endParaRPr>
          </a:p>
        </p:txBody>
      </p:sp>
      <p:sp>
        <p:nvSpPr>
          <p:cNvPr id="30" name="TextBox 29"/>
          <p:cNvSpPr txBox="1"/>
          <p:nvPr/>
        </p:nvSpPr>
        <p:spPr>
          <a:xfrm>
            <a:off x="8857621" y="4077333"/>
            <a:ext cx="1478225" cy="369332"/>
          </a:xfrm>
          <a:prstGeom prst="rect">
            <a:avLst/>
          </a:prstGeom>
          <a:noFill/>
        </p:spPr>
        <p:txBody>
          <a:bodyPr wrap="none" rtlCol="0">
            <a:spAutoFit/>
          </a:bodyPr>
          <a:lstStyle/>
          <a:p>
            <a:pPr algn="ctr"/>
            <a:r>
              <a:rPr lang="id-ID" b="1" smtClean="0">
                <a:solidFill>
                  <a:schemeClr val="bg1"/>
                </a:solidFill>
              </a:rPr>
              <a:t>Technology</a:t>
            </a:r>
            <a:endParaRPr lang="id-ID" b="1" dirty="0">
              <a:solidFill>
                <a:schemeClr val="bg1"/>
              </a:solidFill>
            </a:endParaRPr>
          </a:p>
        </p:txBody>
      </p:sp>
      <p:sp>
        <p:nvSpPr>
          <p:cNvPr id="31" name="Oval 30"/>
          <p:cNvSpPr>
            <a:spLocks noChangeArrowheads="1"/>
          </p:cNvSpPr>
          <p:nvPr/>
        </p:nvSpPr>
        <p:spPr bwMode="auto">
          <a:xfrm>
            <a:off x="2018226" y="2843813"/>
            <a:ext cx="1058862" cy="1058863"/>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2" name="Freeform 118"/>
          <p:cNvSpPr>
            <a:spLocks noEditPoints="1"/>
          </p:cNvSpPr>
          <p:nvPr/>
        </p:nvSpPr>
        <p:spPr bwMode="auto">
          <a:xfrm>
            <a:off x="2335726" y="3099401"/>
            <a:ext cx="420687" cy="547688"/>
          </a:xfrm>
          <a:custGeom>
            <a:avLst/>
            <a:gdLst>
              <a:gd name="T0" fmla="*/ 422 w 422"/>
              <a:gd name="T1" fmla="*/ 68 h 549"/>
              <a:gd name="T2" fmla="*/ 0 w 422"/>
              <a:gd name="T3" fmla="*/ 68 h 549"/>
              <a:gd name="T4" fmla="*/ 14 w 422"/>
              <a:gd name="T5" fmla="*/ 197 h 549"/>
              <a:gd name="T6" fmla="*/ 0 w 422"/>
              <a:gd name="T7" fmla="*/ 326 h 549"/>
              <a:gd name="T8" fmla="*/ 0 w 422"/>
              <a:gd name="T9" fmla="*/ 377 h 549"/>
              <a:gd name="T10" fmla="*/ 211 w 422"/>
              <a:gd name="T11" fmla="*/ 549 h 549"/>
              <a:gd name="T12" fmla="*/ 422 w 422"/>
              <a:gd name="T13" fmla="*/ 377 h 549"/>
              <a:gd name="T14" fmla="*/ 422 w 422"/>
              <a:gd name="T15" fmla="*/ 326 h 549"/>
              <a:gd name="T16" fmla="*/ 408 w 422"/>
              <a:gd name="T17" fmla="*/ 197 h 549"/>
              <a:gd name="T18" fmla="*/ 394 w 422"/>
              <a:gd name="T19" fmla="*/ 190 h 549"/>
              <a:gd name="T20" fmla="*/ 211 w 422"/>
              <a:gd name="T21" fmla="*/ 225 h 549"/>
              <a:gd name="T22" fmla="*/ 29 w 422"/>
              <a:gd name="T23" fmla="*/ 190 h 549"/>
              <a:gd name="T24" fmla="*/ 14 w 422"/>
              <a:gd name="T25" fmla="*/ 94 h 549"/>
              <a:gd name="T26" fmla="*/ 408 w 422"/>
              <a:gd name="T27" fmla="*/ 94 h 549"/>
              <a:gd name="T28" fmla="*/ 394 w 422"/>
              <a:gd name="T29" fmla="*/ 190 h 549"/>
              <a:gd name="T30" fmla="*/ 408 w 422"/>
              <a:gd name="T31" fmla="*/ 68 h 549"/>
              <a:gd name="T32" fmla="*/ 14 w 422"/>
              <a:gd name="T33" fmla="*/ 68 h 549"/>
              <a:gd name="T34" fmla="*/ 394 w 422"/>
              <a:gd name="T35" fmla="*/ 345 h 549"/>
              <a:gd name="T36" fmla="*/ 211 w 422"/>
              <a:gd name="T37" fmla="*/ 380 h 549"/>
              <a:gd name="T38" fmla="*/ 29 w 422"/>
              <a:gd name="T39" fmla="*/ 345 h 549"/>
              <a:gd name="T40" fmla="*/ 14 w 422"/>
              <a:gd name="T41" fmla="*/ 248 h 549"/>
              <a:gd name="T42" fmla="*/ 408 w 422"/>
              <a:gd name="T43" fmla="*/ 248 h 549"/>
              <a:gd name="T44" fmla="*/ 394 w 422"/>
              <a:gd name="T45" fmla="*/ 345 h 549"/>
              <a:gd name="T46" fmla="*/ 14 w 422"/>
              <a:gd name="T47" fmla="*/ 481 h 549"/>
              <a:gd name="T48" fmla="*/ 211 w 422"/>
              <a:gd name="T49" fmla="*/ 445 h 549"/>
              <a:gd name="T50" fmla="*/ 408 w 422"/>
              <a:gd name="T51" fmla="*/ 481 h 549"/>
              <a:gd name="T52" fmla="*/ 408 w 422"/>
              <a:gd name="T53" fmla="*/ 377 h 549"/>
              <a:gd name="T54" fmla="*/ 14 w 422"/>
              <a:gd name="T55" fmla="*/ 377 h 549"/>
              <a:gd name="T56" fmla="*/ 211 w 422"/>
              <a:gd name="T57" fmla="*/ 394 h 549"/>
              <a:gd name="T58" fmla="*/ 408 w 422"/>
              <a:gd name="T59" fmla="*/ 377 h 549"/>
              <a:gd name="T60" fmla="*/ 211 w 422"/>
              <a:gd name="T61" fmla="*/ 276 h 549"/>
              <a:gd name="T62" fmla="*/ 26 w 422"/>
              <a:gd name="T63" fmla="*/ 205 h 549"/>
              <a:gd name="T64" fmla="*/ 397 w 422"/>
              <a:gd name="T65" fmla="*/ 20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549">
                <a:moveTo>
                  <a:pt x="422" y="171"/>
                </a:moveTo>
                <a:cubicBezTo>
                  <a:pt x="422" y="68"/>
                  <a:pt x="422" y="68"/>
                  <a:pt x="422" y="68"/>
                </a:cubicBezTo>
                <a:cubicBezTo>
                  <a:pt x="422" y="24"/>
                  <a:pt x="314" y="0"/>
                  <a:pt x="211" y="0"/>
                </a:cubicBezTo>
                <a:cubicBezTo>
                  <a:pt x="109" y="0"/>
                  <a:pt x="0" y="24"/>
                  <a:pt x="0" y="68"/>
                </a:cubicBezTo>
                <a:cubicBezTo>
                  <a:pt x="0" y="171"/>
                  <a:pt x="0" y="171"/>
                  <a:pt x="0" y="171"/>
                </a:cubicBezTo>
                <a:cubicBezTo>
                  <a:pt x="0" y="181"/>
                  <a:pt x="6" y="189"/>
                  <a:pt x="14" y="197"/>
                </a:cubicBezTo>
                <a:cubicBezTo>
                  <a:pt x="5" y="205"/>
                  <a:pt x="0" y="213"/>
                  <a:pt x="0" y="222"/>
                </a:cubicBezTo>
                <a:cubicBezTo>
                  <a:pt x="0" y="326"/>
                  <a:pt x="0" y="326"/>
                  <a:pt x="0" y="326"/>
                </a:cubicBezTo>
                <a:cubicBezTo>
                  <a:pt x="0" y="335"/>
                  <a:pt x="6" y="344"/>
                  <a:pt x="14" y="352"/>
                </a:cubicBezTo>
                <a:cubicBezTo>
                  <a:pt x="5" y="359"/>
                  <a:pt x="0" y="368"/>
                  <a:pt x="0" y="377"/>
                </a:cubicBezTo>
                <a:cubicBezTo>
                  <a:pt x="0" y="481"/>
                  <a:pt x="0" y="481"/>
                  <a:pt x="0" y="481"/>
                </a:cubicBezTo>
                <a:cubicBezTo>
                  <a:pt x="0" y="525"/>
                  <a:pt x="109" y="549"/>
                  <a:pt x="211" y="549"/>
                </a:cubicBezTo>
                <a:cubicBezTo>
                  <a:pt x="314" y="549"/>
                  <a:pt x="422" y="525"/>
                  <a:pt x="422" y="481"/>
                </a:cubicBezTo>
                <a:cubicBezTo>
                  <a:pt x="422" y="377"/>
                  <a:pt x="422" y="377"/>
                  <a:pt x="422" y="377"/>
                </a:cubicBezTo>
                <a:cubicBezTo>
                  <a:pt x="422" y="368"/>
                  <a:pt x="418" y="359"/>
                  <a:pt x="408" y="352"/>
                </a:cubicBezTo>
                <a:cubicBezTo>
                  <a:pt x="417" y="344"/>
                  <a:pt x="422" y="335"/>
                  <a:pt x="422" y="326"/>
                </a:cubicBezTo>
                <a:cubicBezTo>
                  <a:pt x="422" y="222"/>
                  <a:pt x="422" y="222"/>
                  <a:pt x="422" y="222"/>
                </a:cubicBezTo>
                <a:cubicBezTo>
                  <a:pt x="422" y="213"/>
                  <a:pt x="418" y="205"/>
                  <a:pt x="408" y="197"/>
                </a:cubicBezTo>
                <a:cubicBezTo>
                  <a:pt x="417" y="189"/>
                  <a:pt x="422" y="181"/>
                  <a:pt x="422" y="171"/>
                </a:cubicBezTo>
                <a:moveTo>
                  <a:pt x="394" y="190"/>
                </a:moveTo>
                <a:cubicBezTo>
                  <a:pt x="393" y="191"/>
                  <a:pt x="393" y="191"/>
                  <a:pt x="392" y="192"/>
                </a:cubicBezTo>
                <a:cubicBezTo>
                  <a:pt x="363" y="210"/>
                  <a:pt x="296" y="225"/>
                  <a:pt x="211" y="225"/>
                </a:cubicBezTo>
                <a:cubicBezTo>
                  <a:pt x="126" y="225"/>
                  <a:pt x="60" y="210"/>
                  <a:pt x="31" y="192"/>
                </a:cubicBezTo>
                <a:cubicBezTo>
                  <a:pt x="30" y="191"/>
                  <a:pt x="29" y="191"/>
                  <a:pt x="29" y="190"/>
                </a:cubicBezTo>
                <a:cubicBezTo>
                  <a:pt x="19" y="184"/>
                  <a:pt x="14" y="178"/>
                  <a:pt x="14" y="171"/>
                </a:cubicBezTo>
                <a:cubicBezTo>
                  <a:pt x="14" y="94"/>
                  <a:pt x="14" y="94"/>
                  <a:pt x="14" y="94"/>
                </a:cubicBezTo>
                <a:cubicBezTo>
                  <a:pt x="47" y="121"/>
                  <a:pt x="131" y="136"/>
                  <a:pt x="211" y="136"/>
                </a:cubicBezTo>
                <a:cubicBezTo>
                  <a:pt x="292" y="136"/>
                  <a:pt x="376" y="121"/>
                  <a:pt x="408" y="94"/>
                </a:cubicBezTo>
                <a:cubicBezTo>
                  <a:pt x="408" y="171"/>
                  <a:pt x="408" y="171"/>
                  <a:pt x="408" y="171"/>
                </a:cubicBezTo>
                <a:cubicBezTo>
                  <a:pt x="408" y="178"/>
                  <a:pt x="403" y="184"/>
                  <a:pt x="394" y="190"/>
                </a:cubicBezTo>
                <a:moveTo>
                  <a:pt x="211" y="14"/>
                </a:moveTo>
                <a:cubicBezTo>
                  <a:pt x="327" y="14"/>
                  <a:pt x="408" y="42"/>
                  <a:pt x="408" y="68"/>
                </a:cubicBezTo>
                <a:cubicBezTo>
                  <a:pt x="408" y="93"/>
                  <a:pt x="327" y="122"/>
                  <a:pt x="211" y="122"/>
                </a:cubicBezTo>
                <a:cubicBezTo>
                  <a:pt x="95" y="122"/>
                  <a:pt x="14" y="93"/>
                  <a:pt x="14" y="68"/>
                </a:cubicBezTo>
                <a:cubicBezTo>
                  <a:pt x="14" y="42"/>
                  <a:pt x="95" y="14"/>
                  <a:pt x="211" y="14"/>
                </a:cubicBezTo>
                <a:moveTo>
                  <a:pt x="394" y="345"/>
                </a:moveTo>
                <a:cubicBezTo>
                  <a:pt x="393" y="345"/>
                  <a:pt x="393" y="346"/>
                  <a:pt x="392" y="346"/>
                </a:cubicBezTo>
                <a:cubicBezTo>
                  <a:pt x="363" y="365"/>
                  <a:pt x="297" y="380"/>
                  <a:pt x="211" y="380"/>
                </a:cubicBezTo>
                <a:cubicBezTo>
                  <a:pt x="126" y="380"/>
                  <a:pt x="60" y="365"/>
                  <a:pt x="31" y="346"/>
                </a:cubicBezTo>
                <a:cubicBezTo>
                  <a:pt x="30" y="346"/>
                  <a:pt x="29" y="345"/>
                  <a:pt x="29" y="345"/>
                </a:cubicBezTo>
                <a:cubicBezTo>
                  <a:pt x="20" y="339"/>
                  <a:pt x="14" y="332"/>
                  <a:pt x="14" y="326"/>
                </a:cubicBezTo>
                <a:cubicBezTo>
                  <a:pt x="14" y="248"/>
                  <a:pt x="14" y="248"/>
                  <a:pt x="14" y="248"/>
                </a:cubicBezTo>
                <a:cubicBezTo>
                  <a:pt x="47" y="276"/>
                  <a:pt x="131" y="290"/>
                  <a:pt x="211" y="290"/>
                </a:cubicBezTo>
                <a:cubicBezTo>
                  <a:pt x="292" y="290"/>
                  <a:pt x="376" y="276"/>
                  <a:pt x="408" y="248"/>
                </a:cubicBezTo>
                <a:cubicBezTo>
                  <a:pt x="408" y="326"/>
                  <a:pt x="408" y="326"/>
                  <a:pt x="408" y="326"/>
                </a:cubicBezTo>
                <a:cubicBezTo>
                  <a:pt x="408" y="332"/>
                  <a:pt x="403" y="339"/>
                  <a:pt x="394" y="345"/>
                </a:cubicBezTo>
                <a:moveTo>
                  <a:pt x="211" y="535"/>
                </a:moveTo>
                <a:cubicBezTo>
                  <a:pt x="95" y="535"/>
                  <a:pt x="14" y="506"/>
                  <a:pt x="14" y="481"/>
                </a:cubicBezTo>
                <a:cubicBezTo>
                  <a:pt x="14" y="403"/>
                  <a:pt x="14" y="403"/>
                  <a:pt x="14" y="403"/>
                </a:cubicBezTo>
                <a:cubicBezTo>
                  <a:pt x="47" y="430"/>
                  <a:pt x="131" y="445"/>
                  <a:pt x="211" y="445"/>
                </a:cubicBezTo>
                <a:cubicBezTo>
                  <a:pt x="292" y="445"/>
                  <a:pt x="376" y="430"/>
                  <a:pt x="408" y="403"/>
                </a:cubicBezTo>
                <a:cubicBezTo>
                  <a:pt x="408" y="481"/>
                  <a:pt x="408" y="481"/>
                  <a:pt x="408" y="481"/>
                </a:cubicBezTo>
                <a:cubicBezTo>
                  <a:pt x="408" y="506"/>
                  <a:pt x="327" y="535"/>
                  <a:pt x="211" y="535"/>
                </a:cubicBezTo>
                <a:moveTo>
                  <a:pt x="408" y="377"/>
                </a:moveTo>
                <a:cubicBezTo>
                  <a:pt x="408" y="403"/>
                  <a:pt x="327" y="431"/>
                  <a:pt x="211" y="431"/>
                </a:cubicBezTo>
                <a:cubicBezTo>
                  <a:pt x="95" y="431"/>
                  <a:pt x="14" y="403"/>
                  <a:pt x="14" y="377"/>
                </a:cubicBezTo>
                <a:cubicBezTo>
                  <a:pt x="14" y="370"/>
                  <a:pt x="20" y="364"/>
                  <a:pt x="26" y="360"/>
                </a:cubicBezTo>
                <a:cubicBezTo>
                  <a:pt x="65" y="382"/>
                  <a:pt x="140" y="394"/>
                  <a:pt x="211" y="394"/>
                </a:cubicBezTo>
                <a:cubicBezTo>
                  <a:pt x="283" y="394"/>
                  <a:pt x="358" y="382"/>
                  <a:pt x="396" y="360"/>
                </a:cubicBezTo>
                <a:cubicBezTo>
                  <a:pt x="402" y="364"/>
                  <a:pt x="408" y="370"/>
                  <a:pt x="408" y="377"/>
                </a:cubicBezTo>
                <a:moveTo>
                  <a:pt x="408" y="222"/>
                </a:moveTo>
                <a:cubicBezTo>
                  <a:pt x="408" y="248"/>
                  <a:pt x="327" y="276"/>
                  <a:pt x="211" y="276"/>
                </a:cubicBezTo>
                <a:cubicBezTo>
                  <a:pt x="95" y="276"/>
                  <a:pt x="14" y="248"/>
                  <a:pt x="14" y="222"/>
                </a:cubicBezTo>
                <a:cubicBezTo>
                  <a:pt x="14" y="216"/>
                  <a:pt x="20" y="210"/>
                  <a:pt x="26" y="205"/>
                </a:cubicBezTo>
                <a:cubicBezTo>
                  <a:pt x="65" y="228"/>
                  <a:pt x="140" y="239"/>
                  <a:pt x="211" y="239"/>
                </a:cubicBezTo>
                <a:cubicBezTo>
                  <a:pt x="283" y="239"/>
                  <a:pt x="358" y="228"/>
                  <a:pt x="397" y="205"/>
                </a:cubicBezTo>
                <a:cubicBezTo>
                  <a:pt x="403" y="210"/>
                  <a:pt x="408" y="216"/>
                  <a:pt x="408" y="222"/>
                </a:cubicBezTo>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3" name="Oval 12"/>
          <p:cNvSpPr>
            <a:spLocks noChangeArrowheads="1"/>
          </p:cNvSpPr>
          <p:nvPr/>
        </p:nvSpPr>
        <p:spPr bwMode="auto">
          <a:xfrm>
            <a:off x="4408042" y="2848175"/>
            <a:ext cx="1058862" cy="1057275"/>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34" name="Group 33"/>
          <p:cNvGrpSpPr/>
          <p:nvPr/>
        </p:nvGrpSpPr>
        <p:grpSpPr>
          <a:xfrm>
            <a:off x="4646167" y="3041850"/>
            <a:ext cx="581025" cy="669925"/>
            <a:chOff x="1542210" y="3393983"/>
            <a:chExt cx="581025" cy="669925"/>
          </a:xfrm>
          <a:solidFill>
            <a:schemeClr val="bg2"/>
          </a:solidFill>
        </p:grpSpPr>
        <p:sp>
          <p:nvSpPr>
            <p:cNvPr id="35" name="Freeform 49"/>
            <p:cNvSpPr>
              <a:spLocks noEditPoints="1"/>
            </p:cNvSpPr>
            <p:nvPr/>
          </p:nvSpPr>
          <p:spPr bwMode="auto">
            <a:xfrm>
              <a:off x="1777160" y="3665445"/>
              <a:ext cx="346075" cy="398463"/>
            </a:xfrm>
            <a:custGeom>
              <a:avLst/>
              <a:gdLst>
                <a:gd name="T0" fmla="*/ 238 w 347"/>
                <a:gd name="T1" fmla="*/ 0 h 399"/>
                <a:gd name="T2" fmla="*/ 231 w 347"/>
                <a:gd name="T3" fmla="*/ 7 h 399"/>
                <a:gd name="T4" fmla="*/ 231 w 347"/>
                <a:gd name="T5" fmla="*/ 41 h 399"/>
                <a:gd name="T6" fmla="*/ 167 w 347"/>
                <a:gd name="T7" fmla="*/ 41 h 399"/>
                <a:gd name="T8" fmla="*/ 167 w 347"/>
                <a:gd name="T9" fmla="*/ 7 h 399"/>
                <a:gd name="T10" fmla="*/ 160 w 347"/>
                <a:gd name="T11" fmla="*/ 0 h 399"/>
                <a:gd name="T12" fmla="*/ 108 w 347"/>
                <a:gd name="T13" fmla="*/ 0 h 399"/>
                <a:gd name="T14" fmla="*/ 0 w 347"/>
                <a:gd name="T15" fmla="*/ 109 h 399"/>
                <a:gd name="T16" fmla="*/ 108 w 347"/>
                <a:gd name="T17" fmla="*/ 218 h 399"/>
                <a:gd name="T18" fmla="*/ 160 w 347"/>
                <a:gd name="T19" fmla="*/ 218 h 399"/>
                <a:gd name="T20" fmla="*/ 167 w 347"/>
                <a:gd name="T21" fmla="*/ 211 h 399"/>
                <a:gd name="T22" fmla="*/ 167 w 347"/>
                <a:gd name="T23" fmla="*/ 177 h 399"/>
                <a:gd name="T24" fmla="*/ 231 w 347"/>
                <a:gd name="T25" fmla="*/ 177 h 399"/>
                <a:gd name="T26" fmla="*/ 231 w 347"/>
                <a:gd name="T27" fmla="*/ 253 h 399"/>
                <a:gd name="T28" fmla="*/ 238 w 347"/>
                <a:gd name="T29" fmla="*/ 260 h 399"/>
                <a:gd name="T30" fmla="*/ 282 w 347"/>
                <a:gd name="T31" fmla="*/ 260 h 399"/>
                <a:gd name="T32" fmla="*/ 282 w 347"/>
                <a:gd name="T33" fmla="*/ 392 h 399"/>
                <a:gd name="T34" fmla="*/ 289 w 347"/>
                <a:gd name="T35" fmla="*/ 399 h 399"/>
                <a:gd name="T36" fmla="*/ 296 w 347"/>
                <a:gd name="T37" fmla="*/ 392 h 399"/>
                <a:gd name="T38" fmla="*/ 296 w 347"/>
                <a:gd name="T39" fmla="*/ 260 h 399"/>
                <a:gd name="T40" fmla="*/ 340 w 347"/>
                <a:gd name="T41" fmla="*/ 260 h 399"/>
                <a:gd name="T42" fmla="*/ 347 w 347"/>
                <a:gd name="T43" fmla="*/ 253 h 399"/>
                <a:gd name="T44" fmla="*/ 347 w 347"/>
                <a:gd name="T45" fmla="*/ 109 h 399"/>
                <a:gd name="T46" fmla="*/ 238 w 347"/>
                <a:gd name="T47" fmla="*/ 0 h 399"/>
                <a:gd name="T48" fmla="*/ 153 w 347"/>
                <a:gd name="T49" fmla="*/ 204 h 399"/>
                <a:gd name="T50" fmla="*/ 108 w 347"/>
                <a:gd name="T51" fmla="*/ 204 h 399"/>
                <a:gd name="T52" fmla="*/ 14 w 347"/>
                <a:gd name="T53" fmla="*/ 109 h 399"/>
                <a:gd name="T54" fmla="*/ 108 w 347"/>
                <a:gd name="T55" fmla="*/ 14 h 399"/>
                <a:gd name="T56" fmla="*/ 153 w 347"/>
                <a:gd name="T57" fmla="*/ 14 h 399"/>
                <a:gd name="T58" fmla="*/ 153 w 347"/>
                <a:gd name="T59" fmla="*/ 48 h 399"/>
                <a:gd name="T60" fmla="*/ 153 w 347"/>
                <a:gd name="T61" fmla="*/ 170 h 399"/>
                <a:gd name="T62" fmla="*/ 153 w 347"/>
                <a:gd name="T63" fmla="*/ 204 h 399"/>
                <a:gd name="T64" fmla="*/ 167 w 347"/>
                <a:gd name="T65" fmla="*/ 55 h 399"/>
                <a:gd name="T66" fmla="*/ 231 w 347"/>
                <a:gd name="T67" fmla="*/ 55 h 399"/>
                <a:gd name="T68" fmla="*/ 231 w 347"/>
                <a:gd name="T69" fmla="*/ 163 h 399"/>
                <a:gd name="T70" fmla="*/ 167 w 347"/>
                <a:gd name="T71" fmla="*/ 163 h 399"/>
                <a:gd name="T72" fmla="*/ 167 w 347"/>
                <a:gd name="T73" fmla="*/ 55 h 399"/>
                <a:gd name="T74" fmla="*/ 333 w 347"/>
                <a:gd name="T75" fmla="*/ 246 h 399"/>
                <a:gd name="T76" fmla="*/ 245 w 347"/>
                <a:gd name="T77" fmla="*/ 246 h 399"/>
                <a:gd name="T78" fmla="*/ 245 w 347"/>
                <a:gd name="T79" fmla="*/ 170 h 399"/>
                <a:gd name="T80" fmla="*/ 245 w 347"/>
                <a:gd name="T81" fmla="*/ 48 h 399"/>
                <a:gd name="T82" fmla="*/ 245 w 347"/>
                <a:gd name="T83" fmla="*/ 14 h 399"/>
                <a:gd name="T84" fmla="*/ 333 w 347"/>
                <a:gd name="T85" fmla="*/ 109 h 399"/>
                <a:gd name="T86" fmla="*/ 333 w 347"/>
                <a:gd name="T87" fmla="*/ 24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399">
                  <a:moveTo>
                    <a:pt x="238" y="0"/>
                  </a:moveTo>
                  <a:cubicBezTo>
                    <a:pt x="234" y="0"/>
                    <a:pt x="231" y="3"/>
                    <a:pt x="231" y="7"/>
                  </a:cubicBezTo>
                  <a:cubicBezTo>
                    <a:pt x="231" y="41"/>
                    <a:pt x="231" y="41"/>
                    <a:pt x="231" y="41"/>
                  </a:cubicBezTo>
                  <a:cubicBezTo>
                    <a:pt x="167" y="41"/>
                    <a:pt x="167" y="41"/>
                    <a:pt x="167" y="41"/>
                  </a:cubicBezTo>
                  <a:cubicBezTo>
                    <a:pt x="167" y="7"/>
                    <a:pt x="167" y="7"/>
                    <a:pt x="167" y="7"/>
                  </a:cubicBezTo>
                  <a:cubicBezTo>
                    <a:pt x="167" y="3"/>
                    <a:pt x="164" y="0"/>
                    <a:pt x="160" y="0"/>
                  </a:cubicBezTo>
                  <a:cubicBezTo>
                    <a:pt x="108" y="0"/>
                    <a:pt x="108" y="0"/>
                    <a:pt x="108" y="0"/>
                  </a:cubicBezTo>
                  <a:cubicBezTo>
                    <a:pt x="48" y="0"/>
                    <a:pt x="0" y="49"/>
                    <a:pt x="0" y="109"/>
                  </a:cubicBezTo>
                  <a:cubicBezTo>
                    <a:pt x="0" y="169"/>
                    <a:pt x="48" y="218"/>
                    <a:pt x="108" y="218"/>
                  </a:cubicBezTo>
                  <a:cubicBezTo>
                    <a:pt x="160" y="218"/>
                    <a:pt x="160" y="218"/>
                    <a:pt x="160" y="218"/>
                  </a:cubicBezTo>
                  <a:cubicBezTo>
                    <a:pt x="164" y="218"/>
                    <a:pt x="167" y="215"/>
                    <a:pt x="167" y="211"/>
                  </a:cubicBezTo>
                  <a:cubicBezTo>
                    <a:pt x="167" y="177"/>
                    <a:pt x="167" y="177"/>
                    <a:pt x="167" y="177"/>
                  </a:cubicBezTo>
                  <a:cubicBezTo>
                    <a:pt x="231" y="177"/>
                    <a:pt x="231" y="177"/>
                    <a:pt x="231" y="177"/>
                  </a:cubicBezTo>
                  <a:cubicBezTo>
                    <a:pt x="231" y="253"/>
                    <a:pt x="231" y="253"/>
                    <a:pt x="231" y="253"/>
                  </a:cubicBezTo>
                  <a:cubicBezTo>
                    <a:pt x="231" y="257"/>
                    <a:pt x="234" y="260"/>
                    <a:pt x="238" y="260"/>
                  </a:cubicBezTo>
                  <a:cubicBezTo>
                    <a:pt x="282" y="260"/>
                    <a:pt x="282" y="260"/>
                    <a:pt x="282" y="260"/>
                  </a:cubicBezTo>
                  <a:cubicBezTo>
                    <a:pt x="282" y="392"/>
                    <a:pt x="282" y="392"/>
                    <a:pt x="282" y="392"/>
                  </a:cubicBezTo>
                  <a:cubicBezTo>
                    <a:pt x="282" y="396"/>
                    <a:pt x="285" y="399"/>
                    <a:pt x="289" y="399"/>
                  </a:cubicBezTo>
                  <a:cubicBezTo>
                    <a:pt x="293" y="399"/>
                    <a:pt x="296" y="396"/>
                    <a:pt x="296" y="392"/>
                  </a:cubicBezTo>
                  <a:cubicBezTo>
                    <a:pt x="296" y="260"/>
                    <a:pt x="296" y="260"/>
                    <a:pt x="296" y="260"/>
                  </a:cubicBezTo>
                  <a:cubicBezTo>
                    <a:pt x="340" y="260"/>
                    <a:pt x="340" y="260"/>
                    <a:pt x="340" y="260"/>
                  </a:cubicBezTo>
                  <a:cubicBezTo>
                    <a:pt x="344" y="260"/>
                    <a:pt x="347" y="257"/>
                    <a:pt x="347" y="253"/>
                  </a:cubicBezTo>
                  <a:cubicBezTo>
                    <a:pt x="347" y="109"/>
                    <a:pt x="347" y="109"/>
                    <a:pt x="347" y="109"/>
                  </a:cubicBezTo>
                  <a:cubicBezTo>
                    <a:pt x="347" y="49"/>
                    <a:pt x="298" y="0"/>
                    <a:pt x="238" y="0"/>
                  </a:cubicBezTo>
                  <a:moveTo>
                    <a:pt x="153" y="204"/>
                  </a:moveTo>
                  <a:cubicBezTo>
                    <a:pt x="108" y="204"/>
                    <a:pt x="108" y="204"/>
                    <a:pt x="108" y="204"/>
                  </a:cubicBezTo>
                  <a:cubicBezTo>
                    <a:pt x="56" y="204"/>
                    <a:pt x="14" y="161"/>
                    <a:pt x="14" y="109"/>
                  </a:cubicBezTo>
                  <a:cubicBezTo>
                    <a:pt x="14" y="57"/>
                    <a:pt x="56" y="14"/>
                    <a:pt x="108" y="14"/>
                  </a:cubicBezTo>
                  <a:cubicBezTo>
                    <a:pt x="153" y="14"/>
                    <a:pt x="153" y="14"/>
                    <a:pt x="153" y="14"/>
                  </a:cubicBezTo>
                  <a:cubicBezTo>
                    <a:pt x="153" y="48"/>
                    <a:pt x="153" y="48"/>
                    <a:pt x="153" y="48"/>
                  </a:cubicBezTo>
                  <a:cubicBezTo>
                    <a:pt x="153" y="170"/>
                    <a:pt x="153" y="170"/>
                    <a:pt x="153" y="170"/>
                  </a:cubicBezTo>
                  <a:lnTo>
                    <a:pt x="153" y="204"/>
                  </a:lnTo>
                  <a:close/>
                  <a:moveTo>
                    <a:pt x="167" y="55"/>
                  </a:moveTo>
                  <a:cubicBezTo>
                    <a:pt x="231" y="55"/>
                    <a:pt x="231" y="55"/>
                    <a:pt x="231" y="55"/>
                  </a:cubicBezTo>
                  <a:cubicBezTo>
                    <a:pt x="231" y="163"/>
                    <a:pt x="231" y="163"/>
                    <a:pt x="231" y="163"/>
                  </a:cubicBezTo>
                  <a:cubicBezTo>
                    <a:pt x="167" y="163"/>
                    <a:pt x="167" y="163"/>
                    <a:pt x="167" y="163"/>
                  </a:cubicBezTo>
                  <a:lnTo>
                    <a:pt x="167" y="55"/>
                  </a:lnTo>
                  <a:close/>
                  <a:moveTo>
                    <a:pt x="333" y="246"/>
                  </a:moveTo>
                  <a:cubicBezTo>
                    <a:pt x="245" y="246"/>
                    <a:pt x="245" y="246"/>
                    <a:pt x="245" y="246"/>
                  </a:cubicBezTo>
                  <a:cubicBezTo>
                    <a:pt x="245" y="170"/>
                    <a:pt x="245" y="170"/>
                    <a:pt x="245" y="170"/>
                  </a:cubicBezTo>
                  <a:cubicBezTo>
                    <a:pt x="245" y="48"/>
                    <a:pt x="245" y="48"/>
                    <a:pt x="245" y="48"/>
                  </a:cubicBezTo>
                  <a:cubicBezTo>
                    <a:pt x="245" y="14"/>
                    <a:pt x="245" y="14"/>
                    <a:pt x="245" y="14"/>
                  </a:cubicBezTo>
                  <a:cubicBezTo>
                    <a:pt x="294" y="18"/>
                    <a:pt x="333" y="59"/>
                    <a:pt x="333" y="109"/>
                  </a:cubicBezTo>
                  <a:lnTo>
                    <a:pt x="333" y="246"/>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6" name="Freeform 50"/>
            <p:cNvSpPr>
              <a:spLocks noEditPoints="1"/>
            </p:cNvSpPr>
            <p:nvPr/>
          </p:nvSpPr>
          <p:spPr bwMode="auto">
            <a:xfrm>
              <a:off x="1542210" y="3393983"/>
              <a:ext cx="346075" cy="669925"/>
            </a:xfrm>
            <a:custGeom>
              <a:avLst/>
              <a:gdLst>
                <a:gd name="T0" fmla="*/ 347 w 347"/>
                <a:gd name="T1" fmla="*/ 109 h 672"/>
                <a:gd name="T2" fmla="*/ 238 w 347"/>
                <a:gd name="T3" fmla="*/ 0 h 672"/>
                <a:gd name="T4" fmla="*/ 187 w 347"/>
                <a:gd name="T5" fmla="*/ 0 h 672"/>
                <a:gd name="T6" fmla="*/ 180 w 347"/>
                <a:gd name="T7" fmla="*/ 7 h 672"/>
                <a:gd name="T8" fmla="*/ 180 w 347"/>
                <a:gd name="T9" fmla="*/ 41 h 672"/>
                <a:gd name="T10" fmla="*/ 116 w 347"/>
                <a:gd name="T11" fmla="*/ 41 h 672"/>
                <a:gd name="T12" fmla="*/ 116 w 347"/>
                <a:gd name="T13" fmla="*/ 7 h 672"/>
                <a:gd name="T14" fmla="*/ 109 w 347"/>
                <a:gd name="T15" fmla="*/ 0 h 672"/>
                <a:gd name="T16" fmla="*/ 0 w 347"/>
                <a:gd name="T17" fmla="*/ 109 h 672"/>
                <a:gd name="T18" fmla="*/ 0 w 347"/>
                <a:gd name="T19" fmla="*/ 252 h 672"/>
                <a:gd name="T20" fmla="*/ 7 w 347"/>
                <a:gd name="T21" fmla="*/ 259 h 672"/>
                <a:gd name="T22" fmla="*/ 51 w 347"/>
                <a:gd name="T23" fmla="*/ 259 h 672"/>
                <a:gd name="T24" fmla="*/ 51 w 347"/>
                <a:gd name="T25" fmla="*/ 665 h 672"/>
                <a:gd name="T26" fmla="*/ 58 w 347"/>
                <a:gd name="T27" fmla="*/ 672 h 672"/>
                <a:gd name="T28" fmla="*/ 65 w 347"/>
                <a:gd name="T29" fmla="*/ 665 h 672"/>
                <a:gd name="T30" fmla="*/ 65 w 347"/>
                <a:gd name="T31" fmla="*/ 259 h 672"/>
                <a:gd name="T32" fmla="*/ 109 w 347"/>
                <a:gd name="T33" fmla="*/ 259 h 672"/>
                <a:gd name="T34" fmla="*/ 116 w 347"/>
                <a:gd name="T35" fmla="*/ 252 h 672"/>
                <a:gd name="T36" fmla="*/ 116 w 347"/>
                <a:gd name="T37" fmla="*/ 177 h 672"/>
                <a:gd name="T38" fmla="*/ 180 w 347"/>
                <a:gd name="T39" fmla="*/ 177 h 672"/>
                <a:gd name="T40" fmla="*/ 180 w 347"/>
                <a:gd name="T41" fmla="*/ 211 h 672"/>
                <a:gd name="T42" fmla="*/ 187 w 347"/>
                <a:gd name="T43" fmla="*/ 218 h 672"/>
                <a:gd name="T44" fmla="*/ 238 w 347"/>
                <a:gd name="T45" fmla="*/ 218 h 672"/>
                <a:gd name="T46" fmla="*/ 347 w 347"/>
                <a:gd name="T47" fmla="*/ 109 h 672"/>
                <a:gd name="T48" fmla="*/ 102 w 347"/>
                <a:gd name="T49" fmla="*/ 245 h 672"/>
                <a:gd name="T50" fmla="*/ 14 w 347"/>
                <a:gd name="T51" fmla="*/ 245 h 672"/>
                <a:gd name="T52" fmla="*/ 14 w 347"/>
                <a:gd name="T53" fmla="*/ 109 h 672"/>
                <a:gd name="T54" fmla="*/ 102 w 347"/>
                <a:gd name="T55" fmla="*/ 14 h 672"/>
                <a:gd name="T56" fmla="*/ 102 w 347"/>
                <a:gd name="T57" fmla="*/ 48 h 672"/>
                <a:gd name="T58" fmla="*/ 102 w 347"/>
                <a:gd name="T59" fmla="*/ 170 h 672"/>
                <a:gd name="T60" fmla="*/ 102 w 347"/>
                <a:gd name="T61" fmla="*/ 245 h 672"/>
                <a:gd name="T62" fmla="*/ 116 w 347"/>
                <a:gd name="T63" fmla="*/ 55 h 672"/>
                <a:gd name="T64" fmla="*/ 180 w 347"/>
                <a:gd name="T65" fmla="*/ 55 h 672"/>
                <a:gd name="T66" fmla="*/ 180 w 347"/>
                <a:gd name="T67" fmla="*/ 163 h 672"/>
                <a:gd name="T68" fmla="*/ 116 w 347"/>
                <a:gd name="T69" fmla="*/ 163 h 672"/>
                <a:gd name="T70" fmla="*/ 116 w 347"/>
                <a:gd name="T71" fmla="*/ 55 h 672"/>
                <a:gd name="T72" fmla="*/ 194 w 347"/>
                <a:gd name="T73" fmla="*/ 170 h 672"/>
                <a:gd name="T74" fmla="*/ 194 w 347"/>
                <a:gd name="T75" fmla="*/ 48 h 672"/>
                <a:gd name="T76" fmla="*/ 194 w 347"/>
                <a:gd name="T77" fmla="*/ 14 h 672"/>
                <a:gd name="T78" fmla="*/ 238 w 347"/>
                <a:gd name="T79" fmla="*/ 14 h 672"/>
                <a:gd name="T80" fmla="*/ 333 w 347"/>
                <a:gd name="T81" fmla="*/ 109 h 672"/>
                <a:gd name="T82" fmla="*/ 238 w 347"/>
                <a:gd name="T83" fmla="*/ 204 h 672"/>
                <a:gd name="T84" fmla="*/ 194 w 347"/>
                <a:gd name="T85" fmla="*/ 204 h 672"/>
                <a:gd name="T86" fmla="*/ 194 w 347"/>
                <a:gd name="T87" fmla="*/ 17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7" h="672">
                  <a:moveTo>
                    <a:pt x="347" y="109"/>
                  </a:moveTo>
                  <a:cubicBezTo>
                    <a:pt x="347" y="49"/>
                    <a:pt x="298" y="0"/>
                    <a:pt x="238" y="0"/>
                  </a:cubicBezTo>
                  <a:cubicBezTo>
                    <a:pt x="187" y="0"/>
                    <a:pt x="187" y="0"/>
                    <a:pt x="187" y="0"/>
                  </a:cubicBezTo>
                  <a:cubicBezTo>
                    <a:pt x="183" y="0"/>
                    <a:pt x="180" y="3"/>
                    <a:pt x="180" y="7"/>
                  </a:cubicBezTo>
                  <a:cubicBezTo>
                    <a:pt x="180" y="41"/>
                    <a:pt x="180" y="41"/>
                    <a:pt x="180" y="41"/>
                  </a:cubicBezTo>
                  <a:cubicBezTo>
                    <a:pt x="116" y="41"/>
                    <a:pt x="116" y="41"/>
                    <a:pt x="116" y="41"/>
                  </a:cubicBezTo>
                  <a:cubicBezTo>
                    <a:pt x="116" y="7"/>
                    <a:pt x="116" y="7"/>
                    <a:pt x="116" y="7"/>
                  </a:cubicBezTo>
                  <a:cubicBezTo>
                    <a:pt x="116" y="3"/>
                    <a:pt x="113" y="0"/>
                    <a:pt x="109" y="0"/>
                  </a:cubicBezTo>
                  <a:cubicBezTo>
                    <a:pt x="49" y="0"/>
                    <a:pt x="0" y="49"/>
                    <a:pt x="0" y="109"/>
                  </a:cubicBezTo>
                  <a:cubicBezTo>
                    <a:pt x="0" y="252"/>
                    <a:pt x="0" y="252"/>
                    <a:pt x="0" y="252"/>
                  </a:cubicBezTo>
                  <a:cubicBezTo>
                    <a:pt x="0" y="256"/>
                    <a:pt x="3" y="259"/>
                    <a:pt x="7" y="259"/>
                  </a:cubicBezTo>
                  <a:cubicBezTo>
                    <a:pt x="51" y="259"/>
                    <a:pt x="51" y="259"/>
                    <a:pt x="51" y="259"/>
                  </a:cubicBezTo>
                  <a:cubicBezTo>
                    <a:pt x="51" y="665"/>
                    <a:pt x="51" y="665"/>
                    <a:pt x="51" y="665"/>
                  </a:cubicBezTo>
                  <a:cubicBezTo>
                    <a:pt x="51" y="669"/>
                    <a:pt x="54" y="672"/>
                    <a:pt x="58" y="672"/>
                  </a:cubicBezTo>
                  <a:cubicBezTo>
                    <a:pt x="62" y="672"/>
                    <a:pt x="65" y="669"/>
                    <a:pt x="65" y="665"/>
                  </a:cubicBezTo>
                  <a:cubicBezTo>
                    <a:pt x="65" y="259"/>
                    <a:pt x="65" y="259"/>
                    <a:pt x="65" y="259"/>
                  </a:cubicBezTo>
                  <a:cubicBezTo>
                    <a:pt x="109" y="259"/>
                    <a:pt x="109" y="259"/>
                    <a:pt x="109" y="259"/>
                  </a:cubicBezTo>
                  <a:cubicBezTo>
                    <a:pt x="113" y="259"/>
                    <a:pt x="116" y="256"/>
                    <a:pt x="116" y="252"/>
                  </a:cubicBezTo>
                  <a:cubicBezTo>
                    <a:pt x="116" y="177"/>
                    <a:pt x="116" y="177"/>
                    <a:pt x="116" y="177"/>
                  </a:cubicBezTo>
                  <a:cubicBezTo>
                    <a:pt x="180" y="177"/>
                    <a:pt x="180" y="177"/>
                    <a:pt x="180" y="177"/>
                  </a:cubicBezTo>
                  <a:cubicBezTo>
                    <a:pt x="180" y="211"/>
                    <a:pt x="180" y="211"/>
                    <a:pt x="180" y="211"/>
                  </a:cubicBezTo>
                  <a:cubicBezTo>
                    <a:pt x="180" y="215"/>
                    <a:pt x="183" y="218"/>
                    <a:pt x="187" y="218"/>
                  </a:cubicBezTo>
                  <a:cubicBezTo>
                    <a:pt x="238" y="218"/>
                    <a:pt x="238" y="218"/>
                    <a:pt x="238" y="218"/>
                  </a:cubicBezTo>
                  <a:cubicBezTo>
                    <a:pt x="298" y="218"/>
                    <a:pt x="347" y="169"/>
                    <a:pt x="347" y="109"/>
                  </a:cubicBezTo>
                  <a:moveTo>
                    <a:pt x="102" y="245"/>
                  </a:moveTo>
                  <a:cubicBezTo>
                    <a:pt x="14" y="245"/>
                    <a:pt x="14" y="245"/>
                    <a:pt x="14" y="245"/>
                  </a:cubicBezTo>
                  <a:cubicBezTo>
                    <a:pt x="14" y="109"/>
                    <a:pt x="14" y="109"/>
                    <a:pt x="14" y="109"/>
                  </a:cubicBezTo>
                  <a:cubicBezTo>
                    <a:pt x="14" y="59"/>
                    <a:pt x="53" y="18"/>
                    <a:pt x="102" y="14"/>
                  </a:cubicBezTo>
                  <a:cubicBezTo>
                    <a:pt x="102" y="48"/>
                    <a:pt x="102" y="48"/>
                    <a:pt x="102" y="48"/>
                  </a:cubicBezTo>
                  <a:cubicBezTo>
                    <a:pt x="102" y="170"/>
                    <a:pt x="102" y="170"/>
                    <a:pt x="102" y="170"/>
                  </a:cubicBezTo>
                  <a:lnTo>
                    <a:pt x="102" y="245"/>
                  </a:lnTo>
                  <a:close/>
                  <a:moveTo>
                    <a:pt x="116" y="55"/>
                  </a:moveTo>
                  <a:cubicBezTo>
                    <a:pt x="180" y="55"/>
                    <a:pt x="180" y="55"/>
                    <a:pt x="180" y="55"/>
                  </a:cubicBezTo>
                  <a:cubicBezTo>
                    <a:pt x="180" y="163"/>
                    <a:pt x="180" y="163"/>
                    <a:pt x="180" y="163"/>
                  </a:cubicBezTo>
                  <a:cubicBezTo>
                    <a:pt x="116" y="163"/>
                    <a:pt x="116" y="163"/>
                    <a:pt x="116" y="163"/>
                  </a:cubicBezTo>
                  <a:lnTo>
                    <a:pt x="116" y="55"/>
                  </a:lnTo>
                  <a:close/>
                  <a:moveTo>
                    <a:pt x="194" y="170"/>
                  </a:moveTo>
                  <a:cubicBezTo>
                    <a:pt x="194" y="48"/>
                    <a:pt x="194" y="48"/>
                    <a:pt x="194" y="48"/>
                  </a:cubicBezTo>
                  <a:cubicBezTo>
                    <a:pt x="194" y="14"/>
                    <a:pt x="194" y="14"/>
                    <a:pt x="194" y="14"/>
                  </a:cubicBezTo>
                  <a:cubicBezTo>
                    <a:pt x="238" y="14"/>
                    <a:pt x="238" y="14"/>
                    <a:pt x="238" y="14"/>
                  </a:cubicBezTo>
                  <a:cubicBezTo>
                    <a:pt x="291" y="14"/>
                    <a:pt x="333" y="57"/>
                    <a:pt x="333" y="109"/>
                  </a:cubicBezTo>
                  <a:cubicBezTo>
                    <a:pt x="333" y="161"/>
                    <a:pt x="291" y="204"/>
                    <a:pt x="238" y="204"/>
                  </a:cubicBezTo>
                  <a:cubicBezTo>
                    <a:pt x="194" y="204"/>
                    <a:pt x="194" y="204"/>
                    <a:pt x="194" y="204"/>
                  </a:cubicBezTo>
                  <a:lnTo>
                    <a:pt x="194" y="170"/>
                  </a:lnTo>
                  <a:close/>
                </a:path>
              </a:pathLst>
            </a:custGeom>
            <a:grp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
        <p:nvSpPr>
          <p:cNvPr id="37" name="Oval 15"/>
          <p:cNvSpPr>
            <a:spLocks noChangeArrowheads="1"/>
          </p:cNvSpPr>
          <p:nvPr/>
        </p:nvSpPr>
        <p:spPr bwMode="auto">
          <a:xfrm>
            <a:off x="6797858" y="2826072"/>
            <a:ext cx="1057275" cy="10588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38" name="Group 37"/>
          <p:cNvGrpSpPr/>
          <p:nvPr/>
        </p:nvGrpSpPr>
        <p:grpSpPr>
          <a:xfrm>
            <a:off x="6997883" y="3116585"/>
            <a:ext cx="609600" cy="544513"/>
            <a:chOff x="1519144" y="5267544"/>
            <a:chExt cx="609600" cy="544513"/>
          </a:xfrm>
          <a:solidFill>
            <a:schemeClr val="bg2"/>
          </a:solidFill>
        </p:grpSpPr>
        <p:sp>
          <p:nvSpPr>
            <p:cNvPr id="39" name="Freeform 76"/>
            <p:cNvSpPr>
              <a:spLocks noEditPoints="1"/>
            </p:cNvSpPr>
            <p:nvPr/>
          </p:nvSpPr>
          <p:spPr bwMode="auto">
            <a:xfrm>
              <a:off x="1519144" y="5267544"/>
              <a:ext cx="609600" cy="544513"/>
            </a:xfrm>
            <a:custGeom>
              <a:avLst/>
              <a:gdLst>
                <a:gd name="T0" fmla="*/ 610 w 612"/>
                <a:gd name="T1" fmla="*/ 50 h 546"/>
                <a:gd name="T2" fmla="*/ 51 w 612"/>
                <a:gd name="T3" fmla="*/ 0 h 546"/>
                <a:gd name="T4" fmla="*/ 0 w 612"/>
                <a:gd name="T5" fmla="*/ 382 h 546"/>
                <a:gd name="T6" fmla="*/ 439 w 612"/>
                <a:gd name="T7" fmla="*/ 432 h 546"/>
                <a:gd name="T8" fmla="*/ 549 w 612"/>
                <a:gd name="T9" fmla="*/ 529 h 546"/>
                <a:gd name="T10" fmla="*/ 555 w 612"/>
                <a:gd name="T11" fmla="*/ 526 h 546"/>
                <a:gd name="T12" fmla="*/ 585 w 612"/>
                <a:gd name="T13" fmla="*/ 546 h 546"/>
                <a:gd name="T14" fmla="*/ 602 w 612"/>
                <a:gd name="T15" fmla="*/ 505 h 546"/>
                <a:gd name="T16" fmla="*/ 591 w 612"/>
                <a:gd name="T17" fmla="*/ 491 h 546"/>
                <a:gd name="T18" fmla="*/ 547 w 612"/>
                <a:gd name="T19" fmla="*/ 432 h 546"/>
                <a:gd name="T20" fmla="*/ 610 w 612"/>
                <a:gd name="T21" fmla="*/ 382 h 546"/>
                <a:gd name="T22" fmla="*/ 593 w 612"/>
                <a:gd name="T23" fmla="*/ 529 h 546"/>
                <a:gd name="T24" fmla="*/ 565 w 612"/>
                <a:gd name="T25" fmla="*/ 516 h 546"/>
                <a:gd name="T26" fmla="*/ 593 w 612"/>
                <a:gd name="T27" fmla="*/ 515 h 546"/>
                <a:gd name="T28" fmla="*/ 361 w 612"/>
                <a:gd name="T29" fmla="*/ 343 h 546"/>
                <a:gd name="T30" fmla="*/ 368 w 612"/>
                <a:gd name="T31" fmla="*/ 246 h 546"/>
                <a:gd name="T32" fmla="*/ 576 w 612"/>
                <a:gd name="T33" fmla="*/ 485 h 546"/>
                <a:gd name="T34" fmla="*/ 416 w 612"/>
                <a:gd name="T35" fmla="*/ 287 h 546"/>
                <a:gd name="T36" fmla="*/ 376 w 612"/>
                <a:gd name="T37" fmla="*/ 232 h 546"/>
                <a:gd name="T38" fmla="*/ 374 w 612"/>
                <a:gd name="T39" fmla="*/ 230 h 546"/>
                <a:gd name="T40" fmla="*/ 372 w 612"/>
                <a:gd name="T41" fmla="*/ 228 h 546"/>
                <a:gd name="T42" fmla="*/ 295 w 612"/>
                <a:gd name="T43" fmla="*/ 200 h 546"/>
                <a:gd name="T44" fmla="*/ 281 w 612"/>
                <a:gd name="T45" fmla="*/ 208 h 546"/>
                <a:gd name="T46" fmla="*/ 254 w 612"/>
                <a:gd name="T47" fmla="*/ 190 h 546"/>
                <a:gd name="T48" fmla="*/ 271 w 612"/>
                <a:gd name="T49" fmla="*/ 218 h 546"/>
                <a:gd name="T50" fmla="*/ 265 w 612"/>
                <a:gd name="T51" fmla="*/ 230 h 546"/>
                <a:gd name="T52" fmla="*/ 292 w 612"/>
                <a:gd name="T53" fmla="*/ 309 h 546"/>
                <a:gd name="T54" fmla="*/ 293 w 612"/>
                <a:gd name="T55" fmla="*/ 311 h 546"/>
                <a:gd name="T56" fmla="*/ 295 w 612"/>
                <a:gd name="T57" fmla="*/ 312 h 546"/>
                <a:gd name="T58" fmla="*/ 351 w 612"/>
                <a:gd name="T59" fmla="*/ 353 h 546"/>
                <a:gd name="T60" fmla="*/ 208 w 612"/>
                <a:gd name="T61" fmla="*/ 355 h 546"/>
                <a:gd name="T62" fmla="*/ 527 w 612"/>
                <a:gd name="T63" fmla="*/ 77 h 546"/>
                <a:gd name="T64" fmla="*/ 477 w 612"/>
                <a:gd name="T65" fmla="*/ 355 h 546"/>
                <a:gd name="T66" fmla="*/ 301 w 612"/>
                <a:gd name="T67" fmla="*/ 293 h 546"/>
                <a:gd name="T68" fmla="*/ 294 w 612"/>
                <a:gd name="T69" fmla="*/ 215 h 546"/>
                <a:gd name="T70" fmla="*/ 301 w 612"/>
                <a:gd name="T71" fmla="*/ 293 h 546"/>
                <a:gd name="T72" fmla="*/ 534 w 612"/>
                <a:gd name="T73" fmla="*/ 369 h 546"/>
                <a:gd name="T74" fmla="*/ 541 w 612"/>
                <a:gd name="T75" fmla="*/ 70 h 546"/>
                <a:gd name="T76" fmla="*/ 201 w 612"/>
                <a:gd name="T77" fmla="*/ 63 h 546"/>
                <a:gd name="T78" fmla="*/ 194 w 612"/>
                <a:gd name="T79" fmla="*/ 362 h 546"/>
                <a:gd name="T80" fmla="*/ 368 w 612"/>
                <a:gd name="T81" fmla="*/ 369 h 546"/>
                <a:gd name="T82" fmla="*/ 51 w 612"/>
                <a:gd name="T83" fmla="*/ 418 h 546"/>
                <a:gd name="T84" fmla="*/ 14 w 612"/>
                <a:gd name="T85" fmla="*/ 50 h 546"/>
                <a:gd name="T86" fmla="*/ 559 w 612"/>
                <a:gd name="T87" fmla="*/ 14 h 546"/>
                <a:gd name="T88" fmla="*/ 596 w 612"/>
                <a:gd name="T89" fmla="*/ 382 h 546"/>
                <a:gd name="T90" fmla="*/ 534 w 612"/>
                <a:gd name="T91" fmla="*/ 4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2" h="546">
                  <a:moveTo>
                    <a:pt x="610" y="382"/>
                  </a:moveTo>
                  <a:cubicBezTo>
                    <a:pt x="610" y="50"/>
                    <a:pt x="610" y="50"/>
                    <a:pt x="610" y="50"/>
                  </a:cubicBezTo>
                  <a:cubicBezTo>
                    <a:pt x="610" y="22"/>
                    <a:pt x="587" y="0"/>
                    <a:pt x="559" y="0"/>
                  </a:cubicBezTo>
                  <a:cubicBezTo>
                    <a:pt x="51" y="0"/>
                    <a:pt x="51" y="0"/>
                    <a:pt x="51" y="0"/>
                  </a:cubicBezTo>
                  <a:cubicBezTo>
                    <a:pt x="23" y="0"/>
                    <a:pt x="0" y="22"/>
                    <a:pt x="0" y="50"/>
                  </a:cubicBezTo>
                  <a:cubicBezTo>
                    <a:pt x="0" y="382"/>
                    <a:pt x="0" y="382"/>
                    <a:pt x="0" y="382"/>
                  </a:cubicBezTo>
                  <a:cubicBezTo>
                    <a:pt x="0" y="410"/>
                    <a:pt x="23" y="432"/>
                    <a:pt x="51" y="432"/>
                  </a:cubicBezTo>
                  <a:cubicBezTo>
                    <a:pt x="439" y="432"/>
                    <a:pt x="439" y="432"/>
                    <a:pt x="439" y="432"/>
                  </a:cubicBezTo>
                  <a:cubicBezTo>
                    <a:pt x="545" y="527"/>
                    <a:pt x="545" y="527"/>
                    <a:pt x="545" y="527"/>
                  </a:cubicBezTo>
                  <a:cubicBezTo>
                    <a:pt x="546" y="529"/>
                    <a:pt x="548" y="529"/>
                    <a:pt x="549" y="529"/>
                  </a:cubicBezTo>
                  <a:cubicBezTo>
                    <a:pt x="551" y="529"/>
                    <a:pt x="553" y="529"/>
                    <a:pt x="554" y="527"/>
                  </a:cubicBezTo>
                  <a:cubicBezTo>
                    <a:pt x="555" y="526"/>
                    <a:pt x="555" y="526"/>
                    <a:pt x="555" y="526"/>
                  </a:cubicBezTo>
                  <a:cubicBezTo>
                    <a:pt x="568" y="539"/>
                    <a:pt x="568" y="539"/>
                    <a:pt x="568" y="539"/>
                  </a:cubicBezTo>
                  <a:cubicBezTo>
                    <a:pt x="573" y="544"/>
                    <a:pt x="579" y="546"/>
                    <a:pt x="585" y="546"/>
                  </a:cubicBezTo>
                  <a:cubicBezTo>
                    <a:pt x="591" y="546"/>
                    <a:pt x="598" y="544"/>
                    <a:pt x="602" y="539"/>
                  </a:cubicBezTo>
                  <a:cubicBezTo>
                    <a:pt x="612" y="530"/>
                    <a:pt x="612" y="514"/>
                    <a:pt x="602" y="505"/>
                  </a:cubicBezTo>
                  <a:cubicBezTo>
                    <a:pt x="590" y="492"/>
                    <a:pt x="590" y="492"/>
                    <a:pt x="590" y="492"/>
                  </a:cubicBezTo>
                  <a:cubicBezTo>
                    <a:pt x="591" y="491"/>
                    <a:pt x="591" y="491"/>
                    <a:pt x="591" y="491"/>
                  </a:cubicBezTo>
                  <a:cubicBezTo>
                    <a:pt x="593" y="488"/>
                    <a:pt x="593" y="484"/>
                    <a:pt x="591" y="481"/>
                  </a:cubicBezTo>
                  <a:cubicBezTo>
                    <a:pt x="547" y="432"/>
                    <a:pt x="547" y="432"/>
                    <a:pt x="547" y="432"/>
                  </a:cubicBezTo>
                  <a:cubicBezTo>
                    <a:pt x="559" y="432"/>
                    <a:pt x="559" y="432"/>
                    <a:pt x="559" y="432"/>
                  </a:cubicBezTo>
                  <a:cubicBezTo>
                    <a:pt x="587" y="432"/>
                    <a:pt x="610" y="410"/>
                    <a:pt x="610" y="382"/>
                  </a:cubicBezTo>
                  <a:moveTo>
                    <a:pt x="593" y="515"/>
                  </a:moveTo>
                  <a:cubicBezTo>
                    <a:pt x="597" y="519"/>
                    <a:pt x="597" y="525"/>
                    <a:pt x="593" y="529"/>
                  </a:cubicBezTo>
                  <a:cubicBezTo>
                    <a:pt x="589" y="533"/>
                    <a:pt x="582" y="533"/>
                    <a:pt x="578" y="529"/>
                  </a:cubicBezTo>
                  <a:cubicBezTo>
                    <a:pt x="565" y="516"/>
                    <a:pt x="565" y="516"/>
                    <a:pt x="565" y="516"/>
                  </a:cubicBezTo>
                  <a:cubicBezTo>
                    <a:pt x="580" y="502"/>
                    <a:pt x="580" y="502"/>
                    <a:pt x="580" y="502"/>
                  </a:cubicBezTo>
                  <a:lnTo>
                    <a:pt x="593" y="515"/>
                  </a:lnTo>
                  <a:close/>
                  <a:moveTo>
                    <a:pt x="549" y="513"/>
                  </a:moveTo>
                  <a:cubicBezTo>
                    <a:pt x="361" y="343"/>
                    <a:pt x="361" y="343"/>
                    <a:pt x="361" y="343"/>
                  </a:cubicBezTo>
                  <a:cubicBezTo>
                    <a:pt x="344" y="326"/>
                    <a:pt x="322" y="312"/>
                    <a:pt x="310" y="305"/>
                  </a:cubicBezTo>
                  <a:cubicBezTo>
                    <a:pt x="368" y="246"/>
                    <a:pt x="368" y="246"/>
                    <a:pt x="368" y="246"/>
                  </a:cubicBezTo>
                  <a:cubicBezTo>
                    <a:pt x="375" y="258"/>
                    <a:pt x="390" y="281"/>
                    <a:pt x="406" y="297"/>
                  </a:cubicBezTo>
                  <a:cubicBezTo>
                    <a:pt x="576" y="485"/>
                    <a:pt x="576" y="485"/>
                    <a:pt x="576" y="485"/>
                  </a:cubicBezTo>
                  <a:lnTo>
                    <a:pt x="549" y="513"/>
                  </a:lnTo>
                  <a:close/>
                  <a:moveTo>
                    <a:pt x="416" y="287"/>
                  </a:moveTo>
                  <a:cubicBezTo>
                    <a:pt x="395" y="266"/>
                    <a:pt x="376" y="232"/>
                    <a:pt x="376" y="232"/>
                  </a:cubicBezTo>
                  <a:cubicBezTo>
                    <a:pt x="376" y="232"/>
                    <a:pt x="376" y="232"/>
                    <a:pt x="376" y="232"/>
                  </a:cubicBezTo>
                  <a:cubicBezTo>
                    <a:pt x="376" y="231"/>
                    <a:pt x="375" y="230"/>
                    <a:pt x="375" y="230"/>
                  </a:cubicBezTo>
                  <a:cubicBezTo>
                    <a:pt x="375" y="230"/>
                    <a:pt x="375" y="230"/>
                    <a:pt x="374" y="230"/>
                  </a:cubicBezTo>
                  <a:cubicBezTo>
                    <a:pt x="374" y="230"/>
                    <a:pt x="374" y="230"/>
                    <a:pt x="374" y="230"/>
                  </a:cubicBezTo>
                  <a:cubicBezTo>
                    <a:pt x="374" y="229"/>
                    <a:pt x="373" y="229"/>
                    <a:pt x="372" y="228"/>
                  </a:cubicBezTo>
                  <a:cubicBezTo>
                    <a:pt x="372" y="228"/>
                    <a:pt x="372" y="228"/>
                    <a:pt x="372" y="228"/>
                  </a:cubicBezTo>
                  <a:cubicBezTo>
                    <a:pt x="295" y="200"/>
                    <a:pt x="295" y="200"/>
                    <a:pt x="295" y="200"/>
                  </a:cubicBezTo>
                  <a:cubicBezTo>
                    <a:pt x="292" y="199"/>
                    <a:pt x="289" y="200"/>
                    <a:pt x="287" y="202"/>
                  </a:cubicBezTo>
                  <a:cubicBezTo>
                    <a:pt x="281" y="208"/>
                    <a:pt x="281" y="208"/>
                    <a:pt x="281" y="208"/>
                  </a:cubicBezTo>
                  <a:cubicBezTo>
                    <a:pt x="264" y="190"/>
                    <a:pt x="264" y="190"/>
                    <a:pt x="264" y="190"/>
                  </a:cubicBezTo>
                  <a:cubicBezTo>
                    <a:pt x="261" y="188"/>
                    <a:pt x="257" y="188"/>
                    <a:pt x="254" y="190"/>
                  </a:cubicBezTo>
                  <a:cubicBezTo>
                    <a:pt x="251" y="193"/>
                    <a:pt x="251" y="198"/>
                    <a:pt x="254" y="200"/>
                  </a:cubicBezTo>
                  <a:cubicBezTo>
                    <a:pt x="271" y="218"/>
                    <a:pt x="271" y="218"/>
                    <a:pt x="271" y="218"/>
                  </a:cubicBezTo>
                  <a:cubicBezTo>
                    <a:pt x="266" y="223"/>
                    <a:pt x="266" y="223"/>
                    <a:pt x="266" y="223"/>
                  </a:cubicBezTo>
                  <a:cubicBezTo>
                    <a:pt x="265" y="224"/>
                    <a:pt x="264" y="227"/>
                    <a:pt x="265" y="230"/>
                  </a:cubicBezTo>
                  <a:cubicBezTo>
                    <a:pt x="292" y="309"/>
                    <a:pt x="292" y="309"/>
                    <a:pt x="292" y="309"/>
                  </a:cubicBezTo>
                  <a:cubicBezTo>
                    <a:pt x="292" y="309"/>
                    <a:pt x="292" y="309"/>
                    <a:pt x="292" y="309"/>
                  </a:cubicBezTo>
                  <a:cubicBezTo>
                    <a:pt x="292" y="309"/>
                    <a:pt x="293" y="310"/>
                    <a:pt x="293" y="311"/>
                  </a:cubicBezTo>
                  <a:cubicBezTo>
                    <a:pt x="293" y="311"/>
                    <a:pt x="293" y="311"/>
                    <a:pt x="293" y="311"/>
                  </a:cubicBezTo>
                  <a:cubicBezTo>
                    <a:pt x="293" y="311"/>
                    <a:pt x="293" y="311"/>
                    <a:pt x="293" y="311"/>
                  </a:cubicBezTo>
                  <a:cubicBezTo>
                    <a:pt x="294" y="312"/>
                    <a:pt x="294" y="312"/>
                    <a:pt x="295" y="312"/>
                  </a:cubicBezTo>
                  <a:cubicBezTo>
                    <a:pt x="295" y="312"/>
                    <a:pt x="295" y="312"/>
                    <a:pt x="295" y="312"/>
                  </a:cubicBezTo>
                  <a:cubicBezTo>
                    <a:pt x="295" y="313"/>
                    <a:pt x="329" y="331"/>
                    <a:pt x="351" y="353"/>
                  </a:cubicBezTo>
                  <a:cubicBezTo>
                    <a:pt x="353" y="355"/>
                    <a:pt x="353" y="355"/>
                    <a:pt x="353" y="355"/>
                  </a:cubicBezTo>
                  <a:cubicBezTo>
                    <a:pt x="208" y="355"/>
                    <a:pt x="208" y="355"/>
                    <a:pt x="208" y="355"/>
                  </a:cubicBezTo>
                  <a:cubicBezTo>
                    <a:pt x="208" y="77"/>
                    <a:pt x="208" y="77"/>
                    <a:pt x="208" y="77"/>
                  </a:cubicBezTo>
                  <a:cubicBezTo>
                    <a:pt x="527" y="77"/>
                    <a:pt x="527" y="77"/>
                    <a:pt x="527" y="77"/>
                  </a:cubicBezTo>
                  <a:cubicBezTo>
                    <a:pt x="527" y="355"/>
                    <a:pt x="527" y="355"/>
                    <a:pt x="527" y="355"/>
                  </a:cubicBezTo>
                  <a:cubicBezTo>
                    <a:pt x="477" y="355"/>
                    <a:pt x="477" y="355"/>
                    <a:pt x="477" y="355"/>
                  </a:cubicBezTo>
                  <a:lnTo>
                    <a:pt x="416" y="287"/>
                  </a:lnTo>
                  <a:close/>
                  <a:moveTo>
                    <a:pt x="301" y="293"/>
                  </a:moveTo>
                  <a:cubicBezTo>
                    <a:pt x="279" y="229"/>
                    <a:pt x="279" y="229"/>
                    <a:pt x="279" y="229"/>
                  </a:cubicBezTo>
                  <a:cubicBezTo>
                    <a:pt x="294" y="215"/>
                    <a:pt x="294" y="215"/>
                    <a:pt x="294" y="215"/>
                  </a:cubicBezTo>
                  <a:cubicBezTo>
                    <a:pt x="357" y="238"/>
                    <a:pt x="357" y="238"/>
                    <a:pt x="357" y="238"/>
                  </a:cubicBezTo>
                  <a:lnTo>
                    <a:pt x="301" y="293"/>
                  </a:lnTo>
                  <a:close/>
                  <a:moveTo>
                    <a:pt x="490" y="369"/>
                  </a:moveTo>
                  <a:cubicBezTo>
                    <a:pt x="534" y="369"/>
                    <a:pt x="534" y="369"/>
                    <a:pt x="534" y="369"/>
                  </a:cubicBezTo>
                  <a:cubicBezTo>
                    <a:pt x="538" y="369"/>
                    <a:pt x="541" y="365"/>
                    <a:pt x="541" y="362"/>
                  </a:cubicBezTo>
                  <a:cubicBezTo>
                    <a:pt x="541" y="70"/>
                    <a:pt x="541" y="70"/>
                    <a:pt x="541" y="70"/>
                  </a:cubicBezTo>
                  <a:cubicBezTo>
                    <a:pt x="541" y="67"/>
                    <a:pt x="538" y="63"/>
                    <a:pt x="534" y="63"/>
                  </a:cubicBezTo>
                  <a:cubicBezTo>
                    <a:pt x="201" y="63"/>
                    <a:pt x="201" y="63"/>
                    <a:pt x="201" y="63"/>
                  </a:cubicBezTo>
                  <a:cubicBezTo>
                    <a:pt x="197" y="63"/>
                    <a:pt x="194" y="67"/>
                    <a:pt x="194" y="70"/>
                  </a:cubicBezTo>
                  <a:cubicBezTo>
                    <a:pt x="194" y="362"/>
                    <a:pt x="194" y="362"/>
                    <a:pt x="194" y="362"/>
                  </a:cubicBezTo>
                  <a:cubicBezTo>
                    <a:pt x="194" y="365"/>
                    <a:pt x="197" y="369"/>
                    <a:pt x="201" y="369"/>
                  </a:cubicBezTo>
                  <a:cubicBezTo>
                    <a:pt x="368" y="369"/>
                    <a:pt x="368" y="369"/>
                    <a:pt x="368" y="369"/>
                  </a:cubicBezTo>
                  <a:cubicBezTo>
                    <a:pt x="423" y="418"/>
                    <a:pt x="423" y="418"/>
                    <a:pt x="423" y="418"/>
                  </a:cubicBezTo>
                  <a:cubicBezTo>
                    <a:pt x="51" y="418"/>
                    <a:pt x="51" y="418"/>
                    <a:pt x="51" y="418"/>
                  </a:cubicBezTo>
                  <a:cubicBezTo>
                    <a:pt x="31" y="418"/>
                    <a:pt x="14" y="402"/>
                    <a:pt x="14" y="382"/>
                  </a:cubicBezTo>
                  <a:cubicBezTo>
                    <a:pt x="14" y="50"/>
                    <a:pt x="14" y="50"/>
                    <a:pt x="14" y="50"/>
                  </a:cubicBezTo>
                  <a:cubicBezTo>
                    <a:pt x="14" y="30"/>
                    <a:pt x="31" y="14"/>
                    <a:pt x="51" y="14"/>
                  </a:cubicBezTo>
                  <a:cubicBezTo>
                    <a:pt x="559" y="14"/>
                    <a:pt x="559" y="14"/>
                    <a:pt x="559" y="14"/>
                  </a:cubicBezTo>
                  <a:cubicBezTo>
                    <a:pt x="579" y="14"/>
                    <a:pt x="596" y="30"/>
                    <a:pt x="596" y="50"/>
                  </a:cubicBezTo>
                  <a:cubicBezTo>
                    <a:pt x="596" y="382"/>
                    <a:pt x="596" y="382"/>
                    <a:pt x="596" y="382"/>
                  </a:cubicBezTo>
                  <a:cubicBezTo>
                    <a:pt x="596" y="402"/>
                    <a:pt x="579" y="418"/>
                    <a:pt x="559" y="418"/>
                  </a:cubicBezTo>
                  <a:cubicBezTo>
                    <a:pt x="534" y="418"/>
                    <a:pt x="534" y="418"/>
                    <a:pt x="534" y="418"/>
                  </a:cubicBezTo>
                  <a:lnTo>
                    <a:pt x="490" y="3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0" name="Freeform 77"/>
            <p:cNvSpPr>
              <a:spLocks noEditPoints="1"/>
            </p:cNvSpPr>
            <p:nvPr/>
          </p:nvSpPr>
          <p:spPr bwMode="auto">
            <a:xfrm>
              <a:off x="1579469" y="5434231"/>
              <a:ext cx="95250" cy="9683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2 h 96"/>
                <a:gd name="T12" fmla="*/ 14 w 96"/>
                <a:gd name="T13" fmla="*/ 48 h 96"/>
                <a:gd name="T14" fmla="*/ 48 w 96"/>
                <a:gd name="T15" fmla="*/ 14 h 96"/>
                <a:gd name="T16" fmla="*/ 82 w 96"/>
                <a:gd name="T17" fmla="*/ 48 h 96"/>
                <a:gd name="T18" fmla="*/ 48 w 96"/>
                <a:gd name="T19"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moveTo>
                    <a:pt x="48" y="82"/>
                  </a:moveTo>
                  <a:cubicBezTo>
                    <a:pt x="29" y="82"/>
                    <a:pt x="14" y="67"/>
                    <a:pt x="14" y="48"/>
                  </a:cubicBezTo>
                  <a:cubicBezTo>
                    <a:pt x="14" y="29"/>
                    <a:pt x="29" y="14"/>
                    <a:pt x="48" y="14"/>
                  </a:cubicBezTo>
                  <a:cubicBezTo>
                    <a:pt x="67" y="14"/>
                    <a:pt x="82" y="29"/>
                    <a:pt x="82" y="48"/>
                  </a:cubicBezTo>
                  <a:cubicBezTo>
                    <a:pt x="82" y="67"/>
                    <a:pt x="67" y="82"/>
                    <a:pt x="48"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1" name="Freeform 78"/>
            <p:cNvSpPr>
              <a:spLocks/>
            </p:cNvSpPr>
            <p:nvPr/>
          </p:nvSpPr>
          <p:spPr bwMode="auto">
            <a:xfrm>
              <a:off x="1588994" y="5331044"/>
              <a:ext cx="76200" cy="12700"/>
            </a:xfrm>
            <a:custGeom>
              <a:avLst/>
              <a:gdLst>
                <a:gd name="T0" fmla="*/ 7 w 76"/>
                <a:gd name="T1" fmla="*/ 14 h 14"/>
                <a:gd name="T2" fmla="*/ 69 w 76"/>
                <a:gd name="T3" fmla="*/ 14 h 14"/>
                <a:gd name="T4" fmla="*/ 76 w 76"/>
                <a:gd name="T5" fmla="*/ 7 h 14"/>
                <a:gd name="T6" fmla="*/ 69 w 76"/>
                <a:gd name="T7" fmla="*/ 0 h 14"/>
                <a:gd name="T8" fmla="*/ 7 w 76"/>
                <a:gd name="T9" fmla="*/ 0 h 14"/>
                <a:gd name="T10" fmla="*/ 0 w 76"/>
                <a:gd name="T11" fmla="*/ 7 h 14"/>
                <a:gd name="T12" fmla="*/ 7 w 7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7" y="14"/>
                  </a:moveTo>
                  <a:cubicBezTo>
                    <a:pt x="69" y="14"/>
                    <a:pt x="69" y="14"/>
                    <a:pt x="69" y="14"/>
                  </a:cubicBezTo>
                  <a:cubicBezTo>
                    <a:pt x="73" y="14"/>
                    <a:pt x="76" y="11"/>
                    <a:pt x="76" y="7"/>
                  </a:cubicBezTo>
                  <a:cubicBezTo>
                    <a:pt x="76" y="4"/>
                    <a:pt x="73" y="0"/>
                    <a:pt x="69" y="0"/>
                  </a:cubicBezTo>
                  <a:cubicBezTo>
                    <a:pt x="7" y="0"/>
                    <a:pt x="7" y="0"/>
                    <a:pt x="7" y="0"/>
                  </a:cubicBezTo>
                  <a:cubicBezTo>
                    <a:pt x="3" y="0"/>
                    <a:pt x="0" y="4"/>
                    <a:pt x="0" y="7"/>
                  </a:cubicBezTo>
                  <a:cubicBezTo>
                    <a:pt x="0" y="11"/>
                    <a:pt x="3" y="14"/>
                    <a:pt x="7"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2" name="Freeform 79"/>
            <p:cNvSpPr>
              <a:spLocks/>
            </p:cNvSpPr>
            <p:nvPr/>
          </p:nvSpPr>
          <p:spPr bwMode="auto">
            <a:xfrm>
              <a:off x="1588994" y="5381844"/>
              <a:ext cx="76200" cy="12700"/>
            </a:xfrm>
            <a:custGeom>
              <a:avLst/>
              <a:gdLst>
                <a:gd name="T0" fmla="*/ 7 w 76"/>
                <a:gd name="T1" fmla="*/ 14 h 14"/>
                <a:gd name="T2" fmla="*/ 69 w 76"/>
                <a:gd name="T3" fmla="*/ 14 h 14"/>
                <a:gd name="T4" fmla="*/ 76 w 76"/>
                <a:gd name="T5" fmla="*/ 7 h 14"/>
                <a:gd name="T6" fmla="*/ 69 w 76"/>
                <a:gd name="T7" fmla="*/ 0 h 14"/>
                <a:gd name="T8" fmla="*/ 7 w 76"/>
                <a:gd name="T9" fmla="*/ 0 h 14"/>
                <a:gd name="T10" fmla="*/ 0 w 76"/>
                <a:gd name="T11" fmla="*/ 7 h 14"/>
                <a:gd name="T12" fmla="*/ 7 w 7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7" y="14"/>
                  </a:moveTo>
                  <a:cubicBezTo>
                    <a:pt x="69" y="14"/>
                    <a:pt x="69" y="14"/>
                    <a:pt x="69" y="14"/>
                  </a:cubicBezTo>
                  <a:cubicBezTo>
                    <a:pt x="73" y="14"/>
                    <a:pt x="76" y="11"/>
                    <a:pt x="76" y="7"/>
                  </a:cubicBezTo>
                  <a:cubicBezTo>
                    <a:pt x="76" y="3"/>
                    <a:pt x="73" y="0"/>
                    <a:pt x="69" y="0"/>
                  </a:cubicBezTo>
                  <a:cubicBezTo>
                    <a:pt x="7" y="0"/>
                    <a:pt x="7" y="0"/>
                    <a:pt x="7" y="0"/>
                  </a:cubicBezTo>
                  <a:cubicBezTo>
                    <a:pt x="3" y="0"/>
                    <a:pt x="0" y="3"/>
                    <a:pt x="0" y="7"/>
                  </a:cubicBezTo>
                  <a:cubicBezTo>
                    <a:pt x="0" y="11"/>
                    <a:pt x="3" y="14"/>
                    <a:pt x="7"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3" name="Freeform 80"/>
            <p:cNvSpPr>
              <a:spLocks/>
            </p:cNvSpPr>
            <p:nvPr/>
          </p:nvSpPr>
          <p:spPr bwMode="auto">
            <a:xfrm>
              <a:off x="1588994" y="5570756"/>
              <a:ext cx="76200" cy="14288"/>
            </a:xfrm>
            <a:custGeom>
              <a:avLst/>
              <a:gdLst>
                <a:gd name="T0" fmla="*/ 69 w 76"/>
                <a:gd name="T1" fmla="*/ 0 h 14"/>
                <a:gd name="T2" fmla="*/ 7 w 76"/>
                <a:gd name="T3" fmla="*/ 0 h 14"/>
                <a:gd name="T4" fmla="*/ 0 w 76"/>
                <a:gd name="T5" fmla="*/ 7 h 14"/>
                <a:gd name="T6" fmla="*/ 7 w 76"/>
                <a:gd name="T7" fmla="*/ 14 h 14"/>
                <a:gd name="T8" fmla="*/ 69 w 76"/>
                <a:gd name="T9" fmla="*/ 14 h 14"/>
                <a:gd name="T10" fmla="*/ 76 w 76"/>
                <a:gd name="T11" fmla="*/ 7 h 14"/>
                <a:gd name="T12" fmla="*/ 69 w 7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69" y="0"/>
                  </a:moveTo>
                  <a:cubicBezTo>
                    <a:pt x="7" y="0"/>
                    <a:pt x="7" y="0"/>
                    <a:pt x="7" y="0"/>
                  </a:cubicBezTo>
                  <a:cubicBezTo>
                    <a:pt x="3" y="0"/>
                    <a:pt x="0" y="3"/>
                    <a:pt x="0" y="7"/>
                  </a:cubicBezTo>
                  <a:cubicBezTo>
                    <a:pt x="0" y="11"/>
                    <a:pt x="3" y="14"/>
                    <a:pt x="7" y="14"/>
                  </a:cubicBezTo>
                  <a:cubicBezTo>
                    <a:pt x="69" y="14"/>
                    <a:pt x="69" y="14"/>
                    <a:pt x="69" y="14"/>
                  </a:cubicBezTo>
                  <a:cubicBezTo>
                    <a:pt x="73" y="14"/>
                    <a:pt x="76" y="11"/>
                    <a:pt x="76" y="7"/>
                  </a:cubicBezTo>
                  <a:cubicBezTo>
                    <a:pt x="76" y="3"/>
                    <a:pt x="73"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4" name="Freeform 81"/>
            <p:cNvSpPr>
              <a:spLocks/>
            </p:cNvSpPr>
            <p:nvPr/>
          </p:nvSpPr>
          <p:spPr bwMode="auto">
            <a:xfrm>
              <a:off x="1588994" y="5621556"/>
              <a:ext cx="76200" cy="14288"/>
            </a:xfrm>
            <a:custGeom>
              <a:avLst/>
              <a:gdLst>
                <a:gd name="T0" fmla="*/ 69 w 76"/>
                <a:gd name="T1" fmla="*/ 0 h 14"/>
                <a:gd name="T2" fmla="*/ 7 w 76"/>
                <a:gd name="T3" fmla="*/ 0 h 14"/>
                <a:gd name="T4" fmla="*/ 0 w 76"/>
                <a:gd name="T5" fmla="*/ 7 h 14"/>
                <a:gd name="T6" fmla="*/ 7 w 76"/>
                <a:gd name="T7" fmla="*/ 14 h 14"/>
                <a:gd name="T8" fmla="*/ 69 w 76"/>
                <a:gd name="T9" fmla="*/ 14 h 14"/>
                <a:gd name="T10" fmla="*/ 76 w 76"/>
                <a:gd name="T11" fmla="*/ 7 h 14"/>
                <a:gd name="T12" fmla="*/ 69 w 7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69" y="0"/>
                  </a:moveTo>
                  <a:cubicBezTo>
                    <a:pt x="7" y="0"/>
                    <a:pt x="7" y="0"/>
                    <a:pt x="7" y="0"/>
                  </a:cubicBezTo>
                  <a:cubicBezTo>
                    <a:pt x="3" y="0"/>
                    <a:pt x="0" y="3"/>
                    <a:pt x="0" y="7"/>
                  </a:cubicBezTo>
                  <a:cubicBezTo>
                    <a:pt x="0" y="10"/>
                    <a:pt x="3" y="14"/>
                    <a:pt x="7" y="14"/>
                  </a:cubicBezTo>
                  <a:cubicBezTo>
                    <a:pt x="69" y="14"/>
                    <a:pt x="69" y="14"/>
                    <a:pt x="69" y="14"/>
                  </a:cubicBezTo>
                  <a:cubicBezTo>
                    <a:pt x="73" y="14"/>
                    <a:pt x="76" y="10"/>
                    <a:pt x="76" y="7"/>
                  </a:cubicBezTo>
                  <a:cubicBezTo>
                    <a:pt x="76" y="3"/>
                    <a:pt x="73"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
        <p:nvSpPr>
          <p:cNvPr id="45" name="Oval 44"/>
          <p:cNvSpPr>
            <a:spLocks noChangeArrowheads="1"/>
          </p:cNvSpPr>
          <p:nvPr/>
        </p:nvSpPr>
        <p:spPr bwMode="auto">
          <a:xfrm>
            <a:off x="9050284" y="2843813"/>
            <a:ext cx="1058862" cy="1058863"/>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46" name="Group 45"/>
          <p:cNvGrpSpPr/>
          <p:nvPr/>
        </p:nvGrpSpPr>
        <p:grpSpPr>
          <a:xfrm>
            <a:off x="9289996" y="3085113"/>
            <a:ext cx="576262" cy="574675"/>
            <a:chOff x="6816631" y="2127157"/>
            <a:chExt cx="576262" cy="574675"/>
          </a:xfrm>
          <a:solidFill>
            <a:schemeClr val="bg2"/>
          </a:solidFill>
        </p:grpSpPr>
        <p:sp>
          <p:nvSpPr>
            <p:cNvPr id="47" name="Freeform 94"/>
            <p:cNvSpPr>
              <a:spLocks noEditPoints="1"/>
            </p:cNvSpPr>
            <p:nvPr/>
          </p:nvSpPr>
          <p:spPr bwMode="auto">
            <a:xfrm>
              <a:off x="6816631" y="2127157"/>
              <a:ext cx="576262" cy="574675"/>
            </a:xfrm>
            <a:custGeom>
              <a:avLst/>
              <a:gdLst>
                <a:gd name="T0" fmla="*/ 442 w 578"/>
                <a:gd name="T1" fmla="*/ 357 h 577"/>
                <a:gd name="T2" fmla="*/ 400 w 578"/>
                <a:gd name="T3" fmla="*/ 389 h 577"/>
                <a:gd name="T4" fmla="*/ 436 w 578"/>
                <a:gd name="T5" fmla="*/ 294 h 577"/>
                <a:gd name="T6" fmla="*/ 360 w 578"/>
                <a:gd name="T7" fmla="*/ 111 h 577"/>
                <a:gd name="T8" fmla="*/ 219 w 578"/>
                <a:gd name="T9" fmla="*/ 208 h 577"/>
                <a:gd name="T10" fmla="*/ 221 w 578"/>
                <a:gd name="T11" fmla="*/ 146 h 577"/>
                <a:gd name="T12" fmla="*/ 88 w 578"/>
                <a:gd name="T13" fmla="*/ 2 h 577"/>
                <a:gd name="T14" fmla="*/ 3 w 578"/>
                <a:gd name="T15" fmla="*/ 77 h 577"/>
                <a:gd name="T16" fmla="*/ 136 w 578"/>
                <a:gd name="T17" fmla="*/ 221 h 577"/>
                <a:gd name="T18" fmla="*/ 146 w 578"/>
                <a:gd name="T19" fmla="*/ 221 h 577"/>
                <a:gd name="T20" fmla="*/ 209 w 578"/>
                <a:gd name="T21" fmla="*/ 218 h 577"/>
                <a:gd name="T22" fmla="*/ 156 w 578"/>
                <a:gd name="T23" fmla="*/ 280 h 577"/>
                <a:gd name="T24" fmla="*/ 161 w 578"/>
                <a:gd name="T25" fmla="*/ 310 h 577"/>
                <a:gd name="T26" fmla="*/ 85 w 578"/>
                <a:gd name="T27" fmla="*/ 351 h 577"/>
                <a:gd name="T28" fmla="*/ 232 w 578"/>
                <a:gd name="T29" fmla="*/ 495 h 577"/>
                <a:gd name="T30" fmla="*/ 268 w 578"/>
                <a:gd name="T31" fmla="*/ 417 h 577"/>
                <a:gd name="T32" fmla="*/ 298 w 578"/>
                <a:gd name="T33" fmla="*/ 422 h 577"/>
                <a:gd name="T34" fmla="*/ 308 w 578"/>
                <a:gd name="T35" fmla="*/ 422 h 577"/>
                <a:gd name="T36" fmla="*/ 390 w 578"/>
                <a:gd name="T37" fmla="*/ 399 h 577"/>
                <a:gd name="T38" fmla="*/ 355 w 578"/>
                <a:gd name="T39" fmla="*/ 437 h 577"/>
                <a:gd name="T40" fmla="*/ 491 w 578"/>
                <a:gd name="T41" fmla="*/ 575 h 577"/>
                <a:gd name="T42" fmla="*/ 501 w 578"/>
                <a:gd name="T43" fmla="*/ 575 h 577"/>
                <a:gd name="T44" fmla="*/ 578 w 578"/>
                <a:gd name="T45" fmla="*/ 495 h 577"/>
                <a:gd name="T46" fmla="*/ 141 w 578"/>
                <a:gd name="T47" fmla="*/ 206 h 577"/>
                <a:gd name="T48" fmla="*/ 83 w 578"/>
                <a:gd name="T49" fmla="*/ 17 h 577"/>
                <a:gd name="T50" fmla="*/ 174 w 578"/>
                <a:gd name="T51" fmla="*/ 173 h 577"/>
                <a:gd name="T52" fmla="*/ 174 w 578"/>
                <a:gd name="T53" fmla="*/ 173 h 577"/>
                <a:gd name="T54" fmla="*/ 232 w 578"/>
                <a:gd name="T55" fmla="*/ 478 h 577"/>
                <a:gd name="T56" fmla="*/ 161 w 578"/>
                <a:gd name="T57" fmla="*/ 324 h 577"/>
                <a:gd name="T58" fmla="*/ 254 w 578"/>
                <a:gd name="T59" fmla="*/ 417 h 577"/>
                <a:gd name="T60" fmla="*/ 303 w 578"/>
                <a:gd name="T61" fmla="*/ 407 h 577"/>
                <a:gd name="T62" fmla="*/ 294 w 578"/>
                <a:gd name="T63" fmla="*/ 152 h 577"/>
                <a:gd name="T64" fmla="*/ 426 w 578"/>
                <a:gd name="T65" fmla="*/ 152 h 577"/>
                <a:gd name="T66" fmla="*/ 355 w 578"/>
                <a:gd name="T67" fmla="*/ 355 h 577"/>
                <a:gd name="T68" fmla="*/ 355 w 578"/>
                <a:gd name="T69" fmla="*/ 355 h 577"/>
                <a:gd name="T70" fmla="*/ 496 w 578"/>
                <a:gd name="T71" fmla="*/ 560 h 577"/>
                <a:gd name="T72" fmla="*/ 437 w 578"/>
                <a:gd name="T73" fmla="*/ 372 h 577"/>
                <a:gd name="T74" fmla="*/ 496 w 578"/>
                <a:gd name="T75"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77">
                  <a:moveTo>
                    <a:pt x="576" y="490"/>
                  </a:moveTo>
                  <a:cubicBezTo>
                    <a:pt x="442" y="357"/>
                    <a:pt x="442" y="357"/>
                    <a:pt x="442" y="357"/>
                  </a:cubicBezTo>
                  <a:cubicBezTo>
                    <a:pt x="440" y="354"/>
                    <a:pt x="435" y="354"/>
                    <a:pt x="432" y="357"/>
                  </a:cubicBezTo>
                  <a:cubicBezTo>
                    <a:pt x="400" y="389"/>
                    <a:pt x="400" y="389"/>
                    <a:pt x="400" y="389"/>
                  </a:cubicBezTo>
                  <a:cubicBezTo>
                    <a:pt x="370" y="360"/>
                    <a:pt x="370" y="360"/>
                    <a:pt x="370" y="360"/>
                  </a:cubicBezTo>
                  <a:cubicBezTo>
                    <a:pt x="436" y="294"/>
                    <a:pt x="436" y="294"/>
                    <a:pt x="436" y="294"/>
                  </a:cubicBezTo>
                  <a:cubicBezTo>
                    <a:pt x="478" y="252"/>
                    <a:pt x="478" y="184"/>
                    <a:pt x="436" y="142"/>
                  </a:cubicBezTo>
                  <a:cubicBezTo>
                    <a:pt x="416" y="122"/>
                    <a:pt x="389" y="111"/>
                    <a:pt x="360" y="111"/>
                  </a:cubicBezTo>
                  <a:cubicBezTo>
                    <a:pt x="332" y="111"/>
                    <a:pt x="305" y="122"/>
                    <a:pt x="284" y="142"/>
                  </a:cubicBezTo>
                  <a:cubicBezTo>
                    <a:pt x="219" y="208"/>
                    <a:pt x="219" y="208"/>
                    <a:pt x="219" y="208"/>
                  </a:cubicBezTo>
                  <a:cubicBezTo>
                    <a:pt x="189" y="178"/>
                    <a:pt x="189" y="178"/>
                    <a:pt x="189" y="178"/>
                  </a:cubicBezTo>
                  <a:cubicBezTo>
                    <a:pt x="221" y="146"/>
                    <a:pt x="221" y="146"/>
                    <a:pt x="221" y="146"/>
                  </a:cubicBezTo>
                  <a:cubicBezTo>
                    <a:pt x="224" y="143"/>
                    <a:pt x="224" y="139"/>
                    <a:pt x="221" y="136"/>
                  </a:cubicBezTo>
                  <a:cubicBezTo>
                    <a:pt x="88" y="2"/>
                    <a:pt x="88" y="2"/>
                    <a:pt x="88" y="2"/>
                  </a:cubicBezTo>
                  <a:cubicBezTo>
                    <a:pt x="85" y="0"/>
                    <a:pt x="81" y="0"/>
                    <a:pt x="78" y="2"/>
                  </a:cubicBezTo>
                  <a:cubicBezTo>
                    <a:pt x="3" y="77"/>
                    <a:pt x="3" y="77"/>
                    <a:pt x="3" y="77"/>
                  </a:cubicBezTo>
                  <a:cubicBezTo>
                    <a:pt x="0" y="80"/>
                    <a:pt x="0" y="85"/>
                    <a:pt x="3" y="87"/>
                  </a:cubicBezTo>
                  <a:cubicBezTo>
                    <a:pt x="136" y="221"/>
                    <a:pt x="136" y="221"/>
                    <a:pt x="136" y="221"/>
                  </a:cubicBezTo>
                  <a:cubicBezTo>
                    <a:pt x="138" y="222"/>
                    <a:pt x="140" y="223"/>
                    <a:pt x="141" y="223"/>
                  </a:cubicBezTo>
                  <a:cubicBezTo>
                    <a:pt x="143" y="223"/>
                    <a:pt x="145" y="222"/>
                    <a:pt x="146" y="221"/>
                  </a:cubicBezTo>
                  <a:cubicBezTo>
                    <a:pt x="179" y="188"/>
                    <a:pt x="179" y="188"/>
                    <a:pt x="179" y="188"/>
                  </a:cubicBezTo>
                  <a:cubicBezTo>
                    <a:pt x="209" y="218"/>
                    <a:pt x="209" y="218"/>
                    <a:pt x="209" y="218"/>
                  </a:cubicBezTo>
                  <a:cubicBezTo>
                    <a:pt x="156" y="270"/>
                    <a:pt x="156" y="270"/>
                    <a:pt x="156" y="270"/>
                  </a:cubicBezTo>
                  <a:cubicBezTo>
                    <a:pt x="154" y="273"/>
                    <a:pt x="154" y="277"/>
                    <a:pt x="156" y="280"/>
                  </a:cubicBezTo>
                  <a:cubicBezTo>
                    <a:pt x="190" y="314"/>
                    <a:pt x="190" y="314"/>
                    <a:pt x="190" y="314"/>
                  </a:cubicBezTo>
                  <a:cubicBezTo>
                    <a:pt x="180" y="311"/>
                    <a:pt x="171" y="310"/>
                    <a:pt x="161" y="310"/>
                  </a:cubicBezTo>
                  <a:cubicBezTo>
                    <a:pt x="133" y="310"/>
                    <a:pt x="106" y="321"/>
                    <a:pt x="85" y="341"/>
                  </a:cubicBezTo>
                  <a:cubicBezTo>
                    <a:pt x="83" y="344"/>
                    <a:pt x="83" y="348"/>
                    <a:pt x="85" y="351"/>
                  </a:cubicBezTo>
                  <a:cubicBezTo>
                    <a:pt x="227" y="493"/>
                    <a:pt x="227" y="493"/>
                    <a:pt x="227" y="493"/>
                  </a:cubicBezTo>
                  <a:cubicBezTo>
                    <a:pt x="228" y="494"/>
                    <a:pt x="230" y="495"/>
                    <a:pt x="232" y="495"/>
                  </a:cubicBezTo>
                  <a:cubicBezTo>
                    <a:pt x="234" y="495"/>
                    <a:pt x="236" y="494"/>
                    <a:pt x="237" y="493"/>
                  </a:cubicBezTo>
                  <a:cubicBezTo>
                    <a:pt x="257" y="473"/>
                    <a:pt x="268" y="446"/>
                    <a:pt x="268" y="417"/>
                  </a:cubicBezTo>
                  <a:cubicBezTo>
                    <a:pt x="268" y="407"/>
                    <a:pt x="267" y="398"/>
                    <a:pt x="265" y="389"/>
                  </a:cubicBezTo>
                  <a:cubicBezTo>
                    <a:pt x="298" y="422"/>
                    <a:pt x="298" y="422"/>
                    <a:pt x="298" y="422"/>
                  </a:cubicBezTo>
                  <a:cubicBezTo>
                    <a:pt x="299" y="423"/>
                    <a:pt x="301" y="424"/>
                    <a:pt x="303" y="424"/>
                  </a:cubicBezTo>
                  <a:cubicBezTo>
                    <a:pt x="305" y="424"/>
                    <a:pt x="307" y="423"/>
                    <a:pt x="308" y="422"/>
                  </a:cubicBezTo>
                  <a:cubicBezTo>
                    <a:pt x="360" y="370"/>
                    <a:pt x="360" y="370"/>
                    <a:pt x="360" y="370"/>
                  </a:cubicBezTo>
                  <a:cubicBezTo>
                    <a:pt x="390" y="399"/>
                    <a:pt x="390" y="399"/>
                    <a:pt x="390" y="399"/>
                  </a:cubicBezTo>
                  <a:cubicBezTo>
                    <a:pt x="357" y="432"/>
                    <a:pt x="357" y="432"/>
                    <a:pt x="357" y="432"/>
                  </a:cubicBezTo>
                  <a:cubicBezTo>
                    <a:pt x="356" y="433"/>
                    <a:pt x="355" y="435"/>
                    <a:pt x="355" y="437"/>
                  </a:cubicBezTo>
                  <a:cubicBezTo>
                    <a:pt x="355" y="439"/>
                    <a:pt x="356" y="440"/>
                    <a:pt x="357" y="442"/>
                  </a:cubicBezTo>
                  <a:cubicBezTo>
                    <a:pt x="491" y="575"/>
                    <a:pt x="491" y="575"/>
                    <a:pt x="491" y="575"/>
                  </a:cubicBezTo>
                  <a:cubicBezTo>
                    <a:pt x="492" y="576"/>
                    <a:pt x="494" y="577"/>
                    <a:pt x="496" y="577"/>
                  </a:cubicBezTo>
                  <a:cubicBezTo>
                    <a:pt x="498" y="577"/>
                    <a:pt x="499" y="576"/>
                    <a:pt x="501" y="575"/>
                  </a:cubicBezTo>
                  <a:cubicBezTo>
                    <a:pt x="576" y="500"/>
                    <a:pt x="576" y="500"/>
                    <a:pt x="576" y="500"/>
                  </a:cubicBezTo>
                  <a:cubicBezTo>
                    <a:pt x="577" y="499"/>
                    <a:pt x="578" y="497"/>
                    <a:pt x="578" y="495"/>
                  </a:cubicBezTo>
                  <a:cubicBezTo>
                    <a:pt x="578" y="493"/>
                    <a:pt x="577" y="492"/>
                    <a:pt x="576" y="490"/>
                  </a:cubicBezTo>
                  <a:moveTo>
                    <a:pt x="141" y="206"/>
                  </a:moveTo>
                  <a:cubicBezTo>
                    <a:pt x="18" y="82"/>
                    <a:pt x="18" y="82"/>
                    <a:pt x="18" y="82"/>
                  </a:cubicBezTo>
                  <a:cubicBezTo>
                    <a:pt x="83" y="17"/>
                    <a:pt x="83" y="17"/>
                    <a:pt x="83" y="17"/>
                  </a:cubicBezTo>
                  <a:cubicBezTo>
                    <a:pt x="207" y="141"/>
                    <a:pt x="207" y="141"/>
                    <a:pt x="207" y="141"/>
                  </a:cubicBezTo>
                  <a:cubicBezTo>
                    <a:pt x="174" y="173"/>
                    <a:pt x="174" y="173"/>
                    <a:pt x="174" y="173"/>
                  </a:cubicBezTo>
                  <a:cubicBezTo>
                    <a:pt x="174" y="173"/>
                    <a:pt x="174" y="173"/>
                    <a:pt x="174" y="173"/>
                  </a:cubicBezTo>
                  <a:cubicBezTo>
                    <a:pt x="174" y="173"/>
                    <a:pt x="174" y="173"/>
                    <a:pt x="174" y="173"/>
                  </a:cubicBezTo>
                  <a:lnTo>
                    <a:pt x="141" y="206"/>
                  </a:lnTo>
                  <a:close/>
                  <a:moveTo>
                    <a:pt x="232" y="478"/>
                  </a:moveTo>
                  <a:cubicBezTo>
                    <a:pt x="100" y="346"/>
                    <a:pt x="100" y="346"/>
                    <a:pt x="100" y="346"/>
                  </a:cubicBezTo>
                  <a:cubicBezTo>
                    <a:pt x="117" y="332"/>
                    <a:pt x="139" y="324"/>
                    <a:pt x="161" y="324"/>
                  </a:cubicBezTo>
                  <a:cubicBezTo>
                    <a:pt x="186" y="324"/>
                    <a:pt x="210" y="333"/>
                    <a:pt x="227" y="351"/>
                  </a:cubicBezTo>
                  <a:cubicBezTo>
                    <a:pt x="245" y="369"/>
                    <a:pt x="254" y="392"/>
                    <a:pt x="254" y="417"/>
                  </a:cubicBezTo>
                  <a:cubicBezTo>
                    <a:pt x="254" y="440"/>
                    <a:pt x="246" y="461"/>
                    <a:pt x="232" y="478"/>
                  </a:cubicBezTo>
                  <a:moveTo>
                    <a:pt x="303" y="407"/>
                  </a:moveTo>
                  <a:cubicBezTo>
                    <a:pt x="171" y="275"/>
                    <a:pt x="171" y="275"/>
                    <a:pt x="171" y="275"/>
                  </a:cubicBezTo>
                  <a:cubicBezTo>
                    <a:pt x="294" y="152"/>
                    <a:pt x="294" y="152"/>
                    <a:pt x="294" y="152"/>
                  </a:cubicBezTo>
                  <a:cubicBezTo>
                    <a:pt x="312" y="134"/>
                    <a:pt x="335" y="125"/>
                    <a:pt x="360" y="125"/>
                  </a:cubicBezTo>
                  <a:cubicBezTo>
                    <a:pt x="385" y="125"/>
                    <a:pt x="409" y="134"/>
                    <a:pt x="426" y="152"/>
                  </a:cubicBezTo>
                  <a:cubicBezTo>
                    <a:pt x="463" y="188"/>
                    <a:pt x="463" y="247"/>
                    <a:pt x="426" y="284"/>
                  </a:cubicBezTo>
                  <a:cubicBezTo>
                    <a:pt x="355" y="355"/>
                    <a:pt x="355" y="355"/>
                    <a:pt x="355" y="355"/>
                  </a:cubicBezTo>
                  <a:cubicBezTo>
                    <a:pt x="355" y="355"/>
                    <a:pt x="355" y="355"/>
                    <a:pt x="355" y="355"/>
                  </a:cubicBezTo>
                  <a:cubicBezTo>
                    <a:pt x="355" y="355"/>
                    <a:pt x="355" y="355"/>
                    <a:pt x="355" y="355"/>
                  </a:cubicBezTo>
                  <a:lnTo>
                    <a:pt x="303" y="407"/>
                  </a:lnTo>
                  <a:close/>
                  <a:moveTo>
                    <a:pt x="496" y="560"/>
                  </a:moveTo>
                  <a:cubicBezTo>
                    <a:pt x="372" y="437"/>
                    <a:pt x="372" y="437"/>
                    <a:pt x="372" y="437"/>
                  </a:cubicBezTo>
                  <a:cubicBezTo>
                    <a:pt x="437" y="372"/>
                    <a:pt x="437" y="372"/>
                    <a:pt x="437" y="372"/>
                  </a:cubicBezTo>
                  <a:cubicBezTo>
                    <a:pt x="561" y="495"/>
                    <a:pt x="561" y="495"/>
                    <a:pt x="561" y="495"/>
                  </a:cubicBezTo>
                  <a:lnTo>
                    <a:pt x="496"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8" name="Freeform 95"/>
            <p:cNvSpPr>
              <a:spLocks/>
            </p:cNvSpPr>
            <p:nvPr/>
          </p:nvSpPr>
          <p:spPr bwMode="auto">
            <a:xfrm>
              <a:off x="6870606" y="2516094"/>
              <a:ext cx="133350" cy="133350"/>
            </a:xfrm>
            <a:custGeom>
              <a:avLst/>
              <a:gdLst>
                <a:gd name="T0" fmla="*/ 127 w 134"/>
                <a:gd name="T1" fmla="*/ 120 h 134"/>
                <a:gd name="T2" fmla="*/ 48 w 134"/>
                <a:gd name="T3" fmla="*/ 86 h 134"/>
                <a:gd name="T4" fmla="*/ 14 w 134"/>
                <a:gd name="T5" fmla="*/ 7 h 134"/>
                <a:gd name="T6" fmla="*/ 7 w 134"/>
                <a:gd name="T7" fmla="*/ 0 h 134"/>
                <a:gd name="T8" fmla="*/ 0 w 134"/>
                <a:gd name="T9" fmla="*/ 7 h 134"/>
                <a:gd name="T10" fmla="*/ 38 w 134"/>
                <a:gd name="T11" fmla="*/ 96 h 134"/>
                <a:gd name="T12" fmla="*/ 127 w 134"/>
                <a:gd name="T13" fmla="*/ 134 h 134"/>
                <a:gd name="T14" fmla="*/ 127 w 134"/>
                <a:gd name="T15" fmla="*/ 134 h 134"/>
                <a:gd name="T16" fmla="*/ 134 w 134"/>
                <a:gd name="T17" fmla="*/ 127 h 134"/>
                <a:gd name="T18" fmla="*/ 127 w 134"/>
                <a:gd name="T19" fmla="*/ 1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127" y="120"/>
                  </a:moveTo>
                  <a:cubicBezTo>
                    <a:pt x="97" y="119"/>
                    <a:pt x="69" y="107"/>
                    <a:pt x="48" y="86"/>
                  </a:cubicBezTo>
                  <a:cubicBezTo>
                    <a:pt x="27" y="65"/>
                    <a:pt x="15" y="37"/>
                    <a:pt x="14" y="7"/>
                  </a:cubicBezTo>
                  <a:cubicBezTo>
                    <a:pt x="14" y="3"/>
                    <a:pt x="11" y="0"/>
                    <a:pt x="7" y="0"/>
                  </a:cubicBezTo>
                  <a:cubicBezTo>
                    <a:pt x="3" y="0"/>
                    <a:pt x="0" y="3"/>
                    <a:pt x="0" y="7"/>
                  </a:cubicBezTo>
                  <a:cubicBezTo>
                    <a:pt x="1" y="41"/>
                    <a:pt x="15" y="72"/>
                    <a:pt x="38" y="96"/>
                  </a:cubicBezTo>
                  <a:cubicBezTo>
                    <a:pt x="62" y="120"/>
                    <a:pt x="94" y="133"/>
                    <a:pt x="127" y="134"/>
                  </a:cubicBezTo>
                  <a:cubicBezTo>
                    <a:pt x="127" y="134"/>
                    <a:pt x="127" y="134"/>
                    <a:pt x="127" y="134"/>
                  </a:cubicBezTo>
                  <a:cubicBezTo>
                    <a:pt x="131" y="134"/>
                    <a:pt x="134" y="131"/>
                    <a:pt x="134" y="127"/>
                  </a:cubicBezTo>
                  <a:cubicBezTo>
                    <a:pt x="134" y="123"/>
                    <a:pt x="131" y="120"/>
                    <a:pt x="127"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9" name="Freeform 96"/>
            <p:cNvSpPr>
              <a:spLocks/>
            </p:cNvSpPr>
            <p:nvPr/>
          </p:nvSpPr>
          <p:spPr bwMode="auto">
            <a:xfrm>
              <a:off x="6834094" y="2517682"/>
              <a:ext cx="169862" cy="168275"/>
            </a:xfrm>
            <a:custGeom>
              <a:avLst/>
              <a:gdLst>
                <a:gd name="T0" fmla="*/ 164 w 170"/>
                <a:gd name="T1" fmla="*/ 156 h 170"/>
                <a:gd name="T2" fmla="*/ 59 w 170"/>
                <a:gd name="T3" fmla="*/ 111 h 170"/>
                <a:gd name="T4" fmla="*/ 14 w 170"/>
                <a:gd name="T5" fmla="*/ 7 h 170"/>
                <a:gd name="T6" fmla="*/ 7 w 170"/>
                <a:gd name="T7" fmla="*/ 0 h 170"/>
                <a:gd name="T8" fmla="*/ 7 w 170"/>
                <a:gd name="T9" fmla="*/ 0 h 170"/>
                <a:gd name="T10" fmla="*/ 0 w 170"/>
                <a:gd name="T11" fmla="*/ 7 h 170"/>
                <a:gd name="T12" fmla="*/ 49 w 170"/>
                <a:gd name="T13" fmla="*/ 121 h 170"/>
                <a:gd name="T14" fmla="*/ 163 w 170"/>
                <a:gd name="T15" fmla="*/ 170 h 170"/>
                <a:gd name="T16" fmla="*/ 163 w 170"/>
                <a:gd name="T17" fmla="*/ 170 h 170"/>
                <a:gd name="T18" fmla="*/ 170 w 170"/>
                <a:gd name="T19" fmla="*/ 163 h 170"/>
                <a:gd name="T20" fmla="*/ 164 w 170"/>
                <a:gd name="T21"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70">
                  <a:moveTo>
                    <a:pt x="164" y="156"/>
                  </a:moveTo>
                  <a:cubicBezTo>
                    <a:pt x="124" y="155"/>
                    <a:pt x="87" y="139"/>
                    <a:pt x="59" y="111"/>
                  </a:cubicBezTo>
                  <a:cubicBezTo>
                    <a:pt x="31" y="83"/>
                    <a:pt x="15" y="46"/>
                    <a:pt x="14" y="7"/>
                  </a:cubicBezTo>
                  <a:cubicBezTo>
                    <a:pt x="14" y="3"/>
                    <a:pt x="11" y="0"/>
                    <a:pt x="7" y="0"/>
                  </a:cubicBezTo>
                  <a:cubicBezTo>
                    <a:pt x="7" y="0"/>
                    <a:pt x="7" y="0"/>
                    <a:pt x="7" y="0"/>
                  </a:cubicBezTo>
                  <a:cubicBezTo>
                    <a:pt x="3" y="0"/>
                    <a:pt x="0" y="3"/>
                    <a:pt x="0" y="7"/>
                  </a:cubicBezTo>
                  <a:cubicBezTo>
                    <a:pt x="1" y="50"/>
                    <a:pt x="18" y="91"/>
                    <a:pt x="49" y="121"/>
                  </a:cubicBezTo>
                  <a:cubicBezTo>
                    <a:pt x="79" y="152"/>
                    <a:pt x="120" y="169"/>
                    <a:pt x="163" y="170"/>
                  </a:cubicBezTo>
                  <a:cubicBezTo>
                    <a:pt x="163" y="170"/>
                    <a:pt x="163" y="170"/>
                    <a:pt x="163" y="170"/>
                  </a:cubicBezTo>
                  <a:cubicBezTo>
                    <a:pt x="167" y="170"/>
                    <a:pt x="170" y="167"/>
                    <a:pt x="170" y="163"/>
                  </a:cubicBezTo>
                  <a:cubicBezTo>
                    <a:pt x="170" y="159"/>
                    <a:pt x="167" y="156"/>
                    <a:pt x="164"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50" name="Freeform 97"/>
            <p:cNvSpPr>
              <a:spLocks/>
            </p:cNvSpPr>
            <p:nvPr/>
          </p:nvSpPr>
          <p:spPr bwMode="auto">
            <a:xfrm>
              <a:off x="6908706" y="2514507"/>
              <a:ext cx="96837" cy="98425"/>
            </a:xfrm>
            <a:custGeom>
              <a:avLst/>
              <a:gdLst>
                <a:gd name="T0" fmla="*/ 91 w 98"/>
                <a:gd name="T1" fmla="*/ 84 h 98"/>
                <a:gd name="T2" fmla="*/ 38 w 98"/>
                <a:gd name="T3" fmla="*/ 61 h 98"/>
                <a:gd name="T4" fmla="*/ 15 w 98"/>
                <a:gd name="T5" fmla="*/ 7 h 98"/>
                <a:gd name="T6" fmla="*/ 8 w 98"/>
                <a:gd name="T7" fmla="*/ 0 h 98"/>
                <a:gd name="T8" fmla="*/ 7 w 98"/>
                <a:gd name="T9" fmla="*/ 0 h 98"/>
                <a:gd name="T10" fmla="*/ 1 w 98"/>
                <a:gd name="T11" fmla="*/ 7 h 98"/>
                <a:gd name="T12" fmla="*/ 28 w 98"/>
                <a:gd name="T13" fmla="*/ 71 h 98"/>
                <a:gd name="T14" fmla="*/ 91 w 98"/>
                <a:gd name="T15" fmla="*/ 98 h 98"/>
                <a:gd name="T16" fmla="*/ 91 w 98"/>
                <a:gd name="T17" fmla="*/ 98 h 98"/>
                <a:gd name="T18" fmla="*/ 98 w 98"/>
                <a:gd name="T19" fmla="*/ 91 h 98"/>
                <a:gd name="T20" fmla="*/ 91 w 98"/>
                <a:gd name="T21"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8">
                  <a:moveTo>
                    <a:pt x="91" y="84"/>
                  </a:moveTo>
                  <a:cubicBezTo>
                    <a:pt x="71" y="83"/>
                    <a:pt x="52" y="75"/>
                    <a:pt x="38" y="61"/>
                  </a:cubicBezTo>
                  <a:cubicBezTo>
                    <a:pt x="23" y="46"/>
                    <a:pt x="15" y="27"/>
                    <a:pt x="15" y="7"/>
                  </a:cubicBezTo>
                  <a:cubicBezTo>
                    <a:pt x="14" y="3"/>
                    <a:pt x="11" y="0"/>
                    <a:pt x="8" y="0"/>
                  </a:cubicBezTo>
                  <a:cubicBezTo>
                    <a:pt x="7" y="0"/>
                    <a:pt x="7" y="0"/>
                    <a:pt x="7" y="0"/>
                  </a:cubicBezTo>
                  <a:cubicBezTo>
                    <a:pt x="3" y="0"/>
                    <a:pt x="0" y="3"/>
                    <a:pt x="1" y="7"/>
                  </a:cubicBezTo>
                  <a:cubicBezTo>
                    <a:pt x="1" y="31"/>
                    <a:pt x="11" y="54"/>
                    <a:pt x="28" y="71"/>
                  </a:cubicBezTo>
                  <a:cubicBezTo>
                    <a:pt x="45" y="87"/>
                    <a:pt x="67" y="97"/>
                    <a:pt x="91" y="98"/>
                  </a:cubicBezTo>
                  <a:cubicBezTo>
                    <a:pt x="91" y="98"/>
                    <a:pt x="91" y="98"/>
                    <a:pt x="91" y="98"/>
                  </a:cubicBezTo>
                  <a:cubicBezTo>
                    <a:pt x="95" y="98"/>
                    <a:pt x="98" y="95"/>
                    <a:pt x="98" y="91"/>
                  </a:cubicBezTo>
                  <a:cubicBezTo>
                    <a:pt x="98" y="87"/>
                    <a:pt x="95" y="84"/>
                    <a:pt x="91"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Tree>
    <p:extLst>
      <p:ext uri="{BB962C8B-B14F-4D97-AF65-F5344CB8AC3E}">
        <p14:creationId xmlns:p14="http://schemas.microsoft.com/office/powerpoint/2010/main" val="25601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6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22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33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44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278816" y="943907"/>
            <a:ext cx="621122" cy="621122"/>
            <a:chOff x="3050021" y="1873405"/>
            <a:chExt cx="621122" cy="621122"/>
          </a:xfrm>
        </p:grpSpPr>
        <p:sp>
          <p:nvSpPr>
            <p:cNvPr id="13"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4"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5"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8" name="Group 17"/>
          <p:cNvGrpSpPr/>
          <p:nvPr/>
        </p:nvGrpSpPr>
        <p:grpSpPr>
          <a:xfrm>
            <a:off x="10322788" y="946838"/>
            <a:ext cx="442403" cy="618191"/>
            <a:chOff x="9527853" y="1873405"/>
            <a:chExt cx="442403" cy="618191"/>
          </a:xfrm>
        </p:grpSpPr>
        <p:sp>
          <p:nvSpPr>
            <p:cNvPr id="19"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0"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1"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3"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4" name="Group 23"/>
          <p:cNvGrpSpPr/>
          <p:nvPr/>
        </p:nvGrpSpPr>
        <p:grpSpPr>
          <a:xfrm>
            <a:off x="7379182" y="4178745"/>
            <a:ext cx="609403" cy="571318"/>
            <a:chOff x="8168415" y="12118985"/>
            <a:chExt cx="609403" cy="571318"/>
          </a:xfrm>
        </p:grpSpPr>
        <p:sp>
          <p:nvSpPr>
            <p:cNvPr id="25"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6"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7"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8"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30" name="Group 29"/>
          <p:cNvGrpSpPr/>
          <p:nvPr/>
        </p:nvGrpSpPr>
        <p:grpSpPr>
          <a:xfrm>
            <a:off x="1285325" y="4317912"/>
            <a:ext cx="621124" cy="621122"/>
            <a:chOff x="2797805" y="5264445"/>
            <a:chExt cx="621124" cy="621122"/>
          </a:xfrm>
        </p:grpSpPr>
        <p:sp>
          <p:nvSpPr>
            <p:cNvPr id="31"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2"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3" name="Line 150"/>
            <p:cNvSpPr>
              <a:spLocks noChangeShapeType="1"/>
            </p:cNvSpPr>
            <p:nvPr/>
          </p:nvSpPr>
          <p:spPr bwMode="auto">
            <a:xfrm>
              <a:off x="2856402" y="5384566"/>
              <a:ext cx="87895" cy="9082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4" name="Line 151"/>
            <p:cNvSpPr>
              <a:spLocks noChangeShapeType="1"/>
            </p:cNvSpPr>
            <p:nvPr/>
          </p:nvSpPr>
          <p:spPr bwMode="auto">
            <a:xfrm>
              <a:off x="2917927" y="5323042"/>
              <a:ext cx="87895" cy="87895"/>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35" name="TextBox 34"/>
          <p:cNvSpPr txBox="1"/>
          <p:nvPr/>
        </p:nvSpPr>
        <p:spPr>
          <a:xfrm>
            <a:off x="3540798" y="205567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6" name="Rectangle 35"/>
          <p:cNvSpPr/>
          <p:nvPr/>
        </p:nvSpPr>
        <p:spPr>
          <a:xfrm>
            <a:off x="3562608" y="177739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7" name="TextBox 36"/>
          <p:cNvSpPr txBox="1"/>
          <p:nvPr/>
        </p:nvSpPr>
        <p:spPr>
          <a:xfrm>
            <a:off x="9556238" y="2052527"/>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8" name="Rectangle 37"/>
          <p:cNvSpPr/>
          <p:nvPr/>
        </p:nvSpPr>
        <p:spPr>
          <a:xfrm>
            <a:off x="9578048" y="1774246"/>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9" name="TextBox 38"/>
          <p:cNvSpPr txBox="1"/>
          <p:nvPr/>
        </p:nvSpPr>
        <p:spPr>
          <a:xfrm>
            <a:off x="547307" y="543192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0" name="Rectangle 39"/>
          <p:cNvSpPr/>
          <p:nvPr/>
        </p:nvSpPr>
        <p:spPr>
          <a:xfrm>
            <a:off x="569117" y="5153648"/>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41" name="TextBox 40"/>
          <p:cNvSpPr txBox="1"/>
          <p:nvPr/>
        </p:nvSpPr>
        <p:spPr>
          <a:xfrm>
            <a:off x="6700529" y="5289611"/>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2" name="Rectangle 41"/>
          <p:cNvSpPr/>
          <p:nvPr/>
        </p:nvSpPr>
        <p:spPr>
          <a:xfrm>
            <a:off x="6722339" y="5011330"/>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7"/>
          </p:nvPr>
        </p:nvSpPr>
        <p:spPr/>
      </p:sp>
      <p:sp>
        <p:nvSpPr>
          <p:cNvPr id="5" name="Picture Placeholder 4"/>
          <p:cNvSpPr>
            <a:spLocks noGrp="1"/>
          </p:cNvSpPr>
          <p:nvPr>
            <p:ph type="pic" sz="quarter" idx="15"/>
          </p:nvPr>
        </p:nvSpPr>
        <p:spPr/>
      </p:sp>
    </p:spTree>
    <p:extLst>
      <p:ext uri="{BB962C8B-B14F-4D97-AF65-F5344CB8AC3E}">
        <p14:creationId xmlns:p14="http://schemas.microsoft.com/office/powerpoint/2010/main" val="1680486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331" y="2261674"/>
            <a:ext cx="2389012" cy="4596326"/>
          </a:xfrm>
          <a:prstGeom prst="rect">
            <a:avLst/>
          </a:prstGeom>
          <a:effectLst>
            <a:outerShdw blurRad="279400" dist="38100" algn="l" rotWithShape="0">
              <a:prstClr val="black">
                <a:alpha val="40000"/>
              </a:prstClr>
            </a:outerShdw>
          </a:effectLst>
        </p:spPr>
      </p:pic>
      <p:sp>
        <p:nvSpPr>
          <p:cNvPr id="5" name="Content Placeholder 2"/>
          <p:cNvSpPr txBox="1">
            <a:spLocks/>
          </p:cNvSpPr>
          <p:nvPr/>
        </p:nvSpPr>
        <p:spPr>
          <a:xfrm>
            <a:off x="902906" y="2546251"/>
            <a:ext cx="6127765" cy="1541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 </a:t>
            </a:r>
            <a:r>
              <a:rPr lang="en-US"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augue</a:t>
            </a:r>
            <a:endParaRPr lang="id-ID"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902906" y="2176919"/>
            <a:ext cx="2638864" cy="369332"/>
          </a:xfrm>
          <a:prstGeom prst="rect">
            <a:avLst/>
          </a:prstGeom>
        </p:spPr>
        <p:txBody>
          <a:bodyPr wrap="none">
            <a:spAutoFit/>
          </a:bodyPr>
          <a:lstStyle/>
          <a:p>
            <a:r>
              <a:rPr lang="id-ID" b="1" spc="600" smtClean="0">
                <a:solidFill>
                  <a:schemeClr val="tx2"/>
                </a:solidFill>
                <a:latin typeface="Montserrat" charset="0"/>
                <a:ea typeface="Montserrat" charset="0"/>
                <a:cs typeface="Montserrat" charset="0"/>
              </a:rPr>
              <a:t>MIRINDA JOE</a:t>
            </a:r>
            <a:endParaRPr lang="en-US" b="1" spc="600" dirty="0">
              <a:solidFill>
                <a:schemeClr val="tx2"/>
              </a:solidFill>
              <a:latin typeface="Montserrat" charset="0"/>
              <a:ea typeface="Montserrat" charset="0"/>
              <a:cs typeface="Montserrat" charset="0"/>
            </a:endParaRPr>
          </a:p>
        </p:txBody>
      </p:sp>
      <p:grpSp>
        <p:nvGrpSpPr>
          <p:cNvPr id="8" name="Group 7"/>
          <p:cNvGrpSpPr/>
          <p:nvPr/>
        </p:nvGrpSpPr>
        <p:grpSpPr>
          <a:xfrm>
            <a:off x="902906" y="4087906"/>
            <a:ext cx="962815" cy="962814"/>
            <a:chOff x="746837" y="3647549"/>
            <a:chExt cx="962815" cy="962814"/>
          </a:xfrm>
        </p:grpSpPr>
        <p:sp>
          <p:nvSpPr>
            <p:cNvPr id="12" name="Rounded Rectangle 11"/>
            <p:cNvSpPr/>
            <p:nvPr/>
          </p:nvSpPr>
          <p:spPr>
            <a:xfrm>
              <a:off x="746837" y="3647549"/>
              <a:ext cx="962815" cy="96281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838270" y="3963193"/>
              <a:ext cx="775790" cy="369332"/>
            </a:xfrm>
            <a:prstGeom prst="rect">
              <a:avLst/>
            </a:prstGeom>
            <a:noFill/>
          </p:spPr>
          <p:txBody>
            <a:bodyPr wrap="none" rtlCol="0">
              <a:spAutoFit/>
            </a:bodyPr>
            <a:lstStyle/>
            <a:p>
              <a:pPr algn="ctr"/>
              <a:r>
                <a:rPr lang="id-ID" b="1" dirty="0" smtClean="0">
                  <a:solidFill>
                    <a:schemeClr val="bg1"/>
                  </a:solidFill>
                </a:rPr>
                <a:t>WHAT</a:t>
              </a:r>
              <a:endParaRPr lang="id-ID" b="1" dirty="0">
                <a:solidFill>
                  <a:schemeClr val="bg1"/>
                </a:solidFill>
              </a:endParaRPr>
            </a:p>
          </p:txBody>
        </p:sp>
      </p:grpSp>
      <p:grpSp>
        <p:nvGrpSpPr>
          <p:cNvPr id="13" name="Group 12"/>
          <p:cNvGrpSpPr/>
          <p:nvPr/>
        </p:nvGrpSpPr>
        <p:grpSpPr>
          <a:xfrm>
            <a:off x="1999588" y="4087906"/>
            <a:ext cx="962815" cy="962814"/>
            <a:chOff x="1843519" y="3647549"/>
            <a:chExt cx="962815" cy="962814"/>
          </a:xfrm>
        </p:grpSpPr>
        <p:sp>
          <p:nvSpPr>
            <p:cNvPr id="19" name="Rounded Rectangle 18"/>
            <p:cNvSpPr/>
            <p:nvPr/>
          </p:nvSpPr>
          <p:spPr>
            <a:xfrm>
              <a:off x="1843519" y="3647549"/>
              <a:ext cx="962815" cy="9628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1994547" y="3963193"/>
              <a:ext cx="660758" cy="369332"/>
            </a:xfrm>
            <a:prstGeom prst="rect">
              <a:avLst/>
            </a:prstGeom>
            <a:noFill/>
          </p:spPr>
          <p:txBody>
            <a:bodyPr wrap="none" rtlCol="0">
              <a:spAutoFit/>
            </a:bodyPr>
            <a:lstStyle/>
            <a:p>
              <a:pPr algn="ctr"/>
              <a:r>
                <a:rPr lang="id-ID" b="1" dirty="0" smtClean="0">
                  <a:solidFill>
                    <a:schemeClr val="bg1"/>
                  </a:solidFill>
                </a:rPr>
                <a:t>WHY</a:t>
              </a:r>
              <a:endParaRPr lang="id-ID" b="1" dirty="0">
                <a:solidFill>
                  <a:schemeClr val="bg1"/>
                </a:solidFill>
              </a:endParaRPr>
            </a:p>
          </p:txBody>
        </p:sp>
      </p:grpSp>
      <p:grpSp>
        <p:nvGrpSpPr>
          <p:cNvPr id="20" name="Group 19"/>
          <p:cNvGrpSpPr/>
          <p:nvPr/>
        </p:nvGrpSpPr>
        <p:grpSpPr>
          <a:xfrm>
            <a:off x="3090454" y="4087906"/>
            <a:ext cx="962815" cy="962814"/>
            <a:chOff x="2958135" y="3647549"/>
            <a:chExt cx="962815" cy="962814"/>
          </a:xfrm>
        </p:grpSpPr>
        <p:sp>
          <p:nvSpPr>
            <p:cNvPr id="24" name="Rounded Rectangle 23"/>
            <p:cNvSpPr/>
            <p:nvPr/>
          </p:nvSpPr>
          <p:spPr>
            <a:xfrm>
              <a:off x="2958135" y="3647549"/>
              <a:ext cx="962815" cy="9628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2979993" y="3963193"/>
              <a:ext cx="894797" cy="369332"/>
            </a:xfrm>
            <a:prstGeom prst="rect">
              <a:avLst/>
            </a:prstGeom>
            <a:noFill/>
          </p:spPr>
          <p:txBody>
            <a:bodyPr wrap="none" rtlCol="0">
              <a:spAutoFit/>
            </a:bodyPr>
            <a:lstStyle/>
            <a:p>
              <a:pPr algn="ctr"/>
              <a:r>
                <a:rPr lang="id-ID" b="1" dirty="0" smtClean="0">
                  <a:solidFill>
                    <a:schemeClr val="bg1"/>
                  </a:solidFill>
                </a:rPr>
                <a:t>WHERE</a:t>
              </a:r>
              <a:endParaRPr lang="id-ID" b="1" dirty="0">
                <a:solidFill>
                  <a:schemeClr val="bg1"/>
                </a:solidFill>
              </a:endParaRPr>
            </a:p>
          </p:txBody>
        </p:sp>
      </p:grpSp>
      <p:grpSp>
        <p:nvGrpSpPr>
          <p:cNvPr id="25" name="Group 24"/>
          <p:cNvGrpSpPr/>
          <p:nvPr/>
        </p:nvGrpSpPr>
        <p:grpSpPr>
          <a:xfrm>
            <a:off x="4207023" y="4087906"/>
            <a:ext cx="962815" cy="962814"/>
            <a:chOff x="4536225" y="3647549"/>
            <a:chExt cx="962815" cy="962814"/>
          </a:xfrm>
        </p:grpSpPr>
        <p:sp>
          <p:nvSpPr>
            <p:cNvPr id="29" name="Rounded Rectangle 28"/>
            <p:cNvSpPr/>
            <p:nvPr/>
          </p:nvSpPr>
          <p:spPr>
            <a:xfrm>
              <a:off x="4536225" y="3647549"/>
              <a:ext cx="962815" cy="96281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TextBox 26"/>
            <p:cNvSpPr txBox="1"/>
            <p:nvPr/>
          </p:nvSpPr>
          <p:spPr>
            <a:xfrm>
              <a:off x="4624302" y="3963193"/>
              <a:ext cx="805029" cy="369332"/>
            </a:xfrm>
            <a:prstGeom prst="rect">
              <a:avLst/>
            </a:prstGeom>
            <a:noFill/>
          </p:spPr>
          <p:txBody>
            <a:bodyPr wrap="none" rtlCol="0">
              <a:spAutoFit/>
            </a:bodyPr>
            <a:lstStyle/>
            <a:p>
              <a:pPr algn="ctr"/>
              <a:r>
                <a:rPr lang="id-ID" b="1" dirty="0" smtClean="0">
                  <a:solidFill>
                    <a:schemeClr val="bg1"/>
                  </a:solidFill>
                </a:rPr>
                <a:t>WHEN</a:t>
              </a:r>
              <a:endParaRPr lang="id-ID" b="1" dirty="0">
                <a:solidFill>
                  <a:schemeClr val="bg1"/>
                </a:solidFill>
              </a:endParaRPr>
            </a:p>
          </p:txBody>
        </p:sp>
      </p:grpSp>
      <p:grpSp>
        <p:nvGrpSpPr>
          <p:cNvPr id="30" name="Group 29"/>
          <p:cNvGrpSpPr/>
          <p:nvPr/>
        </p:nvGrpSpPr>
        <p:grpSpPr>
          <a:xfrm>
            <a:off x="5323592" y="4087906"/>
            <a:ext cx="962815" cy="962814"/>
            <a:chOff x="4536225" y="3647549"/>
            <a:chExt cx="962815" cy="962814"/>
          </a:xfrm>
        </p:grpSpPr>
        <p:sp>
          <p:nvSpPr>
            <p:cNvPr id="34" name="Rounded Rectangle 33"/>
            <p:cNvSpPr/>
            <p:nvPr/>
          </p:nvSpPr>
          <p:spPr>
            <a:xfrm>
              <a:off x="4536225" y="3647549"/>
              <a:ext cx="962815" cy="96281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TextBox 31"/>
            <p:cNvSpPr txBox="1"/>
            <p:nvPr/>
          </p:nvSpPr>
          <p:spPr>
            <a:xfrm>
              <a:off x="4678805" y="3963193"/>
              <a:ext cx="696024" cy="369332"/>
            </a:xfrm>
            <a:prstGeom prst="rect">
              <a:avLst/>
            </a:prstGeom>
            <a:noFill/>
          </p:spPr>
          <p:txBody>
            <a:bodyPr wrap="none" rtlCol="0">
              <a:spAutoFit/>
            </a:bodyPr>
            <a:lstStyle/>
            <a:p>
              <a:pPr algn="ctr"/>
              <a:r>
                <a:rPr lang="id-ID" b="1" smtClean="0">
                  <a:solidFill>
                    <a:schemeClr val="bg1"/>
                  </a:solidFill>
                </a:rPr>
                <a:t>WHO</a:t>
              </a:r>
              <a:endParaRPr lang="id-ID" b="1" dirty="0">
                <a:solidFill>
                  <a:schemeClr val="bg1"/>
                </a:solidFill>
              </a:endParaRPr>
            </a:p>
          </p:txBody>
        </p:sp>
      </p:grpSp>
    </p:spTree>
    <p:extLst>
      <p:ext uri="{BB962C8B-B14F-4D97-AF65-F5344CB8AC3E}">
        <p14:creationId xmlns:p14="http://schemas.microsoft.com/office/powerpoint/2010/main" val="15650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30" presetClass="entr" presetSubtype="0"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800" decel="100000"/>
                                        <p:tgtEl>
                                          <p:spTgt spid="8"/>
                                        </p:tgtEl>
                                      </p:cBhvr>
                                    </p:animEffect>
                                    <p:anim calcmode="lin" valueType="num">
                                      <p:cBhvr>
                                        <p:cTn id="11" dur="800" decel="100000" fill="hold"/>
                                        <p:tgtEl>
                                          <p:spTgt spid="8"/>
                                        </p:tgtEl>
                                        <p:attrNameLst>
                                          <p:attrName>style.rotation</p:attrName>
                                        </p:attrNameLst>
                                      </p:cBhvr>
                                      <p:tavLst>
                                        <p:tav tm="0">
                                          <p:val>
                                            <p:fltVal val="-90"/>
                                          </p:val>
                                        </p:tav>
                                        <p:tav tm="100000">
                                          <p:val>
                                            <p:fltVal val="0"/>
                                          </p:val>
                                        </p:tav>
                                      </p:tavLst>
                                    </p:anim>
                                    <p:anim calcmode="lin" valueType="num">
                                      <p:cBhvr>
                                        <p:cTn id="12" dur="800" decel="100000" fill="hold"/>
                                        <p:tgtEl>
                                          <p:spTgt spid="8"/>
                                        </p:tgtEl>
                                        <p:attrNameLst>
                                          <p:attrName>ppt_x</p:attrName>
                                        </p:attrNameLst>
                                      </p:cBhvr>
                                      <p:tavLst>
                                        <p:tav tm="0">
                                          <p:val>
                                            <p:strVal val="#ppt_x+0.4"/>
                                          </p:val>
                                        </p:tav>
                                        <p:tav tm="100000">
                                          <p:val>
                                            <p:strVal val="#ppt_x-0.05"/>
                                          </p:val>
                                        </p:tav>
                                      </p:tavLst>
                                    </p:anim>
                                    <p:anim calcmode="lin" valueType="num">
                                      <p:cBhvr>
                                        <p:cTn id="13" dur="800" decel="100000" fill="hold"/>
                                        <p:tgtEl>
                                          <p:spTgt spid="8"/>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6" presetID="30" presetClass="entr" presetSubtype="0" fill="hold"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800" decel="100000"/>
                                        <p:tgtEl>
                                          <p:spTgt spid="13"/>
                                        </p:tgtEl>
                                      </p:cBhvr>
                                    </p:animEffect>
                                    <p:anim calcmode="lin" valueType="num">
                                      <p:cBhvr>
                                        <p:cTn id="19" dur="800" decel="100000" fill="hold"/>
                                        <p:tgtEl>
                                          <p:spTgt spid="13"/>
                                        </p:tgtEl>
                                        <p:attrNameLst>
                                          <p:attrName>style.rotation</p:attrName>
                                        </p:attrNameLst>
                                      </p:cBhvr>
                                      <p:tavLst>
                                        <p:tav tm="0">
                                          <p:val>
                                            <p:fltVal val="-90"/>
                                          </p:val>
                                        </p:tav>
                                        <p:tav tm="100000">
                                          <p:val>
                                            <p:fltVal val="0"/>
                                          </p:val>
                                        </p:tav>
                                      </p:tavLst>
                                    </p:anim>
                                    <p:anim calcmode="lin" valueType="num">
                                      <p:cBhvr>
                                        <p:cTn id="20" dur="800" decel="100000" fill="hold"/>
                                        <p:tgtEl>
                                          <p:spTgt spid="13"/>
                                        </p:tgtEl>
                                        <p:attrNameLst>
                                          <p:attrName>ppt_x</p:attrName>
                                        </p:attrNameLst>
                                      </p:cBhvr>
                                      <p:tavLst>
                                        <p:tav tm="0">
                                          <p:val>
                                            <p:strVal val="#ppt_x+0.4"/>
                                          </p:val>
                                        </p:tav>
                                        <p:tav tm="100000">
                                          <p:val>
                                            <p:strVal val="#ppt_x-0.05"/>
                                          </p:val>
                                        </p:tav>
                                      </p:tavLst>
                                    </p:anim>
                                    <p:anim calcmode="lin" valueType="num">
                                      <p:cBhvr>
                                        <p:cTn id="21" dur="800" decel="100000" fill="hold"/>
                                        <p:tgtEl>
                                          <p:spTgt spid="13"/>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4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800" decel="100000"/>
                                        <p:tgtEl>
                                          <p:spTgt spid="20"/>
                                        </p:tgtEl>
                                      </p:cBhvr>
                                    </p:animEffect>
                                    <p:anim calcmode="lin" valueType="num">
                                      <p:cBhvr>
                                        <p:cTn id="27" dur="800" decel="100000" fill="hold"/>
                                        <p:tgtEl>
                                          <p:spTgt spid="20"/>
                                        </p:tgtEl>
                                        <p:attrNameLst>
                                          <p:attrName>style.rotation</p:attrName>
                                        </p:attrNameLst>
                                      </p:cBhvr>
                                      <p:tavLst>
                                        <p:tav tm="0">
                                          <p:val>
                                            <p:fltVal val="-90"/>
                                          </p:val>
                                        </p:tav>
                                        <p:tav tm="100000">
                                          <p:val>
                                            <p:fltVal val="0"/>
                                          </p:val>
                                        </p:tav>
                                      </p:tavLst>
                                    </p:anim>
                                    <p:anim calcmode="lin" valueType="num">
                                      <p:cBhvr>
                                        <p:cTn id="28" dur="800" decel="100000" fill="hold"/>
                                        <p:tgtEl>
                                          <p:spTgt spid="20"/>
                                        </p:tgtEl>
                                        <p:attrNameLst>
                                          <p:attrName>ppt_x</p:attrName>
                                        </p:attrNameLst>
                                      </p:cBhvr>
                                      <p:tavLst>
                                        <p:tav tm="0">
                                          <p:val>
                                            <p:strVal val="#ppt_x+0.4"/>
                                          </p:val>
                                        </p:tav>
                                        <p:tav tm="100000">
                                          <p:val>
                                            <p:strVal val="#ppt_x-0.05"/>
                                          </p:val>
                                        </p:tav>
                                      </p:tavLst>
                                    </p:anim>
                                    <p:anim calcmode="lin" valueType="num">
                                      <p:cBhvr>
                                        <p:cTn id="29" dur="800" decel="100000" fill="hold"/>
                                        <p:tgtEl>
                                          <p:spTgt spid="2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32" presetID="30" presetClass="entr" presetSubtype="0"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800" decel="100000"/>
                                        <p:tgtEl>
                                          <p:spTgt spid="25"/>
                                        </p:tgtEl>
                                      </p:cBhvr>
                                    </p:animEffect>
                                    <p:anim calcmode="lin" valueType="num">
                                      <p:cBhvr>
                                        <p:cTn id="35" dur="800" decel="100000" fill="hold"/>
                                        <p:tgtEl>
                                          <p:spTgt spid="25"/>
                                        </p:tgtEl>
                                        <p:attrNameLst>
                                          <p:attrName>style.rotation</p:attrName>
                                        </p:attrNameLst>
                                      </p:cBhvr>
                                      <p:tavLst>
                                        <p:tav tm="0">
                                          <p:val>
                                            <p:fltVal val="-90"/>
                                          </p:val>
                                        </p:tav>
                                        <p:tav tm="100000">
                                          <p:val>
                                            <p:fltVal val="0"/>
                                          </p:val>
                                        </p:tav>
                                      </p:tavLst>
                                    </p:anim>
                                    <p:anim calcmode="lin" valueType="num">
                                      <p:cBhvr>
                                        <p:cTn id="36" dur="800" decel="100000" fill="hold"/>
                                        <p:tgtEl>
                                          <p:spTgt spid="25"/>
                                        </p:tgtEl>
                                        <p:attrNameLst>
                                          <p:attrName>ppt_x</p:attrName>
                                        </p:attrNameLst>
                                      </p:cBhvr>
                                      <p:tavLst>
                                        <p:tav tm="0">
                                          <p:val>
                                            <p:strVal val="#ppt_x+0.4"/>
                                          </p:val>
                                        </p:tav>
                                        <p:tav tm="100000">
                                          <p:val>
                                            <p:strVal val="#ppt_x-0.05"/>
                                          </p:val>
                                        </p:tav>
                                      </p:tavLst>
                                    </p:anim>
                                    <p:anim calcmode="lin" valueType="num">
                                      <p:cBhvr>
                                        <p:cTn id="37" dur="800" decel="100000" fill="hold"/>
                                        <p:tgtEl>
                                          <p:spTgt spid="2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40" presetID="30" presetClass="entr" presetSubtype="0" fill="hold" nodeType="withEffect">
                                  <p:stCondLst>
                                    <p:cond delay="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800" decel="100000"/>
                                        <p:tgtEl>
                                          <p:spTgt spid="30"/>
                                        </p:tgtEl>
                                      </p:cBhvr>
                                    </p:animEffect>
                                    <p:anim calcmode="lin" valueType="num">
                                      <p:cBhvr>
                                        <p:cTn id="43" dur="800" decel="100000" fill="hold"/>
                                        <p:tgtEl>
                                          <p:spTgt spid="30"/>
                                        </p:tgtEl>
                                        <p:attrNameLst>
                                          <p:attrName>style.rotation</p:attrName>
                                        </p:attrNameLst>
                                      </p:cBhvr>
                                      <p:tavLst>
                                        <p:tav tm="0">
                                          <p:val>
                                            <p:fltVal val="-90"/>
                                          </p:val>
                                        </p:tav>
                                        <p:tav tm="100000">
                                          <p:val>
                                            <p:fltVal val="0"/>
                                          </p:val>
                                        </p:tav>
                                      </p:tavLst>
                                    </p:anim>
                                    <p:anim calcmode="lin" valueType="num">
                                      <p:cBhvr>
                                        <p:cTn id="44" dur="800" decel="100000" fill="hold"/>
                                        <p:tgtEl>
                                          <p:spTgt spid="30"/>
                                        </p:tgtEl>
                                        <p:attrNameLst>
                                          <p:attrName>ppt_x</p:attrName>
                                        </p:attrNameLst>
                                      </p:cBhvr>
                                      <p:tavLst>
                                        <p:tav tm="0">
                                          <p:val>
                                            <p:strVal val="#ppt_x+0.4"/>
                                          </p:val>
                                        </p:tav>
                                        <p:tav tm="100000">
                                          <p:val>
                                            <p:strVal val="#ppt_x-0.05"/>
                                          </p:val>
                                        </p:tav>
                                      </p:tavLst>
                                    </p:anim>
                                    <p:anim calcmode="lin" valueType="num">
                                      <p:cBhvr>
                                        <p:cTn id="45" dur="800" decel="100000" fill="hold"/>
                                        <p:tgtEl>
                                          <p:spTgt spid="3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25000"/>
          </a:schemeClr>
        </a:solidFill>
        <a:effectLst/>
      </p:bgPr>
    </p:bg>
    <p:spTree>
      <p:nvGrpSpPr>
        <p:cNvPr id="1" name=""/>
        <p:cNvGrpSpPr/>
        <p:nvPr/>
      </p:nvGrpSpPr>
      <p:grpSpPr>
        <a:xfrm>
          <a:off x="0" y="0"/>
          <a:ext cx="0" cy="0"/>
          <a:chOff x="0" y="0"/>
          <a:chExt cx="0" cy="0"/>
        </a:xfrm>
      </p:grpSpPr>
      <p:sp>
        <p:nvSpPr>
          <p:cNvPr id="21" name="Rectangle 20"/>
          <p:cNvSpPr/>
          <p:nvPr/>
        </p:nvSpPr>
        <p:spPr>
          <a:xfrm>
            <a:off x="8713694" y="0"/>
            <a:ext cx="3498570" cy="4770783"/>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15"/>
          <p:cNvGrpSpPr/>
          <p:nvPr/>
        </p:nvGrpSpPr>
        <p:grpSpPr>
          <a:xfrm>
            <a:off x="8915400" y="467337"/>
            <a:ext cx="2795425" cy="1569660"/>
            <a:chOff x="-75574" y="4271860"/>
            <a:chExt cx="2795425" cy="1569660"/>
          </a:xfrm>
        </p:grpSpPr>
        <p:sp>
          <p:nvSpPr>
            <p:cNvPr id="17" name="TextBox 16"/>
            <p:cNvSpPr txBox="1"/>
            <p:nvPr/>
          </p:nvSpPr>
          <p:spPr>
            <a:xfrm>
              <a:off x="-75574" y="4271860"/>
              <a:ext cx="2795425" cy="1569660"/>
            </a:xfrm>
            <a:prstGeom prst="rect">
              <a:avLst/>
            </a:prstGeom>
            <a:noFill/>
          </p:spPr>
          <p:txBody>
            <a:bodyPr wrap="square" rtlCol="0">
              <a:spAutoFit/>
            </a:bodyPr>
            <a:lstStyle/>
            <a:p>
              <a:pPr algn="r"/>
              <a:r>
                <a:rPr lang="id-ID" sz="4800" smtClean="0">
                  <a:solidFill>
                    <a:schemeClr val="bg1"/>
                  </a:solidFill>
                  <a:latin typeface="+mj-lt"/>
                </a:rPr>
                <a:t>THE OUR PORTFOLIO</a:t>
              </a:r>
              <a:endParaRPr lang="id-ID" sz="4800">
                <a:solidFill>
                  <a:schemeClr val="bg1"/>
                </a:solidFill>
                <a:latin typeface="+mj-lt"/>
              </a:endParaRPr>
            </a:p>
          </p:txBody>
        </p:sp>
        <p:cxnSp>
          <p:nvCxnSpPr>
            <p:cNvPr id="20" name="Straight Connector 19"/>
            <p:cNvCxnSpPr/>
            <p:nvPr/>
          </p:nvCxnSpPr>
          <p:spPr>
            <a:xfrm>
              <a:off x="1747543" y="5832707"/>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
        <p:nvSpPr>
          <p:cNvPr id="4" name="Picture Placeholder 3"/>
          <p:cNvSpPr>
            <a:spLocks noGrp="1"/>
          </p:cNvSpPr>
          <p:nvPr>
            <p:ph type="pic" sz="quarter" idx="30"/>
          </p:nvPr>
        </p:nvSpPr>
        <p:spPr/>
      </p:sp>
      <p:sp>
        <p:nvSpPr>
          <p:cNvPr id="5" name="Picture Placeholder 4"/>
          <p:cNvSpPr>
            <a:spLocks noGrp="1"/>
          </p:cNvSpPr>
          <p:nvPr>
            <p:ph type="pic" sz="quarter" idx="29"/>
          </p:nvPr>
        </p:nvSpPr>
        <p:spPr/>
      </p:sp>
      <p:sp>
        <p:nvSpPr>
          <p:cNvPr id="6" name="Picture Placeholder 5"/>
          <p:cNvSpPr>
            <a:spLocks noGrp="1"/>
          </p:cNvSpPr>
          <p:nvPr>
            <p:ph type="pic" sz="quarter" idx="25"/>
          </p:nvPr>
        </p:nvSpPr>
        <p:spPr/>
      </p:sp>
      <p:sp>
        <p:nvSpPr>
          <p:cNvPr id="7" name="Picture Placeholder 6"/>
          <p:cNvSpPr>
            <a:spLocks noGrp="1"/>
          </p:cNvSpPr>
          <p:nvPr>
            <p:ph type="pic" sz="quarter" idx="26"/>
          </p:nvPr>
        </p:nvSpPr>
        <p:spPr/>
      </p:sp>
      <p:sp>
        <p:nvSpPr>
          <p:cNvPr id="8" name="Picture Placeholder 7"/>
          <p:cNvSpPr>
            <a:spLocks noGrp="1"/>
          </p:cNvSpPr>
          <p:nvPr>
            <p:ph type="pic" sz="quarter" idx="27"/>
          </p:nvPr>
        </p:nvSpPr>
        <p:spPr/>
      </p:sp>
      <p:sp>
        <p:nvSpPr>
          <p:cNvPr id="9" name="Picture Placeholder 8"/>
          <p:cNvSpPr>
            <a:spLocks noGrp="1"/>
          </p:cNvSpPr>
          <p:nvPr>
            <p:ph type="pic" sz="quarter" idx="28"/>
          </p:nvPr>
        </p:nvSpPr>
        <p:spPr/>
      </p:sp>
    </p:spTree>
    <p:extLst>
      <p:ext uri="{BB962C8B-B14F-4D97-AF65-F5344CB8AC3E}">
        <p14:creationId xmlns:p14="http://schemas.microsoft.com/office/powerpoint/2010/main" val="376969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0721" y="5211485"/>
            <a:ext cx="1417397" cy="1323440"/>
            <a:chOff x="330721" y="5211485"/>
            <a:chExt cx="1417397" cy="1323440"/>
          </a:xfrm>
        </p:grpSpPr>
        <p:sp>
          <p:nvSpPr>
            <p:cNvPr id="14" name="TextBox 13"/>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15" name="Rectangle 14"/>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18" name="Group 17"/>
          <p:cNvGrpSpPr/>
          <p:nvPr/>
        </p:nvGrpSpPr>
        <p:grpSpPr>
          <a:xfrm>
            <a:off x="4448685" y="5211485"/>
            <a:ext cx="1417397" cy="1323440"/>
            <a:chOff x="330721" y="5211485"/>
            <a:chExt cx="1417397" cy="1323440"/>
          </a:xfrm>
        </p:grpSpPr>
        <p:sp>
          <p:nvSpPr>
            <p:cNvPr id="19" name="TextBox 18"/>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0" name="Rectangle 19"/>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21" name="Group 20"/>
          <p:cNvGrpSpPr/>
          <p:nvPr/>
        </p:nvGrpSpPr>
        <p:grpSpPr>
          <a:xfrm>
            <a:off x="8577124" y="5211485"/>
            <a:ext cx="1417397" cy="1323440"/>
            <a:chOff x="330721" y="5211485"/>
            <a:chExt cx="1417397" cy="1323440"/>
          </a:xfrm>
        </p:grpSpPr>
        <p:sp>
          <p:nvSpPr>
            <p:cNvPr id="22" name="TextBox 21"/>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3" name="Rectangle 22"/>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sp>
        <p:nvSpPr>
          <p:cNvPr id="2" name="Picture Placeholder 1"/>
          <p:cNvSpPr>
            <a:spLocks noGrp="1"/>
          </p:cNvSpPr>
          <p:nvPr>
            <p:ph type="pic" sz="quarter" idx="10"/>
          </p:nvPr>
        </p:nvSpPr>
        <p:spPr/>
      </p:sp>
      <p:sp>
        <p:nvSpPr>
          <p:cNvPr id="3" name="Picture Placeholder 2"/>
          <p:cNvSpPr>
            <a:spLocks noGrp="1"/>
          </p:cNvSpPr>
          <p:nvPr>
            <p:ph type="pic" sz="quarter" idx="29"/>
          </p:nvPr>
        </p:nvSpPr>
        <p:spPr/>
      </p:sp>
      <p:sp>
        <p:nvSpPr>
          <p:cNvPr id="4" name="Picture Placeholder 3"/>
          <p:cNvSpPr>
            <a:spLocks noGrp="1"/>
          </p:cNvSpPr>
          <p:nvPr>
            <p:ph type="pic" sz="quarter" idx="26"/>
          </p:nvPr>
        </p:nvSpPr>
        <p:spPr/>
      </p:sp>
      <p:sp>
        <p:nvSpPr>
          <p:cNvPr id="5" name="Picture Placeholder 4"/>
          <p:cNvSpPr>
            <a:spLocks noGrp="1"/>
          </p:cNvSpPr>
          <p:nvPr>
            <p:ph type="pic" sz="quarter" idx="28"/>
          </p:nvPr>
        </p:nvSpPr>
        <p:spPr/>
      </p:sp>
    </p:spTree>
    <p:extLst>
      <p:ext uri="{BB962C8B-B14F-4D97-AF65-F5344CB8AC3E}">
        <p14:creationId xmlns:p14="http://schemas.microsoft.com/office/powerpoint/2010/main" val="17698153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30721" y="5211485"/>
            <a:ext cx="1417397" cy="1323440"/>
            <a:chOff x="330721" y="5211485"/>
            <a:chExt cx="1417397" cy="1323440"/>
          </a:xfrm>
        </p:grpSpPr>
        <p:sp>
          <p:nvSpPr>
            <p:cNvPr id="14" name="TextBox 13"/>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15" name="Rectangle 14"/>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18" name="Group 17"/>
          <p:cNvGrpSpPr/>
          <p:nvPr/>
        </p:nvGrpSpPr>
        <p:grpSpPr>
          <a:xfrm>
            <a:off x="4448685" y="5211485"/>
            <a:ext cx="1417397" cy="1323440"/>
            <a:chOff x="330721" y="5211485"/>
            <a:chExt cx="1417397" cy="1323440"/>
          </a:xfrm>
        </p:grpSpPr>
        <p:sp>
          <p:nvSpPr>
            <p:cNvPr id="19" name="TextBox 18"/>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0" name="Rectangle 19"/>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grpSp>
        <p:nvGrpSpPr>
          <p:cNvPr id="21" name="Group 20"/>
          <p:cNvGrpSpPr/>
          <p:nvPr/>
        </p:nvGrpSpPr>
        <p:grpSpPr>
          <a:xfrm>
            <a:off x="8577124" y="5211485"/>
            <a:ext cx="1417397" cy="1323440"/>
            <a:chOff x="330721" y="5211485"/>
            <a:chExt cx="1417397" cy="1323440"/>
          </a:xfrm>
        </p:grpSpPr>
        <p:sp>
          <p:nvSpPr>
            <p:cNvPr id="22" name="TextBox 21"/>
            <p:cNvSpPr txBox="1"/>
            <p:nvPr/>
          </p:nvSpPr>
          <p:spPr>
            <a:xfrm>
              <a:off x="330721" y="5519262"/>
              <a:ext cx="1417397" cy="1015663"/>
            </a:xfrm>
            <a:prstGeom prst="rect">
              <a:avLst/>
            </a:prstGeom>
            <a:noFill/>
          </p:spPr>
          <p:txBody>
            <a:bodyPr wrap="square" rtlCol="0">
              <a:spAutoFit/>
            </a:bodyPr>
            <a:lstStyle/>
            <a:p>
              <a:pPr algn="ctr"/>
              <a:r>
                <a:rPr lang="en-US" sz="1200" dirty="0">
                  <a:solidFill>
                    <a:schemeClr val="bg1">
                      <a:lumMod val="25000"/>
                    </a:schemeClr>
                  </a:solidFill>
                  <a:latin typeface="Lato Light" charset="0"/>
                  <a:ea typeface="Lato Light" charset="0"/>
                  <a:cs typeface="Lato Light" charset="0"/>
                </a:rPr>
                <a:t>Entrepreneurial activities differ substantially </a:t>
              </a:r>
              <a:r>
                <a:rPr lang="en-US" sz="1200" dirty="0" smtClean="0">
                  <a:solidFill>
                    <a:schemeClr val="bg1">
                      <a:lumMod val="25000"/>
                    </a:schemeClr>
                  </a:solidFill>
                  <a:latin typeface="Lato Light" charset="0"/>
                  <a:ea typeface="Lato Light" charset="0"/>
                  <a:cs typeface="Lato Light" charset="0"/>
                </a:rPr>
                <a:t>depending on the type of</a:t>
              </a:r>
              <a:endParaRPr lang="en-US" sz="1200" dirty="0">
                <a:solidFill>
                  <a:schemeClr val="bg1">
                    <a:lumMod val="25000"/>
                  </a:schemeClr>
                </a:solidFill>
                <a:latin typeface="Lato Light" charset="0"/>
                <a:ea typeface="Lato Light" charset="0"/>
                <a:cs typeface="Lato Light" charset="0"/>
              </a:endParaRPr>
            </a:p>
          </p:txBody>
        </p:sp>
        <p:sp>
          <p:nvSpPr>
            <p:cNvPr id="23" name="Rectangle 22"/>
            <p:cNvSpPr/>
            <p:nvPr/>
          </p:nvSpPr>
          <p:spPr>
            <a:xfrm>
              <a:off x="424507" y="5211485"/>
              <a:ext cx="1229824" cy="307777"/>
            </a:xfrm>
            <a:prstGeom prst="rect">
              <a:avLst/>
            </a:prstGeom>
          </p:spPr>
          <p:txBody>
            <a:bodyPr wrap="none">
              <a:spAutoFit/>
            </a:bodyPr>
            <a:lstStyle/>
            <a:p>
              <a:r>
                <a:rPr lang="en-US" sz="1400" b="1" dirty="0" smtClean="0">
                  <a:solidFill>
                    <a:schemeClr val="bg1">
                      <a:lumMod val="25000"/>
                    </a:schemeClr>
                  </a:solidFill>
                  <a:latin typeface="Montserrat" charset="0"/>
                  <a:ea typeface="Montserrat" charset="0"/>
                  <a:cs typeface="Montserrat" charset="0"/>
                </a:rPr>
                <a:t>TITLE HERE</a:t>
              </a:r>
              <a:endParaRPr lang="en-US" sz="1400" b="1" dirty="0">
                <a:solidFill>
                  <a:schemeClr val="bg1">
                    <a:lumMod val="25000"/>
                  </a:schemeClr>
                </a:solidFill>
                <a:latin typeface="Montserrat" charset="0"/>
                <a:ea typeface="Montserrat" charset="0"/>
                <a:cs typeface="Montserrat" charset="0"/>
              </a:endParaRPr>
            </a:p>
          </p:txBody>
        </p:sp>
      </p:grpSp>
      <p:sp>
        <p:nvSpPr>
          <p:cNvPr id="16" name="Rectangle 15"/>
          <p:cNvSpPr/>
          <p:nvPr/>
        </p:nvSpPr>
        <p:spPr>
          <a:xfrm>
            <a:off x="2053840" y="600697"/>
            <a:ext cx="7624484" cy="3617598"/>
          </a:xfrm>
          <a:prstGeom prst="rect">
            <a:avLst/>
          </a:prstGeom>
          <a:solidFill>
            <a:schemeClr val="bg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3264076" y="2061471"/>
            <a:ext cx="5204012" cy="1569660"/>
          </a:xfrm>
          <a:prstGeom prst="rect">
            <a:avLst/>
          </a:prstGeom>
          <a:noFill/>
        </p:spPr>
        <p:txBody>
          <a:bodyPr wrap="square" rtlCol="0">
            <a:spAutoFit/>
          </a:bodyPr>
          <a:lstStyle/>
          <a:p>
            <a:pPr algn="ctr">
              <a:lnSpc>
                <a:spcPct val="80000"/>
              </a:lnSpc>
            </a:pPr>
            <a:r>
              <a:rPr lang="id-ID" sz="6000" smtClean="0">
                <a:solidFill>
                  <a:schemeClr val="bg1"/>
                </a:solidFill>
                <a:latin typeface="+mj-lt"/>
              </a:rPr>
              <a:t>PORTFOLIO GALLERY</a:t>
            </a:r>
            <a:endParaRPr lang="id-ID" sz="6000">
              <a:solidFill>
                <a:schemeClr val="bg1"/>
              </a:solidFill>
              <a:latin typeface="+mj-lt"/>
            </a:endParaRPr>
          </a:p>
        </p:txBody>
      </p:sp>
      <p:sp>
        <p:nvSpPr>
          <p:cNvPr id="24" name="Rectangle 23"/>
          <p:cNvSpPr/>
          <p:nvPr/>
        </p:nvSpPr>
        <p:spPr>
          <a:xfrm>
            <a:off x="3357202" y="2846301"/>
            <a:ext cx="5110886" cy="369332"/>
          </a:xfrm>
          <a:prstGeom prst="rect">
            <a:avLst/>
          </a:prstGeom>
        </p:spPr>
        <p:txBody>
          <a:bodyPr wrap="none">
            <a:spAutoFit/>
          </a:bodyPr>
          <a:lstStyle/>
          <a:p>
            <a:r>
              <a:rPr lang="en-US" i="1"/>
              <a:t>creating a campaign that engages your audience</a:t>
            </a:r>
            <a:endParaRPr lang="id-ID" i="1"/>
          </a:p>
        </p:txBody>
      </p:sp>
      <p:sp>
        <p:nvSpPr>
          <p:cNvPr id="2" name="Picture Placeholder 1"/>
          <p:cNvSpPr>
            <a:spLocks noGrp="1"/>
          </p:cNvSpPr>
          <p:nvPr>
            <p:ph type="pic" sz="quarter" idx="10"/>
          </p:nvPr>
        </p:nvSpPr>
        <p:spPr/>
      </p:sp>
      <p:sp>
        <p:nvSpPr>
          <p:cNvPr id="3" name="Picture Placeholder 2"/>
          <p:cNvSpPr>
            <a:spLocks noGrp="1"/>
          </p:cNvSpPr>
          <p:nvPr>
            <p:ph type="pic" sz="quarter" idx="29"/>
          </p:nvPr>
        </p:nvSpPr>
        <p:spPr/>
      </p:sp>
      <p:sp>
        <p:nvSpPr>
          <p:cNvPr id="4" name="Picture Placeholder 3"/>
          <p:cNvSpPr>
            <a:spLocks noGrp="1"/>
          </p:cNvSpPr>
          <p:nvPr>
            <p:ph type="pic" sz="quarter" idx="26"/>
          </p:nvPr>
        </p:nvSpPr>
        <p:spPr/>
      </p:sp>
      <p:sp>
        <p:nvSpPr>
          <p:cNvPr id="5" name="Picture Placeholder 4"/>
          <p:cNvSpPr>
            <a:spLocks noGrp="1"/>
          </p:cNvSpPr>
          <p:nvPr>
            <p:ph type="pic" sz="quarter" idx="28"/>
          </p:nvPr>
        </p:nvSpPr>
        <p:spPr/>
      </p:sp>
    </p:spTree>
    <p:extLst>
      <p:ext uri="{BB962C8B-B14F-4D97-AF65-F5344CB8AC3E}">
        <p14:creationId xmlns:p14="http://schemas.microsoft.com/office/powerpoint/2010/main" val="281636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07974" y="4802985"/>
            <a:ext cx="2021075" cy="924612"/>
            <a:chOff x="1632409" y="2866608"/>
            <a:chExt cx="2021075" cy="924612"/>
          </a:xfrm>
        </p:grpSpPr>
        <p:sp>
          <p:nvSpPr>
            <p:cNvPr id="25" name="TextBox 24"/>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26" name="Rectangle 25"/>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grpSp>
        <p:nvGrpSpPr>
          <p:cNvPr id="27" name="Group 26"/>
          <p:cNvGrpSpPr/>
          <p:nvPr/>
        </p:nvGrpSpPr>
        <p:grpSpPr>
          <a:xfrm>
            <a:off x="3532990" y="4802985"/>
            <a:ext cx="2021075" cy="924612"/>
            <a:chOff x="1632409" y="2866608"/>
            <a:chExt cx="2021075" cy="924612"/>
          </a:xfrm>
        </p:grpSpPr>
        <p:sp>
          <p:nvSpPr>
            <p:cNvPr id="28" name="TextBox 27"/>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29" name="Rectangle 28"/>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grpSp>
        <p:nvGrpSpPr>
          <p:cNvPr id="30" name="Group 29"/>
          <p:cNvGrpSpPr/>
          <p:nvPr/>
        </p:nvGrpSpPr>
        <p:grpSpPr>
          <a:xfrm>
            <a:off x="9667401" y="4802985"/>
            <a:ext cx="2021075" cy="924612"/>
            <a:chOff x="1632409" y="2866608"/>
            <a:chExt cx="2021075" cy="924612"/>
          </a:xfrm>
        </p:grpSpPr>
        <p:sp>
          <p:nvSpPr>
            <p:cNvPr id="31" name="TextBox 30"/>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2" name="Rectangle 31"/>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grpSp>
        <p:nvGrpSpPr>
          <p:cNvPr id="33" name="Group 32"/>
          <p:cNvGrpSpPr/>
          <p:nvPr/>
        </p:nvGrpSpPr>
        <p:grpSpPr>
          <a:xfrm>
            <a:off x="6606500" y="4802985"/>
            <a:ext cx="2021075" cy="924612"/>
            <a:chOff x="1632409" y="2866608"/>
            <a:chExt cx="2021075" cy="924612"/>
          </a:xfrm>
        </p:grpSpPr>
        <p:sp>
          <p:nvSpPr>
            <p:cNvPr id="34" name="TextBox 33"/>
            <p:cNvSpPr txBox="1"/>
            <p:nvPr/>
          </p:nvSpPr>
          <p:spPr>
            <a:xfrm>
              <a:off x="1632409" y="3144889"/>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5" name="Rectangle 34"/>
            <p:cNvSpPr/>
            <p:nvPr/>
          </p:nvSpPr>
          <p:spPr>
            <a:xfrm>
              <a:off x="1654219" y="2866608"/>
              <a:ext cx="1999265" cy="307777"/>
            </a:xfrm>
            <a:prstGeom prst="rect">
              <a:avLst/>
            </a:prstGeom>
          </p:spPr>
          <p:txBody>
            <a:bodyPr wrap="none">
              <a:spAutoFit/>
            </a:bodyPr>
            <a:lstStyle/>
            <a:p>
              <a:r>
                <a:rPr lang="en-US" sz="1400" b="1" spc="600" dirty="0" smtClean="0">
                  <a:solidFill>
                    <a:schemeClr val="accent1"/>
                  </a:solidFill>
                  <a:latin typeface="Montserrat" charset="0"/>
                  <a:ea typeface="Montserrat" charset="0"/>
                  <a:cs typeface="Montserrat" charset="0"/>
                </a:rPr>
                <a:t>TITLE HERE</a:t>
              </a:r>
              <a:endParaRPr lang="en-US" sz="1400" b="1" spc="600" dirty="0">
                <a:solidFill>
                  <a:schemeClr val="accent1"/>
                </a:solidFill>
                <a:latin typeface="Montserrat" charset="0"/>
                <a:ea typeface="Montserrat" charset="0"/>
                <a:cs typeface="Montserrat" charset="0"/>
              </a:endParaRPr>
            </a:p>
          </p:txBody>
        </p:sp>
      </p:grpSp>
      <p:sp>
        <p:nvSpPr>
          <p:cNvPr id="2" name="Picture Placeholder 1"/>
          <p:cNvSpPr>
            <a:spLocks noGrp="1"/>
          </p:cNvSpPr>
          <p:nvPr>
            <p:ph type="pic" sz="quarter" idx="19"/>
          </p:nvPr>
        </p:nvSpPr>
        <p:spPr/>
      </p:sp>
      <p:sp>
        <p:nvSpPr>
          <p:cNvPr id="3" name="Picture Placeholder 2"/>
          <p:cNvSpPr>
            <a:spLocks noGrp="1"/>
          </p:cNvSpPr>
          <p:nvPr>
            <p:ph type="pic" sz="quarter" idx="20"/>
          </p:nvPr>
        </p:nvSpPr>
        <p:spPr/>
      </p:sp>
      <p:sp>
        <p:nvSpPr>
          <p:cNvPr id="4" name="Picture Placeholder 3"/>
          <p:cNvSpPr>
            <a:spLocks noGrp="1"/>
          </p:cNvSpPr>
          <p:nvPr>
            <p:ph type="pic" sz="quarter" idx="21"/>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3181654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65805" y="2356224"/>
            <a:ext cx="2348895" cy="3251200"/>
            <a:chOff x="860613" y="2093259"/>
            <a:chExt cx="2348895" cy="3251200"/>
          </a:xfrm>
        </p:grpSpPr>
        <p:sp>
          <p:nvSpPr>
            <p:cNvPr id="18" name="Rectangle 17"/>
            <p:cNvSpPr/>
            <p:nvPr/>
          </p:nvSpPr>
          <p:spPr>
            <a:xfrm>
              <a:off x="860613" y="2093259"/>
              <a:ext cx="2348895" cy="3251200"/>
            </a:xfrm>
            <a:prstGeom prst="rect">
              <a:avLst/>
            </a:prstGeom>
            <a:solidFill>
              <a:schemeClr val="bg1">
                <a:lumMod val="50000"/>
                <a:lumOff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56">
                <a:lnSpc>
                  <a:spcPct val="90000"/>
                </a:lnSpc>
                <a:spcBef>
                  <a:spcPct val="0"/>
                </a:spcBef>
                <a:spcAft>
                  <a:spcPts val="267"/>
                </a:spcAft>
              </a:pPr>
              <a:r>
                <a:rPr lang="en-US" sz="16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This </a:t>
              </a: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option has a triangle on the upper left. Throughout the design, we use subtle color shifts to add visual interest and convey forward momentum.</a:t>
              </a:r>
              <a:endParaRPr lang="en-US" sz="14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p:cNvSpPr/>
            <p:nvPr/>
          </p:nvSpPr>
          <p:spPr>
            <a:xfrm>
              <a:off x="1034363" y="2434487"/>
              <a:ext cx="1678665" cy="400110"/>
            </a:xfrm>
            <a:prstGeom prst="rect">
              <a:avLst/>
            </a:prstGeom>
          </p:spPr>
          <p:txBody>
            <a:bodyPr wrap="none">
              <a:spAutoFit/>
            </a:bodyPr>
            <a:lstStyle/>
            <a:p>
              <a:pPr algn="ctr"/>
              <a:r>
                <a:rPr lang="en-US" sz="2000" b="1" dirty="0" smtClean="0">
                  <a:solidFill>
                    <a:schemeClr val="tx2"/>
                  </a:solidFill>
                  <a:latin typeface="Montserrat" charset="0"/>
                  <a:ea typeface="Montserrat" charset="0"/>
                  <a:cs typeface="Montserrat" charset="0"/>
                </a:rPr>
                <a:t>TITLE HERE</a:t>
              </a:r>
              <a:endParaRPr lang="en-US" sz="2000" b="1" dirty="0">
                <a:solidFill>
                  <a:schemeClr val="tx2"/>
                </a:solidFill>
                <a:latin typeface="Montserrat" charset="0"/>
                <a:ea typeface="Montserrat" charset="0"/>
                <a:cs typeface="Montserrat" charset="0"/>
              </a:endParaRPr>
            </a:p>
          </p:txBody>
        </p:sp>
      </p:grpSp>
      <p:sp>
        <p:nvSpPr>
          <p:cNvPr id="2" name="Picture Placeholder 1"/>
          <p:cNvSpPr>
            <a:spLocks noGrp="1"/>
          </p:cNvSpPr>
          <p:nvPr>
            <p:ph type="pic" sz="quarter" idx="12"/>
          </p:nvPr>
        </p:nvSpPr>
        <p:spPr/>
      </p:sp>
      <p:sp>
        <p:nvSpPr>
          <p:cNvPr id="3" name="Picture Placeholder 2"/>
          <p:cNvSpPr>
            <a:spLocks noGrp="1"/>
          </p:cNvSpPr>
          <p:nvPr>
            <p:ph type="pic" sz="quarter" idx="10"/>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1"/>
          </p:nvPr>
        </p:nvSpPr>
        <p:spPr/>
      </p:sp>
    </p:spTree>
    <p:extLst>
      <p:ext uri="{BB962C8B-B14F-4D97-AF65-F5344CB8AC3E}">
        <p14:creationId xmlns:p14="http://schemas.microsoft.com/office/powerpoint/2010/main" val="3123277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GALLERY</a:t>
            </a:r>
            <a:endParaRPr lang="id-ID"/>
          </a:p>
        </p:txBody>
      </p:sp>
      <p:sp>
        <p:nvSpPr>
          <p:cNvPr id="18" name="Content Placeholder 2"/>
          <p:cNvSpPr txBox="1">
            <a:spLocks/>
          </p:cNvSpPr>
          <p:nvPr/>
        </p:nvSpPr>
        <p:spPr>
          <a:xfrm>
            <a:off x="4508080" y="4891234"/>
            <a:ext cx="7319487" cy="962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sz="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 </a:t>
            </a:r>
            <a:r>
              <a:rPr lang="en-US" sz="1200" smtClean="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augue</a:t>
            </a:r>
            <a:endParaRPr lang="id-ID" sz="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p:cNvSpPr/>
          <p:nvPr/>
        </p:nvSpPr>
        <p:spPr>
          <a:xfrm>
            <a:off x="4508080" y="4550832"/>
            <a:ext cx="4007828" cy="369332"/>
          </a:xfrm>
          <a:prstGeom prst="rect">
            <a:avLst/>
          </a:prstGeom>
        </p:spPr>
        <p:txBody>
          <a:bodyPr wrap="none">
            <a:spAutoFit/>
          </a:bodyPr>
          <a:lstStyle/>
          <a:p>
            <a:r>
              <a:rPr lang="id-ID" b="1" spc="600" smtClean="0">
                <a:solidFill>
                  <a:schemeClr val="accent1"/>
                </a:solidFill>
                <a:latin typeface="Montserrat" charset="0"/>
                <a:ea typeface="Montserrat" charset="0"/>
                <a:cs typeface="Montserrat" charset="0"/>
              </a:rPr>
              <a:t>PORTFOLIO GALLERY</a:t>
            </a:r>
            <a:endParaRPr lang="en-US" b="1" spc="600" dirty="0">
              <a:solidFill>
                <a:schemeClr val="accent1"/>
              </a:solidFill>
              <a:latin typeface="Montserrat" charset="0"/>
              <a:ea typeface="Montserrat" charset="0"/>
              <a:cs typeface="Montserrat" charset="0"/>
            </a:endParaRP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Tree>
    <p:extLst>
      <p:ext uri="{BB962C8B-B14F-4D97-AF65-F5344CB8AC3E}">
        <p14:creationId xmlns:p14="http://schemas.microsoft.com/office/powerpoint/2010/main" val="34270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3808" y="0"/>
            <a:ext cx="4081671"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361242" y="2937412"/>
            <a:ext cx="5765228" cy="3166789"/>
            <a:chOff x="580489" y="2425431"/>
            <a:chExt cx="5947287" cy="3325345"/>
          </a:xfrm>
        </p:grpSpPr>
        <p:grpSp>
          <p:nvGrpSpPr>
            <p:cNvPr id="46" name="Group 45"/>
            <p:cNvGrpSpPr/>
            <p:nvPr/>
          </p:nvGrpSpPr>
          <p:grpSpPr>
            <a:xfrm>
              <a:off x="580489" y="2425431"/>
              <a:ext cx="5947287" cy="3325345"/>
              <a:chOff x="1763688" y="1124744"/>
              <a:chExt cx="5652564" cy="3166095"/>
            </a:xfrm>
          </p:grpSpPr>
          <p:sp>
            <p:nvSpPr>
              <p:cNvPr id="48" name="Rectangle 47"/>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3" descr="F:\Trabajos\Envato\Graphic River\Duckson\Elements\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7" name="Rectangle 46"/>
            <p:cNvSpPr/>
            <p:nvPr/>
          </p:nvSpPr>
          <p:spPr>
            <a:xfrm>
              <a:off x="1767078" y="2734233"/>
              <a:ext cx="3574107" cy="2266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462603" y="1689281"/>
            <a:ext cx="442403" cy="618191"/>
            <a:chOff x="9527853" y="1873405"/>
            <a:chExt cx="442403" cy="618191"/>
          </a:xfrm>
        </p:grpSpPr>
        <p:sp>
          <p:nvSpPr>
            <p:cNvPr id="53"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4"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5"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6"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7"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58" name="Group 57"/>
          <p:cNvGrpSpPr/>
          <p:nvPr/>
        </p:nvGrpSpPr>
        <p:grpSpPr>
          <a:xfrm>
            <a:off x="10235588" y="1677563"/>
            <a:ext cx="536156" cy="618190"/>
            <a:chOff x="9151943" y="2024331"/>
            <a:chExt cx="536156" cy="618190"/>
          </a:xfrm>
        </p:grpSpPr>
        <p:sp>
          <p:nvSpPr>
            <p:cNvPr id="59"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0"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1"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2"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3"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4" name="Group 63"/>
          <p:cNvGrpSpPr/>
          <p:nvPr/>
        </p:nvGrpSpPr>
        <p:grpSpPr>
          <a:xfrm>
            <a:off x="7374706" y="3949489"/>
            <a:ext cx="609403" cy="571318"/>
            <a:chOff x="8168415" y="12118985"/>
            <a:chExt cx="609403" cy="571318"/>
          </a:xfrm>
        </p:grpSpPr>
        <p:sp>
          <p:nvSpPr>
            <p:cNvPr id="65"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6"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7"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8"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9"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70" name="Group 69"/>
          <p:cNvGrpSpPr/>
          <p:nvPr/>
        </p:nvGrpSpPr>
        <p:grpSpPr>
          <a:xfrm>
            <a:off x="10278953" y="3797137"/>
            <a:ext cx="521508" cy="635771"/>
            <a:chOff x="15759151" y="8302288"/>
            <a:chExt cx="521508" cy="635771"/>
          </a:xfrm>
        </p:grpSpPr>
        <p:sp>
          <p:nvSpPr>
            <p:cNvPr id="71"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2"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3"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4"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5"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6"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7"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8"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9"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80" name="TextBox 79"/>
          <p:cNvSpPr txBox="1"/>
          <p:nvPr/>
        </p:nvSpPr>
        <p:spPr>
          <a:xfrm>
            <a:off x="6696053" y="279497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1" name="Rectangle 80"/>
          <p:cNvSpPr/>
          <p:nvPr/>
        </p:nvSpPr>
        <p:spPr>
          <a:xfrm>
            <a:off x="6717863" y="251668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2" name="TextBox 81"/>
          <p:cNvSpPr txBox="1"/>
          <p:nvPr/>
        </p:nvSpPr>
        <p:spPr>
          <a:xfrm>
            <a:off x="9515334" y="2799513"/>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3" name="Rectangle 82"/>
          <p:cNvSpPr/>
          <p:nvPr/>
        </p:nvSpPr>
        <p:spPr>
          <a:xfrm>
            <a:off x="9537144" y="2521232"/>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4" name="TextBox 83"/>
          <p:cNvSpPr txBox="1"/>
          <p:nvPr/>
        </p:nvSpPr>
        <p:spPr>
          <a:xfrm>
            <a:off x="6696053" y="506035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5" name="Rectangle 84"/>
          <p:cNvSpPr/>
          <p:nvPr/>
        </p:nvSpPr>
        <p:spPr>
          <a:xfrm>
            <a:off x="6717863" y="478207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6" name="TextBox 85"/>
          <p:cNvSpPr txBox="1"/>
          <p:nvPr/>
        </p:nvSpPr>
        <p:spPr>
          <a:xfrm>
            <a:off x="9515334" y="506489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7" name="Rectangle 86"/>
          <p:cNvSpPr/>
          <p:nvPr/>
        </p:nvSpPr>
        <p:spPr>
          <a:xfrm>
            <a:off x="9537144" y="478661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8" name="Rectangle 87"/>
          <p:cNvSpPr/>
          <p:nvPr/>
        </p:nvSpPr>
        <p:spPr>
          <a:xfrm>
            <a:off x="6637456" y="840758"/>
            <a:ext cx="1713931" cy="400110"/>
          </a:xfrm>
          <a:prstGeom prst="rect">
            <a:avLst/>
          </a:prstGeom>
        </p:spPr>
        <p:txBody>
          <a:bodyPr wrap="none">
            <a:spAutoFit/>
          </a:bodyPr>
          <a:lstStyle/>
          <a:p>
            <a:pPr algn="ctr"/>
            <a:r>
              <a:rPr lang="id-ID" sz="2000" b="1" smtClean="0">
                <a:solidFill>
                  <a:schemeClr val="tx2"/>
                </a:solidFill>
                <a:latin typeface="Montserrat" charset="0"/>
                <a:ea typeface="Montserrat" charset="0"/>
                <a:cs typeface="Montserrat" charset="0"/>
              </a:rPr>
              <a:t>FEATURES :</a:t>
            </a:r>
            <a:endParaRPr lang="en-US" sz="2000" b="1" dirty="0">
              <a:solidFill>
                <a:schemeClr val="tx2"/>
              </a:solidFill>
              <a:latin typeface="Montserrat" charset="0"/>
              <a:ea typeface="Montserrat" charset="0"/>
              <a:cs typeface="Montserrat" charset="0"/>
            </a:endParaRPr>
          </a:p>
        </p:txBody>
      </p:sp>
      <p:grpSp>
        <p:nvGrpSpPr>
          <p:cNvPr id="51" name="Group 50"/>
          <p:cNvGrpSpPr/>
          <p:nvPr/>
        </p:nvGrpSpPr>
        <p:grpSpPr>
          <a:xfrm>
            <a:off x="685801" y="840758"/>
            <a:ext cx="2003612" cy="1311128"/>
            <a:chOff x="643826" y="4271860"/>
            <a:chExt cx="2132563" cy="1287806"/>
          </a:xfrm>
        </p:grpSpPr>
        <p:sp>
          <p:nvSpPr>
            <p:cNvPr id="89" name="TextBox 88"/>
            <p:cNvSpPr txBox="1"/>
            <p:nvPr/>
          </p:nvSpPr>
          <p:spPr>
            <a:xfrm>
              <a:off x="643826" y="4271860"/>
              <a:ext cx="2132563" cy="1287806"/>
            </a:xfrm>
            <a:prstGeom prst="rect">
              <a:avLst/>
            </a:prstGeom>
            <a:noFill/>
          </p:spPr>
          <p:txBody>
            <a:bodyPr wrap="square" rtlCol="0">
              <a:spAutoFit/>
            </a:bodyPr>
            <a:lstStyle/>
            <a:p>
              <a:pPr>
                <a:lnSpc>
                  <a:spcPct val="80000"/>
                </a:lnSpc>
              </a:pPr>
              <a:r>
                <a:rPr lang="id-ID" sz="4800" smtClean="0">
                  <a:solidFill>
                    <a:schemeClr val="bg1"/>
                  </a:solidFill>
                  <a:latin typeface="+mj-lt"/>
                </a:rPr>
                <a:t>OUR  APP PROJECT</a:t>
              </a:r>
              <a:endParaRPr lang="id-ID" sz="4800">
                <a:solidFill>
                  <a:schemeClr val="bg1"/>
                </a:solidFill>
                <a:latin typeface="+mj-lt"/>
              </a:endParaRPr>
            </a:p>
          </p:txBody>
        </p:sp>
        <p:cxnSp>
          <p:nvCxnSpPr>
            <p:cNvPr id="90" name="Straight Connector 89"/>
            <p:cNvCxnSpPr/>
            <p:nvPr/>
          </p:nvCxnSpPr>
          <p:spPr>
            <a:xfrm>
              <a:off x="752033" y="55078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3640366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5147" y="1385047"/>
            <a:ext cx="5567054" cy="5022376"/>
            <a:chOff x="389993" y="450376"/>
            <a:chExt cx="6982691" cy="640080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993" y="450376"/>
              <a:ext cx="6982691" cy="6400800"/>
            </a:xfrm>
            <a:prstGeom prst="rect">
              <a:avLst/>
            </a:prstGeom>
          </p:spPr>
        </p:pic>
        <p:sp>
          <p:nvSpPr>
            <p:cNvPr id="3" name="Rectangle 2"/>
            <p:cNvSpPr/>
            <p:nvPr/>
          </p:nvSpPr>
          <p:spPr>
            <a:xfrm>
              <a:off x="846165" y="873459"/>
              <a:ext cx="6071616" cy="36371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grpSp>
        <p:nvGrpSpPr>
          <p:cNvPr id="5" name="Group 4"/>
          <p:cNvGrpSpPr/>
          <p:nvPr/>
        </p:nvGrpSpPr>
        <p:grpSpPr>
          <a:xfrm>
            <a:off x="7804789" y="1635493"/>
            <a:ext cx="442403" cy="618191"/>
            <a:chOff x="9527853" y="1873405"/>
            <a:chExt cx="442403" cy="618191"/>
          </a:xfrm>
        </p:grpSpPr>
        <p:sp>
          <p:nvSpPr>
            <p:cNvPr id="6"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9"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0"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1" name="Group 10"/>
          <p:cNvGrpSpPr/>
          <p:nvPr/>
        </p:nvGrpSpPr>
        <p:grpSpPr>
          <a:xfrm>
            <a:off x="10174364" y="1623775"/>
            <a:ext cx="536156" cy="618190"/>
            <a:chOff x="9151943" y="2024331"/>
            <a:chExt cx="536156" cy="618190"/>
          </a:xfrm>
        </p:grpSpPr>
        <p:sp>
          <p:nvSpPr>
            <p:cNvPr id="12"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4"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5"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6"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7" name="Group 16"/>
          <p:cNvGrpSpPr/>
          <p:nvPr/>
        </p:nvGrpSpPr>
        <p:grpSpPr>
          <a:xfrm>
            <a:off x="7716892" y="3895701"/>
            <a:ext cx="609403" cy="571318"/>
            <a:chOff x="8168415" y="12118985"/>
            <a:chExt cx="609403" cy="571318"/>
          </a:xfrm>
        </p:grpSpPr>
        <p:sp>
          <p:nvSpPr>
            <p:cNvPr id="18"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9"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0"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1"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23" name="Group 22"/>
          <p:cNvGrpSpPr/>
          <p:nvPr/>
        </p:nvGrpSpPr>
        <p:grpSpPr>
          <a:xfrm>
            <a:off x="10217729" y="3743349"/>
            <a:ext cx="521508" cy="635771"/>
            <a:chOff x="15759151" y="8302288"/>
            <a:chExt cx="521508" cy="635771"/>
          </a:xfrm>
        </p:grpSpPr>
        <p:sp>
          <p:nvSpPr>
            <p:cNvPr id="24"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5"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6"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7"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9"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0"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1"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2"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33" name="TextBox 32"/>
          <p:cNvSpPr txBox="1"/>
          <p:nvPr/>
        </p:nvSpPr>
        <p:spPr>
          <a:xfrm>
            <a:off x="7038239" y="2741182"/>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4" name="Rectangle 33"/>
          <p:cNvSpPr/>
          <p:nvPr/>
        </p:nvSpPr>
        <p:spPr>
          <a:xfrm>
            <a:off x="7060049" y="2462901"/>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5" name="TextBox 34"/>
          <p:cNvSpPr txBox="1"/>
          <p:nvPr/>
        </p:nvSpPr>
        <p:spPr>
          <a:xfrm>
            <a:off x="9454110" y="274572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6" name="Rectangle 35"/>
          <p:cNvSpPr/>
          <p:nvPr/>
        </p:nvSpPr>
        <p:spPr>
          <a:xfrm>
            <a:off x="9475920" y="246744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7" name="TextBox 36"/>
          <p:cNvSpPr txBox="1"/>
          <p:nvPr/>
        </p:nvSpPr>
        <p:spPr>
          <a:xfrm>
            <a:off x="7038239" y="5006567"/>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38" name="Rectangle 37"/>
          <p:cNvSpPr/>
          <p:nvPr/>
        </p:nvSpPr>
        <p:spPr>
          <a:xfrm>
            <a:off x="7060049" y="4728286"/>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39" name="TextBox 38"/>
          <p:cNvSpPr txBox="1"/>
          <p:nvPr/>
        </p:nvSpPr>
        <p:spPr>
          <a:xfrm>
            <a:off x="9454110" y="501111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40" name="Rectangle 39"/>
          <p:cNvSpPr/>
          <p:nvPr/>
        </p:nvSpPr>
        <p:spPr>
          <a:xfrm>
            <a:off x="9475920" y="473282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41" name="Rectangle 40"/>
          <p:cNvSpPr/>
          <p:nvPr/>
        </p:nvSpPr>
        <p:spPr>
          <a:xfrm>
            <a:off x="6979642" y="786970"/>
            <a:ext cx="1713931" cy="400110"/>
          </a:xfrm>
          <a:prstGeom prst="rect">
            <a:avLst/>
          </a:prstGeom>
        </p:spPr>
        <p:txBody>
          <a:bodyPr wrap="none">
            <a:spAutoFit/>
          </a:bodyPr>
          <a:lstStyle/>
          <a:p>
            <a:pPr algn="ctr"/>
            <a:r>
              <a:rPr lang="id-ID" sz="2000" b="1" smtClean="0">
                <a:solidFill>
                  <a:schemeClr val="tx2"/>
                </a:solidFill>
                <a:latin typeface="Montserrat" charset="0"/>
                <a:ea typeface="Montserrat" charset="0"/>
                <a:cs typeface="Montserrat" charset="0"/>
              </a:rPr>
              <a:t>FEATURES :</a:t>
            </a:r>
            <a:endParaRPr lang="en-US" sz="2000" b="1"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201710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BASIC SERVICES</a:t>
            </a:r>
            <a:endParaRPr lang="id-ID"/>
          </a:p>
        </p:txBody>
      </p:sp>
      <p:grpSp>
        <p:nvGrpSpPr>
          <p:cNvPr id="22" name="Group 21"/>
          <p:cNvGrpSpPr/>
          <p:nvPr/>
        </p:nvGrpSpPr>
        <p:grpSpPr>
          <a:xfrm>
            <a:off x="2370427" y="2033118"/>
            <a:ext cx="621122" cy="621122"/>
            <a:chOff x="3050021" y="1873405"/>
            <a:chExt cx="621122" cy="621122"/>
          </a:xfrm>
        </p:grpSpPr>
        <p:sp>
          <p:nvSpPr>
            <p:cNvPr id="23" name="Freeform 228"/>
            <p:cNvSpPr>
              <a:spLocks noChangeArrowheads="1"/>
            </p:cNvSpPr>
            <p:nvPr/>
          </p:nvSpPr>
          <p:spPr bwMode="auto">
            <a:xfrm>
              <a:off x="3050021" y="2119511"/>
              <a:ext cx="621122" cy="193368"/>
            </a:xfrm>
            <a:custGeom>
              <a:avLst/>
              <a:gdLst>
                <a:gd name="T0" fmla="*/ 0 w 934"/>
                <a:gd name="T1" fmla="*/ 0 h 292"/>
                <a:gd name="T2" fmla="*/ 470 w 934"/>
                <a:gd name="T3" fmla="*/ 291 h 292"/>
                <a:gd name="T4" fmla="*/ 933 w 934"/>
                <a:gd name="T5" fmla="*/ 0 h 292"/>
              </a:gdLst>
              <a:ahLst/>
              <a:cxnLst>
                <a:cxn ang="0">
                  <a:pos x="T0" y="T1"/>
                </a:cxn>
                <a:cxn ang="0">
                  <a:pos x="T2" y="T3"/>
                </a:cxn>
                <a:cxn ang="0">
                  <a:pos x="T4" y="T5"/>
                </a:cxn>
              </a:cxnLst>
              <a:rect l="0" t="0" r="r" b="b"/>
              <a:pathLst>
                <a:path w="934" h="292">
                  <a:moveTo>
                    <a:pt x="0" y="0"/>
                  </a:moveTo>
                  <a:lnTo>
                    <a:pt x="470" y="291"/>
                  </a:lnTo>
                  <a:lnTo>
                    <a:pt x="933"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4" name="Freeform 229"/>
            <p:cNvSpPr>
              <a:spLocks noChangeArrowheads="1"/>
            </p:cNvSpPr>
            <p:nvPr/>
          </p:nvSpPr>
          <p:spPr bwMode="auto">
            <a:xfrm>
              <a:off x="3050021" y="2081422"/>
              <a:ext cx="621122" cy="413105"/>
            </a:xfrm>
            <a:custGeom>
              <a:avLst/>
              <a:gdLst>
                <a:gd name="T0" fmla="*/ 156 w 934"/>
                <a:gd name="T1" fmla="*/ 0 h 620"/>
                <a:gd name="T2" fmla="*/ 0 w 934"/>
                <a:gd name="T3" fmla="*/ 60 h 620"/>
                <a:gd name="T4" fmla="*/ 0 w 934"/>
                <a:gd name="T5" fmla="*/ 619 h 620"/>
                <a:gd name="T6" fmla="*/ 933 w 934"/>
                <a:gd name="T7" fmla="*/ 619 h 620"/>
                <a:gd name="T8" fmla="*/ 933 w 934"/>
                <a:gd name="T9" fmla="*/ 60 h 620"/>
                <a:gd name="T10" fmla="*/ 933 w 934"/>
                <a:gd name="T11" fmla="*/ 60 h 620"/>
                <a:gd name="T12" fmla="*/ 776 w 934"/>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934" h="620">
                  <a:moveTo>
                    <a:pt x="156" y="0"/>
                  </a:moveTo>
                  <a:lnTo>
                    <a:pt x="0" y="60"/>
                  </a:lnTo>
                  <a:lnTo>
                    <a:pt x="0" y="619"/>
                  </a:lnTo>
                  <a:lnTo>
                    <a:pt x="933" y="619"/>
                  </a:lnTo>
                  <a:lnTo>
                    <a:pt x="933" y="60"/>
                  </a:lnTo>
                  <a:lnTo>
                    <a:pt x="933" y="60"/>
                  </a:lnTo>
                  <a:lnTo>
                    <a:pt x="776"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5" name="Freeform 230"/>
            <p:cNvSpPr>
              <a:spLocks noChangeArrowheads="1"/>
            </p:cNvSpPr>
            <p:nvPr/>
          </p:nvSpPr>
          <p:spPr bwMode="auto">
            <a:xfrm>
              <a:off x="3155494" y="1873405"/>
              <a:ext cx="416034" cy="307630"/>
            </a:xfrm>
            <a:custGeom>
              <a:avLst/>
              <a:gdLst>
                <a:gd name="T0" fmla="*/ 0 w 628"/>
                <a:gd name="T1" fmla="*/ 463 h 464"/>
                <a:gd name="T2" fmla="*/ 0 w 628"/>
                <a:gd name="T3" fmla="*/ 0 h 464"/>
                <a:gd name="T4" fmla="*/ 627 w 628"/>
                <a:gd name="T5" fmla="*/ 0 h 464"/>
                <a:gd name="T6" fmla="*/ 627 w 628"/>
                <a:gd name="T7" fmla="*/ 463 h 464"/>
              </a:gdLst>
              <a:ahLst/>
              <a:cxnLst>
                <a:cxn ang="0">
                  <a:pos x="T0" y="T1"/>
                </a:cxn>
                <a:cxn ang="0">
                  <a:pos x="T2" y="T3"/>
                </a:cxn>
                <a:cxn ang="0">
                  <a:pos x="T4" y="T5"/>
                </a:cxn>
                <a:cxn ang="0">
                  <a:pos x="T6" y="T7"/>
                </a:cxn>
              </a:cxnLst>
              <a:rect l="0" t="0" r="r" b="b"/>
              <a:pathLst>
                <a:path w="628" h="464">
                  <a:moveTo>
                    <a:pt x="0" y="463"/>
                  </a:moveTo>
                  <a:lnTo>
                    <a:pt x="0" y="0"/>
                  </a:lnTo>
                  <a:lnTo>
                    <a:pt x="627" y="0"/>
                  </a:lnTo>
                  <a:lnTo>
                    <a:pt x="627" y="463"/>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6" name="Group 25"/>
          <p:cNvGrpSpPr/>
          <p:nvPr/>
        </p:nvGrpSpPr>
        <p:grpSpPr>
          <a:xfrm>
            <a:off x="5800737" y="2036049"/>
            <a:ext cx="442403" cy="618191"/>
            <a:chOff x="9527853" y="1873405"/>
            <a:chExt cx="442403" cy="618191"/>
          </a:xfrm>
        </p:grpSpPr>
        <p:sp>
          <p:nvSpPr>
            <p:cNvPr id="27"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9" name="Line 255"/>
            <p:cNvSpPr>
              <a:spLocks noChangeShapeType="1"/>
            </p:cNvSpPr>
            <p:nvPr/>
          </p:nvSpPr>
          <p:spPr bwMode="auto">
            <a:xfrm>
              <a:off x="9686061" y="2060915"/>
              <a:ext cx="2931"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0" name="Line 256"/>
            <p:cNvSpPr>
              <a:spLocks noChangeShapeType="1"/>
            </p:cNvSpPr>
            <p:nvPr/>
          </p:nvSpPr>
          <p:spPr bwMode="auto">
            <a:xfrm>
              <a:off x="9806187" y="2060915"/>
              <a:ext cx="2929" cy="342788"/>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1" name="Line 257"/>
            <p:cNvSpPr>
              <a:spLocks noChangeShapeType="1"/>
            </p:cNvSpPr>
            <p:nvPr/>
          </p:nvSpPr>
          <p:spPr bwMode="auto">
            <a:xfrm>
              <a:off x="9527853" y="1952509"/>
              <a:ext cx="442403"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2" name="Group 1"/>
          <p:cNvGrpSpPr/>
          <p:nvPr/>
        </p:nvGrpSpPr>
        <p:grpSpPr>
          <a:xfrm>
            <a:off x="9151943" y="2024331"/>
            <a:ext cx="536156" cy="618190"/>
            <a:chOff x="9151943" y="2024331"/>
            <a:chExt cx="536156" cy="618190"/>
          </a:xfrm>
        </p:grpSpPr>
        <p:sp>
          <p:nvSpPr>
            <p:cNvPr id="32"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3"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34" name="Line 477"/>
            <p:cNvSpPr>
              <a:spLocks noChangeShapeType="1"/>
            </p:cNvSpPr>
            <p:nvPr/>
          </p:nvSpPr>
          <p:spPr bwMode="auto">
            <a:xfrm>
              <a:off x="9222258" y="2320240"/>
              <a:ext cx="398456"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5" name="Line 478"/>
            <p:cNvSpPr>
              <a:spLocks noChangeShapeType="1"/>
            </p:cNvSpPr>
            <p:nvPr/>
          </p:nvSpPr>
          <p:spPr bwMode="auto">
            <a:xfrm>
              <a:off x="9242767" y="2220627"/>
              <a:ext cx="357437"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6" name="Line 479"/>
            <p:cNvSpPr>
              <a:spLocks noChangeShapeType="1"/>
            </p:cNvSpPr>
            <p:nvPr/>
          </p:nvSpPr>
          <p:spPr bwMode="auto">
            <a:xfrm>
              <a:off x="9260345" y="2121013"/>
              <a:ext cx="316421" cy="293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37" name="Group 36"/>
          <p:cNvGrpSpPr/>
          <p:nvPr/>
        </p:nvGrpSpPr>
        <p:grpSpPr>
          <a:xfrm>
            <a:off x="5712840" y="4296257"/>
            <a:ext cx="609403" cy="571318"/>
            <a:chOff x="8168415" y="12118985"/>
            <a:chExt cx="609403" cy="571318"/>
          </a:xfrm>
        </p:grpSpPr>
        <p:sp>
          <p:nvSpPr>
            <p:cNvPr id="38" name="Line 640"/>
            <p:cNvSpPr>
              <a:spLocks noChangeShapeType="1"/>
            </p:cNvSpPr>
            <p:nvPr/>
          </p:nvSpPr>
          <p:spPr bwMode="auto">
            <a:xfrm>
              <a:off x="8511205" y="12414900"/>
              <a:ext cx="49806" cy="4980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39"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0"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41" name="Line 643"/>
            <p:cNvSpPr>
              <a:spLocks noChangeShapeType="1"/>
            </p:cNvSpPr>
            <p:nvPr/>
          </p:nvSpPr>
          <p:spPr bwMode="auto">
            <a:xfrm flipH="1" flipV="1">
              <a:off x="8300259" y="12203952"/>
              <a:ext cx="134771" cy="134771"/>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42"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3" name="Group 2"/>
          <p:cNvGrpSpPr/>
          <p:nvPr/>
        </p:nvGrpSpPr>
        <p:grpSpPr>
          <a:xfrm>
            <a:off x="2370427" y="4296257"/>
            <a:ext cx="621124" cy="621122"/>
            <a:chOff x="2797805" y="5264445"/>
            <a:chExt cx="621124" cy="621122"/>
          </a:xfrm>
        </p:grpSpPr>
        <p:sp>
          <p:nvSpPr>
            <p:cNvPr id="56"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7"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noFill/>
            <a:ln w="34290" cap="flat">
              <a:solidFill>
                <a:schemeClr val="accent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8" name="Line 150"/>
            <p:cNvSpPr>
              <a:spLocks noChangeShapeType="1"/>
            </p:cNvSpPr>
            <p:nvPr/>
          </p:nvSpPr>
          <p:spPr bwMode="auto">
            <a:xfrm>
              <a:off x="2856402" y="5384566"/>
              <a:ext cx="87895" cy="90826"/>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9" name="Line 151"/>
            <p:cNvSpPr>
              <a:spLocks noChangeShapeType="1"/>
            </p:cNvSpPr>
            <p:nvPr/>
          </p:nvSpPr>
          <p:spPr bwMode="auto">
            <a:xfrm>
              <a:off x="2917927" y="5323042"/>
              <a:ext cx="87895" cy="87895"/>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0" name="Group 59"/>
          <p:cNvGrpSpPr/>
          <p:nvPr/>
        </p:nvGrpSpPr>
        <p:grpSpPr>
          <a:xfrm>
            <a:off x="9195308" y="4143905"/>
            <a:ext cx="521508" cy="635771"/>
            <a:chOff x="15759151" y="8302288"/>
            <a:chExt cx="521508" cy="635771"/>
          </a:xfrm>
        </p:grpSpPr>
        <p:sp>
          <p:nvSpPr>
            <p:cNvPr id="61" name="Line 217"/>
            <p:cNvSpPr>
              <a:spLocks noChangeShapeType="1"/>
            </p:cNvSpPr>
            <p:nvPr/>
          </p:nvSpPr>
          <p:spPr bwMode="auto">
            <a:xfrm>
              <a:off x="15817747" y="8489798"/>
              <a:ext cx="2931"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2" name="Line 218"/>
            <p:cNvSpPr>
              <a:spLocks noChangeShapeType="1"/>
            </p:cNvSpPr>
            <p:nvPr/>
          </p:nvSpPr>
          <p:spPr bwMode="auto">
            <a:xfrm>
              <a:off x="16219134" y="8302290"/>
              <a:ext cx="2929" cy="445332"/>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3" name="Line 219"/>
            <p:cNvSpPr>
              <a:spLocks noChangeShapeType="1"/>
            </p:cNvSpPr>
            <p:nvPr/>
          </p:nvSpPr>
          <p:spPr bwMode="auto">
            <a:xfrm>
              <a:off x="16016975" y="8680235"/>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4" name="Line 220"/>
            <p:cNvSpPr>
              <a:spLocks noChangeShapeType="1"/>
            </p:cNvSpPr>
            <p:nvPr/>
          </p:nvSpPr>
          <p:spPr bwMode="auto">
            <a:xfrm>
              <a:off x="16016975" y="8302290"/>
              <a:ext cx="2931" cy="257824"/>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5"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6"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7"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68" name="Line 224"/>
            <p:cNvSpPr>
              <a:spLocks noChangeShapeType="1"/>
            </p:cNvSpPr>
            <p:nvPr/>
          </p:nvSpPr>
          <p:spPr bwMode="auto">
            <a:xfrm>
              <a:off x="15817747" y="8302288"/>
              <a:ext cx="2931"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9" name="Line 225"/>
            <p:cNvSpPr>
              <a:spLocks noChangeShapeType="1"/>
            </p:cNvSpPr>
            <p:nvPr/>
          </p:nvSpPr>
          <p:spPr bwMode="auto">
            <a:xfrm>
              <a:off x="16219134" y="8867742"/>
              <a:ext cx="2929" cy="70317"/>
            </a:xfrm>
            <a:prstGeom prst="line">
              <a:avLst/>
            </a:prstGeom>
            <a:noFill/>
            <a:ln w="3429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4" name="Group 3"/>
          <p:cNvGrpSpPr/>
          <p:nvPr/>
        </p:nvGrpSpPr>
        <p:grpSpPr>
          <a:xfrm>
            <a:off x="1632409" y="2866608"/>
            <a:ext cx="2021075" cy="924612"/>
            <a:chOff x="1632409" y="2866608"/>
            <a:chExt cx="2021075" cy="924612"/>
          </a:xfrm>
        </p:grpSpPr>
        <p:sp>
          <p:nvSpPr>
            <p:cNvPr id="70" name="TextBox 69"/>
            <p:cNvSpPr txBox="1"/>
            <p:nvPr/>
          </p:nvSpPr>
          <p:spPr>
            <a:xfrm>
              <a:off x="1632409" y="3144889"/>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71" name="Rectangle 70"/>
            <p:cNvSpPr/>
            <p:nvPr/>
          </p:nvSpPr>
          <p:spPr>
            <a:xfrm>
              <a:off x="1654219" y="2866608"/>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sp>
        <p:nvSpPr>
          <p:cNvPr id="72" name="TextBox 71"/>
          <p:cNvSpPr txBox="1"/>
          <p:nvPr/>
        </p:nvSpPr>
        <p:spPr>
          <a:xfrm>
            <a:off x="5034187" y="3141738"/>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73" name="Rectangle 72"/>
          <p:cNvSpPr/>
          <p:nvPr/>
        </p:nvSpPr>
        <p:spPr>
          <a:xfrm>
            <a:off x="5055997" y="286345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74" name="TextBox 73"/>
          <p:cNvSpPr txBox="1"/>
          <p:nvPr/>
        </p:nvSpPr>
        <p:spPr>
          <a:xfrm>
            <a:off x="8431689" y="3146281"/>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75" name="Rectangle 74"/>
          <p:cNvSpPr/>
          <p:nvPr/>
        </p:nvSpPr>
        <p:spPr>
          <a:xfrm>
            <a:off x="8453499" y="2868000"/>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8" name="TextBox 87"/>
          <p:cNvSpPr txBox="1"/>
          <p:nvPr/>
        </p:nvSpPr>
        <p:spPr>
          <a:xfrm>
            <a:off x="1632409" y="5410274"/>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89" name="Rectangle 88"/>
          <p:cNvSpPr/>
          <p:nvPr/>
        </p:nvSpPr>
        <p:spPr>
          <a:xfrm>
            <a:off x="1654219" y="5131993"/>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90" name="TextBox 89"/>
          <p:cNvSpPr txBox="1"/>
          <p:nvPr/>
        </p:nvSpPr>
        <p:spPr>
          <a:xfrm>
            <a:off x="5034187" y="5407123"/>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91" name="Rectangle 90"/>
          <p:cNvSpPr/>
          <p:nvPr/>
        </p:nvSpPr>
        <p:spPr>
          <a:xfrm>
            <a:off x="5055997" y="5128842"/>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92" name="TextBox 91"/>
          <p:cNvSpPr txBox="1"/>
          <p:nvPr/>
        </p:nvSpPr>
        <p:spPr>
          <a:xfrm>
            <a:off x="8431689" y="5411666"/>
            <a:ext cx="2016475" cy="646331"/>
          </a:xfrm>
          <a:prstGeom prst="rect">
            <a:avLst/>
          </a:prstGeom>
          <a:noFill/>
        </p:spPr>
        <p:txBody>
          <a:bodyPr wrap="square" rtlCol="0">
            <a:spAutoFit/>
          </a:bodyPr>
          <a:lstStyle/>
          <a:p>
            <a:pPr algn="ctr"/>
            <a:r>
              <a:rPr lang="en-US" sz="1200" dirty="0">
                <a:ea typeface="Lato Light" charset="0"/>
                <a:cs typeface="Lato Light" charset="0"/>
              </a:rPr>
              <a:t>Entrepreneurial activities differ substantially </a:t>
            </a:r>
            <a:r>
              <a:rPr lang="en-US" sz="1200" dirty="0" smtClean="0">
                <a:ea typeface="Lato Light" charset="0"/>
                <a:cs typeface="Lato Light" charset="0"/>
              </a:rPr>
              <a:t>depending on the type of</a:t>
            </a:r>
            <a:endParaRPr lang="en-US" sz="1200" dirty="0">
              <a:ea typeface="Lato Light" charset="0"/>
              <a:cs typeface="Lato Light" charset="0"/>
            </a:endParaRPr>
          </a:p>
        </p:txBody>
      </p:sp>
      <p:sp>
        <p:nvSpPr>
          <p:cNvPr id="93" name="Rectangle 92"/>
          <p:cNvSpPr/>
          <p:nvPr/>
        </p:nvSpPr>
        <p:spPr>
          <a:xfrm>
            <a:off x="8453499" y="513338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1108711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8428578" y="0"/>
            <a:ext cx="3763422"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333890" y="2944906"/>
            <a:ext cx="6475863" cy="3447711"/>
            <a:chOff x="-532263" y="859338"/>
            <a:chExt cx="10058400" cy="5627409"/>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63" y="859338"/>
              <a:ext cx="10058400" cy="5627409"/>
            </a:xfrm>
            <a:prstGeom prst="rect">
              <a:avLst/>
            </a:prstGeom>
          </p:spPr>
        </p:pic>
        <p:sp>
          <p:nvSpPr>
            <p:cNvPr id="4" name="Rectangle 3"/>
            <p:cNvSpPr/>
            <p:nvPr/>
          </p:nvSpPr>
          <p:spPr>
            <a:xfrm>
              <a:off x="1378907" y="1136592"/>
              <a:ext cx="6325093" cy="3952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grpSp>
        <p:nvGrpSpPr>
          <p:cNvPr id="52" name="Group 51"/>
          <p:cNvGrpSpPr/>
          <p:nvPr/>
        </p:nvGrpSpPr>
        <p:grpSpPr>
          <a:xfrm>
            <a:off x="578575" y="2718208"/>
            <a:ext cx="3441744" cy="3214622"/>
            <a:chOff x="565371" y="2312512"/>
            <a:chExt cx="3441744" cy="3214622"/>
          </a:xfrm>
        </p:grpSpPr>
        <p:sp>
          <p:nvSpPr>
            <p:cNvPr id="12" name="Rounded Rectangle 11"/>
            <p:cNvSpPr/>
            <p:nvPr/>
          </p:nvSpPr>
          <p:spPr>
            <a:xfrm>
              <a:off x="565372" y="2418704"/>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3" name="Rounded Rectangle 12"/>
            <p:cNvSpPr/>
            <p:nvPr/>
          </p:nvSpPr>
          <p:spPr>
            <a:xfrm>
              <a:off x="565372" y="3230009"/>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4" name="Rounded Rectangle 13"/>
            <p:cNvSpPr/>
            <p:nvPr/>
          </p:nvSpPr>
          <p:spPr>
            <a:xfrm>
              <a:off x="565372" y="4041314"/>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 name="Rounded Rectangle 14"/>
            <p:cNvSpPr/>
            <p:nvPr/>
          </p:nvSpPr>
          <p:spPr>
            <a:xfrm>
              <a:off x="565371" y="4852619"/>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6" name="Group 15"/>
            <p:cNvGrpSpPr/>
            <p:nvPr/>
          </p:nvGrpSpPr>
          <p:grpSpPr>
            <a:xfrm>
              <a:off x="1282124" y="2312512"/>
              <a:ext cx="2711543" cy="810399"/>
              <a:chOff x="8027893" y="2583618"/>
              <a:chExt cx="2711543" cy="810399"/>
            </a:xfrm>
          </p:grpSpPr>
          <p:sp>
            <p:nvSpPr>
              <p:cNvPr id="5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1" name="TextBox 5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7" name="Group 16"/>
            <p:cNvGrpSpPr/>
            <p:nvPr/>
          </p:nvGrpSpPr>
          <p:grpSpPr>
            <a:xfrm>
              <a:off x="1282124" y="3134575"/>
              <a:ext cx="2711543" cy="763946"/>
              <a:chOff x="8027893" y="2583618"/>
              <a:chExt cx="2711543" cy="763946"/>
            </a:xfrm>
          </p:grpSpPr>
          <p:sp>
            <p:nvSpPr>
              <p:cNvPr id="4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9" name="TextBox 4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9" name="Group 18"/>
            <p:cNvGrpSpPr/>
            <p:nvPr/>
          </p:nvGrpSpPr>
          <p:grpSpPr>
            <a:xfrm>
              <a:off x="710070" y="2509430"/>
              <a:ext cx="265988" cy="386534"/>
              <a:chOff x="3815942" y="4609902"/>
              <a:chExt cx="265988" cy="386534"/>
            </a:xfrm>
            <a:solidFill>
              <a:schemeClr val="bg2"/>
            </a:solidFill>
          </p:grpSpPr>
          <p:sp>
            <p:nvSpPr>
              <p:cNvPr id="44" name="Freeform 128"/>
              <p:cNvSpPr>
                <a:spLocks noEditPoints="1"/>
              </p:cNvSpPr>
              <p:nvPr/>
            </p:nvSpPr>
            <p:spPr bwMode="auto">
              <a:xfrm>
                <a:off x="3815942" y="4609902"/>
                <a:ext cx="265988" cy="386534"/>
              </a:xfrm>
              <a:custGeom>
                <a:avLst/>
                <a:gdLst>
                  <a:gd name="T0" fmla="*/ 8 w 176"/>
                  <a:gd name="T1" fmla="*/ 256 h 256"/>
                  <a:gd name="T2" fmla="*/ 168 w 176"/>
                  <a:gd name="T3" fmla="*/ 256 h 256"/>
                  <a:gd name="T4" fmla="*/ 176 w 176"/>
                  <a:gd name="T5" fmla="*/ 248 h 256"/>
                  <a:gd name="T6" fmla="*/ 176 w 176"/>
                  <a:gd name="T7" fmla="*/ 8 h 256"/>
                  <a:gd name="T8" fmla="*/ 168 w 176"/>
                  <a:gd name="T9" fmla="*/ 0 h 256"/>
                  <a:gd name="T10" fmla="*/ 8 w 176"/>
                  <a:gd name="T11" fmla="*/ 0 h 256"/>
                  <a:gd name="T12" fmla="*/ 0 w 176"/>
                  <a:gd name="T13" fmla="*/ 8 h 256"/>
                  <a:gd name="T14" fmla="*/ 0 w 176"/>
                  <a:gd name="T15" fmla="*/ 248 h 256"/>
                  <a:gd name="T16" fmla="*/ 8 w 176"/>
                  <a:gd name="T17" fmla="*/ 256 h 256"/>
                  <a:gd name="T18" fmla="*/ 16 w 176"/>
                  <a:gd name="T19" fmla="*/ 16 h 256"/>
                  <a:gd name="T20" fmla="*/ 160 w 176"/>
                  <a:gd name="T21" fmla="*/ 16 h 256"/>
                  <a:gd name="T22" fmla="*/ 160 w 176"/>
                  <a:gd name="T23" fmla="*/ 240 h 256"/>
                  <a:gd name="T24" fmla="*/ 16 w 176"/>
                  <a:gd name="T25" fmla="*/ 240 h 256"/>
                  <a:gd name="T26" fmla="*/ 16 w 176"/>
                  <a:gd name="T27"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6">
                    <a:moveTo>
                      <a:pt x="8" y="256"/>
                    </a:moveTo>
                    <a:cubicBezTo>
                      <a:pt x="168" y="256"/>
                      <a:pt x="168" y="256"/>
                      <a:pt x="168" y="256"/>
                    </a:cubicBezTo>
                    <a:cubicBezTo>
                      <a:pt x="172" y="256"/>
                      <a:pt x="176" y="252"/>
                      <a:pt x="176" y="248"/>
                    </a:cubicBezTo>
                    <a:cubicBezTo>
                      <a:pt x="176" y="8"/>
                      <a:pt x="176" y="8"/>
                      <a:pt x="176" y="8"/>
                    </a:cubicBezTo>
                    <a:cubicBezTo>
                      <a:pt x="176" y="4"/>
                      <a:pt x="172" y="0"/>
                      <a:pt x="168" y="0"/>
                    </a:cubicBezTo>
                    <a:cubicBezTo>
                      <a:pt x="8" y="0"/>
                      <a:pt x="8" y="0"/>
                      <a:pt x="8" y="0"/>
                    </a:cubicBezTo>
                    <a:cubicBezTo>
                      <a:pt x="4" y="0"/>
                      <a:pt x="0" y="4"/>
                      <a:pt x="0" y="8"/>
                    </a:cubicBezTo>
                    <a:cubicBezTo>
                      <a:pt x="0" y="248"/>
                      <a:pt x="0" y="248"/>
                      <a:pt x="0" y="248"/>
                    </a:cubicBezTo>
                    <a:cubicBezTo>
                      <a:pt x="0" y="252"/>
                      <a:pt x="4" y="256"/>
                      <a:pt x="8" y="256"/>
                    </a:cubicBezTo>
                    <a:close/>
                    <a:moveTo>
                      <a:pt x="16" y="16"/>
                    </a:moveTo>
                    <a:cubicBezTo>
                      <a:pt x="160" y="16"/>
                      <a:pt x="160" y="16"/>
                      <a:pt x="160" y="16"/>
                    </a:cubicBezTo>
                    <a:cubicBezTo>
                      <a:pt x="160" y="240"/>
                      <a:pt x="160" y="240"/>
                      <a:pt x="160" y="240"/>
                    </a:cubicBezTo>
                    <a:cubicBezTo>
                      <a:pt x="16" y="240"/>
                      <a:pt x="16" y="240"/>
                      <a:pt x="16" y="24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5" name="Freeform 129"/>
              <p:cNvSpPr>
                <a:spLocks noEditPoints="1"/>
              </p:cNvSpPr>
              <p:nvPr/>
            </p:nvSpPr>
            <p:spPr bwMode="auto">
              <a:xfrm>
                <a:off x="3864422" y="4778929"/>
                <a:ext cx="169027" cy="169027"/>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6" name="Freeform 130"/>
              <p:cNvSpPr>
                <a:spLocks noEditPoints="1"/>
              </p:cNvSpPr>
              <p:nvPr/>
            </p:nvSpPr>
            <p:spPr bwMode="auto">
              <a:xfrm>
                <a:off x="3901110" y="4658382"/>
                <a:ext cx="95651" cy="96961"/>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7" name="Freeform 131"/>
              <p:cNvSpPr>
                <a:spLocks noEditPoints="1"/>
              </p:cNvSpPr>
              <p:nvPr/>
            </p:nvSpPr>
            <p:spPr bwMode="auto">
              <a:xfrm>
                <a:off x="3931247" y="4845753"/>
                <a:ext cx="35378" cy="366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sp>
          <p:nvSpPr>
            <p:cNvPr id="20" name="Freeform 56"/>
            <p:cNvSpPr>
              <a:spLocks noEditPoints="1"/>
            </p:cNvSpPr>
            <p:nvPr/>
          </p:nvSpPr>
          <p:spPr bwMode="auto">
            <a:xfrm>
              <a:off x="670761" y="3298694"/>
              <a:ext cx="379983" cy="377362"/>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nvGrpSpPr>
            <p:cNvPr id="21" name="Group 20"/>
            <p:cNvGrpSpPr/>
            <p:nvPr/>
          </p:nvGrpSpPr>
          <p:grpSpPr>
            <a:xfrm>
              <a:off x="650369" y="4156282"/>
              <a:ext cx="386534" cy="314469"/>
              <a:chOff x="6369689" y="2031259"/>
              <a:chExt cx="386534" cy="314469"/>
            </a:xfrm>
            <a:solidFill>
              <a:schemeClr val="bg2"/>
            </a:solidFill>
          </p:grpSpPr>
          <p:sp>
            <p:nvSpPr>
              <p:cNvPr id="42"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3"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22" name="Group 21"/>
            <p:cNvGrpSpPr/>
            <p:nvPr/>
          </p:nvGrpSpPr>
          <p:grpSpPr>
            <a:xfrm>
              <a:off x="641811" y="4934817"/>
              <a:ext cx="386534" cy="386534"/>
              <a:chOff x="8103197" y="5479932"/>
              <a:chExt cx="386534" cy="386534"/>
            </a:xfrm>
            <a:solidFill>
              <a:schemeClr val="bg2"/>
            </a:solidFill>
          </p:grpSpPr>
          <p:sp>
            <p:nvSpPr>
              <p:cNvPr id="37"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38"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39"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0"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1"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24" name="Group 23"/>
            <p:cNvGrpSpPr/>
            <p:nvPr/>
          </p:nvGrpSpPr>
          <p:grpSpPr>
            <a:xfrm>
              <a:off x="1295572" y="3941125"/>
              <a:ext cx="2711543" cy="810399"/>
              <a:chOff x="8027893" y="2583618"/>
              <a:chExt cx="2711543" cy="810399"/>
            </a:xfrm>
          </p:grpSpPr>
          <p:sp>
            <p:nvSpPr>
              <p:cNvPr id="31"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2" name="TextBox 3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25" name="Group 24"/>
            <p:cNvGrpSpPr/>
            <p:nvPr/>
          </p:nvGrpSpPr>
          <p:grpSpPr>
            <a:xfrm>
              <a:off x="1295572" y="4763188"/>
              <a:ext cx="2711543" cy="763946"/>
              <a:chOff x="8027893" y="2583618"/>
              <a:chExt cx="2711543" cy="763946"/>
            </a:xfrm>
          </p:grpSpPr>
          <p:sp>
            <p:nvSpPr>
              <p:cNvPr id="29"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30" name="TextBox 2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53" name="Group 52"/>
          <p:cNvGrpSpPr/>
          <p:nvPr/>
        </p:nvGrpSpPr>
        <p:grpSpPr>
          <a:xfrm>
            <a:off x="569540" y="608712"/>
            <a:ext cx="2003612" cy="1274196"/>
            <a:chOff x="643826" y="4271860"/>
            <a:chExt cx="2132563" cy="1251531"/>
          </a:xfrm>
        </p:grpSpPr>
        <p:sp>
          <p:nvSpPr>
            <p:cNvPr id="54" name="TextBox 53"/>
            <p:cNvSpPr txBox="1"/>
            <p:nvPr/>
          </p:nvSpPr>
          <p:spPr>
            <a:xfrm>
              <a:off x="643826" y="4271860"/>
              <a:ext cx="2132563" cy="1251531"/>
            </a:xfrm>
            <a:prstGeom prst="rect">
              <a:avLst/>
            </a:prstGeom>
            <a:noFill/>
          </p:spPr>
          <p:txBody>
            <a:bodyPr wrap="square" rtlCol="0">
              <a:spAutoFit/>
            </a:bodyPr>
            <a:lstStyle/>
            <a:p>
              <a:pPr>
                <a:lnSpc>
                  <a:spcPct val="80000"/>
                </a:lnSpc>
              </a:pPr>
              <a:r>
                <a:rPr lang="id-ID" sz="4800" smtClean="0">
                  <a:latin typeface="+mj-lt"/>
                </a:rPr>
                <a:t>OUR  APP PROJECT</a:t>
              </a:r>
              <a:endParaRPr lang="id-ID" sz="4800">
                <a:latin typeface="+mj-lt"/>
              </a:endParaRPr>
            </a:p>
          </p:txBody>
        </p:sp>
        <p:cxnSp>
          <p:nvCxnSpPr>
            <p:cNvPr id="55" name="Straight Connector 54"/>
            <p:cNvCxnSpPr/>
            <p:nvPr/>
          </p:nvCxnSpPr>
          <p:spPr>
            <a:xfrm>
              <a:off x="752033" y="55078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253032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30299" y="1152144"/>
            <a:ext cx="3251251" cy="5705856"/>
            <a:chOff x="1379477" y="736977"/>
            <a:chExt cx="3251251" cy="570585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477" y="736977"/>
              <a:ext cx="3251251" cy="5705856"/>
            </a:xfrm>
            <a:prstGeom prst="rect">
              <a:avLst/>
            </a:prstGeom>
          </p:spPr>
        </p:pic>
        <p:sp>
          <p:nvSpPr>
            <p:cNvPr id="4" name="Rectangle 3"/>
            <p:cNvSpPr/>
            <p:nvPr/>
          </p:nvSpPr>
          <p:spPr>
            <a:xfrm>
              <a:off x="1847529" y="1357723"/>
              <a:ext cx="2232248" cy="39410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FFFF"/>
                </a:solidFill>
              </a:endParaRPr>
            </a:p>
          </p:txBody>
        </p:sp>
      </p:grpSp>
      <p:sp>
        <p:nvSpPr>
          <p:cNvPr id="5" name="Rounded Rectangle 4"/>
          <p:cNvSpPr/>
          <p:nvPr/>
        </p:nvSpPr>
        <p:spPr>
          <a:xfrm>
            <a:off x="5049602" y="3103689"/>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 name="Rounded Rectangle 5"/>
          <p:cNvSpPr/>
          <p:nvPr/>
        </p:nvSpPr>
        <p:spPr>
          <a:xfrm>
            <a:off x="5049602" y="4345298"/>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7" name="Group 6"/>
          <p:cNvGrpSpPr/>
          <p:nvPr/>
        </p:nvGrpSpPr>
        <p:grpSpPr>
          <a:xfrm>
            <a:off x="5766354" y="2997497"/>
            <a:ext cx="2218765" cy="810399"/>
            <a:chOff x="8027893" y="2583618"/>
            <a:chExt cx="2218765" cy="810399"/>
          </a:xfrm>
        </p:grpSpPr>
        <p:sp>
          <p:nvSpPr>
            <p:cNvPr id="8"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9" name="TextBox 8"/>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10" name="Group 9"/>
          <p:cNvGrpSpPr/>
          <p:nvPr/>
        </p:nvGrpSpPr>
        <p:grpSpPr>
          <a:xfrm>
            <a:off x="5766354" y="4249864"/>
            <a:ext cx="2218765" cy="763946"/>
            <a:chOff x="8027893" y="2583618"/>
            <a:chExt cx="2218765" cy="763946"/>
          </a:xfrm>
        </p:grpSpPr>
        <p:sp>
          <p:nvSpPr>
            <p:cNvPr id="11"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12" name="TextBox 1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13" name="Rectangle 12"/>
          <p:cNvSpPr/>
          <p:nvPr/>
        </p:nvSpPr>
        <p:spPr>
          <a:xfrm>
            <a:off x="5067020" y="3204816"/>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14" name="Rectangle 13"/>
          <p:cNvSpPr/>
          <p:nvPr/>
        </p:nvSpPr>
        <p:spPr>
          <a:xfrm>
            <a:off x="5058310" y="447121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15" name="Rounded Rectangle 14"/>
          <p:cNvSpPr/>
          <p:nvPr/>
        </p:nvSpPr>
        <p:spPr>
          <a:xfrm>
            <a:off x="8232357" y="3103689"/>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6" name="Rounded Rectangle 15"/>
          <p:cNvSpPr/>
          <p:nvPr/>
        </p:nvSpPr>
        <p:spPr>
          <a:xfrm>
            <a:off x="8232357" y="4345298"/>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7" name="Group 16"/>
          <p:cNvGrpSpPr/>
          <p:nvPr/>
        </p:nvGrpSpPr>
        <p:grpSpPr>
          <a:xfrm>
            <a:off x="8949109" y="2997497"/>
            <a:ext cx="2218765" cy="810399"/>
            <a:chOff x="8027893" y="2583618"/>
            <a:chExt cx="2218765" cy="810399"/>
          </a:xfrm>
        </p:grpSpPr>
        <p:sp>
          <p:nvSpPr>
            <p:cNvPr id="18"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19" name="TextBox 18"/>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20" name="Group 19"/>
          <p:cNvGrpSpPr/>
          <p:nvPr/>
        </p:nvGrpSpPr>
        <p:grpSpPr>
          <a:xfrm>
            <a:off x="8949109" y="4249864"/>
            <a:ext cx="2218765" cy="763946"/>
            <a:chOff x="8027893" y="2583618"/>
            <a:chExt cx="2218765" cy="763946"/>
          </a:xfrm>
        </p:grpSpPr>
        <p:sp>
          <p:nvSpPr>
            <p:cNvPr id="21"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22" name="TextBox 2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23" name="Rectangle 22"/>
          <p:cNvSpPr/>
          <p:nvPr/>
        </p:nvSpPr>
        <p:spPr>
          <a:xfrm>
            <a:off x="8249775" y="3204816"/>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24" name="Rectangle 23"/>
          <p:cNvSpPr/>
          <p:nvPr/>
        </p:nvSpPr>
        <p:spPr>
          <a:xfrm>
            <a:off x="8241065" y="447121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nvGrpSpPr>
          <p:cNvPr id="25" name="Group 24"/>
          <p:cNvGrpSpPr/>
          <p:nvPr/>
        </p:nvGrpSpPr>
        <p:grpSpPr>
          <a:xfrm>
            <a:off x="4994589" y="2015060"/>
            <a:ext cx="4574434" cy="1274196"/>
            <a:chOff x="643826" y="4271860"/>
            <a:chExt cx="2132563" cy="1251531"/>
          </a:xfrm>
        </p:grpSpPr>
        <p:sp>
          <p:nvSpPr>
            <p:cNvPr id="26" name="TextBox 25"/>
            <p:cNvSpPr txBox="1"/>
            <p:nvPr/>
          </p:nvSpPr>
          <p:spPr>
            <a:xfrm>
              <a:off x="643826" y="4271860"/>
              <a:ext cx="2132563" cy="1251531"/>
            </a:xfrm>
            <a:prstGeom prst="rect">
              <a:avLst/>
            </a:prstGeom>
            <a:noFill/>
          </p:spPr>
          <p:txBody>
            <a:bodyPr wrap="square" rtlCol="0">
              <a:spAutoFit/>
            </a:bodyPr>
            <a:lstStyle/>
            <a:p>
              <a:pPr>
                <a:lnSpc>
                  <a:spcPct val="80000"/>
                </a:lnSpc>
              </a:pPr>
              <a:r>
                <a:rPr lang="id-ID" sz="4800" smtClean="0">
                  <a:latin typeface="+mj-lt"/>
                </a:rPr>
                <a:t>OUR  APP PROJECT</a:t>
              </a:r>
              <a:endParaRPr lang="id-ID" sz="4800">
                <a:latin typeface="+mj-lt"/>
              </a:endParaRPr>
            </a:p>
          </p:txBody>
        </p:sp>
        <p:cxnSp>
          <p:nvCxnSpPr>
            <p:cNvPr id="27" name="Straight Connector 26"/>
            <p:cNvCxnSpPr/>
            <p:nvPr/>
          </p:nvCxnSpPr>
          <p:spPr>
            <a:xfrm>
              <a:off x="701973" y="491588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1732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12335" y="1620009"/>
            <a:ext cx="5920441" cy="4232432"/>
            <a:chOff x="-56272" y="1893149"/>
            <a:chExt cx="7002001" cy="5196967"/>
          </a:xfrm>
        </p:grpSpPr>
        <p:grpSp>
          <p:nvGrpSpPr>
            <p:cNvPr id="3" name="Group 2"/>
            <p:cNvGrpSpPr/>
            <p:nvPr/>
          </p:nvGrpSpPr>
          <p:grpSpPr>
            <a:xfrm>
              <a:off x="-56272" y="1893149"/>
              <a:ext cx="7002001" cy="5196967"/>
              <a:chOff x="1017405" y="2693983"/>
              <a:chExt cx="6794663" cy="5043077"/>
            </a:xfrm>
          </p:grpSpPr>
          <p:grpSp>
            <p:nvGrpSpPr>
              <p:cNvPr id="5" name="Group 4"/>
              <p:cNvGrpSpPr/>
              <p:nvPr/>
            </p:nvGrpSpPr>
            <p:grpSpPr>
              <a:xfrm>
                <a:off x="1017405" y="2693983"/>
                <a:ext cx="6794663" cy="5043077"/>
                <a:chOff x="1017405" y="2693983"/>
                <a:chExt cx="6794663" cy="5043077"/>
              </a:xfrm>
            </p:grpSpPr>
            <p:sp>
              <p:nvSpPr>
                <p:cNvPr id="8" name="AutoShape 1"/>
                <p:cNvSpPr>
                  <a:spLocks/>
                </p:cNvSpPr>
                <p:nvPr/>
              </p:nvSpPr>
              <p:spPr bwMode="auto">
                <a:xfrm>
                  <a:off x="1017405" y="2693983"/>
                  <a:ext cx="6794663" cy="5043077"/>
                </a:xfrm>
                <a:prstGeom prst="roundRect">
                  <a:avLst>
                    <a:gd name="adj" fmla="val 1292"/>
                  </a:avLst>
                </a:prstGeom>
                <a:solidFill>
                  <a:schemeClr val="tx2"/>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a:p>
              </p:txBody>
            </p:sp>
            <p:sp>
              <p:nvSpPr>
                <p:cNvPr id="9" name="Rectangle 2"/>
                <p:cNvSpPr>
                  <a:spLocks/>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0" name="AutoShape 3"/>
                <p:cNvSpPr>
                  <a:spLocks/>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1" name="Oval 4"/>
                <p:cNvSpPr>
                  <a:spLocks/>
                </p:cNvSpPr>
                <p:nvPr/>
              </p:nvSpPr>
              <p:spPr bwMode="auto">
                <a:xfrm>
                  <a:off x="1137753" y="2814331"/>
                  <a:ext cx="95903" cy="95276"/>
                </a:xfrm>
                <a:prstGeom prst="ellipse">
                  <a:avLst/>
                </a:prstGeom>
                <a:solidFill>
                  <a:schemeClr val="accent1"/>
                </a:solidFill>
                <a:ln w="25400" cap="flat">
                  <a:noFill/>
                  <a:prstDash val="solid"/>
                  <a:miter lim="800000"/>
                  <a:headEnd type="none" w="med" len="med"/>
                  <a:tailEnd type="none" w="med" len="med"/>
                </a:ln>
              </p:spPr>
              <p:txBody>
                <a:bodyPr lIns="0" tIns="0" rIns="0" bIns="0"/>
                <a:lstStyle/>
                <a:p>
                  <a:endParaRPr lang="id-ID"/>
                </a:p>
              </p:txBody>
            </p:sp>
            <p:sp>
              <p:nvSpPr>
                <p:cNvPr id="12" name="Oval 5"/>
                <p:cNvSpPr>
                  <a:spLocks/>
                </p:cNvSpPr>
                <p:nvPr/>
              </p:nvSpPr>
              <p:spPr bwMode="auto">
                <a:xfrm>
                  <a:off x="1307620"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a:p>
              </p:txBody>
            </p:sp>
            <p:sp>
              <p:nvSpPr>
                <p:cNvPr id="13" name="Oval 6"/>
                <p:cNvSpPr>
                  <a:spLocks/>
                </p:cNvSpPr>
                <p:nvPr/>
              </p:nvSpPr>
              <p:spPr bwMode="auto">
                <a:xfrm>
                  <a:off x="1477486"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a:p>
              </p:txBody>
            </p:sp>
            <p:sp>
              <p:nvSpPr>
                <p:cNvPr id="14" name="Rectangle 11"/>
                <p:cNvSpPr>
                  <a:spLocks/>
                </p:cNvSpPr>
                <p:nvPr/>
              </p:nvSpPr>
              <p:spPr bwMode="auto">
                <a:xfrm>
                  <a:off x="2205844" y="3085114"/>
                  <a:ext cx="5104773" cy="200580"/>
                </a:xfrm>
                <a:prstGeom prst="rect">
                  <a:avLst/>
                </a:prstGeom>
                <a:solidFill>
                  <a:schemeClr val="bg1">
                    <a:lumMod val="95000"/>
                  </a:schemeClr>
                </a:solidFill>
                <a:ln w="12700" cap="flat">
                  <a:solidFill>
                    <a:srgbClr val="B3B3B3"/>
                  </a:solidFill>
                  <a:prstDash val="solid"/>
                  <a:miter lim="800000"/>
                  <a:headEnd type="none" w="med" len="med"/>
                  <a:tailEnd type="none" w="med" len="med"/>
                </a:ln>
              </p:spPr>
              <p:txBody>
                <a:bodyPr lIns="0" tIns="0" rIns="0" bIns="0"/>
                <a:lstStyle/>
                <a:p>
                  <a:endParaRPr lang="id-ID" dirty="0"/>
                </a:p>
              </p:txBody>
            </p:sp>
            <p:sp>
              <p:nvSpPr>
                <p:cNvPr id="15" name="Freeform 9"/>
                <p:cNvSpPr>
                  <a:spLocks/>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6" name="Group 15"/>
                <p:cNvGrpSpPr/>
                <p:nvPr/>
              </p:nvGrpSpPr>
              <p:grpSpPr>
                <a:xfrm>
                  <a:off x="7494380" y="2779230"/>
                  <a:ext cx="155357" cy="155272"/>
                  <a:chOff x="4763" y="0"/>
                  <a:chExt cx="2900362" cy="2898775"/>
                </a:xfrm>
                <a:solidFill>
                  <a:schemeClr val="bg1">
                    <a:lumMod val="50000"/>
                  </a:schemeClr>
                </a:solidFill>
              </p:grpSpPr>
              <p:sp>
                <p:nvSpPr>
                  <p:cNvPr id="19" name="Freeform 13"/>
                  <p:cNvSpPr>
                    <a:spLocks/>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4"/>
                  <p:cNvSpPr>
                    <a:spLocks/>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5"/>
                  <p:cNvSpPr>
                    <a:spLocks/>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6"/>
                  <p:cNvSpPr>
                    <a:spLocks/>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7"/>
                  <p:cNvSpPr>
                    <a:spLocks/>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8"/>
                  <p:cNvSpPr>
                    <a:spLocks/>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9"/>
                  <p:cNvSpPr>
                    <a:spLocks/>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0"/>
                  <p:cNvSpPr>
                    <a:spLocks/>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1"/>
                  <p:cNvSpPr>
                    <a:spLocks/>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7" name="Freeform 25"/>
                <p:cNvSpPr>
                  <a:spLocks/>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Oval 6"/>
                <p:cNvSpPr>
                  <a:spLocks/>
                </p:cNvSpPr>
                <p:nvPr/>
              </p:nvSpPr>
              <p:spPr bwMode="auto">
                <a:xfrm>
                  <a:off x="1655635" y="2814331"/>
                  <a:ext cx="95903" cy="95276"/>
                </a:xfrm>
                <a:prstGeom prst="ellipse">
                  <a:avLst/>
                </a:prstGeom>
                <a:solidFill>
                  <a:schemeClr val="accent5"/>
                </a:solidFill>
                <a:ln w="25400" cap="flat">
                  <a:noFill/>
                  <a:prstDash val="solid"/>
                  <a:miter lim="800000"/>
                  <a:headEnd type="none" w="med" len="med"/>
                  <a:tailEnd type="none" w="med" len="med"/>
                </a:ln>
              </p:spPr>
              <p:txBody>
                <a:bodyPr lIns="0" tIns="0" rIns="0" bIns="0"/>
                <a:lstStyle/>
                <a:p>
                  <a:endParaRPr lang="id-ID"/>
                </a:p>
              </p:txBody>
            </p:sp>
          </p:grpSp>
          <p:sp>
            <p:nvSpPr>
              <p:cNvPr id="6" name="TextBox 5"/>
              <p:cNvSpPr txBox="1"/>
              <p:nvPr/>
            </p:nvSpPr>
            <p:spPr>
              <a:xfrm>
                <a:off x="2353072" y="3063039"/>
                <a:ext cx="1060039" cy="275044"/>
              </a:xfrm>
              <a:prstGeom prst="rect">
                <a:avLst/>
              </a:prstGeom>
              <a:noFill/>
            </p:spPr>
            <p:txBody>
              <a:bodyPr wrap="none" rtlCol="0">
                <a:spAutoFit/>
              </a:bodyPr>
              <a:lstStyle/>
              <a:p>
                <a:r>
                  <a:rPr lang="id-ID" sz="900" smtClean="0">
                    <a:solidFill>
                      <a:schemeClr val="bg1">
                        <a:lumMod val="65000"/>
                      </a:schemeClr>
                    </a:solidFill>
                  </a:rPr>
                  <a:t>https://wwwcom</a:t>
                </a:r>
                <a:endParaRPr lang="id-ID" sz="900" dirty="0">
                  <a:solidFill>
                    <a:schemeClr val="bg1">
                      <a:lumMod val="65000"/>
                    </a:schemeClr>
                  </a:solidFill>
                </a:endParaRPr>
              </a:p>
            </p:txBody>
          </p:sp>
          <p:sp>
            <p:nvSpPr>
              <p:cNvPr id="7"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Rectangle 3"/>
            <p:cNvSpPr/>
            <p:nvPr/>
          </p:nvSpPr>
          <p:spPr>
            <a:xfrm>
              <a:off x="81816" y="2713070"/>
              <a:ext cx="6712880" cy="4144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8" name="Group 27"/>
          <p:cNvGrpSpPr/>
          <p:nvPr/>
        </p:nvGrpSpPr>
        <p:grpSpPr>
          <a:xfrm>
            <a:off x="634262" y="2301034"/>
            <a:ext cx="3441744" cy="3214622"/>
            <a:chOff x="565371" y="2312512"/>
            <a:chExt cx="3441744" cy="3214622"/>
          </a:xfrm>
        </p:grpSpPr>
        <p:sp>
          <p:nvSpPr>
            <p:cNvPr id="29" name="Rounded Rectangle 28"/>
            <p:cNvSpPr/>
            <p:nvPr/>
          </p:nvSpPr>
          <p:spPr>
            <a:xfrm>
              <a:off x="565372" y="2418704"/>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0" name="Rounded Rectangle 29"/>
            <p:cNvSpPr/>
            <p:nvPr/>
          </p:nvSpPr>
          <p:spPr>
            <a:xfrm>
              <a:off x="565372" y="3230009"/>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1" name="Rounded Rectangle 30"/>
            <p:cNvSpPr/>
            <p:nvPr/>
          </p:nvSpPr>
          <p:spPr>
            <a:xfrm>
              <a:off x="565372" y="4041314"/>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2" name="Rounded Rectangle 31"/>
            <p:cNvSpPr/>
            <p:nvPr/>
          </p:nvSpPr>
          <p:spPr>
            <a:xfrm>
              <a:off x="565371" y="4852619"/>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3" name="Group 32"/>
            <p:cNvGrpSpPr/>
            <p:nvPr/>
          </p:nvGrpSpPr>
          <p:grpSpPr>
            <a:xfrm>
              <a:off x="1282124" y="2312512"/>
              <a:ext cx="2711543" cy="810399"/>
              <a:chOff x="8027893" y="2583618"/>
              <a:chExt cx="2711543" cy="810399"/>
            </a:xfrm>
          </p:grpSpPr>
          <p:sp>
            <p:nvSpPr>
              <p:cNvPr id="58"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9" name="TextBox 5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4" name="Group 33"/>
            <p:cNvGrpSpPr/>
            <p:nvPr/>
          </p:nvGrpSpPr>
          <p:grpSpPr>
            <a:xfrm>
              <a:off x="1282124" y="3134575"/>
              <a:ext cx="2711543" cy="763946"/>
              <a:chOff x="8027893" y="2583618"/>
              <a:chExt cx="2711543" cy="763946"/>
            </a:xfrm>
          </p:grpSpPr>
          <p:sp>
            <p:nvSpPr>
              <p:cNvPr id="56"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57" name="TextBox 56"/>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5" name="Group 34"/>
            <p:cNvGrpSpPr/>
            <p:nvPr/>
          </p:nvGrpSpPr>
          <p:grpSpPr>
            <a:xfrm>
              <a:off x="710070" y="2509430"/>
              <a:ext cx="265988" cy="386534"/>
              <a:chOff x="3815942" y="4609902"/>
              <a:chExt cx="265988" cy="386534"/>
            </a:xfrm>
            <a:solidFill>
              <a:schemeClr val="bg2"/>
            </a:solidFill>
          </p:grpSpPr>
          <p:sp>
            <p:nvSpPr>
              <p:cNvPr id="52" name="Freeform 128"/>
              <p:cNvSpPr>
                <a:spLocks noEditPoints="1"/>
              </p:cNvSpPr>
              <p:nvPr/>
            </p:nvSpPr>
            <p:spPr bwMode="auto">
              <a:xfrm>
                <a:off x="3815942" y="4609902"/>
                <a:ext cx="265988" cy="386534"/>
              </a:xfrm>
              <a:custGeom>
                <a:avLst/>
                <a:gdLst>
                  <a:gd name="T0" fmla="*/ 8 w 176"/>
                  <a:gd name="T1" fmla="*/ 256 h 256"/>
                  <a:gd name="T2" fmla="*/ 168 w 176"/>
                  <a:gd name="T3" fmla="*/ 256 h 256"/>
                  <a:gd name="T4" fmla="*/ 176 w 176"/>
                  <a:gd name="T5" fmla="*/ 248 h 256"/>
                  <a:gd name="T6" fmla="*/ 176 w 176"/>
                  <a:gd name="T7" fmla="*/ 8 h 256"/>
                  <a:gd name="T8" fmla="*/ 168 w 176"/>
                  <a:gd name="T9" fmla="*/ 0 h 256"/>
                  <a:gd name="T10" fmla="*/ 8 w 176"/>
                  <a:gd name="T11" fmla="*/ 0 h 256"/>
                  <a:gd name="T12" fmla="*/ 0 w 176"/>
                  <a:gd name="T13" fmla="*/ 8 h 256"/>
                  <a:gd name="T14" fmla="*/ 0 w 176"/>
                  <a:gd name="T15" fmla="*/ 248 h 256"/>
                  <a:gd name="T16" fmla="*/ 8 w 176"/>
                  <a:gd name="T17" fmla="*/ 256 h 256"/>
                  <a:gd name="T18" fmla="*/ 16 w 176"/>
                  <a:gd name="T19" fmla="*/ 16 h 256"/>
                  <a:gd name="T20" fmla="*/ 160 w 176"/>
                  <a:gd name="T21" fmla="*/ 16 h 256"/>
                  <a:gd name="T22" fmla="*/ 160 w 176"/>
                  <a:gd name="T23" fmla="*/ 240 h 256"/>
                  <a:gd name="T24" fmla="*/ 16 w 176"/>
                  <a:gd name="T25" fmla="*/ 240 h 256"/>
                  <a:gd name="T26" fmla="*/ 16 w 176"/>
                  <a:gd name="T27"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6">
                    <a:moveTo>
                      <a:pt x="8" y="256"/>
                    </a:moveTo>
                    <a:cubicBezTo>
                      <a:pt x="168" y="256"/>
                      <a:pt x="168" y="256"/>
                      <a:pt x="168" y="256"/>
                    </a:cubicBezTo>
                    <a:cubicBezTo>
                      <a:pt x="172" y="256"/>
                      <a:pt x="176" y="252"/>
                      <a:pt x="176" y="248"/>
                    </a:cubicBezTo>
                    <a:cubicBezTo>
                      <a:pt x="176" y="8"/>
                      <a:pt x="176" y="8"/>
                      <a:pt x="176" y="8"/>
                    </a:cubicBezTo>
                    <a:cubicBezTo>
                      <a:pt x="176" y="4"/>
                      <a:pt x="172" y="0"/>
                      <a:pt x="168" y="0"/>
                    </a:cubicBezTo>
                    <a:cubicBezTo>
                      <a:pt x="8" y="0"/>
                      <a:pt x="8" y="0"/>
                      <a:pt x="8" y="0"/>
                    </a:cubicBezTo>
                    <a:cubicBezTo>
                      <a:pt x="4" y="0"/>
                      <a:pt x="0" y="4"/>
                      <a:pt x="0" y="8"/>
                    </a:cubicBezTo>
                    <a:cubicBezTo>
                      <a:pt x="0" y="248"/>
                      <a:pt x="0" y="248"/>
                      <a:pt x="0" y="248"/>
                    </a:cubicBezTo>
                    <a:cubicBezTo>
                      <a:pt x="0" y="252"/>
                      <a:pt x="4" y="256"/>
                      <a:pt x="8" y="256"/>
                    </a:cubicBezTo>
                    <a:close/>
                    <a:moveTo>
                      <a:pt x="16" y="16"/>
                    </a:moveTo>
                    <a:cubicBezTo>
                      <a:pt x="160" y="16"/>
                      <a:pt x="160" y="16"/>
                      <a:pt x="160" y="16"/>
                    </a:cubicBezTo>
                    <a:cubicBezTo>
                      <a:pt x="160" y="240"/>
                      <a:pt x="160" y="240"/>
                      <a:pt x="160" y="240"/>
                    </a:cubicBezTo>
                    <a:cubicBezTo>
                      <a:pt x="16" y="240"/>
                      <a:pt x="16" y="240"/>
                      <a:pt x="16" y="24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3" name="Freeform 129"/>
              <p:cNvSpPr>
                <a:spLocks noEditPoints="1"/>
              </p:cNvSpPr>
              <p:nvPr/>
            </p:nvSpPr>
            <p:spPr bwMode="auto">
              <a:xfrm>
                <a:off x="3864422" y="4778929"/>
                <a:ext cx="169027" cy="169027"/>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4" name="Freeform 130"/>
              <p:cNvSpPr>
                <a:spLocks noEditPoints="1"/>
              </p:cNvSpPr>
              <p:nvPr/>
            </p:nvSpPr>
            <p:spPr bwMode="auto">
              <a:xfrm>
                <a:off x="3901110" y="4658382"/>
                <a:ext cx="95651" cy="96961"/>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5" name="Freeform 131"/>
              <p:cNvSpPr>
                <a:spLocks noEditPoints="1"/>
              </p:cNvSpPr>
              <p:nvPr/>
            </p:nvSpPr>
            <p:spPr bwMode="auto">
              <a:xfrm>
                <a:off x="3931247" y="4845753"/>
                <a:ext cx="35378" cy="366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sp>
          <p:nvSpPr>
            <p:cNvPr id="36" name="Freeform 56"/>
            <p:cNvSpPr>
              <a:spLocks noEditPoints="1"/>
            </p:cNvSpPr>
            <p:nvPr/>
          </p:nvSpPr>
          <p:spPr bwMode="auto">
            <a:xfrm>
              <a:off x="670761" y="3298694"/>
              <a:ext cx="379983" cy="377362"/>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nvGrpSpPr>
            <p:cNvPr id="37" name="Group 36"/>
            <p:cNvGrpSpPr/>
            <p:nvPr/>
          </p:nvGrpSpPr>
          <p:grpSpPr>
            <a:xfrm>
              <a:off x="650369" y="4156282"/>
              <a:ext cx="386534" cy="314469"/>
              <a:chOff x="6369689" y="2031259"/>
              <a:chExt cx="386534" cy="314469"/>
            </a:xfrm>
            <a:solidFill>
              <a:schemeClr val="bg2"/>
            </a:solidFill>
          </p:grpSpPr>
          <p:sp>
            <p:nvSpPr>
              <p:cNvPr id="50"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51"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38" name="Group 37"/>
            <p:cNvGrpSpPr/>
            <p:nvPr/>
          </p:nvGrpSpPr>
          <p:grpSpPr>
            <a:xfrm>
              <a:off x="641811" y="4934817"/>
              <a:ext cx="386534" cy="386534"/>
              <a:chOff x="8103197" y="5479932"/>
              <a:chExt cx="386534" cy="386534"/>
            </a:xfrm>
            <a:solidFill>
              <a:schemeClr val="bg2"/>
            </a:solidFill>
          </p:grpSpPr>
          <p:sp>
            <p:nvSpPr>
              <p:cNvPr id="45"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6"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7"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8"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sp>
            <p:nvSpPr>
              <p:cNvPr id="49"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chemeClr val="bg1">
                      <a:lumMod val="50000"/>
                    </a:schemeClr>
                  </a:solidFill>
                </a:endParaRPr>
              </a:p>
            </p:txBody>
          </p:sp>
        </p:grpSp>
        <p:grpSp>
          <p:nvGrpSpPr>
            <p:cNvPr id="39" name="Group 38"/>
            <p:cNvGrpSpPr/>
            <p:nvPr/>
          </p:nvGrpSpPr>
          <p:grpSpPr>
            <a:xfrm>
              <a:off x="1295572" y="3941125"/>
              <a:ext cx="2711543" cy="810399"/>
              <a:chOff x="8027893" y="2583618"/>
              <a:chExt cx="2711543" cy="810399"/>
            </a:xfrm>
          </p:grpSpPr>
          <p:sp>
            <p:nvSpPr>
              <p:cNvPr id="4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4" name="TextBox 4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40" name="Group 39"/>
            <p:cNvGrpSpPr/>
            <p:nvPr/>
          </p:nvGrpSpPr>
          <p:grpSpPr>
            <a:xfrm>
              <a:off x="1295572" y="4763188"/>
              <a:ext cx="2711543" cy="763946"/>
              <a:chOff x="8027893" y="2583618"/>
              <a:chExt cx="2711543" cy="763946"/>
            </a:xfrm>
          </p:grpSpPr>
          <p:sp>
            <p:nvSpPr>
              <p:cNvPr id="4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2" name="TextBox 4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62" name="Group 61"/>
          <p:cNvGrpSpPr/>
          <p:nvPr/>
        </p:nvGrpSpPr>
        <p:grpSpPr>
          <a:xfrm>
            <a:off x="634262" y="446816"/>
            <a:ext cx="2003612" cy="1274196"/>
            <a:chOff x="643826" y="4271860"/>
            <a:chExt cx="2132563" cy="1251531"/>
          </a:xfrm>
        </p:grpSpPr>
        <p:sp>
          <p:nvSpPr>
            <p:cNvPr id="63" name="TextBox 62"/>
            <p:cNvSpPr txBox="1"/>
            <p:nvPr/>
          </p:nvSpPr>
          <p:spPr>
            <a:xfrm>
              <a:off x="643826" y="4271860"/>
              <a:ext cx="2132563" cy="1251531"/>
            </a:xfrm>
            <a:prstGeom prst="rect">
              <a:avLst/>
            </a:prstGeom>
            <a:noFill/>
          </p:spPr>
          <p:txBody>
            <a:bodyPr wrap="square" rtlCol="0">
              <a:spAutoFit/>
            </a:bodyPr>
            <a:lstStyle/>
            <a:p>
              <a:pPr>
                <a:lnSpc>
                  <a:spcPct val="80000"/>
                </a:lnSpc>
              </a:pPr>
              <a:r>
                <a:rPr lang="id-ID" sz="4800" smtClean="0">
                  <a:latin typeface="+mj-lt"/>
                </a:rPr>
                <a:t>OUR  APP PROJECT</a:t>
              </a:r>
              <a:endParaRPr lang="id-ID" sz="4800">
                <a:latin typeface="+mj-lt"/>
              </a:endParaRPr>
            </a:p>
          </p:txBody>
        </p:sp>
        <p:cxnSp>
          <p:nvCxnSpPr>
            <p:cNvPr id="64" name="Straight Connector 63"/>
            <p:cNvCxnSpPr/>
            <p:nvPr/>
          </p:nvCxnSpPr>
          <p:spPr>
            <a:xfrm>
              <a:off x="752033" y="5507850"/>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070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3356811" y="1791920"/>
            <a:ext cx="4437553" cy="4437553"/>
            <a:chOff x="919" y="1007"/>
            <a:chExt cx="2682" cy="2682"/>
          </a:xfrm>
        </p:grpSpPr>
        <p:sp>
          <p:nvSpPr>
            <p:cNvPr id="5" name="Oval 39"/>
            <p:cNvSpPr>
              <a:spLocks noChangeArrowheads="1"/>
            </p:cNvSpPr>
            <p:nvPr/>
          </p:nvSpPr>
          <p:spPr bwMode="auto">
            <a:xfrm>
              <a:off x="2059" y="3306"/>
              <a:ext cx="311" cy="59"/>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40"/>
            <p:cNvSpPr>
              <a:spLocks/>
            </p:cNvSpPr>
            <p:nvPr/>
          </p:nvSpPr>
          <p:spPr bwMode="auto">
            <a:xfrm>
              <a:off x="2058" y="3337"/>
              <a:ext cx="408" cy="352"/>
            </a:xfrm>
            <a:custGeom>
              <a:avLst/>
              <a:gdLst>
                <a:gd name="T0" fmla="*/ 153 w 314"/>
                <a:gd name="T1" fmla="*/ 269 h 270"/>
                <a:gd name="T2" fmla="*/ 0 w 314"/>
                <a:gd name="T3" fmla="*/ 0 h 270"/>
                <a:gd name="T4" fmla="*/ 14 w 314"/>
                <a:gd name="T5" fmla="*/ 12 h 270"/>
                <a:gd name="T6" fmla="*/ 227 w 314"/>
                <a:gd name="T7" fmla="*/ 31 h 270"/>
                <a:gd name="T8" fmla="*/ 314 w 314"/>
                <a:gd name="T9" fmla="*/ 1 h 270"/>
                <a:gd name="T10" fmla="*/ 160 w 314"/>
                <a:gd name="T11" fmla="*/ 269 h 270"/>
                <a:gd name="T12" fmla="*/ 158 w 314"/>
                <a:gd name="T13" fmla="*/ 270 h 270"/>
                <a:gd name="T14" fmla="*/ 153 w 314"/>
                <a:gd name="T15" fmla="*/ 270 h 270"/>
                <a:gd name="T16" fmla="*/ 153 w 314"/>
                <a:gd name="T17"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270">
                  <a:moveTo>
                    <a:pt x="153" y="269"/>
                  </a:moveTo>
                  <a:cubicBezTo>
                    <a:pt x="102" y="180"/>
                    <a:pt x="51" y="90"/>
                    <a:pt x="0" y="0"/>
                  </a:cubicBezTo>
                  <a:cubicBezTo>
                    <a:pt x="2" y="4"/>
                    <a:pt x="7" y="8"/>
                    <a:pt x="14" y="12"/>
                  </a:cubicBezTo>
                  <a:cubicBezTo>
                    <a:pt x="53" y="32"/>
                    <a:pt x="148" y="40"/>
                    <a:pt x="227" y="31"/>
                  </a:cubicBezTo>
                  <a:cubicBezTo>
                    <a:pt x="275" y="25"/>
                    <a:pt x="307" y="13"/>
                    <a:pt x="314" y="1"/>
                  </a:cubicBezTo>
                  <a:cubicBezTo>
                    <a:pt x="262" y="90"/>
                    <a:pt x="211" y="180"/>
                    <a:pt x="160" y="269"/>
                  </a:cubicBezTo>
                  <a:cubicBezTo>
                    <a:pt x="159" y="270"/>
                    <a:pt x="159" y="270"/>
                    <a:pt x="158" y="270"/>
                  </a:cubicBezTo>
                  <a:cubicBezTo>
                    <a:pt x="156" y="270"/>
                    <a:pt x="154" y="270"/>
                    <a:pt x="153" y="270"/>
                  </a:cubicBezTo>
                  <a:lnTo>
                    <a:pt x="153" y="2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41"/>
            <p:cNvSpPr>
              <a:spLocks noEditPoints="1"/>
            </p:cNvSpPr>
            <p:nvPr/>
          </p:nvSpPr>
          <p:spPr bwMode="auto">
            <a:xfrm>
              <a:off x="2052" y="3279"/>
              <a:ext cx="421" cy="113"/>
            </a:xfrm>
            <a:custGeom>
              <a:avLst/>
              <a:gdLst>
                <a:gd name="T0" fmla="*/ 163 w 323"/>
                <a:gd name="T1" fmla="*/ 87 h 87"/>
                <a:gd name="T2" fmla="*/ 19 w 323"/>
                <a:gd name="T3" fmla="*/ 64 h 87"/>
                <a:gd name="T4" fmla="*/ 1 w 323"/>
                <a:gd name="T5" fmla="*/ 40 h 87"/>
                <a:gd name="T6" fmla="*/ 92 w 323"/>
                <a:gd name="T7" fmla="*/ 4 h 87"/>
                <a:gd name="T8" fmla="*/ 161 w 323"/>
                <a:gd name="T9" fmla="*/ 0 h 87"/>
                <a:gd name="T10" fmla="*/ 304 w 323"/>
                <a:gd name="T11" fmla="*/ 23 h 87"/>
                <a:gd name="T12" fmla="*/ 322 w 323"/>
                <a:gd name="T13" fmla="*/ 46 h 87"/>
                <a:gd name="T14" fmla="*/ 231 w 323"/>
                <a:gd name="T15" fmla="*/ 83 h 87"/>
                <a:gd name="T16" fmla="*/ 163 w 323"/>
                <a:gd name="T17" fmla="*/ 87 h 87"/>
                <a:gd name="T18" fmla="*/ 161 w 323"/>
                <a:gd name="T19" fmla="*/ 27 h 87"/>
                <a:gd name="T20" fmla="*/ 128 w 323"/>
                <a:gd name="T21" fmla="*/ 29 h 87"/>
                <a:gd name="T22" fmla="*/ 88 w 323"/>
                <a:gd name="T23" fmla="*/ 43 h 87"/>
                <a:gd name="T24" fmla="*/ 94 w 323"/>
                <a:gd name="T25" fmla="*/ 49 h 87"/>
                <a:gd name="T26" fmla="*/ 162 w 323"/>
                <a:gd name="T27" fmla="*/ 60 h 87"/>
                <a:gd name="T28" fmla="*/ 195 w 323"/>
                <a:gd name="T29" fmla="*/ 58 h 87"/>
                <a:gd name="T30" fmla="*/ 235 w 323"/>
                <a:gd name="T31" fmla="*/ 44 h 87"/>
                <a:gd name="T32" fmla="*/ 229 w 323"/>
                <a:gd name="T33" fmla="*/ 38 h 87"/>
                <a:gd name="T34" fmla="*/ 161 w 323"/>
                <a:gd name="T35" fmla="*/ 2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87">
                  <a:moveTo>
                    <a:pt x="163" y="87"/>
                  </a:moveTo>
                  <a:cubicBezTo>
                    <a:pt x="101" y="87"/>
                    <a:pt x="46" y="78"/>
                    <a:pt x="19" y="64"/>
                  </a:cubicBezTo>
                  <a:cubicBezTo>
                    <a:pt x="2" y="55"/>
                    <a:pt x="0" y="46"/>
                    <a:pt x="1" y="40"/>
                  </a:cubicBezTo>
                  <a:cubicBezTo>
                    <a:pt x="5" y="24"/>
                    <a:pt x="39" y="11"/>
                    <a:pt x="92" y="4"/>
                  </a:cubicBezTo>
                  <a:cubicBezTo>
                    <a:pt x="114" y="1"/>
                    <a:pt x="137" y="0"/>
                    <a:pt x="161" y="0"/>
                  </a:cubicBezTo>
                  <a:cubicBezTo>
                    <a:pt x="222" y="0"/>
                    <a:pt x="277" y="9"/>
                    <a:pt x="304" y="23"/>
                  </a:cubicBezTo>
                  <a:cubicBezTo>
                    <a:pt x="321" y="32"/>
                    <a:pt x="323" y="41"/>
                    <a:pt x="322" y="46"/>
                  </a:cubicBezTo>
                  <a:cubicBezTo>
                    <a:pt x="318" y="63"/>
                    <a:pt x="284" y="76"/>
                    <a:pt x="231" y="83"/>
                  </a:cubicBezTo>
                  <a:cubicBezTo>
                    <a:pt x="209" y="85"/>
                    <a:pt x="186" y="87"/>
                    <a:pt x="163" y="87"/>
                  </a:cubicBezTo>
                  <a:close/>
                  <a:moveTo>
                    <a:pt x="161" y="27"/>
                  </a:moveTo>
                  <a:cubicBezTo>
                    <a:pt x="149" y="27"/>
                    <a:pt x="138" y="28"/>
                    <a:pt x="128" y="29"/>
                  </a:cubicBezTo>
                  <a:cubicBezTo>
                    <a:pt x="100" y="32"/>
                    <a:pt x="89" y="39"/>
                    <a:pt x="88" y="43"/>
                  </a:cubicBezTo>
                  <a:cubicBezTo>
                    <a:pt x="87" y="45"/>
                    <a:pt x="90" y="47"/>
                    <a:pt x="94" y="49"/>
                  </a:cubicBezTo>
                  <a:cubicBezTo>
                    <a:pt x="106" y="55"/>
                    <a:pt x="133" y="60"/>
                    <a:pt x="162" y="60"/>
                  </a:cubicBezTo>
                  <a:cubicBezTo>
                    <a:pt x="174" y="60"/>
                    <a:pt x="185" y="59"/>
                    <a:pt x="195" y="58"/>
                  </a:cubicBezTo>
                  <a:cubicBezTo>
                    <a:pt x="223" y="54"/>
                    <a:pt x="235" y="48"/>
                    <a:pt x="235" y="44"/>
                  </a:cubicBezTo>
                  <a:cubicBezTo>
                    <a:pt x="236" y="42"/>
                    <a:pt x="234" y="40"/>
                    <a:pt x="229" y="38"/>
                  </a:cubicBezTo>
                  <a:cubicBezTo>
                    <a:pt x="217" y="31"/>
                    <a:pt x="190" y="27"/>
                    <a:pt x="161" y="27"/>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42"/>
            <p:cNvSpPr>
              <a:spLocks/>
            </p:cNvSpPr>
            <p:nvPr/>
          </p:nvSpPr>
          <p:spPr bwMode="auto">
            <a:xfrm>
              <a:off x="1773" y="2787"/>
              <a:ext cx="968" cy="423"/>
            </a:xfrm>
            <a:custGeom>
              <a:avLst/>
              <a:gdLst>
                <a:gd name="T0" fmla="*/ 153 w 744"/>
                <a:gd name="T1" fmla="*/ 269 h 325"/>
                <a:gd name="T2" fmla="*/ 0 w 744"/>
                <a:gd name="T3" fmla="*/ 0 h 325"/>
                <a:gd name="T4" fmla="*/ 35 w 744"/>
                <a:gd name="T5" fmla="*/ 28 h 325"/>
                <a:gd name="T6" fmla="*/ 537 w 744"/>
                <a:gd name="T7" fmla="*/ 72 h 325"/>
                <a:gd name="T8" fmla="*/ 744 w 744"/>
                <a:gd name="T9" fmla="*/ 1 h 325"/>
                <a:gd name="T10" fmla="*/ 589 w 744"/>
                <a:gd name="T11" fmla="*/ 270 h 325"/>
                <a:gd name="T12" fmla="*/ 468 w 744"/>
                <a:gd name="T13" fmla="*/ 311 h 325"/>
                <a:gd name="T14" fmla="*/ 174 w 744"/>
                <a:gd name="T15" fmla="*/ 286 h 325"/>
                <a:gd name="T16" fmla="*/ 153 w 744"/>
                <a:gd name="T17" fmla="*/ 26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4" h="325">
                  <a:moveTo>
                    <a:pt x="153" y="269"/>
                  </a:moveTo>
                  <a:cubicBezTo>
                    <a:pt x="0" y="0"/>
                    <a:pt x="0" y="0"/>
                    <a:pt x="0" y="0"/>
                  </a:cubicBezTo>
                  <a:cubicBezTo>
                    <a:pt x="6" y="10"/>
                    <a:pt x="17" y="19"/>
                    <a:pt x="35" y="28"/>
                  </a:cubicBezTo>
                  <a:cubicBezTo>
                    <a:pt x="126" y="75"/>
                    <a:pt x="351" y="95"/>
                    <a:pt x="537" y="72"/>
                  </a:cubicBezTo>
                  <a:cubicBezTo>
                    <a:pt x="653" y="58"/>
                    <a:pt x="727" y="31"/>
                    <a:pt x="744" y="1"/>
                  </a:cubicBezTo>
                  <a:cubicBezTo>
                    <a:pt x="589" y="270"/>
                    <a:pt x="589" y="270"/>
                    <a:pt x="589" y="270"/>
                  </a:cubicBezTo>
                  <a:cubicBezTo>
                    <a:pt x="579" y="287"/>
                    <a:pt x="536" y="303"/>
                    <a:pt x="468" y="311"/>
                  </a:cubicBezTo>
                  <a:cubicBezTo>
                    <a:pt x="359" y="325"/>
                    <a:pt x="227" y="313"/>
                    <a:pt x="174" y="286"/>
                  </a:cubicBezTo>
                  <a:cubicBezTo>
                    <a:pt x="163" y="280"/>
                    <a:pt x="156" y="275"/>
                    <a:pt x="153" y="26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43"/>
            <p:cNvSpPr>
              <a:spLocks/>
            </p:cNvSpPr>
            <p:nvPr/>
          </p:nvSpPr>
          <p:spPr bwMode="auto">
            <a:xfrm>
              <a:off x="1754" y="2638"/>
              <a:ext cx="1004" cy="265"/>
            </a:xfrm>
            <a:custGeom>
              <a:avLst/>
              <a:gdLst>
                <a:gd name="T0" fmla="*/ 389 w 771"/>
                <a:gd name="T1" fmla="*/ 203 h 203"/>
                <a:gd name="T2" fmla="*/ 45 w 771"/>
                <a:gd name="T3" fmla="*/ 148 h 203"/>
                <a:gd name="T4" fmla="*/ 3 w 771"/>
                <a:gd name="T5" fmla="*/ 95 h 203"/>
                <a:gd name="T6" fmla="*/ 220 w 771"/>
                <a:gd name="T7" fmla="*/ 10 h 203"/>
                <a:gd name="T8" fmla="*/ 383 w 771"/>
                <a:gd name="T9" fmla="*/ 0 h 203"/>
                <a:gd name="T10" fmla="*/ 727 w 771"/>
                <a:gd name="T11" fmla="*/ 54 h 203"/>
                <a:gd name="T12" fmla="*/ 769 w 771"/>
                <a:gd name="T13" fmla="*/ 108 h 203"/>
                <a:gd name="T14" fmla="*/ 552 w 771"/>
                <a:gd name="T15" fmla="*/ 193 h 203"/>
                <a:gd name="T16" fmla="*/ 389 w 771"/>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203">
                  <a:moveTo>
                    <a:pt x="389" y="203"/>
                  </a:moveTo>
                  <a:cubicBezTo>
                    <a:pt x="242" y="203"/>
                    <a:pt x="110" y="182"/>
                    <a:pt x="45" y="148"/>
                  </a:cubicBezTo>
                  <a:cubicBezTo>
                    <a:pt x="5" y="128"/>
                    <a:pt x="0" y="108"/>
                    <a:pt x="3" y="95"/>
                  </a:cubicBezTo>
                  <a:cubicBezTo>
                    <a:pt x="11" y="57"/>
                    <a:pt x="92" y="25"/>
                    <a:pt x="220" y="10"/>
                  </a:cubicBezTo>
                  <a:cubicBezTo>
                    <a:pt x="271" y="3"/>
                    <a:pt x="326" y="0"/>
                    <a:pt x="383" y="0"/>
                  </a:cubicBezTo>
                  <a:cubicBezTo>
                    <a:pt x="530" y="0"/>
                    <a:pt x="662" y="21"/>
                    <a:pt x="727" y="54"/>
                  </a:cubicBezTo>
                  <a:cubicBezTo>
                    <a:pt x="766" y="75"/>
                    <a:pt x="771" y="95"/>
                    <a:pt x="769" y="108"/>
                  </a:cubicBezTo>
                  <a:cubicBezTo>
                    <a:pt x="760" y="146"/>
                    <a:pt x="680" y="178"/>
                    <a:pt x="552" y="193"/>
                  </a:cubicBezTo>
                  <a:cubicBezTo>
                    <a:pt x="501" y="200"/>
                    <a:pt x="446" y="203"/>
                    <a:pt x="389" y="203"/>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45"/>
            <p:cNvSpPr>
              <a:spLocks/>
            </p:cNvSpPr>
            <p:nvPr/>
          </p:nvSpPr>
          <p:spPr bwMode="auto">
            <a:xfrm>
              <a:off x="1494" y="2363"/>
              <a:ext cx="1527" cy="494"/>
            </a:xfrm>
            <a:custGeom>
              <a:avLst/>
              <a:gdLst>
                <a:gd name="T0" fmla="*/ 153 w 1173"/>
                <a:gd name="T1" fmla="*/ 269 h 380"/>
                <a:gd name="T2" fmla="*/ 0 w 1173"/>
                <a:gd name="T3" fmla="*/ 0 h 380"/>
                <a:gd name="T4" fmla="*/ 55 w 1173"/>
                <a:gd name="T5" fmla="*/ 45 h 380"/>
                <a:gd name="T6" fmla="*/ 848 w 1173"/>
                <a:gd name="T7" fmla="*/ 114 h 380"/>
                <a:gd name="T8" fmla="*/ 1173 w 1173"/>
                <a:gd name="T9" fmla="*/ 2 h 380"/>
                <a:gd name="T10" fmla="*/ 1019 w 1173"/>
                <a:gd name="T11" fmla="*/ 271 h 380"/>
                <a:gd name="T12" fmla="*/ 779 w 1173"/>
                <a:gd name="T13" fmla="*/ 353 h 380"/>
                <a:gd name="T14" fmla="*/ 194 w 1173"/>
                <a:gd name="T15" fmla="*/ 302 h 380"/>
                <a:gd name="T16" fmla="*/ 153 w 1173"/>
                <a:gd name="T17" fmla="*/ 26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 h="380">
                  <a:moveTo>
                    <a:pt x="153" y="269"/>
                  </a:moveTo>
                  <a:cubicBezTo>
                    <a:pt x="102" y="180"/>
                    <a:pt x="51" y="90"/>
                    <a:pt x="0" y="0"/>
                  </a:cubicBezTo>
                  <a:cubicBezTo>
                    <a:pt x="9" y="16"/>
                    <a:pt x="27" y="31"/>
                    <a:pt x="55" y="45"/>
                  </a:cubicBezTo>
                  <a:cubicBezTo>
                    <a:pt x="199" y="119"/>
                    <a:pt x="554" y="150"/>
                    <a:pt x="848" y="114"/>
                  </a:cubicBezTo>
                  <a:cubicBezTo>
                    <a:pt x="1030" y="92"/>
                    <a:pt x="1146" y="49"/>
                    <a:pt x="1173" y="2"/>
                  </a:cubicBezTo>
                  <a:cubicBezTo>
                    <a:pt x="1019" y="271"/>
                    <a:pt x="1019" y="271"/>
                    <a:pt x="1019" y="271"/>
                  </a:cubicBezTo>
                  <a:cubicBezTo>
                    <a:pt x="999" y="305"/>
                    <a:pt x="913" y="337"/>
                    <a:pt x="779" y="353"/>
                  </a:cubicBezTo>
                  <a:cubicBezTo>
                    <a:pt x="562" y="380"/>
                    <a:pt x="300" y="357"/>
                    <a:pt x="194" y="302"/>
                  </a:cubicBezTo>
                  <a:cubicBezTo>
                    <a:pt x="173" y="292"/>
                    <a:pt x="160" y="281"/>
                    <a:pt x="153" y="26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46"/>
            <p:cNvSpPr>
              <a:spLocks noEditPoints="1"/>
            </p:cNvSpPr>
            <p:nvPr/>
          </p:nvSpPr>
          <p:spPr bwMode="auto">
            <a:xfrm>
              <a:off x="1472" y="2134"/>
              <a:ext cx="1571" cy="406"/>
            </a:xfrm>
            <a:custGeom>
              <a:avLst/>
              <a:gdLst>
                <a:gd name="T0" fmla="*/ 608 w 1207"/>
                <a:gd name="T1" fmla="*/ 312 h 312"/>
                <a:gd name="T2" fmla="*/ 68 w 1207"/>
                <a:gd name="T3" fmla="*/ 227 h 312"/>
                <a:gd name="T4" fmla="*/ 5 w 1207"/>
                <a:gd name="T5" fmla="*/ 146 h 312"/>
                <a:gd name="T6" fmla="*/ 342 w 1207"/>
                <a:gd name="T7" fmla="*/ 15 h 312"/>
                <a:gd name="T8" fmla="*/ 600 w 1207"/>
                <a:gd name="T9" fmla="*/ 0 h 312"/>
                <a:gd name="T10" fmla="*/ 1139 w 1207"/>
                <a:gd name="T11" fmla="*/ 86 h 312"/>
                <a:gd name="T12" fmla="*/ 1203 w 1207"/>
                <a:gd name="T13" fmla="*/ 166 h 312"/>
                <a:gd name="T14" fmla="*/ 866 w 1207"/>
                <a:gd name="T15" fmla="*/ 297 h 312"/>
                <a:gd name="T16" fmla="*/ 608 w 1207"/>
                <a:gd name="T17" fmla="*/ 312 h 312"/>
                <a:gd name="T18" fmla="*/ 603 w 1207"/>
                <a:gd name="T19" fmla="*/ 124 h 312"/>
                <a:gd name="T20" fmla="*/ 536 w 1207"/>
                <a:gd name="T21" fmla="*/ 128 h 312"/>
                <a:gd name="T22" fmla="*/ 456 w 1207"/>
                <a:gd name="T23" fmla="*/ 155 h 312"/>
                <a:gd name="T24" fmla="*/ 468 w 1207"/>
                <a:gd name="T25" fmla="*/ 167 h 312"/>
                <a:gd name="T26" fmla="*/ 605 w 1207"/>
                <a:gd name="T27" fmla="*/ 188 h 312"/>
                <a:gd name="T28" fmla="*/ 671 w 1207"/>
                <a:gd name="T29" fmla="*/ 185 h 312"/>
                <a:gd name="T30" fmla="*/ 752 w 1207"/>
                <a:gd name="T31" fmla="*/ 157 h 312"/>
                <a:gd name="T32" fmla="*/ 740 w 1207"/>
                <a:gd name="T33" fmla="*/ 145 h 312"/>
                <a:gd name="T34" fmla="*/ 603 w 1207"/>
                <a:gd name="T35"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7" h="312">
                  <a:moveTo>
                    <a:pt x="608" y="312"/>
                  </a:moveTo>
                  <a:cubicBezTo>
                    <a:pt x="377" y="312"/>
                    <a:pt x="170" y="280"/>
                    <a:pt x="68" y="227"/>
                  </a:cubicBezTo>
                  <a:cubicBezTo>
                    <a:pt x="8" y="196"/>
                    <a:pt x="0" y="166"/>
                    <a:pt x="5" y="146"/>
                  </a:cubicBezTo>
                  <a:cubicBezTo>
                    <a:pt x="17" y="88"/>
                    <a:pt x="143" y="40"/>
                    <a:pt x="342" y="15"/>
                  </a:cubicBezTo>
                  <a:cubicBezTo>
                    <a:pt x="423" y="5"/>
                    <a:pt x="510" y="0"/>
                    <a:pt x="600" y="0"/>
                  </a:cubicBezTo>
                  <a:cubicBezTo>
                    <a:pt x="830" y="0"/>
                    <a:pt x="1037" y="33"/>
                    <a:pt x="1139" y="86"/>
                  </a:cubicBezTo>
                  <a:cubicBezTo>
                    <a:pt x="1200" y="116"/>
                    <a:pt x="1207" y="147"/>
                    <a:pt x="1203" y="166"/>
                  </a:cubicBezTo>
                  <a:cubicBezTo>
                    <a:pt x="1191" y="224"/>
                    <a:pt x="1064" y="273"/>
                    <a:pt x="866" y="297"/>
                  </a:cubicBezTo>
                  <a:cubicBezTo>
                    <a:pt x="784" y="307"/>
                    <a:pt x="698" y="312"/>
                    <a:pt x="608" y="312"/>
                  </a:cubicBezTo>
                  <a:moveTo>
                    <a:pt x="603" y="124"/>
                  </a:moveTo>
                  <a:cubicBezTo>
                    <a:pt x="579" y="124"/>
                    <a:pt x="557" y="125"/>
                    <a:pt x="536" y="128"/>
                  </a:cubicBezTo>
                  <a:cubicBezTo>
                    <a:pt x="480" y="135"/>
                    <a:pt x="457" y="148"/>
                    <a:pt x="456" y="155"/>
                  </a:cubicBezTo>
                  <a:cubicBezTo>
                    <a:pt x="455" y="159"/>
                    <a:pt x="460" y="163"/>
                    <a:pt x="468" y="167"/>
                  </a:cubicBezTo>
                  <a:cubicBezTo>
                    <a:pt x="493" y="180"/>
                    <a:pt x="547" y="188"/>
                    <a:pt x="605" y="188"/>
                  </a:cubicBezTo>
                  <a:cubicBezTo>
                    <a:pt x="628" y="188"/>
                    <a:pt x="650" y="187"/>
                    <a:pt x="671" y="185"/>
                  </a:cubicBezTo>
                  <a:cubicBezTo>
                    <a:pt x="727" y="178"/>
                    <a:pt x="750" y="165"/>
                    <a:pt x="752" y="157"/>
                  </a:cubicBezTo>
                  <a:cubicBezTo>
                    <a:pt x="752" y="154"/>
                    <a:pt x="748" y="150"/>
                    <a:pt x="740" y="145"/>
                  </a:cubicBezTo>
                  <a:cubicBezTo>
                    <a:pt x="715" y="132"/>
                    <a:pt x="661" y="124"/>
                    <a:pt x="603" y="124"/>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49"/>
            <p:cNvSpPr>
              <a:spLocks/>
            </p:cNvSpPr>
            <p:nvPr/>
          </p:nvSpPr>
          <p:spPr bwMode="auto">
            <a:xfrm>
              <a:off x="1220" y="1883"/>
              <a:ext cx="2074" cy="532"/>
            </a:xfrm>
            <a:custGeom>
              <a:avLst/>
              <a:gdLst>
                <a:gd name="T0" fmla="*/ 1591 w 1594"/>
                <a:gd name="T1" fmla="*/ 9 h 409"/>
                <a:gd name="T2" fmla="*/ 1493 w 1594"/>
                <a:gd name="T3" fmla="*/ 73 h 409"/>
                <a:gd name="T4" fmla="*/ 1399 w 1594"/>
                <a:gd name="T5" fmla="*/ 104 h 409"/>
                <a:gd name="T6" fmla="*/ 1284 w 1594"/>
                <a:gd name="T7" fmla="*/ 132 h 409"/>
                <a:gd name="T8" fmla="*/ 1284 w 1594"/>
                <a:gd name="T9" fmla="*/ 132 h 409"/>
                <a:gd name="T10" fmla="*/ 1187 w 1594"/>
                <a:gd name="T11" fmla="*/ 148 h 409"/>
                <a:gd name="T12" fmla="*/ 687 w 1594"/>
                <a:gd name="T13" fmla="*/ 170 h 409"/>
                <a:gd name="T14" fmla="*/ 684 w 1594"/>
                <a:gd name="T15" fmla="*/ 170 h 409"/>
                <a:gd name="T16" fmla="*/ 635 w 1594"/>
                <a:gd name="T17" fmla="*/ 168 h 409"/>
                <a:gd name="T18" fmla="*/ 454 w 1594"/>
                <a:gd name="T19" fmla="*/ 152 h 409"/>
                <a:gd name="T20" fmla="*/ 380 w 1594"/>
                <a:gd name="T21" fmla="*/ 142 h 409"/>
                <a:gd name="T22" fmla="*/ 334 w 1594"/>
                <a:gd name="T23" fmla="*/ 135 h 409"/>
                <a:gd name="T24" fmla="*/ 313 w 1594"/>
                <a:gd name="T25" fmla="*/ 131 h 409"/>
                <a:gd name="T26" fmla="*/ 312 w 1594"/>
                <a:gd name="T27" fmla="*/ 131 h 409"/>
                <a:gd name="T28" fmla="*/ 311 w 1594"/>
                <a:gd name="T29" fmla="*/ 130 h 409"/>
                <a:gd name="T30" fmla="*/ 295 w 1594"/>
                <a:gd name="T31" fmla="*/ 127 h 409"/>
                <a:gd name="T32" fmla="*/ 150 w 1594"/>
                <a:gd name="T33" fmla="*/ 88 h 409"/>
                <a:gd name="T34" fmla="*/ 91 w 1594"/>
                <a:gd name="T35" fmla="*/ 66 h 409"/>
                <a:gd name="T36" fmla="*/ 37 w 1594"/>
                <a:gd name="T37" fmla="*/ 34 h 409"/>
                <a:gd name="T38" fmla="*/ 0 w 1594"/>
                <a:gd name="T39" fmla="*/ 0 h 409"/>
                <a:gd name="T40" fmla="*/ 55 w 1594"/>
                <a:gd name="T41" fmla="*/ 100 h 409"/>
                <a:gd name="T42" fmla="*/ 133 w 1594"/>
                <a:gd name="T43" fmla="*/ 239 h 409"/>
                <a:gd name="T44" fmla="*/ 218 w 1594"/>
                <a:gd name="T45" fmla="*/ 317 h 409"/>
                <a:gd name="T46" fmla="*/ 470 w 1594"/>
                <a:gd name="T47" fmla="*/ 385 h 409"/>
                <a:gd name="T48" fmla="*/ 615 w 1594"/>
                <a:gd name="T49" fmla="*/ 399 h 409"/>
                <a:gd name="T50" fmla="*/ 926 w 1594"/>
                <a:gd name="T51" fmla="*/ 403 h 409"/>
                <a:gd name="T52" fmla="*/ 1081 w 1594"/>
                <a:gd name="T53" fmla="*/ 390 h 409"/>
                <a:gd name="T54" fmla="*/ 1154 w 1594"/>
                <a:gd name="T55" fmla="*/ 381 h 409"/>
                <a:gd name="T56" fmla="*/ 1229 w 1594"/>
                <a:gd name="T57" fmla="*/ 364 h 409"/>
                <a:gd name="T58" fmla="*/ 1292 w 1594"/>
                <a:gd name="T59" fmla="*/ 350 h 409"/>
                <a:gd name="T60" fmla="*/ 1418 w 1594"/>
                <a:gd name="T61" fmla="*/ 290 h 409"/>
                <a:gd name="T62" fmla="*/ 1486 w 1594"/>
                <a:gd name="T63" fmla="*/ 196 h 409"/>
                <a:gd name="T64" fmla="*/ 1544 w 1594"/>
                <a:gd name="T65" fmla="*/ 95 h 409"/>
                <a:gd name="T66" fmla="*/ 1592 w 1594"/>
                <a:gd name="T67" fmla="*/ 9 h 409"/>
                <a:gd name="T68" fmla="*/ 1594 w 1594"/>
                <a:gd name="T69" fmla="*/ 5 h 409"/>
                <a:gd name="T70" fmla="*/ 1591 w 1594"/>
                <a:gd name="T71" fmla="*/ 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4" h="409">
                  <a:moveTo>
                    <a:pt x="1591" y="9"/>
                  </a:moveTo>
                  <a:cubicBezTo>
                    <a:pt x="1566" y="37"/>
                    <a:pt x="1529" y="57"/>
                    <a:pt x="1493" y="73"/>
                  </a:cubicBezTo>
                  <a:cubicBezTo>
                    <a:pt x="1463" y="86"/>
                    <a:pt x="1431" y="95"/>
                    <a:pt x="1399" y="104"/>
                  </a:cubicBezTo>
                  <a:cubicBezTo>
                    <a:pt x="1383" y="109"/>
                    <a:pt x="1290" y="131"/>
                    <a:pt x="1284" y="132"/>
                  </a:cubicBezTo>
                  <a:cubicBezTo>
                    <a:pt x="1284" y="132"/>
                    <a:pt x="1284" y="132"/>
                    <a:pt x="1284" y="132"/>
                  </a:cubicBezTo>
                  <a:cubicBezTo>
                    <a:pt x="1252" y="138"/>
                    <a:pt x="1219" y="145"/>
                    <a:pt x="1187" y="148"/>
                  </a:cubicBezTo>
                  <a:cubicBezTo>
                    <a:pt x="1022" y="171"/>
                    <a:pt x="854" y="177"/>
                    <a:pt x="687" y="170"/>
                  </a:cubicBezTo>
                  <a:cubicBezTo>
                    <a:pt x="684" y="170"/>
                    <a:pt x="684" y="170"/>
                    <a:pt x="684" y="170"/>
                  </a:cubicBezTo>
                  <a:cubicBezTo>
                    <a:pt x="668" y="170"/>
                    <a:pt x="651" y="169"/>
                    <a:pt x="635" y="168"/>
                  </a:cubicBezTo>
                  <a:cubicBezTo>
                    <a:pt x="574" y="163"/>
                    <a:pt x="514" y="160"/>
                    <a:pt x="454" y="152"/>
                  </a:cubicBezTo>
                  <a:cubicBezTo>
                    <a:pt x="429" y="150"/>
                    <a:pt x="404" y="146"/>
                    <a:pt x="380" y="142"/>
                  </a:cubicBezTo>
                  <a:cubicBezTo>
                    <a:pt x="365" y="140"/>
                    <a:pt x="349" y="138"/>
                    <a:pt x="334" y="135"/>
                  </a:cubicBezTo>
                  <a:cubicBezTo>
                    <a:pt x="327" y="133"/>
                    <a:pt x="320" y="132"/>
                    <a:pt x="313" y="131"/>
                  </a:cubicBezTo>
                  <a:cubicBezTo>
                    <a:pt x="313" y="131"/>
                    <a:pt x="312" y="131"/>
                    <a:pt x="312" y="131"/>
                  </a:cubicBezTo>
                  <a:cubicBezTo>
                    <a:pt x="311" y="130"/>
                    <a:pt x="311" y="130"/>
                    <a:pt x="311" y="130"/>
                  </a:cubicBezTo>
                  <a:cubicBezTo>
                    <a:pt x="306" y="129"/>
                    <a:pt x="300" y="128"/>
                    <a:pt x="295" y="127"/>
                  </a:cubicBezTo>
                  <a:cubicBezTo>
                    <a:pt x="246" y="117"/>
                    <a:pt x="196" y="106"/>
                    <a:pt x="150" y="88"/>
                  </a:cubicBezTo>
                  <a:cubicBezTo>
                    <a:pt x="130" y="81"/>
                    <a:pt x="110" y="75"/>
                    <a:pt x="91" y="66"/>
                  </a:cubicBezTo>
                  <a:cubicBezTo>
                    <a:pt x="72" y="57"/>
                    <a:pt x="54" y="46"/>
                    <a:pt x="37" y="34"/>
                  </a:cubicBezTo>
                  <a:cubicBezTo>
                    <a:pt x="24" y="24"/>
                    <a:pt x="9" y="13"/>
                    <a:pt x="0" y="0"/>
                  </a:cubicBezTo>
                  <a:cubicBezTo>
                    <a:pt x="22" y="32"/>
                    <a:pt x="37" y="67"/>
                    <a:pt x="55" y="100"/>
                  </a:cubicBezTo>
                  <a:cubicBezTo>
                    <a:pt x="80" y="147"/>
                    <a:pt x="107" y="193"/>
                    <a:pt x="133" y="239"/>
                  </a:cubicBezTo>
                  <a:cubicBezTo>
                    <a:pt x="151" y="272"/>
                    <a:pt x="181" y="300"/>
                    <a:pt x="218" y="317"/>
                  </a:cubicBezTo>
                  <a:cubicBezTo>
                    <a:pt x="297" y="355"/>
                    <a:pt x="382" y="374"/>
                    <a:pt x="470" y="385"/>
                  </a:cubicBezTo>
                  <a:cubicBezTo>
                    <a:pt x="518" y="392"/>
                    <a:pt x="567" y="395"/>
                    <a:pt x="615" y="399"/>
                  </a:cubicBezTo>
                  <a:cubicBezTo>
                    <a:pt x="719" y="407"/>
                    <a:pt x="823" y="409"/>
                    <a:pt x="926" y="403"/>
                  </a:cubicBezTo>
                  <a:cubicBezTo>
                    <a:pt x="978" y="401"/>
                    <a:pt x="1030" y="396"/>
                    <a:pt x="1081" y="390"/>
                  </a:cubicBezTo>
                  <a:cubicBezTo>
                    <a:pt x="1106" y="387"/>
                    <a:pt x="1130" y="384"/>
                    <a:pt x="1154" y="381"/>
                  </a:cubicBezTo>
                  <a:cubicBezTo>
                    <a:pt x="1179" y="377"/>
                    <a:pt x="1205" y="369"/>
                    <a:pt x="1229" y="364"/>
                  </a:cubicBezTo>
                  <a:cubicBezTo>
                    <a:pt x="1250" y="360"/>
                    <a:pt x="1272" y="356"/>
                    <a:pt x="1292" y="350"/>
                  </a:cubicBezTo>
                  <a:cubicBezTo>
                    <a:pt x="1338" y="338"/>
                    <a:pt x="1384" y="320"/>
                    <a:pt x="1418" y="290"/>
                  </a:cubicBezTo>
                  <a:cubicBezTo>
                    <a:pt x="1449" y="264"/>
                    <a:pt x="1468" y="230"/>
                    <a:pt x="1486" y="196"/>
                  </a:cubicBezTo>
                  <a:cubicBezTo>
                    <a:pt x="1504" y="162"/>
                    <a:pt x="1524" y="129"/>
                    <a:pt x="1544" y="95"/>
                  </a:cubicBezTo>
                  <a:cubicBezTo>
                    <a:pt x="1560" y="67"/>
                    <a:pt x="1577" y="38"/>
                    <a:pt x="1592" y="9"/>
                  </a:cubicBezTo>
                  <a:cubicBezTo>
                    <a:pt x="1593" y="8"/>
                    <a:pt x="1593" y="6"/>
                    <a:pt x="1594" y="5"/>
                  </a:cubicBezTo>
                  <a:cubicBezTo>
                    <a:pt x="1593" y="6"/>
                    <a:pt x="1592" y="7"/>
                    <a:pt x="1591" y="9"/>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50"/>
            <p:cNvSpPr>
              <a:spLocks/>
            </p:cNvSpPr>
            <p:nvPr/>
          </p:nvSpPr>
          <p:spPr bwMode="auto">
            <a:xfrm>
              <a:off x="1194" y="1794"/>
              <a:ext cx="2131" cy="323"/>
            </a:xfrm>
            <a:custGeom>
              <a:avLst/>
              <a:gdLst>
                <a:gd name="T0" fmla="*/ 833 w 1638"/>
                <a:gd name="T1" fmla="*/ 248 h 248"/>
                <a:gd name="T2" fmla="*/ 707 w 1638"/>
                <a:gd name="T3" fmla="*/ 245 h 248"/>
                <a:gd name="T4" fmla="*/ 704 w 1638"/>
                <a:gd name="T5" fmla="*/ 245 h 248"/>
                <a:gd name="T6" fmla="*/ 655 w 1638"/>
                <a:gd name="T7" fmla="*/ 243 h 248"/>
                <a:gd name="T8" fmla="*/ 594 w 1638"/>
                <a:gd name="T9" fmla="*/ 238 h 248"/>
                <a:gd name="T10" fmla="*/ 473 w 1638"/>
                <a:gd name="T11" fmla="*/ 227 h 248"/>
                <a:gd name="T12" fmla="*/ 413 w 1638"/>
                <a:gd name="T13" fmla="*/ 219 h 248"/>
                <a:gd name="T14" fmla="*/ 399 w 1638"/>
                <a:gd name="T15" fmla="*/ 217 h 248"/>
                <a:gd name="T16" fmla="*/ 390 w 1638"/>
                <a:gd name="T17" fmla="*/ 216 h 248"/>
                <a:gd name="T18" fmla="*/ 388 w 1638"/>
                <a:gd name="T19" fmla="*/ 216 h 248"/>
                <a:gd name="T20" fmla="*/ 245 w 1638"/>
                <a:gd name="T21" fmla="*/ 187 h 248"/>
                <a:gd name="T22" fmla="*/ 106 w 1638"/>
                <a:gd name="T23" fmla="*/ 139 h 248"/>
                <a:gd name="T24" fmla="*/ 42 w 1638"/>
                <a:gd name="T25" fmla="*/ 101 h 248"/>
                <a:gd name="T26" fmla="*/ 2 w 1638"/>
                <a:gd name="T27" fmla="*/ 29 h 248"/>
                <a:gd name="T28" fmla="*/ 2 w 1638"/>
                <a:gd name="T29" fmla="*/ 27 h 248"/>
                <a:gd name="T30" fmla="*/ 7 w 1638"/>
                <a:gd name="T31" fmla="*/ 9 h 248"/>
                <a:gd name="T32" fmla="*/ 7 w 1638"/>
                <a:gd name="T33" fmla="*/ 9 h 248"/>
                <a:gd name="T34" fmla="*/ 8 w 1638"/>
                <a:gd name="T35" fmla="*/ 7 h 248"/>
                <a:gd name="T36" fmla="*/ 12 w 1638"/>
                <a:gd name="T37" fmla="*/ 0 h 248"/>
                <a:gd name="T38" fmla="*/ 20 w 1638"/>
                <a:gd name="T39" fmla="*/ 5 h 248"/>
                <a:gd name="T40" fmla="*/ 20 w 1638"/>
                <a:gd name="T41" fmla="*/ 5 h 248"/>
                <a:gd name="T42" fmla="*/ 25 w 1638"/>
                <a:gd name="T43" fmla="*/ 8 h 248"/>
                <a:gd name="T44" fmla="*/ 31 w 1638"/>
                <a:gd name="T45" fmla="*/ 12 h 248"/>
                <a:gd name="T46" fmla="*/ 459 w 1638"/>
                <a:gd name="T47" fmla="*/ 119 h 248"/>
                <a:gd name="T48" fmla="*/ 828 w 1638"/>
                <a:gd name="T49" fmla="*/ 139 h 248"/>
                <a:gd name="T50" fmla="*/ 893 w 1638"/>
                <a:gd name="T51" fmla="*/ 139 h 248"/>
                <a:gd name="T52" fmla="*/ 896 w 1638"/>
                <a:gd name="T53" fmla="*/ 139 h 248"/>
                <a:gd name="T54" fmla="*/ 982 w 1638"/>
                <a:gd name="T55" fmla="*/ 134 h 248"/>
                <a:gd name="T56" fmla="*/ 1038 w 1638"/>
                <a:gd name="T57" fmla="*/ 133 h 248"/>
                <a:gd name="T58" fmla="*/ 1177 w 1638"/>
                <a:gd name="T59" fmla="*/ 120 h 248"/>
                <a:gd name="T60" fmla="*/ 1480 w 1638"/>
                <a:gd name="T61" fmla="*/ 64 h 248"/>
                <a:gd name="T62" fmla="*/ 1481 w 1638"/>
                <a:gd name="T63" fmla="*/ 63 h 248"/>
                <a:gd name="T64" fmla="*/ 1612 w 1638"/>
                <a:gd name="T65" fmla="*/ 11 h 248"/>
                <a:gd name="T66" fmla="*/ 1615 w 1638"/>
                <a:gd name="T67" fmla="*/ 9 h 248"/>
                <a:gd name="T68" fmla="*/ 1618 w 1638"/>
                <a:gd name="T69" fmla="*/ 7 h 248"/>
                <a:gd name="T70" fmla="*/ 1626 w 1638"/>
                <a:gd name="T71" fmla="*/ 3 h 248"/>
                <a:gd name="T72" fmla="*/ 1630 w 1638"/>
                <a:gd name="T73" fmla="*/ 10 h 248"/>
                <a:gd name="T74" fmla="*/ 1631 w 1638"/>
                <a:gd name="T75" fmla="*/ 14 h 248"/>
                <a:gd name="T76" fmla="*/ 1626 w 1638"/>
                <a:gd name="T77" fmla="*/ 70 h 248"/>
                <a:gd name="T78" fmla="*/ 1624 w 1638"/>
                <a:gd name="T79" fmla="*/ 73 h 248"/>
                <a:gd name="T80" fmla="*/ 1622 w 1638"/>
                <a:gd name="T81" fmla="*/ 75 h 248"/>
                <a:gd name="T82" fmla="*/ 1479 w 1638"/>
                <a:gd name="T83" fmla="*/ 161 h 248"/>
                <a:gd name="T84" fmla="*/ 1305 w 1638"/>
                <a:gd name="T85" fmla="*/ 207 h 248"/>
                <a:gd name="T86" fmla="*/ 1208 w 1638"/>
                <a:gd name="T87" fmla="*/ 223 h 248"/>
                <a:gd name="T88" fmla="*/ 833 w 1638"/>
                <a:gd name="T8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8" h="248">
                  <a:moveTo>
                    <a:pt x="833" y="248"/>
                  </a:moveTo>
                  <a:cubicBezTo>
                    <a:pt x="792" y="248"/>
                    <a:pt x="749" y="247"/>
                    <a:pt x="707" y="245"/>
                  </a:cubicBezTo>
                  <a:cubicBezTo>
                    <a:pt x="704" y="245"/>
                    <a:pt x="704" y="245"/>
                    <a:pt x="704" y="245"/>
                  </a:cubicBezTo>
                  <a:cubicBezTo>
                    <a:pt x="687" y="245"/>
                    <a:pt x="671" y="244"/>
                    <a:pt x="655" y="243"/>
                  </a:cubicBezTo>
                  <a:cubicBezTo>
                    <a:pt x="634" y="241"/>
                    <a:pt x="614" y="240"/>
                    <a:pt x="594" y="238"/>
                  </a:cubicBezTo>
                  <a:cubicBezTo>
                    <a:pt x="554" y="235"/>
                    <a:pt x="513" y="232"/>
                    <a:pt x="473" y="227"/>
                  </a:cubicBezTo>
                  <a:cubicBezTo>
                    <a:pt x="453" y="226"/>
                    <a:pt x="432" y="222"/>
                    <a:pt x="413" y="219"/>
                  </a:cubicBezTo>
                  <a:cubicBezTo>
                    <a:pt x="408" y="219"/>
                    <a:pt x="404" y="218"/>
                    <a:pt x="399" y="217"/>
                  </a:cubicBezTo>
                  <a:cubicBezTo>
                    <a:pt x="396" y="217"/>
                    <a:pt x="393" y="216"/>
                    <a:pt x="390" y="216"/>
                  </a:cubicBezTo>
                  <a:cubicBezTo>
                    <a:pt x="388" y="216"/>
                    <a:pt x="388" y="216"/>
                    <a:pt x="388" y="216"/>
                  </a:cubicBezTo>
                  <a:cubicBezTo>
                    <a:pt x="338" y="208"/>
                    <a:pt x="290" y="198"/>
                    <a:pt x="245" y="187"/>
                  </a:cubicBezTo>
                  <a:cubicBezTo>
                    <a:pt x="201" y="175"/>
                    <a:pt x="149" y="160"/>
                    <a:pt x="106" y="139"/>
                  </a:cubicBezTo>
                  <a:cubicBezTo>
                    <a:pt x="84" y="128"/>
                    <a:pt x="61" y="117"/>
                    <a:pt x="42" y="101"/>
                  </a:cubicBezTo>
                  <a:cubicBezTo>
                    <a:pt x="14" y="79"/>
                    <a:pt x="0" y="53"/>
                    <a:pt x="2" y="29"/>
                  </a:cubicBezTo>
                  <a:cubicBezTo>
                    <a:pt x="2" y="28"/>
                    <a:pt x="2" y="27"/>
                    <a:pt x="2" y="27"/>
                  </a:cubicBezTo>
                  <a:cubicBezTo>
                    <a:pt x="2" y="21"/>
                    <a:pt x="4" y="15"/>
                    <a:pt x="7" y="9"/>
                  </a:cubicBezTo>
                  <a:cubicBezTo>
                    <a:pt x="7" y="9"/>
                    <a:pt x="7" y="9"/>
                    <a:pt x="7" y="9"/>
                  </a:cubicBezTo>
                  <a:cubicBezTo>
                    <a:pt x="7" y="8"/>
                    <a:pt x="7" y="8"/>
                    <a:pt x="8" y="7"/>
                  </a:cubicBezTo>
                  <a:cubicBezTo>
                    <a:pt x="12" y="0"/>
                    <a:pt x="12" y="0"/>
                    <a:pt x="12" y="0"/>
                  </a:cubicBezTo>
                  <a:cubicBezTo>
                    <a:pt x="20" y="5"/>
                    <a:pt x="20" y="5"/>
                    <a:pt x="20" y="5"/>
                  </a:cubicBezTo>
                  <a:cubicBezTo>
                    <a:pt x="20" y="5"/>
                    <a:pt x="20" y="5"/>
                    <a:pt x="20" y="5"/>
                  </a:cubicBezTo>
                  <a:cubicBezTo>
                    <a:pt x="22" y="6"/>
                    <a:pt x="23" y="7"/>
                    <a:pt x="25" y="8"/>
                  </a:cubicBezTo>
                  <a:cubicBezTo>
                    <a:pt x="31" y="12"/>
                    <a:pt x="31" y="12"/>
                    <a:pt x="31" y="12"/>
                  </a:cubicBezTo>
                  <a:cubicBezTo>
                    <a:pt x="165" y="78"/>
                    <a:pt x="323" y="103"/>
                    <a:pt x="459" y="119"/>
                  </a:cubicBezTo>
                  <a:cubicBezTo>
                    <a:pt x="576" y="133"/>
                    <a:pt x="696" y="139"/>
                    <a:pt x="828" y="139"/>
                  </a:cubicBezTo>
                  <a:cubicBezTo>
                    <a:pt x="849" y="139"/>
                    <a:pt x="871" y="139"/>
                    <a:pt x="893" y="139"/>
                  </a:cubicBezTo>
                  <a:cubicBezTo>
                    <a:pt x="894" y="139"/>
                    <a:pt x="895" y="139"/>
                    <a:pt x="896" y="139"/>
                  </a:cubicBezTo>
                  <a:cubicBezTo>
                    <a:pt x="924" y="135"/>
                    <a:pt x="953" y="135"/>
                    <a:pt x="982" y="134"/>
                  </a:cubicBezTo>
                  <a:cubicBezTo>
                    <a:pt x="1001" y="134"/>
                    <a:pt x="1020" y="134"/>
                    <a:pt x="1038" y="133"/>
                  </a:cubicBezTo>
                  <a:cubicBezTo>
                    <a:pt x="1086" y="130"/>
                    <a:pt x="1132" y="125"/>
                    <a:pt x="1177" y="120"/>
                  </a:cubicBezTo>
                  <a:cubicBezTo>
                    <a:pt x="1290" y="108"/>
                    <a:pt x="1389" y="90"/>
                    <a:pt x="1480" y="64"/>
                  </a:cubicBezTo>
                  <a:cubicBezTo>
                    <a:pt x="1481" y="63"/>
                    <a:pt x="1481" y="63"/>
                    <a:pt x="1481" y="63"/>
                  </a:cubicBezTo>
                  <a:cubicBezTo>
                    <a:pt x="1524" y="50"/>
                    <a:pt x="1566" y="33"/>
                    <a:pt x="1612" y="11"/>
                  </a:cubicBezTo>
                  <a:cubicBezTo>
                    <a:pt x="1613" y="10"/>
                    <a:pt x="1614" y="10"/>
                    <a:pt x="1615" y="9"/>
                  </a:cubicBezTo>
                  <a:cubicBezTo>
                    <a:pt x="1618" y="7"/>
                    <a:pt x="1618" y="7"/>
                    <a:pt x="1618" y="7"/>
                  </a:cubicBezTo>
                  <a:cubicBezTo>
                    <a:pt x="1626" y="3"/>
                    <a:pt x="1626" y="3"/>
                    <a:pt x="1626" y="3"/>
                  </a:cubicBezTo>
                  <a:cubicBezTo>
                    <a:pt x="1630" y="10"/>
                    <a:pt x="1630" y="10"/>
                    <a:pt x="1630" y="10"/>
                  </a:cubicBezTo>
                  <a:cubicBezTo>
                    <a:pt x="1630" y="12"/>
                    <a:pt x="1631" y="13"/>
                    <a:pt x="1631" y="14"/>
                  </a:cubicBezTo>
                  <a:cubicBezTo>
                    <a:pt x="1638" y="33"/>
                    <a:pt x="1636" y="53"/>
                    <a:pt x="1626" y="70"/>
                  </a:cubicBezTo>
                  <a:cubicBezTo>
                    <a:pt x="1624" y="73"/>
                    <a:pt x="1624" y="73"/>
                    <a:pt x="1624" y="73"/>
                  </a:cubicBezTo>
                  <a:cubicBezTo>
                    <a:pt x="1623" y="74"/>
                    <a:pt x="1623" y="74"/>
                    <a:pt x="1622" y="75"/>
                  </a:cubicBezTo>
                  <a:cubicBezTo>
                    <a:pt x="1586" y="120"/>
                    <a:pt x="1527" y="145"/>
                    <a:pt x="1479" y="161"/>
                  </a:cubicBezTo>
                  <a:cubicBezTo>
                    <a:pt x="1421" y="181"/>
                    <a:pt x="1320" y="204"/>
                    <a:pt x="1305" y="207"/>
                  </a:cubicBezTo>
                  <a:cubicBezTo>
                    <a:pt x="1271" y="214"/>
                    <a:pt x="1239" y="220"/>
                    <a:pt x="1208" y="223"/>
                  </a:cubicBezTo>
                  <a:cubicBezTo>
                    <a:pt x="1090" y="239"/>
                    <a:pt x="963" y="248"/>
                    <a:pt x="833" y="248"/>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53"/>
            <p:cNvSpPr>
              <a:spLocks/>
            </p:cNvSpPr>
            <p:nvPr/>
          </p:nvSpPr>
          <p:spPr bwMode="auto">
            <a:xfrm>
              <a:off x="1675" y="1175"/>
              <a:ext cx="1170" cy="346"/>
            </a:xfrm>
            <a:custGeom>
              <a:avLst/>
              <a:gdLst>
                <a:gd name="T0" fmla="*/ 899 w 899"/>
                <a:gd name="T1" fmla="*/ 133 h 266"/>
                <a:gd name="T2" fmla="*/ 896 w 899"/>
                <a:gd name="T3" fmla="*/ 142 h 266"/>
                <a:gd name="T4" fmla="*/ 889 w 899"/>
                <a:gd name="T5" fmla="*/ 153 h 266"/>
                <a:gd name="T6" fmla="*/ 878 w 899"/>
                <a:gd name="T7" fmla="*/ 164 h 266"/>
                <a:gd name="T8" fmla="*/ 862 w 899"/>
                <a:gd name="T9" fmla="*/ 175 h 266"/>
                <a:gd name="T10" fmla="*/ 846 w 899"/>
                <a:gd name="T11" fmla="*/ 246 h 266"/>
                <a:gd name="T12" fmla="*/ 825 w 899"/>
                <a:gd name="T13" fmla="*/ 255 h 266"/>
                <a:gd name="T14" fmla="*/ 797 w 899"/>
                <a:gd name="T15" fmla="*/ 265 h 266"/>
                <a:gd name="T16" fmla="*/ 784 w 899"/>
                <a:gd name="T17" fmla="*/ 265 h 266"/>
                <a:gd name="T18" fmla="*/ 745 w 899"/>
                <a:gd name="T19" fmla="*/ 261 h 266"/>
                <a:gd name="T20" fmla="*/ 730 w 899"/>
                <a:gd name="T21" fmla="*/ 260 h 266"/>
                <a:gd name="T22" fmla="*/ 700 w 899"/>
                <a:gd name="T23" fmla="*/ 258 h 266"/>
                <a:gd name="T24" fmla="*/ 675 w 899"/>
                <a:gd name="T25" fmla="*/ 256 h 266"/>
                <a:gd name="T26" fmla="*/ 664 w 899"/>
                <a:gd name="T27" fmla="*/ 255 h 266"/>
                <a:gd name="T28" fmla="*/ 636 w 899"/>
                <a:gd name="T29" fmla="*/ 253 h 266"/>
                <a:gd name="T30" fmla="*/ 613 w 899"/>
                <a:gd name="T31" fmla="*/ 252 h 266"/>
                <a:gd name="T32" fmla="*/ 591 w 899"/>
                <a:gd name="T33" fmla="*/ 251 h 266"/>
                <a:gd name="T34" fmla="*/ 563 w 899"/>
                <a:gd name="T35" fmla="*/ 250 h 266"/>
                <a:gd name="T36" fmla="*/ 538 w 899"/>
                <a:gd name="T37" fmla="*/ 249 h 266"/>
                <a:gd name="T38" fmla="*/ 509 w 899"/>
                <a:gd name="T39" fmla="*/ 248 h 266"/>
                <a:gd name="T40" fmla="*/ 479 w 899"/>
                <a:gd name="T41" fmla="*/ 248 h 266"/>
                <a:gd name="T42" fmla="*/ 448 w 899"/>
                <a:gd name="T43" fmla="*/ 248 h 266"/>
                <a:gd name="T44" fmla="*/ 420 w 899"/>
                <a:gd name="T45" fmla="*/ 248 h 266"/>
                <a:gd name="T46" fmla="*/ 391 w 899"/>
                <a:gd name="T47" fmla="*/ 248 h 266"/>
                <a:gd name="T48" fmla="*/ 365 w 899"/>
                <a:gd name="T49" fmla="*/ 249 h 266"/>
                <a:gd name="T50" fmla="*/ 340 w 899"/>
                <a:gd name="T51" fmla="*/ 249 h 266"/>
                <a:gd name="T52" fmla="*/ 311 w 899"/>
                <a:gd name="T53" fmla="*/ 250 h 266"/>
                <a:gd name="T54" fmla="*/ 279 w 899"/>
                <a:gd name="T55" fmla="*/ 252 h 266"/>
                <a:gd name="T56" fmla="*/ 251 w 899"/>
                <a:gd name="T57" fmla="*/ 253 h 266"/>
                <a:gd name="T58" fmla="*/ 211 w 899"/>
                <a:gd name="T59" fmla="*/ 256 h 266"/>
                <a:gd name="T60" fmla="*/ 183 w 899"/>
                <a:gd name="T61" fmla="*/ 258 h 266"/>
                <a:gd name="T62" fmla="*/ 152 w 899"/>
                <a:gd name="T63" fmla="*/ 260 h 266"/>
                <a:gd name="T64" fmla="*/ 112 w 899"/>
                <a:gd name="T65" fmla="*/ 264 h 266"/>
                <a:gd name="T66" fmla="*/ 39 w 899"/>
                <a:gd name="T67" fmla="*/ 175 h 266"/>
                <a:gd name="T68" fmla="*/ 26 w 899"/>
                <a:gd name="T69" fmla="*/ 167 h 266"/>
                <a:gd name="T70" fmla="*/ 17 w 899"/>
                <a:gd name="T71" fmla="*/ 160 h 266"/>
                <a:gd name="T72" fmla="*/ 8 w 899"/>
                <a:gd name="T73" fmla="*/ 150 h 266"/>
                <a:gd name="T74" fmla="*/ 3 w 899"/>
                <a:gd name="T75" fmla="*/ 142 h 266"/>
                <a:gd name="T76" fmla="*/ 0 w 899"/>
                <a:gd name="T77" fmla="*/ 132 h 266"/>
                <a:gd name="T78" fmla="*/ 0 w 899"/>
                <a:gd name="T79" fmla="*/ 129 h 266"/>
                <a:gd name="T80" fmla="*/ 1 w 899"/>
                <a:gd name="T81" fmla="*/ 121 h 266"/>
                <a:gd name="T82" fmla="*/ 6 w 899"/>
                <a:gd name="T83" fmla="*/ 110 h 266"/>
                <a:gd name="T84" fmla="*/ 13 w 899"/>
                <a:gd name="T85" fmla="*/ 101 h 266"/>
                <a:gd name="T86" fmla="*/ 25 w 899"/>
                <a:gd name="T87" fmla="*/ 91 h 266"/>
                <a:gd name="T88" fmla="*/ 43 w 899"/>
                <a:gd name="T89" fmla="*/ 80 h 266"/>
                <a:gd name="T90" fmla="*/ 59 w 899"/>
                <a:gd name="T91" fmla="*/ 73 h 266"/>
                <a:gd name="T92" fmla="*/ 83 w 899"/>
                <a:gd name="T93" fmla="*/ 63 h 266"/>
                <a:gd name="T94" fmla="*/ 111 w 899"/>
                <a:gd name="T95" fmla="*/ 54 h 266"/>
                <a:gd name="T96" fmla="*/ 135 w 899"/>
                <a:gd name="T97" fmla="*/ 48 h 266"/>
                <a:gd name="T98" fmla="*/ 171 w 899"/>
                <a:gd name="T99" fmla="*/ 40 h 266"/>
                <a:gd name="T100" fmla="*/ 206 w 899"/>
                <a:gd name="T101" fmla="*/ 34 h 266"/>
                <a:gd name="T102" fmla="*/ 238 w 899"/>
                <a:gd name="T103" fmla="*/ 29 h 266"/>
                <a:gd name="T104" fmla="*/ 863 w 899"/>
                <a:gd name="T105" fmla="*/ 86 h 266"/>
                <a:gd name="T106" fmla="*/ 874 w 899"/>
                <a:gd name="T107" fmla="*/ 93 h 266"/>
                <a:gd name="T108" fmla="*/ 885 w 899"/>
                <a:gd name="T109" fmla="*/ 102 h 266"/>
                <a:gd name="T110" fmla="*/ 892 w 899"/>
                <a:gd name="T111" fmla="*/ 110 h 266"/>
                <a:gd name="T112" fmla="*/ 896 w 899"/>
                <a:gd name="T113" fmla="*/ 118 h 266"/>
                <a:gd name="T114" fmla="*/ 899 w 899"/>
                <a:gd name="T115" fmla="*/ 12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266">
                  <a:moveTo>
                    <a:pt x="899" y="129"/>
                  </a:moveTo>
                  <a:cubicBezTo>
                    <a:pt x="899" y="130"/>
                    <a:pt x="899" y="130"/>
                    <a:pt x="899" y="130"/>
                  </a:cubicBezTo>
                  <a:cubicBezTo>
                    <a:pt x="899" y="130"/>
                    <a:pt x="899" y="130"/>
                    <a:pt x="899" y="130"/>
                  </a:cubicBezTo>
                  <a:cubicBezTo>
                    <a:pt x="899" y="131"/>
                    <a:pt x="899" y="131"/>
                    <a:pt x="899" y="131"/>
                  </a:cubicBezTo>
                  <a:cubicBezTo>
                    <a:pt x="899" y="132"/>
                    <a:pt x="899" y="133"/>
                    <a:pt x="899" y="133"/>
                  </a:cubicBezTo>
                  <a:cubicBezTo>
                    <a:pt x="899" y="134"/>
                    <a:pt x="899" y="134"/>
                    <a:pt x="899" y="134"/>
                  </a:cubicBezTo>
                  <a:cubicBezTo>
                    <a:pt x="898" y="135"/>
                    <a:pt x="898" y="136"/>
                    <a:pt x="898" y="137"/>
                  </a:cubicBezTo>
                  <a:cubicBezTo>
                    <a:pt x="898" y="138"/>
                    <a:pt x="898" y="138"/>
                    <a:pt x="898" y="138"/>
                  </a:cubicBezTo>
                  <a:cubicBezTo>
                    <a:pt x="897" y="139"/>
                    <a:pt x="897" y="140"/>
                    <a:pt x="897" y="141"/>
                  </a:cubicBezTo>
                  <a:cubicBezTo>
                    <a:pt x="896" y="142"/>
                    <a:pt x="896" y="142"/>
                    <a:pt x="896" y="142"/>
                  </a:cubicBezTo>
                  <a:cubicBezTo>
                    <a:pt x="896" y="143"/>
                    <a:pt x="895" y="144"/>
                    <a:pt x="895" y="145"/>
                  </a:cubicBezTo>
                  <a:cubicBezTo>
                    <a:pt x="894" y="147"/>
                    <a:pt x="893" y="148"/>
                    <a:pt x="893" y="149"/>
                  </a:cubicBezTo>
                  <a:cubicBezTo>
                    <a:pt x="892" y="150"/>
                    <a:pt x="892" y="150"/>
                    <a:pt x="892" y="150"/>
                  </a:cubicBezTo>
                  <a:cubicBezTo>
                    <a:pt x="891" y="151"/>
                    <a:pt x="890" y="152"/>
                    <a:pt x="890" y="153"/>
                  </a:cubicBezTo>
                  <a:cubicBezTo>
                    <a:pt x="889" y="153"/>
                    <a:pt x="889" y="153"/>
                    <a:pt x="889" y="153"/>
                  </a:cubicBezTo>
                  <a:cubicBezTo>
                    <a:pt x="888" y="154"/>
                    <a:pt x="887" y="155"/>
                    <a:pt x="886" y="156"/>
                  </a:cubicBezTo>
                  <a:cubicBezTo>
                    <a:pt x="885" y="157"/>
                    <a:pt x="885" y="157"/>
                    <a:pt x="885" y="157"/>
                  </a:cubicBezTo>
                  <a:cubicBezTo>
                    <a:pt x="884" y="158"/>
                    <a:pt x="884" y="159"/>
                    <a:pt x="883" y="160"/>
                  </a:cubicBezTo>
                  <a:cubicBezTo>
                    <a:pt x="882" y="161"/>
                    <a:pt x="882" y="161"/>
                    <a:pt x="882" y="161"/>
                  </a:cubicBezTo>
                  <a:cubicBezTo>
                    <a:pt x="880" y="162"/>
                    <a:pt x="879" y="163"/>
                    <a:pt x="878" y="164"/>
                  </a:cubicBezTo>
                  <a:cubicBezTo>
                    <a:pt x="877" y="165"/>
                    <a:pt x="877" y="165"/>
                    <a:pt x="877" y="165"/>
                  </a:cubicBezTo>
                  <a:cubicBezTo>
                    <a:pt x="876" y="166"/>
                    <a:pt x="875" y="167"/>
                    <a:pt x="873" y="167"/>
                  </a:cubicBezTo>
                  <a:cubicBezTo>
                    <a:pt x="873" y="168"/>
                    <a:pt x="872" y="168"/>
                    <a:pt x="872" y="168"/>
                  </a:cubicBezTo>
                  <a:cubicBezTo>
                    <a:pt x="870" y="169"/>
                    <a:pt x="869" y="170"/>
                    <a:pt x="867" y="172"/>
                  </a:cubicBezTo>
                  <a:cubicBezTo>
                    <a:pt x="865" y="173"/>
                    <a:pt x="864" y="174"/>
                    <a:pt x="862" y="175"/>
                  </a:cubicBezTo>
                  <a:cubicBezTo>
                    <a:pt x="861" y="175"/>
                    <a:pt x="861" y="175"/>
                    <a:pt x="860" y="176"/>
                  </a:cubicBezTo>
                  <a:cubicBezTo>
                    <a:pt x="859" y="176"/>
                    <a:pt x="857" y="177"/>
                    <a:pt x="856" y="178"/>
                  </a:cubicBezTo>
                  <a:cubicBezTo>
                    <a:pt x="854" y="243"/>
                    <a:pt x="854" y="243"/>
                    <a:pt x="854" y="243"/>
                  </a:cubicBezTo>
                  <a:cubicBezTo>
                    <a:pt x="852" y="244"/>
                    <a:pt x="850" y="245"/>
                    <a:pt x="848" y="246"/>
                  </a:cubicBezTo>
                  <a:cubicBezTo>
                    <a:pt x="847" y="246"/>
                    <a:pt x="847" y="246"/>
                    <a:pt x="846" y="246"/>
                  </a:cubicBezTo>
                  <a:cubicBezTo>
                    <a:pt x="844" y="247"/>
                    <a:pt x="843" y="248"/>
                    <a:pt x="841" y="249"/>
                  </a:cubicBezTo>
                  <a:cubicBezTo>
                    <a:pt x="840" y="249"/>
                    <a:pt x="840" y="249"/>
                    <a:pt x="839" y="250"/>
                  </a:cubicBezTo>
                  <a:cubicBezTo>
                    <a:pt x="837" y="251"/>
                    <a:pt x="835" y="251"/>
                    <a:pt x="832" y="252"/>
                  </a:cubicBezTo>
                  <a:cubicBezTo>
                    <a:pt x="832" y="253"/>
                    <a:pt x="831" y="253"/>
                    <a:pt x="831" y="253"/>
                  </a:cubicBezTo>
                  <a:cubicBezTo>
                    <a:pt x="829" y="254"/>
                    <a:pt x="827" y="255"/>
                    <a:pt x="825" y="255"/>
                  </a:cubicBezTo>
                  <a:cubicBezTo>
                    <a:pt x="824" y="256"/>
                    <a:pt x="823" y="256"/>
                    <a:pt x="823" y="256"/>
                  </a:cubicBezTo>
                  <a:cubicBezTo>
                    <a:pt x="820" y="257"/>
                    <a:pt x="818" y="258"/>
                    <a:pt x="815" y="259"/>
                  </a:cubicBezTo>
                  <a:cubicBezTo>
                    <a:pt x="812" y="260"/>
                    <a:pt x="809" y="261"/>
                    <a:pt x="807" y="262"/>
                  </a:cubicBezTo>
                  <a:cubicBezTo>
                    <a:pt x="806" y="262"/>
                    <a:pt x="805" y="262"/>
                    <a:pt x="804" y="263"/>
                  </a:cubicBezTo>
                  <a:cubicBezTo>
                    <a:pt x="802" y="263"/>
                    <a:pt x="800" y="264"/>
                    <a:pt x="797" y="265"/>
                  </a:cubicBezTo>
                  <a:cubicBezTo>
                    <a:pt x="797" y="265"/>
                    <a:pt x="796" y="265"/>
                    <a:pt x="796" y="265"/>
                  </a:cubicBezTo>
                  <a:cubicBezTo>
                    <a:pt x="795" y="266"/>
                    <a:pt x="794" y="266"/>
                    <a:pt x="793" y="266"/>
                  </a:cubicBezTo>
                  <a:cubicBezTo>
                    <a:pt x="792" y="266"/>
                    <a:pt x="792" y="266"/>
                    <a:pt x="792" y="266"/>
                  </a:cubicBezTo>
                  <a:cubicBezTo>
                    <a:pt x="790" y="266"/>
                    <a:pt x="787" y="266"/>
                    <a:pt x="785" y="265"/>
                  </a:cubicBezTo>
                  <a:cubicBezTo>
                    <a:pt x="785" y="265"/>
                    <a:pt x="784" y="265"/>
                    <a:pt x="784" y="265"/>
                  </a:cubicBezTo>
                  <a:cubicBezTo>
                    <a:pt x="782" y="265"/>
                    <a:pt x="781" y="265"/>
                    <a:pt x="779" y="265"/>
                  </a:cubicBezTo>
                  <a:cubicBezTo>
                    <a:pt x="772" y="264"/>
                    <a:pt x="765" y="263"/>
                    <a:pt x="757" y="263"/>
                  </a:cubicBezTo>
                  <a:cubicBezTo>
                    <a:pt x="755" y="262"/>
                    <a:pt x="753" y="262"/>
                    <a:pt x="750" y="262"/>
                  </a:cubicBezTo>
                  <a:cubicBezTo>
                    <a:pt x="749" y="262"/>
                    <a:pt x="748" y="262"/>
                    <a:pt x="747" y="262"/>
                  </a:cubicBezTo>
                  <a:cubicBezTo>
                    <a:pt x="746" y="261"/>
                    <a:pt x="746" y="261"/>
                    <a:pt x="745" y="261"/>
                  </a:cubicBezTo>
                  <a:cubicBezTo>
                    <a:pt x="742" y="261"/>
                    <a:pt x="740" y="261"/>
                    <a:pt x="737" y="261"/>
                  </a:cubicBezTo>
                  <a:cubicBezTo>
                    <a:pt x="736" y="261"/>
                    <a:pt x="735" y="260"/>
                    <a:pt x="734" y="260"/>
                  </a:cubicBezTo>
                  <a:cubicBezTo>
                    <a:pt x="733" y="260"/>
                    <a:pt x="732" y="260"/>
                    <a:pt x="731" y="260"/>
                  </a:cubicBezTo>
                  <a:cubicBezTo>
                    <a:pt x="730" y="260"/>
                    <a:pt x="730" y="260"/>
                    <a:pt x="730" y="260"/>
                  </a:cubicBezTo>
                  <a:cubicBezTo>
                    <a:pt x="730" y="260"/>
                    <a:pt x="730" y="260"/>
                    <a:pt x="730" y="260"/>
                  </a:cubicBezTo>
                  <a:cubicBezTo>
                    <a:pt x="728" y="260"/>
                    <a:pt x="726" y="260"/>
                    <a:pt x="724" y="259"/>
                  </a:cubicBezTo>
                  <a:cubicBezTo>
                    <a:pt x="723" y="259"/>
                    <a:pt x="723" y="259"/>
                    <a:pt x="723" y="259"/>
                  </a:cubicBezTo>
                  <a:cubicBezTo>
                    <a:pt x="722" y="259"/>
                    <a:pt x="720" y="259"/>
                    <a:pt x="718" y="259"/>
                  </a:cubicBezTo>
                  <a:cubicBezTo>
                    <a:pt x="716" y="259"/>
                    <a:pt x="714" y="259"/>
                    <a:pt x="712" y="259"/>
                  </a:cubicBezTo>
                  <a:cubicBezTo>
                    <a:pt x="708" y="258"/>
                    <a:pt x="704" y="258"/>
                    <a:pt x="700" y="258"/>
                  </a:cubicBezTo>
                  <a:cubicBezTo>
                    <a:pt x="698" y="257"/>
                    <a:pt x="696" y="257"/>
                    <a:pt x="694" y="257"/>
                  </a:cubicBezTo>
                  <a:cubicBezTo>
                    <a:pt x="693" y="257"/>
                    <a:pt x="692" y="257"/>
                    <a:pt x="692" y="257"/>
                  </a:cubicBezTo>
                  <a:cubicBezTo>
                    <a:pt x="689" y="257"/>
                    <a:pt x="686" y="256"/>
                    <a:pt x="682" y="256"/>
                  </a:cubicBezTo>
                  <a:cubicBezTo>
                    <a:pt x="682" y="256"/>
                    <a:pt x="682" y="256"/>
                    <a:pt x="682" y="256"/>
                  </a:cubicBezTo>
                  <a:cubicBezTo>
                    <a:pt x="680" y="256"/>
                    <a:pt x="677" y="256"/>
                    <a:pt x="675" y="256"/>
                  </a:cubicBezTo>
                  <a:cubicBezTo>
                    <a:pt x="674" y="256"/>
                    <a:pt x="673" y="256"/>
                    <a:pt x="673" y="256"/>
                  </a:cubicBezTo>
                  <a:cubicBezTo>
                    <a:pt x="672" y="255"/>
                    <a:pt x="671" y="255"/>
                    <a:pt x="670" y="255"/>
                  </a:cubicBezTo>
                  <a:cubicBezTo>
                    <a:pt x="670" y="255"/>
                    <a:pt x="669" y="255"/>
                    <a:pt x="668" y="255"/>
                  </a:cubicBezTo>
                  <a:cubicBezTo>
                    <a:pt x="667" y="255"/>
                    <a:pt x="666" y="255"/>
                    <a:pt x="665" y="255"/>
                  </a:cubicBezTo>
                  <a:cubicBezTo>
                    <a:pt x="664" y="255"/>
                    <a:pt x="664" y="255"/>
                    <a:pt x="664" y="255"/>
                  </a:cubicBezTo>
                  <a:cubicBezTo>
                    <a:pt x="661" y="255"/>
                    <a:pt x="658" y="255"/>
                    <a:pt x="655" y="254"/>
                  </a:cubicBezTo>
                  <a:cubicBezTo>
                    <a:pt x="654" y="254"/>
                    <a:pt x="654" y="254"/>
                    <a:pt x="653" y="254"/>
                  </a:cubicBezTo>
                  <a:cubicBezTo>
                    <a:pt x="651" y="254"/>
                    <a:pt x="648" y="254"/>
                    <a:pt x="645" y="254"/>
                  </a:cubicBezTo>
                  <a:cubicBezTo>
                    <a:pt x="642" y="254"/>
                    <a:pt x="639" y="253"/>
                    <a:pt x="637" y="253"/>
                  </a:cubicBezTo>
                  <a:cubicBezTo>
                    <a:pt x="636" y="253"/>
                    <a:pt x="636" y="253"/>
                    <a:pt x="636" y="253"/>
                  </a:cubicBezTo>
                  <a:cubicBezTo>
                    <a:pt x="635" y="253"/>
                    <a:pt x="634" y="253"/>
                    <a:pt x="633" y="253"/>
                  </a:cubicBezTo>
                  <a:cubicBezTo>
                    <a:pt x="631" y="253"/>
                    <a:pt x="629" y="253"/>
                    <a:pt x="627" y="253"/>
                  </a:cubicBezTo>
                  <a:cubicBezTo>
                    <a:pt x="626" y="253"/>
                    <a:pt x="626" y="253"/>
                    <a:pt x="625" y="253"/>
                  </a:cubicBezTo>
                  <a:cubicBezTo>
                    <a:pt x="623" y="252"/>
                    <a:pt x="620" y="252"/>
                    <a:pt x="617" y="252"/>
                  </a:cubicBezTo>
                  <a:cubicBezTo>
                    <a:pt x="616" y="252"/>
                    <a:pt x="615" y="252"/>
                    <a:pt x="613" y="252"/>
                  </a:cubicBezTo>
                  <a:cubicBezTo>
                    <a:pt x="611" y="252"/>
                    <a:pt x="609" y="252"/>
                    <a:pt x="607" y="252"/>
                  </a:cubicBezTo>
                  <a:cubicBezTo>
                    <a:pt x="606" y="252"/>
                    <a:pt x="606" y="252"/>
                    <a:pt x="606" y="252"/>
                  </a:cubicBezTo>
                  <a:cubicBezTo>
                    <a:pt x="604" y="252"/>
                    <a:pt x="602" y="251"/>
                    <a:pt x="601" y="251"/>
                  </a:cubicBezTo>
                  <a:cubicBezTo>
                    <a:pt x="600" y="251"/>
                    <a:pt x="599" y="251"/>
                    <a:pt x="599" y="251"/>
                  </a:cubicBezTo>
                  <a:cubicBezTo>
                    <a:pt x="596" y="251"/>
                    <a:pt x="594" y="251"/>
                    <a:pt x="591" y="251"/>
                  </a:cubicBezTo>
                  <a:cubicBezTo>
                    <a:pt x="590" y="251"/>
                    <a:pt x="588" y="251"/>
                    <a:pt x="587" y="251"/>
                  </a:cubicBezTo>
                  <a:cubicBezTo>
                    <a:pt x="584" y="251"/>
                    <a:pt x="580" y="250"/>
                    <a:pt x="577" y="250"/>
                  </a:cubicBezTo>
                  <a:cubicBezTo>
                    <a:pt x="576" y="250"/>
                    <a:pt x="575" y="250"/>
                    <a:pt x="574" y="250"/>
                  </a:cubicBezTo>
                  <a:cubicBezTo>
                    <a:pt x="572" y="250"/>
                    <a:pt x="570" y="250"/>
                    <a:pt x="568" y="250"/>
                  </a:cubicBezTo>
                  <a:cubicBezTo>
                    <a:pt x="567" y="250"/>
                    <a:pt x="565" y="250"/>
                    <a:pt x="563" y="250"/>
                  </a:cubicBezTo>
                  <a:cubicBezTo>
                    <a:pt x="562" y="250"/>
                    <a:pt x="561" y="250"/>
                    <a:pt x="560" y="250"/>
                  </a:cubicBezTo>
                  <a:cubicBezTo>
                    <a:pt x="559" y="250"/>
                    <a:pt x="559" y="250"/>
                    <a:pt x="558" y="250"/>
                  </a:cubicBezTo>
                  <a:cubicBezTo>
                    <a:pt x="556" y="250"/>
                    <a:pt x="554" y="250"/>
                    <a:pt x="553" y="249"/>
                  </a:cubicBezTo>
                  <a:cubicBezTo>
                    <a:pt x="551" y="249"/>
                    <a:pt x="550" y="249"/>
                    <a:pt x="549" y="249"/>
                  </a:cubicBezTo>
                  <a:cubicBezTo>
                    <a:pt x="545" y="249"/>
                    <a:pt x="542" y="249"/>
                    <a:pt x="538" y="249"/>
                  </a:cubicBezTo>
                  <a:cubicBezTo>
                    <a:pt x="535" y="249"/>
                    <a:pt x="532" y="249"/>
                    <a:pt x="529" y="249"/>
                  </a:cubicBezTo>
                  <a:cubicBezTo>
                    <a:pt x="527" y="249"/>
                    <a:pt x="525" y="249"/>
                    <a:pt x="524" y="249"/>
                  </a:cubicBezTo>
                  <a:cubicBezTo>
                    <a:pt x="522" y="249"/>
                    <a:pt x="521" y="249"/>
                    <a:pt x="519" y="249"/>
                  </a:cubicBezTo>
                  <a:cubicBezTo>
                    <a:pt x="518" y="249"/>
                    <a:pt x="518" y="249"/>
                    <a:pt x="518" y="249"/>
                  </a:cubicBezTo>
                  <a:cubicBezTo>
                    <a:pt x="515" y="248"/>
                    <a:pt x="512" y="248"/>
                    <a:pt x="509" y="248"/>
                  </a:cubicBezTo>
                  <a:cubicBezTo>
                    <a:pt x="507" y="248"/>
                    <a:pt x="505" y="248"/>
                    <a:pt x="504" y="248"/>
                  </a:cubicBezTo>
                  <a:cubicBezTo>
                    <a:pt x="502" y="248"/>
                    <a:pt x="501" y="248"/>
                    <a:pt x="499" y="248"/>
                  </a:cubicBezTo>
                  <a:cubicBezTo>
                    <a:pt x="496" y="248"/>
                    <a:pt x="492" y="248"/>
                    <a:pt x="489" y="248"/>
                  </a:cubicBezTo>
                  <a:cubicBezTo>
                    <a:pt x="486" y="248"/>
                    <a:pt x="484" y="248"/>
                    <a:pt x="483" y="248"/>
                  </a:cubicBezTo>
                  <a:cubicBezTo>
                    <a:pt x="482" y="248"/>
                    <a:pt x="480" y="248"/>
                    <a:pt x="479" y="248"/>
                  </a:cubicBezTo>
                  <a:cubicBezTo>
                    <a:pt x="479" y="248"/>
                    <a:pt x="479" y="248"/>
                    <a:pt x="479" y="248"/>
                  </a:cubicBezTo>
                  <a:cubicBezTo>
                    <a:pt x="475" y="248"/>
                    <a:pt x="472" y="248"/>
                    <a:pt x="469" y="248"/>
                  </a:cubicBezTo>
                  <a:cubicBezTo>
                    <a:pt x="466" y="248"/>
                    <a:pt x="464" y="248"/>
                    <a:pt x="462" y="248"/>
                  </a:cubicBezTo>
                  <a:cubicBezTo>
                    <a:pt x="460" y="248"/>
                    <a:pt x="460" y="248"/>
                    <a:pt x="460" y="248"/>
                  </a:cubicBezTo>
                  <a:cubicBezTo>
                    <a:pt x="456" y="248"/>
                    <a:pt x="452" y="248"/>
                    <a:pt x="448" y="248"/>
                  </a:cubicBezTo>
                  <a:cubicBezTo>
                    <a:pt x="445" y="248"/>
                    <a:pt x="442" y="248"/>
                    <a:pt x="439" y="248"/>
                  </a:cubicBezTo>
                  <a:cubicBezTo>
                    <a:pt x="436" y="248"/>
                    <a:pt x="432" y="248"/>
                    <a:pt x="428" y="248"/>
                  </a:cubicBezTo>
                  <a:cubicBezTo>
                    <a:pt x="426" y="248"/>
                    <a:pt x="426" y="248"/>
                    <a:pt x="426" y="248"/>
                  </a:cubicBezTo>
                  <a:cubicBezTo>
                    <a:pt x="425" y="248"/>
                    <a:pt x="424" y="248"/>
                    <a:pt x="423" y="248"/>
                  </a:cubicBezTo>
                  <a:cubicBezTo>
                    <a:pt x="420" y="248"/>
                    <a:pt x="420" y="248"/>
                    <a:pt x="420" y="248"/>
                  </a:cubicBezTo>
                  <a:cubicBezTo>
                    <a:pt x="419" y="248"/>
                    <a:pt x="418" y="248"/>
                    <a:pt x="418" y="248"/>
                  </a:cubicBezTo>
                  <a:cubicBezTo>
                    <a:pt x="416" y="248"/>
                    <a:pt x="414" y="248"/>
                    <a:pt x="412" y="248"/>
                  </a:cubicBezTo>
                  <a:cubicBezTo>
                    <a:pt x="408" y="248"/>
                    <a:pt x="404" y="248"/>
                    <a:pt x="400" y="248"/>
                  </a:cubicBezTo>
                  <a:cubicBezTo>
                    <a:pt x="398" y="248"/>
                    <a:pt x="395" y="248"/>
                    <a:pt x="392" y="248"/>
                  </a:cubicBezTo>
                  <a:cubicBezTo>
                    <a:pt x="391" y="248"/>
                    <a:pt x="391" y="248"/>
                    <a:pt x="391" y="248"/>
                  </a:cubicBezTo>
                  <a:cubicBezTo>
                    <a:pt x="388" y="248"/>
                    <a:pt x="384" y="248"/>
                    <a:pt x="380" y="248"/>
                  </a:cubicBezTo>
                  <a:cubicBezTo>
                    <a:pt x="378" y="248"/>
                    <a:pt x="375" y="248"/>
                    <a:pt x="372" y="248"/>
                  </a:cubicBezTo>
                  <a:cubicBezTo>
                    <a:pt x="371" y="248"/>
                    <a:pt x="371" y="248"/>
                    <a:pt x="371" y="248"/>
                  </a:cubicBezTo>
                  <a:cubicBezTo>
                    <a:pt x="371" y="248"/>
                    <a:pt x="371" y="248"/>
                    <a:pt x="371" y="248"/>
                  </a:cubicBezTo>
                  <a:cubicBezTo>
                    <a:pt x="369" y="248"/>
                    <a:pt x="367" y="249"/>
                    <a:pt x="365" y="249"/>
                  </a:cubicBezTo>
                  <a:cubicBezTo>
                    <a:pt x="364" y="249"/>
                    <a:pt x="362" y="249"/>
                    <a:pt x="360" y="249"/>
                  </a:cubicBezTo>
                  <a:cubicBezTo>
                    <a:pt x="359" y="249"/>
                    <a:pt x="357" y="249"/>
                    <a:pt x="355" y="249"/>
                  </a:cubicBezTo>
                  <a:cubicBezTo>
                    <a:pt x="354" y="249"/>
                    <a:pt x="354" y="249"/>
                    <a:pt x="354" y="249"/>
                  </a:cubicBezTo>
                  <a:cubicBezTo>
                    <a:pt x="353" y="249"/>
                    <a:pt x="352" y="249"/>
                    <a:pt x="351" y="249"/>
                  </a:cubicBezTo>
                  <a:cubicBezTo>
                    <a:pt x="347" y="249"/>
                    <a:pt x="344" y="249"/>
                    <a:pt x="340" y="249"/>
                  </a:cubicBezTo>
                  <a:cubicBezTo>
                    <a:pt x="340" y="249"/>
                    <a:pt x="340" y="249"/>
                    <a:pt x="340" y="249"/>
                  </a:cubicBezTo>
                  <a:cubicBezTo>
                    <a:pt x="337" y="249"/>
                    <a:pt x="334" y="249"/>
                    <a:pt x="331" y="249"/>
                  </a:cubicBezTo>
                  <a:cubicBezTo>
                    <a:pt x="328" y="250"/>
                    <a:pt x="325" y="250"/>
                    <a:pt x="322" y="250"/>
                  </a:cubicBezTo>
                  <a:cubicBezTo>
                    <a:pt x="321" y="250"/>
                    <a:pt x="320" y="250"/>
                    <a:pt x="319" y="250"/>
                  </a:cubicBezTo>
                  <a:cubicBezTo>
                    <a:pt x="316" y="250"/>
                    <a:pt x="314" y="250"/>
                    <a:pt x="311" y="250"/>
                  </a:cubicBezTo>
                  <a:cubicBezTo>
                    <a:pt x="311" y="250"/>
                    <a:pt x="311" y="250"/>
                    <a:pt x="311" y="250"/>
                  </a:cubicBezTo>
                  <a:cubicBezTo>
                    <a:pt x="307" y="250"/>
                    <a:pt x="303" y="251"/>
                    <a:pt x="300" y="251"/>
                  </a:cubicBezTo>
                  <a:cubicBezTo>
                    <a:pt x="299" y="251"/>
                    <a:pt x="299" y="251"/>
                    <a:pt x="299" y="251"/>
                  </a:cubicBezTo>
                  <a:cubicBezTo>
                    <a:pt x="296" y="251"/>
                    <a:pt x="293" y="251"/>
                    <a:pt x="291" y="251"/>
                  </a:cubicBezTo>
                  <a:cubicBezTo>
                    <a:pt x="287" y="251"/>
                    <a:pt x="283" y="251"/>
                    <a:pt x="279" y="252"/>
                  </a:cubicBezTo>
                  <a:cubicBezTo>
                    <a:pt x="279" y="252"/>
                    <a:pt x="279" y="252"/>
                    <a:pt x="279" y="252"/>
                  </a:cubicBezTo>
                  <a:cubicBezTo>
                    <a:pt x="277" y="252"/>
                    <a:pt x="276" y="252"/>
                    <a:pt x="275" y="252"/>
                  </a:cubicBezTo>
                  <a:cubicBezTo>
                    <a:pt x="274" y="252"/>
                    <a:pt x="272" y="252"/>
                    <a:pt x="271" y="252"/>
                  </a:cubicBezTo>
                  <a:cubicBezTo>
                    <a:pt x="266" y="252"/>
                    <a:pt x="261" y="252"/>
                    <a:pt x="256" y="253"/>
                  </a:cubicBezTo>
                  <a:cubicBezTo>
                    <a:pt x="255" y="253"/>
                    <a:pt x="253" y="253"/>
                    <a:pt x="251" y="253"/>
                  </a:cubicBezTo>
                  <a:cubicBezTo>
                    <a:pt x="244" y="253"/>
                    <a:pt x="238" y="254"/>
                    <a:pt x="231" y="254"/>
                  </a:cubicBezTo>
                  <a:cubicBezTo>
                    <a:pt x="230" y="254"/>
                    <a:pt x="229" y="254"/>
                    <a:pt x="228" y="255"/>
                  </a:cubicBezTo>
                  <a:cubicBezTo>
                    <a:pt x="227" y="255"/>
                    <a:pt x="226" y="255"/>
                    <a:pt x="225" y="255"/>
                  </a:cubicBezTo>
                  <a:cubicBezTo>
                    <a:pt x="223" y="255"/>
                    <a:pt x="221" y="255"/>
                    <a:pt x="219" y="255"/>
                  </a:cubicBezTo>
                  <a:cubicBezTo>
                    <a:pt x="217" y="255"/>
                    <a:pt x="214" y="255"/>
                    <a:pt x="211" y="256"/>
                  </a:cubicBezTo>
                  <a:cubicBezTo>
                    <a:pt x="209" y="256"/>
                    <a:pt x="208" y="256"/>
                    <a:pt x="206" y="256"/>
                  </a:cubicBezTo>
                  <a:cubicBezTo>
                    <a:pt x="206" y="256"/>
                    <a:pt x="205" y="256"/>
                    <a:pt x="205" y="256"/>
                  </a:cubicBezTo>
                  <a:cubicBezTo>
                    <a:pt x="200" y="256"/>
                    <a:pt x="196" y="257"/>
                    <a:pt x="192" y="257"/>
                  </a:cubicBezTo>
                  <a:cubicBezTo>
                    <a:pt x="190" y="257"/>
                    <a:pt x="189" y="257"/>
                    <a:pt x="187" y="257"/>
                  </a:cubicBezTo>
                  <a:cubicBezTo>
                    <a:pt x="186" y="257"/>
                    <a:pt x="185" y="258"/>
                    <a:pt x="183" y="258"/>
                  </a:cubicBezTo>
                  <a:cubicBezTo>
                    <a:pt x="182" y="258"/>
                    <a:pt x="181" y="258"/>
                    <a:pt x="180" y="258"/>
                  </a:cubicBezTo>
                  <a:cubicBezTo>
                    <a:pt x="177" y="258"/>
                    <a:pt x="174" y="258"/>
                    <a:pt x="172" y="259"/>
                  </a:cubicBezTo>
                  <a:cubicBezTo>
                    <a:pt x="163" y="259"/>
                    <a:pt x="163" y="259"/>
                    <a:pt x="163" y="259"/>
                  </a:cubicBezTo>
                  <a:cubicBezTo>
                    <a:pt x="162" y="259"/>
                    <a:pt x="160" y="260"/>
                    <a:pt x="159" y="260"/>
                  </a:cubicBezTo>
                  <a:cubicBezTo>
                    <a:pt x="156" y="260"/>
                    <a:pt x="154" y="260"/>
                    <a:pt x="152" y="260"/>
                  </a:cubicBezTo>
                  <a:cubicBezTo>
                    <a:pt x="150" y="260"/>
                    <a:pt x="149" y="261"/>
                    <a:pt x="147" y="261"/>
                  </a:cubicBezTo>
                  <a:cubicBezTo>
                    <a:pt x="146" y="261"/>
                    <a:pt x="145" y="261"/>
                    <a:pt x="144" y="261"/>
                  </a:cubicBezTo>
                  <a:cubicBezTo>
                    <a:pt x="140" y="261"/>
                    <a:pt x="136" y="262"/>
                    <a:pt x="132" y="262"/>
                  </a:cubicBezTo>
                  <a:cubicBezTo>
                    <a:pt x="129" y="262"/>
                    <a:pt x="127" y="263"/>
                    <a:pt x="124" y="263"/>
                  </a:cubicBezTo>
                  <a:cubicBezTo>
                    <a:pt x="120" y="263"/>
                    <a:pt x="116" y="264"/>
                    <a:pt x="112" y="264"/>
                  </a:cubicBezTo>
                  <a:cubicBezTo>
                    <a:pt x="110" y="264"/>
                    <a:pt x="107" y="265"/>
                    <a:pt x="104" y="265"/>
                  </a:cubicBezTo>
                  <a:cubicBezTo>
                    <a:pt x="104" y="265"/>
                    <a:pt x="104" y="265"/>
                    <a:pt x="104" y="265"/>
                  </a:cubicBezTo>
                  <a:cubicBezTo>
                    <a:pt x="81" y="258"/>
                    <a:pt x="61" y="251"/>
                    <a:pt x="45" y="242"/>
                  </a:cubicBezTo>
                  <a:cubicBezTo>
                    <a:pt x="43" y="241"/>
                    <a:pt x="42" y="176"/>
                    <a:pt x="40" y="175"/>
                  </a:cubicBezTo>
                  <a:cubicBezTo>
                    <a:pt x="40" y="175"/>
                    <a:pt x="39" y="175"/>
                    <a:pt x="39" y="175"/>
                  </a:cubicBezTo>
                  <a:cubicBezTo>
                    <a:pt x="37" y="174"/>
                    <a:pt x="36" y="173"/>
                    <a:pt x="35" y="173"/>
                  </a:cubicBezTo>
                  <a:cubicBezTo>
                    <a:pt x="35" y="172"/>
                    <a:pt x="34" y="172"/>
                    <a:pt x="33" y="171"/>
                  </a:cubicBezTo>
                  <a:cubicBezTo>
                    <a:pt x="32" y="171"/>
                    <a:pt x="32" y="170"/>
                    <a:pt x="31" y="170"/>
                  </a:cubicBezTo>
                  <a:cubicBezTo>
                    <a:pt x="30" y="169"/>
                    <a:pt x="29" y="169"/>
                    <a:pt x="29" y="169"/>
                  </a:cubicBezTo>
                  <a:cubicBezTo>
                    <a:pt x="28" y="168"/>
                    <a:pt x="27" y="167"/>
                    <a:pt x="26" y="167"/>
                  </a:cubicBezTo>
                  <a:cubicBezTo>
                    <a:pt x="26" y="166"/>
                    <a:pt x="25" y="166"/>
                    <a:pt x="25" y="166"/>
                  </a:cubicBezTo>
                  <a:cubicBezTo>
                    <a:pt x="24" y="165"/>
                    <a:pt x="23" y="164"/>
                    <a:pt x="22" y="164"/>
                  </a:cubicBezTo>
                  <a:cubicBezTo>
                    <a:pt x="22" y="163"/>
                    <a:pt x="21" y="163"/>
                    <a:pt x="21" y="163"/>
                  </a:cubicBezTo>
                  <a:cubicBezTo>
                    <a:pt x="20" y="162"/>
                    <a:pt x="19" y="161"/>
                    <a:pt x="18" y="161"/>
                  </a:cubicBezTo>
                  <a:cubicBezTo>
                    <a:pt x="18" y="160"/>
                    <a:pt x="17" y="160"/>
                    <a:pt x="17" y="160"/>
                  </a:cubicBezTo>
                  <a:cubicBezTo>
                    <a:pt x="16" y="159"/>
                    <a:pt x="15" y="158"/>
                    <a:pt x="14" y="157"/>
                  </a:cubicBezTo>
                  <a:cubicBezTo>
                    <a:pt x="13" y="156"/>
                    <a:pt x="12" y="155"/>
                    <a:pt x="11" y="154"/>
                  </a:cubicBezTo>
                  <a:cubicBezTo>
                    <a:pt x="10" y="153"/>
                    <a:pt x="10" y="153"/>
                    <a:pt x="10" y="153"/>
                  </a:cubicBezTo>
                  <a:cubicBezTo>
                    <a:pt x="10" y="152"/>
                    <a:pt x="9" y="152"/>
                    <a:pt x="9" y="151"/>
                  </a:cubicBezTo>
                  <a:cubicBezTo>
                    <a:pt x="8" y="150"/>
                    <a:pt x="8" y="150"/>
                    <a:pt x="8" y="150"/>
                  </a:cubicBezTo>
                  <a:cubicBezTo>
                    <a:pt x="7" y="149"/>
                    <a:pt x="7" y="149"/>
                    <a:pt x="6" y="148"/>
                  </a:cubicBezTo>
                  <a:cubicBezTo>
                    <a:pt x="6" y="148"/>
                    <a:pt x="6" y="147"/>
                    <a:pt x="5" y="147"/>
                  </a:cubicBezTo>
                  <a:cubicBezTo>
                    <a:pt x="5" y="146"/>
                    <a:pt x="5" y="145"/>
                    <a:pt x="4" y="145"/>
                  </a:cubicBezTo>
                  <a:cubicBezTo>
                    <a:pt x="4" y="145"/>
                    <a:pt x="4" y="144"/>
                    <a:pt x="4" y="144"/>
                  </a:cubicBezTo>
                  <a:cubicBezTo>
                    <a:pt x="3" y="143"/>
                    <a:pt x="3" y="142"/>
                    <a:pt x="3" y="142"/>
                  </a:cubicBezTo>
                  <a:cubicBezTo>
                    <a:pt x="3" y="141"/>
                    <a:pt x="2" y="141"/>
                    <a:pt x="2" y="141"/>
                  </a:cubicBezTo>
                  <a:cubicBezTo>
                    <a:pt x="2" y="140"/>
                    <a:pt x="2" y="139"/>
                    <a:pt x="1" y="139"/>
                  </a:cubicBezTo>
                  <a:cubicBezTo>
                    <a:pt x="1" y="138"/>
                    <a:pt x="1" y="138"/>
                    <a:pt x="1" y="138"/>
                  </a:cubicBezTo>
                  <a:cubicBezTo>
                    <a:pt x="1" y="137"/>
                    <a:pt x="0" y="136"/>
                    <a:pt x="0" y="135"/>
                  </a:cubicBezTo>
                  <a:cubicBezTo>
                    <a:pt x="0" y="134"/>
                    <a:pt x="0" y="133"/>
                    <a:pt x="0" y="132"/>
                  </a:cubicBezTo>
                  <a:cubicBezTo>
                    <a:pt x="0" y="131"/>
                    <a:pt x="0" y="131"/>
                    <a:pt x="0" y="131"/>
                  </a:cubicBezTo>
                  <a:cubicBezTo>
                    <a:pt x="0" y="130"/>
                    <a:pt x="0" y="130"/>
                    <a:pt x="0" y="130"/>
                  </a:cubicBezTo>
                  <a:cubicBezTo>
                    <a:pt x="0" y="130"/>
                    <a:pt x="0" y="129"/>
                    <a:pt x="0" y="129"/>
                  </a:cubicBezTo>
                  <a:cubicBezTo>
                    <a:pt x="0" y="129"/>
                    <a:pt x="0" y="129"/>
                    <a:pt x="0" y="130"/>
                  </a:cubicBezTo>
                  <a:cubicBezTo>
                    <a:pt x="0" y="129"/>
                    <a:pt x="0" y="129"/>
                    <a:pt x="0" y="129"/>
                  </a:cubicBezTo>
                  <a:cubicBezTo>
                    <a:pt x="0" y="129"/>
                    <a:pt x="0" y="129"/>
                    <a:pt x="0" y="129"/>
                  </a:cubicBezTo>
                  <a:cubicBezTo>
                    <a:pt x="0" y="128"/>
                    <a:pt x="0" y="128"/>
                    <a:pt x="0" y="128"/>
                  </a:cubicBezTo>
                  <a:cubicBezTo>
                    <a:pt x="0" y="127"/>
                    <a:pt x="0" y="126"/>
                    <a:pt x="0" y="125"/>
                  </a:cubicBezTo>
                  <a:cubicBezTo>
                    <a:pt x="0" y="124"/>
                    <a:pt x="0" y="124"/>
                    <a:pt x="0" y="124"/>
                  </a:cubicBezTo>
                  <a:cubicBezTo>
                    <a:pt x="0" y="123"/>
                    <a:pt x="0" y="122"/>
                    <a:pt x="1" y="121"/>
                  </a:cubicBezTo>
                  <a:cubicBezTo>
                    <a:pt x="1" y="120"/>
                    <a:pt x="1" y="120"/>
                    <a:pt x="1" y="120"/>
                  </a:cubicBezTo>
                  <a:cubicBezTo>
                    <a:pt x="1" y="119"/>
                    <a:pt x="1" y="118"/>
                    <a:pt x="2" y="117"/>
                  </a:cubicBezTo>
                  <a:cubicBezTo>
                    <a:pt x="2" y="116"/>
                    <a:pt x="2" y="116"/>
                    <a:pt x="2" y="116"/>
                  </a:cubicBezTo>
                  <a:cubicBezTo>
                    <a:pt x="3" y="115"/>
                    <a:pt x="3" y="114"/>
                    <a:pt x="4" y="113"/>
                  </a:cubicBezTo>
                  <a:cubicBezTo>
                    <a:pt x="5" y="112"/>
                    <a:pt x="5" y="111"/>
                    <a:pt x="6" y="110"/>
                  </a:cubicBezTo>
                  <a:cubicBezTo>
                    <a:pt x="7" y="109"/>
                    <a:pt x="7" y="109"/>
                    <a:pt x="7" y="109"/>
                  </a:cubicBezTo>
                  <a:cubicBezTo>
                    <a:pt x="7" y="108"/>
                    <a:pt x="8" y="107"/>
                    <a:pt x="9" y="106"/>
                  </a:cubicBezTo>
                  <a:cubicBezTo>
                    <a:pt x="9" y="105"/>
                    <a:pt x="9" y="105"/>
                    <a:pt x="9" y="105"/>
                  </a:cubicBezTo>
                  <a:cubicBezTo>
                    <a:pt x="10" y="104"/>
                    <a:pt x="11" y="103"/>
                    <a:pt x="12" y="102"/>
                  </a:cubicBezTo>
                  <a:cubicBezTo>
                    <a:pt x="13" y="101"/>
                    <a:pt x="13" y="101"/>
                    <a:pt x="13" y="101"/>
                  </a:cubicBezTo>
                  <a:cubicBezTo>
                    <a:pt x="14" y="100"/>
                    <a:pt x="15" y="99"/>
                    <a:pt x="16" y="98"/>
                  </a:cubicBezTo>
                  <a:cubicBezTo>
                    <a:pt x="17" y="98"/>
                    <a:pt x="17" y="98"/>
                    <a:pt x="17" y="98"/>
                  </a:cubicBezTo>
                  <a:cubicBezTo>
                    <a:pt x="18" y="96"/>
                    <a:pt x="19" y="95"/>
                    <a:pt x="21" y="94"/>
                  </a:cubicBezTo>
                  <a:cubicBezTo>
                    <a:pt x="22" y="94"/>
                    <a:pt x="22" y="94"/>
                    <a:pt x="22" y="94"/>
                  </a:cubicBezTo>
                  <a:cubicBezTo>
                    <a:pt x="23" y="93"/>
                    <a:pt x="24" y="92"/>
                    <a:pt x="25" y="91"/>
                  </a:cubicBezTo>
                  <a:cubicBezTo>
                    <a:pt x="26" y="91"/>
                    <a:pt x="26" y="90"/>
                    <a:pt x="27" y="90"/>
                  </a:cubicBezTo>
                  <a:cubicBezTo>
                    <a:pt x="28" y="89"/>
                    <a:pt x="30" y="88"/>
                    <a:pt x="31" y="87"/>
                  </a:cubicBezTo>
                  <a:cubicBezTo>
                    <a:pt x="33" y="86"/>
                    <a:pt x="35" y="85"/>
                    <a:pt x="37" y="84"/>
                  </a:cubicBezTo>
                  <a:cubicBezTo>
                    <a:pt x="37" y="83"/>
                    <a:pt x="38" y="83"/>
                    <a:pt x="38" y="83"/>
                  </a:cubicBezTo>
                  <a:cubicBezTo>
                    <a:pt x="40" y="82"/>
                    <a:pt x="41" y="81"/>
                    <a:pt x="43" y="80"/>
                  </a:cubicBezTo>
                  <a:cubicBezTo>
                    <a:pt x="44" y="80"/>
                    <a:pt x="44" y="80"/>
                    <a:pt x="44" y="80"/>
                  </a:cubicBezTo>
                  <a:cubicBezTo>
                    <a:pt x="46" y="79"/>
                    <a:pt x="48" y="78"/>
                    <a:pt x="50" y="77"/>
                  </a:cubicBezTo>
                  <a:cubicBezTo>
                    <a:pt x="51" y="76"/>
                    <a:pt x="51" y="76"/>
                    <a:pt x="52" y="76"/>
                  </a:cubicBezTo>
                  <a:cubicBezTo>
                    <a:pt x="53" y="75"/>
                    <a:pt x="55" y="74"/>
                    <a:pt x="57" y="73"/>
                  </a:cubicBezTo>
                  <a:cubicBezTo>
                    <a:pt x="57" y="73"/>
                    <a:pt x="58" y="73"/>
                    <a:pt x="59" y="73"/>
                  </a:cubicBezTo>
                  <a:cubicBezTo>
                    <a:pt x="61" y="72"/>
                    <a:pt x="63" y="71"/>
                    <a:pt x="65" y="70"/>
                  </a:cubicBezTo>
                  <a:cubicBezTo>
                    <a:pt x="66" y="70"/>
                    <a:pt x="66" y="69"/>
                    <a:pt x="67" y="69"/>
                  </a:cubicBezTo>
                  <a:cubicBezTo>
                    <a:pt x="69" y="68"/>
                    <a:pt x="71" y="68"/>
                    <a:pt x="73" y="67"/>
                  </a:cubicBezTo>
                  <a:cubicBezTo>
                    <a:pt x="74" y="66"/>
                    <a:pt x="74" y="66"/>
                    <a:pt x="75" y="66"/>
                  </a:cubicBezTo>
                  <a:cubicBezTo>
                    <a:pt x="78" y="65"/>
                    <a:pt x="80" y="64"/>
                    <a:pt x="83" y="63"/>
                  </a:cubicBezTo>
                  <a:cubicBezTo>
                    <a:pt x="86" y="62"/>
                    <a:pt x="88" y="61"/>
                    <a:pt x="91" y="60"/>
                  </a:cubicBezTo>
                  <a:cubicBezTo>
                    <a:pt x="92" y="60"/>
                    <a:pt x="93" y="60"/>
                    <a:pt x="93" y="60"/>
                  </a:cubicBezTo>
                  <a:cubicBezTo>
                    <a:pt x="96" y="59"/>
                    <a:pt x="98" y="58"/>
                    <a:pt x="101" y="57"/>
                  </a:cubicBezTo>
                  <a:cubicBezTo>
                    <a:pt x="101" y="57"/>
                    <a:pt x="102" y="57"/>
                    <a:pt x="102" y="57"/>
                  </a:cubicBezTo>
                  <a:cubicBezTo>
                    <a:pt x="105" y="56"/>
                    <a:pt x="108" y="55"/>
                    <a:pt x="111" y="54"/>
                  </a:cubicBezTo>
                  <a:cubicBezTo>
                    <a:pt x="112" y="54"/>
                    <a:pt x="113" y="54"/>
                    <a:pt x="113" y="54"/>
                  </a:cubicBezTo>
                  <a:cubicBezTo>
                    <a:pt x="116" y="53"/>
                    <a:pt x="118" y="52"/>
                    <a:pt x="121" y="51"/>
                  </a:cubicBezTo>
                  <a:cubicBezTo>
                    <a:pt x="123" y="51"/>
                    <a:pt x="123" y="51"/>
                    <a:pt x="123" y="51"/>
                  </a:cubicBezTo>
                  <a:cubicBezTo>
                    <a:pt x="126" y="50"/>
                    <a:pt x="130" y="49"/>
                    <a:pt x="133" y="48"/>
                  </a:cubicBezTo>
                  <a:cubicBezTo>
                    <a:pt x="134" y="48"/>
                    <a:pt x="134" y="48"/>
                    <a:pt x="135" y="48"/>
                  </a:cubicBezTo>
                  <a:cubicBezTo>
                    <a:pt x="138" y="47"/>
                    <a:pt x="140" y="47"/>
                    <a:pt x="143" y="46"/>
                  </a:cubicBezTo>
                  <a:cubicBezTo>
                    <a:pt x="144" y="46"/>
                    <a:pt x="145" y="45"/>
                    <a:pt x="146" y="45"/>
                  </a:cubicBezTo>
                  <a:cubicBezTo>
                    <a:pt x="150" y="44"/>
                    <a:pt x="153" y="44"/>
                    <a:pt x="157" y="43"/>
                  </a:cubicBezTo>
                  <a:cubicBezTo>
                    <a:pt x="160" y="42"/>
                    <a:pt x="164" y="41"/>
                    <a:pt x="168" y="41"/>
                  </a:cubicBezTo>
                  <a:cubicBezTo>
                    <a:pt x="169" y="40"/>
                    <a:pt x="170" y="40"/>
                    <a:pt x="171" y="40"/>
                  </a:cubicBezTo>
                  <a:cubicBezTo>
                    <a:pt x="174" y="39"/>
                    <a:pt x="177" y="39"/>
                    <a:pt x="180" y="38"/>
                  </a:cubicBezTo>
                  <a:cubicBezTo>
                    <a:pt x="181" y="38"/>
                    <a:pt x="182" y="38"/>
                    <a:pt x="182" y="38"/>
                  </a:cubicBezTo>
                  <a:cubicBezTo>
                    <a:pt x="186" y="37"/>
                    <a:pt x="190" y="36"/>
                    <a:pt x="194" y="36"/>
                  </a:cubicBezTo>
                  <a:cubicBezTo>
                    <a:pt x="195" y="36"/>
                    <a:pt x="196" y="35"/>
                    <a:pt x="197" y="35"/>
                  </a:cubicBezTo>
                  <a:cubicBezTo>
                    <a:pt x="200" y="35"/>
                    <a:pt x="203" y="34"/>
                    <a:pt x="206" y="34"/>
                  </a:cubicBezTo>
                  <a:cubicBezTo>
                    <a:pt x="207" y="34"/>
                    <a:pt x="208" y="33"/>
                    <a:pt x="209" y="33"/>
                  </a:cubicBezTo>
                  <a:cubicBezTo>
                    <a:pt x="213" y="33"/>
                    <a:pt x="218" y="32"/>
                    <a:pt x="222" y="31"/>
                  </a:cubicBezTo>
                  <a:cubicBezTo>
                    <a:pt x="222" y="31"/>
                    <a:pt x="223" y="31"/>
                    <a:pt x="224" y="31"/>
                  </a:cubicBezTo>
                  <a:cubicBezTo>
                    <a:pt x="228" y="31"/>
                    <a:pt x="231" y="30"/>
                    <a:pt x="235" y="30"/>
                  </a:cubicBezTo>
                  <a:cubicBezTo>
                    <a:pt x="236" y="29"/>
                    <a:pt x="237" y="29"/>
                    <a:pt x="238" y="29"/>
                  </a:cubicBezTo>
                  <a:cubicBezTo>
                    <a:pt x="243" y="29"/>
                    <a:pt x="247" y="28"/>
                    <a:pt x="251" y="27"/>
                  </a:cubicBezTo>
                  <a:cubicBezTo>
                    <a:pt x="474" y="0"/>
                    <a:pt x="744" y="24"/>
                    <a:pt x="853" y="80"/>
                  </a:cubicBezTo>
                  <a:cubicBezTo>
                    <a:pt x="855" y="81"/>
                    <a:pt x="857" y="82"/>
                    <a:pt x="858" y="83"/>
                  </a:cubicBezTo>
                  <a:cubicBezTo>
                    <a:pt x="859" y="83"/>
                    <a:pt x="859" y="84"/>
                    <a:pt x="860" y="84"/>
                  </a:cubicBezTo>
                  <a:cubicBezTo>
                    <a:pt x="861" y="84"/>
                    <a:pt x="862" y="85"/>
                    <a:pt x="863" y="86"/>
                  </a:cubicBezTo>
                  <a:cubicBezTo>
                    <a:pt x="864" y="86"/>
                    <a:pt x="865" y="87"/>
                    <a:pt x="865" y="87"/>
                  </a:cubicBezTo>
                  <a:cubicBezTo>
                    <a:pt x="866" y="87"/>
                    <a:pt x="867" y="88"/>
                    <a:pt x="868" y="89"/>
                  </a:cubicBezTo>
                  <a:cubicBezTo>
                    <a:pt x="869" y="89"/>
                    <a:pt x="869" y="89"/>
                    <a:pt x="870" y="90"/>
                  </a:cubicBezTo>
                  <a:cubicBezTo>
                    <a:pt x="871" y="90"/>
                    <a:pt x="872" y="91"/>
                    <a:pt x="872" y="92"/>
                  </a:cubicBezTo>
                  <a:cubicBezTo>
                    <a:pt x="873" y="92"/>
                    <a:pt x="873" y="92"/>
                    <a:pt x="874" y="93"/>
                  </a:cubicBezTo>
                  <a:cubicBezTo>
                    <a:pt x="875" y="93"/>
                    <a:pt x="876" y="94"/>
                    <a:pt x="876" y="95"/>
                  </a:cubicBezTo>
                  <a:cubicBezTo>
                    <a:pt x="877" y="95"/>
                    <a:pt x="877" y="95"/>
                    <a:pt x="878" y="96"/>
                  </a:cubicBezTo>
                  <a:cubicBezTo>
                    <a:pt x="879" y="96"/>
                    <a:pt x="880" y="97"/>
                    <a:pt x="880" y="98"/>
                  </a:cubicBezTo>
                  <a:cubicBezTo>
                    <a:pt x="881" y="99"/>
                    <a:pt x="881" y="99"/>
                    <a:pt x="881" y="99"/>
                  </a:cubicBezTo>
                  <a:cubicBezTo>
                    <a:pt x="883" y="100"/>
                    <a:pt x="884" y="101"/>
                    <a:pt x="885" y="102"/>
                  </a:cubicBezTo>
                  <a:cubicBezTo>
                    <a:pt x="886" y="103"/>
                    <a:pt x="887" y="104"/>
                    <a:pt x="888" y="105"/>
                  </a:cubicBezTo>
                  <a:cubicBezTo>
                    <a:pt x="888" y="106"/>
                    <a:pt x="888" y="106"/>
                    <a:pt x="888" y="106"/>
                  </a:cubicBezTo>
                  <a:cubicBezTo>
                    <a:pt x="889" y="106"/>
                    <a:pt x="890" y="107"/>
                    <a:pt x="890" y="107"/>
                  </a:cubicBezTo>
                  <a:cubicBezTo>
                    <a:pt x="890" y="108"/>
                    <a:pt x="891" y="108"/>
                    <a:pt x="891" y="109"/>
                  </a:cubicBezTo>
                  <a:cubicBezTo>
                    <a:pt x="891" y="109"/>
                    <a:pt x="892" y="110"/>
                    <a:pt x="892" y="110"/>
                  </a:cubicBezTo>
                  <a:cubicBezTo>
                    <a:pt x="893" y="111"/>
                    <a:pt x="893" y="111"/>
                    <a:pt x="893" y="112"/>
                  </a:cubicBezTo>
                  <a:cubicBezTo>
                    <a:pt x="893" y="112"/>
                    <a:pt x="894" y="113"/>
                    <a:pt x="894" y="113"/>
                  </a:cubicBezTo>
                  <a:cubicBezTo>
                    <a:pt x="894" y="114"/>
                    <a:pt x="895" y="114"/>
                    <a:pt x="895" y="115"/>
                  </a:cubicBezTo>
                  <a:cubicBezTo>
                    <a:pt x="895" y="115"/>
                    <a:pt x="896" y="116"/>
                    <a:pt x="896" y="116"/>
                  </a:cubicBezTo>
                  <a:cubicBezTo>
                    <a:pt x="896" y="117"/>
                    <a:pt x="896" y="117"/>
                    <a:pt x="896" y="118"/>
                  </a:cubicBezTo>
                  <a:cubicBezTo>
                    <a:pt x="897" y="118"/>
                    <a:pt x="897" y="119"/>
                    <a:pt x="897" y="120"/>
                  </a:cubicBezTo>
                  <a:cubicBezTo>
                    <a:pt x="897" y="121"/>
                    <a:pt x="897" y="121"/>
                    <a:pt x="897" y="121"/>
                  </a:cubicBezTo>
                  <a:cubicBezTo>
                    <a:pt x="898" y="122"/>
                    <a:pt x="898" y="123"/>
                    <a:pt x="898" y="124"/>
                  </a:cubicBezTo>
                  <a:cubicBezTo>
                    <a:pt x="899" y="125"/>
                    <a:pt x="899" y="126"/>
                    <a:pt x="899" y="127"/>
                  </a:cubicBezTo>
                  <a:cubicBezTo>
                    <a:pt x="899" y="127"/>
                    <a:pt x="899" y="127"/>
                    <a:pt x="899" y="127"/>
                  </a:cubicBezTo>
                  <a:cubicBezTo>
                    <a:pt x="899" y="128"/>
                    <a:pt x="899" y="129"/>
                    <a:pt x="899" y="129"/>
                  </a:cubicBezTo>
                </a:path>
              </a:pathLst>
            </a:custGeom>
            <a:solidFill>
              <a:srgbClr val="009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54"/>
            <p:cNvSpPr>
              <a:spLocks/>
            </p:cNvSpPr>
            <p:nvPr/>
          </p:nvSpPr>
          <p:spPr bwMode="auto">
            <a:xfrm>
              <a:off x="1675" y="1195"/>
              <a:ext cx="1170" cy="326"/>
            </a:xfrm>
            <a:custGeom>
              <a:avLst/>
              <a:gdLst>
                <a:gd name="T0" fmla="*/ 224 w 899"/>
                <a:gd name="T1" fmla="*/ 15 h 250"/>
                <a:gd name="T2" fmla="*/ 194 w 899"/>
                <a:gd name="T3" fmla="*/ 20 h 250"/>
                <a:gd name="T4" fmla="*/ 157 w 899"/>
                <a:gd name="T5" fmla="*/ 27 h 250"/>
                <a:gd name="T6" fmla="*/ 123 w 899"/>
                <a:gd name="T7" fmla="*/ 35 h 250"/>
                <a:gd name="T8" fmla="*/ 101 w 899"/>
                <a:gd name="T9" fmla="*/ 41 h 250"/>
                <a:gd name="T10" fmla="*/ 73 w 899"/>
                <a:gd name="T11" fmla="*/ 51 h 250"/>
                <a:gd name="T12" fmla="*/ 52 w 899"/>
                <a:gd name="T13" fmla="*/ 60 h 250"/>
                <a:gd name="T14" fmla="*/ 37 w 899"/>
                <a:gd name="T15" fmla="*/ 68 h 250"/>
                <a:gd name="T16" fmla="*/ 21 w 899"/>
                <a:gd name="T17" fmla="*/ 78 h 250"/>
                <a:gd name="T18" fmla="*/ 9 w 899"/>
                <a:gd name="T19" fmla="*/ 89 h 250"/>
                <a:gd name="T20" fmla="*/ 2 w 899"/>
                <a:gd name="T21" fmla="*/ 100 h 250"/>
                <a:gd name="T22" fmla="*/ 0 w 899"/>
                <a:gd name="T23" fmla="*/ 109 h 250"/>
                <a:gd name="T24" fmla="*/ 0 w 899"/>
                <a:gd name="T25" fmla="*/ 113 h 250"/>
                <a:gd name="T26" fmla="*/ 0 w 899"/>
                <a:gd name="T27" fmla="*/ 116 h 250"/>
                <a:gd name="T28" fmla="*/ 3 w 899"/>
                <a:gd name="T29" fmla="*/ 126 h 250"/>
                <a:gd name="T30" fmla="*/ 8 w 899"/>
                <a:gd name="T31" fmla="*/ 134 h 250"/>
                <a:gd name="T32" fmla="*/ 17 w 899"/>
                <a:gd name="T33" fmla="*/ 144 h 250"/>
                <a:gd name="T34" fmla="*/ 26 w 899"/>
                <a:gd name="T35" fmla="*/ 151 h 250"/>
                <a:gd name="T36" fmla="*/ 39 w 899"/>
                <a:gd name="T37" fmla="*/ 159 h 250"/>
                <a:gd name="T38" fmla="*/ 112 w 899"/>
                <a:gd name="T39" fmla="*/ 248 h 250"/>
                <a:gd name="T40" fmla="*/ 152 w 899"/>
                <a:gd name="T41" fmla="*/ 244 h 250"/>
                <a:gd name="T42" fmla="*/ 183 w 899"/>
                <a:gd name="T43" fmla="*/ 242 h 250"/>
                <a:gd name="T44" fmla="*/ 211 w 899"/>
                <a:gd name="T45" fmla="*/ 240 h 250"/>
                <a:gd name="T46" fmla="*/ 251 w 899"/>
                <a:gd name="T47" fmla="*/ 237 h 250"/>
                <a:gd name="T48" fmla="*/ 279 w 899"/>
                <a:gd name="T49" fmla="*/ 236 h 250"/>
                <a:gd name="T50" fmla="*/ 311 w 899"/>
                <a:gd name="T51" fmla="*/ 234 h 250"/>
                <a:gd name="T52" fmla="*/ 340 w 899"/>
                <a:gd name="T53" fmla="*/ 233 h 250"/>
                <a:gd name="T54" fmla="*/ 365 w 899"/>
                <a:gd name="T55" fmla="*/ 233 h 250"/>
                <a:gd name="T56" fmla="*/ 391 w 899"/>
                <a:gd name="T57" fmla="*/ 232 h 250"/>
                <a:gd name="T58" fmla="*/ 420 w 899"/>
                <a:gd name="T59" fmla="*/ 232 h 250"/>
                <a:gd name="T60" fmla="*/ 448 w 899"/>
                <a:gd name="T61" fmla="*/ 232 h 250"/>
                <a:gd name="T62" fmla="*/ 479 w 899"/>
                <a:gd name="T63" fmla="*/ 232 h 250"/>
                <a:gd name="T64" fmla="*/ 509 w 899"/>
                <a:gd name="T65" fmla="*/ 232 h 250"/>
                <a:gd name="T66" fmla="*/ 538 w 899"/>
                <a:gd name="T67" fmla="*/ 233 h 250"/>
                <a:gd name="T68" fmla="*/ 563 w 899"/>
                <a:gd name="T69" fmla="*/ 234 h 250"/>
                <a:gd name="T70" fmla="*/ 591 w 899"/>
                <a:gd name="T71" fmla="*/ 235 h 250"/>
                <a:gd name="T72" fmla="*/ 613 w 899"/>
                <a:gd name="T73" fmla="*/ 236 h 250"/>
                <a:gd name="T74" fmla="*/ 636 w 899"/>
                <a:gd name="T75" fmla="*/ 237 h 250"/>
                <a:gd name="T76" fmla="*/ 664 w 899"/>
                <a:gd name="T77" fmla="*/ 239 h 250"/>
                <a:gd name="T78" fmla="*/ 675 w 899"/>
                <a:gd name="T79" fmla="*/ 240 h 250"/>
                <a:gd name="T80" fmla="*/ 700 w 899"/>
                <a:gd name="T81" fmla="*/ 242 h 250"/>
                <a:gd name="T82" fmla="*/ 730 w 899"/>
                <a:gd name="T83" fmla="*/ 244 h 250"/>
                <a:gd name="T84" fmla="*/ 745 w 899"/>
                <a:gd name="T85" fmla="*/ 245 h 250"/>
                <a:gd name="T86" fmla="*/ 784 w 899"/>
                <a:gd name="T87" fmla="*/ 249 h 250"/>
                <a:gd name="T88" fmla="*/ 797 w 899"/>
                <a:gd name="T89" fmla="*/ 249 h 250"/>
                <a:gd name="T90" fmla="*/ 825 w 899"/>
                <a:gd name="T91" fmla="*/ 239 h 250"/>
                <a:gd name="T92" fmla="*/ 846 w 899"/>
                <a:gd name="T93" fmla="*/ 230 h 250"/>
                <a:gd name="T94" fmla="*/ 862 w 899"/>
                <a:gd name="T95" fmla="*/ 159 h 250"/>
                <a:gd name="T96" fmla="*/ 878 w 899"/>
                <a:gd name="T97" fmla="*/ 148 h 250"/>
                <a:gd name="T98" fmla="*/ 889 w 899"/>
                <a:gd name="T99" fmla="*/ 137 h 250"/>
                <a:gd name="T100" fmla="*/ 896 w 899"/>
                <a:gd name="T101" fmla="*/ 126 h 250"/>
                <a:gd name="T102" fmla="*/ 899 w 899"/>
                <a:gd name="T103" fmla="*/ 117 h 250"/>
                <a:gd name="T104" fmla="*/ 899 w 899"/>
                <a:gd name="T105" fmla="*/ 111 h 250"/>
                <a:gd name="T106" fmla="*/ 896 w 899"/>
                <a:gd name="T107" fmla="*/ 102 h 250"/>
                <a:gd name="T108" fmla="*/ 892 w 899"/>
                <a:gd name="T109" fmla="*/ 94 h 250"/>
                <a:gd name="T110" fmla="*/ 885 w 899"/>
                <a:gd name="T111" fmla="*/ 86 h 250"/>
                <a:gd name="T112" fmla="*/ 874 w 899"/>
                <a:gd name="T113" fmla="*/ 77 h 250"/>
                <a:gd name="T114" fmla="*/ 863 w 899"/>
                <a:gd name="T115" fmla="*/ 7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250">
                  <a:moveTo>
                    <a:pt x="446" y="0"/>
                  </a:moveTo>
                  <a:cubicBezTo>
                    <a:pt x="381" y="0"/>
                    <a:pt x="314" y="4"/>
                    <a:pt x="251" y="11"/>
                  </a:cubicBezTo>
                  <a:cubicBezTo>
                    <a:pt x="247" y="12"/>
                    <a:pt x="243" y="13"/>
                    <a:pt x="238" y="13"/>
                  </a:cubicBezTo>
                  <a:cubicBezTo>
                    <a:pt x="237" y="13"/>
                    <a:pt x="236" y="13"/>
                    <a:pt x="235" y="14"/>
                  </a:cubicBezTo>
                  <a:cubicBezTo>
                    <a:pt x="231" y="14"/>
                    <a:pt x="228" y="15"/>
                    <a:pt x="224" y="15"/>
                  </a:cubicBezTo>
                  <a:cubicBezTo>
                    <a:pt x="223" y="15"/>
                    <a:pt x="222" y="15"/>
                    <a:pt x="222" y="15"/>
                  </a:cubicBezTo>
                  <a:cubicBezTo>
                    <a:pt x="218" y="16"/>
                    <a:pt x="213" y="17"/>
                    <a:pt x="209" y="17"/>
                  </a:cubicBezTo>
                  <a:cubicBezTo>
                    <a:pt x="208" y="17"/>
                    <a:pt x="207" y="18"/>
                    <a:pt x="206" y="18"/>
                  </a:cubicBezTo>
                  <a:cubicBezTo>
                    <a:pt x="203" y="18"/>
                    <a:pt x="200" y="19"/>
                    <a:pt x="197" y="19"/>
                  </a:cubicBezTo>
                  <a:cubicBezTo>
                    <a:pt x="196" y="19"/>
                    <a:pt x="195" y="20"/>
                    <a:pt x="194" y="20"/>
                  </a:cubicBezTo>
                  <a:cubicBezTo>
                    <a:pt x="190" y="20"/>
                    <a:pt x="186" y="21"/>
                    <a:pt x="182" y="22"/>
                  </a:cubicBezTo>
                  <a:cubicBezTo>
                    <a:pt x="182" y="22"/>
                    <a:pt x="181" y="22"/>
                    <a:pt x="180" y="22"/>
                  </a:cubicBezTo>
                  <a:cubicBezTo>
                    <a:pt x="177" y="23"/>
                    <a:pt x="174" y="23"/>
                    <a:pt x="171" y="24"/>
                  </a:cubicBezTo>
                  <a:cubicBezTo>
                    <a:pt x="170" y="24"/>
                    <a:pt x="169" y="24"/>
                    <a:pt x="168" y="25"/>
                  </a:cubicBezTo>
                  <a:cubicBezTo>
                    <a:pt x="164" y="25"/>
                    <a:pt x="160" y="26"/>
                    <a:pt x="157" y="27"/>
                  </a:cubicBezTo>
                  <a:cubicBezTo>
                    <a:pt x="153" y="28"/>
                    <a:pt x="150" y="28"/>
                    <a:pt x="146" y="29"/>
                  </a:cubicBezTo>
                  <a:cubicBezTo>
                    <a:pt x="145" y="29"/>
                    <a:pt x="144" y="30"/>
                    <a:pt x="143" y="30"/>
                  </a:cubicBezTo>
                  <a:cubicBezTo>
                    <a:pt x="140" y="31"/>
                    <a:pt x="138" y="31"/>
                    <a:pt x="135" y="32"/>
                  </a:cubicBezTo>
                  <a:cubicBezTo>
                    <a:pt x="134" y="32"/>
                    <a:pt x="134" y="32"/>
                    <a:pt x="133" y="32"/>
                  </a:cubicBezTo>
                  <a:cubicBezTo>
                    <a:pt x="130" y="33"/>
                    <a:pt x="126" y="34"/>
                    <a:pt x="123" y="35"/>
                  </a:cubicBezTo>
                  <a:cubicBezTo>
                    <a:pt x="121" y="35"/>
                    <a:pt x="121" y="35"/>
                    <a:pt x="121" y="35"/>
                  </a:cubicBezTo>
                  <a:cubicBezTo>
                    <a:pt x="118" y="36"/>
                    <a:pt x="116" y="37"/>
                    <a:pt x="113" y="38"/>
                  </a:cubicBezTo>
                  <a:cubicBezTo>
                    <a:pt x="113" y="38"/>
                    <a:pt x="112" y="38"/>
                    <a:pt x="111" y="38"/>
                  </a:cubicBezTo>
                  <a:cubicBezTo>
                    <a:pt x="108" y="39"/>
                    <a:pt x="105" y="40"/>
                    <a:pt x="102" y="41"/>
                  </a:cubicBezTo>
                  <a:cubicBezTo>
                    <a:pt x="102" y="41"/>
                    <a:pt x="101" y="41"/>
                    <a:pt x="101" y="41"/>
                  </a:cubicBezTo>
                  <a:cubicBezTo>
                    <a:pt x="98" y="42"/>
                    <a:pt x="96" y="43"/>
                    <a:pt x="93" y="44"/>
                  </a:cubicBezTo>
                  <a:cubicBezTo>
                    <a:pt x="93" y="44"/>
                    <a:pt x="92" y="44"/>
                    <a:pt x="91" y="44"/>
                  </a:cubicBezTo>
                  <a:cubicBezTo>
                    <a:pt x="88" y="45"/>
                    <a:pt x="86" y="46"/>
                    <a:pt x="83" y="47"/>
                  </a:cubicBezTo>
                  <a:cubicBezTo>
                    <a:pt x="80" y="48"/>
                    <a:pt x="78" y="49"/>
                    <a:pt x="75" y="50"/>
                  </a:cubicBezTo>
                  <a:cubicBezTo>
                    <a:pt x="74" y="50"/>
                    <a:pt x="74" y="50"/>
                    <a:pt x="73" y="51"/>
                  </a:cubicBezTo>
                  <a:cubicBezTo>
                    <a:pt x="71" y="52"/>
                    <a:pt x="69" y="52"/>
                    <a:pt x="67" y="53"/>
                  </a:cubicBezTo>
                  <a:cubicBezTo>
                    <a:pt x="66" y="53"/>
                    <a:pt x="66" y="54"/>
                    <a:pt x="65" y="54"/>
                  </a:cubicBezTo>
                  <a:cubicBezTo>
                    <a:pt x="63" y="55"/>
                    <a:pt x="61" y="56"/>
                    <a:pt x="59" y="57"/>
                  </a:cubicBezTo>
                  <a:cubicBezTo>
                    <a:pt x="58" y="57"/>
                    <a:pt x="57" y="57"/>
                    <a:pt x="57" y="57"/>
                  </a:cubicBezTo>
                  <a:cubicBezTo>
                    <a:pt x="55" y="58"/>
                    <a:pt x="53" y="59"/>
                    <a:pt x="52" y="60"/>
                  </a:cubicBezTo>
                  <a:cubicBezTo>
                    <a:pt x="51" y="60"/>
                    <a:pt x="51" y="60"/>
                    <a:pt x="50" y="61"/>
                  </a:cubicBezTo>
                  <a:cubicBezTo>
                    <a:pt x="48" y="62"/>
                    <a:pt x="46" y="63"/>
                    <a:pt x="44" y="64"/>
                  </a:cubicBezTo>
                  <a:cubicBezTo>
                    <a:pt x="43" y="64"/>
                    <a:pt x="43" y="64"/>
                    <a:pt x="43" y="64"/>
                  </a:cubicBezTo>
                  <a:cubicBezTo>
                    <a:pt x="41" y="65"/>
                    <a:pt x="40" y="66"/>
                    <a:pt x="38" y="67"/>
                  </a:cubicBezTo>
                  <a:cubicBezTo>
                    <a:pt x="38" y="67"/>
                    <a:pt x="37" y="67"/>
                    <a:pt x="37" y="68"/>
                  </a:cubicBezTo>
                  <a:cubicBezTo>
                    <a:pt x="35" y="69"/>
                    <a:pt x="33" y="70"/>
                    <a:pt x="31" y="71"/>
                  </a:cubicBezTo>
                  <a:cubicBezTo>
                    <a:pt x="30" y="72"/>
                    <a:pt x="28" y="73"/>
                    <a:pt x="27" y="74"/>
                  </a:cubicBezTo>
                  <a:cubicBezTo>
                    <a:pt x="26" y="74"/>
                    <a:pt x="26" y="75"/>
                    <a:pt x="25" y="75"/>
                  </a:cubicBezTo>
                  <a:cubicBezTo>
                    <a:pt x="24" y="76"/>
                    <a:pt x="23" y="77"/>
                    <a:pt x="22" y="78"/>
                  </a:cubicBezTo>
                  <a:cubicBezTo>
                    <a:pt x="21" y="78"/>
                    <a:pt x="21" y="78"/>
                    <a:pt x="21" y="78"/>
                  </a:cubicBezTo>
                  <a:cubicBezTo>
                    <a:pt x="19" y="79"/>
                    <a:pt x="18" y="80"/>
                    <a:pt x="17" y="82"/>
                  </a:cubicBezTo>
                  <a:cubicBezTo>
                    <a:pt x="16" y="82"/>
                    <a:pt x="16" y="82"/>
                    <a:pt x="16" y="82"/>
                  </a:cubicBezTo>
                  <a:cubicBezTo>
                    <a:pt x="15" y="83"/>
                    <a:pt x="14" y="84"/>
                    <a:pt x="13" y="85"/>
                  </a:cubicBezTo>
                  <a:cubicBezTo>
                    <a:pt x="12" y="86"/>
                    <a:pt x="12" y="86"/>
                    <a:pt x="12" y="86"/>
                  </a:cubicBezTo>
                  <a:cubicBezTo>
                    <a:pt x="11" y="87"/>
                    <a:pt x="10" y="88"/>
                    <a:pt x="9" y="89"/>
                  </a:cubicBezTo>
                  <a:cubicBezTo>
                    <a:pt x="9" y="90"/>
                    <a:pt x="9" y="90"/>
                    <a:pt x="9" y="90"/>
                  </a:cubicBezTo>
                  <a:cubicBezTo>
                    <a:pt x="8" y="91"/>
                    <a:pt x="7" y="92"/>
                    <a:pt x="7" y="93"/>
                  </a:cubicBezTo>
                  <a:cubicBezTo>
                    <a:pt x="6" y="94"/>
                    <a:pt x="6" y="94"/>
                    <a:pt x="6" y="94"/>
                  </a:cubicBezTo>
                  <a:cubicBezTo>
                    <a:pt x="5" y="95"/>
                    <a:pt x="5" y="96"/>
                    <a:pt x="4" y="97"/>
                  </a:cubicBezTo>
                  <a:cubicBezTo>
                    <a:pt x="3" y="98"/>
                    <a:pt x="3" y="99"/>
                    <a:pt x="2" y="100"/>
                  </a:cubicBezTo>
                  <a:cubicBezTo>
                    <a:pt x="2" y="101"/>
                    <a:pt x="2" y="101"/>
                    <a:pt x="2" y="101"/>
                  </a:cubicBezTo>
                  <a:cubicBezTo>
                    <a:pt x="1" y="102"/>
                    <a:pt x="1" y="103"/>
                    <a:pt x="1" y="104"/>
                  </a:cubicBezTo>
                  <a:cubicBezTo>
                    <a:pt x="1" y="105"/>
                    <a:pt x="1" y="105"/>
                    <a:pt x="1" y="105"/>
                  </a:cubicBezTo>
                  <a:cubicBezTo>
                    <a:pt x="0" y="106"/>
                    <a:pt x="0" y="107"/>
                    <a:pt x="0" y="108"/>
                  </a:cubicBezTo>
                  <a:cubicBezTo>
                    <a:pt x="0" y="109"/>
                    <a:pt x="0" y="109"/>
                    <a:pt x="0" y="109"/>
                  </a:cubicBezTo>
                  <a:cubicBezTo>
                    <a:pt x="0" y="110"/>
                    <a:pt x="0" y="111"/>
                    <a:pt x="0" y="112"/>
                  </a:cubicBezTo>
                  <a:cubicBezTo>
                    <a:pt x="0" y="113"/>
                    <a:pt x="0" y="113"/>
                    <a:pt x="0" y="113"/>
                  </a:cubicBezTo>
                  <a:cubicBezTo>
                    <a:pt x="0" y="113"/>
                    <a:pt x="0" y="113"/>
                    <a:pt x="0" y="113"/>
                  </a:cubicBezTo>
                  <a:cubicBezTo>
                    <a:pt x="0" y="114"/>
                    <a:pt x="0" y="114"/>
                    <a:pt x="0" y="114"/>
                  </a:cubicBezTo>
                  <a:cubicBezTo>
                    <a:pt x="0" y="113"/>
                    <a:pt x="0" y="113"/>
                    <a:pt x="0" y="113"/>
                  </a:cubicBezTo>
                  <a:cubicBezTo>
                    <a:pt x="0" y="113"/>
                    <a:pt x="0" y="113"/>
                    <a:pt x="0" y="113"/>
                  </a:cubicBezTo>
                  <a:cubicBezTo>
                    <a:pt x="0" y="113"/>
                    <a:pt x="0" y="113"/>
                    <a:pt x="0" y="113"/>
                  </a:cubicBezTo>
                  <a:cubicBezTo>
                    <a:pt x="0" y="113"/>
                    <a:pt x="0" y="114"/>
                    <a:pt x="0" y="114"/>
                  </a:cubicBezTo>
                  <a:cubicBezTo>
                    <a:pt x="0" y="115"/>
                    <a:pt x="0" y="115"/>
                    <a:pt x="0" y="115"/>
                  </a:cubicBezTo>
                  <a:cubicBezTo>
                    <a:pt x="0" y="116"/>
                    <a:pt x="0" y="116"/>
                    <a:pt x="0" y="116"/>
                  </a:cubicBezTo>
                  <a:cubicBezTo>
                    <a:pt x="0" y="117"/>
                    <a:pt x="0" y="118"/>
                    <a:pt x="0" y="119"/>
                  </a:cubicBezTo>
                  <a:cubicBezTo>
                    <a:pt x="0" y="120"/>
                    <a:pt x="1" y="121"/>
                    <a:pt x="1" y="122"/>
                  </a:cubicBezTo>
                  <a:cubicBezTo>
                    <a:pt x="1" y="123"/>
                    <a:pt x="1" y="123"/>
                    <a:pt x="1" y="123"/>
                  </a:cubicBezTo>
                  <a:cubicBezTo>
                    <a:pt x="2" y="123"/>
                    <a:pt x="2" y="124"/>
                    <a:pt x="2" y="125"/>
                  </a:cubicBezTo>
                  <a:cubicBezTo>
                    <a:pt x="2" y="125"/>
                    <a:pt x="3" y="125"/>
                    <a:pt x="3" y="126"/>
                  </a:cubicBezTo>
                  <a:cubicBezTo>
                    <a:pt x="3" y="126"/>
                    <a:pt x="3" y="127"/>
                    <a:pt x="4" y="128"/>
                  </a:cubicBezTo>
                  <a:cubicBezTo>
                    <a:pt x="4" y="128"/>
                    <a:pt x="4" y="129"/>
                    <a:pt x="4" y="129"/>
                  </a:cubicBezTo>
                  <a:cubicBezTo>
                    <a:pt x="5" y="129"/>
                    <a:pt x="5" y="130"/>
                    <a:pt x="5" y="131"/>
                  </a:cubicBezTo>
                  <a:cubicBezTo>
                    <a:pt x="6" y="131"/>
                    <a:pt x="6" y="132"/>
                    <a:pt x="6" y="132"/>
                  </a:cubicBezTo>
                  <a:cubicBezTo>
                    <a:pt x="7" y="133"/>
                    <a:pt x="7" y="133"/>
                    <a:pt x="8" y="134"/>
                  </a:cubicBezTo>
                  <a:cubicBezTo>
                    <a:pt x="8" y="134"/>
                    <a:pt x="8" y="134"/>
                    <a:pt x="9" y="135"/>
                  </a:cubicBezTo>
                  <a:cubicBezTo>
                    <a:pt x="9" y="136"/>
                    <a:pt x="10" y="136"/>
                    <a:pt x="10" y="137"/>
                  </a:cubicBezTo>
                  <a:cubicBezTo>
                    <a:pt x="11" y="138"/>
                    <a:pt x="11" y="138"/>
                    <a:pt x="11" y="138"/>
                  </a:cubicBezTo>
                  <a:cubicBezTo>
                    <a:pt x="12" y="139"/>
                    <a:pt x="13" y="140"/>
                    <a:pt x="14" y="141"/>
                  </a:cubicBezTo>
                  <a:cubicBezTo>
                    <a:pt x="15" y="142"/>
                    <a:pt x="16" y="143"/>
                    <a:pt x="17" y="144"/>
                  </a:cubicBezTo>
                  <a:cubicBezTo>
                    <a:pt x="17" y="144"/>
                    <a:pt x="18" y="144"/>
                    <a:pt x="18" y="145"/>
                  </a:cubicBezTo>
                  <a:cubicBezTo>
                    <a:pt x="19" y="145"/>
                    <a:pt x="20" y="146"/>
                    <a:pt x="21" y="147"/>
                  </a:cubicBezTo>
                  <a:cubicBezTo>
                    <a:pt x="21" y="147"/>
                    <a:pt x="22" y="147"/>
                    <a:pt x="22" y="148"/>
                  </a:cubicBezTo>
                  <a:cubicBezTo>
                    <a:pt x="23" y="148"/>
                    <a:pt x="24" y="149"/>
                    <a:pt x="25" y="150"/>
                  </a:cubicBezTo>
                  <a:cubicBezTo>
                    <a:pt x="25" y="150"/>
                    <a:pt x="26" y="150"/>
                    <a:pt x="26" y="151"/>
                  </a:cubicBezTo>
                  <a:cubicBezTo>
                    <a:pt x="27" y="151"/>
                    <a:pt x="28" y="152"/>
                    <a:pt x="29" y="153"/>
                  </a:cubicBezTo>
                  <a:cubicBezTo>
                    <a:pt x="29" y="153"/>
                    <a:pt x="30" y="153"/>
                    <a:pt x="31" y="154"/>
                  </a:cubicBezTo>
                  <a:cubicBezTo>
                    <a:pt x="32" y="154"/>
                    <a:pt x="32" y="155"/>
                    <a:pt x="33" y="155"/>
                  </a:cubicBezTo>
                  <a:cubicBezTo>
                    <a:pt x="34" y="156"/>
                    <a:pt x="35" y="156"/>
                    <a:pt x="35" y="157"/>
                  </a:cubicBezTo>
                  <a:cubicBezTo>
                    <a:pt x="36" y="157"/>
                    <a:pt x="37" y="158"/>
                    <a:pt x="39" y="159"/>
                  </a:cubicBezTo>
                  <a:cubicBezTo>
                    <a:pt x="39" y="159"/>
                    <a:pt x="40" y="159"/>
                    <a:pt x="40" y="159"/>
                  </a:cubicBezTo>
                  <a:cubicBezTo>
                    <a:pt x="42" y="160"/>
                    <a:pt x="43" y="225"/>
                    <a:pt x="45" y="226"/>
                  </a:cubicBezTo>
                  <a:cubicBezTo>
                    <a:pt x="61" y="235"/>
                    <a:pt x="81" y="242"/>
                    <a:pt x="104" y="249"/>
                  </a:cubicBezTo>
                  <a:cubicBezTo>
                    <a:pt x="104" y="249"/>
                    <a:pt x="104" y="249"/>
                    <a:pt x="104" y="249"/>
                  </a:cubicBezTo>
                  <a:cubicBezTo>
                    <a:pt x="107" y="249"/>
                    <a:pt x="110" y="248"/>
                    <a:pt x="112" y="248"/>
                  </a:cubicBezTo>
                  <a:cubicBezTo>
                    <a:pt x="116" y="248"/>
                    <a:pt x="120" y="247"/>
                    <a:pt x="124" y="247"/>
                  </a:cubicBezTo>
                  <a:cubicBezTo>
                    <a:pt x="127" y="247"/>
                    <a:pt x="129" y="246"/>
                    <a:pt x="132" y="246"/>
                  </a:cubicBezTo>
                  <a:cubicBezTo>
                    <a:pt x="136" y="246"/>
                    <a:pt x="140" y="245"/>
                    <a:pt x="144" y="245"/>
                  </a:cubicBezTo>
                  <a:cubicBezTo>
                    <a:pt x="145" y="245"/>
                    <a:pt x="146" y="245"/>
                    <a:pt x="147" y="245"/>
                  </a:cubicBezTo>
                  <a:cubicBezTo>
                    <a:pt x="149" y="245"/>
                    <a:pt x="150" y="244"/>
                    <a:pt x="152" y="244"/>
                  </a:cubicBezTo>
                  <a:cubicBezTo>
                    <a:pt x="154" y="244"/>
                    <a:pt x="156" y="244"/>
                    <a:pt x="159" y="244"/>
                  </a:cubicBezTo>
                  <a:cubicBezTo>
                    <a:pt x="160" y="244"/>
                    <a:pt x="162" y="243"/>
                    <a:pt x="163" y="243"/>
                  </a:cubicBezTo>
                  <a:cubicBezTo>
                    <a:pt x="172" y="243"/>
                    <a:pt x="172" y="243"/>
                    <a:pt x="172" y="243"/>
                  </a:cubicBezTo>
                  <a:cubicBezTo>
                    <a:pt x="174" y="242"/>
                    <a:pt x="177" y="242"/>
                    <a:pt x="180" y="242"/>
                  </a:cubicBezTo>
                  <a:cubicBezTo>
                    <a:pt x="181" y="242"/>
                    <a:pt x="182" y="242"/>
                    <a:pt x="183" y="242"/>
                  </a:cubicBezTo>
                  <a:cubicBezTo>
                    <a:pt x="185" y="242"/>
                    <a:pt x="186" y="241"/>
                    <a:pt x="187" y="241"/>
                  </a:cubicBezTo>
                  <a:cubicBezTo>
                    <a:pt x="189" y="241"/>
                    <a:pt x="190" y="241"/>
                    <a:pt x="192" y="241"/>
                  </a:cubicBezTo>
                  <a:cubicBezTo>
                    <a:pt x="196" y="241"/>
                    <a:pt x="200" y="240"/>
                    <a:pt x="205" y="240"/>
                  </a:cubicBezTo>
                  <a:cubicBezTo>
                    <a:pt x="205" y="240"/>
                    <a:pt x="206" y="240"/>
                    <a:pt x="206" y="240"/>
                  </a:cubicBezTo>
                  <a:cubicBezTo>
                    <a:pt x="208" y="240"/>
                    <a:pt x="209" y="240"/>
                    <a:pt x="211" y="240"/>
                  </a:cubicBezTo>
                  <a:cubicBezTo>
                    <a:pt x="214" y="239"/>
                    <a:pt x="217" y="239"/>
                    <a:pt x="219" y="239"/>
                  </a:cubicBezTo>
                  <a:cubicBezTo>
                    <a:pt x="221" y="239"/>
                    <a:pt x="223" y="239"/>
                    <a:pt x="225" y="239"/>
                  </a:cubicBezTo>
                  <a:cubicBezTo>
                    <a:pt x="226" y="239"/>
                    <a:pt x="227" y="239"/>
                    <a:pt x="228" y="239"/>
                  </a:cubicBezTo>
                  <a:cubicBezTo>
                    <a:pt x="229" y="238"/>
                    <a:pt x="230" y="238"/>
                    <a:pt x="231" y="238"/>
                  </a:cubicBezTo>
                  <a:cubicBezTo>
                    <a:pt x="238" y="238"/>
                    <a:pt x="244" y="237"/>
                    <a:pt x="251" y="237"/>
                  </a:cubicBezTo>
                  <a:cubicBezTo>
                    <a:pt x="253" y="237"/>
                    <a:pt x="255" y="237"/>
                    <a:pt x="256" y="237"/>
                  </a:cubicBezTo>
                  <a:cubicBezTo>
                    <a:pt x="261" y="236"/>
                    <a:pt x="266" y="236"/>
                    <a:pt x="271" y="236"/>
                  </a:cubicBezTo>
                  <a:cubicBezTo>
                    <a:pt x="272" y="236"/>
                    <a:pt x="274" y="236"/>
                    <a:pt x="275" y="236"/>
                  </a:cubicBezTo>
                  <a:cubicBezTo>
                    <a:pt x="276" y="236"/>
                    <a:pt x="277" y="236"/>
                    <a:pt x="279" y="236"/>
                  </a:cubicBezTo>
                  <a:cubicBezTo>
                    <a:pt x="279" y="236"/>
                    <a:pt x="279" y="236"/>
                    <a:pt x="279" y="236"/>
                  </a:cubicBezTo>
                  <a:cubicBezTo>
                    <a:pt x="283" y="235"/>
                    <a:pt x="287" y="235"/>
                    <a:pt x="291" y="235"/>
                  </a:cubicBezTo>
                  <a:cubicBezTo>
                    <a:pt x="293" y="235"/>
                    <a:pt x="296" y="235"/>
                    <a:pt x="299" y="235"/>
                  </a:cubicBezTo>
                  <a:cubicBezTo>
                    <a:pt x="300" y="235"/>
                    <a:pt x="300" y="235"/>
                    <a:pt x="300" y="235"/>
                  </a:cubicBezTo>
                  <a:cubicBezTo>
                    <a:pt x="303" y="235"/>
                    <a:pt x="307" y="234"/>
                    <a:pt x="311" y="234"/>
                  </a:cubicBezTo>
                  <a:cubicBezTo>
                    <a:pt x="311" y="234"/>
                    <a:pt x="311" y="234"/>
                    <a:pt x="311" y="234"/>
                  </a:cubicBezTo>
                  <a:cubicBezTo>
                    <a:pt x="314" y="234"/>
                    <a:pt x="316" y="234"/>
                    <a:pt x="319" y="234"/>
                  </a:cubicBezTo>
                  <a:cubicBezTo>
                    <a:pt x="320" y="234"/>
                    <a:pt x="321" y="234"/>
                    <a:pt x="322" y="234"/>
                  </a:cubicBezTo>
                  <a:cubicBezTo>
                    <a:pt x="325" y="234"/>
                    <a:pt x="328" y="234"/>
                    <a:pt x="331" y="233"/>
                  </a:cubicBezTo>
                  <a:cubicBezTo>
                    <a:pt x="334" y="233"/>
                    <a:pt x="337" y="233"/>
                    <a:pt x="340" y="233"/>
                  </a:cubicBezTo>
                  <a:cubicBezTo>
                    <a:pt x="340" y="233"/>
                    <a:pt x="340" y="233"/>
                    <a:pt x="340" y="233"/>
                  </a:cubicBezTo>
                  <a:cubicBezTo>
                    <a:pt x="344" y="233"/>
                    <a:pt x="347" y="233"/>
                    <a:pt x="351" y="233"/>
                  </a:cubicBezTo>
                  <a:cubicBezTo>
                    <a:pt x="352" y="233"/>
                    <a:pt x="353" y="233"/>
                    <a:pt x="354" y="233"/>
                  </a:cubicBezTo>
                  <a:cubicBezTo>
                    <a:pt x="355" y="233"/>
                    <a:pt x="355" y="233"/>
                    <a:pt x="355" y="233"/>
                  </a:cubicBezTo>
                  <a:cubicBezTo>
                    <a:pt x="357" y="233"/>
                    <a:pt x="359" y="233"/>
                    <a:pt x="360" y="233"/>
                  </a:cubicBezTo>
                  <a:cubicBezTo>
                    <a:pt x="362" y="233"/>
                    <a:pt x="364" y="233"/>
                    <a:pt x="365" y="233"/>
                  </a:cubicBezTo>
                  <a:cubicBezTo>
                    <a:pt x="367" y="233"/>
                    <a:pt x="369" y="232"/>
                    <a:pt x="371" y="232"/>
                  </a:cubicBezTo>
                  <a:cubicBezTo>
                    <a:pt x="371" y="232"/>
                    <a:pt x="371" y="232"/>
                    <a:pt x="371" y="232"/>
                  </a:cubicBezTo>
                  <a:cubicBezTo>
                    <a:pt x="372" y="232"/>
                    <a:pt x="372" y="232"/>
                    <a:pt x="372" y="232"/>
                  </a:cubicBezTo>
                  <a:cubicBezTo>
                    <a:pt x="375" y="232"/>
                    <a:pt x="378" y="232"/>
                    <a:pt x="380" y="232"/>
                  </a:cubicBezTo>
                  <a:cubicBezTo>
                    <a:pt x="384" y="232"/>
                    <a:pt x="388" y="232"/>
                    <a:pt x="391" y="232"/>
                  </a:cubicBezTo>
                  <a:cubicBezTo>
                    <a:pt x="392" y="232"/>
                    <a:pt x="392" y="232"/>
                    <a:pt x="392" y="232"/>
                  </a:cubicBezTo>
                  <a:cubicBezTo>
                    <a:pt x="395" y="232"/>
                    <a:pt x="398" y="232"/>
                    <a:pt x="400" y="232"/>
                  </a:cubicBezTo>
                  <a:cubicBezTo>
                    <a:pt x="404" y="232"/>
                    <a:pt x="408" y="232"/>
                    <a:pt x="412" y="232"/>
                  </a:cubicBezTo>
                  <a:cubicBezTo>
                    <a:pt x="414" y="232"/>
                    <a:pt x="416" y="232"/>
                    <a:pt x="418" y="232"/>
                  </a:cubicBezTo>
                  <a:cubicBezTo>
                    <a:pt x="418" y="232"/>
                    <a:pt x="419" y="232"/>
                    <a:pt x="420" y="232"/>
                  </a:cubicBezTo>
                  <a:cubicBezTo>
                    <a:pt x="423" y="232"/>
                    <a:pt x="423" y="232"/>
                    <a:pt x="423" y="232"/>
                  </a:cubicBezTo>
                  <a:cubicBezTo>
                    <a:pt x="424" y="232"/>
                    <a:pt x="425" y="232"/>
                    <a:pt x="426" y="232"/>
                  </a:cubicBezTo>
                  <a:cubicBezTo>
                    <a:pt x="428" y="232"/>
                    <a:pt x="428" y="232"/>
                    <a:pt x="428" y="232"/>
                  </a:cubicBezTo>
                  <a:cubicBezTo>
                    <a:pt x="432" y="232"/>
                    <a:pt x="436" y="232"/>
                    <a:pt x="439" y="232"/>
                  </a:cubicBezTo>
                  <a:cubicBezTo>
                    <a:pt x="442" y="232"/>
                    <a:pt x="445" y="232"/>
                    <a:pt x="448" y="232"/>
                  </a:cubicBezTo>
                  <a:cubicBezTo>
                    <a:pt x="452" y="232"/>
                    <a:pt x="456" y="232"/>
                    <a:pt x="460" y="232"/>
                  </a:cubicBezTo>
                  <a:cubicBezTo>
                    <a:pt x="462" y="232"/>
                    <a:pt x="462" y="232"/>
                    <a:pt x="462" y="232"/>
                  </a:cubicBezTo>
                  <a:cubicBezTo>
                    <a:pt x="464" y="232"/>
                    <a:pt x="466" y="232"/>
                    <a:pt x="469" y="232"/>
                  </a:cubicBezTo>
                  <a:cubicBezTo>
                    <a:pt x="472" y="232"/>
                    <a:pt x="475" y="232"/>
                    <a:pt x="479" y="232"/>
                  </a:cubicBezTo>
                  <a:cubicBezTo>
                    <a:pt x="479" y="232"/>
                    <a:pt x="479" y="232"/>
                    <a:pt x="479" y="232"/>
                  </a:cubicBezTo>
                  <a:cubicBezTo>
                    <a:pt x="480" y="232"/>
                    <a:pt x="482" y="232"/>
                    <a:pt x="483" y="232"/>
                  </a:cubicBezTo>
                  <a:cubicBezTo>
                    <a:pt x="484" y="232"/>
                    <a:pt x="486" y="232"/>
                    <a:pt x="489" y="232"/>
                  </a:cubicBezTo>
                  <a:cubicBezTo>
                    <a:pt x="492" y="232"/>
                    <a:pt x="496" y="232"/>
                    <a:pt x="499" y="232"/>
                  </a:cubicBezTo>
                  <a:cubicBezTo>
                    <a:pt x="501" y="232"/>
                    <a:pt x="502" y="232"/>
                    <a:pt x="504" y="232"/>
                  </a:cubicBezTo>
                  <a:cubicBezTo>
                    <a:pt x="505" y="232"/>
                    <a:pt x="507" y="232"/>
                    <a:pt x="509" y="232"/>
                  </a:cubicBezTo>
                  <a:cubicBezTo>
                    <a:pt x="512" y="232"/>
                    <a:pt x="515" y="232"/>
                    <a:pt x="518" y="233"/>
                  </a:cubicBezTo>
                  <a:cubicBezTo>
                    <a:pt x="519" y="233"/>
                    <a:pt x="519" y="233"/>
                    <a:pt x="519" y="233"/>
                  </a:cubicBezTo>
                  <a:cubicBezTo>
                    <a:pt x="521" y="233"/>
                    <a:pt x="522" y="233"/>
                    <a:pt x="524" y="233"/>
                  </a:cubicBezTo>
                  <a:cubicBezTo>
                    <a:pt x="525" y="233"/>
                    <a:pt x="527" y="233"/>
                    <a:pt x="529" y="233"/>
                  </a:cubicBezTo>
                  <a:cubicBezTo>
                    <a:pt x="532" y="233"/>
                    <a:pt x="535" y="233"/>
                    <a:pt x="538" y="233"/>
                  </a:cubicBezTo>
                  <a:cubicBezTo>
                    <a:pt x="542" y="233"/>
                    <a:pt x="545" y="233"/>
                    <a:pt x="549" y="233"/>
                  </a:cubicBezTo>
                  <a:cubicBezTo>
                    <a:pt x="550" y="233"/>
                    <a:pt x="551" y="233"/>
                    <a:pt x="553" y="233"/>
                  </a:cubicBezTo>
                  <a:cubicBezTo>
                    <a:pt x="554" y="234"/>
                    <a:pt x="556" y="234"/>
                    <a:pt x="558" y="234"/>
                  </a:cubicBezTo>
                  <a:cubicBezTo>
                    <a:pt x="559" y="234"/>
                    <a:pt x="559" y="234"/>
                    <a:pt x="560" y="234"/>
                  </a:cubicBezTo>
                  <a:cubicBezTo>
                    <a:pt x="561" y="234"/>
                    <a:pt x="562" y="234"/>
                    <a:pt x="563" y="234"/>
                  </a:cubicBezTo>
                  <a:cubicBezTo>
                    <a:pt x="565" y="234"/>
                    <a:pt x="567" y="234"/>
                    <a:pt x="568" y="234"/>
                  </a:cubicBezTo>
                  <a:cubicBezTo>
                    <a:pt x="570" y="234"/>
                    <a:pt x="572" y="234"/>
                    <a:pt x="574" y="234"/>
                  </a:cubicBezTo>
                  <a:cubicBezTo>
                    <a:pt x="575" y="234"/>
                    <a:pt x="576" y="234"/>
                    <a:pt x="577" y="234"/>
                  </a:cubicBezTo>
                  <a:cubicBezTo>
                    <a:pt x="580" y="234"/>
                    <a:pt x="584" y="235"/>
                    <a:pt x="587" y="235"/>
                  </a:cubicBezTo>
                  <a:cubicBezTo>
                    <a:pt x="588" y="235"/>
                    <a:pt x="590" y="235"/>
                    <a:pt x="591" y="235"/>
                  </a:cubicBezTo>
                  <a:cubicBezTo>
                    <a:pt x="594" y="235"/>
                    <a:pt x="596" y="235"/>
                    <a:pt x="599" y="235"/>
                  </a:cubicBezTo>
                  <a:cubicBezTo>
                    <a:pt x="599" y="235"/>
                    <a:pt x="600" y="235"/>
                    <a:pt x="601" y="235"/>
                  </a:cubicBezTo>
                  <a:cubicBezTo>
                    <a:pt x="602" y="235"/>
                    <a:pt x="604" y="236"/>
                    <a:pt x="606" y="236"/>
                  </a:cubicBezTo>
                  <a:cubicBezTo>
                    <a:pt x="607" y="236"/>
                    <a:pt x="607" y="236"/>
                    <a:pt x="607" y="236"/>
                  </a:cubicBezTo>
                  <a:cubicBezTo>
                    <a:pt x="609" y="236"/>
                    <a:pt x="611" y="236"/>
                    <a:pt x="613" y="236"/>
                  </a:cubicBezTo>
                  <a:cubicBezTo>
                    <a:pt x="615" y="236"/>
                    <a:pt x="616" y="236"/>
                    <a:pt x="617" y="236"/>
                  </a:cubicBezTo>
                  <a:cubicBezTo>
                    <a:pt x="620" y="236"/>
                    <a:pt x="623" y="236"/>
                    <a:pt x="625" y="237"/>
                  </a:cubicBezTo>
                  <a:cubicBezTo>
                    <a:pt x="626" y="237"/>
                    <a:pt x="626" y="237"/>
                    <a:pt x="627" y="237"/>
                  </a:cubicBezTo>
                  <a:cubicBezTo>
                    <a:pt x="629" y="237"/>
                    <a:pt x="631" y="237"/>
                    <a:pt x="633" y="237"/>
                  </a:cubicBezTo>
                  <a:cubicBezTo>
                    <a:pt x="634" y="237"/>
                    <a:pt x="635" y="237"/>
                    <a:pt x="636" y="237"/>
                  </a:cubicBezTo>
                  <a:cubicBezTo>
                    <a:pt x="637" y="237"/>
                    <a:pt x="637" y="237"/>
                    <a:pt x="637" y="237"/>
                  </a:cubicBezTo>
                  <a:cubicBezTo>
                    <a:pt x="639" y="237"/>
                    <a:pt x="642" y="238"/>
                    <a:pt x="645" y="238"/>
                  </a:cubicBezTo>
                  <a:cubicBezTo>
                    <a:pt x="648" y="238"/>
                    <a:pt x="651" y="238"/>
                    <a:pt x="653" y="238"/>
                  </a:cubicBezTo>
                  <a:cubicBezTo>
                    <a:pt x="654" y="238"/>
                    <a:pt x="654" y="238"/>
                    <a:pt x="655" y="238"/>
                  </a:cubicBezTo>
                  <a:cubicBezTo>
                    <a:pt x="658" y="239"/>
                    <a:pt x="661" y="239"/>
                    <a:pt x="664" y="239"/>
                  </a:cubicBezTo>
                  <a:cubicBezTo>
                    <a:pt x="665" y="239"/>
                    <a:pt x="665" y="239"/>
                    <a:pt x="665" y="239"/>
                  </a:cubicBezTo>
                  <a:cubicBezTo>
                    <a:pt x="666" y="239"/>
                    <a:pt x="667" y="239"/>
                    <a:pt x="668" y="239"/>
                  </a:cubicBezTo>
                  <a:cubicBezTo>
                    <a:pt x="669" y="239"/>
                    <a:pt x="670" y="239"/>
                    <a:pt x="670" y="239"/>
                  </a:cubicBezTo>
                  <a:cubicBezTo>
                    <a:pt x="671" y="239"/>
                    <a:pt x="672" y="239"/>
                    <a:pt x="673" y="240"/>
                  </a:cubicBezTo>
                  <a:cubicBezTo>
                    <a:pt x="673" y="240"/>
                    <a:pt x="674" y="240"/>
                    <a:pt x="675" y="240"/>
                  </a:cubicBezTo>
                  <a:cubicBezTo>
                    <a:pt x="677" y="240"/>
                    <a:pt x="680" y="240"/>
                    <a:pt x="682" y="240"/>
                  </a:cubicBezTo>
                  <a:cubicBezTo>
                    <a:pt x="682" y="240"/>
                    <a:pt x="682" y="240"/>
                    <a:pt x="682" y="240"/>
                  </a:cubicBezTo>
                  <a:cubicBezTo>
                    <a:pt x="686" y="240"/>
                    <a:pt x="689" y="241"/>
                    <a:pt x="692" y="241"/>
                  </a:cubicBezTo>
                  <a:cubicBezTo>
                    <a:pt x="692" y="241"/>
                    <a:pt x="693" y="241"/>
                    <a:pt x="694" y="241"/>
                  </a:cubicBezTo>
                  <a:cubicBezTo>
                    <a:pt x="696" y="241"/>
                    <a:pt x="698" y="241"/>
                    <a:pt x="700" y="242"/>
                  </a:cubicBezTo>
                  <a:cubicBezTo>
                    <a:pt x="704" y="242"/>
                    <a:pt x="708" y="242"/>
                    <a:pt x="712" y="243"/>
                  </a:cubicBezTo>
                  <a:cubicBezTo>
                    <a:pt x="714" y="243"/>
                    <a:pt x="716" y="243"/>
                    <a:pt x="718" y="243"/>
                  </a:cubicBezTo>
                  <a:cubicBezTo>
                    <a:pt x="720" y="243"/>
                    <a:pt x="722" y="243"/>
                    <a:pt x="723" y="243"/>
                  </a:cubicBezTo>
                  <a:cubicBezTo>
                    <a:pt x="724" y="243"/>
                    <a:pt x="724" y="243"/>
                    <a:pt x="724" y="243"/>
                  </a:cubicBezTo>
                  <a:cubicBezTo>
                    <a:pt x="726" y="244"/>
                    <a:pt x="728" y="244"/>
                    <a:pt x="730" y="244"/>
                  </a:cubicBezTo>
                  <a:cubicBezTo>
                    <a:pt x="730" y="244"/>
                    <a:pt x="730" y="244"/>
                    <a:pt x="730" y="244"/>
                  </a:cubicBezTo>
                  <a:cubicBezTo>
                    <a:pt x="731" y="244"/>
                    <a:pt x="731" y="244"/>
                    <a:pt x="731" y="244"/>
                  </a:cubicBezTo>
                  <a:cubicBezTo>
                    <a:pt x="732" y="244"/>
                    <a:pt x="733" y="244"/>
                    <a:pt x="734" y="244"/>
                  </a:cubicBezTo>
                  <a:cubicBezTo>
                    <a:pt x="735" y="244"/>
                    <a:pt x="736" y="245"/>
                    <a:pt x="737" y="245"/>
                  </a:cubicBezTo>
                  <a:cubicBezTo>
                    <a:pt x="740" y="245"/>
                    <a:pt x="742" y="245"/>
                    <a:pt x="745" y="245"/>
                  </a:cubicBezTo>
                  <a:cubicBezTo>
                    <a:pt x="746" y="245"/>
                    <a:pt x="746" y="245"/>
                    <a:pt x="747" y="246"/>
                  </a:cubicBezTo>
                  <a:cubicBezTo>
                    <a:pt x="748" y="246"/>
                    <a:pt x="749" y="246"/>
                    <a:pt x="750" y="246"/>
                  </a:cubicBezTo>
                  <a:cubicBezTo>
                    <a:pt x="753" y="246"/>
                    <a:pt x="755" y="246"/>
                    <a:pt x="757" y="247"/>
                  </a:cubicBezTo>
                  <a:cubicBezTo>
                    <a:pt x="765" y="247"/>
                    <a:pt x="772" y="248"/>
                    <a:pt x="779" y="249"/>
                  </a:cubicBezTo>
                  <a:cubicBezTo>
                    <a:pt x="781" y="249"/>
                    <a:pt x="782" y="249"/>
                    <a:pt x="784" y="249"/>
                  </a:cubicBezTo>
                  <a:cubicBezTo>
                    <a:pt x="784" y="249"/>
                    <a:pt x="785" y="249"/>
                    <a:pt x="785" y="249"/>
                  </a:cubicBezTo>
                  <a:cubicBezTo>
                    <a:pt x="787" y="250"/>
                    <a:pt x="790" y="250"/>
                    <a:pt x="792" y="250"/>
                  </a:cubicBezTo>
                  <a:cubicBezTo>
                    <a:pt x="793" y="250"/>
                    <a:pt x="793" y="250"/>
                    <a:pt x="793" y="250"/>
                  </a:cubicBezTo>
                  <a:cubicBezTo>
                    <a:pt x="794" y="250"/>
                    <a:pt x="795" y="250"/>
                    <a:pt x="796" y="249"/>
                  </a:cubicBezTo>
                  <a:cubicBezTo>
                    <a:pt x="796" y="249"/>
                    <a:pt x="797" y="249"/>
                    <a:pt x="797" y="249"/>
                  </a:cubicBezTo>
                  <a:cubicBezTo>
                    <a:pt x="800" y="248"/>
                    <a:pt x="802" y="247"/>
                    <a:pt x="804" y="247"/>
                  </a:cubicBezTo>
                  <a:cubicBezTo>
                    <a:pt x="805" y="246"/>
                    <a:pt x="806" y="246"/>
                    <a:pt x="807" y="246"/>
                  </a:cubicBezTo>
                  <a:cubicBezTo>
                    <a:pt x="809" y="245"/>
                    <a:pt x="812" y="244"/>
                    <a:pt x="815" y="243"/>
                  </a:cubicBezTo>
                  <a:cubicBezTo>
                    <a:pt x="818" y="242"/>
                    <a:pt x="820" y="241"/>
                    <a:pt x="823" y="240"/>
                  </a:cubicBezTo>
                  <a:cubicBezTo>
                    <a:pt x="823" y="240"/>
                    <a:pt x="824" y="240"/>
                    <a:pt x="825" y="239"/>
                  </a:cubicBezTo>
                  <a:cubicBezTo>
                    <a:pt x="827" y="239"/>
                    <a:pt x="829" y="238"/>
                    <a:pt x="831" y="237"/>
                  </a:cubicBezTo>
                  <a:cubicBezTo>
                    <a:pt x="831" y="237"/>
                    <a:pt x="832" y="237"/>
                    <a:pt x="832" y="236"/>
                  </a:cubicBezTo>
                  <a:cubicBezTo>
                    <a:pt x="835" y="235"/>
                    <a:pt x="837" y="235"/>
                    <a:pt x="839" y="234"/>
                  </a:cubicBezTo>
                  <a:cubicBezTo>
                    <a:pt x="840" y="233"/>
                    <a:pt x="840" y="233"/>
                    <a:pt x="841" y="233"/>
                  </a:cubicBezTo>
                  <a:cubicBezTo>
                    <a:pt x="843" y="232"/>
                    <a:pt x="844" y="231"/>
                    <a:pt x="846" y="230"/>
                  </a:cubicBezTo>
                  <a:cubicBezTo>
                    <a:pt x="847" y="230"/>
                    <a:pt x="847" y="230"/>
                    <a:pt x="848" y="230"/>
                  </a:cubicBezTo>
                  <a:cubicBezTo>
                    <a:pt x="850" y="229"/>
                    <a:pt x="852" y="228"/>
                    <a:pt x="854" y="227"/>
                  </a:cubicBezTo>
                  <a:cubicBezTo>
                    <a:pt x="856" y="162"/>
                    <a:pt x="856" y="162"/>
                    <a:pt x="856" y="162"/>
                  </a:cubicBezTo>
                  <a:cubicBezTo>
                    <a:pt x="857" y="161"/>
                    <a:pt x="859" y="160"/>
                    <a:pt x="860" y="160"/>
                  </a:cubicBezTo>
                  <a:cubicBezTo>
                    <a:pt x="861" y="159"/>
                    <a:pt x="861" y="159"/>
                    <a:pt x="862" y="159"/>
                  </a:cubicBezTo>
                  <a:cubicBezTo>
                    <a:pt x="864" y="158"/>
                    <a:pt x="865" y="157"/>
                    <a:pt x="867" y="156"/>
                  </a:cubicBezTo>
                  <a:cubicBezTo>
                    <a:pt x="869" y="154"/>
                    <a:pt x="870" y="153"/>
                    <a:pt x="872" y="152"/>
                  </a:cubicBezTo>
                  <a:cubicBezTo>
                    <a:pt x="872" y="152"/>
                    <a:pt x="873" y="152"/>
                    <a:pt x="873" y="151"/>
                  </a:cubicBezTo>
                  <a:cubicBezTo>
                    <a:pt x="875" y="151"/>
                    <a:pt x="876" y="150"/>
                    <a:pt x="877" y="149"/>
                  </a:cubicBezTo>
                  <a:cubicBezTo>
                    <a:pt x="878" y="148"/>
                    <a:pt x="878" y="148"/>
                    <a:pt x="878" y="148"/>
                  </a:cubicBezTo>
                  <a:cubicBezTo>
                    <a:pt x="879" y="147"/>
                    <a:pt x="880" y="146"/>
                    <a:pt x="882" y="145"/>
                  </a:cubicBezTo>
                  <a:cubicBezTo>
                    <a:pt x="883" y="144"/>
                    <a:pt x="883" y="144"/>
                    <a:pt x="883" y="144"/>
                  </a:cubicBezTo>
                  <a:cubicBezTo>
                    <a:pt x="884" y="143"/>
                    <a:pt x="884" y="142"/>
                    <a:pt x="885" y="141"/>
                  </a:cubicBezTo>
                  <a:cubicBezTo>
                    <a:pt x="886" y="140"/>
                    <a:pt x="886" y="140"/>
                    <a:pt x="886" y="140"/>
                  </a:cubicBezTo>
                  <a:cubicBezTo>
                    <a:pt x="887" y="139"/>
                    <a:pt x="888" y="138"/>
                    <a:pt x="889" y="137"/>
                  </a:cubicBezTo>
                  <a:cubicBezTo>
                    <a:pt x="890" y="137"/>
                    <a:pt x="890" y="137"/>
                    <a:pt x="890" y="137"/>
                  </a:cubicBezTo>
                  <a:cubicBezTo>
                    <a:pt x="890" y="136"/>
                    <a:pt x="891" y="135"/>
                    <a:pt x="892" y="134"/>
                  </a:cubicBezTo>
                  <a:cubicBezTo>
                    <a:pt x="893" y="133"/>
                    <a:pt x="893" y="133"/>
                    <a:pt x="893" y="133"/>
                  </a:cubicBezTo>
                  <a:cubicBezTo>
                    <a:pt x="893" y="132"/>
                    <a:pt x="894" y="131"/>
                    <a:pt x="895" y="129"/>
                  </a:cubicBezTo>
                  <a:cubicBezTo>
                    <a:pt x="895" y="128"/>
                    <a:pt x="896" y="127"/>
                    <a:pt x="896" y="126"/>
                  </a:cubicBezTo>
                  <a:cubicBezTo>
                    <a:pt x="897" y="125"/>
                    <a:pt x="897" y="125"/>
                    <a:pt x="897" y="125"/>
                  </a:cubicBezTo>
                  <a:cubicBezTo>
                    <a:pt x="897" y="124"/>
                    <a:pt x="897" y="123"/>
                    <a:pt x="898" y="122"/>
                  </a:cubicBezTo>
                  <a:cubicBezTo>
                    <a:pt x="898" y="121"/>
                    <a:pt x="898" y="121"/>
                    <a:pt x="898" y="121"/>
                  </a:cubicBezTo>
                  <a:cubicBezTo>
                    <a:pt x="898" y="120"/>
                    <a:pt x="898" y="119"/>
                    <a:pt x="899" y="118"/>
                  </a:cubicBezTo>
                  <a:cubicBezTo>
                    <a:pt x="899" y="117"/>
                    <a:pt x="899" y="117"/>
                    <a:pt x="899" y="117"/>
                  </a:cubicBezTo>
                  <a:cubicBezTo>
                    <a:pt x="899" y="117"/>
                    <a:pt x="899" y="116"/>
                    <a:pt x="899" y="115"/>
                  </a:cubicBezTo>
                  <a:cubicBezTo>
                    <a:pt x="899" y="114"/>
                    <a:pt x="899" y="114"/>
                    <a:pt x="899" y="114"/>
                  </a:cubicBezTo>
                  <a:cubicBezTo>
                    <a:pt x="899" y="114"/>
                    <a:pt x="899" y="114"/>
                    <a:pt x="899" y="114"/>
                  </a:cubicBezTo>
                  <a:cubicBezTo>
                    <a:pt x="899" y="113"/>
                    <a:pt x="899" y="113"/>
                    <a:pt x="899" y="113"/>
                  </a:cubicBezTo>
                  <a:cubicBezTo>
                    <a:pt x="899" y="113"/>
                    <a:pt x="899" y="112"/>
                    <a:pt x="899" y="111"/>
                  </a:cubicBezTo>
                  <a:cubicBezTo>
                    <a:pt x="899" y="111"/>
                    <a:pt x="899" y="111"/>
                    <a:pt x="899" y="111"/>
                  </a:cubicBezTo>
                  <a:cubicBezTo>
                    <a:pt x="899" y="110"/>
                    <a:pt x="899" y="109"/>
                    <a:pt x="898" y="108"/>
                  </a:cubicBezTo>
                  <a:cubicBezTo>
                    <a:pt x="898" y="107"/>
                    <a:pt x="898" y="106"/>
                    <a:pt x="897" y="105"/>
                  </a:cubicBezTo>
                  <a:cubicBezTo>
                    <a:pt x="897" y="104"/>
                    <a:pt x="897" y="104"/>
                    <a:pt x="897" y="104"/>
                  </a:cubicBezTo>
                  <a:cubicBezTo>
                    <a:pt x="897" y="103"/>
                    <a:pt x="897" y="102"/>
                    <a:pt x="896" y="102"/>
                  </a:cubicBezTo>
                  <a:cubicBezTo>
                    <a:pt x="896" y="101"/>
                    <a:pt x="896" y="101"/>
                    <a:pt x="896" y="100"/>
                  </a:cubicBezTo>
                  <a:cubicBezTo>
                    <a:pt x="896" y="100"/>
                    <a:pt x="895" y="99"/>
                    <a:pt x="895" y="99"/>
                  </a:cubicBezTo>
                  <a:cubicBezTo>
                    <a:pt x="895" y="98"/>
                    <a:pt x="894" y="98"/>
                    <a:pt x="894" y="97"/>
                  </a:cubicBezTo>
                  <a:cubicBezTo>
                    <a:pt x="894" y="97"/>
                    <a:pt x="893" y="96"/>
                    <a:pt x="893" y="96"/>
                  </a:cubicBezTo>
                  <a:cubicBezTo>
                    <a:pt x="893" y="95"/>
                    <a:pt x="893" y="95"/>
                    <a:pt x="892" y="94"/>
                  </a:cubicBezTo>
                  <a:cubicBezTo>
                    <a:pt x="892" y="94"/>
                    <a:pt x="891" y="93"/>
                    <a:pt x="891" y="93"/>
                  </a:cubicBezTo>
                  <a:cubicBezTo>
                    <a:pt x="891" y="92"/>
                    <a:pt x="890" y="92"/>
                    <a:pt x="890" y="91"/>
                  </a:cubicBezTo>
                  <a:cubicBezTo>
                    <a:pt x="890" y="91"/>
                    <a:pt x="889" y="90"/>
                    <a:pt x="888" y="90"/>
                  </a:cubicBezTo>
                  <a:cubicBezTo>
                    <a:pt x="888" y="89"/>
                    <a:pt x="888" y="89"/>
                    <a:pt x="888" y="89"/>
                  </a:cubicBezTo>
                  <a:cubicBezTo>
                    <a:pt x="887" y="88"/>
                    <a:pt x="886" y="87"/>
                    <a:pt x="885" y="86"/>
                  </a:cubicBezTo>
                  <a:cubicBezTo>
                    <a:pt x="884" y="85"/>
                    <a:pt x="883" y="84"/>
                    <a:pt x="881" y="83"/>
                  </a:cubicBezTo>
                  <a:cubicBezTo>
                    <a:pt x="880" y="82"/>
                    <a:pt x="880" y="82"/>
                    <a:pt x="880" y="82"/>
                  </a:cubicBezTo>
                  <a:cubicBezTo>
                    <a:pt x="880" y="81"/>
                    <a:pt x="879" y="80"/>
                    <a:pt x="878" y="80"/>
                  </a:cubicBezTo>
                  <a:cubicBezTo>
                    <a:pt x="877" y="79"/>
                    <a:pt x="877" y="79"/>
                    <a:pt x="876" y="79"/>
                  </a:cubicBezTo>
                  <a:cubicBezTo>
                    <a:pt x="876" y="78"/>
                    <a:pt x="875" y="77"/>
                    <a:pt x="874" y="77"/>
                  </a:cubicBezTo>
                  <a:cubicBezTo>
                    <a:pt x="873" y="76"/>
                    <a:pt x="873" y="76"/>
                    <a:pt x="872" y="76"/>
                  </a:cubicBezTo>
                  <a:cubicBezTo>
                    <a:pt x="872" y="75"/>
                    <a:pt x="871" y="74"/>
                    <a:pt x="870" y="74"/>
                  </a:cubicBezTo>
                  <a:cubicBezTo>
                    <a:pt x="869" y="73"/>
                    <a:pt x="869" y="73"/>
                    <a:pt x="868" y="73"/>
                  </a:cubicBezTo>
                  <a:cubicBezTo>
                    <a:pt x="867" y="72"/>
                    <a:pt x="866" y="71"/>
                    <a:pt x="865" y="71"/>
                  </a:cubicBezTo>
                  <a:cubicBezTo>
                    <a:pt x="865" y="71"/>
                    <a:pt x="864" y="70"/>
                    <a:pt x="863" y="70"/>
                  </a:cubicBezTo>
                  <a:cubicBezTo>
                    <a:pt x="862" y="69"/>
                    <a:pt x="861" y="68"/>
                    <a:pt x="860" y="68"/>
                  </a:cubicBezTo>
                  <a:cubicBezTo>
                    <a:pt x="859" y="68"/>
                    <a:pt x="859" y="67"/>
                    <a:pt x="858" y="67"/>
                  </a:cubicBezTo>
                  <a:cubicBezTo>
                    <a:pt x="857" y="66"/>
                    <a:pt x="855" y="65"/>
                    <a:pt x="853" y="64"/>
                  </a:cubicBezTo>
                  <a:cubicBezTo>
                    <a:pt x="774" y="24"/>
                    <a:pt x="613" y="0"/>
                    <a:pt x="446" y="0"/>
                  </a:cubicBezTo>
                </a:path>
              </a:pathLst>
            </a:custGeom>
            <a:solidFill>
              <a:schemeClr val="bg1">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55"/>
            <p:cNvSpPr>
              <a:spLocks/>
            </p:cNvSpPr>
            <p:nvPr/>
          </p:nvSpPr>
          <p:spPr bwMode="auto">
            <a:xfrm>
              <a:off x="937" y="1388"/>
              <a:ext cx="2644" cy="597"/>
            </a:xfrm>
            <a:custGeom>
              <a:avLst/>
              <a:gdLst>
                <a:gd name="T0" fmla="*/ 2025 w 2032"/>
                <a:gd name="T1" fmla="*/ 14 h 459"/>
                <a:gd name="T2" fmla="*/ 2014 w 2032"/>
                <a:gd name="T3" fmla="*/ 27 h 459"/>
                <a:gd name="T4" fmla="*/ 2001 w 2032"/>
                <a:gd name="T5" fmla="*/ 39 h 459"/>
                <a:gd name="T6" fmla="*/ 1986 w 2032"/>
                <a:gd name="T7" fmla="*/ 51 h 459"/>
                <a:gd name="T8" fmla="*/ 1970 w 2032"/>
                <a:gd name="T9" fmla="*/ 62 h 459"/>
                <a:gd name="T10" fmla="*/ 1951 w 2032"/>
                <a:gd name="T11" fmla="*/ 73 h 459"/>
                <a:gd name="T12" fmla="*/ 1928 w 2032"/>
                <a:gd name="T13" fmla="*/ 85 h 459"/>
                <a:gd name="T14" fmla="*/ 1922 w 2032"/>
                <a:gd name="T15" fmla="*/ 88 h 459"/>
                <a:gd name="T16" fmla="*/ 1902 w 2032"/>
                <a:gd name="T17" fmla="*/ 97 h 459"/>
                <a:gd name="T18" fmla="*/ 1874 w 2032"/>
                <a:gd name="T19" fmla="*/ 109 h 459"/>
                <a:gd name="T20" fmla="*/ 1847 w 2032"/>
                <a:gd name="T21" fmla="*/ 119 h 459"/>
                <a:gd name="T22" fmla="*/ 1818 w 2032"/>
                <a:gd name="T23" fmla="*/ 128 h 459"/>
                <a:gd name="T24" fmla="*/ 1799 w 2032"/>
                <a:gd name="T25" fmla="*/ 134 h 459"/>
                <a:gd name="T26" fmla="*/ 1771 w 2032"/>
                <a:gd name="T27" fmla="*/ 142 h 459"/>
                <a:gd name="T28" fmla="*/ 1736 w 2032"/>
                <a:gd name="T29" fmla="*/ 151 h 459"/>
                <a:gd name="T30" fmla="*/ 1700 w 2032"/>
                <a:gd name="T31" fmla="*/ 160 h 459"/>
                <a:gd name="T32" fmla="*/ 1663 w 2032"/>
                <a:gd name="T33" fmla="*/ 168 h 459"/>
                <a:gd name="T34" fmla="*/ 1623 w 2032"/>
                <a:gd name="T35" fmla="*/ 176 h 459"/>
                <a:gd name="T36" fmla="*/ 1579 w 2032"/>
                <a:gd name="T37" fmla="*/ 183 h 459"/>
                <a:gd name="T38" fmla="*/ 1535 w 2032"/>
                <a:gd name="T39" fmla="*/ 190 h 459"/>
                <a:gd name="T40" fmla="*/ 1511 w 2032"/>
                <a:gd name="T41" fmla="*/ 193 h 459"/>
                <a:gd name="T42" fmla="*/ 518 w 2032"/>
                <a:gd name="T43" fmla="*/ 191 h 459"/>
                <a:gd name="T44" fmla="*/ 110 w 2032"/>
                <a:gd name="T45" fmla="*/ 85 h 459"/>
                <a:gd name="T46" fmla="*/ 82 w 2032"/>
                <a:gd name="T47" fmla="*/ 70 h 459"/>
                <a:gd name="T48" fmla="*/ 62 w 2032"/>
                <a:gd name="T49" fmla="*/ 59 h 459"/>
                <a:gd name="T50" fmla="*/ 43 w 2032"/>
                <a:gd name="T51" fmla="*/ 46 h 459"/>
                <a:gd name="T52" fmla="*/ 29 w 2032"/>
                <a:gd name="T53" fmla="*/ 34 h 459"/>
                <a:gd name="T54" fmla="*/ 16 w 2032"/>
                <a:gd name="T55" fmla="*/ 21 h 459"/>
                <a:gd name="T56" fmla="*/ 6 w 2032"/>
                <a:gd name="T57" fmla="*/ 9 h 459"/>
                <a:gd name="T58" fmla="*/ 152 w 2032"/>
                <a:gd name="T59" fmla="*/ 267 h 459"/>
                <a:gd name="T60" fmla="*/ 156 w 2032"/>
                <a:gd name="T61" fmla="*/ 273 h 459"/>
                <a:gd name="T62" fmla="*/ 161 w 2032"/>
                <a:gd name="T63" fmla="*/ 281 h 459"/>
                <a:gd name="T64" fmla="*/ 168 w 2032"/>
                <a:gd name="T65" fmla="*/ 289 h 459"/>
                <a:gd name="T66" fmla="*/ 177 w 2032"/>
                <a:gd name="T67" fmla="*/ 297 h 459"/>
                <a:gd name="T68" fmla="*/ 188 w 2032"/>
                <a:gd name="T69" fmla="*/ 306 h 459"/>
                <a:gd name="T70" fmla="*/ 198 w 2032"/>
                <a:gd name="T71" fmla="*/ 314 h 459"/>
                <a:gd name="T72" fmla="*/ 210 w 2032"/>
                <a:gd name="T73" fmla="*/ 322 h 459"/>
                <a:gd name="T74" fmla="*/ 218 w 2032"/>
                <a:gd name="T75" fmla="*/ 326 h 459"/>
                <a:gd name="T76" fmla="*/ 234 w 2032"/>
                <a:gd name="T77" fmla="*/ 335 h 459"/>
                <a:gd name="T78" fmla="*/ 953 w 2032"/>
                <a:gd name="T79" fmla="*/ 458 h 459"/>
                <a:gd name="T80" fmla="*/ 1094 w 2032"/>
                <a:gd name="T81" fmla="*/ 458 h 459"/>
                <a:gd name="T82" fmla="*/ 1429 w 2032"/>
                <a:gd name="T83" fmla="*/ 433 h 459"/>
                <a:gd name="T84" fmla="*/ 1474 w 2032"/>
                <a:gd name="T85" fmla="*/ 426 h 459"/>
                <a:gd name="T86" fmla="*/ 1522 w 2032"/>
                <a:gd name="T87" fmla="*/ 418 h 459"/>
                <a:gd name="T88" fmla="*/ 1563 w 2032"/>
                <a:gd name="T89" fmla="*/ 411 h 459"/>
                <a:gd name="T90" fmla="*/ 1606 w 2032"/>
                <a:gd name="T91" fmla="*/ 401 h 459"/>
                <a:gd name="T92" fmla="*/ 1642 w 2032"/>
                <a:gd name="T93" fmla="*/ 393 h 459"/>
                <a:gd name="T94" fmla="*/ 1679 w 2032"/>
                <a:gd name="T95" fmla="*/ 382 h 459"/>
                <a:gd name="T96" fmla="*/ 1706 w 2032"/>
                <a:gd name="T97" fmla="*/ 374 h 459"/>
                <a:gd name="T98" fmla="*/ 1739 w 2032"/>
                <a:gd name="T99" fmla="*/ 363 h 459"/>
                <a:gd name="T100" fmla="*/ 1764 w 2032"/>
                <a:gd name="T101" fmla="*/ 352 h 459"/>
                <a:gd name="T102" fmla="*/ 1792 w 2032"/>
                <a:gd name="T103" fmla="*/ 340 h 459"/>
                <a:gd name="T104" fmla="*/ 1812 w 2032"/>
                <a:gd name="T105" fmla="*/ 329 h 459"/>
                <a:gd name="T106" fmla="*/ 1822 w 2032"/>
                <a:gd name="T107" fmla="*/ 323 h 459"/>
                <a:gd name="T108" fmla="*/ 1841 w 2032"/>
                <a:gd name="T109" fmla="*/ 311 h 459"/>
                <a:gd name="T110" fmla="*/ 1856 w 2032"/>
                <a:gd name="T111" fmla="*/ 299 h 459"/>
                <a:gd name="T112" fmla="*/ 1868 w 2032"/>
                <a:gd name="T113" fmla="*/ 285 h 459"/>
                <a:gd name="T114" fmla="*/ 1877 w 2032"/>
                <a:gd name="T115" fmla="*/ 273 h 459"/>
                <a:gd name="T116" fmla="*/ 2032 w 2032"/>
                <a:gd name="T117" fmla="*/ 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2" h="459">
                  <a:moveTo>
                    <a:pt x="2029" y="8"/>
                  </a:moveTo>
                  <a:cubicBezTo>
                    <a:pt x="2029" y="9"/>
                    <a:pt x="2029" y="9"/>
                    <a:pt x="2029" y="9"/>
                  </a:cubicBezTo>
                  <a:cubicBezTo>
                    <a:pt x="2028" y="11"/>
                    <a:pt x="2026" y="12"/>
                    <a:pt x="2025" y="14"/>
                  </a:cubicBezTo>
                  <a:cubicBezTo>
                    <a:pt x="2025" y="14"/>
                    <a:pt x="2025" y="14"/>
                    <a:pt x="2025" y="14"/>
                  </a:cubicBezTo>
                  <a:cubicBezTo>
                    <a:pt x="2023" y="16"/>
                    <a:pt x="2022" y="18"/>
                    <a:pt x="2021" y="20"/>
                  </a:cubicBezTo>
                  <a:cubicBezTo>
                    <a:pt x="2020" y="20"/>
                    <a:pt x="2020" y="21"/>
                    <a:pt x="2020" y="21"/>
                  </a:cubicBezTo>
                  <a:cubicBezTo>
                    <a:pt x="2018" y="23"/>
                    <a:pt x="2016" y="24"/>
                    <a:pt x="2015" y="26"/>
                  </a:cubicBezTo>
                  <a:cubicBezTo>
                    <a:pt x="2014" y="27"/>
                    <a:pt x="2014" y="27"/>
                    <a:pt x="2014" y="27"/>
                  </a:cubicBezTo>
                  <a:cubicBezTo>
                    <a:pt x="2013" y="28"/>
                    <a:pt x="2011" y="30"/>
                    <a:pt x="2009" y="32"/>
                  </a:cubicBezTo>
                  <a:cubicBezTo>
                    <a:pt x="2009" y="32"/>
                    <a:pt x="2009" y="32"/>
                    <a:pt x="2008" y="33"/>
                  </a:cubicBezTo>
                  <a:cubicBezTo>
                    <a:pt x="2006" y="34"/>
                    <a:pt x="2005" y="36"/>
                    <a:pt x="2003" y="38"/>
                  </a:cubicBezTo>
                  <a:cubicBezTo>
                    <a:pt x="2002" y="38"/>
                    <a:pt x="2002" y="39"/>
                    <a:pt x="2001" y="39"/>
                  </a:cubicBezTo>
                  <a:cubicBezTo>
                    <a:pt x="1999" y="41"/>
                    <a:pt x="1997" y="42"/>
                    <a:pt x="1995" y="44"/>
                  </a:cubicBezTo>
                  <a:cubicBezTo>
                    <a:pt x="1995" y="44"/>
                    <a:pt x="1995" y="44"/>
                    <a:pt x="1995" y="44"/>
                  </a:cubicBezTo>
                  <a:cubicBezTo>
                    <a:pt x="1993" y="46"/>
                    <a:pt x="1990" y="48"/>
                    <a:pt x="1988" y="50"/>
                  </a:cubicBezTo>
                  <a:cubicBezTo>
                    <a:pt x="1988" y="50"/>
                    <a:pt x="1987" y="50"/>
                    <a:pt x="1986" y="51"/>
                  </a:cubicBezTo>
                  <a:cubicBezTo>
                    <a:pt x="1984" y="52"/>
                    <a:pt x="1982" y="54"/>
                    <a:pt x="1979" y="56"/>
                  </a:cubicBezTo>
                  <a:cubicBezTo>
                    <a:pt x="1978" y="56"/>
                    <a:pt x="1978" y="56"/>
                    <a:pt x="1978" y="56"/>
                  </a:cubicBezTo>
                  <a:cubicBezTo>
                    <a:pt x="1976" y="58"/>
                    <a:pt x="1974" y="60"/>
                    <a:pt x="1971" y="61"/>
                  </a:cubicBezTo>
                  <a:cubicBezTo>
                    <a:pt x="1971" y="61"/>
                    <a:pt x="1970" y="62"/>
                    <a:pt x="1970" y="62"/>
                  </a:cubicBezTo>
                  <a:cubicBezTo>
                    <a:pt x="1967" y="64"/>
                    <a:pt x="1964" y="65"/>
                    <a:pt x="1962" y="67"/>
                  </a:cubicBezTo>
                  <a:cubicBezTo>
                    <a:pt x="1961" y="67"/>
                    <a:pt x="1960" y="68"/>
                    <a:pt x="1960" y="68"/>
                  </a:cubicBezTo>
                  <a:cubicBezTo>
                    <a:pt x="1957" y="70"/>
                    <a:pt x="1954" y="71"/>
                    <a:pt x="1951" y="73"/>
                  </a:cubicBezTo>
                  <a:cubicBezTo>
                    <a:pt x="1951" y="73"/>
                    <a:pt x="1951" y="73"/>
                    <a:pt x="1951" y="73"/>
                  </a:cubicBezTo>
                  <a:cubicBezTo>
                    <a:pt x="1948" y="75"/>
                    <a:pt x="1945" y="76"/>
                    <a:pt x="1942" y="78"/>
                  </a:cubicBezTo>
                  <a:cubicBezTo>
                    <a:pt x="1941" y="78"/>
                    <a:pt x="1940" y="79"/>
                    <a:pt x="1940" y="79"/>
                  </a:cubicBezTo>
                  <a:cubicBezTo>
                    <a:pt x="1936" y="81"/>
                    <a:pt x="1933" y="82"/>
                    <a:pt x="1930" y="84"/>
                  </a:cubicBezTo>
                  <a:cubicBezTo>
                    <a:pt x="1930" y="84"/>
                    <a:pt x="1929" y="84"/>
                    <a:pt x="1928" y="85"/>
                  </a:cubicBezTo>
                  <a:cubicBezTo>
                    <a:pt x="1927" y="85"/>
                    <a:pt x="1926" y="86"/>
                    <a:pt x="1925" y="86"/>
                  </a:cubicBezTo>
                  <a:cubicBezTo>
                    <a:pt x="1925" y="87"/>
                    <a:pt x="1924" y="87"/>
                    <a:pt x="1924" y="87"/>
                  </a:cubicBezTo>
                  <a:cubicBezTo>
                    <a:pt x="1923" y="87"/>
                    <a:pt x="1923" y="87"/>
                    <a:pt x="1923" y="87"/>
                  </a:cubicBezTo>
                  <a:cubicBezTo>
                    <a:pt x="1923" y="88"/>
                    <a:pt x="1922" y="88"/>
                    <a:pt x="1922" y="88"/>
                  </a:cubicBezTo>
                  <a:cubicBezTo>
                    <a:pt x="1921" y="88"/>
                    <a:pt x="1920" y="89"/>
                    <a:pt x="1919" y="89"/>
                  </a:cubicBezTo>
                  <a:cubicBezTo>
                    <a:pt x="1917" y="90"/>
                    <a:pt x="1916" y="91"/>
                    <a:pt x="1914" y="92"/>
                  </a:cubicBezTo>
                  <a:cubicBezTo>
                    <a:pt x="1913" y="92"/>
                    <a:pt x="1913" y="92"/>
                    <a:pt x="1912" y="93"/>
                  </a:cubicBezTo>
                  <a:cubicBezTo>
                    <a:pt x="1909" y="94"/>
                    <a:pt x="1905" y="96"/>
                    <a:pt x="1902" y="97"/>
                  </a:cubicBezTo>
                  <a:cubicBezTo>
                    <a:pt x="1901" y="98"/>
                    <a:pt x="1900" y="98"/>
                    <a:pt x="1899" y="98"/>
                  </a:cubicBezTo>
                  <a:cubicBezTo>
                    <a:pt x="1896" y="100"/>
                    <a:pt x="1892" y="101"/>
                    <a:pt x="1888" y="103"/>
                  </a:cubicBezTo>
                  <a:cubicBezTo>
                    <a:pt x="1884" y="105"/>
                    <a:pt x="1881" y="106"/>
                    <a:pt x="1877" y="108"/>
                  </a:cubicBezTo>
                  <a:cubicBezTo>
                    <a:pt x="1876" y="108"/>
                    <a:pt x="1875" y="108"/>
                    <a:pt x="1874" y="109"/>
                  </a:cubicBezTo>
                  <a:cubicBezTo>
                    <a:pt x="1870" y="110"/>
                    <a:pt x="1866" y="112"/>
                    <a:pt x="1862" y="113"/>
                  </a:cubicBezTo>
                  <a:cubicBezTo>
                    <a:pt x="1862" y="113"/>
                    <a:pt x="1861" y="114"/>
                    <a:pt x="1860" y="114"/>
                  </a:cubicBezTo>
                  <a:cubicBezTo>
                    <a:pt x="1857" y="115"/>
                    <a:pt x="1853" y="117"/>
                    <a:pt x="1849" y="118"/>
                  </a:cubicBezTo>
                  <a:cubicBezTo>
                    <a:pt x="1848" y="118"/>
                    <a:pt x="1848" y="118"/>
                    <a:pt x="1847" y="119"/>
                  </a:cubicBezTo>
                  <a:cubicBezTo>
                    <a:pt x="1843" y="120"/>
                    <a:pt x="1839" y="122"/>
                    <a:pt x="1834" y="123"/>
                  </a:cubicBezTo>
                  <a:cubicBezTo>
                    <a:pt x="1834" y="123"/>
                    <a:pt x="1833" y="124"/>
                    <a:pt x="1832" y="124"/>
                  </a:cubicBezTo>
                  <a:cubicBezTo>
                    <a:pt x="1827" y="125"/>
                    <a:pt x="1823" y="127"/>
                    <a:pt x="1818" y="128"/>
                  </a:cubicBezTo>
                  <a:cubicBezTo>
                    <a:pt x="1818" y="128"/>
                    <a:pt x="1818" y="128"/>
                    <a:pt x="1818" y="128"/>
                  </a:cubicBezTo>
                  <a:cubicBezTo>
                    <a:pt x="1813" y="130"/>
                    <a:pt x="1809" y="131"/>
                    <a:pt x="1804" y="133"/>
                  </a:cubicBezTo>
                  <a:cubicBezTo>
                    <a:pt x="1803" y="133"/>
                    <a:pt x="1803" y="133"/>
                    <a:pt x="1803" y="133"/>
                  </a:cubicBezTo>
                  <a:cubicBezTo>
                    <a:pt x="1803" y="133"/>
                    <a:pt x="1802" y="133"/>
                    <a:pt x="1801" y="133"/>
                  </a:cubicBezTo>
                  <a:cubicBezTo>
                    <a:pt x="1801" y="134"/>
                    <a:pt x="1800" y="134"/>
                    <a:pt x="1799" y="134"/>
                  </a:cubicBezTo>
                  <a:cubicBezTo>
                    <a:pt x="1795" y="135"/>
                    <a:pt x="1791" y="136"/>
                    <a:pt x="1787" y="138"/>
                  </a:cubicBezTo>
                  <a:cubicBezTo>
                    <a:pt x="1787" y="138"/>
                    <a:pt x="1786" y="138"/>
                    <a:pt x="1785" y="138"/>
                  </a:cubicBezTo>
                  <a:cubicBezTo>
                    <a:pt x="1785" y="138"/>
                    <a:pt x="1785" y="138"/>
                    <a:pt x="1785" y="138"/>
                  </a:cubicBezTo>
                  <a:cubicBezTo>
                    <a:pt x="1780" y="140"/>
                    <a:pt x="1776" y="141"/>
                    <a:pt x="1771" y="142"/>
                  </a:cubicBezTo>
                  <a:cubicBezTo>
                    <a:pt x="1771" y="142"/>
                    <a:pt x="1770" y="142"/>
                    <a:pt x="1770" y="143"/>
                  </a:cubicBezTo>
                  <a:cubicBezTo>
                    <a:pt x="1765" y="144"/>
                    <a:pt x="1760" y="145"/>
                    <a:pt x="1755" y="147"/>
                  </a:cubicBezTo>
                  <a:cubicBezTo>
                    <a:pt x="1754" y="147"/>
                    <a:pt x="1752" y="147"/>
                    <a:pt x="1751" y="147"/>
                  </a:cubicBezTo>
                  <a:cubicBezTo>
                    <a:pt x="1746" y="149"/>
                    <a:pt x="1741" y="150"/>
                    <a:pt x="1736" y="151"/>
                  </a:cubicBezTo>
                  <a:cubicBezTo>
                    <a:pt x="1735" y="152"/>
                    <a:pt x="1735" y="152"/>
                    <a:pt x="1734" y="152"/>
                  </a:cubicBezTo>
                  <a:cubicBezTo>
                    <a:pt x="1729" y="153"/>
                    <a:pt x="1724" y="154"/>
                    <a:pt x="1719" y="155"/>
                  </a:cubicBezTo>
                  <a:cubicBezTo>
                    <a:pt x="1718" y="156"/>
                    <a:pt x="1717" y="156"/>
                    <a:pt x="1716" y="156"/>
                  </a:cubicBezTo>
                  <a:cubicBezTo>
                    <a:pt x="1711" y="157"/>
                    <a:pt x="1706" y="159"/>
                    <a:pt x="1700" y="160"/>
                  </a:cubicBezTo>
                  <a:cubicBezTo>
                    <a:pt x="1699" y="160"/>
                    <a:pt x="1698" y="160"/>
                    <a:pt x="1697" y="161"/>
                  </a:cubicBezTo>
                  <a:cubicBezTo>
                    <a:pt x="1692" y="162"/>
                    <a:pt x="1687" y="163"/>
                    <a:pt x="1681" y="164"/>
                  </a:cubicBezTo>
                  <a:cubicBezTo>
                    <a:pt x="1681" y="164"/>
                    <a:pt x="1680" y="164"/>
                    <a:pt x="1680" y="164"/>
                  </a:cubicBezTo>
                  <a:cubicBezTo>
                    <a:pt x="1674" y="166"/>
                    <a:pt x="1668" y="167"/>
                    <a:pt x="1663" y="168"/>
                  </a:cubicBezTo>
                  <a:cubicBezTo>
                    <a:pt x="1661" y="168"/>
                    <a:pt x="1660" y="168"/>
                    <a:pt x="1659" y="169"/>
                  </a:cubicBezTo>
                  <a:cubicBezTo>
                    <a:pt x="1653" y="170"/>
                    <a:pt x="1647" y="171"/>
                    <a:pt x="1641" y="172"/>
                  </a:cubicBezTo>
                  <a:cubicBezTo>
                    <a:pt x="1641" y="172"/>
                    <a:pt x="1640" y="172"/>
                    <a:pt x="1639" y="173"/>
                  </a:cubicBezTo>
                  <a:cubicBezTo>
                    <a:pt x="1634" y="174"/>
                    <a:pt x="1628" y="175"/>
                    <a:pt x="1623" y="176"/>
                  </a:cubicBezTo>
                  <a:cubicBezTo>
                    <a:pt x="1622" y="176"/>
                    <a:pt x="1620" y="176"/>
                    <a:pt x="1619" y="176"/>
                  </a:cubicBezTo>
                  <a:cubicBezTo>
                    <a:pt x="1613" y="177"/>
                    <a:pt x="1607" y="178"/>
                    <a:pt x="1601" y="179"/>
                  </a:cubicBezTo>
                  <a:cubicBezTo>
                    <a:pt x="1600" y="180"/>
                    <a:pt x="1599" y="180"/>
                    <a:pt x="1597" y="180"/>
                  </a:cubicBezTo>
                  <a:cubicBezTo>
                    <a:pt x="1591" y="181"/>
                    <a:pt x="1585" y="182"/>
                    <a:pt x="1579" y="183"/>
                  </a:cubicBezTo>
                  <a:cubicBezTo>
                    <a:pt x="1578" y="183"/>
                    <a:pt x="1578" y="183"/>
                    <a:pt x="1578" y="183"/>
                  </a:cubicBezTo>
                  <a:cubicBezTo>
                    <a:pt x="1572" y="184"/>
                    <a:pt x="1565" y="185"/>
                    <a:pt x="1559" y="186"/>
                  </a:cubicBezTo>
                  <a:cubicBezTo>
                    <a:pt x="1558" y="187"/>
                    <a:pt x="1556" y="187"/>
                    <a:pt x="1555" y="187"/>
                  </a:cubicBezTo>
                  <a:cubicBezTo>
                    <a:pt x="1548" y="188"/>
                    <a:pt x="1542" y="189"/>
                    <a:pt x="1535" y="190"/>
                  </a:cubicBezTo>
                  <a:cubicBezTo>
                    <a:pt x="1534" y="190"/>
                    <a:pt x="1533" y="190"/>
                    <a:pt x="1532" y="190"/>
                  </a:cubicBezTo>
                  <a:cubicBezTo>
                    <a:pt x="1531" y="191"/>
                    <a:pt x="1530" y="191"/>
                    <a:pt x="1529" y="191"/>
                  </a:cubicBezTo>
                  <a:cubicBezTo>
                    <a:pt x="1524" y="192"/>
                    <a:pt x="1519" y="192"/>
                    <a:pt x="1514" y="193"/>
                  </a:cubicBezTo>
                  <a:cubicBezTo>
                    <a:pt x="1513" y="193"/>
                    <a:pt x="1512" y="193"/>
                    <a:pt x="1511" y="193"/>
                  </a:cubicBezTo>
                  <a:cubicBezTo>
                    <a:pt x="1504" y="194"/>
                    <a:pt x="1497" y="195"/>
                    <a:pt x="1491" y="196"/>
                  </a:cubicBezTo>
                  <a:cubicBezTo>
                    <a:pt x="1489" y="196"/>
                    <a:pt x="1488" y="197"/>
                    <a:pt x="1486" y="197"/>
                  </a:cubicBezTo>
                  <a:cubicBezTo>
                    <a:pt x="1479" y="198"/>
                    <a:pt x="1472" y="199"/>
                    <a:pt x="1465" y="199"/>
                  </a:cubicBezTo>
                  <a:cubicBezTo>
                    <a:pt x="1153" y="237"/>
                    <a:pt x="800" y="232"/>
                    <a:pt x="518" y="191"/>
                  </a:cubicBezTo>
                  <a:cubicBezTo>
                    <a:pt x="513" y="191"/>
                    <a:pt x="507" y="190"/>
                    <a:pt x="502" y="189"/>
                  </a:cubicBezTo>
                  <a:cubicBezTo>
                    <a:pt x="407" y="175"/>
                    <a:pt x="321" y="157"/>
                    <a:pt x="247" y="136"/>
                  </a:cubicBezTo>
                  <a:cubicBezTo>
                    <a:pt x="246" y="136"/>
                    <a:pt x="246" y="136"/>
                    <a:pt x="246" y="136"/>
                  </a:cubicBezTo>
                  <a:cubicBezTo>
                    <a:pt x="194" y="120"/>
                    <a:pt x="148" y="103"/>
                    <a:pt x="110" y="85"/>
                  </a:cubicBezTo>
                  <a:cubicBezTo>
                    <a:pt x="108" y="84"/>
                    <a:pt x="107" y="83"/>
                    <a:pt x="105" y="82"/>
                  </a:cubicBezTo>
                  <a:cubicBezTo>
                    <a:pt x="102" y="81"/>
                    <a:pt x="98" y="79"/>
                    <a:pt x="95" y="77"/>
                  </a:cubicBezTo>
                  <a:cubicBezTo>
                    <a:pt x="91" y="75"/>
                    <a:pt x="88" y="74"/>
                    <a:pt x="85" y="72"/>
                  </a:cubicBezTo>
                  <a:cubicBezTo>
                    <a:pt x="84" y="71"/>
                    <a:pt x="83" y="71"/>
                    <a:pt x="82" y="70"/>
                  </a:cubicBezTo>
                  <a:cubicBezTo>
                    <a:pt x="79" y="69"/>
                    <a:pt x="77" y="67"/>
                    <a:pt x="75" y="66"/>
                  </a:cubicBezTo>
                  <a:cubicBezTo>
                    <a:pt x="74" y="66"/>
                    <a:pt x="73" y="65"/>
                    <a:pt x="71" y="64"/>
                  </a:cubicBezTo>
                  <a:cubicBezTo>
                    <a:pt x="69" y="63"/>
                    <a:pt x="67" y="62"/>
                    <a:pt x="65" y="60"/>
                  </a:cubicBezTo>
                  <a:cubicBezTo>
                    <a:pt x="64" y="60"/>
                    <a:pt x="63" y="59"/>
                    <a:pt x="62" y="59"/>
                  </a:cubicBezTo>
                  <a:cubicBezTo>
                    <a:pt x="59" y="57"/>
                    <a:pt x="57" y="55"/>
                    <a:pt x="54" y="53"/>
                  </a:cubicBezTo>
                  <a:cubicBezTo>
                    <a:pt x="53" y="53"/>
                    <a:pt x="53" y="52"/>
                    <a:pt x="52" y="52"/>
                  </a:cubicBezTo>
                  <a:cubicBezTo>
                    <a:pt x="50" y="51"/>
                    <a:pt x="48" y="49"/>
                    <a:pt x="46" y="48"/>
                  </a:cubicBezTo>
                  <a:cubicBezTo>
                    <a:pt x="45" y="47"/>
                    <a:pt x="44" y="46"/>
                    <a:pt x="43" y="46"/>
                  </a:cubicBezTo>
                  <a:cubicBezTo>
                    <a:pt x="42" y="44"/>
                    <a:pt x="40" y="43"/>
                    <a:pt x="38" y="42"/>
                  </a:cubicBezTo>
                  <a:cubicBezTo>
                    <a:pt x="37" y="41"/>
                    <a:pt x="37" y="41"/>
                    <a:pt x="36" y="40"/>
                  </a:cubicBezTo>
                  <a:cubicBezTo>
                    <a:pt x="34" y="38"/>
                    <a:pt x="32" y="37"/>
                    <a:pt x="30" y="35"/>
                  </a:cubicBezTo>
                  <a:cubicBezTo>
                    <a:pt x="29" y="34"/>
                    <a:pt x="29" y="34"/>
                    <a:pt x="29" y="34"/>
                  </a:cubicBezTo>
                  <a:cubicBezTo>
                    <a:pt x="27" y="32"/>
                    <a:pt x="25" y="31"/>
                    <a:pt x="23" y="29"/>
                  </a:cubicBezTo>
                  <a:cubicBezTo>
                    <a:pt x="23" y="28"/>
                    <a:pt x="22" y="28"/>
                    <a:pt x="21" y="27"/>
                  </a:cubicBezTo>
                  <a:cubicBezTo>
                    <a:pt x="20" y="26"/>
                    <a:pt x="19" y="24"/>
                    <a:pt x="18" y="23"/>
                  </a:cubicBezTo>
                  <a:cubicBezTo>
                    <a:pt x="17" y="22"/>
                    <a:pt x="16" y="22"/>
                    <a:pt x="16" y="21"/>
                  </a:cubicBezTo>
                  <a:cubicBezTo>
                    <a:pt x="14" y="20"/>
                    <a:pt x="13" y="18"/>
                    <a:pt x="12" y="17"/>
                  </a:cubicBezTo>
                  <a:cubicBezTo>
                    <a:pt x="12" y="16"/>
                    <a:pt x="11" y="16"/>
                    <a:pt x="11" y="15"/>
                  </a:cubicBezTo>
                  <a:cubicBezTo>
                    <a:pt x="9" y="13"/>
                    <a:pt x="8" y="12"/>
                    <a:pt x="6" y="10"/>
                  </a:cubicBezTo>
                  <a:cubicBezTo>
                    <a:pt x="6" y="9"/>
                    <a:pt x="6" y="9"/>
                    <a:pt x="6" y="9"/>
                  </a:cubicBezTo>
                  <a:cubicBezTo>
                    <a:pt x="4" y="7"/>
                    <a:pt x="3" y="5"/>
                    <a:pt x="2" y="4"/>
                  </a:cubicBezTo>
                  <a:cubicBezTo>
                    <a:pt x="2" y="3"/>
                    <a:pt x="2" y="3"/>
                    <a:pt x="1" y="2"/>
                  </a:cubicBezTo>
                  <a:cubicBezTo>
                    <a:pt x="1" y="1"/>
                    <a:pt x="1" y="1"/>
                    <a:pt x="0" y="0"/>
                  </a:cubicBezTo>
                  <a:cubicBezTo>
                    <a:pt x="51" y="89"/>
                    <a:pt x="101" y="178"/>
                    <a:pt x="152" y="267"/>
                  </a:cubicBezTo>
                  <a:cubicBezTo>
                    <a:pt x="153" y="268"/>
                    <a:pt x="153" y="268"/>
                    <a:pt x="153" y="268"/>
                  </a:cubicBezTo>
                  <a:cubicBezTo>
                    <a:pt x="153" y="269"/>
                    <a:pt x="153" y="269"/>
                    <a:pt x="153" y="269"/>
                  </a:cubicBezTo>
                  <a:cubicBezTo>
                    <a:pt x="153" y="269"/>
                    <a:pt x="154" y="270"/>
                    <a:pt x="154" y="270"/>
                  </a:cubicBezTo>
                  <a:cubicBezTo>
                    <a:pt x="154" y="271"/>
                    <a:pt x="155" y="272"/>
                    <a:pt x="156" y="273"/>
                  </a:cubicBezTo>
                  <a:cubicBezTo>
                    <a:pt x="156" y="273"/>
                    <a:pt x="156" y="274"/>
                    <a:pt x="157" y="274"/>
                  </a:cubicBezTo>
                  <a:cubicBezTo>
                    <a:pt x="157" y="275"/>
                    <a:pt x="158" y="276"/>
                    <a:pt x="158" y="277"/>
                  </a:cubicBezTo>
                  <a:cubicBezTo>
                    <a:pt x="159" y="277"/>
                    <a:pt x="159" y="278"/>
                    <a:pt x="159" y="278"/>
                  </a:cubicBezTo>
                  <a:cubicBezTo>
                    <a:pt x="160" y="279"/>
                    <a:pt x="161" y="280"/>
                    <a:pt x="161" y="281"/>
                  </a:cubicBezTo>
                  <a:cubicBezTo>
                    <a:pt x="162" y="281"/>
                    <a:pt x="162" y="282"/>
                    <a:pt x="163" y="282"/>
                  </a:cubicBezTo>
                  <a:cubicBezTo>
                    <a:pt x="163" y="283"/>
                    <a:pt x="164" y="284"/>
                    <a:pt x="165" y="285"/>
                  </a:cubicBezTo>
                  <a:cubicBezTo>
                    <a:pt x="165" y="285"/>
                    <a:pt x="165" y="286"/>
                    <a:pt x="166" y="286"/>
                  </a:cubicBezTo>
                  <a:cubicBezTo>
                    <a:pt x="167" y="287"/>
                    <a:pt x="167" y="288"/>
                    <a:pt x="168" y="289"/>
                  </a:cubicBezTo>
                  <a:cubicBezTo>
                    <a:pt x="169" y="289"/>
                    <a:pt x="169" y="290"/>
                    <a:pt x="170" y="290"/>
                  </a:cubicBezTo>
                  <a:cubicBezTo>
                    <a:pt x="171" y="291"/>
                    <a:pt x="171" y="292"/>
                    <a:pt x="172" y="293"/>
                  </a:cubicBezTo>
                  <a:cubicBezTo>
                    <a:pt x="173" y="293"/>
                    <a:pt x="173" y="294"/>
                    <a:pt x="174" y="294"/>
                  </a:cubicBezTo>
                  <a:cubicBezTo>
                    <a:pt x="175" y="295"/>
                    <a:pt x="176" y="296"/>
                    <a:pt x="177" y="297"/>
                  </a:cubicBezTo>
                  <a:cubicBezTo>
                    <a:pt x="177" y="297"/>
                    <a:pt x="178" y="298"/>
                    <a:pt x="178" y="298"/>
                  </a:cubicBezTo>
                  <a:cubicBezTo>
                    <a:pt x="179" y="299"/>
                    <a:pt x="181" y="301"/>
                    <a:pt x="183" y="302"/>
                  </a:cubicBezTo>
                  <a:cubicBezTo>
                    <a:pt x="183" y="303"/>
                    <a:pt x="183" y="303"/>
                    <a:pt x="183" y="303"/>
                  </a:cubicBezTo>
                  <a:cubicBezTo>
                    <a:pt x="185" y="304"/>
                    <a:pt x="186" y="305"/>
                    <a:pt x="188" y="306"/>
                  </a:cubicBezTo>
                  <a:cubicBezTo>
                    <a:pt x="188" y="306"/>
                    <a:pt x="189" y="307"/>
                    <a:pt x="189" y="307"/>
                  </a:cubicBezTo>
                  <a:cubicBezTo>
                    <a:pt x="190" y="308"/>
                    <a:pt x="192" y="309"/>
                    <a:pt x="193" y="310"/>
                  </a:cubicBezTo>
                  <a:cubicBezTo>
                    <a:pt x="193" y="310"/>
                    <a:pt x="194" y="311"/>
                    <a:pt x="195" y="311"/>
                  </a:cubicBezTo>
                  <a:cubicBezTo>
                    <a:pt x="196" y="312"/>
                    <a:pt x="197" y="313"/>
                    <a:pt x="198" y="314"/>
                  </a:cubicBezTo>
                  <a:cubicBezTo>
                    <a:pt x="199" y="314"/>
                    <a:pt x="200" y="315"/>
                    <a:pt x="201" y="315"/>
                  </a:cubicBezTo>
                  <a:cubicBezTo>
                    <a:pt x="202" y="316"/>
                    <a:pt x="203" y="317"/>
                    <a:pt x="204" y="318"/>
                  </a:cubicBezTo>
                  <a:cubicBezTo>
                    <a:pt x="205" y="318"/>
                    <a:pt x="206" y="319"/>
                    <a:pt x="207" y="319"/>
                  </a:cubicBezTo>
                  <a:cubicBezTo>
                    <a:pt x="208" y="320"/>
                    <a:pt x="209" y="321"/>
                    <a:pt x="210" y="322"/>
                  </a:cubicBezTo>
                  <a:cubicBezTo>
                    <a:pt x="211" y="322"/>
                    <a:pt x="211" y="322"/>
                    <a:pt x="212" y="322"/>
                  </a:cubicBezTo>
                  <a:cubicBezTo>
                    <a:pt x="212" y="323"/>
                    <a:pt x="213" y="323"/>
                    <a:pt x="213" y="323"/>
                  </a:cubicBezTo>
                  <a:cubicBezTo>
                    <a:pt x="214" y="324"/>
                    <a:pt x="216" y="325"/>
                    <a:pt x="217" y="325"/>
                  </a:cubicBezTo>
                  <a:cubicBezTo>
                    <a:pt x="218" y="326"/>
                    <a:pt x="218" y="326"/>
                    <a:pt x="218" y="326"/>
                  </a:cubicBezTo>
                  <a:cubicBezTo>
                    <a:pt x="218" y="326"/>
                    <a:pt x="219" y="327"/>
                    <a:pt x="220" y="327"/>
                  </a:cubicBezTo>
                  <a:cubicBezTo>
                    <a:pt x="221" y="328"/>
                    <a:pt x="223" y="329"/>
                    <a:pt x="224" y="330"/>
                  </a:cubicBezTo>
                  <a:cubicBezTo>
                    <a:pt x="225" y="330"/>
                    <a:pt x="226" y="330"/>
                    <a:pt x="226" y="331"/>
                  </a:cubicBezTo>
                  <a:cubicBezTo>
                    <a:pt x="229" y="332"/>
                    <a:pt x="231" y="333"/>
                    <a:pt x="234" y="335"/>
                  </a:cubicBezTo>
                  <a:cubicBezTo>
                    <a:pt x="326" y="382"/>
                    <a:pt x="478" y="418"/>
                    <a:pt x="655" y="438"/>
                  </a:cubicBezTo>
                  <a:cubicBezTo>
                    <a:pt x="744" y="448"/>
                    <a:pt x="839" y="455"/>
                    <a:pt x="937" y="457"/>
                  </a:cubicBezTo>
                  <a:cubicBezTo>
                    <a:pt x="938" y="457"/>
                    <a:pt x="940" y="457"/>
                    <a:pt x="941" y="457"/>
                  </a:cubicBezTo>
                  <a:cubicBezTo>
                    <a:pt x="945" y="458"/>
                    <a:pt x="949" y="458"/>
                    <a:pt x="953" y="458"/>
                  </a:cubicBezTo>
                  <a:cubicBezTo>
                    <a:pt x="994" y="458"/>
                    <a:pt x="1036" y="459"/>
                    <a:pt x="1077" y="458"/>
                  </a:cubicBezTo>
                  <a:cubicBezTo>
                    <a:pt x="1081" y="458"/>
                    <a:pt x="1086" y="458"/>
                    <a:pt x="1090" y="458"/>
                  </a:cubicBezTo>
                  <a:cubicBezTo>
                    <a:pt x="1091" y="458"/>
                    <a:pt x="1092" y="458"/>
                    <a:pt x="1093" y="458"/>
                  </a:cubicBezTo>
                  <a:cubicBezTo>
                    <a:pt x="1094" y="458"/>
                    <a:pt x="1094" y="458"/>
                    <a:pt x="1094" y="458"/>
                  </a:cubicBezTo>
                  <a:cubicBezTo>
                    <a:pt x="1189" y="456"/>
                    <a:pt x="1284" y="450"/>
                    <a:pt x="1375" y="439"/>
                  </a:cubicBezTo>
                  <a:cubicBezTo>
                    <a:pt x="1383" y="438"/>
                    <a:pt x="1391" y="438"/>
                    <a:pt x="1399" y="437"/>
                  </a:cubicBezTo>
                  <a:cubicBezTo>
                    <a:pt x="1407" y="436"/>
                    <a:pt x="1414" y="435"/>
                    <a:pt x="1422" y="434"/>
                  </a:cubicBezTo>
                  <a:cubicBezTo>
                    <a:pt x="1424" y="433"/>
                    <a:pt x="1427" y="433"/>
                    <a:pt x="1429" y="433"/>
                  </a:cubicBezTo>
                  <a:cubicBezTo>
                    <a:pt x="1434" y="432"/>
                    <a:pt x="1439" y="431"/>
                    <a:pt x="1445" y="431"/>
                  </a:cubicBezTo>
                  <a:cubicBezTo>
                    <a:pt x="1447" y="430"/>
                    <a:pt x="1450" y="430"/>
                    <a:pt x="1452" y="429"/>
                  </a:cubicBezTo>
                  <a:cubicBezTo>
                    <a:pt x="1457" y="429"/>
                    <a:pt x="1462" y="428"/>
                    <a:pt x="1467" y="427"/>
                  </a:cubicBezTo>
                  <a:cubicBezTo>
                    <a:pt x="1470" y="427"/>
                    <a:pt x="1472" y="427"/>
                    <a:pt x="1474" y="426"/>
                  </a:cubicBezTo>
                  <a:cubicBezTo>
                    <a:pt x="1481" y="425"/>
                    <a:pt x="1487" y="424"/>
                    <a:pt x="1494" y="423"/>
                  </a:cubicBezTo>
                  <a:cubicBezTo>
                    <a:pt x="1494" y="423"/>
                    <a:pt x="1495" y="423"/>
                    <a:pt x="1495" y="423"/>
                  </a:cubicBezTo>
                  <a:cubicBezTo>
                    <a:pt x="1502" y="422"/>
                    <a:pt x="1509" y="421"/>
                    <a:pt x="1516" y="419"/>
                  </a:cubicBezTo>
                  <a:cubicBezTo>
                    <a:pt x="1518" y="419"/>
                    <a:pt x="1520" y="419"/>
                    <a:pt x="1522" y="418"/>
                  </a:cubicBezTo>
                  <a:cubicBezTo>
                    <a:pt x="1527" y="417"/>
                    <a:pt x="1532" y="417"/>
                    <a:pt x="1536" y="416"/>
                  </a:cubicBezTo>
                  <a:cubicBezTo>
                    <a:pt x="1539" y="415"/>
                    <a:pt x="1541" y="415"/>
                    <a:pt x="1543" y="414"/>
                  </a:cubicBezTo>
                  <a:cubicBezTo>
                    <a:pt x="1548" y="414"/>
                    <a:pt x="1552" y="413"/>
                    <a:pt x="1557" y="412"/>
                  </a:cubicBezTo>
                  <a:cubicBezTo>
                    <a:pt x="1559" y="411"/>
                    <a:pt x="1561" y="411"/>
                    <a:pt x="1563" y="411"/>
                  </a:cubicBezTo>
                  <a:cubicBezTo>
                    <a:pt x="1569" y="409"/>
                    <a:pt x="1574" y="408"/>
                    <a:pt x="1579" y="407"/>
                  </a:cubicBezTo>
                  <a:cubicBezTo>
                    <a:pt x="1580" y="407"/>
                    <a:pt x="1581" y="407"/>
                    <a:pt x="1582" y="407"/>
                  </a:cubicBezTo>
                  <a:cubicBezTo>
                    <a:pt x="1588" y="405"/>
                    <a:pt x="1594" y="404"/>
                    <a:pt x="1600" y="403"/>
                  </a:cubicBezTo>
                  <a:cubicBezTo>
                    <a:pt x="1602" y="402"/>
                    <a:pt x="1604" y="402"/>
                    <a:pt x="1606" y="401"/>
                  </a:cubicBezTo>
                  <a:cubicBezTo>
                    <a:pt x="1610" y="400"/>
                    <a:pt x="1614" y="399"/>
                    <a:pt x="1618" y="398"/>
                  </a:cubicBezTo>
                  <a:cubicBezTo>
                    <a:pt x="1621" y="398"/>
                    <a:pt x="1623" y="397"/>
                    <a:pt x="1625" y="397"/>
                  </a:cubicBezTo>
                  <a:cubicBezTo>
                    <a:pt x="1629" y="396"/>
                    <a:pt x="1632" y="395"/>
                    <a:pt x="1636" y="394"/>
                  </a:cubicBezTo>
                  <a:cubicBezTo>
                    <a:pt x="1638" y="394"/>
                    <a:pt x="1640" y="393"/>
                    <a:pt x="1642" y="393"/>
                  </a:cubicBezTo>
                  <a:cubicBezTo>
                    <a:pt x="1647" y="391"/>
                    <a:pt x="1651" y="390"/>
                    <a:pt x="1656" y="389"/>
                  </a:cubicBezTo>
                  <a:cubicBezTo>
                    <a:pt x="1657" y="389"/>
                    <a:pt x="1658" y="388"/>
                    <a:pt x="1659" y="388"/>
                  </a:cubicBezTo>
                  <a:cubicBezTo>
                    <a:pt x="1664" y="387"/>
                    <a:pt x="1669" y="385"/>
                    <a:pt x="1675" y="384"/>
                  </a:cubicBezTo>
                  <a:cubicBezTo>
                    <a:pt x="1676" y="383"/>
                    <a:pt x="1678" y="383"/>
                    <a:pt x="1679" y="382"/>
                  </a:cubicBezTo>
                  <a:cubicBezTo>
                    <a:pt x="1681" y="382"/>
                    <a:pt x="1682" y="382"/>
                    <a:pt x="1683" y="381"/>
                  </a:cubicBezTo>
                  <a:cubicBezTo>
                    <a:pt x="1686" y="380"/>
                    <a:pt x="1688" y="380"/>
                    <a:pt x="1690" y="379"/>
                  </a:cubicBezTo>
                  <a:cubicBezTo>
                    <a:pt x="1692" y="378"/>
                    <a:pt x="1694" y="378"/>
                    <a:pt x="1696" y="377"/>
                  </a:cubicBezTo>
                  <a:cubicBezTo>
                    <a:pt x="1699" y="376"/>
                    <a:pt x="1702" y="375"/>
                    <a:pt x="1706" y="374"/>
                  </a:cubicBezTo>
                  <a:cubicBezTo>
                    <a:pt x="1707" y="374"/>
                    <a:pt x="1709" y="373"/>
                    <a:pt x="1711" y="372"/>
                  </a:cubicBezTo>
                  <a:cubicBezTo>
                    <a:pt x="1714" y="371"/>
                    <a:pt x="1718" y="370"/>
                    <a:pt x="1722" y="369"/>
                  </a:cubicBezTo>
                  <a:cubicBezTo>
                    <a:pt x="1723" y="368"/>
                    <a:pt x="1724" y="368"/>
                    <a:pt x="1725" y="368"/>
                  </a:cubicBezTo>
                  <a:cubicBezTo>
                    <a:pt x="1730" y="366"/>
                    <a:pt x="1734" y="364"/>
                    <a:pt x="1739" y="363"/>
                  </a:cubicBezTo>
                  <a:cubicBezTo>
                    <a:pt x="1740" y="362"/>
                    <a:pt x="1741" y="362"/>
                    <a:pt x="1742" y="361"/>
                  </a:cubicBezTo>
                  <a:cubicBezTo>
                    <a:pt x="1745" y="360"/>
                    <a:pt x="1748" y="359"/>
                    <a:pt x="1752" y="358"/>
                  </a:cubicBezTo>
                  <a:cubicBezTo>
                    <a:pt x="1753" y="357"/>
                    <a:pt x="1755" y="356"/>
                    <a:pt x="1756" y="356"/>
                  </a:cubicBezTo>
                  <a:cubicBezTo>
                    <a:pt x="1759" y="355"/>
                    <a:pt x="1762" y="354"/>
                    <a:pt x="1764" y="352"/>
                  </a:cubicBezTo>
                  <a:cubicBezTo>
                    <a:pt x="1766" y="352"/>
                    <a:pt x="1767" y="351"/>
                    <a:pt x="1769" y="351"/>
                  </a:cubicBezTo>
                  <a:cubicBezTo>
                    <a:pt x="1772" y="349"/>
                    <a:pt x="1775" y="348"/>
                    <a:pt x="1778" y="347"/>
                  </a:cubicBezTo>
                  <a:cubicBezTo>
                    <a:pt x="1779" y="346"/>
                    <a:pt x="1780" y="346"/>
                    <a:pt x="1780" y="345"/>
                  </a:cubicBezTo>
                  <a:cubicBezTo>
                    <a:pt x="1784" y="344"/>
                    <a:pt x="1788" y="342"/>
                    <a:pt x="1792" y="340"/>
                  </a:cubicBezTo>
                  <a:cubicBezTo>
                    <a:pt x="1792" y="340"/>
                    <a:pt x="1793" y="339"/>
                    <a:pt x="1794" y="339"/>
                  </a:cubicBezTo>
                  <a:cubicBezTo>
                    <a:pt x="1797" y="338"/>
                    <a:pt x="1799" y="336"/>
                    <a:pt x="1802" y="335"/>
                  </a:cubicBezTo>
                  <a:cubicBezTo>
                    <a:pt x="1803" y="334"/>
                    <a:pt x="1804" y="334"/>
                    <a:pt x="1806" y="333"/>
                  </a:cubicBezTo>
                  <a:cubicBezTo>
                    <a:pt x="1808" y="332"/>
                    <a:pt x="1810" y="330"/>
                    <a:pt x="1812" y="329"/>
                  </a:cubicBezTo>
                  <a:cubicBezTo>
                    <a:pt x="1813" y="329"/>
                    <a:pt x="1813" y="329"/>
                    <a:pt x="1813" y="329"/>
                  </a:cubicBezTo>
                  <a:cubicBezTo>
                    <a:pt x="1814" y="328"/>
                    <a:pt x="1815" y="328"/>
                    <a:pt x="1816" y="327"/>
                  </a:cubicBezTo>
                  <a:cubicBezTo>
                    <a:pt x="1817" y="327"/>
                    <a:pt x="1818" y="326"/>
                    <a:pt x="1820" y="325"/>
                  </a:cubicBezTo>
                  <a:cubicBezTo>
                    <a:pt x="1820" y="324"/>
                    <a:pt x="1821" y="324"/>
                    <a:pt x="1822" y="323"/>
                  </a:cubicBezTo>
                  <a:cubicBezTo>
                    <a:pt x="1823" y="323"/>
                    <a:pt x="1824" y="322"/>
                    <a:pt x="1825" y="322"/>
                  </a:cubicBezTo>
                  <a:cubicBezTo>
                    <a:pt x="1828" y="320"/>
                    <a:pt x="1830" y="318"/>
                    <a:pt x="1833" y="316"/>
                  </a:cubicBezTo>
                  <a:cubicBezTo>
                    <a:pt x="1834" y="316"/>
                    <a:pt x="1834" y="315"/>
                    <a:pt x="1835" y="315"/>
                  </a:cubicBezTo>
                  <a:cubicBezTo>
                    <a:pt x="1837" y="314"/>
                    <a:pt x="1839" y="312"/>
                    <a:pt x="1841" y="311"/>
                  </a:cubicBezTo>
                  <a:cubicBezTo>
                    <a:pt x="1842" y="310"/>
                    <a:pt x="1843" y="309"/>
                    <a:pt x="1844" y="309"/>
                  </a:cubicBezTo>
                  <a:cubicBezTo>
                    <a:pt x="1845" y="307"/>
                    <a:pt x="1847" y="306"/>
                    <a:pt x="1849" y="305"/>
                  </a:cubicBezTo>
                  <a:cubicBezTo>
                    <a:pt x="1849" y="304"/>
                    <a:pt x="1850" y="303"/>
                    <a:pt x="1851" y="303"/>
                  </a:cubicBezTo>
                  <a:cubicBezTo>
                    <a:pt x="1853" y="301"/>
                    <a:pt x="1854" y="300"/>
                    <a:pt x="1856" y="299"/>
                  </a:cubicBezTo>
                  <a:cubicBezTo>
                    <a:pt x="1856" y="298"/>
                    <a:pt x="1857" y="298"/>
                    <a:pt x="1857" y="297"/>
                  </a:cubicBezTo>
                  <a:cubicBezTo>
                    <a:pt x="1860" y="295"/>
                    <a:pt x="1861" y="293"/>
                    <a:pt x="1863" y="291"/>
                  </a:cubicBezTo>
                  <a:cubicBezTo>
                    <a:pt x="1864" y="290"/>
                    <a:pt x="1864" y="290"/>
                    <a:pt x="1864" y="290"/>
                  </a:cubicBezTo>
                  <a:cubicBezTo>
                    <a:pt x="1866" y="289"/>
                    <a:pt x="1867" y="287"/>
                    <a:pt x="1868" y="285"/>
                  </a:cubicBezTo>
                  <a:cubicBezTo>
                    <a:pt x="1869" y="285"/>
                    <a:pt x="1869" y="284"/>
                    <a:pt x="1870" y="283"/>
                  </a:cubicBezTo>
                  <a:cubicBezTo>
                    <a:pt x="1871" y="282"/>
                    <a:pt x="1872" y="281"/>
                    <a:pt x="1873" y="279"/>
                  </a:cubicBezTo>
                  <a:cubicBezTo>
                    <a:pt x="1874" y="279"/>
                    <a:pt x="1874" y="278"/>
                    <a:pt x="1875" y="277"/>
                  </a:cubicBezTo>
                  <a:cubicBezTo>
                    <a:pt x="1875" y="276"/>
                    <a:pt x="1876" y="274"/>
                    <a:pt x="1877" y="273"/>
                  </a:cubicBezTo>
                  <a:cubicBezTo>
                    <a:pt x="1878" y="272"/>
                    <a:pt x="1878" y="272"/>
                    <a:pt x="1878" y="272"/>
                  </a:cubicBezTo>
                  <a:cubicBezTo>
                    <a:pt x="1878" y="272"/>
                    <a:pt x="1878" y="272"/>
                    <a:pt x="1878" y="271"/>
                  </a:cubicBezTo>
                  <a:cubicBezTo>
                    <a:pt x="1879" y="271"/>
                    <a:pt x="1879" y="270"/>
                    <a:pt x="1879" y="270"/>
                  </a:cubicBezTo>
                  <a:cubicBezTo>
                    <a:pt x="1930" y="181"/>
                    <a:pt x="1981" y="92"/>
                    <a:pt x="2032" y="3"/>
                  </a:cubicBezTo>
                  <a:cubicBezTo>
                    <a:pt x="2031" y="5"/>
                    <a:pt x="2030" y="6"/>
                    <a:pt x="2029" y="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56"/>
            <p:cNvSpPr>
              <a:spLocks noEditPoints="1"/>
            </p:cNvSpPr>
            <p:nvPr/>
          </p:nvSpPr>
          <p:spPr bwMode="auto">
            <a:xfrm>
              <a:off x="919" y="1007"/>
              <a:ext cx="2682" cy="683"/>
            </a:xfrm>
            <a:custGeom>
              <a:avLst/>
              <a:gdLst>
                <a:gd name="T0" fmla="*/ 117 w 2061"/>
                <a:gd name="T1" fmla="*/ 382 h 525"/>
                <a:gd name="T2" fmla="*/ 74 w 2061"/>
                <a:gd name="T3" fmla="*/ 358 h 525"/>
                <a:gd name="T4" fmla="*/ 34 w 2061"/>
                <a:gd name="T5" fmla="*/ 328 h 525"/>
                <a:gd name="T6" fmla="*/ 12 w 2061"/>
                <a:gd name="T7" fmla="*/ 301 h 525"/>
                <a:gd name="T8" fmla="*/ 2 w 2061"/>
                <a:gd name="T9" fmla="*/ 276 h 525"/>
                <a:gd name="T10" fmla="*/ 1 w 2061"/>
                <a:gd name="T11" fmla="*/ 248 h 525"/>
                <a:gd name="T12" fmla="*/ 7 w 2061"/>
                <a:gd name="T13" fmla="*/ 229 h 525"/>
                <a:gd name="T14" fmla="*/ 28 w 2061"/>
                <a:gd name="T15" fmla="*/ 199 h 525"/>
                <a:gd name="T16" fmla="*/ 59 w 2061"/>
                <a:gd name="T17" fmla="*/ 173 h 525"/>
                <a:gd name="T18" fmla="*/ 96 w 2061"/>
                <a:gd name="T19" fmla="*/ 150 h 525"/>
                <a:gd name="T20" fmla="*/ 138 w 2061"/>
                <a:gd name="T21" fmla="*/ 129 h 525"/>
                <a:gd name="T22" fmla="*/ 192 w 2061"/>
                <a:gd name="T23" fmla="*/ 108 h 525"/>
                <a:gd name="T24" fmla="*/ 242 w 2061"/>
                <a:gd name="T25" fmla="*/ 92 h 525"/>
                <a:gd name="T26" fmla="*/ 302 w 2061"/>
                <a:gd name="T27" fmla="*/ 75 h 525"/>
                <a:gd name="T28" fmla="*/ 405 w 2061"/>
                <a:gd name="T29" fmla="*/ 53 h 525"/>
                <a:gd name="T30" fmla="*/ 513 w 2061"/>
                <a:gd name="T31" fmla="*/ 35 h 525"/>
                <a:gd name="T32" fmla="*/ 1954 w 2061"/>
                <a:gd name="T33" fmla="*/ 147 h 525"/>
                <a:gd name="T34" fmla="*/ 2003 w 2061"/>
                <a:gd name="T35" fmla="*/ 176 h 525"/>
                <a:gd name="T36" fmla="*/ 2032 w 2061"/>
                <a:gd name="T37" fmla="*/ 202 h 525"/>
                <a:gd name="T38" fmla="*/ 2051 w 2061"/>
                <a:gd name="T39" fmla="*/ 228 h 525"/>
                <a:gd name="T40" fmla="*/ 2060 w 2061"/>
                <a:gd name="T41" fmla="*/ 254 h 525"/>
                <a:gd name="T42" fmla="*/ 2058 w 2061"/>
                <a:gd name="T43" fmla="*/ 281 h 525"/>
                <a:gd name="T44" fmla="*/ 2046 w 2061"/>
                <a:gd name="T45" fmla="*/ 307 h 525"/>
                <a:gd name="T46" fmla="*/ 2025 w 2061"/>
                <a:gd name="T47" fmla="*/ 332 h 525"/>
                <a:gd name="T48" fmla="*/ 1995 w 2061"/>
                <a:gd name="T49" fmla="*/ 356 h 525"/>
                <a:gd name="T50" fmla="*/ 1946 w 2061"/>
                <a:gd name="T51" fmla="*/ 384 h 525"/>
                <a:gd name="T52" fmla="*/ 1910 w 2061"/>
                <a:gd name="T53" fmla="*/ 400 h 525"/>
                <a:gd name="T54" fmla="*/ 1867 w 2061"/>
                <a:gd name="T55" fmla="*/ 416 h 525"/>
                <a:gd name="T56" fmla="*/ 1807 w 2061"/>
                <a:gd name="T57" fmla="*/ 435 h 525"/>
                <a:gd name="T58" fmla="*/ 1766 w 2061"/>
                <a:gd name="T59" fmla="*/ 447 h 525"/>
                <a:gd name="T60" fmla="*/ 1677 w 2061"/>
                <a:gd name="T61" fmla="*/ 468 h 525"/>
                <a:gd name="T62" fmla="*/ 1594 w 2061"/>
                <a:gd name="T63" fmla="*/ 483 h 525"/>
                <a:gd name="T64" fmla="*/ 1525 w 2061"/>
                <a:gd name="T65" fmla="*/ 493 h 525"/>
                <a:gd name="T66" fmla="*/ 1241 w 2061"/>
                <a:gd name="T67" fmla="*/ 358 h 525"/>
                <a:gd name="T68" fmla="*/ 1297 w 2061"/>
                <a:gd name="T69" fmla="*/ 350 h 525"/>
                <a:gd name="T70" fmla="*/ 1344 w 2061"/>
                <a:gd name="T71" fmla="*/ 340 h 525"/>
                <a:gd name="T72" fmla="*/ 1378 w 2061"/>
                <a:gd name="T73" fmla="*/ 330 h 525"/>
                <a:gd name="T74" fmla="*/ 1411 w 2061"/>
                <a:gd name="T75" fmla="*/ 319 h 525"/>
                <a:gd name="T76" fmla="*/ 1441 w 2061"/>
                <a:gd name="T77" fmla="*/ 304 h 525"/>
                <a:gd name="T78" fmla="*/ 1461 w 2061"/>
                <a:gd name="T79" fmla="*/ 290 h 525"/>
                <a:gd name="T80" fmla="*/ 1474 w 2061"/>
                <a:gd name="T81" fmla="*/ 273 h 525"/>
                <a:gd name="T82" fmla="*/ 1476 w 2061"/>
                <a:gd name="T83" fmla="*/ 260 h 525"/>
                <a:gd name="T84" fmla="*/ 1472 w 2061"/>
                <a:gd name="T85" fmla="*/ 248 h 525"/>
                <a:gd name="T86" fmla="*/ 1460 w 2061"/>
                <a:gd name="T87" fmla="*/ 234 h 525"/>
                <a:gd name="T88" fmla="*/ 1442 w 2061"/>
                <a:gd name="T89" fmla="*/ 221 h 525"/>
                <a:gd name="T90" fmla="*/ 806 w 2061"/>
                <a:gd name="T91" fmla="*/ 167 h 525"/>
                <a:gd name="T92" fmla="*/ 739 w 2061"/>
                <a:gd name="T93" fmla="*/ 179 h 525"/>
                <a:gd name="T94" fmla="*/ 703 w 2061"/>
                <a:gd name="T95" fmla="*/ 187 h 525"/>
                <a:gd name="T96" fmla="*/ 665 w 2061"/>
                <a:gd name="T97" fmla="*/ 199 h 525"/>
                <a:gd name="T98" fmla="*/ 634 w 2061"/>
                <a:gd name="T99" fmla="*/ 211 h 525"/>
                <a:gd name="T100" fmla="*/ 610 w 2061"/>
                <a:gd name="T101" fmla="*/ 225 h 525"/>
                <a:gd name="T102" fmla="*/ 593 w 2061"/>
                <a:gd name="T103" fmla="*/ 240 h 525"/>
                <a:gd name="T104" fmla="*/ 585 w 2061"/>
                <a:gd name="T105" fmla="*/ 257 h 525"/>
                <a:gd name="T106" fmla="*/ 586 w 2061"/>
                <a:gd name="T107" fmla="*/ 270 h 525"/>
                <a:gd name="T108" fmla="*/ 594 w 2061"/>
                <a:gd name="T109" fmla="*/ 283 h 525"/>
                <a:gd name="T110" fmla="*/ 606 w 2061"/>
                <a:gd name="T111" fmla="*/ 294 h 525"/>
                <a:gd name="T112" fmla="*/ 628 w 2061"/>
                <a:gd name="T113" fmla="*/ 30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1" h="525">
                  <a:moveTo>
                    <a:pt x="1037" y="525"/>
                  </a:moveTo>
                  <a:cubicBezTo>
                    <a:pt x="861" y="525"/>
                    <a:pt x="686" y="513"/>
                    <a:pt x="531" y="491"/>
                  </a:cubicBezTo>
                  <a:cubicBezTo>
                    <a:pt x="528" y="491"/>
                    <a:pt x="528" y="491"/>
                    <a:pt x="528" y="491"/>
                  </a:cubicBezTo>
                  <a:cubicBezTo>
                    <a:pt x="524" y="490"/>
                    <a:pt x="520" y="490"/>
                    <a:pt x="516" y="489"/>
                  </a:cubicBezTo>
                  <a:cubicBezTo>
                    <a:pt x="419" y="475"/>
                    <a:pt x="333" y="457"/>
                    <a:pt x="260" y="436"/>
                  </a:cubicBezTo>
                  <a:cubicBezTo>
                    <a:pt x="260" y="435"/>
                    <a:pt x="259" y="435"/>
                    <a:pt x="259" y="435"/>
                  </a:cubicBezTo>
                  <a:cubicBezTo>
                    <a:pt x="206" y="420"/>
                    <a:pt x="160" y="403"/>
                    <a:pt x="122" y="384"/>
                  </a:cubicBezTo>
                  <a:cubicBezTo>
                    <a:pt x="120" y="383"/>
                    <a:pt x="120" y="383"/>
                    <a:pt x="120" y="383"/>
                  </a:cubicBezTo>
                  <a:cubicBezTo>
                    <a:pt x="119" y="383"/>
                    <a:pt x="118" y="382"/>
                    <a:pt x="117" y="382"/>
                  </a:cubicBezTo>
                  <a:cubicBezTo>
                    <a:pt x="114" y="380"/>
                    <a:pt x="110" y="379"/>
                    <a:pt x="107" y="377"/>
                  </a:cubicBezTo>
                  <a:cubicBezTo>
                    <a:pt x="103" y="375"/>
                    <a:pt x="100" y="373"/>
                    <a:pt x="97" y="371"/>
                  </a:cubicBezTo>
                  <a:cubicBezTo>
                    <a:pt x="95" y="371"/>
                    <a:pt x="94" y="370"/>
                    <a:pt x="93" y="369"/>
                  </a:cubicBezTo>
                  <a:cubicBezTo>
                    <a:pt x="92" y="368"/>
                    <a:pt x="90" y="367"/>
                    <a:pt x="88" y="366"/>
                  </a:cubicBezTo>
                  <a:cubicBezTo>
                    <a:pt x="87" y="366"/>
                    <a:pt x="87" y="366"/>
                    <a:pt x="87" y="366"/>
                  </a:cubicBezTo>
                  <a:cubicBezTo>
                    <a:pt x="85" y="365"/>
                    <a:pt x="84" y="364"/>
                    <a:pt x="83" y="364"/>
                  </a:cubicBezTo>
                  <a:cubicBezTo>
                    <a:pt x="76" y="360"/>
                    <a:pt x="76" y="360"/>
                    <a:pt x="76" y="360"/>
                  </a:cubicBezTo>
                  <a:cubicBezTo>
                    <a:pt x="76" y="359"/>
                    <a:pt x="75" y="359"/>
                    <a:pt x="75" y="359"/>
                  </a:cubicBezTo>
                  <a:cubicBezTo>
                    <a:pt x="74" y="358"/>
                    <a:pt x="74" y="358"/>
                    <a:pt x="74" y="358"/>
                  </a:cubicBezTo>
                  <a:cubicBezTo>
                    <a:pt x="71" y="356"/>
                    <a:pt x="68" y="354"/>
                    <a:pt x="66" y="352"/>
                  </a:cubicBezTo>
                  <a:cubicBezTo>
                    <a:pt x="65" y="352"/>
                    <a:pt x="64" y="352"/>
                    <a:pt x="64" y="351"/>
                  </a:cubicBezTo>
                  <a:cubicBezTo>
                    <a:pt x="62" y="350"/>
                    <a:pt x="59" y="348"/>
                    <a:pt x="57" y="347"/>
                  </a:cubicBezTo>
                  <a:cubicBezTo>
                    <a:pt x="55" y="345"/>
                    <a:pt x="55" y="345"/>
                    <a:pt x="55" y="345"/>
                  </a:cubicBezTo>
                  <a:cubicBezTo>
                    <a:pt x="53" y="344"/>
                    <a:pt x="51" y="342"/>
                    <a:pt x="50" y="341"/>
                  </a:cubicBezTo>
                  <a:cubicBezTo>
                    <a:pt x="47" y="339"/>
                    <a:pt x="47" y="339"/>
                    <a:pt x="47" y="339"/>
                  </a:cubicBezTo>
                  <a:cubicBezTo>
                    <a:pt x="45" y="337"/>
                    <a:pt x="43" y="336"/>
                    <a:pt x="41" y="334"/>
                  </a:cubicBezTo>
                  <a:cubicBezTo>
                    <a:pt x="41" y="333"/>
                    <a:pt x="41" y="333"/>
                    <a:pt x="41" y="333"/>
                  </a:cubicBezTo>
                  <a:cubicBezTo>
                    <a:pt x="38" y="331"/>
                    <a:pt x="36" y="329"/>
                    <a:pt x="34" y="328"/>
                  </a:cubicBezTo>
                  <a:cubicBezTo>
                    <a:pt x="33" y="326"/>
                    <a:pt x="33" y="326"/>
                    <a:pt x="33" y="326"/>
                  </a:cubicBezTo>
                  <a:cubicBezTo>
                    <a:pt x="31" y="325"/>
                    <a:pt x="30" y="323"/>
                    <a:pt x="29" y="322"/>
                  </a:cubicBezTo>
                  <a:cubicBezTo>
                    <a:pt x="27" y="320"/>
                    <a:pt x="27" y="320"/>
                    <a:pt x="27" y="320"/>
                  </a:cubicBezTo>
                  <a:cubicBezTo>
                    <a:pt x="25" y="318"/>
                    <a:pt x="24" y="317"/>
                    <a:pt x="23" y="315"/>
                  </a:cubicBezTo>
                  <a:cubicBezTo>
                    <a:pt x="22" y="314"/>
                    <a:pt x="22" y="314"/>
                    <a:pt x="22" y="314"/>
                  </a:cubicBezTo>
                  <a:cubicBezTo>
                    <a:pt x="20" y="312"/>
                    <a:pt x="19" y="310"/>
                    <a:pt x="17" y="308"/>
                  </a:cubicBezTo>
                  <a:cubicBezTo>
                    <a:pt x="16" y="307"/>
                    <a:pt x="16" y="307"/>
                    <a:pt x="16" y="307"/>
                  </a:cubicBezTo>
                  <a:cubicBezTo>
                    <a:pt x="15" y="305"/>
                    <a:pt x="14" y="304"/>
                    <a:pt x="13" y="302"/>
                  </a:cubicBezTo>
                  <a:cubicBezTo>
                    <a:pt x="13" y="302"/>
                    <a:pt x="13" y="301"/>
                    <a:pt x="12" y="301"/>
                  </a:cubicBezTo>
                  <a:cubicBezTo>
                    <a:pt x="11" y="298"/>
                    <a:pt x="11" y="298"/>
                    <a:pt x="11" y="298"/>
                  </a:cubicBezTo>
                  <a:cubicBezTo>
                    <a:pt x="10" y="298"/>
                    <a:pt x="10" y="296"/>
                    <a:pt x="10" y="296"/>
                  </a:cubicBezTo>
                  <a:cubicBezTo>
                    <a:pt x="9" y="295"/>
                    <a:pt x="9" y="295"/>
                    <a:pt x="9" y="294"/>
                  </a:cubicBezTo>
                  <a:cubicBezTo>
                    <a:pt x="8" y="293"/>
                    <a:pt x="7" y="291"/>
                    <a:pt x="6" y="289"/>
                  </a:cubicBezTo>
                  <a:cubicBezTo>
                    <a:pt x="6" y="289"/>
                    <a:pt x="6" y="289"/>
                    <a:pt x="6" y="289"/>
                  </a:cubicBezTo>
                  <a:cubicBezTo>
                    <a:pt x="6" y="288"/>
                    <a:pt x="6" y="288"/>
                    <a:pt x="6" y="288"/>
                  </a:cubicBezTo>
                  <a:cubicBezTo>
                    <a:pt x="5" y="286"/>
                    <a:pt x="4" y="284"/>
                    <a:pt x="4" y="282"/>
                  </a:cubicBezTo>
                  <a:cubicBezTo>
                    <a:pt x="3" y="281"/>
                    <a:pt x="3" y="281"/>
                    <a:pt x="3" y="281"/>
                  </a:cubicBezTo>
                  <a:cubicBezTo>
                    <a:pt x="3" y="279"/>
                    <a:pt x="2" y="278"/>
                    <a:pt x="2" y="276"/>
                  </a:cubicBezTo>
                  <a:cubicBezTo>
                    <a:pt x="1" y="274"/>
                    <a:pt x="1" y="274"/>
                    <a:pt x="1" y="274"/>
                  </a:cubicBezTo>
                  <a:cubicBezTo>
                    <a:pt x="1" y="273"/>
                    <a:pt x="1" y="271"/>
                    <a:pt x="1" y="270"/>
                  </a:cubicBezTo>
                  <a:cubicBezTo>
                    <a:pt x="1" y="268"/>
                    <a:pt x="1" y="268"/>
                    <a:pt x="1" y="268"/>
                  </a:cubicBezTo>
                  <a:cubicBezTo>
                    <a:pt x="0" y="266"/>
                    <a:pt x="0" y="265"/>
                    <a:pt x="0" y="263"/>
                  </a:cubicBezTo>
                  <a:cubicBezTo>
                    <a:pt x="0" y="263"/>
                    <a:pt x="0" y="262"/>
                    <a:pt x="0" y="262"/>
                  </a:cubicBezTo>
                  <a:cubicBezTo>
                    <a:pt x="0" y="260"/>
                    <a:pt x="0" y="258"/>
                    <a:pt x="0" y="256"/>
                  </a:cubicBezTo>
                  <a:cubicBezTo>
                    <a:pt x="0" y="255"/>
                    <a:pt x="0" y="255"/>
                    <a:pt x="0" y="255"/>
                  </a:cubicBezTo>
                  <a:cubicBezTo>
                    <a:pt x="0" y="253"/>
                    <a:pt x="1" y="251"/>
                    <a:pt x="1" y="250"/>
                  </a:cubicBezTo>
                  <a:cubicBezTo>
                    <a:pt x="1" y="248"/>
                    <a:pt x="1" y="248"/>
                    <a:pt x="1" y="248"/>
                  </a:cubicBezTo>
                  <a:cubicBezTo>
                    <a:pt x="1" y="246"/>
                    <a:pt x="2" y="245"/>
                    <a:pt x="2" y="244"/>
                  </a:cubicBezTo>
                  <a:cubicBezTo>
                    <a:pt x="2" y="243"/>
                    <a:pt x="2" y="243"/>
                    <a:pt x="2" y="243"/>
                  </a:cubicBezTo>
                  <a:cubicBezTo>
                    <a:pt x="2" y="243"/>
                    <a:pt x="2" y="242"/>
                    <a:pt x="3" y="242"/>
                  </a:cubicBezTo>
                  <a:cubicBezTo>
                    <a:pt x="3" y="240"/>
                    <a:pt x="3" y="239"/>
                    <a:pt x="4" y="238"/>
                  </a:cubicBezTo>
                  <a:cubicBezTo>
                    <a:pt x="4" y="237"/>
                    <a:pt x="4" y="237"/>
                    <a:pt x="4" y="237"/>
                  </a:cubicBezTo>
                  <a:cubicBezTo>
                    <a:pt x="4" y="237"/>
                    <a:pt x="4" y="236"/>
                    <a:pt x="4" y="236"/>
                  </a:cubicBezTo>
                  <a:cubicBezTo>
                    <a:pt x="5" y="236"/>
                    <a:pt x="5" y="236"/>
                    <a:pt x="5" y="236"/>
                  </a:cubicBezTo>
                  <a:cubicBezTo>
                    <a:pt x="5" y="234"/>
                    <a:pt x="6" y="232"/>
                    <a:pt x="7" y="230"/>
                  </a:cubicBezTo>
                  <a:cubicBezTo>
                    <a:pt x="7" y="229"/>
                    <a:pt x="7" y="229"/>
                    <a:pt x="7" y="229"/>
                  </a:cubicBezTo>
                  <a:cubicBezTo>
                    <a:pt x="8" y="227"/>
                    <a:pt x="9" y="226"/>
                    <a:pt x="10" y="224"/>
                  </a:cubicBezTo>
                  <a:cubicBezTo>
                    <a:pt x="10" y="223"/>
                    <a:pt x="11" y="223"/>
                    <a:pt x="11" y="222"/>
                  </a:cubicBezTo>
                  <a:cubicBezTo>
                    <a:pt x="12" y="221"/>
                    <a:pt x="13" y="219"/>
                    <a:pt x="13" y="218"/>
                  </a:cubicBezTo>
                  <a:cubicBezTo>
                    <a:pt x="14" y="218"/>
                    <a:pt x="15" y="216"/>
                    <a:pt x="15" y="216"/>
                  </a:cubicBezTo>
                  <a:cubicBezTo>
                    <a:pt x="16" y="215"/>
                    <a:pt x="17" y="213"/>
                    <a:pt x="18" y="212"/>
                  </a:cubicBezTo>
                  <a:cubicBezTo>
                    <a:pt x="18" y="211"/>
                    <a:pt x="18" y="211"/>
                    <a:pt x="19" y="210"/>
                  </a:cubicBezTo>
                  <a:cubicBezTo>
                    <a:pt x="20" y="208"/>
                    <a:pt x="22" y="206"/>
                    <a:pt x="23" y="205"/>
                  </a:cubicBezTo>
                  <a:cubicBezTo>
                    <a:pt x="24" y="204"/>
                    <a:pt x="24" y="204"/>
                    <a:pt x="24" y="204"/>
                  </a:cubicBezTo>
                  <a:cubicBezTo>
                    <a:pt x="25" y="202"/>
                    <a:pt x="27" y="200"/>
                    <a:pt x="28" y="199"/>
                  </a:cubicBezTo>
                  <a:cubicBezTo>
                    <a:pt x="29" y="198"/>
                    <a:pt x="29" y="198"/>
                    <a:pt x="29" y="198"/>
                  </a:cubicBezTo>
                  <a:cubicBezTo>
                    <a:pt x="30" y="197"/>
                    <a:pt x="30" y="197"/>
                    <a:pt x="30" y="197"/>
                  </a:cubicBezTo>
                  <a:cubicBezTo>
                    <a:pt x="31" y="196"/>
                    <a:pt x="33" y="194"/>
                    <a:pt x="34" y="193"/>
                  </a:cubicBezTo>
                  <a:cubicBezTo>
                    <a:pt x="35" y="192"/>
                    <a:pt x="36" y="192"/>
                    <a:pt x="36" y="191"/>
                  </a:cubicBezTo>
                  <a:cubicBezTo>
                    <a:pt x="38" y="190"/>
                    <a:pt x="39" y="188"/>
                    <a:pt x="41" y="187"/>
                  </a:cubicBezTo>
                  <a:cubicBezTo>
                    <a:pt x="41" y="187"/>
                    <a:pt x="42" y="186"/>
                    <a:pt x="42" y="186"/>
                  </a:cubicBezTo>
                  <a:cubicBezTo>
                    <a:pt x="47" y="182"/>
                    <a:pt x="51" y="178"/>
                    <a:pt x="56" y="174"/>
                  </a:cubicBezTo>
                  <a:cubicBezTo>
                    <a:pt x="57" y="174"/>
                    <a:pt x="57" y="174"/>
                    <a:pt x="57" y="174"/>
                  </a:cubicBezTo>
                  <a:cubicBezTo>
                    <a:pt x="57" y="174"/>
                    <a:pt x="58" y="173"/>
                    <a:pt x="59" y="173"/>
                  </a:cubicBezTo>
                  <a:cubicBezTo>
                    <a:pt x="60" y="172"/>
                    <a:pt x="62" y="170"/>
                    <a:pt x="64" y="169"/>
                  </a:cubicBezTo>
                  <a:cubicBezTo>
                    <a:pt x="65" y="169"/>
                    <a:pt x="65" y="168"/>
                    <a:pt x="66" y="168"/>
                  </a:cubicBezTo>
                  <a:cubicBezTo>
                    <a:pt x="67" y="167"/>
                    <a:pt x="67" y="167"/>
                    <a:pt x="67" y="167"/>
                  </a:cubicBezTo>
                  <a:cubicBezTo>
                    <a:pt x="69" y="166"/>
                    <a:pt x="70" y="165"/>
                    <a:pt x="72" y="163"/>
                  </a:cubicBezTo>
                  <a:cubicBezTo>
                    <a:pt x="75" y="162"/>
                    <a:pt x="75" y="162"/>
                    <a:pt x="75" y="162"/>
                  </a:cubicBezTo>
                  <a:cubicBezTo>
                    <a:pt x="78" y="160"/>
                    <a:pt x="80" y="159"/>
                    <a:pt x="83" y="157"/>
                  </a:cubicBezTo>
                  <a:cubicBezTo>
                    <a:pt x="84" y="156"/>
                    <a:pt x="84" y="156"/>
                    <a:pt x="84" y="156"/>
                  </a:cubicBezTo>
                  <a:cubicBezTo>
                    <a:pt x="87" y="155"/>
                    <a:pt x="90" y="153"/>
                    <a:pt x="93" y="151"/>
                  </a:cubicBezTo>
                  <a:cubicBezTo>
                    <a:pt x="94" y="151"/>
                    <a:pt x="95" y="150"/>
                    <a:pt x="96" y="150"/>
                  </a:cubicBezTo>
                  <a:cubicBezTo>
                    <a:pt x="98" y="148"/>
                    <a:pt x="100" y="147"/>
                    <a:pt x="103" y="146"/>
                  </a:cubicBezTo>
                  <a:cubicBezTo>
                    <a:pt x="103" y="146"/>
                    <a:pt x="105" y="145"/>
                    <a:pt x="106" y="144"/>
                  </a:cubicBezTo>
                  <a:cubicBezTo>
                    <a:pt x="108" y="143"/>
                    <a:pt x="108" y="143"/>
                    <a:pt x="108" y="143"/>
                  </a:cubicBezTo>
                  <a:cubicBezTo>
                    <a:pt x="109" y="142"/>
                    <a:pt x="111" y="142"/>
                    <a:pt x="113" y="141"/>
                  </a:cubicBezTo>
                  <a:cubicBezTo>
                    <a:pt x="114" y="140"/>
                    <a:pt x="115" y="139"/>
                    <a:pt x="116" y="139"/>
                  </a:cubicBezTo>
                  <a:cubicBezTo>
                    <a:pt x="119" y="138"/>
                    <a:pt x="122" y="136"/>
                    <a:pt x="125" y="135"/>
                  </a:cubicBezTo>
                  <a:cubicBezTo>
                    <a:pt x="126" y="134"/>
                    <a:pt x="126" y="134"/>
                    <a:pt x="127" y="134"/>
                  </a:cubicBezTo>
                  <a:cubicBezTo>
                    <a:pt x="130" y="133"/>
                    <a:pt x="133" y="131"/>
                    <a:pt x="136" y="130"/>
                  </a:cubicBezTo>
                  <a:cubicBezTo>
                    <a:pt x="138" y="129"/>
                    <a:pt x="138" y="129"/>
                    <a:pt x="138" y="129"/>
                  </a:cubicBezTo>
                  <a:cubicBezTo>
                    <a:pt x="139" y="129"/>
                    <a:pt x="139" y="129"/>
                    <a:pt x="139" y="129"/>
                  </a:cubicBezTo>
                  <a:cubicBezTo>
                    <a:pt x="140" y="128"/>
                    <a:pt x="140" y="128"/>
                    <a:pt x="141" y="128"/>
                  </a:cubicBezTo>
                  <a:cubicBezTo>
                    <a:pt x="144" y="126"/>
                    <a:pt x="147" y="125"/>
                    <a:pt x="150" y="124"/>
                  </a:cubicBezTo>
                  <a:cubicBezTo>
                    <a:pt x="151" y="123"/>
                    <a:pt x="152" y="123"/>
                    <a:pt x="154" y="122"/>
                  </a:cubicBezTo>
                  <a:cubicBezTo>
                    <a:pt x="157" y="121"/>
                    <a:pt x="159" y="120"/>
                    <a:pt x="162" y="119"/>
                  </a:cubicBezTo>
                  <a:cubicBezTo>
                    <a:pt x="166" y="117"/>
                    <a:pt x="166" y="117"/>
                    <a:pt x="166" y="117"/>
                  </a:cubicBezTo>
                  <a:cubicBezTo>
                    <a:pt x="169" y="116"/>
                    <a:pt x="173" y="115"/>
                    <a:pt x="176" y="114"/>
                  </a:cubicBezTo>
                  <a:cubicBezTo>
                    <a:pt x="177" y="113"/>
                    <a:pt x="178" y="113"/>
                    <a:pt x="179" y="113"/>
                  </a:cubicBezTo>
                  <a:cubicBezTo>
                    <a:pt x="183" y="111"/>
                    <a:pt x="187" y="109"/>
                    <a:pt x="192" y="108"/>
                  </a:cubicBezTo>
                  <a:cubicBezTo>
                    <a:pt x="193" y="107"/>
                    <a:pt x="194" y="107"/>
                    <a:pt x="195" y="107"/>
                  </a:cubicBezTo>
                  <a:cubicBezTo>
                    <a:pt x="198" y="106"/>
                    <a:pt x="198" y="106"/>
                    <a:pt x="198" y="106"/>
                  </a:cubicBezTo>
                  <a:cubicBezTo>
                    <a:pt x="201" y="105"/>
                    <a:pt x="203" y="104"/>
                    <a:pt x="205" y="103"/>
                  </a:cubicBezTo>
                  <a:cubicBezTo>
                    <a:pt x="210" y="102"/>
                    <a:pt x="210" y="102"/>
                    <a:pt x="210" y="102"/>
                  </a:cubicBezTo>
                  <a:cubicBezTo>
                    <a:pt x="213" y="101"/>
                    <a:pt x="216" y="100"/>
                    <a:pt x="219" y="99"/>
                  </a:cubicBezTo>
                  <a:cubicBezTo>
                    <a:pt x="221" y="98"/>
                    <a:pt x="222" y="98"/>
                    <a:pt x="224" y="97"/>
                  </a:cubicBezTo>
                  <a:cubicBezTo>
                    <a:pt x="228" y="96"/>
                    <a:pt x="231" y="95"/>
                    <a:pt x="235" y="94"/>
                  </a:cubicBezTo>
                  <a:cubicBezTo>
                    <a:pt x="239" y="93"/>
                    <a:pt x="239" y="93"/>
                    <a:pt x="239" y="93"/>
                  </a:cubicBezTo>
                  <a:cubicBezTo>
                    <a:pt x="242" y="92"/>
                    <a:pt x="242" y="92"/>
                    <a:pt x="242" y="92"/>
                  </a:cubicBezTo>
                  <a:cubicBezTo>
                    <a:pt x="246" y="91"/>
                    <a:pt x="249" y="89"/>
                    <a:pt x="253" y="88"/>
                  </a:cubicBezTo>
                  <a:cubicBezTo>
                    <a:pt x="257" y="87"/>
                    <a:pt x="257" y="87"/>
                    <a:pt x="257" y="87"/>
                  </a:cubicBezTo>
                  <a:cubicBezTo>
                    <a:pt x="260" y="86"/>
                    <a:pt x="262" y="86"/>
                    <a:pt x="264" y="85"/>
                  </a:cubicBezTo>
                  <a:cubicBezTo>
                    <a:pt x="269" y="84"/>
                    <a:pt x="269" y="84"/>
                    <a:pt x="269" y="84"/>
                  </a:cubicBezTo>
                  <a:cubicBezTo>
                    <a:pt x="269" y="84"/>
                    <a:pt x="273" y="83"/>
                    <a:pt x="274" y="82"/>
                  </a:cubicBezTo>
                  <a:cubicBezTo>
                    <a:pt x="277" y="82"/>
                    <a:pt x="279" y="81"/>
                    <a:pt x="281" y="81"/>
                  </a:cubicBezTo>
                  <a:cubicBezTo>
                    <a:pt x="285" y="80"/>
                    <a:pt x="285" y="80"/>
                    <a:pt x="285" y="80"/>
                  </a:cubicBezTo>
                  <a:cubicBezTo>
                    <a:pt x="291" y="78"/>
                    <a:pt x="291" y="78"/>
                    <a:pt x="291" y="78"/>
                  </a:cubicBezTo>
                  <a:cubicBezTo>
                    <a:pt x="294" y="77"/>
                    <a:pt x="298" y="76"/>
                    <a:pt x="302" y="75"/>
                  </a:cubicBezTo>
                  <a:cubicBezTo>
                    <a:pt x="307" y="74"/>
                    <a:pt x="307" y="74"/>
                    <a:pt x="307" y="74"/>
                  </a:cubicBezTo>
                  <a:cubicBezTo>
                    <a:pt x="312" y="73"/>
                    <a:pt x="318" y="71"/>
                    <a:pt x="323" y="70"/>
                  </a:cubicBezTo>
                  <a:cubicBezTo>
                    <a:pt x="327" y="69"/>
                    <a:pt x="327" y="69"/>
                    <a:pt x="327" y="69"/>
                  </a:cubicBezTo>
                  <a:cubicBezTo>
                    <a:pt x="332" y="68"/>
                    <a:pt x="336" y="67"/>
                    <a:pt x="340" y="66"/>
                  </a:cubicBezTo>
                  <a:cubicBezTo>
                    <a:pt x="358" y="62"/>
                    <a:pt x="358" y="62"/>
                    <a:pt x="358" y="62"/>
                  </a:cubicBezTo>
                  <a:cubicBezTo>
                    <a:pt x="360" y="62"/>
                    <a:pt x="362" y="61"/>
                    <a:pt x="363" y="61"/>
                  </a:cubicBezTo>
                  <a:cubicBezTo>
                    <a:pt x="383" y="57"/>
                    <a:pt x="383" y="57"/>
                    <a:pt x="383" y="57"/>
                  </a:cubicBezTo>
                  <a:cubicBezTo>
                    <a:pt x="388" y="56"/>
                    <a:pt x="395" y="55"/>
                    <a:pt x="401" y="53"/>
                  </a:cubicBezTo>
                  <a:cubicBezTo>
                    <a:pt x="402" y="53"/>
                    <a:pt x="403" y="53"/>
                    <a:pt x="405" y="53"/>
                  </a:cubicBezTo>
                  <a:cubicBezTo>
                    <a:pt x="410" y="52"/>
                    <a:pt x="414" y="51"/>
                    <a:pt x="419" y="50"/>
                  </a:cubicBezTo>
                  <a:cubicBezTo>
                    <a:pt x="426" y="49"/>
                    <a:pt x="426" y="49"/>
                    <a:pt x="426" y="49"/>
                  </a:cubicBezTo>
                  <a:cubicBezTo>
                    <a:pt x="439" y="46"/>
                    <a:pt x="439" y="46"/>
                    <a:pt x="439" y="46"/>
                  </a:cubicBezTo>
                  <a:cubicBezTo>
                    <a:pt x="441" y="46"/>
                    <a:pt x="444" y="46"/>
                    <a:pt x="446" y="45"/>
                  </a:cubicBezTo>
                  <a:cubicBezTo>
                    <a:pt x="450" y="44"/>
                    <a:pt x="455" y="44"/>
                    <a:pt x="459" y="43"/>
                  </a:cubicBezTo>
                  <a:cubicBezTo>
                    <a:pt x="466" y="42"/>
                    <a:pt x="466" y="42"/>
                    <a:pt x="466" y="42"/>
                  </a:cubicBezTo>
                  <a:cubicBezTo>
                    <a:pt x="472" y="41"/>
                    <a:pt x="479" y="40"/>
                    <a:pt x="486" y="39"/>
                  </a:cubicBezTo>
                  <a:cubicBezTo>
                    <a:pt x="489" y="38"/>
                    <a:pt x="489" y="38"/>
                    <a:pt x="489" y="38"/>
                  </a:cubicBezTo>
                  <a:cubicBezTo>
                    <a:pt x="513" y="35"/>
                    <a:pt x="513" y="35"/>
                    <a:pt x="513" y="35"/>
                  </a:cubicBezTo>
                  <a:cubicBezTo>
                    <a:pt x="535" y="31"/>
                    <a:pt x="535" y="31"/>
                    <a:pt x="535" y="31"/>
                  </a:cubicBezTo>
                  <a:cubicBezTo>
                    <a:pt x="538" y="31"/>
                    <a:pt x="549" y="30"/>
                    <a:pt x="549" y="30"/>
                  </a:cubicBezTo>
                  <a:cubicBezTo>
                    <a:pt x="551" y="29"/>
                    <a:pt x="553" y="29"/>
                    <a:pt x="555" y="29"/>
                  </a:cubicBezTo>
                  <a:cubicBezTo>
                    <a:pt x="557" y="29"/>
                    <a:pt x="557" y="29"/>
                    <a:pt x="557" y="29"/>
                  </a:cubicBezTo>
                  <a:cubicBezTo>
                    <a:pt x="563" y="28"/>
                    <a:pt x="569" y="27"/>
                    <a:pt x="576" y="26"/>
                  </a:cubicBezTo>
                  <a:cubicBezTo>
                    <a:pt x="578" y="26"/>
                    <a:pt x="578" y="26"/>
                    <a:pt x="578" y="26"/>
                  </a:cubicBezTo>
                  <a:cubicBezTo>
                    <a:pt x="718" y="9"/>
                    <a:pt x="868" y="0"/>
                    <a:pt x="1023" y="0"/>
                  </a:cubicBezTo>
                  <a:cubicBezTo>
                    <a:pt x="1214" y="0"/>
                    <a:pt x="1401" y="14"/>
                    <a:pt x="1564" y="39"/>
                  </a:cubicBezTo>
                  <a:cubicBezTo>
                    <a:pt x="1732" y="64"/>
                    <a:pt x="1867" y="102"/>
                    <a:pt x="1954" y="147"/>
                  </a:cubicBezTo>
                  <a:cubicBezTo>
                    <a:pt x="1957" y="148"/>
                    <a:pt x="1961" y="150"/>
                    <a:pt x="1964" y="152"/>
                  </a:cubicBezTo>
                  <a:cubicBezTo>
                    <a:pt x="1968" y="154"/>
                    <a:pt x="1968" y="154"/>
                    <a:pt x="1968" y="154"/>
                  </a:cubicBezTo>
                  <a:cubicBezTo>
                    <a:pt x="1970" y="155"/>
                    <a:pt x="1972" y="157"/>
                    <a:pt x="1974" y="158"/>
                  </a:cubicBezTo>
                  <a:cubicBezTo>
                    <a:pt x="1975" y="158"/>
                    <a:pt x="1976" y="159"/>
                    <a:pt x="1977" y="159"/>
                  </a:cubicBezTo>
                  <a:cubicBezTo>
                    <a:pt x="1980" y="161"/>
                    <a:pt x="1983" y="163"/>
                    <a:pt x="1985" y="165"/>
                  </a:cubicBezTo>
                  <a:cubicBezTo>
                    <a:pt x="1986" y="165"/>
                    <a:pt x="1986" y="165"/>
                    <a:pt x="1986" y="165"/>
                  </a:cubicBezTo>
                  <a:cubicBezTo>
                    <a:pt x="1989" y="167"/>
                    <a:pt x="1992" y="169"/>
                    <a:pt x="1995" y="171"/>
                  </a:cubicBezTo>
                  <a:cubicBezTo>
                    <a:pt x="1995" y="171"/>
                    <a:pt x="1996" y="172"/>
                    <a:pt x="1997" y="172"/>
                  </a:cubicBezTo>
                  <a:cubicBezTo>
                    <a:pt x="1999" y="174"/>
                    <a:pt x="2001" y="175"/>
                    <a:pt x="2003" y="176"/>
                  </a:cubicBezTo>
                  <a:cubicBezTo>
                    <a:pt x="2005" y="178"/>
                    <a:pt x="2005" y="178"/>
                    <a:pt x="2005" y="178"/>
                  </a:cubicBezTo>
                  <a:cubicBezTo>
                    <a:pt x="2007" y="180"/>
                    <a:pt x="2009" y="181"/>
                    <a:pt x="2012" y="183"/>
                  </a:cubicBezTo>
                  <a:cubicBezTo>
                    <a:pt x="2012" y="183"/>
                    <a:pt x="2012" y="183"/>
                    <a:pt x="2012" y="184"/>
                  </a:cubicBezTo>
                  <a:cubicBezTo>
                    <a:pt x="2015" y="186"/>
                    <a:pt x="2017" y="188"/>
                    <a:pt x="2019" y="189"/>
                  </a:cubicBezTo>
                  <a:cubicBezTo>
                    <a:pt x="2020" y="190"/>
                    <a:pt x="2020" y="190"/>
                    <a:pt x="2021" y="191"/>
                  </a:cubicBezTo>
                  <a:cubicBezTo>
                    <a:pt x="2021" y="191"/>
                    <a:pt x="2021" y="191"/>
                    <a:pt x="2021" y="191"/>
                  </a:cubicBezTo>
                  <a:cubicBezTo>
                    <a:pt x="2023" y="192"/>
                    <a:pt x="2024" y="194"/>
                    <a:pt x="2026" y="195"/>
                  </a:cubicBezTo>
                  <a:cubicBezTo>
                    <a:pt x="2028" y="197"/>
                    <a:pt x="2028" y="197"/>
                    <a:pt x="2028" y="197"/>
                  </a:cubicBezTo>
                  <a:cubicBezTo>
                    <a:pt x="2029" y="199"/>
                    <a:pt x="2031" y="200"/>
                    <a:pt x="2032" y="202"/>
                  </a:cubicBezTo>
                  <a:cubicBezTo>
                    <a:pt x="2033" y="203"/>
                    <a:pt x="2033" y="203"/>
                    <a:pt x="2033" y="203"/>
                  </a:cubicBezTo>
                  <a:cubicBezTo>
                    <a:pt x="2035" y="205"/>
                    <a:pt x="2037" y="207"/>
                    <a:pt x="2038" y="209"/>
                  </a:cubicBezTo>
                  <a:cubicBezTo>
                    <a:pt x="2039" y="210"/>
                    <a:pt x="2039" y="210"/>
                    <a:pt x="2039" y="210"/>
                  </a:cubicBezTo>
                  <a:cubicBezTo>
                    <a:pt x="2041" y="212"/>
                    <a:pt x="2042" y="213"/>
                    <a:pt x="2043" y="214"/>
                  </a:cubicBezTo>
                  <a:cubicBezTo>
                    <a:pt x="2043" y="215"/>
                    <a:pt x="2043" y="215"/>
                    <a:pt x="2044" y="216"/>
                  </a:cubicBezTo>
                  <a:cubicBezTo>
                    <a:pt x="2044" y="216"/>
                    <a:pt x="2044" y="216"/>
                    <a:pt x="2044" y="216"/>
                  </a:cubicBezTo>
                  <a:cubicBezTo>
                    <a:pt x="2045" y="218"/>
                    <a:pt x="2046" y="219"/>
                    <a:pt x="2047" y="221"/>
                  </a:cubicBezTo>
                  <a:cubicBezTo>
                    <a:pt x="2048" y="221"/>
                    <a:pt x="2048" y="222"/>
                    <a:pt x="2048" y="222"/>
                  </a:cubicBezTo>
                  <a:cubicBezTo>
                    <a:pt x="2049" y="224"/>
                    <a:pt x="2050" y="226"/>
                    <a:pt x="2051" y="228"/>
                  </a:cubicBezTo>
                  <a:cubicBezTo>
                    <a:pt x="2052" y="230"/>
                    <a:pt x="2052" y="230"/>
                    <a:pt x="2052" y="230"/>
                  </a:cubicBezTo>
                  <a:cubicBezTo>
                    <a:pt x="2053" y="231"/>
                    <a:pt x="2054" y="232"/>
                    <a:pt x="2054" y="234"/>
                  </a:cubicBezTo>
                  <a:cubicBezTo>
                    <a:pt x="2055" y="235"/>
                    <a:pt x="2055" y="235"/>
                    <a:pt x="2055" y="236"/>
                  </a:cubicBezTo>
                  <a:cubicBezTo>
                    <a:pt x="2056" y="237"/>
                    <a:pt x="2056" y="239"/>
                    <a:pt x="2057" y="240"/>
                  </a:cubicBezTo>
                  <a:cubicBezTo>
                    <a:pt x="2057" y="241"/>
                    <a:pt x="2057" y="241"/>
                    <a:pt x="2057" y="241"/>
                  </a:cubicBezTo>
                  <a:cubicBezTo>
                    <a:pt x="2057" y="242"/>
                    <a:pt x="2057" y="242"/>
                    <a:pt x="2057" y="242"/>
                  </a:cubicBezTo>
                  <a:cubicBezTo>
                    <a:pt x="2058" y="244"/>
                    <a:pt x="2058" y="246"/>
                    <a:pt x="2059" y="248"/>
                  </a:cubicBezTo>
                  <a:cubicBezTo>
                    <a:pt x="2059" y="248"/>
                    <a:pt x="2059" y="249"/>
                    <a:pt x="2059" y="249"/>
                  </a:cubicBezTo>
                  <a:cubicBezTo>
                    <a:pt x="2059" y="251"/>
                    <a:pt x="2060" y="252"/>
                    <a:pt x="2060" y="254"/>
                  </a:cubicBezTo>
                  <a:cubicBezTo>
                    <a:pt x="2060" y="256"/>
                    <a:pt x="2060" y="256"/>
                    <a:pt x="2060" y="256"/>
                  </a:cubicBezTo>
                  <a:cubicBezTo>
                    <a:pt x="2060" y="257"/>
                    <a:pt x="2060" y="259"/>
                    <a:pt x="2060" y="260"/>
                  </a:cubicBezTo>
                  <a:cubicBezTo>
                    <a:pt x="2060" y="261"/>
                    <a:pt x="2061" y="261"/>
                    <a:pt x="2061" y="262"/>
                  </a:cubicBezTo>
                  <a:cubicBezTo>
                    <a:pt x="2061" y="264"/>
                    <a:pt x="2061" y="266"/>
                    <a:pt x="2060" y="267"/>
                  </a:cubicBezTo>
                  <a:cubicBezTo>
                    <a:pt x="2060" y="269"/>
                    <a:pt x="2060" y="269"/>
                    <a:pt x="2060" y="269"/>
                  </a:cubicBezTo>
                  <a:cubicBezTo>
                    <a:pt x="2060" y="270"/>
                    <a:pt x="2060" y="272"/>
                    <a:pt x="2060" y="273"/>
                  </a:cubicBezTo>
                  <a:cubicBezTo>
                    <a:pt x="2060" y="274"/>
                    <a:pt x="2059" y="275"/>
                    <a:pt x="2059" y="275"/>
                  </a:cubicBezTo>
                  <a:cubicBezTo>
                    <a:pt x="2059" y="277"/>
                    <a:pt x="2059" y="278"/>
                    <a:pt x="2058" y="280"/>
                  </a:cubicBezTo>
                  <a:cubicBezTo>
                    <a:pt x="2058" y="280"/>
                    <a:pt x="2058" y="281"/>
                    <a:pt x="2058" y="281"/>
                  </a:cubicBezTo>
                  <a:cubicBezTo>
                    <a:pt x="2058" y="283"/>
                    <a:pt x="2057" y="285"/>
                    <a:pt x="2056" y="287"/>
                  </a:cubicBezTo>
                  <a:cubicBezTo>
                    <a:pt x="2056" y="287"/>
                    <a:pt x="2056" y="288"/>
                    <a:pt x="2056" y="288"/>
                  </a:cubicBezTo>
                  <a:cubicBezTo>
                    <a:pt x="2055" y="290"/>
                    <a:pt x="2055" y="291"/>
                    <a:pt x="2054" y="293"/>
                  </a:cubicBezTo>
                  <a:cubicBezTo>
                    <a:pt x="2053" y="295"/>
                    <a:pt x="2053" y="295"/>
                    <a:pt x="2053" y="295"/>
                  </a:cubicBezTo>
                  <a:cubicBezTo>
                    <a:pt x="2052" y="296"/>
                    <a:pt x="2052" y="298"/>
                    <a:pt x="2051" y="299"/>
                  </a:cubicBezTo>
                  <a:cubicBezTo>
                    <a:pt x="2051" y="300"/>
                    <a:pt x="2050" y="300"/>
                    <a:pt x="2050" y="300"/>
                  </a:cubicBezTo>
                  <a:cubicBezTo>
                    <a:pt x="2050" y="301"/>
                    <a:pt x="2050" y="301"/>
                    <a:pt x="2050" y="301"/>
                  </a:cubicBezTo>
                  <a:cubicBezTo>
                    <a:pt x="2049" y="303"/>
                    <a:pt x="2048" y="304"/>
                    <a:pt x="2047" y="306"/>
                  </a:cubicBezTo>
                  <a:cubicBezTo>
                    <a:pt x="2046" y="307"/>
                    <a:pt x="2046" y="307"/>
                    <a:pt x="2046" y="307"/>
                  </a:cubicBezTo>
                  <a:cubicBezTo>
                    <a:pt x="2045" y="309"/>
                    <a:pt x="2044" y="311"/>
                    <a:pt x="2042" y="312"/>
                  </a:cubicBezTo>
                  <a:cubicBezTo>
                    <a:pt x="2042" y="313"/>
                    <a:pt x="2042" y="313"/>
                    <a:pt x="2042" y="313"/>
                  </a:cubicBezTo>
                  <a:cubicBezTo>
                    <a:pt x="2041" y="315"/>
                    <a:pt x="2039" y="317"/>
                    <a:pt x="2038" y="318"/>
                  </a:cubicBezTo>
                  <a:cubicBezTo>
                    <a:pt x="2037" y="319"/>
                    <a:pt x="2037" y="319"/>
                    <a:pt x="2037" y="319"/>
                  </a:cubicBezTo>
                  <a:cubicBezTo>
                    <a:pt x="2035" y="321"/>
                    <a:pt x="2034" y="323"/>
                    <a:pt x="2032" y="325"/>
                  </a:cubicBezTo>
                  <a:cubicBezTo>
                    <a:pt x="2032" y="325"/>
                    <a:pt x="2032" y="325"/>
                    <a:pt x="2032" y="325"/>
                  </a:cubicBezTo>
                  <a:cubicBezTo>
                    <a:pt x="2031" y="326"/>
                    <a:pt x="2031" y="326"/>
                    <a:pt x="2031" y="326"/>
                  </a:cubicBezTo>
                  <a:cubicBezTo>
                    <a:pt x="2029" y="327"/>
                    <a:pt x="2028" y="329"/>
                    <a:pt x="2026" y="331"/>
                  </a:cubicBezTo>
                  <a:cubicBezTo>
                    <a:pt x="2026" y="331"/>
                    <a:pt x="2025" y="331"/>
                    <a:pt x="2025" y="332"/>
                  </a:cubicBezTo>
                  <a:cubicBezTo>
                    <a:pt x="2023" y="333"/>
                    <a:pt x="2021" y="335"/>
                    <a:pt x="2019" y="337"/>
                  </a:cubicBezTo>
                  <a:cubicBezTo>
                    <a:pt x="2018" y="338"/>
                    <a:pt x="2018" y="338"/>
                    <a:pt x="2018" y="338"/>
                  </a:cubicBezTo>
                  <a:cubicBezTo>
                    <a:pt x="2016" y="340"/>
                    <a:pt x="2014" y="341"/>
                    <a:pt x="2012" y="343"/>
                  </a:cubicBezTo>
                  <a:cubicBezTo>
                    <a:pt x="2009" y="341"/>
                    <a:pt x="2009" y="341"/>
                    <a:pt x="2009" y="341"/>
                  </a:cubicBezTo>
                  <a:cubicBezTo>
                    <a:pt x="2012" y="343"/>
                    <a:pt x="2012" y="343"/>
                    <a:pt x="2012" y="343"/>
                  </a:cubicBezTo>
                  <a:cubicBezTo>
                    <a:pt x="2009" y="345"/>
                    <a:pt x="2007" y="347"/>
                    <a:pt x="2004" y="349"/>
                  </a:cubicBezTo>
                  <a:cubicBezTo>
                    <a:pt x="2003" y="350"/>
                    <a:pt x="2003" y="350"/>
                    <a:pt x="2003" y="350"/>
                  </a:cubicBezTo>
                  <a:cubicBezTo>
                    <a:pt x="2001" y="352"/>
                    <a:pt x="1998" y="353"/>
                    <a:pt x="1996" y="355"/>
                  </a:cubicBezTo>
                  <a:cubicBezTo>
                    <a:pt x="1995" y="356"/>
                    <a:pt x="1995" y="356"/>
                    <a:pt x="1995" y="356"/>
                  </a:cubicBezTo>
                  <a:cubicBezTo>
                    <a:pt x="1992" y="357"/>
                    <a:pt x="1990" y="359"/>
                    <a:pt x="1987" y="360"/>
                  </a:cubicBezTo>
                  <a:cubicBezTo>
                    <a:pt x="1986" y="361"/>
                    <a:pt x="1986" y="361"/>
                    <a:pt x="1986" y="361"/>
                  </a:cubicBezTo>
                  <a:cubicBezTo>
                    <a:pt x="1984" y="363"/>
                    <a:pt x="1981" y="364"/>
                    <a:pt x="1979" y="366"/>
                  </a:cubicBezTo>
                  <a:cubicBezTo>
                    <a:pt x="1976" y="367"/>
                    <a:pt x="1976" y="367"/>
                    <a:pt x="1976" y="367"/>
                  </a:cubicBezTo>
                  <a:cubicBezTo>
                    <a:pt x="1973" y="369"/>
                    <a:pt x="1970" y="371"/>
                    <a:pt x="1967" y="372"/>
                  </a:cubicBezTo>
                  <a:cubicBezTo>
                    <a:pt x="1964" y="374"/>
                    <a:pt x="1961" y="376"/>
                    <a:pt x="1958" y="378"/>
                  </a:cubicBezTo>
                  <a:cubicBezTo>
                    <a:pt x="1956" y="379"/>
                    <a:pt x="1956" y="379"/>
                    <a:pt x="1956" y="379"/>
                  </a:cubicBezTo>
                  <a:cubicBezTo>
                    <a:pt x="1953" y="380"/>
                    <a:pt x="1953" y="380"/>
                    <a:pt x="1953" y="380"/>
                  </a:cubicBezTo>
                  <a:cubicBezTo>
                    <a:pt x="1951" y="381"/>
                    <a:pt x="1948" y="382"/>
                    <a:pt x="1946" y="384"/>
                  </a:cubicBezTo>
                  <a:cubicBezTo>
                    <a:pt x="1945" y="384"/>
                    <a:pt x="1945" y="384"/>
                    <a:pt x="1944" y="384"/>
                  </a:cubicBezTo>
                  <a:cubicBezTo>
                    <a:pt x="1943" y="385"/>
                    <a:pt x="1942" y="385"/>
                    <a:pt x="1941" y="386"/>
                  </a:cubicBezTo>
                  <a:cubicBezTo>
                    <a:pt x="1940" y="386"/>
                    <a:pt x="1940" y="386"/>
                    <a:pt x="1939" y="387"/>
                  </a:cubicBezTo>
                  <a:cubicBezTo>
                    <a:pt x="1937" y="388"/>
                    <a:pt x="1937" y="388"/>
                    <a:pt x="1937" y="388"/>
                  </a:cubicBezTo>
                  <a:cubicBezTo>
                    <a:pt x="1936" y="388"/>
                    <a:pt x="1936" y="388"/>
                    <a:pt x="1935" y="389"/>
                  </a:cubicBezTo>
                  <a:cubicBezTo>
                    <a:pt x="1933" y="389"/>
                    <a:pt x="1933" y="389"/>
                    <a:pt x="1933" y="389"/>
                  </a:cubicBezTo>
                  <a:cubicBezTo>
                    <a:pt x="1930" y="391"/>
                    <a:pt x="1926" y="393"/>
                    <a:pt x="1923" y="394"/>
                  </a:cubicBezTo>
                  <a:cubicBezTo>
                    <a:pt x="1920" y="395"/>
                    <a:pt x="1920" y="395"/>
                    <a:pt x="1920" y="395"/>
                  </a:cubicBezTo>
                  <a:cubicBezTo>
                    <a:pt x="1917" y="397"/>
                    <a:pt x="1913" y="398"/>
                    <a:pt x="1910" y="400"/>
                  </a:cubicBezTo>
                  <a:cubicBezTo>
                    <a:pt x="1909" y="400"/>
                    <a:pt x="1909" y="400"/>
                    <a:pt x="1909" y="400"/>
                  </a:cubicBezTo>
                  <a:cubicBezTo>
                    <a:pt x="1908" y="400"/>
                    <a:pt x="1908" y="400"/>
                    <a:pt x="1908" y="400"/>
                  </a:cubicBezTo>
                  <a:cubicBezTo>
                    <a:pt x="1905" y="402"/>
                    <a:pt x="1902" y="403"/>
                    <a:pt x="1899" y="404"/>
                  </a:cubicBezTo>
                  <a:cubicBezTo>
                    <a:pt x="1895" y="406"/>
                    <a:pt x="1895" y="406"/>
                    <a:pt x="1895" y="406"/>
                  </a:cubicBezTo>
                  <a:cubicBezTo>
                    <a:pt x="1891" y="407"/>
                    <a:pt x="1887" y="409"/>
                    <a:pt x="1883" y="410"/>
                  </a:cubicBezTo>
                  <a:cubicBezTo>
                    <a:pt x="1882" y="411"/>
                    <a:pt x="1882" y="411"/>
                    <a:pt x="1881" y="411"/>
                  </a:cubicBezTo>
                  <a:cubicBezTo>
                    <a:pt x="1877" y="412"/>
                    <a:pt x="1873" y="414"/>
                    <a:pt x="1869" y="415"/>
                  </a:cubicBezTo>
                  <a:cubicBezTo>
                    <a:pt x="1869" y="415"/>
                    <a:pt x="1869" y="415"/>
                    <a:pt x="1869" y="415"/>
                  </a:cubicBezTo>
                  <a:cubicBezTo>
                    <a:pt x="1869" y="416"/>
                    <a:pt x="1868" y="416"/>
                    <a:pt x="1867" y="416"/>
                  </a:cubicBezTo>
                  <a:cubicBezTo>
                    <a:pt x="1863" y="417"/>
                    <a:pt x="1859" y="419"/>
                    <a:pt x="1855" y="420"/>
                  </a:cubicBezTo>
                  <a:cubicBezTo>
                    <a:pt x="1854" y="420"/>
                    <a:pt x="1854" y="420"/>
                    <a:pt x="1854" y="420"/>
                  </a:cubicBezTo>
                  <a:cubicBezTo>
                    <a:pt x="1853" y="421"/>
                    <a:pt x="1853" y="421"/>
                    <a:pt x="1852" y="421"/>
                  </a:cubicBezTo>
                  <a:cubicBezTo>
                    <a:pt x="1847" y="423"/>
                    <a:pt x="1843" y="424"/>
                    <a:pt x="1838" y="426"/>
                  </a:cubicBezTo>
                  <a:cubicBezTo>
                    <a:pt x="1838" y="426"/>
                    <a:pt x="1838" y="426"/>
                    <a:pt x="1837" y="426"/>
                  </a:cubicBezTo>
                  <a:cubicBezTo>
                    <a:pt x="1835" y="427"/>
                    <a:pt x="1832" y="428"/>
                    <a:pt x="1829" y="429"/>
                  </a:cubicBezTo>
                  <a:cubicBezTo>
                    <a:pt x="1824" y="430"/>
                    <a:pt x="1824" y="430"/>
                    <a:pt x="1824" y="430"/>
                  </a:cubicBezTo>
                  <a:cubicBezTo>
                    <a:pt x="1824" y="430"/>
                    <a:pt x="1816" y="432"/>
                    <a:pt x="1815" y="433"/>
                  </a:cubicBezTo>
                  <a:cubicBezTo>
                    <a:pt x="1807" y="435"/>
                    <a:pt x="1807" y="435"/>
                    <a:pt x="1807" y="435"/>
                  </a:cubicBezTo>
                  <a:cubicBezTo>
                    <a:pt x="1806" y="435"/>
                    <a:pt x="1806" y="436"/>
                    <a:pt x="1805" y="436"/>
                  </a:cubicBezTo>
                  <a:cubicBezTo>
                    <a:pt x="1801" y="437"/>
                    <a:pt x="1801" y="437"/>
                    <a:pt x="1801" y="437"/>
                  </a:cubicBezTo>
                  <a:cubicBezTo>
                    <a:pt x="1802" y="437"/>
                    <a:pt x="1802" y="437"/>
                    <a:pt x="1802" y="437"/>
                  </a:cubicBezTo>
                  <a:cubicBezTo>
                    <a:pt x="1801" y="438"/>
                    <a:pt x="1801" y="438"/>
                    <a:pt x="1801" y="438"/>
                  </a:cubicBezTo>
                  <a:cubicBezTo>
                    <a:pt x="1795" y="440"/>
                    <a:pt x="1795" y="440"/>
                    <a:pt x="1795" y="440"/>
                  </a:cubicBezTo>
                  <a:cubicBezTo>
                    <a:pt x="1792" y="440"/>
                    <a:pt x="1789" y="441"/>
                    <a:pt x="1786" y="442"/>
                  </a:cubicBezTo>
                  <a:cubicBezTo>
                    <a:pt x="1785" y="442"/>
                    <a:pt x="1785" y="442"/>
                    <a:pt x="1785" y="442"/>
                  </a:cubicBezTo>
                  <a:cubicBezTo>
                    <a:pt x="1780" y="444"/>
                    <a:pt x="1775" y="445"/>
                    <a:pt x="1770" y="446"/>
                  </a:cubicBezTo>
                  <a:cubicBezTo>
                    <a:pt x="1770" y="446"/>
                    <a:pt x="1767" y="447"/>
                    <a:pt x="1766" y="447"/>
                  </a:cubicBezTo>
                  <a:cubicBezTo>
                    <a:pt x="1761" y="449"/>
                    <a:pt x="1756" y="450"/>
                    <a:pt x="1751" y="451"/>
                  </a:cubicBezTo>
                  <a:cubicBezTo>
                    <a:pt x="1750" y="451"/>
                    <a:pt x="1750" y="451"/>
                    <a:pt x="1749" y="452"/>
                  </a:cubicBezTo>
                  <a:cubicBezTo>
                    <a:pt x="1744" y="453"/>
                    <a:pt x="1739" y="454"/>
                    <a:pt x="1734" y="455"/>
                  </a:cubicBezTo>
                  <a:cubicBezTo>
                    <a:pt x="1733" y="455"/>
                    <a:pt x="1732" y="456"/>
                    <a:pt x="1731" y="456"/>
                  </a:cubicBezTo>
                  <a:cubicBezTo>
                    <a:pt x="1726" y="457"/>
                    <a:pt x="1721" y="458"/>
                    <a:pt x="1715" y="460"/>
                  </a:cubicBezTo>
                  <a:cubicBezTo>
                    <a:pt x="1712" y="460"/>
                    <a:pt x="1712" y="460"/>
                    <a:pt x="1712" y="460"/>
                  </a:cubicBezTo>
                  <a:cubicBezTo>
                    <a:pt x="1707" y="462"/>
                    <a:pt x="1701" y="463"/>
                    <a:pt x="1696" y="464"/>
                  </a:cubicBezTo>
                  <a:cubicBezTo>
                    <a:pt x="1696" y="464"/>
                    <a:pt x="1695" y="464"/>
                    <a:pt x="1695" y="464"/>
                  </a:cubicBezTo>
                  <a:cubicBezTo>
                    <a:pt x="1689" y="465"/>
                    <a:pt x="1683" y="467"/>
                    <a:pt x="1677" y="468"/>
                  </a:cubicBezTo>
                  <a:cubicBezTo>
                    <a:pt x="1674" y="469"/>
                    <a:pt x="1674" y="469"/>
                    <a:pt x="1674" y="469"/>
                  </a:cubicBezTo>
                  <a:cubicBezTo>
                    <a:pt x="1668" y="470"/>
                    <a:pt x="1662" y="471"/>
                    <a:pt x="1656" y="472"/>
                  </a:cubicBezTo>
                  <a:cubicBezTo>
                    <a:pt x="1654" y="472"/>
                    <a:pt x="1654" y="472"/>
                    <a:pt x="1654" y="472"/>
                  </a:cubicBezTo>
                  <a:cubicBezTo>
                    <a:pt x="1648" y="473"/>
                    <a:pt x="1643" y="474"/>
                    <a:pt x="1637" y="476"/>
                  </a:cubicBezTo>
                  <a:cubicBezTo>
                    <a:pt x="1634" y="476"/>
                    <a:pt x="1634" y="476"/>
                    <a:pt x="1634" y="476"/>
                  </a:cubicBezTo>
                  <a:cubicBezTo>
                    <a:pt x="1628" y="477"/>
                    <a:pt x="1622" y="478"/>
                    <a:pt x="1616" y="479"/>
                  </a:cubicBezTo>
                  <a:cubicBezTo>
                    <a:pt x="1615" y="480"/>
                    <a:pt x="1613" y="480"/>
                    <a:pt x="1612" y="480"/>
                  </a:cubicBezTo>
                  <a:cubicBezTo>
                    <a:pt x="1605" y="481"/>
                    <a:pt x="1605" y="481"/>
                    <a:pt x="1605" y="481"/>
                  </a:cubicBezTo>
                  <a:cubicBezTo>
                    <a:pt x="1601" y="482"/>
                    <a:pt x="1598" y="482"/>
                    <a:pt x="1594" y="483"/>
                  </a:cubicBezTo>
                  <a:cubicBezTo>
                    <a:pt x="1593" y="483"/>
                    <a:pt x="1593" y="483"/>
                    <a:pt x="1593" y="483"/>
                  </a:cubicBezTo>
                  <a:cubicBezTo>
                    <a:pt x="1587" y="484"/>
                    <a:pt x="1580" y="485"/>
                    <a:pt x="1574" y="486"/>
                  </a:cubicBezTo>
                  <a:cubicBezTo>
                    <a:pt x="1569" y="487"/>
                    <a:pt x="1569" y="487"/>
                    <a:pt x="1569" y="487"/>
                  </a:cubicBezTo>
                  <a:cubicBezTo>
                    <a:pt x="1563" y="488"/>
                    <a:pt x="1557" y="489"/>
                    <a:pt x="1550" y="490"/>
                  </a:cubicBezTo>
                  <a:cubicBezTo>
                    <a:pt x="1544" y="491"/>
                    <a:pt x="1544" y="491"/>
                    <a:pt x="1544" y="491"/>
                  </a:cubicBezTo>
                  <a:cubicBezTo>
                    <a:pt x="1530" y="493"/>
                    <a:pt x="1530" y="493"/>
                    <a:pt x="1530" y="493"/>
                  </a:cubicBezTo>
                  <a:cubicBezTo>
                    <a:pt x="1528" y="493"/>
                    <a:pt x="1528" y="493"/>
                    <a:pt x="1528" y="493"/>
                  </a:cubicBezTo>
                  <a:cubicBezTo>
                    <a:pt x="1528" y="493"/>
                    <a:pt x="1527" y="493"/>
                    <a:pt x="1526" y="493"/>
                  </a:cubicBezTo>
                  <a:cubicBezTo>
                    <a:pt x="1525" y="493"/>
                    <a:pt x="1525" y="493"/>
                    <a:pt x="1525" y="493"/>
                  </a:cubicBezTo>
                  <a:cubicBezTo>
                    <a:pt x="1520" y="494"/>
                    <a:pt x="1515" y="495"/>
                    <a:pt x="1510" y="495"/>
                  </a:cubicBezTo>
                  <a:cubicBezTo>
                    <a:pt x="1505" y="496"/>
                    <a:pt x="1505" y="496"/>
                    <a:pt x="1505" y="496"/>
                  </a:cubicBezTo>
                  <a:cubicBezTo>
                    <a:pt x="1504" y="496"/>
                    <a:pt x="1502" y="496"/>
                    <a:pt x="1501" y="497"/>
                  </a:cubicBezTo>
                  <a:cubicBezTo>
                    <a:pt x="1494" y="498"/>
                    <a:pt x="1487" y="498"/>
                    <a:pt x="1480" y="499"/>
                  </a:cubicBezTo>
                  <a:cubicBezTo>
                    <a:pt x="1340" y="516"/>
                    <a:pt x="1192" y="525"/>
                    <a:pt x="1037" y="525"/>
                  </a:cubicBezTo>
                  <a:close/>
                  <a:moveTo>
                    <a:pt x="689" y="331"/>
                  </a:moveTo>
                  <a:cubicBezTo>
                    <a:pt x="775" y="357"/>
                    <a:pt x="900" y="371"/>
                    <a:pt x="1033" y="371"/>
                  </a:cubicBezTo>
                  <a:cubicBezTo>
                    <a:pt x="1101" y="371"/>
                    <a:pt x="1166" y="367"/>
                    <a:pt x="1228" y="360"/>
                  </a:cubicBezTo>
                  <a:cubicBezTo>
                    <a:pt x="1232" y="359"/>
                    <a:pt x="1236" y="359"/>
                    <a:pt x="1241" y="358"/>
                  </a:cubicBezTo>
                  <a:cubicBezTo>
                    <a:pt x="1244" y="358"/>
                    <a:pt x="1244" y="358"/>
                    <a:pt x="1244" y="358"/>
                  </a:cubicBezTo>
                  <a:cubicBezTo>
                    <a:pt x="1248" y="357"/>
                    <a:pt x="1251" y="357"/>
                    <a:pt x="1255" y="356"/>
                  </a:cubicBezTo>
                  <a:cubicBezTo>
                    <a:pt x="1257" y="356"/>
                    <a:pt x="1257" y="356"/>
                    <a:pt x="1257" y="356"/>
                  </a:cubicBezTo>
                  <a:cubicBezTo>
                    <a:pt x="1261" y="355"/>
                    <a:pt x="1265" y="355"/>
                    <a:pt x="1269" y="354"/>
                  </a:cubicBezTo>
                  <a:cubicBezTo>
                    <a:pt x="1273" y="354"/>
                    <a:pt x="1273" y="354"/>
                    <a:pt x="1273" y="354"/>
                  </a:cubicBezTo>
                  <a:cubicBezTo>
                    <a:pt x="1276" y="353"/>
                    <a:pt x="1279" y="353"/>
                    <a:pt x="1282" y="352"/>
                  </a:cubicBezTo>
                  <a:cubicBezTo>
                    <a:pt x="1285" y="352"/>
                    <a:pt x="1285" y="352"/>
                    <a:pt x="1285" y="352"/>
                  </a:cubicBezTo>
                  <a:cubicBezTo>
                    <a:pt x="1289" y="351"/>
                    <a:pt x="1289" y="351"/>
                    <a:pt x="1289" y="351"/>
                  </a:cubicBezTo>
                  <a:cubicBezTo>
                    <a:pt x="1292" y="350"/>
                    <a:pt x="1294" y="350"/>
                    <a:pt x="1297" y="350"/>
                  </a:cubicBezTo>
                  <a:cubicBezTo>
                    <a:pt x="1297" y="349"/>
                    <a:pt x="1298" y="349"/>
                    <a:pt x="1299" y="349"/>
                  </a:cubicBezTo>
                  <a:cubicBezTo>
                    <a:pt x="1302" y="349"/>
                    <a:pt x="1305" y="348"/>
                    <a:pt x="1308" y="347"/>
                  </a:cubicBezTo>
                  <a:cubicBezTo>
                    <a:pt x="1309" y="347"/>
                    <a:pt x="1310" y="347"/>
                    <a:pt x="1311" y="347"/>
                  </a:cubicBezTo>
                  <a:cubicBezTo>
                    <a:pt x="1315" y="346"/>
                    <a:pt x="1318" y="345"/>
                    <a:pt x="1322" y="345"/>
                  </a:cubicBezTo>
                  <a:cubicBezTo>
                    <a:pt x="1322" y="345"/>
                    <a:pt x="1322" y="345"/>
                    <a:pt x="1322" y="345"/>
                  </a:cubicBezTo>
                  <a:cubicBezTo>
                    <a:pt x="1326" y="344"/>
                    <a:pt x="1329" y="343"/>
                    <a:pt x="1332" y="342"/>
                  </a:cubicBezTo>
                  <a:cubicBezTo>
                    <a:pt x="1333" y="342"/>
                    <a:pt x="1333" y="342"/>
                    <a:pt x="1333" y="342"/>
                  </a:cubicBezTo>
                  <a:cubicBezTo>
                    <a:pt x="1334" y="342"/>
                    <a:pt x="1334" y="342"/>
                    <a:pt x="1335" y="342"/>
                  </a:cubicBezTo>
                  <a:cubicBezTo>
                    <a:pt x="1338" y="341"/>
                    <a:pt x="1341" y="340"/>
                    <a:pt x="1344" y="340"/>
                  </a:cubicBezTo>
                  <a:cubicBezTo>
                    <a:pt x="1344" y="339"/>
                    <a:pt x="1345" y="339"/>
                    <a:pt x="1345" y="339"/>
                  </a:cubicBezTo>
                  <a:cubicBezTo>
                    <a:pt x="1349" y="338"/>
                    <a:pt x="1352" y="337"/>
                    <a:pt x="1355" y="337"/>
                  </a:cubicBezTo>
                  <a:cubicBezTo>
                    <a:pt x="1359" y="336"/>
                    <a:pt x="1359" y="336"/>
                    <a:pt x="1359" y="336"/>
                  </a:cubicBezTo>
                  <a:cubicBezTo>
                    <a:pt x="1361" y="335"/>
                    <a:pt x="1363" y="335"/>
                    <a:pt x="1365" y="334"/>
                  </a:cubicBezTo>
                  <a:cubicBezTo>
                    <a:pt x="1367" y="333"/>
                    <a:pt x="1367" y="333"/>
                    <a:pt x="1367" y="333"/>
                  </a:cubicBezTo>
                  <a:cubicBezTo>
                    <a:pt x="1368" y="333"/>
                    <a:pt x="1373" y="332"/>
                    <a:pt x="1373" y="332"/>
                  </a:cubicBezTo>
                  <a:cubicBezTo>
                    <a:pt x="1373" y="332"/>
                    <a:pt x="1373" y="332"/>
                    <a:pt x="1373" y="332"/>
                  </a:cubicBezTo>
                  <a:cubicBezTo>
                    <a:pt x="1374" y="331"/>
                    <a:pt x="1375" y="331"/>
                    <a:pt x="1376" y="331"/>
                  </a:cubicBezTo>
                  <a:cubicBezTo>
                    <a:pt x="1377" y="331"/>
                    <a:pt x="1377" y="330"/>
                    <a:pt x="1378" y="330"/>
                  </a:cubicBezTo>
                  <a:cubicBezTo>
                    <a:pt x="1380" y="330"/>
                    <a:pt x="1383" y="329"/>
                    <a:pt x="1385" y="328"/>
                  </a:cubicBezTo>
                  <a:cubicBezTo>
                    <a:pt x="1386" y="328"/>
                    <a:pt x="1386" y="328"/>
                    <a:pt x="1387" y="327"/>
                  </a:cubicBezTo>
                  <a:cubicBezTo>
                    <a:pt x="1390" y="326"/>
                    <a:pt x="1392" y="326"/>
                    <a:pt x="1394" y="325"/>
                  </a:cubicBezTo>
                  <a:cubicBezTo>
                    <a:pt x="1395" y="324"/>
                    <a:pt x="1395" y="324"/>
                    <a:pt x="1395" y="324"/>
                  </a:cubicBezTo>
                  <a:cubicBezTo>
                    <a:pt x="1396" y="324"/>
                    <a:pt x="1396" y="324"/>
                    <a:pt x="1396" y="324"/>
                  </a:cubicBezTo>
                  <a:cubicBezTo>
                    <a:pt x="1396" y="324"/>
                    <a:pt x="1396" y="324"/>
                    <a:pt x="1396" y="324"/>
                  </a:cubicBezTo>
                  <a:cubicBezTo>
                    <a:pt x="1399" y="323"/>
                    <a:pt x="1401" y="322"/>
                    <a:pt x="1403" y="322"/>
                  </a:cubicBezTo>
                  <a:cubicBezTo>
                    <a:pt x="1405" y="321"/>
                    <a:pt x="1405" y="321"/>
                    <a:pt x="1405" y="321"/>
                  </a:cubicBezTo>
                  <a:cubicBezTo>
                    <a:pt x="1407" y="320"/>
                    <a:pt x="1409" y="319"/>
                    <a:pt x="1411" y="319"/>
                  </a:cubicBezTo>
                  <a:cubicBezTo>
                    <a:pt x="1413" y="318"/>
                    <a:pt x="1413" y="318"/>
                    <a:pt x="1413" y="318"/>
                  </a:cubicBezTo>
                  <a:cubicBezTo>
                    <a:pt x="1415" y="317"/>
                    <a:pt x="1417" y="316"/>
                    <a:pt x="1419" y="315"/>
                  </a:cubicBezTo>
                  <a:cubicBezTo>
                    <a:pt x="1420" y="315"/>
                    <a:pt x="1420" y="315"/>
                    <a:pt x="1421" y="314"/>
                  </a:cubicBezTo>
                  <a:cubicBezTo>
                    <a:pt x="1423" y="314"/>
                    <a:pt x="1424" y="313"/>
                    <a:pt x="1426" y="312"/>
                  </a:cubicBezTo>
                  <a:cubicBezTo>
                    <a:pt x="1427" y="312"/>
                    <a:pt x="1427" y="311"/>
                    <a:pt x="1428" y="311"/>
                  </a:cubicBezTo>
                  <a:cubicBezTo>
                    <a:pt x="1430" y="310"/>
                    <a:pt x="1432" y="309"/>
                    <a:pt x="1434" y="308"/>
                  </a:cubicBezTo>
                  <a:cubicBezTo>
                    <a:pt x="1435" y="308"/>
                    <a:pt x="1435" y="308"/>
                    <a:pt x="1435" y="308"/>
                  </a:cubicBezTo>
                  <a:cubicBezTo>
                    <a:pt x="1436" y="307"/>
                    <a:pt x="1437" y="306"/>
                    <a:pt x="1439" y="305"/>
                  </a:cubicBezTo>
                  <a:cubicBezTo>
                    <a:pt x="1441" y="304"/>
                    <a:pt x="1441" y="304"/>
                    <a:pt x="1441" y="304"/>
                  </a:cubicBezTo>
                  <a:cubicBezTo>
                    <a:pt x="1442" y="303"/>
                    <a:pt x="1444" y="302"/>
                    <a:pt x="1446" y="301"/>
                  </a:cubicBezTo>
                  <a:cubicBezTo>
                    <a:pt x="1446" y="301"/>
                    <a:pt x="1446" y="301"/>
                    <a:pt x="1446" y="301"/>
                  </a:cubicBezTo>
                  <a:cubicBezTo>
                    <a:pt x="1447" y="301"/>
                    <a:pt x="1447" y="301"/>
                    <a:pt x="1447" y="301"/>
                  </a:cubicBezTo>
                  <a:cubicBezTo>
                    <a:pt x="1448" y="300"/>
                    <a:pt x="1449" y="299"/>
                    <a:pt x="1451" y="298"/>
                  </a:cubicBezTo>
                  <a:cubicBezTo>
                    <a:pt x="1451" y="298"/>
                    <a:pt x="1451" y="297"/>
                    <a:pt x="1452" y="297"/>
                  </a:cubicBezTo>
                  <a:cubicBezTo>
                    <a:pt x="1453" y="296"/>
                    <a:pt x="1454" y="295"/>
                    <a:pt x="1455" y="295"/>
                  </a:cubicBezTo>
                  <a:cubicBezTo>
                    <a:pt x="1456" y="294"/>
                    <a:pt x="1456" y="294"/>
                    <a:pt x="1456" y="294"/>
                  </a:cubicBezTo>
                  <a:cubicBezTo>
                    <a:pt x="1458" y="293"/>
                    <a:pt x="1459" y="292"/>
                    <a:pt x="1460" y="291"/>
                  </a:cubicBezTo>
                  <a:cubicBezTo>
                    <a:pt x="1461" y="290"/>
                    <a:pt x="1461" y="290"/>
                    <a:pt x="1461" y="290"/>
                  </a:cubicBezTo>
                  <a:cubicBezTo>
                    <a:pt x="1462" y="289"/>
                    <a:pt x="1463" y="288"/>
                    <a:pt x="1464" y="287"/>
                  </a:cubicBezTo>
                  <a:cubicBezTo>
                    <a:pt x="1464" y="287"/>
                    <a:pt x="1464" y="287"/>
                    <a:pt x="1465" y="287"/>
                  </a:cubicBezTo>
                  <a:cubicBezTo>
                    <a:pt x="1465" y="286"/>
                    <a:pt x="1466" y="285"/>
                    <a:pt x="1467" y="284"/>
                  </a:cubicBezTo>
                  <a:cubicBezTo>
                    <a:pt x="1467" y="283"/>
                    <a:pt x="1467" y="283"/>
                    <a:pt x="1467" y="283"/>
                  </a:cubicBezTo>
                  <a:cubicBezTo>
                    <a:pt x="1468" y="282"/>
                    <a:pt x="1469" y="281"/>
                    <a:pt x="1470" y="280"/>
                  </a:cubicBezTo>
                  <a:cubicBezTo>
                    <a:pt x="1470" y="280"/>
                    <a:pt x="1470" y="280"/>
                    <a:pt x="1470" y="279"/>
                  </a:cubicBezTo>
                  <a:cubicBezTo>
                    <a:pt x="1471" y="279"/>
                    <a:pt x="1471" y="278"/>
                    <a:pt x="1472" y="277"/>
                  </a:cubicBezTo>
                  <a:cubicBezTo>
                    <a:pt x="1472" y="276"/>
                    <a:pt x="1472" y="276"/>
                    <a:pt x="1472" y="276"/>
                  </a:cubicBezTo>
                  <a:cubicBezTo>
                    <a:pt x="1473" y="275"/>
                    <a:pt x="1473" y="274"/>
                    <a:pt x="1474" y="273"/>
                  </a:cubicBezTo>
                  <a:cubicBezTo>
                    <a:pt x="1474" y="272"/>
                    <a:pt x="1474" y="272"/>
                    <a:pt x="1474" y="272"/>
                  </a:cubicBezTo>
                  <a:cubicBezTo>
                    <a:pt x="1474" y="271"/>
                    <a:pt x="1475" y="271"/>
                    <a:pt x="1475" y="270"/>
                  </a:cubicBezTo>
                  <a:cubicBezTo>
                    <a:pt x="1475" y="269"/>
                    <a:pt x="1475" y="269"/>
                    <a:pt x="1475" y="269"/>
                  </a:cubicBezTo>
                  <a:cubicBezTo>
                    <a:pt x="1475" y="268"/>
                    <a:pt x="1476" y="267"/>
                    <a:pt x="1476" y="266"/>
                  </a:cubicBezTo>
                  <a:cubicBezTo>
                    <a:pt x="1476" y="265"/>
                    <a:pt x="1476" y="265"/>
                    <a:pt x="1476" y="265"/>
                  </a:cubicBezTo>
                  <a:cubicBezTo>
                    <a:pt x="1476" y="265"/>
                    <a:pt x="1476" y="264"/>
                    <a:pt x="1476" y="264"/>
                  </a:cubicBezTo>
                  <a:cubicBezTo>
                    <a:pt x="1476" y="262"/>
                    <a:pt x="1476" y="262"/>
                    <a:pt x="1476" y="262"/>
                  </a:cubicBezTo>
                  <a:cubicBezTo>
                    <a:pt x="1476" y="262"/>
                    <a:pt x="1476" y="261"/>
                    <a:pt x="1476" y="261"/>
                  </a:cubicBezTo>
                  <a:cubicBezTo>
                    <a:pt x="1476" y="260"/>
                    <a:pt x="1476" y="260"/>
                    <a:pt x="1476" y="260"/>
                  </a:cubicBezTo>
                  <a:cubicBezTo>
                    <a:pt x="1480" y="259"/>
                    <a:pt x="1480" y="259"/>
                    <a:pt x="1480" y="259"/>
                  </a:cubicBezTo>
                  <a:cubicBezTo>
                    <a:pt x="1476" y="259"/>
                    <a:pt x="1476" y="259"/>
                    <a:pt x="1476" y="259"/>
                  </a:cubicBezTo>
                  <a:cubicBezTo>
                    <a:pt x="1476" y="259"/>
                    <a:pt x="1476" y="258"/>
                    <a:pt x="1476" y="257"/>
                  </a:cubicBezTo>
                  <a:cubicBezTo>
                    <a:pt x="1475" y="256"/>
                    <a:pt x="1475" y="255"/>
                    <a:pt x="1475" y="254"/>
                  </a:cubicBezTo>
                  <a:cubicBezTo>
                    <a:pt x="1474" y="253"/>
                    <a:pt x="1474" y="253"/>
                    <a:pt x="1474" y="253"/>
                  </a:cubicBezTo>
                  <a:cubicBezTo>
                    <a:pt x="1474" y="253"/>
                    <a:pt x="1474" y="252"/>
                    <a:pt x="1474" y="251"/>
                  </a:cubicBezTo>
                  <a:cubicBezTo>
                    <a:pt x="1473" y="250"/>
                    <a:pt x="1473" y="250"/>
                    <a:pt x="1473" y="250"/>
                  </a:cubicBezTo>
                  <a:cubicBezTo>
                    <a:pt x="1473" y="250"/>
                    <a:pt x="1473" y="249"/>
                    <a:pt x="1472" y="249"/>
                  </a:cubicBezTo>
                  <a:cubicBezTo>
                    <a:pt x="1472" y="248"/>
                    <a:pt x="1472" y="248"/>
                    <a:pt x="1472" y="248"/>
                  </a:cubicBezTo>
                  <a:cubicBezTo>
                    <a:pt x="1471" y="247"/>
                    <a:pt x="1471" y="246"/>
                    <a:pt x="1471" y="246"/>
                  </a:cubicBezTo>
                  <a:cubicBezTo>
                    <a:pt x="1470" y="245"/>
                    <a:pt x="1470" y="245"/>
                    <a:pt x="1470" y="245"/>
                  </a:cubicBezTo>
                  <a:cubicBezTo>
                    <a:pt x="1470" y="244"/>
                    <a:pt x="1469" y="244"/>
                    <a:pt x="1469" y="243"/>
                  </a:cubicBezTo>
                  <a:cubicBezTo>
                    <a:pt x="1468" y="242"/>
                    <a:pt x="1468" y="242"/>
                    <a:pt x="1468" y="242"/>
                  </a:cubicBezTo>
                  <a:cubicBezTo>
                    <a:pt x="1467" y="241"/>
                    <a:pt x="1467" y="241"/>
                    <a:pt x="1466" y="240"/>
                  </a:cubicBezTo>
                  <a:cubicBezTo>
                    <a:pt x="1466" y="240"/>
                    <a:pt x="1466" y="240"/>
                    <a:pt x="1466" y="239"/>
                  </a:cubicBezTo>
                  <a:cubicBezTo>
                    <a:pt x="1465" y="238"/>
                    <a:pt x="1464" y="238"/>
                    <a:pt x="1463" y="237"/>
                  </a:cubicBezTo>
                  <a:cubicBezTo>
                    <a:pt x="1463" y="236"/>
                    <a:pt x="1463" y="236"/>
                    <a:pt x="1463" y="236"/>
                  </a:cubicBezTo>
                  <a:cubicBezTo>
                    <a:pt x="1462" y="235"/>
                    <a:pt x="1461" y="235"/>
                    <a:pt x="1460" y="234"/>
                  </a:cubicBezTo>
                  <a:cubicBezTo>
                    <a:pt x="1459" y="233"/>
                    <a:pt x="1459" y="233"/>
                    <a:pt x="1459" y="233"/>
                  </a:cubicBezTo>
                  <a:cubicBezTo>
                    <a:pt x="1456" y="231"/>
                    <a:pt x="1456" y="231"/>
                    <a:pt x="1456" y="231"/>
                  </a:cubicBezTo>
                  <a:cubicBezTo>
                    <a:pt x="1455" y="230"/>
                    <a:pt x="1455" y="230"/>
                    <a:pt x="1455" y="230"/>
                  </a:cubicBezTo>
                  <a:cubicBezTo>
                    <a:pt x="1454" y="229"/>
                    <a:pt x="1453" y="229"/>
                    <a:pt x="1453" y="228"/>
                  </a:cubicBezTo>
                  <a:cubicBezTo>
                    <a:pt x="1452" y="228"/>
                    <a:pt x="1452" y="227"/>
                    <a:pt x="1451" y="227"/>
                  </a:cubicBezTo>
                  <a:cubicBezTo>
                    <a:pt x="1450" y="226"/>
                    <a:pt x="1449" y="226"/>
                    <a:pt x="1448" y="225"/>
                  </a:cubicBezTo>
                  <a:cubicBezTo>
                    <a:pt x="1447" y="224"/>
                    <a:pt x="1447" y="224"/>
                    <a:pt x="1447" y="224"/>
                  </a:cubicBezTo>
                  <a:cubicBezTo>
                    <a:pt x="1446" y="223"/>
                    <a:pt x="1445" y="223"/>
                    <a:pt x="1444" y="222"/>
                  </a:cubicBezTo>
                  <a:cubicBezTo>
                    <a:pt x="1443" y="222"/>
                    <a:pt x="1443" y="222"/>
                    <a:pt x="1442" y="221"/>
                  </a:cubicBezTo>
                  <a:cubicBezTo>
                    <a:pt x="1442" y="221"/>
                    <a:pt x="1441" y="220"/>
                    <a:pt x="1440" y="220"/>
                  </a:cubicBezTo>
                  <a:cubicBezTo>
                    <a:pt x="1439" y="219"/>
                    <a:pt x="1439" y="219"/>
                    <a:pt x="1439" y="219"/>
                  </a:cubicBezTo>
                  <a:cubicBezTo>
                    <a:pt x="1438" y="219"/>
                    <a:pt x="1438" y="219"/>
                    <a:pt x="1437" y="218"/>
                  </a:cubicBezTo>
                  <a:cubicBezTo>
                    <a:pt x="1436" y="217"/>
                    <a:pt x="1434" y="216"/>
                    <a:pt x="1432" y="216"/>
                  </a:cubicBezTo>
                  <a:cubicBezTo>
                    <a:pt x="1357" y="177"/>
                    <a:pt x="1198" y="152"/>
                    <a:pt x="1027" y="152"/>
                  </a:cubicBezTo>
                  <a:cubicBezTo>
                    <a:pt x="960" y="152"/>
                    <a:pt x="894" y="156"/>
                    <a:pt x="833" y="163"/>
                  </a:cubicBezTo>
                  <a:cubicBezTo>
                    <a:pt x="830" y="164"/>
                    <a:pt x="827" y="164"/>
                    <a:pt x="824" y="165"/>
                  </a:cubicBezTo>
                  <a:cubicBezTo>
                    <a:pt x="824" y="165"/>
                    <a:pt x="817" y="165"/>
                    <a:pt x="816" y="165"/>
                  </a:cubicBezTo>
                  <a:cubicBezTo>
                    <a:pt x="813" y="166"/>
                    <a:pt x="809" y="166"/>
                    <a:pt x="806" y="167"/>
                  </a:cubicBezTo>
                  <a:cubicBezTo>
                    <a:pt x="803" y="167"/>
                    <a:pt x="803" y="167"/>
                    <a:pt x="803" y="167"/>
                  </a:cubicBezTo>
                  <a:cubicBezTo>
                    <a:pt x="799" y="168"/>
                    <a:pt x="795" y="168"/>
                    <a:pt x="791" y="169"/>
                  </a:cubicBezTo>
                  <a:cubicBezTo>
                    <a:pt x="790" y="169"/>
                    <a:pt x="789" y="169"/>
                    <a:pt x="788" y="170"/>
                  </a:cubicBezTo>
                  <a:cubicBezTo>
                    <a:pt x="785" y="170"/>
                    <a:pt x="782" y="171"/>
                    <a:pt x="778" y="171"/>
                  </a:cubicBezTo>
                  <a:cubicBezTo>
                    <a:pt x="777" y="171"/>
                    <a:pt x="776" y="172"/>
                    <a:pt x="776" y="172"/>
                  </a:cubicBezTo>
                  <a:cubicBezTo>
                    <a:pt x="772" y="172"/>
                    <a:pt x="768" y="173"/>
                    <a:pt x="764" y="174"/>
                  </a:cubicBezTo>
                  <a:cubicBezTo>
                    <a:pt x="752" y="176"/>
                    <a:pt x="752" y="176"/>
                    <a:pt x="752" y="176"/>
                  </a:cubicBezTo>
                  <a:cubicBezTo>
                    <a:pt x="750" y="177"/>
                    <a:pt x="750" y="177"/>
                    <a:pt x="750" y="177"/>
                  </a:cubicBezTo>
                  <a:cubicBezTo>
                    <a:pt x="746" y="177"/>
                    <a:pt x="742" y="178"/>
                    <a:pt x="739" y="179"/>
                  </a:cubicBezTo>
                  <a:cubicBezTo>
                    <a:pt x="738" y="179"/>
                    <a:pt x="738" y="179"/>
                    <a:pt x="738" y="179"/>
                  </a:cubicBezTo>
                  <a:cubicBezTo>
                    <a:pt x="738" y="179"/>
                    <a:pt x="730" y="181"/>
                    <a:pt x="728" y="181"/>
                  </a:cubicBezTo>
                  <a:cubicBezTo>
                    <a:pt x="725" y="182"/>
                    <a:pt x="725" y="182"/>
                    <a:pt x="725" y="182"/>
                  </a:cubicBezTo>
                  <a:cubicBezTo>
                    <a:pt x="723" y="182"/>
                    <a:pt x="723" y="182"/>
                    <a:pt x="723" y="182"/>
                  </a:cubicBezTo>
                  <a:cubicBezTo>
                    <a:pt x="721" y="183"/>
                    <a:pt x="719" y="183"/>
                    <a:pt x="717" y="184"/>
                  </a:cubicBezTo>
                  <a:cubicBezTo>
                    <a:pt x="716" y="184"/>
                    <a:pt x="716" y="184"/>
                    <a:pt x="716" y="184"/>
                  </a:cubicBezTo>
                  <a:cubicBezTo>
                    <a:pt x="716" y="184"/>
                    <a:pt x="716" y="184"/>
                    <a:pt x="715" y="184"/>
                  </a:cubicBezTo>
                  <a:cubicBezTo>
                    <a:pt x="712" y="185"/>
                    <a:pt x="708" y="186"/>
                    <a:pt x="705" y="187"/>
                  </a:cubicBezTo>
                  <a:cubicBezTo>
                    <a:pt x="703" y="187"/>
                    <a:pt x="703" y="187"/>
                    <a:pt x="703" y="187"/>
                  </a:cubicBezTo>
                  <a:cubicBezTo>
                    <a:pt x="701" y="188"/>
                    <a:pt x="698" y="189"/>
                    <a:pt x="696" y="189"/>
                  </a:cubicBezTo>
                  <a:cubicBezTo>
                    <a:pt x="695" y="190"/>
                    <a:pt x="694" y="190"/>
                    <a:pt x="693" y="190"/>
                  </a:cubicBezTo>
                  <a:cubicBezTo>
                    <a:pt x="690" y="191"/>
                    <a:pt x="687" y="192"/>
                    <a:pt x="684" y="193"/>
                  </a:cubicBezTo>
                  <a:cubicBezTo>
                    <a:pt x="684" y="193"/>
                    <a:pt x="683" y="193"/>
                    <a:pt x="683" y="193"/>
                  </a:cubicBezTo>
                  <a:cubicBezTo>
                    <a:pt x="680" y="194"/>
                    <a:pt x="678" y="195"/>
                    <a:pt x="676" y="195"/>
                  </a:cubicBezTo>
                  <a:cubicBezTo>
                    <a:pt x="675" y="195"/>
                    <a:pt x="675" y="196"/>
                    <a:pt x="674" y="196"/>
                  </a:cubicBezTo>
                  <a:cubicBezTo>
                    <a:pt x="673" y="196"/>
                    <a:pt x="673" y="196"/>
                    <a:pt x="673" y="196"/>
                  </a:cubicBezTo>
                  <a:cubicBezTo>
                    <a:pt x="671" y="197"/>
                    <a:pt x="668" y="198"/>
                    <a:pt x="665" y="199"/>
                  </a:cubicBezTo>
                  <a:cubicBezTo>
                    <a:pt x="665" y="199"/>
                    <a:pt x="665" y="199"/>
                    <a:pt x="665" y="199"/>
                  </a:cubicBezTo>
                  <a:cubicBezTo>
                    <a:pt x="663" y="200"/>
                    <a:pt x="661" y="200"/>
                    <a:pt x="660" y="201"/>
                  </a:cubicBezTo>
                  <a:cubicBezTo>
                    <a:pt x="657" y="202"/>
                    <a:pt x="657" y="202"/>
                    <a:pt x="657" y="202"/>
                  </a:cubicBezTo>
                  <a:cubicBezTo>
                    <a:pt x="656" y="202"/>
                    <a:pt x="656" y="202"/>
                    <a:pt x="656" y="202"/>
                  </a:cubicBezTo>
                  <a:cubicBezTo>
                    <a:pt x="653" y="203"/>
                    <a:pt x="651" y="204"/>
                    <a:pt x="649" y="205"/>
                  </a:cubicBezTo>
                  <a:cubicBezTo>
                    <a:pt x="649" y="205"/>
                    <a:pt x="649" y="205"/>
                    <a:pt x="648" y="205"/>
                  </a:cubicBezTo>
                  <a:cubicBezTo>
                    <a:pt x="646" y="206"/>
                    <a:pt x="643" y="207"/>
                    <a:pt x="641" y="208"/>
                  </a:cubicBezTo>
                  <a:cubicBezTo>
                    <a:pt x="640" y="209"/>
                    <a:pt x="640" y="209"/>
                    <a:pt x="640" y="209"/>
                  </a:cubicBezTo>
                  <a:cubicBezTo>
                    <a:pt x="640" y="209"/>
                    <a:pt x="640" y="209"/>
                    <a:pt x="640" y="209"/>
                  </a:cubicBezTo>
                  <a:cubicBezTo>
                    <a:pt x="638" y="210"/>
                    <a:pt x="636" y="211"/>
                    <a:pt x="634" y="211"/>
                  </a:cubicBezTo>
                  <a:cubicBezTo>
                    <a:pt x="634" y="212"/>
                    <a:pt x="633" y="212"/>
                    <a:pt x="633" y="212"/>
                  </a:cubicBezTo>
                  <a:cubicBezTo>
                    <a:pt x="631" y="213"/>
                    <a:pt x="629" y="214"/>
                    <a:pt x="627" y="215"/>
                  </a:cubicBezTo>
                  <a:cubicBezTo>
                    <a:pt x="627" y="215"/>
                    <a:pt x="626" y="215"/>
                    <a:pt x="626" y="216"/>
                  </a:cubicBezTo>
                  <a:cubicBezTo>
                    <a:pt x="624" y="217"/>
                    <a:pt x="623" y="217"/>
                    <a:pt x="621" y="218"/>
                  </a:cubicBezTo>
                  <a:cubicBezTo>
                    <a:pt x="621" y="219"/>
                    <a:pt x="620" y="219"/>
                    <a:pt x="620" y="219"/>
                  </a:cubicBezTo>
                  <a:cubicBezTo>
                    <a:pt x="618" y="220"/>
                    <a:pt x="617" y="221"/>
                    <a:pt x="615" y="222"/>
                  </a:cubicBezTo>
                  <a:cubicBezTo>
                    <a:pt x="614" y="223"/>
                    <a:pt x="614" y="223"/>
                    <a:pt x="614" y="223"/>
                  </a:cubicBezTo>
                  <a:cubicBezTo>
                    <a:pt x="614" y="223"/>
                    <a:pt x="614" y="223"/>
                    <a:pt x="614" y="223"/>
                  </a:cubicBezTo>
                  <a:cubicBezTo>
                    <a:pt x="612" y="224"/>
                    <a:pt x="611" y="224"/>
                    <a:pt x="610" y="225"/>
                  </a:cubicBezTo>
                  <a:cubicBezTo>
                    <a:pt x="609" y="226"/>
                    <a:pt x="609" y="226"/>
                    <a:pt x="609" y="226"/>
                  </a:cubicBezTo>
                  <a:cubicBezTo>
                    <a:pt x="607" y="227"/>
                    <a:pt x="606" y="228"/>
                    <a:pt x="605" y="229"/>
                  </a:cubicBezTo>
                  <a:cubicBezTo>
                    <a:pt x="604" y="229"/>
                    <a:pt x="604" y="229"/>
                    <a:pt x="604" y="229"/>
                  </a:cubicBezTo>
                  <a:cubicBezTo>
                    <a:pt x="603" y="230"/>
                    <a:pt x="602" y="231"/>
                    <a:pt x="601" y="233"/>
                  </a:cubicBezTo>
                  <a:cubicBezTo>
                    <a:pt x="600" y="233"/>
                    <a:pt x="600" y="233"/>
                    <a:pt x="600" y="233"/>
                  </a:cubicBezTo>
                  <a:cubicBezTo>
                    <a:pt x="599" y="234"/>
                    <a:pt x="598" y="235"/>
                    <a:pt x="597" y="236"/>
                  </a:cubicBezTo>
                  <a:cubicBezTo>
                    <a:pt x="597" y="236"/>
                    <a:pt x="596" y="236"/>
                    <a:pt x="596" y="237"/>
                  </a:cubicBezTo>
                  <a:cubicBezTo>
                    <a:pt x="595" y="238"/>
                    <a:pt x="594" y="239"/>
                    <a:pt x="593" y="240"/>
                  </a:cubicBezTo>
                  <a:cubicBezTo>
                    <a:pt x="593" y="240"/>
                    <a:pt x="593" y="240"/>
                    <a:pt x="593" y="240"/>
                  </a:cubicBezTo>
                  <a:cubicBezTo>
                    <a:pt x="592" y="241"/>
                    <a:pt x="592" y="242"/>
                    <a:pt x="591" y="243"/>
                  </a:cubicBezTo>
                  <a:cubicBezTo>
                    <a:pt x="590" y="244"/>
                    <a:pt x="590" y="244"/>
                    <a:pt x="590" y="244"/>
                  </a:cubicBezTo>
                  <a:cubicBezTo>
                    <a:pt x="590" y="245"/>
                    <a:pt x="589" y="246"/>
                    <a:pt x="588" y="247"/>
                  </a:cubicBezTo>
                  <a:cubicBezTo>
                    <a:pt x="588" y="247"/>
                    <a:pt x="588" y="247"/>
                    <a:pt x="588" y="247"/>
                  </a:cubicBezTo>
                  <a:cubicBezTo>
                    <a:pt x="588" y="248"/>
                    <a:pt x="587" y="249"/>
                    <a:pt x="587" y="250"/>
                  </a:cubicBezTo>
                  <a:cubicBezTo>
                    <a:pt x="587" y="251"/>
                    <a:pt x="587" y="251"/>
                    <a:pt x="587" y="251"/>
                  </a:cubicBezTo>
                  <a:cubicBezTo>
                    <a:pt x="586" y="252"/>
                    <a:pt x="586" y="253"/>
                    <a:pt x="586" y="254"/>
                  </a:cubicBezTo>
                  <a:cubicBezTo>
                    <a:pt x="585" y="254"/>
                    <a:pt x="585" y="254"/>
                    <a:pt x="585" y="254"/>
                  </a:cubicBezTo>
                  <a:cubicBezTo>
                    <a:pt x="585" y="255"/>
                    <a:pt x="585" y="256"/>
                    <a:pt x="585" y="257"/>
                  </a:cubicBezTo>
                  <a:cubicBezTo>
                    <a:pt x="585" y="258"/>
                    <a:pt x="585" y="258"/>
                    <a:pt x="585" y="258"/>
                  </a:cubicBezTo>
                  <a:cubicBezTo>
                    <a:pt x="585" y="259"/>
                    <a:pt x="584" y="260"/>
                    <a:pt x="584" y="260"/>
                  </a:cubicBezTo>
                  <a:cubicBezTo>
                    <a:pt x="584" y="261"/>
                    <a:pt x="584" y="261"/>
                    <a:pt x="584" y="261"/>
                  </a:cubicBezTo>
                  <a:cubicBezTo>
                    <a:pt x="584" y="263"/>
                    <a:pt x="584" y="263"/>
                    <a:pt x="584" y="263"/>
                  </a:cubicBezTo>
                  <a:cubicBezTo>
                    <a:pt x="585" y="264"/>
                    <a:pt x="585" y="264"/>
                    <a:pt x="585" y="264"/>
                  </a:cubicBezTo>
                  <a:cubicBezTo>
                    <a:pt x="585" y="265"/>
                    <a:pt x="585" y="266"/>
                    <a:pt x="585" y="266"/>
                  </a:cubicBezTo>
                  <a:cubicBezTo>
                    <a:pt x="585" y="267"/>
                    <a:pt x="585" y="267"/>
                    <a:pt x="585" y="267"/>
                  </a:cubicBezTo>
                  <a:cubicBezTo>
                    <a:pt x="585" y="268"/>
                    <a:pt x="585" y="268"/>
                    <a:pt x="586" y="269"/>
                  </a:cubicBezTo>
                  <a:cubicBezTo>
                    <a:pt x="586" y="270"/>
                    <a:pt x="586" y="270"/>
                    <a:pt x="586" y="270"/>
                  </a:cubicBezTo>
                  <a:cubicBezTo>
                    <a:pt x="586" y="271"/>
                    <a:pt x="587" y="271"/>
                    <a:pt x="587" y="272"/>
                  </a:cubicBezTo>
                  <a:cubicBezTo>
                    <a:pt x="587" y="273"/>
                    <a:pt x="587" y="273"/>
                    <a:pt x="587" y="273"/>
                  </a:cubicBezTo>
                  <a:cubicBezTo>
                    <a:pt x="587" y="273"/>
                    <a:pt x="588" y="274"/>
                    <a:pt x="588" y="275"/>
                  </a:cubicBezTo>
                  <a:cubicBezTo>
                    <a:pt x="588" y="275"/>
                    <a:pt x="589" y="275"/>
                    <a:pt x="589" y="276"/>
                  </a:cubicBezTo>
                  <a:cubicBezTo>
                    <a:pt x="589" y="276"/>
                    <a:pt x="589" y="277"/>
                    <a:pt x="590" y="277"/>
                  </a:cubicBezTo>
                  <a:cubicBezTo>
                    <a:pt x="590" y="278"/>
                    <a:pt x="590" y="278"/>
                    <a:pt x="590" y="278"/>
                  </a:cubicBezTo>
                  <a:cubicBezTo>
                    <a:pt x="591" y="279"/>
                    <a:pt x="591" y="280"/>
                    <a:pt x="592" y="280"/>
                  </a:cubicBezTo>
                  <a:cubicBezTo>
                    <a:pt x="593" y="281"/>
                    <a:pt x="593" y="281"/>
                    <a:pt x="593" y="281"/>
                  </a:cubicBezTo>
                  <a:cubicBezTo>
                    <a:pt x="593" y="282"/>
                    <a:pt x="594" y="283"/>
                    <a:pt x="594" y="283"/>
                  </a:cubicBezTo>
                  <a:cubicBezTo>
                    <a:pt x="595" y="284"/>
                    <a:pt x="595" y="284"/>
                    <a:pt x="595" y="284"/>
                  </a:cubicBezTo>
                  <a:cubicBezTo>
                    <a:pt x="595" y="284"/>
                    <a:pt x="595" y="284"/>
                    <a:pt x="595" y="284"/>
                  </a:cubicBezTo>
                  <a:cubicBezTo>
                    <a:pt x="596" y="285"/>
                    <a:pt x="596" y="286"/>
                    <a:pt x="597" y="286"/>
                  </a:cubicBezTo>
                  <a:cubicBezTo>
                    <a:pt x="598" y="287"/>
                    <a:pt x="598" y="287"/>
                    <a:pt x="598" y="287"/>
                  </a:cubicBezTo>
                  <a:cubicBezTo>
                    <a:pt x="599" y="288"/>
                    <a:pt x="600" y="289"/>
                    <a:pt x="601" y="290"/>
                  </a:cubicBezTo>
                  <a:cubicBezTo>
                    <a:pt x="601" y="290"/>
                    <a:pt x="602" y="290"/>
                    <a:pt x="602" y="291"/>
                  </a:cubicBezTo>
                  <a:cubicBezTo>
                    <a:pt x="604" y="293"/>
                    <a:pt x="604" y="293"/>
                    <a:pt x="604" y="293"/>
                  </a:cubicBezTo>
                  <a:cubicBezTo>
                    <a:pt x="605" y="293"/>
                    <a:pt x="605" y="293"/>
                    <a:pt x="605" y="293"/>
                  </a:cubicBezTo>
                  <a:cubicBezTo>
                    <a:pt x="605" y="293"/>
                    <a:pt x="605" y="293"/>
                    <a:pt x="606" y="294"/>
                  </a:cubicBezTo>
                  <a:cubicBezTo>
                    <a:pt x="606" y="294"/>
                    <a:pt x="607" y="295"/>
                    <a:pt x="608" y="295"/>
                  </a:cubicBezTo>
                  <a:cubicBezTo>
                    <a:pt x="609" y="296"/>
                    <a:pt x="609" y="296"/>
                    <a:pt x="609" y="296"/>
                  </a:cubicBezTo>
                  <a:cubicBezTo>
                    <a:pt x="610" y="297"/>
                    <a:pt x="611" y="298"/>
                    <a:pt x="612" y="298"/>
                  </a:cubicBezTo>
                  <a:cubicBezTo>
                    <a:pt x="613" y="299"/>
                    <a:pt x="613" y="299"/>
                    <a:pt x="614" y="299"/>
                  </a:cubicBezTo>
                  <a:cubicBezTo>
                    <a:pt x="615" y="300"/>
                    <a:pt x="616" y="301"/>
                    <a:pt x="617" y="301"/>
                  </a:cubicBezTo>
                  <a:cubicBezTo>
                    <a:pt x="617" y="301"/>
                    <a:pt x="618" y="302"/>
                    <a:pt x="618" y="302"/>
                  </a:cubicBezTo>
                  <a:cubicBezTo>
                    <a:pt x="622" y="304"/>
                    <a:pt x="622" y="304"/>
                    <a:pt x="622" y="304"/>
                  </a:cubicBezTo>
                  <a:cubicBezTo>
                    <a:pt x="622" y="304"/>
                    <a:pt x="623" y="305"/>
                    <a:pt x="623" y="305"/>
                  </a:cubicBezTo>
                  <a:cubicBezTo>
                    <a:pt x="625" y="306"/>
                    <a:pt x="627" y="307"/>
                    <a:pt x="628" y="308"/>
                  </a:cubicBezTo>
                  <a:cubicBezTo>
                    <a:pt x="644" y="316"/>
                    <a:pt x="664" y="324"/>
                    <a:pt x="687" y="330"/>
                  </a:cubicBezTo>
                  <a:cubicBezTo>
                    <a:pt x="687" y="331"/>
                    <a:pt x="687" y="331"/>
                    <a:pt x="687" y="331"/>
                  </a:cubicBezTo>
                  <a:cubicBezTo>
                    <a:pt x="688" y="331"/>
                    <a:pt x="688" y="331"/>
                    <a:pt x="688" y="331"/>
                  </a:cubicBezTo>
                  <a:lnTo>
                    <a:pt x="689" y="3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0" name="Group 19"/>
          <p:cNvGrpSpPr/>
          <p:nvPr/>
        </p:nvGrpSpPr>
        <p:grpSpPr>
          <a:xfrm>
            <a:off x="610742" y="2620658"/>
            <a:ext cx="2772714" cy="2308324"/>
            <a:chOff x="670471" y="3489211"/>
            <a:chExt cx="2772714" cy="2308324"/>
          </a:xfrm>
        </p:grpSpPr>
        <p:sp>
          <p:nvSpPr>
            <p:cNvPr id="21" name="TextBox 20"/>
            <p:cNvSpPr txBox="1"/>
            <p:nvPr/>
          </p:nvSpPr>
          <p:spPr>
            <a:xfrm>
              <a:off x="670471" y="3489211"/>
              <a:ext cx="2772714" cy="2308324"/>
            </a:xfrm>
            <a:prstGeom prst="rect">
              <a:avLst/>
            </a:prstGeom>
            <a:noFill/>
          </p:spPr>
          <p:txBody>
            <a:bodyPr wrap="square" rtlCol="0">
              <a:spAutoFit/>
            </a:bodyPr>
            <a:lstStyle/>
            <a:p>
              <a:r>
                <a:rPr lang="en-US" sz="4800" smtClean="0">
                  <a:latin typeface="+mj-lt"/>
                </a:rPr>
                <a:t>CONE PROCESS DIAGRAM</a:t>
              </a:r>
              <a:endParaRPr lang="id-ID" sz="4800">
                <a:latin typeface="+mj-lt"/>
              </a:endParaRPr>
            </a:p>
          </p:txBody>
        </p:sp>
        <p:cxnSp>
          <p:nvCxnSpPr>
            <p:cNvPr id="22" name="Straight Connector 21"/>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104932" y="2228295"/>
            <a:ext cx="2683557" cy="717095"/>
            <a:chOff x="9543388" y="4717289"/>
            <a:chExt cx="2864981" cy="717095"/>
          </a:xfrm>
        </p:grpSpPr>
        <p:sp>
          <p:nvSpPr>
            <p:cNvPr id="24" name="TextBox 23"/>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01</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ectangle 24"/>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6" name="Group 25"/>
          <p:cNvGrpSpPr/>
          <p:nvPr/>
        </p:nvGrpSpPr>
        <p:grpSpPr>
          <a:xfrm>
            <a:off x="8104932" y="2998275"/>
            <a:ext cx="2683557" cy="717095"/>
            <a:chOff x="9543388" y="4717289"/>
            <a:chExt cx="2864981" cy="717095"/>
          </a:xfrm>
        </p:grpSpPr>
        <p:sp>
          <p:nvSpPr>
            <p:cNvPr id="27" name="TextBox 26"/>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02</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9" name="Group 28"/>
          <p:cNvGrpSpPr/>
          <p:nvPr/>
        </p:nvGrpSpPr>
        <p:grpSpPr>
          <a:xfrm>
            <a:off x="8113203" y="3755267"/>
            <a:ext cx="2683557" cy="717095"/>
            <a:chOff x="9543388" y="4717289"/>
            <a:chExt cx="2864981" cy="717095"/>
          </a:xfrm>
        </p:grpSpPr>
        <p:sp>
          <p:nvSpPr>
            <p:cNvPr id="30" name="TextBox 29"/>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03</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Rectangle 30"/>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2" name="Group 31"/>
          <p:cNvGrpSpPr/>
          <p:nvPr/>
        </p:nvGrpSpPr>
        <p:grpSpPr>
          <a:xfrm>
            <a:off x="8104932" y="4519687"/>
            <a:ext cx="2683557" cy="717095"/>
            <a:chOff x="9543388" y="4717289"/>
            <a:chExt cx="2864981" cy="717095"/>
          </a:xfrm>
        </p:grpSpPr>
        <p:sp>
          <p:nvSpPr>
            <p:cNvPr id="33" name="TextBox 32"/>
            <p:cNvSpPr txBox="1"/>
            <p:nvPr/>
          </p:nvSpPr>
          <p:spPr>
            <a:xfrm>
              <a:off x="9543388" y="4717289"/>
              <a:ext cx="1326658" cy="338554"/>
            </a:xfrm>
            <a:prstGeom prst="rect">
              <a:avLst/>
            </a:prstGeom>
            <a:noFill/>
          </p:spPr>
          <p:txBody>
            <a:bodyPr wrap="none" rtlCol="0">
              <a:spAutoFit/>
            </a:bodyPr>
            <a:lstStyle/>
            <a:p>
              <a:r>
                <a:rPr lang="id-ID" sz="1600" b="1" smtClean="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Concept 04</a:t>
              </a:r>
              <a:endParaRPr lang="id-ID" sz="1600" b="1" dirty="0">
                <a:solidFill>
                  <a:schemeClr val="bg1">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Rectangle 33"/>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5" name="Group 34"/>
          <p:cNvGrpSpPr/>
          <p:nvPr/>
        </p:nvGrpSpPr>
        <p:grpSpPr>
          <a:xfrm>
            <a:off x="8104932" y="5297944"/>
            <a:ext cx="2683557" cy="717095"/>
            <a:chOff x="9543388" y="4717289"/>
            <a:chExt cx="2864981" cy="717095"/>
          </a:xfrm>
        </p:grpSpPr>
        <p:sp>
          <p:nvSpPr>
            <p:cNvPr id="36" name="TextBox 35"/>
            <p:cNvSpPr txBox="1"/>
            <p:nvPr/>
          </p:nvSpPr>
          <p:spPr>
            <a:xfrm>
              <a:off x="9543388" y="4717289"/>
              <a:ext cx="1326658" cy="338554"/>
            </a:xfrm>
            <a:prstGeom prst="rect">
              <a:avLst/>
            </a:prstGeom>
            <a:noFill/>
          </p:spPr>
          <p:txBody>
            <a:bodyPr wrap="none" rtlCol="0">
              <a:spAutoFit/>
            </a:bodyPr>
            <a:lstStyle/>
            <a:p>
              <a:r>
                <a:rPr lang="id-ID" sz="1600" b="1"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Concept 05</a:t>
              </a:r>
              <a:endParaRPr lang="id-ID"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ectangle 36"/>
            <p:cNvSpPr/>
            <p:nvPr/>
          </p:nvSpPr>
          <p:spPr>
            <a:xfrm>
              <a:off x="9543389" y="4972719"/>
              <a:ext cx="2864980" cy="461665"/>
            </a:xfrm>
            <a:prstGeom prst="rect">
              <a:avLst/>
            </a:prstGeom>
          </p:spPr>
          <p:txBody>
            <a:bodyPr wrap="square">
              <a:spAutoFit/>
            </a:bodyPr>
            <a:lstStyle/>
            <a:p>
              <a:r>
                <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Suitable for all categories business and personal </a:t>
              </a:r>
              <a:r>
                <a:rPr lang="id-ID" sz="1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presentation</a:t>
              </a:r>
              <a:endParaRPr lang="id-ID" sz="1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147379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78474" y="2244067"/>
            <a:ext cx="2772714" cy="2308324"/>
            <a:chOff x="671020" y="3530207"/>
            <a:chExt cx="2772714" cy="2308324"/>
          </a:xfrm>
        </p:grpSpPr>
        <p:sp>
          <p:nvSpPr>
            <p:cNvPr id="66" name="TextBox 65"/>
            <p:cNvSpPr txBox="1"/>
            <p:nvPr/>
          </p:nvSpPr>
          <p:spPr>
            <a:xfrm>
              <a:off x="671020" y="3530207"/>
              <a:ext cx="2772714" cy="2308324"/>
            </a:xfrm>
            <a:prstGeom prst="rect">
              <a:avLst/>
            </a:prstGeom>
            <a:noFill/>
          </p:spPr>
          <p:txBody>
            <a:bodyPr wrap="square" rtlCol="0">
              <a:spAutoFit/>
            </a:bodyPr>
            <a:lstStyle/>
            <a:p>
              <a:r>
                <a:rPr lang="en-US" sz="4800" smtClean="0">
                  <a:latin typeface="+mj-lt"/>
                </a:rPr>
                <a:t>CONE PROCESS DIAGRAM</a:t>
              </a:r>
              <a:endParaRPr lang="id-ID" sz="4800">
                <a:latin typeface="+mj-lt"/>
              </a:endParaRPr>
            </a:p>
          </p:txBody>
        </p:sp>
        <p:cxnSp>
          <p:nvCxnSpPr>
            <p:cNvPr id="67" name="Straight Connector 66"/>
            <p:cNvCxnSpPr/>
            <p:nvPr/>
          </p:nvCxnSpPr>
          <p:spPr>
            <a:xfrm>
              <a:off x="753763" y="5767636"/>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697515" y="1731485"/>
            <a:ext cx="4384673" cy="4790055"/>
            <a:chOff x="3516903" y="1441331"/>
            <a:chExt cx="4384673" cy="4790055"/>
          </a:xfrm>
        </p:grpSpPr>
        <p:sp>
          <p:nvSpPr>
            <p:cNvPr id="68" name="Freeform 21"/>
            <p:cNvSpPr>
              <a:spLocks/>
            </p:cNvSpPr>
            <p:nvPr/>
          </p:nvSpPr>
          <p:spPr bwMode="auto">
            <a:xfrm rot="10800000">
              <a:off x="4525523" y="4899083"/>
              <a:ext cx="222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69" name="Group 68"/>
            <p:cNvGrpSpPr/>
            <p:nvPr/>
          </p:nvGrpSpPr>
          <p:grpSpPr>
            <a:xfrm>
              <a:off x="5164939" y="1441331"/>
              <a:ext cx="810968" cy="839931"/>
              <a:chOff x="1998028" y="1265209"/>
              <a:chExt cx="608226" cy="629948"/>
            </a:xfrm>
          </p:grpSpPr>
          <p:sp>
            <p:nvSpPr>
              <p:cNvPr id="70" name="Freeform 69"/>
              <p:cNvSpPr>
                <a:spLocks/>
              </p:cNvSpPr>
              <p:nvPr/>
            </p:nvSpPr>
            <p:spPr bwMode="auto">
              <a:xfrm rot="10800000">
                <a:off x="1998028" y="1265210"/>
                <a:ext cx="275707" cy="511310"/>
              </a:xfrm>
              <a:custGeom>
                <a:avLst/>
                <a:gdLst>
                  <a:gd name="T0" fmla="*/ 0 w 165"/>
                  <a:gd name="T1" fmla="*/ 306 h 306"/>
                  <a:gd name="T2" fmla="*/ 0 w 165"/>
                  <a:gd name="T3" fmla="*/ 306 h 306"/>
                  <a:gd name="T4" fmla="*/ 165 w 165"/>
                  <a:gd name="T5" fmla="*/ 0 h 306"/>
                  <a:gd name="T6" fmla="*/ 83 w 165"/>
                  <a:gd name="T7" fmla="*/ 21 h 306"/>
                  <a:gd name="T8" fmla="*/ 0 w 165"/>
                  <a:gd name="T9" fmla="*/ 306 h 306"/>
                </a:gdLst>
                <a:ahLst/>
                <a:cxnLst>
                  <a:cxn ang="0">
                    <a:pos x="T0" y="T1"/>
                  </a:cxn>
                  <a:cxn ang="0">
                    <a:pos x="T2" y="T3"/>
                  </a:cxn>
                  <a:cxn ang="0">
                    <a:pos x="T4" y="T5"/>
                  </a:cxn>
                  <a:cxn ang="0">
                    <a:pos x="T6" y="T7"/>
                  </a:cxn>
                  <a:cxn ang="0">
                    <a:pos x="T8" y="T9"/>
                  </a:cxn>
                </a:cxnLst>
                <a:rect l="0" t="0" r="r" b="b"/>
                <a:pathLst>
                  <a:path w="165" h="306">
                    <a:moveTo>
                      <a:pt x="0" y="306"/>
                    </a:moveTo>
                    <a:lnTo>
                      <a:pt x="0" y="306"/>
                    </a:lnTo>
                    <a:lnTo>
                      <a:pt x="165" y="0"/>
                    </a:lnTo>
                    <a:lnTo>
                      <a:pt x="83" y="21"/>
                    </a:lnTo>
                    <a:lnTo>
                      <a:pt x="0" y="30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14"/>
              <p:cNvSpPr>
                <a:spLocks/>
              </p:cNvSpPr>
              <p:nvPr/>
            </p:nvSpPr>
            <p:spPr bwMode="auto">
              <a:xfrm rot="10800000">
                <a:off x="2135046" y="1265209"/>
                <a:ext cx="471208" cy="616581"/>
              </a:xfrm>
              <a:custGeom>
                <a:avLst/>
                <a:gdLst>
                  <a:gd name="T0" fmla="*/ 339 w 340"/>
                  <a:gd name="T1" fmla="*/ 102 h 446"/>
                  <a:gd name="T2" fmla="*/ 0 w 340"/>
                  <a:gd name="T3" fmla="*/ 21 h 446"/>
                  <a:gd name="T4" fmla="*/ 240 w 340"/>
                  <a:gd name="T5" fmla="*/ 446 h 446"/>
                  <a:gd name="T6" fmla="*/ 340 w 340"/>
                  <a:gd name="T7" fmla="*/ 102 h 446"/>
                  <a:gd name="T8" fmla="*/ 339 w 340"/>
                  <a:gd name="T9" fmla="*/ 102 h 446"/>
                </a:gdLst>
                <a:ahLst/>
                <a:cxnLst>
                  <a:cxn ang="0">
                    <a:pos x="T0" y="T1"/>
                  </a:cxn>
                  <a:cxn ang="0">
                    <a:pos x="T2" y="T3"/>
                  </a:cxn>
                  <a:cxn ang="0">
                    <a:pos x="T4" y="T5"/>
                  </a:cxn>
                  <a:cxn ang="0">
                    <a:pos x="T6" y="T7"/>
                  </a:cxn>
                  <a:cxn ang="0">
                    <a:pos x="T8" y="T9"/>
                  </a:cxn>
                </a:cxnLst>
                <a:rect l="0" t="0" r="r" b="b"/>
                <a:pathLst>
                  <a:path w="340" h="446">
                    <a:moveTo>
                      <a:pt x="339" y="102"/>
                    </a:moveTo>
                    <a:cubicBezTo>
                      <a:pt x="222" y="22"/>
                      <a:pt x="108" y="0"/>
                      <a:pt x="0" y="21"/>
                    </a:cubicBezTo>
                    <a:cubicBezTo>
                      <a:pt x="240" y="446"/>
                      <a:pt x="240" y="446"/>
                      <a:pt x="240" y="446"/>
                    </a:cubicBezTo>
                    <a:cubicBezTo>
                      <a:pt x="340" y="102"/>
                      <a:pt x="340" y="102"/>
                      <a:pt x="340" y="102"/>
                    </a:cubicBezTo>
                    <a:lnTo>
                      <a:pt x="339" y="10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25"/>
              <p:cNvSpPr>
                <a:spLocks/>
              </p:cNvSpPr>
              <p:nvPr/>
            </p:nvSpPr>
            <p:spPr bwMode="auto">
              <a:xfrm rot="10800000">
                <a:off x="2123350" y="1741430"/>
                <a:ext cx="467866" cy="153727"/>
              </a:xfrm>
              <a:custGeom>
                <a:avLst/>
                <a:gdLst>
                  <a:gd name="T0" fmla="*/ 339 w 339"/>
                  <a:gd name="T1" fmla="*/ 78 h 111"/>
                  <a:gd name="T2" fmla="*/ 175 w 339"/>
                  <a:gd name="T3" fmla="*/ 1 h 111"/>
                  <a:gd name="T4" fmla="*/ 0 w 339"/>
                  <a:gd name="T5" fmla="*/ 28 h 111"/>
                  <a:gd name="T6" fmla="*/ 329 w 339"/>
                  <a:gd name="T7" fmla="*/ 111 h 111"/>
                  <a:gd name="T8" fmla="*/ 330 w 339"/>
                  <a:gd name="T9" fmla="*/ 111 h 111"/>
                  <a:gd name="T10" fmla="*/ 339 w 339"/>
                  <a:gd name="T11" fmla="*/ 78 h 111"/>
                </a:gdLst>
                <a:ahLst/>
                <a:cxnLst>
                  <a:cxn ang="0">
                    <a:pos x="T0" y="T1"/>
                  </a:cxn>
                  <a:cxn ang="0">
                    <a:pos x="T2" y="T3"/>
                  </a:cxn>
                  <a:cxn ang="0">
                    <a:pos x="T4" y="T5"/>
                  </a:cxn>
                  <a:cxn ang="0">
                    <a:pos x="T6" y="T7"/>
                  </a:cxn>
                  <a:cxn ang="0">
                    <a:pos x="T8" y="T9"/>
                  </a:cxn>
                  <a:cxn ang="0">
                    <a:pos x="T10" y="T11"/>
                  </a:cxn>
                </a:cxnLst>
                <a:rect l="0" t="0" r="r" b="b"/>
                <a:pathLst>
                  <a:path w="339" h="111">
                    <a:moveTo>
                      <a:pt x="339" y="78"/>
                    </a:moveTo>
                    <a:cubicBezTo>
                      <a:pt x="283" y="41"/>
                      <a:pt x="228" y="15"/>
                      <a:pt x="175" y="1"/>
                    </a:cubicBezTo>
                    <a:cubicBezTo>
                      <a:pt x="95" y="0"/>
                      <a:pt x="38" y="14"/>
                      <a:pt x="0" y="28"/>
                    </a:cubicBezTo>
                    <a:cubicBezTo>
                      <a:pt x="105" y="10"/>
                      <a:pt x="216" y="34"/>
                      <a:pt x="329" y="111"/>
                    </a:cubicBezTo>
                    <a:cubicBezTo>
                      <a:pt x="330" y="111"/>
                      <a:pt x="330" y="111"/>
                      <a:pt x="330" y="111"/>
                    </a:cubicBezTo>
                    <a:cubicBezTo>
                      <a:pt x="339" y="78"/>
                      <a:pt x="339" y="78"/>
                      <a:pt x="339" y="78"/>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29"/>
              <p:cNvSpPr>
                <a:spLocks/>
              </p:cNvSpPr>
              <p:nvPr/>
            </p:nvSpPr>
            <p:spPr bwMode="auto">
              <a:xfrm rot="10800000">
                <a:off x="1999698" y="1741430"/>
                <a:ext cx="135347" cy="63496"/>
              </a:xfrm>
              <a:custGeom>
                <a:avLst/>
                <a:gdLst>
                  <a:gd name="T0" fmla="*/ 9 w 98"/>
                  <a:gd name="T1" fmla="*/ 13 h 46"/>
                  <a:gd name="T2" fmla="*/ 0 w 98"/>
                  <a:gd name="T3" fmla="*/ 46 h 46"/>
                  <a:gd name="T4" fmla="*/ 98 w 98"/>
                  <a:gd name="T5" fmla="*/ 20 h 46"/>
                  <a:gd name="T6" fmla="*/ 53 w 98"/>
                  <a:gd name="T7" fmla="*/ 0 h 46"/>
                  <a:gd name="T8" fmla="*/ 9 w 98"/>
                  <a:gd name="T9" fmla="*/ 13 h 46"/>
                </a:gdLst>
                <a:ahLst/>
                <a:cxnLst>
                  <a:cxn ang="0">
                    <a:pos x="T0" y="T1"/>
                  </a:cxn>
                  <a:cxn ang="0">
                    <a:pos x="T2" y="T3"/>
                  </a:cxn>
                  <a:cxn ang="0">
                    <a:pos x="T4" y="T5"/>
                  </a:cxn>
                  <a:cxn ang="0">
                    <a:pos x="T6" y="T7"/>
                  </a:cxn>
                  <a:cxn ang="0">
                    <a:pos x="T8" y="T9"/>
                  </a:cxn>
                </a:cxnLst>
                <a:rect l="0" t="0" r="r" b="b"/>
                <a:pathLst>
                  <a:path w="98" h="46">
                    <a:moveTo>
                      <a:pt x="9" y="13"/>
                    </a:moveTo>
                    <a:cubicBezTo>
                      <a:pt x="0" y="46"/>
                      <a:pt x="0" y="46"/>
                      <a:pt x="0" y="46"/>
                    </a:cubicBezTo>
                    <a:cubicBezTo>
                      <a:pt x="98" y="20"/>
                      <a:pt x="98" y="20"/>
                      <a:pt x="98" y="20"/>
                    </a:cubicBezTo>
                    <a:cubicBezTo>
                      <a:pt x="86" y="14"/>
                      <a:pt x="62" y="4"/>
                      <a:pt x="53" y="0"/>
                    </a:cubicBezTo>
                    <a:lnTo>
                      <a:pt x="9" y="1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74" name="Group 73"/>
            <p:cNvGrpSpPr/>
            <p:nvPr/>
          </p:nvGrpSpPr>
          <p:grpSpPr>
            <a:xfrm>
              <a:off x="3516903" y="4237386"/>
              <a:ext cx="4384673" cy="1994000"/>
              <a:chOff x="762000" y="3362250"/>
              <a:chExt cx="3288505" cy="1495500"/>
            </a:xfrm>
          </p:grpSpPr>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095750"/>
                <a:ext cx="3288505" cy="719208"/>
              </a:xfrm>
              <a:prstGeom prst="rect">
                <a:avLst/>
              </a:prstGeom>
            </p:spPr>
          </p:pic>
          <p:sp>
            <p:nvSpPr>
              <p:cNvPr id="76" name="Freeform 20"/>
              <p:cNvSpPr>
                <a:spLocks/>
              </p:cNvSpPr>
              <p:nvPr/>
            </p:nvSpPr>
            <p:spPr bwMode="auto">
              <a:xfrm rot="10800000">
                <a:off x="764868" y="3858523"/>
                <a:ext cx="3121332" cy="999227"/>
              </a:xfrm>
              <a:custGeom>
                <a:avLst/>
                <a:gdLst>
                  <a:gd name="T0" fmla="*/ 1710 w 2255"/>
                  <a:gd name="T1" fmla="*/ 722 h 722"/>
                  <a:gd name="T2" fmla="*/ 1711 w 2255"/>
                  <a:gd name="T3" fmla="*/ 722 h 722"/>
                  <a:gd name="T4" fmla="*/ 2255 w 2255"/>
                  <a:gd name="T5" fmla="*/ 571 h 722"/>
                  <a:gd name="T6" fmla="*/ 2255 w 2255"/>
                  <a:gd name="T7" fmla="*/ 571 h 722"/>
                  <a:gd name="T8" fmla="*/ 0 w 2255"/>
                  <a:gd name="T9" fmla="*/ 526 h 722"/>
                  <a:gd name="T10" fmla="*/ 2 w 2255"/>
                  <a:gd name="T11" fmla="*/ 530 h 722"/>
                  <a:gd name="T12" fmla="*/ 1710 w 2255"/>
                  <a:gd name="T13" fmla="*/ 722 h 722"/>
                </a:gdLst>
                <a:ahLst/>
                <a:cxnLst>
                  <a:cxn ang="0">
                    <a:pos x="T0" y="T1"/>
                  </a:cxn>
                  <a:cxn ang="0">
                    <a:pos x="T2" y="T3"/>
                  </a:cxn>
                  <a:cxn ang="0">
                    <a:pos x="T4" y="T5"/>
                  </a:cxn>
                  <a:cxn ang="0">
                    <a:pos x="T6" y="T7"/>
                  </a:cxn>
                  <a:cxn ang="0">
                    <a:pos x="T8" y="T9"/>
                  </a:cxn>
                  <a:cxn ang="0">
                    <a:pos x="T10" y="T11"/>
                  </a:cxn>
                  <a:cxn ang="0">
                    <a:pos x="T12" y="T13"/>
                  </a:cxn>
                </a:cxnLst>
                <a:rect l="0" t="0" r="r" b="b"/>
                <a:pathLst>
                  <a:path w="2255" h="722">
                    <a:moveTo>
                      <a:pt x="1710" y="722"/>
                    </a:moveTo>
                    <a:cubicBezTo>
                      <a:pt x="1711" y="722"/>
                      <a:pt x="1711" y="722"/>
                      <a:pt x="1711" y="722"/>
                    </a:cubicBezTo>
                    <a:cubicBezTo>
                      <a:pt x="2255" y="571"/>
                      <a:pt x="2255" y="571"/>
                      <a:pt x="2255" y="571"/>
                    </a:cubicBezTo>
                    <a:cubicBezTo>
                      <a:pt x="2255" y="571"/>
                      <a:pt x="2255" y="571"/>
                      <a:pt x="2255" y="571"/>
                    </a:cubicBezTo>
                    <a:cubicBezTo>
                      <a:pt x="1140" y="0"/>
                      <a:pt x="0" y="526"/>
                      <a:pt x="0" y="526"/>
                    </a:cubicBezTo>
                    <a:cubicBezTo>
                      <a:pt x="2" y="530"/>
                      <a:pt x="2" y="530"/>
                      <a:pt x="2" y="530"/>
                    </a:cubicBezTo>
                    <a:cubicBezTo>
                      <a:pt x="799" y="190"/>
                      <a:pt x="1646" y="683"/>
                      <a:pt x="1710" y="722"/>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77" name="Freeform 6"/>
              <p:cNvSpPr>
                <a:spLocks/>
              </p:cNvSpPr>
              <p:nvPr/>
            </p:nvSpPr>
            <p:spPr bwMode="auto">
              <a:xfrm rot="10800000">
                <a:off x="764868" y="3362250"/>
                <a:ext cx="898970" cy="705140"/>
              </a:xfrm>
              <a:custGeom>
                <a:avLst/>
                <a:gdLst>
                  <a:gd name="T0" fmla="*/ 105 w 649"/>
                  <a:gd name="T1" fmla="*/ 151 h 509"/>
                  <a:gd name="T2" fmla="*/ 104 w 649"/>
                  <a:gd name="T3" fmla="*/ 151 h 509"/>
                  <a:gd name="T4" fmla="*/ 0 w 649"/>
                  <a:gd name="T5" fmla="*/ 509 h 509"/>
                  <a:gd name="T6" fmla="*/ 1 w 649"/>
                  <a:gd name="T7" fmla="*/ 509 h 509"/>
                  <a:gd name="T8" fmla="*/ 447 w 649"/>
                  <a:gd name="T9" fmla="*/ 375 h 509"/>
                  <a:gd name="T10" fmla="*/ 649 w 649"/>
                  <a:gd name="T11" fmla="*/ 0 h 509"/>
                  <a:gd name="T12" fmla="*/ 105 w 649"/>
                  <a:gd name="T13" fmla="*/ 151 h 509"/>
                </a:gdLst>
                <a:ahLst/>
                <a:cxnLst>
                  <a:cxn ang="0">
                    <a:pos x="T0" y="T1"/>
                  </a:cxn>
                  <a:cxn ang="0">
                    <a:pos x="T2" y="T3"/>
                  </a:cxn>
                  <a:cxn ang="0">
                    <a:pos x="T4" y="T5"/>
                  </a:cxn>
                  <a:cxn ang="0">
                    <a:pos x="T6" y="T7"/>
                  </a:cxn>
                  <a:cxn ang="0">
                    <a:pos x="T8" y="T9"/>
                  </a:cxn>
                  <a:cxn ang="0">
                    <a:pos x="T10" y="T11"/>
                  </a:cxn>
                  <a:cxn ang="0">
                    <a:pos x="T12" y="T13"/>
                  </a:cxn>
                </a:cxnLst>
                <a:rect l="0" t="0" r="r" b="b"/>
                <a:pathLst>
                  <a:path w="649" h="509">
                    <a:moveTo>
                      <a:pt x="105" y="151"/>
                    </a:moveTo>
                    <a:cubicBezTo>
                      <a:pt x="104" y="151"/>
                      <a:pt x="104" y="151"/>
                      <a:pt x="104" y="151"/>
                    </a:cubicBezTo>
                    <a:cubicBezTo>
                      <a:pt x="0" y="509"/>
                      <a:pt x="0" y="509"/>
                      <a:pt x="0" y="509"/>
                    </a:cubicBezTo>
                    <a:cubicBezTo>
                      <a:pt x="0" y="509"/>
                      <a:pt x="0" y="509"/>
                      <a:pt x="1" y="509"/>
                    </a:cubicBezTo>
                    <a:cubicBezTo>
                      <a:pt x="447" y="375"/>
                      <a:pt x="447" y="375"/>
                      <a:pt x="447" y="375"/>
                    </a:cubicBezTo>
                    <a:cubicBezTo>
                      <a:pt x="649" y="0"/>
                      <a:pt x="649" y="0"/>
                      <a:pt x="649" y="0"/>
                    </a:cubicBezTo>
                    <a:lnTo>
                      <a:pt x="105" y="15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12"/>
              <p:cNvSpPr>
                <a:spLocks/>
              </p:cNvSpPr>
              <p:nvPr/>
            </p:nvSpPr>
            <p:spPr bwMode="auto">
              <a:xfrm rot="10800000">
                <a:off x="1520137" y="3362250"/>
                <a:ext cx="2362721" cy="1231490"/>
              </a:xfrm>
              <a:custGeom>
                <a:avLst/>
                <a:gdLst>
                  <a:gd name="T0" fmla="*/ 1604 w 1708"/>
                  <a:gd name="T1" fmla="*/ 890 h 890"/>
                  <a:gd name="T2" fmla="*/ 1708 w 1708"/>
                  <a:gd name="T3" fmla="*/ 532 h 890"/>
                  <a:gd name="T4" fmla="*/ 0 w 1708"/>
                  <a:gd name="T5" fmla="*/ 340 h 890"/>
                  <a:gd name="T6" fmla="*/ 198 w 1708"/>
                  <a:gd name="T7" fmla="*/ 691 h 890"/>
                  <a:gd name="T8" fmla="*/ 1604 w 1708"/>
                  <a:gd name="T9" fmla="*/ 890 h 890"/>
                </a:gdLst>
                <a:ahLst/>
                <a:cxnLst>
                  <a:cxn ang="0">
                    <a:pos x="T0" y="T1"/>
                  </a:cxn>
                  <a:cxn ang="0">
                    <a:pos x="T2" y="T3"/>
                  </a:cxn>
                  <a:cxn ang="0">
                    <a:pos x="T4" y="T5"/>
                  </a:cxn>
                  <a:cxn ang="0">
                    <a:pos x="T6" y="T7"/>
                  </a:cxn>
                  <a:cxn ang="0">
                    <a:pos x="T8" y="T9"/>
                  </a:cxn>
                </a:cxnLst>
                <a:rect l="0" t="0" r="r" b="b"/>
                <a:pathLst>
                  <a:path w="1708" h="890">
                    <a:moveTo>
                      <a:pt x="1604" y="890"/>
                    </a:moveTo>
                    <a:cubicBezTo>
                      <a:pt x="1708" y="532"/>
                      <a:pt x="1708" y="532"/>
                      <a:pt x="1708" y="532"/>
                    </a:cubicBezTo>
                    <a:cubicBezTo>
                      <a:pt x="1644" y="493"/>
                      <a:pt x="797" y="0"/>
                      <a:pt x="0" y="340"/>
                    </a:cubicBezTo>
                    <a:cubicBezTo>
                      <a:pt x="198" y="691"/>
                      <a:pt x="198" y="691"/>
                      <a:pt x="198" y="691"/>
                    </a:cubicBezTo>
                    <a:cubicBezTo>
                      <a:pt x="278" y="659"/>
                      <a:pt x="854" y="453"/>
                      <a:pt x="1604" y="89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79" name="Group 78"/>
            <p:cNvGrpSpPr/>
            <p:nvPr/>
          </p:nvGrpSpPr>
          <p:grpSpPr>
            <a:xfrm>
              <a:off x="4763912" y="2136446"/>
              <a:ext cx="1653125" cy="1004797"/>
              <a:chOff x="1697257" y="1786545"/>
              <a:chExt cx="1239844" cy="753598"/>
            </a:xfrm>
            <a:solidFill>
              <a:schemeClr val="accent6">
                <a:lumMod val="40000"/>
                <a:lumOff val="60000"/>
              </a:schemeClr>
            </a:solidFill>
          </p:grpSpPr>
          <p:sp>
            <p:nvSpPr>
              <p:cNvPr id="80" name="Freeform 8"/>
              <p:cNvSpPr>
                <a:spLocks/>
              </p:cNvSpPr>
              <p:nvPr/>
            </p:nvSpPr>
            <p:spPr bwMode="auto">
              <a:xfrm rot="10800000">
                <a:off x="1697257" y="1786546"/>
                <a:ext cx="426092" cy="551413"/>
              </a:xfrm>
              <a:custGeom>
                <a:avLst/>
                <a:gdLst>
                  <a:gd name="T0" fmla="*/ 0 w 255"/>
                  <a:gd name="T1" fmla="*/ 330 h 330"/>
                  <a:gd name="T2" fmla="*/ 92 w 255"/>
                  <a:gd name="T3" fmla="*/ 302 h 330"/>
                  <a:gd name="T4" fmla="*/ 255 w 255"/>
                  <a:gd name="T5" fmla="*/ 0 h 330"/>
                  <a:gd name="T6" fmla="*/ 83 w 255"/>
                  <a:gd name="T7" fmla="*/ 46 h 330"/>
                  <a:gd name="T8" fmla="*/ 0 w 255"/>
                  <a:gd name="T9" fmla="*/ 330 h 330"/>
                </a:gdLst>
                <a:ahLst/>
                <a:cxnLst>
                  <a:cxn ang="0">
                    <a:pos x="T0" y="T1"/>
                  </a:cxn>
                  <a:cxn ang="0">
                    <a:pos x="T2" y="T3"/>
                  </a:cxn>
                  <a:cxn ang="0">
                    <a:pos x="T4" y="T5"/>
                  </a:cxn>
                  <a:cxn ang="0">
                    <a:pos x="T6" y="T7"/>
                  </a:cxn>
                  <a:cxn ang="0">
                    <a:pos x="T8" y="T9"/>
                  </a:cxn>
                </a:cxnLst>
                <a:rect l="0" t="0" r="r" b="b"/>
                <a:pathLst>
                  <a:path w="255" h="330">
                    <a:moveTo>
                      <a:pt x="0" y="330"/>
                    </a:moveTo>
                    <a:lnTo>
                      <a:pt x="92" y="302"/>
                    </a:lnTo>
                    <a:lnTo>
                      <a:pt x="255" y="0"/>
                    </a:lnTo>
                    <a:lnTo>
                      <a:pt x="83" y="46"/>
                    </a:lnTo>
                    <a:lnTo>
                      <a:pt x="0" y="33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15"/>
              <p:cNvSpPr>
                <a:spLocks/>
              </p:cNvSpPr>
              <p:nvPr/>
            </p:nvSpPr>
            <p:spPr bwMode="auto">
              <a:xfrm rot="10800000">
                <a:off x="1984660" y="1786545"/>
                <a:ext cx="952441" cy="736889"/>
              </a:xfrm>
              <a:custGeom>
                <a:avLst/>
                <a:gdLst>
                  <a:gd name="T0" fmla="*/ 588 w 688"/>
                  <a:gd name="T1" fmla="*/ 532 h 532"/>
                  <a:gd name="T2" fmla="*/ 588 w 688"/>
                  <a:gd name="T3" fmla="*/ 532 h 532"/>
                  <a:gd name="T4" fmla="*/ 688 w 688"/>
                  <a:gd name="T5" fmla="*/ 189 h 532"/>
                  <a:gd name="T6" fmla="*/ 688 w 688"/>
                  <a:gd name="T7" fmla="*/ 189 h 532"/>
                  <a:gd name="T8" fmla="*/ 0 w 688"/>
                  <a:gd name="T9" fmla="*/ 58 h 532"/>
                  <a:gd name="T10" fmla="*/ 220 w 688"/>
                  <a:gd name="T11" fmla="*/ 450 h 532"/>
                  <a:gd name="T12" fmla="*/ 588 w 688"/>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88" h="532">
                    <a:moveTo>
                      <a:pt x="588" y="532"/>
                    </a:moveTo>
                    <a:cubicBezTo>
                      <a:pt x="588" y="532"/>
                      <a:pt x="588" y="532"/>
                      <a:pt x="588" y="532"/>
                    </a:cubicBezTo>
                    <a:cubicBezTo>
                      <a:pt x="688" y="189"/>
                      <a:pt x="688" y="189"/>
                      <a:pt x="688" y="189"/>
                    </a:cubicBezTo>
                    <a:cubicBezTo>
                      <a:pt x="688" y="189"/>
                      <a:pt x="688" y="189"/>
                      <a:pt x="688" y="189"/>
                    </a:cubicBezTo>
                    <a:cubicBezTo>
                      <a:pt x="435" y="16"/>
                      <a:pt x="201" y="0"/>
                      <a:pt x="0" y="58"/>
                    </a:cubicBezTo>
                    <a:cubicBezTo>
                      <a:pt x="220" y="450"/>
                      <a:pt x="220" y="450"/>
                      <a:pt x="220" y="450"/>
                    </a:cubicBezTo>
                    <a:cubicBezTo>
                      <a:pt x="336" y="424"/>
                      <a:pt x="459" y="445"/>
                      <a:pt x="588" y="53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24"/>
              <p:cNvSpPr>
                <a:spLocks/>
              </p:cNvSpPr>
              <p:nvPr/>
            </p:nvSpPr>
            <p:spPr bwMode="auto">
              <a:xfrm rot="10800000">
                <a:off x="1971293" y="2261094"/>
                <a:ext cx="932389" cy="279049"/>
              </a:xfrm>
              <a:custGeom>
                <a:avLst/>
                <a:gdLst>
                  <a:gd name="T0" fmla="*/ 191 w 674"/>
                  <a:gd name="T1" fmla="*/ 0 h 201"/>
                  <a:gd name="T2" fmla="*/ 0 w 674"/>
                  <a:gd name="T3" fmla="*/ 63 h 201"/>
                  <a:gd name="T4" fmla="*/ 664 w 674"/>
                  <a:gd name="T5" fmla="*/ 201 h 201"/>
                  <a:gd name="T6" fmla="*/ 664 w 674"/>
                  <a:gd name="T7" fmla="*/ 201 h 201"/>
                  <a:gd name="T8" fmla="*/ 674 w 674"/>
                  <a:gd name="T9" fmla="*/ 168 h 201"/>
                  <a:gd name="T10" fmla="*/ 191 w 674"/>
                  <a:gd name="T11" fmla="*/ 0 h 201"/>
                </a:gdLst>
                <a:ahLst/>
                <a:cxnLst>
                  <a:cxn ang="0">
                    <a:pos x="T0" y="T1"/>
                  </a:cxn>
                  <a:cxn ang="0">
                    <a:pos x="T2" y="T3"/>
                  </a:cxn>
                  <a:cxn ang="0">
                    <a:pos x="T4" y="T5"/>
                  </a:cxn>
                  <a:cxn ang="0">
                    <a:pos x="T6" y="T7"/>
                  </a:cxn>
                  <a:cxn ang="0">
                    <a:pos x="T8" y="T9"/>
                  </a:cxn>
                  <a:cxn ang="0">
                    <a:pos x="T10" y="T11"/>
                  </a:cxn>
                </a:cxnLst>
                <a:rect l="0" t="0" r="r" b="b"/>
                <a:pathLst>
                  <a:path w="674" h="201">
                    <a:moveTo>
                      <a:pt x="191" y="0"/>
                    </a:moveTo>
                    <a:cubicBezTo>
                      <a:pt x="86" y="21"/>
                      <a:pt x="26" y="49"/>
                      <a:pt x="0" y="63"/>
                    </a:cubicBezTo>
                    <a:cubicBezTo>
                      <a:pt x="196" y="13"/>
                      <a:pt x="421" y="35"/>
                      <a:pt x="664" y="201"/>
                    </a:cubicBezTo>
                    <a:cubicBezTo>
                      <a:pt x="664" y="201"/>
                      <a:pt x="664" y="201"/>
                      <a:pt x="664" y="201"/>
                    </a:cubicBezTo>
                    <a:cubicBezTo>
                      <a:pt x="674" y="168"/>
                      <a:pt x="674" y="168"/>
                      <a:pt x="674" y="168"/>
                    </a:cubicBezTo>
                    <a:cubicBezTo>
                      <a:pt x="501" y="52"/>
                      <a:pt x="339" y="3"/>
                      <a:pt x="191" y="0"/>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28"/>
              <p:cNvSpPr>
                <a:spLocks/>
              </p:cNvSpPr>
              <p:nvPr/>
            </p:nvSpPr>
            <p:spPr bwMode="auto">
              <a:xfrm rot="10800000">
                <a:off x="1697257" y="2261096"/>
                <a:ext cx="287403" cy="106941"/>
              </a:xfrm>
              <a:custGeom>
                <a:avLst/>
                <a:gdLst>
                  <a:gd name="T0" fmla="*/ 10 w 207"/>
                  <a:gd name="T1" fmla="*/ 44 h 77"/>
                  <a:gd name="T2" fmla="*/ 10 w 207"/>
                  <a:gd name="T3" fmla="*/ 44 h 77"/>
                  <a:gd name="T4" fmla="*/ 0 w 207"/>
                  <a:gd name="T5" fmla="*/ 77 h 77"/>
                  <a:gd name="T6" fmla="*/ 207 w 207"/>
                  <a:gd name="T7" fmla="*/ 22 h 77"/>
                  <a:gd name="T8" fmla="*/ 159 w 207"/>
                  <a:gd name="T9" fmla="*/ 0 h 77"/>
                  <a:gd name="T10" fmla="*/ 10 w 207"/>
                  <a:gd name="T11" fmla="*/ 44 h 77"/>
                </a:gdLst>
                <a:ahLst/>
                <a:cxnLst>
                  <a:cxn ang="0">
                    <a:pos x="T0" y="T1"/>
                  </a:cxn>
                  <a:cxn ang="0">
                    <a:pos x="T2" y="T3"/>
                  </a:cxn>
                  <a:cxn ang="0">
                    <a:pos x="T4" y="T5"/>
                  </a:cxn>
                  <a:cxn ang="0">
                    <a:pos x="T6" y="T7"/>
                  </a:cxn>
                  <a:cxn ang="0">
                    <a:pos x="T8" y="T9"/>
                  </a:cxn>
                  <a:cxn ang="0">
                    <a:pos x="T10" y="T11"/>
                  </a:cxn>
                </a:cxnLst>
                <a:rect l="0" t="0" r="r" b="b"/>
                <a:pathLst>
                  <a:path w="207" h="77">
                    <a:moveTo>
                      <a:pt x="10" y="44"/>
                    </a:moveTo>
                    <a:cubicBezTo>
                      <a:pt x="10" y="44"/>
                      <a:pt x="10" y="44"/>
                      <a:pt x="10" y="44"/>
                    </a:cubicBezTo>
                    <a:cubicBezTo>
                      <a:pt x="0" y="77"/>
                      <a:pt x="0" y="77"/>
                      <a:pt x="0" y="77"/>
                    </a:cubicBezTo>
                    <a:cubicBezTo>
                      <a:pt x="207" y="22"/>
                      <a:pt x="207" y="22"/>
                      <a:pt x="207" y="22"/>
                    </a:cubicBezTo>
                    <a:cubicBezTo>
                      <a:pt x="159" y="0"/>
                      <a:pt x="159" y="0"/>
                      <a:pt x="159" y="0"/>
                    </a:cubicBezTo>
                    <a:lnTo>
                      <a:pt x="10" y="44"/>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84" name="Group 83"/>
            <p:cNvGrpSpPr/>
            <p:nvPr/>
          </p:nvGrpSpPr>
          <p:grpSpPr>
            <a:xfrm>
              <a:off x="4353973" y="2831562"/>
              <a:ext cx="2499739" cy="1142928"/>
              <a:chOff x="1389803" y="2307882"/>
              <a:chExt cx="1874804" cy="857196"/>
            </a:xfrm>
            <a:solidFill>
              <a:schemeClr val="accent3"/>
            </a:solidFill>
          </p:grpSpPr>
          <p:sp>
            <p:nvSpPr>
              <p:cNvPr id="85" name="Freeform 9"/>
              <p:cNvSpPr>
                <a:spLocks/>
              </p:cNvSpPr>
              <p:nvPr/>
            </p:nvSpPr>
            <p:spPr bwMode="auto">
              <a:xfrm rot="10800000">
                <a:off x="1389803" y="2307882"/>
                <a:ext cx="581490" cy="601542"/>
              </a:xfrm>
              <a:custGeom>
                <a:avLst/>
                <a:gdLst>
                  <a:gd name="T0" fmla="*/ 102 w 420"/>
                  <a:gd name="T1" fmla="*/ 84 h 435"/>
                  <a:gd name="T2" fmla="*/ 0 w 420"/>
                  <a:gd name="T3" fmla="*/ 435 h 435"/>
                  <a:gd name="T4" fmla="*/ 0 w 420"/>
                  <a:gd name="T5" fmla="*/ 435 h 435"/>
                  <a:gd name="T6" fmla="*/ 222 w 420"/>
                  <a:gd name="T7" fmla="*/ 369 h 435"/>
                  <a:gd name="T8" fmla="*/ 420 w 420"/>
                  <a:gd name="T9" fmla="*/ 0 h 435"/>
                  <a:gd name="T10" fmla="*/ 102 w 420"/>
                  <a:gd name="T11" fmla="*/ 84 h 435"/>
                  <a:gd name="T12" fmla="*/ 102 w 420"/>
                  <a:gd name="T13" fmla="*/ 84 h 435"/>
                </a:gdLst>
                <a:ahLst/>
                <a:cxnLst>
                  <a:cxn ang="0">
                    <a:pos x="T0" y="T1"/>
                  </a:cxn>
                  <a:cxn ang="0">
                    <a:pos x="T2" y="T3"/>
                  </a:cxn>
                  <a:cxn ang="0">
                    <a:pos x="T4" y="T5"/>
                  </a:cxn>
                  <a:cxn ang="0">
                    <a:pos x="T6" y="T7"/>
                  </a:cxn>
                  <a:cxn ang="0">
                    <a:pos x="T8" y="T9"/>
                  </a:cxn>
                  <a:cxn ang="0">
                    <a:pos x="T10" y="T11"/>
                  </a:cxn>
                  <a:cxn ang="0">
                    <a:pos x="T12" y="T13"/>
                  </a:cxn>
                </a:cxnLst>
                <a:rect l="0" t="0" r="r" b="b"/>
                <a:pathLst>
                  <a:path w="420" h="435">
                    <a:moveTo>
                      <a:pt x="102" y="84"/>
                    </a:moveTo>
                    <a:cubicBezTo>
                      <a:pt x="0" y="435"/>
                      <a:pt x="0" y="435"/>
                      <a:pt x="0" y="435"/>
                    </a:cubicBezTo>
                    <a:cubicBezTo>
                      <a:pt x="0" y="435"/>
                      <a:pt x="0" y="435"/>
                      <a:pt x="0" y="435"/>
                    </a:cubicBezTo>
                    <a:cubicBezTo>
                      <a:pt x="222" y="369"/>
                      <a:pt x="222" y="369"/>
                      <a:pt x="222" y="369"/>
                    </a:cubicBezTo>
                    <a:cubicBezTo>
                      <a:pt x="420" y="0"/>
                      <a:pt x="420" y="0"/>
                      <a:pt x="420" y="0"/>
                    </a:cubicBezTo>
                    <a:cubicBezTo>
                      <a:pt x="102" y="84"/>
                      <a:pt x="102" y="84"/>
                      <a:pt x="102" y="84"/>
                    </a:cubicBezTo>
                    <a:cubicBezTo>
                      <a:pt x="102" y="84"/>
                      <a:pt x="102" y="84"/>
                      <a:pt x="102" y="84"/>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11"/>
              <p:cNvSpPr>
                <a:spLocks/>
              </p:cNvSpPr>
              <p:nvPr/>
            </p:nvSpPr>
            <p:spPr bwMode="auto">
              <a:xfrm rot="10800000">
                <a:off x="1829262" y="2307882"/>
                <a:ext cx="1435345" cy="845500"/>
              </a:xfrm>
              <a:custGeom>
                <a:avLst/>
                <a:gdLst>
                  <a:gd name="T0" fmla="*/ 935 w 1037"/>
                  <a:gd name="T1" fmla="*/ 612 h 612"/>
                  <a:gd name="T2" fmla="*/ 1037 w 1037"/>
                  <a:gd name="T3" fmla="*/ 261 h 612"/>
                  <a:gd name="T4" fmla="*/ 0 w 1037"/>
                  <a:gd name="T5" fmla="*/ 94 h 612"/>
                  <a:gd name="T6" fmla="*/ 215 w 1037"/>
                  <a:gd name="T7" fmla="*/ 476 h 612"/>
                  <a:gd name="T8" fmla="*/ 935 w 1037"/>
                  <a:gd name="T9" fmla="*/ 612 h 612"/>
                </a:gdLst>
                <a:ahLst/>
                <a:cxnLst>
                  <a:cxn ang="0">
                    <a:pos x="T0" y="T1"/>
                  </a:cxn>
                  <a:cxn ang="0">
                    <a:pos x="T2" y="T3"/>
                  </a:cxn>
                  <a:cxn ang="0">
                    <a:pos x="T4" y="T5"/>
                  </a:cxn>
                  <a:cxn ang="0">
                    <a:pos x="T6" y="T7"/>
                  </a:cxn>
                  <a:cxn ang="0">
                    <a:pos x="T8" y="T9"/>
                  </a:cxn>
                </a:cxnLst>
                <a:rect l="0" t="0" r="r" b="b"/>
                <a:pathLst>
                  <a:path w="1037" h="612">
                    <a:moveTo>
                      <a:pt x="935" y="612"/>
                    </a:moveTo>
                    <a:cubicBezTo>
                      <a:pt x="1037" y="261"/>
                      <a:pt x="1037" y="261"/>
                      <a:pt x="1037" y="261"/>
                    </a:cubicBezTo>
                    <a:cubicBezTo>
                      <a:pt x="594" y="0"/>
                      <a:pt x="242" y="13"/>
                      <a:pt x="0" y="94"/>
                    </a:cubicBezTo>
                    <a:cubicBezTo>
                      <a:pt x="215" y="476"/>
                      <a:pt x="215" y="476"/>
                      <a:pt x="215" y="476"/>
                    </a:cubicBezTo>
                    <a:cubicBezTo>
                      <a:pt x="421" y="414"/>
                      <a:pt x="665" y="430"/>
                      <a:pt x="935" y="61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Freeform 23"/>
              <p:cNvSpPr>
                <a:spLocks/>
              </p:cNvSpPr>
              <p:nvPr/>
            </p:nvSpPr>
            <p:spPr bwMode="auto">
              <a:xfrm rot="10800000">
                <a:off x="1815895" y="2792456"/>
                <a:ext cx="1413623" cy="372622"/>
              </a:xfrm>
              <a:custGeom>
                <a:avLst/>
                <a:gdLst>
                  <a:gd name="T0" fmla="*/ 222 w 1022"/>
                  <a:gd name="T1" fmla="*/ 15 h 269"/>
                  <a:gd name="T2" fmla="*/ 0 w 1022"/>
                  <a:gd name="T3" fmla="*/ 94 h 269"/>
                  <a:gd name="T4" fmla="*/ 1012 w 1022"/>
                  <a:gd name="T5" fmla="*/ 269 h 269"/>
                  <a:gd name="T6" fmla="*/ 1022 w 1022"/>
                  <a:gd name="T7" fmla="*/ 236 h 269"/>
                  <a:gd name="T8" fmla="*/ 222 w 1022"/>
                  <a:gd name="T9" fmla="*/ 15 h 269"/>
                </a:gdLst>
                <a:ahLst/>
                <a:cxnLst>
                  <a:cxn ang="0">
                    <a:pos x="T0" y="T1"/>
                  </a:cxn>
                  <a:cxn ang="0">
                    <a:pos x="T2" y="T3"/>
                  </a:cxn>
                  <a:cxn ang="0">
                    <a:pos x="T4" y="T5"/>
                  </a:cxn>
                  <a:cxn ang="0">
                    <a:pos x="T6" y="T7"/>
                  </a:cxn>
                  <a:cxn ang="0">
                    <a:pos x="T8" y="T9"/>
                  </a:cxn>
                </a:cxnLst>
                <a:rect l="0" t="0" r="r" b="b"/>
                <a:pathLst>
                  <a:path w="1022" h="269">
                    <a:moveTo>
                      <a:pt x="222" y="15"/>
                    </a:moveTo>
                    <a:cubicBezTo>
                      <a:pt x="119" y="42"/>
                      <a:pt x="41" y="75"/>
                      <a:pt x="0" y="94"/>
                    </a:cubicBezTo>
                    <a:cubicBezTo>
                      <a:pt x="241" y="21"/>
                      <a:pt x="584" y="17"/>
                      <a:pt x="1012" y="269"/>
                    </a:cubicBezTo>
                    <a:cubicBezTo>
                      <a:pt x="1022" y="236"/>
                      <a:pt x="1022" y="236"/>
                      <a:pt x="1022" y="236"/>
                    </a:cubicBezTo>
                    <a:cubicBezTo>
                      <a:pt x="708" y="49"/>
                      <a:pt x="438" y="0"/>
                      <a:pt x="222" y="15"/>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8" name="Freeform 27"/>
              <p:cNvSpPr>
                <a:spLocks/>
              </p:cNvSpPr>
              <p:nvPr/>
            </p:nvSpPr>
            <p:spPr bwMode="auto">
              <a:xfrm rot="10800000">
                <a:off x="1389803" y="2792456"/>
                <a:ext cx="439460" cy="152057"/>
              </a:xfrm>
              <a:custGeom>
                <a:avLst/>
                <a:gdLst>
                  <a:gd name="T0" fmla="*/ 10 w 318"/>
                  <a:gd name="T1" fmla="*/ 77 h 110"/>
                  <a:gd name="T2" fmla="*/ 10 w 318"/>
                  <a:gd name="T3" fmla="*/ 77 h 110"/>
                  <a:gd name="T4" fmla="*/ 0 w 318"/>
                  <a:gd name="T5" fmla="*/ 110 h 110"/>
                  <a:gd name="T6" fmla="*/ 0 w 318"/>
                  <a:gd name="T7" fmla="*/ 110 h 110"/>
                  <a:gd name="T8" fmla="*/ 318 w 318"/>
                  <a:gd name="T9" fmla="*/ 26 h 110"/>
                  <a:gd name="T10" fmla="*/ 268 w 318"/>
                  <a:gd name="T11" fmla="*/ 0 h 110"/>
                  <a:gd name="T12" fmla="*/ 10 w 318"/>
                  <a:gd name="T13" fmla="*/ 77 h 110"/>
                </a:gdLst>
                <a:ahLst/>
                <a:cxnLst>
                  <a:cxn ang="0">
                    <a:pos x="T0" y="T1"/>
                  </a:cxn>
                  <a:cxn ang="0">
                    <a:pos x="T2" y="T3"/>
                  </a:cxn>
                  <a:cxn ang="0">
                    <a:pos x="T4" y="T5"/>
                  </a:cxn>
                  <a:cxn ang="0">
                    <a:pos x="T6" y="T7"/>
                  </a:cxn>
                  <a:cxn ang="0">
                    <a:pos x="T8" y="T9"/>
                  </a:cxn>
                  <a:cxn ang="0">
                    <a:pos x="T10" y="T11"/>
                  </a:cxn>
                  <a:cxn ang="0">
                    <a:pos x="T12" y="T13"/>
                  </a:cxn>
                </a:cxnLst>
                <a:rect l="0" t="0" r="r" b="b"/>
                <a:pathLst>
                  <a:path w="318" h="110">
                    <a:moveTo>
                      <a:pt x="10" y="77"/>
                    </a:moveTo>
                    <a:cubicBezTo>
                      <a:pt x="10" y="77"/>
                      <a:pt x="10" y="77"/>
                      <a:pt x="10" y="77"/>
                    </a:cubicBezTo>
                    <a:cubicBezTo>
                      <a:pt x="0" y="110"/>
                      <a:pt x="0" y="110"/>
                      <a:pt x="0" y="110"/>
                    </a:cubicBezTo>
                    <a:cubicBezTo>
                      <a:pt x="0" y="110"/>
                      <a:pt x="0" y="110"/>
                      <a:pt x="0" y="110"/>
                    </a:cubicBezTo>
                    <a:cubicBezTo>
                      <a:pt x="318" y="26"/>
                      <a:pt x="318" y="26"/>
                      <a:pt x="318" y="26"/>
                    </a:cubicBezTo>
                    <a:cubicBezTo>
                      <a:pt x="268" y="0"/>
                      <a:pt x="268" y="0"/>
                      <a:pt x="268" y="0"/>
                    </a:cubicBezTo>
                    <a:lnTo>
                      <a:pt x="10" y="77"/>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89" name="Group 88"/>
            <p:cNvGrpSpPr/>
            <p:nvPr/>
          </p:nvGrpSpPr>
          <p:grpSpPr>
            <a:xfrm>
              <a:off x="3946263" y="3540045"/>
              <a:ext cx="3328529" cy="1376861"/>
              <a:chOff x="1084020" y="2839244"/>
              <a:chExt cx="2496397" cy="1032646"/>
            </a:xfrm>
          </p:grpSpPr>
          <p:sp>
            <p:nvSpPr>
              <p:cNvPr id="90" name="Freeform 10"/>
              <p:cNvSpPr>
                <a:spLocks/>
              </p:cNvSpPr>
              <p:nvPr/>
            </p:nvSpPr>
            <p:spPr bwMode="auto">
              <a:xfrm rot="10800000">
                <a:off x="1084020" y="2839244"/>
                <a:ext cx="731875" cy="634961"/>
              </a:xfrm>
              <a:custGeom>
                <a:avLst/>
                <a:gdLst>
                  <a:gd name="T0" fmla="*/ 101 w 528"/>
                  <a:gd name="T1" fmla="*/ 113 h 459"/>
                  <a:gd name="T2" fmla="*/ 0 w 528"/>
                  <a:gd name="T3" fmla="*/ 459 h 459"/>
                  <a:gd name="T4" fmla="*/ 0 w 528"/>
                  <a:gd name="T5" fmla="*/ 459 h 459"/>
                  <a:gd name="T6" fmla="*/ 335 w 528"/>
                  <a:gd name="T7" fmla="*/ 359 h 459"/>
                  <a:gd name="T8" fmla="*/ 528 w 528"/>
                  <a:gd name="T9" fmla="*/ 0 h 459"/>
                  <a:gd name="T10" fmla="*/ 101 w 528"/>
                  <a:gd name="T11" fmla="*/ 113 h 459"/>
                  <a:gd name="T12" fmla="*/ 101 w 528"/>
                  <a:gd name="T13" fmla="*/ 113 h 459"/>
                </a:gdLst>
                <a:ahLst/>
                <a:cxnLst>
                  <a:cxn ang="0">
                    <a:pos x="T0" y="T1"/>
                  </a:cxn>
                  <a:cxn ang="0">
                    <a:pos x="T2" y="T3"/>
                  </a:cxn>
                  <a:cxn ang="0">
                    <a:pos x="T4" y="T5"/>
                  </a:cxn>
                  <a:cxn ang="0">
                    <a:pos x="T6" y="T7"/>
                  </a:cxn>
                  <a:cxn ang="0">
                    <a:pos x="T8" y="T9"/>
                  </a:cxn>
                  <a:cxn ang="0">
                    <a:pos x="T10" y="T11"/>
                  </a:cxn>
                  <a:cxn ang="0">
                    <a:pos x="T12" y="T13"/>
                  </a:cxn>
                </a:cxnLst>
                <a:rect l="0" t="0" r="r" b="b"/>
                <a:pathLst>
                  <a:path w="528" h="459">
                    <a:moveTo>
                      <a:pt x="101" y="113"/>
                    </a:moveTo>
                    <a:cubicBezTo>
                      <a:pt x="0" y="459"/>
                      <a:pt x="0" y="459"/>
                      <a:pt x="0" y="459"/>
                    </a:cubicBezTo>
                    <a:cubicBezTo>
                      <a:pt x="0" y="459"/>
                      <a:pt x="0" y="459"/>
                      <a:pt x="0" y="459"/>
                    </a:cubicBezTo>
                    <a:cubicBezTo>
                      <a:pt x="335" y="359"/>
                      <a:pt x="335" y="359"/>
                      <a:pt x="335" y="359"/>
                    </a:cubicBezTo>
                    <a:cubicBezTo>
                      <a:pt x="528" y="0"/>
                      <a:pt x="528" y="0"/>
                      <a:pt x="528" y="0"/>
                    </a:cubicBezTo>
                    <a:cubicBezTo>
                      <a:pt x="101" y="113"/>
                      <a:pt x="101" y="113"/>
                      <a:pt x="101" y="113"/>
                    </a:cubicBezTo>
                    <a:cubicBezTo>
                      <a:pt x="101" y="113"/>
                      <a:pt x="101" y="113"/>
                      <a:pt x="101" y="113"/>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13"/>
              <p:cNvSpPr>
                <a:spLocks/>
              </p:cNvSpPr>
              <p:nvPr/>
            </p:nvSpPr>
            <p:spPr bwMode="auto">
              <a:xfrm rot="10800000">
                <a:off x="1675536" y="2839244"/>
                <a:ext cx="1904881" cy="1032646"/>
              </a:xfrm>
              <a:custGeom>
                <a:avLst/>
                <a:gdLst>
                  <a:gd name="T0" fmla="*/ 1275 w 1376"/>
                  <a:gd name="T1" fmla="*/ 747 h 747"/>
                  <a:gd name="T2" fmla="*/ 1376 w 1376"/>
                  <a:gd name="T3" fmla="*/ 401 h 747"/>
                  <a:gd name="T4" fmla="*/ 0 w 1376"/>
                  <a:gd name="T5" fmla="*/ 208 h 747"/>
                  <a:gd name="T6" fmla="*/ 210 w 1376"/>
                  <a:gd name="T7" fmla="*/ 580 h 747"/>
                  <a:gd name="T8" fmla="*/ 1275 w 1376"/>
                  <a:gd name="T9" fmla="*/ 747 h 747"/>
                </a:gdLst>
                <a:ahLst/>
                <a:cxnLst>
                  <a:cxn ang="0">
                    <a:pos x="T0" y="T1"/>
                  </a:cxn>
                  <a:cxn ang="0">
                    <a:pos x="T2" y="T3"/>
                  </a:cxn>
                  <a:cxn ang="0">
                    <a:pos x="T4" y="T5"/>
                  </a:cxn>
                  <a:cxn ang="0">
                    <a:pos x="T6" y="T7"/>
                  </a:cxn>
                  <a:cxn ang="0">
                    <a:pos x="T8" y="T9"/>
                  </a:cxn>
                </a:cxnLst>
                <a:rect l="0" t="0" r="r" b="b"/>
                <a:pathLst>
                  <a:path w="1376" h="747">
                    <a:moveTo>
                      <a:pt x="1275" y="747"/>
                    </a:moveTo>
                    <a:cubicBezTo>
                      <a:pt x="1376" y="401"/>
                      <a:pt x="1376" y="401"/>
                      <a:pt x="1376" y="401"/>
                    </a:cubicBezTo>
                    <a:cubicBezTo>
                      <a:pt x="646" y="0"/>
                      <a:pt x="142" y="150"/>
                      <a:pt x="0" y="208"/>
                    </a:cubicBezTo>
                    <a:cubicBezTo>
                      <a:pt x="210" y="580"/>
                      <a:pt x="210" y="580"/>
                      <a:pt x="210" y="580"/>
                    </a:cubicBezTo>
                    <a:cubicBezTo>
                      <a:pt x="453" y="495"/>
                      <a:pt x="816" y="474"/>
                      <a:pt x="1275" y="747"/>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22"/>
              <p:cNvSpPr>
                <a:spLocks/>
              </p:cNvSpPr>
              <p:nvPr/>
            </p:nvSpPr>
            <p:spPr bwMode="auto">
              <a:xfrm rot="10800000">
                <a:off x="1663838" y="3317135"/>
                <a:ext cx="1904881" cy="544729"/>
              </a:xfrm>
              <a:custGeom>
                <a:avLst/>
                <a:gdLst>
                  <a:gd name="T0" fmla="*/ 208 w 1377"/>
                  <a:gd name="T1" fmla="*/ 102 h 394"/>
                  <a:gd name="T2" fmla="*/ 0 w 1377"/>
                  <a:gd name="T3" fmla="*/ 198 h 394"/>
                  <a:gd name="T4" fmla="*/ 1368 w 1377"/>
                  <a:gd name="T5" fmla="*/ 394 h 394"/>
                  <a:gd name="T6" fmla="*/ 1377 w 1377"/>
                  <a:gd name="T7" fmla="*/ 361 h 394"/>
                  <a:gd name="T8" fmla="*/ 208 w 1377"/>
                  <a:gd name="T9" fmla="*/ 102 h 394"/>
                </a:gdLst>
                <a:ahLst/>
                <a:cxnLst>
                  <a:cxn ang="0">
                    <a:pos x="T0" y="T1"/>
                  </a:cxn>
                  <a:cxn ang="0">
                    <a:pos x="T2" y="T3"/>
                  </a:cxn>
                  <a:cxn ang="0">
                    <a:pos x="T4" y="T5"/>
                  </a:cxn>
                  <a:cxn ang="0">
                    <a:pos x="T6" y="T7"/>
                  </a:cxn>
                  <a:cxn ang="0">
                    <a:pos x="T8" y="T9"/>
                  </a:cxn>
                </a:cxnLst>
                <a:rect l="0" t="0" r="r" b="b"/>
                <a:pathLst>
                  <a:path w="1377" h="394">
                    <a:moveTo>
                      <a:pt x="208" y="102"/>
                    </a:moveTo>
                    <a:cubicBezTo>
                      <a:pt x="109" y="137"/>
                      <a:pt x="27" y="182"/>
                      <a:pt x="0" y="198"/>
                    </a:cubicBezTo>
                    <a:cubicBezTo>
                      <a:pt x="151" y="138"/>
                      <a:pt x="650" y="0"/>
                      <a:pt x="1368" y="394"/>
                    </a:cubicBezTo>
                    <a:cubicBezTo>
                      <a:pt x="1377" y="361"/>
                      <a:pt x="1377" y="361"/>
                      <a:pt x="1377" y="361"/>
                    </a:cubicBezTo>
                    <a:cubicBezTo>
                      <a:pt x="880" y="71"/>
                      <a:pt x="459" y="64"/>
                      <a:pt x="208" y="102"/>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3" name="Freeform 26"/>
              <p:cNvSpPr>
                <a:spLocks/>
              </p:cNvSpPr>
              <p:nvPr/>
            </p:nvSpPr>
            <p:spPr bwMode="auto">
              <a:xfrm rot="10800000">
                <a:off x="1085690" y="3317134"/>
                <a:ext cx="589845" cy="198843"/>
              </a:xfrm>
              <a:custGeom>
                <a:avLst/>
                <a:gdLst>
                  <a:gd name="T0" fmla="*/ 10 w 426"/>
                  <a:gd name="T1" fmla="*/ 111 h 144"/>
                  <a:gd name="T2" fmla="*/ 9 w 426"/>
                  <a:gd name="T3" fmla="*/ 111 h 144"/>
                  <a:gd name="T4" fmla="*/ 0 w 426"/>
                  <a:gd name="T5" fmla="*/ 144 h 144"/>
                  <a:gd name="T6" fmla="*/ 0 w 426"/>
                  <a:gd name="T7" fmla="*/ 144 h 144"/>
                  <a:gd name="T8" fmla="*/ 426 w 426"/>
                  <a:gd name="T9" fmla="*/ 31 h 144"/>
                  <a:gd name="T10" fmla="*/ 379 w 426"/>
                  <a:gd name="T11" fmla="*/ 0 h 144"/>
                  <a:gd name="T12" fmla="*/ 10 w 426"/>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426" h="144">
                    <a:moveTo>
                      <a:pt x="10" y="111"/>
                    </a:moveTo>
                    <a:cubicBezTo>
                      <a:pt x="9" y="111"/>
                      <a:pt x="9" y="111"/>
                      <a:pt x="9" y="111"/>
                    </a:cubicBezTo>
                    <a:cubicBezTo>
                      <a:pt x="0" y="144"/>
                      <a:pt x="0" y="144"/>
                      <a:pt x="0" y="144"/>
                    </a:cubicBezTo>
                    <a:cubicBezTo>
                      <a:pt x="0" y="144"/>
                      <a:pt x="0" y="144"/>
                      <a:pt x="0" y="144"/>
                    </a:cubicBezTo>
                    <a:cubicBezTo>
                      <a:pt x="426" y="31"/>
                      <a:pt x="426" y="31"/>
                      <a:pt x="426" y="31"/>
                    </a:cubicBezTo>
                    <a:cubicBezTo>
                      <a:pt x="379" y="0"/>
                      <a:pt x="379" y="0"/>
                      <a:pt x="379" y="0"/>
                    </a:cubicBezTo>
                    <a:lnTo>
                      <a:pt x="10" y="11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94" name="Group 93"/>
            <p:cNvGrpSpPr/>
            <p:nvPr/>
          </p:nvGrpSpPr>
          <p:grpSpPr>
            <a:xfrm>
              <a:off x="5750885" y="4782526"/>
              <a:ext cx="485087" cy="557001"/>
              <a:chOff x="7130814" y="4999578"/>
              <a:chExt cx="257037" cy="357917"/>
            </a:xfrm>
            <a:solidFill>
              <a:schemeClr val="bg1"/>
            </a:solidFill>
          </p:grpSpPr>
          <p:sp>
            <p:nvSpPr>
              <p:cNvPr id="95" name="Freeform 31"/>
              <p:cNvSpPr>
                <a:spLocks noEditPoints="1"/>
              </p:cNvSpPr>
              <p:nvPr/>
            </p:nvSpPr>
            <p:spPr bwMode="auto">
              <a:xfrm>
                <a:off x="7130814" y="4999578"/>
                <a:ext cx="257037" cy="357917"/>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p:cNvSpPr>
                <a:spLocks/>
              </p:cNvSpPr>
              <p:nvPr/>
            </p:nvSpPr>
            <p:spPr bwMode="auto">
              <a:xfrm>
                <a:off x="7173653" y="5152971"/>
                <a:ext cx="158921" cy="12851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5719019" y="4059088"/>
              <a:ext cx="335806" cy="356535"/>
              <a:chOff x="6372140" y="3573437"/>
              <a:chExt cx="335806" cy="356535"/>
            </a:xfrm>
            <a:solidFill>
              <a:schemeClr val="bg1"/>
            </a:solidFill>
          </p:grpSpPr>
          <p:sp>
            <p:nvSpPr>
              <p:cNvPr id="98" name="Freeform 79"/>
              <p:cNvSpPr>
                <a:spLocks noEditPoints="1"/>
              </p:cNvSpPr>
              <p:nvPr/>
            </p:nvSpPr>
            <p:spPr bwMode="auto">
              <a:xfrm>
                <a:off x="6372140" y="3573437"/>
                <a:ext cx="335806" cy="35653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0"/>
              <p:cNvSpPr>
                <a:spLocks noEditPoints="1"/>
              </p:cNvSpPr>
              <p:nvPr/>
            </p:nvSpPr>
            <p:spPr bwMode="auto">
              <a:xfrm>
                <a:off x="6417744" y="3617659"/>
                <a:ext cx="244600" cy="22248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1"/>
              <p:cNvSpPr>
                <a:spLocks noEditPoints="1"/>
              </p:cNvSpPr>
              <p:nvPr/>
            </p:nvSpPr>
            <p:spPr bwMode="auto">
              <a:xfrm>
                <a:off x="6551790" y="3650825"/>
                <a:ext cx="66332" cy="67714"/>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00"/>
            <p:cNvGrpSpPr/>
            <p:nvPr/>
          </p:nvGrpSpPr>
          <p:grpSpPr>
            <a:xfrm>
              <a:off x="5588180" y="2550601"/>
              <a:ext cx="356535" cy="310931"/>
              <a:chOff x="4219110" y="5023071"/>
              <a:chExt cx="356535" cy="310931"/>
            </a:xfrm>
            <a:solidFill>
              <a:schemeClr val="bg1"/>
            </a:solidFill>
          </p:grpSpPr>
          <p:sp>
            <p:nvSpPr>
              <p:cNvPr id="102" name="Freeform 44"/>
              <p:cNvSpPr>
                <a:spLocks noEditPoints="1"/>
              </p:cNvSpPr>
              <p:nvPr/>
            </p:nvSpPr>
            <p:spPr bwMode="auto">
              <a:xfrm>
                <a:off x="4219110" y="5023071"/>
                <a:ext cx="356535" cy="25565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5"/>
              <p:cNvSpPr>
                <a:spLocks/>
              </p:cNvSpPr>
              <p:nvPr/>
            </p:nvSpPr>
            <p:spPr bwMode="auto">
              <a:xfrm>
                <a:off x="4542479" y="5133624"/>
                <a:ext cx="22111" cy="122991"/>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46"/>
              <p:cNvSpPr>
                <a:spLocks noChangeArrowheads="1"/>
              </p:cNvSpPr>
              <p:nvPr/>
            </p:nvSpPr>
            <p:spPr bwMode="auto">
              <a:xfrm>
                <a:off x="4531424" y="5267670"/>
                <a:ext cx="44221" cy="6633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104"/>
            <p:cNvGrpSpPr/>
            <p:nvPr/>
          </p:nvGrpSpPr>
          <p:grpSpPr>
            <a:xfrm>
              <a:off x="5633099" y="3313069"/>
              <a:ext cx="367591" cy="345480"/>
              <a:chOff x="5648015" y="5725086"/>
              <a:chExt cx="367591" cy="345480"/>
            </a:xfrm>
            <a:solidFill>
              <a:schemeClr val="bg1"/>
            </a:solidFill>
          </p:grpSpPr>
          <p:sp>
            <p:nvSpPr>
              <p:cNvPr id="106" name="Oval 17"/>
              <p:cNvSpPr>
                <a:spLocks noChangeArrowheads="1"/>
              </p:cNvSpPr>
              <p:nvPr/>
            </p:nvSpPr>
            <p:spPr bwMode="auto">
              <a:xfrm>
                <a:off x="5826282" y="5914409"/>
                <a:ext cx="44221" cy="4422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8"/>
              <p:cNvSpPr>
                <a:spLocks noEditPoints="1"/>
              </p:cNvSpPr>
              <p:nvPr/>
            </p:nvSpPr>
            <p:spPr bwMode="auto">
              <a:xfrm>
                <a:off x="5648015" y="5725086"/>
                <a:ext cx="367591" cy="34548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8" name="Group 107"/>
          <p:cNvGrpSpPr/>
          <p:nvPr/>
        </p:nvGrpSpPr>
        <p:grpSpPr>
          <a:xfrm>
            <a:off x="8118837" y="1916637"/>
            <a:ext cx="442403" cy="618191"/>
            <a:chOff x="9527853" y="1873405"/>
            <a:chExt cx="442403" cy="618191"/>
          </a:xfrm>
        </p:grpSpPr>
        <p:sp>
          <p:nvSpPr>
            <p:cNvPr id="109"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0"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1"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2"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3"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14" name="Group 113"/>
          <p:cNvGrpSpPr/>
          <p:nvPr/>
        </p:nvGrpSpPr>
        <p:grpSpPr>
          <a:xfrm>
            <a:off x="10313601" y="1878025"/>
            <a:ext cx="536156" cy="618190"/>
            <a:chOff x="9151943" y="2024331"/>
            <a:chExt cx="536156" cy="618190"/>
          </a:xfrm>
        </p:grpSpPr>
        <p:sp>
          <p:nvSpPr>
            <p:cNvPr id="115"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6"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17"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8"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19"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120" name="Group 119"/>
          <p:cNvGrpSpPr/>
          <p:nvPr/>
        </p:nvGrpSpPr>
        <p:grpSpPr>
          <a:xfrm>
            <a:off x="8030940" y="4176845"/>
            <a:ext cx="609403" cy="571318"/>
            <a:chOff x="8168415" y="12118985"/>
            <a:chExt cx="609403" cy="571318"/>
          </a:xfrm>
        </p:grpSpPr>
        <p:sp>
          <p:nvSpPr>
            <p:cNvPr id="121"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2"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3"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24"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5"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126" name="Group 125"/>
          <p:cNvGrpSpPr/>
          <p:nvPr/>
        </p:nvGrpSpPr>
        <p:grpSpPr>
          <a:xfrm>
            <a:off x="10356966" y="3997599"/>
            <a:ext cx="521508" cy="635771"/>
            <a:chOff x="15759151" y="8302288"/>
            <a:chExt cx="521508" cy="635771"/>
          </a:xfrm>
        </p:grpSpPr>
        <p:sp>
          <p:nvSpPr>
            <p:cNvPr id="127"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8"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29"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0"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1"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2"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3"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134"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135"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136" name="TextBox 135"/>
          <p:cNvSpPr txBox="1"/>
          <p:nvPr/>
        </p:nvSpPr>
        <p:spPr>
          <a:xfrm>
            <a:off x="7352287" y="302232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37" name="Rectangle 136"/>
          <p:cNvSpPr/>
          <p:nvPr/>
        </p:nvSpPr>
        <p:spPr>
          <a:xfrm>
            <a:off x="7374097" y="274404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38" name="TextBox 137"/>
          <p:cNvSpPr txBox="1"/>
          <p:nvPr/>
        </p:nvSpPr>
        <p:spPr>
          <a:xfrm>
            <a:off x="9593347" y="299997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39" name="Rectangle 138"/>
          <p:cNvSpPr/>
          <p:nvPr/>
        </p:nvSpPr>
        <p:spPr>
          <a:xfrm>
            <a:off x="9615157" y="272169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0" name="TextBox 139"/>
          <p:cNvSpPr txBox="1"/>
          <p:nvPr/>
        </p:nvSpPr>
        <p:spPr>
          <a:xfrm>
            <a:off x="7352287" y="5287711"/>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1" name="Rectangle 140"/>
          <p:cNvSpPr/>
          <p:nvPr/>
        </p:nvSpPr>
        <p:spPr>
          <a:xfrm>
            <a:off x="7374097" y="5009430"/>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142" name="TextBox 141"/>
          <p:cNvSpPr txBox="1"/>
          <p:nvPr/>
        </p:nvSpPr>
        <p:spPr>
          <a:xfrm>
            <a:off x="9593347" y="5265360"/>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143" name="Rectangle 142"/>
          <p:cNvSpPr/>
          <p:nvPr/>
        </p:nvSpPr>
        <p:spPr>
          <a:xfrm>
            <a:off x="9615157" y="4987079"/>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20926769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829925" y="2395390"/>
            <a:ext cx="4825064" cy="3667766"/>
            <a:chOff x="1372722" y="1696142"/>
            <a:chExt cx="4381501" cy="3224674"/>
          </a:xfrm>
        </p:grpSpPr>
        <p:sp>
          <p:nvSpPr>
            <p:cNvPr id="52" name="Parallelogram 3"/>
            <p:cNvSpPr/>
            <p:nvPr/>
          </p:nvSpPr>
          <p:spPr>
            <a:xfrm>
              <a:off x="1372722" y="3084600"/>
              <a:ext cx="4381498" cy="183621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nvGrpSpPr>
            <p:cNvPr id="53" name="Group 52"/>
            <p:cNvGrpSpPr/>
            <p:nvPr/>
          </p:nvGrpSpPr>
          <p:grpSpPr>
            <a:xfrm>
              <a:off x="1372722" y="2627091"/>
              <a:ext cx="4381501" cy="2293724"/>
              <a:chOff x="3981451" y="2735476"/>
              <a:chExt cx="4381501" cy="2293724"/>
            </a:xfrm>
            <a:solidFill>
              <a:schemeClr val="accent2"/>
            </a:solidFill>
          </p:grpSpPr>
          <p:sp>
            <p:nvSpPr>
              <p:cNvPr id="61" name="Freeform 11"/>
              <p:cNvSpPr>
                <a:spLocks/>
              </p:cNvSpPr>
              <p:nvPr/>
            </p:nvSpPr>
            <p:spPr bwMode="auto">
              <a:xfrm>
                <a:off x="6172201" y="3316816"/>
                <a:ext cx="2190751" cy="1712384"/>
              </a:xfrm>
              <a:custGeom>
                <a:avLst/>
                <a:gdLst>
                  <a:gd name="T0" fmla="*/ 689 w 1035"/>
                  <a:gd name="T1" fmla="*/ 0 h 809"/>
                  <a:gd name="T2" fmla="*/ 0 w 1035"/>
                  <a:gd name="T3" fmla="*/ 298 h 809"/>
                  <a:gd name="T4" fmla="*/ 0 w 1035"/>
                  <a:gd name="T5" fmla="*/ 639 h 809"/>
                  <a:gd name="T6" fmla="*/ 0 w 1035"/>
                  <a:gd name="T7" fmla="*/ 809 h 809"/>
                  <a:gd name="T8" fmla="*/ 1035 w 1035"/>
                  <a:gd name="T9" fmla="*/ 362 h 809"/>
                  <a:gd name="T10" fmla="*/ 689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689" y="0"/>
                    </a:moveTo>
                    <a:lnTo>
                      <a:pt x="0" y="298"/>
                    </a:lnTo>
                    <a:lnTo>
                      <a:pt x="0" y="639"/>
                    </a:lnTo>
                    <a:lnTo>
                      <a:pt x="0" y="809"/>
                    </a:lnTo>
                    <a:lnTo>
                      <a:pt x="1035" y="362"/>
                    </a:lnTo>
                    <a:lnTo>
                      <a:pt x="689" y="0"/>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2" name="Freeform 15"/>
              <p:cNvSpPr>
                <a:spLocks/>
              </p:cNvSpPr>
              <p:nvPr/>
            </p:nvSpPr>
            <p:spPr bwMode="auto">
              <a:xfrm>
                <a:off x="3981451" y="3316816"/>
                <a:ext cx="2190751" cy="1712384"/>
              </a:xfrm>
              <a:custGeom>
                <a:avLst/>
                <a:gdLst>
                  <a:gd name="T0" fmla="*/ 346 w 1035"/>
                  <a:gd name="T1" fmla="*/ 0 h 809"/>
                  <a:gd name="T2" fmla="*/ 1035 w 1035"/>
                  <a:gd name="T3" fmla="*/ 298 h 809"/>
                  <a:gd name="T4" fmla="*/ 1035 w 1035"/>
                  <a:gd name="T5" fmla="*/ 639 h 809"/>
                  <a:gd name="T6" fmla="*/ 1035 w 1035"/>
                  <a:gd name="T7" fmla="*/ 809 h 809"/>
                  <a:gd name="T8" fmla="*/ 0 w 1035"/>
                  <a:gd name="T9" fmla="*/ 362 h 809"/>
                  <a:gd name="T10" fmla="*/ 346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346" y="0"/>
                    </a:moveTo>
                    <a:lnTo>
                      <a:pt x="1035" y="298"/>
                    </a:lnTo>
                    <a:lnTo>
                      <a:pt x="1035" y="639"/>
                    </a:lnTo>
                    <a:lnTo>
                      <a:pt x="1035" y="809"/>
                    </a:lnTo>
                    <a:lnTo>
                      <a:pt x="0" y="362"/>
                    </a:lnTo>
                    <a:lnTo>
                      <a:pt x="346" y="0"/>
                    </a:lnTo>
                    <a:close/>
                  </a:path>
                </a:pathLst>
              </a:custGeom>
              <a:solidFill>
                <a:schemeClr val="accent1">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3" name="Parallelogram 3"/>
              <p:cNvSpPr/>
              <p:nvPr/>
            </p:nvSpPr>
            <p:spPr>
              <a:xfrm>
                <a:off x="4704292" y="2735476"/>
                <a:ext cx="2935224" cy="1212108"/>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grpSp>
          <p:nvGrpSpPr>
            <p:cNvPr id="54" name="Group 53"/>
            <p:cNvGrpSpPr/>
            <p:nvPr/>
          </p:nvGrpSpPr>
          <p:grpSpPr>
            <a:xfrm>
              <a:off x="2105088" y="2094914"/>
              <a:ext cx="2916767" cy="1751485"/>
              <a:chOff x="4713817" y="2196099"/>
              <a:chExt cx="2916767" cy="1751485"/>
            </a:xfrm>
          </p:grpSpPr>
          <p:sp>
            <p:nvSpPr>
              <p:cNvPr id="58" name="Freeform 9"/>
              <p:cNvSpPr>
                <a:spLocks/>
              </p:cNvSpPr>
              <p:nvPr/>
            </p:nvSpPr>
            <p:spPr bwMode="auto">
              <a:xfrm>
                <a:off x="6172200" y="2554817"/>
                <a:ext cx="1458384" cy="1392767"/>
              </a:xfrm>
              <a:custGeom>
                <a:avLst/>
                <a:gdLst>
                  <a:gd name="T0" fmla="*/ 345 w 689"/>
                  <a:gd name="T1" fmla="*/ 0 h 658"/>
                  <a:gd name="T2" fmla="*/ 0 w 689"/>
                  <a:gd name="T3" fmla="*/ 149 h 658"/>
                  <a:gd name="T4" fmla="*/ 0 w 689"/>
                  <a:gd name="T5" fmla="*/ 658 h 658"/>
                  <a:gd name="T6" fmla="*/ 689 w 689"/>
                  <a:gd name="T7" fmla="*/ 360 h 658"/>
                  <a:gd name="T8" fmla="*/ 345 w 689"/>
                  <a:gd name="T9" fmla="*/ 0 h 658"/>
                </a:gdLst>
                <a:ahLst/>
                <a:cxnLst>
                  <a:cxn ang="0">
                    <a:pos x="T0" y="T1"/>
                  </a:cxn>
                  <a:cxn ang="0">
                    <a:pos x="T2" y="T3"/>
                  </a:cxn>
                  <a:cxn ang="0">
                    <a:pos x="T4" y="T5"/>
                  </a:cxn>
                  <a:cxn ang="0">
                    <a:pos x="T6" y="T7"/>
                  </a:cxn>
                  <a:cxn ang="0">
                    <a:pos x="T8" y="T9"/>
                  </a:cxn>
                </a:cxnLst>
                <a:rect l="0" t="0" r="r" b="b"/>
                <a:pathLst>
                  <a:path w="689" h="658">
                    <a:moveTo>
                      <a:pt x="345" y="0"/>
                    </a:moveTo>
                    <a:lnTo>
                      <a:pt x="0" y="149"/>
                    </a:lnTo>
                    <a:lnTo>
                      <a:pt x="0" y="658"/>
                    </a:lnTo>
                    <a:lnTo>
                      <a:pt x="689" y="360"/>
                    </a:lnTo>
                    <a:lnTo>
                      <a:pt x="345" y="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59" name="Freeform 58"/>
              <p:cNvSpPr>
                <a:spLocks/>
              </p:cNvSpPr>
              <p:nvPr/>
            </p:nvSpPr>
            <p:spPr bwMode="auto">
              <a:xfrm>
                <a:off x="4713817" y="2554817"/>
                <a:ext cx="1458384" cy="1392767"/>
              </a:xfrm>
              <a:custGeom>
                <a:avLst/>
                <a:gdLst>
                  <a:gd name="T0" fmla="*/ 344 w 689"/>
                  <a:gd name="T1" fmla="*/ 0 h 658"/>
                  <a:gd name="T2" fmla="*/ 689 w 689"/>
                  <a:gd name="T3" fmla="*/ 149 h 658"/>
                  <a:gd name="T4" fmla="*/ 689 w 689"/>
                  <a:gd name="T5" fmla="*/ 658 h 658"/>
                  <a:gd name="T6" fmla="*/ 0 w 689"/>
                  <a:gd name="T7" fmla="*/ 360 h 658"/>
                  <a:gd name="T8" fmla="*/ 344 w 689"/>
                  <a:gd name="T9" fmla="*/ 0 h 658"/>
                </a:gdLst>
                <a:ahLst/>
                <a:cxnLst>
                  <a:cxn ang="0">
                    <a:pos x="T0" y="T1"/>
                  </a:cxn>
                  <a:cxn ang="0">
                    <a:pos x="T2" y="T3"/>
                  </a:cxn>
                  <a:cxn ang="0">
                    <a:pos x="T4" y="T5"/>
                  </a:cxn>
                  <a:cxn ang="0">
                    <a:pos x="T6" y="T7"/>
                  </a:cxn>
                  <a:cxn ang="0">
                    <a:pos x="T8" y="T9"/>
                  </a:cxn>
                </a:cxnLst>
                <a:rect l="0" t="0" r="r" b="b"/>
                <a:pathLst>
                  <a:path w="689" h="658">
                    <a:moveTo>
                      <a:pt x="344" y="0"/>
                    </a:moveTo>
                    <a:lnTo>
                      <a:pt x="689" y="149"/>
                    </a:lnTo>
                    <a:lnTo>
                      <a:pt x="689" y="658"/>
                    </a:lnTo>
                    <a:lnTo>
                      <a:pt x="0" y="360"/>
                    </a:lnTo>
                    <a:lnTo>
                      <a:pt x="344" y="0"/>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60" name="Parallelogram 3"/>
              <p:cNvSpPr/>
              <p:nvPr/>
            </p:nvSpPr>
            <p:spPr>
              <a:xfrm flipV="1">
                <a:off x="5437496" y="2196099"/>
                <a:ext cx="1475650" cy="676656"/>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grpSp>
        <p:grpSp>
          <p:nvGrpSpPr>
            <p:cNvPr id="55" name="Group 54"/>
            <p:cNvGrpSpPr/>
            <p:nvPr/>
          </p:nvGrpSpPr>
          <p:grpSpPr>
            <a:xfrm>
              <a:off x="2833222" y="1696142"/>
              <a:ext cx="1460500" cy="1079500"/>
              <a:chOff x="5441951" y="1790701"/>
              <a:chExt cx="1460500" cy="1079500"/>
            </a:xfrm>
          </p:grpSpPr>
          <p:sp>
            <p:nvSpPr>
              <p:cNvPr id="56" name="Freeform 55"/>
              <p:cNvSpPr>
                <a:spLocks/>
              </p:cNvSpPr>
              <p:nvPr/>
            </p:nvSpPr>
            <p:spPr bwMode="auto">
              <a:xfrm>
                <a:off x="6172200" y="1790701"/>
                <a:ext cx="730251" cy="1079500"/>
              </a:xfrm>
              <a:custGeom>
                <a:avLst/>
                <a:gdLst>
                  <a:gd name="T0" fmla="*/ 0 w 345"/>
                  <a:gd name="T1" fmla="*/ 0 h 510"/>
                  <a:gd name="T2" fmla="*/ 0 w 345"/>
                  <a:gd name="T3" fmla="*/ 510 h 510"/>
                  <a:gd name="T4" fmla="*/ 345 w 345"/>
                  <a:gd name="T5" fmla="*/ 361 h 510"/>
                  <a:gd name="T6" fmla="*/ 0 w 345"/>
                  <a:gd name="T7" fmla="*/ 0 h 510"/>
                </a:gdLst>
                <a:ahLst/>
                <a:cxnLst>
                  <a:cxn ang="0">
                    <a:pos x="T0" y="T1"/>
                  </a:cxn>
                  <a:cxn ang="0">
                    <a:pos x="T2" y="T3"/>
                  </a:cxn>
                  <a:cxn ang="0">
                    <a:pos x="T4" y="T5"/>
                  </a:cxn>
                  <a:cxn ang="0">
                    <a:pos x="T6" y="T7"/>
                  </a:cxn>
                </a:cxnLst>
                <a:rect l="0" t="0" r="r" b="b"/>
                <a:pathLst>
                  <a:path w="345" h="510">
                    <a:moveTo>
                      <a:pt x="0" y="0"/>
                    </a:moveTo>
                    <a:lnTo>
                      <a:pt x="0" y="510"/>
                    </a:lnTo>
                    <a:lnTo>
                      <a:pt x="345" y="361"/>
                    </a:lnTo>
                    <a:lnTo>
                      <a:pt x="0" y="0"/>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57" name="Freeform 14"/>
              <p:cNvSpPr>
                <a:spLocks/>
              </p:cNvSpPr>
              <p:nvPr/>
            </p:nvSpPr>
            <p:spPr bwMode="auto">
              <a:xfrm>
                <a:off x="5441951" y="1790701"/>
                <a:ext cx="730251" cy="1079500"/>
              </a:xfrm>
              <a:custGeom>
                <a:avLst/>
                <a:gdLst>
                  <a:gd name="T0" fmla="*/ 345 w 345"/>
                  <a:gd name="T1" fmla="*/ 0 h 510"/>
                  <a:gd name="T2" fmla="*/ 345 w 345"/>
                  <a:gd name="T3" fmla="*/ 510 h 510"/>
                  <a:gd name="T4" fmla="*/ 0 w 345"/>
                  <a:gd name="T5" fmla="*/ 361 h 510"/>
                  <a:gd name="T6" fmla="*/ 345 w 345"/>
                  <a:gd name="T7" fmla="*/ 0 h 510"/>
                </a:gdLst>
                <a:ahLst/>
                <a:cxnLst>
                  <a:cxn ang="0">
                    <a:pos x="T0" y="T1"/>
                  </a:cxn>
                  <a:cxn ang="0">
                    <a:pos x="T2" y="T3"/>
                  </a:cxn>
                  <a:cxn ang="0">
                    <a:pos x="T4" y="T5"/>
                  </a:cxn>
                  <a:cxn ang="0">
                    <a:pos x="T6" y="T7"/>
                  </a:cxn>
                </a:cxnLst>
                <a:rect l="0" t="0" r="r" b="b"/>
                <a:pathLst>
                  <a:path w="345" h="510">
                    <a:moveTo>
                      <a:pt x="345" y="0"/>
                    </a:moveTo>
                    <a:lnTo>
                      <a:pt x="345" y="510"/>
                    </a:lnTo>
                    <a:lnTo>
                      <a:pt x="0" y="361"/>
                    </a:lnTo>
                    <a:lnTo>
                      <a:pt x="345" y="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sp>
        <p:nvSpPr>
          <p:cNvPr id="64" name="Rectangle 63"/>
          <p:cNvSpPr/>
          <p:nvPr/>
        </p:nvSpPr>
        <p:spPr>
          <a:xfrm>
            <a:off x="9316867" y="4106718"/>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5" name="Rectangle 64"/>
          <p:cNvSpPr/>
          <p:nvPr/>
        </p:nvSpPr>
        <p:spPr>
          <a:xfrm>
            <a:off x="8772786" y="3320830"/>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6" name="Rectangle 65"/>
          <p:cNvSpPr/>
          <p:nvPr/>
        </p:nvSpPr>
        <p:spPr>
          <a:xfrm>
            <a:off x="8046633" y="2450895"/>
            <a:ext cx="2594187" cy="573619"/>
          </a:xfrm>
          <a:prstGeom prst="rect">
            <a:avLst/>
          </a:prstGeom>
        </p:spPr>
        <p:txBody>
          <a:bodyPr wrap="square" lIns="243840" rIns="243840" bIns="97536">
            <a:spAutoFit/>
          </a:bodyPr>
          <a:lstStyle/>
          <a:p>
            <a:pPr>
              <a:lnSpc>
                <a:spcPct val="95000"/>
              </a:lnSpc>
            </a:pP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a:t>
            </a:r>
            <a:b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sit amet, </a:t>
            </a:r>
            <a:r>
              <a:rPr lang="en-US" sz="1467"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US" sz="1467"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7" name="Rectangle 66"/>
          <p:cNvSpPr/>
          <p:nvPr/>
        </p:nvSpPr>
        <p:spPr>
          <a:xfrm>
            <a:off x="344328" y="2793795"/>
            <a:ext cx="4577355" cy="1349793"/>
          </a:xfrm>
          <a:prstGeom prst="rect">
            <a:avLst/>
          </a:prstGeom>
        </p:spPr>
        <p:txBody>
          <a:bodyPr wrap="square" lIns="121920" rIns="121920" bIns="60960">
            <a:spAutoFit/>
          </a:bodyPr>
          <a:lstStyle/>
          <a:p>
            <a:pPr>
              <a:lnSpc>
                <a:spcPct val="89000"/>
              </a:lnSpc>
            </a:pPr>
            <a:r>
              <a:rPr lang="en-US" sz="3200">
                <a:solidFill>
                  <a:schemeClr val="bg1">
                    <a:lumMod val="50000"/>
                  </a:schemeClr>
                </a:solidFill>
              </a:rPr>
              <a:t>The </a:t>
            </a:r>
            <a:r>
              <a:rPr lang="id-ID" sz="3200" smtClean="0">
                <a:solidFill>
                  <a:schemeClr val="bg1">
                    <a:lumMod val="50000"/>
                  </a:schemeClr>
                </a:solidFill>
              </a:rPr>
              <a:t>step</a:t>
            </a:r>
            <a:r>
              <a:rPr lang="en-US" sz="3200" smtClean="0">
                <a:solidFill>
                  <a:schemeClr val="bg1">
                    <a:lumMod val="50000"/>
                  </a:schemeClr>
                </a:solidFill>
              </a:rPr>
              <a:t> </a:t>
            </a:r>
            <a:r>
              <a:rPr lang="en-US" sz="3200" dirty="0">
                <a:solidFill>
                  <a:schemeClr val="bg1">
                    <a:lumMod val="50000"/>
                  </a:schemeClr>
                </a:solidFill>
              </a:rPr>
              <a:t>to success</a:t>
            </a:r>
          </a:p>
          <a:p>
            <a:pP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Tree>
    <p:extLst>
      <p:ext uri="{BB962C8B-B14F-4D97-AF65-F5344CB8AC3E}">
        <p14:creationId xmlns:p14="http://schemas.microsoft.com/office/powerpoint/2010/main" val="34782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19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300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ARROW BUSINESS INFOGRAPH</a:t>
            </a:r>
            <a:endParaRPr lang="id-ID"/>
          </a:p>
        </p:txBody>
      </p:sp>
      <p:grpSp>
        <p:nvGrpSpPr>
          <p:cNvPr id="4" name="Group 222"/>
          <p:cNvGrpSpPr>
            <a:grpSpLocks noChangeAspect="1"/>
          </p:cNvGrpSpPr>
          <p:nvPr/>
        </p:nvGrpSpPr>
        <p:grpSpPr bwMode="auto">
          <a:xfrm>
            <a:off x="3890915" y="1832348"/>
            <a:ext cx="4056062" cy="4057650"/>
            <a:chOff x="2591" y="1220"/>
            <a:chExt cx="2555" cy="2556"/>
          </a:xfrm>
        </p:grpSpPr>
        <p:sp>
          <p:nvSpPr>
            <p:cNvPr id="5" name="Freeform 223"/>
            <p:cNvSpPr>
              <a:spLocks/>
            </p:cNvSpPr>
            <p:nvPr/>
          </p:nvSpPr>
          <p:spPr bwMode="auto">
            <a:xfrm>
              <a:off x="3855" y="1220"/>
              <a:ext cx="1233" cy="1121"/>
            </a:xfrm>
            <a:custGeom>
              <a:avLst/>
              <a:gdLst>
                <a:gd name="T0" fmla="*/ 297 w 318"/>
                <a:gd name="T1" fmla="*/ 179 h 289"/>
                <a:gd name="T2" fmla="*/ 44 w 318"/>
                <a:gd name="T3" fmla="*/ 2 h 289"/>
                <a:gd name="T4" fmla="*/ 2 w 318"/>
                <a:gd name="T5" fmla="*/ 35 h 289"/>
                <a:gd name="T6" fmla="*/ 35 w 318"/>
                <a:gd name="T7" fmla="*/ 77 h 289"/>
                <a:gd name="T8" fmla="*/ 224 w 318"/>
                <a:gd name="T9" fmla="*/ 202 h 289"/>
                <a:gd name="T10" fmla="*/ 204 w 318"/>
                <a:gd name="T11" fmla="*/ 209 h 289"/>
                <a:gd name="T12" fmla="*/ 293 w 318"/>
                <a:gd name="T13" fmla="*/ 289 h 289"/>
                <a:gd name="T14" fmla="*/ 318 w 318"/>
                <a:gd name="T15" fmla="*/ 172 h 289"/>
                <a:gd name="T16" fmla="*/ 297 w 318"/>
                <a:gd name="T17" fmla="*/ 17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89">
                  <a:moveTo>
                    <a:pt x="297" y="179"/>
                  </a:moveTo>
                  <a:cubicBezTo>
                    <a:pt x="247" y="83"/>
                    <a:pt x="152" y="16"/>
                    <a:pt x="44" y="2"/>
                  </a:cubicBezTo>
                  <a:cubicBezTo>
                    <a:pt x="24" y="0"/>
                    <a:pt x="5" y="14"/>
                    <a:pt x="2" y="35"/>
                  </a:cubicBezTo>
                  <a:cubicBezTo>
                    <a:pt x="0" y="55"/>
                    <a:pt x="14" y="74"/>
                    <a:pt x="35" y="77"/>
                  </a:cubicBezTo>
                  <a:cubicBezTo>
                    <a:pt x="114" y="87"/>
                    <a:pt x="184" y="134"/>
                    <a:pt x="224" y="202"/>
                  </a:cubicBezTo>
                  <a:cubicBezTo>
                    <a:pt x="204" y="209"/>
                    <a:pt x="204" y="209"/>
                    <a:pt x="204" y="209"/>
                  </a:cubicBezTo>
                  <a:cubicBezTo>
                    <a:pt x="293" y="289"/>
                    <a:pt x="293" y="289"/>
                    <a:pt x="293" y="289"/>
                  </a:cubicBezTo>
                  <a:cubicBezTo>
                    <a:pt x="318" y="172"/>
                    <a:pt x="318" y="172"/>
                    <a:pt x="318" y="172"/>
                  </a:cubicBezTo>
                  <a:lnTo>
                    <a:pt x="297" y="17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224"/>
            <p:cNvSpPr>
              <a:spLocks/>
            </p:cNvSpPr>
            <p:nvPr/>
          </p:nvSpPr>
          <p:spPr bwMode="auto">
            <a:xfrm>
              <a:off x="2591" y="1279"/>
              <a:ext cx="1121" cy="1233"/>
            </a:xfrm>
            <a:custGeom>
              <a:avLst/>
              <a:gdLst>
                <a:gd name="T0" fmla="*/ 179 w 289"/>
                <a:gd name="T1" fmla="*/ 21 h 318"/>
                <a:gd name="T2" fmla="*/ 2 w 289"/>
                <a:gd name="T3" fmla="*/ 273 h 318"/>
                <a:gd name="T4" fmla="*/ 35 w 289"/>
                <a:gd name="T5" fmla="*/ 315 h 318"/>
                <a:gd name="T6" fmla="*/ 77 w 289"/>
                <a:gd name="T7" fmla="*/ 283 h 318"/>
                <a:gd name="T8" fmla="*/ 202 w 289"/>
                <a:gd name="T9" fmla="*/ 94 h 318"/>
                <a:gd name="T10" fmla="*/ 209 w 289"/>
                <a:gd name="T11" fmla="*/ 114 h 318"/>
                <a:gd name="T12" fmla="*/ 289 w 289"/>
                <a:gd name="T13" fmla="*/ 25 h 318"/>
                <a:gd name="T14" fmla="*/ 172 w 289"/>
                <a:gd name="T15" fmla="*/ 0 h 318"/>
                <a:gd name="T16" fmla="*/ 179 w 289"/>
                <a:gd name="T17" fmla="*/ 2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18">
                  <a:moveTo>
                    <a:pt x="179" y="21"/>
                  </a:moveTo>
                  <a:cubicBezTo>
                    <a:pt x="83" y="70"/>
                    <a:pt x="16" y="166"/>
                    <a:pt x="2" y="273"/>
                  </a:cubicBezTo>
                  <a:cubicBezTo>
                    <a:pt x="0" y="294"/>
                    <a:pt x="14" y="313"/>
                    <a:pt x="35" y="315"/>
                  </a:cubicBezTo>
                  <a:cubicBezTo>
                    <a:pt x="56" y="318"/>
                    <a:pt x="74" y="303"/>
                    <a:pt x="77" y="283"/>
                  </a:cubicBezTo>
                  <a:cubicBezTo>
                    <a:pt x="87" y="204"/>
                    <a:pt x="134" y="133"/>
                    <a:pt x="202" y="94"/>
                  </a:cubicBezTo>
                  <a:cubicBezTo>
                    <a:pt x="209" y="114"/>
                    <a:pt x="209" y="114"/>
                    <a:pt x="209" y="114"/>
                  </a:cubicBezTo>
                  <a:cubicBezTo>
                    <a:pt x="289" y="25"/>
                    <a:pt x="289" y="25"/>
                    <a:pt x="289" y="25"/>
                  </a:cubicBezTo>
                  <a:cubicBezTo>
                    <a:pt x="172" y="0"/>
                    <a:pt x="172" y="0"/>
                    <a:pt x="172" y="0"/>
                  </a:cubicBezTo>
                  <a:lnTo>
                    <a:pt x="179" y="21"/>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225"/>
            <p:cNvSpPr>
              <a:spLocks/>
            </p:cNvSpPr>
            <p:nvPr/>
          </p:nvSpPr>
          <p:spPr bwMode="auto">
            <a:xfrm>
              <a:off x="2649" y="2651"/>
              <a:ext cx="1233" cy="1125"/>
            </a:xfrm>
            <a:custGeom>
              <a:avLst/>
              <a:gdLst>
                <a:gd name="T0" fmla="*/ 21 w 318"/>
                <a:gd name="T1" fmla="*/ 111 h 290"/>
                <a:gd name="T2" fmla="*/ 273 w 318"/>
                <a:gd name="T3" fmla="*/ 287 h 290"/>
                <a:gd name="T4" fmla="*/ 315 w 318"/>
                <a:gd name="T5" fmla="*/ 255 h 290"/>
                <a:gd name="T6" fmla="*/ 283 w 318"/>
                <a:gd name="T7" fmla="*/ 213 h 290"/>
                <a:gd name="T8" fmla="*/ 94 w 318"/>
                <a:gd name="T9" fmla="*/ 87 h 290"/>
                <a:gd name="T10" fmla="*/ 114 w 318"/>
                <a:gd name="T11" fmla="*/ 81 h 290"/>
                <a:gd name="T12" fmla="*/ 25 w 318"/>
                <a:gd name="T13" fmla="*/ 0 h 290"/>
                <a:gd name="T14" fmla="*/ 0 w 318"/>
                <a:gd name="T15" fmla="*/ 117 h 290"/>
                <a:gd name="T16" fmla="*/ 21 w 318"/>
                <a:gd name="T17"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90">
                  <a:moveTo>
                    <a:pt x="21" y="111"/>
                  </a:moveTo>
                  <a:cubicBezTo>
                    <a:pt x="70" y="207"/>
                    <a:pt x="166" y="274"/>
                    <a:pt x="273" y="287"/>
                  </a:cubicBezTo>
                  <a:cubicBezTo>
                    <a:pt x="294" y="290"/>
                    <a:pt x="313" y="275"/>
                    <a:pt x="315" y="255"/>
                  </a:cubicBezTo>
                  <a:cubicBezTo>
                    <a:pt x="318" y="234"/>
                    <a:pt x="303" y="215"/>
                    <a:pt x="283" y="213"/>
                  </a:cubicBezTo>
                  <a:cubicBezTo>
                    <a:pt x="204" y="203"/>
                    <a:pt x="133" y="156"/>
                    <a:pt x="94" y="87"/>
                  </a:cubicBezTo>
                  <a:cubicBezTo>
                    <a:pt x="114" y="81"/>
                    <a:pt x="114" y="81"/>
                    <a:pt x="114" y="81"/>
                  </a:cubicBezTo>
                  <a:cubicBezTo>
                    <a:pt x="25" y="0"/>
                    <a:pt x="25" y="0"/>
                    <a:pt x="25" y="0"/>
                  </a:cubicBezTo>
                  <a:cubicBezTo>
                    <a:pt x="0" y="117"/>
                    <a:pt x="0" y="117"/>
                    <a:pt x="0" y="117"/>
                  </a:cubicBezTo>
                  <a:lnTo>
                    <a:pt x="21" y="11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226"/>
            <p:cNvSpPr>
              <a:spLocks/>
            </p:cNvSpPr>
            <p:nvPr/>
          </p:nvSpPr>
          <p:spPr bwMode="auto">
            <a:xfrm>
              <a:off x="4022" y="2484"/>
              <a:ext cx="1124" cy="1233"/>
            </a:xfrm>
            <a:custGeom>
              <a:avLst/>
              <a:gdLst>
                <a:gd name="T0" fmla="*/ 111 w 290"/>
                <a:gd name="T1" fmla="*/ 297 h 318"/>
                <a:gd name="T2" fmla="*/ 287 w 290"/>
                <a:gd name="T3" fmla="*/ 44 h 318"/>
                <a:gd name="T4" fmla="*/ 255 w 290"/>
                <a:gd name="T5" fmla="*/ 2 h 318"/>
                <a:gd name="T6" fmla="*/ 213 w 290"/>
                <a:gd name="T7" fmla="*/ 35 h 318"/>
                <a:gd name="T8" fmla="*/ 87 w 290"/>
                <a:gd name="T9" fmla="*/ 224 h 318"/>
                <a:gd name="T10" fmla="*/ 81 w 290"/>
                <a:gd name="T11" fmla="*/ 204 h 318"/>
                <a:gd name="T12" fmla="*/ 0 w 290"/>
                <a:gd name="T13" fmla="*/ 293 h 318"/>
                <a:gd name="T14" fmla="*/ 118 w 290"/>
                <a:gd name="T15" fmla="*/ 318 h 318"/>
                <a:gd name="T16" fmla="*/ 111 w 290"/>
                <a:gd name="T17" fmla="*/ 29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18">
                  <a:moveTo>
                    <a:pt x="111" y="297"/>
                  </a:moveTo>
                  <a:cubicBezTo>
                    <a:pt x="207" y="247"/>
                    <a:pt x="274" y="152"/>
                    <a:pt x="287" y="44"/>
                  </a:cubicBezTo>
                  <a:cubicBezTo>
                    <a:pt x="290" y="24"/>
                    <a:pt x="275" y="5"/>
                    <a:pt x="255" y="2"/>
                  </a:cubicBezTo>
                  <a:cubicBezTo>
                    <a:pt x="234" y="0"/>
                    <a:pt x="215" y="14"/>
                    <a:pt x="213" y="35"/>
                  </a:cubicBezTo>
                  <a:cubicBezTo>
                    <a:pt x="203" y="114"/>
                    <a:pt x="156" y="184"/>
                    <a:pt x="87" y="224"/>
                  </a:cubicBezTo>
                  <a:cubicBezTo>
                    <a:pt x="81" y="204"/>
                    <a:pt x="81" y="204"/>
                    <a:pt x="81" y="204"/>
                  </a:cubicBezTo>
                  <a:cubicBezTo>
                    <a:pt x="0" y="293"/>
                    <a:pt x="0" y="293"/>
                    <a:pt x="0" y="293"/>
                  </a:cubicBezTo>
                  <a:cubicBezTo>
                    <a:pt x="118" y="318"/>
                    <a:pt x="118" y="318"/>
                    <a:pt x="118" y="318"/>
                  </a:cubicBezTo>
                  <a:lnTo>
                    <a:pt x="111" y="2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 name="Rectangle 8"/>
          <p:cNvSpPr/>
          <p:nvPr/>
        </p:nvSpPr>
        <p:spPr>
          <a:xfrm>
            <a:off x="4964891" y="3036748"/>
            <a:ext cx="2001287" cy="1642501"/>
          </a:xfrm>
          <a:prstGeom prst="rect">
            <a:avLst/>
          </a:prstGeom>
        </p:spPr>
        <p:txBody>
          <a:bodyPr wrap="square" lIns="243840" rIns="243840" bIns="97536">
            <a:spAutoFit/>
          </a:bodyPr>
          <a:lstStyle/>
          <a:p>
            <a:pPr algn="ctr">
              <a:lnSpc>
                <a:spcPct val="89000"/>
              </a:lnSpc>
            </a:pPr>
            <a:r>
              <a:rPr lang="en-US" sz="2133" dirty="0"/>
              <a:t>Retail</a:t>
            </a:r>
          </a:p>
          <a:p>
            <a:pPr algn="ctr">
              <a:lnSpc>
                <a:spcPct val="89000"/>
              </a:lnSpc>
            </a:pPr>
            <a:r>
              <a:rPr lang="en-US" sz="1467" dirty="0"/>
              <a:t>Lorem ipsum dolor sit amet, consectetur adipiscing elit. Aenean dui felis, posuere</a:t>
            </a:r>
          </a:p>
        </p:txBody>
      </p:sp>
      <p:sp>
        <p:nvSpPr>
          <p:cNvPr id="10" name="Rectangle 9"/>
          <p:cNvSpPr/>
          <p:nvPr/>
        </p:nvSpPr>
        <p:spPr>
          <a:xfrm>
            <a:off x="8302577" y="2101864"/>
            <a:ext cx="2174157" cy="694036"/>
          </a:xfrm>
          <a:prstGeom prst="rect">
            <a:avLst/>
          </a:prstGeom>
        </p:spPr>
        <p:txBody>
          <a:bodyPr wrap="square" lIns="0" tIns="0" rIns="0" bIns="0">
            <a:spAutoFit/>
          </a:bodyPr>
          <a:lstStyle/>
          <a:p>
            <a:pPr>
              <a:lnSpc>
                <a:spcPct val="89000"/>
              </a:lnSpc>
            </a:pPr>
            <a:r>
              <a:rPr lang="fr-FR" sz="2133" dirty="0"/>
              <a:t>04:00 / 06:50</a:t>
            </a:r>
          </a:p>
          <a:p>
            <a:pP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
        <p:nvSpPr>
          <p:cNvPr id="11" name="Rectangle 10"/>
          <p:cNvSpPr/>
          <p:nvPr/>
        </p:nvSpPr>
        <p:spPr>
          <a:xfrm>
            <a:off x="8302577" y="4470624"/>
            <a:ext cx="2174157" cy="694036"/>
          </a:xfrm>
          <a:prstGeom prst="rect">
            <a:avLst/>
          </a:prstGeom>
        </p:spPr>
        <p:txBody>
          <a:bodyPr wrap="square" lIns="0" tIns="0" rIns="0" bIns="0">
            <a:spAutoFit/>
          </a:bodyPr>
          <a:lstStyle/>
          <a:p>
            <a:pPr>
              <a:lnSpc>
                <a:spcPct val="89000"/>
              </a:lnSpc>
            </a:pPr>
            <a:r>
              <a:rPr lang="fr-FR" sz="2133" dirty="0"/>
              <a:t>05:15 / 07:50</a:t>
            </a:r>
          </a:p>
          <a:p>
            <a:pP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
        <p:nvSpPr>
          <p:cNvPr id="12" name="Rectangle 11"/>
          <p:cNvSpPr/>
          <p:nvPr/>
        </p:nvSpPr>
        <p:spPr>
          <a:xfrm>
            <a:off x="1317882" y="4470624"/>
            <a:ext cx="2174157" cy="694036"/>
          </a:xfrm>
          <a:prstGeom prst="rect">
            <a:avLst/>
          </a:prstGeom>
        </p:spPr>
        <p:txBody>
          <a:bodyPr wrap="square" lIns="0" tIns="0" rIns="0" bIns="0">
            <a:spAutoFit/>
          </a:bodyPr>
          <a:lstStyle/>
          <a:p>
            <a:pPr algn="r">
              <a:lnSpc>
                <a:spcPct val="89000"/>
              </a:lnSpc>
            </a:pPr>
            <a:r>
              <a:rPr lang="fr-FR" sz="2133" dirty="0"/>
              <a:t>14:75 / 17:50</a:t>
            </a:r>
          </a:p>
          <a:p>
            <a:pPr algn="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
        <p:nvSpPr>
          <p:cNvPr id="13" name="Rectangle 12"/>
          <p:cNvSpPr/>
          <p:nvPr/>
        </p:nvSpPr>
        <p:spPr>
          <a:xfrm>
            <a:off x="1317881" y="2101864"/>
            <a:ext cx="2174157" cy="694036"/>
          </a:xfrm>
          <a:prstGeom prst="rect">
            <a:avLst/>
          </a:prstGeom>
        </p:spPr>
        <p:txBody>
          <a:bodyPr wrap="square" lIns="0" tIns="0" rIns="0" bIns="0">
            <a:spAutoFit/>
          </a:bodyPr>
          <a:lstStyle/>
          <a:p>
            <a:pPr algn="r">
              <a:lnSpc>
                <a:spcPct val="89000"/>
              </a:lnSpc>
            </a:pPr>
            <a:r>
              <a:rPr lang="fr-FR" sz="2133" dirty="0"/>
              <a:t>18:00 / 19:50</a:t>
            </a:r>
          </a:p>
          <a:p>
            <a:pPr algn="r">
              <a:lnSpc>
                <a:spcPct val="89000"/>
              </a:lnSpc>
            </a:pPr>
            <a:r>
              <a:rPr lang="fr-FR" sz="1467" dirty="0"/>
              <a:t>Sed </a:t>
            </a:r>
            <a:r>
              <a:rPr lang="fr-FR" sz="1467" dirty="0" err="1"/>
              <a:t>eget</a:t>
            </a:r>
            <a:r>
              <a:rPr lang="fr-FR" sz="1467" dirty="0"/>
              <a:t> </a:t>
            </a:r>
            <a:r>
              <a:rPr lang="fr-FR" sz="1467" dirty="0" err="1"/>
              <a:t>nibh</a:t>
            </a:r>
            <a:r>
              <a:rPr lang="fr-FR" sz="1467" dirty="0"/>
              <a:t> cursus, </a:t>
            </a:r>
            <a:r>
              <a:rPr lang="fr-FR" sz="1467" dirty="0" err="1"/>
              <a:t>aliquet</a:t>
            </a:r>
            <a:r>
              <a:rPr lang="fr-FR" sz="1467" dirty="0"/>
              <a:t> </a:t>
            </a:r>
            <a:r>
              <a:rPr lang="fr-FR" sz="1467" dirty="0" err="1"/>
              <a:t>arcu</a:t>
            </a:r>
            <a:r>
              <a:rPr lang="fr-FR" sz="1467" dirty="0"/>
              <a:t> ut</a:t>
            </a:r>
            <a:endParaRPr lang="en-US" sz="1467" dirty="0"/>
          </a:p>
        </p:txBody>
      </p:sp>
    </p:spTree>
    <p:extLst>
      <p:ext uri="{BB962C8B-B14F-4D97-AF65-F5344CB8AC3E}">
        <p14:creationId xmlns:p14="http://schemas.microsoft.com/office/powerpoint/2010/main" val="18567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300"/>
                                        <p:tgtEl>
                                          <p:spTgt spid="12"/>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V="1">
            <a:off x="-427914" y="4444617"/>
            <a:ext cx="7028333"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60000"/>
                <a:lumOff val="4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5" name="Freeform 4"/>
          <p:cNvSpPr/>
          <p:nvPr/>
        </p:nvSpPr>
        <p:spPr>
          <a:xfrm flipV="1">
            <a:off x="-427914" y="4931503"/>
            <a:ext cx="5206309"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40000"/>
                <a:lumOff val="6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cxnSp>
        <p:nvCxnSpPr>
          <p:cNvPr id="6" name="Straight Connector 5"/>
          <p:cNvCxnSpPr/>
          <p:nvPr/>
        </p:nvCxnSpPr>
        <p:spPr>
          <a:xfrm>
            <a:off x="-427914" y="3934205"/>
            <a:ext cx="8835936" cy="0"/>
          </a:xfrm>
          <a:prstGeom prst="line">
            <a:avLst/>
          </a:prstGeom>
          <a:ln w="419100" cap="rnd">
            <a:solidFill>
              <a:schemeClr val="accent1"/>
            </a:solidFill>
            <a:round/>
            <a:tailEnd type="triangle" w="med" len="sm"/>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427914" y="2373256"/>
            <a:ext cx="7785849"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60000"/>
                <a:lumOff val="4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8" name="Freeform 7"/>
          <p:cNvSpPr/>
          <p:nvPr/>
        </p:nvSpPr>
        <p:spPr>
          <a:xfrm>
            <a:off x="-427914" y="1855952"/>
            <a:ext cx="5822576" cy="1034608"/>
          </a:xfrm>
          <a:custGeom>
            <a:avLst/>
            <a:gdLst>
              <a:gd name="connsiteX0" fmla="*/ 0 w 10945091"/>
              <a:gd name="connsiteY0" fmla="*/ 1731818 h 1731818"/>
              <a:gd name="connsiteX1" fmla="*/ 8913091 w 10945091"/>
              <a:gd name="connsiteY1" fmla="*/ 1731818 h 1731818"/>
              <a:gd name="connsiteX2" fmla="*/ 10945091 w 10945091"/>
              <a:gd name="connsiteY2" fmla="*/ 0 h 1731818"/>
            </a:gdLst>
            <a:ahLst/>
            <a:cxnLst>
              <a:cxn ang="0">
                <a:pos x="connsiteX0" y="connsiteY0"/>
              </a:cxn>
              <a:cxn ang="0">
                <a:pos x="connsiteX1" y="connsiteY1"/>
              </a:cxn>
              <a:cxn ang="0">
                <a:pos x="connsiteX2" y="connsiteY2"/>
              </a:cxn>
            </a:cxnLst>
            <a:rect l="l" t="t" r="r" b="b"/>
            <a:pathLst>
              <a:path w="10945091" h="1731818">
                <a:moveTo>
                  <a:pt x="0" y="1731818"/>
                </a:moveTo>
                <a:lnTo>
                  <a:pt x="8913091" y="1731818"/>
                </a:lnTo>
                <a:lnTo>
                  <a:pt x="10945091" y="0"/>
                </a:lnTo>
              </a:path>
            </a:pathLst>
          </a:custGeom>
          <a:ln w="419100" cap="rnd">
            <a:solidFill>
              <a:schemeClr val="accent1">
                <a:lumMod val="40000"/>
                <a:lumOff val="60000"/>
              </a:schemeClr>
            </a:solidFill>
            <a:round/>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chemeClr val="bg2">
                  <a:lumMod val="50000"/>
                </a:schemeClr>
              </a:solidFill>
            </a:endParaRPr>
          </a:p>
        </p:txBody>
      </p:sp>
      <p:sp>
        <p:nvSpPr>
          <p:cNvPr id="9" name="TextBox 8"/>
          <p:cNvSpPr txBox="1"/>
          <p:nvPr/>
        </p:nvSpPr>
        <p:spPr>
          <a:xfrm>
            <a:off x="1684419" y="4250914"/>
            <a:ext cx="1532968" cy="369332"/>
          </a:xfrm>
          <a:prstGeom prst="rect">
            <a:avLst/>
          </a:prstGeom>
          <a:noFill/>
        </p:spPr>
        <p:txBody>
          <a:bodyPr wrap="square" rtlCol="0">
            <a:spAutoFit/>
          </a:bodyPr>
          <a:lstStyle/>
          <a:p>
            <a:r>
              <a:rPr lang="id-ID" sz="1800" smtClean="0">
                <a:solidFill>
                  <a:schemeClr val="bg1"/>
                </a:solidFill>
              </a:rPr>
              <a:t>Integration </a:t>
            </a:r>
            <a:endParaRPr lang="en-US" sz="1800" dirty="0">
              <a:solidFill>
                <a:schemeClr val="bg1"/>
              </a:solidFill>
            </a:endParaRPr>
          </a:p>
        </p:txBody>
      </p:sp>
      <p:sp>
        <p:nvSpPr>
          <p:cNvPr id="10" name="TextBox 9"/>
          <p:cNvSpPr txBox="1"/>
          <p:nvPr/>
        </p:nvSpPr>
        <p:spPr>
          <a:xfrm>
            <a:off x="1734212" y="3740502"/>
            <a:ext cx="2315431" cy="369332"/>
          </a:xfrm>
          <a:prstGeom prst="rect">
            <a:avLst/>
          </a:prstGeom>
          <a:noFill/>
        </p:spPr>
        <p:txBody>
          <a:bodyPr wrap="square" rtlCol="0">
            <a:spAutoFit/>
          </a:bodyPr>
          <a:lstStyle/>
          <a:p>
            <a:r>
              <a:rPr lang="id-ID" sz="1800" smtClean="0">
                <a:solidFill>
                  <a:schemeClr val="bg1"/>
                </a:solidFill>
              </a:rPr>
              <a:t>Drawing</a:t>
            </a:r>
            <a:endParaRPr lang="en-US" sz="1800" dirty="0">
              <a:solidFill>
                <a:schemeClr val="bg1"/>
              </a:solidFill>
            </a:endParaRPr>
          </a:p>
        </p:txBody>
      </p:sp>
      <p:sp>
        <p:nvSpPr>
          <p:cNvPr id="11" name="TextBox 10"/>
          <p:cNvSpPr txBox="1"/>
          <p:nvPr/>
        </p:nvSpPr>
        <p:spPr>
          <a:xfrm>
            <a:off x="1684419" y="3203053"/>
            <a:ext cx="1207509" cy="369332"/>
          </a:xfrm>
          <a:prstGeom prst="rect">
            <a:avLst/>
          </a:prstGeom>
          <a:noFill/>
        </p:spPr>
        <p:txBody>
          <a:bodyPr wrap="square" rtlCol="0">
            <a:spAutoFit/>
          </a:bodyPr>
          <a:lstStyle/>
          <a:p>
            <a:r>
              <a:rPr lang="id-ID" sz="1800" smtClean="0">
                <a:solidFill>
                  <a:schemeClr val="bg1"/>
                </a:solidFill>
              </a:rPr>
              <a:t>Speedup</a:t>
            </a:r>
            <a:endParaRPr lang="en-US" sz="1800" dirty="0">
              <a:solidFill>
                <a:schemeClr val="bg1"/>
              </a:solidFill>
            </a:endParaRPr>
          </a:p>
        </p:txBody>
      </p:sp>
      <p:sp>
        <p:nvSpPr>
          <p:cNvPr id="12" name="TextBox 11"/>
          <p:cNvSpPr txBox="1"/>
          <p:nvPr/>
        </p:nvSpPr>
        <p:spPr>
          <a:xfrm>
            <a:off x="1684419" y="2705894"/>
            <a:ext cx="1395768" cy="369332"/>
          </a:xfrm>
          <a:prstGeom prst="rect">
            <a:avLst/>
          </a:prstGeom>
          <a:noFill/>
        </p:spPr>
        <p:txBody>
          <a:bodyPr wrap="square" rtlCol="0">
            <a:spAutoFit/>
          </a:bodyPr>
          <a:lstStyle/>
          <a:p>
            <a:r>
              <a:rPr lang="id-ID" sz="1800" smtClean="0">
                <a:solidFill>
                  <a:schemeClr val="bg1"/>
                </a:solidFill>
              </a:rPr>
              <a:t>Scalable</a:t>
            </a:r>
            <a:endParaRPr lang="en-US" sz="1800" dirty="0">
              <a:solidFill>
                <a:schemeClr val="bg1"/>
              </a:solidFill>
            </a:endParaRPr>
          </a:p>
        </p:txBody>
      </p:sp>
      <p:sp>
        <p:nvSpPr>
          <p:cNvPr id="13" name="TextBox 12"/>
          <p:cNvSpPr txBox="1"/>
          <p:nvPr/>
        </p:nvSpPr>
        <p:spPr>
          <a:xfrm>
            <a:off x="1753019" y="4704682"/>
            <a:ext cx="1395768" cy="369332"/>
          </a:xfrm>
          <a:prstGeom prst="rect">
            <a:avLst/>
          </a:prstGeom>
          <a:noFill/>
        </p:spPr>
        <p:txBody>
          <a:bodyPr wrap="square" rtlCol="0">
            <a:spAutoFit/>
          </a:bodyPr>
          <a:lstStyle/>
          <a:p>
            <a:r>
              <a:rPr lang="id-ID" sz="1800" smtClean="0">
                <a:solidFill>
                  <a:schemeClr val="bg1"/>
                </a:solidFill>
              </a:rPr>
              <a:t>Scalable</a:t>
            </a:r>
            <a:endParaRPr lang="en-US" sz="1800" dirty="0">
              <a:solidFill>
                <a:schemeClr val="bg1"/>
              </a:solidFill>
            </a:endParaRPr>
          </a:p>
        </p:txBody>
      </p:sp>
      <p:sp>
        <p:nvSpPr>
          <p:cNvPr id="14" name="Rectangle 13"/>
          <p:cNvSpPr/>
          <p:nvPr/>
        </p:nvSpPr>
        <p:spPr>
          <a:xfrm>
            <a:off x="5394992" y="5523750"/>
            <a:ext cx="2626657" cy="480131"/>
          </a:xfrm>
          <a:prstGeom prst="rect">
            <a:avLst/>
          </a:prstGeom>
        </p:spPr>
        <p:txBody>
          <a:bodyPr wrap="square">
            <a:spAutoFit/>
          </a:bodyPr>
          <a:lstStyle/>
          <a:p>
            <a:pPr algn="ct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5" name="Rectangle 14"/>
          <p:cNvSpPr/>
          <p:nvPr/>
        </p:nvSpPr>
        <p:spPr>
          <a:xfrm>
            <a:off x="6273535" y="1791515"/>
            <a:ext cx="2626657" cy="480131"/>
          </a:xfrm>
          <a:prstGeom prst="rect">
            <a:avLst/>
          </a:prstGeom>
        </p:spPr>
        <p:txBody>
          <a:bodyPr wrap="square">
            <a:spAutoFit/>
          </a:bodyPr>
          <a:lstStyle/>
          <a:p>
            <a:pPr algn="ct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8" name="Rectangle 17"/>
          <p:cNvSpPr/>
          <p:nvPr/>
        </p:nvSpPr>
        <p:spPr>
          <a:xfrm>
            <a:off x="4266261" y="1274211"/>
            <a:ext cx="2626657" cy="480131"/>
          </a:xfrm>
          <a:prstGeom prst="rect">
            <a:avLst/>
          </a:prstGeom>
        </p:spPr>
        <p:txBody>
          <a:bodyPr wrap="square">
            <a:spAutoFit/>
          </a:bodyPr>
          <a:lstStyle/>
          <a:p>
            <a:pP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
        <p:nvSpPr>
          <p:cNvPr id="19" name="Rectangle 18"/>
          <p:cNvSpPr/>
          <p:nvPr/>
        </p:nvSpPr>
        <p:spPr>
          <a:xfrm>
            <a:off x="8668969" y="3266330"/>
            <a:ext cx="1795236" cy="1335750"/>
          </a:xfrm>
          <a:prstGeom prst="rect">
            <a:avLst/>
          </a:prstGeom>
        </p:spPr>
        <p:txBody>
          <a:bodyPr wrap="square" lIns="0" tIns="0" rIns="0" bIns="0">
            <a:spAutoFit/>
          </a:bodyPr>
          <a:lstStyle/>
          <a:p>
            <a:pPr>
              <a:lnSpc>
                <a:spcPct val="85000"/>
              </a:lnSpc>
            </a:pPr>
            <a:r>
              <a:rPr lang="id-ID" sz="4000" smtClean="0">
                <a:solidFill>
                  <a:schemeClr val="bg2">
                    <a:lumMod val="50000"/>
                  </a:schemeClr>
                </a:solidFill>
              </a:rPr>
              <a:t>Goal</a:t>
            </a:r>
            <a:endParaRPr lang="en-US" sz="4000" dirty="0">
              <a:solidFill>
                <a:schemeClr val="bg2">
                  <a:lumMod val="50000"/>
                </a:schemeClr>
              </a:solidFill>
            </a:endParaRPr>
          </a:p>
          <a:p>
            <a:pPr>
              <a:lnSpc>
                <a:spcPct val="110000"/>
              </a:lnSpc>
            </a:pPr>
            <a:r>
              <a:rPr lang="en-US" sz="1200" dirty="0">
                <a:solidFill>
                  <a:schemeClr val="bg2">
                    <a:lumMod val="50000"/>
                  </a:schemeClr>
                </a:solidFill>
              </a:rPr>
              <a:t>Is probably not at all accurate for many types of technology, but you can change to suit</a:t>
            </a:r>
          </a:p>
        </p:txBody>
      </p:sp>
      <p:sp>
        <p:nvSpPr>
          <p:cNvPr id="20" name="Rectangle 19"/>
          <p:cNvSpPr/>
          <p:nvPr/>
        </p:nvSpPr>
        <p:spPr>
          <a:xfrm>
            <a:off x="3646878" y="6048406"/>
            <a:ext cx="2626657" cy="480131"/>
          </a:xfrm>
          <a:prstGeom prst="rect">
            <a:avLst/>
          </a:prstGeom>
        </p:spPr>
        <p:txBody>
          <a:bodyPr wrap="square">
            <a:spAutoFit/>
          </a:bodyPr>
          <a:lstStyle/>
          <a:p>
            <a:pPr>
              <a:lnSpc>
                <a:spcPct val="90000"/>
              </a:lnSpc>
              <a:spcBef>
                <a:spcPts val="1200"/>
              </a:spcBef>
            </a:pPr>
            <a:r>
              <a:rPr lang="en-US" sz="1400" dirty="0" err="1">
                <a:solidFill>
                  <a:schemeClr val="bg2">
                    <a:lumMod val="50000"/>
                  </a:schemeClr>
                </a:solidFill>
              </a:rPr>
              <a:t>Nequuntis</a:t>
            </a:r>
            <a:r>
              <a:rPr lang="en-US" sz="1400" dirty="0">
                <a:solidFill>
                  <a:schemeClr val="bg2">
                    <a:lumMod val="50000"/>
                  </a:schemeClr>
                </a:solidFill>
              </a:rPr>
              <a:t> </a:t>
            </a:r>
            <a:r>
              <a:rPr lang="en-US" sz="1400" dirty="0" err="1">
                <a:solidFill>
                  <a:schemeClr val="bg2">
                    <a:lumMod val="50000"/>
                  </a:schemeClr>
                </a:solidFill>
              </a:rPr>
              <a:t>vestibulum</a:t>
            </a:r>
            <a:r>
              <a:rPr lang="en-US" sz="1400" dirty="0">
                <a:solidFill>
                  <a:schemeClr val="bg2">
                    <a:lumMod val="50000"/>
                  </a:schemeClr>
                </a:solidFill>
              </a:rPr>
              <a:t> vitae ligula vitae </a:t>
            </a:r>
            <a:r>
              <a:rPr lang="en-US" sz="1400" dirty="0" err="1">
                <a:solidFill>
                  <a:schemeClr val="bg2">
                    <a:lumMod val="50000"/>
                  </a:schemeClr>
                </a:solidFill>
              </a:rPr>
              <a:t>orci</a:t>
            </a:r>
            <a:r>
              <a:rPr lang="en-US" sz="1400" dirty="0">
                <a:solidFill>
                  <a:schemeClr val="bg2">
                    <a:lumMod val="50000"/>
                  </a:schemeClr>
                </a:solidFill>
              </a:rPr>
              <a:t> </a:t>
            </a:r>
            <a:r>
              <a:rPr lang="en-US" sz="1400" dirty="0" err="1">
                <a:solidFill>
                  <a:schemeClr val="bg2">
                    <a:lumMod val="50000"/>
                  </a:schemeClr>
                </a:solidFill>
              </a:rPr>
              <a:t>euismod</a:t>
            </a:r>
            <a:endParaRPr lang="en-US" sz="1400" dirty="0">
              <a:solidFill>
                <a:schemeClr val="bg2">
                  <a:lumMod val="50000"/>
                </a:schemeClr>
              </a:solidFill>
            </a:endParaRPr>
          </a:p>
        </p:txBody>
      </p:sp>
    </p:spTree>
    <p:extLst>
      <p:ext uri="{BB962C8B-B14F-4D97-AF65-F5344CB8AC3E}">
        <p14:creationId xmlns:p14="http://schemas.microsoft.com/office/powerpoint/2010/main" val="31490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p:bldP spid="10" grpId="0"/>
      <p:bldP spid="11" grpId="0"/>
      <p:bldP spid="12"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ARROW BUSINESS INFOGRAPH</a:t>
            </a:r>
            <a:endParaRPr lang="id-ID"/>
          </a:p>
        </p:txBody>
      </p:sp>
      <p:grpSp>
        <p:nvGrpSpPr>
          <p:cNvPr id="4" name="Group 4"/>
          <p:cNvGrpSpPr>
            <a:grpSpLocks noChangeAspect="1"/>
          </p:cNvGrpSpPr>
          <p:nvPr/>
        </p:nvGrpSpPr>
        <p:grpSpPr bwMode="auto">
          <a:xfrm>
            <a:off x="4170786" y="1958975"/>
            <a:ext cx="4043363" cy="4899025"/>
            <a:chOff x="2526" y="1238"/>
            <a:chExt cx="2547" cy="3086"/>
          </a:xfrm>
        </p:grpSpPr>
        <p:sp>
          <p:nvSpPr>
            <p:cNvPr id="5" name="Freeform 4"/>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788" y="1377"/>
              <a:ext cx="290" cy="2947"/>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788" y="1377"/>
              <a:ext cx="740" cy="29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496" y="1238"/>
              <a:ext cx="310" cy="573"/>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788" y="1377"/>
              <a:ext cx="708" cy="290"/>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4496" y="1238"/>
              <a:ext cx="310" cy="573"/>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3433" y="1997"/>
              <a:ext cx="291" cy="2327"/>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15" y="1997"/>
              <a:ext cx="709" cy="291"/>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737" y="1854"/>
              <a:ext cx="310" cy="573"/>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47" y="1997"/>
              <a:ext cx="677" cy="291"/>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737" y="1854"/>
              <a:ext cx="310" cy="573"/>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142" y="2316"/>
              <a:ext cx="290" cy="2008"/>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4142" y="2316"/>
              <a:ext cx="653" cy="290"/>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4763" y="2176"/>
              <a:ext cx="310" cy="573"/>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4142" y="2316"/>
              <a:ext cx="621" cy="290"/>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4763" y="2176"/>
              <a:ext cx="310" cy="573"/>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3079" y="2888"/>
              <a:ext cx="291" cy="1436"/>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2804" y="2888"/>
              <a:ext cx="566" cy="291"/>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solidFill>
              <a:srgbClr val="D3D2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2526" y="2749"/>
              <a:ext cx="314" cy="573"/>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solidFill>
              <a:srgbClr val="F2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EditPoints="1"/>
            </p:cNvSpPr>
            <p:nvPr/>
          </p:nvSpPr>
          <p:spPr bwMode="auto">
            <a:xfrm>
              <a:off x="2526" y="2749"/>
              <a:ext cx="314" cy="573"/>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2840" y="2888"/>
              <a:ext cx="530" cy="291"/>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2526" y="2749"/>
              <a:ext cx="314" cy="573"/>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p:cNvGrpSpPr/>
          <p:nvPr/>
        </p:nvGrpSpPr>
        <p:grpSpPr>
          <a:xfrm>
            <a:off x="8927617" y="3608584"/>
            <a:ext cx="536156" cy="618190"/>
            <a:chOff x="9151943" y="2024331"/>
            <a:chExt cx="536156" cy="618190"/>
          </a:xfrm>
        </p:grpSpPr>
        <p:sp>
          <p:nvSpPr>
            <p:cNvPr id="56" name="Freeform 475"/>
            <p:cNvSpPr>
              <a:spLocks noChangeArrowheads="1"/>
            </p:cNvSpPr>
            <p:nvPr/>
          </p:nvSpPr>
          <p:spPr bwMode="auto">
            <a:xfrm>
              <a:off x="9151943" y="2024331"/>
              <a:ext cx="536156" cy="398456"/>
            </a:xfrm>
            <a:custGeom>
              <a:avLst/>
              <a:gdLst>
                <a:gd name="T0" fmla="*/ 0 w 807"/>
                <a:gd name="T1" fmla="*/ 597 h 598"/>
                <a:gd name="T2" fmla="*/ 89 w 807"/>
                <a:gd name="T3" fmla="*/ 0 h 598"/>
                <a:gd name="T4" fmla="*/ 716 w 807"/>
                <a:gd name="T5" fmla="*/ 0 h 598"/>
                <a:gd name="T6" fmla="*/ 806 w 807"/>
                <a:gd name="T7" fmla="*/ 597 h 598"/>
              </a:gdLst>
              <a:ahLst/>
              <a:cxnLst>
                <a:cxn ang="0">
                  <a:pos x="T0" y="T1"/>
                </a:cxn>
                <a:cxn ang="0">
                  <a:pos x="T2" y="T3"/>
                </a:cxn>
                <a:cxn ang="0">
                  <a:pos x="T4" y="T5"/>
                </a:cxn>
                <a:cxn ang="0">
                  <a:pos x="T6" y="T7"/>
                </a:cxn>
              </a:cxnLst>
              <a:rect l="0" t="0" r="r" b="b"/>
              <a:pathLst>
                <a:path w="807" h="598">
                  <a:moveTo>
                    <a:pt x="0" y="597"/>
                  </a:moveTo>
                  <a:lnTo>
                    <a:pt x="89" y="0"/>
                  </a:lnTo>
                  <a:lnTo>
                    <a:pt x="716" y="0"/>
                  </a:lnTo>
                  <a:lnTo>
                    <a:pt x="806" y="597"/>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7" name="Freeform 476"/>
            <p:cNvSpPr>
              <a:spLocks noChangeArrowheads="1"/>
            </p:cNvSpPr>
            <p:nvPr/>
          </p:nvSpPr>
          <p:spPr bwMode="auto">
            <a:xfrm>
              <a:off x="9151943" y="2419855"/>
              <a:ext cx="536156" cy="222666"/>
            </a:xfrm>
            <a:custGeom>
              <a:avLst/>
              <a:gdLst>
                <a:gd name="T0" fmla="*/ 239 w 807"/>
                <a:gd name="T1" fmla="*/ 0 h 337"/>
                <a:gd name="T2" fmla="*/ 239 w 807"/>
                <a:gd name="T3" fmla="*/ 0 h 337"/>
                <a:gd name="T4" fmla="*/ 403 w 807"/>
                <a:gd name="T5" fmla="*/ 172 h 337"/>
                <a:gd name="T6" fmla="*/ 567 w 807"/>
                <a:gd name="T7" fmla="*/ 0 h 337"/>
                <a:gd name="T8" fmla="*/ 806 w 807"/>
                <a:gd name="T9" fmla="*/ 0 h 337"/>
                <a:gd name="T10" fmla="*/ 806 w 807"/>
                <a:gd name="T11" fmla="*/ 336 h 337"/>
                <a:gd name="T12" fmla="*/ 0 w 807"/>
                <a:gd name="T13" fmla="*/ 336 h 337"/>
                <a:gd name="T14" fmla="*/ 0 w 807"/>
                <a:gd name="T15" fmla="*/ 0 h 337"/>
                <a:gd name="T16" fmla="*/ 239 w 807"/>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33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58" name="Line 477"/>
            <p:cNvSpPr>
              <a:spLocks noChangeShapeType="1"/>
            </p:cNvSpPr>
            <p:nvPr/>
          </p:nvSpPr>
          <p:spPr bwMode="auto">
            <a:xfrm>
              <a:off x="9222258" y="2320240"/>
              <a:ext cx="398456"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59" name="Line 478"/>
            <p:cNvSpPr>
              <a:spLocks noChangeShapeType="1"/>
            </p:cNvSpPr>
            <p:nvPr/>
          </p:nvSpPr>
          <p:spPr bwMode="auto">
            <a:xfrm>
              <a:off x="9242767" y="2220627"/>
              <a:ext cx="357437"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0" name="Line 479"/>
            <p:cNvSpPr>
              <a:spLocks noChangeShapeType="1"/>
            </p:cNvSpPr>
            <p:nvPr/>
          </p:nvSpPr>
          <p:spPr bwMode="auto">
            <a:xfrm>
              <a:off x="9260345" y="2121013"/>
              <a:ext cx="316421"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61" name="TextBox 60"/>
          <p:cNvSpPr txBox="1"/>
          <p:nvPr/>
        </p:nvSpPr>
        <p:spPr>
          <a:xfrm>
            <a:off x="8207363" y="4730534"/>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62" name="Rectangle 61"/>
          <p:cNvSpPr/>
          <p:nvPr/>
        </p:nvSpPr>
        <p:spPr>
          <a:xfrm>
            <a:off x="8229173" y="4452253"/>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nvGrpSpPr>
          <p:cNvPr id="63" name="Group 62"/>
          <p:cNvGrpSpPr/>
          <p:nvPr/>
        </p:nvGrpSpPr>
        <p:grpSpPr>
          <a:xfrm>
            <a:off x="3170699" y="2092109"/>
            <a:ext cx="442403" cy="618191"/>
            <a:chOff x="9527853" y="1873405"/>
            <a:chExt cx="442403" cy="618191"/>
          </a:xfrm>
        </p:grpSpPr>
        <p:sp>
          <p:nvSpPr>
            <p:cNvPr id="64" name="Freeform 253"/>
            <p:cNvSpPr>
              <a:spLocks noChangeArrowheads="1"/>
            </p:cNvSpPr>
            <p:nvPr/>
          </p:nvSpPr>
          <p:spPr bwMode="auto">
            <a:xfrm>
              <a:off x="9674343" y="1873405"/>
              <a:ext cx="140631" cy="70317"/>
            </a:xfrm>
            <a:custGeom>
              <a:avLst/>
              <a:gdLst>
                <a:gd name="T0" fmla="*/ 0 w 210"/>
                <a:gd name="T1" fmla="*/ 105 h 106"/>
                <a:gd name="T2" fmla="*/ 0 w 210"/>
                <a:gd name="T3" fmla="*/ 0 h 106"/>
                <a:gd name="T4" fmla="*/ 209 w 210"/>
                <a:gd name="T5" fmla="*/ 0 h 106"/>
                <a:gd name="T6" fmla="*/ 209 w 210"/>
                <a:gd name="T7" fmla="*/ 105 h 106"/>
              </a:gdLst>
              <a:ahLst/>
              <a:cxnLst>
                <a:cxn ang="0">
                  <a:pos x="T0" y="T1"/>
                </a:cxn>
                <a:cxn ang="0">
                  <a:pos x="T2" y="T3"/>
                </a:cxn>
                <a:cxn ang="0">
                  <a:pos x="T4" y="T5"/>
                </a:cxn>
                <a:cxn ang="0">
                  <a:pos x="T6" y="T7"/>
                </a:cxn>
              </a:cxnLst>
              <a:rect l="0" t="0" r="r" b="b"/>
              <a:pathLst>
                <a:path w="210" h="106">
                  <a:moveTo>
                    <a:pt x="0" y="105"/>
                  </a:moveTo>
                  <a:lnTo>
                    <a:pt x="0" y="0"/>
                  </a:lnTo>
                  <a:lnTo>
                    <a:pt x="209" y="0"/>
                  </a:lnTo>
                  <a:lnTo>
                    <a:pt x="209" y="105"/>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5" name="Freeform 254"/>
            <p:cNvSpPr>
              <a:spLocks noChangeArrowheads="1"/>
            </p:cNvSpPr>
            <p:nvPr/>
          </p:nvSpPr>
          <p:spPr bwMode="auto">
            <a:xfrm>
              <a:off x="9565941" y="1961300"/>
              <a:ext cx="363297" cy="530296"/>
            </a:xfrm>
            <a:custGeom>
              <a:avLst/>
              <a:gdLst>
                <a:gd name="T0" fmla="*/ 0 w 546"/>
                <a:gd name="T1" fmla="*/ 0 h 799"/>
                <a:gd name="T2" fmla="*/ 0 w 546"/>
                <a:gd name="T3" fmla="*/ 798 h 799"/>
                <a:gd name="T4" fmla="*/ 545 w 546"/>
                <a:gd name="T5" fmla="*/ 798 h 799"/>
                <a:gd name="T6" fmla="*/ 545 w 546"/>
                <a:gd name="T7" fmla="*/ 0 h 799"/>
              </a:gdLst>
              <a:ahLst/>
              <a:cxnLst>
                <a:cxn ang="0">
                  <a:pos x="T0" y="T1"/>
                </a:cxn>
                <a:cxn ang="0">
                  <a:pos x="T2" y="T3"/>
                </a:cxn>
                <a:cxn ang="0">
                  <a:pos x="T4" y="T5"/>
                </a:cxn>
                <a:cxn ang="0">
                  <a:pos x="T6" y="T7"/>
                </a:cxn>
              </a:cxnLst>
              <a:rect l="0" t="0" r="r" b="b"/>
              <a:pathLst>
                <a:path w="546" h="799">
                  <a:moveTo>
                    <a:pt x="0" y="0"/>
                  </a:moveTo>
                  <a:lnTo>
                    <a:pt x="0" y="798"/>
                  </a:lnTo>
                  <a:lnTo>
                    <a:pt x="545" y="798"/>
                  </a:lnTo>
                  <a:lnTo>
                    <a:pt x="545" y="0"/>
                  </a:ln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6" name="Line 255"/>
            <p:cNvSpPr>
              <a:spLocks noChangeShapeType="1"/>
            </p:cNvSpPr>
            <p:nvPr/>
          </p:nvSpPr>
          <p:spPr bwMode="auto">
            <a:xfrm>
              <a:off x="9686061" y="2060915"/>
              <a:ext cx="2931"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7" name="Line 256"/>
            <p:cNvSpPr>
              <a:spLocks noChangeShapeType="1"/>
            </p:cNvSpPr>
            <p:nvPr/>
          </p:nvSpPr>
          <p:spPr bwMode="auto">
            <a:xfrm>
              <a:off x="9806187" y="2060915"/>
              <a:ext cx="2929" cy="342788"/>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68" name="Line 257"/>
            <p:cNvSpPr>
              <a:spLocks noChangeShapeType="1"/>
            </p:cNvSpPr>
            <p:nvPr/>
          </p:nvSpPr>
          <p:spPr bwMode="auto">
            <a:xfrm>
              <a:off x="9527853" y="1952509"/>
              <a:ext cx="442403" cy="293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grpSp>
        <p:nvGrpSpPr>
          <p:cNvPr id="69" name="Group 68"/>
          <p:cNvGrpSpPr/>
          <p:nvPr/>
        </p:nvGrpSpPr>
        <p:grpSpPr>
          <a:xfrm>
            <a:off x="8685590" y="1271950"/>
            <a:ext cx="609403" cy="571318"/>
            <a:chOff x="8168415" y="12118985"/>
            <a:chExt cx="609403" cy="571318"/>
          </a:xfrm>
        </p:grpSpPr>
        <p:sp>
          <p:nvSpPr>
            <p:cNvPr id="70" name="Line 640"/>
            <p:cNvSpPr>
              <a:spLocks noChangeShapeType="1"/>
            </p:cNvSpPr>
            <p:nvPr/>
          </p:nvSpPr>
          <p:spPr bwMode="auto">
            <a:xfrm>
              <a:off x="8511205" y="12414900"/>
              <a:ext cx="49806" cy="49806"/>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noFill/>
            <a:ln w="34290" cap="flat">
              <a:solidFill>
                <a:schemeClr val="bg1">
                  <a:lumMod val="75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73" name="Line 643"/>
            <p:cNvSpPr>
              <a:spLocks noChangeShapeType="1"/>
            </p:cNvSpPr>
            <p:nvPr/>
          </p:nvSpPr>
          <p:spPr bwMode="auto">
            <a:xfrm flipH="1" flipV="1">
              <a:off x="8300259" y="12203952"/>
              <a:ext cx="134771" cy="134771"/>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grpSp>
      <p:grpSp>
        <p:nvGrpSpPr>
          <p:cNvPr id="75" name="Group 74"/>
          <p:cNvGrpSpPr/>
          <p:nvPr/>
        </p:nvGrpSpPr>
        <p:grpSpPr>
          <a:xfrm>
            <a:off x="3011299" y="4314414"/>
            <a:ext cx="521508" cy="635771"/>
            <a:chOff x="15759151" y="8302288"/>
            <a:chExt cx="521508" cy="635771"/>
          </a:xfrm>
        </p:grpSpPr>
        <p:sp>
          <p:nvSpPr>
            <p:cNvPr id="76" name="Line 217"/>
            <p:cNvSpPr>
              <a:spLocks noChangeShapeType="1"/>
            </p:cNvSpPr>
            <p:nvPr/>
          </p:nvSpPr>
          <p:spPr bwMode="auto">
            <a:xfrm>
              <a:off x="15817747" y="8489798"/>
              <a:ext cx="2931"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7" name="Line 218"/>
            <p:cNvSpPr>
              <a:spLocks noChangeShapeType="1"/>
            </p:cNvSpPr>
            <p:nvPr/>
          </p:nvSpPr>
          <p:spPr bwMode="auto">
            <a:xfrm>
              <a:off x="16219134" y="8302290"/>
              <a:ext cx="2929" cy="445332"/>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8" name="Line 219"/>
            <p:cNvSpPr>
              <a:spLocks noChangeShapeType="1"/>
            </p:cNvSpPr>
            <p:nvPr/>
          </p:nvSpPr>
          <p:spPr bwMode="auto">
            <a:xfrm>
              <a:off x="16016975" y="8680235"/>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79" name="Line 220"/>
            <p:cNvSpPr>
              <a:spLocks noChangeShapeType="1"/>
            </p:cNvSpPr>
            <p:nvPr/>
          </p:nvSpPr>
          <p:spPr bwMode="auto">
            <a:xfrm>
              <a:off x="16016975" y="8302290"/>
              <a:ext cx="2931" cy="257824"/>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0"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1"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2"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lumMod val="7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83" name="Line 224"/>
            <p:cNvSpPr>
              <a:spLocks noChangeShapeType="1"/>
            </p:cNvSpPr>
            <p:nvPr/>
          </p:nvSpPr>
          <p:spPr bwMode="auto">
            <a:xfrm>
              <a:off x="15817747" y="8302288"/>
              <a:ext cx="2931"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84" name="Line 225"/>
            <p:cNvSpPr>
              <a:spLocks noChangeShapeType="1"/>
            </p:cNvSpPr>
            <p:nvPr/>
          </p:nvSpPr>
          <p:spPr bwMode="auto">
            <a:xfrm>
              <a:off x="16219134" y="8867742"/>
              <a:ext cx="2929" cy="70317"/>
            </a:xfrm>
            <a:prstGeom prst="line">
              <a:avLst/>
            </a:prstGeom>
            <a:noFill/>
            <a:ln w="34290" cap="flat">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85" name="TextBox 84"/>
          <p:cNvSpPr txBox="1"/>
          <p:nvPr/>
        </p:nvSpPr>
        <p:spPr>
          <a:xfrm>
            <a:off x="2404149" y="3197798"/>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6" name="Rectangle 85"/>
          <p:cNvSpPr/>
          <p:nvPr/>
        </p:nvSpPr>
        <p:spPr>
          <a:xfrm>
            <a:off x="2425959" y="291951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7" name="TextBox 86"/>
          <p:cNvSpPr txBox="1"/>
          <p:nvPr/>
        </p:nvSpPr>
        <p:spPr>
          <a:xfrm>
            <a:off x="8006937" y="2382816"/>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88" name="Rectangle 87"/>
          <p:cNvSpPr/>
          <p:nvPr/>
        </p:nvSpPr>
        <p:spPr>
          <a:xfrm>
            <a:off x="8028747" y="2104535"/>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
        <p:nvSpPr>
          <p:cNvPr id="89" name="TextBox 88"/>
          <p:cNvSpPr txBox="1"/>
          <p:nvPr/>
        </p:nvSpPr>
        <p:spPr>
          <a:xfrm>
            <a:off x="2247680" y="5582175"/>
            <a:ext cx="2016475"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differ substantially </a:t>
            </a:r>
            <a:r>
              <a:rPr lang="en-US" sz="1200" dirty="0" smtClean="0">
                <a:latin typeface="Lato Light" charset="0"/>
                <a:ea typeface="Lato Light" charset="0"/>
                <a:cs typeface="Lato Light" charset="0"/>
              </a:rPr>
              <a:t>depending on the type of</a:t>
            </a:r>
            <a:endParaRPr lang="en-US" sz="1200" dirty="0">
              <a:latin typeface="Lato Light" charset="0"/>
              <a:ea typeface="Lato Light" charset="0"/>
              <a:cs typeface="Lato Light" charset="0"/>
            </a:endParaRPr>
          </a:p>
        </p:txBody>
      </p:sp>
      <p:sp>
        <p:nvSpPr>
          <p:cNvPr id="90" name="Rectangle 89"/>
          <p:cNvSpPr/>
          <p:nvPr/>
        </p:nvSpPr>
        <p:spPr>
          <a:xfrm>
            <a:off x="2269490" y="5303894"/>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spTree>
    <p:extLst>
      <p:ext uri="{BB962C8B-B14F-4D97-AF65-F5344CB8AC3E}">
        <p14:creationId xmlns:p14="http://schemas.microsoft.com/office/powerpoint/2010/main" val="1499641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ARROW BUSINESS INFOGRAPH</a:t>
            </a:r>
            <a:endParaRPr lang="id-ID"/>
          </a:p>
        </p:txBody>
      </p:sp>
      <p:grpSp>
        <p:nvGrpSpPr>
          <p:cNvPr id="4" name="Group 4"/>
          <p:cNvGrpSpPr>
            <a:grpSpLocks noChangeAspect="1"/>
          </p:cNvGrpSpPr>
          <p:nvPr/>
        </p:nvGrpSpPr>
        <p:grpSpPr bwMode="auto">
          <a:xfrm rot="5400000">
            <a:off x="4086792" y="628300"/>
            <a:ext cx="3668712" cy="6547737"/>
            <a:chOff x="2689" y="825"/>
            <a:chExt cx="2311" cy="3300"/>
          </a:xfrm>
        </p:grpSpPr>
        <p:sp>
          <p:nvSpPr>
            <p:cNvPr id="5" name="Freeform 4"/>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 name="Freeform 5"/>
            <p:cNvSpPr>
              <a:spLocks/>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 name="Freeform 6"/>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 name="Freeform 7"/>
            <p:cNvSpPr>
              <a:spLocks/>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 name="Freeform 8"/>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 name="Freeform 9"/>
            <p:cNvSpPr>
              <a:spLocks/>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 name="Freeform 10"/>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 name="Freeform 11"/>
            <p:cNvSpPr>
              <a:spLocks/>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 name="Freeform 12"/>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 name="Freeform 13"/>
            <p:cNvSpPr>
              <a:spLocks/>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 name="Freeform 14"/>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 name="Freeform 17"/>
            <p:cNvSpPr>
              <a:spLocks/>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9" name="Freeform 18"/>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 name="Freeform 19"/>
            <p:cNvSpPr>
              <a:spLocks/>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 name="Freeform 20"/>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2" name="Freeform 21"/>
            <p:cNvSpPr>
              <a:spLocks/>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 name="Freeform 22"/>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 name="Freeform 23"/>
            <p:cNvSpPr>
              <a:spLocks/>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 name="Freeform 24"/>
            <p:cNvSpPr>
              <a:spLocks noEditPoints="1"/>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 name="Freeform 25"/>
            <p:cNvSpPr>
              <a:spLocks noEditPoints="1"/>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 name="Freeform 26"/>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8" name="Freeform 27"/>
            <p:cNvSpPr>
              <a:spLocks/>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9" name="Freeform 28"/>
            <p:cNvSpPr>
              <a:spLocks/>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0" name="Freeform 29"/>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1" name="Freeform 30"/>
            <p:cNvSpPr>
              <a:spLocks/>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2" name="Freeform 31"/>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3" name="Freeform 32"/>
            <p:cNvSpPr>
              <a:spLocks/>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4" name="Freeform 33"/>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5" name="Freeform 34"/>
            <p:cNvSpPr>
              <a:spLocks/>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6" name="Freeform 35"/>
            <p:cNvSpPr>
              <a:spLocks/>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7" name="Freeform 36"/>
            <p:cNvSpPr>
              <a:spLocks/>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8" name="Freeform 37"/>
            <p:cNvSpPr>
              <a:spLocks/>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39" name="Freeform 38"/>
            <p:cNvSpPr>
              <a:spLocks/>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0" name="Freeform 39"/>
            <p:cNvSpPr>
              <a:spLocks/>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1" name="Freeform 40"/>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2" name="Freeform 41"/>
            <p:cNvSpPr>
              <a:spLocks/>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3" name="Freeform 42"/>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4" name="Freeform 43"/>
            <p:cNvSpPr>
              <a:spLocks/>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5" name="Freeform 44"/>
            <p:cNvSpPr>
              <a:spLocks/>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46" name="Freeform 45"/>
            <p:cNvSpPr>
              <a:spLocks/>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47" name="Group 46"/>
          <p:cNvGrpSpPr/>
          <p:nvPr/>
        </p:nvGrpSpPr>
        <p:grpSpPr>
          <a:xfrm>
            <a:off x="1662407" y="2389816"/>
            <a:ext cx="823913" cy="823913"/>
            <a:chOff x="1705521" y="2416711"/>
            <a:chExt cx="823913" cy="823913"/>
          </a:xfrm>
        </p:grpSpPr>
        <p:sp>
          <p:nvSpPr>
            <p:cNvPr id="48" name="Oval 68"/>
            <p:cNvSpPr>
              <a:spLocks noChangeArrowheads="1"/>
            </p:cNvSpPr>
            <p:nvPr/>
          </p:nvSpPr>
          <p:spPr bwMode="auto">
            <a:xfrm>
              <a:off x="1705521" y="2416711"/>
              <a:ext cx="823913" cy="823913"/>
            </a:xfrm>
            <a:prstGeom prst="ellipse">
              <a:avLst/>
            </a:prstGeom>
            <a:solidFill>
              <a:schemeClr val="accent1">
                <a:lumMod val="40000"/>
                <a:lumOff val="6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49" name="Group 48"/>
            <p:cNvGrpSpPr/>
            <p:nvPr/>
          </p:nvGrpSpPr>
          <p:grpSpPr>
            <a:xfrm>
              <a:off x="1920424" y="2649864"/>
              <a:ext cx="356535" cy="356535"/>
              <a:chOff x="4570491" y="4810943"/>
              <a:chExt cx="356535" cy="356535"/>
            </a:xfrm>
            <a:solidFill>
              <a:schemeClr val="bg1"/>
            </a:solidFill>
          </p:grpSpPr>
          <p:sp>
            <p:nvSpPr>
              <p:cNvPr id="50" name="Freeform 57"/>
              <p:cNvSpPr>
                <a:spLocks noEditPoints="1"/>
              </p:cNvSpPr>
              <p:nvPr/>
            </p:nvSpPr>
            <p:spPr bwMode="auto">
              <a:xfrm>
                <a:off x="45704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1" name="Freeform 58"/>
              <p:cNvSpPr>
                <a:spLocks noEditPoints="1"/>
              </p:cNvSpPr>
              <p:nvPr/>
            </p:nvSpPr>
            <p:spPr bwMode="auto">
              <a:xfrm>
                <a:off x="48150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2" name="Freeform 59"/>
              <p:cNvSpPr>
                <a:spLocks noEditPoints="1"/>
              </p:cNvSpPr>
              <p:nvPr/>
            </p:nvSpPr>
            <p:spPr bwMode="auto">
              <a:xfrm>
                <a:off x="4693482" y="4810943"/>
                <a:ext cx="110554" cy="356535"/>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53" name="Group 52"/>
          <p:cNvGrpSpPr/>
          <p:nvPr/>
        </p:nvGrpSpPr>
        <p:grpSpPr>
          <a:xfrm>
            <a:off x="2233845" y="3871467"/>
            <a:ext cx="823913" cy="823913"/>
            <a:chOff x="2276959" y="3898362"/>
            <a:chExt cx="823913" cy="823913"/>
          </a:xfrm>
        </p:grpSpPr>
        <p:sp>
          <p:nvSpPr>
            <p:cNvPr id="54" name="Oval 68"/>
            <p:cNvSpPr>
              <a:spLocks noChangeArrowheads="1"/>
            </p:cNvSpPr>
            <p:nvPr/>
          </p:nvSpPr>
          <p:spPr bwMode="auto">
            <a:xfrm>
              <a:off x="2276959" y="3898362"/>
              <a:ext cx="823913" cy="823913"/>
            </a:xfrm>
            <a:prstGeom prst="ellipse">
              <a:avLst/>
            </a:prstGeom>
            <a:solidFill>
              <a:schemeClr val="accent1"/>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55" name="Group 54"/>
            <p:cNvGrpSpPr/>
            <p:nvPr/>
          </p:nvGrpSpPr>
          <p:grpSpPr>
            <a:xfrm>
              <a:off x="2517771" y="4145383"/>
              <a:ext cx="313696" cy="356535"/>
              <a:chOff x="6020125" y="4810943"/>
              <a:chExt cx="313696" cy="356535"/>
            </a:xfrm>
            <a:solidFill>
              <a:schemeClr val="bg1"/>
            </a:solidFill>
          </p:grpSpPr>
          <p:sp>
            <p:nvSpPr>
              <p:cNvPr id="56" name="Freeform 49"/>
              <p:cNvSpPr>
                <a:spLocks noEditPoints="1"/>
              </p:cNvSpPr>
              <p:nvPr/>
            </p:nvSpPr>
            <p:spPr bwMode="auto">
              <a:xfrm>
                <a:off x="6020125" y="4810943"/>
                <a:ext cx="313696" cy="35653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7" name="Oval 50"/>
              <p:cNvSpPr>
                <a:spLocks noChangeArrowheads="1"/>
              </p:cNvSpPr>
              <p:nvPr/>
            </p:nvSpPr>
            <p:spPr bwMode="auto">
              <a:xfrm>
                <a:off x="6266106" y="5090090"/>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8" name="Oval 51"/>
              <p:cNvSpPr>
                <a:spLocks noChangeArrowheads="1"/>
              </p:cNvSpPr>
              <p:nvPr/>
            </p:nvSpPr>
            <p:spPr bwMode="auto">
              <a:xfrm>
                <a:off x="6266106" y="5022376"/>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59" name="Oval 52"/>
              <p:cNvSpPr>
                <a:spLocks noChangeArrowheads="1"/>
              </p:cNvSpPr>
              <p:nvPr/>
            </p:nvSpPr>
            <p:spPr bwMode="auto">
              <a:xfrm>
                <a:off x="6266106" y="4956044"/>
                <a:ext cx="22111" cy="221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60" name="Group 59"/>
          <p:cNvGrpSpPr/>
          <p:nvPr/>
        </p:nvGrpSpPr>
        <p:grpSpPr>
          <a:xfrm>
            <a:off x="8919965" y="3073890"/>
            <a:ext cx="823913" cy="823913"/>
            <a:chOff x="8963079" y="3100785"/>
            <a:chExt cx="823913" cy="823913"/>
          </a:xfrm>
        </p:grpSpPr>
        <p:sp>
          <p:nvSpPr>
            <p:cNvPr id="61" name="Oval 68"/>
            <p:cNvSpPr>
              <a:spLocks noChangeArrowheads="1"/>
            </p:cNvSpPr>
            <p:nvPr/>
          </p:nvSpPr>
          <p:spPr bwMode="auto">
            <a:xfrm>
              <a:off x="8963079" y="3100785"/>
              <a:ext cx="823913" cy="823913"/>
            </a:xfrm>
            <a:prstGeom prst="ellipse">
              <a:avLst/>
            </a:prstGeom>
            <a:solidFill>
              <a:schemeClr val="accent1">
                <a:lumMod val="60000"/>
                <a:lumOff val="40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nvGrpSpPr>
            <p:cNvPr id="62" name="Group 61"/>
            <p:cNvGrpSpPr/>
            <p:nvPr/>
          </p:nvGrpSpPr>
          <p:grpSpPr>
            <a:xfrm>
              <a:off x="9215683" y="3334473"/>
              <a:ext cx="356535" cy="356535"/>
              <a:chOff x="5284944" y="4097872"/>
              <a:chExt cx="356535" cy="356535"/>
            </a:xfrm>
            <a:solidFill>
              <a:schemeClr val="bg1"/>
            </a:solidFill>
          </p:grpSpPr>
          <p:sp>
            <p:nvSpPr>
              <p:cNvPr id="63" name="Freeform 62"/>
              <p:cNvSpPr>
                <a:spLocks noEditPoints="1"/>
              </p:cNvSpPr>
              <p:nvPr/>
            </p:nvSpPr>
            <p:spPr bwMode="auto">
              <a:xfrm>
                <a:off x="5284944" y="4097872"/>
                <a:ext cx="356535" cy="356535"/>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 name="Freeform 63"/>
              <p:cNvSpPr>
                <a:spLocks noEditPoints="1"/>
              </p:cNvSpPr>
              <p:nvPr/>
            </p:nvSpPr>
            <p:spPr bwMode="auto">
              <a:xfrm>
                <a:off x="5318110" y="4386693"/>
                <a:ext cx="33166" cy="3454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65" name="Group 64"/>
          <p:cNvGrpSpPr/>
          <p:nvPr/>
        </p:nvGrpSpPr>
        <p:grpSpPr>
          <a:xfrm>
            <a:off x="9529104" y="4454945"/>
            <a:ext cx="823913" cy="823913"/>
            <a:chOff x="9572218" y="4481840"/>
            <a:chExt cx="823913" cy="823913"/>
          </a:xfrm>
        </p:grpSpPr>
        <p:sp>
          <p:nvSpPr>
            <p:cNvPr id="66" name="Oval 65"/>
            <p:cNvSpPr>
              <a:spLocks noChangeArrowheads="1"/>
            </p:cNvSpPr>
            <p:nvPr/>
          </p:nvSpPr>
          <p:spPr bwMode="auto">
            <a:xfrm>
              <a:off x="9572218" y="4481840"/>
              <a:ext cx="823913" cy="823913"/>
            </a:xfrm>
            <a:prstGeom prst="ellipse">
              <a:avLst/>
            </a:prstGeom>
            <a:solidFill>
              <a:schemeClr val="accent1">
                <a:lumMod val="75000"/>
              </a:schemeClr>
            </a:solidFill>
            <a:ln w="57150">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sp>
          <p:nvSpPr>
            <p:cNvPr id="67" name="Freeform 5"/>
            <p:cNvSpPr>
              <a:spLocks noEditPoints="1"/>
            </p:cNvSpPr>
            <p:nvPr/>
          </p:nvSpPr>
          <p:spPr bwMode="auto">
            <a:xfrm>
              <a:off x="9811434" y="4726770"/>
              <a:ext cx="345480" cy="34548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200"/>
            </a:p>
          </p:txBody>
        </p:sp>
      </p:grpSp>
      <p:sp>
        <p:nvSpPr>
          <p:cNvPr id="68" name="Content Placeholder 2"/>
          <p:cNvSpPr txBox="1">
            <a:spLocks/>
          </p:cNvSpPr>
          <p:nvPr/>
        </p:nvSpPr>
        <p:spPr>
          <a:xfrm>
            <a:off x="3555783" y="2463363"/>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69" name="Content Placeholder 2"/>
          <p:cNvSpPr txBox="1">
            <a:spLocks/>
          </p:cNvSpPr>
          <p:nvPr/>
        </p:nvSpPr>
        <p:spPr>
          <a:xfrm>
            <a:off x="3923095" y="3978455"/>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70" name="Content Placeholder 2"/>
          <p:cNvSpPr txBox="1">
            <a:spLocks/>
          </p:cNvSpPr>
          <p:nvPr/>
        </p:nvSpPr>
        <p:spPr>
          <a:xfrm>
            <a:off x="5173977" y="3247675"/>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71" name="Content Placeholder 2"/>
          <p:cNvSpPr txBox="1">
            <a:spLocks/>
          </p:cNvSpPr>
          <p:nvPr/>
        </p:nvSpPr>
        <p:spPr>
          <a:xfrm>
            <a:off x="5658079" y="4719817"/>
            <a:ext cx="2814825" cy="6366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solidFill>
              </a:rPr>
              <a:t>Sharing </a:t>
            </a:r>
            <a:r>
              <a:rPr lang="en-US" sz="1200" b="1" dirty="0">
                <a:solidFill>
                  <a:schemeClr val="bg1"/>
                </a:solidFill>
              </a:rPr>
              <a:t>Media</a:t>
            </a:r>
            <a:br>
              <a:rPr lang="en-US" sz="1200" b="1" dirty="0">
                <a:solidFill>
                  <a:schemeClr val="bg1"/>
                </a:solidFill>
              </a:rPr>
            </a:br>
            <a:r>
              <a:rPr lang="en-US" sz="1200" dirty="0">
                <a:solidFill>
                  <a:schemeClr val="bg1"/>
                </a:solidFill>
              </a:rPr>
              <a:t>Lorem ipsum dolor </a:t>
            </a:r>
            <a:r>
              <a:rPr lang="en-US" sz="1200">
                <a:solidFill>
                  <a:schemeClr val="bg1"/>
                </a:solidFill>
              </a:rPr>
              <a:t>sit </a:t>
            </a:r>
            <a:r>
              <a:rPr lang="en-US" sz="1200" smtClean="0">
                <a:solidFill>
                  <a:schemeClr val="bg1"/>
                </a:solidFill>
              </a:rPr>
              <a:t>amet</a:t>
            </a:r>
            <a:endParaRPr lang="en-US" sz="1200" dirty="0">
              <a:solidFill>
                <a:schemeClr val="bg1"/>
              </a:solidFill>
            </a:endParaRPr>
          </a:p>
        </p:txBody>
      </p:sp>
      <p:sp>
        <p:nvSpPr>
          <p:cNvPr id="72" name="Content Placeholder 2"/>
          <p:cNvSpPr txBox="1">
            <a:spLocks/>
          </p:cNvSpPr>
          <p:nvPr/>
        </p:nvSpPr>
        <p:spPr>
          <a:xfrm>
            <a:off x="9853537" y="3093535"/>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
        <p:nvSpPr>
          <p:cNvPr id="73" name="Content Placeholder 2"/>
          <p:cNvSpPr txBox="1">
            <a:spLocks/>
          </p:cNvSpPr>
          <p:nvPr/>
        </p:nvSpPr>
        <p:spPr>
          <a:xfrm>
            <a:off x="10452961" y="4488353"/>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
        <p:nvSpPr>
          <p:cNvPr id="74" name="Content Placeholder 2"/>
          <p:cNvSpPr txBox="1">
            <a:spLocks/>
          </p:cNvSpPr>
          <p:nvPr/>
        </p:nvSpPr>
        <p:spPr>
          <a:xfrm>
            <a:off x="0" y="2459759"/>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
        <p:nvSpPr>
          <p:cNvPr id="75" name="Content Placeholder 2"/>
          <p:cNvSpPr txBox="1">
            <a:spLocks/>
          </p:cNvSpPr>
          <p:nvPr/>
        </p:nvSpPr>
        <p:spPr>
          <a:xfrm>
            <a:off x="532522" y="3980029"/>
            <a:ext cx="1651351" cy="72189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200" b="1" dirty="0">
                <a:solidFill>
                  <a:schemeClr val="bg1">
                    <a:lumMod val="50000"/>
                  </a:schemeClr>
                </a:solidFill>
              </a:rPr>
              <a:t>Sharing </a:t>
            </a:r>
            <a:r>
              <a:rPr lang="en-US" sz="1200" b="1" dirty="0">
                <a:solidFill>
                  <a:schemeClr val="bg1">
                    <a:lumMod val="50000"/>
                  </a:schemeClr>
                </a:solidFill>
              </a:rPr>
              <a:t>Media</a:t>
            </a:r>
            <a:br>
              <a:rPr lang="en-US" sz="1200" b="1" dirty="0">
                <a:solidFill>
                  <a:schemeClr val="bg1">
                    <a:lumMod val="50000"/>
                  </a:schemeClr>
                </a:solidFill>
              </a:rPr>
            </a:br>
            <a:r>
              <a:rPr lang="en-US" sz="1200" dirty="0">
                <a:solidFill>
                  <a:schemeClr val="bg1">
                    <a:lumMod val="50000"/>
                  </a:schemeClr>
                </a:solidFill>
              </a:rPr>
              <a:t>Lorem ipsum </a:t>
            </a:r>
            <a:r>
              <a:rPr lang="en-US" sz="1200">
                <a:solidFill>
                  <a:schemeClr val="bg1">
                    <a:lumMod val="50000"/>
                  </a:schemeClr>
                </a:solidFill>
              </a:rPr>
              <a:t>dolor </a:t>
            </a:r>
            <a:r>
              <a:rPr lang="en-US" sz="1200" smtClean="0">
                <a:solidFill>
                  <a:schemeClr val="bg1">
                    <a:lumMod val="50000"/>
                  </a:schemeClr>
                </a:solidFill>
              </a:rPr>
              <a:t>consectetur adelit</a:t>
            </a:r>
            <a:endParaRPr lang="en-US" sz="1200" dirty="0">
              <a:solidFill>
                <a:schemeClr val="bg1">
                  <a:lumMod val="50000"/>
                </a:schemeClr>
              </a:solidFill>
            </a:endParaRPr>
          </a:p>
        </p:txBody>
      </p:sp>
    </p:spTree>
    <p:extLst>
      <p:ext uri="{BB962C8B-B14F-4D97-AF65-F5344CB8AC3E}">
        <p14:creationId xmlns:p14="http://schemas.microsoft.com/office/powerpoint/2010/main" val="117599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29" name="Rectangle 28"/>
          <p:cNvSpPr/>
          <p:nvPr/>
        </p:nvSpPr>
        <p:spPr>
          <a:xfrm>
            <a:off x="-9066" y="0"/>
            <a:ext cx="2557669"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p:cNvSpPr txBox="1"/>
          <p:nvPr/>
        </p:nvSpPr>
        <p:spPr>
          <a:xfrm>
            <a:off x="247176" y="774776"/>
            <a:ext cx="2305764" cy="3170099"/>
          </a:xfrm>
          <a:prstGeom prst="rect">
            <a:avLst/>
          </a:prstGeom>
          <a:noFill/>
        </p:spPr>
        <p:txBody>
          <a:bodyPr wrap="square" rtlCol="0">
            <a:spAutoFit/>
          </a:bodyPr>
          <a:lstStyle/>
          <a:p>
            <a:r>
              <a:rPr lang="id-ID" sz="4000" smtClean="0">
                <a:solidFill>
                  <a:schemeClr val="bg1"/>
                </a:solidFill>
              </a:rPr>
              <a:t>THE COVERAGE OF TODAY’S TALK</a:t>
            </a:r>
            <a:endParaRPr lang="id-ID" sz="4000">
              <a:solidFill>
                <a:schemeClr val="bg1"/>
              </a:solidFill>
            </a:endParaRPr>
          </a:p>
        </p:txBody>
      </p:sp>
      <p:cxnSp>
        <p:nvCxnSpPr>
          <p:cNvPr id="30" name="Straight Connector 29"/>
          <p:cNvCxnSpPr/>
          <p:nvPr/>
        </p:nvCxnSpPr>
        <p:spPr>
          <a:xfrm>
            <a:off x="459293" y="4087315"/>
            <a:ext cx="81954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hape 2540"/>
          <p:cNvSpPr>
            <a:spLocks noChangeAspect="1"/>
          </p:cNvSpPr>
          <p:nvPr/>
        </p:nvSpPr>
        <p:spPr>
          <a:xfrm>
            <a:off x="6709278" y="2578600"/>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Rectangle 16"/>
          <p:cNvSpPr/>
          <p:nvPr/>
        </p:nvSpPr>
        <p:spPr>
          <a:xfrm>
            <a:off x="7345276" y="235087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18" name="Shape 2540"/>
          <p:cNvSpPr>
            <a:spLocks noChangeAspect="1"/>
          </p:cNvSpPr>
          <p:nvPr/>
        </p:nvSpPr>
        <p:spPr>
          <a:xfrm>
            <a:off x="6709278" y="3746916"/>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9" name="Rectangle 18"/>
          <p:cNvSpPr/>
          <p:nvPr/>
        </p:nvSpPr>
        <p:spPr>
          <a:xfrm>
            <a:off x="7345276" y="3519191"/>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0" name="Shape 2540"/>
          <p:cNvSpPr>
            <a:spLocks noChangeAspect="1"/>
          </p:cNvSpPr>
          <p:nvPr/>
        </p:nvSpPr>
        <p:spPr>
          <a:xfrm>
            <a:off x="6709278" y="4969611"/>
            <a:ext cx="396000" cy="3960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1" name="Rectangle 20"/>
          <p:cNvSpPr/>
          <p:nvPr/>
        </p:nvSpPr>
        <p:spPr>
          <a:xfrm>
            <a:off x="7345276" y="4741886"/>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2" name="Rectangle 21"/>
          <p:cNvSpPr/>
          <p:nvPr/>
        </p:nvSpPr>
        <p:spPr>
          <a:xfrm>
            <a:off x="3345573" y="3007020"/>
            <a:ext cx="2414436" cy="2160591"/>
          </a:xfrm>
          <a:prstGeom prst="rect">
            <a:avLst/>
          </a:prstGeom>
        </p:spPr>
        <p:txBody>
          <a:bodyPr wrap="square">
            <a:spAutoFit/>
          </a:bodyPr>
          <a:lstStyle/>
          <a:p>
            <a:pPr algn="ctr">
              <a:lnSpc>
                <a:spcPct val="80000"/>
              </a:lnSpc>
            </a:pPr>
            <a:r>
              <a:rPr lang="id-ID" sz="2800" b="1" smtClean="0"/>
              <a:t>MARKETING</a:t>
            </a:r>
            <a:r>
              <a:rPr lang="en-US" sz="2800" b="1" smtClean="0"/>
              <a:t> IS THE BEST THING TO DOUSE THE SUNRISE WITH.</a:t>
            </a:r>
            <a:endParaRPr lang="id-ID" sz="2800" b="1"/>
          </a:p>
        </p:txBody>
      </p:sp>
    </p:spTree>
    <p:extLst>
      <p:ext uri="{BB962C8B-B14F-4D97-AF65-F5344CB8AC3E}">
        <p14:creationId xmlns:p14="http://schemas.microsoft.com/office/powerpoint/2010/main" val="1412999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smtClean="0"/>
              <a:t>ARROW </a:t>
            </a:r>
            <a:r>
              <a:rPr lang="id-ID" smtClean="0"/>
              <a:t>BUSINESS INFOGRAPH</a:t>
            </a:r>
            <a:endParaRPr lang="id-ID"/>
          </a:p>
        </p:txBody>
      </p:sp>
      <p:grpSp>
        <p:nvGrpSpPr>
          <p:cNvPr id="36" name="Group 35"/>
          <p:cNvGrpSpPr/>
          <p:nvPr/>
        </p:nvGrpSpPr>
        <p:grpSpPr>
          <a:xfrm>
            <a:off x="4321175" y="2144310"/>
            <a:ext cx="3549651" cy="3546475"/>
            <a:chOff x="4321175" y="2088890"/>
            <a:chExt cx="3549651" cy="3546475"/>
          </a:xfrm>
        </p:grpSpPr>
        <p:sp>
          <p:nvSpPr>
            <p:cNvPr id="37" name="Freeform 8"/>
            <p:cNvSpPr>
              <a:spLocks/>
            </p:cNvSpPr>
            <p:nvPr/>
          </p:nvSpPr>
          <p:spPr bwMode="auto">
            <a:xfrm>
              <a:off x="4321175" y="2138103"/>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38" name="TextBox 37"/>
            <p:cNvSpPr txBox="1"/>
            <p:nvPr/>
          </p:nvSpPr>
          <p:spPr>
            <a:xfrm>
              <a:off x="4815281" y="2535263"/>
              <a:ext cx="617477" cy="707886"/>
            </a:xfrm>
            <a:prstGeom prst="rect">
              <a:avLst/>
            </a:prstGeom>
            <a:noFill/>
          </p:spPr>
          <p:txBody>
            <a:bodyPr wrap="none" rtlCol="0">
              <a:spAutoFit/>
            </a:bodyPr>
            <a:lstStyle/>
            <a:p>
              <a:pPr algn="ctr"/>
              <a:r>
                <a:rPr lang="id-ID" sz="4000" b="1" smtClean="0">
                  <a:solidFill>
                    <a:schemeClr val="bg1"/>
                  </a:solidFill>
                  <a:latin typeface="+mj-lt"/>
                </a:rPr>
                <a:t>03</a:t>
              </a:r>
              <a:endParaRPr lang="en-US" sz="4000" b="1">
                <a:solidFill>
                  <a:schemeClr val="bg1"/>
                </a:solidFill>
                <a:latin typeface="+mj-lt"/>
              </a:endParaRPr>
            </a:p>
          </p:txBody>
        </p:sp>
        <p:sp>
          <p:nvSpPr>
            <p:cNvPr id="39" name="Freeform 5"/>
            <p:cNvSpPr>
              <a:spLocks/>
            </p:cNvSpPr>
            <p:nvPr/>
          </p:nvSpPr>
          <p:spPr bwMode="auto">
            <a:xfrm>
              <a:off x="5997575" y="2088890"/>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40" name="TextBox 39"/>
            <p:cNvSpPr txBox="1"/>
            <p:nvPr/>
          </p:nvSpPr>
          <p:spPr>
            <a:xfrm>
              <a:off x="6730667" y="2535263"/>
              <a:ext cx="617477" cy="707886"/>
            </a:xfrm>
            <a:prstGeom prst="rect">
              <a:avLst/>
            </a:prstGeom>
            <a:noFill/>
          </p:spPr>
          <p:txBody>
            <a:bodyPr wrap="none" rtlCol="0">
              <a:spAutoFit/>
            </a:bodyPr>
            <a:lstStyle/>
            <a:p>
              <a:pPr algn="ctr"/>
              <a:r>
                <a:rPr lang="id-ID" sz="4000" b="1" smtClean="0">
                  <a:solidFill>
                    <a:schemeClr val="bg1"/>
                  </a:solidFill>
                  <a:latin typeface="+mj-lt"/>
                </a:rPr>
                <a:t>01</a:t>
              </a:r>
              <a:endParaRPr lang="en-US" sz="4000" b="1">
                <a:solidFill>
                  <a:schemeClr val="bg1"/>
                </a:solidFill>
                <a:latin typeface="+mj-lt"/>
              </a:endParaRPr>
            </a:p>
          </p:txBody>
        </p:sp>
        <p:sp>
          <p:nvSpPr>
            <p:cNvPr id="41" name="Freeform 7"/>
            <p:cNvSpPr>
              <a:spLocks/>
            </p:cNvSpPr>
            <p:nvPr/>
          </p:nvSpPr>
          <p:spPr bwMode="auto">
            <a:xfrm>
              <a:off x="4362450" y="3784340"/>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42" name="TextBox 41"/>
            <p:cNvSpPr txBox="1"/>
            <p:nvPr/>
          </p:nvSpPr>
          <p:spPr>
            <a:xfrm>
              <a:off x="4815283" y="4444428"/>
              <a:ext cx="617477" cy="707886"/>
            </a:xfrm>
            <a:prstGeom prst="rect">
              <a:avLst/>
            </a:prstGeom>
            <a:noFill/>
          </p:spPr>
          <p:txBody>
            <a:bodyPr wrap="none" rtlCol="0">
              <a:spAutoFit/>
            </a:bodyPr>
            <a:lstStyle/>
            <a:p>
              <a:pPr algn="ctr"/>
              <a:r>
                <a:rPr lang="en-US" sz="4000" b="1" smtClean="0">
                  <a:solidFill>
                    <a:schemeClr val="bg1"/>
                  </a:solidFill>
                  <a:latin typeface="+mj-lt"/>
                </a:rPr>
                <a:t>04</a:t>
              </a:r>
              <a:endParaRPr lang="en-US" sz="4000" b="1">
                <a:solidFill>
                  <a:schemeClr val="bg1"/>
                </a:solidFill>
                <a:latin typeface="+mj-lt"/>
              </a:endParaRPr>
            </a:p>
          </p:txBody>
        </p:sp>
        <p:sp>
          <p:nvSpPr>
            <p:cNvPr id="43" name="Freeform 6"/>
            <p:cNvSpPr>
              <a:spLocks/>
            </p:cNvSpPr>
            <p:nvPr/>
          </p:nvSpPr>
          <p:spPr bwMode="auto">
            <a:xfrm>
              <a:off x="5986463" y="3830378"/>
              <a:ext cx="1884363" cy="1763713"/>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a:latin typeface="+mj-lt"/>
              </a:endParaRPr>
            </a:p>
          </p:txBody>
        </p:sp>
        <p:sp>
          <p:nvSpPr>
            <p:cNvPr id="44" name="TextBox 43"/>
            <p:cNvSpPr txBox="1"/>
            <p:nvPr/>
          </p:nvSpPr>
          <p:spPr>
            <a:xfrm>
              <a:off x="6730667" y="4444428"/>
              <a:ext cx="617477" cy="707886"/>
            </a:xfrm>
            <a:prstGeom prst="rect">
              <a:avLst/>
            </a:prstGeom>
            <a:noFill/>
          </p:spPr>
          <p:txBody>
            <a:bodyPr wrap="none" rtlCol="0">
              <a:spAutoFit/>
            </a:bodyPr>
            <a:lstStyle/>
            <a:p>
              <a:pPr algn="ctr"/>
              <a:r>
                <a:rPr lang="id-ID" sz="4000" b="1" smtClean="0">
                  <a:solidFill>
                    <a:schemeClr val="bg1"/>
                  </a:solidFill>
                  <a:latin typeface="+mj-lt"/>
                </a:rPr>
                <a:t>02</a:t>
              </a:r>
              <a:endParaRPr lang="en-US" sz="4000" b="1">
                <a:solidFill>
                  <a:schemeClr val="bg1"/>
                </a:solidFill>
                <a:latin typeface="+mj-lt"/>
              </a:endParaRPr>
            </a:p>
          </p:txBody>
        </p:sp>
      </p:grpSp>
      <p:grpSp>
        <p:nvGrpSpPr>
          <p:cNvPr id="45" name="Group 44"/>
          <p:cNvGrpSpPr/>
          <p:nvPr/>
        </p:nvGrpSpPr>
        <p:grpSpPr>
          <a:xfrm>
            <a:off x="8379324" y="2504006"/>
            <a:ext cx="2166540" cy="901761"/>
            <a:chOff x="9543388" y="4717289"/>
            <a:chExt cx="2313011" cy="901761"/>
          </a:xfrm>
        </p:grpSpPr>
        <p:sp>
          <p:nvSpPr>
            <p:cNvPr id="46" name="TextBox 45"/>
            <p:cNvSpPr txBox="1"/>
            <p:nvPr/>
          </p:nvSpPr>
          <p:spPr>
            <a:xfrm>
              <a:off x="9543388" y="4717289"/>
              <a:ext cx="1441321" cy="338554"/>
            </a:xfrm>
            <a:prstGeom prst="rect">
              <a:avLst/>
            </a:prstGeom>
            <a:noFill/>
          </p:spPr>
          <p:txBody>
            <a:bodyPr wrap="none" rtlCol="0">
              <a:spAutoFit/>
            </a:bodyPr>
            <a:lstStyle/>
            <a:p>
              <a:r>
                <a:rPr lang="id-ID" sz="1600" b="1" smtClean="0">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47" name="Rectangle 46"/>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48" name="Group 47"/>
          <p:cNvGrpSpPr/>
          <p:nvPr/>
        </p:nvGrpSpPr>
        <p:grpSpPr>
          <a:xfrm>
            <a:off x="8379324" y="4747750"/>
            <a:ext cx="2137687" cy="901761"/>
            <a:chOff x="9543388" y="4717289"/>
            <a:chExt cx="2282207" cy="901761"/>
          </a:xfrm>
        </p:grpSpPr>
        <p:sp>
          <p:nvSpPr>
            <p:cNvPr id="49" name="TextBox 48"/>
            <p:cNvSpPr txBox="1"/>
            <p:nvPr/>
          </p:nvSpPr>
          <p:spPr>
            <a:xfrm>
              <a:off x="9543388" y="4717289"/>
              <a:ext cx="1484104" cy="338554"/>
            </a:xfrm>
            <a:prstGeom prst="rect">
              <a:avLst/>
            </a:prstGeom>
            <a:noFill/>
          </p:spPr>
          <p:txBody>
            <a:bodyPr wrap="none" rtlCol="0">
              <a:spAutoFit/>
            </a:bodyPr>
            <a:lstStyle/>
            <a:p>
              <a:r>
                <a:rPr lang="id-ID" sz="1600" b="1" smtClean="0">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50" name="Rectangle 49"/>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1" name="Group 50"/>
          <p:cNvGrpSpPr/>
          <p:nvPr/>
        </p:nvGrpSpPr>
        <p:grpSpPr>
          <a:xfrm>
            <a:off x="1575951" y="2504006"/>
            <a:ext cx="2331821" cy="870918"/>
            <a:chOff x="9543388" y="4748132"/>
            <a:chExt cx="2489466" cy="870918"/>
          </a:xfrm>
        </p:grpSpPr>
        <p:sp>
          <p:nvSpPr>
            <p:cNvPr id="52" name="TextBox 51"/>
            <p:cNvSpPr txBox="1"/>
            <p:nvPr/>
          </p:nvSpPr>
          <p:spPr>
            <a:xfrm>
              <a:off x="10550460" y="4748132"/>
              <a:ext cx="1482394"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53" name="Rectangle 52"/>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4" name="Group 53"/>
          <p:cNvGrpSpPr/>
          <p:nvPr/>
        </p:nvGrpSpPr>
        <p:grpSpPr>
          <a:xfrm>
            <a:off x="1575951" y="4773213"/>
            <a:ext cx="2327905" cy="876298"/>
            <a:chOff x="9543388" y="4742752"/>
            <a:chExt cx="2485285" cy="876298"/>
          </a:xfrm>
        </p:grpSpPr>
        <p:sp>
          <p:nvSpPr>
            <p:cNvPr id="55" name="TextBox 54"/>
            <p:cNvSpPr txBox="1"/>
            <p:nvPr/>
          </p:nvSpPr>
          <p:spPr>
            <a:xfrm>
              <a:off x="10544729" y="4742752"/>
              <a:ext cx="1480682"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56" name="Rectangle 55"/>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spTree>
    <p:extLst>
      <p:ext uri="{BB962C8B-B14F-4D97-AF65-F5344CB8AC3E}">
        <p14:creationId xmlns:p14="http://schemas.microsoft.com/office/powerpoint/2010/main" val="18220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smtClean="0"/>
              <a:t>PROCESS </a:t>
            </a:r>
            <a:r>
              <a:rPr lang="id-ID" smtClean="0"/>
              <a:t>INFOGRAPH</a:t>
            </a:r>
            <a:endParaRPr lang="id-ID"/>
          </a:p>
        </p:txBody>
      </p:sp>
      <p:grpSp>
        <p:nvGrpSpPr>
          <p:cNvPr id="13" name="Group 12"/>
          <p:cNvGrpSpPr>
            <a:grpSpLocks noChangeAspect="1"/>
          </p:cNvGrpSpPr>
          <p:nvPr/>
        </p:nvGrpSpPr>
        <p:grpSpPr bwMode="auto">
          <a:xfrm>
            <a:off x="3664207" y="1557729"/>
            <a:ext cx="4748213" cy="4749800"/>
            <a:chOff x="2306" y="906"/>
            <a:chExt cx="2991" cy="2992"/>
          </a:xfrm>
        </p:grpSpPr>
        <p:sp>
          <p:nvSpPr>
            <p:cNvPr id="14" name="AutoShape 3"/>
            <p:cNvSpPr>
              <a:spLocks noChangeAspect="1" noChangeArrowheads="1" noTextEdit="1"/>
            </p:cNvSpPr>
            <p:nvPr/>
          </p:nvSpPr>
          <p:spPr bwMode="auto">
            <a:xfrm>
              <a:off x="2306" y="906"/>
              <a:ext cx="2987" cy="2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a:off x="2515" y="2261"/>
              <a:ext cx="536" cy="1431"/>
            </a:xfrm>
            <a:custGeom>
              <a:avLst/>
              <a:gdLst>
                <a:gd name="T0" fmla="*/ 536 w 536"/>
                <a:gd name="T1" fmla="*/ 1431 h 1431"/>
                <a:gd name="T2" fmla="*/ 536 w 536"/>
                <a:gd name="T3" fmla="*/ 0 h 1431"/>
                <a:gd name="T4" fmla="*/ 0 w 536"/>
                <a:gd name="T5" fmla="*/ 0 h 1431"/>
                <a:gd name="T6" fmla="*/ 0 w 536"/>
                <a:gd name="T7" fmla="*/ 895 h 1431"/>
                <a:gd name="T8" fmla="*/ 536 w 536"/>
                <a:gd name="T9" fmla="*/ 1431 h 1431"/>
              </a:gdLst>
              <a:ahLst/>
              <a:cxnLst>
                <a:cxn ang="0">
                  <a:pos x="T0" y="T1"/>
                </a:cxn>
                <a:cxn ang="0">
                  <a:pos x="T2" y="T3"/>
                </a:cxn>
                <a:cxn ang="0">
                  <a:pos x="T4" y="T5"/>
                </a:cxn>
                <a:cxn ang="0">
                  <a:pos x="T6" y="T7"/>
                </a:cxn>
                <a:cxn ang="0">
                  <a:pos x="T8" y="T9"/>
                </a:cxn>
              </a:cxnLst>
              <a:rect l="0" t="0" r="r" b="b"/>
              <a:pathLst>
                <a:path w="536" h="1431">
                  <a:moveTo>
                    <a:pt x="536" y="1431"/>
                  </a:moveTo>
                  <a:lnTo>
                    <a:pt x="536" y="0"/>
                  </a:lnTo>
                  <a:lnTo>
                    <a:pt x="0" y="0"/>
                  </a:lnTo>
                  <a:lnTo>
                    <a:pt x="0" y="895"/>
                  </a:lnTo>
                  <a:lnTo>
                    <a:pt x="536" y="1431"/>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auto">
            <a:xfrm>
              <a:off x="2515" y="2508"/>
              <a:ext cx="536" cy="1184"/>
            </a:xfrm>
            <a:custGeom>
              <a:avLst/>
              <a:gdLst>
                <a:gd name="T0" fmla="*/ 536 w 536"/>
                <a:gd name="T1" fmla="*/ 0 h 1184"/>
                <a:gd name="T2" fmla="*/ 268 w 536"/>
                <a:gd name="T3" fmla="*/ 331 h 1184"/>
                <a:gd name="T4" fmla="*/ 0 w 536"/>
                <a:gd name="T5" fmla="*/ 3 h 1184"/>
                <a:gd name="T6" fmla="*/ 0 w 536"/>
                <a:gd name="T7" fmla="*/ 648 h 1184"/>
                <a:gd name="T8" fmla="*/ 536 w 536"/>
                <a:gd name="T9" fmla="*/ 1184 h 1184"/>
                <a:gd name="T10" fmla="*/ 0 w 536"/>
                <a:gd name="T11" fmla="*/ 648 h 1184"/>
                <a:gd name="T12" fmla="*/ 536 w 536"/>
                <a:gd name="T13" fmla="*/ 648 h 1184"/>
                <a:gd name="T14" fmla="*/ 536 w 536"/>
                <a:gd name="T15" fmla="*/ 0 h 1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1184">
                  <a:moveTo>
                    <a:pt x="536" y="0"/>
                  </a:moveTo>
                  <a:lnTo>
                    <a:pt x="268" y="331"/>
                  </a:lnTo>
                  <a:lnTo>
                    <a:pt x="0" y="3"/>
                  </a:lnTo>
                  <a:lnTo>
                    <a:pt x="0" y="648"/>
                  </a:lnTo>
                  <a:lnTo>
                    <a:pt x="536" y="1184"/>
                  </a:lnTo>
                  <a:lnTo>
                    <a:pt x="0" y="648"/>
                  </a:lnTo>
                  <a:lnTo>
                    <a:pt x="536" y="648"/>
                  </a:lnTo>
                  <a:lnTo>
                    <a:pt x="536" y="0"/>
                  </a:lnTo>
                  <a:close/>
                </a:path>
              </a:pathLst>
            </a:custGeom>
            <a:solidFill>
              <a:schemeClr val="accent1">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p:cNvSpPr>
            <p:nvPr/>
          </p:nvSpPr>
          <p:spPr bwMode="auto">
            <a:xfrm>
              <a:off x="2515" y="2508"/>
              <a:ext cx="536" cy="1184"/>
            </a:xfrm>
            <a:custGeom>
              <a:avLst/>
              <a:gdLst>
                <a:gd name="T0" fmla="*/ 536 w 536"/>
                <a:gd name="T1" fmla="*/ 0 h 1184"/>
                <a:gd name="T2" fmla="*/ 268 w 536"/>
                <a:gd name="T3" fmla="*/ 331 h 1184"/>
                <a:gd name="T4" fmla="*/ 0 w 536"/>
                <a:gd name="T5" fmla="*/ 3 h 1184"/>
                <a:gd name="T6" fmla="*/ 0 w 536"/>
                <a:gd name="T7" fmla="*/ 648 h 1184"/>
                <a:gd name="T8" fmla="*/ 536 w 536"/>
                <a:gd name="T9" fmla="*/ 1184 h 1184"/>
                <a:gd name="T10" fmla="*/ 0 w 536"/>
                <a:gd name="T11" fmla="*/ 648 h 1184"/>
                <a:gd name="T12" fmla="*/ 536 w 536"/>
                <a:gd name="T13" fmla="*/ 648 h 1184"/>
                <a:gd name="T14" fmla="*/ 536 w 536"/>
                <a:gd name="T15" fmla="*/ 0 h 1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6" h="1184">
                  <a:moveTo>
                    <a:pt x="536" y="0"/>
                  </a:moveTo>
                  <a:lnTo>
                    <a:pt x="268" y="331"/>
                  </a:lnTo>
                  <a:lnTo>
                    <a:pt x="0" y="3"/>
                  </a:lnTo>
                  <a:lnTo>
                    <a:pt x="0" y="648"/>
                  </a:lnTo>
                  <a:lnTo>
                    <a:pt x="536" y="1184"/>
                  </a:lnTo>
                  <a:lnTo>
                    <a:pt x="0" y="648"/>
                  </a:lnTo>
                  <a:lnTo>
                    <a:pt x="536" y="648"/>
                  </a:lnTo>
                  <a:lnTo>
                    <a:pt x="53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2515" y="1115"/>
              <a:ext cx="1431" cy="536"/>
            </a:xfrm>
            <a:custGeom>
              <a:avLst/>
              <a:gdLst>
                <a:gd name="T0" fmla="*/ 0 w 1431"/>
                <a:gd name="T1" fmla="*/ 536 h 536"/>
                <a:gd name="T2" fmla="*/ 1431 w 1431"/>
                <a:gd name="T3" fmla="*/ 536 h 536"/>
                <a:gd name="T4" fmla="*/ 1431 w 1431"/>
                <a:gd name="T5" fmla="*/ 0 h 536"/>
                <a:gd name="T6" fmla="*/ 536 w 1431"/>
                <a:gd name="T7" fmla="*/ 0 h 536"/>
                <a:gd name="T8" fmla="*/ 0 w 1431"/>
                <a:gd name="T9" fmla="*/ 536 h 536"/>
              </a:gdLst>
              <a:ahLst/>
              <a:cxnLst>
                <a:cxn ang="0">
                  <a:pos x="T0" y="T1"/>
                </a:cxn>
                <a:cxn ang="0">
                  <a:pos x="T2" y="T3"/>
                </a:cxn>
                <a:cxn ang="0">
                  <a:pos x="T4" y="T5"/>
                </a:cxn>
                <a:cxn ang="0">
                  <a:pos x="T6" y="T7"/>
                </a:cxn>
                <a:cxn ang="0">
                  <a:pos x="T8" y="T9"/>
                </a:cxn>
              </a:cxnLst>
              <a:rect l="0" t="0" r="r" b="b"/>
              <a:pathLst>
                <a:path w="1431" h="536">
                  <a:moveTo>
                    <a:pt x="0" y="536"/>
                  </a:moveTo>
                  <a:lnTo>
                    <a:pt x="1431" y="536"/>
                  </a:lnTo>
                  <a:lnTo>
                    <a:pt x="1431" y="0"/>
                  </a:lnTo>
                  <a:lnTo>
                    <a:pt x="536" y="0"/>
                  </a:lnTo>
                  <a:lnTo>
                    <a:pt x="0" y="53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p:nvSpPr>
          <p:spPr bwMode="auto">
            <a:xfrm>
              <a:off x="3051" y="1115"/>
              <a:ext cx="644" cy="536"/>
            </a:xfrm>
            <a:custGeom>
              <a:avLst/>
              <a:gdLst>
                <a:gd name="T0" fmla="*/ 644 w 644"/>
                <a:gd name="T1" fmla="*/ 0 h 536"/>
                <a:gd name="T2" fmla="*/ 0 w 644"/>
                <a:gd name="T3" fmla="*/ 0 h 536"/>
                <a:gd name="T4" fmla="*/ 0 w 644"/>
                <a:gd name="T5" fmla="*/ 536 h 536"/>
                <a:gd name="T6" fmla="*/ 644 w 644"/>
                <a:gd name="T7" fmla="*/ 536 h 536"/>
                <a:gd name="T8" fmla="*/ 317 w 644"/>
                <a:gd name="T9" fmla="*/ 268 h 536"/>
                <a:gd name="T10" fmla="*/ 644 w 644"/>
                <a:gd name="T11" fmla="*/ 0 h 536"/>
              </a:gdLst>
              <a:ahLst/>
              <a:cxnLst>
                <a:cxn ang="0">
                  <a:pos x="T0" y="T1"/>
                </a:cxn>
                <a:cxn ang="0">
                  <a:pos x="T2" y="T3"/>
                </a:cxn>
                <a:cxn ang="0">
                  <a:pos x="T4" y="T5"/>
                </a:cxn>
                <a:cxn ang="0">
                  <a:pos x="T6" y="T7"/>
                </a:cxn>
                <a:cxn ang="0">
                  <a:pos x="T8" y="T9"/>
                </a:cxn>
                <a:cxn ang="0">
                  <a:pos x="T10" y="T11"/>
                </a:cxn>
              </a:cxnLst>
              <a:rect l="0" t="0" r="r" b="b"/>
              <a:pathLst>
                <a:path w="644" h="536">
                  <a:moveTo>
                    <a:pt x="644" y="0"/>
                  </a:moveTo>
                  <a:lnTo>
                    <a:pt x="0" y="0"/>
                  </a:lnTo>
                  <a:lnTo>
                    <a:pt x="0" y="536"/>
                  </a:lnTo>
                  <a:lnTo>
                    <a:pt x="644" y="536"/>
                  </a:lnTo>
                  <a:lnTo>
                    <a:pt x="317" y="268"/>
                  </a:lnTo>
                  <a:lnTo>
                    <a:pt x="644" y="0"/>
                  </a:lnTo>
                  <a:close/>
                </a:path>
              </a:pathLst>
            </a:custGeom>
            <a:solidFill>
              <a:schemeClr val="accent1">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3051" y="1115"/>
              <a:ext cx="644" cy="536"/>
            </a:xfrm>
            <a:custGeom>
              <a:avLst/>
              <a:gdLst>
                <a:gd name="T0" fmla="*/ 644 w 644"/>
                <a:gd name="T1" fmla="*/ 0 h 536"/>
                <a:gd name="T2" fmla="*/ 0 w 644"/>
                <a:gd name="T3" fmla="*/ 0 h 536"/>
                <a:gd name="T4" fmla="*/ 0 w 644"/>
                <a:gd name="T5" fmla="*/ 536 h 536"/>
                <a:gd name="T6" fmla="*/ 644 w 644"/>
                <a:gd name="T7" fmla="*/ 536 h 536"/>
                <a:gd name="T8" fmla="*/ 317 w 644"/>
                <a:gd name="T9" fmla="*/ 268 h 536"/>
                <a:gd name="T10" fmla="*/ 644 w 644"/>
                <a:gd name="T11" fmla="*/ 0 h 536"/>
              </a:gdLst>
              <a:ahLst/>
              <a:cxnLst>
                <a:cxn ang="0">
                  <a:pos x="T0" y="T1"/>
                </a:cxn>
                <a:cxn ang="0">
                  <a:pos x="T2" y="T3"/>
                </a:cxn>
                <a:cxn ang="0">
                  <a:pos x="T4" y="T5"/>
                </a:cxn>
                <a:cxn ang="0">
                  <a:pos x="T6" y="T7"/>
                </a:cxn>
                <a:cxn ang="0">
                  <a:pos x="T8" y="T9"/>
                </a:cxn>
                <a:cxn ang="0">
                  <a:pos x="T10" y="T11"/>
                </a:cxn>
              </a:cxnLst>
              <a:rect l="0" t="0" r="r" b="b"/>
              <a:pathLst>
                <a:path w="644" h="536">
                  <a:moveTo>
                    <a:pt x="644" y="0"/>
                  </a:moveTo>
                  <a:lnTo>
                    <a:pt x="0" y="0"/>
                  </a:lnTo>
                  <a:lnTo>
                    <a:pt x="0" y="536"/>
                  </a:lnTo>
                  <a:lnTo>
                    <a:pt x="644" y="536"/>
                  </a:lnTo>
                  <a:lnTo>
                    <a:pt x="317" y="268"/>
                  </a:lnTo>
                  <a:lnTo>
                    <a:pt x="64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742" y="0"/>
                  </a:moveTo>
                  <a:lnTo>
                    <a:pt x="206" y="536"/>
                  </a:lnTo>
                  <a:lnTo>
                    <a:pt x="206" y="1146"/>
                  </a:lnTo>
                  <a:lnTo>
                    <a:pt x="0" y="1146"/>
                  </a:lnTo>
                  <a:lnTo>
                    <a:pt x="474" y="1724"/>
                  </a:lnTo>
                  <a:lnTo>
                    <a:pt x="947" y="1146"/>
                  </a:lnTo>
                  <a:lnTo>
                    <a:pt x="742" y="1146"/>
                  </a:lnTo>
                  <a:lnTo>
                    <a:pt x="742" y="0"/>
                  </a:lnTo>
                  <a:close/>
                </a:path>
              </a:pathLst>
            </a:custGeom>
            <a:solidFill>
              <a:srgbClr val="BCBCD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742" y="0"/>
                  </a:moveTo>
                  <a:lnTo>
                    <a:pt x="206" y="536"/>
                  </a:lnTo>
                  <a:lnTo>
                    <a:pt x="206" y="1146"/>
                  </a:lnTo>
                  <a:lnTo>
                    <a:pt x="0" y="1146"/>
                  </a:lnTo>
                  <a:lnTo>
                    <a:pt x="474" y="1724"/>
                  </a:lnTo>
                  <a:lnTo>
                    <a:pt x="947" y="1146"/>
                  </a:lnTo>
                  <a:lnTo>
                    <a:pt x="742" y="1146"/>
                  </a:lnTo>
                  <a:lnTo>
                    <a:pt x="74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536 h 1724"/>
                <a:gd name="T16" fmla="*/ 742 w 947"/>
                <a:gd name="T17" fmla="*/ 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724">
                  <a:moveTo>
                    <a:pt x="742" y="0"/>
                  </a:moveTo>
                  <a:lnTo>
                    <a:pt x="206" y="536"/>
                  </a:lnTo>
                  <a:lnTo>
                    <a:pt x="206" y="1146"/>
                  </a:lnTo>
                  <a:lnTo>
                    <a:pt x="0" y="1146"/>
                  </a:lnTo>
                  <a:lnTo>
                    <a:pt x="474" y="1724"/>
                  </a:lnTo>
                  <a:lnTo>
                    <a:pt x="947" y="1146"/>
                  </a:lnTo>
                  <a:lnTo>
                    <a:pt x="742" y="1146"/>
                  </a:lnTo>
                  <a:lnTo>
                    <a:pt x="742" y="536"/>
                  </a:lnTo>
                  <a:lnTo>
                    <a:pt x="742" y="0"/>
                  </a:lnTo>
                  <a:close/>
                </a:path>
              </a:pathLst>
            </a:custGeom>
            <a:solidFill>
              <a:schemeClr val="accent1">
                <a:lumMod val="40000"/>
                <a:lumOff val="6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2309" y="1115"/>
              <a:ext cx="947" cy="1724"/>
            </a:xfrm>
            <a:custGeom>
              <a:avLst/>
              <a:gdLst>
                <a:gd name="T0" fmla="*/ 742 w 947"/>
                <a:gd name="T1" fmla="*/ 0 h 1724"/>
                <a:gd name="T2" fmla="*/ 206 w 947"/>
                <a:gd name="T3" fmla="*/ 536 h 1724"/>
                <a:gd name="T4" fmla="*/ 206 w 947"/>
                <a:gd name="T5" fmla="*/ 1146 h 1724"/>
                <a:gd name="T6" fmla="*/ 0 w 947"/>
                <a:gd name="T7" fmla="*/ 1146 h 1724"/>
                <a:gd name="T8" fmla="*/ 474 w 947"/>
                <a:gd name="T9" fmla="*/ 1724 h 1724"/>
                <a:gd name="T10" fmla="*/ 947 w 947"/>
                <a:gd name="T11" fmla="*/ 1146 h 1724"/>
                <a:gd name="T12" fmla="*/ 742 w 947"/>
                <a:gd name="T13" fmla="*/ 1146 h 1724"/>
                <a:gd name="T14" fmla="*/ 742 w 947"/>
                <a:gd name="T15" fmla="*/ 536 h 1724"/>
                <a:gd name="T16" fmla="*/ 742 w 947"/>
                <a:gd name="T17" fmla="*/ 0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724">
                  <a:moveTo>
                    <a:pt x="742" y="0"/>
                  </a:moveTo>
                  <a:lnTo>
                    <a:pt x="206" y="536"/>
                  </a:lnTo>
                  <a:lnTo>
                    <a:pt x="206" y="1146"/>
                  </a:lnTo>
                  <a:lnTo>
                    <a:pt x="0" y="1146"/>
                  </a:lnTo>
                  <a:lnTo>
                    <a:pt x="474" y="1724"/>
                  </a:lnTo>
                  <a:lnTo>
                    <a:pt x="947" y="1146"/>
                  </a:lnTo>
                  <a:lnTo>
                    <a:pt x="742" y="1146"/>
                  </a:lnTo>
                  <a:lnTo>
                    <a:pt x="742" y="536"/>
                  </a:lnTo>
                  <a:lnTo>
                    <a:pt x="74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4555" y="1115"/>
              <a:ext cx="536" cy="1431"/>
            </a:xfrm>
            <a:custGeom>
              <a:avLst/>
              <a:gdLst>
                <a:gd name="T0" fmla="*/ 0 w 536"/>
                <a:gd name="T1" fmla="*/ 0 h 1431"/>
                <a:gd name="T2" fmla="*/ 0 w 536"/>
                <a:gd name="T3" fmla="*/ 1431 h 1431"/>
                <a:gd name="T4" fmla="*/ 536 w 536"/>
                <a:gd name="T5" fmla="*/ 1431 h 1431"/>
                <a:gd name="T6" fmla="*/ 536 w 536"/>
                <a:gd name="T7" fmla="*/ 536 h 1431"/>
                <a:gd name="T8" fmla="*/ 0 w 536"/>
                <a:gd name="T9" fmla="*/ 0 h 1431"/>
              </a:gdLst>
              <a:ahLst/>
              <a:cxnLst>
                <a:cxn ang="0">
                  <a:pos x="T0" y="T1"/>
                </a:cxn>
                <a:cxn ang="0">
                  <a:pos x="T2" y="T3"/>
                </a:cxn>
                <a:cxn ang="0">
                  <a:pos x="T4" y="T5"/>
                </a:cxn>
                <a:cxn ang="0">
                  <a:pos x="T6" y="T7"/>
                </a:cxn>
                <a:cxn ang="0">
                  <a:pos x="T8" y="T9"/>
                </a:cxn>
              </a:cxnLst>
              <a:rect l="0" t="0" r="r" b="b"/>
              <a:pathLst>
                <a:path w="536" h="1431">
                  <a:moveTo>
                    <a:pt x="0" y="0"/>
                  </a:moveTo>
                  <a:lnTo>
                    <a:pt x="0" y="1431"/>
                  </a:lnTo>
                  <a:lnTo>
                    <a:pt x="536" y="1431"/>
                  </a:lnTo>
                  <a:lnTo>
                    <a:pt x="536" y="536"/>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a:off x="4555" y="1651"/>
              <a:ext cx="536" cy="644"/>
            </a:xfrm>
            <a:custGeom>
              <a:avLst/>
              <a:gdLst>
                <a:gd name="T0" fmla="*/ 536 w 536"/>
                <a:gd name="T1" fmla="*/ 0 h 644"/>
                <a:gd name="T2" fmla="*/ 0 w 536"/>
                <a:gd name="T3" fmla="*/ 0 h 644"/>
                <a:gd name="T4" fmla="*/ 0 w 536"/>
                <a:gd name="T5" fmla="*/ 644 h 644"/>
                <a:gd name="T6" fmla="*/ 268 w 536"/>
                <a:gd name="T7" fmla="*/ 317 h 644"/>
                <a:gd name="T8" fmla="*/ 536 w 536"/>
                <a:gd name="T9" fmla="*/ 644 h 644"/>
                <a:gd name="T10" fmla="*/ 536 w 536"/>
                <a:gd name="T11" fmla="*/ 0 h 644"/>
              </a:gdLst>
              <a:ahLst/>
              <a:cxnLst>
                <a:cxn ang="0">
                  <a:pos x="T0" y="T1"/>
                </a:cxn>
                <a:cxn ang="0">
                  <a:pos x="T2" y="T3"/>
                </a:cxn>
                <a:cxn ang="0">
                  <a:pos x="T4" y="T5"/>
                </a:cxn>
                <a:cxn ang="0">
                  <a:pos x="T6" y="T7"/>
                </a:cxn>
                <a:cxn ang="0">
                  <a:pos x="T8" y="T9"/>
                </a:cxn>
                <a:cxn ang="0">
                  <a:pos x="T10" y="T11"/>
                </a:cxn>
              </a:cxnLst>
              <a:rect l="0" t="0" r="r" b="b"/>
              <a:pathLst>
                <a:path w="536" h="644">
                  <a:moveTo>
                    <a:pt x="536" y="0"/>
                  </a:moveTo>
                  <a:lnTo>
                    <a:pt x="0" y="0"/>
                  </a:lnTo>
                  <a:lnTo>
                    <a:pt x="0" y="644"/>
                  </a:lnTo>
                  <a:lnTo>
                    <a:pt x="268" y="317"/>
                  </a:lnTo>
                  <a:lnTo>
                    <a:pt x="536" y="644"/>
                  </a:lnTo>
                  <a:lnTo>
                    <a:pt x="536" y="0"/>
                  </a:lnTo>
                  <a:close/>
                </a:path>
              </a:pathLst>
            </a:custGeom>
            <a:solidFill>
              <a:schemeClr val="accent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p:nvSpPr>
          <p:spPr bwMode="auto">
            <a:xfrm>
              <a:off x="4555" y="1651"/>
              <a:ext cx="536" cy="644"/>
            </a:xfrm>
            <a:custGeom>
              <a:avLst/>
              <a:gdLst>
                <a:gd name="T0" fmla="*/ 536 w 536"/>
                <a:gd name="T1" fmla="*/ 0 h 644"/>
                <a:gd name="T2" fmla="*/ 0 w 536"/>
                <a:gd name="T3" fmla="*/ 0 h 644"/>
                <a:gd name="T4" fmla="*/ 0 w 536"/>
                <a:gd name="T5" fmla="*/ 644 h 644"/>
                <a:gd name="T6" fmla="*/ 268 w 536"/>
                <a:gd name="T7" fmla="*/ 317 h 644"/>
                <a:gd name="T8" fmla="*/ 536 w 536"/>
                <a:gd name="T9" fmla="*/ 644 h 644"/>
                <a:gd name="T10" fmla="*/ 536 w 536"/>
                <a:gd name="T11" fmla="*/ 0 h 644"/>
              </a:gdLst>
              <a:ahLst/>
              <a:cxnLst>
                <a:cxn ang="0">
                  <a:pos x="T0" y="T1"/>
                </a:cxn>
                <a:cxn ang="0">
                  <a:pos x="T2" y="T3"/>
                </a:cxn>
                <a:cxn ang="0">
                  <a:pos x="T4" y="T5"/>
                </a:cxn>
                <a:cxn ang="0">
                  <a:pos x="T6" y="T7"/>
                </a:cxn>
                <a:cxn ang="0">
                  <a:pos x="T8" y="T9"/>
                </a:cxn>
                <a:cxn ang="0">
                  <a:pos x="T10" y="T11"/>
                </a:cxn>
              </a:cxnLst>
              <a:rect l="0" t="0" r="r" b="b"/>
              <a:pathLst>
                <a:path w="536" h="644">
                  <a:moveTo>
                    <a:pt x="536" y="0"/>
                  </a:moveTo>
                  <a:lnTo>
                    <a:pt x="0" y="0"/>
                  </a:lnTo>
                  <a:lnTo>
                    <a:pt x="0" y="644"/>
                  </a:lnTo>
                  <a:lnTo>
                    <a:pt x="268" y="317"/>
                  </a:lnTo>
                  <a:lnTo>
                    <a:pt x="536" y="644"/>
                  </a:lnTo>
                  <a:lnTo>
                    <a:pt x="53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3358" y="910"/>
              <a:ext cx="1723" cy="948"/>
            </a:xfrm>
            <a:custGeom>
              <a:avLst/>
              <a:gdLst>
                <a:gd name="T0" fmla="*/ 1723 w 1723"/>
                <a:gd name="T1" fmla="*/ 742 h 948"/>
                <a:gd name="T2" fmla="*/ 1187 w 1723"/>
                <a:gd name="T3" fmla="*/ 206 h 948"/>
                <a:gd name="T4" fmla="*/ 578 w 1723"/>
                <a:gd name="T5" fmla="*/ 206 h 948"/>
                <a:gd name="T6" fmla="*/ 578 w 1723"/>
                <a:gd name="T7" fmla="*/ 0 h 948"/>
                <a:gd name="T8" fmla="*/ 0 w 1723"/>
                <a:gd name="T9" fmla="*/ 474 h 948"/>
                <a:gd name="T10" fmla="*/ 578 w 1723"/>
                <a:gd name="T11" fmla="*/ 948 h 948"/>
                <a:gd name="T12" fmla="*/ 578 w 1723"/>
                <a:gd name="T13" fmla="*/ 742 h 948"/>
                <a:gd name="T14" fmla="*/ 1723 w 1723"/>
                <a:gd name="T15" fmla="*/ 742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1723" y="742"/>
                  </a:moveTo>
                  <a:lnTo>
                    <a:pt x="1187" y="206"/>
                  </a:lnTo>
                  <a:lnTo>
                    <a:pt x="578" y="206"/>
                  </a:lnTo>
                  <a:lnTo>
                    <a:pt x="578" y="0"/>
                  </a:lnTo>
                  <a:lnTo>
                    <a:pt x="0" y="474"/>
                  </a:lnTo>
                  <a:lnTo>
                    <a:pt x="578" y="948"/>
                  </a:lnTo>
                  <a:lnTo>
                    <a:pt x="578" y="742"/>
                  </a:lnTo>
                  <a:lnTo>
                    <a:pt x="1723" y="742"/>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p:nvSpPr>
          <p:spPr bwMode="auto">
            <a:xfrm>
              <a:off x="3368" y="909"/>
              <a:ext cx="1723" cy="948"/>
            </a:xfrm>
            <a:custGeom>
              <a:avLst/>
              <a:gdLst>
                <a:gd name="T0" fmla="*/ 1723 w 1723"/>
                <a:gd name="T1" fmla="*/ 742 h 948"/>
                <a:gd name="T2" fmla="*/ 1187 w 1723"/>
                <a:gd name="T3" fmla="*/ 206 h 948"/>
                <a:gd name="T4" fmla="*/ 578 w 1723"/>
                <a:gd name="T5" fmla="*/ 206 h 948"/>
                <a:gd name="T6" fmla="*/ 578 w 1723"/>
                <a:gd name="T7" fmla="*/ 0 h 948"/>
                <a:gd name="T8" fmla="*/ 0 w 1723"/>
                <a:gd name="T9" fmla="*/ 474 h 948"/>
                <a:gd name="T10" fmla="*/ 578 w 1723"/>
                <a:gd name="T11" fmla="*/ 948 h 948"/>
                <a:gd name="T12" fmla="*/ 578 w 1723"/>
                <a:gd name="T13" fmla="*/ 742 h 948"/>
                <a:gd name="T14" fmla="*/ 1723 w 1723"/>
                <a:gd name="T15" fmla="*/ 742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1723" y="742"/>
                  </a:moveTo>
                  <a:lnTo>
                    <a:pt x="1187" y="206"/>
                  </a:lnTo>
                  <a:lnTo>
                    <a:pt x="578" y="206"/>
                  </a:lnTo>
                  <a:lnTo>
                    <a:pt x="578" y="0"/>
                  </a:lnTo>
                  <a:lnTo>
                    <a:pt x="0" y="474"/>
                  </a:lnTo>
                  <a:lnTo>
                    <a:pt x="578" y="948"/>
                  </a:lnTo>
                  <a:lnTo>
                    <a:pt x="578" y="742"/>
                  </a:lnTo>
                  <a:lnTo>
                    <a:pt x="1723" y="74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368" y="909"/>
              <a:ext cx="1723" cy="948"/>
            </a:xfrm>
            <a:custGeom>
              <a:avLst/>
              <a:gdLst>
                <a:gd name="T0" fmla="*/ 578 w 1723"/>
                <a:gd name="T1" fmla="*/ 0 h 948"/>
                <a:gd name="T2" fmla="*/ 0 w 1723"/>
                <a:gd name="T3" fmla="*/ 474 h 948"/>
                <a:gd name="T4" fmla="*/ 578 w 1723"/>
                <a:gd name="T5" fmla="*/ 948 h 948"/>
                <a:gd name="T6" fmla="*/ 578 w 1723"/>
                <a:gd name="T7" fmla="*/ 742 h 948"/>
                <a:gd name="T8" fmla="*/ 1723 w 1723"/>
                <a:gd name="T9" fmla="*/ 742 h 948"/>
                <a:gd name="T10" fmla="*/ 1187 w 1723"/>
                <a:gd name="T11" fmla="*/ 206 h 948"/>
                <a:gd name="T12" fmla="*/ 578 w 1723"/>
                <a:gd name="T13" fmla="*/ 206 h 948"/>
                <a:gd name="T14" fmla="*/ 578 w 1723"/>
                <a:gd name="T15" fmla="*/ 0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578" y="0"/>
                  </a:moveTo>
                  <a:lnTo>
                    <a:pt x="0" y="474"/>
                  </a:lnTo>
                  <a:lnTo>
                    <a:pt x="578" y="948"/>
                  </a:lnTo>
                  <a:lnTo>
                    <a:pt x="578" y="742"/>
                  </a:lnTo>
                  <a:lnTo>
                    <a:pt x="1723" y="742"/>
                  </a:lnTo>
                  <a:lnTo>
                    <a:pt x="1187" y="206"/>
                  </a:lnTo>
                  <a:lnTo>
                    <a:pt x="578" y="206"/>
                  </a:lnTo>
                  <a:lnTo>
                    <a:pt x="57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3660" y="3156"/>
              <a:ext cx="1431" cy="536"/>
            </a:xfrm>
            <a:custGeom>
              <a:avLst/>
              <a:gdLst>
                <a:gd name="T0" fmla="*/ 1431 w 1431"/>
                <a:gd name="T1" fmla="*/ 0 h 536"/>
                <a:gd name="T2" fmla="*/ 0 w 1431"/>
                <a:gd name="T3" fmla="*/ 0 h 536"/>
                <a:gd name="T4" fmla="*/ 0 w 1431"/>
                <a:gd name="T5" fmla="*/ 536 h 536"/>
                <a:gd name="T6" fmla="*/ 895 w 1431"/>
                <a:gd name="T7" fmla="*/ 536 h 536"/>
                <a:gd name="T8" fmla="*/ 1431 w 1431"/>
                <a:gd name="T9" fmla="*/ 0 h 536"/>
              </a:gdLst>
              <a:ahLst/>
              <a:cxnLst>
                <a:cxn ang="0">
                  <a:pos x="T0" y="T1"/>
                </a:cxn>
                <a:cxn ang="0">
                  <a:pos x="T2" y="T3"/>
                </a:cxn>
                <a:cxn ang="0">
                  <a:pos x="T4" y="T5"/>
                </a:cxn>
                <a:cxn ang="0">
                  <a:pos x="T6" y="T7"/>
                </a:cxn>
                <a:cxn ang="0">
                  <a:pos x="T8" y="T9"/>
                </a:cxn>
              </a:cxnLst>
              <a:rect l="0" t="0" r="r" b="b"/>
              <a:pathLst>
                <a:path w="1431" h="536">
                  <a:moveTo>
                    <a:pt x="1431" y="0"/>
                  </a:moveTo>
                  <a:lnTo>
                    <a:pt x="0" y="0"/>
                  </a:lnTo>
                  <a:lnTo>
                    <a:pt x="0" y="536"/>
                  </a:lnTo>
                  <a:lnTo>
                    <a:pt x="895" y="536"/>
                  </a:lnTo>
                  <a:lnTo>
                    <a:pt x="1431" y="0"/>
                  </a:lnTo>
                  <a:close/>
                </a:path>
              </a:pathLst>
            </a:custGeom>
            <a:solidFill>
              <a:srgbClr val="BCBCD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3660" y="3156"/>
              <a:ext cx="1431" cy="536"/>
            </a:xfrm>
            <a:custGeom>
              <a:avLst/>
              <a:gdLst>
                <a:gd name="T0" fmla="*/ 1431 w 1431"/>
                <a:gd name="T1" fmla="*/ 0 h 536"/>
                <a:gd name="T2" fmla="*/ 0 w 1431"/>
                <a:gd name="T3" fmla="*/ 0 h 536"/>
                <a:gd name="T4" fmla="*/ 0 w 1431"/>
                <a:gd name="T5" fmla="*/ 536 h 536"/>
                <a:gd name="T6" fmla="*/ 895 w 1431"/>
                <a:gd name="T7" fmla="*/ 536 h 536"/>
                <a:gd name="T8" fmla="*/ 1431 w 1431"/>
                <a:gd name="T9" fmla="*/ 0 h 536"/>
              </a:gdLst>
              <a:ahLst/>
              <a:cxnLst>
                <a:cxn ang="0">
                  <a:pos x="T0" y="T1"/>
                </a:cxn>
                <a:cxn ang="0">
                  <a:pos x="T2" y="T3"/>
                </a:cxn>
                <a:cxn ang="0">
                  <a:pos x="T4" y="T5"/>
                </a:cxn>
                <a:cxn ang="0">
                  <a:pos x="T6" y="T7"/>
                </a:cxn>
                <a:cxn ang="0">
                  <a:pos x="T8" y="T9"/>
                </a:cxn>
              </a:cxnLst>
              <a:rect l="0" t="0" r="r" b="b"/>
              <a:pathLst>
                <a:path w="1431" h="536">
                  <a:moveTo>
                    <a:pt x="1431" y="0"/>
                  </a:moveTo>
                  <a:lnTo>
                    <a:pt x="0" y="0"/>
                  </a:lnTo>
                  <a:lnTo>
                    <a:pt x="0" y="536"/>
                  </a:lnTo>
                  <a:lnTo>
                    <a:pt x="895" y="536"/>
                  </a:lnTo>
                  <a:lnTo>
                    <a:pt x="143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EditPoints="1"/>
            </p:cNvSpPr>
            <p:nvPr/>
          </p:nvSpPr>
          <p:spPr bwMode="auto">
            <a:xfrm>
              <a:off x="3660" y="3156"/>
              <a:ext cx="1431" cy="536"/>
            </a:xfrm>
            <a:custGeom>
              <a:avLst/>
              <a:gdLst>
                <a:gd name="T0" fmla="*/ 0 w 1431"/>
                <a:gd name="T1" fmla="*/ 0 h 536"/>
                <a:gd name="T2" fmla="*/ 0 w 1431"/>
                <a:gd name="T3" fmla="*/ 0 h 536"/>
                <a:gd name="T4" fmla="*/ 0 w 1431"/>
                <a:gd name="T5" fmla="*/ 0 h 536"/>
                <a:gd name="T6" fmla="*/ 0 w 1431"/>
                <a:gd name="T7" fmla="*/ 0 h 536"/>
                <a:gd name="T8" fmla="*/ 0 w 1431"/>
                <a:gd name="T9" fmla="*/ 0 h 536"/>
                <a:gd name="T10" fmla="*/ 1431 w 1431"/>
                <a:gd name="T11" fmla="*/ 0 h 536"/>
                <a:gd name="T12" fmla="*/ 1431 w 1431"/>
                <a:gd name="T13" fmla="*/ 0 h 536"/>
                <a:gd name="T14" fmla="*/ 895 w 1431"/>
                <a:gd name="T15" fmla="*/ 536 h 536"/>
                <a:gd name="T16" fmla="*/ 895 w 1431"/>
                <a:gd name="T17" fmla="*/ 0 h 536"/>
                <a:gd name="T18" fmla="*/ 251 w 1431"/>
                <a:gd name="T19" fmla="*/ 0 h 536"/>
                <a:gd name="T20" fmla="*/ 578 w 1431"/>
                <a:gd name="T21" fmla="*/ 268 h 536"/>
                <a:gd name="T22" fmla="*/ 251 w 1431"/>
                <a:gd name="T23" fmla="*/ 536 h 536"/>
                <a:gd name="T24" fmla="*/ 895 w 1431"/>
                <a:gd name="T25" fmla="*/ 536 h 536"/>
                <a:gd name="T26" fmla="*/ 1431 w 1431"/>
                <a:gd name="T2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1" h="536">
                  <a:moveTo>
                    <a:pt x="0" y="0"/>
                  </a:moveTo>
                  <a:lnTo>
                    <a:pt x="0" y="0"/>
                  </a:lnTo>
                  <a:lnTo>
                    <a:pt x="0" y="0"/>
                  </a:lnTo>
                  <a:lnTo>
                    <a:pt x="0" y="0"/>
                  </a:lnTo>
                  <a:lnTo>
                    <a:pt x="0" y="0"/>
                  </a:lnTo>
                  <a:close/>
                  <a:moveTo>
                    <a:pt x="1431" y="0"/>
                  </a:moveTo>
                  <a:lnTo>
                    <a:pt x="1431" y="0"/>
                  </a:lnTo>
                  <a:lnTo>
                    <a:pt x="895" y="536"/>
                  </a:lnTo>
                  <a:lnTo>
                    <a:pt x="895" y="0"/>
                  </a:lnTo>
                  <a:lnTo>
                    <a:pt x="251" y="0"/>
                  </a:lnTo>
                  <a:lnTo>
                    <a:pt x="578" y="268"/>
                  </a:lnTo>
                  <a:lnTo>
                    <a:pt x="251" y="536"/>
                  </a:lnTo>
                  <a:lnTo>
                    <a:pt x="895" y="536"/>
                  </a:lnTo>
                  <a:lnTo>
                    <a:pt x="1431" y="0"/>
                  </a:lnTo>
                  <a:close/>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EditPoints="1"/>
            </p:cNvSpPr>
            <p:nvPr/>
          </p:nvSpPr>
          <p:spPr bwMode="auto">
            <a:xfrm>
              <a:off x="3660" y="3156"/>
              <a:ext cx="1431" cy="536"/>
            </a:xfrm>
            <a:custGeom>
              <a:avLst/>
              <a:gdLst>
                <a:gd name="T0" fmla="*/ 0 w 1431"/>
                <a:gd name="T1" fmla="*/ 0 h 536"/>
                <a:gd name="T2" fmla="*/ 0 w 1431"/>
                <a:gd name="T3" fmla="*/ 0 h 536"/>
                <a:gd name="T4" fmla="*/ 0 w 1431"/>
                <a:gd name="T5" fmla="*/ 0 h 536"/>
                <a:gd name="T6" fmla="*/ 0 w 1431"/>
                <a:gd name="T7" fmla="*/ 0 h 536"/>
                <a:gd name="T8" fmla="*/ 0 w 1431"/>
                <a:gd name="T9" fmla="*/ 0 h 536"/>
                <a:gd name="T10" fmla="*/ 1431 w 1431"/>
                <a:gd name="T11" fmla="*/ 0 h 536"/>
                <a:gd name="T12" fmla="*/ 1431 w 1431"/>
                <a:gd name="T13" fmla="*/ 0 h 536"/>
                <a:gd name="T14" fmla="*/ 895 w 1431"/>
                <a:gd name="T15" fmla="*/ 536 h 536"/>
                <a:gd name="T16" fmla="*/ 895 w 1431"/>
                <a:gd name="T17" fmla="*/ 0 h 536"/>
                <a:gd name="T18" fmla="*/ 251 w 1431"/>
                <a:gd name="T19" fmla="*/ 0 h 536"/>
                <a:gd name="T20" fmla="*/ 578 w 1431"/>
                <a:gd name="T21" fmla="*/ 268 h 536"/>
                <a:gd name="T22" fmla="*/ 251 w 1431"/>
                <a:gd name="T23" fmla="*/ 536 h 536"/>
                <a:gd name="T24" fmla="*/ 895 w 1431"/>
                <a:gd name="T25" fmla="*/ 536 h 536"/>
                <a:gd name="T26" fmla="*/ 1431 w 1431"/>
                <a:gd name="T2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1" h="536">
                  <a:moveTo>
                    <a:pt x="0" y="0"/>
                  </a:moveTo>
                  <a:lnTo>
                    <a:pt x="0" y="0"/>
                  </a:lnTo>
                  <a:lnTo>
                    <a:pt x="0" y="0"/>
                  </a:lnTo>
                  <a:lnTo>
                    <a:pt x="0" y="0"/>
                  </a:lnTo>
                  <a:lnTo>
                    <a:pt x="0" y="0"/>
                  </a:lnTo>
                  <a:moveTo>
                    <a:pt x="1431" y="0"/>
                  </a:moveTo>
                  <a:lnTo>
                    <a:pt x="1431" y="0"/>
                  </a:lnTo>
                  <a:lnTo>
                    <a:pt x="895" y="536"/>
                  </a:lnTo>
                  <a:lnTo>
                    <a:pt x="895" y="0"/>
                  </a:lnTo>
                  <a:lnTo>
                    <a:pt x="251" y="0"/>
                  </a:lnTo>
                  <a:lnTo>
                    <a:pt x="578" y="268"/>
                  </a:lnTo>
                  <a:lnTo>
                    <a:pt x="251" y="536"/>
                  </a:lnTo>
                  <a:lnTo>
                    <a:pt x="895" y="536"/>
                  </a:lnTo>
                  <a:lnTo>
                    <a:pt x="143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p:cNvSpPr>
            <p:nvPr/>
          </p:nvSpPr>
          <p:spPr bwMode="auto">
            <a:xfrm>
              <a:off x="4350" y="1968"/>
              <a:ext cx="947" cy="1724"/>
            </a:xfrm>
            <a:custGeom>
              <a:avLst/>
              <a:gdLst>
                <a:gd name="T0" fmla="*/ 205 w 947"/>
                <a:gd name="T1" fmla="*/ 1724 h 1724"/>
                <a:gd name="T2" fmla="*/ 741 w 947"/>
                <a:gd name="T3" fmla="*/ 1188 h 1724"/>
                <a:gd name="T4" fmla="*/ 741 w 947"/>
                <a:gd name="T5" fmla="*/ 578 h 1724"/>
                <a:gd name="T6" fmla="*/ 947 w 947"/>
                <a:gd name="T7" fmla="*/ 578 h 1724"/>
                <a:gd name="T8" fmla="*/ 473 w 947"/>
                <a:gd name="T9" fmla="*/ 0 h 1724"/>
                <a:gd name="T10" fmla="*/ 0 w 947"/>
                <a:gd name="T11" fmla="*/ 578 h 1724"/>
                <a:gd name="T12" fmla="*/ 205 w 947"/>
                <a:gd name="T13" fmla="*/ 578 h 1724"/>
                <a:gd name="T14" fmla="*/ 205 w 947"/>
                <a:gd name="T15" fmla="*/ 1724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205" y="1724"/>
                  </a:moveTo>
                  <a:lnTo>
                    <a:pt x="741" y="1188"/>
                  </a:lnTo>
                  <a:lnTo>
                    <a:pt x="741" y="578"/>
                  </a:lnTo>
                  <a:lnTo>
                    <a:pt x="947" y="578"/>
                  </a:lnTo>
                  <a:lnTo>
                    <a:pt x="473" y="0"/>
                  </a:lnTo>
                  <a:lnTo>
                    <a:pt x="0" y="578"/>
                  </a:lnTo>
                  <a:lnTo>
                    <a:pt x="205" y="578"/>
                  </a:lnTo>
                  <a:lnTo>
                    <a:pt x="205" y="172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p:cNvSpPr>
            <p:nvPr/>
          </p:nvSpPr>
          <p:spPr bwMode="auto">
            <a:xfrm>
              <a:off x="4350" y="1968"/>
              <a:ext cx="947" cy="1724"/>
            </a:xfrm>
            <a:custGeom>
              <a:avLst/>
              <a:gdLst>
                <a:gd name="T0" fmla="*/ 205 w 947"/>
                <a:gd name="T1" fmla="*/ 1724 h 1724"/>
                <a:gd name="T2" fmla="*/ 741 w 947"/>
                <a:gd name="T3" fmla="*/ 1188 h 1724"/>
                <a:gd name="T4" fmla="*/ 741 w 947"/>
                <a:gd name="T5" fmla="*/ 578 h 1724"/>
                <a:gd name="T6" fmla="*/ 947 w 947"/>
                <a:gd name="T7" fmla="*/ 578 h 1724"/>
                <a:gd name="T8" fmla="*/ 473 w 947"/>
                <a:gd name="T9" fmla="*/ 0 h 1724"/>
                <a:gd name="T10" fmla="*/ 0 w 947"/>
                <a:gd name="T11" fmla="*/ 578 h 1724"/>
                <a:gd name="T12" fmla="*/ 205 w 947"/>
                <a:gd name="T13" fmla="*/ 578 h 1724"/>
                <a:gd name="T14" fmla="*/ 205 w 947"/>
                <a:gd name="T15" fmla="*/ 1724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205" y="1724"/>
                  </a:moveTo>
                  <a:lnTo>
                    <a:pt x="741" y="1188"/>
                  </a:lnTo>
                  <a:lnTo>
                    <a:pt x="741" y="578"/>
                  </a:lnTo>
                  <a:lnTo>
                    <a:pt x="947" y="578"/>
                  </a:lnTo>
                  <a:lnTo>
                    <a:pt x="473" y="0"/>
                  </a:lnTo>
                  <a:lnTo>
                    <a:pt x="0" y="578"/>
                  </a:lnTo>
                  <a:lnTo>
                    <a:pt x="205" y="578"/>
                  </a:lnTo>
                  <a:lnTo>
                    <a:pt x="205" y="172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p:cNvSpPr>
            <p:nvPr/>
          </p:nvSpPr>
          <p:spPr bwMode="auto">
            <a:xfrm>
              <a:off x="4350" y="1968"/>
              <a:ext cx="947" cy="1724"/>
            </a:xfrm>
            <a:custGeom>
              <a:avLst/>
              <a:gdLst>
                <a:gd name="T0" fmla="*/ 473 w 947"/>
                <a:gd name="T1" fmla="*/ 0 h 1724"/>
                <a:gd name="T2" fmla="*/ 0 w 947"/>
                <a:gd name="T3" fmla="*/ 578 h 1724"/>
                <a:gd name="T4" fmla="*/ 205 w 947"/>
                <a:gd name="T5" fmla="*/ 578 h 1724"/>
                <a:gd name="T6" fmla="*/ 205 w 947"/>
                <a:gd name="T7" fmla="*/ 1724 h 1724"/>
                <a:gd name="T8" fmla="*/ 741 w 947"/>
                <a:gd name="T9" fmla="*/ 1188 h 1724"/>
                <a:gd name="T10" fmla="*/ 741 w 947"/>
                <a:gd name="T11" fmla="*/ 578 h 1724"/>
                <a:gd name="T12" fmla="*/ 947 w 947"/>
                <a:gd name="T13" fmla="*/ 578 h 1724"/>
                <a:gd name="T14" fmla="*/ 473 w 947"/>
                <a:gd name="T15" fmla="*/ 0 h 1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7" h="1724">
                  <a:moveTo>
                    <a:pt x="473" y="0"/>
                  </a:moveTo>
                  <a:lnTo>
                    <a:pt x="0" y="578"/>
                  </a:lnTo>
                  <a:lnTo>
                    <a:pt x="205" y="578"/>
                  </a:lnTo>
                  <a:lnTo>
                    <a:pt x="205" y="1724"/>
                  </a:lnTo>
                  <a:lnTo>
                    <a:pt x="741" y="1188"/>
                  </a:lnTo>
                  <a:lnTo>
                    <a:pt x="741" y="578"/>
                  </a:lnTo>
                  <a:lnTo>
                    <a:pt x="947" y="578"/>
                  </a:lnTo>
                  <a:lnTo>
                    <a:pt x="47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p:cNvSpPr>
            <p:nvPr/>
          </p:nvSpPr>
          <p:spPr bwMode="auto">
            <a:xfrm>
              <a:off x="2515" y="2950"/>
              <a:ext cx="1723" cy="948"/>
            </a:xfrm>
            <a:custGeom>
              <a:avLst/>
              <a:gdLst>
                <a:gd name="T0" fmla="*/ 0 w 1723"/>
                <a:gd name="T1" fmla="*/ 206 h 948"/>
                <a:gd name="T2" fmla="*/ 536 w 1723"/>
                <a:gd name="T3" fmla="*/ 742 h 948"/>
                <a:gd name="T4" fmla="*/ 1145 w 1723"/>
                <a:gd name="T5" fmla="*/ 742 h 948"/>
                <a:gd name="T6" fmla="*/ 1145 w 1723"/>
                <a:gd name="T7" fmla="*/ 948 h 948"/>
                <a:gd name="T8" fmla="*/ 1723 w 1723"/>
                <a:gd name="T9" fmla="*/ 474 h 948"/>
                <a:gd name="T10" fmla="*/ 1145 w 1723"/>
                <a:gd name="T11" fmla="*/ 0 h 948"/>
                <a:gd name="T12" fmla="*/ 1145 w 1723"/>
                <a:gd name="T13" fmla="*/ 206 h 948"/>
                <a:gd name="T14" fmla="*/ 0 w 1723"/>
                <a:gd name="T15" fmla="*/ 206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0" y="206"/>
                  </a:moveTo>
                  <a:lnTo>
                    <a:pt x="536" y="742"/>
                  </a:lnTo>
                  <a:lnTo>
                    <a:pt x="1145" y="742"/>
                  </a:lnTo>
                  <a:lnTo>
                    <a:pt x="1145" y="948"/>
                  </a:lnTo>
                  <a:lnTo>
                    <a:pt x="1723" y="474"/>
                  </a:lnTo>
                  <a:lnTo>
                    <a:pt x="1145" y="0"/>
                  </a:lnTo>
                  <a:lnTo>
                    <a:pt x="1145" y="206"/>
                  </a:lnTo>
                  <a:lnTo>
                    <a:pt x="0" y="20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p:cNvSpPr>
            <p:nvPr/>
          </p:nvSpPr>
          <p:spPr bwMode="auto">
            <a:xfrm>
              <a:off x="2515" y="2950"/>
              <a:ext cx="1723" cy="948"/>
            </a:xfrm>
            <a:custGeom>
              <a:avLst/>
              <a:gdLst>
                <a:gd name="T0" fmla="*/ 0 w 1723"/>
                <a:gd name="T1" fmla="*/ 206 h 948"/>
                <a:gd name="T2" fmla="*/ 536 w 1723"/>
                <a:gd name="T3" fmla="*/ 742 h 948"/>
                <a:gd name="T4" fmla="*/ 1145 w 1723"/>
                <a:gd name="T5" fmla="*/ 742 h 948"/>
                <a:gd name="T6" fmla="*/ 1145 w 1723"/>
                <a:gd name="T7" fmla="*/ 948 h 948"/>
                <a:gd name="T8" fmla="*/ 1723 w 1723"/>
                <a:gd name="T9" fmla="*/ 474 h 948"/>
                <a:gd name="T10" fmla="*/ 1145 w 1723"/>
                <a:gd name="T11" fmla="*/ 0 h 948"/>
                <a:gd name="T12" fmla="*/ 1145 w 1723"/>
                <a:gd name="T13" fmla="*/ 206 h 948"/>
                <a:gd name="T14" fmla="*/ 0 w 1723"/>
                <a:gd name="T15" fmla="*/ 206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3" h="948">
                  <a:moveTo>
                    <a:pt x="0" y="206"/>
                  </a:moveTo>
                  <a:lnTo>
                    <a:pt x="536" y="742"/>
                  </a:lnTo>
                  <a:lnTo>
                    <a:pt x="1145" y="742"/>
                  </a:lnTo>
                  <a:lnTo>
                    <a:pt x="1145" y="948"/>
                  </a:lnTo>
                  <a:lnTo>
                    <a:pt x="1723" y="474"/>
                  </a:lnTo>
                  <a:lnTo>
                    <a:pt x="1145" y="0"/>
                  </a:lnTo>
                  <a:lnTo>
                    <a:pt x="1145" y="206"/>
                  </a:lnTo>
                  <a:lnTo>
                    <a:pt x="0" y="20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p:cNvSpPr>
            <p:nvPr/>
          </p:nvSpPr>
          <p:spPr bwMode="auto">
            <a:xfrm>
              <a:off x="2515" y="2950"/>
              <a:ext cx="1723" cy="948"/>
            </a:xfrm>
            <a:custGeom>
              <a:avLst/>
              <a:gdLst>
                <a:gd name="T0" fmla="*/ 1145 w 1723"/>
                <a:gd name="T1" fmla="*/ 0 h 948"/>
                <a:gd name="T2" fmla="*/ 1145 w 1723"/>
                <a:gd name="T3" fmla="*/ 206 h 948"/>
                <a:gd name="T4" fmla="*/ 536 w 1723"/>
                <a:gd name="T5" fmla="*/ 206 h 948"/>
                <a:gd name="T6" fmla="*/ 0 w 1723"/>
                <a:gd name="T7" fmla="*/ 206 h 948"/>
                <a:gd name="T8" fmla="*/ 536 w 1723"/>
                <a:gd name="T9" fmla="*/ 742 h 948"/>
                <a:gd name="T10" fmla="*/ 1145 w 1723"/>
                <a:gd name="T11" fmla="*/ 742 h 948"/>
                <a:gd name="T12" fmla="*/ 1145 w 1723"/>
                <a:gd name="T13" fmla="*/ 948 h 948"/>
                <a:gd name="T14" fmla="*/ 1723 w 1723"/>
                <a:gd name="T15" fmla="*/ 474 h 948"/>
                <a:gd name="T16" fmla="*/ 1396 w 1723"/>
                <a:gd name="T17" fmla="*/ 206 h 948"/>
                <a:gd name="T18" fmla="*/ 1145 w 1723"/>
                <a:gd name="T1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3" h="948">
                  <a:moveTo>
                    <a:pt x="1145" y="0"/>
                  </a:moveTo>
                  <a:lnTo>
                    <a:pt x="1145" y="206"/>
                  </a:lnTo>
                  <a:lnTo>
                    <a:pt x="536" y="206"/>
                  </a:lnTo>
                  <a:lnTo>
                    <a:pt x="0" y="206"/>
                  </a:lnTo>
                  <a:lnTo>
                    <a:pt x="536" y="742"/>
                  </a:lnTo>
                  <a:lnTo>
                    <a:pt x="1145" y="742"/>
                  </a:lnTo>
                  <a:lnTo>
                    <a:pt x="1145" y="948"/>
                  </a:lnTo>
                  <a:lnTo>
                    <a:pt x="1723" y="474"/>
                  </a:lnTo>
                  <a:lnTo>
                    <a:pt x="1396" y="206"/>
                  </a:lnTo>
                  <a:lnTo>
                    <a:pt x="114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8329870" y="2728593"/>
            <a:ext cx="2166540" cy="901761"/>
            <a:chOff x="9543388" y="4717289"/>
            <a:chExt cx="2313011" cy="901761"/>
          </a:xfrm>
        </p:grpSpPr>
        <p:sp>
          <p:nvSpPr>
            <p:cNvPr id="50" name="TextBox 49"/>
            <p:cNvSpPr txBox="1"/>
            <p:nvPr/>
          </p:nvSpPr>
          <p:spPr>
            <a:xfrm>
              <a:off x="9543388" y="4717289"/>
              <a:ext cx="1441321" cy="338554"/>
            </a:xfrm>
            <a:prstGeom prst="rect">
              <a:avLst/>
            </a:prstGeom>
            <a:noFill/>
          </p:spPr>
          <p:txBody>
            <a:bodyPr wrap="none" rtlCol="0">
              <a:spAutoFit/>
            </a:bodyPr>
            <a:lstStyle/>
            <a:p>
              <a:r>
                <a:rPr lang="id-ID" sz="1600" b="1" smtClean="0">
                  <a:solidFill>
                    <a:schemeClr val="bg1">
                      <a:lumMod val="25000"/>
                    </a:schemeClr>
                  </a:solidFill>
                  <a:latin typeface="+mj-lt"/>
                </a:rPr>
                <a:t>Concept 01</a:t>
              </a:r>
              <a:endParaRPr lang="id-ID" sz="1600" b="1" dirty="0">
                <a:solidFill>
                  <a:schemeClr val="bg1">
                    <a:lumMod val="25000"/>
                  </a:schemeClr>
                </a:solidFill>
                <a:latin typeface="+mj-lt"/>
              </a:endParaRPr>
            </a:p>
          </p:txBody>
        </p:sp>
        <p:sp>
          <p:nvSpPr>
            <p:cNvPr id="51" name="Rectangle 50"/>
            <p:cNvSpPr/>
            <p:nvPr/>
          </p:nvSpPr>
          <p:spPr>
            <a:xfrm>
              <a:off x="9543389" y="4972719"/>
              <a:ext cx="2313010"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2" name="Group 51"/>
          <p:cNvGrpSpPr/>
          <p:nvPr/>
        </p:nvGrpSpPr>
        <p:grpSpPr>
          <a:xfrm>
            <a:off x="8412420" y="4403912"/>
            <a:ext cx="2137687" cy="901761"/>
            <a:chOff x="9543388" y="4717289"/>
            <a:chExt cx="2282207" cy="901761"/>
          </a:xfrm>
        </p:grpSpPr>
        <p:sp>
          <p:nvSpPr>
            <p:cNvPr id="53" name="TextBox 52"/>
            <p:cNvSpPr txBox="1"/>
            <p:nvPr/>
          </p:nvSpPr>
          <p:spPr>
            <a:xfrm>
              <a:off x="9543388" y="4717289"/>
              <a:ext cx="1484104" cy="338554"/>
            </a:xfrm>
            <a:prstGeom prst="rect">
              <a:avLst/>
            </a:prstGeom>
            <a:noFill/>
          </p:spPr>
          <p:txBody>
            <a:bodyPr wrap="none" rtlCol="0">
              <a:spAutoFit/>
            </a:bodyPr>
            <a:lstStyle/>
            <a:p>
              <a:r>
                <a:rPr lang="id-ID" sz="1600" b="1" smtClean="0">
                  <a:solidFill>
                    <a:schemeClr val="bg1">
                      <a:lumMod val="25000"/>
                    </a:schemeClr>
                  </a:solidFill>
                  <a:latin typeface="+mj-lt"/>
                </a:rPr>
                <a:t>Concept 02</a:t>
              </a:r>
              <a:endParaRPr lang="id-ID" sz="1600" b="1" dirty="0">
                <a:solidFill>
                  <a:schemeClr val="bg1">
                    <a:lumMod val="25000"/>
                  </a:schemeClr>
                </a:solidFill>
                <a:latin typeface="+mj-lt"/>
              </a:endParaRPr>
            </a:p>
          </p:txBody>
        </p:sp>
        <p:sp>
          <p:nvSpPr>
            <p:cNvPr id="54" name="Rectangle 53"/>
            <p:cNvSpPr/>
            <p:nvPr/>
          </p:nvSpPr>
          <p:spPr>
            <a:xfrm>
              <a:off x="9543389" y="4972719"/>
              <a:ext cx="2282206" cy="646331"/>
            </a:xfrm>
            <a:prstGeom prst="rect">
              <a:avLst/>
            </a:prstGeom>
          </p:spPr>
          <p:txBody>
            <a:bodyPr wrap="square">
              <a:spAutoFit/>
            </a:bodyPr>
            <a:lstStyle/>
            <a:p>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5" name="Group 54"/>
          <p:cNvGrpSpPr/>
          <p:nvPr/>
        </p:nvGrpSpPr>
        <p:grpSpPr>
          <a:xfrm>
            <a:off x="1362074" y="2726851"/>
            <a:ext cx="2331821" cy="870918"/>
            <a:chOff x="9543388" y="4748132"/>
            <a:chExt cx="2489466" cy="870918"/>
          </a:xfrm>
        </p:grpSpPr>
        <p:sp>
          <p:nvSpPr>
            <p:cNvPr id="56" name="TextBox 55"/>
            <p:cNvSpPr txBox="1"/>
            <p:nvPr/>
          </p:nvSpPr>
          <p:spPr>
            <a:xfrm>
              <a:off x="10550460" y="4748132"/>
              <a:ext cx="1482394"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03</a:t>
              </a:r>
              <a:endParaRPr lang="id-ID" sz="1600" b="1" dirty="0">
                <a:solidFill>
                  <a:schemeClr val="bg1">
                    <a:lumMod val="25000"/>
                  </a:schemeClr>
                </a:solidFill>
                <a:latin typeface="+mj-lt"/>
              </a:endParaRPr>
            </a:p>
          </p:txBody>
        </p:sp>
        <p:sp>
          <p:nvSpPr>
            <p:cNvPr id="57" name="Rectangle 56"/>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grpSp>
        <p:nvGrpSpPr>
          <p:cNvPr id="58" name="Group 57"/>
          <p:cNvGrpSpPr/>
          <p:nvPr/>
        </p:nvGrpSpPr>
        <p:grpSpPr>
          <a:xfrm>
            <a:off x="1362074" y="4409576"/>
            <a:ext cx="2327905" cy="876298"/>
            <a:chOff x="9543388" y="4742752"/>
            <a:chExt cx="2485285" cy="876298"/>
          </a:xfrm>
        </p:grpSpPr>
        <p:sp>
          <p:nvSpPr>
            <p:cNvPr id="59" name="TextBox 58"/>
            <p:cNvSpPr txBox="1"/>
            <p:nvPr/>
          </p:nvSpPr>
          <p:spPr>
            <a:xfrm>
              <a:off x="10544729" y="4742752"/>
              <a:ext cx="1480682" cy="338554"/>
            </a:xfrm>
            <a:prstGeom prst="rect">
              <a:avLst/>
            </a:prstGeom>
            <a:noFill/>
          </p:spPr>
          <p:txBody>
            <a:bodyPr wrap="none" rtlCol="0">
              <a:spAutoFit/>
            </a:bodyPr>
            <a:lstStyle/>
            <a:p>
              <a:pPr algn="r"/>
              <a:r>
                <a:rPr lang="id-ID" sz="1600" b="1" smtClean="0">
                  <a:solidFill>
                    <a:schemeClr val="bg1">
                      <a:lumMod val="25000"/>
                    </a:schemeClr>
                  </a:solidFill>
                  <a:latin typeface="+mj-lt"/>
                </a:rPr>
                <a:t>Concept 04</a:t>
              </a:r>
              <a:endParaRPr lang="id-ID" sz="1600" b="1" dirty="0">
                <a:solidFill>
                  <a:schemeClr val="bg1">
                    <a:lumMod val="25000"/>
                  </a:schemeClr>
                </a:solidFill>
                <a:latin typeface="+mj-lt"/>
              </a:endParaRPr>
            </a:p>
          </p:txBody>
        </p:sp>
        <p:sp>
          <p:nvSpPr>
            <p:cNvPr id="60" name="Rectangle 59"/>
            <p:cNvSpPr/>
            <p:nvPr/>
          </p:nvSpPr>
          <p:spPr>
            <a:xfrm>
              <a:off x="9543388" y="4972719"/>
              <a:ext cx="2485285" cy="646331"/>
            </a:xfrm>
            <a:prstGeom prst="rect">
              <a:avLst/>
            </a:prstGeom>
          </p:spPr>
          <p:txBody>
            <a:bodyPr wrap="square">
              <a:spAutoFit/>
            </a:bodyPr>
            <a:lstStyle/>
            <a:p>
              <a:pPr algn="r"/>
              <a:r>
                <a:rPr lang="id-ID" sz="1200" dirty="0">
                  <a:solidFill>
                    <a:schemeClr val="bg1">
                      <a:lumMod val="25000"/>
                    </a:schemeClr>
                  </a:solidFill>
                </a:rPr>
                <a:t>Suitable for all categories business and personal </a:t>
              </a:r>
              <a:r>
                <a:rPr lang="id-ID" sz="1200" dirty="0" smtClean="0">
                  <a:solidFill>
                    <a:schemeClr val="bg1">
                      <a:lumMod val="25000"/>
                    </a:schemeClr>
                  </a:solidFill>
                </a:rPr>
                <a:t>presentation</a:t>
              </a:r>
              <a:endParaRPr lang="id-ID" sz="1200" dirty="0">
                <a:solidFill>
                  <a:schemeClr val="bg1">
                    <a:lumMod val="25000"/>
                  </a:schemeClr>
                </a:solidFill>
              </a:endParaRPr>
            </a:p>
          </p:txBody>
        </p:sp>
      </p:grpSp>
    </p:spTree>
    <p:extLst>
      <p:ext uri="{BB962C8B-B14F-4D97-AF65-F5344CB8AC3E}">
        <p14:creationId xmlns:p14="http://schemas.microsoft.com/office/powerpoint/2010/main" val="930865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976558" y="4781579"/>
            <a:ext cx="2970727" cy="1425925"/>
            <a:chOff x="6213792" y="4111943"/>
            <a:chExt cx="3403577" cy="818663"/>
          </a:xfrm>
        </p:grpSpPr>
        <p:sp>
          <p:nvSpPr>
            <p:cNvPr id="55"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6"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7"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8"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59"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0"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61" name="Group 60"/>
          <p:cNvGrpSpPr/>
          <p:nvPr/>
        </p:nvGrpSpPr>
        <p:grpSpPr>
          <a:xfrm>
            <a:off x="5078275" y="4242136"/>
            <a:ext cx="2970727" cy="1425925"/>
            <a:chOff x="6213792" y="4111943"/>
            <a:chExt cx="3403577" cy="818663"/>
          </a:xfrm>
        </p:grpSpPr>
        <p:sp>
          <p:nvSpPr>
            <p:cNvPr id="62"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3"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4"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5"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6"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67"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68" name="Group 67"/>
          <p:cNvGrpSpPr/>
          <p:nvPr/>
        </p:nvGrpSpPr>
        <p:grpSpPr>
          <a:xfrm>
            <a:off x="8171835" y="3687902"/>
            <a:ext cx="2970727" cy="1425925"/>
            <a:chOff x="6213792" y="4111943"/>
            <a:chExt cx="3403577" cy="818663"/>
          </a:xfrm>
        </p:grpSpPr>
        <p:sp>
          <p:nvSpPr>
            <p:cNvPr id="69" name="Freeform 23"/>
            <p:cNvSpPr>
              <a:spLocks/>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0" name="Freeform 24"/>
            <p:cNvSpPr>
              <a:spLocks/>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1" name="Freeform 25"/>
            <p:cNvSpPr>
              <a:spLocks/>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2" name="Freeform 26"/>
            <p:cNvSpPr>
              <a:spLocks/>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3"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74"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75" name="Group 74"/>
          <p:cNvGrpSpPr/>
          <p:nvPr/>
        </p:nvGrpSpPr>
        <p:grpSpPr>
          <a:xfrm rot="16200000">
            <a:off x="2927588" y="4508247"/>
            <a:ext cx="1180323" cy="121889"/>
            <a:chOff x="2057400" y="2800350"/>
            <a:chExt cx="885242" cy="91440"/>
          </a:xfrm>
          <a:solidFill>
            <a:schemeClr val="tx1">
              <a:lumMod val="50000"/>
            </a:schemeClr>
          </a:solidFill>
        </p:grpSpPr>
        <p:sp>
          <p:nvSpPr>
            <p:cNvPr id="76" name="Oval 75"/>
            <p:cNvSpPr/>
            <p:nvPr/>
          </p:nvSpPr>
          <p:spPr>
            <a:xfrm rot="5400000">
              <a:off x="2057400" y="2800350"/>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900"/>
            </a:p>
          </p:txBody>
        </p:sp>
        <p:cxnSp>
          <p:nvCxnSpPr>
            <p:cNvPr id="77" name="Straight Connector 76"/>
            <p:cNvCxnSpPr/>
            <p:nvPr/>
          </p:nvCxnSpPr>
          <p:spPr>
            <a:xfrm rot="5400000" flipV="1">
              <a:off x="2545741" y="2449169"/>
              <a:ext cx="0" cy="79380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6200000">
            <a:off x="5960203" y="3925006"/>
            <a:ext cx="1180323" cy="121889"/>
            <a:chOff x="2057400" y="2800350"/>
            <a:chExt cx="885242" cy="91440"/>
          </a:xfrm>
          <a:solidFill>
            <a:schemeClr val="tx1">
              <a:lumMod val="50000"/>
            </a:schemeClr>
          </a:solidFill>
        </p:grpSpPr>
        <p:sp>
          <p:nvSpPr>
            <p:cNvPr id="79" name="Oval 78"/>
            <p:cNvSpPr/>
            <p:nvPr/>
          </p:nvSpPr>
          <p:spPr>
            <a:xfrm rot="5400000">
              <a:off x="2057400" y="2800350"/>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900"/>
            </a:p>
          </p:txBody>
        </p:sp>
        <p:cxnSp>
          <p:nvCxnSpPr>
            <p:cNvPr id="80" name="Straight Connector 79"/>
            <p:cNvCxnSpPr/>
            <p:nvPr/>
          </p:nvCxnSpPr>
          <p:spPr>
            <a:xfrm rot="5400000" flipV="1">
              <a:off x="2545741" y="2449169"/>
              <a:ext cx="0" cy="793803"/>
            </a:xfrm>
            <a:prstGeom prst="line">
              <a:avLst/>
            </a:prstGeom>
            <a:grpFill/>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rot="16200000">
            <a:off x="9071115" y="3383836"/>
            <a:ext cx="1180323" cy="121889"/>
            <a:chOff x="2057400" y="2800350"/>
            <a:chExt cx="885242" cy="91440"/>
          </a:xfrm>
          <a:solidFill>
            <a:schemeClr val="tx1">
              <a:lumMod val="50000"/>
            </a:schemeClr>
          </a:solidFill>
        </p:grpSpPr>
        <p:sp>
          <p:nvSpPr>
            <p:cNvPr id="82" name="Oval 81"/>
            <p:cNvSpPr/>
            <p:nvPr/>
          </p:nvSpPr>
          <p:spPr>
            <a:xfrm rot="5400000">
              <a:off x="2057400" y="2800350"/>
              <a:ext cx="91440" cy="9144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900"/>
            </a:p>
          </p:txBody>
        </p:sp>
        <p:cxnSp>
          <p:nvCxnSpPr>
            <p:cNvPr id="83" name="Straight Connector 82"/>
            <p:cNvCxnSpPr/>
            <p:nvPr/>
          </p:nvCxnSpPr>
          <p:spPr>
            <a:xfrm rot="5400000" flipV="1">
              <a:off x="2545741" y="2449169"/>
              <a:ext cx="0" cy="793803"/>
            </a:xfrm>
            <a:prstGeom prst="line">
              <a:avLst/>
            </a:prstGeom>
            <a:grpFill/>
            <a:ln w="1270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119457" y="3584144"/>
            <a:ext cx="764860" cy="765060"/>
            <a:chOff x="6120388" y="2293624"/>
            <a:chExt cx="764860" cy="765060"/>
          </a:xfrm>
        </p:grpSpPr>
        <p:sp>
          <p:nvSpPr>
            <p:cNvPr id="85" name="Oval 84"/>
            <p:cNvSpPr/>
            <p:nvPr/>
          </p:nvSpPr>
          <p:spPr bwMode="auto">
            <a:xfrm>
              <a:off x="6120388" y="2293624"/>
              <a:ext cx="764860" cy="76506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86" name="Freeform 127"/>
            <p:cNvSpPr>
              <a:spLocks noEditPoints="1"/>
            </p:cNvSpPr>
            <p:nvPr/>
          </p:nvSpPr>
          <p:spPr bwMode="auto">
            <a:xfrm>
              <a:off x="6344584" y="248609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6185287" y="3096510"/>
            <a:ext cx="764860" cy="765060"/>
            <a:chOff x="6127152" y="3285112"/>
            <a:chExt cx="764860" cy="765060"/>
          </a:xfrm>
        </p:grpSpPr>
        <p:sp>
          <p:nvSpPr>
            <p:cNvPr id="88" name="Oval 87"/>
            <p:cNvSpPr/>
            <p:nvPr/>
          </p:nvSpPr>
          <p:spPr bwMode="auto">
            <a:xfrm>
              <a:off x="6127152" y="3285112"/>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89" name="Group 88"/>
            <p:cNvGrpSpPr/>
            <p:nvPr/>
          </p:nvGrpSpPr>
          <p:grpSpPr>
            <a:xfrm>
              <a:off x="6309551" y="3510984"/>
              <a:ext cx="386534" cy="314469"/>
              <a:chOff x="6369689" y="2031259"/>
              <a:chExt cx="386534" cy="314469"/>
            </a:xfrm>
            <a:solidFill>
              <a:schemeClr val="bg1"/>
            </a:solidFill>
          </p:grpSpPr>
          <p:sp>
            <p:nvSpPr>
              <p:cNvPr id="90" name="Freeform 89"/>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2" name="Group 91"/>
          <p:cNvGrpSpPr/>
          <p:nvPr/>
        </p:nvGrpSpPr>
        <p:grpSpPr>
          <a:xfrm>
            <a:off x="9255508" y="2439002"/>
            <a:ext cx="764860" cy="765060"/>
            <a:chOff x="6122601" y="4289483"/>
            <a:chExt cx="764860" cy="765060"/>
          </a:xfrm>
        </p:grpSpPr>
        <p:sp>
          <p:nvSpPr>
            <p:cNvPr id="93" name="Oval 92"/>
            <p:cNvSpPr/>
            <p:nvPr/>
          </p:nvSpPr>
          <p:spPr bwMode="auto">
            <a:xfrm>
              <a:off x="6122601" y="4289483"/>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94" name="Group 93"/>
            <p:cNvGrpSpPr/>
            <p:nvPr/>
          </p:nvGrpSpPr>
          <p:grpSpPr>
            <a:xfrm>
              <a:off x="6296103" y="4502331"/>
              <a:ext cx="386534" cy="339364"/>
              <a:chOff x="6369689" y="1149437"/>
              <a:chExt cx="386534" cy="339364"/>
            </a:xfrm>
            <a:solidFill>
              <a:schemeClr val="bg1"/>
            </a:solidFill>
          </p:grpSpPr>
          <p:sp>
            <p:nvSpPr>
              <p:cNvPr id="95"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2" name="TextBox 101"/>
          <p:cNvSpPr txBox="1"/>
          <p:nvPr/>
        </p:nvSpPr>
        <p:spPr>
          <a:xfrm>
            <a:off x="1971040" y="2892471"/>
            <a:ext cx="2953397" cy="510140"/>
          </a:xfrm>
          <a:prstGeom prst="rect">
            <a:avLst/>
          </a:prstGeom>
          <a:noFill/>
        </p:spPr>
        <p:txBody>
          <a:bodyPr wrap="square" rtlCol="0">
            <a:spAutoFit/>
          </a:bodyPr>
          <a:lstStyle/>
          <a:p>
            <a:pPr algn="ctr">
              <a:lnSpc>
                <a:spcPct val="120000"/>
              </a:lnSpc>
            </a:pPr>
            <a:r>
              <a:rPr lang="en-US" sz="1200" smtClean="0">
                <a:latin typeface="Lato Light" pitchFamily="34" charset="0"/>
              </a:rPr>
              <a:t>Lorem </a:t>
            </a:r>
            <a:r>
              <a:rPr lang="en-US" sz="1200" dirty="0" err="1">
                <a:latin typeface="Lato Light" pitchFamily="34" charset="0"/>
              </a:rPr>
              <a:t>Ipsum</a:t>
            </a:r>
            <a:r>
              <a:rPr lang="en-US" sz="1200" dirty="0">
                <a:latin typeface="Lato Light" pitchFamily="34" charset="0"/>
              </a:rPr>
              <a:t> is simply dummy text of the printing and </a:t>
            </a:r>
            <a:r>
              <a:rPr lang="en-US" sz="1200">
                <a:latin typeface="Lato Light" pitchFamily="34" charset="0"/>
              </a:rPr>
              <a:t>typesetting </a:t>
            </a:r>
            <a:r>
              <a:rPr lang="en-US" sz="1200" smtClean="0">
                <a:latin typeface="Lato Light" pitchFamily="34" charset="0"/>
              </a:rPr>
              <a:t>industry</a:t>
            </a:r>
            <a:endParaRPr lang="en-US" sz="1200" dirty="0">
              <a:latin typeface="Lato Light" pitchFamily="34" charset="0"/>
            </a:endParaRPr>
          </a:p>
        </p:txBody>
      </p:sp>
      <p:sp>
        <p:nvSpPr>
          <p:cNvPr id="103" name="TextBox 102"/>
          <p:cNvSpPr txBox="1"/>
          <p:nvPr/>
        </p:nvSpPr>
        <p:spPr>
          <a:xfrm>
            <a:off x="1889162" y="2526930"/>
            <a:ext cx="3035275" cy="461628"/>
          </a:xfrm>
          <a:prstGeom prst="rect">
            <a:avLst/>
          </a:prstGeom>
          <a:noFill/>
        </p:spPr>
        <p:txBody>
          <a:bodyPr wrap="square" lIns="182843" tIns="91422" rIns="182843" bIns="91422" rtlCol="0">
            <a:spAutoFit/>
          </a:bodyPr>
          <a:lstStyle/>
          <a:p>
            <a:pPr algn="ctr"/>
            <a:r>
              <a:rPr lang="id-ID" b="1" smtClean="0">
                <a:solidFill>
                  <a:schemeClr val="accent1"/>
                </a:solidFill>
                <a:latin typeface="Lato Regular"/>
                <a:cs typeface="Lato Regular"/>
              </a:rPr>
              <a:t>Delivery </a:t>
            </a:r>
            <a:endParaRPr lang="en-US" b="1" dirty="0">
              <a:solidFill>
                <a:schemeClr val="accent1"/>
              </a:solidFill>
              <a:latin typeface="Lato Regular"/>
              <a:cs typeface="Lato Regular"/>
            </a:endParaRPr>
          </a:p>
        </p:txBody>
      </p:sp>
      <p:sp>
        <p:nvSpPr>
          <p:cNvPr id="104" name="TextBox 103"/>
          <p:cNvSpPr txBox="1"/>
          <p:nvPr/>
        </p:nvSpPr>
        <p:spPr>
          <a:xfrm>
            <a:off x="5104933" y="2444803"/>
            <a:ext cx="2953397" cy="535531"/>
          </a:xfrm>
          <a:prstGeom prst="rect">
            <a:avLst/>
          </a:prstGeom>
          <a:noFill/>
        </p:spPr>
        <p:txBody>
          <a:bodyPr wrap="square" rtlCol="0">
            <a:spAutoFit/>
          </a:bodyPr>
          <a:lstStyle/>
          <a:p>
            <a:pPr algn="ctr">
              <a:lnSpc>
                <a:spcPct val="120000"/>
              </a:lnSpc>
            </a:pPr>
            <a:r>
              <a:rPr lang="en-US" sz="1200" smtClean="0">
                <a:latin typeface="Lato Light" pitchFamily="34" charset="0"/>
              </a:rPr>
              <a:t>Lorem </a:t>
            </a:r>
            <a:r>
              <a:rPr lang="en-US" sz="1200" dirty="0" err="1">
                <a:latin typeface="Lato Light" pitchFamily="34" charset="0"/>
              </a:rPr>
              <a:t>Ipsum</a:t>
            </a:r>
            <a:r>
              <a:rPr lang="en-US" sz="1200" dirty="0">
                <a:latin typeface="Lato Light" pitchFamily="34" charset="0"/>
              </a:rPr>
              <a:t> is simply dummy text of the printing and </a:t>
            </a:r>
            <a:r>
              <a:rPr lang="en-US" sz="1200">
                <a:latin typeface="Lato Light" pitchFamily="34" charset="0"/>
              </a:rPr>
              <a:t>typesetting </a:t>
            </a:r>
            <a:r>
              <a:rPr lang="en-US" sz="1200" smtClean="0">
                <a:latin typeface="Lato Light" pitchFamily="34" charset="0"/>
              </a:rPr>
              <a:t>industry</a:t>
            </a:r>
            <a:endParaRPr lang="en-US" sz="1200" dirty="0">
              <a:latin typeface="Lato Light" pitchFamily="34" charset="0"/>
            </a:endParaRPr>
          </a:p>
        </p:txBody>
      </p:sp>
      <p:sp>
        <p:nvSpPr>
          <p:cNvPr id="105" name="TextBox 104"/>
          <p:cNvSpPr txBox="1"/>
          <p:nvPr/>
        </p:nvSpPr>
        <p:spPr>
          <a:xfrm>
            <a:off x="5023055" y="2079262"/>
            <a:ext cx="3035275" cy="461628"/>
          </a:xfrm>
          <a:prstGeom prst="rect">
            <a:avLst/>
          </a:prstGeom>
          <a:noFill/>
        </p:spPr>
        <p:txBody>
          <a:bodyPr wrap="square" lIns="182843" tIns="91422" rIns="182843" bIns="91422" rtlCol="0">
            <a:spAutoFit/>
          </a:bodyPr>
          <a:lstStyle/>
          <a:p>
            <a:pPr algn="ctr"/>
            <a:r>
              <a:rPr lang="id-ID" b="1" smtClean="0">
                <a:solidFill>
                  <a:schemeClr val="accent1"/>
                </a:solidFill>
                <a:latin typeface="Lato Regular"/>
                <a:cs typeface="Lato Regular"/>
              </a:rPr>
              <a:t>Timming</a:t>
            </a:r>
            <a:endParaRPr lang="en-US" b="1" dirty="0">
              <a:solidFill>
                <a:schemeClr val="accent1"/>
              </a:solidFill>
              <a:latin typeface="Lato Regular"/>
              <a:cs typeface="Lato Regular"/>
            </a:endParaRPr>
          </a:p>
        </p:txBody>
      </p:sp>
      <p:sp>
        <p:nvSpPr>
          <p:cNvPr id="106" name="TextBox 105"/>
          <p:cNvSpPr txBox="1"/>
          <p:nvPr/>
        </p:nvSpPr>
        <p:spPr>
          <a:xfrm>
            <a:off x="8222550" y="1792237"/>
            <a:ext cx="2953397" cy="535531"/>
          </a:xfrm>
          <a:prstGeom prst="rect">
            <a:avLst/>
          </a:prstGeom>
          <a:noFill/>
        </p:spPr>
        <p:txBody>
          <a:bodyPr wrap="square" rtlCol="0">
            <a:spAutoFit/>
          </a:bodyPr>
          <a:lstStyle/>
          <a:p>
            <a:pPr algn="ctr">
              <a:lnSpc>
                <a:spcPct val="120000"/>
              </a:lnSpc>
            </a:pPr>
            <a:r>
              <a:rPr lang="en-US" sz="1200" smtClean="0">
                <a:latin typeface="Lato Light" pitchFamily="34" charset="0"/>
              </a:rPr>
              <a:t>Lorem </a:t>
            </a:r>
            <a:r>
              <a:rPr lang="en-US" sz="1200" dirty="0" err="1">
                <a:latin typeface="Lato Light" pitchFamily="34" charset="0"/>
              </a:rPr>
              <a:t>Ipsum</a:t>
            </a:r>
            <a:r>
              <a:rPr lang="en-US" sz="1200" dirty="0">
                <a:latin typeface="Lato Light" pitchFamily="34" charset="0"/>
              </a:rPr>
              <a:t> is simply dummy text of the printing and </a:t>
            </a:r>
            <a:r>
              <a:rPr lang="en-US" sz="1200">
                <a:latin typeface="Lato Light" pitchFamily="34" charset="0"/>
              </a:rPr>
              <a:t>typesetting </a:t>
            </a:r>
            <a:r>
              <a:rPr lang="en-US" sz="1200" smtClean="0">
                <a:latin typeface="Lato Light" pitchFamily="34" charset="0"/>
              </a:rPr>
              <a:t>industry</a:t>
            </a:r>
            <a:endParaRPr lang="en-US" sz="1200" dirty="0">
              <a:latin typeface="Lato Light" pitchFamily="34" charset="0"/>
            </a:endParaRPr>
          </a:p>
        </p:txBody>
      </p:sp>
      <p:sp>
        <p:nvSpPr>
          <p:cNvPr id="107" name="TextBox 106"/>
          <p:cNvSpPr txBox="1"/>
          <p:nvPr/>
        </p:nvSpPr>
        <p:spPr>
          <a:xfrm>
            <a:off x="8140672" y="1426696"/>
            <a:ext cx="3035275" cy="461628"/>
          </a:xfrm>
          <a:prstGeom prst="rect">
            <a:avLst/>
          </a:prstGeom>
          <a:noFill/>
        </p:spPr>
        <p:txBody>
          <a:bodyPr wrap="square" lIns="182843" tIns="91422" rIns="182843" bIns="91422" rtlCol="0">
            <a:spAutoFit/>
          </a:bodyPr>
          <a:lstStyle/>
          <a:p>
            <a:pPr algn="ctr"/>
            <a:r>
              <a:rPr lang="id-ID" b="1" smtClean="0">
                <a:solidFill>
                  <a:schemeClr val="accent1"/>
                </a:solidFill>
                <a:latin typeface="Lato Regular"/>
                <a:cs typeface="Lato Regular"/>
              </a:rPr>
              <a:t>Document</a:t>
            </a:r>
            <a:endParaRPr lang="en-US" b="1" dirty="0">
              <a:solidFill>
                <a:schemeClr val="accent1"/>
              </a:solidFill>
              <a:latin typeface="Lato Regular"/>
              <a:cs typeface="Lato Regular"/>
            </a:endParaRPr>
          </a:p>
        </p:txBody>
      </p:sp>
      <p:sp>
        <p:nvSpPr>
          <p:cNvPr id="108" name="Rectangle 107"/>
          <p:cNvSpPr/>
          <p:nvPr/>
        </p:nvSpPr>
        <p:spPr>
          <a:xfrm>
            <a:off x="445700" y="497169"/>
            <a:ext cx="4577355" cy="1349793"/>
          </a:xfrm>
          <a:prstGeom prst="rect">
            <a:avLst/>
          </a:prstGeom>
        </p:spPr>
        <p:txBody>
          <a:bodyPr wrap="square" lIns="121920" rIns="121920" bIns="60960">
            <a:spAutoFit/>
          </a:bodyPr>
          <a:lstStyle/>
          <a:p>
            <a:pPr>
              <a:lnSpc>
                <a:spcPct val="89000"/>
              </a:lnSpc>
            </a:pPr>
            <a:r>
              <a:rPr lang="en-US" sz="3200">
                <a:solidFill>
                  <a:schemeClr val="bg1">
                    <a:lumMod val="50000"/>
                  </a:schemeClr>
                </a:solidFill>
              </a:rPr>
              <a:t>The </a:t>
            </a:r>
            <a:r>
              <a:rPr lang="id-ID" sz="3200" smtClean="0">
                <a:solidFill>
                  <a:schemeClr val="bg1">
                    <a:lumMod val="50000"/>
                  </a:schemeClr>
                </a:solidFill>
              </a:rPr>
              <a:t>step</a:t>
            </a:r>
            <a:r>
              <a:rPr lang="en-US" sz="3200" smtClean="0">
                <a:solidFill>
                  <a:schemeClr val="bg1">
                    <a:lumMod val="50000"/>
                  </a:schemeClr>
                </a:solidFill>
              </a:rPr>
              <a:t> </a:t>
            </a:r>
            <a:r>
              <a:rPr lang="en-US" sz="3200" dirty="0">
                <a:solidFill>
                  <a:schemeClr val="bg1">
                    <a:lumMod val="50000"/>
                  </a:schemeClr>
                </a:solidFill>
              </a:rPr>
              <a:t>to success</a:t>
            </a:r>
          </a:p>
          <a:p>
            <a:pPr>
              <a:lnSpc>
                <a:spcPct val="89000"/>
              </a:lnSpc>
            </a:pP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is to replace the Lorem Ipsum text with whatever text you prefer. Lorem ipsum is placeholder text. In fact, I think it means “holder of place text” in </a:t>
            </a:r>
            <a:r>
              <a:rPr lang="en-US" sz="1400" dirty="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latin</a:t>
            </a:r>
            <a:r>
              <a:rPr lang="en-US" sz="1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Well, maybe not exactly…</a:t>
            </a:r>
          </a:p>
        </p:txBody>
      </p:sp>
    </p:spTree>
    <p:extLst>
      <p:ext uri="{BB962C8B-B14F-4D97-AF65-F5344CB8AC3E}">
        <p14:creationId xmlns:p14="http://schemas.microsoft.com/office/powerpoint/2010/main" val="12045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5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49011" y="2132867"/>
            <a:ext cx="4639235" cy="4725133"/>
            <a:chOff x="600243" y="524632"/>
            <a:chExt cx="5617370" cy="6322299"/>
          </a:xfrm>
          <a:solidFill>
            <a:schemeClr val="accent1"/>
          </a:solidFill>
        </p:grpSpPr>
        <p:sp>
          <p:nvSpPr>
            <p:cNvPr id="5" name="Freeform 4"/>
            <p:cNvSpPr>
              <a:spLocks/>
            </p:cNvSpPr>
            <p:nvPr/>
          </p:nvSpPr>
          <p:spPr bwMode="auto">
            <a:xfrm>
              <a:off x="4583660" y="28088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Freeform 37"/>
            <p:cNvSpPr>
              <a:spLocks/>
            </p:cNvSpPr>
            <p:nvPr/>
          </p:nvSpPr>
          <p:spPr bwMode="auto">
            <a:xfrm>
              <a:off x="1943768" y="3148526"/>
              <a:ext cx="2249751" cy="3698405"/>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7" name="Group 6"/>
            <p:cNvGrpSpPr/>
            <p:nvPr/>
          </p:nvGrpSpPr>
          <p:grpSpPr>
            <a:xfrm>
              <a:off x="1722908" y="524632"/>
              <a:ext cx="4494705" cy="3410150"/>
              <a:chOff x="7620482" y="1038373"/>
              <a:chExt cx="4708942" cy="3451868"/>
            </a:xfrm>
            <a:grpFill/>
          </p:grpSpPr>
          <p:sp>
            <p:nvSpPr>
              <p:cNvPr id="123" name="Oval 26"/>
              <p:cNvSpPr>
                <a:spLocks noChangeArrowheads="1"/>
              </p:cNvSpPr>
              <p:nvPr/>
            </p:nvSpPr>
            <p:spPr bwMode="auto">
              <a:xfrm>
                <a:off x="8082658" y="3574039"/>
                <a:ext cx="20688" cy="1773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31"/>
              <p:cNvSpPr>
                <a:spLocks noEditPoints="1"/>
              </p:cNvSpPr>
              <p:nvPr/>
            </p:nvSpPr>
            <p:spPr bwMode="auto">
              <a:xfrm>
                <a:off x="9020890" y="2912075"/>
                <a:ext cx="749186" cy="750663"/>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45"/>
              <p:cNvSpPr>
                <a:spLocks noEditPoints="1"/>
              </p:cNvSpPr>
              <p:nvPr/>
            </p:nvSpPr>
            <p:spPr bwMode="auto">
              <a:xfrm>
                <a:off x="8323424" y="1038373"/>
                <a:ext cx="916164" cy="917642"/>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26" name="Group 125"/>
              <p:cNvGrpSpPr/>
              <p:nvPr/>
            </p:nvGrpSpPr>
            <p:grpSpPr>
              <a:xfrm>
                <a:off x="11383706" y="3547479"/>
                <a:ext cx="945718" cy="942762"/>
                <a:chOff x="8472488" y="3322638"/>
                <a:chExt cx="1016000" cy="1012825"/>
              </a:xfrm>
              <a:grpFill/>
            </p:grpSpPr>
            <p:sp>
              <p:nvSpPr>
                <p:cNvPr id="136" name="Oval 51"/>
                <p:cNvSpPr>
                  <a:spLocks noChangeArrowheads="1"/>
                </p:cNvSpPr>
                <p:nvPr/>
              </p:nvSpPr>
              <p:spPr bwMode="auto">
                <a:xfrm>
                  <a:off x="9110663" y="3733800"/>
                  <a:ext cx="55563" cy="5397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7" name="Freeform 54"/>
              <p:cNvSpPr>
                <a:spLocks noEditPoints="1"/>
              </p:cNvSpPr>
              <p:nvPr/>
            </p:nvSpPr>
            <p:spPr bwMode="auto">
              <a:xfrm>
                <a:off x="7952310" y="2520152"/>
                <a:ext cx="774306" cy="774306"/>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28" name="Group 127"/>
              <p:cNvGrpSpPr/>
              <p:nvPr/>
            </p:nvGrpSpPr>
            <p:grpSpPr>
              <a:xfrm>
                <a:off x="9196172" y="1753838"/>
                <a:ext cx="432209" cy="114574"/>
                <a:chOff x="6073776" y="566738"/>
                <a:chExt cx="604838" cy="160337"/>
              </a:xfrm>
              <a:grpFill/>
            </p:grpSpPr>
            <p:sp>
              <p:nvSpPr>
                <p:cNvPr id="133"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9" name="Freeform 177"/>
              <p:cNvSpPr>
                <a:spLocks noEditPoints="1"/>
              </p:cNvSpPr>
              <p:nvPr/>
            </p:nvSpPr>
            <p:spPr bwMode="auto">
              <a:xfrm>
                <a:off x="8616491" y="2204197"/>
                <a:ext cx="292676" cy="381160"/>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30" name="Group 129"/>
              <p:cNvGrpSpPr/>
              <p:nvPr/>
            </p:nvGrpSpPr>
            <p:grpSpPr>
              <a:xfrm>
                <a:off x="7620482" y="3013028"/>
                <a:ext cx="268855" cy="369817"/>
                <a:chOff x="3868738" y="2328863"/>
                <a:chExt cx="376238" cy="517525"/>
              </a:xfrm>
              <a:grpFill/>
            </p:grpSpPr>
            <p:sp>
              <p:nvSpPr>
                <p:cNvPr id="131"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 name="Group 7"/>
            <p:cNvGrpSpPr/>
            <p:nvPr/>
          </p:nvGrpSpPr>
          <p:grpSpPr>
            <a:xfrm>
              <a:off x="1316754" y="1053817"/>
              <a:ext cx="4528974" cy="4745891"/>
              <a:chOff x="7228459" y="1528963"/>
              <a:chExt cx="4744844" cy="4803949"/>
            </a:xfrm>
            <a:grpFill/>
          </p:grpSpPr>
          <p:sp>
            <p:nvSpPr>
              <p:cNvPr id="104" name="Freeform 22"/>
              <p:cNvSpPr>
                <a:spLocks noEditPoints="1"/>
              </p:cNvSpPr>
              <p:nvPr/>
            </p:nvSpPr>
            <p:spPr bwMode="auto">
              <a:xfrm>
                <a:off x="7228459" y="1528963"/>
                <a:ext cx="942762" cy="942762"/>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05" name="Group 104"/>
              <p:cNvGrpSpPr/>
              <p:nvPr/>
            </p:nvGrpSpPr>
            <p:grpSpPr>
              <a:xfrm>
                <a:off x="10269533" y="5390150"/>
                <a:ext cx="942762" cy="942762"/>
                <a:chOff x="7275513" y="5302250"/>
                <a:chExt cx="1012825" cy="1012825"/>
              </a:xfrm>
              <a:grpFill/>
            </p:grpSpPr>
            <p:sp>
              <p:nvSpPr>
                <p:cNvPr id="121"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6" name="Group 105"/>
              <p:cNvGrpSpPr/>
              <p:nvPr/>
            </p:nvGrpSpPr>
            <p:grpSpPr>
              <a:xfrm>
                <a:off x="11027585" y="4589246"/>
                <a:ext cx="945718" cy="945718"/>
                <a:chOff x="8089901" y="4441825"/>
                <a:chExt cx="1016000" cy="1016000"/>
              </a:xfrm>
              <a:grpFill/>
            </p:grpSpPr>
            <p:sp>
              <p:nvSpPr>
                <p:cNvPr id="119"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7" name="Freeform 145"/>
              <p:cNvSpPr>
                <a:spLocks noEditPoints="1"/>
              </p:cNvSpPr>
              <p:nvPr/>
            </p:nvSpPr>
            <p:spPr bwMode="auto">
              <a:xfrm>
                <a:off x="8471287" y="3812784"/>
                <a:ext cx="378891" cy="300617"/>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08" name="Group 107"/>
              <p:cNvGrpSpPr/>
              <p:nvPr/>
            </p:nvGrpSpPr>
            <p:grpSpPr>
              <a:xfrm>
                <a:off x="7470741" y="4262008"/>
                <a:ext cx="334650" cy="338053"/>
                <a:chOff x="3659188" y="4076700"/>
                <a:chExt cx="468313" cy="473075"/>
              </a:xfrm>
              <a:grpFill/>
            </p:grpSpPr>
            <p:sp>
              <p:nvSpPr>
                <p:cNvPr id="117"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9" name="Freeform 162"/>
              <p:cNvSpPr>
                <a:spLocks/>
              </p:cNvSpPr>
              <p:nvPr/>
            </p:nvSpPr>
            <p:spPr bwMode="auto">
              <a:xfrm>
                <a:off x="10934082" y="3042522"/>
                <a:ext cx="306290" cy="284735"/>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165"/>
              <p:cNvSpPr>
                <a:spLocks noEditPoints="1"/>
              </p:cNvSpPr>
              <p:nvPr/>
            </p:nvSpPr>
            <p:spPr bwMode="auto">
              <a:xfrm>
                <a:off x="9830305" y="2910931"/>
                <a:ext cx="190580" cy="271122"/>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11" name="Group 110"/>
              <p:cNvGrpSpPr/>
              <p:nvPr/>
            </p:nvGrpSpPr>
            <p:grpSpPr>
              <a:xfrm>
                <a:off x="9820095" y="2363013"/>
                <a:ext cx="348263" cy="338053"/>
                <a:chOff x="6946901" y="1419225"/>
                <a:chExt cx="487363" cy="473075"/>
              </a:xfrm>
              <a:grpFill/>
            </p:grpSpPr>
            <p:sp>
              <p:nvSpPr>
                <p:cNvPr id="112"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9" name="Group 8"/>
            <p:cNvGrpSpPr/>
            <p:nvPr/>
          </p:nvGrpSpPr>
          <p:grpSpPr>
            <a:xfrm>
              <a:off x="600243" y="1938472"/>
              <a:ext cx="5454232" cy="3880215"/>
              <a:chOff x="6477796" y="2424440"/>
              <a:chExt cx="5714204" cy="3927683"/>
            </a:xfrm>
            <a:grpFill/>
          </p:grpSpPr>
          <p:sp>
            <p:nvSpPr>
              <p:cNvPr id="92" name="Freeform 28"/>
              <p:cNvSpPr>
                <a:spLocks noEditPoints="1"/>
              </p:cNvSpPr>
              <p:nvPr/>
            </p:nvSpPr>
            <p:spPr bwMode="auto">
              <a:xfrm>
                <a:off x="6477796" y="3544524"/>
                <a:ext cx="953107" cy="950151"/>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93" name="Group 92"/>
              <p:cNvGrpSpPr/>
              <p:nvPr/>
            </p:nvGrpSpPr>
            <p:grpSpPr>
              <a:xfrm>
                <a:off x="7557983" y="5396061"/>
                <a:ext cx="953107" cy="956062"/>
                <a:chOff x="4362451" y="5308600"/>
                <a:chExt cx="1023938" cy="1027113"/>
              </a:xfrm>
              <a:grpFill/>
            </p:grpSpPr>
            <p:sp>
              <p:nvSpPr>
                <p:cNvPr id="102"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4" name="Freeform 36"/>
              <p:cNvSpPr>
                <a:spLocks noEditPoints="1"/>
              </p:cNvSpPr>
              <p:nvPr/>
            </p:nvSpPr>
            <p:spPr bwMode="auto">
              <a:xfrm>
                <a:off x="11235938" y="2424440"/>
                <a:ext cx="956062" cy="953106"/>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95" name="Group 94"/>
              <p:cNvGrpSpPr/>
              <p:nvPr/>
            </p:nvGrpSpPr>
            <p:grpSpPr>
              <a:xfrm>
                <a:off x="10121764" y="2490935"/>
                <a:ext cx="768396" cy="766918"/>
                <a:chOff x="7116763" y="2187575"/>
                <a:chExt cx="825500" cy="823913"/>
              </a:xfrm>
              <a:grpFill/>
            </p:grpSpPr>
            <p:sp>
              <p:nvSpPr>
                <p:cNvPr id="100"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6" name="Group 95"/>
              <p:cNvGrpSpPr/>
              <p:nvPr/>
            </p:nvGrpSpPr>
            <p:grpSpPr>
              <a:xfrm>
                <a:off x="8810475" y="2714679"/>
                <a:ext cx="257510" cy="279064"/>
                <a:chOff x="5534026" y="1911350"/>
                <a:chExt cx="360362" cy="390525"/>
              </a:xfrm>
              <a:grpFill/>
            </p:grpSpPr>
            <p:sp>
              <p:nvSpPr>
                <p:cNvPr id="98"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7" name="Freeform 188"/>
              <p:cNvSpPr>
                <a:spLocks/>
              </p:cNvSpPr>
              <p:nvPr/>
            </p:nvSpPr>
            <p:spPr bwMode="auto">
              <a:xfrm>
                <a:off x="10981727" y="2580819"/>
                <a:ext cx="276795" cy="228015"/>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p:nvGrpSpPr>
          <p:grpSpPr>
            <a:xfrm>
              <a:off x="792065" y="564776"/>
              <a:ext cx="3928119" cy="4639240"/>
              <a:chOff x="6678761" y="1033939"/>
              <a:chExt cx="4115350" cy="4695993"/>
            </a:xfrm>
            <a:grpFill/>
          </p:grpSpPr>
          <p:sp>
            <p:nvSpPr>
              <p:cNvPr id="44" name="Freeform 21"/>
              <p:cNvSpPr>
                <a:spLocks noEditPoints="1"/>
              </p:cNvSpPr>
              <p:nvPr/>
            </p:nvSpPr>
            <p:spPr bwMode="auto">
              <a:xfrm>
                <a:off x="6678761" y="2480592"/>
                <a:ext cx="935374" cy="935374"/>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45" name="Group 44"/>
              <p:cNvGrpSpPr/>
              <p:nvPr/>
            </p:nvGrpSpPr>
            <p:grpSpPr>
              <a:xfrm>
                <a:off x="9591276" y="1033939"/>
                <a:ext cx="929464" cy="929463"/>
                <a:chOff x="6546851" y="622300"/>
                <a:chExt cx="998538" cy="998538"/>
              </a:xfrm>
              <a:grpFill/>
            </p:grpSpPr>
            <p:sp>
              <p:nvSpPr>
                <p:cNvPr id="90"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p:cNvGrpSpPr/>
              <p:nvPr/>
            </p:nvGrpSpPr>
            <p:grpSpPr>
              <a:xfrm>
                <a:off x="6755601" y="4612889"/>
                <a:ext cx="944240" cy="942762"/>
                <a:chOff x="3500438" y="4467225"/>
                <a:chExt cx="1014413" cy="1012825"/>
              </a:xfrm>
              <a:grpFill/>
            </p:grpSpPr>
            <p:sp>
              <p:nvSpPr>
                <p:cNvPr id="85" name="Oval 37"/>
                <p:cNvSpPr>
                  <a:spLocks noChangeArrowheads="1"/>
                </p:cNvSpPr>
                <p:nvPr/>
              </p:nvSpPr>
              <p:spPr bwMode="auto">
                <a:xfrm>
                  <a:off x="4008438" y="4845050"/>
                  <a:ext cx="79375"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Oval 39"/>
                <p:cNvSpPr>
                  <a:spLocks noChangeArrowheads="1"/>
                </p:cNvSpPr>
                <p:nvPr/>
              </p:nvSpPr>
              <p:spPr bwMode="auto">
                <a:xfrm>
                  <a:off x="4235451"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Oval 40"/>
                <p:cNvSpPr>
                  <a:spLocks noChangeArrowheads="1"/>
                </p:cNvSpPr>
                <p:nvPr/>
              </p:nvSpPr>
              <p:spPr bwMode="auto">
                <a:xfrm>
                  <a:off x="3895726" y="4845050"/>
                  <a:ext cx="80963"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7" name="Freeform 50"/>
              <p:cNvSpPr>
                <a:spLocks noEditPoints="1"/>
              </p:cNvSpPr>
              <p:nvPr/>
            </p:nvSpPr>
            <p:spPr bwMode="auto">
              <a:xfrm>
                <a:off x="9006114" y="1957492"/>
                <a:ext cx="777262" cy="774306"/>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48" name="Group 47"/>
              <p:cNvGrpSpPr/>
              <p:nvPr/>
            </p:nvGrpSpPr>
            <p:grpSpPr>
              <a:xfrm>
                <a:off x="9968085" y="4339518"/>
                <a:ext cx="826026" cy="826026"/>
                <a:chOff x="6951663" y="4173538"/>
                <a:chExt cx="887413" cy="887413"/>
              </a:xfrm>
              <a:grpFill/>
            </p:grpSpPr>
            <p:sp>
              <p:nvSpPr>
                <p:cNvPr id="83"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9" name="Group 48"/>
              <p:cNvGrpSpPr/>
              <p:nvPr/>
            </p:nvGrpSpPr>
            <p:grpSpPr>
              <a:xfrm>
                <a:off x="8479228" y="3259957"/>
                <a:ext cx="462838" cy="330483"/>
                <a:chOff x="5070476" y="2674419"/>
                <a:chExt cx="647700" cy="462481"/>
              </a:xfrm>
              <a:grpFill/>
            </p:grpSpPr>
            <p:sp>
              <p:nvSpPr>
                <p:cNvPr id="81"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52"/>
                <p:cNvSpPr>
                  <a:spLocks noEditPoints="1"/>
                </p:cNvSpPr>
                <p:nvPr/>
              </p:nvSpPr>
              <p:spPr bwMode="auto">
                <a:xfrm>
                  <a:off x="5119998" y="2674419"/>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0" name="Freeform 164"/>
              <p:cNvSpPr>
                <a:spLocks noEditPoints="1"/>
              </p:cNvSpPr>
              <p:nvPr/>
            </p:nvSpPr>
            <p:spPr bwMode="auto">
              <a:xfrm>
                <a:off x="8852446" y="4280159"/>
                <a:ext cx="255241" cy="359606"/>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51" name="Group 50"/>
              <p:cNvGrpSpPr/>
              <p:nvPr/>
            </p:nvGrpSpPr>
            <p:grpSpPr>
              <a:xfrm>
                <a:off x="8484899" y="5242136"/>
                <a:ext cx="429940" cy="487796"/>
                <a:chOff x="5078413" y="5448299"/>
                <a:chExt cx="601663" cy="682626"/>
              </a:xfrm>
              <a:grpFill/>
            </p:grpSpPr>
            <p:sp>
              <p:nvSpPr>
                <p:cNvPr id="73"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173"/>
                <p:cNvSpPr>
                  <a:spLocks/>
                </p:cNvSpPr>
                <p:nvPr/>
              </p:nvSpPr>
              <p:spPr bwMode="auto">
                <a:xfrm>
                  <a:off x="5078413" y="5448299"/>
                  <a:ext cx="601663" cy="522286"/>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2" name="Group 51"/>
              <p:cNvGrpSpPr/>
              <p:nvPr/>
            </p:nvGrpSpPr>
            <p:grpSpPr>
              <a:xfrm>
                <a:off x="7728251" y="2516159"/>
                <a:ext cx="212134" cy="351665"/>
                <a:chOff x="4019551" y="1633538"/>
                <a:chExt cx="296862" cy="492124"/>
              </a:xfrm>
              <a:grpFill/>
            </p:grpSpPr>
            <p:sp>
              <p:nvSpPr>
                <p:cNvPr id="71"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3" name="Group 52"/>
              <p:cNvGrpSpPr/>
              <p:nvPr/>
            </p:nvGrpSpPr>
            <p:grpSpPr>
              <a:xfrm>
                <a:off x="8251212" y="1976181"/>
                <a:ext cx="343726" cy="345993"/>
                <a:chOff x="4751388" y="877888"/>
                <a:chExt cx="481013" cy="484187"/>
              </a:xfrm>
              <a:grpFill/>
            </p:grpSpPr>
            <p:sp>
              <p:nvSpPr>
                <p:cNvPr id="54"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1" name="Group 10"/>
            <p:cNvGrpSpPr/>
            <p:nvPr/>
          </p:nvGrpSpPr>
          <p:grpSpPr>
            <a:xfrm>
              <a:off x="1385594" y="1056738"/>
              <a:ext cx="4072393" cy="3731497"/>
              <a:chOff x="7300580" y="1531919"/>
              <a:chExt cx="4266500" cy="3777146"/>
            </a:xfrm>
            <a:grpFill/>
          </p:grpSpPr>
          <p:sp>
            <p:nvSpPr>
              <p:cNvPr id="14" name="Freeform 53"/>
              <p:cNvSpPr>
                <a:spLocks noEditPoints="1"/>
              </p:cNvSpPr>
              <p:nvPr/>
            </p:nvSpPr>
            <p:spPr bwMode="auto">
              <a:xfrm>
                <a:off x="10587235" y="1531919"/>
                <a:ext cx="938330" cy="938330"/>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5" name="Group 14"/>
              <p:cNvGrpSpPr/>
              <p:nvPr/>
            </p:nvGrpSpPr>
            <p:grpSpPr>
              <a:xfrm>
                <a:off x="10408435" y="3410054"/>
                <a:ext cx="827503" cy="827503"/>
                <a:chOff x="7424738" y="3175000"/>
                <a:chExt cx="889000" cy="889000"/>
              </a:xfrm>
              <a:grpFill/>
            </p:grpSpPr>
            <p:sp>
              <p:nvSpPr>
                <p:cNvPr id="34"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Freeform 158"/>
              <p:cNvSpPr>
                <a:spLocks noEditPoints="1"/>
              </p:cNvSpPr>
              <p:nvPr/>
            </p:nvSpPr>
            <p:spPr bwMode="auto">
              <a:xfrm>
                <a:off x="9887025" y="3348812"/>
                <a:ext cx="493467" cy="437880"/>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19" name="Group 18"/>
              <p:cNvGrpSpPr/>
              <p:nvPr/>
            </p:nvGrpSpPr>
            <p:grpSpPr>
              <a:xfrm>
                <a:off x="10810431" y="4392465"/>
                <a:ext cx="345994" cy="304020"/>
                <a:chOff x="8332788" y="4259263"/>
                <a:chExt cx="484188" cy="425449"/>
              </a:xfrm>
              <a:grpFill/>
            </p:grpSpPr>
            <p:sp>
              <p:nvSpPr>
                <p:cNvPr id="31"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0" name="Freeform 163"/>
              <p:cNvSpPr>
                <a:spLocks noEditPoints="1"/>
              </p:cNvSpPr>
              <p:nvPr/>
            </p:nvSpPr>
            <p:spPr bwMode="auto">
              <a:xfrm>
                <a:off x="7754342" y="4999372"/>
                <a:ext cx="365279" cy="309693"/>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nvGrpSpPr>
              <p:cNvPr id="21" name="Group 20"/>
              <p:cNvGrpSpPr/>
              <p:nvPr/>
            </p:nvGrpSpPr>
            <p:grpSpPr>
              <a:xfrm>
                <a:off x="10162686" y="1948955"/>
                <a:ext cx="390236" cy="398176"/>
                <a:chOff x="7426326" y="839788"/>
                <a:chExt cx="546100" cy="557212"/>
              </a:xfrm>
              <a:grpFill/>
            </p:grpSpPr>
            <p:sp>
              <p:nvSpPr>
                <p:cNvPr id="29"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 name="Group 21"/>
              <p:cNvGrpSpPr/>
              <p:nvPr/>
            </p:nvGrpSpPr>
            <p:grpSpPr>
              <a:xfrm>
                <a:off x="11154157" y="4111133"/>
                <a:ext cx="247301" cy="292676"/>
                <a:chOff x="8813801" y="3865563"/>
                <a:chExt cx="346075" cy="409574"/>
              </a:xfrm>
              <a:grpFill/>
            </p:grpSpPr>
            <p:sp>
              <p:nvSpPr>
                <p:cNvPr id="27"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3" name="Freeform 193"/>
              <p:cNvSpPr>
                <a:spLocks noEditPoints="1"/>
              </p:cNvSpPr>
              <p:nvPr/>
            </p:nvSpPr>
            <p:spPr bwMode="auto">
              <a:xfrm>
                <a:off x="10681109" y="4959668"/>
                <a:ext cx="298349" cy="294946"/>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194"/>
              <p:cNvSpPr>
                <a:spLocks noEditPoints="1"/>
              </p:cNvSpPr>
              <p:nvPr/>
            </p:nvSpPr>
            <p:spPr bwMode="auto">
              <a:xfrm>
                <a:off x="7300580" y="3453178"/>
                <a:ext cx="341456" cy="271122"/>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12"/>
              <p:cNvSpPr>
                <a:spLocks/>
              </p:cNvSpPr>
              <p:nvPr/>
            </p:nvSpPr>
            <p:spPr bwMode="auto">
              <a:xfrm>
                <a:off x="11350409" y="3348812"/>
                <a:ext cx="80543" cy="82812"/>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13"/>
              <p:cNvSpPr>
                <a:spLocks/>
              </p:cNvSpPr>
              <p:nvPr/>
            </p:nvSpPr>
            <p:spPr bwMode="auto">
              <a:xfrm>
                <a:off x="11277806" y="3425952"/>
                <a:ext cx="289274" cy="233687"/>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12" name="Freeform 164"/>
            <p:cNvSpPr>
              <a:spLocks noEditPoints="1"/>
            </p:cNvSpPr>
            <p:nvPr/>
          </p:nvSpPr>
          <p:spPr bwMode="auto">
            <a:xfrm>
              <a:off x="1997153" y="3036729"/>
              <a:ext cx="243629" cy="355260"/>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63"/>
            <p:cNvSpPr>
              <a:spLocks noEditPoints="1"/>
            </p:cNvSpPr>
            <p:nvPr/>
          </p:nvSpPr>
          <p:spPr bwMode="auto">
            <a:xfrm>
              <a:off x="2416415" y="3732607"/>
              <a:ext cx="348660" cy="305950"/>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138" name="Rectangle 137"/>
          <p:cNvSpPr/>
          <p:nvPr/>
        </p:nvSpPr>
        <p:spPr>
          <a:xfrm>
            <a:off x="595688" y="1608225"/>
            <a:ext cx="4459680" cy="1865126"/>
          </a:xfrm>
          <a:prstGeom prst="rect">
            <a:avLst/>
          </a:prstGeom>
        </p:spPr>
        <p:txBody>
          <a:bodyPr wrap="square">
            <a:spAutoFit/>
          </a:bodyPr>
          <a:lstStyle/>
          <a:p>
            <a:pPr>
              <a:lnSpc>
                <a:spcPct val="80000"/>
              </a:lnSpc>
            </a:pPr>
            <a:r>
              <a:rPr lang="id-ID" sz="3600" b="1" smtClean="0"/>
              <a:t>MARKETING</a:t>
            </a:r>
            <a:r>
              <a:rPr lang="en-US" sz="3600" b="1" smtClean="0"/>
              <a:t> IS THE BEST THING TO DOUSE THE SUNRISE WITH.</a:t>
            </a:r>
            <a:endParaRPr lang="id-ID" sz="3600" b="1"/>
          </a:p>
        </p:txBody>
      </p:sp>
      <p:cxnSp>
        <p:nvCxnSpPr>
          <p:cNvPr id="139" name="Straight Connector 138"/>
          <p:cNvCxnSpPr/>
          <p:nvPr/>
        </p:nvCxnSpPr>
        <p:spPr>
          <a:xfrm>
            <a:off x="738534" y="3551807"/>
            <a:ext cx="74794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696927" y="3931517"/>
            <a:ext cx="3723641" cy="1384995"/>
          </a:xfrm>
          <a:prstGeom prst="rect">
            <a:avLst/>
          </a:prstGeom>
        </p:spPr>
        <p:txBody>
          <a:bodyPr wrap="square">
            <a:spAutoFit/>
          </a:bodyPr>
          <a:lstStyle/>
          <a:p>
            <a:pPr algn="just"/>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577925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2" name="Group 1"/>
          <p:cNvGrpSpPr/>
          <p:nvPr/>
        </p:nvGrpSpPr>
        <p:grpSpPr>
          <a:xfrm>
            <a:off x="4710994" y="2020965"/>
            <a:ext cx="2649838" cy="4368561"/>
            <a:chOff x="4710994" y="2020965"/>
            <a:chExt cx="2649838" cy="4368561"/>
          </a:xfrm>
        </p:grpSpPr>
        <p:sp>
          <p:nvSpPr>
            <p:cNvPr id="5" name="Freeform 5"/>
            <p:cNvSpPr>
              <a:spLocks/>
            </p:cNvSpPr>
            <p:nvPr/>
          </p:nvSpPr>
          <p:spPr bwMode="auto">
            <a:xfrm>
              <a:off x="5668197" y="6203630"/>
              <a:ext cx="712603" cy="185896"/>
            </a:xfrm>
            <a:custGeom>
              <a:avLst/>
              <a:gdLst>
                <a:gd name="T0" fmla="*/ 339 w 339"/>
                <a:gd name="T1" fmla="*/ 45 h 89"/>
                <a:gd name="T2" fmla="*/ 291 w 339"/>
                <a:gd name="T3" fmla="*/ 89 h 89"/>
                <a:gd name="T4" fmla="*/ 48 w 339"/>
                <a:gd name="T5" fmla="*/ 89 h 89"/>
                <a:gd name="T6" fmla="*/ 0 w 339"/>
                <a:gd name="T7" fmla="*/ 45 h 89"/>
                <a:gd name="T8" fmla="*/ 0 w 339"/>
                <a:gd name="T9" fmla="*/ 45 h 89"/>
                <a:gd name="T10" fmla="*/ 48 w 339"/>
                <a:gd name="T11" fmla="*/ 0 h 89"/>
                <a:gd name="T12" fmla="*/ 291 w 339"/>
                <a:gd name="T13" fmla="*/ 0 h 89"/>
                <a:gd name="T14" fmla="*/ 339 w 339"/>
                <a:gd name="T15" fmla="*/ 4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chemeClr val="bg1">
                <a:lumMod val="50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6" name="Freeform 6"/>
            <p:cNvSpPr>
              <a:spLocks/>
            </p:cNvSpPr>
            <p:nvPr/>
          </p:nvSpPr>
          <p:spPr bwMode="auto">
            <a:xfrm>
              <a:off x="5496977" y="6131880"/>
              <a:ext cx="1055043" cy="158175"/>
            </a:xfrm>
            <a:custGeom>
              <a:avLst/>
              <a:gdLst>
                <a:gd name="T0" fmla="*/ 68 w 503"/>
                <a:gd name="T1" fmla="*/ 75 h 75"/>
                <a:gd name="T2" fmla="*/ 434 w 503"/>
                <a:gd name="T3" fmla="*/ 75 h 75"/>
                <a:gd name="T4" fmla="*/ 464 w 503"/>
                <a:gd name="T5" fmla="*/ 45 h 75"/>
                <a:gd name="T6" fmla="*/ 503 w 503"/>
                <a:gd name="T7" fmla="*/ 0 h 75"/>
                <a:gd name="T8" fmla="*/ 0 w 503"/>
                <a:gd name="T9" fmla="*/ 0 h 75"/>
                <a:gd name="T10" fmla="*/ 3 w 503"/>
                <a:gd name="T11" fmla="*/ 6 h 75"/>
                <a:gd name="T12" fmla="*/ 68 w 50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7" name="Freeform 7"/>
            <p:cNvSpPr>
              <a:spLocks/>
            </p:cNvSpPr>
            <p:nvPr/>
          </p:nvSpPr>
          <p:spPr bwMode="auto">
            <a:xfrm>
              <a:off x="5461102" y="5613328"/>
              <a:ext cx="1133315" cy="107624"/>
            </a:xfrm>
            <a:custGeom>
              <a:avLst/>
              <a:gdLst>
                <a:gd name="T0" fmla="*/ 540 w 540"/>
                <a:gd name="T1" fmla="*/ 25 h 51"/>
                <a:gd name="T2" fmla="*/ 517 w 540"/>
                <a:gd name="T3" fmla="*/ 51 h 51"/>
                <a:gd name="T4" fmla="*/ 23 w 540"/>
                <a:gd name="T5" fmla="*/ 51 h 51"/>
                <a:gd name="T6" fmla="*/ 0 w 540"/>
                <a:gd name="T7" fmla="*/ 25 h 51"/>
                <a:gd name="T8" fmla="*/ 0 w 540"/>
                <a:gd name="T9" fmla="*/ 25 h 51"/>
                <a:gd name="T10" fmla="*/ 23 w 540"/>
                <a:gd name="T11" fmla="*/ 0 h 51"/>
                <a:gd name="T12" fmla="*/ 517 w 540"/>
                <a:gd name="T13" fmla="*/ 0 h 51"/>
                <a:gd name="T14" fmla="*/ 540 w 540"/>
                <a:gd name="T15" fmla="*/ 2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8" name="Freeform 8"/>
            <p:cNvSpPr>
              <a:spLocks/>
            </p:cNvSpPr>
            <p:nvPr/>
          </p:nvSpPr>
          <p:spPr bwMode="auto">
            <a:xfrm>
              <a:off x="5461102" y="5771503"/>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9" name="Freeform 9"/>
            <p:cNvSpPr>
              <a:spLocks/>
            </p:cNvSpPr>
            <p:nvPr/>
          </p:nvSpPr>
          <p:spPr bwMode="auto">
            <a:xfrm>
              <a:off x="5461102" y="5929677"/>
              <a:ext cx="1133315" cy="109255"/>
            </a:xfrm>
            <a:custGeom>
              <a:avLst/>
              <a:gdLst>
                <a:gd name="T0" fmla="*/ 540 w 540"/>
                <a:gd name="T1" fmla="*/ 26 h 52"/>
                <a:gd name="T2" fmla="*/ 517 w 540"/>
                <a:gd name="T3" fmla="*/ 52 h 52"/>
                <a:gd name="T4" fmla="*/ 23 w 540"/>
                <a:gd name="T5" fmla="*/ 52 h 52"/>
                <a:gd name="T6" fmla="*/ 0 w 540"/>
                <a:gd name="T7" fmla="*/ 26 h 52"/>
                <a:gd name="T8" fmla="*/ 0 w 540"/>
                <a:gd name="T9" fmla="*/ 26 h 52"/>
                <a:gd name="T10" fmla="*/ 23 w 540"/>
                <a:gd name="T11" fmla="*/ 0 h 52"/>
                <a:gd name="T12" fmla="*/ 517 w 540"/>
                <a:gd name="T13" fmla="*/ 0 h 52"/>
                <a:gd name="T14" fmla="*/ 540 w 540"/>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10" name="Freeform 10"/>
            <p:cNvSpPr>
              <a:spLocks/>
            </p:cNvSpPr>
            <p:nvPr/>
          </p:nvSpPr>
          <p:spPr bwMode="auto">
            <a:xfrm>
              <a:off x="5461102" y="6073176"/>
              <a:ext cx="1121901" cy="66857"/>
            </a:xfrm>
            <a:custGeom>
              <a:avLst/>
              <a:gdLst>
                <a:gd name="T0" fmla="*/ 535 w 535"/>
                <a:gd name="T1" fmla="*/ 16 h 32"/>
                <a:gd name="T2" fmla="*/ 513 w 535"/>
                <a:gd name="T3" fmla="*/ 32 h 32"/>
                <a:gd name="T4" fmla="*/ 23 w 535"/>
                <a:gd name="T5" fmla="*/ 32 h 32"/>
                <a:gd name="T6" fmla="*/ 0 w 535"/>
                <a:gd name="T7" fmla="*/ 16 h 32"/>
                <a:gd name="T8" fmla="*/ 0 w 535"/>
                <a:gd name="T9" fmla="*/ 16 h 32"/>
                <a:gd name="T10" fmla="*/ 23 w 535"/>
                <a:gd name="T11" fmla="*/ 0 h 32"/>
                <a:gd name="T12" fmla="*/ 513 w 535"/>
                <a:gd name="T13" fmla="*/ 0 h 32"/>
                <a:gd name="T14" fmla="*/ 535 w 535"/>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11" name="Freeform 11"/>
            <p:cNvSpPr>
              <a:spLocks/>
            </p:cNvSpPr>
            <p:nvPr/>
          </p:nvSpPr>
          <p:spPr bwMode="auto">
            <a:xfrm>
              <a:off x="5451318" y="5453522"/>
              <a:ext cx="1151253" cy="109255"/>
            </a:xfrm>
            <a:custGeom>
              <a:avLst/>
              <a:gdLst>
                <a:gd name="T0" fmla="*/ 548 w 548"/>
                <a:gd name="T1" fmla="*/ 26 h 52"/>
                <a:gd name="T2" fmla="*/ 524 w 548"/>
                <a:gd name="T3" fmla="*/ 52 h 52"/>
                <a:gd name="T4" fmla="*/ 23 w 548"/>
                <a:gd name="T5" fmla="*/ 52 h 52"/>
                <a:gd name="T6" fmla="*/ 0 w 548"/>
                <a:gd name="T7" fmla="*/ 26 h 52"/>
                <a:gd name="T8" fmla="*/ 0 w 548"/>
                <a:gd name="T9" fmla="*/ 26 h 52"/>
                <a:gd name="T10" fmla="*/ 23 w 548"/>
                <a:gd name="T11" fmla="*/ 0 h 52"/>
                <a:gd name="T12" fmla="*/ 524 w 548"/>
                <a:gd name="T13" fmla="*/ 0 h 52"/>
                <a:gd name="T14" fmla="*/ 548 w 548"/>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solidFill>
                  <a:schemeClr val="bg2">
                    <a:lumMod val="50000"/>
                  </a:schemeClr>
                </a:solidFill>
              </a:endParaRPr>
            </a:p>
          </p:txBody>
        </p:sp>
        <p:sp>
          <p:nvSpPr>
            <p:cNvPr id="12" name="Freeform 12"/>
            <p:cNvSpPr>
              <a:spLocks/>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 name="T8" fmla="*/ 0 w 1073"/>
                <a:gd name="T9" fmla="*/ 0 h 678"/>
              </a:gdLst>
              <a:ahLst/>
              <a:cxnLst>
                <a:cxn ang="0">
                  <a:pos x="T0" y="T1"/>
                </a:cxn>
                <a:cxn ang="0">
                  <a:pos x="T2" y="T3"/>
                </a:cxn>
                <a:cxn ang="0">
                  <a:pos x="T4" y="T5"/>
                </a:cxn>
                <a:cxn ang="0">
                  <a:pos x="T6" y="T7"/>
                </a:cxn>
                <a:cxn ang="0">
                  <a:pos x="T8" y="T9"/>
                </a:cxn>
              </a:cxnLst>
              <a:rect l="0" t="0" r="r" b="b"/>
              <a:pathLst>
                <a:path w="1073" h="678">
                  <a:moveTo>
                    <a:pt x="0" y="0"/>
                  </a:moveTo>
                  <a:lnTo>
                    <a:pt x="1073" y="678"/>
                  </a:lnTo>
                  <a:lnTo>
                    <a:pt x="868" y="238"/>
                  </a:lnTo>
                  <a:lnTo>
                    <a:pt x="401"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3" name="Freeform 13"/>
            <p:cNvSpPr>
              <a:spLocks/>
            </p:cNvSpPr>
            <p:nvPr/>
          </p:nvSpPr>
          <p:spPr bwMode="auto">
            <a:xfrm>
              <a:off x="5611124" y="2020965"/>
              <a:ext cx="1749708" cy="1105593"/>
            </a:xfrm>
            <a:custGeom>
              <a:avLst/>
              <a:gdLst>
                <a:gd name="T0" fmla="*/ 0 w 1073"/>
                <a:gd name="T1" fmla="*/ 0 h 678"/>
                <a:gd name="T2" fmla="*/ 1073 w 1073"/>
                <a:gd name="T3" fmla="*/ 678 h 678"/>
                <a:gd name="T4" fmla="*/ 868 w 1073"/>
                <a:gd name="T5" fmla="*/ 238 h 678"/>
                <a:gd name="T6" fmla="*/ 401 w 1073"/>
                <a:gd name="T7" fmla="*/ 0 h 678"/>
              </a:gdLst>
              <a:ahLst/>
              <a:cxnLst>
                <a:cxn ang="0">
                  <a:pos x="T0" y="T1"/>
                </a:cxn>
                <a:cxn ang="0">
                  <a:pos x="T2" y="T3"/>
                </a:cxn>
                <a:cxn ang="0">
                  <a:pos x="T4" y="T5"/>
                </a:cxn>
                <a:cxn ang="0">
                  <a:pos x="T6" y="T7"/>
                </a:cxn>
              </a:cxnLst>
              <a:rect l="0" t="0" r="r" b="b"/>
              <a:pathLst>
                <a:path w="1073" h="678">
                  <a:moveTo>
                    <a:pt x="0" y="0"/>
                  </a:moveTo>
                  <a:lnTo>
                    <a:pt x="1073" y="678"/>
                  </a:lnTo>
                  <a:lnTo>
                    <a:pt x="868" y="238"/>
                  </a:lnTo>
                  <a:lnTo>
                    <a:pt x="401"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4" name="Freeform 14"/>
            <p:cNvSpPr>
              <a:spLocks/>
            </p:cNvSpPr>
            <p:nvPr/>
          </p:nvSpPr>
          <p:spPr bwMode="auto">
            <a:xfrm>
              <a:off x="4710994" y="2924355"/>
              <a:ext cx="2649838" cy="779460"/>
            </a:xfrm>
            <a:custGeom>
              <a:avLst/>
              <a:gdLst>
                <a:gd name="T0" fmla="*/ 0 w 1625"/>
                <a:gd name="T1" fmla="*/ 0 h 478"/>
                <a:gd name="T2" fmla="*/ 1625 w 1625"/>
                <a:gd name="T3" fmla="*/ 204 h 478"/>
                <a:gd name="T4" fmla="*/ 1608 w 1625"/>
                <a:gd name="T5" fmla="*/ 426 h 478"/>
                <a:gd name="T6" fmla="*/ 0 w 1625"/>
                <a:gd name="T7" fmla="*/ 478 h 478"/>
                <a:gd name="T8" fmla="*/ 0 w 1625"/>
                <a:gd name="T9" fmla="*/ 0 h 478"/>
              </a:gdLst>
              <a:ahLst/>
              <a:cxnLst>
                <a:cxn ang="0">
                  <a:pos x="T0" y="T1"/>
                </a:cxn>
                <a:cxn ang="0">
                  <a:pos x="T2" y="T3"/>
                </a:cxn>
                <a:cxn ang="0">
                  <a:pos x="T4" y="T5"/>
                </a:cxn>
                <a:cxn ang="0">
                  <a:pos x="T6" y="T7"/>
                </a:cxn>
                <a:cxn ang="0">
                  <a:pos x="T8" y="T9"/>
                </a:cxn>
              </a:cxnLst>
              <a:rect l="0" t="0" r="r" b="b"/>
              <a:pathLst>
                <a:path w="1625" h="478">
                  <a:moveTo>
                    <a:pt x="0" y="0"/>
                  </a:moveTo>
                  <a:lnTo>
                    <a:pt x="1625" y="204"/>
                  </a:lnTo>
                  <a:lnTo>
                    <a:pt x="1608" y="426"/>
                  </a:lnTo>
                  <a:lnTo>
                    <a:pt x="0" y="47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5" name="Freeform 15"/>
            <p:cNvSpPr>
              <a:spLocks/>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 name="T8" fmla="*/ 1295 w 1500"/>
                <a:gd name="T9" fmla="*/ 0 h 1180"/>
              </a:gdLst>
              <a:ahLst/>
              <a:cxnLst>
                <a:cxn ang="0">
                  <a:pos x="T0" y="T1"/>
                </a:cxn>
                <a:cxn ang="0">
                  <a:pos x="T2" y="T3"/>
                </a:cxn>
                <a:cxn ang="0">
                  <a:pos x="T4" y="T5"/>
                </a:cxn>
                <a:cxn ang="0">
                  <a:pos x="T6" y="T7"/>
                </a:cxn>
                <a:cxn ang="0">
                  <a:pos x="T8" y="T9"/>
                </a:cxn>
              </a:cxnLst>
              <a:rect l="0" t="0" r="r" b="b"/>
              <a:pathLst>
                <a:path w="1500" h="1180">
                  <a:moveTo>
                    <a:pt x="1295" y="0"/>
                  </a:moveTo>
                  <a:lnTo>
                    <a:pt x="0" y="1077"/>
                  </a:lnTo>
                  <a:lnTo>
                    <a:pt x="57" y="1180"/>
                  </a:lnTo>
                  <a:lnTo>
                    <a:pt x="1500" y="440"/>
                  </a:lnTo>
                  <a:lnTo>
                    <a:pt x="129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18" name="Freeform 16"/>
            <p:cNvSpPr>
              <a:spLocks/>
            </p:cNvSpPr>
            <p:nvPr/>
          </p:nvSpPr>
          <p:spPr bwMode="auto">
            <a:xfrm>
              <a:off x="4914828" y="2409064"/>
              <a:ext cx="2446004" cy="1924189"/>
            </a:xfrm>
            <a:custGeom>
              <a:avLst/>
              <a:gdLst>
                <a:gd name="T0" fmla="*/ 1295 w 1500"/>
                <a:gd name="T1" fmla="*/ 0 h 1180"/>
                <a:gd name="T2" fmla="*/ 0 w 1500"/>
                <a:gd name="T3" fmla="*/ 1077 h 1180"/>
                <a:gd name="T4" fmla="*/ 57 w 1500"/>
                <a:gd name="T5" fmla="*/ 1180 h 1180"/>
                <a:gd name="T6" fmla="*/ 1500 w 1500"/>
                <a:gd name="T7" fmla="*/ 440 h 1180"/>
              </a:gdLst>
              <a:ahLst/>
              <a:cxnLst>
                <a:cxn ang="0">
                  <a:pos x="T0" y="T1"/>
                </a:cxn>
                <a:cxn ang="0">
                  <a:pos x="T2" y="T3"/>
                </a:cxn>
                <a:cxn ang="0">
                  <a:pos x="T4" y="T5"/>
                </a:cxn>
                <a:cxn ang="0">
                  <a:pos x="T6" y="T7"/>
                </a:cxn>
              </a:cxnLst>
              <a:rect l="0" t="0" r="r" b="b"/>
              <a:pathLst>
                <a:path w="1500" h="1180">
                  <a:moveTo>
                    <a:pt x="1295" y="0"/>
                  </a:moveTo>
                  <a:lnTo>
                    <a:pt x="0" y="1077"/>
                  </a:lnTo>
                  <a:lnTo>
                    <a:pt x="57" y="1180"/>
                  </a:lnTo>
                  <a:lnTo>
                    <a:pt x="1500" y="440"/>
                  </a:lnTo>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19" name="Freeform 17"/>
            <p:cNvSpPr>
              <a:spLocks/>
            </p:cNvSpPr>
            <p:nvPr/>
          </p:nvSpPr>
          <p:spPr bwMode="auto">
            <a:xfrm>
              <a:off x="4914828" y="4165294"/>
              <a:ext cx="1969849" cy="787613"/>
            </a:xfrm>
            <a:custGeom>
              <a:avLst/>
              <a:gdLst>
                <a:gd name="T0" fmla="*/ 0 w 1208"/>
                <a:gd name="T1" fmla="*/ 0 h 483"/>
                <a:gd name="T2" fmla="*/ 1208 w 1208"/>
                <a:gd name="T3" fmla="*/ 258 h 483"/>
                <a:gd name="T4" fmla="*/ 1138 w 1208"/>
                <a:gd name="T5" fmla="*/ 483 h 483"/>
                <a:gd name="T6" fmla="*/ 57 w 1208"/>
                <a:gd name="T7" fmla="*/ 103 h 483"/>
                <a:gd name="T8" fmla="*/ 0 w 1208"/>
                <a:gd name="T9" fmla="*/ 0 h 483"/>
              </a:gdLst>
              <a:ahLst/>
              <a:cxnLst>
                <a:cxn ang="0">
                  <a:pos x="T0" y="T1"/>
                </a:cxn>
                <a:cxn ang="0">
                  <a:pos x="T2" y="T3"/>
                </a:cxn>
                <a:cxn ang="0">
                  <a:pos x="T4" y="T5"/>
                </a:cxn>
                <a:cxn ang="0">
                  <a:pos x="T6" y="T7"/>
                </a:cxn>
                <a:cxn ang="0">
                  <a:pos x="T8" y="T9"/>
                </a:cxn>
              </a:cxnLst>
              <a:rect l="0" t="0" r="r" b="b"/>
              <a:pathLst>
                <a:path w="1208" h="483">
                  <a:moveTo>
                    <a:pt x="0" y="0"/>
                  </a:moveTo>
                  <a:lnTo>
                    <a:pt x="1208" y="258"/>
                  </a:lnTo>
                  <a:lnTo>
                    <a:pt x="1138" y="483"/>
                  </a:lnTo>
                  <a:lnTo>
                    <a:pt x="57" y="103"/>
                  </a:lnTo>
                  <a:lnTo>
                    <a:pt x="0" y="0"/>
                  </a:lnTo>
                  <a:close/>
                </a:path>
              </a:pathLst>
            </a:custGeom>
            <a:solidFill>
              <a:schemeClr val="accent1"/>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0" name="Freeform 18"/>
            <p:cNvSpPr>
              <a:spLocks/>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 name="T8" fmla="*/ 1334 w 1334"/>
                <a:gd name="T9" fmla="*/ 0 h 972"/>
              </a:gdLst>
              <a:ahLst/>
              <a:cxnLst>
                <a:cxn ang="0">
                  <a:pos x="T0" y="T1"/>
                </a:cxn>
                <a:cxn ang="0">
                  <a:pos x="T2" y="T3"/>
                </a:cxn>
                <a:cxn ang="0">
                  <a:pos x="T4" y="T5"/>
                </a:cxn>
                <a:cxn ang="0">
                  <a:pos x="T6" y="T7"/>
                </a:cxn>
                <a:cxn ang="0">
                  <a:pos x="T8" y="T9"/>
                </a:cxn>
              </a:cxnLst>
              <a:rect l="0" t="0" r="r" b="b"/>
              <a:pathLst>
                <a:path w="1334" h="972">
                  <a:moveTo>
                    <a:pt x="1334" y="0"/>
                  </a:moveTo>
                  <a:lnTo>
                    <a:pt x="0" y="860"/>
                  </a:lnTo>
                  <a:lnTo>
                    <a:pt x="31" y="972"/>
                  </a:lnTo>
                  <a:lnTo>
                    <a:pt x="1317" y="222"/>
                  </a:lnTo>
                  <a:lnTo>
                    <a:pt x="133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21" name="Freeform 19"/>
            <p:cNvSpPr>
              <a:spLocks/>
            </p:cNvSpPr>
            <p:nvPr/>
          </p:nvSpPr>
          <p:spPr bwMode="auto">
            <a:xfrm>
              <a:off x="5185519" y="3257012"/>
              <a:ext cx="2175313" cy="1585010"/>
            </a:xfrm>
            <a:custGeom>
              <a:avLst/>
              <a:gdLst>
                <a:gd name="T0" fmla="*/ 1334 w 1334"/>
                <a:gd name="T1" fmla="*/ 0 h 972"/>
                <a:gd name="T2" fmla="*/ 0 w 1334"/>
                <a:gd name="T3" fmla="*/ 860 h 972"/>
                <a:gd name="T4" fmla="*/ 31 w 1334"/>
                <a:gd name="T5" fmla="*/ 972 h 972"/>
                <a:gd name="T6" fmla="*/ 1317 w 1334"/>
                <a:gd name="T7" fmla="*/ 222 h 972"/>
              </a:gdLst>
              <a:ahLst/>
              <a:cxnLst>
                <a:cxn ang="0">
                  <a:pos x="T0" y="T1"/>
                </a:cxn>
                <a:cxn ang="0">
                  <a:pos x="T2" y="T3"/>
                </a:cxn>
                <a:cxn ang="0">
                  <a:pos x="T4" y="T5"/>
                </a:cxn>
                <a:cxn ang="0">
                  <a:pos x="T6" y="T7"/>
                </a:cxn>
              </a:cxnLst>
              <a:rect l="0" t="0" r="r" b="b"/>
              <a:pathLst>
                <a:path w="1334" h="972">
                  <a:moveTo>
                    <a:pt x="1334" y="0"/>
                  </a:moveTo>
                  <a:lnTo>
                    <a:pt x="0" y="860"/>
                  </a:lnTo>
                  <a:lnTo>
                    <a:pt x="31" y="972"/>
                  </a:lnTo>
                  <a:lnTo>
                    <a:pt x="1317" y="222"/>
                  </a:lnTo>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2" name="Freeform 20"/>
            <p:cNvSpPr>
              <a:spLocks/>
            </p:cNvSpPr>
            <p:nvPr/>
          </p:nvSpPr>
          <p:spPr bwMode="auto">
            <a:xfrm>
              <a:off x="5185519" y="4659387"/>
              <a:ext cx="1488801" cy="694665"/>
            </a:xfrm>
            <a:custGeom>
              <a:avLst/>
              <a:gdLst>
                <a:gd name="T0" fmla="*/ 0 w 913"/>
                <a:gd name="T1" fmla="*/ 0 h 426"/>
                <a:gd name="T2" fmla="*/ 913 w 913"/>
                <a:gd name="T3" fmla="*/ 361 h 426"/>
                <a:gd name="T4" fmla="*/ 864 w 913"/>
                <a:gd name="T5" fmla="*/ 426 h 426"/>
                <a:gd name="T6" fmla="*/ 31 w 913"/>
                <a:gd name="T7" fmla="*/ 112 h 426"/>
                <a:gd name="T8" fmla="*/ 0 w 913"/>
                <a:gd name="T9" fmla="*/ 0 h 426"/>
              </a:gdLst>
              <a:ahLst/>
              <a:cxnLst>
                <a:cxn ang="0">
                  <a:pos x="T0" y="T1"/>
                </a:cxn>
                <a:cxn ang="0">
                  <a:pos x="T2" y="T3"/>
                </a:cxn>
                <a:cxn ang="0">
                  <a:pos x="T4" y="T5"/>
                </a:cxn>
                <a:cxn ang="0">
                  <a:pos x="T6" y="T7"/>
                </a:cxn>
                <a:cxn ang="0">
                  <a:pos x="T8" y="T9"/>
                </a:cxn>
              </a:cxnLst>
              <a:rect l="0" t="0" r="r" b="b"/>
              <a:pathLst>
                <a:path w="913" h="426">
                  <a:moveTo>
                    <a:pt x="0" y="0"/>
                  </a:moveTo>
                  <a:lnTo>
                    <a:pt x="913" y="361"/>
                  </a:lnTo>
                  <a:lnTo>
                    <a:pt x="864" y="426"/>
                  </a:lnTo>
                  <a:lnTo>
                    <a:pt x="31" y="11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id-ID" sz="1463"/>
            </a:p>
          </p:txBody>
        </p:sp>
        <p:sp>
          <p:nvSpPr>
            <p:cNvPr id="23" name="Freeform 21"/>
            <p:cNvSpPr>
              <a:spLocks/>
            </p:cNvSpPr>
            <p:nvPr/>
          </p:nvSpPr>
          <p:spPr bwMode="auto">
            <a:xfrm>
              <a:off x="4710994" y="2020965"/>
              <a:ext cx="1554028" cy="1682850"/>
            </a:xfrm>
            <a:custGeom>
              <a:avLst/>
              <a:gdLst>
                <a:gd name="T0" fmla="*/ 552 w 953"/>
                <a:gd name="T1" fmla="*/ 0 h 1032"/>
                <a:gd name="T2" fmla="*/ 0 w 953"/>
                <a:gd name="T3" fmla="*/ 554 h 1032"/>
                <a:gd name="T4" fmla="*/ 0 w 953"/>
                <a:gd name="T5" fmla="*/ 1032 h 1032"/>
                <a:gd name="T6" fmla="*/ 953 w 953"/>
                <a:gd name="T7" fmla="*/ 0 h 1032"/>
                <a:gd name="T8" fmla="*/ 552 w 953"/>
                <a:gd name="T9" fmla="*/ 0 h 1032"/>
              </a:gdLst>
              <a:ahLst/>
              <a:cxnLst>
                <a:cxn ang="0">
                  <a:pos x="T0" y="T1"/>
                </a:cxn>
                <a:cxn ang="0">
                  <a:pos x="T2" y="T3"/>
                </a:cxn>
                <a:cxn ang="0">
                  <a:pos x="T4" y="T5"/>
                </a:cxn>
                <a:cxn ang="0">
                  <a:pos x="T6" y="T7"/>
                </a:cxn>
                <a:cxn ang="0">
                  <a:pos x="T8" y="T9"/>
                </a:cxn>
              </a:cxnLst>
              <a:rect l="0" t="0" r="r" b="b"/>
              <a:pathLst>
                <a:path w="953" h="1032">
                  <a:moveTo>
                    <a:pt x="552" y="0"/>
                  </a:moveTo>
                  <a:lnTo>
                    <a:pt x="0" y="554"/>
                  </a:lnTo>
                  <a:lnTo>
                    <a:pt x="0" y="1032"/>
                  </a:lnTo>
                  <a:lnTo>
                    <a:pt x="953" y="0"/>
                  </a:lnTo>
                  <a:lnTo>
                    <a:pt x="552" y="0"/>
                  </a:lnTo>
                  <a:close/>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4" name="Freeform 22"/>
            <p:cNvSpPr>
              <a:spLocks/>
            </p:cNvSpPr>
            <p:nvPr/>
          </p:nvSpPr>
          <p:spPr bwMode="auto">
            <a:xfrm>
              <a:off x="5382830" y="4586007"/>
              <a:ext cx="1501847" cy="768045"/>
            </a:xfrm>
            <a:custGeom>
              <a:avLst/>
              <a:gdLst>
                <a:gd name="T0" fmla="*/ 58 w 921"/>
                <a:gd name="T1" fmla="*/ 471 h 471"/>
                <a:gd name="T2" fmla="*/ 851 w 921"/>
                <a:gd name="T3" fmla="*/ 225 h 471"/>
                <a:gd name="T4" fmla="*/ 921 w 921"/>
                <a:gd name="T5" fmla="*/ 0 h 471"/>
                <a:gd name="T6" fmla="*/ 0 w 921"/>
                <a:gd name="T7" fmla="*/ 415 h 471"/>
                <a:gd name="T8" fmla="*/ 58 w 921"/>
                <a:gd name="T9" fmla="*/ 471 h 471"/>
              </a:gdLst>
              <a:ahLst/>
              <a:cxnLst>
                <a:cxn ang="0">
                  <a:pos x="T0" y="T1"/>
                </a:cxn>
                <a:cxn ang="0">
                  <a:pos x="T2" y="T3"/>
                </a:cxn>
                <a:cxn ang="0">
                  <a:pos x="T4" y="T5"/>
                </a:cxn>
                <a:cxn ang="0">
                  <a:pos x="T6" y="T7"/>
                </a:cxn>
                <a:cxn ang="0">
                  <a:pos x="T8" y="T9"/>
                </a:cxn>
              </a:cxnLst>
              <a:rect l="0" t="0" r="r" b="b"/>
              <a:pathLst>
                <a:path w="921" h="471">
                  <a:moveTo>
                    <a:pt x="58" y="471"/>
                  </a:moveTo>
                  <a:lnTo>
                    <a:pt x="851" y="225"/>
                  </a:lnTo>
                  <a:lnTo>
                    <a:pt x="921" y="0"/>
                  </a:lnTo>
                  <a:lnTo>
                    <a:pt x="0" y="415"/>
                  </a:lnTo>
                  <a:lnTo>
                    <a:pt x="58" y="471"/>
                  </a:lnTo>
                  <a:close/>
                </a:path>
              </a:pathLst>
            </a:custGeom>
            <a:solidFill>
              <a:schemeClr val="accent1">
                <a:lumMod val="60000"/>
                <a:lumOff val="40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sp>
          <p:nvSpPr>
            <p:cNvPr id="25" name="Freeform 23"/>
            <p:cNvSpPr>
              <a:spLocks/>
            </p:cNvSpPr>
            <p:nvPr/>
          </p:nvSpPr>
          <p:spPr bwMode="auto">
            <a:xfrm>
              <a:off x="5382830" y="5248058"/>
              <a:ext cx="1291490" cy="105993"/>
            </a:xfrm>
            <a:custGeom>
              <a:avLst/>
              <a:gdLst>
                <a:gd name="T0" fmla="*/ 0 w 792"/>
                <a:gd name="T1" fmla="*/ 9 h 65"/>
                <a:gd name="T2" fmla="*/ 792 w 792"/>
                <a:gd name="T3" fmla="*/ 0 h 65"/>
                <a:gd name="T4" fmla="*/ 743 w 792"/>
                <a:gd name="T5" fmla="*/ 65 h 65"/>
                <a:gd name="T6" fmla="*/ 58 w 792"/>
                <a:gd name="T7" fmla="*/ 65 h 65"/>
                <a:gd name="T8" fmla="*/ 0 w 792"/>
                <a:gd name="T9" fmla="*/ 9 h 65"/>
              </a:gdLst>
              <a:ahLst/>
              <a:cxnLst>
                <a:cxn ang="0">
                  <a:pos x="T0" y="T1"/>
                </a:cxn>
                <a:cxn ang="0">
                  <a:pos x="T2" y="T3"/>
                </a:cxn>
                <a:cxn ang="0">
                  <a:pos x="T4" y="T5"/>
                </a:cxn>
                <a:cxn ang="0">
                  <a:pos x="T6" y="T7"/>
                </a:cxn>
                <a:cxn ang="0">
                  <a:pos x="T8" y="T9"/>
                </a:cxn>
              </a:cxnLst>
              <a:rect l="0" t="0" r="r" b="b"/>
              <a:pathLst>
                <a:path w="792" h="65">
                  <a:moveTo>
                    <a:pt x="0" y="9"/>
                  </a:moveTo>
                  <a:lnTo>
                    <a:pt x="792" y="0"/>
                  </a:lnTo>
                  <a:lnTo>
                    <a:pt x="743" y="65"/>
                  </a:lnTo>
                  <a:lnTo>
                    <a:pt x="58" y="65"/>
                  </a:lnTo>
                  <a:lnTo>
                    <a:pt x="0" y="9"/>
                  </a:lnTo>
                  <a:close/>
                </a:path>
              </a:pathLst>
            </a:custGeom>
            <a:solidFill>
              <a:schemeClr val="bg1">
                <a:lumMod val="75000"/>
              </a:schemeClr>
            </a:solidFill>
            <a:ln>
              <a:noFill/>
            </a:ln>
            <a:extLst/>
          </p:spPr>
          <p:txBody>
            <a:bodyPr vert="horz" wrap="square" lIns="74295" tIns="37148" rIns="74295" bIns="37148" numCol="1" anchor="t" anchorCtr="0" compatLnSpc="1">
              <a:prstTxWarp prst="textNoShape">
                <a:avLst/>
              </a:prstTxWarp>
            </a:bodyPr>
            <a:lstStyle/>
            <a:p>
              <a:endParaRPr lang="id-ID" sz="1463"/>
            </a:p>
          </p:txBody>
        </p:sp>
      </p:grpSp>
      <p:sp>
        <p:nvSpPr>
          <p:cNvPr id="27" name="Rounded Rectangle 26"/>
          <p:cNvSpPr/>
          <p:nvPr/>
        </p:nvSpPr>
        <p:spPr>
          <a:xfrm>
            <a:off x="8143671" y="2483596"/>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8" name="Rounded Rectangle 27"/>
          <p:cNvSpPr/>
          <p:nvPr/>
        </p:nvSpPr>
        <p:spPr>
          <a:xfrm>
            <a:off x="8143671" y="3294901"/>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9" name="Rounded Rectangle 28"/>
          <p:cNvSpPr/>
          <p:nvPr/>
        </p:nvSpPr>
        <p:spPr>
          <a:xfrm>
            <a:off x="8143671" y="4106206"/>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0" name="Rounded Rectangle 29"/>
          <p:cNvSpPr/>
          <p:nvPr/>
        </p:nvSpPr>
        <p:spPr>
          <a:xfrm>
            <a:off x="8143670" y="4917511"/>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1" name="Group 30"/>
          <p:cNvGrpSpPr/>
          <p:nvPr/>
        </p:nvGrpSpPr>
        <p:grpSpPr>
          <a:xfrm>
            <a:off x="8860423" y="2377404"/>
            <a:ext cx="2711543" cy="810399"/>
            <a:chOff x="8027893" y="2583618"/>
            <a:chExt cx="2711543" cy="810399"/>
          </a:xfrm>
        </p:grpSpPr>
        <p:sp>
          <p:nvSpPr>
            <p:cNvPr id="4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6" name="TextBox 45"/>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2" name="Group 31"/>
          <p:cNvGrpSpPr/>
          <p:nvPr/>
        </p:nvGrpSpPr>
        <p:grpSpPr>
          <a:xfrm>
            <a:off x="8860423" y="3199467"/>
            <a:ext cx="2711543" cy="763946"/>
            <a:chOff x="8027893" y="2583618"/>
            <a:chExt cx="2711543" cy="763946"/>
          </a:xfrm>
        </p:grpSpPr>
        <p:sp>
          <p:nvSpPr>
            <p:cNvPr id="4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4" name="TextBox 4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3" name="Group 32"/>
          <p:cNvGrpSpPr/>
          <p:nvPr/>
        </p:nvGrpSpPr>
        <p:grpSpPr>
          <a:xfrm>
            <a:off x="8873871" y="4006017"/>
            <a:ext cx="2711543" cy="810399"/>
            <a:chOff x="8027893" y="2583618"/>
            <a:chExt cx="2711543" cy="810399"/>
          </a:xfrm>
        </p:grpSpPr>
        <p:sp>
          <p:nvSpPr>
            <p:cNvPr id="41"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2" name="TextBox 4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34" name="Group 33"/>
          <p:cNvGrpSpPr/>
          <p:nvPr/>
        </p:nvGrpSpPr>
        <p:grpSpPr>
          <a:xfrm>
            <a:off x="8873871" y="4828080"/>
            <a:ext cx="2711543" cy="763946"/>
            <a:chOff x="8027893" y="2583618"/>
            <a:chExt cx="2711543" cy="763946"/>
          </a:xfrm>
        </p:grpSpPr>
        <p:sp>
          <p:nvSpPr>
            <p:cNvPr id="39"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40" name="TextBox 3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35" name="Rectangle 34"/>
          <p:cNvSpPr/>
          <p:nvPr/>
        </p:nvSpPr>
        <p:spPr>
          <a:xfrm>
            <a:off x="8161089" y="2584723"/>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36" name="Rectangle 35"/>
          <p:cNvSpPr/>
          <p:nvPr/>
        </p:nvSpPr>
        <p:spPr>
          <a:xfrm>
            <a:off x="8152379" y="342081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37" name="Rectangle 36"/>
          <p:cNvSpPr/>
          <p:nvPr/>
        </p:nvSpPr>
        <p:spPr>
          <a:xfrm>
            <a:off x="8167760" y="4228307"/>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38" name="Rectangle 37"/>
          <p:cNvSpPr/>
          <p:nvPr/>
        </p:nvSpPr>
        <p:spPr>
          <a:xfrm>
            <a:off x="8160644" y="5017915"/>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nvGrpSpPr>
          <p:cNvPr id="47" name="Group 46"/>
          <p:cNvGrpSpPr/>
          <p:nvPr/>
        </p:nvGrpSpPr>
        <p:grpSpPr>
          <a:xfrm>
            <a:off x="526582" y="2398706"/>
            <a:ext cx="3366274" cy="3214622"/>
            <a:chOff x="1026318" y="2531729"/>
            <a:chExt cx="3366274" cy="3214622"/>
          </a:xfrm>
        </p:grpSpPr>
        <p:sp>
          <p:nvSpPr>
            <p:cNvPr id="48" name="Rounded Rectangle 47"/>
            <p:cNvSpPr/>
            <p:nvPr/>
          </p:nvSpPr>
          <p:spPr>
            <a:xfrm>
              <a:off x="3830535" y="2609878"/>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49" name="Rounded Rectangle 48"/>
            <p:cNvSpPr/>
            <p:nvPr/>
          </p:nvSpPr>
          <p:spPr>
            <a:xfrm>
              <a:off x="3830535" y="3421183"/>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50" name="Rounded Rectangle 49"/>
            <p:cNvSpPr/>
            <p:nvPr/>
          </p:nvSpPr>
          <p:spPr>
            <a:xfrm>
              <a:off x="3830535" y="4232488"/>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sp>
          <p:nvSpPr>
            <p:cNvPr id="51" name="Rounded Rectangle 50"/>
            <p:cNvSpPr/>
            <p:nvPr/>
          </p:nvSpPr>
          <p:spPr>
            <a:xfrm>
              <a:off x="3830534" y="5043793"/>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200">
                <a:solidFill>
                  <a:schemeClr val="bg1">
                    <a:lumMod val="50000"/>
                  </a:schemeClr>
                </a:solidFill>
              </a:endParaRPr>
            </a:p>
          </p:txBody>
        </p:sp>
        <p:grpSp>
          <p:nvGrpSpPr>
            <p:cNvPr id="52" name="Group 51"/>
            <p:cNvGrpSpPr/>
            <p:nvPr/>
          </p:nvGrpSpPr>
          <p:grpSpPr>
            <a:xfrm>
              <a:off x="1026318" y="2531729"/>
              <a:ext cx="2698095" cy="810399"/>
              <a:chOff x="8041341" y="2583618"/>
              <a:chExt cx="2698095" cy="810399"/>
            </a:xfrm>
          </p:grpSpPr>
          <p:sp>
            <p:nvSpPr>
              <p:cNvPr id="66"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7" name="TextBox 66"/>
              <p:cNvSpPr txBox="1"/>
              <p:nvPr/>
            </p:nvSpPr>
            <p:spPr>
              <a:xfrm>
                <a:off x="8470515" y="2583618"/>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grpSp>
          <p:nvGrpSpPr>
            <p:cNvPr id="53" name="Group 52"/>
            <p:cNvGrpSpPr/>
            <p:nvPr/>
          </p:nvGrpSpPr>
          <p:grpSpPr>
            <a:xfrm>
              <a:off x="1026318" y="3353792"/>
              <a:ext cx="2698095" cy="763946"/>
              <a:chOff x="8041341" y="2583618"/>
              <a:chExt cx="2698095" cy="763946"/>
            </a:xfrm>
          </p:grpSpPr>
          <p:sp>
            <p:nvSpPr>
              <p:cNvPr id="6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5" name="TextBox 64"/>
              <p:cNvSpPr txBox="1"/>
              <p:nvPr/>
            </p:nvSpPr>
            <p:spPr>
              <a:xfrm>
                <a:off x="8470515" y="2583618"/>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grpSp>
          <p:nvGrpSpPr>
            <p:cNvPr id="54" name="Group 53"/>
            <p:cNvGrpSpPr/>
            <p:nvPr/>
          </p:nvGrpSpPr>
          <p:grpSpPr>
            <a:xfrm>
              <a:off x="1039766" y="4132299"/>
              <a:ext cx="2698095" cy="838442"/>
              <a:chOff x="8041341" y="2555575"/>
              <a:chExt cx="2698095" cy="838442"/>
            </a:xfrm>
          </p:grpSpPr>
          <p:sp>
            <p:nvSpPr>
              <p:cNvPr id="62"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3" name="TextBox 62"/>
              <p:cNvSpPr txBox="1"/>
              <p:nvPr/>
            </p:nvSpPr>
            <p:spPr>
              <a:xfrm>
                <a:off x="8472622" y="2555575"/>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grpSp>
          <p:nvGrpSpPr>
            <p:cNvPr id="55" name="Group 54"/>
            <p:cNvGrpSpPr/>
            <p:nvPr/>
          </p:nvGrpSpPr>
          <p:grpSpPr>
            <a:xfrm>
              <a:off x="1039766" y="5019108"/>
              <a:ext cx="2698095" cy="727243"/>
              <a:chOff x="8041341" y="2620321"/>
              <a:chExt cx="2698095" cy="727243"/>
            </a:xfrm>
          </p:grpSpPr>
          <p:sp>
            <p:nvSpPr>
              <p:cNvPr id="60"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1" name="TextBox 60"/>
              <p:cNvSpPr txBox="1"/>
              <p:nvPr/>
            </p:nvSpPr>
            <p:spPr>
              <a:xfrm>
                <a:off x="8486069" y="2620321"/>
                <a:ext cx="2218765" cy="307777"/>
              </a:xfrm>
              <a:prstGeom prst="rect">
                <a:avLst/>
              </a:prstGeom>
              <a:noFill/>
            </p:spPr>
            <p:txBody>
              <a:bodyPr wrap="square" rtlCol="0">
                <a:spAutoFit/>
              </a:bodyPr>
              <a:lstStyle/>
              <a:p>
                <a:pPr algn="r"/>
                <a:r>
                  <a:rPr lang="id-ID" sz="1400" b="1" smtClean="0"/>
                  <a:t>Text sample here</a:t>
                </a:r>
                <a:endParaRPr lang="id-ID" sz="1400" b="1" dirty="0"/>
              </a:p>
            </p:txBody>
          </p:sp>
        </p:grpSp>
        <p:sp>
          <p:nvSpPr>
            <p:cNvPr id="56" name="Rectangle 55"/>
            <p:cNvSpPr/>
            <p:nvPr/>
          </p:nvSpPr>
          <p:spPr>
            <a:xfrm>
              <a:off x="3847953" y="2711005"/>
              <a:ext cx="537968" cy="381643"/>
            </a:xfrm>
            <a:prstGeom prst="rect">
              <a:avLst/>
            </a:prstGeom>
          </p:spPr>
          <p:txBody>
            <a:bodyPr wrap="none" lIns="121920" rIns="121920" bIns="60960">
              <a:spAutoFit/>
            </a:bodyPr>
            <a:lstStyle/>
            <a:p>
              <a:pPr algn="r">
                <a:lnSpc>
                  <a:spcPct val="89000"/>
                </a:lnSpc>
              </a:pPr>
              <a:r>
                <a:rPr lang="en-US" sz="2000" dirty="0">
                  <a:solidFill>
                    <a:srgbClr val="FFFFFF"/>
                  </a:solidFill>
                </a:rPr>
                <a:t>01</a:t>
              </a:r>
            </a:p>
          </p:txBody>
        </p:sp>
        <p:sp>
          <p:nvSpPr>
            <p:cNvPr id="57" name="Rectangle 56"/>
            <p:cNvSpPr/>
            <p:nvPr/>
          </p:nvSpPr>
          <p:spPr>
            <a:xfrm>
              <a:off x="3839243" y="3547095"/>
              <a:ext cx="537968" cy="381643"/>
            </a:xfrm>
            <a:prstGeom prst="rect">
              <a:avLst/>
            </a:prstGeom>
          </p:spPr>
          <p:txBody>
            <a:bodyPr wrap="none" lIns="121920" rIns="121920" bIns="60960">
              <a:spAutoFit/>
            </a:bodyPr>
            <a:lstStyle/>
            <a:p>
              <a:pPr algn="r">
                <a:lnSpc>
                  <a:spcPct val="89000"/>
                </a:lnSpc>
              </a:pPr>
              <a:r>
                <a:rPr lang="id-ID" sz="2000" smtClean="0">
                  <a:solidFill>
                    <a:srgbClr val="FFFFFF"/>
                  </a:solidFill>
                </a:rPr>
                <a:t>02</a:t>
              </a:r>
              <a:endParaRPr lang="en-US" sz="2000" dirty="0">
                <a:solidFill>
                  <a:srgbClr val="FFFFFF"/>
                </a:solidFill>
              </a:endParaRPr>
            </a:p>
          </p:txBody>
        </p:sp>
        <p:sp>
          <p:nvSpPr>
            <p:cNvPr id="58" name="Rectangle 57"/>
            <p:cNvSpPr/>
            <p:nvPr/>
          </p:nvSpPr>
          <p:spPr>
            <a:xfrm>
              <a:off x="3854624" y="4354589"/>
              <a:ext cx="537968" cy="381643"/>
            </a:xfrm>
            <a:prstGeom prst="rect">
              <a:avLst/>
            </a:prstGeom>
          </p:spPr>
          <p:txBody>
            <a:bodyPr wrap="none" lIns="121920" rIns="121920" bIns="60960">
              <a:spAutoFit/>
            </a:bodyPr>
            <a:lstStyle/>
            <a:p>
              <a:pPr algn="r">
                <a:lnSpc>
                  <a:spcPct val="89000"/>
                </a:lnSpc>
              </a:pPr>
              <a:r>
                <a:rPr lang="id-ID" sz="2000" smtClean="0">
                  <a:solidFill>
                    <a:srgbClr val="FFFFFF"/>
                  </a:solidFill>
                </a:rPr>
                <a:t>03</a:t>
              </a:r>
              <a:endParaRPr lang="en-US" sz="2000" dirty="0">
                <a:solidFill>
                  <a:srgbClr val="FFFFFF"/>
                </a:solidFill>
              </a:endParaRPr>
            </a:p>
          </p:txBody>
        </p:sp>
        <p:sp>
          <p:nvSpPr>
            <p:cNvPr id="59" name="Rectangle 58"/>
            <p:cNvSpPr/>
            <p:nvPr/>
          </p:nvSpPr>
          <p:spPr>
            <a:xfrm>
              <a:off x="3847508" y="5144197"/>
              <a:ext cx="537968" cy="381643"/>
            </a:xfrm>
            <a:prstGeom prst="rect">
              <a:avLst/>
            </a:prstGeom>
          </p:spPr>
          <p:txBody>
            <a:bodyPr wrap="none" lIns="121920" rIns="121920" bIns="60960">
              <a:spAutoFit/>
            </a:bodyPr>
            <a:lstStyle/>
            <a:p>
              <a:pPr algn="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34427863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3" name="Group 2"/>
          <p:cNvGrpSpPr/>
          <p:nvPr/>
        </p:nvGrpSpPr>
        <p:grpSpPr>
          <a:xfrm>
            <a:off x="2132985" y="2379695"/>
            <a:ext cx="3426354" cy="3284788"/>
            <a:chOff x="4585789" y="1576059"/>
            <a:chExt cx="4341813" cy="4162425"/>
          </a:xfrm>
        </p:grpSpPr>
        <p:sp>
          <p:nvSpPr>
            <p:cNvPr id="4" name="Freeform 5"/>
            <p:cNvSpPr>
              <a:spLocks/>
            </p:cNvSpPr>
            <p:nvPr/>
          </p:nvSpPr>
          <p:spPr bwMode="auto">
            <a:xfrm>
              <a:off x="5279526" y="5141584"/>
              <a:ext cx="942975" cy="596900"/>
            </a:xfrm>
            <a:custGeom>
              <a:avLst/>
              <a:gdLst>
                <a:gd name="T0" fmla="*/ 213 w 564"/>
                <a:gd name="T1" fmla="*/ 41 h 357"/>
                <a:gd name="T2" fmla="*/ 0 w 564"/>
                <a:gd name="T3" fmla="*/ 0 h 357"/>
                <a:gd name="T4" fmla="*/ 71 w 564"/>
                <a:gd name="T5" fmla="*/ 205 h 357"/>
                <a:gd name="T6" fmla="*/ 118 w 564"/>
                <a:gd name="T7" fmla="*/ 150 h 357"/>
                <a:gd name="T8" fmla="*/ 545 w 564"/>
                <a:gd name="T9" fmla="*/ 357 h 357"/>
                <a:gd name="T10" fmla="*/ 564 w 564"/>
                <a:gd name="T11" fmla="*/ 287 h 357"/>
                <a:gd name="T12" fmla="*/ 166 w 564"/>
                <a:gd name="T13" fmla="*/ 95 h 357"/>
                <a:gd name="T14" fmla="*/ 213 w 564"/>
                <a:gd name="T15" fmla="*/ 41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357">
                  <a:moveTo>
                    <a:pt x="213" y="41"/>
                  </a:moveTo>
                  <a:cubicBezTo>
                    <a:pt x="0" y="0"/>
                    <a:pt x="0" y="0"/>
                    <a:pt x="0" y="0"/>
                  </a:cubicBezTo>
                  <a:cubicBezTo>
                    <a:pt x="71" y="205"/>
                    <a:pt x="71" y="205"/>
                    <a:pt x="71" y="205"/>
                  </a:cubicBezTo>
                  <a:cubicBezTo>
                    <a:pt x="118" y="150"/>
                    <a:pt x="118" y="150"/>
                    <a:pt x="118" y="150"/>
                  </a:cubicBezTo>
                  <a:cubicBezTo>
                    <a:pt x="247" y="245"/>
                    <a:pt x="390" y="315"/>
                    <a:pt x="545" y="357"/>
                  </a:cubicBezTo>
                  <a:cubicBezTo>
                    <a:pt x="564" y="287"/>
                    <a:pt x="564" y="287"/>
                    <a:pt x="564" y="287"/>
                  </a:cubicBezTo>
                  <a:cubicBezTo>
                    <a:pt x="420" y="248"/>
                    <a:pt x="286" y="183"/>
                    <a:pt x="166" y="95"/>
                  </a:cubicBezTo>
                  <a:lnTo>
                    <a:pt x="213" y="4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8237039" y="3576309"/>
              <a:ext cx="690563" cy="1565275"/>
            </a:xfrm>
            <a:custGeom>
              <a:avLst/>
              <a:gdLst>
                <a:gd name="T0" fmla="*/ 402 w 413"/>
                <a:gd name="T1" fmla="*/ 0 h 936"/>
                <a:gd name="T2" fmla="*/ 329 w 413"/>
                <a:gd name="T3" fmla="*/ 3 h 936"/>
                <a:gd name="T4" fmla="*/ 95 w 413"/>
                <a:gd name="T5" fmla="*/ 770 h 936"/>
                <a:gd name="T6" fmla="*/ 41 w 413"/>
                <a:gd name="T7" fmla="*/ 723 h 936"/>
                <a:gd name="T8" fmla="*/ 0 w 413"/>
                <a:gd name="T9" fmla="*/ 936 h 936"/>
                <a:gd name="T10" fmla="*/ 205 w 413"/>
                <a:gd name="T11" fmla="*/ 865 h 936"/>
                <a:gd name="T12" fmla="*/ 150 w 413"/>
                <a:gd name="T13" fmla="*/ 818 h 936"/>
                <a:gd name="T14" fmla="*/ 402 w 413"/>
                <a:gd name="T15" fmla="*/ 0 h 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936">
                  <a:moveTo>
                    <a:pt x="402" y="0"/>
                  </a:moveTo>
                  <a:cubicBezTo>
                    <a:pt x="329" y="3"/>
                    <a:pt x="329" y="3"/>
                    <a:pt x="329" y="3"/>
                  </a:cubicBezTo>
                  <a:cubicBezTo>
                    <a:pt x="340" y="279"/>
                    <a:pt x="257" y="550"/>
                    <a:pt x="95" y="770"/>
                  </a:cubicBezTo>
                  <a:cubicBezTo>
                    <a:pt x="41" y="723"/>
                    <a:pt x="41" y="723"/>
                    <a:pt x="41" y="723"/>
                  </a:cubicBezTo>
                  <a:cubicBezTo>
                    <a:pt x="0" y="936"/>
                    <a:pt x="0" y="936"/>
                    <a:pt x="0" y="936"/>
                  </a:cubicBezTo>
                  <a:cubicBezTo>
                    <a:pt x="205" y="865"/>
                    <a:pt x="205" y="865"/>
                    <a:pt x="205" y="865"/>
                  </a:cubicBezTo>
                  <a:cubicBezTo>
                    <a:pt x="150" y="818"/>
                    <a:pt x="150" y="818"/>
                    <a:pt x="150" y="818"/>
                  </a:cubicBezTo>
                  <a:cubicBezTo>
                    <a:pt x="324" y="583"/>
                    <a:pt x="413" y="294"/>
                    <a:pt x="40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7251201" y="1576059"/>
              <a:ext cx="985838" cy="608013"/>
            </a:xfrm>
            <a:custGeom>
              <a:avLst/>
              <a:gdLst>
                <a:gd name="T0" fmla="*/ 589 w 589"/>
                <a:gd name="T1" fmla="*/ 364 h 364"/>
                <a:gd name="T2" fmla="*/ 518 w 589"/>
                <a:gd name="T3" fmla="*/ 159 h 364"/>
                <a:gd name="T4" fmla="*/ 471 w 589"/>
                <a:gd name="T5" fmla="*/ 214 h 364"/>
                <a:gd name="T6" fmla="*/ 18 w 589"/>
                <a:gd name="T7" fmla="*/ 0 h 364"/>
                <a:gd name="T8" fmla="*/ 0 w 589"/>
                <a:gd name="T9" fmla="*/ 70 h 364"/>
                <a:gd name="T10" fmla="*/ 423 w 589"/>
                <a:gd name="T11" fmla="*/ 269 h 364"/>
                <a:gd name="T12" fmla="*/ 376 w 589"/>
                <a:gd name="T13" fmla="*/ 323 h 364"/>
                <a:gd name="T14" fmla="*/ 589 w 589"/>
                <a:gd name="T15" fmla="*/ 364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9" h="364">
                  <a:moveTo>
                    <a:pt x="589" y="364"/>
                  </a:moveTo>
                  <a:cubicBezTo>
                    <a:pt x="518" y="159"/>
                    <a:pt x="518" y="159"/>
                    <a:pt x="518" y="159"/>
                  </a:cubicBezTo>
                  <a:cubicBezTo>
                    <a:pt x="471" y="214"/>
                    <a:pt x="471" y="214"/>
                    <a:pt x="471" y="214"/>
                  </a:cubicBezTo>
                  <a:cubicBezTo>
                    <a:pt x="335" y="113"/>
                    <a:pt x="183" y="41"/>
                    <a:pt x="18" y="0"/>
                  </a:cubicBezTo>
                  <a:cubicBezTo>
                    <a:pt x="0" y="70"/>
                    <a:pt x="0" y="70"/>
                    <a:pt x="0" y="70"/>
                  </a:cubicBezTo>
                  <a:cubicBezTo>
                    <a:pt x="154" y="108"/>
                    <a:pt x="296" y="175"/>
                    <a:pt x="423" y="269"/>
                  </a:cubicBezTo>
                  <a:cubicBezTo>
                    <a:pt x="376" y="323"/>
                    <a:pt x="376" y="323"/>
                    <a:pt x="376" y="323"/>
                  </a:cubicBezTo>
                  <a:cubicBezTo>
                    <a:pt x="589" y="364"/>
                    <a:pt x="589" y="364"/>
                    <a:pt x="589" y="36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4585789" y="2184072"/>
              <a:ext cx="693738" cy="1577975"/>
            </a:xfrm>
            <a:custGeom>
              <a:avLst/>
              <a:gdLst>
                <a:gd name="T0" fmla="*/ 374 w 415"/>
                <a:gd name="T1" fmla="*/ 213 h 943"/>
                <a:gd name="T2" fmla="*/ 415 w 415"/>
                <a:gd name="T3" fmla="*/ 0 h 943"/>
                <a:gd name="T4" fmla="*/ 210 w 415"/>
                <a:gd name="T5" fmla="*/ 71 h 943"/>
                <a:gd name="T6" fmla="*/ 265 w 415"/>
                <a:gd name="T7" fmla="*/ 118 h 943"/>
                <a:gd name="T8" fmla="*/ 14 w 415"/>
                <a:gd name="T9" fmla="*/ 943 h 943"/>
                <a:gd name="T10" fmla="*/ 86 w 415"/>
                <a:gd name="T11" fmla="*/ 940 h 943"/>
                <a:gd name="T12" fmla="*/ 320 w 415"/>
                <a:gd name="T13" fmla="*/ 166 h 943"/>
                <a:gd name="T14" fmla="*/ 374 w 415"/>
                <a:gd name="T15" fmla="*/ 213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943">
                  <a:moveTo>
                    <a:pt x="374" y="213"/>
                  </a:moveTo>
                  <a:cubicBezTo>
                    <a:pt x="415" y="0"/>
                    <a:pt x="415" y="0"/>
                    <a:pt x="415" y="0"/>
                  </a:cubicBezTo>
                  <a:cubicBezTo>
                    <a:pt x="210" y="71"/>
                    <a:pt x="210" y="71"/>
                    <a:pt x="210" y="71"/>
                  </a:cubicBezTo>
                  <a:cubicBezTo>
                    <a:pt x="265" y="118"/>
                    <a:pt x="265" y="118"/>
                    <a:pt x="265" y="118"/>
                  </a:cubicBezTo>
                  <a:cubicBezTo>
                    <a:pt x="89" y="355"/>
                    <a:pt x="0" y="647"/>
                    <a:pt x="14" y="943"/>
                  </a:cubicBezTo>
                  <a:cubicBezTo>
                    <a:pt x="86" y="940"/>
                    <a:pt x="86" y="940"/>
                    <a:pt x="86" y="940"/>
                  </a:cubicBezTo>
                  <a:cubicBezTo>
                    <a:pt x="73" y="662"/>
                    <a:pt x="156" y="389"/>
                    <a:pt x="320" y="166"/>
                  </a:cubicBezTo>
                  <a:lnTo>
                    <a:pt x="374" y="2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EditPoints="1"/>
            </p:cNvSpPr>
            <p:nvPr/>
          </p:nvSpPr>
          <p:spPr bwMode="auto">
            <a:xfrm>
              <a:off x="5470026" y="2363459"/>
              <a:ext cx="2576513" cy="2576513"/>
            </a:xfrm>
            <a:custGeom>
              <a:avLst/>
              <a:gdLst>
                <a:gd name="T0" fmla="*/ 770 w 1540"/>
                <a:gd name="T1" fmla="*/ 0 h 1541"/>
                <a:gd name="T2" fmla="*/ 0 w 1540"/>
                <a:gd name="T3" fmla="*/ 770 h 1541"/>
                <a:gd name="T4" fmla="*/ 770 w 1540"/>
                <a:gd name="T5" fmla="*/ 1541 h 1541"/>
                <a:gd name="T6" fmla="*/ 1540 w 1540"/>
                <a:gd name="T7" fmla="*/ 770 h 1541"/>
                <a:gd name="T8" fmla="*/ 770 w 1540"/>
                <a:gd name="T9" fmla="*/ 0 h 1541"/>
                <a:gd name="T10" fmla="*/ 770 w 1540"/>
                <a:gd name="T11" fmla="*/ 1377 h 1541"/>
                <a:gd name="T12" fmla="*/ 164 w 1540"/>
                <a:gd name="T13" fmla="*/ 770 h 1541"/>
                <a:gd name="T14" fmla="*/ 770 w 1540"/>
                <a:gd name="T15" fmla="*/ 164 h 1541"/>
                <a:gd name="T16" fmla="*/ 1376 w 1540"/>
                <a:gd name="T17" fmla="*/ 770 h 1541"/>
                <a:gd name="T18" fmla="*/ 770 w 1540"/>
                <a:gd name="T19" fmla="*/ 137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0" h="1541">
                  <a:moveTo>
                    <a:pt x="770" y="0"/>
                  </a:moveTo>
                  <a:cubicBezTo>
                    <a:pt x="345" y="0"/>
                    <a:pt x="0" y="346"/>
                    <a:pt x="0" y="770"/>
                  </a:cubicBezTo>
                  <a:cubicBezTo>
                    <a:pt x="0" y="1195"/>
                    <a:pt x="345" y="1541"/>
                    <a:pt x="770" y="1541"/>
                  </a:cubicBezTo>
                  <a:cubicBezTo>
                    <a:pt x="1195" y="1541"/>
                    <a:pt x="1540" y="1195"/>
                    <a:pt x="1540" y="770"/>
                  </a:cubicBezTo>
                  <a:cubicBezTo>
                    <a:pt x="1540" y="346"/>
                    <a:pt x="1195" y="0"/>
                    <a:pt x="770" y="0"/>
                  </a:cubicBezTo>
                  <a:moveTo>
                    <a:pt x="770" y="1377"/>
                  </a:moveTo>
                  <a:cubicBezTo>
                    <a:pt x="436" y="1377"/>
                    <a:pt x="164" y="1105"/>
                    <a:pt x="164" y="770"/>
                  </a:cubicBezTo>
                  <a:cubicBezTo>
                    <a:pt x="164" y="436"/>
                    <a:pt x="436" y="164"/>
                    <a:pt x="770" y="164"/>
                  </a:cubicBezTo>
                  <a:cubicBezTo>
                    <a:pt x="1104" y="164"/>
                    <a:pt x="1376" y="436"/>
                    <a:pt x="1376" y="770"/>
                  </a:cubicBezTo>
                  <a:cubicBezTo>
                    <a:pt x="1376" y="1105"/>
                    <a:pt x="1104" y="1377"/>
                    <a:pt x="770" y="1377"/>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EditPoints="1"/>
            </p:cNvSpPr>
            <p:nvPr/>
          </p:nvSpPr>
          <p:spPr bwMode="auto">
            <a:xfrm>
              <a:off x="5744664" y="2638097"/>
              <a:ext cx="2027238" cy="2028825"/>
            </a:xfrm>
            <a:custGeom>
              <a:avLst/>
              <a:gdLst>
                <a:gd name="T0" fmla="*/ 606 w 1212"/>
                <a:gd name="T1" fmla="*/ 0 h 1213"/>
                <a:gd name="T2" fmla="*/ 0 w 1212"/>
                <a:gd name="T3" fmla="*/ 606 h 1213"/>
                <a:gd name="T4" fmla="*/ 606 w 1212"/>
                <a:gd name="T5" fmla="*/ 1213 h 1213"/>
                <a:gd name="T6" fmla="*/ 1212 w 1212"/>
                <a:gd name="T7" fmla="*/ 606 h 1213"/>
                <a:gd name="T8" fmla="*/ 606 w 1212"/>
                <a:gd name="T9" fmla="*/ 0 h 1213"/>
                <a:gd name="T10" fmla="*/ 606 w 1212"/>
                <a:gd name="T11" fmla="*/ 1049 h 1213"/>
                <a:gd name="T12" fmla="*/ 163 w 1212"/>
                <a:gd name="T13" fmla="*/ 606 h 1213"/>
                <a:gd name="T14" fmla="*/ 606 w 1212"/>
                <a:gd name="T15" fmla="*/ 164 h 1213"/>
                <a:gd name="T16" fmla="*/ 1049 w 1212"/>
                <a:gd name="T17" fmla="*/ 606 h 1213"/>
                <a:gd name="T18" fmla="*/ 606 w 1212"/>
                <a:gd name="T19" fmla="*/ 1049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3">
                  <a:moveTo>
                    <a:pt x="606" y="0"/>
                  </a:moveTo>
                  <a:cubicBezTo>
                    <a:pt x="272" y="0"/>
                    <a:pt x="0" y="272"/>
                    <a:pt x="0" y="606"/>
                  </a:cubicBezTo>
                  <a:cubicBezTo>
                    <a:pt x="0" y="941"/>
                    <a:pt x="272" y="1213"/>
                    <a:pt x="606" y="1213"/>
                  </a:cubicBezTo>
                  <a:cubicBezTo>
                    <a:pt x="940" y="1213"/>
                    <a:pt x="1212" y="941"/>
                    <a:pt x="1212" y="606"/>
                  </a:cubicBezTo>
                  <a:cubicBezTo>
                    <a:pt x="1212" y="272"/>
                    <a:pt x="940" y="0"/>
                    <a:pt x="606" y="0"/>
                  </a:cubicBezTo>
                  <a:moveTo>
                    <a:pt x="606" y="1049"/>
                  </a:moveTo>
                  <a:cubicBezTo>
                    <a:pt x="362" y="1049"/>
                    <a:pt x="163" y="850"/>
                    <a:pt x="163" y="606"/>
                  </a:cubicBezTo>
                  <a:cubicBezTo>
                    <a:pt x="163" y="362"/>
                    <a:pt x="362" y="164"/>
                    <a:pt x="606" y="164"/>
                  </a:cubicBezTo>
                  <a:cubicBezTo>
                    <a:pt x="850" y="164"/>
                    <a:pt x="1049" y="362"/>
                    <a:pt x="1049" y="606"/>
                  </a:cubicBezTo>
                  <a:cubicBezTo>
                    <a:pt x="1049" y="850"/>
                    <a:pt x="850" y="1049"/>
                    <a:pt x="606" y="1049"/>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11"/>
            <p:cNvSpPr>
              <a:spLocks noChangeArrowheads="1"/>
            </p:cNvSpPr>
            <p:nvPr/>
          </p:nvSpPr>
          <p:spPr bwMode="auto">
            <a:xfrm>
              <a:off x="6017714" y="2912734"/>
              <a:ext cx="1481138" cy="1479550"/>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6017714" y="2912734"/>
              <a:ext cx="1481138" cy="1479550"/>
            </a:xfrm>
            <a:custGeom>
              <a:avLst/>
              <a:gdLst>
                <a:gd name="T0" fmla="*/ 0 w 886"/>
                <a:gd name="T1" fmla="*/ 442 h 885"/>
                <a:gd name="T2" fmla="*/ 443 w 886"/>
                <a:gd name="T3" fmla="*/ 885 h 885"/>
                <a:gd name="T4" fmla="*/ 886 w 886"/>
                <a:gd name="T5" fmla="*/ 442 h 885"/>
                <a:gd name="T6" fmla="*/ 443 w 886"/>
                <a:gd name="T7" fmla="*/ 0 h 885"/>
                <a:gd name="T8" fmla="*/ 0 w 886"/>
                <a:gd name="T9" fmla="*/ 442 h 885"/>
              </a:gdLst>
              <a:ahLst/>
              <a:cxnLst>
                <a:cxn ang="0">
                  <a:pos x="T0" y="T1"/>
                </a:cxn>
                <a:cxn ang="0">
                  <a:pos x="T2" y="T3"/>
                </a:cxn>
                <a:cxn ang="0">
                  <a:pos x="T4" y="T5"/>
                </a:cxn>
                <a:cxn ang="0">
                  <a:pos x="T6" y="T7"/>
                </a:cxn>
                <a:cxn ang="0">
                  <a:pos x="T8" y="T9"/>
                </a:cxn>
              </a:cxnLst>
              <a:rect l="0" t="0" r="r" b="b"/>
              <a:pathLst>
                <a:path w="886" h="885">
                  <a:moveTo>
                    <a:pt x="0" y="442"/>
                  </a:moveTo>
                  <a:cubicBezTo>
                    <a:pt x="0" y="686"/>
                    <a:pt x="199" y="885"/>
                    <a:pt x="443" y="885"/>
                  </a:cubicBezTo>
                  <a:cubicBezTo>
                    <a:pt x="687" y="885"/>
                    <a:pt x="886" y="686"/>
                    <a:pt x="886" y="442"/>
                  </a:cubicBezTo>
                  <a:cubicBezTo>
                    <a:pt x="886" y="198"/>
                    <a:pt x="687" y="0"/>
                    <a:pt x="443" y="0"/>
                  </a:cubicBezTo>
                  <a:cubicBezTo>
                    <a:pt x="0" y="442"/>
                    <a:pt x="0" y="442"/>
                    <a:pt x="0" y="442"/>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6017714" y="3650922"/>
              <a:ext cx="1481138" cy="763588"/>
            </a:xfrm>
            <a:custGeom>
              <a:avLst/>
              <a:gdLst>
                <a:gd name="T0" fmla="*/ 0 w 886"/>
                <a:gd name="T1" fmla="*/ 0 h 456"/>
                <a:gd name="T2" fmla="*/ 2 w 886"/>
                <a:gd name="T3" fmla="*/ 16 h 456"/>
                <a:gd name="T4" fmla="*/ 3 w 886"/>
                <a:gd name="T5" fmla="*/ 35 h 456"/>
                <a:gd name="T6" fmla="*/ 5 w 886"/>
                <a:gd name="T7" fmla="*/ 46 h 456"/>
                <a:gd name="T8" fmla="*/ 7 w 886"/>
                <a:gd name="T9" fmla="*/ 60 h 456"/>
                <a:gd name="T10" fmla="*/ 24 w 886"/>
                <a:gd name="T11" fmla="*/ 126 h 456"/>
                <a:gd name="T12" fmla="*/ 59 w 886"/>
                <a:gd name="T13" fmla="*/ 205 h 456"/>
                <a:gd name="T14" fmla="*/ 120 w 886"/>
                <a:gd name="T15" fmla="*/ 288 h 456"/>
                <a:gd name="T16" fmla="*/ 161 w 886"/>
                <a:gd name="T17" fmla="*/ 327 h 456"/>
                <a:gd name="T18" fmla="*/ 184 w 886"/>
                <a:gd name="T19" fmla="*/ 345 h 456"/>
                <a:gd name="T20" fmla="*/ 196 w 886"/>
                <a:gd name="T21" fmla="*/ 353 h 456"/>
                <a:gd name="T22" fmla="*/ 208 w 886"/>
                <a:gd name="T23" fmla="*/ 362 h 456"/>
                <a:gd name="T24" fmla="*/ 319 w 886"/>
                <a:gd name="T25" fmla="*/ 412 h 456"/>
                <a:gd name="T26" fmla="*/ 380 w 886"/>
                <a:gd name="T27" fmla="*/ 425 h 456"/>
                <a:gd name="T28" fmla="*/ 443 w 886"/>
                <a:gd name="T29" fmla="*/ 430 h 456"/>
                <a:gd name="T30" fmla="*/ 475 w 886"/>
                <a:gd name="T31" fmla="*/ 429 h 456"/>
                <a:gd name="T32" fmla="*/ 506 w 886"/>
                <a:gd name="T33" fmla="*/ 425 h 456"/>
                <a:gd name="T34" fmla="*/ 567 w 886"/>
                <a:gd name="T35" fmla="*/ 412 h 456"/>
                <a:gd name="T36" fmla="*/ 678 w 886"/>
                <a:gd name="T37" fmla="*/ 362 h 456"/>
                <a:gd name="T38" fmla="*/ 690 w 886"/>
                <a:gd name="T39" fmla="*/ 353 h 456"/>
                <a:gd name="T40" fmla="*/ 702 w 886"/>
                <a:gd name="T41" fmla="*/ 345 h 456"/>
                <a:gd name="T42" fmla="*/ 725 w 886"/>
                <a:gd name="T43" fmla="*/ 327 h 456"/>
                <a:gd name="T44" fmla="*/ 766 w 886"/>
                <a:gd name="T45" fmla="*/ 288 h 456"/>
                <a:gd name="T46" fmla="*/ 827 w 886"/>
                <a:gd name="T47" fmla="*/ 205 h 456"/>
                <a:gd name="T48" fmla="*/ 862 w 886"/>
                <a:gd name="T49" fmla="*/ 126 h 456"/>
                <a:gd name="T50" fmla="*/ 879 w 886"/>
                <a:gd name="T51" fmla="*/ 60 h 456"/>
                <a:gd name="T52" fmla="*/ 881 w 886"/>
                <a:gd name="T53" fmla="*/ 46 h 456"/>
                <a:gd name="T54" fmla="*/ 883 w 886"/>
                <a:gd name="T55" fmla="*/ 35 h 456"/>
                <a:gd name="T56" fmla="*/ 884 w 886"/>
                <a:gd name="T57" fmla="*/ 16 h 456"/>
                <a:gd name="T58" fmla="*/ 886 w 886"/>
                <a:gd name="T59" fmla="*/ 0 h 456"/>
                <a:gd name="T60" fmla="*/ 886 w 886"/>
                <a:gd name="T61" fmla="*/ 16 h 456"/>
                <a:gd name="T62" fmla="*/ 886 w 886"/>
                <a:gd name="T63" fmla="*/ 35 h 456"/>
                <a:gd name="T64" fmla="*/ 885 w 886"/>
                <a:gd name="T65" fmla="*/ 47 h 456"/>
                <a:gd name="T66" fmla="*/ 884 w 886"/>
                <a:gd name="T67" fmla="*/ 60 h 456"/>
                <a:gd name="T68" fmla="*/ 872 w 886"/>
                <a:gd name="T69" fmla="*/ 128 h 456"/>
                <a:gd name="T70" fmla="*/ 840 w 886"/>
                <a:gd name="T71" fmla="*/ 213 h 456"/>
                <a:gd name="T72" fmla="*/ 780 w 886"/>
                <a:gd name="T73" fmla="*/ 301 h 456"/>
                <a:gd name="T74" fmla="*/ 739 w 886"/>
                <a:gd name="T75" fmla="*/ 343 h 456"/>
                <a:gd name="T76" fmla="*/ 690 w 886"/>
                <a:gd name="T77" fmla="*/ 381 h 456"/>
                <a:gd name="T78" fmla="*/ 574 w 886"/>
                <a:gd name="T79" fmla="*/ 436 h 456"/>
                <a:gd name="T80" fmla="*/ 510 w 886"/>
                <a:gd name="T81" fmla="*/ 451 h 456"/>
                <a:gd name="T82" fmla="*/ 476 w 886"/>
                <a:gd name="T83" fmla="*/ 455 h 456"/>
                <a:gd name="T84" fmla="*/ 443 w 886"/>
                <a:gd name="T85" fmla="*/ 456 h 456"/>
                <a:gd name="T86" fmla="*/ 376 w 886"/>
                <a:gd name="T87" fmla="*/ 451 h 456"/>
                <a:gd name="T88" fmla="*/ 312 w 886"/>
                <a:gd name="T89" fmla="*/ 436 h 456"/>
                <a:gd name="T90" fmla="*/ 196 w 886"/>
                <a:gd name="T91" fmla="*/ 381 h 456"/>
                <a:gd name="T92" fmla="*/ 147 w 886"/>
                <a:gd name="T93" fmla="*/ 343 h 456"/>
                <a:gd name="T94" fmla="*/ 106 w 886"/>
                <a:gd name="T95" fmla="*/ 301 h 456"/>
                <a:gd name="T96" fmla="*/ 46 w 886"/>
                <a:gd name="T97" fmla="*/ 213 h 456"/>
                <a:gd name="T98" fmla="*/ 14 w 886"/>
                <a:gd name="T99" fmla="*/ 128 h 456"/>
                <a:gd name="T100" fmla="*/ 2 w 886"/>
                <a:gd name="T101" fmla="*/ 60 h 456"/>
                <a:gd name="T102" fmla="*/ 1 w 886"/>
                <a:gd name="T103" fmla="*/ 47 h 456"/>
                <a:gd name="T104" fmla="*/ 0 w 886"/>
                <a:gd name="T105" fmla="*/ 35 h 456"/>
                <a:gd name="T106" fmla="*/ 0 w 886"/>
                <a:gd name="T107" fmla="*/ 16 h 456"/>
                <a:gd name="T108" fmla="*/ 0 w 886"/>
                <a:gd name="T10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6" h="456">
                  <a:moveTo>
                    <a:pt x="0" y="0"/>
                  </a:moveTo>
                  <a:cubicBezTo>
                    <a:pt x="0" y="0"/>
                    <a:pt x="1" y="6"/>
                    <a:pt x="2" y="16"/>
                  </a:cubicBezTo>
                  <a:cubicBezTo>
                    <a:pt x="2" y="21"/>
                    <a:pt x="3" y="27"/>
                    <a:pt x="3" y="35"/>
                  </a:cubicBezTo>
                  <a:cubicBezTo>
                    <a:pt x="4" y="38"/>
                    <a:pt x="4" y="42"/>
                    <a:pt x="5" y="46"/>
                  </a:cubicBezTo>
                  <a:cubicBezTo>
                    <a:pt x="6" y="51"/>
                    <a:pt x="6" y="55"/>
                    <a:pt x="7" y="60"/>
                  </a:cubicBezTo>
                  <a:cubicBezTo>
                    <a:pt x="10" y="78"/>
                    <a:pt x="15" y="101"/>
                    <a:pt x="24" y="126"/>
                  </a:cubicBezTo>
                  <a:cubicBezTo>
                    <a:pt x="32" y="150"/>
                    <a:pt x="44" y="178"/>
                    <a:pt x="59" y="205"/>
                  </a:cubicBezTo>
                  <a:cubicBezTo>
                    <a:pt x="75" y="233"/>
                    <a:pt x="96" y="261"/>
                    <a:pt x="120" y="288"/>
                  </a:cubicBezTo>
                  <a:cubicBezTo>
                    <a:pt x="133" y="302"/>
                    <a:pt x="146" y="315"/>
                    <a:pt x="161" y="327"/>
                  </a:cubicBezTo>
                  <a:cubicBezTo>
                    <a:pt x="168" y="333"/>
                    <a:pt x="176" y="339"/>
                    <a:pt x="184" y="345"/>
                  </a:cubicBezTo>
                  <a:cubicBezTo>
                    <a:pt x="188" y="348"/>
                    <a:pt x="192" y="351"/>
                    <a:pt x="196" y="353"/>
                  </a:cubicBezTo>
                  <a:cubicBezTo>
                    <a:pt x="200" y="356"/>
                    <a:pt x="204" y="359"/>
                    <a:pt x="208" y="362"/>
                  </a:cubicBezTo>
                  <a:cubicBezTo>
                    <a:pt x="241" y="383"/>
                    <a:pt x="279" y="400"/>
                    <a:pt x="319" y="412"/>
                  </a:cubicBezTo>
                  <a:cubicBezTo>
                    <a:pt x="339" y="418"/>
                    <a:pt x="359" y="422"/>
                    <a:pt x="380" y="425"/>
                  </a:cubicBezTo>
                  <a:cubicBezTo>
                    <a:pt x="401" y="428"/>
                    <a:pt x="422" y="430"/>
                    <a:pt x="443" y="430"/>
                  </a:cubicBezTo>
                  <a:cubicBezTo>
                    <a:pt x="453" y="430"/>
                    <a:pt x="465" y="430"/>
                    <a:pt x="475" y="429"/>
                  </a:cubicBezTo>
                  <a:cubicBezTo>
                    <a:pt x="485" y="428"/>
                    <a:pt x="496" y="427"/>
                    <a:pt x="506" y="425"/>
                  </a:cubicBezTo>
                  <a:cubicBezTo>
                    <a:pt x="527" y="422"/>
                    <a:pt x="547" y="418"/>
                    <a:pt x="567" y="412"/>
                  </a:cubicBezTo>
                  <a:cubicBezTo>
                    <a:pt x="607" y="400"/>
                    <a:pt x="645" y="383"/>
                    <a:pt x="678" y="362"/>
                  </a:cubicBezTo>
                  <a:cubicBezTo>
                    <a:pt x="682" y="359"/>
                    <a:pt x="686" y="356"/>
                    <a:pt x="690" y="353"/>
                  </a:cubicBezTo>
                  <a:cubicBezTo>
                    <a:pt x="694" y="351"/>
                    <a:pt x="698" y="348"/>
                    <a:pt x="702" y="345"/>
                  </a:cubicBezTo>
                  <a:cubicBezTo>
                    <a:pt x="710" y="339"/>
                    <a:pt x="718" y="333"/>
                    <a:pt x="725" y="327"/>
                  </a:cubicBezTo>
                  <a:cubicBezTo>
                    <a:pt x="740" y="315"/>
                    <a:pt x="753" y="302"/>
                    <a:pt x="766" y="288"/>
                  </a:cubicBezTo>
                  <a:cubicBezTo>
                    <a:pt x="790" y="261"/>
                    <a:pt x="811" y="233"/>
                    <a:pt x="827" y="205"/>
                  </a:cubicBezTo>
                  <a:cubicBezTo>
                    <a:pt x="842" y="178"/>
                    <a:pt x="854" y="150"/>
                    <a:pt x="862" y="126"/>
                  </a:cubicBezTo>
                  <a:cubicBezTo>
                    <a:pt x="871" y="101"/>
                    <a:pt x="876" y="78"/>
                    <a:pt x="879" y="60"/>
                  </a:cubicBezTo>
                  <a:cubicBezTo>
                    <a:pt x="880" y="55"/>
                    <a:pt x="880" y="51"/>
                    <a:pt x="881" y="46"/>
                  </a:cubicBezTo>
                  <a:cubicBezTo>
                    <a:pt x="882" y="42"/>
                    <a:pt x="882" y="38"/>
                    <a:pt x="883" y="35"/>
                  </a:cubicBezTo>
                  <a:cubicBezTo>
                    <a:pt x="883" y="27"/>
                    <a:pt x="884" y="21"/>
                    <a:pt x="884" y="16"/>
                  </a:cubicBezTo>
                  <a:cubicBezTo>
                    <a:pt x="885" y="6"/>
                    <a:pt x="886" y="0"/>
                    <a:pt x="886" y="0"/>
                  </a:cubicBezTo>
                  <a:cubicBezTo>
                    <a:pt x="886" y="0"/>
                    <a:pt x="886" y="6"/>
                    <a:pt x="886" y="16"/>
                  </a:cubicBezTo>
                  <a:cubicBezTo>
                    <a:pt x="886" y="21"/>
                    <a:pt x="886" y="27"/>
                    <a:pt x="886" y="35"/>
                  </a:cubicBezTo>
                  <a:cubicBezTo>
                    <a:pt x="886" y="39"/>
                    <a:pt x="885" y="43"/>
                    <a:pt x="885" y="47"/>
                  </a:cubicBezTo>
                  <a:cubicBezTo>
                    <a:pt x="885" y="51"/>
                    <a:pt x="884" y="56"/>
                    <a:pt x="884" y="60"/>
                  </a:cubicBezTo>
                  <a:cubicBezTo>
                    <a:pt x="882" y="79"/>
                    <a:pt x="879" y="103"/>
                    <a:pt x="872" y="128"/>
                  </a:cubicBezTo>
                  <a:cubicBezTo>
                    <a:pt x="865" y="154"/>
                    <a:pt x="855" y="183"/>
                    <a:pt x="840" y="213"/>
                  </a:cubicBezTo>
                  <a:cubicBezTo>
                    <a:pt x="825" y="242"/>
                    <a:pt x="805" y="273"/>
                    <a:pt x="780" y="301"/>
                  </a:cubicBezTo>
                  <a:cubicBezTo>
                    <a:pt x="768" y="316"/>
                    <a:pt x="754" y="330"/>
                    <a:pt x="739" y="343"/>
                  </a:cubicBezTo>
                  <a:cubicBezTo>
                    <a:pt x="724" y="357"/>
                    <a:pt x="708" y="369"/>
                    <a:pt x="690" y="381"/>
                  </a:cubicBezTo>
                  <a:cubicBezTo>
                    <a:pt x="656" y="404"/>
                    <a:pt x="617" y="423"/>
                    <a:pt x="574" y="436"/>
                  </a:cubicBezTo>
                  <a:cubicBezTo>
                    <a:pt x="553" y="443"/>
                    <a:pt x="532" y="447"/>
                    <a:pt x="510" y="451"/>
                  </a:cubicBezTo>
                  <a:cubicBezTo>
                    <a:pt x="499" y="452"/>
                    <a:pt x="488" y="454"/>
                    <a:pt x="476" y="455"/>
                  </a:cubicBezTo>
                  <a:cubicBezTo>
                    <a:pt x="465" y="456"/>
                    <a:pt x="455" y="456"/>
                    <a:pt x="443" y="456"/>
                  </a:cubicBezTo>
                  <a:cubicBezTo>
                    <a:pt x="421" y="456"/>
                    <a:pt x="398" y="454"/>
                    <a:pt x="376" y="451"/>
                  </a:cubicBezTo>
                  <a:cubicBezTo>
                    <a:pt x="354" y="447"/>
                    <a:pt x="333" y="443"/>
                    <a:pt x="312" y="436"/>
                  </a:cubicBezTo>
                  <a:cubicBezTo>
                    <a:pt x="269" y="423"/>
                    <a:pt x="230" y="404"/>
                    <a:pt x="196" y="381"/>
                  </a:cubicBezTo>
                  <a:cubicBezTo>
                    <a:pt x="178" y="369"/>
                    <a:pt x="162" y="357"/>
                    <a:pt x="147" y="343"/>
                  </a:cubicBezTo>
                  <a:cubicBezTo>
                    <a:pt x="132" y="330"/>
                    <a:pt x="118" y="316"/>
                    <a:pt x="106" y="301"/>
                  </a:cubicBezTo>
                  <a:cubicBezTo>
                    <a:pt x="81" y="273"/>
                    <a:pt x="61" y="242"/>
                    <a:pt x="46" y="213"/>
                  </a:cubicBezTo>
                  <a:cubicBezTo>
                    <a:pt x="31" y="183"/>
                    <a:pt x="21" y="154"/>
                    <a:pt x="14" y="128"/>
                  </a:cubicBezTo>
                  <a:cubicBezTo>
                    <a:pt x="7" y="103"/>
                    <a:pt x="4" y="79"/>
                    <a:pt x="2" y="60"/>
                  </a:cubicBezTo>
                  <a:cubicBezTo>
                    <a:pt x="2" y="56"/>
                    <a:pt x="1" y="51"/>
                    <a:pt x="1" y="47"/>
                  </a:cubicBezTo>
                  <a:cubicBezTo>
                    <a:pt x="1" y="43"/>
                    <a:pt x="0" y="39"/>
                    <a:pt x="0" y="35"/>
                  </a:cubicBezTo>
                  <a:cubicBezTo>
                    <a:pt x="0" y="27"/>
                    <a:pt x="0" y="21"/>
                    <a:pt x="0" y="16"/>
                  </a:cubicBezTo>
                  <a:cubicBezTo>
                    <a:pt x="0" y="6"/>
                    <a:pt x="0" y="0"/>
                    <a:pt x="0"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Oval 14"/>
            <p:cNvSpPr>
              <a:spLocks noChangeArrowheads="1"/>
            </p:cNvSpPr>
            <p:nvPr/>
          </p:nvSpPr>
          <p:spPr bwMode="auto">
            <a:xfrm>
              <a:off x="6292351" y="3185784"/>
              <a:ext cx="931863" cy="931863"/>
            </a:xfrm>
            <a:prstGeom prst="ellipse">
              <a:avLst/>
            </a:prstGeom>
            <a:solidFill>
              <a:srgbClr val="EB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noEditPoints="1"/>
            </p:cNvSpPr>
            <p:nvPr/>
          </p:nvSpPr>
          <p:spPr bwMode="auto">
            <a:xfrm>
              <a:off x="6292351" y="3185784"/>
              <a:ext cx="931863" cy="931863"/>
            </a:xfrm>
            <a:custGeom>
              <a:avLst/>
              <a:gdLst>
                <a:gd name="T0" fmla="*/ 279 w 558"/>
                <a:gd name="T1" fmla="*/ 0 h 557"/>
                <a:gd name="T2" fmla="*/ 0 w 558"/>
                <a:gd name="T3" fmla="*/ 278 h 557"/>
                <a:gd name="T4" fmla="*/ 279 w 558"/>
                <a:gd name="T5" fmla="*/ 557 h 557"/>
                <a:gd name="T6" fmla="*/ 558 w 558"/>
                <a:gd name="T7" fmla="*/ 278 h 557"/>
                <a:gd name="T8" fmla="*/ 279 w 558"/>
                <a:gd name="T9" fmla="*/ 0 h 557"/>
                <a:gd name="T10" fmla="*/ 279 w 558"/>
                <a:gd name="T11" fmla="*/ 435 h 557"/>
                <a:gd name="T12" fmla="*/ 122 w 558"/>
                <a:gd name="T13" fmla="*/ 278 h 557"/>
                <a:gd name="T14" fmla="*/ 279 w 558"/>
                <a:gd name="T15" fmla="*/ 122 h 557"/>
                <a:gd name="T16" fmla="*/ 436 w 558"/>
                <a:gd name="T17" fmla="*/ 278 h 557"/>
                <a:gd name="T18" fmla="*/ 279 w 558"/>
                <a:gd name="T19" fmla="*/ 43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7">
                  <a:moveTo>
                    <a:pt x="279" y="0"/>
                  </a:moveTo>
                  <a:cubicBezTo>
                    <a:pt x="125" y="0"/>
                    <a:pt x="0" y="124"/>
                    <a:pt x="0" y="278"/>
                  </a:cubicBezTo>
                  <a:cubicBezTo>
                    <a:pt x="0" y="432"/>
                    <a:pt x="125" y="557"/>
                    <a:pt x="279" y="557"/>
                  </a:cubicBezTo>
                  <a:cubicBezTo>
                    <a:pt x="433" y="557"/>
                    <a:pt x="558" y="432"/>
                    <a:pt x="558" y="278"/>
                  </a:cubicBezTo>
                  <a:cubicBezTo>
                    <a:pt x="558" y="124"/>
                    <a:pt x="433" y="0"/>
                    <a:pt x="279" y="0"/>
                  </a:cubicBezTo>
                  <a:moveTo>
                    <a:pt x="279" y="435"/>
                  </a:moveTo>
                  <a:cubicBezTo>
                    <a:pt x="192" y="435"/>
                    <a:pt x="122" y="365"/>
                    <a:pt x="122" y="278"/>
                  </a:cubicBezTo>
                  <a:cubicBezTo>
                    <a:pt x="122" y="192"/>
                    <a:pt x="192" y="122"/>
                    <a:pt x="279" y="122"/>
                  </a:cubicBezTo>
                  <a:cubicBezTo>
                    <a:pt x="366" y="122"/>
                    <a:pt x="436" y="192"/>
                    <a:pt x="436" y="278"/>
                  </a:cubicBezTo>
                  <a:cubicBezTo>
                    <a:pt x="436" y="365"/>
                    <a:pt x="366" y="435"/>
                    <a:pt x="279" y="435"/>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6"/>
            <p:cNvSpPr>
              <a:spLocks noChangeArrowheads="1"/>
            </p:cNvSpPr>
            <p:nvPr/>
          </p:nvSpPr>
          <p:spPr bwMode="auto">
            <a:xfrm>
              <a:off x="6495551" y="3390572"/>
              <a:ext cx="525463" cy="523875"/>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6493964" y="3650922"/>
              <a:ext cx="528638" cy="284163"/>
            </a:xfrm>
            <a:custGeom>
              <a:avLst/>
              <a:gdLst>
                <a:gd name="T0" fmla="*/ 315 w 316"/>
                <a:gd name="T1" fmla="*/ 0 h 170"/>
                <a:gd name="T2" fmla="*/ 315 w 316"/>
                <a:gd name="T3" fmla="*/ 6 h 170"/>
                <a:gd name="T4" fmla="*/ 316 w 316"/>
                <a:gd name="T5" fmla="*/ 13 h 170"/>
                <a:gd name="T6" fmla="*/ 316 w 316"/>
                <a:gd name="T7" fmla="*/ 17 h 170"/>
                <a:gd name="T8" fmla="*/ 316 w 316"/>
                <a:gd name="T9" fmla="*/ 22 h 170"/>
                <a:gd name="T10" fmla="*/ 315 w 316"/>
                <a:gd name="T11" fmla="*/ 33 h 170"/>
                <a:gd name="T12" fmla="*/ 313 w 316"/>
                <a:gd name="T13" fmla="*/ 47 h 170"/>
                <a:gd name="T14" fmla="*/ 309 w 316"/>
                <a:gd name="T15" fmla="*/ 62 h 170"/>
                <a:gd name="T16" fmla="*/ 303 w 316"/>
                <a:gd name="T17" fmla="*/ 78 h 170"/>
                <a:gd name="T18" fmla="*/ 294 w 316"/>
                <a:gd name="T19" fmla="*/ 95 h 170"/>
                <a:gd name="T20" fmla="*/ 282 w 316"/>
                <a:gd name="T21" fmla="*/ 111 h 170"/>
                <a:gd name="T22" fmla="*/ 250 w 316"/>
                <a:gd name="T23" fmla="*/ 142 h 170"/>
                <a:gd name="T24" fmla="*/ 207 w 316"/>
                <a:gd name="T25" fmla="*/ 163 h 170"/>
                <a:gd name="T26" fmla="*/ 158 w 316"/>
                <a:gd name="T27" fmla="*/ 170 h 170"/>
                <a:gd name="T28" fmla="*/ 146 w 316"/>
                <a:gd name="T29" fmla="*/ 170 h 170"/>
                <a:gd name="T30" fmla="*/ 133 w 316"/>
                <a:gd name="T31" fmla="*/ 168 h 170"/>
                <a:gd name="T32" fmla="*/ 109 w 316"/>
                <a:gd name="T33" fmla="*/ 163 h 170"/>
                <a:gd name="T34" fmla="*/ 66 w 316"/>
                <a:gd name="T35" fmla="*/ 142 h 170"/>
                <a:gd name="T36" fmla="*/ 34 w 316"/>
                <a:gd name="T37" fmla="*/ 111 h 170"/>
                <a:gd name="T38" fmla="*/ 22 w 316"/>
                <a:gd name="T39" fmla="*/ 95 h 170"/>
                <a:gd name="T40" fmla="*/ 13 w 316"/>
                <a:gd name="T41" fmla="*/ 78 h 170"/>
                <a:gd name="T42" fmla="*/ 7 w 316"/>
                <a:gd name="T43" fmla="*/ 62 h 170"/>
                <a:gd name="T44" fmla="*/ 3 w 316"/>
                <a:gd name="T45" fmla="*/ 47 h 170"/>
                <a:gd name="T46" fmla="*/ 1 w 316"/>
                <a:gd name="T47" fmla="*/ 33 h 170"/>
                <a:gd name="T48" fmla="*/ 0 w 316"/>
                <a:gd name="T49" fmla="*/ 22 h 170"/>
                <a:gd name="T50" fmla="*/ 0 w 316"/>
                <a:gd name="T51" fmla="*/ 17 h 170"/>
                <a:gd name="T52" fmla="*/ 0 w 316"/>
                <a:gd name="T53" fmla="*/ 13 h 170"/>
                <a:gd name="T54" fmla="*/ 1 w 316"/>
                <a:gd name="T55" fmla="*/ 6 h 170"/>
                <a:gd name="T56" fmla="*/ 1 w 316"/>
                <a:gd name="T57" fmla="*/ 0 h 170"/>
                <a:gd name="T58" fmla="*/ 2 w 316"/>
                <a:gd name="T59" fmla="*/ 6 h 170"/>
                <a:gd name="T60" fmla="*/ 5 w 316"/>
                <a:gd name="T61" fmla="*/ 21 h 170"/>
                <a:gd name="T62" fmla="*/ 8 w 316"/>
                <a:gd name="T63" fmla="*/ 32 h 170"/>
                <a:gd name="T64" fmla="*/ 12 w 316"/>
                <a:gd name="T65" fmla="*/ 44 h 170"/>
                <a:gd name="T66" fmla="*/ 18 w 316"/>
                <a:gd name="T67" fmla="*/ 57 h 170"/>
                <a:gd name="T68" fmla="*/ 26 w 316"/>
                <a:gd name="T69" fmla="*/ 71 h 170"/>
                <a:gd name="T70" fmla="*/ 48 w 316"/>
                <a:gd name="T71" fmla="*/ 98 h 170"/>
                <a:gd name="T72" fmla="*/ 79 w 316"/>
                <a:gd name="T73" fmla="*/ 122 h 170"/>
                <a:gd name="T74" fmla="*/ 116 w 316"/>
                <a:gd name="T75" fmla="*/ 139 h 170"/>
                <a:gd name="T76" fmla="*/ 137 w 316"/>
                <a:gd name="T77" fmla="*/ 143 h 170"/>
                <a:gd name="T78" fmla="*/ 147 w 316"/>
                <a:gd name="T79" fmla="*/ 144 h 170"/>
                <a:gd name="T80" fmla="*/ 158 w 316"/>
                <a:gd name="T81" fmla="*/ 144 h 170"/>
                <a:gd name="T82" fmla="*/ 200 w 316"/>
                <a:gd name="T83" fmla="*/ 139 h 170"/>
                <a:gd name="T84" fmla="*/ 237 w 316"/>
                <a:gd name="T85" fmla="*/ 122 h 170"/>
                <a:gd name="T86" fmla="*/ 268 w 316"/>
                <a:gd name="T87" fmla="*/ 98 h 170"/>
                <a:gd name="T88" fmla="*/ 290 w 316"/>
                <a:gd name="T89" fmla="*/ 71 h 170"/>
                <a:gd name="T90" fmla="*/ 298 w 316"/>
                <a:gd name="T91" fmla="*/ 57 h 170"/>
                <a:gd name="T92" fmla="*/ 304 w 316"/>
                <a:gd name="T93" fmla="*/ 44 h 170"/>
                <a:gd name="T94" fmla="*/ 308 w 316"/>
                <a:gd name="T95" fmla="*/ 32 h 170"/>
                <a:gd name="T96" fmla="*/ 311 w 316"/>
                <a:gd name="T97" fmla="*/ 21 h 170"/>
                <a:gd name="T98" fmla="*/ 314 w 316"/>
                <a:gd name="T99" fmla="*/ 6 h 170"/>
                <a:gd name="T100" fmla="*/ 315 w 316"/>
                <a:gd name="T10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170">
                  <a:moveTo>
                    <a:pt x="315" y="0"/>
                  </a:moveTo>
                  <a:cubicBezTo>
                    <a:pt x="315" y="0"/>
                    <a:pt x="315" y="2"/>
                    <a:pt x="315" y="6"/>
                  </a:cubicBezTo>
                  <a:cubicBezTo>
                    <a:pt x="316" y="8"/>
                    <a:pt x="316" y="10"/>
                    <a:pt x="316" y="13"/>
                  </a:cubicBezTo>
                  <a:cubicBezTo>
                    <a:pt x="316" y="14"/>
                    <a:pt x="316" y="15"/>
                    <a:pt x="316" y="17"/>
                  </a:cubicBezTo>
                  <a:cubicBezTo>
                    <a:pt x="316" y="18"/>
                    <a:pt x="316" y="20"/>
                    <a:pt x="316" y="22"/>
                  </a:cubicBezTo>
                  <a:cubicBezTo>
                    <a:pt x="316" y="25"/>
                    <a:pt x="316" y="29"/>
                    <a:pt x="315" y="33"/>
                  </a:cubicBezTo>
                  <a:cubicBezTo>
                    <a:pt x="315" y="37"/>
                    <a:pt x="314" y="42"/>
                    <a:pt x="313" y="47"/>
                  </a:cubicBezTo>
                  <a:cubicBezTo>
                    <a:pt x="312" y="52"/>
                    <a:pt x="311" y="56"/>
                    <a:pt x="309" y="62"/>
                  </a:cubicBezTo>
                  <a:cubicBezTo>
                    <a:pt x="308" y="67"/>
                    <a:pt x="305" y="72"/>
                    <a:pt x="303" y="78"/>
                  </a:cubicBezTo>
                  <a:cubicBezTo>
                    <a:pt x="300" y="83"/>
                    <a:pt x="297" y="89"/>
                    <a:pt x="294" y="95"/>
                  </a:cubicBezTo>
                  <a:cubicBezTo>
                    <a:pt x="290" y="100"/>
                    <a:pt x="287" y="106"/>
                    <a:pt x="282" y="111"/>
                  </a:cubicBezTo>
                  <a:cubicBezTo>
                    <a:pt x="274" y="122"/>
                    <a:pt x="262" y="133"/>
                    <a:pt x="250" y="142"/>
                  </a:cubicBezTo>
                  <a:cubicBezTo>
                    <a:pt x="237" y="150"/>
                    <a:pt x="223" y="158"/>
                    <a:pt x="207" y="163"/>
                  </a:cubicBezTo>
                  <a:cubicBezTo>
                    <a:pt x="191" y="168"/>
                    <a:pt x="175" y="170"/>
                    <a:pt x="158" y="170"/>
                  </a:cubicBezTo>
                  <a:cubicBezTo>
                    <a:pt x="146" y="170"/>
                    <a:pt x="146" y="170"/>
                    <a:pt x="146" y="170"/>
                  </a:cubicBezTo>
                  <a:cubicBezTo>
                    <a:pt x="142" y="170"/>
                    <a:pt x="138" y="169"/>
                    <a:pt x="133" y="168"/>
                  </a:cubicBezTo>
                  <a:cubicBezTo>
                    <a:pt x="125" y="167"/>
                    <a:pt x="117" y="165"/>
                    <a:pt x="109" y="163"/>
                  </a:cubicBezTo>
                  <a:cubicBezTo>
                    <a:pt x="93" y="158"/>
                    <a:pt x="79" y="150"/>
                    <a:pt x="66" y="142"/>
                  </a:cubicBezTo>
                  <a:cubicBezTo>
                    <a:pt x="54" y="133"/>
                    <a:pt x="42" y="123"/>
                    <a:pt x="34" y="111"/>
                  </a:cubicBezTo>
                  <a:cubicBezTo>
                    <a:pt x="29" y="106"/>
                    <a:pt x="25" y="100"/>
                    <a:pt x="22" y="95"/>
                  </a:cubicBezTo>
                  <a:cubicBezTo>
                    <a:pt x="18" y="89"/>
                    <a:pt x="16" y="83"/>
                    <a:pt x="13" y="78"/>
                  </a:cubicBezTo>
                  <a:cubicBezTo>
                    <a:pt x="11" y="72"/>
                    <a:pt x="8" y="67"/>
                    <a:pt x="7" y="62"/>
                  </a:cubicBezTo>
                  <a:cubicBezTo>
                    <a:pt x="5" y="56"/>
                    <a:pt x="4" y="52"/>
                    <a:pt x="3" y="47"/>
                  </a:cubicBezTo>
                  <a:cubicBezTo>
                    <a:pt x="2" y="42"/>
                    <a:pt x="1" y="37"/>
                    <a:pt x="1" y="33"/>
                  </a:cubicBezTo>
                  <a:cubicBezTo>
                    <a:pt x="0" y="29"/>
                    <a:pt x="0" y="25"/>
                    <a:pt x="0" y="22"/>
                  </a:cubicBezTo>
                  <a:cubicBezTo>
                    <a:pt x="0" y="20"/>
                    <a:pt x="0" y="19"/>
                    <a:pt x="0" y="17"/>
                  </a:cubicBezTo>
                  <a:cubicBezTo>
                    <a:pt x="0" y="16"/>
                    <a:pt x="0" y="14"/>
                    <a:pt x="0" y="13"/>
                  </a:cubicBezTo>
                  <a:cubicBezTo>
                    <a:pt x="0" y="10"/>
                    <a:pt x="0" y="8"/>
                    <a:pt x="1" y="6"/>
                  </a:cubicBezTo>
                  <a:cubicBezTo>
                    <a:pt x="1" y="2"/>
                    <a:pt x="1" y="0"/>
                    <a:pt x="1" y="0"/>
                  </a:cubicBezTo>
                  <a:cubicBezTo>
                    <a:pt x="1" y="0"/>
                    <a:pt x="1" y="2"/>
                    <a:pt x="2" y="6"/>
                  </a:cubicBezTo>
                  <a:cubicBezTo>
                    <a:pt x="3" y="10"/>
                    <a:pt x="3" y="15"/>
                    <a:pt x="5" y="21"/>
                  </a:cubicBezTo>
                  <a:cubicBezTo>
                    <a:pt x="6" y="24"/>
                    <a:pt x="7" y="28"/>
                    <a:pt x="8" y="32"/>
                  </a:cubicBezTo>
                  <a:cubicBezTo>
                    <a:pt x="10" y="36"/>
                    <a:pt x="11" y="40"/>
                    <a:pt x="12" y="44"/>
                  </a:cubicBezTo>
                  <a:cubicBezTo>
                    <a:pt x="14" y="48"/>
                    <a:pt x="16" y="52"/>
                    <a:pt x="18" y="57"/>
                  </a:cubicBezTo>
                  <a:cubicBezTo>
                    <a:pt x="21" y="62"/>
                    <a:pt x="24" y="66"/>
                    <a:pt x="26" y="71"/>
                  </a:cubicBezTo>
                  <a:cubicBezTo>
                    <a:pt x="32" y="80"/>
                    <a:pt x="39" y="90"/>
                    <a:pt x="48" y="98"/>
                  </a:cubicBezTo>
                  <a:cubicBezTo>
                    <a:pt x="57" y="107"/>
                    <a:pt x="68" y="115"/>
                    <a:pt x="79" y="122"/>
                  </a:cubicBezTo>
                  <a:cubicBezTo>
                    <a:pt x="90" y="129"/>
                    <a:pt x="103" y="134"/>
                    <a:pt x="116" y="139"/>
                  </a:cubicBezTo>
                  <a:cubicBezTo>
                    <a:pt x="123" y="140"/>
                    <a:pt x="130" y="142"/>
                    <a:pt x="137" y="143"/>
                  </a:cubicBezTo>
                  <a:cubicBezTo>
                    <a:pt x="140" y="143"/>
                    <a:pt x="143" y="144"/>
                    <a:pt x="147" y="144"/>
                  </a:cubicBezTo>
                  <a:cubicBezTo>
                    <a:pt x="158" y="144"/>
                    <a:pt x="158" y="144"/>
                    <a:pt x="158" y="144"/>
                  </a:cubicBezTo>
                  <a:cubicBezTo>
                    <a:pt x="172" y="144"/>
                    <a:pt x="186" y="142"/>
                    <a:pt x="200" y="139"/>
                  </a:cubicBezTo>
                  <a:cubicBezTo>
                    <a:pt x="213" y="134"/>
                    <a:pt x="226" y="129"/>
                    <a:pt x="237" y="122"/>
                  </a:cubicBezTo>
                  <a:cubicBezTo>
                    <a:pt x="248" y="115"/>
                    <a:pt x="259" y="107"/>
                    <a:pt x="268" y="98"/>
                  </a:cubicBezTo>
                  <a:cubicBezTo>
                    <a:pt x="277" y="90"/>
                    <a:pt x="284" y="80"/>
                    <a:pt x="290" y="71"/>
                  </a:cubicBezTo>
                  <a:cubicBezTo>
                    <a:pt x="292" y="66"/>
                    <a:pt x="295" y="62"/>
                    <a:pt x="298" y="57"/>
                  </a:cubicBezTo>
                  <a:cubicBezTo>
                    <a:pt x="300" y="52"/>
                    <a:pt x="302" y="48"/>
                    <a:pt x="304" y="44"/>
                  </a:cubicBezTo>
                  <a:cubicBezTo>
                    <a:pt x="305" y="40"/>
                    <a:pt x="306" y="36"/>
                    <a:pt x="308" y="32"/>
                  </a:cubicBezTo>
                  <a:cubicBezTo>
                    <a:pt x="309" y="28"/>
                    <a:pt x="310" y="24"/>
                    <a:pt x="311" y="21"/>
                  </a:cubicBezTo>
                  <a:cubicBezTo>
                    <a:pt x="313" y="15"/>
                    <a:pt x="313" y="9"/>
                    <a:pt x="314" y="6"/>
                  </a:cubicBezTo>
                  <a:cubicBezTo>
                    <a:pt x="315" y="2"/>
                    <a:pt x="315" y="0"/>
                    <a:pt x="315"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5470026" y="3650922"/>
              <a:ext cx="2576513" cy="1311275"/>
            </a:xfrm>
            <a:custGeom>
              <a:avLst/>
              <a:gdLst>
                <a:gd name="T0" fmla="*/ 1 w 1540"/>
                <a:gd name="T1" fmla="*/ 28 h 784"/>
                <a:gd name="T2" fmla="*/ 4 w 1540"/>
                <a:gd name="T3" fmla="*/ 60 h 784"/>
                <a:gd name="T4" fmla="*/ 10 w 1540"/>
                <a:gd name="T5" fmla="*/ 104 h 784"/>
                <a:gd name="T6" fmla="*/ 14 w 1540"/>
                <a:gd name="T7" fmla="*/ 129 h 784"/>
                <a:gd name="T8" fmla="*/ 27 w 1540"/>
                <a:gd name="T9" fmla="*/ 187 h 784"/>
                <a:gd name="T10" fmla="*/ 98 w 1540"/>
                <a:gd name="T11" fmla="*/ 360 h 784"/>
                <a:gd name="T12" fmla="*/ 274 w 1540"/>
                <a:gd name="T13" fmla="*/ 575 h 784"/>
                <a:gd name="T14" fmla="*/ 335 w 1540"/>
                <a:gd name="T15" fmla="*/ 622 h 784"/>
                <a:gd name="T16" fmla="*/ 357 w 1540"/>
                <a:gd name="T17" fmla="*/ 636 h 784"/>
                <a:gd name="T18" fmla="*/ 659 w 1540"/>
                <a:gd name="T19" fmla="*/ 750 h 784"/>
                <a:gd name="T20" fmla="*/ 881 w 1540"/>
                <a:gd name="T21" fmla="*/ 750 h 784"/>
                <a:gd name="T22" fmla="*/ 1183 w 1540"/>
                <a:gd name="T23" fmla="*/ 636 h 784"/>
                <a:gd name="T24" fmla="*/ 1205 w 1540"/>
                <a:gd name="T25" fmla="*/ 622 h 784"/>
                <a:gd name="T26" fmla="*/ 1266 w 1540"/>
                <a:gd name="T27" fmla="*/ 575 h 784"/>
                <a:gd name="T28" fmla="*/ 1442 w 1540"/>
                <a:gd name="T29" fmla="*/ 360 h 784"/>
                <a:gd name="T30" fmla="*/ 1513 w 1540"/>
                <a:gd name="T31" fmla="*/ 187 h 784"/>
                <a:gd name="T32" fmla="*/ 1526 w 1540"/>
                <a:gd name="T33" fmla="*/ 129 h 784"/>
                <a:gd name="T34" fmla="*/ 1530 w 1540"/>
                <a:gd name="T35" fmla="*/ 104 h 784"/>
                <a:gd name="T36" fmla="*/ 1536 w 1540"/>
                <a:gd name="T37" fmla="*/ 60 h 784"/>
                <a:gd name="T38" fmla="*/ 1539 w 1540"/>
                <a:gd name="T39" fmla="*/ 28 h 784"/>
                <a:gd name="T40" fmla="*/ 1540 w 1540"/>
                <a:gd name="T41" fmla="*/ 28 h 784"/>
                <a:gd name="T42" fmla="*/ 1539 w 1540"/>
                <a:gd name="T43" fmla="*/ 60 h 784"/>
                <a:gd name="T44" fmla="*/ 1536 w 1540"/>
                <a:gd name="T45" fmla="*/ 104 h 784"/>
                <a:gd name="T46" fmla="*/ 1532 w 1540"/>
                <a:gd name="T47" fmla="*/ 130 h 784"/>
                <a:gd name="T48" fmla="*/ 1521 w 1540"/>
                <a:gd name="T49" fmla="*/ 189 h 784"/>
                <a:gd name="T50" fmla="*/ 1456 w 1540"/>
                <a:gd name="T51" fmla="*/ 367 h 784"/>
                <a:gd name="T52" fmla="*/ 1280 w 1540"/>
                <a:gd name="T53" fmla="*/ 591 h 784"/>
                <a:gd name="T54" fmla="*/ 1218 w 1540"/>
                <a:gd name="T55" fmla="*/ 640 h 784"/>
                <a:gd name="T56" fmla="*/ 1196 w 1540"/>
                <a:gd name="T57" fmla="*/ 655 h 784"/>
                <a:gd name="T58" fmla="*/ 885 w 1540"/>
                <a:gd name="T59" fmla="*/ 775 h 784"/>
                <a:gd name="T60" fmla="*/ 741 w 1540"/>
                <a:gd name="T61" fmla="*/ 783 h 784"/>
                <a:gd name="T62" fmla="*/ 684 w 1540"/>
                <a:gd name="T63" fmla="*/ 779 h 784"/>
                <a:gd name="T64" fmla="*/ 544 w 1540"/>
                <a:gd name="T65" fmla="*/ 750 h 784"/>
                <a:gd name="T66" fmla="*/ 333 w 1540"/>
                <a:gd name="T67" fmla="*/ 648 h 784"/>
                <a:gd name="T68" fmla="*/ 300 w 1540"/>
                <a:gd name="T69" fmla="*/ 624 h 784"/>
                <a:gd name="T70" fmla="*/ 188 w 1540"/>
                <a:gd name="T71" fmla="*/ 519 h 784"/>
                <a:gd name="T72" fmla="*/ 27 w 1540"/>
                <a:gd name="T73" fmla="*/ 222 h 784"/>
                <a:gd name="T74" fmla="*/ 13 w 1540"/>
                <a:gd name="T75" fmla="*/ 159 h 784"/>
                <a:gd name="T76" fmla="*/ 6 w 1540"/>
                <a:gd name="T77" fmla="*/ 117 h 784"/>
                <a:gd name="T78" fmla="*/ 2 w 1540"/>
                <a:gd name="T79" fmla="*/ 81 h 784"/>
                <a:gd name="T80" fmla="*/ 0 w 1540"/>
                <a:gd name="T81" fmla="*/ 42 h 784"/>
                <a:gd name="T82" fmla="*/ 0 w 1540"/>
                <a:gd name="T8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0" h="784">
                  <a:moveTo>
                    <a:pt x="0" y="0"/>
                  </a:moveTo>
                  <a:cubicBezTo>
                    <a:pt x="0" y="0"/>
                    <a:pt x="0" y="10"/>
                    <a:pt x="1" y="28"/>
                  </a:cubicBezTo>
                  <a:cubicBezTo>
                    <a:pt x="2" y="32"/>
                    <a:pt x="2" y="37"/>
                    <a:pt x="2" y="42"/>
                  </a:cubicBezTo>
                  <a:cubicBezTo>
                    <a:pt x="3" y="48"/>
                    <a:pt x="3" y="54"/>
                    <a:pt x="4" y="60"/>
                  </a:cubicBezTo>
                  <a:cubicBezTo>
                    <a:pt x="5" y="66"/>
                    <a:pt x="5" y="73"/>
                    <a:pt x="6" y="81"/>
                  </a:cubicBezTo>
                  <a:cubicBezTo>
                    <a:pt x="7" y="88"/>
                    <a:pt x="8" y="96"/>
                    <a:pt x="10" y="104"/>
                  </a:cubicBezTo>
                  <a:cubicBezTo>
                    <a:pt x="10" y="108"/>
                    <a:pt x="11" y="112"/>
                    <a:pt x="11" y="116"/>
                  </a:cubicBezTo>
                  <a:cubicBezTo>
                    <a:pt x="12" y="121"/>
                    <a:pt x="13" y="125"/>
                    <a:pt x="14" y="129"/>
                  </a:cubicBezTo>
                  <a:cubicBezTo>
                    <a:pt x="16" y="138"/>
                    <a:pt x="17" y="148"/>
                    <a:pt x="20" y="157"/>
                  </a:cubicBezTo>
                  <a:cubicBezTo>
                    <a:pt x="22" y="167"/>
                    <a:pt x="25" y="177"/>
                    <a:pt x="27" y="187"/>
                  </a:cubicBezTo>
                  <a:cubicBezTo>
                    <a:pt x="30" y="198"/>
                    <a:pt x="33" y="208"/>
                    <a:pt x="37" y="219"/>
                  </a:cubicBezTo>
                  <a:cubicBezTo>
                    <a:pt x="51" y="263"/>
                    <a:pt x="70" y="311"/>
                    <a:pt x="98" y="360"/>
                  </a:cubicBezTo>
                  <a:cubicBezTo>
                    <a:pt x="125" y="409"/>
                    <a:pt x="160" y="459"/>
                    <a:pt x="203" y="506"/>
                  </a:cubicBezTo>
                  <a:cubicBezTo>
                    <a:pt x="225" y="530"/>
                    <a:pt x="248" y="553"/>
                    <a:pt x="274" y="575"/>
                  </a:cubicBezTo>
                  <a:cubicBezTo>
                    <a:pt x="287" y="586"/>
                    <a:pt x="300" y="596"/>
                    <a:pt x="314" y="607"/>
                  </a:cubicBezTo>
                  <a:cubicBezTo>
                    <a:pt x="321" y="612"/>
                    <a:pt x="328" y="617"/>
                    <a:pt x="335" y="622"/>
                  </a:cubicBezTo>
                  <a:cubicBezTo>
                    <a:pt x="346" y="629"/>
                    <a:pt x="346" y="629"/>
                    <a:pt x="346" y="629"/>
                  </a:cubicBezTo>
                  <a:cubicBezTo>
                    <a:pt x="357" y="636"/>
                    <a:pt x="357" y="636"/>
                    <a:pt x="357" y="636"/>
                  </a:cubicBezTo>
                  <a:cubicBezTo>
                    <a:pt x="415" y="674"/>
                    <a:pt x="481" y="704"/>
                    <a:pt x="551" y="726"/>
                  </a:cubicBezTo>
                  <a:cubicBezTo>
                    <a:pt x="586" y="736"/>
                    <a:pt x="622" y="744"/>
                    <a:pt x="659" y="750"/>
                  </a:cubicBezTo>
                  <a:cubicBezTo>
                    <a:pt x="696" y="755"/>
                    <a:pt x="733" y="757"/>
                    <a:pt x="770" y="758"/>
                  </a:cubicBezTo>
                  <a:cubicBezTo>
                    <a:pt x="808" y="757"/>
                    <a:pt x="844" y="755"/>
                    <a:pt x="881" y="750"/>
                  </a:cubicBezTo>
                  <a:cubicBezTo>
                    <a:pt x="918" y="744"/>
                    <a:pt x="954" y="736"/>
                    <a:pt x="989" y="726"/>
                  </a:cubicBezTo>
                  <a:cubicBezTo>
                    <a:pt x="1059" y="704"/>
                    <a:pt x="1125" y="674"/>
                    <a:pt x="1183" y="636"/>
                  </a:cubicBezTo>
                  <a:cubicBezTo>
                    <a:pt x="1194" y="629"/>
                    <a:pt x="1194" y="629"/>
                    <a:pt x="1194" y="629"/>
                  </a:cubicBezTo>
                  <a:cubicBezTo>
                    <a:pt x="1205" y="622"/>
                    <a:pt x="1205" y="622"/>
                    <a:pt x="1205" y="622"/>
                  </a:cubicBezTo>
                  <a:cubicBezTo>
                    <a:pt x="1212" y="617"/>
                    <a:pt x="1219" y="612"/>
                    <a:pt x="1226" y="607"/>
                  </a:cubicBezTo>
                  <a:cubicBezTo>
                    <a:pt x="1240" y="596"/>
                    <a:pt x="1253" y="586"/>
                    <a:pt x="1266" y="575"/>
                  </a:cubicBezTo>
                  <a:cubicBezTo>
                    <a:pt x="1292" y="553"/>
                    <a:pt x="1315" y="530"/>
                    <a:pt x="1337" y="506"/>
                  </a:cubicBezTo>
                  <a:cubicBezTo>
                    <a:pt x="1380" y="459"/>
                    <a:pt x="1415" y="409"/>
                    <a:pt x="1442" y="360"/>
                  </a:cubicBezTo>
                  <a:cubicBezTo>
                    <a:pt x="1470" y="311"/>
                    <a:pt x="1489" y="263"/>
                    <a:pt x="1503" y="219"/>
                  </a:cubicBezTo>
                  <a:cubicBezTo>
                    <a:pt x="1507" y="208"/>
                    <a:pt x="1510" y="198"/>
                    <a:pt x="1513" y="187"/>
                  </a:cubicBezTo>
                  <a:cubicBezTo>
                    <a:pt x="1515" y="177"/>
                    <a:pt x="1518" y="167"/>
                    <a:pt x="1520" y="157"/>
                  </a:cubicBezTo>
                  <a:cubicBezTo>
                    <a:pt x="1523" y="148"/>
                    <a:pt x="1524" y="138"/>
                    <a:pt x="1526" y="129"/>
                  </a:cubicBezTo>
                  <a:cubicBezTo>
                    <a:pt x="1527" y="125"/>
                    <a:pt x="1528" y="121"/>
                    <a:pt x="1529" y="116"/>
                  </a:cubicBezTo>
                  <a:cubicBezTo>
                    <a:pt x="1529" y="112"/>
                    <a:pt x="1530" y="108"/>
                    <a:pt x="1530" y="104"/>
                  </a:cubicBezTo>
                  <a:cubicBezTo>
                    <a:pt x="1532" y="96"/>
                    <a:pt x="1533" y="88"/>
                    <a:pt x="1534" y="81"/>
                  </a:cubicBezTo>
                  <a:cubicBezTo>
                    <a:pt x="1535" y="73"/>
                    <a:pt x="1535" y="66"/>
                    <a:pt x="1536" y="60"/>
                  </a:cubicBezTo>
                  <a:cubicBezTo>
                    <a:pt x="1537" y="54"/>
                    <a:pt x="1537" y="48"/>
                    <a:pt x="1538" y="42"/>
                  </a:cubicBezTo>
                  <a:cubicBezTo>
                    <a:pt x="1538" y="37"/>
                    <a:pt x="1538" y="32"/>
                    <a:pt x="1539" y="28"/>
                  </a:cubicBezTo>
                  <a:cubicBezTo>
                    <a:pt x="1540" y="10"/>
                    <a:pt x="1540" y="0"/>
                    <a:pt x="1540" y="0"/>
                  </a:cubicBezTo>
                  <a:cubicBezTo>
                    <a:pt x="1540" y="0"/>
                    <a:pt x="1540" y="10"/>
                    <a:pt x="1540" y="28"/>
                  </a:cubicBezTo>
                  <a:cubicBezTo>
                    <a:pt x="1540" y="32"/>
                    <a:pt x="1540" y="37"/>
                    <a:pt x="1540" y="42"/>
                  </a:cubicBezTo>
                  <a:cubicBezTo>
                    <a:pt x="1540" y="48"/>
                    <a:pt x="1540" y="54"/>
                    <a:pt x="1539" y="60"/>
                  </a:cubicBezTo>
                  <a:cubicBezTo>
                    <a:pt x="1539" y="67"/>
                    <a:pt x="1539" y="74"/>
                    <a:pt x="1538" y="81"/>
                  </a:cubicBezTo>
                  <a:cubicBezTo>
                    <a:pt x="1537" y="88"/>
                    <a:pt x="1536" y="96"/>
                    <a:pt x="1536" y="104"/>
                  </a:cubicBezTo>
                  <a:cubicBezTo>
                    <a:pt x="1535" y="109"/>
                    <a:pt x="1535" y="113"/>
                    <a:pt x="1534" y="117"/>
                  </a:cubicBezTo>
                  <a:cubicBezTo>
                    <a:pt x="1533" y="121"/>
                    <a:pt x="1533" y="126"/>
                    <a:pt x="1532" y="130"/>
                  </a:cubicBezTo>
                  <a:cubicBezTo>
                    <a:pt x="1531" y="139"/>
                    <a:pt x="1529" y="149"/>
                    <a:pt x="1527" y="159"/>
                  </a:cubicBezTo>
                  <a:cubicBezTo>
                    <a:pt x="1525" y="169"/>
                    <a:pt x="1523" y="179"/>
                    <a:pt x="1521" y="189"/>
                  </a:cubicBezTo>
                  <a:cubicBezTo>
                    <a:pt x="1519" y="200"/>
                    <a:pt x="1515" y="211"/>
                    <a:pt x="1513" y="222"/>
                  </a:cubicBezTo>
                  <a:cubicBezTo>
                    <a:pt x="1500" y="267"/>
                    <a:pt x="1482" y="316"/>
                    <a:pt x="1456" y="367"/>
                  </a:cubicBezTo>
                  <a:cubicBezTo>
                    <a:pt x="1430" y="418"/>
                    <a:pt x="1395" y="470"/>
                    <a:pt x="1352" y="519"/>
                  </a:cubicBezTo>
                  <a:cubicBezTo>
                    <a:pt x="1330" y="544"/>
                    <a:pt x="1306" y="568"/>
                    <a:pt x="1280" y="591"/>
                  </a:cubicBezTo>
                  <a:cubicBezTo>
                    <a:pt x="1267" y="603"/>
                    <a:pt x="1253" y="613"/>
                    <a:pt x="1240" y="624"/>
                  </a:cubicBezTo>
                  <a:cubicBezTo>
                    <a:pt x="1233" y="630"/>
                    <a:pt x="1225" y="635"/>
                    <a:pt x="1218" y="640"/>
                  </a:cubicBezTo>
                  <a:cubicBezTo>
                    <a:pt x="1207" y="648"/>
                    <a:pt x="1207" y="648"/>
                    <a:pt x="1207" y="648"/>
                  </a:cubicBezTo>
                  <a:cubicBezTo>
                    <a:pt x="1196" y="655"/>
                    <a:pt x="1196" y="655"/>
                    <a:pt x="1196" y="655"/>
                  </a:cubicBezTo>
                  <a:cubicBezTo>
                    <a:pt x="1136" y="695"/>
                    <a:pt x="1068" y="728"/>
                    <a:pt x="996" y="750"/>
                  </a:cubicBezTo>
                  <a:cubicBezTo>
                    <a:pt x="960" y="761"/>
                    <a:pt x="923" y="769"/>
                    <a:pt x="885" y="775"/>
                  </a:cubicBezTo>
                  <a:cubicBezTo>
                    <a:pt x="847" y="781"/>
                    <a:pt x="808" y="783"/>
                    <a:pt x="770" y="784"/>
                  </a:cubicBezTo>
                  <a:cubicBezTo>
                    <a:pt x="741" y="783"/>
                    <a:pt x="741" y="783"/>
                    <a:pt x="741" y="783"/>
                  </a:cubicBezTo>
                  <a:cubicBezTo>
                    <a:pt x="732" y="783"/>
                    <a:pt x="722" y="782"/>
                    <a:pt x="712" y="781"/>
                  </a:cubicBezTo>
                  <a:cubicBezTo>
                    <a:pt x="703" y="780"/>
                    <a:pt x="693" y="780"/>
                    <a:pt x="684" y="779"/>
                  </a:cubicBezTo>
                  <a:cubicBezTo>
                    <a:pt x="655" y="775"/>
                    <a:pt x="655" y="775"/>
                    <a:pt x="655" y="775"/>
                  </a:cubicBezTo>
                  <a:cubicBezTo>
                    <a:pt x="617" y="769"/>
                    <a:pt x="580" y="761"/>
                    <a:pt x="544" y="750"/>
                  </a:cubicBezTo>
                  <a:cubicBezTo>
                    <a:pt x="472" y="728"/>
                    <a:pt x="404" y="695"/>
                    <a:pt x="344" y="655"/>
                  </a:cubicBezTo>
                  <a:cubicBezTo>
                    <a:pt x="333" y="648"/>
                    <a:pt x="333" y="648"/>
                    <a:pt x="333" y="648"/>
                  </a:cubicBezTo>
                  <a:cubicBezTo>
                    <a:pt x="322" y="640"/>
                    <a:pt x="322" y="640"/>
                    <a:pt x="322" y="640"/>
                  </a:cubicBezTo>
                  <a:cubicBezTo>
                    <a:pt x="315" y="635"/>
                    <a:pt x="307" y="630"/>
                    <a:pt x="300" y="624"/>
                  </a:cubicBezTo>
                  <a:cubicBezTo>
                    <a:pt x="287" y="613"/>
                    <a:pt x="273" y="603"/>
                    <a:pt x="260" y="591"/>
                  </a:cubicBezTo>
                  <a:cubicBezTo>
                    <a:pt x="234" y="568"/>
                    <a:pt x="210" y="544"/>
                    <a:pt x="188" y="519"/>
                  </a:cubicBezTo>
                  <a:cubicBezTo>
                    <a:pt x="145" y="470"/>
                    <a:pt x="110" y="418"/>
                    <a:pt x="84" y="367"/>
                  </a:cubicBezTo>
                  <a:cubicBezTo>
                    <a:pt x="58" y="316"/>
                    <a:pt x="40" y="267"/>
                    <a:pt x="27" y="222"/>
                  </a:cubicBezTo>
                  <a:cubicBezTo>
                    <a:pt x="25" y="211"/>
                    <a:pt x="21" y="200"/>
                    <a:pt x="19" y="189"/>
                  </a:cubicBezTo>
                  <a:cubicBezTo>
                    <a:pt x="17" y="179"/>
                    <a:pt x="15" y="169"/>
                    <a:pt x="13" y="159"/>
                  </a:cubicBezTo>
                  <a:cubicBezTo>
                    <a:pt x="11" y="149"/>
                    <a:pt x="9" y="139"/>
                    <a:pt x="8" y="130"/>
                  </a:cubicBezTo>
                  <a:cubicBezTo>
                    <a:pt x="7" y="126"/>
                    <a:pt x="7" y="121"/>
                    <a:pt x="6" y="117"/>
                  </a:cubicBezTo>
                  <a:cubicBezTo>
                    <a:pt x="5" y="113"/>
                    <a:pt x="5" y="109"/>
                    <a:pt x="4" y="104"/>
                  </a:cubicBezTo>
                  <a:cubicBezTo>
                    <a:pt x="4" y="96"/>
                    <a:pt x="3" y="88"/>
                    <a:pt x="2" y="81"/>
                  </a:cubicBezTo>
                  <a:cubicBezTo>
                    <a:pt x="1" y="74"/>
                    <a:pt x="1" y="67"/>
                    <a:pt x="1" y="60"/>
                  </a:cubicBezTo>
                  <a:cubicBezTo>
                    <a:pt x="0" y="54"/>
                    <a:pt x="0" y="48"/>
                    <a:pt x="0" y="42"/>
                  </a:cubicBezTo>
                  <a:cubicBezTo>
                    <a:pt x="0" y="37"/>
                    <a:pt x="0" y="32"/>
                    <a:pt x="0" y="28"/>
                  </a:cubicBezTo>
                  <a:cubicBezTo>
                    <a:pt x="0" y="10"/>
                    <a:pt x="0" y="0"/>
                    <a:pt x="0"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5743076" y="2615872"/>
              <a:ext cx="2030413" cy="1035050"/>
            </a:xfrm>
            <a:custGeom>
              <a:avLst/>
              <a:gdLst>
                <a:gd name="T0" fmla="*/ 1213 w 1214"/>
                <a:gd name="T1" fmla="*/ 619 h 619"/>
                <a:gd name="T2" fmla="*/ 1212 w 1214"/>
                <a:gd name="T3" fmla="*/ 598 h 619"/>
                <a:gd name="T4" fmla="*/ 1210 w 1214"/>
                <a:gd name="T5" fmla="*/ 573 h 619"/>
                <a:gd name="T6" fmla="*/ 1208 w 1214"/>
                <a:gd name="T7" fmla="*/ 556 h 619"/>
                <a:gd name="T8" fmla="*/ 1205 w 1214"/>
                <a:gd name="T9" fmla="*/ 538 h 619"/>
                <a:gd name="T10" fmla="*/ 1183 w 1214"/>
                <a:gd name="T11" fmla="*/ 448 h 619"/>
                <a:gd name="T12" fmla="*/ 1135 w 1214"/>
                <a:gd name="T13" fmla="*/ 337 h 619"/>
                <a:gd name="T14" fmla="*/ 1052 w 1214"/>
                <a:gd name="T15" fmla="*/ 222 h 619"/>
                <a:gd name="T16" fmla="*/ 996 w 1214"/>
                <a:gd name="T17" fmla="*/ 169 h 619"/>
                <a:gd name="T18" fmla="*/ 965 w 1214"/>
                <a:gd name="T19" fmla="*/ 144 h 619"/>
                <a:gd name="T20" fmla="*/ 948 w 1214"/>
                <a:gd name="T21" fmla="*/ 132 h 619"/>
                <a:gd name="T22" fmla="*/ 940 w 1214"/>
                <a:gd name="T23" fmla="*/ 127 h 619"/>
                <a:gd name="T24" fmla="*/ 931 w 1214"/>
                <a:gd name="T25" fmla="*/ 121 h 619"/>
                <a:gd name="T26" fmla="*/ 778 w 1214"/>
                <a:gd name="T27" fmla="*/ 51 h 619"/>
                <a:gd name="T28" fmla="*/ 694 w 1214"/>
                <a:gd name="T29" fmla="*/ 32 h 619"/>
                <a:gd name="T30" fmla="*/ 607 w 1214"/>
                <a:gd name="T31" fmla="*/ 26 h 619"/>
                <a:gd name="T32" fmla="*/ 520 w 1214"/>
                <a:gd name="T33" fmla="*/ 32 h 619"/>
                <a:gd name="T34" fmla="*/ 436 w 1214"/>
                <a:gd name="T35" fmla="*/ 51 h 619"/>
                <a:gd name="T36" fmla="*/ 283 w 1214"/>
                <a:gd name="T37" fmla="*/ 121 h 619"/>
                <a:gd name="T38" fmla="*/ 274 w 1214"/>
                <a:gd name="T39" fmla="*/ 127 h 619"/>
                <a:gd name="T40" fmla="*/ 266 w 1214"/>
                <a:gd name="T41" fmla="*/ 132 h 619"/>
                <a:gd name="T42" fmla="*/ 249 w 1214"/>
                <a:gd name="T43" fmla="*/ 144 h 619"/>
                <a:gd name="T44" fmla="*/ 218 w 1214"/>
                <a:gd name="T45" fmla="*/ 169 h 619"/>
                <a:gd name="T46" fmla="*/ 162 w 1214"/>
                <a:gd name="T47" fmla="*/ 222 h 619"/>
                <a:gd name="T48" fmla="*/ 79 w 1214"/>
                <a:gd name="T49" fmla="*/ 337 h 619"/>
                <a:gd name="T50" fmla="*/ 31 w 1214"/>
                <a:gd name="T51" fmla="*/ 448 h 619"/>
                <a:gd name="T52" fmla="*/ 9 w 1214"/>
                <a:gd name="T53" fmla="*/ 538 h 619"/>
                <a:gd name="T54" fmla="*/ 6 w 1214"/>
                <a:gd name="T55" fmla="*/ 556 h 619"/>
                <a:gd name="T56" fmla="*/ 4 w 1214"/>
                <a:gd name="T57" fmla="*/ 573 h 619"/>
                <a:gd name="T58" fmla="*/ 2 w 1214"/>
                <a:gd name="T59" fmla="*/ 598 h 619"/>
                <a:gd name="T60" fmla="*/ 1 w 1214"/>
                <a:gd name="T61" fmla="*/ 619 h 619"/>
                <a:gd name="T62" fmla="*/ 0 w 1214"/>
                <a:gd name="T63" fmla="*/ 598 h 619"/>
                <a:gd name="T64" fmla="*/ 1 w 1214"/>
                <a:gd name="T65" fmla="*/ 572 h 619"/>
                <a:gd name="T66" fmla="*/ 2 w 1214"/>
                <a:gd name="T67" fmla="*/ 556 h 619"/>
                <a:gd name="T68" fmla="*/ 4 w 1214"/>
                <a:gd name="T69" fmla="*/ 538 h 619"/>
                <a:gd name="T70" fmla="*/ 21 w 1214"/>
                <a:gd name="T71" fmla="*/ 445 h 619"/>
                <a:gd name="T72" fmla="*/ 66 w 1214"/>
                <a:gd name="T73" fmla="*/ 330 h 619"/>
                <a:gd name="T74" fmla="*/ 148 w 1214"/>
                <a:gd name="T75" fmla="*/ 209 h 619"/>
                <a:gd name="T76" fmla="*/ 204 w 1214"/>
                <a:gd name="T77" fmla="*/ 153 h 619"/>
                <a:gd name="T78" fmla="*/ 270 w 1214"/>
                <a:gd name="T79" fmla="*/ 102 h 619"/>
                <a:gd name="T80" fmla="*/ 428 w 1214"/>
                <a:gd name="T81" fmla="*/ 27 h 619"/>
                <a:gd name="T82" fmla="*/ 516 w 1214"/>
                <a:gd name="T83" fmla="*/ 7 h 619"/>
                <a:gd name="T84" fmla="*/ 607 w 1214"/>
                <a:gd name="T85" fmla="*/ 0 h 619"/>
                <a:gd name="T86" fmla="*/ 698 w 1214"/>
                <a:gd name="T87" fmla="*/ 7 h 619"/>
                <a:gd name="T88" fmla="*/ 786 w 1214"/>
                <a:gd name="T89" fmla="*/ 27 h 619"/>
                <a:gd name="T90" fmla="*/ 944 w 1214"/>
                <a:gd name="T91" fmla="*/ 102 h 619"/>
                <a:gd name="T92" fmla="*/ 953 w 1214"/>
                <a:gd name="T93" fmla="*/ 108 h 619"/>
                <a:gd name="T94" fmla="*/ 961 w 1214"/>
                <a:gd name="T95" fmla="*/ 114 h 619"/>
                <a:gd name="T96" fmla="*/ 978 w 1214"/>
                <a:gd name="T97" fmla="*/ 126 h 619"/>
                <a:gd name="T98" fmla="*/ 1010 w 1214"/>
                <a:gd name="T99" fmla="*/ 153 h 619"/>
                <a:gd name="T100" fmla="*/ 1066 w 1214"/>
                <a:gd name="T101" fmla="*/ 209 h 619"/>
                <a:gd name="T102" fmla="*/ 1148 w 1214"/>
                <a:gd name="T103" fmla="*/ 330 h 619"/>
                <a:gd name="T104" fmla="*/ 1193 w 1214"/>
                <a:gd name="T105" fmla="*/ 445 h 619"/>
                <a:gd name="T106" fmla="*/ 1210 w 1214"/>
                <a:gd name="T107" fmla="*/ 538 h 619"/>
                <a:gd name="T108" fmla="*/ 1212 w 1214"/>
                <a:gd name="T109" fmla="*/ 556 h 619"/>
                <a:gd name="T110" fmla="*/ 1213 w 1214"/>
                <a:gd name="T111" fmla="*/ 572 h 619"/>
                <a:gd name="T112" fmla="*/ 1214 w 1214"/>
                <a:gd name="T113" fmla="*/ 598 h 619"/>
                <a:gd name="T114" fmla="*/ 1213 w 1214"/>
                <a:gd name="T115"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4" h="619">
                  <a:moveTo>
                    <a:pt x="1213" y="619"/>
                  </a:moveTo>
                  <a:cubicBezTo>
                    <a:pt x="1213" y="619"/>
                    <a:pt x="1213" y="612"/>
                    <a:pt x="1212" y="598"/>
                  </a:cubicBezTo>
                  <a:cubicBezTo>
                    <a:pt x="1212" y="591"/>
                    <a:pt x="1211" y="583"/>
                    <a:pt x="1210" y="573"/>
                  </a:cubicBezTo>
                  <a:cubicBezTo>
                    <a:pt x="1209" y="568"/>
                    <a:pt x="1209" y="562"/>
                    <a:pt x="1208" y="556"/>
                  </a:cubicBezTo>
                  <a:cubicBezTo>
                    <a:pt x="1207" y="551"/>
                    <a:pt x="1206" y="545"/>
                    <a:pt x="1205" y="538"/>
                  </a:cubicBezTo>
                  <a:cubicBezTo>
                    <a:pt x="1201" y="513"/>
                    <a:pt x="1195" y="482"/>
                    <a:pt x="1183" y="448"/>
                  </a:cubicBezTo>
                  <a:cubicBezTo>
                    <a:pt x="1172" y="413"/>
                    <a:pt x="1156" y="376"/>
                    <a:pt x="1135" y="337"/>
                  </a:cubicBezTo>
                  <a:cubicBezTo>
                    <a:pt x="1114" y="299"/>
                    <a:pt x="1086" y="260"/>
                    <a:pt x="1052" y="222"/>
                  </a:cubicBezTo>
                  <a:cubicBezTo>
                    <a:pt x="1035" y="204"/>
                    <a:pt x="1016" y="186"/>
                    <a:pt x="996" y="169"/>
                  </a:cubicBezTo>
                  <a:cubicBezTo>
                    <a:pt x="986" y="160"/>
                    <a:pt x="975" y="152"/>
                    <a:pt x="965" y="144"/>
                  </a:cubicBezTo>
                  <a:cubicBezTo>
                    <a:pt x="959" y="140"/>
                    <a:pt x="954" y="136"/>
                    <a:pt x="948" y="132"/>
                  </a:cubicBezTo>
                  <a:cubicBezTo>
                    <a:pt x="940" y="127"/>
                    <a:pt x="940" y="127"/>
                    <a:pt x="940" y="127"/>
                  </a:cubicBezTo>
                  <a:cubicBezTo>
                    <a:pt x="931" y="121"/>
                    <a:pt x="931" y="121"/>
                    <a:pt x="931" y="121"/>
                  </a:cubicBezTo>
                  <a:cubicBezTo>
                    <a:pt x="885" y="91"/>
                    <a:pt x="833" y="68"/>
                    <a:pt x="778" y="51"/>
                  </a:cubicBezTo>
                  <a:cubicBezTo>
                    <a:pt x="751" y="43"/>
                    <a:pt x="723" y="37"/>
                    <a:pt x="694" y="32"/>
                  </a:cubicBezTo>
                  <a:cubicBezTo>
                    <a:pt x="665" y="28"/>
                    <a:pt x="636" y="26"/>
                    <a:pt x="607" y="26"/>
                  </a:cubicBezTo>
                  <a:cubicBezTo>
                    <a:pt x="577" y="27"/>
                    <a:pt x="549" y="28"/>
                    <a:pt x="520" y="32"/>
                  </a:cubicBezTo>
                  <a:cubicBezTo>
                    <a:pt x="491" y="37"/>
                    <a:pt x="463" y="43"/>
                    <a:pt x="436" y="51"/>
                  </a:cubicBezTo>
                  <a:cubicBezTo>
                    <a:pt x="381" y="68"/>
                    <a:pt x="329" y="91"/>
                    <a:pt x="283" y="121"/>
                  </a:cubicBezTo>
                  <a:cubicBezTo>
                    <a:pt x="274" y="127"/>
                    <a:pt x="274" y="127"/>
                    <a:pt x="274" y="127"/>
                  </a:cubicBezTo>
                  <a:cubicBezTo>
                    <a:pt x="266" y="132"/>
                    <a:pt x="266" y="132"/>
                    <a:pt x="266" y="132"/>
                  </a:cubicBezTo>
                  <a:cubicBezTo>
                    <a:pt x="260" y="136"/>
                    <a:pt x="255" y="140"/>
                    <a:pt x="249" y="144"/>
                  </a:cubicBezTo>
                  <a:cubicBezTo>
                    <a:pt x="239" y="152"/>
                    <a:pt x="228" y="160"/>
                    <a:pt x="218" y="169"/>
                  </a:cubicBezTo>
                  <a:cubicBezTo>
                    <a:pt x="198" y="186"/>
                    <a:pt x="179" y="204"/>
                    <a:pt x="162" y="222"/>
                  </a:cubicBezTo>
                  <a:cubicBezTo>
                    <a:pt x="128" y="260"/>
                    <a:pt x="100" y="299"/>
                    <a:pt x="79" y="337"/>
                  </a:cubicBezTo>
                  <a:cubicBezTo>
                    <a:pt x="58" y="376"/>
                    <a:pt x="42" y="413"/>
                    <a:pt x="31" y="448"/>
                  </a:cubicBezTo>
                  <a:cubicBezTo>
                    <a:pt x="19" y="482"/>
                    <a:pt x="13" y="513"/>
                    <a:pt x="9" y="538"/>
                  </a:cubicBezTo>
                  <a:cubicBezTo>
                    <a:pt x="8" y="545"/>
                    <a:pt x="7" y="551"/>
                    <a:pt x="6" y="556"/>
                  </a:cubicBezTo>
                  <a:cubicBezTo>
                    <a:pt x="5" y="562"/>
                    <a:pt x="5" y="568"/>
                    <a:pt x="4" y="573"/>
                  </a:cubicBezTo>
                  <a:cubicBezTo>
                    <a:pt x="3" y="583"/>
                    <a:pt x="2" y="591"/>
                    <a:pt x="2" y="598"/>
                  </a:cubicBezTo>
                  <a:cubicBezTo>
                    <a:pt x="1" y="612"/>
                    <a:pt x="1" y="619"/>
                    <a:pt x="1" y="619"/>
                  </a:cubicBezTo>
                  <a:cubicBezTo>
                    <a:pt x="1" y="619"/>
                    <a:pt x="1" y="612"/>
                    <a:pt x="0" y="598"/>
                  </a:cubicBezTo>
                  <a:cubicBezTo>
                    <a:pt x="0" y="591"/>
                    <a:pt x="1" y="582"/>
                    <a:pt x="1" y="572"/>
                  </a:cubicBezTo>
                  <a:cubicBezTo>
                    <a:pt x="1" y="567"/>
                    <a:pt x="1" y="562"/>
                    <a:pt x="2" y="556"/>
                  </a:cubicBezTo>
                  <a:cubicBezTo>
                    <a:pt x="2" y="550"/>
                    <a:pt x="3" y="544"/>
                    <a:pt x="4" y="538"/>
                  </a:cubicBezTo>
                  <a:cubicBezTo>
                    <a:pt x="7" y="512"/>
                    <a:pt x="12" y="480"/>
                    <a:pt x="21" y="445"/>
                  </a:cubicBezTo>
                  <a:cubicBezTo>
                    <a:pt x="31" y="409"/>
                    <a:pt x="45" y="370"/>
                    <a:pt x="66" y="330"/>
                  </a:cubicBezTo>
                  <a:cubicBezTo>
                    <a:pt x="86" y="290"/>
                    <a:pt x="114" y="249"/>
                    <a:pt x="148" y="209"/>
                  </a:cubicBezTo>
                  <a:cubicBezTo>
                    <a:pt x="165" y="190"/>
                    <a:pt x="183" y="171"/>
                    <a:pt x="204" y="153"/>
                  </a:cubicBezTo>
                  <a:cubicBezTo>
                    <a:pt x="224" y="134"/>
                    <a:pt x="247" y="118"/>
                    <a:pt x="270" y="102"/>
                  </a:cubicBezTo>
                  <a:cubicBezTo>
                    <a:pt x="318" y="70"/>
                    <a:pt x="371" y="44"/>
                    <a:pt x="428" y="27"/>
                  </a:cubicBezTo>
                  <a:cubicBezTo>
                    <a:pt x="457" y="18"/>
                    <a:pt x="486" y="12"/>
                    <a:pt x="516" y="7"/>
                  </a:cubicBezTo>
                  <a:cubicBezTo>
                    <a:pt x="546" y="2"/>
                    <a:pt x="577" y="0"/>
                    <a:pt x="607" y="0"/>
                  </a:cubicBezTo>
                  <a:cubicBezTo>
                    <a:pt x="638" y="0"/>
                    <a:pt x="668" y="2"/>
                    <a:pt x="698" y="7"/>
                  </a:cubicBezTo>
                  <a:cubicBezTo>
                    <a:pt x="728" y="12"/>
                    <a:pt x="757" y="18"/>
                    <a:pt x="786" y="27"/>
                  </a:cubicBezTo>
                  <a:cubicBezTo>
                    <a:pt x="843" y="44"/>
                    <a:pt x="896" y="70"/>
                    <a:pt x="944" y="102"/>
                  </a:cubicBezTo>
                  <a:cubicBezTo>
                    <a:pt x="953" y="108"/>
                    <a:pt x="953" y="108"/>
                    <a:pt x="953" y="108"/>
                  </a:cubicBezTo>
                  <a:cubicBezTo>
                    <a:pt x="961" y="114"/>
                    <a:pt x="961" y="114"/>
                    <a:pt x="961" y="114"/>
                  </a:cubicBezTo>
                  <a:cubicBezTo>
                    <a:pt x="967" y="118"/>
                    <a:pt x="973" y="122"/>
                    <a:pt x="978" y="126"/>
                  </a:cubicBezTo>
                  <a:cubicBezTo>
                    <a:pt x="989" y="135"/>
                    <a:pt x="1000" y="143"/>
                    <a:pt x="1010" y="153"/>
                  </a:cubicBezTo>
                  <a:cubicBezTo>
                    <a:pt x="1031" y="171"/>
                    <a:pt x="1049" y="190"/>
                    <a:pt x="1066" y="209"/>
                  </a:cubicBezTo>
                  <a:cubicBezTo>
                    <a:pt x="1100" y="249"/>
                    <a:pt x="1128" y="290"/>
                    <a:pt x="1148" y="330"/>
                  </a:cubicBezTo>
                  <a:cubicBezTo>
                    <a:pt x="1169" y="370"/>
                    <a:pt x="1183" y="410"/>
                    <a:pt x="1193" y="445"/>
                  </a:cubicBezTo>
                  <a:cubicBezTo>
                    <a:pt x="1202" y="480"/>
                    <a:pt x="1207" y="512"/>
                    <a:pt x="1210" y="538"/>
                  </a:cubicBezTo>
                  <a:cubicBezTo>
                    <a:pt x="1211" y="544"/>
                    <a:pt x="1212" y="550"/>
                    <a:pt x="1212" y="556"/>
                  </a:cubicBezTo>
                  <a:cubicBezTo>
                    <a:pt x="1213" y="562"/>
                    <a:pt x="1213" y="567"/>
                    <a:pt x="1213" y="572"/>
                  </a:cubicBezTo>
                  <a:cubicBezTo>
                    <a:pt x="1213" y="582"/>
                    <a:pt x="1214" y="591"/>
                    <a:pt x="1214" y="598"/>
                  </a:cubicBezTo>
                  <a:cubicBezTo>
                    <a:pt x="1213" y="612"/>
                    <a:pt x="1213" y="619"/>
                    <a:pt x="1213" y="619"/>
                  </a:cubicBezTo>
                </a:path>
              </a:pathLst>
            </a:custGeom>
            <a:solidFill>
              <a:srgbClr val="A52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5743076" y="2615872"/>
              <a:ext cx="2030413" cy="1035050"/>
            </a:xfrm>
            <a:custGeom>
              <a:avLst/>
              <a:gdLst>
                <a:gd name="T0" fmla="*/ 1213 w 1214"/>
                <a:gd name="T1" fmla="*/ 619 h 619"/>
                <a:gd name="T2" fmla="*/ 1212 w 1214"/>
                <a:gd name="T3" fmla="*/ 598 h 619"/>
                <a:gd name="T4" fmla="*/ 1210 w 1214"/>
                <a:gd name="T5" fmla="*/ 573 h 619"/>
                <a:gd name="T6" fmla="*/ 1208 w 1214"/>
                <a:gd name="T7" fmla="*/ 556 h 619"/>
                <a:gd name="T8" fmla="*/ 1205 w 1214"/>
                <a:gd name="T9" fmla="*/ 538 h 619"/>
                <a:gd name="T10" fmla="*/ 1183 w 1214"/>
                <a:gd name="T11" fmla="*/ 448 h 619"/>
                <a:gd name="T12" fmla="*/ 1135 w 1214"/>
                <a:gd name="T13" fmla="*/ 337 h 619"/>
                <a:gd name="T14" fmla="*/ 1052 w 1214"/>
                <a:gd name="T15" fmla="*/ 222 h 619"/>
                <a:gd name="T16" fmla="*/ 996 w 1214"/>
                <a:gd name="T17" fmla="*/ 169 h 619"/>
                <a:gd name="T18" fmla="*/ 965 w 1214"/>
                <a:gd name="T19" fmla="*/ 144 h 619"/>
                <a:gd name="T20" fmla="*/ 948 w 1214"/>
                <a:gd name="T21" fmla="*/ 132 h 619"/>
                <a:gd name="T22" fmla="*/ 940 w 1214"/>
                <a:gd name="T23" fmla="*/ 127 h 619"/>
                <a:gd name="T24" fmla="*/ 931 w 1214"/>
                <a:gd name="T25" fmla="*/ 121 h 619"/>
                <a:gd name="T26" fmla="*/ 778 w 1214"/>
                <a:gd name="T27" fmla="*/ 51 h 619"/>
                <a:gd name="T28" fmla="*/ 694 w 1214"/>
                <a:gd name="T29" fmla="*/ 32 h 619"/>
                <a:gd name="T30" fmla="*/ 607 w 1214"/>
                <a:gd name="T31" fmla="*/ 26 h 619"/>
                <a:gd name="T32" fmla="*/ 520 w 1214"/>
                <a:gd name="T33" fmla="*/ 32 h 619"/>
                <a:gd name="T34" fmla="*/ 436 w 1214"/>
                <a:gd name="T35" fmla="*/ 51 h 619"/>
                <a:gd name="T36" fmla="*/ 283 w 1214"/>
                <a:gd name="T37" fmla="*/ 121 h 619"/>
                <a:gd name="T38" fmla="*/ 274 w 1214"/>
                <a:gd name="T39" fmla="*/ 127 h 619"/>
                <a:gd name="T40" fmla="*/ 266 w 1214"/>
                <a:gd name="T41" fmla="*/ 132 h 619"/>
                <a:gd name="T42" fmla="*/ 249 w 1214"/>
                <a:gd name="T43" fmla="*/ 144 h 619"/>
                <a:gd name="T44" fmla="*/ 218 w 1214"/>
                <a:gd name="T45" fmla="*/ 169 h 619"/>
                <a:gd name="T46" fmla="*/ 162 w 1214"/>
                <a:gd name="T47" fmla="*/ 222 h 619"/>
                <a:gd name="T48" fmla="*/ 79 w 1214"/>
                <a:gd name="T49" fmla="*/ 337 h 619"/>
                <a:gd name="T50" fmla="*/ 31 w 1214"/>
                <a:gd name="T51" fmla="*/ 448 h 619"/>
                <a:gd name="T52" fmla="*/ 9 w 1214"/>
                <a:gd name="T53" fmla="*/ 538 h 619"/>
                <a:gd name="T54" fmla="*/ 6 w 1214"/>
                <a:gd name="T55" fmla="*/ 556 h 619"/>
                <a:gd name="T56" fmla="*/ 4 w 1214"/>
                <a:gd name="T57" fmla="*/ 573 h 619"/>
                <a:gd name="T58" fmla="*/ 2 w 1214"/>
                <a:gd name="T59" fmla="*/ 598 h 619"/>
                <a:gd name="T60" fmla="*/ 1 w 1214"/>
                <a:gd name="T61" fmla="*/ 619 h 619"/>
                <a:gd name="T62" fmla="*/ 0 w 1214"/>
                <a:gd name="T63" fmla="*/ 598 h 619"/>
                <a:gd name="T64" fmla="*/ 1 w 1214"/>
                <a:gd name="T65" fmla="*/ 572 h 619"/>
                <a:gd name="T66" fmla="*/ 2 w 1214"/>
                <a:gd name="T67" fmla="*/ 556 h 619"/>
                <a:gd name="T68" fmla="*/ 4 w 1214"/>
                <a:gd name="T69" fmla="*/ 538 h 619"/>
                <a:gd name="T70" fmla="*/ 21 w 1214"/>
                <a:gd name="T71" fmla="*/ 445 h 619"/>
                <a:gd name="T72" fmla="*/ 66 w 1214"/>
                <a:gd name="T73" fmla="*/ 330 h 619"/>
                <a:gd name="T74" fmla="*/ 148 w 1214"/>
                <a:gd name="T75" fmla="*/ 209 h 619"/>
                <a:gd name="T76" fmla="*/ 204 w 1214"/>
                <a:gd name="T77" fmla="*/ 153 h 619"/>
                <a:gd name="T78" fmla="*/ 270 w 1214"/>
                <a:gd name="T79" fmla="*/ 102 h 619"/>
                <a:gd name="T80" fmla="*/ 428 w 1214"/>
                <a:gd name="T81" fmla="*/ 27 h 619"/>
                <a:gd name="T82" fmla="*/ 516 w 1214"/>
                <a:gd name="T83" fmla="*/ 7 h 619"/>
                <a:gd name="T84" fmla="*/ 607 w 1214"/>
                <a:gd name="T85" fmla="*/ 0 h 619"/>
                <a:gd name="T86" fmla="*/ 698 w 1214"/>
                <a:gd name="T87" fmla="*/ 7 h 619"/>
                <a:gd name="T88" fmla="*/ 786 w 1214"/>
                <a:gd name="T89" fmla="*/ 27 h 619"/>
                <a:gd name="T90" fmla="*/ 944 w 1214"/>
                <a:gd name="T91" fmla="*/ 102 h 619"/>
                <a:gd name="T92" fmla="*/ 953 w 1214"/>
                <a:gd name="T93" fmla="*/ 108 h 619"/>
                <a:gd name="T94" fmla="*/ 961 w 1214"/>
                <a:gd name="T95" fmla="*/ 114 h 619"/>
                <a:gd name="T96" fmla="*/ 978 w 1214"/>
                <a:gd name="T97" fmla="*/ 126 h 619"/>
                <a:gd name="T98" fmla="*/ 1010 w 1214"/>
                <a:gd name="T99" fmla="*/ 153 h 619"/>
                <a:gd name="T100" fmla="*/ 1066 w 1214"/>
                <a:gd name="T101" fmla="*/ 209 h 619"/>
                <a:gd name="T102" fmla="*/ 1148 w 1214"/>
                <a:gd name="T103" fmla="*/ 330 h 619"/>
                <a:gd name="T104" fmla="*/ 1193 w 1214"/>
                <a:gd name="T105" fmla="*/ 445 h 619"/>
                <a:gd name="T106" fmla="*/ 1210 w 1214"/>
                <a:gd name="T107" fmla="*/ 538 h 619"/>
                <a:gd name="T108" fmla="*/ 1212 w 1214"/>
                <a:gd name="T109" fmla="*/ 556 h 619"/>
                <a:gd name="T110" fmla="*/ 1213 w 1214"/>
                <a:gd name="T111" fmla="*/ 572 h 619"/>
                <a:gd name="T112" fmla="*/ 1214 w 1214"/>
                <a:gd name="T113" fmla="*/ 598 h 619"/>
                <a:gd name="T114" fmla="*/ 1213 w 1214"/>
                <a:gd name="T115"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4" h="619">
                  <a:moveTo>
                    <a:pt x="1213" y="619"/>
                  </a:moveTo>
                  <a:cubicBezTo>
                    <a:pt x="1213" y="619"/>
                    <a:pt x="1213" y="612"/>
                    <a:pt x="1212" y="598"/>
                  </a:cubicBezTo>
                  <a:cubicBezTo>
                    <a:pt x="1212" y="591"/>
                    <a:pt x="1211" y="583"/>
                    <a:pt x="1210" y="573"/>
                  </a:cubicBezTo>
                  <a:cubicBezTo>
                    <a:pt x="1209" y="568"/>
                    <a:pt x="1209" y="562"/>
                    <a:pt x="1208" y="556"/>
                  </a:cubicBezTo>
                  <a:cubicBezTo>
                    <a:pt x="1207" y="551"/>
                    <a:pt x="1206" y="545"/>
                    <a:pt x="1205" y="538"/>
                  </a:cubicBezTo>
                  <a:cubicBezTo>
                    <a:pt x="1201" y="513"/>
                    <a:pt x="1195" y="482"/>
                    <a:pt x="1183" y="448"/>
                  </a:cubicBezTo>
                  <a:cubicBezTo>
                    <a:pt x="1172" y="413"/>
                    <a:pt x="1156" y="376"/>
                    <a:pt x="1135" y="337"/>
                  </a:cubicBezTo>
                  <a:cubicBezTo>
                    <a:pt x="1114" y="299"/>
                    <a:pt x="1086" y="260"/>
                    <a:pt x="1052" y="222"/>
                  </a:cubicBezTo>
                  <a:cubicBezTo>
                    <a:pt x="1035" y="204"/>
                    <a:pt x="1016" y="186"/>
                    <a:pt x="996" y="169"/>
                  </a:cubicBezTo>
                  <a:cubicBezTo>
                    <a:pt x="986" y="160"/>
                    <a:pt x="975" y="152"/>
                    <a:pt x="965" y="144"/>
                  </a:cubicBezTo>
                  <a:cubicBezTo>
                    <a:pt x="959" y="140"/>
                    <a:pt x="954" y="136"/>
                    <a:pt x="948" y="132"/>
                  </a:cubicBezTo>
                  <a:cubicBezTo>
                    <a:pt x="940" y="127"/>
                    <a:pt x="940" y="127"/>
                    <a:pt x="940" y="127"/>
                  </a:cubicBezTo>
                  <a:cubicBezTo>
                    <a:pt x="931" y="121"/>
                    <a:pt x="931" y="121"/>
                    <a:pt x="931" y="121"/>
                  </a:cubicBezTo>
                  <a:cubicBezTo>
                    <a:pt x="885" y="91"/>
                    <a:pt x="833" y="68"/>
                    <a:pt x="778" y="51"/>
                  </a:cubicBezTo>
                  <a:cubicBezTo>
                    <a:pt x="751" y="43"/>
                    <a:pt x="723" y="37"/>
                    <a:pt x="694" y="32"/>
                  </a:cubicBezTo>
                  <a:cubicBezTo>
                    <a:pt x="665" y="28"/>
                    <a:pt x="636" y="26"/>
                    <a:pt x="607" y="26"/>
                  </a:cubicBezTo>
                  <a:cubicBezTo>
                    <a:pt x="577" y="27"/>
                    <a:pt x="549" y="28"/>
                    <a:pt x="520" y="32"/>
                  </a:cubicBezTo>
                  <a:cubicBezTo>
                    <a:pt x="491" y="37"/>
                    <a:pt x="463" y="43"/>
                    <a:pt x="436" y="51"/>
                  </a:cubicBezTo>
                  <a:cubicBezTo>
                    <a:pt x="381" y="68"/>
                    <a:pt x="329" y="91"/>
                    <a:pt x="283" y="121"/>
                  </a:cubicBezTo>
                  <a:cubicBezTo>
                    <a:pt x="274" y="127"/>
                    <a:pt x="274" y="127"/>
                    <a:pt x="274" y="127"/>
                  </a:cubicBezTo>
                  <a:cubicBezTo>
                    <a:pt x="266" y="132"/>
                    <a:pt x="266" y="132"/>
                    <a:pt x="266" y="132"/>
                  </a:cubicBezTo>
                  <a:cubicBezTo>
                    <a:pt x="260" y="136"/>
                    <a:pt x="255" y="140"/>
                    <a:pt x="249" y="144"/>
                  </a:cubicBezTo>
                  <a:cubicBezTo>
                    <a:pt x="239" y="152"/>
                    <a:pt x="228" y="160"/>
                    <a:pt x="218" y="169"/>
                  </a:cubicBezTo>
                  <a:cubicBezTo>
                    <a:pt x="198" y="186"/>
                    <a:pt x="179" y="204"/>
                    <a:pt x="162" y="222"/>
                  </a:cubicBezTo>
                  <a:cubicBezTo>
                    <a:pt x="128" y="260"/>
                    <a:pt x="100" y="299"/>
                    <a:pt x="79" y="337"/>
                  </a:cubicBezTo>
                  <a:cubicBezTo>
                    <a:pt x="58" y="376"/>
                    <a:pt x="42" y="413"/>
                    <a:pt x="31" y="448"/>
                  </a:cubicBezTo>
                  <a:cubicBezTo>
                    <a:pt x="19" y="482"/>
                    <a:pt x="13" y="513"/>
                    <a:pt x="9" y="538"/>
                  </a:cubicBezTo>
                  <a:cubicBezTo>
                    <a:pt x="8" y="545"/>
                    <a:pt x="7" y="551"/>
                    <a:pt x="6" y="556"/>
                  </a:cubicBezTo>
                  <a:cubicBezTo>
                    <a:pt x="5" y="562"/>
                    <a:pt x="5" y="568"/>
                    <a:pt x="4" y="573"/>
                  </a:cubicBezTo>
                  <a:cubicBezTo>
                    <a:pt x="3" y="583"/>
                    <a:pt x="2" y="591"/>
                    <a:pt x="2" y="598"/>
                  </a:cubicBezTo>
                  <a:cubicBezTo>
                    <a:pt x="1" y="612"/>
                    <a:pt x="1" y="619"/>
                    <a:pt x="1" y="619"/>
                  </a:cubicBezTo>
                  <a:cubicBezTo>
                    <a:pt x="1" y="619"/>
                    <a:pt x="1" y="612"/>
                    <a:pt x="0" y="598"/>
                  </a:cubicBezTo>
                  <a:cubicBezTo>
                    <a:pt x="0" y="591"/>
                    <a:pt x="1" y="582"/>
                    <a:pt x="1" y="572"/>
                  </a:cubicBezTo>
                  <a:cubicBezTo>
                    <a:pt x="1" y="567"/>
                    <a:pt x="1" y="562"/>
                    <a:pt x="2" y="556"/>
                  </a:cubicBezTo>
                  <a:cubicBezTo>
                    <a:pt x="2" y="550"/>
                    <a:pt x="3" y="544"/>
                    <a:pt x="4" y="538"/>
                  </a:cubicBezTo>
                  <a:cubicBezTo>
                    <a:pt x="7" y="512"/>
                    <a:pt x="12" y="480"/>
                    <a:pt x="21" y="445"/>
                  </a:cubicBezTo>
                  <a:cubicBezTo>
                    <a:pt x="31" y="409"/>
                    <a:pt x="45" y="370"/>
                    <a:pt x="66" y="330"/>
                  </a:cubicBezTo>
                  <a:cubicBezTo>
                    <a:pt x="86" y="290"/>
                    <a:pt x="114" y="249"/>
                    <a:pt x="148" y="209"/>
                  </a:cubicBezTo>
                  <a:cubicBezTo>
                    <a:pt x="165" y="190"/>
                    <a:pt x="183" y="171"/>
                    <a:pt x="204" y="153"/>
                  </a:cubicBezTo>
                  <a:cubicBezTo>
                    <a:pt x="224" y="134"/>
                    <a:pt x="247" y="118"/>
                    <a:pt x="270" y="102"/>
                  </a:cubicBezTo>
                  <a:cubicBezTo>
                    <a:pt x="318" y="70"/>
                    <a:pt x="371" y="44"/>
                    <a:pt x="428" y="27"/>
                  </a:cubicBezTo>
                  <a:cubicBezTo>
                    <a:pt x="457" y="18"/>
                    <a:pt x="486" y="12"/>
                    <a:pt x="516" y="7"/>
                  </a:cubicBezTo>
                  <a:cubicBezTo>
                    <a:pt x="546" y="2"/>
                    <a:pt x="577" y="0"/>
                    <a:pt x="607" y="0"/>
                  </a:cubicBezTo>
                  <a:cubicBezTo>
                    <a:pt x="638" y="0"/>
                    <a:pt x="668" y="2"/>
                    <a:pt x="698" y="7"/>
                  </a:cubicBezTo>
                  <a:cubicBezTo>
                    <a:pt x="728" y="12"/>
                    <a:pt x="757" y="18"/>
                    <a:pt x="786" y="27"/>
                  </a:cubicBezTo>
                  <a:cubicBezTo>
                    <a:pt x="843" y="44"/>
                    <a:pt x="896" y="70"/>
                    <a:pt x="944" y="102"/>
                  </a:cubicBezTo>
                  <a:cubicBezTo>
                    <a:pt x="953" y="108"/>
                    <a:pt x="953" y="108"/>
                    <a:pt x="953" y="108"/>
                  </a:cubicBezTo>
                  <a:cubicBezTo>
                    <a:pt x="961" y="114"/>
                    <a:pt x="961" y="114"/>
                    <a:pt x="961" y="114"/>
                  </a:cubicBezTo>
                  <a:cubicBezTo>
                    <a:pt x="967" y="118"/>
                    <a:pt x="973" y="122"/>
                    <a:pt x="978" y="126"/>
                  </a:cubicBezTo>
                  <a:cubicBezTo>
                    <a:pt x="989" y="135"/>
                    <a:pt x="1000" y="143"/>
                    <a:pt x="1010" y="153"/>
                  </a:cubicBezTo>
                  <a:cubicBezTo>
                    <a:pt x="1031" y="171"/>
                    <a:pt x="1049" y="190"/>
                    <a:pt x="1066" y="209"/>
                  </a:cubicBezTo>
                  <a:cubicBezTo>
                    <a:pt x="1100" y="249"/>
                    <a:pt x="1128" y="290"/>
                    <a:pt x="1148" y="330"/>
                  </a:cubicBezTo>
                  <a:cubicBezTo>
                    <a:pt x="1169" y="370"/>
                    <a:pt x="1183" y="410"/>
                    <a:pt x="1193" y="445"/>
                  </a:cubicBezTo>
                  <a:cubicBezTo>
                    <a:pt x="1202" y="480"/>
                    <a:pt x="1207" y="512"/>
                    <a:pt x="1210" y="538"/>
                  </a:cubicBezTo>
                  <a:cubicBezTo>
                    <a:pt x="1211" y="544"/>
                    <a:pt x="1212" y="550"/>
                    <a:pt x="1212" y="556"/>
                  </a:cubicBezTo>
                  <a:cubicBezTo>
                    <a:pt x="1213" y="562"/>
                    <a:pt x="1213" y="567"/>
                    <a:pt x="1213" y="572"/>
                  </a:cubicBezTo>
                  <a:cubicBezTo>
                    <a:pt x="1213" y="582"/>
                    <a:pt x="1214" y="591"/>
                    <a:pt x="1214" y="598"/>
                  </a:cubicBezTo>
                  <a:cubicBezTo>
                    <a:pt x="1213" y="612"/>
                    <a:pt x="1213" y="619"/>
                    <a:pt x="1213" y="619"/>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6290764" y="3165147"/>
              <a:ext cx="935038" cy="487363"/>
            </a:xfrm>
            <a:custGeom>
              <a:avLst/>
              <a:gdLst>
                <a:gd name="T0" fmla="*/ 558 w 560"/>
                <a:gd name="T1" fmla="*/ 282 h 292"/>
                <a:gd name="T2" fmla="*/ 555 w 560"/>
                <a:gd name="T3" fmla="*/ 263 h 292"/>
                <a:gd name="T4" fmla="*/ 549 w 560"/>
                <a:gd name="T5" fmla="*/ 235 h 292"/>
                <a:gd name="T6" fmla="*/ 532 w 560"/>
                <a:gd name="T7" fmla="*/ 189 h 292"/>
                <a:gd name="T8" fmla="*/ 511 w 560"/>
                <a:gd name="T9" fmla="*/ 151 h 292"/>
                <a:gd name="T10" fmla="*/ 480 w 560"/>
                <a:gd name="T11" fmla="*/ 113 h 292"/>
                <a:gd name="T12" fmla="*/ 357 w 560"/>
                <a:gd name="T13" fmla="*/ 37 h 292"/>
                <a:gd name="T14" fmla="*/ 333 w 560"/>
                <a:gd name="T15" fmla="*/ 31 h 292"/>
                <a:gd name="T16" fmla="*/ 319 w 560"/>
                <a:gd name="T17" fmla="*/ 29 h 292"/>
                <a:gd name="T18" fmla="*/ 281 w 560"/>
                <a:gd name="T19" fmla="*/ 26 h 292"/>
                <a:gd name="T20" fmla="*/ 250 w 560"/>
                <a:gd name="T21" fmla="*/ 27 h 292"/>
                <a:gd name="T22" fmla="*/ 231 w 560"/>
                <a:gd name="T23" fmla="*/ 30 h 292"/>
                <a:gd name="T24" fmla="*/ 222 w 560"/>
                <a:gd name="T25" fmla="*/ 32 h 292"/>
                <a:gd name="T26" fmla="*/ 134 w 560"/>
                <a:gd name="T27" fmla="*/ 68 h 292"/>
                <a:gd name="T28" fmla="*/ 58 w 560"/>
                <a:gd name="T29" fmla="*/ 138 h 292"/>
                <a:gd name="T30" fmla="*/ 41 w 560"/>
                <a:gd name="T31" fmla="*/ 164 h 292"/>
                <a:gd name="T32" fmla="*/ 18 w 560"/>
                <a:gd name="T33" fmla="*/ 213 h 292"/>
                <a:gd name="T34" fmla="*/ 7 w 560"/>
                <a:gd name="T35" fmla="*/ 254 h 292"/>
                <a:gd name="T36" fmla="*/ 4 w 560"/>
                <a:gd name="T37" fmla="*/ 270 h 292"/>
                <a:gd name="T38" fmla="*/ 1 w 560"/>
                <a:gd name="T39" fmla="*/ 292 h 292"/>
                <a:gd name="T40" fmla="*/ 1 w 560"/>
                <a:gd name="T41" fmla="*/ 270 h 292"/>
                <a:gd name="T42" fmla="*/ 1 w 560"/>
                <a:gd name="T43" fmla="*/ 254 h 292"/>
                <a:gd name="T44" fmla="*/ 8 w 560"/>
                <a:gd name="T45" fmla="*/ 210 h 292"/>
                <a:gd name="T46" fmla="*/ 21 w 560"/>
                <a:gd name="T47" fmla="*/ 171 h 292"/>
                <a:gd name="T48" fmla="*/ 35 w 560"/>
                <a:gd name="T49" fmla="*/ 142 h 292"/>
                <a:gd name="T50" fmla="*/ 65 w 560"/>
                <a:gd name="T51" fmla="*/ 100 h 292"/>
                <a:gd name="T52" fmla="*/ 139 w 560"/>
                <a:gd name="T53" fmla="*/ 38 h 292"/>
                <a:gd name="T54" fmla="*/ 166 w 560"/>
                <a:gd name="T55" fmla="*/ 23 h 292"/>
                <a:gd name="T56" fmla="*/ 196 w 560"/>
                <a:gd name="T57" fmla="*/ 13 h 292"/>
                <a:gd name="T58" fmla="*/ 221 w 560"/>
                <a:gd name="T59" fmla="*/ 6 h 292"/>
                <a:gd name="T60" fmla="*/ 238 w 560"/>
                <a:gd name="T61" fmla="*/ 3 h 292"/>
                <a:gd name="T62" fmla="*/ 259 w 560"/>
                <a:gd name="T63" fmla="*/ 1 h 292"/>
                <a:gd name="T64" fmla="*/ 301 w 560"/>
                <a:gd name="T65" fmla="*/ 1 h 292"/>
                <a:gd name="T66" fmla="*/ 333 w 560"/>
                <a:gd name="T67" fmla="*/ 5 h 292"/>
                <a:gd name="T68" fmla="*/ 344 w 560"/>
                <a:gd name="T69" fmla="*/ 7 h 292"/>
                <a:gd name="T70" fmla="*/ 384 w 560"/>
                <a:gd name="T71" fmla="*/ 20 h 292"/>
                <a:gd name="T72" fmla="*/ 403 w 560"/>
                <a:gd name="T73" fmla="*/ 28 h 292"/>
                <a:gd name="T74" fmla="*/ 438 w 560"/>
                <a:gd name="T75" fmla="*/ 48 h 292"/>
                <a:gd name="T76" fmla="*/ 516 w 560"/>
                <a:gd name="T77" fmla="*/ 128 h 292"/>
                <a:gd name="T78" fmla="*/ 532 w 560"/>
                <a:gd name="T79" fmla="*/ 157 h 292"/>
                <a:gd name="T80" fmla="*/ 544 w 560"/>
                <a:gd name="T81" fmla="*/ 184 h 292"/>
                <a:gd name="T82" fmla="*/ 557 w 560"/>
                <a:gd name="T83" fmla="*/ 234 h 292"/>
                <a:gd name="T84" fmla="*/ 559 w 560"/>
                <a:gd name="T85" fmla="*/ 262 h 292"/>
                <a:gd name="T86" fmla="*/ 559 w 560"/>
                <a:gd name="T87" fmla="*/ 28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0" h="292">
                  <a:moveTo>
                    <a:pt x="559" y="292"/>
                  </a:moveTo>
                  <a:cubicBezTo>
                    <a:pt x="559" y="292"/>
                    <a:pt x="558" y="288"/>
                    <a:pt x="558" y="282"/>
                  </a:cubicBezTo>
                  <a:cubicBezTo>
                    <a:pt x="557" y="279"/>
                    <a:pt x="557" y="275"/>
                    <a:pt x="556" y="270"/>
                  </a:cubicBezTo>
                  <a:cubicBezTo>
                    <a:pt x="556" y="268"/>
                    <a:pt x="556" y="265"/>
                    <a:pt x="555" y="263"/>
                  </a:cubicBezTo>
                  <a:cubicBezTo>
                    <a:pt x="555" y="260"/>
                    <a:pt x="554" y="257"/>
                    <a:pt x="554" y="254"/>
                  </a:cubicBezTo>
                  <a:cubicBezTo>
                    <a:pt x="552" y="249"/>
                    <a:pt x="551" y="242"/>
                    <a:pt x="549" y="235"/>
                  </a:cubicBezTo>
                  <a:cubicBezTo>
                    <a:pt x="547" y="229"/>
                    <a:pt x="545" y="221"/>
                    <a:pt x="542" y="213"/>
                  </a:cubicBezTo>
                  <a:cubicBezTo>
                    <a:pt x="540" y="206"/>
                    <a:pt x="536" y="198"/>
                    <a:pt x="532" y="189"/>
                  </a:cubicBezTo>
                  <a:cubicBezTo>
                    <a:pt x="529" y="181"/>
                    <a:pt x="524" y="173"/>
                    <a:pt x="519" y="164"/>
                  </a:cubicBezTo>
                  <a:cubicBezTo>
                    <a:pt x="517" y="159"/>
                    <a:pt x="514" y="155"/>
                    <a:pt x="511" y="151"/>
                  </a:cubicBezTo>
                  <a:cubicBezTo>
                    <a:pt x="508" y="147"/>
                    <a:pt x="505" y="142"/>
                    <a:pt x="502" y="138"/>
                  </a:cubicBezTo>
                  <a:cubicBezTo>
                    <a:pt x="495" y="130"/>
                    <a:pt x="489" y="121"/>
                    <a:pt x="480" y="113"/>
                  </a:cubicBezTo>
                  <a:cubicBezTo>
                    <a:pt x="465" y="96"/>
                    <a:pt x="446" y="81"/>
                    <a:pt x="426" y="68"/>
                  </a:cubicBezTo>
                  <a:cubicBezTo>
                    <a:pt x="405" y="54"/>
                    <a:pt x="381" y="45"/>
                    <a:pt x="357" y="37"/>
                  </a:cubicBezTo>
                  <a:cubicBezTo>
                    <a:pt x="351" y="35"/>
                    <a:pt x="344" y="34"/>
                    <a:pt x="338" y="32"/>
                  </a:cubicBezTo>
                  <a:cubicBezTo>
                    <a:pt x="333" y="31"/>
                    <a:pt x="333" y="31"/>
                    <a:pt x="333" y="31"/>
                  </a:cubicBezTo>
                  <a:cubicBezTo>
                    <a:pt x="329" y="30"/>
                    <a:pt x="329" y="30"/>
                    <a:pt x="329" y="30"/>
                  </a:cubicBezTo>
                  <a:cubicBezTo>
                    <a:pt x="319" y="29"/>
                    <a:pt x="319" y="29"/>
                    <a:pt x="319" y="29"/>
                  </a:cubicBezTo>
                  <a:cubicBezTo>
                    <a:pt x="313" y="28"/>
                    <a:pt x="306" y="27"/>
                    <a:pt x="300" y="27"/>
                  </a:cubicBezTo>
                  <a:cubicBezTo>
                    <a:pt x="281" y="26"/>
                    <a:pt x="281" y="26"/>
                    <a:pt x="281" y="26"/>
                  </a:cubicBezTo>
                  <a:cubicBezTo>
                    <a:pt x="260" y="27"/>
                    <a:pt x="260" y="27"/>
                    <a:pt x="260" y="27"/>
                  </a:cubicBezTo>
                  <a:cubicBezTo>
                    <a:pt x="257" y="27"/>
                    <a:pt x="253" y="27"/>
                    <a:pt x="250" y="27"/>
                  </a:cubicBezTo>
                  <a:cubicBezTo>
                    <a:pt x="241" y="29"/>
                    <a:pt x="241" y="29"/>
                    <a:pt x="241" y="29"/>
                  </a:cubicBezTo>
                  <a:cubicBezTo>
                    <a:pt x="231" y="30"/>
                    <a:pt x="231" y="30"/>
                    <a:pt x="231" y="30"/>
                  </a:cubicBezTo>
                  <a:cubicBezTo>
                    <a:pt x="227" y="31"/>
                    <a:pt x="227" y="31"/>
                    <a:pt x="227" y="31"/>
                  </a:cubicBezTo>
                  <a:cubicBezTo>
                    <a:pt x="222" y="32"/>
                    <a:pt x="222" y="32"/>
                    <a:pt x="222" y="32"/>
                  </a:cubicBezTo>
                  <a:cubicBezTo>
                    <a:pt x="216" y="34"/>
                    <a:pt x="209" y="35"/>
                    <a:pt x="203" y="37"/>
                  </a:cubicBezTo>
                  <a:cubicBezTo>
                    <a:pt x="179" y="45"/>
                    <a:pt x="155" y="54"/>
                    <a:pt x="134" y="68"/>
                  </a:cubicBezTo>
                  <a:cubicBezTo>
                    <a:pt x="114" y="81"/>
                    <a:pt x="95" y="96"/>
                    <a:pt x="80" y="113"/>
                  </a:cubicBezTo>
                  <a:cubicBezTo>
                    <a:pt x="71" y="121"/>
                    <a:pt x="65" y="130"/>
                    <a:pt x="58" y="138"/>
                  </a:cubicBezTo>
                  <a:cubicBezTo>
                    <a:pt x="55" y="142"/>
                    <a:pt x="52" y="147"/>
                    <a:pt x="49" y="151"/>
                  </a:cubicBezTo>
                  <a:cubicBezTo>
                    <a:pt x="46" y="155"/>
                    <a:pt x="43" y="159"/>
                    <a:pt x="41" y="164"/>
                  </a:cubicBezTo>
                  <a:cubicBezTo>
                    <a:pt x="36" y="173"/>
                    <a:pt x="31" y="181"/>
                    <a:pt x="28" y="189"/>
                  </a:cubicBezTo>
                  <a:cubicBezTo>
                    <a:pt x="24" y="198"/>
                    <a:pt x="20" y="206"/>
                    <a:pt x="18" y="213"/>
                  </a:cubicBezTo>
                  <a:cubicBezTo>
                    <a:pt x="15" y="221"/>
                    <a:pt x="13" y="229"/>
                    <a:pt x="11" y="235"/>
                  </a:cubicBezTo>
                  <a:cubicBezTo>
                    <a:pt x="9" y="242"/>
                    <a:pt x="8" y="249"/>
                    <a:pt x="7" y="254"/>
                  </a:cubicBezTo>
                  <a:cubicBezTo>
                    <a:pt x="6" y="257"/>
                    <a:pt x="5" y="260"/>
                    <a:pt x="5" y="263"/>
                  </a:cubicBezTo>
                  <a:cubicBezTo>
                    <a:pt x="4" y="265"/>
                    <a:pt x="4" y="268"/>
                    <a:pt x="4" y="270"/>
                  </a:cubicBezTo>
                  <a:cubicBezTo>
                    <a:pt x="3" y="275"/>
                    <a:pt x="3" y="279"/>
                    <a:pt x="2" y="282"/>
                  </a:cubicBezTo>
                  <a:cubicBezTo>
                    <a:pt x="2" y="288"/>
                    <a:pt x="1" y="292"/>
                    <a:pt x="1" y="292"/>
                  </a:cubicBezTo>
                  <a:cubicBezTo>
                    <a:pt x="1" y="292"/>
                    <a:pt x="1" y="288"/>
                    <a:pt x="1" y="282"/>
                  </a:cubicBezTo>
                  <a:cubicBezTo>
                    <a:pt x="1" y="279"/>
                    <a:pt x="1" y="275"/>
                    <a:pt x="1" y="270"/>
                  </a:cubicBezTo>
                  <a:cubicBezTo>
                    <a:pt x="1" y="268"/>
                    <a:pt x="0" y="265"/>
                    <a:pt x="1" y="262"/>
                  </a:cubicBezTo>
                  <a:cubicBezTo>
                    <a:pt x="1" y="260"/>
                    <a:pt x="1" y="257"/>
                    <a:pt x="1" y="254"/>
                  </a:cubicBezTo>
                  <a:cubicBezTo>
                    <a:pt x="2" y="248"/>
                    <a:pt x="2" y="241"/>
                    <a:pt x="3" y="234"/>
                  </a:cubicBezTo>
                  <a:cubicBezTo>
                    <a:pt x="5" y="227"/>
                    <a:pt x="6" y="219"/>
                    <a:pt x="8" y="210"/>
                  </a:cubicBezTo>
                  <a:cubicBezTo>
                    <a:pt x="10" y="202"/>
                    <a:pt x="13" y="194"/>
                    <a:pt x="16" y="184"/>
                  </a:cubicBezTo>
                  <a:cubicBezTo>
                    <a:pt x="17" y="180"/>
                    <a:pt x="19" y="175"/>
                    <a:pt x="21" y="171"/>
                  </a:cubicBezTo>
                  <a:cubicBezTo>
                    <a:pt x="23" y="166"/>
                    <a:pt x="25" y="161"/>
                    <a:pt x="27" y="157"/>
                  </a:cubicBezTo>
                  <a:cubicBezTo>
                    <a:pt x="30" y="152"/>
                    <a:pt x="33" y="147"/>
                    <a:pt x="35" y="142"/>
                  </a:cubicBezTo>
                  <a:cubicBezTo>
                    <a:pt x="38" y="138"/>
                    <a:pt x="40" y="133"/>
                    <a:pt x="44" y="128"/>
                  </a:cubicBezTo>
                  <a:cubicBezTo>
                    <a:pt x="50" y="119"/>
                    <a:pt x="57" y="109"/>
                    <a:pt x="65" y="100"/>
                  </a:cubicBezTo>
                  <a:cubicBezTo>
                    <a:pt x="80" y="81"/>
                    <a:pt x="100" y="64"/>
                    <a:pt x="122" y="48"/>
                  </a:cubicBezTo>
                  <a:cubicBezTo>
                    <a:pt x="127" y="45"/>
                    <a:pt x="133" y="41"/>
                    <a:pt x="139" y="38"/>
                  </a:cubicBezTo>
                  <a:cubicBezTo>
                    <a:pt x="145" y="34"/>
                    <a:pt x="151" y="31"/>
                    <a:pt x="157" y="28"/>
                  </a:cubicBezTo>
                  <a:cubicBezTo>
                    <a:pt x="166" y="23"/>
                    <a:pt x="166" y="23"/>
                    <a:pt x="166" y="23"/>
                  </a:cubicBezTo>
                  <a:cubicBezTo>
                    <a:pt x="176" y="20"/>
                    <a:pt x="176" y="20"/>
                    <a:pt x="176" y="20"/>
                  </a:cubicBezTo>
                  <a:cubicBezTo>
                    <a:pt x="183" y="17"/>
                    <a:pt x="189" y="15"/>
                    <a:pt x="196" y="13"/>
                  </a:cubicBezTo>
                  <a:cubicBezTo>
                    <a:pt x="203" y="11"/>
                    <a:pt x="209" y="9"/>
                    <a:pt x="216" y="7"/>
                  </a:cubicBezTo>
                  <a:cubicBezTo>
                    <a:pt x="221" y="6"/>
                    <a:pt x="221" y="6"/>
                    <a:pt x="221" y="6"/>
                  </a:cubicBezTo>
                  <a:cubicBezTo>
                    <a:pt x="227" y="5"/>
                    <a:pt x="227" y="5"/>
                    <a:pt x="227" y="5"/>
                  </a:cubicBezTo>
                  <a:cubicBezTo>
                    <a:pt x="238" y="3"/>
                    <a:pt x="238" y="3"/>
                    <a:pt x="238" y="3"/>
                  </a:cubicBezTo>
                  <a:cubicBezTo>
                    <a:pt x="248" y="2"/>
                    <a:pt x="248" y="2"/>
                    <a:pt x="248" y="2"/>
                  </a:cubicBezTo>
                  <a:cubicBezTo>
                    <a:pt x="252" y="1"/>
                    <a:pt x="255" y="1"/>
                    <a:pt x="259" y="1"/>
                  </a:cubicBezTo>
                  <a:cubicBezTo>
                    <a:pt x="279" y="0"/>
                    <a:pt x="279" y="0"/>
                    <a:pt x="279" y="0"/>
                  </a:cubicBezTo>
                  <a:cubicBezTo>
                    <a:pt x="301" y="1"/>
                    <a:pt x="301" y="1"/>
                    <a:pt x="301" y="1"/>
                  </a:cubicBezTo>
                  <a:cubicBezTo>
                    <a:pt x="309" y="1"/>
                    <a:pt x="316" y="2"/>
                    <a:pt x="323" y="3"/>
                  </a:cubicBezTo>
                  <a:cubicBezTo>
                    <a:pt x="333" y="5"/>
                    <a:pt x="333" y="5"/>
                    <a:pt x="333" y="5"/>
                  </a:cubicBezTo>
                  <a:cubicBezTo>
                    <a:pt x="339" y="6"/>
                    <a:pt x="339" y="6"/>
                    <a:pt x="339" y="6"/>
                  </a:cubicBezTo>
                  <a:cubicBezTo>
                    <a:pt x="344" y="7"/>
                    <a:pt x="344" y="7"/>
                    <a:pt x="344" y="7"/>
                  </a:cubicBezTo>
                  <a:cubicBezTo>
                    <a:pt x="351" y="9"/>
                    <a:pt x="357" y="11"/>
                    <a:pt x="364" y="13"/>
                  </a:cubicBezTo>
                  <a:cubicBezTo>
                    <a:pt x="371" y="15"/>
                    <a:pt x="377" y="17"/>
                    <a:pt x="384" y="20"/>
                  </a:cubicBezTo>
                  <a:cubicBezTo>
                    <a:pt x="394" y="23"/>
                    <a:pt x="394" y="23"/>
                    <a:pt x="394" y="23"/>
                  </a:cubicBezTo>
                  <a:cubicBezTo>
                    <a:pt x="403" y="28"/>
                    <a:pt x="403" y="28"/>
                    <a:pt x="403" y="28"/>
                  </a:cubicBezTo>
                  <a:cubicBezTo>
                    <a:pt x="409" y="31"/>
                    <a:pt x="415" y="34"/>
                    <a:pt x="421" y="38"/>
                  </a:cubicBezTo>
                  <a:cubicBezTo>
                    <a:pt x="427" y="41"/>
                    <a:pt x="433" y="45"/>
                    <a:pt x="438" y="48"/>
                  </a:cubicBezTo>
                  <a:cubicBezTo>
                    <a:pt x="460" y="64"/>
                    <a:pt x="480" y="81"/>
                    <a:pt x="495" y="100"/>
                  </a:cubicBezTo>
                  <a:cubicBezTo>
                    <a:pt x="503" y="109"/>
                    <a:pt x="510" y="119"/>
                    <a:pt x="516" y="128"/>
                  </a:cubicBezTo>
                  <a:cubicBezTo>
                    <a:pt x="520" y="133"/>
                    <a:pt x="522" y="138"/>
                    <a:pt x="525" y="142"/>
                  </a:cubicBezTo>
                  <a:cubicBezTo>
                    <a:pt x="527" y="147"/>
                    <a:pt x="530" y="152"/>
                    <a:pt x="532" y="157"/>
                  </a:cubicBezTo>
                  <a:cubicBezTo>
                    <a:pt x="535" y="161"/>
                    <a:pt x="537" y="166"/>
                    <a:pt x="539" y="171"/>
                  </a:cubicBezTo>
                  <a:cubicBezTo>
                    <a:pt x="541" y="175"/>
                    <a:pt x="543" y="180"/>
                    <a:pt x="544" y="184"/>
                  </a:cubicBezTo>
                  <a:cubicBezTo>
                    <a:pt x="547" y="194"/>
                    <a:pt x="550" y="202"/>
                    <a:pt x="552" y="210"/>
                  </a:cubicBezTo>
                  <a:cubicBezTo>
                    <a:pt x="554" y="219"/>
                    <a:pt x="555" y="227"/>
                    <a:pt x="557" y="234"/>
                  </a:cubicBezTo>
                  <a:cubicBezTo>
                    <a:pt x="558" y="241"/>
                    <a:pt x="558" y="248"/>
                    <a:pt x="559" y="254"/>
                  </a:cubicBezTo>
                  <a:cubicBezTo>
                    <a:pt x="559" y="257"/>
                    <a:pt x="559" y="260"/>
                    <a:pt x="559" y="262"/>
                  </a:cubicBezTo>
                  <a:cubicBezTo>
                    <a:pt x="560" y="265"/>
                    <a:pt x="559" y="268"/>
                    <a:pt x="559" y="270"/>
                  </a:cubicBezTo>
                  <a:cubicBezTo>
                    <a:pt x="559" y="275"/>
                    <a:pt x="559" y="279"/>
                    <a:pt x="559" y="282"/>
                  </a:cubicBezTo>
                  <a:cubicBezTo>
                    <a:pt x="559" y="288"/>
                    <a:pt x="559" y="292"/>
                    <a:pt x="559" y="292"/>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6695576" y="3611234"/>
              <a:ext cx="9525" cy="55563"/>
            </a:xfrm>
            <a:custGeom>
              <a:avLst/>
              <a:gdLst>
                <a:gd name="T0" fmla="*/ 5 w 5"/>
                <a:gd name="T1" fmla="*/ 0 h 33"/>
                <a:gd name="T2" fmla="*/ 5 w 5"/>
                <a:gd name="T3" fmla="*/ 33 h 33"/>
                <a:gd name="T4" fmla="*/ 2 w 5"/>
                <a:gd name="T5" fmla="*/ 16 h 33"/>
                <a:gd name="T6" fmla="*/ 5 w 5"/>
                <a:gd name="T7" fmla="*/ 0 h 33"/>
              </a:gdLst>
              <a:ahLst/>
              <a:cxnLst>
                <a:cxn ang="0">
                  <a:pos x="T0" y="T1"/>
                </a:cxn>
                <a:cxn ang="0">
                  <a:pos x="T2" y="T3"/>
                </a:cxn>
                <a:cxn ang="0">
                  <a:pos x="T4" y="T5"/>
                </a:cxn>
                <a:cxn ang="0">
                  <a:pos x="T6" y="T7"/>
                </a:cxn>
              </a:cxnLst>
              <a:rect l="0" t="0" r="r" b="b"/>
              <a:pathLst>
                <a:path w="5" h="33">
                  <a:moveTo>
                    <a:pt x="5" y="0"/>
                  </a:moveTo>
                  <a:cubicBezTo>
                    <a:pt x="0" y="10"/>
                    <a:pt x="0" y="22"/>
                    <a:pt x="5" y="33"/>
                  </a:cubicBezTo>
                  <a:cubicBezTo>
                    <a:pt x="3" y="28"/>
                    <a:pt x="2" y="22"/>
                    <a:pt x="2" y="16"/>
                  </a:cubicBezTo>
                  <a:cubicBezTo>
                    <a:pt x="2" y="11"/>
                    <a:pt x="3" y="5"/>
                    <a:pt x="5" y="0"/>
                  </a:cubicBezTo>
                </a:path>
              </a:pathLst>
            </a:custGeom>
            <a:solidFill>
              <a:srgbClr val="C51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713164" y="4520872"/>
              <a:ext cx="15875" cy="19050"/>
            </a:xfrm>
            <a:custGeom>
              <a:avLst/>
              <a:gdLst>
                <a:gd name="T0" fmla="*/ 10 w 10"/>
                <a:gd name="T1" fmla="*/ 0 h 11"/>
                <a:gd name="T2" fmla="*/ 0 w 10"/>
                <a:gd name="T3" fmla="*/ 11 h 11"/>
                <a:gd name="T4" fmla="*/ 10 w 10"/>
                <a:gd name="T5" fmla="*/ 1 h 11"/>
                <a:gd name="T6" fmla="*/ 10 w 10"/>
                <a:gd name="T7" fmla="*/ 0 h 11"/>
              </a:gdLst>
              <a:ahLst/>
              <a:cxnLst>
                <a:cxn ang="0">
                  <a:pos x="T0" y="T1"/>
                </a:cxn>
                <a:cxn ang="0">
                  <a:pos x="T2" y="T3"/>
                </a:cxn>
                <a:cxn ang="0">
                  <a:pos x="T4" y="T5"/>
                </a:cxn>
                <a:cxn ang="0">
                  <a:pos x="T6" y="T7"/>
                </a:cxn>
              </a:cxnLst>
              <a:rect l="0" t="0" r="r" b="b"/>
              <a:pathLst>
                <a:path w="10" h="11">
                  <a:moveTo>
                    <a:pt x="10" y="0"/>
                  </a:moveTo>
                  <a:cubicBezTo>
                    <a:pt x="7" y="4"/>
                    <a:pt x="4" y="7"/>
                    <a:pt x="0" y="11"/>
                  </a:cubicBezTo>
                  <a:cubicBezTo>
                    <a:pt x="10" y="1"/>
                    <a:pt x="10" y="1"/>
                    <a:pt x="10" y="1"/>
                  </a:cubicBezTo>
                  <a:cubicBezTo>
                    <a:pt x="10" y="0"/>
                    <a:pt x="10" y="0"/>
                    <a:pt x="10" y="0"/>
                  </a:cubicBezTo>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7438526" y="4314497"/>
              <a:ext cx="268288" cy="269875"/>
            </a:xfrm>
            <a:custGeom>
              <a:avLst/>
              <a:gdLst>
                <a:gd name="T0" fmla="*/ 51 w 160"/>
                <a:gd name="T1" fmla="*/ 0 h 161"/>
                <a:gd name="T2" fmla="*/ 0 w 160"/>
                <a:gd name="T3" fmla="*/ 53 h 161"/>
                <a:gd name="T4" fmla="*/ 108 w 160"/>
                <a:gd name="T5" fmla="*/ 161 h 161"/>
                <a:gd name="T6" fmla="*/ 160 w 160"/>
                <a:gd name="T7" fmla="*/ 109 h 161"/>
                <a:gd name="T8" fmla="*/ 160 w 160"/>
                <a:gd name="T9" fmla="*/ 109 h 161"/>
                <a:gd name="T10" fmla="*/ 51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51" y="0"/>
                  </a:moveTo>
                  <a:cubicBezTo>
                    <a:pt x="35" y="19"/>
                    <a:pt x="18" y="36"/>
                    <a:pt x="0" y="53"/>
                  </a:cubicBezTo>
                  <a:cubicBezTo>
                    <a:pt x="108" y="161"/>
                    <a:pt x="108" y="161"/>
                    <a:pt x="108" y="161"/>
                  </a:cubicBezTo>
                  <a:cubicBezTo>
                    <a:pt x="126" y="145"/>
                    <a:pt x="144" y="127"/>
                    <a:pt x="160" y="109"/>
                  </a:cubicBezTo>
                  <a:cubicBezTo>
                    <a:pt x="160" y="109"/>
                    <a:pt x="160" y="109"/>
                    <a:pt x="160" y="109"/>
                  </a:cubicBezTo>
                  <a:cubicBezTo>
                    <a:pt x="51" y="0"/>
                    <a:pt x="51" y="0"/>
                    <a:pt x="51"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7255964" y="4133522"/>
              <a:ext cx="268288" cy="269875"/>
            </a:xfrm>
            <a:custGeom>
              <a:avLst/>
              <a:gdLst>
                <a:gd name="T0" fmla="*/ 51 w 160"/>
                <a:gd name="T1" fmla="*/ 0 h 162"/>
                <a:gd name="T2" fmla="*/ 39 w 160"/>
                <a:gd name="T3" fmla="*/ 13 h 162"/>
                <a:gd name="T4" fmla="*/ 0 w 160"/>
                <a:gd name="T5" fmla="*/ 53 h 162"/>
                <a:gd name="T6" fmla="*/ 109 w 160"/>
                <a:gd name="T7" fmla="*/ 162 h 162"/>
                <a:gd name="T8" fmla="*/ 160 w 160"/>
                <a:gd name="T9" fmla="*/ 109 h 162"/>
                <a:gd name="T10" fmla="*/ 51 w 160"/>
                <a:gd name="T11" fmla="*/ 0 h 162"/>
              </a:gdLst>
              <a:ahLst/>
              <a:cxnLst>
                <a:cxn ang="0">
                  <a:pos x="T0" y="T1"/>
                </a:cxn>
                <a:cxn ang="0">
                  <a:pos x="T2" y="T3"/>
                </a:cxn>
                <a:cxn ang="0">
                  <a:pos x="T4" y="T5"/>
                </a:cxn>
                <a:cxn ang="0">
                  <a:pos x="T6" y="T7"/>
                </a:cxn>
                <a:cxn ang="0">
                  <a:pos x="T8" y="T9"/>
                </a:cxn>
                <a:cxn ang="0">
                  <a:pos x="T10" y="T11"/>
                </a:cxn>
              </a:cxnLst>
              <a:rect l="0" t="0" r="r" b="b"/>
              <a:pathLst>
                <a:path w="160" h="162">
                  <a:moveTo>
                    <a:pt x="51" y="0"/>
                  </a:moveTo>
                  <a:cubicBezTo>
                    <a:pt x="47" y="4"/>
                    <a:pt x="43" y="9"/>
                    <a:pt x="39" y="13"/>
                  </a:cubicBezTo>
                  <a:cubicBezTo>
                    <a:pt x="27" y="27"/>
                    <a:pt x="14" y="41"/>
                    <a:pt x="0" y="53"/>
                  </a:cubicBezTo>
                  <a:cubicBezTo>
                    <a:pt x="109" y="162"/>
                    <a:pt x="109" y="162"/>
                    <a:pt x="109" y="162"/>
                  </a:cubicBezTo>
                  <a:cubicBezTo>
                    <a:pt x="127" y="145"/>
                    <a:pt x="144" y="128"/>
                    <a:pt x="160" y="109"/>
                  </a:cubicBezTo>
                  <a:cubicBezTo>
                    <a:pt x="51" y="0"/>
                    <a:pt x="51" y="0"/>
                    <a:pt x="51" y="0"/>
                  </a:cubicBezTo>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051176" y="3927147"/>
              <a:ext cx="266700" cy="269875"/>
            </a:xfrm>
            <a:custGeom>
              <a:avLst/>
              <a:gdLst>
                <a:gd name="T0" fmla="*/ 50 w 160"/>
                <a:gd name="T1" fmla="*/ 0 h 161"/>
                <a:gd name="T2" fmla="*/ 0 w 160"/>
                <a:gd name="T3" fmla="*/ 53 h 161"/>
                <a:gd name="T4" fmla="*/ 108 w 160"/>
                <a:gd name="T5" fmla="*/ 161 h 161"/>
                <a:gd name="T6" fmla="*/ 148 w 160"/>
                <a:gd name="T7" fmla="*/ 123 h 161"/>
                <a:gd name="T8" fmla="*/ 160 w 160"/>
                <a:gd name="T9" fmla="*/ 109 h 161"/>
                <a:gd name="T10" fmla="*/ 5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50" y="0"/>
                  </a:moveTo>
                  <a:cubicBezTo>
                    <a:pt x="36" y="19"/>
                    <a:pt x="19" y="37"/>
                    <a:pt x="0" y="53"/>
                  </a:cubicBezTo>
                  <a:cubicBezTo>
                    <a:pt x="108" y="161"/>
                    <a:pt x="108" y="161"/>
                    <a:pt x="108" y="161"/>
                  </a:cubicBezTo>
                  <a:cubicBezTo>
                    <a:pt x="122" y="149"/>
                    <a:pt x="135" y="136"/>
                    <a:pt x="148" y="123"/>
                  </a:cubicBezTo>
                  <a:cubicBezTo>
                    <a:pt x="152" y="119"/>
                    <a:pt x="156" y="114"/>
                    <a:pt x="160" y="109"/>
                  </a:cubicBezTo>
                  <a:cubicBezTo>
                    <a:pt x="50" y="0"/>
                    <a:pt x="50" y="0"/>
                    <a:pt x="50"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7232151" y="4109709"/>
              <a:ext cx="109538" cy="111125"/>
            </a:xfrm>
            <a:custGeom>
              <a:avLst/>
              <a:gdLst>
                <a:gd name="T0" fmla="*/ 52 w 66"/>
                <a:gd name="T1" fmla="*/ 0 h 67"/>
                <a:gd name="T2" fmla="*/ 40 w 66"/>
                <a:gd name="T3" fmla="*/ 14 h 67"/>
                <a:gd name="T4" fmla="*/ 0 w 66"/>
                <a:gd name="T5" fmla="*/ 52 h 67"/>
                <a:gd name="T6" fmla="*/ 15 w 66"/>
                <a:gd name="T7" fmla="*/ 67 h 67"/>
                <a:gd name="T8" fmla="*/ 54 w 66"/>
                <a:gd name="T9" fmla="*/ 27 h 67"/>
                <a:gd name="T10" fmla="*/ 66 w 66"/>
                <a:gd name="T11" fmla="*/ 14 h 67"/>
                <a:gd name="T12" fmla="*/ 52 w 6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2" y="0"/>
                  </a:moveTo>
                  <a:cubicBezTo>
                    <a:pt x="48" y="5"/>
                    <a:pt x="44" y="10"/>
                    <a:pt x="40" y="14"/>
                  </a:cubicBezTo>
                  <a:cubicBezTo>
                    <a:pt x="27" y="27"/>
                    <a:pt x="14" y="40"/>
                    <a:pt x="0" y="52"/>
                  </a:cubicBezTo>
                  <a:cubicBezTo>
                    <a:pt x="15" y="67"/>
                    <a:pt x="15" y="67"/>
                    <a:pt x="15" y="67"/>
                  </a:cubicBezTo>
                  <a:cubicBezTo>
                    <a:pt x="29" y="55"/>
                    <a:pt x="42" y="41"/>
                    <a:pt x="54" y="27"/>
                  </a:cubicBezTo>
                  <a:cubicBezTo>
                    <a:pt x="58" y="23"/>
                    <a:pt x="62" y="18"/>
                    <a:pt x="66" y="14"/>
                  </a:cubicBezTo>
                  <a:cubicBezTo>
                    <a:pt x="52" y="0"/>
                    <a:pt x="52" y="0"/>
                    <a:pt x="52" y="0"/>
                  </a:cubicBezTo>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6919414" y="3789034"/>
              <a:ext cx="214313" cy="227013"/>
            </a:xfrm>
            <a:custGeom>
              <a:avLst/>
              <a:gdLst>
                <a:gd name="T0" fmla="*/ 47 w 129"/>
                <a:gd name="T1" fmla="*/ 0 h 136"/>
                <a:gd name="T2" fmla="*/ 40 w 129"/>
                <a:gd name="T3" fmla="*/ 13 h 136"/>
                <a:gd name="T4" fmla="*/ 28 w 129"/>
                <a:gd name="T5" fmla="*/ 29 h 136"/>
                <a:gd name="T6" fmla="*/ 0 w 129"/>
                <a:gd name="T7" fmla="*/ 57 h 136"/>
                <a:gd name="T8" fmla="*/ 79 w 129"/>
                <a:gd name="T9" fmla="*/ 136 h 136"/>
                <a:gd name="T10" fmla="*/ 129 w 129"/>
                <a:gd name="T11" fmla="*/ 83 h 136"/>
                <a:gd name="T12" fmla="*/ 47 w 129"/>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29" h="136">
                  <a:moveTo>
                    <a:pt x="47" y="0"/>
                  </a:moveTo>
                  <a:cubicBezTo>
                    <a:pt x="45" y="4"/>
                    <a:pt x="43" y="9"/>
                    <a:pt x="40" y="13"/>
                  </a:cubicBezTo>
                  <a:cubicBezTo>
                    <a:pt x="36" y="18"/>
                    <a:pt x="33" y="24"/>
                    <a:pt x="28" y="29"/>
                  </a:cubicBezTo>
                  <a:cubicBezTo>
                    <a:pt x="20" y="39"/>
                    <a:pt x="11" y="49"/>
                    <a:pt x="0" y="57"/>
                  </a:cubicBezTo>
                  <a:cubicBezTo>
                    <a:pt x="79" y="136"/>
                    <a:pt x="79" y="136"/>
                    <a:pt x="79" y="136"/>
                  </a:cubicBezTo>
                  <a:cubicBezTo>
                    <a:pt x="98" y="120"/>
                    <a:pt x="115" y="102"/>
                    <a:pt x="129" y="83"/>
                  </a:cubicBezTo>
                  <a:cubicBezTo>
                    <a:pt x="47" y="0"/>
                    <a:pt x="47" y="0"/>
                    <a:pt x="47" y="0"/>
                  </a:cubicBezTo>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6725739" y="3644572"/>
              <a:ext cx="254000" cy="211138"/>
            </a:xfrm>
            <a:custGeom>
              <a:avLst/>
              <a:gdLst>
                <a:gd name="T0" fmla="*/ 75 w 151"/>
                <a:gd name="T1" fmla="*/ 0 h 126"/>
                <a:gd name="T2" fmla="*/ 51 w 151"/>
                <a:gd name="T3" fmla="*/ 24 h 126"/>
                <a:gd name="T4" fmla="*/ 23 w 151"/>
                <a:gd name="T5" fmla="*/ 36 h 126"/>
                <a:gd name="T6" fmla="*/ 23 w 151"/>
                <a:gd name="T7" fmla="*/ 36 h 126"/>
                <a:gd name="T8" fmla="*/ 0 w 151"/>
                <a:gd name="T9" fmla="*/ 29 h 126"/>
                <a:gd name="T10" fmla="*/ 98 w 151"/>
                <a:gd name="T11" fmla="*/ 126 h 126"/>
                <a:gd name="T12" fmla="*/ 98 w 151"/>
                <a:gd name="T13" fmla="*/ 126 h 126"/>
                <a:gd name="T14" fmla="*/ 129 w 151"/>
                <a:gd name="T15" fmla="*/ 102 h 126"/>
                <a:gd name="T16" fmla="*/ 151 w 151"/>
                <a:gd name="T17" fmla="*/ 75 h 126"/>
                <a:gd name="T18" fmla="*/ 75 w 151"/>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26">
                  <a:moveTo>
                    <a:pt x="75" y="0"/>
                  </a:moveTo>
                  <a:cubicBezTo>
                    <a:pt x="51" y="24"/>
                    <a:pt x="51" y="24"/>
                    <a:pt x="51" y="24"/>
                  </a:cubicBezTo>
                  <a:cubicBezTo>
                    <a:pt x="43" y="32"/>
                    <a:pt x="33" y="36"/>
                    <a:pt x="23" y="36"/>
                  </a:cubicBezTo>
                  <a:cubicBezTo>
                    <a:pt x="23" y="36"/>
                    <a:pt x="23" y="36"/>
                    <a:pt x="23" y="36"/>
                  </a:cubicBezTo>
                  <a:cubicBezTo>
                    <a:pt x="15" y="36"/>
                    <a:pt x="7" y="33"/>
                    <a:pt x="0" y="29"/>
                  </a:cubicBezTo>
                  <a:cubicBezTo>
                    <a:pt x="98" y="126"/>
                    <a:pt x="98" y="126"/>
                    <a:pt x="98" y="126"/>
                  </a:cubicBezTo>
                  <a:cubicBezTo>
                    <a:pt x="98" y="126"/>
                    <a:pt x="98" y="126"/>
                    <a:pt x="98" y="126"/>
                  </a:cubicBezTo>
                  <a:cubicBezTo>
                    <a:pt x="109" y="119"/>
                    <a:pt x="120" y="111"/>
                    <a:pt x="129" y="102"/>
                  </a:cubicBezTo>
                  <a:cubicBezTo>
                    <a:pt x="138" y="94"/>
                    <a:pt x="145" y="84"/>
                    <a:pt x="151" y="75"/>
                  </a:cubicBezTo>
                  <a:cubicBezTo>
                    <a:pt x="75" y="0"/>
                    <a:pt x="75" y="0"/>
                    <a:pt x="75" y="0"/>
                  </a:cubicBezTo>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6890839" y="3769984"/>
              <a:ext cx="106363" cy="114300"/>
            </a:xfrm>
            <a:custGeom>
              <a:avLst/>
              <a:gdLst>
                <a:gd name="T0" fmla="*/ 53 w 64"/>
                <a:gd name="T1" fmla="*/ 0 h 68"/>
                <a:gd name="T2" fmla="*/ 31 w 64"/>
                <a:gd name="T3" fmla="*/ 27 h 68"/>
                <a:gd name="T4" fmla="*/ 0 w 64"/>
                <a:gd name="T5" fmla="*/ 51 h 68"/>
                <a:gd name="T6" fmla="*/ 0 w 64"/>
                <a:gd name="T7" fmla="*/ 51 h 68"/>
                <a:gd name="T8" fmla="*/ 17 w 64"/>
                <a:gd name="T9" fmla="*/ 68 h 68"/>
                <a:gd name="T10" fmla="*/ 45 w 64"/>
                <a:gd name="T11" fmla="*/ 40 h 68"/>
                <a:gd name="T12" fmla="*/ 57 w 64"/>
                <a:gd name="T13" fmla="*/ 24 h 68"/>
                <a:gd name="T14" fmla="*/ 64 w 64"/>
                <a:gd name="T15" fmla="*/ 11 h 68"/>
                <a:gd name="T16" fmla="*/ 53 w 64"/>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8">
                  <a:moveTo>
                    <a:pt x="53" y="0"/>
                  </a:moveTo>
                  <a:cubicBezTo>
                    <a:pt x="47" y="9"/>
                    <a:pt x="40" y="19"/>
                    <a:pt x="31" y="27"/>
                  </a:cubicBezTo>
                  <a:cubicBezTo>
                    <a:pt x="22" y="36"/>
                    <a:pt x="11" y="44"/>
                    <a:pt x="0" y="51"/>
                  </a:cubicBezTo>
                  <a:cubicBezTo>
                    <a:pt x="0" y="51"/>
                    <a:pt x="0" y="51"/>
                    <a:pt x="0" y="51"/>
                  </a:cubicBezTo>
                  <a:cubicBezTo>
                    <a:pt x="17" y="68"/>
                    <a:pt x="17" y="68"/>
                    <a:pt x="17" y="68"/>
                  </a:cubicBezTo>
                  <a:cubicBezTo>
                    <a:pt x="28" y="60"/>
                    <a:pt x="37" y="50"/>
                    <a:pt x="45" y="40"/>
                  </a:cubicBezTo>
                  <a:cubicBezTo>
                    <a:pt x="50" y="35"/>
                    <a:pt x="53" y="29"/>
                    <a:pt x="57" y="24"/>
                  </a:cubicBezTo>
                  <a:cubicBezTo>
                    <a:pt x="60" y="20"/>
                    <a:pt x="62" y="15"/>
                    <a:pt x="64" y="11"/>
                  </a:cubicBezTo>
                  <a:cubicBezTo>
                    <a:pt x="53" y="0"/>
                    <a:pt x="53" y="0"/>
                    <a:pt x="53" y="0"/>
                  </a:cubicBezTo>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7619501" y="4497059"/>
              <a:ext cx="109538" cy="112713"/>
            </a:xfrm>
            <a:custGeom>
              <a:avLst/>
              <a:gdLst>
                <a:gd name="T0" fmla="*/ 52 w 66"/>
                <a:gd name="T1" fmla="*/ 0 h 67"/>
                <a:gd name="T2" fmla="*/ 52 w 66"/>
                <a:gd name="T3" fmla="*/ 0 h 67"/>
                <a:gd name="T4" fmla="*/ 0 w 66"/>
                <a:gd name="T5" fmla="*/ 52 h 67"/>
                <a:gd name="T6" fmla="*/ 15 w 66"/>
                <a:gd name="T7" fmla="*/ 67 h 67"/>
                <a:gd name="T8" fmla="*/ 56 w 66"/>
                <a:gd name="T9" fmla="*/ 25 h 67"/>
                <a:gd name="T10" fmla="*/ 66 w 66"/>
                <a:gd name="T11" fmla="*/ 14 h 67"/>
                <a:gd name="T12" fmla="*/ 52 w 6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2" y="0"/>
                  </a:moveTo>
                  <a:cubicBezTo>
                    <a:pt x="52" y="0"/>
                    <a:pt x="52" y="0"/>
                    <a:pt x="52" y="0"/>
                  </a:cubicBezTo>
                  <a:cubicBezTo>
                    <a:pt x="36" y="18"/>
                    <a:pt x="18" y="36"/>
                    <a:pt x="0" y="52"/>
                  </a:cubicBezTo>
                  <a:cubicBezTo>
                    <a:pt x="15" y="67"/>
                    <a:pt x="15" y="67"/>
                    <a:pt x="15" y="67"/>
                  </a:cubicBezTo>
                  <a:cubicBezTo>
                    <a:pt x="56" y="25"/>
                    <a:pt x="56" y="25"/>
                    <a:pt x="56" y="25"/>
                  </a:cubicBezTo>
                  <a:cubicBezTo>
                    <a:pt x="60" y="21"/>
                    <a:pt x="63" y="18"/>
                    <a:pt x="66" y="14"/>
                  </a:cubicBezTo>
                  <a:cubicBezTo>
                    <a:pt x="52" y="0"/>
                    <a:pt x="52" y="0"/>
                    <a:pt x="52" y="0"/>
                  </a:cubicBezTo>
                </a:path>
              </a:pathLst>
            </a:custGeom>
            <a:solidFill>
              <a:schemeClr val="accent3">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6692401" y="1974522"/>
              <a:ext cx="1738313" cy="1730375"/>
            </a:xfrm>
            <a:custGeom>
              <a:avLst/>
              <a:gdLst>
                <a:gd name="T0" fmla="*/ 43 w 1039"/>
                <a:gd name="T1" fmla="*/ 1035 h 1035"/>
                <a:gd name="T2" fmla="*/ 71 w 1039"/>
                <a:gd name="T3" fmla="*/ 1023 h 1035"/>
                <a:gd name="T4" fmla="*/ 1024 w 1039"/>
                <a:gd name="T5" fmla="*/ 71 h 1035"/>
                <a:gd name="T6" fmla="*/ 1024 w 1039"/>
                <a:gd name="T7" fmla="*/ 15 h 1035"/>
                <a:gd name="T8" fmla="*/ 968 w 1039"/>
                <a:gd name="T9" fmla="*/ 15 h 1035"/>
                <a:gd name="T10" fmla="*/ 15 w 1039"/>
                <a:gd name="T11" fmla="*/ 968 h 1035"/>
                <a:gd name="T12" fmla="*/ 15 w 1039"/>
                <a:gd name="T13" fmla="*/ 1023 h 1035"/>
                <a:gd name="T14" fmla="*/ 43 w 1039"/>
                <a:gd name="T15" fmla="*/ 1035 h 10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9" h="1035">
                  <a:moveTo>
                    <a:pt x="43" y="1035"/>
                  </a:moveTo>
                  <a:cubicBezTo>
                    <a:pt x="53" y="1035"/>
                    <a:pt x="63" y="1031"/>
                    <a:pt x="71" y="1023"/>
                  </a:cubicBezTo>
                  <a:cubicBezTo>
                    <a:pt x="1024" y="71"/>
                    <a:pt x="1024" y="71"/>
                    <a:pt x="1024" y="71"/>
                  </a:cubicBezTo>
                  <a:cubicBezTo>
                    <a:pt x="1039" y="55"/>
                    <a:pt x="1039" y="30"/>
                    <a:pt x="1024" y="15"/>
                  </a:cubicBezTo>
                  <a:cubicBezTo>
                    <a:pt x="1009" y="0"/>
                    <a:pt x="984" y="0"/>
                    <a:pt x="968" y="15"/>
                  </a:cubicBezTo>
                  <a:cubicBezTo>
                    <a:pt x="15" y="968"/>
                    <a:pt x="15" y="968"/>
                    <a:pt x="15" y="968"/>
                  </a:cubicBezTo>
                  <a:cubicBezTo>
                    <a:pt x="0" y="983"/>
                    <a:pt x="0" y="1008"/>
                    <a:pt x="15" y="1023"/>
                  </a:cubicBezTo>
                  <a:cubicBezTo>
                    <a:pt x="23" y="1031"/>
                    <a:pt x="33" y="1035"/>
                    <a:pt x="43" y="1035"/>
                  </a:cubicBezTo>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40"/>
            <p:cNvSpPr>
              <a:spLocks/>
            </p:cNvSpPr>
            <p:nvPr/>
          </p:nvSpPr>
          <p:spPr bwMode="auto">
            <a:xfrm>
              <a:off x="7609976" y="1642734"/>
              <a:ext cx="701675" cy="928688"/>
            </a:xfrm>
            <a:custGeom>
              <a:avLst/>
              <a:gdLst>
                <a:gd name="T0" fmla="*/ 419 w 420"/>
                <a:gd name="T1" fmla="*/ 226 h 555"/>
                <a:gd name="T2" fmla="*/ 420 w 420"/>
                <a:gd name="T3" fmla="*/ 0 h 555"/>
                <a:gd name="T4" fmla="*/ 87 w 420"/>
                <a:gd name="T5" fmla="*/ 333 h 555"/>
                <a:gd name="T6" fmla="*/ 90 w 420"/>
                <a:gd name="T7" fmla="*/ 555 h 555"/>
                <a:gd name="T8" fmla="*/ 419 w 420"/>
                <a:gd name="T9" fmla="*/ 226 h 555"/>
              </a:gdLst>
              <a:ahLst/>
              <a:cxnLst>
                <a:cxn ang="0">
                  <a:pos x="T0" y="T1"/>
                </a:cxn>
                <a:cxn ang="0">
                  <a:pos x="T2" y="T3"/>
                </a:cxn>
                <a:cxn ang="0">
                  <a:pos x="T4" y="T5"/>
                </a:cxn>
                <a:cxn ang="0">
                  <a:pos x="T6" y="T7"/>
                </a:cxn>
                <a:cxn ang="0">
                  <a:pos x="T8" y="T9"/>
                </a:cxn>
              </a:cxnLst>
              <a:rect l="0" t="0" r="r" b="b"/>
              <a:pathLst>
                <a:path w="420" h="555">
                  <a:moveTo>
                    <a:pt x="419" y="226"/>
                  </a:moveTo>
                  <a:cubicBezTo>
                    <a:pt x="419" y="226"/>
                    <a:pt x="311" y="155"/>
                    <a:pt x="420" y="0"/>
                  </a:cubicBezTo>
                  <a:cubicBezTo>
                    <a:pt x="87" y="333"/>
                    <a:pt x="87" y="333"/>
                    <a:pt x="87" y="333"/>
                  </a:cubicBezTo>
                  <a:cubicBezTo>
                    <a:pt x="87" y="333"/>
                    <a:pt x="0" y="465"/>
                    <a:pt x="90" y="555"/>
                  </a:cubicBezTo>
                  <a:lnTo>
                    <a:pt x="419" y="226"/>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7703638" y="1671309"/>
              <a:ext cx="579438" cy="869783"/>
            </a:xfrm>
            <a:custGeom>
              <a:avLst/>
              <a:gdLst>
                <a:gd name="connsiteX0" fmla="*/ 135446 w 579438"/>
                <a:gd name="connsiteY0" fmla="*/ 809684 h 869783"/>
                <a:gd name="connsiteX1" fmla="*/ 137838 w 579438"/>
                <a:gd name="connsiteY1" fmla="*/ 811045 h 869783"/>
                <a:gd name="connsiteX2" fmla="*/ 141196 w 579438"/>
                <a:gd name="connsiteY2" fmla="*/ 814388 h 869783"/>
                <a:gd name="connsiteX3" fmla="*/ 137628 w 579438"/>
                <a:gd name="connsiteY3" fmla="*/ 811672 h 869783"/>
                <a:gd name="connsiteX4" fmla="*/ 222759 w 579438"/>
                <a:gd name="connsiteY4" fmla="*/ 722371 h 869783"/>
                <a:gd name="connsiteX5" fmla="*/ 225151 w 579438"/>
                <a:gd name="connsiteY5" fmla="*/ 723732 h 869783"/>
                <a:gd name="connsiteX6" fmla="*/ 228509 w 579438"/>
                <a:gd name="connsiteY6" fmla="*/ 727075 h 869783"/>
                <a:gd name="connsiteX7" fmla="*/ 224941 w 579438"/>
                <a:gd name="connsiteY7" fmla="*/ 724358 h 869783"/>
                <a:gd name="connsiteX8" fmla="*/ 311075 w 579438"/>
                <a:gd name="connsiteY8" fmla="*/ 635493 h 869783"/>
                <a:gd name="connsiteX9" fmla="*/ 312378 w 579438"/>
                <a:gd name="connsiteY9" fmla="*/ 636420 h 869783"/>
                <a:gd name="connsiteX10" fmla="*/ 315733 w 579438"/>
                <a:gd name="connsiteY10" fmla="*/ 639763 h 869783"/>
                <a:gd name="connsiteX11" fmla="*/ 312168 w 579438"/>
                <a:gd name="connsiteY11" fmla="*/ 636420 h 869783"/>
                <a:gd name="connsiteX12" fmla="*/ 85725 w 579438"/>
                <a:gd name="connsiteY12" fmla="*/ 493713 h 869783"/>
                <a:gd name="connsiteX13" fmla="*/ 75834 w 579438"/>
                <a:gd name="connsiteY13" fmla="*/ 510427 h 869783"/>
                <a:gd name="connsiteX14" fmla="*/ 65943 w 579438"/>
                <a:gd name="connsiteY14" fmla="*/ 527142 h 869783"/>
                <a:gd name="connsiteX15" fmla="*/ 52754 w 579438"/>
                <a:gd name="connsiteY15" fmla="*/ 552213 h 869783"/>
                <a:gd name="connsiteX16" fmla="*/ 46160 w 579438"/>
                <a:gd name="connsiteY16" fmla="*/ 565584 h 869783"/>
                <a:gd name="connsiteX17" fmla="*/ 39566 w 579438"/>
                <a:gd name="connsiteY17" fmla="*/ 580627 h 869783"/>
                <a:gd name="connsiteX18" fmla="*/ 32971 w 579438"/>
                <a:gd name="connsiteY18" fmla="*/ 595670 h 869783"/>
                <a:gd name="connsiteX19" fmla="*/ 28026 w 579438"/>
                <a:gd name="connsiteY19" fmla="*/ 612384 h 869783"/>
                <a:gd name="connsiteX20" fmla="*/ 16486 w 579438"/>
                <a:gd name="connsiteY20" fmla="*/ 649155 h 869783"/>
                <a:gd name="connsiteX21" fmla="*/ 11540 w 579438"/>
                <a:gd name="connsiteY21" fmla="*/ 687598 h 869783"/>
                <a:gd name="connsiteX22" fmla="*/ 9892 w 579438"/>
                <a:gd name="connsiteY22" fmla="*/ 697627 h 869783"/>
                <a:gd name="connsiteX23" fmla="*/ 9892 w 579438"/>
                <a:gd name="connsiteY23" fmla="*/ 705984 h 869783"/>
                <a:gd name="connsiteX24" fmla="*/ 9892 w 579438"/>
                <a:gd name="connsiteY24" fmla="*/ 726041 h 869783"/>
                <a:gd name="connsiteX25" fmla="*/ 16486 w 579438"/>
                <a:gd name="connsiteY25" fmla="*/ 762812 h 869783"/>
                <a:gd name="connsiteX26" fmla="*/ 26377 w 579438"/>
                <a:gd name="connsiteY26" fmla="*/ 794569 h 869783"/>
                <a:gd name="connsiteX27" fmla="*/ 41214 w 579438"/>
                <a:gd name="connsiteY27" fmla="*/ 822983 h 869783"/>
                <a:gd name="connsiteX28" fmla="*/ 69240 w 579438"/>
                <a:gd name="connsiteY28" fmla="*/ 859755 h 869783"/>
                <a:gd name="connsiteX29" fmla="*/ 79131 w 579438"/>
                <a:gd name="connsiteY29" fmla="*/ 869783 h 869783"/>
                <a:gd name="connsiteX30" fmla="*/ 67591 w 579438"/>
                <a:gd name="connsiteY30" fmla="*/ 861426 h 869783"/>
                <a:gd name="connsiteX31" fmla="*/ 36269 w 579438"/>
                <a:gd name="connsiteY31" fmla="*/ 826326 h 869783"/>
                <a:gd name="connsiteX32" fmla="*/ 19783 w 579438"/>
                <a:gd name="connsiteY32" fmla="*/ 799584 h 869783"/>
                <a:gd name="connsiteX33" fmla="*/ 13189 w 579438"/>
                <a:gd name="connsiteY33" fmla="*/ 782869 h 869783"/>
                <a:gd name="connsiteX34" fmla="*/ 6594 w 579438"/>
                <a:gd name="connsiteY34" fmla="*/ 764484 h 869783"/>
                <a:gd name="connsiteX35" fmla="*/ 0 w 579438"/>
                <a:gd name="connsiteY35" fmla="*/ 726041 h 869783"/>
                <a:gd name="connsiteX36" fmla="*/ 0 w 579438"/>
                <a:gd name="connsiteY36" fmla="*/ 705984 h 869783"/>
                <a:gd name="connsiteX37" fmla="*/ 0 w 579438"/>
                <a:gd name="connsiteY37" fmla="*/ 695955 h 869783"/>
                <a:gd name="connsiteX38" fmla="*/ 0 w 579438"/>
                <a:gd name="connsiteY38" fmla="*/ 685927 h 869783"/>
                <a:gd name="connsiteX39" fmla="*/ 6594 w 579438"/>
                <a:gd name="connsiteY39" fmla="*/ 647484 h 869783"/>
                <a:gd name="connsiteX40" fmla="*/ 18134 w 579438"/>
                <a:gd name="connsiteY40" fmla="*/ 610713 h 869783"/>
                <a:gd name="connsiteX41" fmla="*/ 24729 w 579438"/>
                <a:gd name="connsiteY41" fmla="*/ 592327 h 869783"/>
                <a:gd name="connsiteX42" fmla="*/ 32971 w 579438"/>
                <a:gd name="connsiteY42" fmla="*/ 577284 h 869783"/>
                <a:gd name="connsiteX43" fmla="*/ 39566 w 579438"/>
                <a:gd name="connsiteY43" fmla="*/ 562241 h 869783"/>
                <a:gd name="connsiteX44" fmla="*/ 47808 w 579438"/>
                <a:gd name="connsiteY44" fmla="*/ 548870 h 869783"/>
                <a:gd name="connsiteX45" fmla="*/ 62645 w 579438"/>
                <a:gd name="connsiteY45" fmla="*/ 525470 h 869783"/>
                <a:gd name="connsiteX46" fmla="*/ 74185 w 579438"/>
                <a:gd name="connsiteY46" fmla="*/ 508756 h 869783"/>
                <a:gd name="connsiteX47" fmla="*/ 85725 w 579438"/>
                <a:gd name="connsiteY47" fmla="*/ 493713 h 869783"/>
                <a:gd name="connsiteX48" fmla="*/ 455659 w 579438"/>
                <a:gd name="connsiteY48" fmla="*/ 491170 h 869783"/>
                <a:gd name="connsiteX49" fmla="*/ 457017 w 579438"/>
                <a:gd name="connsiteY49" fmla="*/ 491956 h 869783"/>
                <a:gd name="connsiteX50" fmla="*/ 460314 w 579438"/>
                <a:gd name="connsiteY50" fmla="*/ 495300 h 869783"/>
                <a:gd name="connsiteX51" fmla="*/ 114300 w 579438"/>
                <a:gd name="connsiteY51" fmla="*/ 465138 h 869783"/>
                <a:gd name="connsiteX52" fmla="*/ 104409 w 579438"/>
                <a:gd name="connsiteY52" fmla="*/ 480184 h 869783"/>
                <a:gd name="connsiteX53" fmla="*/ 94518 w 579438"/>
                <a:gd name="connsiteY53" fmla="*/ 498574 h 869783"/>
                <a:gd name="connsiteX54" fmla="*/ 82978 w 579438"/>
                <a:gd name="connsiteY54" fmla="*/ 521979 h 869783"/>
                <a:gd name="connsiteX55" fmla="*/ 76383 w 579438"/>
                <a:gd name="connsiteY55" fmla="*/ 537025 h 869783"/>
                <a:gd name="connsiteX56" fmla="*/ 69789 w 579438"/>
                <a:gd name="connsiteY56" fmla="*/ 550400 h 869783"/>
                <a:gd name="connsiteX57" fmla="*/ 63195 w 579438"/>
                <a:gd name="connsiteY57" fmla="*/ 567117 h 869783"/>
                <a:gd name="connsiteX58" fmla="*/ 56601 w 579438"/>
                <a:gd name="connsiteY58" fmla="*/ 583835 h 869783"/>
                <a:gd name="connsiteX59" fmla="*/ 46709 w 579438"/>
                <a:gd name="connsiteY59" fmla="*/ 620615 h 869783"/>
                <a:gd name="connsiteX60" fmla="*/ 40115 w 579438"/>
                <a:gd name="connsiteY60" fmla="*/ 657394 h 869783"/>
                <a:gd name="connsiteX61" fmla="*/ 40115 w 579438"/>
                <a:gd name="connsiteY61" fmla="*/ 667425 h 869783"/>
                <a:gd name="connsiteX62" fmla="*/ 40115 w 579438"/>
                <a:gd name="connsiteY62" fmla="*/ 677456 h 869783"/>
                <a:gd name="connsiteX63" fmla="*/ 40115 w 579438"/>
                <a:gd name="connsiteY63" fmla="*/ 695845 h 869783"/>
                <a:gd name="connsiteX64" fmla="*/ 45061 w 579438"/>
                <a:gd name="connsiteY64" fmla="*/ 732625 h 869783"/>
                <a:gd name="connsiteX65" fmla="*/ 56601 w 579438"/>
                <a:gd name="connsiteY65" fmla="*/ 766061 h 869783"/>
                <a:gd name="connsiteX66" fmla="*/ 69789 w 579438"/>
                <a:gd name="connsiteY66" fmla="*/ 794481 h 869783"/>
                <a:gd name="connsiteX67" fmla="*/ 99463 w 579438"/>
                <a:gd name="connsiteY67" fmla="*/ 831261 h 869783"/>
                <a:gd name="connsiteX68" fmla="*/ 112652 w 579438"/>
                <a:gd name="connsiteY68" fmla="*/ 842963 h 869783"/>
                <a:gd name="connsiteX69" fmla="*/ 107706 w 579438"/>
                <a:gd name="connsiteY69" fmla="*/ 841291 h 869783"/>
                <a:gd name="connsiteX70" fmla="*/ 97815 w 579438"/>
                <a:gd name="connsiteY70" fmla="*/ 832932 h 869783"/>
                <a:gd name="connsiteX71" fmla="*/ 64844 w 579438"/>
                <a:gd name="connsiteY71" fmla="*/ 797825 h 869783"/>
                <a:gd name="connsiteX72" fmla="*/ 48358 w 579438"/>
                <a:gd name="connsiteY72" fmla="*/ 769404 h 869783"/>
                <a:gd name="connsiteX73" fmla="*/ 41764 w 579438"/>
                <a:gd name="connsiteY73" fmla="*/ 752686 h 869783"/>
                <a:gd name="connsiteX74" fmla="*/ 36818 w 579438"/>
                <a:gd name="connsiteY74" fmla="*/ 735968 h 869783"/>
                <a:gd name="connsiteX75" fmla="*/ 28575 w 579438"/>
                <a:gd name="connsiteY75" fmla="*/ 697517 h 869783"/>
                <a:gd name="connsiteX76" fmla="*/ 28575 w 579438"/>
                <a:gd name="connsiteY76" fmla="*/ 677456 h 869783"/>
                <a:gd name="connsiteX77" fmla="*/ 28575 w 579438"/>
                <a:gd name="connsiteY77" fmla="*/ 667425 h 869783"/>
                <a:gd name="connsiteX78" fmla="*/ 30224 w 579438"/>
                <a:gd name="connsiteY78" fmla="*/ 657394 h 869783"/>
                <a:gd name="connsiteX79" fmla="*/ 36818 w 579438"/>
                <a:gd name="connsiteY79" fmla="*/ 617271 h 869783"/>
                <a:gd name="connsiteX80" fmla="*/ 48358 w 579438"/>
                <a:gd name="connsiteY80" fmla="*/ 580492 h 869783"/>
                <a:gd name="connsiteX81" fmla="*/ 54952 w 579438"/>
                <a:gd name="connsiteY81" fmla="*/ 563774 h 869783"/>
                <a:gd name="connsiteX82" fmla="*/ 61546 w 579438"/>
                <a:gd name="connsiteY82" fmla="*/ 547056 h 869783"/>
                <a:gd name="connsiteX83" fmla="*/ 69789 w 579438"/>
                <a:gd name="connsiteY83" fmla="*/ 533682 h 869783"/>
                <a:gd name="connsiteX84" fmla="*/ 76383 w 579438"/>
                <a:gd name="connsiteY84" fmla="*/ 520307 h 869783"/>
                <a:gd name="connsiteX85" fmla="*/ 91220 w 579438"/>
                <a:gd name="connsiteY85" fmla="*/ 496902 h 869783"/>
                <a:gd name="connsiteX86" fmla="*/ 102760 w 579438"/>
                <a:gd name="connsiteY86" fmla="*/ 480184 h 869783"/>
                <a:gd name="connsiteX87" fmla="*/ 114300 w 579438"/>
                <a:gd name="connsiteY87" fmla="*/ 465138 h 869783"/>
                <a:gd name="connsiteX88" fmla="*/ 142875 w 579438"/>
                <a:gd name="connsiteY88" fmla="*/ 436563 h 869783"/>
                <a:gd name="connsiteX89" fmla="*/ 134480 w 579438"/>
                <a:gd name="connsiteY89" fmla="*/ 451609 h 869783"/>
                <a:gd name="connsiteX90" fmla="*/ 124405 w 579438"/>
                <a:gd name="connsiteY90" fmla="*/ 469999 h 869783"/>
                <a:gd name="connsiteX91" fmla="*/ 110972 w 579438"/>
                <a:gd name="connsiteY91" fmla="*/ 493404 h 869783"/>
                <a:gd name="connsiteX92" fmla="*/ 104256 w 579438"/>
                <a:gd name="connsiteY92" fmla="*/ 506778 h 869783"/>
                <a:gd name="connsiteX93" fmla="*/ 97540 w 579438"/>
                <a:gd name="connsiteY93" fmla="*/ 521825 h 869783"/>
                <a:gd name="connsiteX94" fmla="*/ 90823 w 579438"/>
                <a:gd name="connsiteY94" fmla="*/ 538542 h 869783"/>
                <a:gd name="connsiteX95" fmla="*/ 84107 w 579438"/>
                <a:gd name="connsiteY95" fmla="*/ 555260 h 869783"/>
                <a:gd name="connsiteX96" fmla="*/ 74032 w 579438"/>
                <a:gd name="connsiteY96" fmla="*/ 590368 h 869783"/>
                <a:gd name="connsiteX97" fmla="*/ 68995 w 579438"/>
                <a:gd name="connsiteY97" fmla="*/ 628819 h 869783"/>
                <a:gd name="connsiteX98" fmla="*/ 67316 w 579438"/>
                <a:gd name="connsiteY98" fmla="*/ 638850 h 869783"/>
                <a:gd name="connsiteX99" fmla="*/ 67316 w 579438"/>
                <a:gd name="connsiteY99" fmla="*/ 648881 h 869783"/>
                <a:gd name="connsiteX100" fmla="*/ 67316 w 579438"/>
                <a:gd name="connsiteY100" fmla="*/ 667270 h 869783"/>
                <a:gd name="connsiteX101" fmla="*/ 74032 w 579438"/>
                <a:gd name="connsiteY101" fmla="*/ 704050 h 869783"/>
                <a:gd name="connsiteX102" fmla="*/ 84107 w 579438"/>
                <a:gd name="connsiteY102" fmla="*/ 737486 h 869783"/>
                <a:gd name="connsiteX103" fmla="*/ 99219 w 579438"/>
                <a:gd name="connsiteY103" fmla="*/ 764234 h 869783"/>
                <a:gd name="connsiteX104" fmla="*/ 127763 w 579438"/>
                <a:gd name="connsiteY104" fmla="*/ 802686 h 869783"/>
                <a:gd name="connsiteX105" fmla="*/ 135446 w 579438"/>
                <a:gd name="connsiteY105" fmla="*/ 809684 h 869783"/>
                <a:gd name="connsiteX106" fmla="*/ 126084 w 579438"/>
                <a:gd name="connsiteY106" fmla="*/ 804357 h 869783"/>
                <a:gd name="connsiteX107" fmla="*/ 94181 w 579438"/>
                <a:gd name="connsiteY107" fmla="*/ 767578 h 869783"/>
                <a:gd name="connsiteX108" fmla="*/ 77390 w 579438"/>
                <a:gd name="connsiteY108" fmla="*/ 740829 h 869783"/>
                <a:gd name="connsiteX109" fmla="*/ 68995 w 579438"/>
                <a:gd name="connsiteY109" fmla="*/ 724111 h 869783"/>
                <a:gd name="connsiteX110" fmla="*/ 63958 w 579438"/>
                <a:gd name="connsiteY110" fmla="*/ 705722 h 869783"/>
                <a:gd name="connsiteX111" fmla="*/ 57241 w 579438"/>
                <a:gd name="connsiteY111" fmla="*/ 667270 h 869783"/>
                <a:gd name="connsiteX112" fmla="*/ 55562 w 579438"/>
                <a:gd name="connsiteY112" fmla="*/ 648881 h 869783"/>
                <a:gd name="connsiteX113" fmla="*/ 57241 w 579438"/>
                <a:gd name="connsiteY113" fmla="*/ 637178 h 869783"/>
                <a:gd name="connsiteX114" fmla="*/ 57241 w 579438"/>
                <a:gd name="connsiteY114" fmla="*/ 627147 h 869783"/>
                <a:gd name="connsiteX115" fmla="*/ 63958 w 579438"/>
                <a:gd name="connsiteY115" fmla="*/ 588696 h 869783"/>
                <a:gd name="connsiteX116" fmla="*/ 75711 w 579438"/>
                <a:gd name="connsiteY116" fmla="*/ 551917 h 869783"/>
                <a:gd name="connsiteX117" fmla="*/ 82428 w 579438"/>
                <a:gd name="connsiteY117" fmla="*/ 535199 h 869783"/>
                <a:gd name="connsiteX118" fmla="*/ 90823 w 579438"/>
                <a:gd name="connsiteY118" fmla="*/ 518481 h 869783"/>
                <a:gd name="connsiteX119" fmla="*/ 97540 w 579438"/>
                <a:gd name="connsiteY119" fmla="*/ 503435 h 869783"/>
                <a:gd name="connsiteX120" fmla="*/ 105935 w 579438"/>
                <a:gd name="connsiteY120" fmla="*/ 490060 h 869783"/>
                <a:gd name="connsiteX121" fmla="*/ 121047 w 579438"/>
                <a:gd name="connsiteY121" fmla="*/ 466655 h 869783"/>
                <a:gd name="connsiteX122" fmla="*/ 132801 w 579438"/>
                <a:gd name="connsiteY122" fmla="*/ 449937 h 869783"/>
                <a:gd name="connsiteX123" fmla="*/ 142875 w 579438"/>
                <a:gd name="connsiteY123" fmla="*/ 436563 h 869783"/>
                <a:gd name="connsiteX124" fmla="*/ 173038 w 579438"/>
                <a:gd name="connsiteY124" fmla="*/ 406400 h 869783"/>
                <a:gd name="connsiteX125" fmla="*/ 162964 w 579438"/>
                <a:gd name="connsiteY125" fmla="*/ 423114 h 869783"/>
                <a:gd name="connsiteX126" fmla="*/ 152889 w 579438"/>
                <a:gd name="connsiteY126" fmla="*/ 439828 h 869783"/>
                <a:gd name="connsiteX127" fmla="*/ 141135 w 579438"/>
                <a:gd name="connsiteY127" fmla="*/ 464900 h 869783"/>
                <a:gd name="connsiteX128" fmla="*/ 132740 w 579438"/>
                <a:gd name="connsiteY128" fmla="*/ 478271 h 869783"/>
                <a:gd name="connsiteX129" fmla="*/ 126024 w 579438"/>
                <a:gd name="connsiteY129" fmla="*/ 493314 h 869783"/>
                <a:gd name="connsiteX130" fmla="*/ 120986 w 579438"/>
                <a:gd name="connsiteY130" fmla="*/ 508357 h 869783"/>
                <a:gd name="connsiteX131" fmla="*/ 114270 w 579438"/>
                <a:gd name="connsiteY131" fmla="*/ 525071 h 869783"/>
                <a:gd name="connsiteX132" fmla="*/ 104195 w 579438"/>
                <a:gd name="connsiteY132" fmla="*/ 561842 h 869783"/>
                <a:gd name="connsiteX133" fmla="*/ 97479 w 579438"/>
                <a:gd name="connsiteY133" fmla="*/ 600285 h 869783"/>
                <a:gd name="connsiteX134" fmla="*/ 95800 w 579438"/>
                <a:gd name="connsiteY134" fmla="*/ 608642 h 869783"/>
                <a:gd name="connsiteX135" fmla="*/ 95800 w 579438"/>
                <a:gd name="connsiteY135" fmla="*/ 618671 h 869783"/>
                <a:gd name="connsiteX136" fmla="*/ 97479 w 579438"/>
                <a:gd name="connsiteY136" fmla="*/ 638728 h 869783"/>
                <a:gd name="connsiteX137" fmla="*/ 102516 w 579438"/>
                <a:gd name="connsiteY137" fmla="*/ 675499 h 869783"/>
                <a:gd name="connsiteX138" fmla="*/ 112591 w 579438"/>
                <a:gd name="connsiteY138" fmla="*/ 707256 h 869783"/>
                <a:gd name="connsiteX139" fmla="*/ 127703 w 579438"/>
                <a:gd name="connsiteY139" fmla="*/ 735670 h 869783"/>
                <a:gd name="connsiteX140" fmla="*/ 156247 w 579438"/>
                <a:gd name="connsiteY140" fmla="*/ 772442 h 869783"/>
                <a:gd name="connsiteX141" fmla="*/ 169680 w 579438"/>
                <a:gd name="connsiteY141" fmla="*/ 785813 h 869783"/>
                <a:gd name="connsiteX142" fmla="*/ 166322 w 579438"/>
                <a:gd name="connsiteY142" fmla="*/ 782470 h 869783"/>
                <a:gd name="connsiteX143" fmla="*/ 156247 w 579438"/>
                <a:gd name="connsiteY143" fmla="*/ 774113 h 869783"/>
                <a:gd name="connsiteX144" fmla="*/ 122665 w 579438"/>
                <a:gd name="connsiteY144" fmla="*/ 739013 h 869783"/>
                <a:gd name="connsiteX145" fmla="*/ 105874 w 579438"/>
                <a:gd name="connsiteY145" fmla="*/ 710599 h 869783"/>
                <a:gd name="connsiteX146" fmla="*/ 99158 w 579438"/>
                <a:gd name="connsiteY146" fmla="*/ 695556 h 869783"/>
                <a:gd name="connsiteX147" fmla="*/ 92442 w 579438"/>
                <a:gd name="connsiteY147" fmla="*/ 677171 h 869783"/>
                <a:gd name="connsiteX148" fmla="*/ 85725 w 579438"/>
                <a:gd name="connsiteY148" fmla="*/ 638728 h 869783"/>
                <a:gd name="connsiteX149" fmla="*/ 85725 w 579438"/>
                <a:gd name="connsiteY149" fmla="*/ 618671 h 869783"/>
                <a:gd name="connsiteX150" fmla="*/ 85725 w 579438"/>
                <a:gd name="connsiteY150" fmla="*/ 608642 h 869783"/>
                <a:gd name="connsiteX151" fmla="*/ 85725 w 579438"/>
                <a:gd name="connsiteY151" fmla="*/ 598614 h 869783"/>
                <a:gd name="connsiteX152" fmla="*/ 92442 w 579438"/>
                <a:gd name="connsiteY152" fmla="*/ 558500 h 869783"/>
                <a:gd name="connsiteX153" fmla="*/ 104195 w 579438"/>
                <a:gd name="connsiteY153" fmla="*/ 521728 h 869783"/>
                <a:gd name="connsiteX154" fmla="*/ 112591 w 579438"/>
                <a:gd name="connsiteY154" fmla="*/ 505014 h 869783"/>
                <a:gd name="connsiteX155" fmla="*/ 119307 w 579438"/>
                <a:gd name="connsiteY155" fmla="*/ 489971 h 869783"/>
                <a:gd name="connsiteX156" fmla="*/ 127703 w 579438"/>
                <a:gd name="connsiteY156" fmla="*/ 474928 h 869783"/>
                <a:gd name="connsiteX157" fmla="*/ 134419 w 579438"/>
                <a:gd name="connsiteY157" fmla="*/ 461557 h 869783"/>
                <a:gd name="connsiteX158" fmla="*/ 149531 w 579438"/>
                <a:gd name="connsiteY158" fmla="*/ 438157 h 869783"/>
                <a:gd name="connsiteX159" fmla="*/ 161285 w 579438"/>
                <a:gd name="connsiteY159" fmla="*/ 421443 h 869783"/>
                <a:gd name="connsiteX160" fmla="*/ 173038 w 579438"/>
                <a:gd name="connsiteY160" fmla="*/ 406400 h 869783"/>
                <a:gd name="connsiteX161" fmla="*/ 541846 w 579438"/>
                <a:gd name="connsiteY161" fmla="*/ 403283 h 869783"/>
                <a:gd name="connsiteX162" fmla="*/ 544238 w 579438"/>
                <a:gd name="connsiteY162" fmla="*/ 404644 h 869783"/>
                <a:gd name="connsiteX163" fmla="*/ 547596 w 579438"/>
                <a:gd name="connsiteY163" fmla="*/ 407988 h 869783"/>
                <a:gd name="connsiteX164" fmla="*/ 544028 w 579438"/>
                <a:gd name="connsiteY164" fmla="*/ 405271 h 869783"/>
                <a:gd name="connsiteX165" fmla="*/ 201613 w 579438"/>
                <a:gd name="connsiteY165" fmla="*/ 377825 h 869783"/>
                <a:gd name="connsiteX166" fmla="*/ 193218 w 579438"/>
                <a:gd name="connsiteY166" fmla="*/ 392871 h 869783"/>
                <a:gd name="connsiteX167" fmla="*/ 181464 w 579438"/>
                <a:gd name="connsiteY167" fmla="*/ 411261 h 869783"/>
                <a:gd name="connsiteX168" fmla="*/ 169710 w 579438"/>
                <a:gd name="connsiteY168" fmla="*/ 434666 h 869783"/>
                <a:gd name="connsiteX169" fmla="*/ 162994 w 579438"/>
                <a:gd name="connsiteY169" fmla="*/ 448040 h 869783"/>
                <a:gd name="connsiteX170" fmla="*/ 156278 w 579438"/>
                <a:gd name="connsiteY170" fmla="*/ 463086 h 869783"/>
                <a:gd name="connsiteX171" fmla="*/ 149561 w 579438"/>
                <a:gd name="connsiteY171" fmla="*/ 479804 h 869783"/>
                <a:gd name="connsiteX172" fmla="*/ 142845 w 579438"/>
                <a:gd name="connsiteY172" fmla="*/ 496522 h 869783"/>
                <a:gd name="connsiteX173" fmla="*/ 132770 w 579438"/>
                <a:gd name="connsiteY173" fmla="*/ 533302 h 869783"/>
                <a:gd name="connsiteX174" fmla="*/ 126054 w 579438"/>
                <a:gd name="connsiteY174" fmla="*/ 570081 h 869783"/>
                <a:gd name="connsiteX175" fmla="*/ 126054 w 579438"/>
                <a:gd name="connsiteY175" fmla="*/ 580112 h 869783"/>
                <a:gd name="connsiteX176" fmla="*/ 126054 w 579438"/>
                <a:gd name="connsiteY176" fmla="*/ 590143 h 869783"/>
                <a:gd name="connsiteX177" fmla="*/ 126054 w 579438"/>
                <a:gd name="connsiteY177" fmla="*/ 608532 h 869783"/>
                <a:gd name="connsiteX178" fmla="*/ 131091 w 579438"/>
                <a:gd name="connsiteY178" fmla="*/ 645312 h 869783"/>
                <a:gd name="connsiteX179" fmla="*/ 142845 w 579438"/>
                <a:gd name="connsiteY179" fmla="*/ 678748 h 869783"/>
                <a:gd name="connsiteX180" fmla="*/ 156278 w 579438"/>
                <a:gd name="connsiteY180" fmla="*/ 707168 h 869783"/>
                <a:gd name="connsiteX181" fmla="*/ 186501 w 579438"/>
                <a:gd name="connsiteY181" fmla="*/ 743948 h 869783"/>
                <a:gd name="connsiteX182" fmla="*/ 199934 w 579438"/>
                <a:gd name="connsiteY182" fmla="*/ 755650 h 869783"/>
                <a:gd name="connsiteX183" fmla="*/ 194897 w 579438"/>
                <a:gd name="connsiteY183" fmla="*/ 753978 h 869783"/>
                <a:gd name="connsiteX184" fmla="*/ 184822 w 579438"/>
                <a:gd name="connsiteY184" fmla="*/ 745619 h 869783"/>
                <a:gd name="connsiteX185" fmla="*/ 151240 w 579438"/>
                <a:gd name="connsiteY185" fmla="*/ 710512 h 869783"/>
                <a:gd name="connsiteX186" fmla="*/ 134449 w 579438"/>
                <a:gd name="connsiteY186" fmla="*/ 682091 h 869783"/>
                <a:gd name="connsiteX187" fmla="*/ 127733 w 579438"/>
                <a:gd name="connsiteY187" fmla="*/ 665373 h 869783"/>
                <a:gd name="connsiteX188" fmla="*/ 122696 w 579438"/>
                <a:gd name="connsiteY188" fmla="*/ 648655 h 869783"/>
                <a:gd name="connsiteX189" fmla="*/ 115979 w 579438"/>
                <a:gd name="connsiteY189" fmla="*/ 610204 h 869783"/>
                <a:gd name="connsiteX190" fmla="*/ 114300 w 579438"/>
                <a:gd name="connsiteY190" fmla="*/ 590143 h 869783"/>
                <a:gd name="connsiteX191" fmla="*/ 114300 w 579438"/>
                <a:gd name="connsiteY191" fmla="*/ 580112 h 869783"/>
                <a:gd name="connsiteX192" fmla="*/ 115979 w 579438"/>
                <a:gd name="connsiteY192" fmla="*/ 570081 h 869783"/>
                <a:gd name="connsiteX193" fmla="*/ 122696 w 579438"/>
                <a:gd name="connsiteY193" fmla="*/ 529958 h 869783"/>
                <a:gd name="connsiteX194" fmla="*/ 134449 w 579438"/>
                <a:gd name="connsiteY194" fmla="*/ 493179 h 869783"/>
                <a:gd name="connsiteX195" fmla="*/ 141166 w 579438"/>
                <a:gd name="connsiteY195" fmla="*/ 476461 h 869783"/>
                <a:gd name="connsiteX196" fmla="*/ 147882 w 579438"/>
                <a:gd name="connsiteY196" fmla="*/ 459743 h 869783"/>
                <a:gd name="connsiteX197" fmla="*/ 156278 w 579438"/>
                <a:gd name="connsiteY197" fmla="*/ 444697 h 869783"/>
                <a:gd name="connsiteX198" fmla="*/ 164673 w 579438"/>
                <a:gd name="connsiteY198" fmla="*/ 431322 h 869783"/>
                <a:gd name="connsiteX199" fmla="*/ 178106 w 579438"/>
                <a:gd name="connsiteY199" fmla="*/ 409589 h 869783"/>
                <a:gd name="connsiteX200" fmla="*/ 191539 w 579438"/>
                <a:gd name="connsiteY200" fmla="*/ 392871 h 869783"/>
                <a:gd name="connsiteX201" fmla="*/ 201613 w 579438"/>
                <a:gd name="connsiteY201" fmla="*/ 377825 h 869783"/>
                <a:gd name="connsiteX202" fmla="*/ 230188 w 579438"/>
                <a:gd name="connsiteY202" fmla="*/ 349250 h 869783"/>
                <a:gd name="connsiteX203" fmla="*/ 221793 w 579438"/>
                <a:gd name="connsiteY203" fmla="*/ 364296 h 869783"/>
                <a:gd name="connsiteX204" fmla="*/ 211718 w 579438"/>
                <a:gd name="connsiteY204" fmla="*/ 382686 h 869783"/>
                <a:gd name="connsiteX205" fmla="*/ 198285 w 579438"/>
                <a:gd name="connsiteY205" fmla="*/ 406091 h 869783"/>
                <a:gd name="connsiteX206" fmla="*/ 191569 w 579438"/>
                <a:gd name="connsiteY206" fmla="*/ 419465 h 869783"/>
                <a:gd name="connsiteX207" fmla="*/ 184853 w 579438"/>
                <a:gd name="connsiteY207" fmla="*/ 434511 h 869783"/>
                <a:gd name="connsiteX208" fmla="*/ 178136 w 579438"/>
                <a:gd name="connsiteY208" fmla="*/ 451229 h 869783"/>
                <a:gd name="connsiteX209" fmla="*/ 173099 w 579438"/>
                <a:gd name="connsiteY209" fmla="*/ 467947 h 869783"/>
                <a:gd name="connsiteX210" fmla="*/ 161345 w 579438"/>
                <a:gd name="connsiteY210" fmla="*/ 503055 h 869783"/>
                <a:gd name="connsiteX211" fmla="*/ 156308 w 579438"/>
                <a:gd name="connsiteY211" fmla="*/ 541506 h 869783"/>
                <a:gd name="connsiteX212" fmla="*/ 154629 w 579438"/>
                <a:gd name="connsiteY212" fmla="*/ 551537 h 869783"/>
                <a:gd name="connsiteX213" fmla="*/ 154629 w 579438"/>
                <a:gd name="connsiteY213" fmla="*/ 559896 h 869783"/>
                <a:gd name="connsiteX214" fmla="*/ 154629 w 579438"/>
                <a:gd name="connsiteY214" fmla="*/ 579957 h 869783"/>
                <a:gd name="connsiteX215" fmla="*/ 161345 w 579438"/>
                <a:gd name="connsiteY215" fmla="*/ 616737 h 869783"/>
                <a:gd name="connsiteX216" fmla="*/ 171420 w 579438"/>
                <a:gd name="connsiteY216" fmla="*/ 650173 h 869783"/>
                <a:gd name="connsiteX217" fmla="*/ 186532 w 579438"/>
                <a:gd name="connsiteY217" fmla="*/ 676921 h 869783"/>
                <a:gd name="connsiteX218" fmla="*/ 215076 w 579438"/>
                <a:gd name="connsiteY218" fmla="*/ 715373 h 869783"/>
                <a:gd name="connsiteX219" fmla="*/ 222759 w 579438"/>
                <a:gd name="connsiteY219" fmla="*/ 722371 h 869783"/>
                <a:gd name="connsiteX220" fmla="*/ 213397 w 579438"/>
                <a:gd name="connsiteY220" fmla="*/ 717044 h 869783"/>
                <a:gd name="connsiteX221" fmla="*/ 181494 w 579438"/>
                <a:gd name="connsiteY221" fmla="*/ 680265 h 869783"/>
                <a:gd name="connsiteX222" fmla="*/ 164703 w 579438"/>
                <a:gd name="connsiteY222" fmla="*/ 653516 h 869783"/>
                <a:gd name="connsiteX223" fmla="*/ 156308 w 579438"/>
                <a:gd name="connsiteY223" fmla="*/ 636798 h 869783"/>
                <a:gd name="connsiteX224" fmla="*/ 151271 w 579438"/>
                <a:gd name="connsiteY224" fmla="*/ 618409 h 869783"/>
                <a:gd name="connsiteX225" fmla="*/ 144554 w 579438"/>
                <a:gd name="connsiteY225" fmla="*/ 579957 h 869783"/>
                <a:gd name="connsiteX226" fmla="*/ 144554 w 579438"/>
                <a:gd name="connsiteY226" fmla="*/ 559896 h 869783"/>
                <a:gd name="connsiteX227" fmla="*/ 144554 w 579438"/>
                <a:gd name="connsiteY227" fmla="*/ 549865 h 869783"/>
                <a:gd name="connsiteX228" fmla="*/ 144554 w 579438"/>
                <a:gd name="connsiteY228" fmla="*/ 539834 h 869783"/>
                <a:gd name="connsiteX229" fmla="*/ 151271 w 579438"/>
                <a:gd name="connsiteY229" fmla="*/ 501383 h 869783"/>
                <a:gd name="connsiteX230" fmla="*/ 163024 w 579438"/>
                <a:gd name="connsiteY230" fmla="*/ 464604 h 869783"/>
                <a:gd name="connsiteX231" fmla="*/ 169741 w 579438"/>
                <a:gd name="connsiteY231" fmla="*/ 446214 h 869783"/>
                <a:gd name="connsiteX232" fmla="*/ 178136 w 579438"/>
                <a:gd name="connsiteY232" fmla="*/ 431168 h 869783"/>
                <a:gd name="connsiteX233" fmla="*/ 184853 w 579438"/>
                <a:gd name="connsiteY233" fmla="*/ 416122 h 869783"/>
                <a:gd name="connsiteX234" fmla="*/ 193248 w 579438"/>
                <a:gd name="connsiteY234" fmla="*/ 402747 h 869783"/>
                <a:gd name="connsiteX235" fmla="*/ 208360 w 579438"/>
                <a:gd name="connsiteY235" fmla="*/ 379342 h 869783"/>
                <a:gd name="connsiteX236" fmla="*/ 220114 w 579438"/>
                <a:gd name="connsiteY236" fmla="*/ 362624 h 869783"/>
                <a:gd name="connsiteX237" fmla="*/ 230188 w 579438"/>
                <a:gd name="connsiteY237" fmla="*/ 349250 h 869783"/>
                <a:gd name="connsiteX238" fmla="*/ 260350 w 579438"/>
                <a:gd name="connsiteY238" fmla="*/ 319088 h 869783"/>
                <a:gd name="connsiteX239" fmla="*/ 250276 w 579438"/>
                <a:gd name="connsiteY239" fmla="*/ 335802 h 869783"/>
                <a:gd name="connsiteX240" fmla="*/ 240201 w 579438"/>
                <a:gd name="connsiteY240" fmla="*/ 352516 h 869783"/>
                <a:gd name="connsiteX241" fmla="*/ 228447 w 579438"/>
                <a:gd name="connsiteY241" fmla="*/ 377588 h 869783"/>
                <a:gd name="connsiteX242" fmla="*/ 221731 w 579438"/>
                <a:gd name="connsiteY242" fmla="*/ 390959 h 869783"/>
                <a:gd name="connsiteX243" fmla="*/ 215015 w 579438"/>
                <a:gd name="connsiteY243" fmla="*/ 406002 h 869783"/>
                <a:gd name="connsiteX244" fmla="*/ 208298 w 579438"/>
                <a:gd name="connsiteY244" fmla="*/ 421045 h 869783"/>
                <a:gd name="connsiteX245" fmla="*/ 201582 w 579438"/>
                <a:gd name="connsiteY245" fmla="*/ 437759 h 869783"/>
                <a:gd name="connsiteX246" fmla="*/ 191507 w 579438"/>
                <a:gd name="connsiteY246" fmla="*/ 474530 h 869783"/>
                <a:gd name="connsiteX247" fmla="*/ 184791 w 579438"/>
                <a:gd name="connsiteY247" fmla="*/ 512973 h 869783"/>
                <a:gd name="connsiteX248" fmla="*/ 184791 w 579438"/>
                <a:gd name="connsiteY248" fmla="*/ 521330 h 869783"/>
                <a:gd name="connsiteX249" fmla="*/ 183112 w 579438"/>
                <a:gd name="connsiteY249" fmla="*/ 531359 h 869783"/>
                <a:gd name="connsiteX250" fmla="*/ 184791 w 579438"/>
                <a:gd name="connsiteY250" fmla="*/ 551416 h 869783"/>
                <a:gd name="connsiteX251" fmla="*/ 189828 w 579438"/>
                <a:gd name="connsiteY251" fmla="*/ 588187 h 869783"/>
                <a:gd name="connsiteX252" fmla="*/ 201582 w 579438"/>
                <a:gd name="connsiteY252" fmla="*/ 619944 h 869783"/>
                <a:gd name="connsiteX253" fmla="*/ 215015 w 579438"/>
                <a:gd name="connsiteY253" fmla="*/ 648358 h 869783"/>
                <a:gd name="connsiteX254" fmla="*/ 243559 w 579438"/>
                <a:gd name="connsiteY254" fmla="*/ 685130 h 869783"/>
                <a:gd name="connsiteX255" fmla="*/ 256992 w 579438"/>
                <a:gd name="connsiteY255" fmla="*/ 698501 h 869783"/>
                <a:gd name="connsiteX256" fmla="*/ 253634 w 579438"/>
                <a:gd name="connsiteY256" fmla="*/ 695158 h 869783"/>
                <a:gd name="connsiteX257" fmla="*/ 243559 w 579438"/>
                <a:gd name="connsiteY257" fmla="*/ 686801 h 869783"/>
                <a:gd name="connsiteX258" fmla="*/ 209977 w 579438"/>
                <a:gd name="connsiteY258" fmla="*/ 651701 h 869783"/>
                <a:gd name="connsiteX259" fmla="*/ 193186 w 579438"/>
                <a:gd name="connsiteY259" fmla="*/ 623287 h 869783"/>
                <a:gd name="connsiteX260" fmla="*/ 186470 w 579438"/>
                <a:gd name="connsiteY260" fmla="*/ 608244 h 869783"/>
                <a:gd name="connsiteX261" fmla="*/ 179754 w 579438"/>
                <a:gd name="connsiteY261" fmla="*/ 589859 h 869783"/>
                <a:gd name="connsiteX262" fmla="*/ 173037 w 579438"/>
                <a:gd name="connsiteY262" fmla="*/ 551416 h 869783"/>
                <a:gd name="connsiteX263" fmla="*/ 173037 w 579438"/>
                <a:gd name="connsiteY263" fmla="*/ 531359 h 869783"/>
                <a:gd name="connsiteX264" fmla="*/ 173037 w 579438"/>
                <a:gd name="connsiteY264" fmla="*/ 521330 h 869783"/>
                <a:gd name="connsiteX265" fmla="*/ 173037 w 579438"/>
                <a:gd name="connsiteY265" fmla="*/ 511302 h 869783"/>
                <a:gd name="connsiteX266" fmla="*/ 181433 w 579438"/>
                <a:gd name="connsiteY266" fmla="*/ 471187 h 869783"/>
                <a:gd name="connsiteX267" fmla="*/ 191507 w 579438"/>
                <a:gd name="connsiteY267" fmla="*/ 434416 h 869783"/>
                <a:gd name="connsiteX268" fmla="*/ 199903 w 579438"/>
                <a:gd name="connsiteY268" fmla="*/ 417702 h 869783"/>
                <a:gd name="connsiteX269" fmla="*/ 206619 w 579438"/>
                <a:gd name="connsiteY269" fmla="*/ 402659 h 869783"/>
                <a:gd name="connsiteX270" fmla="*/ 215015 w 579438"/>
                <a:gd name="connsiteY270" fmla="*/ 387616 h 869783"/>
                <a:gd name="connsiteX271" fmla="*/ 221731 w 579438"/>
                <a:gd name="connsiteY271" fmla="*/ 374245 h 869783"/>
                <a:gd name="connsiteX272" fmla="*/ 236843 w 579438"/>
                <a:gd name="connsiteY272" fmla="*/ 350845 h 869783"/>
                <a:gd name="connsiteX273" fmla="*/ 248597 w 579438"/>
                <a:gd name="connsiteY273" fmla="*/ 334131 h 869783"/>
                <a:gd name="connsiteX274" fmla="*/ 260350 w 579438"/>
                <a:gd name="connsiteY274" fmla="*/ 319088 h 869783"/>
                <a:gd name="connsiteX275" fmla="*/ 288925 w 579438"/>
                <a:gd name="connsiteY275" fmla="*/ 290513 h 869783"/>
                <a:gd name="connsiteX276" fmla="*/ 280530 w 579438"/>
                <a:gd name="connsiteY276" fmla="*/ 305559 h 869783"/>
                <a:gd name="connsiteX277" fmla="*/ 268776 w 579438"/>
                <a:gd name="connsiteY277" fmla="*/ 323949 h 869783"/>
                <a:gd name="connsiteX278" fmla="*/ 257022 w 579438"/>
                <a:gd name="connsiteY278" fmla="*/ 347354 h 869783"/>
                <a:gd name="connsiteX279" fmla="*/ 250306 w 579438"/>
                <a:gd name="connsiteY279" fmla="*/ 360728 h 869783"/>
                <a:gd name="connsiteX280" fmla="*/ 243590 w 579438"/>
                <a:gd name="connsiteY280" fmla="*/ 375774 h 869783"/>
                <a:gd name="connsiteX281" fmla="*/ 236873 w 579438"/>
                <a:gd name="connsiteY281" fmla="*/ 392492 h 869783"/>
                <a:gd name="connsiteX282" fmla="*/ 230157 w 579438"/>
                <a:gd name="connsiteY282" fmla="*/ 409210 h 869783"/>
                <a:gd name="connsiteX283" fmla="*/ 220082 w 579438"/>
                <a:gd name="connsiteY283" fmla="*/ 444318 h 869783"/>
                <a:gd name="connsiteX284" fmla="*/ 213366 w 579438"/>
                <a:gd name="connsiteY284" fmla="*/ 482769 h 869783"/>
                <a:gd name="connsiteX285" fmla="*/ 213366 w 579438"/>
                <a:gd name="connsiteY285" fmla="*/ 492800 h 869783"/>
                <a:gd name="connsiteX286" fmla="*/ 213366 w 579438"/>
                <a:gd name="connsiteY286" fmla="*/ 502831 h 869783"/>
                <a:gd name="connsiteX287" fmla="*/ 213366 w 579438"/>
                <a:gd name="connsiteY287" fmla="*/ 521220 h 869783"/>
                <a:gd name="connsiteX288" fmla="*/ 218403 w 579438"/>
                <a:gd name="connsiteY288" fmla="*/ 558000 h 869783"/>
                <a:gd name="connsiteX289" fmla="*/ 230157 w 579438"/>
                <a:gd name="connsiteY289" fmla="*/ 591436 h 869783"/>
                <a:gd name="connsiteX290" fmla="*/ 243590 w 579438"/>
                <a:gd name="connsiteY290" fmla="*/ 619856 h 869783"/>
                <a:gd name="connsiteX291" fmla="*/ 273813 w 579438"/>
                <a:gd name="connsiteY291" fmla="*/ 656636 h 869783"/>
                <a:gd name="connsiteX292" fmla="*/ 287246 w 579438"/>
                <a:gd name="connsiteY292" fmla="*/ 668338 h 869783"/>
                <a:gd name="connsiteX293" fmla="*/ 282209 w 579438"/>
                <a:gd name="connsiteY293" fmla="*/ 666666 h 869783"/>
                <a:gd name="connsiteX294" fmla="*/ 272134 w 579438"/>
                <a:gd name="connsiteY294" fmla="*/ 658307 h 869783"/>
                <a:gd name="connsiteX295" fmla="*/ 238552 w 579438"/>
                <a:gd name="connsiteY295" fmla="*/ 623200 h 869783"/>
                <a:gd name="connsiteX296" fmla="*/ 221761 w 579438"/>
                <a:gd name="connsiteY296" fmla="*/ 594779 h 869783"/>
                <a:gd name="connsiteX297" fmla="*/ 215045 w 579438"/>
                <a:gd name="connsiteY297" fmla="*/ 578061 h 869783"/>
                <a:gd name="connsiteX298" fmla="*/ 210008 w 579438"/>
                <a:gd name="connsiteY298" fmla="*/ 561343 h 869783"/>
                <a:gd name="connsiteX299" fmla="*/ 203291 w 579438"/>
                <a:gd name="connsiteY299" fmla="*/ 522892 h 869783"/>
                <a:gd name="connsiteX300" fmla="*/ 201612 w 579438"/>
                <a:gd name="connsiteY300" fmla="*/ 502831 h 869783"/>
                <a:gd name="connsiteX301" fmla="*/ 201612 w 579438"/>
                <a:gd name="connsiteY301" fmla="*/ 492800 h 869783"/>
                <a:gd name="connsiteX302" fmla="*/ 203291 w 579438"/>
                <a:gd name="connsiteY302" fmla="*/ 482769 h 869783"/>
                <a:gd name="connsiteX303" fmla="*/ 210008 w 579438"/>
                <a:gd name="connsiteY303" fmla="*/ 442646 h 869783"/>
                <a:gd name="connsiteX304" fmla="*/ 221761 w 579438"/>
                <a:gd name="connsiteY304" fmla="*/ 405867 h 869783"/>
                <a:gd name="connsiteX305" fmla="*/ 228478 w 579438"/>
                <a:gd name="connsiteY305" fmla="*/ 389149 h 869783"/>
                <a:gd name="connsiteX306" fmla="*/ 235194 w 579438"/>
                <a:gd name="connsiteY306" fmla="*/ 372431 h 869783"/>
                <a:gd name="connsiteX307" fmla="*/ 243590 w 579438"/>
                <a:gd name="connsiteY307" fmla="*/ 357385 h 869783"/>
                <a:gd name="connsiteX308" fmla="*/ 251985 w 579438"/>
                <a:gd name="connsiteY308" fmla="*/ 344010 h 869783"/>
                <a:gd name="connsiteX309" fmla="*/ 265418 w 579438"/>
                <a:gd name="connsiteY309" fmla="*/ 322277 h 869783"/>
                <a:gd name="connsiteX310" fmla="*/ 278851 w 579438"/>
                <a:gd name="connsiteY310" fmla="*/ 303887 h 869783"/>
                <a:gd name="connsiteX311" fmla="*/ 288925 w 579438"/>
                <a:gd name="connsiteY311" fmla="*/ 290513 h 869783"/>
                <a:gd name="connsiteX312" fmla="*/ 319087 w 579438"/>
                <a:gd name="connsiteY312" fmla="*/ 260350 h 869783"/>
                <a:gd name="connsiteX313" fmla="*/ 309023 w 579438"/>
                <a:gd name="connsiteY313" fmla="*/ 277064 h 869783"/>
                <a:gd name="connsiteX314" fmla="*/ 298959 w 579438"/>
                <a:gd name="connsiteY314" fmla="*/ 295450 h 869783"/>
                <a:gd name="connsiteX315" fmla="*/ 285540 w 579438"/>
                <a:gd name="connsiteY315" fmla="*/ 318850 h 869783"/>
                <a:gd name="connsiteX316" fmla="*/ 278831 w 579438"/>
                <a:gd name="connsiteY316" fmla="*/ 332221 h 869783"/>
                <a:gd name="connsiteX317" fmla="*/ 272121 w 579438"/>
                <a:gd name="connsiteY317" fmla="*/ 347264 h 869783"/>
                <a:gd name="connsiteX318" fmla="*/ 265412 w 579438"/>
                <a:gd name="connsiteY318" fmla="*/ 362307 h 869783"/>
                <a:gd name="connsiteX319" fmla="*/ 260380 w 579438"/>
                <a:gd name="connsiteY319" fmla="*/ 380692 h 869783"/>
                <a:gd name="connsiteX320" fmla="*/ 248638 w 579438"/>
                <a:gd name="connsiteY320" fmla="*/ 415792 h 869783"/>
                <a:gd name="connsiteX321" fmla="*/ 243606 w 579438"/>
                <a:gd name="connsiteY321" fmla="*/ 454235 h 869783"/>
                <a:gd name="connsiteX322" fmla="*/ 241929 w 579438"/>
                <a:gd name="connsiteY322" fmla="*/ 464263 h 869783"/>
                <a:gd name="connsiteX323" fmla="*/ 241929 w 579438"/>
                <a:gd name="connsiteY323" fmla="*/ 472621 h 869783"/>
                <a:gd name="connsiteX324" fmla="*/ 241929 w 579438"/>
                <a:gd name="connsiteY324" fmla="*/ 492678 h 869783"/>
                <a:gd name="connsiteX325" fmla="*/ 248638 w 579438"/>
                <a:gd name="connsiteY325" fmla="*/ 529449 h 869783"/>
                <a:gd name="connsiteX326" fmla="*/ 258702 w 579438"/>
                <a:gd name="connsiteY326" fmla="*/ 562878 h 869783"/>
                <a:gd name="connsiteX327" fmla="*/ 273799 w 579438"/>
                <a:gd name="connsiteY327" fmla="*/ 589620 h 869783"/>
                <a:gd name="connsiteX328" fmla="*/ 302314 w 579438"/>
                <a:gd name="connsiteY328" fmla="*/ 628063 h 869783"/>
                <a:gd name="connsiteX329" fmla="*/ 311075 w 579438"/>
                <a:gd name="connsiteY329" fmla="*/ 635493 h 869783"/>
                <a:gd name="connsiteX330" fmla="*/ 300636 w 579438"/>
                <a:gd name="connsiteY330" fmla="*/ 628063 h 869783"/>
                <a:gd name="connsiteX331" fmla="*/ 268766 w 579438"/>
                <a:gd name="connsiteY331" fmla="*/ 592963 h 869783"/>
                <a:gd name="connsiteX332" fmla="*/ 251993 w 579438"/>
                <a:gd name="connsiteY332" fmla="*/ 566221 h 869783"/>
                <a:gd name="connsiteX333" fmla="*/ 245283 w 579438"/>
                <a:gd name="connsiteY333" fmla="*/ 549506 h 869783"/>
                <a:gd name="connsiteX334" fmla="*/ 238574 w 579438"/>
                <a:gd name="connsiteY334" fmla="*/ 531121 h 869783"/>
                <a:gd name="connsiteX335" fmla="*/ 231865 w 579438"/>
                <a:gd name="connsiteY335" fmla="*/ 492678 h 869783"/>
                <a:gd name="connsiteX336" fmla="*/ 231865 w 579438"/>
                <a:gd name="connsiteY336" fmla="*/ 472621 h 869783"/>
                <a:gd name="connsiteX337" fmla="*/ 231865 w 579438"/>
                <a:gd name="connsiteY337" fmla="*/ 462592 h 869783"/>
                <a:gd name="connsiteX338" fmla="*/ 231865 w 579438"/>
                <a:gd name="connsiteY338" fmla="*/ 452564 h 869783"/>
                <a:gd name="connsiteX339" fmla="*/ 238574 w 579438"/>
                <a:gd name="connsiteY339" fmla="*/ 414121 h 869783"/>
                <a:gd name="connsiteX340" fmla="*/ 250316 w 579438"/>
                <a:gd name="connsiteY340" fmla="*/ 377350 h 869783"/>
                <a:gd name="connsiteX341" fmla="*/ 257025 w 579438"/>
                <a:gd name="connsiteY341" fmla="*/ 358964 h 869783"/>
                <a:gd name="connsiteX342" fmla="*/ 265412 w 579438"/>
                <a:gd name="connsiteY342" fmla="*/ 343921 h 869783"/>
                <a:gd name="connsiteX343" fmla="*/ 272121 w 579438"/>
                <a:gd name="connsiteY343" fmla="*/ 328878 h 869783"/>
                <a:gd name="connsiteX344" fmla="*/ 280508 w 579438"/>
                <a:gd name="connsiteY344" fmla="*/ 315507 h 869783"/>
                <a:gd name="connsiteX345" fmla="*/ 295604 w 579438"/>
                <a:gd name="connsiteY345" fmla="*/ 292107 h 869783"/>
                <a:gd name="connsiteX346" fmla="*/ 307346 w 579438"/>
                <a:gd name="connsiteY346" fmla="*/ 275393 h 869783"/>
                <a:gd name="connsiteX347" fmla="*/ 319087 w 579438"/>
                <a:gd name="connsiteY347" fmla="*/ 260350 h 869783"/>
                <a:gd name="connsiteX348" fmla="*/ 347663 w 579438"/>
                <a:gd name="connsiteY348" fmla="*/ 231775 h 869783"/>
                <a:gd name="connsiteX349" fmla="*/ 337589 w 579438"/>
                <a:gd name="connsiteY349" fmla="*/ 246821 h 869783"/>
                <a:gd name="connsiteX350" fmla="*/ 327514 w 579438"/>
                <a:gd name="connsiteY350" fmla="*/ 265211 h 869783"/>
                <a:gd name="connsiteX351" fmla="*/ 315760 w 579438"/>
                <a:gd name="connsiteY351" fmla="*/ 288616 h 869783"/>
                <a:gd name="connsiteX352" fmla="*/ 309044 w 579438"/>
                <a:gd name="connsiteY352" fmla="*/ 303662 h 869783"/>
                <a:gd name="connsiteX353" fmla="*/ 302328 w 579438"/>
                <a:gd name="connsiteY353" fmla="*/ 318708 h 869783"/>
                <a:gd name="connsiteX354" fmla="*/ 295611 w 579438"/>
                <a:gd name="connsiteY354" fmla="*/ 333754 h 869783"/>
                <a:gd name="connsiteX355" fmla="*/ 288895 w 579438"/>
                <a:gd name="connsiteY355" fmla="*/ 350472 h 869783"/>
                <a:gd name="connsiteX356" fmla="*/ 278820 w 579438"/>
                <a:gd name="connsiteY356" fmla="*/ 387252 h 869783"/>
                <a:gd name="connsiteX357" fmla="*/ 272104 w 579438"/>
                <a:gd name="connsiteY357" fmla="*/ 425703 h 869783"/>
                <a:gd name="connsiteX358" fmla="*/ 272104 w 579438"/>
                <a:gd name="connsiteY358" fmla="*/ 434062 h 869783"/>
                <a:gd name="connsiteX359" fmla="*/ 270425 w 579438"/>
                <a:gd name="connsiteY359" fmla="*/ 444092 h 869783"/>
                <a:gd name="connsiteX360" fmla="*/ 272104 w 579438"/>
                <a:gd name="connsiteY360" fmla="*/ 462482 h 869783"/>
                <a:gd name="connsiteX361" fmla="*/ 277141 w 579438"/>
                <a:gd name="connsiteY361" fmla="*/ 499262 h 869783"/>
                <a:gd name="connsiteX362" fmla="*/ 288895 w 579438"/>
                <a:gd name="connsiteY362" fmla="*/ 532698 h 869783"/>
                <a:gd name="connsiteX363" fmla="*/ 302328 w 579438"/>
                <a:gd name="connsiteY363" fmla="*/ 561118 h 869783"/>
                <a:gd name="connsiteX364" fmla="*/ 332551 w 579438"/>
                <a:gd name="connsiteY364" fmla="*/ 597898 h 869783"/>
                <a:gd name="connsiteX365" fmla="*/ 345984 w 579438"/>
                <a:gd name="connsiteY365" fmla="*/ 609600 h 869783"/>
                <a:gd name="connsiteX366" fmla="*/ 340947 w 579438"/>
                <a:gd name="connsiteY366" fmla="*/ 607928 h 869783"/>
                <a:gd name="connsiteX367" fmla="*/ 330872 w 579438"/>
                <a:gd name="connsiteY367" fmla="*/ 599569 h 869783"/>
                <a:gd name="connsiteX368" fmla="*/ 297290 w 579438"/>
                <a:gd name="connsiteY368" fmla="*/ 564462 h 869783"/>
                <a:gd name="connsiteX369" fmla="*/ 280499 w 579438"/>
                <a:gd name="connsiteY369" fmla="*/ 536041 h 869783"/>
                <a:gd name="connsiteX370" fmla="*/ 273783 w 579438"/>
                <a:gd name="connsiteY370" fmla="*/ 519323 h 869783"/>
                <a:gd name="connsiteX371" fmla="*/ 267067 w 579438"/>
                <a:gd name="connsiteY371" fmla="*/ 502605 h 869783"/>
                <a:gd name="connsiteX372" fmla="*/ 260350 w 579438"/>
                <a:gd name="connsiteY372" fmla="*/ 464154 h 869783"/>
                <a:gd name="connsiteX373" fmla="*/ 260350 w 579438"/>
                <a:gd name="connsiteY373" fmla="*/ 444092 h 869783"/>
                <a:gd name="connsiteX374" fmla="*/ 260350 w 579438"/>
                <a:gd name="connsiteY374" fmla="*/ 434062 h 869783"/>
                <a:gd name="connsiteX375" fmla="*/ 262029 w 579438"/>
                <a:gd name="connsiteY375" fmla="*/ 424031 h 869783"/>
                <a:gd name="connsiteX376" fmla="*/ 268746 w 579438"/>
                <a:gd name="connsiteY376" fmla="*/ 383908 h 869783"/>
                <a:gd name="connsiteX377" fmla="*/ 280499 w 579438"/>
                <a:gd name="connsiteY377" fmla="*/ 347129 h 869783"/>
                <a:gd name="connsiteX378" fmla="*/ 287216 w 579438"/>
                <a:gd name="connsiteY378" fmla="*/ 330411 h 869783"/>
                <a:gd name="connsiteX379" fmla="*/ 293932 w 579438"/>
                <a:gd name="connsiteY379" fmla="*/ 315365 h 869783"/>
                <a:gd name="connsiteX380" fmla="*/ 302328 w 579438"/>
                <a:gd name="connsiteY380" fmla="*/ 300318 h 869783"/>
                <a:gd name="connsiteX381" fmla="*/ 309044 w 579438"/>
                <a:gd name="connsiteY381" fmla="*/ 286944 h 869783"/>
                <a:gd name="connsiteX382" fmla="*/ 324156 w 579438"/>
                <a:gd name="connsiteY382" fmla="*/ 263539 h 869783"/>
                <a:gd name="connsiteX383" fmla="*/ 335910 w 579438"/>
                <a:gd name="connsiteY383" fmla="*/ 246821 h 869783"/>
                <a:gd name="connsiteX384" fmla="*/ 347663 w 579438"/>
                <a:gd name="connsiteY384" fmla="*/ 231775 h 869783"/>
                <a:gd name="connsiteX385" fmla="*/ 376238 w 579438"/>
                <a:gd name="connsiteY385" fmla="*/ 203200 h 869783"/>
                <a:gd name="connsiteX386" fmla="*/ 367843 w 579438"/>
                <a:gd name="connsiteY386" fmla="*/ 218246 h 869783"/>
                <a:gd name="connsiteX387" fmla="*/ 357768 w 579438"/>
                <a:gd name="connsiteY387" fmla="*/ 236636 h 869783"/>
                <a:gd name="connsiteX388" fmla="*/ 344335 w 579438"/>
                <a:gd name="connsiteY388" fmla="*/ 260041 h 869783"/>
                <a:gd name="connsiteX389" fmla="*/ 337619 w 579438"/>
                <a:gd name="connsiteY389" fmla="*/ 273415 h 869783"/>
                <a:gd name="connsiteX390" fmla="*/ 330903 w 579438"/>
                <a:gd name="connsiteY390" fmla="*/ 288461 h 869783"/>
                <a:gd name="connsiteX391" fmla="*/ 324186 w 579438"/>
                <a:gd name="connsiteY391" fmla="*/ 305179 h 869783"/>
                <a:gd name="connsiteX392" fmla="*/ 317470 w 579438"/>
                <a:gd name="connsiteY392" fmla="*/ 321897 h 869783"/>
                <a:gd name="connsiteX393" fmla="*/ 307395 w 579438"/>
                <a:gd name="connsiteY393" fmla="*/ 357005 h 869783"/>
                <a:gd name="connsiteX394" fmla="*/ 300679 w 579438"/>
                <a:gd name="connsiteY394" fmla="*/ 395456 h 869783"/>
                <a:gd name="connsiteX395" fmla="*/ 300679 w 579438"/>
                <a:gd name="connsiteY395" fmla="*/ 405487 h 869783"/>
                <a:gd name="connsiteX396" fmla="*/ 300679 w 579438"/>
                <a:gd name="connsiteY396" fmla="*/ 415518 h 869783"/>
                <a:gd name="connsiteX397" fmla="*/ 300679 w 579438"/>
                <a:gd name="connsiteY397" fmla="*/ 433907 h 869783"/>
                <a:gd name="connsiteX398" fmla="*/ 305716 w 579438"/>
                <a:gd name="connsiteY398" fmla="*/ 470687 h 869783"/>
                <a:gd name="connsiteX399" fmla="*/ 317470 w 579438"/>
                <a:gd name="connsiteY399" fmla="*/ 504123 h 869783"/>
                <a:gd name="connsiteX400" fmla="*/ 332582 w 579438"/>
                <a:gd name="connsiteY400" fmla="*/ 530871 h 869783"/>
                <a:gd name="connsiteX401" fmla="*/ 361126 w 579438"/>
                <a:gd name="connsiteY401" fmla="*/ 569323 h 869783"/>
                <a:gd name="connsiteX402" fmla="*/ 374559 w 579438"/>
                <a:gd name="connsiteY402" fmla="*/ 581025 h 869783"/>
                <a:gd name="connsiteX403" fmla="*/ 369522 w 579438"/>
                <a:gd name="connsiteY403" fmla="*/ 579353 h 869783"/>
                <a:gd name="connsiteX404" fmla="*/ 359447 w 579438"/>
                <a:gd name="connsiteY404" fmla="*/ 570994 h 869783"/>
                <a:gd name="connsiteX405" fmla="*/ 325865 w 579438"/>
                <a:gd name="connsiteY405" fmla="*/ 535887 h 869783"/>
                <a:gd name="connsiteX406" fmla="*/ 310753 w 579438"/>
                <a:gd name="connsiteY406" fmla="*/ 507466 h 869783"/>
                <a:gd name="connsiteX407" fmla="*/ 302358 w 579438"/>
                <a:gd name="connsiteY407" fmla="*/ 490748 h 869783"/>
                <a:gd name="connsiteX408" fmla="*/ 297321 w 579438"/>
                <a:gd name="connsiteY408" fmla="*/ 474030 h 869783"/>
                <a:gd name="connsiteX409" fmla="*/ 290604 w 579438"/>
                <a:gd name="connsiteY409" fmla="*/ 435579 h 869783"/>
                <a:gd name="connsiteX410" fmla="*/ 288925 w 579438"/>
                <a:gd name="connsiteY410" fmla="*/ 415518 h 869783"/>
                <a:gd name="connsiteX411" fmla="*/ 288925 w 579438"/>
                <a:gd name="connsiteY411" fmla="*/ 405487 h 869783"/>
                <a:gd name="connsiteX412" fmla="*/ 290604 w 579438"/>
                <a:gd name="connsiteY412" fmla="*/ 395456 h 869783"/>
                <a:gd name="connsiteX413" fmla="*/ 297321 w 579438"/>
                <a:gd name="connsiteY413" fmla="*/ 355333 h 869783"/>
                <a:gd name="connsiteX414" fmla="*/ 309074 w 579438"/>
                <a:gd name="connsiteY414" fmla="*/ 318554 h 869783"/>
                <a:gd name="connsiteX415" fmla="*/ 315791 w 579438"/>
                <a:gd name="connsiteY415" fmla="*/ 301836 h 869783"/>
                <a:gd name="connsiteX416" fmla="*/ 324186 w 579438"/>
                <a:gd name="connsiteY416" fmla="*/ 285118 h 869783"/>
                <a:gd name="connsiteX417" fmla="*/ 330903 w 579438"/>
                <a:gd name="connsiteY417" fmla="*/ 270072 h 869783"/>
                <a:gd name="connsiteX418" fmla="*/ 339298 w 579438"/>
                <a:gd name="connsiteY418" fmla="*/ 256697 h 869783"/>
                <a:gd name="connsiteX419" fmla="*/ 352731 w 579438"/>
                <a:gd name="connsiteY419" fmla="*/ 234964 h 869783"/>
                <a:gd name="connsiteX420" fmla="*/ 366164 w 579438"/>
                <a:gd name="connsiteY420" fmla="*/ 216574 h 869783"/>
                <a:gd name="connsiteX421" fmla="*/ 376238 w 579438"/>
                <a:gd name="connsiteY421" fmla="*/ 203200 h 869783"/>
                <a:gd name="connsiteX422" fmla="*/ 406400 w 579438"/>
                <a:gd name="connsiteY422" fmla="*/ 173038 h 869783"/>
                <a:gd name="connsiteX423" fmla="*/ 396326 w 579438"/>
                <a:gd name="connsiteY423" fmla="*/ 189822 h 869783"/>
                <a:gd name="connsiteX424" fmla="*/ 386251 w 579438"/>
                <a:gd name="connsiteY424" fmla="*/ 206606 h 869783"/>
                <a:gd name="connsiteX425" fmla="*/ 372818 w 579438"/>
                <a:gd name="connsiteY425" fmla="*/ 231782 h 869783"/>
                <a:gd name="connsiteX426" fmla="*/ 366102 w 579438"/>
                <a:gd name="connsiteY426" fmla="*/ 245210 h 869783"/>
                <a:gd name="connsiteX427" fmla="*/ 359386 w 579438"/>
                <a:gd name="connsiteY427" fmla="*/ 260315 h 869783"/>
                <a:gd name="connsiteX428" fmla="*/ 352669 w 579438"/>
                <a:gd name="connsiteY428" fmla="*/ 275421 h 869783"/>
                <a:gd name="connsiteX429" fmla="*/ 347632 w 579438"/>
                <a:gd name="connsiteY429" fmla="*/ 292205 h 869783"/>
                <a:gd name="connsiteX430" fmla="*/ 335878 w 579438"/>
                <a:gd name="connsiteY430" fmla="*/ 329130 h 869783"/>
                <a:gd name="connsiteX431" fmla="*/ 330841 w 579438"/>
                <a:gd name="connsiteY431" fmla="*/ 367734 h 869783"/>
                <a:gd name="connsiteX432" fmla="*/ 329162 w 579438"/>
                <a:gd name="connsiteY432" fmla="*/ 377804 h 869783"/>
                <a:gd name="connsiteX433" fmla="*/ 329162 w 579438"/>
                <a:gd name="connsiteY433" fmla="*/ 386197 h 869783"/>
                <a:gd name="connsiteX434" fmla="*/ 329162 w 579438"/>
                <a:gd name="connsiteY434" fmla="*/ 406337 h 869783"/>
                <a:gd name="connsiteX435" fmla="*/ 335878 w 579438"/>
                <a:gd name="connsiteY435" fmla="*/ 443263 h 869783"/>
                <a:gd name="connsiteX436" fmla="*/ 345953 w 579438"/>
                <a:gd name="connsiteY436" fmla="*/ 475152 h 869783"/>
                <a:gd name="connsiteX437" fmla="*/ 361065 w 579438"/>
                <a:gd name="connsiteY437" fmla="*/ 503686 h 869783"/>
                <a:gd name="connsiteX438" fmla="*/ 389609 w 579438"/>
                <a:gd name="connsiteY438" fmla="*/ 540611 h 869783"/>
                <a:gd name="connsiteX439" fmla="*/ 403042 w 579438"/>
                <a:gd name="connsiteY439" fmla="*/ 554038 h 869783"/>
                <a:gd name="connsiteX440" fmla="*/ 399684 w 579438"/>
                <a:gd name="connsiteY440" fmla="*/ 550681 h 869783"/>
                <a:gd name="connsiteX441" fmla="*/ 387930 w 579438"/>
                <a:gd name="connsiteY441" fmla="*/ 542289 h 869783"/>
                <a:gd name="connsiteX442" fmla="*/ 356027 w 579438"/>
                <a:gd name="connsiteY442" fmla="*/ 507043 h 869783"/>
                <a:gd name="connsiteX443" fmla="*/ 339236 w 579438"/>
                <a:gd name="connsiteY443" fmla="*/ 480188 h 869783"/>
                <a:gd name="connsiteX444" fmla="*/ 332520 w 579438"/>
                <a:gd name="connsiteY444" fmla="*/ 463403 h 869783"/>
                <a:gd name="connsiteX445" fmla="*/ 325804 w 579438"/>
                <a:gd name="connsiteY445" fmla="*/ 444941 h 869783"/>
                <a:gd name="connsiteX446" fmla="*/ 319087 w 579438"/>
                <a:gd name="connsiteY446" fmla="*/ 406337 h 869783"/>
                <a:gd name="connsiteX447" fmla="*/ 319087 w 579438"/>
                <a:gd name="connsiteY447" fmla="*/ 386197 h 869783"/>
                <a:gd name="connsiteX448" fmla="*/ 319087 w 579438"/>
                <a:gd name="connsiteY448" fmla="*/ 376126 h 869783"/>
                <a:gd name="connsiteX449" fmla="*/ 319087 w 579438"/>
                <a:gd name="connsiteY449" fmla="*/ 366056 h 869783"/>
                <a:gd name="connsiteX450" fmla="*/ 325804 w 579438"/>
                <a:gd name="connsiteY450" fmla="*/ 327452 h 869783"/>
                <a:gd name="connsiteX451" fmla="*/ 337557 w 579438"/>
                <a:gd name="connsiteY451" fmla="*/ 290527 h 869783"/>
                <a:gd name="connsiteX452" fmla="*/ 344274 w 579438"/>
                <a:gd name="connsiteY452" fmla="*/ 272064 h 869783"/>
                <a:gd name="connsiteX453" fmla="*/ 352669 w 579438"/>
                <a:gd name="connsiteY453" fmla="*/ 256959 h 869783"/>
                <a:gd name="connsiteX454" fmla="*/ 359386 w 579438"/>
                <a:gd name="connsiteY454" fmla="*/ 241853 h 869783"/>
                <a:gd name="connsiteX455" fmla="*/ 367781 w 579438"/>
                <a:gd name="connsiteY455" fmla="*/ 228426 h 869783"/>
                <a:gd name="connsiteX456" fmla="*/ 382893 w 579438"/>
                <a:gd name="connsiteY456" fmla="*/ 204928 h 869783"/>
                <a:gd name="connsiteX457" fmla="*/ 394647 w 579438"/>
                <a:gd name="connsiteY457" fmla="*/ 188144 h 869783"/>
                <a:gd name="connsiteX458" fmla="*/ 406400 w 579438"/>
                <a:gd name="connsiteY458" fmla="*/ 173038 h 869783"/>
                <a:gd name="connsiteX459" fmla="*/ 434975 w 579438"/>
                <a:gd name="connsiteY459" fmla="*/ 146050 h 869783"/>
                <a:gd name="connsiteX460" fmla="*/ 424901 w 579438"/>
                <a:gd name="connsiteY460" fmla="*/ 161096 h 869783"/>
                <a:gd name="connsiteX461" fmla="*/ 414826 w 579438"/>
                <a:gd name="connsiteY461" fmla="*/ 179486 h 869783"/>
                <a:gd name="connsiteX462" fmla="*/ 403072 w 579438"/>
                <a:gd name="connsiteY462" fmla="*/ 202891 h 869783"/>
                <a:gd name="connsiteX463" fmla="*/ 396356 w 579438"/>
                <a:gd name="connsiteY463" fmla="*/ 217937 h 869783"/>
                <a:gd name="connsiteX464" fmla="*/ 389640 w 579438"/>
                <a:gd name="connsiteY464" fmla="*/ 231311 h 869783"/>
                <a:gd name="connsiteX465" fmla="*/ 382923 w 579438"/>
                <a:gd name="connsiteY465" fmla="*/ 248029 h 869783"/>
                <a:gd name="connsiteX466" fmla="*/ 376207 w 579438"/>
                <a:gd name="connsiteY466" fmla="*/ 264747 h 869783"/>
                <a:gd name="connsiteX467" fmla="*/ 366132 w 579438"/>
                <a:gd name="connsiteY467" fmla="*/ 301527 h 869783"/>
                <a:gd name="connsiteX468" fmla="*/ 359416 w 579438"/>
                <a:gd name="connsiteY468" fmla="*/ 338306 h 869783"/>
                <a:gd name="connsiteX469" fmla="*/ 359416 w 579438"/>
                <a:gd name="connsiteY469" fmla="*/ 348337 h 869783"/>
                <a:gd name="connsiteX470" fmla="*/ 359416 w 579438"/>
                <a:gd name="connsiteY470" fmla="*/ 358368 h 869783"/>
                <a:gd name="connsiteX471" fmla="*/ 359416 w 579438"/>
                <a:gd name="connsiteY471" fmla="*/ 376757 h 869783"/>
                <a:gd name="connsiteX472" fmla="*/ 364453 w 579438"/>
                <a:gd name="connsiteY472" fmla="*/ 413537 h 869783"/>
                <a:gd name="connsiteX473" fmla="*/ 376207 w 579438"/>
                <a:gd name="connsiteY473" fmla="*/ 446972 h 869783"/>
                <a:gd name="connsiteX474" fmla="*/ 389640 w 579438"/>
                <a:gd name="connsiteY474" fmla="*/ 475393 h 869783"/>
                <a:gd name="connsiteX475" fmla="*/ 419863 w 579438"/>
                <a:gd name="connsiteY475" fmla="*/ 512173 h 869783"/>
                <a:gd name="connsiteX476" fmla="*/ 433296 w 579438"/>
                <a:gd name="connsiteY476" fmla="*/ 523875 h 869783"/>
                <a:gd name="connsiteX477" fmla="*/ 428259 w 579438"/>
                <a:gd name="connsiteY477" fmla="*/ 522203 h 869783"/>
                <a:gd name="connsiteX478" fmla="*/ 418184 w 579438"/>
                <a:gd name="connsiteY478" fmla="*/ 513844 h 869783"/>
                <a:gd name="connsiteX479" fmla="*/ 384602 w 579438"/>
                <a:gd name="connsiteY479" fmla="*/ 478736 h 869783"/>
                <a:gd name="connsiteX480" fmla="*/ 367811 w 579438"/>
                <a:gd name="connsiteY480" fmla="*/ 450316 h 869783"/>
                <a:gd name="connsiteX481" fmla="*/ 361095 w 579438"/>
                <a:gd name="connsiteY481" fmla="*/ 433598 h 869783"/>
                <a:gd name="connsiteX482" fmla="*/ 356058 w 579438"/>
                <a:gd name="connsiteY482" fmla="*/ 416880 h 869783"/>
                <a:gd name="connsiteX483" fmla="*/ 347662 w 579438"/>
                <a:gd name="connsiteY483" fmla="*/ 378429 h 869783"/>
                <a:gd name="connsiteX484" fmla="*/ 347662 w 579438"/>
                <a:gd name="connsiteY484" fmla="*/ 358368 h 869783"/>
                <a:gd name="connsiteX485" fmla="*/ 347662 w 579438"/>
                <a:gd name="connsiteY485" fmla="*/ 348337 h 869783"/>
                <a:gd name="connsiteX486" fmla="*/ 349341 w 579438"/>
                <a:gd name="connsiteY486" fmla="*/ 338306 h 869783"/>
                <a:gd name="connsiteX487" fmla="*/ 356058 w 579438"/>
                <a:gd name="connsiteY487" fmla="*/ 298183 h 869783"/>
                <a:gd name="connsiteX488" fmla="*/ 367811 w 579438"/>
                <a:gd name="connsiteY488" fmla="*/ 261404 h 869783"/>
                <a:gd name="connsiteX489" fmla="*/ 374528 w 579438"/>
                <a:gd name="connsiteY489" fmla="*/ 244686 h 869783"/>
                <a:gd name="connsiteX490" fmla="*/ 381244 w 579438"/>
                <a:gd name="connsiteY490" fmla="*/ 227968 h 869783"/>
                <a:gd name="connsiteX491" fmla="*/ 389640 w 579438"/>
                <a:gd name="connsiteY491" fmla="*/ 214593 h 869783"/>
                <a:gd name="connsiteX492" fmla="*/ 396356 w 579438"/>
                <a:gd name="connsiteY492" fmla="*/ 201219 h 869783"/>
                <a:gd name="connsiteX493" fmla="*/ 411468 w 579438"/>
                <a:gd name="connsiteY493" fmla="*/ 177814 h 869783"/>
                <a:gd name="connsiteX494" fmla="*/ 423222 w 579438"/>
                <a:gd name="connsiteY494" fmla="*/ 161096 h 869783"/>
                <a:gd name="connsiteX495" fmla="*/ 434975 w 579438"/>
                <a:gd name="connsiteY495" fmla="*/ 146050 h 869783"/>
                <a:gd name="connsiteX496" fmla="*/ 461962 w 579438"/>
                <a:gd name="connsiteY496" fmla="*/ 117475 h 869783"/>
                <a:gd name="connsiteX497" fmla="*/ 453719 w 579438"/>
                <a:gd name="connsiteY497" fmla="*/ 132521 h 869783"/>
                <a:gd name="connsiteX498" fmla="*/ 443828 w 579438"/>
                <a:gd name="connsiteY498" fmla="*/ 150911 h 869783"/>
                <a:gd name="connsiteX499" fmla="*/ 430640 w 579438"/>
                <a:gd name="connsiteY499" fmla="*/ 174316 h 869783"/>
                <a:gd name="connsiteX500" fmla="*/ 424045 w 579438"/>
                <a:gd name="connsiteY500" fmla="*/ 187690 h 869783"/>
                <a:gd name="connsiteX501" fmla="*/ 417451 w 579438"/>
                <a:gd name="connsiteY501" fmla="*/ 202736 h 869783"/>
                <a:gd name="connsiteX502" fmla="*/ 410857 w 579438"/>
                <a:gd name="connsiteY502" fmla="*/ 219454 h 869783"/>
                <a:gd name="connsiteX503" fmla="*/ 404263 w 579438"/>
                <a:gd name="connsiteY503" fmla="*/ 236172 h 869783"/>
                <a:gd name="connsiteX504" fmla="*/ 394371 w 579438"/>
                <a:gd name="connsiteY504" fmla="*/ 271280 h 869783"/>
                <a:gd name="connsiteX505" fmla="*/ 389426 w 579438"/>
                <a:gd name="connsiteY505" fmla="*/ 309731 h 869783"/>
                <a:gd name="connsiteX506" fmla="*/ 387777 w 579438"/>
                <a:gd name="connsiteY506" fmla="*/ 319762 h 869783"/>
                <a:gd name="connsiteX507" fmla="*/ 387777 w 579438"/>
                <a:gd name="connsiteY507" fmla="*/ 329793 h 869783"/>
                <a:gd name="connsiteX508" fmla="*/ 387777 w 579438"/>
                <a:gd name="connsiteY508" fmla="*/ 348182 h 869783"/>
                <a:gd name="connsiteX509" fmla="*/ 392723 w 579438"/>
                <a:gd name="connsiteY509" fmla="*/ 384962 h 869783"/>
                <a:gd name="connsiteX510" fmla="*/ 404263 w 579438"/>
                <a:gd name="connsiteY510" fmla="*/ 418397 h 869783"/>
                <a:gd name="connsiteX511" fmla="*/ 419100 w 579438"/>
                <a:gd name="connsiteY511" fmla="*/ 445146 h 869783"/>
                <a:gd name="connsiteX512" fmla="*/ 447125 w 579438"/>
                <a:gd name="connsiteY512" fmla="*/ 483597 h 869783"/>
                <a:gd name="connsiteX513" fmla="*/ 455659 w 579438"/>
                <a:gd name="connsiteY513" fmla="*/ 491170 h 869783"/>
                <a:gd name="connsiteX514" fmla="*/ 445477 w 579438"/>
                <a:gd name="connsiteY514" fmla="*/ 485269 h 869783"/>
                <a:gd name="connsiteX515" fmla="*/ 414154 w 579438"/>
                <a:gd name="connsiteY515" fmla="*/ 448490 h 869783"/>
                <a:gd name="connsiteX516" fmla="*/ 397668 w 579438"/>
                <a:gd name="connsiteY516" fmla="*/ 421741 h 869783"/>
                <a:gd name="connsiteX517" fmla="*/ 389426 w 579438"/>
                <a:gd name="connsiteY517" fmla="*/ 405023 h 869783"/>
                <a:gd name="connsiteX518" fmla="*/ 384480 w 579438"/>
                <a:gd name="connsiteY518" fmla="*/ 386633 h 869783"/>
                <a:gd name="connsiteX519" fmla="*/ 377886 w 579438"/>
                <a:gd name="connsiteY519" fmla="*/ 349854 h 869783"/>
                <a:gd name="connsiteX520" fmla="*/ 376237 w 579438"/>
                <a:gd name="connsiteY520" fmla="*/ 329793 h 869783"/>
                <a:gd name="connsiteX521" fmla="*/ 377886 w 579438"/>
                <a:gd name="connsiteY521" fmla="*/ 318090 h 869783"/>
                <a:gd name="connsiteX522" fmla="*/ 377886 w 579438"/>
                <a:gd name="connsiteY522" fmla="*/ 308059 h 869783"/>
                <a:gd name="connsiteX523" fmla="*/ 384480 w 579438"/>
                <a:gd name="connsiteY523" fmla="*/ 269608 h 869783"/>
                <a:gd name="connsiteX524" fmla="*/ 396020 w 579438"/>
                <a:gd name="connsiteY524" fmla="*/ 232829 h 869783"/>
                <a:gd name="connsiteX525" fmla="*/ 402614 w 579438"/>
                <a:gd name="connsiteY525" fmla="*/ 216111 h 869783"/>
                <a:gd name="connsiteX526" fmla="*/ 410857 w 579438"/>
                <a:gd name="connsiteY526" fmla="*/ 199393 h 869783"/>
                <a:gd name="connsiteX527" fmla="*/ 417451 w 579438"/>
                <a:gd name="connsiteY527" fmla="*/ 184347 h 869783"/>
                <a:gd name="connsiteX528" fmla="*/ 425694 w 579438"/>
                <a:gd name="connsiteY528" fmla="*/ 170972 h 869783"/>
                <a:gd name="connsiteX529" fmla="*/ 440531 w 579438"/>
                <a:gd name="connsiteY529" fmla="*/ 147567 h 869783"/>
                <a:gd name="connsiteX530" fmla="*/ 452071 w 579438"/>
                <a:gd name="connsiteY530" fmla="*/ 130849 h 869783"/>
                <a:gd name="connsiteX531" fmla="*/ 461962 w 579438"/>
                <a:gd name="connsiteY531" fmla="*/ 117475 h 869783"/>
                <a:gd name="connsiteX532" fmla="*/ 492125 w 579438"/>
                <a:gd name="connsiteY532" fmla="*/ 87313 h 869783"/>
                <a:gd name="connsiteX533" fmla="*/ 482234 w 579438"/>
                <a:gd name="connsiteY533" fmla="*/ 104027 h 869783"/>
                <a:gd name="connsiteX534" fmla="*/ 472343 w 579438"/>
                <a:gd name="connsiteY534" fmla="*/ 120741 h 869783"/>
                <a:gd name="connsiteX535" fmla="*/ 460803 w 579438"/>
                <a:gd name="connsiteY535" fmla="*/ 145813 h 869783"/>
                <a:gd name="connsiteX536" fmla="*/ 452560 w 579438"/>
                <a:gd name="connsiteY536" fmla="*/ 159184 h 869783"/>
                <a:gd name="connsiteX537" fmla="*/ 445966 w 579438"/>
                <a:gd name="connsiteY537" fmla="*/ 174227 h 869783"/>
                <a:gd name="connsiteX538" fmla="*/ 441020 w 579438"/>
                <a:gd name="connsiteY538" fmla="*/ 189270 h 869783"/>
                <a:gd name="connsiteX539" fmla="*/ 434426 w 579438"/>
                <a:gd name="connsiteY539" fmla="*/ 205984 h 869783"/>
                <a:gd name="connsiteX540" fmla="*/ 424534 w 579438"/>
                <a:gd name="connsiteY540" fmla="*/ 242755 h 869783"/>
                <a:gd name="connsiteX541" fmla="*/ 417940 w 579438"/>
                <a:gd name="connsiteY541" fmla="*/ 281198 h 869783"/>
                <a:gd name="connsiteX542" fmla="*/ 416292 w 579438"/>
                <a:gd name="connsiteY542" fmla="*/ 289555 h 869783"/>
                <a:gd name="connsiteX543" fmla="*/ 416292 w 579438"/>
                <a:gd name="connsiteY543" fmla="*/ 299584 h 869783"/>
                <a:gd name="connsiteX544" fmla="*/ 417940 w 579438"/>
                <a:gd name="connsiteY544" fmla="*/ 319641 h 869783"/>
                <a:gd name="connsiteX545" fmla="*/ 422886 w 579438"/>
                <a:gd name="connsiteY545" fmla="*/ 356412 h 869783"/>
                <a:gd name="connsiteX546" fmla="*/ 432777 w 579438"/>
                <a:gd name="connsiteY546" fmla="*/ 388169 h 869783"/>
                <a:gd name="connsiteX547" fmla="*/ 447614 w 579438"/>
                <a:gd name="connsiteY547" fmla="*/ 416583 h 869783"/>
                <a:gd name="connsiteX548" fmla="*/ 475640 w 579438"/>
                <a:gd name="connsiteY548" fmla="*/ 453354 h 869783"/>
                <a:gd name="connsiteX549" fmla="*/ 488828 w 579438"/>
                <a:gd name="connsiteY549" fmla="*/ 466726 h 869783"/>
                <a:gd name="connsiteX550" fmla="*/ 485531 w 579438"/>
                <a:gd name="connsiteY550" fmla="*/ 463383 h 869783"/>
                <a:gd name="connsiteX551" fmla="*/ 473991 w 579438"/>
                <a:gd name="connsiteY551" fmla="*/ 455026 h 869783"/>
                <a:gd name="connsiteX552" fmla="*/ 442669 w 579438"/>
                <a:gd name="connsiteY552" fmla="*/ 419926 h 869783"/>
                <a:gd name="connsiteX553" fmla="*/ 426183 w 579438"/>
                <a:gd name="connsiteY553" fmla="*/ 391512 h 869783"/>
                <a:gd name="connsiteX554" fmla="*/ 419589 w 579438"/>
                <a:gd name="connsiteY554" fmla="*/ 376469 h 869783"/>
                <a:gd name="connsiteX555" fmla="*/ 412994 w 579438"/>
                <a:gd name="connsiteY555" fmla="*/ 358083 h 869783"/>
                <a:gd name="connsiteX556" fmla="*/ 406400 w 579438"/>
                <a:gd name="connsiteY556" fmla="*/ 319641 h 869783"/>
                <a:gd name="connsiteX557" fmla="*/ 406400 w 579438"/>
                <a:gd name="connsiteY557" fmla="*/ 299584 h 869783"/>
                <a:gd name="connsiteX558" fmla="*/ 406400 w 579438"/>
                <a:gd name="connsiteY558" fmla="*/ 289555 h 869783"/>
                <a:gd name="connsiteX559" fmla="*/ 406400 w 579438"/>
                <a:gd name="connsiteY559" fmla="*/ 279527 h 869783"/>
                <a:gd name="connsiteX560" fmla="*/ 412994 w 579438"/>
                <a:gd name="connsiteY560" fmla="*/ 239412 h 869783"/>
                <a:gd name="connsiteX561" fmla="*/ 424534 w 579438"/>
                <a:gd name="connsiteY561" fmla="*/ 202641 h 869783"/>
                <a:gd name="connsiteX562" fmla="*/ 432777 w 579438"/>
                <a:gd name="connsiteY562" fmla="*/ 185927 h 869783"/>
                <a:gd name="connsiteX563" fmla="*/ 439371 w 579438"/>
                <a:gd name="connsiteY563" fmla="*/ 170884 h 869783"/>
                <a:gd name="connsiteX564" fmla="*/ 447614 w 579438"/>
                <a:gd name="connsiteY564" fmla="*/ 155841 h 869783"/>
                <a:gd name="connsiteX565" fmla="*/ 454208 w 579438"/>
                <a:gd name="connsiteY565" fmla="*/ 142470 h 869783"/>
                <a:gd name="connsiteX566" fmla="*/ 469045 w 579438"/>
                <a:gd name="connsiteY566" fmla="*/ 119070 h 869783"/>
                <a:gd name="connsiteX567" fmla="*/ 480585 w 579438"/>
                <a:gd name="connsiteY567" fmla="*/ 102356 h 869783"/>
                <a:gd name="connsiteX568" fmla="*/ 492125 w 579438"/>
                <a:gd name="connsiteY568" fmla="*/ 87313 h 869783"/>
                <a:gd name="connsiteX569" fmla="*/ 520700 w 579438"/>
                <a:gd name="connsiteY569" fmla="*/ 58738 h 869783"/>
                <a:gd name="connsiteX570" fmla="*/ 512457 w 579438"/>
                <a:gd name="connsiteY570" fmla="*/ 73784 h 869783"/>
                <a:gd name="connsiteX571" fmla="*/ 500918 w 579438"/>
                <a:gd name="connsiteY571" fmla="*/ 92174 h 869783"/>
                <a:gd name="connsiteX572" fmla="*/ 489378 w 579438"/>
                <a:gd name="connsiteY572" fmla="*/ 115579 h 869783"/>
                <a:gd name="connsiteX573" fmla="*/ 482783 w 579438"/>
                <a:gd name="connsiteY573" fmla="*/ 128953 h 869783"/>
                <a:gd name="connsiteX574" fmla="*/ 476189 w 579438"/>
                <a:gd name="connsiteY574" fmla="*/ 143999 h 869783"/>
                <a:gd name="connsiteX575" fmla="*/ 469595 w 579438"/>
                <a:gd name="connsiteY575" fmla="*/ 160717 h 869783"/>
                <a:gd name="connsiteX576" fmla="*/ 463001 w 579438"/>
                <a:gd name="connsiteY576" fmla="*/ 177435 h 869783"/>
                <a:gd name="connsiteX577" fmla="*/ 453109 w 579438"/>
                <a:gd name="connsiteY577" fmla="*/ 214215 h 869783"/>
                <a:gd name="connsiteX578" fmla="*/ 446515 w 579438"/>
                <a:gd name="connsiteY578" fmla="*/ 250994 h 869783"/>
                <a:gd name="connsiteX579" fmla="*/ 446515 w 579438"/>
                <a:gd name="connsiteY579" fmla="*/ 261025 h 869783"/>
                <a:gd name="connsiteX580" fmla="*/ 446515 w 579438"/>
                <a:gd name="connsiteY580" fmla="*/ 271056 h 869783"/>
                <a:gd name="connsiteX581" fmla="*/ 446515 w 579438"/>
                <a:gd name="connsiteY581" fmla="*/ 289445 h 869783"/>
                <a:gd name="connsiteX582" fmla="*/ 451461 w 579438"/>
                <a:gd name="connsiteY582" fmla="*/ 326225 h 869783"/>
                <a:gd name="connsiteX583" fmla="*/ 463001 w 579438"/>
                <a:gd name="connsiteY583" fmla="*/ 359660 h 869783"/>
                <a:gd name="connsiteX584" fmla="*/ 476189 w 579438"/>
                <a:gd name="connsiteY584" fmla="*/ 388081 h 869783"/>
                <a:gd name="connsiteX585" fmla="*/ 505863 w 579438"/>
                <a:gd name="connsiteY585" fmla="*/ 424860 h 869783"/>
                <a:gd name="connsiteX586" fmla="*/ 519052 w 579438"/>
                <a:gd name="connsiteY586" fmla="*/ 436563 h 869783"/>
                <a:gd name="connsiteX587" fmla="*/ 514106 w 579438"/>
                <a:gd name="connsiteY587" fmla="*/ 434891 h 869783"/>
                <a:gd name="connsiteX588" fmla="*/ 504215 w 579438"/>
                <a:gd name="connsiteY588" fmla="*/ 426532 h 869783"/>
                <a:gd name="connsiteX589" fmla="*/ 471244 w 579438"/>
                <a:gd name="connsiteY589" fmla="*/ 391425 h 869783"/>
                <a:gd name="connsiteX590" fmla="*/ 454758 w 579438"/>
                <a:gd name="connsiteY590" fmla="*/ 363004 h 869783"/>
                <a:gd name="connsiteX591" fmla="*/ 448164 w 579438"/>
                <a:gd name="connsiteY591" fmla="*/ 346286 h 869783"/>
                <a:gd name="connsiteX592" fmla="*/ 443218 w 579438"/>
                <a:gd name="connsiteY592" fmla="*/ 329568 h 869783"/>
                <a:gd name="connsiteX593" fmla="*/ 436624 w 579438"/>
                <a:gd name="connsiteY593" fmla="*/ 291117 h 869783"/>
                <a:gd name="connsiteX594" fmla="*/ 434975 w 579438"/>
                <a:gd name="connsiteY594" fmla="*/ 271056 h 869783"/>
                <a:gd name="connsiteX595" fmla="*/ 434975 w 579438"/>
                <a:gd name="connsiteY595" fmla="*/ 261025 h 869783"/>
                <a:gd name="connsiteX596" fmla="*/ 436624 w 579438"/>
                <a:gd name="connsiteY596" fmla="*/ 250994 h 869783"/>
                <a:gd name="connsiteX597" fmla="*/ 443218 w 579438"/>
                <a:gd name="connsiteY597" fmla="*/ 210871 h 869783"/>
                <a:gd name="connsiteX598" fmla="*/ 454758 w 579438"/>
                <a:gd name="connsiteY598" fmla="*/ 174092 h 869783"/>
                <a:gd name="connsiteX599" fmla="*/ 461352 w 579438"/>
                <a:gd name="connsiteY599" fmla="*/ 157374 h 869783"/>
                <a:gd name="connsiteX600" fmla="*/ 467946 w 579438"/>
                <a:gd name="connsiteY600" fmla="*/ 140656 h 869783"/>
                <a:gd name="connsiteX601" fmla="*/ 476189 w 579438"/>
                <a:gd name="connsiteY601" fmla="*/ 125610 h 869783"/>
                <a:gd name="connsiteX602" fmla="*/ 484432 w 579438"/>
                <a:gd name="connsiteY602" fmla="*/ 112235 h 869783"/>
                <a:gd name="connsiteX603" fmla="*/ 497620 w 579438"/>
                <a:gd name="connsiteY603" fmla="*/ 90502 h 869783"/>
                <a:gd name="connsiteX604" fmla="*/ 510809 w 579438"/>
                <a:gd name="connsiteY604" fmla="*/ 73784 h 869783"/>
                <a:gd name="connsiteX605" fmla="*/ 520700 w 579438"/>
                <a:gd name="connsiteY605" fmla="*/ 58738 h 869783"/>
                <a:gd name="connsiteX606" fmla="*/ 549275 w 579438"/>
                <a:gd name="connsiteY606" fmla="*/ 30163 h 869783"/>
                <a:gd name="connsiteX607" fmla="*/ 540880 w 579438"/>
                <a:gd name="connsiteY607" fmla="*/ 45209 h 869783"/>
                <a:gd name="connsiteX608" fmla="*/ 530805 w 579438"/>
                <a:gd name="connsiteY608" fmla="*/ 63599 h 869783"/>
                <a:gd name="connsiteX609" fmla="*/ 517372 w 579438"/>
                <a:gd name="connsiteY609" fmla="*/ 87004 h 869783"/>
                <a:gd name="connsiteX610" fmla="*/ 510656 w 579438"/>
                <a:gd name="connsiteY610" fmla="*/ 100378 h 869783"/>
                <a:gd name="connsiteX611" fmla="*/ 503940 w 579438"/>
                <a:gd name="connsiteY611" fmla="*/ 115424 h 869783"/>
                <a:gd name="connsiteX612" fmla="*/ 497223 w 579438"/>
                <a:gd name="connsiteY612" fmla="*/ 132142 h 869783"/>
                <a:gd name="connsiteX613" fmla="*/ 492186 w 579438"/>
                <a:gd name="connsiteY613" fmla="*/ 148860 h 869783"/>
                <a:gd name="connsiteX614" fmla="*/ 480432 w 579438"/>
                <a:gd name="connsiteY614" fmla="*/ 183968 h 869783"/>
                <a:gd name="connsiteX615" fmla="*/ 475395 w 579438"/>
                <a:gd name="connsiteY615" fmla="*/ 222419 h 869783"/>
                <a:gd name="connsiteX616" fmla="*/ 473716 w 579438"/>
                <a:gd name="connsiteY616" fmla="*/ 232450 h 869783"/>
                <a:gd name="connsiteX617" fmla="*/ 473716 w 579438"/>
                <a:gd name="connsiteY617" fmla="*/ 242481 h 869783"/>
                <a:gd name="connsiteX618" fmla="*/ 473716 w 579438"/>
                <a:gd name="connsiteY618" fmla="*/ 260870 h 869783"/>
                <a:gd name="connsiteX619" fmla="*/ 480432 w 579438"/>
                <a:gd name="connsiteY619" fmla="*/ 297650 h 869783"/>
                <a:gd name="connsiteX620" fmla="*/ 490507 w 579438"/>
                <a:gd name="connsiteY620" fmla="*/ 331085 h 869783"/>
                <a:gd name="connsiteX621" fmla="*/ 505619 w 579438"/>
                <a:gd name="connsiteY621" fmla="*/ 357834 h 869783"/>
                <a:gd name="connsiteX622" fmla="*/ 534163 w 579438"/>
                <a:gd name="connsiteY622" fmla="*/ 396285 h 869783"/>
                <a:gd name="connsiteX623" fmla="*/ 541846 w 579438"/>
                <a:gd name="connsiteY623" fmla="*/ 403283 h 869783"/>
                <a:gd name="connsiteX624" fmla="*/ 532484 w 579438"/>
                <a:gd name="connsiteY624" fmla="*/ 397957 h 869783"/>
                <a:gd name="connsiteX625" fmla="*/ 500581 w 579438"/>
                <a:gd name="connsiteY625" fmla="*/ 361178 h 869783"/>
                <a:gd name="connsiteX626" fmla="*/ 483790 w 579438"/>
                <a:gd name="connsiteY626" fmla="*/ 334429 h 869783"/>
                <a:gd name="connsiteX627" fmla="*/ 475395 w 579438"/>
                <a:gd name="connsiteY627" fmla="*/ 317711 h 869783"/>
                <a:gd name="connsiteX628" fmla="*/ 470358 w 579438"/>
                <a:gd name="connsiteY628" fmla="*/ 299321 h 869783"/>
                <a:gd name="connsiteX629" fmla="*/ 463641 w 579438"/>
                <a:gd name="connsiteY629" fmla="*/ 260870 h 869783"/>
                <a:gd name="connsiteX630" fmla="*/ 463641 w 579438"/>
                <a:gd name="connsiteY630" fmla="*/ 240809 h 869783"/>
                <a:gd name="connsiteX631" fmla="*/ 463641 w 579438"/>
                <a:gd name="connsiteY631" fmla="*/ 230778 h 869783"/>
                <a:gd name="connsiteX632" fmla="*/ 463641 w 579438"/>
                <a:gd name="connsiteY632" fmla="*/ 220747 h 869783"/>
                <a:gd name="connsiteX633" fmla="*/ 470358 w 579438"/>
                <a:gd name="connsiteY633" fmla="*/ 182296 h 869783"/>
                <a:gd name="connsiteX634" fmla="*/ 482111 w 579438"/>
                <a:gd name="connsiteY634" fmla="*/ 145517 h 869783"/>
                <a:gd name="connsiteX635" fmla="*/ 488828 w 579438"/>
                <a:gd name="connsiteY635" fmla="*/ 128799 h 869783"/>
                <a:gd name="connsiteX636" fmla="*/ 497223 w 579438"/>
                <a:gd name="connsiteY636" fmla="*/ 112081 h 869783"/>
                <a:gd name="connsiteX637" fmla="*/ 503940 w 579438"/>
                <a:gd name="connsiteY637" fmla="*/ 97035 h 869783"/>
                <a:gd name="connsiteX638" fmla="*/ 512335 w 579438"/>
                <a:gd name="connsiteY638" fmla="*/ 83660 h 869783"/>
                <a:gd name="connsiteX639" fmla="*/ 527447 w 579438"/>
                <a:gd name="connsiteY639" fmla="*/ 60255 h 869783"/>
                <a:gd name="connsiteX640" fmla="*/ 539201 w 579438"/>
                <a:gd name="connsiteY640" fmla="*/ 43537 h 869783"/>
                <a:gd name="connsiteX641" fmla="*/ 549275 w 579438"/>
                <a:gd name="connsiteY641" fmla="*/ 30163 h 869783"/>
                <a:gd name="connsiteX642" fmla="*/ 579438 w 579438"/>
                <a:gd name="connsiteY642" fmla="*/ 0 h 869783"/>
                <a:gd name="connsiteX643" fmla="*/ 569364 w 579438"/>
                <a:gd name="connsiteY643" fmla="*/ 16714 h 869783"/>
                <a:gd name="connsiteX644" fmla="*/ 559289 w 579438"/>
                <a:gd name="connsiteY644" fmla="*/ 33428 h 869783"/>
                <a:gd name="connsiteX645" fmla="*/ 547535 w 579438"/>
                <a:gd name="connsiteY645" fmla="*/ 58500 h 869783"/>
                <a:gd name="connsiteX646" fmla="*/ 540819 w 579438"/>
                <a:gd name="connsiteY646" fmla="*/ 71871 h 869783"/>
                <a:gd name="connsiteX647" fmla="*/ 534103 w 579438"/>
                <a:gd name="connsiteY647" fmla="*/ 86914 h 869783"/>
                <a:gd name="connsiteX648" fmla="*/ 527386 w 579438"/>
                <a:gd name="connsiteY648" fmla="*/ 101957 h 869783"/>
                <a:gd name="connsiteX649" fmla="*/ 520670 w 579438"/>
                <a:gd name="connsiteY649" fmla="*/ 118671 h 869783"/>
                <a:gd name="connsiteX650" fmla="*/ 510595 w 579438"/>
                <a:gd name="connsiteY650" fmla="*/ 155442 h 869783"/>
                <a:gd name="connsiteX651" fmla="*/ 503879 w 579438"/>
                <a:gd name="connsiteY651" fmla="*/ 193885 h 869783"/>
                <a:gd name="connsiteX652" fmla="*/ 502200 w 579438"/>
                <a:gd name="connsiteY652" fmla="*/ 202242 h 869783"/>
                <a:gd name="connsiteX653" fmla="*/ 502200 w 579438"/>
                <a:gd name="connsiteY653" fmla="*/ 212271 h 869783"/>
                <a:gd name="connsiteX654" fmla="*/ 503879 w 579438"/>
                <a:gd name="connsiteY654" fmla="*/ 232328 h 869783"/>
                <a:gd name="connsiteX655" fmla="*/ 508916 w 579438"/>
                <a:gd name="connsiteY655" fmla="*/ 269099 h 869783"/>
                <a:gd name="connsiteX656" fmla="*/ 518991 w 579438"/>
                <a:gd name="connsiteY656" fmla="*/ 300856 h 869783"/>
                <a:gd name="connsiteX657" fmla="*/ 534103 w 579438"/>
                <a:gd name="connsiteY657" fmla="*/ 329270 h 869783"/>
                <a:gd name="connsiteX658" fmla="*/ 562647 w 579438"/>
                <a:gd name="connsiteY658" fmla="*/ 366042 h 869783"/>
                <a:gd name="connsiteX659" fmla="*/ 576080 w 579438"/>
                <a:gd name="connsiteY659" fmla="*/ 379413 h 869783"/>
                <a:gd name="connsiteX660" fmla="*/ 572722 w 579438"/>
                <a:gd name="connsiteY660" fmla="*/ 376070 h 869783"/>
                <a:gd name="connsiteX661" fmla="*/ 562647 w 579438"/>
                <a:gd name="connsiteY661" fmla="*/ 367713 h 869783"/>
                <a:gd name="connsiteX662" fmla="*/ 529065 w 579438"/>
                <a:gd name="connsiteY662" fmla="*/ 332613 h 869783"/>
                <a:gd name="connsiteX663" fmla="*/ 512274 w 579438"/>
                <a:gd name="connsiteY663" fmla="*/ 304199 h 869783"/>
                <a:gd name="connsiteX664" fmla="*/ 505558 w 579438"/>
                <a:gd name="connsiteY664" fmla="*/ 289156 h 869783"/>
                <a:gd name="connsiteX665" fmla="*/ 498842 w 579438"/>
                <a:gd name="connsiteY665" fmla="*/ 270770 h 869783"/>
                <a:gd name="connsiteX666" fmla="*/ 492125 w 579438"/>
                <a:gd name="connsiteY666" fmla="*/ 232328 h 869783"/>
                <a:gd name="connsiteX667" fmla="*/ 492125 w 579438"/>
                <a:gd name="connsiteY667" fmla="*/ 212271 h 869783"/>
                <a:gd name="connsiteX668" fmla="*/ 492125 w 579438"/>
                <a:gd name="connsiteY668" fmla="*/ 202242 h 869783"/>
                <a:gd name="connsiteX669" fmla="*/ 492125 w 579438"/>
                <a:gd name="connsiteY669" fmla="*/ 192214 h 869783"/>
                <a:gd name="connsiteX670" fmla="*/ 498842 w 579438"/>
                <a:gd name="connsiteY670" fmla="*/ 152099 h 869783"/>
                <a:gd name="connsiteX671" fmla="*/ 510595 w 579438"/>
                <a:gd name="connsiteY671" fmla="*/ 115328 h 869783"/>
                <a:gd name="connsiteX672" fmla="*/ 518991 w 579438"/>
                <a:gd name="connsiteY672" fmla="*/ 98614 h 869783"/>
                <a:gd name="connsiteX673" fmla="*/ 525707 w 579438"/>
                <a:gd name="connsiteY673" fmla="*/ 83571 h 869783"/>
                <a:gd name="connsiteX674" fmla="*/ 534103 w 579438"/>
                <a:gd name="connsiteY674" fmla="*/ 68528 h 869783"/>
                <a:gd name="connsiteX675" fmla="*/ 540819 w 579438"/>
                <a:gd name="connsiteY675" fmla="*/ 55157 h 869783"/>
                <a:gd name="connsiteX676" fmla="*/ 555931 w 579438"/>
                <a:gd name="connsiteY676" fmla="*/ 31757 h 869783"/>
                <a:gd name="connsiteX677" fmla="*/ 567685 w 579438"/>
                <a:gd name="connsiteY677" fmla="*/ 15043 h 869783"/>
                <a:gd name="connsiteX678" fmla="*/ 579438 w 579438"/>
                <a:gd name="connsiteY678" fmla="*/ 0 h 8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579438" h="869783">
                  <a:moveTo>
                    <a:pt x="135446" y="809684"/>
                  </a:moveTo>
                  <a:lnTo>
                    <a:pt x="137838" y="811045"/>
                  </a:lnTo>
                  <a:cubicBezTo>
                    <a:pt x="139517" y="814388"/>
                    <a:pt x="141196" y="814388"/>
                    <a:pt x="141196" y="814388"/>
                  </a:cubicBezTo>
                  <a:cubicBezTo>
                    <a:pt x="141196" y="814388"/>
                    <a:pt x="139937" y="813552"/>
                    <a:pt x="137628" y="811672"/>
                  </a:cubicBezTo>
                  <a:close/>
                  <a:moveTo>
                    <a:pt x="222759" y="722371"/>
                  </a:moveTo>
                  <a:lnTo>
                    <a:pt x="225151" y="723732"/>
                  </a:lnTo>
                  <a:cubicBezTo>
                    <a:pt x="226830" y="725403"/>
                    <a:pt x="228509" y="727075"/>
                    <a:pt x="228509" y="727075"/>
                  </a:cubicBezTo>
                  <a:cubicBezTo>
                    <a:pt x="228509" y="727075"/>
                    <a:pt x="227250" y="726239"/>
                    <a:pt x="224941" y="724358"/>
                  </a:cubicBezTo>
                  <a:close/>
                  <a:moveTo>
                    <a:pt x="311075" y="635493"/>
                  </a:moveTo>
                  <a:lnTo>
                    <a:pt x="312378" y="636420"/>
                  </a:lnTo>
                  <a:cubicBezTo>
                    <a:pt x="314055" y="638092"/>
                    <a:pt x="315733" y="639763"/>
                    <a:pt x="315733" y="639763"/>
                  </a:cubicBezTo>
                  <a:cubicBezTo>
                    <a:pt x="315733" y="639763"/>
                    <a:pt x="314475" y="638510"/>
                    <a:pt x="312168" y="636420"/>
                  </a:cubicBezTo>
                  <a:close/>
                  <a:moveTo>
                    <a:pt x="85725" y="493713"/>
                  </a:moveTo>
                  <a:cubicBezTo>
                    <a:pt x="85725" y="493713"/>
                    <a:pt x="82428" y="500399"/>
                    <a:pt x="75834" y="510427"/>
                  </a:cubicBezTo>
                  <a:cubicBezTo>
                    <a:pt x="72537" y="515442"/>
                    <a:pt x="69240" y="520456"/>
                    <a:pt x="65943" y="527142"/>
                  </a:cubicBezTo>
                  <a:cubicBezTo>
                    <a:pt x="62645" y="535499"/>
                    <a:pt x="57700" y="542184"/>
                    <a:pt x="52754" y="552213"/>
                  </a:cubicBezTo>
                  <a:cubicBezTo>
                    <a:pt x="51106" y="555556"/>
                    <a:pt x="49457" y="560570"/>
                    <a:pt x="46160" y="565584"/>
                  </a:cubicBezTo>
                  <a:cubicBezTo>
                    <a:pt x="44511" y="570599"/>
                    <a:pt x="42863" y="575613"/>
                    <a:pt x="39566" y="580627"/>
                  </a:cubicBezTo>
                  <a:cubicBezTo>
                    <a:pt x="37917" y="585641"/>
                    <a:pt x="36269" y="590656"/>
                    <a:pt x="32971" y="595670"/>
                  </a:cubicBezTo>
                  <a:cubicBezTo>
                    <a:pt x="31323" y="602356"/>
                    <a:pt x="29674" y="607370"/>
                    <a:pt x="28026" y="612384"/>
                  </a:cubicBezTo>
                  <a:cubicBezTo>
                    <a:pt x="23080" y="624084"/>
                    <a:pt x="19783" y="637456"/>
                    <a:pt x="16486" y="649155"/>
                  </a:cubicBezTo>
                  <a:cubicBezTo>
                    <a:pt x="14837" y="660855"/>
                    <a:pt x="11540" y="674227"/>
                    <a:pt x="11540" y="687598"/>
                  </a:cubicBezTo>
                  <a:cubicBezTo>
                    <a:pt x="9892" y="697627"/>
                    <a:pt x="9892" y="697627"/>
                    <a:pt x="9892" y="697627"/>
                  </a:cubicBezTo>
                  <a:cubicBezTo>
                    <a:pt x="9892" y="705984"/>
                    <a:pt x="9892" y="705984"/>
                    <a:pt x="9892" y="705984"/>
                  </a:cubicBezTo>
                  <a:cubicBezTo>
                    <a:pt x="9892" y="712670"/>
                    <a:pt x="9892" y="719355"/>
                    <a:pt x="9892" y="726041"/>
                  </a:cubicBezTo>
                  <a:cubicBezTo>
                    <a:pt x="11540" y="737741"/>
                    <a:pt x="13189" y="751112"/>
                    <a:pt x="16486" y="762812"/>
                  </a:cubicBezTo>
                  <a:cubicBezTo>
                    <a:pt x="18134" y="774512"/>
                    <a:pt x="23080" y="784541"/>
                    <a:pt x="26377" y="794569"/>
                  </a:cubicBezTo>
                  <a:cubicBezTo>
                    <a:pt x="31323" y="806269"/>
                    <a:pt x="36269" y="814626"/>
                    <a:pt x="41214" y="822983"/>
                  </a:cubicBezTo>
                  <a:cubicBezTo>
                    <a:pt x="51106" y="839698"/>
                    <a:pt x="60997" y="853069"/>
                    <a:pt x="69240" y="859755"/>
                  </a:cubicBezTo>
                  <a:lnTo>
                    <a:pt x="79131" y="869783"/>
                  </a:lnTo>
                  <a:lnTo>
                    <a:pt x="67591" y="861426"/>
                  </a:lnTo>
                  <a:cubicBezTo>
                    <a:pt x="59348" y="854740"/>
                    <a:pt x="47808" y="843041"/>
                    <a:pt x="36269" y="826326"/>
                  </a:cubicBezTo>
                  <a:cubicBezTo>
                    <a:pt x="29674" y="817969"/>
                    <a:pt x="24729" y="809612"/>
                    <a:pt x="19783" y="799584"/>
                  </a:cubicBezTo>
                  <a:cubicBezTo>
                    <a:pt x="16486" y="792898"/>
                    <a:pt x="14837" y="787884"/>
                    <a:pt x="13189" y="782869"/>
                  </a:cubicBezTo>
                  <a:cubicBezTo>
                    <a:pt x="9892" y="776184"/>
                    <a:pt x="8243" y="771169"/>
                    <a:pt x="6594" y="764484"/>
                  </a:cubicBezTo>
                  <a:cubicBezTo>
                    <a:pt x="3297" y="752784"/>
                    <a:pt x="1649" y="739412"/>
                    <a:pt x="0" y="726041"/>
                  </a:cubicBezTo>
                  <a:cubicBezTo>
                    <a:pt x="0" y="719355"/>
                    <a:pt x="0" y="712670"/>
                    <a:pt x="0" y="705984"/>
                  </a:cubicBezTo>
                  <a:cubicBezTo>
                    <a:pt x="0" y="695955"/>
                    <a:pt x="0" y="695955"/>
                    <a:pt x="0" y="695955"/>
                  </a:cubicBezTo>
                  <a:cubicBezTo>
                    <a:pt x="0" y="685927"/>
                    <a:pt x="0" y="685927"/>
                    <a:pt x="0" y="685927"/>
                  </a:cubicBezTo>
                  <a:cubicBezTo>
                    <a:pt x="1649" y="672555"/>
                    <a:pt x="4946" y="659184"/>
                    <a:pt x="6594" y="647484"/>
                  </a:cubicBezTo>
                  <a:cubicBezTo>
                    <a:pt x="9892" y="634113"/>
                    <a:pt x="14837" y="622413"/>
                    <a:pt x="18134" y="610713"/>
                  </a:cubicBezTo>
                  <a:cubicBezTo>
                    <a:pt x="19783" y="604027"/>
                    <a:pt x="23080" y="599013"/>
                    <a:pt x="24729" y="592327"/>
                  </a:cubicBezTo>
                  <a:cubicBezTo>
                    <a:pt x="28026" y="587313"/>
                    <a:pt x="29674" y="582299"/>
                    <a:pt x="32971" y="577284"/>
                  </a:cubicBezTo>
                  <a:cubicBezTo>
                    <a:pt x="34620" y="572270"/>
                    <a:pt x="37917" y="567256"/>
                    <a:pt x="39566" y="562241"/>
                  </a:cubicBezTo>
                  <a:cubicBezTo>
                    <a:pt x="42863" y="557227"/>
                    <a:pt x="46160" y="552213"/>
                    <a:pt x="47808" y="548870"/>
                  </a:cubicBezTo>
                  <a:cubicBezTo>
                    <a:pt x="52754" y="540513"/>
                    <a:pt x="57700" y="532156"/>
                    <a:pt x="62645" y="525470"/>
                  </a:cubicBezTo>
                  <a:cubicBezTo>
                    <a:pt x="65943" y="518784"/>
                    <a:pt x="70888" y="513770"/>
                    <a:pt x="74185" y="508756"/>
                  </a:cubicBezTo>
                  <a:cubicBezTo>
                    <a:pt x="80780" y="498727"/>
                    <a:pt x="85725" y="493713"/>
                    <a:pt x="85725" y="493713"/>
                  </a:cubicBezTo>
                  <a:close/>
                  <a:moveTo>
                    <a:pt x="455659" y="491170"/>
                  </a:moveTo>
                  <a:lnTo>
                    <a:pt x="457017" y="491956"/>
                  </a:lnTo>
                  <a:cubicBezTo>
                    <a:pt x="458665" y="495300"/>
                    <a:pt x="460314" y="495300"/>
                    <a:pt x="460314" y="495300"/>
                  </a:cubicBezTo>
                  <a:close/>
                  <a:moveTo>
                    <a:pt x="114300" y="465138"/>
                  </a:moveTo>
                  <a:cubicBezTo>
                    <a:pt x="114300" y="465138"/>
                    <a:pt x="111003" y="470153"/>
                    <a:pt x="104409" y="480184"/>
                  </a:cubicBezTo>
                  <a:cubicBezTo>
                    <a:pt x="102760" y="485199"/>
                    <a:pt x="99463" y="491887"/>
                    <a:pt x="94518" y="498574"/>
                  </a:cubicBezTo>
                  <a:cubicBezTo>
                    <a:pt x="91220" y="505261"/>
                    <a:pt x="86275" y="513620"/>
                    <a:pt x="82978" y="521979"/>
                  </a:cubicBezTo>
                  <a:cubicBezTo>
                    <a:pt x="79681" y="526994"/>
                    <a:pt x="78032" y="532010"/>
                    <a:pt x="76383" y="537025"/>
                  </a:cubicBezTo>
                  <a:cubicBezTo>
                    <a:pt x="73086" y="540369"/>
                    <a:pt x="71438" y="545384"/>
                    <a:pt x="69789" y="550400"/>
                  </a:cubicBezTo>
                  <a:cubicBezTo>
                    <a:pt x="66492" y="557087"/>
                    <a:pt x="64844" y="562102"/>
                    <a:pt x="63195" y="567117"/>
                  </a:cubicBezTo>
                  <a:cubicBezTo>
                    <a:pt x="61546" y="572133"/>
                    <a:pt x="58249" y="578820"/>
                    <a:pt x="56601" y="583835"/>
                  </a:cubicBezTo>
                  <a:cubicBezTo>
                    <a:pt x="53304" y="595538"/>
                    <a:pt x="50006" y="607240"/>
                    <a:pt x="46709" y="620615"/>
                  </a:cubicBezTo>
                  <a:cubicBezTo>
                    <a:pt x="43412" y="632317"/>
                    <a:pt x="41764" y="645692"/>
                    <a:pt x="40115" y="657394"/>
                  </a:cubicBezTo>
                  <a:cubicBezTo>
                    <a:pt x="40115" y="667425"/>
                    <a:pt x="40115" y="667425"/>
                    <a:pt x="40115" y="667425"/>
                  </a:cubicBezTo>
                  <a:cubicBezTo>
                    <a:pt x="40115" y="677456"/>
                    <a:pt x="40115" y="677456"/>
                    <a:pt x="40115" y="677456"/>
                  </a:cubicBezTo>
                  <a:cubicBezTo>
                    <a:pt x="38467" y="684143"/>
                    <a:pt x="40115" y="690830"/>
                    <a:pt x="40115" y="695845"/>
                  </a:cubicBezTo>
                  <a:cubicBezTo>
                    <a:pt x="40115" y="709220"/>
                    <a:pt x="41764" y="720922"/>
                    <a:pt x="45061" y="732625"/>
                  </a:cubicBezTo>
                  <a:cubicBezTo>
                    <a:pt x="48358" y="744327"/>
                    <a:pt x="51655" y="756030"/>
                    <a:pt x="56601" y="766061"/>
                  </a:cubicBezTo>
                  <a:cubicBezTo>
                    <a:pt x="59898" y="776091"/>
                    <a:pt x="64844" y="786122"/>
                    <a:pt x="69789" y="794481"/>
                  </a:cubicBezTo>
                  <a:cubicBezTo>
                    <a:pt x="79681" y="811199"/>
                    <a:pt x="91220" y="822902"/>
                    <a:pt x="99463" y="831261"/>
                  </a:cubicBezTo>
                  <a:cubicBezTo>
                    <a:pt x="106057" y="839620"/>
                    <a:pt x="112652" y="842963"/>
                    <a:pt x="112652" y="842963"/>
                  </a:cubicBezTo>
                  <a:cubicBezTo>
                    <a:pt x="112652" y="842963"/>
                    <a:pt x="111003" y="842963"/>
                    <a:pt x="107706" y="841291"/>
                  </a:cubicBezTo>
                  <a:cubicBezTo>
                    <a:pt x="106057" y="839620"/>
                    <a:pt x="101112" y="836276"/>
                    <a:pt x="97815" y="832932"/>
                  </a:cubicBezTo>
                  <a:cubicBezTo>
                    <a:pt x="89572" y="826245"/>
                    <a:pt x="76383" y="814543"/>
                    <a:pt x="64844" y="797825"/>
                  </a:cubicBezTo>
                  <a:cubicBezTo>
                    <a:pt x="59898" y="789466"/>
                    <a:pt x="53304" y="779435"/>
                    <a:pt x="48358" y="769404"/>
                  </a:cubicBezTo>
                  <a:cubicBezTo>
                    <a:pt x="46709" y="764389"/>
                    <a:pt x="43412" y="759374"/>
                    <a:pt x="41764" y="752686"/>
                  </a:cubicBezTo>
                  <a:cubicBezTo>
                    <a:pt x="40115" y="747671"/>
                    <a:pt x="36818" y="740984"/>
                    <a:pt x="36818" y="735968"/>
                  </a:cubicBezTo>
                  <a:cubicBezTo>
                    <a:pt x="31872" y="724266"/>
                    <a:pt x="30224" y="710892"/>
                    <a:pt x="28575" y="697517"/>
                  </a:cubicBezTo>
                  <a:cubicBezTo>
                    <a:pt x="28575" y="690830"/>
                    <a:pt x="28575" y="684143"/>
                    <a:pt x="28575" y="677456"/>
                  </a:cubicBezTo>
                  <a:cubicBezTo>
                    <a:pt x="28575" y="667425"/>
                    <a:pt x="28575" y="667425"/>
                    <a:pt x="28575" y="667425"/>
                  </a:cubicBezTo>
                  <a:cubicBezTo>
                    <a:pt x="30224" y="657394"/>
                    <a:pt x="30224" y="657394"/>
                    <a:pt x="30224" y="657394"/>
                  </a:cubicBezTo>
                  <a:cubicBezTo>
                    <a:pt x="30224" y="644020"/>
                    <a:pt x="33521" y="630646"/>
                    <a:pt x="36818" y="617271"/>
                  </a:cubicBezTo>
                  <a:cubicBezTo>
                    <a:pt x="40115" y="605569"/>
                    <a:pt x="43412" y="592194"/>
                    <a:pt x="48358" y="580492"/>
                  </a:cubicBezTo>
                  <a:cubicBezTo>
                    <a:pt x="50006" y="575476"/>
                    <a:pt x="51655" y="568789"/>
                    <a:pt x="54952" y="563774"/>
                  </a:cubicBezTo>
                  <a:cubicBezTo>
                    <a:pt x="56601" y="558758"/>
                    <a:pt x="59898" y="552071"/>
                    <a:pt x="61546" y="547056"/>
                  </a:cubicBezTo>
                  <a:cubicBezTo>
                    <a:pt x="64844" y="542041"/>
                    <a:pt x="66492" y="537025"/>
                    <a:pt x="69789" y="533682"/>
                  </a:cubicBezTo>
                  <a:cubicBezTo>
                    <a:pt x="71438" y="528666"/>
                    <a:pt x="74735" y="523651"/>
                    <a:pt x="76383" y="520307"/>
                  </a:cubicBezTo>
                  <a:cubicBezTo>
                    <a:pt x="81329" y="510277"/>
                    <a:pt x="87923" y="503589"/>
                    <a:pt x="91220" y="496902"/>
                  </a:cubicBezTo>
                  <a:cubicBezTo>
                    <a:pt x="96166" y="490215"/>
                    <a:pt x="99463" y="483528"/>
                    <a:pt x="102760" y="480184"/>
                  </a:cubicBezTo>
                  <a:cubicBezTo>
                    <a:pt x="111003" y="470153"/>
                    <a:pt x="114300" y="465138"/>
                    <a:pt x="114300" y="465138"/>
                  </a:cubicBezTo>
                  <a:close/>
                  <a:moveTo>
                    <a:pt x="142875" y="436563"/>
                  </a:moveTo>
                  <a:cubicBezTo>
                    <a:pt x="142875" y="436563"/>
                    <a:pt x="139517" y="441578"/>
                    <a:pt x="134480" y="451609"/>
                  </a:cubicBezTo>
                  <a:cubicBezTo>
                    <a:pt x="131122" y="456624"/>
                    <a:pt x="127763" y="461640"/>
                    <a:pt x="124405" y="469999"/>
                  </a:cubicBezTo>
                  <a:cubicBezTo>
                    <a:pt x="119368" y="476686"/>
                    <a:pt x="116010" y="485045"/>
                    <a:pt x="110972" y="493404"/>
                  </a:cubicBezTo>
                  <a:cubicBezTo>
                    <a:pt x="109293" y="498419"/>
                    <a:pt x="105935" y="501763"/>
                    <a:pt x="104256" y="506778"/>
                  </a:cubicBezTo>
                  <a:cubicBezTo>
                    <a:pt x="102577" y="511794"/>
                    <a:pt x="99219" y="516809"/>
                    <a:pt x="97540" y="521825"/>
                  </a:cubicBezTo>
                  <a:cubicBezTo>
                    <a:pt x="95861" y="526840"/>
                    <a:pt x="92502" y="531855"/>
                    <a:pt x="90823" y="538542"/>
                  </a:cubicBezTo>
                  <a:cubicBezTo>
                    <a:pt x="89144" y="543558"/>
                    <a:pt x="85786" y="548573"/>
                    <a:pt x="84107" y="555260"/>
                  </a:cubicBezTo>
                  <a:cubicBezTo>
                    <a:pt x="80749" y="566963"/>
                    <a:pt x="77390" y="578665"/>
                    <a:pt x="74032" y="590368"/>
                  </a:cubicBezTo>
                  <a:cubicBezTo>
                    <a:pt x="72353" y="603742"/>
                    <a:pt x="68995" y="615445"/>
                    <a:pt x="68995" y="628819"/>
                  </a:cubicBezTo>
                  <a:cubicBezTo>
                    <a:pt x="67316" y="638850"/>
                    <a:pt x="67316" y="638850"/>
                    <a:pt x="67316" y="638850"/>
                  </a:cubicBezTo>
                  <a:cubicBezTo>
                    <a:pt x="67316" y="648881"/>
                    <a:pt x="67316" y="648881"/>
                    <a:pt x="67316" y="648881"/>
                  </a:cubicBezTo>
                  <a:cubicBezTo>
                    <a:pt x="67316" y="653896"/>
                    <a:pt x="67316" y="660583"/>
                    <a:pt x="67316" y="667270"/>
                  </a:cubicBezTo>
                  <a:cubicBezTo>
                    <a:pt x="68995" y="680645"/>
                    <a:pt x="70674" y="692347"/>
                    <a:pt x="74032" y="704050"/>
                  </a:cubicBezTo>
                  <a:cubicBezTo>
                    <a:pt x="75711" y="715752"/>
                    <a:pt x="79070" y="727455"/>
                    <a:pt x="84107" y="737486"/>
                  </a:cubicBezTo>
                  <a:cubicBezTo>
                    <a:pt x="89144" y="747516"/>
                    <a:pt x="94181" y="755875"/>
                    <a:pt x="99219" y="764234"/>
                  </a:cubicBezTo>
                  <a:cubicBezTo>
                    <a:pt x="109293" y="780952"/>
                    <a:pt x="119368" y="794327"/>
                    <a:pt x="127763" y="802686"/>
                  </a:cubicBezTo>
                  <a:lnTo>
                    <a:pt x="135446" y="809684"/>
                  </a:lnTo>
                  <a:lnTo>
                    <a:pt x="126084" y="804357"/>
                  </a:lnTo>
                  <a:cubicBezTo>
                    <a:pt x="117689" y="795998"/>
                    <a:pt x="105935" y="784296"/>
                    <a:pt x="94181" y="767578"/>
                  </a:cubicBezTo>
                  <a:cubicBezTo>
                    <a:pt x="87465" y="760891"/>
                    <a:pt x="82428" y="750860"/>
                    <a:pt x="77390" y="740829"/>
                  </a:cubicBezTo>
                  <a:cubicBezTo>
                    <a:pt x="74032" y="735814"/>
                    <a:pt x="72353" y="729127"/>
                    <a:pt x="68995" y="724111"/>
                  </a:cubicBezTo>
                  <a:cubicBezTo>
                    <a:pt x="67316" y="719096"/>
                    <a:pt x="65637" y="712409"/>
                    <a:pt x="63958" y="705722"/>
                  </a:cubicBezTo>
                  <a:cubicBezTo>
                    <a:pt x="60600" y="694019"/>
                    <a:pt x="58920" y="680645"/>
                    <a:pt x="57241" y="667270"/>
                  </a:cubicBezTo>
                  <a:cubicBezTo>
                    <a:pt x="57241" y="662255"/>
                    <a:pt x="55562" y="655568"/>
                    <a:pt x="55562" y="648881"/>
                  </a:cubicBezTo>
                  <a:cubicBezTo>
                    <a:pt x="57241" y="637178"/>
                    <a:pt x="57241" y="637178"/>
                    <a:pt x="57241" y="637178"/>
                  </a:cubicBezTo>
                  <a:cubicBezTo>
                    <a:pt x="57241" y="627147"/>
                    <a:pt x="57241" y="627147"/>
                    <a:pt x="57241" y="627147"/>
                  </a:cubicBezTo>
                  <a:cubicBezTo>
                    <a:pt x="58920" y="613773"/>
                    <a:pt x="60600" y="602071"/>
                    <a:pt x="63958" y="588696"/>
                  </a:cubicBezTo>
                  <a:cubicBezTo>
                    <a:pt x="67316" y="575322"/>
                    <a:pt x="70674" y="563619"/>
                    <a:pt x="75711" y="551917"/>
                  </a:cubicBezTo>
                  <a:cubicBezTo>
                    <a:pt x="77390" y="545230"/>
                    <a:pt x="80749" y="540214"/>
                    <a:pt x="82428" y="535199"/>
                  </a:cubicBezTo>
                  <a:cubicBezTo>
                    <a:pt x="85786" y="528512"/>
                    <a:pt x="87465" y="523496"/>
                    <a:pt x="90823" y="518481"/>
                  </a:cubicBezTo>
                  <a:cubicBezTo>
                    <a:pt x="92502" y="513466"/>
                    <a:pt x="95861" y="508450"/>
                    <a:pt x="97540" y="503435"/>
                  </a:cubicBezTo>
                  <a:cubicBezTo>
                    <a:pt x="100898" y="498419"/>
                    <a:pt x="102577" y="495076"/>
                    <a:pt x="105935" y="490060"/>
                  </a:cubicBezTo>
                  <a:cubicBezTo>
                    <a:pt x="110972" y="481701"/>
                    <a:pt x="116010" y="473342"/>
                    <a:pt x="121047" y="466655"/>
                  </a:cubicBezTo>
                  <a:cubicBezTo>
                    <a:pt x="124405" y="459968"/>
                    <a:pt x="129442" y="454953"/>
                    <a:pt x="132801" y="449937"/>
                  </a:cubicBezTo>
                  <a:cubicBezTo>
                    <a:pt x="139517" y="441578"/>
                    <a:pt x="142875" y="436563"/>
                    <a:pt x="142875" y="436563"/>
                  </a:cubicBezTo>
                  <a:close/>
                  <a:moveTo>
                    <a:pt x="173038" y="406400"/>
                  </a:moveTo>
                  <a:cubicBezTo>
                    <a:pt x="173038" y="406400"/>
                    <a:pt x="169680" y="413086"/>
                    <a:pt x="162964" y="423114"/>
                  </a:cubicBezTo>
                  <a:cubicBezTo>
                    <a:pt x="159605" y="428128"/>
                    <a:pt x="156247" y="433143"/>
                    <a:pt x="152889" y="439828"/>
                  </a:cubicBezTo>
                  <a:cubicBezTo>
                    <a:pt x="149531" y="448185"/>
                    <a:pt x="144494" y="454871"/>
                    <a:pt x="141135" y="464900"/>
                  </a:cubicBezTo>
                  <a:cubicBezTo>
                    <a:pt x="137777" y="468243"/>
                    <a:pt x="136098" y="473257"/>
                    <a:pt x="132740" y="478271"/>
                  </a:cubicBezTo>
                  <a:cubicBezTo>
                    <a:pt x="131061" y="483285"/>
                    <a:pt x="129382" y="488300"/>
                    <a:pt x="126024" y="493314"/>
                  </a:cubicBezTo>
                  <a:cubicBezTo>
                    <a:pt x="124344" y="498328"/>
                    <a:pt x="122665" y="503343"/>
                    <a:pt x="120986" y="508357"/>
                  </a:cubicBezTo>
                  <a:cubicBezTo>
                    <a:pt x="117628" y="515043"/>
                    <a:pt x="115949" y="520057"/>
                    <a:pt x="114270" y="525071"/>
                  </a:cubicBezTo>
                  <a:cubicBezTo>
                    <a:pt x="109233" y="536771"/>
                    <a:pt x="105874" y="550143"/>
                    <a:pt x="104195" y="561842"/>
                  </a:cubicBezTo>
                  <a:cubicBezTo>
                    <a:pt x="100837" y="573542"/>
                    <a:pt x="99158" y="586914"/>
                    <a:pt x="97479" y="600285"/>
                  </a:cubicBezTo>
                  <a:cubicBezTo>
                    <a:pt x="95800" y="608642"/>
                    <a:pt x="95800" y="608642"/>
                    <a:pt x="95800" y="608642"/>
                  </a:cubicBezTo>
                  <a:cubicBezTo>
                    <a:pt x="95800" y="618671"/>
                    <a:pt x="95800" y="618671"/>
                    <a:pt x="95800" y="618671"/>
                  </a:cubicBezTo>
                  <a:cubicBezTo>
                    <a:pt x="95800" y="625357"/>
                    <a:pt x="95800" y="632042"/>
                    <a:pt x="97479" y="638728"/>
                  </a:cubicBezTo>
                  <a:cubicBezTo>
                    <a:pt x="97479" y="650428"/>
                    <a:pt x="99158" y="663799"/>
                    <a:pt x="102516" y="675499"/>
                  </a:cubicBezTo>
                  <a:cubicBezTo>
                    <a:pt x="105874" y="687199"/>
                    <a:pt x="109233" y="697228"/>
                    <a:pt x="112591" y="707256"/>
                  </a:cubicBezTo>
                  <a:cubicBezTo>
                    <a:pt x="117628" y="718956"/>
                    <a:pt x="122665" y="727313"/>
                    <a:pt x="127703" y="735670"/>
                  </a:cubicBezTo>
                  <a:cubicBezTo>
                    <a:pt x="137777" y="752385"/>
                    <a:pt x="149531" y="764085"/>
                    <a:pt x="156247" y="772442"/>
                  </a:cubicBezTo>
                  <a:cubicBezTo>
                    <a:pt x="164643" y="780799"/>
                    <a:pt x="169680" y="785813"/>
                    <a:pt x="169680" y="785813"/>
                  </a:cubicBezTo>
                  <a:cubicBezTo>
                    <a:pt x="169680" y="785813"/>
                    <a:pt x="168001" y="784142"/>
                    <a:pt x="166322" y="782470"/>
                  </a:cubicBezTo>
                  <a:cubicBezTo>
                    <a:pt x="162964" y="780799"/>
                    <a:pt x="159605" y="779127"/>
                    <a:pt x="156247" y="774113"/>
                  </a:cubicBezTo>
                  <a:cubicBezTo>
                    <a:pt x="146173" y="767427"/>
                    <a:pt x="134419" y="755728"/>
                    <a:pt x="122665" y="739013"/>
                  </a:cubicBezTo>
                  <a:cubicBezTo>
                    <a:pt x="115949" y="730656"/>
                    <a:pt x="110912" y="722299"/>
                    <a:pt x="105874" y="710599"/>
                  </a:cubicBezTo>
                  <a:cubicBezTo>
                    <a:pt x="102516" y="705585"/>
                    <a:pt x="100837" y="700571"/>
                    <a:pt x="99158" y="695556"/>
                  </a:cubicBezTo>
                  <a:cubicBezTo>
                    <a:pt x="97479" y="688871"/>
                    <a:pt x="94121" y="683856"/>
                    <a:pt x="92442" y="677171"/>
                  </a:cubicBezTo>
                  <a:cubicBezTo>
                    <a:pt x="89083" y="665471"/>
                    <a:pt x="87404" y="652099"/>
                    <a:pt x="85725" y="638728"/>
                  </a:cubicBezTo>
                  <a:cubicBezTo>
                    <a:pt x="85725" y="632042"/>
                    <a:pt x="85725" y="625357"/>
                    <a:pt x="85725" y="618671"/>
                  </a:cubicBezTo>
                  <a:cubicBezTo>
                    <a:pt x="85725" y="608642"/>
                    <a:pt x="85725" y="608642"/>
                    <a:pt x="85725" y="608642"/>
                  </a:cubicBezTo>
                  <a:cubicBezTo>
                    <a:pt x="85725" y="598614"/>
                    <a:pt x="85725" y="598614"/>
                    <a:pt x="85725" y="598614"/>
                  </a:cubicBezTo>
                  <a:cubicBezTo>
                    <a:pt x="87404" y="585242"/>
                    <a:pt x="90763" y="571871"/>
                    <a:pt x="92442" y="558500"/>
                  </a:cubicBezTo>
                  <a:cubicBezTo>
                    <a:pt x="95800" y="546800"/>
                    <a:pt x="100837" y="533428"/>
                    <a:pt x="104195" y="521728"/>
                  </a:cubicBezTo>
                  <a:cubicBezTo>
                    <a:pt x="107553" y="516714"/>
                    <a:pt x="109233" y="511700"/>
                    <a:pt x="112591" y="505014"/>
                  </a:cubicBezTo>
                  <a:cubicBezTo>
                    <a:pt x="114270" y="500000"/>
                    <a:pt x="115949" y="494986"/>
                    <a:pt x="119307" y="489971"/>
                  </a:cubicBezTo>
                  <a:cubicBezTo>
                    <a:pt x="122665" y="484957"/>
                    <a:pt x="124344" y="479942"/>
                    <a:pt x="127703" y="474928"/>
                  </a:cubicBezTo>
                  <a:cubicBezTo>
                    <a:pt x="129382" y="469914"/>
                    <a:pt x="132740" y="464900"/>
                    <a:pt x="134419" y="461557"/>
                  </a:cubicBezTo>
                  <a:cubicBezTo>
                    <a:pt x="139456" y="453200"/>
                    <a:pt x="144494" y="444843"/>
                    <a:pt x="149531" y="438157"/>
                  </a:cubicBezTo>
                  <a:cubicBezTo>
                    <a:pt x="154568" y="431471"/>
                    <a:pt x="157926" y="426457"/>
                    <a:pt x="161285" y="421443"/>
                  </a:cubicBezTo>
                  <a:cubicBezTo>
                    <a:pt x="168001" y="411414"/>
                    <a:pt x="173038" y="406400"/>
                    <a:pt x="173038" y="406400"/>
                  </a:cubicBezTo>
                  <a:close/>
                  <a:moveTo>
                    <a:pt x="541846" y="403283"/>
                  </a:moveTo>
                  <a:lnTo>
                    <a:pt x="544238" y="404644"/>
                  </a:lnTo>
                  <a:cubicBezTo>
                    <a:pt x="545917" y="406316"/>
                    <a:pt x="547596" y="407988"/>
                    <a:pt x="547596" y="407988"/>
                  </a:cubicBezTo>
                  <a:cubicBezTo>
                    <a:pt x="547596" y="407988"/>
                    <a:pt x="546337" y="407152"/>
                    <a:pt x="544028" y="405271"/>
                  </a:cubicBezTo>
                  <a:close/>
                  <a:moveTo>
                    <a:pt x="201613" y="377825"/>
                  </a:moveTo>
                  <a:cubicBezTo>
                    <a:pt x="201613" y="377825"/>
                    <a:pt x="198255" y="382840"/>
                    <a:pt x="193218" y="392871"/>
                  </a:cubicBezTo>
                  <a:cubicBezTo>
                    <a:pt x="189860" y="397886"/>
                    <a:pt x="186501" y="404574"/>
                    <a:pt x="181464" y="411261"/>
                  </a:cubicBezTo>
                  <a:cubicBezTo>
                    <a:pt x="178106" y="417948"/>
                    <a:pt x="173069" y="426307"/>
                    <a:pt x="169710" y="434666"/>
                  </a:cubicBezTo>
                  <a:cubicBezTo>
                    <a:pt x="168031" y="439681"/>
                    <a:pt x="164673" y="444697"/>
                    <a:pt x="162994" y="448040"/>
                  </a:cubicBezTo>
                  <a:cubicBezTo>
                    <a:pt x="161315" y="453056"/>
                    <a:pt x="157957" y="458071"/>
                    <a:pt x="156278" y="463086"/>
                  </a:cubicBezTo>
                  <a:cubicBezTo>
                    <a:pt x="152919" y="468102"/>
                    <a:pt x="151240" y="474789"/>
                    <a:pt x="149561" y="479804"/>
                  </a:cubicBezTo>
                  <a:cubicBezTo>
                    <a:pt x="147882" y="484820"/>
                    <a:pt x="144524" y="491507"/>
                    <a:pt x="142845" y="496522"/>
                  </a:cubicBezTo>
                  <a:cubicBezTo>
                    <a:pt x="139487" y="508225"/>
                    <a:pt x="136128" y="519927"/>
                    <a:pt x="132770" y="533302"/>
                  </a:cubicBezTo>
                  <a:cubicBezTo>
                    <a:pt x="129412" y="545004"/>
                    <a:pt x="127733" y="558379"/>
                    <a:pt x="126054" y="570081"/>
                  </a:cubicBezTo>
                  <a:cubicBezTo>
                    <a:pt x="126054" y="580112"/>
                    <a:pt x="126054" y="580112"/>
                    <a:pt x="126054" y="580112"/>
                  </a:cubicBezTo>
                  <a:cubicBezTo>
                    <a:pt x="126054" y="590143"/>
                    <a:pt x="126054" y="590143"/>
                    <a:pt x="126054" y="590143"/>
                  </a:cubicBezTo>
                  <a:cubicBezTo>
                    <a:pt x="124375" y="596830"/>
                    <a:pt x="126054" y="603517"/>
                    <a:pt x="126054" y="608532"/>
                  </a:cubicBezTo>
                  <a:cubicBezTo>
                    <a:pt x="127733" y="621907"/>
                    <a:pt x="127733" y="633609"/>
                    <a:pt x="131091" y="645312"/>
                  </a:cubicBezTo>
                  <a:cubicBezTo>
                    <a:pt x="134449" y="657014"/>
                    <a:pt x="137808" y="668717"/>
                    <a:pt x="142845" y="678748"/>
                  </a:cubicBezTo>
                  <a:cubicBezTo>
                    <a:pt x="146203" y="688778"/>
                    <a:pt x="151240" y="698809"/>
                    <a:pt x="156278" y="707168"/>
                  </a:cubicBezTo>
                  <a:cubicBezTo>
                    <a:pt x="168031" y="723886"/>
                    <a:pt x="178106" y="735589"/>
                    <a:pt x="186501" y="743948"/>
                  </a:cubicBezTo>
                  <a:cubicBezTo>
                    <a:pt x="194897" y="752307"/>
                    <a:pt x="199934" y="755650"/>
                    <a:pt x="199934" y="755650"/>
                  </a:cubicBezTo>
                  <a:cubicBezTo>
                    <a:pt x="199934" y="755650"/>
                    <a:pt x="198255" y="755650"/>
                    <a:pt x="194897" y="753978"/>
                  </a:cubicBezTo>
                  <a:cubicBezTo>
                    <a:pt x="193218" y="752307"/>
                    <a:pt x="189860" y="748963"/>
                    <a:pt x="184822" y="745619"/>
                  </a:cubicBezTo>
                  <a:cubicBezTo>
                    <a:pt x="176427" y="737260"/>
                    <a:pt x="162994" y="727230"/>
                    <a:pt x="151240" y="710512"/>
                  </a:cubicBezTo>
                  <a:cubicBezTo>
                    <a:pt x="146203" y="702153"/>
                    <a:pt x="139487" y="692122"/>
                    <a:pt x="134449" y="682091"/>
                  </a:cubicBezTo>
                  <a:cubicBezTo>
                    <a:pt x="132770" y="677076"/>
                    <a:pt x="129412" y="672061"/>
                    <a:pt x="127733" y="665373"/>
                  </a:cubicBezTo>
                  <a:cubicBezTo>
                    <a:pt x="126054" y="660358"/>
                    <a:pt x="124375" y="653671"/>
                    <a:pt x="122696" y="648655"/>
                  </a:cubicBezTo>
                  <a:cubicBezTo>
                    <a:pt x="119338" y="635281"/>
                    <a:pt x="115979" y="623579"/>
                    <a:pt x="115979" y="610204"/>
                  </a:cubicBezTo>
                  <a:cubicBezTo>
                    <a:pt x="114300" y="603517"/>
                    <a:pt x="114300" y="596830"/>
                    <a:pt x="114300" y="590143"/>
                  </a:cubicBezTo>
                  <a:cubicBezTo>
                    <a:pt x="114300" y="580112"/>
                    <a:pt x="114300" y="580112"/>
                    <a:pt x="114300" y="580112"/>
                  </a:cubicBezTo>
                  <a:cubicBezTo>
                    <a:pt x="115979" y="570081"/>
                    <a:pt x="115979" y="570081"/>
                    <a:pt x="115979" y="570081"/>
                  </a:cubicBezTo>
                  <a:cubicBezTo>
                    <a:pt x="115979" y="556707"/>
                    <a:pt x="119338" y="543333"/>
                    <a:pt x="122696" y="529958"/>
                  </a:cubicBezTo>
                  <a:cubicBezTo>
                    <a:pt x="126054" y="516584"/>
                    <a:pt x="129412" y="504881"/>
                    <a:pt x="134449" y="493179"/>
                  </a:cubicBezTo>
                  <a:cubicBezTo>
                    <a:pt x="136128" y="488163"/>
                    <a:pt x="137808" y="481476"/>
                    <a:pt x="141166" y="476461"/>
                  </a:cubicBezTo>
                  <a:cubicBezTo>
                    <a:pt x="142845" y="471445"/>
                    <a:pt x="146203" y="464758"/>
                    <a:pt x="147882" y="459743"/>
                  </a:cubicBezTo>
                  <a:cubicBezTo>
                    <a:pt x="151240" y="454727"/>
                    <a:pt x="152919" y="449712"/>
                    <a:pt x="156278" y="444697"/>
                  </a:cubicBezTo>
                  <a:cubicBezTo>
                    <a:pt x="159636" y="441353"/>
                    <a:pt x="161315" y="436338"/>
                    <a:pt x="164673" y="431322"/>
                  </a:cubicBezTo>
                  <a:cubicBezTo>
                    <a:pt x="168031" y="422963"/>
                    <a:pt x="174748" y="416276"/>
                    <a:pt x="178106" y="409589"/>
                  </a:cubicBezTo>
                  <a:cubicBezTo>
                    <a:pt x="183143" y="402902"/>
                    <a:pt x="186501" y="396215"/>
                    <a:pt x="191539" y="392871"/>
                  </a:cubicBezTo>
                  <a:cubicBezTo>
                    <a:pt x="198255" y="382840"/>
                    <a:pt x="201613" y="377825"/>
                    <a:pt x="201613" y="377825"/>
                  </a:cubicBezTo>
                  <a:close/>
                  <a:moveTo>
                    <a:pt x="230188" y="349250"/>
                  </a:moveTo>
                  <a:cubicBezTo>
                    <a:pt x="230188" y="349250"/>
                    <a:pt x="226830" y="354265"/>
                    <a:pt x="221793" y="364296"/>
                  </a:cubicBezTo>
                  <a:cubicBezTo>
                    <a:pt x="218435" y="369311"/>
                    <a:pt x="215076" y="374327"/>
                    <a:pt x="211718" y="382686"/>
                  </a:cubicBezTo>
                  <a:cubicBezTo>
                    <a:pt x="206681" y="389373"/>
                    <a:pt x="203323" y="397732"/>
                    <a:pt x="198285" y="406091"/>
                  </a:cubicBezTo>
                  <a:cubicBezTo>
                    <a:pt x="196606" y="411106"/>
                    <a:pt x="194927" y="414450"/>
                    <a:pt x="191569" y="419465"/>
                  </a:cubicBezTo>
                  <a:cubicBezTo>
                    <a:pt x="189890" y="424481"/>
                    <a:pt x="188211" y="429496"/>
                    <a:pt x="184853" y="434511"/>
                  </a:cubicBezTo>
                  <a:cubicBezTo>
                    <a:pt x="183174" y="439527"/>
                    <a:pt x="179815" y="444542"/>
                    <a:pt x="178136" y="451229"/>
                  </a:cubicBezTo>
                  <a:cubicBezTo>
                    <a:pt x="176457" y="456245"/>
                    <a:pt x="174778" y="461260"/>
                    <a:pt x="173099" y="467947"/>
                  </a:cubicBezTo>
                  <a:cubicBezTo>
                    <a:pt x="168062" y="479650"/>
                    <a:pt x="164703" y="491352"/>
                    <a:pt x="161345" y="503055"/>
                  </a:cubicBezTo>
                  <a:cubicBezTo>
                    <a:pt x="159666" y="516429"/>
                    <a:pt x="156308" y="528132"/>
                    <a:pt x="156308" y="541506"/>
                  </a:cubicBezTo>
                  <a:cubicBezTo>
                    <a:pt x="154629" y="551537"/>
                    <a:pt x="154629" y="551537"/>
                    <a:pt x="154629" y="551537"/>
                  </a:cubicBezTo>
                  <a:cubicBezTo>
                    <a:pt x="154629" y="559896"/>
                    <a:pt x="154629" y="559896"/>
                    <a:pt x="154629" y="559896"/>
                  </a:cubicBezTo>
                  <a:cubicBezTo>
                    <a:pt x="154629" y="566583"/>
                    <a:pt x="154629" y="573270"/>
                    <a:pt x="154629" y="579957"/>
                  </a:cubicBezTo>
                  <a:cubicBezTo>
                    <a:pt x="156308" y="591660"/>
                    <a:pt x="157987" y="605034"/>
                    <a:pt x="161345" y="616737"/>
                  </a:cubicBezTo>
                  <a:cubicBezTo>
                    <a:pt x="163024" y="628439"/>
                    <a:pt x="166383" y="640142"/>
                    <a:pt x="171420" y="650173"/>
                  </a:cubicBezTo>
                  <a:cubicBezTo>
                    <a:pt x="176457" y="660203"/>
                    <a:pt x="181494" y="668562"/>
                    <a:pt x="186532" y="676921"/>
                  </a:cubicBezTo>
                  <a:cubicBezTo>
                    <a:pt x="196606" y="693639"/>
                    <a:pt x="206681" y="707014"/>
                    <a:pt x="215076" y="715373"/>
                  </a:cubicBezTo>
                  <a:lnTo>
                    <a:pt x="222759" y="722371"/>
                  </a:lnTo>
                  <a:lnTo>
                    <a:pt x="213397" y="717044"/>
                  </a:lnTo>
                  <a:cubicBezTo>
                    <a:pt x="205002" y="708685"/>
                    <a:pt x="193248" y="696983"/>
                    <a:pt x="181494" y="680265"/>
                  </a:cubicBezTo>
                  <a:cubicBezTo>
                    <a:pt x="174778" y="673578"/>
                    <a:pt x="169741" y="663547"/>
                    <a:pt x="164703" y="653516"/>
                  </a:cubicBezTo>
                  <a:cubicBezTo>
                    <a:pt x="161345" y="648501"/>
                    <a:pt x="159666" y="641814"/>
                    <a:pt x="156308" y="636798"/>
                  </a:cubicBezTo>
                  <a:cubicBezTo>
                    <a:pt x="154629" y="631783"/>
                    <a:pt x="152950" y="625096"/>
                    <a:pt x="151271" y="618409"/>
                  </a:cubicBezTo>
                  <a:cubicBezTo>
                    <a:pt x="147913" y="606706"/>
                    <a:pt x="146233" y="593332"/>
                    <a:pt x="144554" y="579957"/>
                  </a:cubicBezTo>
                  <a:cubicBezTo>
                    <a:pt x="144554" y="573270"/>
                    <a:pt x="142875" y="566583"/>
                    <a:pt x="144554" y="559896"/>
                  </a:cubicBezTo>
                  <a:cubicBezTo>
                    <a:pt x="144554" y="549865"/>
                    <a:pt x="144554" y="549865"/>
                    <a:pt x="144554" y="549865"/>
                  </a:cubicBezTo>
                  <a:cubicBezTo>
                    <a:pt x="144554" y="539834"/>
                    <a:pt x="144554" y="539834"/>
                    <a:pt x="144554" y="539834"/>
                  </a:cubicBezTo>
                  <a:cubicBezTo>
                    <a:pt x="146233" y="526460"/>
                    <a:pt x="147913" y="513086"/>
                    <a:pt x="151271" y="501383"/>
                  </a:cubicBezTo>
                  <a:cubicBezTo>
                    <a:pt x="154629" y="488009"/>
                    <a:pt x="157987" y="476306"/>
                    <a:pt x="163024" y="464604"/>
                  </a:cubicBezTo>
                  <a:cubicBezTo>
                    <a:pt x="164703" y="457916"/>
                    <a:pt x="168062" y="452901"/>
                    <a:pt x="169741" y="446214"/>
                  </a:cubicBezTo>
                  <a:cubicBezTo>
                    <a:pt x="173099" y="441198"/>
                    <a:pt x="174778" y="436183"/>
                    <a:pt x="178136" y="431168"/>
                  </a:cubicBezTo>
                  <a:cubicBezTo>
                    <a:pt x="179815" y="426152"/>
                    <a:pt x="183174" y="421137"/>
                    <a:pt x="184853" y="416122"/>
                  </a:cubicBezTo>
                  <a:cubicBezTo>
                    <a:pt x="188211" y="411106"/>
                    <a:pt x="189890" y="407763"/>
                    <a:pt x="193248" y="402747"/>
                  </a:cubicBezTo>
                  <a:cubicBezTo>
                    <a:pt x="198285" y="394388"/>
                    <a:pt x="203323" y="386029"/>
                    <a:pt x="208360" y="379342"/>
                  </a:cubicBezTo>
                  <a:cubicBezTo>
                    <a:pt x="211718" y="372655"/>
                    <a:pt x="216755" y="367640"/>
                    <a:pt x="220114" y="362624"/>
                  </a:cubicBezTo>
                  <a:cubicBezTo>
                    <a:pt x="226830" y="354265"/>
                    <a:pt x="230188" y="349250"/>
                    <a:pt x="230188" y="349250"/>
                  </a:cubicBezTo>
                  <a:close/>
                  <a:moveTo>
                    <a:pt x="260350" y="319088"/>
                  </a:moveTo>
                  <a:cubicBezTo>
                    <a:pt x="260350" y="319088"/>
                    <a:pt x="256992" y="325774"/>
                    <a:pt x="250276" y="335802"/>
                  </a:cubicBezTo>
                  <a:cubicBezTo>
                    <a:pt x="246917" y="339145"/>
                    <a:pt x="243559" y="345831"/>
                    <a:pt x="240201" y="352516"/>
                  </a:cubicBezTo>
                  <a:cubicBezTo>
                    <a:pt x="236843" y="360874"/>
                    <a:pt x="231806" y="367559"/>
                    <a:pt x="228447" y="377588"/>
                  </a:cubicBezTo>
                  <a:cubicBezTo>
                    <a:pt x="225089" y="380931"/>
                    <a:pt x="223410" y="385945"/>
                    <a:pt x="221731" y="390959"/>
                  </a:cubicBezTo>
                  <a:cubicBezTo>
                    <a:pt x="218373" y="395973"/>
                    <a:pt x="216694" y="400988"/>
                    <a:pt x="215015" y="406002"/>
                  </a:cubicBezTo>
                  <a:cubicBezTo>
                    <a:pt x="211656" y="411016"/>
                    <a:pt x="209977" y="416030"/>
                    <a:pt x="208298" y="421045"/>
                  </a:cubicBezTo>
                  <a:cubicBezTo>
                    <a:pt x="204940" y="426059"/>
                    <a:pt x="203261" y="432745"/>
                    <a:pt x="201582" y="437759"/>
                  </a:cubicBezTo>
                  <a:cubicBezTo>
                    <a:pt x="196545" y="449459"/>
                    <a:pt x="193186" y="461159"/>
                    <a:pt x="191507" y="474530"/>
                  </a:cubicBezTo>
                  <a:cubicBezTo>
                    <a:pt x="188149" y="486230"/>
                    <a:pt x="186470" y="499602"/>
                    <a:pt x="184791" y="512973"/>
                  </a:cubicBezTo>
                  <a:cubicBezTo>
                    <a:pt x="184791" y="521330"/>
                    <a:pt x="184791" y="521330"/>
                    <a:pt x="184791" y="521330"/>
                  </a:cubicBezTo>
                  <a:cubicBezTo>
                    <a:pt x="183112" y="531359"/>
                    <a:pt x="183112" y="531359"/>
                    <a:pt x="183112" y="531359"/>
                  </a:cubicBezTo>
                  <a:cubicBezTo>
                    <a:pt x="183112" y="538045"/>
                    <a:pt x="183112" y="544730"/>
                    <a:pt x="184791" y="551416"/>
                  </a:cubicBezTo>
                  <a:cubicBezTo>
                    <a:pt x="184791" y="563116"/>
                    <a:pt x="186470" y="576487"/>
                    <a:pt x="189828" y="588187"/>
                  </a:cubicBezTo>
                  <a:cubicBezTo>
                    <a:pt x="193186" y="599887"/>
                    <a:pt x="196545" y="609916"/>
                    <a:pt x="201582" y="619944"/>
                  </a:cubicBezTo>
                  <a:cubicBezTo>
                    <a:pt x="204940" y="629973"/>
                    <a:pt x="209977" y="640001"/>
                    <a:pt x="215015" y="648358"/>
                  </a:cubicBezTo>
                  <a:cubicBezTo>
                    <a:pt x="225089" y="665073"/>
                    <a:pt x="236843" y="676773"/>
                    <a:pt x="243559" y="685130"/>
                  </a:cubicBezTo>
                  <a:cubicBezTo>
                    <a:pt x="251955" y="693487"/>
                    <a:pt x="256992" y="698501"/>
                    <a:pt x="256992" y="698501"/>
                  </a:cubicBezTo>
                  <a:cubicBezTo>
                    <a:pt x="256992" y="698501"/>
                    <a:pt x="256992" y="696830"/>
                    <a:pt x="253634" y="695158"/>
                  </a:cubicBezTo>
                  <a:cubicBezTo>
                    <a:pt x="251955" y="693487"/>
                    <a:pt x="246917" y="690144"/>
                    <a:pt x="243559" y="686801"/>
                  </a:cubicBezTo>
                  <a:cubicBezTo>
                    <a:pt x="233485" y="680115"/>
                    <a:pt x="221731" y="668416"/>
                    <a:pt x="209977" y="651701"/>
                  </a:cubicBezTo>
                  <a:cubicBezTo>
                    <a:pt x="204940" y="643344"/>
                    <a:pt x="198224" y="634987"/>
                    <a:pt x="193186" y="623287"/>
                  </a:cubicBezTo>
                  <a:cubicBezTo>
                    <a:pt x="189828" y="618273"/>
                    <a:pt x="188149" y="613259"/>
                    <a:pt x="186470" y="608244"/>
                  </a:cubicBezTo>
                  <a:cubicBezTo>
                    <a:pt x="184791" y="601559"/>
                    <a:pt x="181433" y="596544"/>
                    <a:pt x="179754" y="589859"/>
                  </a:cubicBezTo>
                  <a:cubicBezTo>
                    <a:pt x="176395" y="578159"/>
                    <a:pt x="174716" y="564787"/>
                    <a:pt x="173037" y="551416"/>
                  </a:cubicBezTo>
                  <a:cubicBezTo>
                    <a:pt x="173037" y="544730"/>
                    <a:pt x="173037" y="538045"/>
                    <a:pt x="173037" y="531359"/>
                  </a:cubicBezTo>
                  <a:cubicBezTo>
                    <a:pt x="173037" y="521330"/>
                    <a:pt x="173037" y="521330"/>
                    <a:pt x="173037" y="521330"/>
                  </a:cubicBezTo>
                  <a:cubicBezTo>
                    <a:pt x="173037" y="511302"/>
                    <a:pt x="173037" y="511302"/>
                    <a:pt x="173037" y="511302"/>
                  </a:cubicBezTo>
                  <a:cubicBezTo>
                    <a:pt x="174716" y="497930"/>
                    <a:pt x="178075" y="484559"/>
                    <a:pt x="181433" y="471187"/>
                  </a:cubicBezTo>
                  <a:cubicBezTo>
                    <a:pt x="183112" y="459487"/>
                    <a:pt x="188149" y="446116"/>
                    <a:pt x="191507" y="434416"/>
                  </a:cubicBezTo>
                  <a:cubicBezTo>
                    <a:pt x="194865" y="429402"/>
                    <a:pt x="196545" y="422716"/>
                    <a:pt x="199903" y="417702"/>
                  </a:cubicBezTo>
                  <a:cubicBezTo>
                    <a:pt x="201582" y="412688"/>
                    <a:pt x="203261" y="407673"/>
                    <a:pt x="206619" y="402659"/>
                  </a:cubicBezTo>
                  <a:cubicBezTo>
                    <a:pt x="209977" y="397645"/>
                    <a:pt x="211656" y="392631"/>
                    <a:pt x="215015" y="387616"/>
                  </a:cubicBezTo>
                  <a:cubicBezTo>
                    <a:pt x="216694" y="382602"/>
                    <a:pt x="220052" y="377588"/>
                    <a:pt x="221731" y="374245"/>
                  </a:cubicBezTo>
                  <a:cubicBezTo>
                    <a:pt x="226768" y="364216"/>
                    <a:pt x="231806" y="357531"/>
                    <a:pt x="236843" y="350845"/>
                  </a:cubicBezTo>
                  <a:cubicBezTo>
                    <a:pt x="241880" y="344159"/>
                    <a:pt x="245238" y="339145"/>
                    <a:pt x="248597" y="334131"/>
                  </a:cubicBezTo>
                  <a:cubicBezTo>
                    <a:pt x="255313" y="324102"/>
                    <a:pt x="260350" y="319088"/>
                    <a:pt x="260350" y="319088"/>
                  </a:cubicBezTo>
                  <a:close/>
                  <a:moveTo>
                    <a:pt x="288925" y="290513"/>
                  </a:moveTo>
                  <a:cubicBezTo>
                    <a:pt x="288925" y="290513"/>
                    <a:pt x="285567" y="295528"/>
                    <a:pt x="280530" y="305559"/>
                  </a:cubicBezTo>
                  <a:cubicBezTo>
                    <a:pt x="277172" y="310574"/>
                    <a:pt x="273813" y="317262"/>
                    <a:pt x="268776" y="323949"/>
                  </a:cubicBezTo>
                  <a:cubicBezTo>
                    <a:pt x="265418" y="330636"/>
                    <a:pt x="262060" y="338995"/>
                    <a:pt x="257022" y="347354"/>
                  </a:cubicBezTo>
                  <a:cubicBezTo>
                    <a:pt x="255343" y="352369"/>
                    <a:pt x="251985" y="357385"/>
                    <a:pt x="250306" y="360728"/>
                  </a:cubicBezTo>
                  <a:cubicBezTo>
                    <a:pt x="248627" y="365744"/>
                    <a:pt x="245269" y="370759"/>
                    <a:pt x="243590" y="375774"/>
                  </a:cubicBezTo>
                  <a:cubicBezTo>
                    <a:pt x="240231" y="380790"/>
                    <a:pt x="238552" y="387477"/>
                    <a:pt x="236873" y="392492"/>
                  </a:cubicBezTo>
                  <a:cubicBezTo>
                    <a:pt x="235194" y="397508"/>
                    <a:pt x="231836" y="402523"/>
                    <a:pt x="230157" y="409210"/>
                  </a:cubicBezTo>
                  <a:cubicBezTo>
                    <a:pt x="226799" y="420913"/>
                    <a:pt x="223440" y="432615"/>
                    <a:pt x="220082" y="444318"/>
                  </a:cubicBezTo>
                  <a:cubicBezTo>
                    <a:pt x="216724" y="457692"/>
                    <a:pt x="215045" y="471066"/>
                    <a:pt x="213366" y="482769"/>
                  </a:cubicBezTo>
                  <a:cubicBezTo>
                    <a:pt x="213366" y="492800"/>
                    <a:pt x="213366" y="492800"/>
                    <a:pt x="213366" y="492800"/>
                  </a:cubicBezTo>
                  <a:cubicBezTo>
                    <a:pt x="213366" y="502831"/>
                    <a:pt x="213366" y="502831"/>
                    <a:pt x="213366" y="502831"/>
                  </a:cubicBezTo>
                  <a:cubicBezTo>
                    <a:pt x="213366" y="509518"/>
                    <a:pt x="213366" y="514533"/>
                    <a:pt x="213366" y="521220"/>
                  </a:cubicBezTo>
                  <a:cubicBezTo>
                    <a:pt x="215045" y="534595"/>
                    <a:pt x="215045" y="546297"/>
                    <a:pt x="218403" y="558000"/>
                  </a:cubicBezTo>
                  <a:cubicBezTo>
                    <a:pt x="221761" y="569702"/>
                    <a:pt x="225120" y="581405"/>
                    <a:pt x="230157" y="591436"/>
                  </a:cubicBezTo>
                  <a:cubicBezTo>
                    <a:pt x="233515" y="601466"/>
                    <a:pt x="238552" y="611497"/>
                    <a:pt x="243590" y="619856"/>
                  </a:cubicBezTo>
                  <a:cubicBezTo>
                    <a:pt x="255343" y="636574"/>
                    <a:pt x="265418" y="648277"/>
                    <a:pt x="273813" y="656636"/>
                  </a:cubicBezTo>
                  <a:cubicBezTo>
                    <a:pt x="282209" y="664995"/>
                    <a:pt x="287246" y="668338"/>
                    <a:pt x="287246" y="668338"/>
                  </a:cubicBezTo>
                  <a:cubicBezTo>
                    <a:pt x="287246" y="668338"/>
                    <a:pt x="285567" y="668338"/>
                    <a:pt x="282209" y="666666"/>
                  </a:cubicBezTo>
                  <a:cubicBezTo>
                    <a:pt x="280530" y="664995"/>
                    <a:pt x="277172" y="661651"/>
                    <a:pt x="272134" y="658307"/>
                  </a:cubicBezTo>
                  <a:cubicBezTo>
                    <a:pt x="263739" y="649948"/>
                    <a:pt x="250306" y="638246"/>
                    <a:pt x="238552" y="623200"/>
                  </a:cubicBezTo>
                  <a:cubicBezTo>
                    <a:pt x="233515" y="614841"/>
                    <a:pt x="226799" y="604810"/>
                    <a:pt x="221761" y="594779"/>
                  </a:cubicBezTo>
                  <a:cubicBezTo>
                    <a:pt x="220082" y="589764"/>
                    <a:pt x="218403" y="584749"/>
                    <a:pt x="215045" y="578061"/>
                  </a:cubicBezTo>
                  <a:cubicBezTo>
                    <a:pt x="213366" y="573046"/>
                    <a:pt x="211687" y="566359"/>
                    <a:pt x="210008" y="561343"/>
                  </a:cubicBezTo>
                  <a:cubicBezTo>
                    <a:pt x="206650" y="547969"/>
                    <a:pt x="203291" y="536267"/>
                    <a:pt x="203291" y="522892"/>
                  </a:cubicBezTo>
                  <a:cubicBezTo>
                    <a:pt x="201612" y="516205"/>
                    <a:pt x="201612" y="509518"/>
                    <a:pt x="201612" y="502831"/>
                  </a:cubicBezTo>
                  <a:cubicBezTo>
                    <a:pt x="201612" y="492800"/>
                    <a:pt x="201612" y="492800"/>
                    <a:pt x="201612" y="492800"/>
                  </a:cubicBezTo>
                  <a:cubicBezTo>
                    <a:pt x="203291" y="482769"/>
                    <a:pt x="203291" y="482769"/>
                    <a:pt x="203291" y="482769"/>
                  </a:cubicBezTo>
                  <a:cubicBezTo>
                    <a:pt x="204970" y="469395"/>
                    <a:pt x="206650" y="456020"/>
                    <a:pt x="210008" y="442646"/>
                  </a:cubicBezTo>
                  <a:cubicBezTo>
                    <a:pt x="213366" y="429272"/>
                    <a:pt x="216724" y="417569"/>
                    <a:pt x="221761" y="405867"/>
                  </a:cubicBezTo>
                  <a:cubicBezTo>
                    <a:pt x="223440" y="399179"/>
                    <a:pt x="226799" y="394164"/>
                    <a:pt x="228478" y="389149"/>
                  </a:cubicBezTo>
                  <a:cubicBezTo>
                    <a:pt x="230157" y="382461"/>
                    <a:pt x="233515" y="377446"/>
                    <a:pt x="235194" y="372431"/>
                  </a:cubicBezTo>
                  <a:cubicBezTo>
                    <a:pt x="238552" y="367415"/>
                    <a:pt x="241911" y="362400"/>
                    <a:pt x="243590" y="357385"/>
                  </a:cubicBezTo>
                  <a:cubicBezTo>
                    <a:pt x="246948" y="354041"/>
                    <a:pt x="248627" y="349026"/>
                    <a:pt x="251985" y="344010"/>
                  </a:cubicBezTo>
                  <a:cubicBezTo>
                    <a:pt x="257022" y="335651"/>
                    <a:pt x="262060" y="328964"/>
                    <a:pt x="265418" y="322277"/>
                  </a:cubicBezTo>
                  <a:cubicBezTo>
                    <a:pt x="270455" y="315590"/>
                    <a:pt x="275492" y="308903"/>
                    <a:pt x="278851" y="303887"/>
                  </a:cubicBezTo>
                  <a:cubicBezTo>
                    <a:pt x="285567" y="295528"/>
                    <a:pt x="288925" y="290513"/>
                    <a:pt x="288925" y="290513"/>
                  </a:cubicBezTo>
                  <a:close/>
                  <a:moveTo>
                    <a:pt x="319087" y="260350"/>
                  </a:moveTo>
                  <a:cubicBezTo>
                    <a:pt x="319087" y="260350"/>
                    <a:pt x="315733" y="267036"/>
                    <a:pt x="309023" y="277064"/>
                  </a:cubicBezTo>
                  <a:cubicBezTo>
                    <a:pt x="305668" y="282078"/>
                    <a:pt x="302314" y="287093"/>
                    <a:pt x="298959" y="295450"/>
                  </a:cubicBezTo>
                  <a:cubicBezTo>
                    <a:pt x="295604" y="302136"/>
                    <a:pt x="290572" y="308821"/>
                    <a:pt x="285540" y="318850"/>
                  </a:cubicBezTo>
                  <a:cubicBezTo>
                    <a:pt x="283863" y="322193"/>
                    <a:pt x="282185" y="327207"/>
                    <a:pt x="278831" y="332221"/>
                  </a:cubicBezTo>
                  <a:cubicBezTo>
                    <a:pt x="277153" y="337235"/>
                    <a:pt x="275476" y="342250"/>
                    <a:pt x="272121" y="347264"/>
                  </a:cubicBezTo>
                  <a:cubicBezTo>
                    <a:pt x="270444" y="352278"/>
                    <a:pt x="268766" y="357292"/>
                    <a:pt x="265412" y="362307"/>
                  </a:cubicBezTo>
                  <a:cubicBezTo>
                    <a:pt x="263734" y="368992"/>
                    <a:pt x="262057" y="374007"/>
                    <a:pt x="260380" y="380692"/>
                  </a:cubicBezTo>
                  <a:cubicBezTo>
                    <a:pt x="255348" y="390721"/>
                    <a:pt x="251993" y="404092"/>
                    <a:pt x="248638" y="415792"/>
                  </a:cubicBezTo>
                  <a:cubicBezTo>
                    <a:pt x="246961" y="429164"/>
                    <a:pt x="243606" y="440864"/>
                    <a:pt x="243606" y="454235"/>
                  </a:cubicBezTo>
                  <a:cubicBezTo>
                    <a:pt x="241929" y="464263"/>
                    <a:pt x="241929" y="464263"/>
                    <a:pt x="241929" y="464263"/>
                  </a:cubicBezTo>
                  <a:cubicBezTo>
                    <a:pt x="241929" y="472621"/>
                    <a:pt x="241929" y="472621"/>
                    <a:pt x="241929" y="472621"/>
                  </a:cubicBezTo>
                  <a:cubicBezTo>
                    <a:pt x="241929" y="479306"/>
                    <a:pt x="241929" y="485992"/>
                    <a:pt x="241929" y="492678"/>
                  </a:cubicBezTo>
                  <a:cubicBezTo>
                    <a:pt x="243606" y="504378"/>
                    <a:pt x="245283" y="517749"/>
                    <a:pt x="248638" y="529449"/>
                  </a:cubicBezTo>
                  <a:cubicBezTo>
                    <a:pt x="250316" y="541149"/>
                    <a:pt x="255348" y="551178"/>
                    <a:pt x="258702" y="562878"/>
                  </a:cubicBezTo>
                  <a:cubicBezTo>
                    <a:pt x="263734" y="572906"/>
                    <a:pt x="268766" y="581263"/>
                    <a:pt x="273799" y="589620"/>
                  </a:cubicBezTo>
                  <a:cubicBezTo>
                    <a:pt x="283863" y="606335"/>
                    <a:pt x="293927" y="619706"/>
                    <a:pt x="302314" y="628063"/>
                  </a:cubicBezTo>
                  <a:lnTo>
                    <a:pt x="311075" y="635493"/>
                  </a:lnTo>
                  <a:lnTo>
                    <a:pt x="300636" y="628063"/>
                  </a:lnTo>
                  <a:cubicBezTo>
                    <a:pt x="292250" y="621377"/>
                    <a:pt x="280508" y="609678"/>
                    <a:pt x="268766" y="592963"/>
                  </a:cubicBezTo>
                  <a:cubicBezTo>
                    <a:pt x="262057" y="584606"/>
                    <a:pt x="257025" y="576249"/>
                    <a:pt x="251993" y="566221"/>
                  </a:cubicBezTo>
                  <a:cubicBezTo>
                    <a:pt x="248638" y="561206"/>
                    <a:pt x="246961" y="554521"/>
                    <a:pt x="245283" y="549506"/>
                  </a:cubicBezTo>
                  <a:cubicBezTo>
                    <a:pt x="241929" y="542821"/>
                    <a:pt x="240251" y="537806"/>
                    <a:pt x="238574" y="531121"/>
                  </a:cubicBezTo>
                  <a:cubicBezTo>
                    <a:pt x="235219" y="519421"/>
                    <a:pt x="233542" y="506049"/>
                    <a:pt x="231865" y="492678"/>
                  </a:cubicBezTo>
                  <a:cubicBezTo>
                    <a:pt x="231865" y="485992"/>
                    <a:pt x="230187" y="479306"/>
                    <a:pt x="231865" y="472621"/>
                  </a:cubicBezTo>
                  <a:cubicBezTo>
                    <a:pt x="231865" y="462592"/>
                    <a:pt x="231865" y="462592"/>
                    <a:pt x="231865" y="462592"/>
                  </a:cubicBezTo>
                  <a:cubicBezTo>
                    <a:pt x="231865" y="452564"/>
                    <a:pt x="231865" y="452564"/>
                    <a:pt x="231865" y="452564"/>
                  </a:cubicBezTo>
                  <a:cubicBezTo>
                    <a:pt x="233542" y="439192"/>
                    <a:pt x="235219" y="425821"/>
                    <a:pt x="238574" y="414121"/>
                  </a:cubicBezTo>
                  <a:cubicBezTo>
                    <a:pt x="241929" y="400749"/>
                    <a:pt x="246961" y="389049"/>
                    <a:pt x="250316" y="377350"/>
                  </a:cubicBezTo>
                  <a:cubicBezTo>
                    <a:pt x="251993" y="370664"/>
                    <a:pt x="255348" y="365650"/>
                    <a:pt x="257025" y="358964"/>
                  </a:cubicBezTo>
                  <a:cubicBezTo>
                    <a:pt x="260380" y="353950"/>
                    <a:pt x="262057" y="348935"/>
                    <a:pt x="265412" y="343921"/>
                  </a:cubicBezTo>
                  <a:cubicBezTo>
                    <a:pt x="267089" y="338907"/>
                    <a:pt x="270444" y="333893"/>
                    <a:pt x="272121" y="328878"/>
                  </a:cubicBezTo>
                  <a:cubicBezTo>
                    <a:pt x="275476" y="323864"/>
                    <a:pt x="278831" y="320521"/>
                    <a:pt x="280508" y="315507"/>
                  </a:cubicBezTo>
                  <a:cubicBezTo>
                    <a:pt x="285540" y="307150"/>
                    <a:pt x="290572" y="298793"/>
                    <a:pt x="295604" y="292107"/>
                  </a:cubicBezTo>
                  <a:cubicBezTo>
                    <a:pt x="298959" y="285421"/>
                    <a:pt x="303991" y="280407"/>
                    <a:pt x="307346" y="275393"/>
                  </a:cubicBezTo>
                  <a:cubicBezTo>
                    <a:pt x="314055" y="267036"/>
                    <a:pt x="319087" y="260350"/>
                    <a:pt x="319087" y="260350"/>
                  </a:cubicBezTo>
                  <a:close/>
                  <a:moveTo>
                    <a:pt x="347663" y="231775"/>
                  </a:moveTo>
                  <a:cubicBezTo>
                    <a:pt x="347663" y="231775"/>
                    <a:pt x="344305" y="238462"/>
                    <a:pt x="337589" y="246821"/>
                  </a:cubicBezTo>
                  <a:cubicBezTo>
                    <a:pt x="335910" y="251836"/>
                    <a:pt x="330872" y="258524"/>
                    <a:pt x="327514" y="265211"/>
                  </a:cubicBezTo>
                  <a:cubicBezTo>
                    <a:pt x="324156" y="271898"/>
                    <a:pt x="319119" y="280257"/>
                    <a:pt x="315760" y="288616"/>
                  </a:cubicBezTo>
                  <a:cubicBezTo>
                    <a:pt x="312402" y="293631"/>
                    <a:pt x="310723" y="298647"/>
                    <a:pt x="309044" y="303662"/>
                  </a:cubicBezTo>
                  <a:cubicBezTo>
                    <a:pt x="305686" y="308677"/>
                    <a:pt x="304007" y="312021"/>
                    <a:pt x="302328" y="318708"/>
                  </a:cubicBezTo>
                  <a:cubicBezTo>
                    <a:pt x="298969" y="323723"/>
                    <a:pt x="297290" y="328739"/>
                    <a:pt x="295611" y="333754"/>
                  </a:cubicBezTo>
                  <a:cubicBezTo>
                    <a:pt x="292253" y="338770"/>
                    <a:pt x="290574" y="345457"/>
                    <a:pt x="288895" y="350472"/>
                  </a:cubicBezTo>
                  <a:cubicBezTo>
                    <a:pt x="285537" y="362175"/>
                    <a:pt x="282178" y="373877"/>
                    <a:pt x="278820" y="387252"/>
                  </a:cubicBezTo>
                  <a:cubicBezTo>
                    <a:pt x="275462" y="398954"/>
                    <a:pt x="273783" y="412328"/>
                    <a:pt x="272104" y="425703"/>
                  </a:cubicBezTo>
                  <a:cubicBezTo>
                    <a:pt x="272104" y="434062"/>
                    <a:pt x="272104" y="434062"/>
                    <a:pt x="272104" y="434062"/>
                  </a:cubicBezTo>
                  <a:cubicBezTo>
                    <a:pt x="270425" y="444092"/>
                    <a:pt x="270425" y="444092"/>
                    <a:pt x="270425" y="444092"/>
                  </a:cubicBezTo>
                  <a:cubicBezTo>
                    <a:pt x="270425" y="450780"/>
                    <a:pt x="272104" y="457467"/>
                    <a:pt x="272104" y="462482"/>
                  </a:cubicBezTo>
                  <a:cubicBezTo>
                    <a:pt x="272104" y="475857"/>
                    <a:pt x="273783" y="487559"/>
                    <a:pt x="277141" y="499262"/>
                  </a:cubicBezTo>
                  <a:cubicBezTo>
                    <a:pt x="280499" y="510964"/>
                    <a:pt x="283858" y="522667"/>
                    <a:pt x="288895" y="532698"/>
                  </a:cubicBezTo>
                  <a:cubicBezTo>
                    <a:pt x="292253" y="542728"/>
                    <a:pt x="297290" y="552759"/>
                    <a:pt x="302328" y="561118"/>
                  </a:cubicBezTo>
                  <a:cubicBezTo>
                    <a:pt x="312402" y="577836"/>
                    <a:pt x="324156" y="589539"/>
                    <a:pt x="332551" y="597898"/>
                  </a:cubicBezTo>
                  <a:cubicBezTo>
                    <a:pt x="339268" y="606257"/>
                    <a:pt x="345984" y="609600"/>
                    <a:pt x="345984" y="609600"/>
                  </a:cubicBezTo>
                  <a:cubicBezTo>
                    <a:pt x="345984" y="609600"/>
                    <a:pt x="344305" y="609600"/>
                    <a:pt x="340947" y="607928"/>
                  </a:cubicBezTo>
                  <a:cubicBezTo>
                    <a:pt x="339268" y="606257"/>
                    <a:pt x="334230" y="602913"/>
                    <a:pt x="330872" y="599569"/>
                  </a:cubicBezTo>
                  <a:cubicBezTo>
                    <a:pt x="320798" y="592882"/>
                    <a:pt x="309044" y="581180"/>
                    <a:pt x="297290" y="564462"/>
                  </a:cubicBezTo>
                  <a:cubicBezTo>
                    <a:pt x="292253" y="556103"/>
                    <a:pt x="285537" y="546072"/>
                    <a:pt x="280499" y="536041"/>
                  </a:cubicBezTo>
                  <a:cubicBezTo>
                    <a:pt x="278820" y="531026"/>
                    <a:pt x="275462" y="526011"/>
                    <a:pt x="273783" y="519323"/>
                  </a:cubicBezTo>
                  <a:cubicBezTo>
                    <a:pt x="272104" y="514308"/>
                    <a:pt x="268746" y="509293"/>
                    <a:pt x="267067" y="502605"/>
                  </a:cubicBezTo>
                  <a:cubicBezTo>
                    <a:pt x="263708" y="490903"/>
                    <a:pt x="262029" y="477528"/>
                    <a:pt x="260350" y="464154"/>
                  </a:cubicBezTo>
                  <a:cubicBezTo>
                    <a:pt x="260350" y="457467"/>
                    <a:pt x="260350" y="450780"/>
                    <a:pt x="260350" y="444092"/>
                  </a:cubicBezTo>
                  <a:cubicBezTo>
                    <a:pt x="260350" y="434062"/>
                    <a:pt x="260350" y="434062"/>
                    <a:pt x="260350" y="434062"/>
                  </a:cubicBezTo>
                  <a:cubicBezTo>
                    <a:pt x="262029" y="424031"/>
                    <a:pt x="262029" y="424031"/>
                    <a:pt x="262029" y="424031"/>
                  </a:cubicBezTo>
                  <a:cubicBezTo>
                    <a:pt x="262029" y="410657"/>
                    <a:pt x="265388" y="397282"/>
                    <a:pt x="268746" y="383908"/>
                  </a:cubicBezTo>
                  <a:cubicBezTo>
                    <a:pt x="270425" y="372205"/>
                    <a:pt x="275462" y="358831"/>
                    <a:pt x="280499" y="347129"/>
                  </a:cubicBezTo>
                  <a:cubicBezTo>
                    <a:pt x="282178" y="342113"/>
                    <a:pt x="283858" y="335426"/>
                    <a:pt x="287216" y="330411"/>
                  </a:cubicBezTo>
                  <a:cubicBezTo>
                    <a:pt x="288895" y="325395"/>
                    <a:pt x="292253" y="320380"/>
                    <a:pt x="293932" y="315365"/>
                  </a:cubicBezTo>
                  <a:cubicBezTo>
                    <a:pt x="297290" y="308677"/>
                    <a:pt x="298969" y="303662"/>
                    <a:pt x="302328" y="300318"/>
                  </a:cubicBezTo>
                  <a:cubicBezTo>
                    <a:pt x="304007" y="295303"/>
                    <a:pt x="307365" y="290288"/>
                    <a:pt x="309044" y="286944"/>
                  </a:cubicBezTo>
                  <a:cubicBezTo>
                    <a:pt x="314081" y="276913"/>
                    <a:pt x="319119" y="270226"/>
                    <a:pt x="324156" y="263539"/>
                  </a:cubicBezTo>
                  <a:cubicBezTo>
                    <a:pt x="329193" y="256852"/>
                    <a:pt x="332551" y="250165"/>
                    <a:pt x="335910" y="246821"/>
                  </a:cubicBezTo>
                  <a:cubicBezTo>
                    <a:pt x="342626" y="236790"/>
                    <a:pt x="347663" y="231775"/>
                    <a:pt x="347663" y="231775"/>
                  </a:cubicBezTo>
                  <a:close/>
                  <a:moveTo>
                    <a:pt x="376238" y="203200"/>
                  </a:moveTo>
                  <a:cubicBezTo>
                    <a:pt x="376238" y="203200"/>
                    <a:pt x="372880" y="208215"/>
                    <a:pt x="367843" y="218246"/>
                  </a:cubicBezTo>
                  <a:cubicBezTo>
                    <a:pt x="364485" y="223261"/>
                    <a:pt x="361126" y="229949"/>
                    <a:pt x="357768" y="236636"/>
                  </a:cubicBezTo>
                  <a:cubicBezTo>
                    <a:pt x="352731" y="243323"/>
                    <a:pt x="349373" y="251682"/>
                    <a:pt x="344335" y="260041"/>
                  </a:cubicBezTo>
                  <a:cubicBezTo>
                    <a:pt x="342656" y="265056"/>
                    <a:pt x="339298" y="268400"/>
                    <a:pt x="337619" y="273415"/>
                  </a:cubicBezTo>
                  <a:cubicBezTo>
                    <a:pt x="335940" y="278431"/>
                    <a:pt x="332582" y="283446"/>
                    <a:pt x="330903" y="288461"/>
                  </a:cubicBezTo>
                  <a:cubicBezTo>
                    <a:pt x="329224" y="293477"/>
                    <a:pt x="325865" y="298492"/>
                    <a:pt x="324186" y="305179"/>
                  </a:cubicBezTo>
                  <a:cubicBezTo>
                    <a:pt x="322507" y="310195"/>
                    <a:pt x="319149" y="315210"/>
                    <a:pt x="317470" y="321897"/>
                  </a:cubicBezTo>
                  <a:cubicBezTo>
                    <a:pt x="314112" y="333600"/>
                    <a:pt x="310753" y="345302"/>
                    <a:pt x="307395" y="357005"/>
                  </a:cubicBezTo>
                  <a:cubicBezTo>
                    <a:pt x="304037" y="370379"/>
                    <a:pt x="302358" y="382082"/>
                    <a:pt x="300679" y="395456"/>
                  </a:cubicBezTo>
                  <a:cubicBezTo>
                    <a:pt x="300679" y="405487"/>
                    <a:pt x="300679" y="405487"/>
                    <a:pt x="300679" y="405487"/>
                  </a:cubicBezTo>
                  <a:cubicBezTo>
                    <a:pt x="300679" y="415518"/>
                    <a:pt x="300679" y="415518"/>
                    <a:pt x="300679" y="415518"/>
                  </a:cubicBezTo>
                  <a:cubicBezTo>
                    <a:pt x="300679" y="422205"/>
                    <a:pt x="300679" y="427220"/>
                    <a:pt x="300679" y="433907"/>
                  </a:cubicBezTo>
                  <a:cubicBezTo>
                    <a:pt x="302358" y="447282"/>
                    <a:pt x="304037" y="458984"/>
                    <a:pt x="305716" y="470687"/>
                  </a:cubicBezTo>
                  <a:cubicBezTo>
                    <a:pt x="309074" y="482389"/>
                    <a:pt x="312433" y="494092"/>
                    <a:pt x="317470" y="504123"/>
                  </a:cubicBezTo>
                  <a:cubicBezTo>
                    <a:pt x="322507" y="514153"/>
                    <a:pt x="327544" y="524184"/>
                    <a:pt x="332582" y="530871"/>
                  </a:cubicBezTo>
                  <a:cubicBezTo>
                    <a:pt x="342656" y="547589"/>
                    <a:pt x="352731" y="560964"/>
                    <a:pt x="361126" y="569323"/>
                  </a:cubicBezTo>
                  <a:cubicBezTo>
                    <a:pt x="369522" y="577682"/>
                    <a:pt x="374559" y="581025"/>
                    <a:pt x="374559" y="581025"/>
                  </a:cubicBezTo>
                  <a:cubicBezTo>
                    <a:pt x="374559" y="581025"/>
                    <a:pt x="372880" y="581025"/>
                    <a:pt x="369522" y="579353"/>
                  </a:cubicBezTo>
                  <a:cubicBezTo>
                    <a:pt x="367843" y="577682"/>
                    <a:pt x="364485" y="574338"/>
                    <a:pt x="359447" y="570994"/>
                  </a:cubicBezTo>
                  <a:cubicBezTo>
                    <a:pt x="351052" y="562635"/>
                    <a:pt x="337619" y="550933"/>
                    <a:pt x="325865" y="535887"/>
                  </a:cubicBezTo>
                  <a:cubicBezTo>
                    <a:pt x="320828" y="527528"/>
                    <a:pt x="314112" y="517497"/>
                    <a:pt x="310753" y="507466"/>
                  </a:cubicBezTo>
                  <a:cubicBezTo>
                    <a:pt x="307395" y="502451"/>
                    <a:pt x="305716" y="495764"/>
                    <a:pt x="302358" y="490748"/>
                  </a:cubicBezTo>
                  <a:cubicBezTo>
                    <a:pt x="300679" y="485733"/>
                    <a:pt x="299000" y="479046"/>
                    <a:pt x="297321" y="474030"/>
                  </a:cubicBezTo>
                  <a:cubicBezTo>
                    <a:pt x="293963" y="460656"/>
                    <a:pt x="290604" y="447282"/>
                    <a:pt x="290604" y="435579"/>
                  </a:cubicBezTo>
                  <a:cubicBezTo>
                    <a:pt x="290604" y="428892"/>
                    <a:pt x="288925" y="422205"/>
                    <a:pt x="288925" y="415518"/>
                  </a:cubicBezTo>
                  <a:cubicBezTo>
                    <a:pt x="288925" y="405487"/>
                    <a:pt x="288925" y="405487"/>
                    <a:pt x="288925" y="405487"/>
                  </a:cubicBezTo>
                  <a:cubicBezTo>
                    <a:pt x="290604" y="395456"/>
                    <a:pt x="290604" y="395456"/>
                    <a:pt x="290604" y="395456"/>
                  </a:cubicBezTo>
                  <a:cubicBezTo>
                    <a:pt x="292283" y="382082"/>
                    <a:pt x="293963" y="368707"/>
                    <a:pt x="297321" y="355333"/>
                  </a:cubicBezTo>
                  <a:cubicBezTo>
                    <a:pt x="300679" y="341959"/>
                    <a:pt x="304037" y="330256"/>
                    <a:pt x="309074" y="318554"/>
                  </a:cubicBezTo>
                  <a:cubicBezTo>
                    <a:pt x="310753" y="311866"/>
                    <a:pt x="314112" y="306851"/>
                    <a:pt x="315791" y="301836"/>
                  </a:cubicBezTo>
                  <a:cubicBezTo>
                    <a:pt x="319149" y="295148"/>
                    <a:pt x="320828" y="290133"/>
                    <a:pt x="324186" y="285118"/>
                  </a:cubicBezTo>
                  <a:cubicBezTo>
                    <a:pt x="325865" y="280102"/>
                    <a:pt x="329224" y="275087"/>
                    <a:pt x="330903" y="270072"/>
                  </a:cubicBezTo>
                  <a:cubicBezTo>
                    <a:pt x="334261" y="265056"/>
                    <a:pt x="335940" y="261713"/>
                    <a:pt x="339298" y="256697"/>
                  </a:cubicBezTo>
                  <a:cubicBezTo>
                    <a:pt x="344335" y="248338"/>
                    <a:pt x="349373" y="241651"/>
                    <a:pt x="352731" y="234964"/>
                  </a:cubicBezTo>
                  <a:cubicBezTo>
                    <a:pt x="357768" y="228277"/>
                    <a:pt x="362805" y="221590"/>
                    <a:pt x="366164" y="216574"/>
                  </a:cubicBezTo>
                  <a:cubicBezTo>
                    <a:pt x="372880" y="208215"/>
                    <a:pt x="376238" y="203200"/>
                    <a:pt x="376238" y="203200"/>
                  </a:cubicBezTo>
                  <a:close/>
                  <a:moveTo>
                    <a:pt x="406400" y="173038"/>
                  </a:moveTo>
                  <a:cubicBezTo>
                    <a:pt x="406400" y="173038"/>
                    <a:pt x="403042" y="179752"/>
                    <a:pt x="396326" y="189822"/>
                  </a:cubicBezTo>
                  <a:cubicBezTo>
                    <a:pt x="392967" y="194857"/>
                    <a:pt x="389609" y="199893"/>
                    <a:pt x="386251" y="206606"/>
                  </a:cubicBezTo>
                  <a:cubicBezTo>
                    <a:pt x="382893" y="214998"/>
                    <a:pt x="377856" y="221712"/>
                    <a:pt x="372818" y="231782"/>
                  </a:cubicBezTo>
                  <a:cubicBezTo>
                    <a:pt x="371139" y="235139"/>
                    <a:pt x="369460" y="240174"/>
                    <a:pt x="366102" y="245210"/>
                  </a:cubicBezTo>
                  <a:cubicBezTo>
                    <a:pt x="364423" y="250245"/>
                    <a:pt x="362744" y="255280"/>
                    <a:pt x="359386" y="260315"/>
                  </a:cubicBezTo>
                  <a:cubicBezTo>
                    <a:pt x="357706" y="265351"/>
                    <a:pt x="356027" y="270386"/>
                    <a:pt x="352669" y="275421"/>
                  </a:cubicBezTo>
                  <a:cubicBezTo>
                    <a:pt x="350990" y="282135"/>
                    <a:pt x="349311" y="287170"/>
                    <a:pt x="347632" y="292205"/>
                  </a:cubicBezTo>
                  <a:cubicBezTo>
                    <a:pt x="342595" y="303954"/>
                    <a:pt x="339236" y="317382"/>
                    <a:pt x="335878" y="329130"/>
                  </a:cubicBezTo>
                  <a:cubicBezTo>
                    <a:pt x="334199" y="340879"/>
                    <a:pt x="330841" y="354307"/>
                    <a:pt x="330841" y="367734"/>
                  </a:cubicBezTo>
                  <a:cubicBezTo>
                    <a:pt x="329162" y="377804"/>
                    <a:pt x="329162" y="377804"/>
                    <a:pt x="329162" y="377804"/>
                  </a:cubicBezTo>
                  <a:cubicBezTo>
                    <a:pt x="329162" y="386197"/>
                    <a:pt x="329162" y="386197"/>
                    <a:pt x="329162" y="386197"/>
                  </a:cubicBezTo>
                  <a:cubicBezTo>
                    <a:pt x="329162" y="392910"/>
                    <a:pt x="329162" y="399624"/>
                    <a:pt x="329162" y="406337"/>
                  </a:cubicBezTo>
                  <a:cubicBezTo>
                    <a:pt x="330841" y="418086"/>
                    <a:pt x="332520" y="431514"/>
                    <a:pt x="335878" y="443263"/>
                  </a:cubicBezTo>
                  <a:cubicBezTo>
                    <a:pt x="337557" y="455011"/>
                    <a:pt x="342595" y="465082"/>
                    <a:pt x="345953" y="475152"/>
                  </a:cubicBezTo>
                  <a:cubicBezTo>
                    <a:pt x="350990" y="486901"/>
                    <a:pt x="356027" y="495294"/>
                    <a:pt x="361065" y="503686"/>
                  </a:cubicBezTo>
                  <a:cubicBezTo>
                    <a:pt x="371139" y="520470"/>
                    <a:pt x="381214" y="533897"/>
                    <a:pt x="389609" y="540611"/>
                  </a:cubicBezTo>
                  <a:cubicBezTo>
                    <a:pt x="398005" y="549003"/>
                    <a:pt x="403042" y="554038"/>
                    <a:pt x="403042" y="554038"/>
                  </a:cubicBezTo>
                  <a:cubicBezTo>
                    <a:pt x="403042" y="554038"/>
                    <a:pt x="401363" y="552360"/>
                    <a:pt x="399684" y="550681"/>
                  </a:cubicBezTo>
                  <a:cubicBezTo>
                    <a:pt x="396326" y="549003"/>
                    <a:pt x="392967" y="547324"/>
                    <a:pt x="387930" y="542289"/>
                  </a:cubicBezTo>
                  <a:cubicBezTo>
                    <a:pt x="379535" y="535576"/>
                    <a:pt x="367781" y="523827"/>
                    <a:pt x="356027" y="507043"/>
                  </a:cubicBezTo>
                  <a:cubicBezTo>
                    <a:pt x="349311" y="498650"/>
                    <a:pt x="344274" y="490258"/>
                    <a:pt x="339236" y="480188"/>
                  </a:cubicBezTo>
                  <a:cubicBezTo>
                    <a:pt x="335878" y="473474"/>
                    <a:pt x="334199" y="468439"/>
                    <a:pt x="332520" y="463403"/>
                  </a:cubicBezTo>
                  <a:cubicBezTo>
                    <a:pt x="329162" y="456690"/>
                    <a:pt x="327483" y="451655"/>
                    <a:pt x="325804" y="444941"/>
                  </a:cubicBezTo>
                  <a:cubicBezTo>
                    <a:pt x="322445" y="433192"/>
                    <a:pt x="320766" y="419765"/>
                    <a:pt x="319087" y="406337"/>
                  </a:cubicBezTo>
                  <a:cubicBezTo>
                    <a:pt x="319087" y="399624"/>
                    <a:pt x="319087" y="392910"/>
                    <a:pt x="319087" y="386197"/>
                  </a:cubicBezTo>
                  <a:cubicBezTo>
                    <a:pt x="319087" y="376126"/>
                    <a:pt x="319087" y="376126"/>
                    <a:pt x="319087" y="376126"/>
                  </a:cubicBezTo>
                  <a:cubicBezTo>
                    <a:pt x="319087" y="366056"/>
                    <a:pt x="319087" y="366056"/>
                    <a:pt x="319087" y="366056"/>
                  </a:cubicBezTo>
                  <a:cubicBezTo>
                    <a:pt x="320766" y="352628"/>
                    <a:pt x="324125" y="339201"/>
                    <a:pt x="325804" y="327452"/>
                  </a:cubicBezTo>
                  <a:cubicBezTo>
                    <a:pt x="329162" y="314025"/>
                    <a:pt x="334199" y="302276"/>
                    <a:pt x="337557" y="290527"/>
                  </a:cubicBezTo>
                  <a:cubicBezTo>
                    <a:pt x="339236" y="283813"/>
                    <a:pt x="342595" y="278778"/>
                    <a:pt x="344274" y="272064"/>
                  </a:cubicBezTo>
                  <a:cubicBezTo>
                    <a:pt x="347632" y="267029"/>
                    <a:pt x="349311" y="261994"/>
                    <a:pt x="352669" y="256959"/>
                  </a:cubicBezTo>
                  <a:cubicBezTo>
                    <a:pt x="354348" y="251923"/>
                    <a:pt x="357706" y="246888"/>
                    <a:pt x="359386" y="241853"/>
                  </a:cubicBezTo>
                  <a:cubicBezTo>
                    <a:pt x="362744" y="236818"/>
                    <a:pt x="366102" y="231782"/>
                    <a:pt x="367781" y="228426"/>
                  </a:cubicBezTo>
                  <a:cubicBezTo>
                    <a:pt x="372818" y="220034"/>
                    <a:pt x="377856" y="211641"/>
                    <a:pt x="382893" y="204928"/>
                  </a:cubicBezTo>
                  <a:cubicBezTo>
                    <a:pt x="386251" y="198214"/>
                    <a:pt x="391288" y="193179"/>
                    <a:pt x="394647" y="188144"/>
                  </a:cubicBezTo>
                  <a:cubicBezTo>
                    <a:pt x="401363" y="178073"/>
                    <a:pt x="406400" y="173038"/>
                    <a:pt x="406400" y="173038"/>
                  </a:cubicBezTo>
                  <a:close/>
                  <a:moveTo>
                    <a:pt x="434975" y="146050"/>
                  </a:moveTo>
                  <a:cubicBezTo>
                    <a:pt x="434975" y="146050"/>
                    <a:pt x="431617" y="151065"/>
                    <a:pt x="424901" y="161096"/>
                  </a:cubicBezTo>
                  <a:cubicBezTo>
                    <a:pt x="423222" y="166111"/>
                    <a:pt x="419863" y="172799"/>
                    <a:pt x="414826" y="179486"/>
                  </a:cubicBezTo>
                  <a:cubicBezTo>
                    <a:pt x="411468" y="186173"/>
                    <a:pt x="406431" y="194532"/>
                    <a:pt x="403072" y="202891"/>
                  </a:cubicBezTo>
                  <a:cubicBezTo>
                    <a:pt x="399714" y="207906"/>
                    <a:pt x="398035" y="212922"/>
                    <a:pt x="396356" y="217937"/>
                  </a:cubicBezTo>
                  <a:cubicBezTo>
                    <a:pt x="392998" y="221281"/>
                    <a:pt x="391319" y="226296"/>
                    <a:pt x="389640" y="231311"/>
                  </a:cubicBezTo>
                  <a:cubicBezTo>
                    <a:pt x="386281" y="237998"/>
                    <a:pt x="384602" y="243014"/>
                    <a:pt x="382923" y="248029"/>
                  </a:cubicBezTo>
                  <a:cubicBezTo>
                    <a:pt x="381244" y="253045"/>
                    <a:pt x="377886" y="259732"/>
                    <a:pt x="376207" y="264747"/>
                  </a:cubicBezTo>
                  <a:cubicBezTo>
                    <a:pt x="372849" y="276450"/>
                    <a:pt x="369490" y="288152"/>
                    <a:pt x="366132" y="301527"/>
                  </a:cubicBezTo>
                  <a:cubicBezTo>
                    <a:pt x="362774" y="313229"/>
                    <a:pt x="361095" y="326603"/>
                    <a:pt x="359416" y="338306"/>
                  </a:cubicBezTo>
                  <a:cubicBezTo>
                    <a:pt x="359416" y="348337"/>
                    <a:pt x="359416" y="348337"/>
                    <a:pt x="359416" y="348337"/>
                  </a:cubicBezTo>
                  <a:cubicBezTo>
                    <a:pt x="359416" y="358368"/>
                    <a:pt x="359416" y="358368"/>
                    <a:pt x="359416" y="358368"/>
                  </a:cubicBezTo>
                  <a:cubicBezTo>
                    <a:pt x="357737" y="365055"/>
                    <a:pt x="359416" y="371742"/>
                    <a:pt x="359416" y="376757"/>
                  </a:cubicBezTo>
                  <a:cubicBezTo>
                    <a:pt x="359416" y="390132"/>
                    <a:pt x="361095" y="401834"/>
                    <a:pt x="364453" y="413537"/>
                  </a:cubicBezTo>
                  <a:cubicBezTo>
                    <a:pt x="367811" y="425239"/>
                    <a:pt x="371170" y="436942"/>
                    <a:pt x="376207" y="446972"/>
                  </a:cubicBezTo>
                  <a:cubicBezTo>
                    <a:pt x="379565" y="457003"/>
                    <a:pt x="384602" y="467034"/>
                    <a:pt x="389640" y="475393"/>
                  </a:cubicBezTo>
                  <a:cubicBezTo>
                    <a:pt x="399714" y="492111"/>
                    <a:pt x="411468" y="503814"/>
                    <a:pt x="419863" y="512173"/>
                  </a:cubicBezTo>
                  <a:cubicBezTo>
                    <a:pt x="426580" y="520532"/>
                    <a:pt x="433296" y="523875"/>
                    <a:pt x="433296" y="523875"/>
                  </a:cubicBezTo>
                  <a:cubicBezTo>
                    <a:pt x="433296" y="523875"/>
                    <a:pt x="431617" y="523875"/>
                    <a:pt x="428259" y="522203"/>
                  </a:cubicBezTo>
                  <a:cubicBezTo>
                    <a:pt x="426580" y="520532"/>
                    <a:pt x="421542" y="517188"/>
                    <a:pt x="418184" y="513844"/>
                  </a:cubicBezTo>
                  <a:cubicBezTo>
                    <a:pt x="409789" y="507157"/>
                    <a:pt x="396356" y="495455"/>
                    <a:pt x="384602" y="478736"/>
                  </a:cubicBezTo>
                  <a:cubicBezTo>
                    <a:pt x="379565" y="470378"/>
                    <a:pt x="372849" y="460347"/>
                    <a:pt x="367811" y="450316"/>
                  </a:cubicBezTo>
                  <a:cubicBezTo>
                    <a:pt x="366132" y="445301"/>
                    <a:pt x="362774" y="440285"/>
                    <a:pt x="361095" y="433598"/>
                  </a:cubicBezTo>
                  <a:cubicBezTo>
                    <a:pt x="359416" y="428583"/>
                    <a:pt x="356058" y="421896"/>
                    <a:pt x="356058" y="416880"/>
                  </a:cubicBezTo>
                  <a:cubicBezTo>
                    <a:pt x="351020" y="405178"/>
                    <a:pt x="349341" y="391803"/>
                    <a:pt x="347662" y="378429"/>
                  </a:cubicBezTo>
                  <a:cubicBezTo>
                    <a:pt x="347662" y="371742"/>
                    <a:pt x="347662" y="365055"/>
                    <a:pt x="347662" y="358368"/>
                  </a:cubicBezTo>
                  <a:cubicBezTo>
                    <a:pt x="347662" y="348337"/>
                    <a:pt x="347662" y="348337"/>
                    <a:pt x="347662" y="348337"/>
                  </a:cubicBezTo>
                  <a:cubicBezTo>
                    <a:pt x="349341" y="338306"/>
                    <a:pt x="349341" y="338306"/>
                    <a:pt x="349341" y="338306"/>
                  </a:cubicBezTo>
                  <a:cubicBezTo>
                    <a:pt x="349341" y="324932"/>
                    <a:pt x="352700" y="311557"/>
                    <a:pt x="356058" y="298183"/>
                  </a:cubicBezTo>
                  <a:cubicBezTo>
                    <a:pt x="359416" y="286480"/>
                    <a:pt x="362774" y="273106"/>
                    <a:pt x="367811" y="261404"/>
                  </a:cubicBezTo>
                  <a:cubicBezTo>
                    <a:pt x="369490" y="256388"/>
                    <a:pt x="371170" y="249701"/>
                    <a:pt x="374528" y="244686"/>
                  </a:cubicBezTo>
                  <a:cubicBezTo>
                    <a:pt x="376207" y="239670"/>
                    <a:pt x="379565" y="232983"/>
                    <a:pt x="381244" y="227968"/>
                  </a:cubicBezTo>
                  <a:cubicBezTo>
                    <a:pt x="384602" y="222952"/>
                    <a:pt x="386281" y="217937"/>
                    <a:pt x="389640" y="214593"/>
                  </a:cubicBezTo>
                  <a:cubicBezTo>
                    <a:pt x="391319" y="209578"/>
                    <a:pt x="394677" y="204563"/>
                    <a:pt x="396356" y="201219"/>
                  </a:cubicBezTo>
                  <a:cubicBezTo>
                    <a:pt x="401393" y="191188"/>
                    <a:pt x="408110" y="184501"/>
                    <a:pt x="411468" y="177814"/>
                  </a:cubicBezTo>
                  <a:cubicBezTo>
                    <a:pt x="416505" y="171127"/>
                    <a:pt x="419863" y="164440"/>
                    <a:pt x="423222" y="161096"/>
                  </a:cubicBezTo>
                  <a:cubicBezTo>
                    <a:pt x="431617" y="151065"/>
                    <a:pt x="434975" y="146050"/>
                    <a:pt x="434975" y="146050"/>
                  </a:cubicBezTo>
                  <a:close/>
                  <a:moveTo>
                    <a:pt x="461962" y="117475"/>
                  </a:moveTo>
                  <a:cubicBezTo>
                    <a:pt x="461962" y="117475"/>
                    <a:pt x="458665" y="122490"/>
                    <a:pt x="453719" y="132521"/>
                  </a:cubicBezTo>
                  <a:cubicBezTo>
                    <a:pt x="450422" y="137536"/>
                    <a:pt x="447125" y="144224"/>
                    <a:pt x="443828" y="150911"/>
                  </a:cubicBezTo>
                  <a:cubicBezTo>
                    <a:pt x="438882" y="157598"/>
                    <a:pt x="435585" y="165957"/>
                    <a:pt x="430640" y="174316"/>
                  </a:cubicBezTo>
                  <a:cubicBezTo>
                    <a:pt x="428991" y="179331"/>
                    <a:pt x="425694" y="182675"/>
                    <a:pt x="424045" y="187690"/>
                  </a:cubicBezTo>
                  <a:cubicBezTo>
                    <a:pt x="422397" y="192706"/>
                    <a:pt x="419100" y="197721"/>
                    <a:pt x="417451" y="202736"/>
                  </a:cubicBezTo>
                  <a:cubicBezTo>
                    <a:pt x="415803" y="207752"/>
                    <a:pt x="412506" y="212767"/>
                    <a:pt x="410857" y="219454"/>
                  </a:cubicBezTo>
                  <a:cubicBezTo>
                    <a:pt x="409208" y="224470"/>
                    <a:pt x="405911" y="229485"/>
                    <a:pt x="404263" y="236172"/>
                  </a:cubicBezTo>
                  <a:cubicBezTo>
                    <a:pt x="400966" y="247875"/>
                    <a:pt x="397668" y="259577"/>
                    <a:pt x="394371" y="271280"/>
                  </a:cubicBezTo>
                  <a:cubicBezTo>
                    <a:pt x="392723" y="284654"/>
                    <a:pt x="389426" y="296357"/>
                    <a:pt x="389426" y="309731"/>
                  </a:cubicBezTo>
                  <a:cubicBezTo>
                    <a:pt x="387777" y="319762"/>
                    <a:pt x="387777" y="319762"/>
                    <a:pt x="387777" y="319762"/>
                  </a:cubicBezTo>
                  <a:cubicBezTo>
                    <a:pt x="387777" y="329793"/>
                    <a:pt x="387777" y="329793"/>
                    <a:pt x="387777" y="329793"/>
                  </a:cubicBezTo>
                  <a:cubicBezTo>
                    <a:pt x="387777" y="334808"/>
                    <a:pt x="387777" y="341495"/>
                    <a:pt x="387777" y="348182"/>
                  </a:cubicBezTo>
                  <a:cubicBezTo>
                    <a:pt x="389426" y="361557"/>
                    <a:pt x="391074" y="373259"/>
                    <a:pt x="392723" y="384962"/>
                  </a:cubicBezTo>
                  <a:cubicBezTo>
                    <a:pt x="396020" y="396664"/>
                    <a:pt x="399317" y="408367"/>
                    <a:pt x="404263" y="418397"/>
                  </a:cubicBezTo>
                  <a:cubicBezTo>
                    <a:pt x="409208" y="428428"/>
                    <a:pt x="414154" y="436787"/>
                    <a:pt x="419100" y="445146"/>
                  </a:cubicBezTo>
                  <a:cubicBezTo>
                    <a:pt x="428991" y="461864"/>
                    <a:pt x="438882" y="475238"/>
                    <a:pt x="447125" y="483597"/>
                  </a:cubicBezTo>
                  <a:lnTo>
                    <a:pt x="455659" y="491170"/>
                  </a:lnTo>
                  <a:lnTo>
                    <a:pt x="445477" y="485269"/>
                  </a:lnTo>
                  <a:cubicBezTo>
                    <a:pt x="437234" y="476910"/>
                    <a:pt x="424045" y="465208"/>
                    <a:pt x="414154" y="448490"/>
                  </a:cubicBezTo>
                  <a:cubicBezTo>
                    <a:pt x="407560" y="441803"/>
                    <a:pt x="402614" y="431772"/>
                    <a:pt x="397668" y="421741"/>
                  </a:cubicBezTo>
                  <a:cubicBezTo>
                    <a:pt x="394371" y="416726"/>
                    <a:pt x="392723" y="410039"/>
                    <a:pt x="389426" y="405023"/>
                  </a:cubicBezTo>
                  <a:cubicBezTo>
                    <a:pt x="387777" y="400008"/>
                    <a:pt x="386129" y="393321"/>
                    <a:pt x="384480" y="386633"/>
                  </a:cubicBezTo>
                  <a:cubicBezTo>
                    <a:pt x="381183" y="374931"/>
                    <a:pt x="379534" y="361557"/>
                    <a:pt x="377886" y="349854"/>
                  </a:cubicBezTo>
                  <a:cubicBezTo>
                    <a:pt x="377886" y="343167"/>
                    <a:pt x="376237" y="336480"/>
                    <a:pt x="376237" y="329793"/>
                  </a:cubicBezTo>
                  <a:cubicBezTo>
                    <a:pt x="377886" y="318090"/>
                    <a:pt x="377886" y="318090"/>
                    <a:pt x="377886" y="318090"/>
                  </a:cubicBezTo>
                  <a:cubicBezTo>
                    <a:pt x="377886" y="308059"/>
                    <a:pt x="377886" y="308059"/>
                    <a:pt x="377886" y="308059"/>
                  </a:cubicBezTo>
                  <a:cubicBezTo>
                    <a:pt x="379534" y="294685"/>
                    <a:pt x="381183" y="282982"/>
                    <a:pt x="384480" y="269608"/>
                  </a:cubicBezTo>
                  <a:cubicBezTo>
                    <a:pt x="387777" y="256234"/>
                    <a:pt x="391074" y="244531"/>
                    <a:pt x="396020" y="232829"/>
                  </a:cubicBezTo>
                  <a:cubicBezTo>
                    <a:pt x="397668" y="226141"/>
                    <a:pt x="400966" y="221126"/>
                    <a:pt x="402614" y="216111"/>
                  </a:cubicBezTo>
                  <a:cubicBezTo>
                    <a:pt x="405911" y="209423"/>
                    <a:pt x="407560" y="204408"/>
                    <a:pt x="410857" y="199393"/>
                  </a:cubicBezTo>
                  <a:cubicBezTo>
                    <a:pt x="412506" y="194377"/>
                    <a:pt x="415803" y="189362"/>
                    <a:pt x="417451" y="184347"/>
                  </a:cubicBezTo>
                  <a:cubicBezTo>
                    <a:pt x="420748" y="179331"/>
                    <a:pt x="422397" y="175988"/>
                    <a:pt x="425694" y="170972"/>
                  </a:cubicBezTo>
                  <a:cubicBezTo>
                    <a:pt x="430640" y="162613"/>
                    <a:pt x="435585" y="154254"/>
                    <a:pt x="440531" y="147567"/>
                  </a:cubicBezTo>
                  <a:cubicBezTo>
                    <a:pt x="443828" y="140880"/>
                    <a:pt x="448774" y="135865"/>
                    <a:pt x="452071" y="130849"/>
                  </a:cubicBezTo>
                  <a:cubicBezTo>
                    <a:pt x="458665" y="122490"/>
                    <a:pt x="461962" y="117475"/>
                    <a:pt x="461962" y="117475"/>
                  </a:cubicBezTo>
                  <a:close/>
                  <a:moveTo>
                    <a:pt x="492125" y="87313"/>
                  </a:moveTo>
                  <a:cubicBezTo>
                    <a:pt x="492125" y="87313"/>
                    <a:pt x="488828" y="93999"/>
                    <a:pt x="482234" y="104027"/>
                  </a:cubicBezTo>
                  <a:cubicBezTo>
                    <a:pt x="478937" y="109041"/>
                    <a:pt x="475640" y="114056"/>
                    <a:pt x="472343" y="120741"/>
                  </a:cubicBezTo>
                  <a:cubicBezTo>
                    <a:pt x="469045" y="129099"/>
                    <a:pt x="464100" y="135784"/>
                    <a:pt x="460803" y="145813"/>
                  </a:cubicBezTo>
                  <a:cubicBezTo>
                    <a:pt x="457506" y="149156"/>
                    <a:pt x="455857" y="154170"/>
                    <a:pt x="452560" y="159184"/>
                  </a:cubicBezTo>
                  <a:cubicBezTo>
                    <a:pt x="450911" y="164198"/>
                    <a:pt x="449263" y="169213"/>
                    <a:pt x="445966" y="174227"/>
                  </a:cubicBezTo>
                  <a:cubicBezTo>
                    <a:pt x="444317" y="179241"/>
                    <a:pt x="442669" y="184255"/>
                    <a:pt x="441020" y="189270"/>
                  </a:cubicBezTo>
                  <a:cubicBezTo>
                    <a:pt x="437723" y="195955"/>
                    <a:pt x="436074" y="200970"/>
                    <a:pt x="434426" y="205984"/>
                  </a:cubicBezTo>
                  <a:cubicBezTo>
                    <a:pt x="429480" y="217684"/>
                    <a:pt x="426183" y="231055"/>
                    <a:pt x="424534" y="242755"/>
                  </a:cubicBezTo>
                  <a:cubicBezTo>
                    <a:pt x="421237" y="254455"/>
                    <a:pt x="419589" y="267827"/>
                    <a:pt x="417940" y="281198"/>
                  </a:cubicBezTo>
                  <a:cubicBezTo>
                    <a:pt x="416292" y="289555"/>
                    <a:pt x="416292" y="289555"/>
                    <a:pt x="416292" y="289555"/>
                  </a:cubicBezTo>
                  <a:cubicBezTo>
                    <a:pt x="416292" y="299584"/>
                    <a:pt x="416292" y="299584"/>
                    <a:pt x="416292" y="299584"/>
                  </a:cubicBezTo>
                  <a:cubicBezTo>
                    <a:pt x="416292" y="306269"/>
                    <a:pt x="416292" y="312955"/>
                    <a:pt x="417940" y="319641"/>
                  </a:cubicBezTo>
                  <a:cubicBezTo>
                    <a:pt x="417940" y="331341"/>
                    <a:pt x="419589" y="344712"/>
                    <a:pt x="422886" y="356412"/>
                  </a:cubicBezTo>
                  <a:cubicBezTo>
                    <a:pt x="426183" y="368112"/>
                    <a:pt x="429480" y="378141"/>
                    <a:pt x="432777" y="388169"/>
                  </a:cubicBezTo>
                  <a:cubicBezTo>
                    <a:pt x="437723" y="399869"/>
                    <a:pt x="442669" y="408226"/>
                    <a:pt x="447614" y="416583"/>
                  </a:cubicBezTo>
                  <a:cubicBezTo>
                    <a:pt x="457506" y="433297"/>
                    <a:pt x="469045" y="444997"/>
                    <a:pt x="475640" y="453354"/>
                  </a:cubicBezTo>
                  <a:cubicBezTo>
                    <a:pt x="483882" y="461712"/>
                    <a:pt x="488828" y="466726"/>
                    <a:pt x="488828" y="466726"/>
                  </a:cubicBezTo>
                  <a:cubicBezTo>
                    <a:pt x="488828" y="466726"/>
                    <a:pt x="487180" y="465054"/>
                    <a:pt x="485531" y="463383"/>
                  </a:cubicBezTo>
                  <a:cubicBezTo>
                    <a:pt x="482234" y="461712"/>
                    <a:pt x="478937" y="460040"/>
                    <a:pt x="473991" y="455026"/>
                  </a:cubicBezTo>
                  <a:cubicBezTo>
                    <a:pt x="465748" y="448340"/>
                    <a:pt x="454208" y="436640"/>
                    <a:pt x="442669" y="419926"/>
                  </a:cubicBezTo>
                  <a:cubicBezTo>
                    <a:pt x="436074" y="411569"/>
                    <a:pt x="431129" y="403212"/>
                    <a:pt x="426183" y="391512"/>
                  </a:cubicBezTo>
                  <a:cubicBezTo>
                    <a:pt x="422886" y="386498"/>
                    <a:pt x="421237" y="381483"/>
                    <a:pt x="419589" y="376469"/>
                  </a:cubicBezTo>
                  <a:cubicBezTo>
                    <a:pt x="417940" y="369783"/>
                    <a:pt x="414643" y="364769"/>
                    <a:pt x="412994" y="358083"/>
                  </a:cubicBezTo>
                  <a:cubicBezTo>
                    <a:pt x="409697" y="346383"/>
                    <a:pt x="408049" y="333012"/>
                    <a:pt x="406400" y="319641"/>
                  </a:cubicBezTo>
                  <a:cubicBezTo>
                    <a:pt x="406400" y="312955"/>
                    <a:pt x="406400" y="306269"/>
                    <a:pt x="406400" y="299584"/>
                  </a:cubicBezTo>
                  <a:cubicBezTo>
                    <a:pt x="406400" y="289555"/>
                    <a:pt x="406400" y="289555"/>
                    <a:pt x="406400" y="289555"/>
                  </a:cubicBezTo>
                  <a:cubicBezTo>
                    <a:pt x="406400" y="279527"/>
                    <a:pt x="406400" y="279527"/>
                    <a:pt x="406400" y="279527"/>
                  </a:cubicBezTo>
                  <a:cubicBezTo>
                    <a:pt x="408049" y="266155"/>
                    <a:pt x="411346" y="252784"/>
                    <a:pt x="412994" y="239412"/>
                  </a:cubicBezTo>
                  <a:cubicBezTo>
                    <a:pt x="416292" y="227712"/>
                    <a:pt x="421237" y="214341"/>
                    <a:pt x="424534" y="202641"/>
                  </a:cubicBezTo>
                  <a:cubicBezTo>
                    <a:pt x="427831" y="197627"/>
                    <a:pt x="429480" y="192613"/>
                    <a:pt x="432777" y="185927"/>
                  </a:cubicBezTo>
                  <a:cubicBezTo>
                    <a:pt x="434426" y="180913"/>
                    <a:pt x="436074" y="175898"/>
                    <a:pt x="439371" y="170884"/>
                  </a:cubicBezTo>
                  <a:cubicBezTo>
                    <a:pt x="442669" y="165870"/>
                    <a:pt x="444317" y="160856"/>
                    <a:pt x="447614" y="155841"/>
                  </a:cubicBezTo>
                  <a:cubicBezTo>
                    <a:pt x="449263" y="150827"/>
                    <a:pt x="452560" y="145813"/>
                    <a:pt x="454208" y="142470"/>
                  </a:cubicBezTo>
                  <a:cubicBezTo>
                    <a:pt x="459154" y="134113"/>
                    <a:pt x="464100" y="125756"/>
                    <a:pt x="469045" y="119070"/>
                  </a:cubicBezTo>
                  <a:cubicBezTo>
                    <a:pt x="473991" y="112384"/>
                    <a:pt x="477288" y="107370"/>
                    <a:pt x="480585" y="102356"/>
                  </a:cubicBezTo>
                  <a:cubicBezTo>
                    <a:pt x="487180" y="92327"/>
                    <a:pt x="492125" y="87313"/>
                    <a:pt x="492125" y="87313"/>
                  </a:cubicBezTo>
                  <a:close/>
                  <a:moveTo>
                    <a:pt x="520700" y="58738"/>
                  </a:moveTo>
                  <a:cubicBezTo>
                    <a:pt x="520700" y="58738"/>
                    <a:pt x="517403" y="63753"/>
                    <a:pt x="512457" y="73784"/>
                  </a:cubicBezTo>
                  <a:cubicBezTo>
                    <a:pt x="509160" y="78799"/>
                    <a:pt x="505863" y="85487"/>
                    <a:pt x="500918" y="92174"/>
                  </a:cubicBezTo>
                  <a:cubicBezTo>
                    <a:pt x="497620" y="98861"/>
                    <a:pt x="492675" y="107220"/>
                    <a:pt x="489378" y="115579"/>
                  </a:cubicBezTo>
                  <a:cubicBezTo>
                    <a:pt x="487729" y="120594"/>
                    <a:pt x="484432" y="125610"/>
                    <a:pt x="482783" y="128953"/>
                  </a:cubicBezTo>
                  <a:cubicBezTo>
                    <a:pt x="479486" y="133969"/>
                    <a:pt x="477838" y="138984"/>
                    <a:pt x="476189" y="143999"/>
                  </a:cubicBezTo>
                  <a:cubicBezTo>
                    <a:pt x="472892" y="149015"/>
                    <a:pt x="471244" y="155702"/>
                    <a:pt x="469595" y="160717"/>
                  </a:cubicBezTo>
                  <a:cubicBezTo>
                    <a:pt x="467946" y="165733"/>
                    <a:pt x="464649" y="172420"/>
                    <a:pt x="463001" y="177435"/>
                  </a:cubicBezTo>
                  <a:cubicBezTo>
                    <a:pt x="459704" y="189138"/>
                    <a:pt x="456406" y="200840"/>
                    <a:pt x="453109" y="214215"/>
                  </a:cubicBezTo>
                  <a:cubicBezTo>
                    <a:pt x="449812" y="225917"/>
                    <a:pt x="448164" y="239291"/>
                    <a:pt x="446515" y="250994"/>
                  </a:cubicBezTo>
                  <a:cubicBezTo>
                    <a:pt x="446515" y="261025"/>
                    <a:pt x="446515" y="261025"/>
                    <a:pt x="446515" y="261025"/>
                  </a:cubicBezTo>
                  <a:cubicBezTo>
                    <a:pt x="446515" y="271056"/>
                    <a:pt x="446515" y="271056"/>
                    <a:pt x="446515" y="271056"/>
                  </a:cubicBezTo>
                  <a:cubicBezTo>
                    <a:pt x="444867" y="277743"/>
                    <a:pt x="446515" y="284430"/>
                    <a:pt x="446515" y="289445"/>
                  </a:cubicBezTo>
                  <a:cubicBezTo>
                    <a:pt x="448164" y="302820"/>
                    <a:pt x="448164" y="314522"/>
                    <a:pt x="451461" y="326225"/>
                  </a:cubicBezTo>
                  <a:cubicBezTo>
                    <a:pt x="454758" y="337927"/>
                    <a:pt x="458055" y="349630"/>
                    <a:pt x="463001" y="359660"/>
                  </a:cubicBezTo>
                  <a:cubicBezTo>
                    <a:pt x="466298" y="369691"/>
                    <a:pt x="471244" y="379722"/>
                    <a:pt x="476189" y="388081"/>
                  </a:cubicBezTo>
                  <a:cubicBezTo>
                    <a:pt x="487729" y="404799"/>
                    <a:pt x="497620" y="416501"/>
                    <a:pt x="505863" y="424860"/>
                  </a:cubicBezTo>
                  <a:cubicBezTo>
                    <a:pt x="514106" y="433219"/>
                    <a:pt x="519052" y="436563"/>
                    <a:pt x="519052" y="436563"/>
                  </a:cubicBezTo>
                  <a:cubicBezTo>
                    <a:pt x="519052" y="436563"/>
                    <a:pt x="517403" y="436563"/>
                    <a:pt x="514106" y="434891"/>
                  </a:cubicBezTo>
                  <a:cubicBezTo>
                    <a:pt x="512457" y="433219"/>
                    <a:pt x="507512" y="429876"/>
                    <a:pt x="504215" y="426532"/>
                  </a:cubicBezTo>
                  <a:cubicBezTo>
                    <a:pt x="495972" y="418173"/>
                    <a:pt x="482783" y="408142"/>
                    <a:pt x="471244" y="391425"/>
                  </a:cubicBezTo>
                  <a:cubicBezTo>
                    <a:pt x="466298" y="383066"/>
                    <a:pt x="459704" y="373035"/>
                    <a:pt x="454758" y="363004"/>
                  </a:cubicBezTo>
                  <a:cubicBezTo>
                    <a:pt x="453109" y="357989"/>
                    <a:pt x="449812" y="352973"/>
                    <a:pt x="448164" y="346286"/>
                  </a:cubicBezTo>
                  <a:cubicBezTo>
                    <a:pt x="446515" y="341271"/>
                    <a:pt x="444867" y="334584"/>
                    <a:pt x="443218" y="329568"/>
                  </a:cubicBezTo>
                  <a:cubicBezTo>
                    <a:pt x="439921" y="316194"/>
                    <a:pt x="436624" y="304491"/>
                    <a:pt x="436624" y="291117"/>
                  </a:cubicBezTo>
                  <a:cubicBezTo>
                    <a:pt x="434975" y="284430"/>
                    <a:pt x="434975" y="277743"/>
                    <a:pt x="434975" y="271056"/>
                  </a:cubicBezTo>
                  <a:cubicBezTo>
                    <a:pt x="434975" y="261025"/>
                    <a:pt x="434975" y="261025"/>
                    <a:pt x="434975" y="261025"/>
                  </a:cubicBezTo>
                  <a:cubicBezTo>
                    <a:pt x="436624" y="250994"/>
                    <a:pt x="436624" y="250994"/>
                    <a:pt x="436624" y="250994"/>
                  </a:cubicBezTo>
                  <a:cubicBezTo>
                    <a:pt x="436624" y="237620"/>
                    <a:pt x="439921" y="224245"/>
                    <a:pt x="443218" y="210871"/>
                  </a:cubicBezTo>
                  <a:cubicBezTo>
                    <a:pt x="446515" y="197497"/>
                    <a:pt x="449812" y="185794"/>
                    <a:pt x="454758" y="174092"/>
                  </a:cubicBezTo>
                  <a:cubicBezTo>
                    <a:pt x="456406" y="169076"/>
                    <a:pt x="458055" y="162389"/>
                    <a:pt x="461352" y="157374"/>
                  </a:cubicBezTo>
                  <a:cubicBezTo>
                    <a:pt x="463001" y="152358"/>
                    <a:pt x="466298" y="145671"/>
                    <a:pt x="467946" y="140656"/>
                  </a:cubicBezTo>
                  <a:cubicBezTo>
                    <a:pt x="471244" y="135640"/>
                    <a:pt x="472892" y="130625"/>
                    <a:pt x="476189" y="125610"/>
                  </a:cubicBezTo>
                  <a:cubicBezTo>
                    <a:pt x="479486" y="122266"/>
                    <a:pt x="481135" y="117251"/>
                    <a:pt x="484432" y="112235"/>
                  </a:cubicBezTo>
                  <a:cubicBezTo>
                    <a:pt x="487729" y="103876"/>
                    <a:pt x="494323" y="97189"/>
                    <a:pt x="497620" y="90502"/>
                  </a:cubicBezTo>
                  <a:cubicBezTo>
                    <a:pt x="502566" y="83815"/>
                    <a:pt x="505863" y="77128"/>
                    <a:pt x="510809" y="73784"/>
                  </a:cubicBezTo>
                  <a:cubicBezTo>
                    <a:pt x="517403" y="63753"/>
                    <a:pt x="520700" y="58738"/>
                    <a:pt x="520700" y="58738"/>
                  </a:cubicBezTo>
                  <a:close/>
                  <a:moveTo>
                    <a:pt x="549275" y="30163"/>
                  </a:moveTo>
                  <a:cubicBezTo>
                    <a:pt x="549275" y="30163"/>
                    <a:pt x="545917" y="35178"/>
                    <a:pt x="540880" y="45209"/>
                  </a:cubicBezTo>
                  <a:cubicBezTo>
                    <a:pt x="537522" y="50224"/>
                    <a:pt x="534163" y="55240"/>
                    <a:pt x="530805" y="63599"/>
                  </a:cubicBezTo>
                  <a:cubicBezTo>
                    <a:pt x="525768" y="70286"/>
                    <a:pt x="522410" y="78645"/>
                    <a:pt x="517372" y="87004"/>
                  </a:cubicBezTo>
                  <a:cubicBezTo>
                    <a:pt x="515693" y="92019"/>
                    <a:pt x="514014" y="95363"/>
                    <a:pt x="510656" y="100378"/>
                  </a:cubicBezTo>
                  <a:cubicBezTo>
                    <a:pt x="508977" y="105394"/>
                    <a:pt x="507298" y="110409"/>
                    <a:pt x="503940" y="115424"/>
                  </a:cubicBezTo>
                  <a:cubicBezTo>
                    <a:pt x="502261" y="120440"/>
                    <a:pt x="498902" y="125455"/>
                    <a:pt x="497223" y="132142"/>
                  </a:cubicBezTo>
                  <a:cubicBezTo>
                    <a:pt x="495544" y="137158"/>
                    <a:pt x="493865" y="142173"/>
                    <a:pt x="492186" y="148860"/>
                  </a:cubicBezTo>
                  <a:cubicBezTo>
                    <a:pt x="487149" y="160563"/>
                    <a:pt x="483790" y="172265"/>
                    <a:pt x="480432" y="183968"/>
                  </a:cubicBezTo>
                  <a:cubicBezTo>
                    <a:pt x="478753" y="197342"/>
                    <a:pt x="475395" y="209045"/>
                    <a:pt x="475395" y="222419"/>
                  </a:cubicBezTo>
                  <a:cubicBezTo>
                    <a:pt x="473716" y="232450"/>
                    <a:pt x="473716" y="232450"/>
                    <a:pt x="473716" y="232450"/>
                  </a:cubicBezTo>
                  <a:cubicBezTo>
                    <a:pt x="473716" y="242481"/>
                    <a:pt x="473716" y="242481"/>
                    <a:pt x="473716" y="242481"/>
                  </a:cubicBezTo>
                  <a:cubicBezTo>
                    <a:pt x="473716" y="247496"/>
                    <a:pt x="473716" y="254183"/>
                    <a:pt x="473716" y="260870"/>
                  </a:cubicBezTo>
                  <a:cubicBezTo>
                    <a:pt x="475395" y="272573"/>
                    <a:pt x="477074" y="285947"/>
                    <a:pt x="480432" y="297650"/>
                  </a:cubicBezTo>
                  <a:cubicBezTo>
                    <a:pt x="482111" y="309352"/>
                    <a:pt x="485470" y="321055"/>
                    <a:pt x="490507" y="331085"/>
                  </a:cubicBezTo>
                  <a:cubicBezTo>
                    <a:pt x="495544" y="341116"/>
                    <a:pt x="500581" y="349475"/>
                    <a:pt x="505619" y="357834"/>
                  </a:cubicBezTo>
                  <a:cubicBezTo>
                    <a:pt x="515693" y="374552"/>
                    <a:pt x="525768" y="387926"/>
                    <a:pt x="534163" y="396285"/>
                  </a:cubicBezTo>
                  <a:lnTo>
                    <a:pt x="541846" y="403283"/>
                  </a:lnTo>
                  <a:lnTo>
                    <a:pt x="532484" y="397957"/>
                  </a:lnTo>
                  <a:cubicBezTo>
                    <a:pt x="524089" y="389598"/>
                    <a:pt x="512335" y="377896"/>
                    <a:pt x="500581" y="361178"/>
                  </a:cubicBezTo>
                  <a:cubicBezTo>
                    <a:pt x="493865" y="354491"/>
                    <a:pt x="488828" y="344460"/>
                    <a:pt x="483790" y="334429"/>
                  </a:cubicBezTo>
                  <a:cubicBezTo>
                    <a:pt x="480432" y="329414"/>
                    <a:pt x="478753" y="322727"/>
                    <a:pt x="475395" y="317711"/>
                  </a:cubicBezTo>
                  <a:cubicBezTo>
                    <a:pt x="473716" y="312696"/>
                    <a:pt x="472037" y="306009"/>
                    <a:pt x="470358" y="299321"/>
                  </a:cubicBezTo>
                  <a:cubicBezTo>
                    <a:pt x="467000" y="287619"/>
                    <a:pt x="465320" y="274245"/>
                    <a:pt x="463641" y="260870"/>
                  </a:cubicBezTo>
                  <a:cubicBezTo>
                    <a:pt x="463641" y="254183"/>
                    <a:pt x="461962" y="247496"/>
                    <a:pt x="463641" y="240809"/>
                  </a:cubicBezTo>
                  <a:cubicBezTo>
                    <a:pt x="463641" y="230778"/>
                    <a:pt x="463641" y="230778"/>
                    <a:pt x="463641" y="230778"/>
                  </a:cubicBezTo>
                  <a:cubicBezTo>
                    <a:pt x="463641" y="220747"/>
                    <a:pt x="463641" y="220747"/>
                    <a:pt x="463641" y="220747"/>
                  </a:cubicBezTo>
                  <a:cubicBezTo>
                    <a:pt x="465320" y="207373"/>
                    <a:pt x="467000" y="193999"/>
                    <a:pt x="470358" y="182296"/>
                  </a:cubicBezTo>
                  <a:cubicBezTo>
                    <a:pt x="473716" y="168922"/>
                    <a:pt x="477074" y="157219"/>
                    <a:pt x="482111" y="145517"/>
                  </a:cubicBezTo>
                  <a:cubicBezTo>
                    <a:pt x="483790" y="138829"/>
                    <a:pt x="487149" y="133814"/>
                    <a:pt x="488828" y="128799"/>
                  </a:cubicBezTo>
                  <a:cubicBezTo>
                    <a:pt x="492186" y="122111"/>
                    <a:pt x="493865" y="117096"/>
                    <a:pt x="497223" y="112081"/>
                  </a:cubicBezTo>
                  <a:cubicBezTo>
                    <a:pt x="498902" y="107065"/>
                    <a:pt x="502261" y="102050"/>
                    <a:pt x="503940" y="97035"/>
                  </a:cubicBezTo>
                  <a:cubicBezTo>
                    <a:pt x="507298" y="92019"/>
                    <a:pt x="508977" y="88676"/>
                    <a:pt x="512335" y="83660"/>
                  </a:cubicBezTo>
                  <a:cubicBezTo>
                    <a:pt x="517372" y="75301"/>
                    <a:pt x="522410" y="66942"/>
                    <a:pt x="527447" y="60255"/>
                  </a:cubicBezTo>
                  <a:cubicBezTo>
                    <a:pt x="530805" y="53568"/>
                    <a:pt x="535842" y="48553"/>
                    <a:pt x="539201" y="43537"/>
                  </a:cubicBezTo>
                  <a:cubicBezTo>
                    <a:pt x="545917" y="35178"/>
                    <a:pt x="549275" y="30163"/>
                    <a:pt x="549275" y="30163"/>
                  </a:cubicBezTo>
                  <a:close/>
                  <a:moveTo>
                    <a:pt x="579438" y="0"/>
                  </a:moveTo>
                  <a:cubicBezTo>
                    <a:pt x="579438" y="0"/>
                    <a:pt x="576080" y="6686"/>
                    <a:pt x="569364" y="16714"/>
                  </a:cubicBezTo>
                  <a:cubicBezTo>
                    <a:pt x="566005" y="20057"/>
                    <a:pt x="562647" y="26743"/>
                    <a:pt x="559289" y="33428"/>
                  </a:cubicBezTo>
                  <a:cubicBezTo>
                    <a:pt x="555931" y="41786"/>
                    <a:pt x="550894" y="48471"/>
                    <a:pt x="547535" y="58500"/>
                  </a:cubicBezTo>
                  <a:cubicBezTo>
                    <a:pt x="544177" y="61843"/>
                    <a:pt x="542498" y="66857"/>
                    <a:pt x="540819" y="71871"/>
                  </a:cubicBezTo>
                  <a:cubicBezTo>
                    <a:pt x="537461" y="76885"/>
                    <a:pt x="535782" y="81900"/>
                    <a:pt x="534103" y="86914"/>
                  </a:cubicBezTo>
                  <a:cubicBezTo>
                    <a:pt x="530744" y="91928"/>
                    <a:pt x="529065" y="96942"/>
                    <a:pt x="527386" y="101957"/>
                  </a:cubicBezTo>
                  <a:cubicBezTo>
                    <a:pt x="524028" y="108642"/>
                    <a:pt x="522349" y="113657"/>
                    <a:pt x="520670" y="118671"/>
                  </a:cubicBezTo>
                  <a:cubicBezTo>
                    <a:pt x="515633" y="130371"/>
                    <a:pt x="512274" y="142071"/>
                    <a:pt x="510595" y="155442"/>
                  </a:cubicBezTo>
                  <a:cubicBezTo>
                    <a:pt x="507237" y="167142"/>
                    <a:pt x="505558" y="180514"/>
                    <a:pt x="503879" y="193885"/>
                  </a:cubicBezTo>
                  <a:cubicBezTo>
                    <a:pt x="502200" y="202242"/>
                    <a:pt x="502200" y="202242"/>
                    <a:pt x="502200" y="202242"/>
                  </a:cubicBezTo>
                  <a:cubicBezTo>
                    <a:pt x="502200" y="212271"/>
                    <a:pt x="502200" y="212271"/>
                    <a:pt x="502200" y="212271"/>
                  </a:cubicBezTo>
                  <a:cubicBezTo>
                    <a:pt x="502200" y="218956"/>
                    <a:pt x="502200" y="225642"/>
                    <a:pt x="503879" y="232328"/>
                  </a:cubicBezTo>
                  <a:cubicBezTo>
                    <a:pt x="503879" y="244028"/>
                    <a:pt x="505558" y="257399"/>
                    <a:pt x="508916" y="269099"/>
                  </a:cubicBezTo>
                  <a:cubicBezTo>
                    <a:pt x="512274" y="280799"/>
                    <a:pt x="515633" y="290828"/>
                    <a:pt x="518991" y="300856"/>
                  </a:cubicBezTo>
                  <a:cubicBezTo>
                    <a:pt x="524028" y="310885"/>
                    <a:pt x="529065" y="320913"/>
                    <a:pt x="534103" y="329270"/>
                  </a:cubicBezTo>
                  <a:cubicBezTo>
                    <a:pt x="544177" y="345984"/>
                    <a:pt x="555931" y="357684"/>
                    <a:pt x="562647" y="366042"/>
                  </a:cubicBezTo>
                  <a:cubicBezTo>
                    <a:pt x="571043" y="374399"/>
                    <a:pt x="576080" y="379413"/>
                    <a:pt x="576080" y="379413"/>
                  </a:cubicBezTo>
                  <a:cubicBezTo>
                    <a:pt x="576080" y="379413"/>
                    <a:pt x="576080" y="377741"/>
                    <a:pt x="572722" y="376070"/>
                  </a:cubicBezTo>
                  <a:cubicBezTo>
                    <a:pt x="569364" y="374399"/>
                    <a:pt x="566005" y="371056"/>
                    <a:pt x="562647" y="367713"/>
                  </a:cubicBezTo>
                  <a:cubicBezTo>
                    <a:pt x="552573" y="361027"/>
                    <a:pt x="540819" y="349327"/>
                    <a:pt x="529065" y="332613"/>
                  </a:cubicBezTo>
                  <a:cubicBezTo>
                    <a:pt x="524028" y="324256"/>
                    <a:pt x="517312" y="315899"/>
                    <a:pt x="512274" y="304199"/>
                  </a:cubicBezTo>
                  <a:cubicBezTo>
                    <a:pt x="508916" y="299185"/>
                    <a:pt x="507237" y="294170"/>
                    <a:pt x="505558" y="289156"/>
                  </a:cubicBezTo>
                  <a:cubicBezTo>
                    <a:pt x="503879" y="282470"/>
                    <a:pt x="500521" y="277456"/>
                    <a:pt x="498842" y="270770"/>
                  </a:cubicBezTo>
                  <a:cubicBezTo>
                    <a:pt x="495483" y="259070"/>
                    <a:pt x="493804" y="245699"/>
                    <a:pt x="492125" y="232328"/>
                  </a:cubicBezTo>
                  <a:cubicBezTo>
                    <a:pt x="492125" y="225642"/>
                    <a:pt x="492125" y="218956"/>
                    <a:pt x="492125" y="212271"/>
                  </a:cubicBezTo>
                  <a:cubicBezTo>
                    <a:pt x="492125" y="202242"/>
                    <a:pt x="492125" y="202242"/>
                    <a:pt x="492125" y="202242"/>
                  </a:cubicBezTo>
                  <a:cubicBezTo>
                    <a:pt x="492125" y="192214"/>
                    <a:pt x="492125" y="192214"/>
                    <a:pt x="492125" y="192214"/>
                  </a:cubicBezTo>
                  <a:cubicBezTo>
                    <a:pt x="493804" y="178842"/>
                    <a:pt x="497163" y="165471"/>
                    <a:pt x="498842" y="152099"/>
                  </a:cubicBezTo>
                  <a:cubicBezTo>
                    <a:pt x="502200" y="140399"/>
                    <a:pt x="507237" y="127028"/>
                    <a:pt x="510595" y="115328"/>
                  </a:cubicBezTo>
                  <a:cubicBezTo>
                    <a:pt x="513953" y="110314"/>
                    <a:pt x="515633" y="103628"/>
                    <a:pt x="518991" y="98614"/>
                  </a:cubicBezTo>
                  <a:cubicBezTo>
                    <a:pt x="520670" y="93600"/>
                    <a:pt x="522349" y="88585"/>
                    <a:pt x="525707" y="83571"/>
                  </a:cubicBezTo>
                  <a:cubicBezTo>
                    <a:pt x="529065" y="78557"/>
                    <a:pt x="530744" y="73543"/>
                    <a:pt x="534103" y="68528"/>
                  </a:cubicBezTo>
                  <a:cubicBezTo>
                    <a:pt x="535782" y="63514"/>
                    <a:pt x="539140" y="58500"/>
                    <a:pt x="540819" y="55157"/>
                  </a:cubicBezTo>
                  <a:cubicBezTo>
                    <a:pt x="545856" y="46800"/>
                    <a:pt x="550894" y="38443"/>
                    <a:pt x="555931" y="31757"/>
                  </a:cubicBezTo>
                  <a:cubicBezTo>
                    <a:pt x="560968" y="25071"/>
                    <a:pt x="564326" y="20057"/>
                    <a:pt x="567685" y="15043"/>
                  </a:cubicBezTo>
                  <a:cubicBezTo>
                    <a:pt x="574401" y="5014"/>
                    <a:pt x="579438" y="0"/>
                    <a:pt x="579438"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35" name="Freeform 59"/>
            <p:cNvSpPr>
              <a:spLocks/>
            </p:cNvSpPr>
            <p:nvPr/>
          </p:nvSpPr>
          <p:spPr bwMode="auto">
            <a:xfrm>
              <a:off x="7833814" y="2091997"/>
              <a:ext cx="927100" cy="703263"/>
            </a:xfrm>
            <a:custGeom>
              <a:avLst/>
              <a:gdLst>
                <a:gd name="T0" fmla="*/ 329 w 555"/>
                <a:gd name="T1" fmla="*/ 1 h 420"/>
                <a:gd name="T2" fmla="*/ 555 w 555"/>
                <a:gd name="T3" fmla="*/ 0 h 420"/>
                <a:gd name="T4" fmla="*/ 222 w 555"/>
                <a:gd name="T5" fmla="*/ 333 h 420"/>
                <a:gd name="T6" fmla="*/ 0 w 555"/>
                <a:gd name="T7" fmla="*/ 330 h 420"/>
                <a:gd name="T8" fmla="*/ 329 w 555"/>
                <a:gd name="T9" fmla="*/ 1 h 420"/>
              </a:gdLst>
              <a:ahLst/>
              <a:cxnLst>
                <a:cxn ang="0">
                  <a:pos x="T0" y="T1"/>
                </a:cxn>
                <a:cxn ang="0">
                  <a:pos x="T2" y="T3"/>
                </a:cxn>
                <a:cxn ang="0">
                  <a:pos x="T4" y="T5"/>
                </a:cxn>
                <a:cxn ang="0">
                  <a:pos x="T6" y="T7"/>
                </a:cxn>
                <a:cxn ang="0">
                  <a:pos x="T8" y="T9"/>
                </a:cxn>
              </a:cxnLst>
              <a:rect l="0" t="0" r="r" b="b"/>
              <a:pathLst>
                <a:path w="555" h="420">
                  <a:moveTo>
                    <a:pt x="329" y="1"/>
                  </a:moveTo>
                  <a:cubicBezTo>
                    <a:pt x="329" y="1"/>
                    <a:pt x="400" y="109"/>
                    <a:pt x="555" y="0"/>
                  </a:cubicBezTo>
                  <a:cubicBezTo>
                    <a:pt x="222" y="333"/>
                    <a:pt x="222" y="333"/>
                    <a:pt x="222" y="333"/>
                  </a:cubicBezTo>
                  <a:cubicBezTo>
                    <a:pt x="222" y="333"/>
                    <a:pt x="90" y="420"/>
                    <a:pt x="0" y="330"/>
                  </a:cubicBezTo>
                  <a:lnTo>
                    <a:pt x="329" y="1"/>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7860801" y="2120572"/>
              <a:ext cx="873125" cy="581025"/>
            </a:xfrm>
            <a:custGeom>
              <a:avLst/>
              <a:gdLst>
                <a:gd name="connsiteX0" fmla="*/ 0 w 873125"/>
                <a:gd name="connsiteY0" fmla="*/ 497070 h 581025"/>
                <a:gd name="connsiteX1" fmla="*/ 3343 w 873125"/>
                <a:gd name="connsiteY1" fmla="*/ 500429 h 581025"/>
                <a:gd name="connsiteX2" fmla="*/ 11700 w 873125"/>
                <a:gd name="connsiteY2" fmla="*/ 510503 h 581025"/>
                <a:gd name="connsiteX3" fmla="*/ 0 w 873125"/>
                <a:gd name="connsiteY3" fmla="*/ 497070 h 581025"/>
                <a:gd name="connsiteX4" fmla="*/ 379413 w 873125"/>
                <a:gd name="connsiteY4" fmla="*/ 493712 h 581025"/>
                <a:gd name="connsiteX5" fmla="*/ 364370 w 873125"/>
                <a:gd name="connsiteY5" fmla="*/ 505466 h 581025"/>
                <a:gd name="connsiteX6" fmla="*/ 347656 w 873125"/>
                <a:gd name="connsiteY6" fmla="*/ 517219 h 581025"/>
                <a:gd name="connsiteX7" fmla="*/ 324256 w 873125"/>
                <a:gd name="connsiteY7" fmla="*/ 532331 h 581025"/>
                <a:gd name="connsiteX8" fmla="*/ 310885 w 873125"/>
                <a:gd name="connsiteY8" fmla="*/ 539048 h 581025"/>
                <a:gd name="connsiteX9" fmla="*/ 295842 w 873125"/>
                <a:gd name="connsiteY9" fmla="*/ 547443 h 581025"/>
                <a:gd name="connsiteX10" fmla="*/ 280799 w 873125"/>
                <a:gd name="connsiteY10" fmla="*/ 554160 h 581025"/>
                <a:gd name="connsiteX11" fmla="*/ 262414 w 873125"/>
                <a:gd name="connsiteY11" fmla="*/ 562555 h 581025"/>
                <a:gd name="connsiteX12" fmla="*/ 225642 w 873125"/>
                <a:gd name="connsiteY12" fmla="*/ 574309 h 581025"/>
                <a:gd name="connsiteX13" fmla="*/ 187200 w 873125"/>
                <a:gd name="connsiteY13" fmla="*/ 581025 h 581025"/>
                <a:gd name="connsiteX14" fmla="*/ 177171 w 873125"/>
                <a:gd name="connsiteY14" fmla="*/ 581025 h 581025"/>
                <a:gd name="connsiteX15" fmla="*/ 167143 w 873125"/>
                <a:gd name="connsiteY15" fmla="*/ 581025 h 581025"/>
                <a:gd name="connsiteX16" fmla="*/ 147085 w 873125"/>
                <a:gd name="connsiteY16" fmla="*/ 581025 h 581025"/>
                <a:gd name="connsiteX17" fmla="*/ 108643 w 873125"/>
                <a:gd name="connsiteY17" fmla="*/ 574309 h 581025"/>
                <a:gd name="connsiteX18" fmla="*/ 90257 w 873125"/>
                <a:gd name="connsiteY18" fmla="*/ 567592 h 581025"/>
                <a:gd name="connsiteX19" fmla="*/ 73543 w 873125"/>
                <a:gd name="connsiteY19" fmla="*/ 560876 h 581025"/>
                <a:gd name="connsiteX20" fmla="*/ 46800 w 873125"/>
                <a:gd name="connsiteY20" fmla="*/ 544085 h 581025"/>
                <a:gd name="connsiteX21" fmla="*/ 11700 w 873125"/>
                <a:gd name="connsiteY21" fmla="*/ 510503 h 581025"/>
                <a:gd name="connsiteX22" fmla="*/ 50143 w 873125"/>
                <a:gd name="connsiteY22" fmla="*/ 539048 h 581025"/>
                <a:gd name="connsiteX23" fmla="*/ 76886 w 873125"/>
                <a:gd name="connsiteY23" fmla="*/ 554160 h 581025"/>
                <a:gd name="connsiteX24" fmla="*/ 110314 w 873125"/>
                <a:gd name="connsiteY24" fmla="*/ 564234 h 581025"/>
                <a:gd name="connsiteX25" fmla="*/ 147085 w 873125"/>
                <a:gd name="connsiteY25" fmla="*/ 569271 h 581025"/>
                <a:gd name="connsiteX26" fmla="*/ 167143 w 873125"/>
                <a:gd name="connsiteY26" fmla="*/ 570951 h 581025"/>
                <a:gd name="connsiteX27" fmla="*/ 175500 w 873125"/>
                <a:gd name="connsiteY27" fmla="*/ 570951 h 581025"/>
                <a:gd name="connsiteX28" fmla="*/ 185528 w 873125"/>
                <a:gd name="connsiteY28" fmla="*/ 569271 h 581025"/>
                <a:gd name="connsiteX29" fmla="*/ 223971 w 873125"/>
                <a:gd name="connsiteY29" fmla="*/ 562555 h 581025"/>
                <a:gd name="connsiteX30" fmla="*/ 259071 w 873125"/>
                <a:gd name="connsiteY30" fmla="*/ 552480 h 581025"/>
                <a:gd name="connsiteX31" fmla="*/ 277456 w 873125"/>
                <a:gd name="connsiteY31" fmla="*/ 545764 h 581025"/>
                <a:gd name="connsiteX32" fmla="*/ 292499 w 873125"/>
                <a:gd name="connsiteY32" fmla="*/ 540727 h 581025"/>
                <a:gd name="connsiteX33" fmla="*/ 307542 w 873125"/>
                <a:gd name="connsiteY33" fmla="*/ 534010 h 581025"/>
                <a:gd name="connsiteX34" fmla="*/ 320913 w 873125"/>
                <a:gd name="connsiteY34" fmla="*/ 525615 h 581025"/>
                <a:gd name="connsiteX35" fmla="*/ 344313 w 873125"/>
                <a:gd name="connsiteY35" fmla="*/ 513861 h 581025"/>
                <a:gd name="connsiteX36" fmla="*/ 362699 w 873125"/>
                <a:gd name="connsiteY36" fmla="*/ 503787 h 581025"/>
                <a:gd name="connsiteX37" fmla="*/ 379413 w 873125"/>
                <a:gd name="connsiteY37" fmla="*/ 493712 h 581025"/>
                <a:gd name="connsiteX38" fmla="*/ 407988 w 873125"/>
                <a:gd name="connsiteY38" fmla="*/ 465137 h 581025"/>
                <a:gd name="connsiteX39" fmla="*/ 392942 w 873125"/>
                <a:gd name="connsiteY39" fmla="*/ 475211 h 581025"/>
                <a:gd name="connsiteX40" fmla="*/ 376224 w 873125"/>
                <a:gd name="connsiteY40" fmla="*/ 488644 h 581025"/>
                <a:gd name="connsiteX41" fmla="*/ 352819 w 873125"/>
                <a:gd name="connsiteY41" fmla="*/ 502077 h 581025"/>
                <a:gd name="connsiteX42" fmla="*/ 339445 w 873125"/>
                <a:gd name="connsiteY42" fmla="*/ 510473 h 581025"/>
                <a:gd name="connsiteX43" fmla="*/ 324399 w 873125"/>
                <a:gd name="connsiteY43" fmla="*/ 518868 h 581025"/>
                <a:gd name="connsiteX44" fmla="*/ 309353 w 873125"/>
                <a:gd name="connsiteY44" fmla="*/ 525585 h 581025"/>
                <a:gd name="connsiteX45" fmla="*/ 292635 w 873125"/>
                <a:gd name="connsiteY45" fmla="*/ 532301 h 581025"/>
                <a:gd name="connsiteX46" fmla="*/ 255855 w 873125"/>
                <a:gd name="connsiteY46" fmla="*/ 544055 h 581025"/>
                <a:gd name="connsiteX47" fmla="*/ 215732 w 873125"/>
                <a:gd name="connsiteY47" fmla="*/ 550771 h 581025"/>
                <a:gd name="connsiteX48" fmla="*/ 205701 w 873125"/>
                <a:gd name="connsiteY48" fmla="*/ 552450 h 581025"/>
                <a:gd name="connsiteX49" fmla="*/ 195671 w 873125"/>
                <a:gd name="connsiteY49" fmla="*/ 552450 h 581025"/>
                <a:gd name="connsiteX50" fmla="*/ 175609 w 873125"/>
                <a:gd name="connsiteY50" fmla="*/ 550771 h 581025"/>
                <a:gd name="connsiteX51" fmla="*/ 137158 w 873125"/>
                <a:gd name="connsiteY51" fmla="*/ 544055 h 581025"/>
                <a:gd name="connsiteX52" fmla="*/ 118768 w 873125"/>
                <a:gd name="connsiteY52" fmla="*/ 539017 h 581025"/>
                <a:gd name="connsiteX53" fmla="*/ 103722 w 873125"/>
                <a:gd name="connsiteY53" fmla="*/ 532301 h 581025"/>
                <a:gd name="connsiteX54" fmla="*/ 75302 w 873125"/>
                <a:gd name="connsiteY54" fmla="*/ 515510 h 581025"/>
                <a:gd name="connsiteX55" fmla="*/ 40194 w 873125"/>
                <a:gd name="connsiteY55" fmla="*/ 481928 h 581025"/>
                <a:gd name="connsiteX56" fmla="*/ 31835 w 873125"/>
                <a:gd name="connsiteY56" fmla="*/ 471853 h 581025"/>
                <a:gd name="connsiteX57" fmla="*/ 30163 w 873125"/>
                <a:gd name="connsiteY57" fmla="*/ 466816 h 581025"/>
                <a:gd name="connsiteX58" fmla="*/ 41866 w 873125"/>
                <a:gd name="connsiteY58" fmla="*/ 480249 h 581025"/>
                <a:gd name="connsiteX59" fmla="*/ 78645 w 873125"/>
                <a:gd name="connsiteY59" fmla="*/ 510473 h 581025"/>
                <a:gd name="connsiteX60" fmla="*/ 107066 w 873125"/>
                <a:gd name="connsiteY60" fmla="*/ 523905 h 581025"/>
                <a:gd name="connsiteX61" fmla="*/ 140502 w 873125"/>
                <a:gd name="connsiteY61" fmla="*/ 535659 h 581025"/>
                <a:gd name="connsiteX62" fmla="*/ 177281 w 873125"/>
                <a:gd name="connsiteY62" fmla="*/ 540696 h 581025"/>
                <a:gd name="connsiteX63" fmla="*/ 195671 w 873125"/>
                <a:gd name="connsiteY63" fmla="*/ 540696 h 581025"/>
                <a:gd name="connsiteX64" fmla="*/ 205701 w 873125"/>
                <a:gd name="connsiteY64" fmla="*/ 540696 h 581025"/>
                <a:gd name="connsiteX65" fmla="*/ 214060 w 873125"/>
                <a:gd name="connsiteY65" fmla="*/ 540696 h 581025"/>
                <a:gd name="connsiteX66" fmla="*/ 252512 w 873125"/>
                <a:gd name="connsiteY66" fmla="*/ 533980 h 581025"/>
                <a:gd name="connsiteX67" fmla="*/ 289291 w 873125"/>
                <a:gd name="connsiteY67" fmla="*/ 523905 h 581025"/>
                <a:gd name="connsiteX68" fmla="*/ 306009 w 873125"/>
                <a:gd name="connsiteY68" fmla="*/ 517189 h 581025"/>
                <a:gd name="connsiteX69" fmla="*/ 321055 w 873125"/>
                <a:gd name="connsiteY69" fmla="*/ 510473 h 581025"/>
                <a:gd name="connsiteX70" fmla="*/ 336101 w 873125"/>
                <a:gd name="connsiteY70" fmla="*/ 503756 h 581025"/>
                <a:gd name="connsiteX71" fmla="*/ 351147 w 873125"/>
                <a:gd name="connsiteY71" fmla="*/ 497040 h 581025"/>
                <a:gd name="connsiteX72" fmla="*/ 374552 w 873125"/>
                <a:gd name="connsiteY72" fmla="*/ 485286 h 581025"/>
                <a:gd name="connsiteX73" fmla="*/ 392942 w 873125"/>
                <a:gd name="connsiteY73" fmla="*/ 473532 h 581025"/>
                <a:gd name="connsiteX74" fmla="*/ 407988 w 873125"/>
                <a:gd name="connsiteY74" fmla="*/ 465137 h 581025"/>
                <a:gd name="connsiteX75" fmla="*/ 436563 w 873125"/>
                <a:gd name="connsiteY75" fmla="*/ 436562 h 581025"/>
                <a:gd name="connsiteX76" fmla="*/ 423189 w 873125"/>
                <a:gd name="connsiteY76" fmla="*/ 446636 h 581025"/>
                <a:gd name="connsiteX77" fmla="*/ 404799 w 873125"/>
                <a:gd name="connsiteY77" fmla="*/ 458390 h 581025"/>
                <a:gd name="connsiteX78" fmla="*/ 383066 w 873125"/>
                <a:gd name="connsiteY78" fmla="*/ 473502 h 581025"/>
                <a:gd name="connsiteX79" fmla="*/ 369692 w 873125"/>
                <a:gd name="connsiteY79" fmla="*/ 481897 h 581025"/>
                <a:gd name="connsiteX80" fmla="*/ 354645 w 873125"/>
                <a:gd name="connsiteY80" fmla="*/ 488614 h 581025"/>
                <a:gd name="connsiteX81" fmla="*/ 337928 w 873125"/>
                <a:gd name="connsiteY81" fmla="*/ 497010 h 581025"/>
                <a:gd name="connsiteX82" fmla="*/ 321210 w 873125"/>
                <a:gd name="connsiteY82" fmla="*/ 503726 h 581025"/>
                <a:gd name="connsiteX83" fmla="*/ 284430 w 873125"/>
                <a:gd name="connsiteY83" fmla="*/ 515480 h 581025"/>
                <a:gd name="connsiteX84" fmla="*/ 244307 w 873125"/>
                <a:gd name="connsiteY84" fmla="*/ 522196 h 581025"/>
                <a:gd name="connsiteX85" fmla="*/ 234276 w 873125"/>
                <a:gd name="connsiteY85" fmla="*/ 522196 h 581025"/>
                <a:gd name="connsiteX86" fmla="*/ 224246 w 873125"/>
                <a:gd name="connsiteY86" fmla="*/ 522196 h 581025"/>
                <a:gd name="connsiteX87" fmla="*/ 204184 w 873125"/>
                <a:gd name="connsiteY87" fmla="*/ 522196 h 581025"/>
                <a:gd name="connsiteX88" fmla="*/ 165733 w 873125"/>
                <a:gd name="connsiteY88" fmla="*/ 515480 h 581025"/>
                <a:gd name="connsiteX89" fmla="*/ 149015 w 873125"/>
                <a:gd name="connsiteY89" fmla="*/ 510442 h 581025"/>
                <a:gd name="connsiteX90" fmla="*/ 132297 w 873125"/>
                <a:gd name="connsiteY90" fmla="*/ 502047 h 581025"/>
                <a:gd name="connsiteX91" fmla="*/ 103877 w 873125"/>
                <a:gd name="connsiteY91" fmla="*/ 485256 h 581025"/>
                <a:gd name="connsiteX92" fmla="*/ 68769 w 873125"/>
                <a:gd name="connsiteY92" fmla="*/ 453353 h 581025"/>
                <a:gd name="connsiteX93" fmla="*/ 60410 w 873125"/>
                <a:gd name="connsiteY93" fmla="*/ 441599 h 581025"/>
                <a:gd name="connsiteX94" fmla="*/ 58738 w 873125"/>
                <a:gd name="connsiteY94" fmla="*/ 438241 h 581025"/>
                <a:gd name="connsiteX95" fmla="*/ 70441 w 873125"/>
                <a:gd name="connsiteY95" fmla="*/ 451674 h 581025"/>
                <a:gd name="connsiteX96" fmla="*/ 107220 w 873125"/>
                <a:gd name="connsiteY96" fmla="*/ 480218 h 581025"/>
                <a:gd name="connsiteX97" fmla="*/ 135641 w 873125"/>
                <a:gd name="connsiteY97" fmla="*/ 495330 h 581025"/>
                <a:gd name="connsiteX98" fmla="*/ 169077 w 873125"/>
                <a:gd name="connsiteY98" fmla="*/ 505405 h 581025"/>
                <a:gd name="connsiteX99" fmla="*/ 205856 w 873125"/>
                <a:gd name="connsiteY99" fmla="*/ 512121 h 581025"/>
                <a:gd name="connsiteX100" fmla="*/ 224246 w 873125"/>
                <a:gd name="connsiteY100" fmla="*/ 512121 h 581025"/>
                <a:gd name="connsiteX101" fmla="*/ 234276 w 873125"/>
                <a:gd name="connsiteY101" fmla="*/ 512121 h 581025"/>
                <a:gd name="connsiteX102" fmla="*/ 244307 w 873125"/>
                <a:gd name="connsiteY102" fmla="*/ 510442 h 581025"/>
                <a:gd name="connsiteX103" fmla="*/ 282758 w 873125"/>
                <a:gd name="connsiteY103" fmla="*/ 505405 h 581025"/>
                <a:gd name="connsiteX104" fmla="*/ 317866 w 873125"/>
                <a:gd name="connsiteY104" fmla="*/ 493651 h 581025"/>
                <a:gd name="connsiteX105" fmla="*/ 334584 w 873125"/>
                <a:gd name="connsiteY105" fmla="*/ 488614 h 581025"/>
                <a:gd name="connsiteX106" fmla="*/ 351302 w 873125"/>
                <a:gd name="connsiteY106" fmla="*/ 481897 h 581025"/>
                <a:gd name="connsiteX107" fmla="*/ 366348 w 873125"/>
                <a:gd name="connsiteY107" fmla="*/ 475181 h 581025"/>
                <a:gd name="connsiteX108" fmla="*/ 379722 w 873125"/>
                <a:gd name="connsiteY108" fmla="*/ 468465 h 581025"/>
                <a:gd name="connsiteX109" fmla="*/ 403127 w 873125"/>
                <a:gd name="connsiteY109" fmla="*/ 455032 h 581025"/>
                <a:gd name="connsiteX110" fmla="*/ 421517 w 873125"/>
                <a:gd name="connsiteY110" fmla="*/ 444957 h 581025"/>
                <a:gd name="connsiteX111" fmla="*/ 436563 w 873125"/>
                <a:gd name="connsiteY111" fmla="*/ 436562 h 581025"/>
                <a:gd name="connsiteX112" fmla="*/ 85725 w 873125"/>
                <a:gd name="connsiteY112" fmla="*/ 409758 h 581025"/>
                <a:gd name="connsiteX113" fmla="*/ 89083 w 873125"/>
                <a:gd name="connsiteY113" fmla="*/ 413117 h 581025"/>
                <a:gd name="connsiteX114" fmla="*/ 89082 w 873125"/>
                <a:gd name="connsiteY114" fmla="*/ 413116 h 581025"/>
                <a:gd name="connsiteX115" fmla="*/ 85725 w 873125"/>
                <a:gd name="connsiteY115" fmla="*/ 409758 h 581025"/>
                <a:gd name="connsiteX116" fmla="*/ 466725 w 873125"/>
                <a:gd name="connsiteY116" fmla="*/ 406400 h 581025"/>
                <a:gd name="connsiteX117" fmla="*/ 451620 w 873125"/>
                <a:gd name="connsiteY117" fmla="*/ 418154 h 581025"/>
                <a:gd name="connsiteX118" fmla="*/ 434835 w 873125"/>
                <a:gd name="connsiteY118" fmla="*/ 429907 h 581025"/>
                <a:gd name="connsiteX119" fmla="*/ 411338 w 873125"/>
                <a:gd name="connsiteY119" fmla="*/ 445019 h 581025"/>
                <a:gd name="connsiteX120" fmla="*/ 397910 w 873125"/>
                <a:gd name="connsiteY120" fmla="*/ 451735 h 581025"/>
                <a:gd name="connsiteX121" fmla="*/ 382805 w 873125"/>
                <a:gd name="connsiteY121" fmla="*/ 460131 h 581025"/>
                <a:gd name="connsiteX122" fmla="*/ 367699 w 873125"/>
                <a:gd name="connsiteY122" fmla="*/ 466847 h 581025"/>
                <a:gd name="connsiteX123" fmla="*/ 349236 w 873125"/>
                <a:gd name="connsiteY123" fmla="*/ 475243 h 581025"/>
                <a:gd name="connsiteX124" fmla="*/ 312311 w 873125"/>
                <a:gd name="connsiteY124" fmla="*/ 485317 h 581025"/>
                <a:gd name="connsiteX125" fmla="*/ 273708 w 873125"/>
                <a:gd name="connsiteY125" fmla="*/ 492034 h 581025"/>
                <a:gd name="connsiteX126" fmla="*/ 263637 w 873125"/>
                <a:gd name="connsiteY126" fmla="*/ 493713 h 581025"/>
                <a:gd name="connsiteX127" fmla="*/ 253567 w 873125"/>
                <a:gd name="connsiteY127" fmla="*/ 493713 h 581025"/>
                <a:gd name="connsiteX128" fmla="*/ 233426 w 873125"/>
                <a:gd name="connsiteY128" fmla="*/ 493713 h 581025"/>
                <a:gd name="connsiteX129" fmla="*/ 194822 w 873125"/>
                <a:gd name="connsiteY129" fmla="*/ 486996 h 581025"/>
                <a:gd name="connsiteX130" fmla="*/ 176360 w 873125"/>
                <a:gd name="connsiteY130" fmla="*/ 480280 h 581025"/>
                <a:gd name="connsiteX131" fmla="*/ 159575 w 873125"/>
                <a:gd name="connsiteY131" fmla="*/ 473564 h 581025"/>
                <a:gd name="connsiteX132" fmla="*/ 132721 w 873125"/>
                <a:gd name="connsiteY132" fmla="*/ 456773 h 581025"/>
                <a:gd name="connsiteX133" fmla="*/ 97474 w 873125"/>
                <a:gd name="connsiteY133" fmla="*/ 423191 h 581025"/>
                <a:gd name="connsiteX134" fmla="*/ 89083 w 873125"/>
                <a:gd name="connsiteY134" fmla="*/ 413117 h 581025"/>
                <a:gd name="connsiteX135" fmla="*/ 89292 w 873125"/>
                <a:gd name="connsiteY135" fmla="*/ 413326 h 581025"/>
                <a:gd name="connsiteX136" fmla="*/ 99153 w 873125"/>
                <a:gd name="connsiteY136" fmla="*/ 423191 h 581025"/>
                <a:gd name="connsiteX137" fmla="*/ 136078 w 873125"/>
                <a:gd name="connsiteY137" fmla="*/ 451735 h 581025"/>
                <a:gd name="connsiteX138" fmla="*/ 164611 w 873125"/>
                <a:gd name="connsiteY138" fmla="*/ 465168 h 581025"/>
                <a:gd name="connsiteX139" fmla="*/ 196501 w 873125"/>
                <a:gd name="connsiteY139" fmla="*/ 476922 h 581025"/>
                <a:gd name="connsiteX140" fmla="*/ 233426 w 873125"/>
                <a:gd name="connsiteY140" fmla="*/ 481959 h 581025"/>
                <a:gd name="connsiteX141" fmla="*/ 253567 w 873125"/>
                <a:gd name="connsiteY141" fmla="*/ 483638 h 581025"/>
                <a:gd name="connsiteX142" fmla="*/ 261959 w 873125"/>
                <a:gd name="connsiteY142" fmla="*/ 481959 h 581025"/>
                <a:gd name="connsiteX143" fmla="*/ 272029 w 873125"/>
                <a:gd name="connsiteY143" fmla="*/ 481959 h 581025"/>
                <a:gd name="connsiteX144" fmla="*/ 310633 w 873125"/>
                <a:gd name="connsiteY144" fmla="*/ 475243 h 581025"/>
                <a:gd name="connsiteX145" fmla="*/ 347558 w 873125"/>
                <a:gd name="connsiteY145" fmla="*/ 465168 h 581025"/>
                <a:gd name="connsiteX146" fmla="*/ 364342 w 873125"/>
                <a:gd name="connsiteY146" fmla="*/ 458452 h 581025"/>
                <a:gd name="connsiteX147" fmla="*/ 379448 w 873125"/>
                <a:gd name="connsiteY147" fmla="*/ 451735 h 581025"/>
                <a:gd name="connsiteX148" fmla="*/ 394553 w 873125"/>
                <a:gd name="connsiteY148" fmla="*/ 445019 h 581025"/>
                <a:gd name="connsiteX149" fmla="*/ 407981 w 873125"/>
                <a:gd name="connsiteY149" fmla="*/ 438303 h 581025"/>
                <a:gd name="connsiteX150" fmla="*/ 433157 w 873125"/>
                <a:gd name="connsiteY150" fmla="*/ 426549 h 581025"/>
                <a:gd name="connsiteX151" fmla="*/ 449941 w 873125"/>
                <a:gd name="connsiteY151" fmla="*/ 416474 h 581025"/>
                <a:gd name="connsiteX152" fmla="*/ 466725 w 873125"/>
                <a:gd name="connsiteY152" fmla="*/ 406400 h 581025"/>
                <a:gd name="connsiteX153" fmla="*/ 493713 w 873125"/>
                <a:gd name="connsiteY153" fmla="*/ 377825 h 581025"/>
                <a:gd name="connsiteX154" fmla="*/ 478667 w 873125"/>
                <a:gd name="connsiteY154" fmla="*/ 387899 h 581025"/>
                <a:gd name="connsiteX155" fmla="*/ 461949 w 873125"/>
                <a:gd name="connsiteY155" fmla="*/ 401332 h 581025"/>
                <a:gd name="connsiteX156" fmla="*/ 438544 w 873125"/>
                <a:gd name="connsiteY156" fmla="*/ 414765 h 581025"/>
                <a:gd name="connsiteX157" fmla="*/ 425170 w 873125"/>
                <a:gd name="connsiteY157" fmla="*/ 423160 h 581025"/>
                <a:gd name="connsiteX158" fmla="*/ 411795 w 873125"/>
                <a:gd name="connsiteY158" fmla="*/ 431556 h 581025"/>
                <a:gd name="connsiteX159" fmla="*/ 395078 w 873125"/>
                <a:gd name="connsiteY159" fmla="*/ 438272 h 581025"/>
                <a:gd name="connsiteX160" fmla="*/ 378360 w 873125"/>
                <a:gd name="connsiteY160" fmla="*/ 444989 h 581025"/>
                <a:gd name="connsiteX161" fmla="*/ 341580 w 873125"/>
                <a:gd name="connsiteY161" fmla="*/ 456742 h 581025"/>
                <a:gd name="connsiteX162" fmla="*/ 301457 w 873125"/>
                <a:gd name="connsiteY162" fmla="*/ 463459 h 581025"/>
                <a:gd name="connsiteX163" fmla="*/ 291426 w 873125"/>
                <a:gd name="connsiteY163" fmla="*/ 465138 h 581025"/>
                <a:gd name="connsiteX164" fmla="*/ 281396 w 873125"/>
                <a:gd name="connsiteY164" fmla="*/ 465138 h 581025"/>
                <a:gd name="connsiteX165" fmla="*/ 261334 w 873125"/>
                <a:gd name="connsiteY165" fmla="*/ 463459 h 581025"/>
                <a:gd name="connsiteX166" fmla="*/ 222883 w 873125"/>
                <a:gd name="connsiteY166" fmla="*/ 456742 h 581025"/>
                <a:gd name="connsiteX167" fmla="*/ 206165 w 873125"/>
                <a:gd name="connsiteY167" fmla="*/ 451705 h 581025"/>
                <a:gd name="connsiteX168" fmla="*/ 189447 w 873125"/>
                <a:gd name="connsiteY168" fmla="*/ 444989 h 581025"/>
                <a:gd name="connsiteX169" fmla="*/ 161027 w 873125"/>
                <a:gd name="connsiteY169" fmla="*/ 428198 h 581025"/>
                <a:gd name="connsiteX170" fmla="*/ 125919 w 873125"/>
                <a:gd name="connsiteY170" fmla="*/ 394616 h 581025"/>
                <a:gd name="connsiteX171" fmla="*/ 117560 w 873125"/>
                <a:gd name="connsiteY171" fmla="*/ 384541 h 581025"/>
                <a:gd name="connsiteX172" fmla="*/ 115888 w 873125"/>
                <a:gd name="connsiteY172" fmla="*/ 379504 h 581025"/>
                <a:gd name="connsiteX173" fmla="*/ 127591 w 873125"/>
                <a:gd name="connsiteY173" fmla="*/ 392937 h 581025"/>
                <a:gd name="connsiteX174" fmla="*/ 164370 w 873125"/>
                <a:gd name="connsiteY174" fmla="*/ 421481 h 581025"/>
                <a:gd name="connsiteX175" fmla="*/ 192791 w 873125"/>
                <a:gd name="connsiteY175" fmla="*/ 436593 h 581025"/>
                <a:gd name="connsiteX176" fmla="*/ 226227 w 873125"/>
                <a:gd name="connsiteY176" fmla="*/ 448347 h 581025"/>
                <a:gd name="connsiteX177" fmla="*/ 263006 w 873125"/>
                <a:gd name="connsiteY177" fmla="*/ 453384 h 581025"/>
                <a:gd name="connsiteX178" fmla="*/ 281396 w 873125"/>
                <a:gd name="connsiteY178" fmla="*/ 453384 h 581025"/>
                <a:gd name="connsiteX179" fmla="*/ 291426 w 873125"/>
                <a:gd name="connsiteY179" fmla="*/ 453384 h 581025"/>
                <a:gd name="connsiteX180" fmla="*/ 301457 w 873125"/>
                <a:gd name="connsiteY180" fmla="*/ 453384 h 581025"/>
                <a:gd name="connsiteX181" fmla="*/ 338237 w 873125"/>
                <a:gd name="connsiteY181" fmla="*/ 446668 h 581025"/>
                <a:gd name="connsiteX182" fmla="*/ 375016 w 873125"/>
                <a:gd name="connsiteY182" fmla="*/ 436593 h 581025"/>
                <a:gd name="connsiteX183" fmla="*/ 391734 w 873125"/>
                <a:gd name="connsiteY183" fmla="*/ 429877 h 581025"/>
                <a:gd name="connsiteX184" fmla="*/ 408452 w 873125"/>
                <a:gd name="connsiteY184" fmla="*/ 423160 h 581025"/>
                <a:gd name="connsiteX185" fmla="*/ 421826 w 873125"/>
                <a:gd name="connsiteY185" fmla="*/ 416444 h 581025"/>
                <a:gd name="connsiteX186" fmla="*/ 436872 w 873125"/>
                <a:gd name="connsiteY186" fmla="*/ 409728 h 581025"/>
                <a:gd name="connsiteX187" fmla="*/ 460277 w 873125"/>
                <a:gd name="connsiteY187" fmla="*/ 397974 h 581025"/>
                <a:gd name="connsiteX188" fmla="*/ 478667 w 873125"/>
                <a:gd name="connsiteY188" fmla="*/ 386220 h 581025"/>
                <a:gd name="connsiteX189" fmla="*/ 493713 w 873125"/>
                <a:gd name="connsiteY189" fmla="*/ 377825 h 581025"/>
                <a:gd name="connsiteX190" fmla="*/ 522288 w 873125"/>
                <a:gd name="connsiteY190" fmla="*/ 347662 h 581025"/>
                <a:gd name="connsiteX191" fmla="*/ 508914 w 873125"/>
                <a:gd name="connsiteY191" fmla="*/ 359416 h 581025"/>
                <a:gd name="connsiteX192" fmla="*/ 492196 w 873125"/>
                <a:gd name="connsiteY192" fmla="*/ 371169 h 581025"/>
                <a:gd name="connsiteX193" fmla="*/ 468791 w 873125"/>
                <a:gd name="connsiteY193" fmla="*/ 386281 h 581025"/>
                <a:gd name="connsiteX194" fmla="*/ 455417 w 873125"/>
                <a:gd name="connsiteY194" fmla="*/ 394677 h 581025"/>
                <a:gd name="connsiteX195" fmla="*/ 440370 w 873125"/>
                <a:gd name="connsiteY195" fmla="*/ 401393 h 581025"/>
                <a:gd name="connsiteX196" fmla="*/ 423653 w 873125"/>
                <a:gd name="connsiteY196" fmla="*/ 409788 h 581025"/>
                <a:gd name="connsiteX197" fmla="*/ 406935 w 873125"/>
                <a:gd name="connsiteY197" fmla="*/ 416505 h 581025"/>
                <a:gd name="connsiteX198" fmla="*/ 370155 w 873125"/>
                <a:gd name="connsiteY198" fmla="*/ 428258 h 581025"/>
                <a:gd name="connsiteX199" fmla="*/ 331704 w 873125"/>
                <a:gd name="connsiteY199" fmla="*/ 434975 h 581025"/>
                <a:gd name="connsiteX200" fmla="*/ 320001 w 873125"/>
                <a:gd name="connsiteY200" fmla="*/ 434975 h 581025"/>
                <a:gd name="connsiteX201" fmla="*/ 309971 w 873125"/>
                <a:gd name="connsiteY201" fmla="*/ 434975 h 581025"/>
                <a:gd name="connsiteX202" fmla="*/ 289909 w 873125"/>
                <a:gd name="connsiteY202" fmla="*/ 434975 h 581025"/>
                <a:gd name="connsiteX203" fmla="*/ 253130 w 873125"/>
                <a:gd name="connsiteY203" fmla="*/ 428258 h 581025"/>
                <a:gd name="connsiteX204" fmla="*/ 234740 w 873125"/>
                <a:gd name="connsiteY204" fmla="*/ 421542 h 581025"/>
                <a:gd name="connsiteX205" fmla="*/ 218022 w 873125"/>
                <a:gd name="connsiteY205" fmla="*/ 414826 h 581025"/>
                <a:gd name="connsiteX206" fmla="*/ 191273 w 873125"/>
                <a:gd name="connsiteY206" fmla="*/ 398035 h 581025"/>
                <a:gd name="connsiteX207" fmla="*/ 154494 w 873125"/>
                <a:gd name="connsiteY207" fmla="*/ 366132 h 581025"/>
                <a:gd name="connsiteX208" fmla="*/ 146135 w 873125"/>
                <a:gd name="connsiteY208" fmla="*/ 354378 h 581025"/>
                <a:gd name="connsiteX209" fmla="*/ 144463 w 873125"/>
                <a:gd name="connsiteY209" fmla="*/ 351020 h 581025"/>
                <a:gd name="connsiteX210" fmla="*/ 156166 w 873125"/>
                <a:gd name="connsiteY210" fmla="*/ 364453 h 581025"/>
                <a:gd name="connsiteX211" fmla="*/ 194617 w 873125"/>
                <a:gd name="connsiteY211" fmla="*/ 392997 h 581025"/>
                <a:gd name="connsiteX212" fmla="*/ 221366 w 873125"/>
                <a:gd name="connsiteY212" fmla="*/ 408109 h 581025"/>
                <a:gd name="connsiteX213" fmla="*/ 254802 w 873125"/>
                <a:gd name="connsiteY213" fmla="*/ 418184 h 581025"/>
                <a:gd name="connsiteX214" fmla="*/ 291581 w 873125"/>
                <a:gd name="connsiteY214" fmla="*/ 424900 h 581025"/>
                <a:gd name="connsiteX215" fmla="*/ 309971 w 873125"/>
                <a:gd name="connsiteY215" fmla="*/ 424900 h 581025"/>
                <a:gd name="connsiteX216" fmla="*/ 320001 w 873125"/>
                <a:gd name="connsiteY216" fmla="*/ 424900 h 581025"/>
                <a:gd name="connsiteX217" fmla="*/ 330032 w 873125"/>
                <a:gd name="connsiteY217" fmla="*/ 423221 h 581025"/>
                <a:gd name="connsiteX218" fmla="*/ 368483 w 873125"/>
                <a:gd name="connsiteY218" fmla="*/ 418184 h 581025"/>
                <a:gd name="connsiteX219" fmla="*/ 403591 w 873125"/>
                <a:gd name="connsiteY219" fmla="*/ 406430 h 581025"/>
                <a:gd name="connsiteX220" fmla="*/ 420309 w 873125"/>
                <a:gd name="connsiteY220" fmla="*/ 401393 h 581025"/>
                <a:gd name="connsiteX221" fmla="*/ 437027 w 873125"/>
                <a:gd name="connsiteY221" fmla="*/ 394677 h 581025"/>
                <a:gd name="connsiteX222" fmla="*/ 452073 w 873125"/>
                <a:gd name="connsiteY222" fmla="*/ 387960 h 581025"/>
                <a:gd name="connsiteX223" fmla="*/ 465447 w 873125"/>
                <a:gd name="connsiteY223" fmla="*/ 381244 h 581025"/>
                <a:gd name="connsiteX224" fmla="*/ 488852 w 873125"/>
                <a:gd name="connsiteY224" fmla="*/ 367811 h 581025"/>
                <a:gd name="connsiteX225" fmla="*/ 507242 w 873125"/>
                <a:gd name="connsiteY225" fmla="*/ 357736 h 581025"/>
                <a:gd name="connsiteX226" fmla="*/ 522288 w 873125"/>
                <a:gd name="connsiteY226" fmla="*/ 347662 h 581025"/>
                <a:gd name="connsiteX227" fmla="*/ 552451 w 873125"/>
                <a:gd name="connsiteY227" fmla="*/ 319087 h 581025"/>
                <a:gd name="connsiteX228" fmla="*/ 537408 w 873125"/>
                <a:gd name="connsiteY228" fmla="*/ 330841 h 581025"/>
                <a:gd name="connsiteX229" fmla="*/ 520694 w 873125"/>
                <a:gd name="connsiteY229" fmla="*/ 342594 h 581025"/>
                <a:gd name="connsiteX230" fmla="*/ 497294 w 873125"/>
                <a:gd name="connsiteY230" fmla="*/ 357706 h 581025"/>
                <a:gd name="connsiteX231" fmla="*/ 483923 w 873125"/>
                <a:gd name="connsiteY231" fmla="*/ 364422 h 581025"/>
                <a:gd name="connsiteX232" fmla="*/ 468880 w 873125"/>
                <a:gd name="connsiteY232" fmla="*/ 372818 h 581025"/>
                <a:gd name="connsiteX233" fmla="*/ 453837 w 873125"/>
                <a:gd name="connsiteY233" fmla="*/ 379534 h 581025"/>
                <a:gd name="connsiteX234" fmla="*/ 437123 w 873125"/>
                <a:gd name="connsiteY234" fmla="*/ 386251 h 581025"/>
                <a:gd name="connsiteX235" fmla="*/ 400352 w 873125"/>
                <a:gd name="connsiteY235" fmla="*/ 398004 h 581025"/>
                <a:gd name="connsiteX236" fmla="*/ 360238 w 873125"/>
                <a:gd name="connsiteY236" fmla="*/ 404721 h 581025"/>
                <a:gd name="connsiteX237" fmla="*/ 350209 w 873125"/>
                <a:gd name="connsiteY237" fmla="*/ 406400 h 581025"/>
                <a:gd name="connsiteX238" fmla="*/ 340181 w 873125"/>
                <a:gd name="connsiteY238" fmla="*/ 406400 h 581025"/>
                <a:gd name="connsiteX239" fmla="*/ 320123 w 873125"/>
                <a:gd name="connsiteY239" fmla="*/ 406400 h 581025"/>
                <a:gd name="connsiteX240" fmla="*/ 281681 w 873125"/>
                <a:gd name="connsiteY240" fmla="*/ 398004 h 581025"/>
                <a:gd name="connsiteX241" fmla="*/ 263295 w 873125"/>
                <a:gd name="connsiteY241" fmla="*/ 392967 h 581025"/>
                <a:gd name="connsiteX242" fmla="*/ 248252 w 873125"/>
                <a:gd name="connsiteY242" fmla="*/ 386251 h 581025"/>
                <a:gd name="connsiteX243" fmla="*/ 219838 w 873125"/>
                <a:gd name="connsiteY243" fmla="*/ 369460 h 581025"/>
                <a:gd name="connsiteX244" fmla="*/ 184738 w 873125"/>
                <a:gd name="connsiteY244" fmla="*/ 335878 h 581025"/>
                <a:gd name="connsiteX245" fmla="*/ 176381 w 873125"/>
                <a:gd name="connsiteY245" fmla="*/ 325803 h 581025"/>
                <a:gd name="connsiteX246" fmla="*/ 173038 w 873125"/>
                <a:gd name="connsiteY246" fmla="*/ 320766 h 581025"/>
                <a:gd name="connsiteX247" fmla="*/ 186410 w 873125"/>
                <a:gd name="connsiteY247" fmla="*/ 334199 h 581025"/>
                <a:gd name="connsiteX248" fmla="*/ 223181 w 873125"/>
                <a:gd name="connsiteY248" fmla="*/ 364422 h 581025"/>
                <a:gd name="connsiteX249" fmla="*/ 251595 w 873125"/>
                <a:gd name="connsiteY249" fmla="*/ 377855 h 581025"/>
                <a:gd name="connsiteX250" fmla="*/ 283352 w 873125"/>
                <a:gd name="connsiteY250" fmla="*/ 389609 h 581025"/>
                <a:gd name="connsiteX251" fmla="*/ 320123 w 873125"/>
                <a:gd name="connsiteY251" fmla="*/ 394646 h 581025"/>
                <a:gd name="connsiteX252" fmla="*/ 340181 w 873125"/>
                <a:gd name="connsiteY252" fmla="*/ 396325 h 581025"/>
                <a:gd name="connsiteX253" fmla="*/ 350209 w 873125"/>
                <a:gd name="connsiteY253" fmla="*/ 394646 h 581025"/>
                <a:gd name="connsiteX254" fmla="*/ 358566 w 873125"/>
                <a:gd name="connsiteY254" fmla="*/ 394646 h 581025"/>
                <a:gd name="connsiteX255" fmla="*/ 397009 w 873125"/>
                <a:gd name="connsiteY255" fmla="*/ 387930 h 581025"/>
                <a:gd name="connsiteX256" fmla="*/ 433780 w 873125"/>
                <a:gd name="connsiteY256" fmla="*/ 377855 h 581025"/>
                <a:gd name="connsiteX257" fmla="*/ 450494 w 873125"/>
                <a:gd name="connsiteY257" fmla="*/ 371139 h 581025"/>
                <a:gd name="connsiteX258" fmla="*/ 465537 w 873125"/>
                <a:gd name="connsiteY258" fmla="*/ 364422 h 581025"/>
                <a:gd name="connsiteX259" fmla="*/ 480580 w 873125"/>
                <a:gd name="connsiteY259" fmla="*/ 357706 h 581025"/>
                <a:gd name="connsiteX260" fmla="*/ 493951 w 873125"/>
                <a:gd name="connsiteY260" fmla="*/ 350990 h 581025"/>
                <a:gd name="connsiteX261" fmla="*/ 519023 w 873125"/>
                <a:gd name="connsiteY261" fmla="*/ 339236 h 581025"/>
                <a:gd name="connsiteX262" fmla="*/ 535737 w 873125"/>
                <a:gd name="connsiteY262" fmla="*/ 329161 h 581025"/>
                <a:gd name="connsiteX263" fmla="*/ 552451 w 873125"/>
                <a:gd name="connsiteY263" fmla="*/ 319087 h 581025"/>
                <a:gd name="connsiteX264" fmla="*/ 581025 w 873125"/>
                <a:gd name="connsiteY264" fmla="*/ 292100 h 581025"/>
                <a:gd name="connsiteX265" fmla="*/ 565979 w 873125"/>
                <a:gd name="connsiteY265" fmla="*/ 301991 h 581025"/>
                <a:gd name="connsiteX266" fmla="*/ 549261 w 873125"/>
                <a:gd name="connsiteY266" fmla="*/ 313531 h 581025"/>
                <a:gd name="connsiteX267" fmla="*/ 527528 w 873125"/>
                <a:gd name="connsiteY267" fmla="*/ 328368 h 581025"/>
                <a:gd name="connsiteX268" fmla="*/ 514154 w 873125"/>
                <a:gd name="connsiteY268" fmla="*/ 336611 h 581025"/>
                <a:gd name="connsiteX269" fmla="*/ 499107 w 873125"/>
                <a:gd name="connsiteY269" fmla="*/ 343205 h 581025"/>
                <a:gd name="connsiteX270" fmla="*/ 482390 w 873125"/>
                <a:gd name="connsiteY270" fmla="*/ 351448 h 581025"/>
                <a:gd name="connsiteX271" fmla="*/ 465672 w 873125"/>
                <a:gd name="connsiteY271" fmla="*/ 358042 h 581025"/>
                <a:gd name="connsiteX272" fmla="*/ 428892 w 873125"/>
                <a:gd name="connsiteY272" fmla="*/ 369582 h 581025"/>
                <a:gd name="connsiteX273" fmla="*/ 388769 w 873125"/>
                <a:gd name="connsiteY273" fmla="*/ 376176 h 581025"/>
                <a:gd name="connsiteX274" fmla="*/ 378738 w 873125"/>
                <a:gd name="connsiteY274" fmla="*/ 377825 h 581025"/>
                <a:gd name="connsiteX275" fmla="*/ 368708 w 873125"/>
                <a:gd name="connsiteY275" fmla="*/ 377825 h 581025"/>
                <a:gd name="connsiteX276" fmla="*/ 348646 w 873125"/>
                <a:gd name="connsiteY276" fmla="*/ 376176 h 581025"/>
                <a:gd name="connsiteX277" fmla="*/ 310195 w 873125"/>
                <a:gd name="connsiteY277" fmla="*/ 369582 h 581025"/>
                <a:gd name="connsiteX278" fmla="*/ 293477 w 873125"/>
                <a:gd name="connsiteY278" fmla="*/ 364636 h 581025"/>
                <a:gd name="connsiteX279" fmla="*/ 276759 w 873125"/>
                <a:gd name="connsiteY279" fmla="*/ 356394 h 581025"/>
                <a:gd name="connsiteX280" fmla="*/ 248339 w 873125"/>
                <a:gd name="connsiteY280" fmla="*/ 341557 h 581025"/>
                <a:gd name="connsiteX281" fmla="*/ 213231 w 873125"/>
                <a:gd name="connsiteY281" fmla="*/ 308585 h 581025"/>
                <a:gd name="connsiteX282" fmla="*/ 204872 w 873125"/>
                <a:gd name="connsiteY282" fmla="*/ 298694 h 581025"/>
                <a:gd name="connsiteX283" fmla="*/ 203200 w 873125"/>
                <a:gd name="connsiteY283" fmla="*/ 293748 h 581025"/>
                <a:gd name="connsiteX284" fmla="*/ 214903 w 873125"/>
                <a:gd name="connsiteY284" fmla="*/ 306937 h 581025"/>
                <a:gd name="connsiteX285" fmla="*/ 251682 w 873125"/>
                <a:gd name="connsiteY285" fmla="*/ 334962 h 581025"/>
                <a:gd name="connsiteX286" fmla="*/ 280103 w 873125"/>
                <a:gd name="connsiteY286" fmla="*/ 349799 h 581025"/>
                <a:gd name="connsiteX287" fmla="*/ 313539 w 873125"/>
                <a:gd name="connsiteY287" fmla="*/ 361339 h 581025"/>
                <a:gd name="connsiteX288" fmla="*/ 350318 w 873125"/>
                <a:gd name="connsiteY288" fmla="*/ 366285 h 581025"/>
                <a:gd name="connsiteX289" fmla="*/ 368708 w 873125"/>
                <a:gd name="connsiteY289" fmla="*/ 366285 h 581025"/>
                <a:gd name="connsiteX290" fmla="*/ 378738 w 873125"/>
                <a:gd name="connsiteY290" fmla="*/ 366285 h 581025"/>
                <a:gd name="connsiteX291" fmla="*/ 388769 w 873125"/>
                <a:gd name="connsiteY291" fmla="*/ 366285 h 581025"/>
                <a:gd name="connsiteX292" fmla="*/ 425549 w 873125"/>
                <a:gd name="connsiteY292" fmla="*/ 359691 h 581025"/>
                <a:gd name="connsiteX293" fmla="*/ 462328 w 873125"/>
                <a:gd name="connsiteY293" fmla="*/ 349799 h 581025"/>
                <a:gd name="connsiteX294" fmla="*/ 479046 w 873125"/>
                <a:gd name="connsiteY294" fmla="*/ 343205 h 581025"/>
                <a:gd name="connsiteX295" fmla="*/ 495764 w 873125"/>
                <a:gd name="connsiteY295" fmla="*/ 336611 h 581025"/>
                <a:gd name="connsiteX296" fmla="*/ 510810 w 873125"/>
                <a:gd name="connsiteY296" fmla="*/ 330017 h 581025"/>
                <a:gd name="connsiteX297" fmla="*/ 524184 w 873125"/>
                <a:gd name="connsiteY297" fmla="*/ 323422 h 581025"/>
                <a:gd name="connsiteX298" fmla="*/ 547589 w 873125"/>
                <a:gd name="connsiteY298" fmla="*/ 310234 h 581025"/>
                <a:gd name="connsiteX299" fmla="*/ 565979 w 873125"/>
                <a:gd name="connsiteY299" fmla="*/ 300343 h 581025"/>
                <a:gd name="connsiteX300" fmla="*/ 581025 w 873125"/>
                <a:gd name="connsiteY300" fmla="*/ 292100 h 581025"/>
                <a:gd name="connsiteX301" fmla="*/ 231775 w 873125"/>
                <a:gd name="connsiteY301" fmla="*/ 265234 h 581025"/>
                <a:gd name="connsiteX302" fmla="*/ 235119 w 873125"/>
                <a:gd name="connsiteY302" fmla="*/ 268531 h 581025"/>
                <a:gd name="connsiteX303" fmla="*/ 235905 w 873125"/>
                <a:gd name="connsiteY303" fmla="*/ 269888 h 581025"/>
                <a:gd name="connsiteX304" fmla="*/ 609600 w 873125"/>
                <a:gd name="connsiteY304" fmla="*/ 261937 h 581025"/>
                <a:gd name="connsiteX305" fmla="*/ 596226 w 873125"/>
                <a:gd name="connsiteY305" fmla="*/ 273477 h 581025"/>
                <a:gd name="connsiteX306" fmla="*/ 579508 w 873125"/>
                <a:gd name="connsiteY306" fmla="*/ 285017 h 581025"/>
                <a:gd name="connsiteX307" fmla="*/ 556103 w 873125"/>
                <a:gd name="connsiteY307" fmla="*/ 299854 h 581025"/>
                <a:gd name="connsiteX308" fmla="*/ 542728 w 873125"/>
                <a:gd name="connsiteY308" fmla="*/ 308096 h 581025"/>
                <a:gd name="connsiteX309" fmla="*/ 527682 w 873125"/>
                <a:gd name="connsiteY309" fmla="*/ 314691 h 581025"/>
                <a:gd name="connsiteX310" fmla="*/ 510965 w 873125"/>
                <a:gd name="connsiteY310" fmla="*/ 322934 h 581025"/>
                <a:gd name="connsiteX311" fmla="*/ 494247 w 873125"/>
                <a:gd name="connsiteY311" fmla="*/ 329528 h 581025"/>
                <a:gd name="connsiteX312" fmla="*/ 457467 w 873125"/>
                <a:gd name="connsiteY312" fmla="*/ 341068 h 581025"/>
                <a:gd name="connsiteX313" fmla="*/ 419016 w 873125"/>
                <a:gd name="connsiteY313" fmla="*/ 347662 h 581025"/>
                <a:gd name="connsiteX314" fmla="*/ 408985 w 873125"/>
                <a:gd name="connsiteY314" fmla="*/ 347662 h 581025"/>
                <a:gd name="connsiteX315" fmla="*/ 398954 w 873125"/>
                <a:gd name="connsiteY315" fmla="*/ 347662 h 581025"/>
                <a:gd name="connsiteX316" fmla="*/ 378893 w 873125"/>
                <a:gd name="connsiteY316" fmla="*/ 347662 h 581025"/>
                <a:gd name="connsiteX317" fmla="*/ 340442 w 873125"/>
                <a:gd name="connsiteY317" fmla="*/ 341068 h 581025"/>
                <a:gd name="connsiteX318" fmla="*/ 322052 w 873125"/>
                <a:gd name="connsiteY318" fmla="*/ 334473 h 581025"/>
                <a:gd name="connsiteX319" fmla="*/ 305334 w 873125"/>
                <a:gd name="connsiteY319" fmla="*/ 327879 h 581025"/>
                <a:gd name="connsiteX320" fmla="*/ 278585 w 873125"/>
                <a:gd name="connsiteY320" fmla="*/ 311394 h 581025"/>
                <a:gd name="connsiteX321" fmla="*/ 241806 w 873125"/>
                <a:gd name="connsiteY321" fmla="*/ 280071 h 581025"/>
                <a:gd name="connsiteX322" fmla="*/ 235905 w 873125"/>
                <a:gd name="connsiteY322" fmla="*/ 269888 h 581025"/>
                <a:gd name="connsiteX323" fmla="*/ 243478 w 873125"/>
                <a:gd name="connsiteY323" fmla="*/ 278422 h 581025"/>
                <a:gd name="connsiteX324" fmla="*/ 281929 w 873125"/>
                <a:gd name="connsiteY324" fmla="*/ 306448 h 581025"/>
                <a:gd name="connsiteX325" fmla="*/ 308678 w 873125"/>
                <a:gd name="connsiteY325" fmla="*/ 321285 h 581025"/>
                <a:gd name="connsiteX326" fmla="*/ 342114 w 873125"/>
                <a:gd name="connsiteY326" fmla="*/ 331176 h 581025"/>
                <a:gd name="connsiteX327" fmla="*/ 378893 w 873125"/>
                <a:gd name="connsiteY327" fmla="*/ 337771 h 581025"/>
                <a:gd name="connsiteX328" fmla="*/ 397283 w 873125"/>
                <a:gd name="connsiteY328" fmla="*/ 337771 h 581025"/>
                <a:gd name="connsiteX329" fmla="*/ 407313 w 873125"/>
                <a:gd name="connsiteY329" fmla="*/ 337771 h 581025"/>
                <a:gd name="connsiteX330" fmla="*/ 417344 w 873125"/>
                <a:gd name="connsiteY330" fmla="*/ 336122 h 581025"/>
                <a:gd name="connsiteX331" fmla="*/ 455795 w 873125"/>
                <a:gd name="connsiteY331" fmla="*/ 329528 h 581025"/>
                <a:gd name="connsiteX332" fmla="*/ 490903 w 873125"/>
                <a:gd name="connsiteY332" fmla="*/ 319636 h 581025"/>
                <a:gd name="connsiteX333" fmla="*/ 507621 w 873125"/>
                <a:gd name="connsiteY333" fmla="*/ 314691 h 581025"/>
                <a:gd name="connsiteX334" fmla="*/ 524339 w 873125"/>
                <a:gd name="connsiteY334" fmla="*/ 308096 h 581025"/>
                <a:gd name="connsiteX335" fmla="*/ 539385 w 873125"/>
                <a:gd name="connsiteY335" fmla="*/ 301502 h 581025"/>
                <a:gd name="connsiteX336" fmla="*/ 552759 w 873125"/>
                <a:gd name="connsiteY336" fmla="*/ 294908 h 581025"/>
                <a:gd name="connsiteX337" fmla="*/ 576164 w 873125"/>
                <a:gd name="connsiteY337" fmla="*/ 281720 h 581025"/>
                <a:gd name="connsiteX338" fmla="*/ 594554 w 873125"/>
                <a:gd name="connsiteY338" fmla="*/ 271828 h 581025"/>
                <a:gd name="connsiteX339" fmla="*/ 609600 w 873125"/>
                <a:gd name="connsiteY339" fmla="*/ 261937 h 581025"/>
                <a:gd name="connsiteX340" fmla="*/ 639763 w 873125"/>
                <a:gd name="connsiteY340" fmla="*/ 233362 h 581025"/>
                <a:gd name="connsiteX341" fmla="*/ 624720 w 873125"/>
                <a:gd name="connsiteY341" fmla="*/ 244902 h 581025"/>
                <a:gd name="connsiteX342" fmla="*/ 608006 w 873125"/>
                <a:gd name="connsiteY342" fmla="*/ 256442 h 581025"/>
                <a:gd name="connsiteX343" fmla="*/ 584606 w 873125"/>
                <a:gd name="connsiteY343" fmla="*/ 269630 h 581025"/>
                <a:gd name="connsiteX344" fmla="*/ 571235 w 873125"/>
                <a:gd name="connsiteY344" fmla="*/ 277873 h 581025"/>
                <a:gd name="connsiteX345" fmla="*/ 556192 w 873125"/>
                <a:gd name="connsiteY345" fmla="*/ 286116 h 581025"/>
                <a:gd name="connsiteX346" fmla="*/ 541149 w 873125"/>
                <a:gd name="connsiteY346" fmla="*/ 292710 h 581025"/>
                <a:gd name="connsiteX347" fmla="*/ 524435 w 873125"/>
                <a:gd name="connsiteY347" fmla="*/ 299304 h 581025"/>
                <a:gd name="connsiteX348" fmla="*/ 487664 w 873125"/>
                <a:gd name="connsiteY348" fmla="*/ 310844 h 581025"/>
                <a:gd name="connsiteX349" fmla="*/ 447550 w 873125"/>
                <a:gd name="connsiteY349" fmla="*/ 317438 h 581025"/>
                <a:gd name="connsiteX350" fmla="*/ 437521 w 873125"/>
                <a:gd name="connsiteY350" fmla="*/ 319087 h 581025"/>
                <a:gd name="connsiteX351" fmla="*/ 427493 w 873125"/>
                <a:gd name="connsiteY351" fmla="*/ 319087 h 581025"/>
                <a:gd name="connsiteX352" fmla="*/ 407435 w 873125"/>
                <a:gd name="connsiteY352" fmla="*/ 317438 h 581025"/>
                <a:gd name="connsiteX353" fmla="*/ 368993 w 873125"/>
                <a:gd name="connsiteY353" fmla="*/ 310844 h 581025"/>
                <a:gd name="connsiteX354" fmla="*/ 350607 w 873125"/>
                <a:gd name="connsiteY354" fmla="*/ 305898 h 581025"/>
                <a:gd name="connsiteX355" fmla="*/ 335564 w 873125"/>
                <a:gd name="connsiteY355" fmla="*/ 299304 h 581025"/>
                <a:gd name="connsiteX356" fmla="*/ 307150 w 873125"/>
                <a:gd name="connsiteY356" fmla="*/ 282819 h 581025"/>
                <a:gd name="connsiteX357" fmla="*/ 272050 w 873125"/>
                <a:gd name="connsiteY357" fmla="*/ 249847 h 581025"/>
                <a:gd name="connsiteX358" fmla="*/ 263693 w 873125"/>
                <a:gd name="connsiteY358" fmla="*/ 239956 h 581025"/>
                <a:gd name="connsiteX359" fmla="*/ 260350 w 873125"/>
                <a:gd name="connsiteY359" fmla="*/ 235010 h 581025"/>
                <a:gd name="connsiteX360" fmla="*/ 273722 w 873125"/>
                <a:gd name="connsiteY360" fmla="*/ 248199 h 581025"/>
                <a:gd name="connsiteX361" fmla="*/ 310493 w 873125"/>
                <a:gd name="connsiteY361" fmla="*/ 277873 h 581025"/>
                <a:gd name="connsiteX362" fmla="*/ 338907 w 873125"/>
                <a:gd name="connsiteY362" fmla="*/ 291061 h 581025"/>
                <a:gd name="connsiteX363" fmla="*/ 370664 w 873125"/>
                <a:gd name="connsiteY363" fmla="*/ 302601 h 581025"/>
                <a:gd name="connsiteX364" fmla="*/ 407435 w 873125"/>
                <a:gd name="connsiteY364" fmla="*/ 307547 h 581025"/>
                <a:gd name="connsiteX365" fmla="*/ 427493 w 873125"/>
                <a:gd name="connsiteY365" fmla="*/ 307547 h 581025"/>
                <a:gd name="connsiteX366" fmla="*/ 437521 w 873125"/>
                <a:gd name="connsiteY366" fmla="*/ 307547 h 581025"/>
                <a:gd name="connsiteX367" fmla="*/ 445878 w 873125"/>
                <a:gd name="connsiteY367" fmla="*/ 307547 h 581025"/>
                <a:gd name="connsiteX368" fmla="*/ 484321 w 873125"/>
                <a:gd name="connsiteY368" fmla="*/ 300953 h 581025"/>
                <a:gd name="connsiteX369" fmla="*/ 521092 w 873125"/>
                <a:gd name="connsiteY369" fmla="*/ 291061 h 581025"/>
                <a:gd name="connsiteX370" fmla="*/ 537806 w 873125"/>
                <a:gd name="connsiteY370" fmla="*/ 284467 h 581025"/>
                <a:gd name="connsiteX371" fmla="*/ 552849 w 873125"/>
                <a:gd name="connsiteY371" fmla="*/ 277873 h 581025"/>
                <a:gd name="connsiteX372" fmla="*/ 567892 w 873125"/>
                <a:gd name="connsiteY372" fmla="*/ 271279 h 581025"/>
                <a:gd name="connsiteX373" fmla="*/ 581263 w 873125"/>
                <a:gd name="connsiteY373" fmla="*/ 264684 h 581025"/>
                <a:gd name="connsiteX374" fmla="*/ 606335 w 873125"/>
                <a:gd name="connsiteY374" fmla="*/ 253145 h 581025"/>
                <a:gd name="connsiteX375" fmla="*/ 623049 w 873125"/>
                <a:gd name="connsiteY375" fmla="*/ 241605 h 581025"/>
                <a:gd name="connsiteX376" fmla="*/ 639763 w 873125"/>
                <a:gd name="connsiteY376" fmla="*/ 233362 h 581025"/>
                <a:gd name="connsiteX377" fmla="*/ 668338 w 873125"/>
                <a:gd name="connsiteY377" fmla="*/ 204787 h 581025"/>
                <a:gd name="connsiteX378" fmla="*/ 654964 w 873125"/>
                <a:gd name="connsiteY378" fmla="*/ 214861 h 581025"/>
                <a:gd name="connsiteX379" fmla="*/ 636574 w 873125"/>
                <a:gd name="connsiteY379" fmla="*/ 226615 h 581025"/>
                <a:gd name="connsiteX380" fmla="*/ 614841 w 873125"/>
                <a:gd name="connsiteY380" fmla="*/ 241727 h 581025"/>
                <a:gd name="connsiteX381" fmla="*/ 601466 w 873125"/>
                <a:gd name="connsiteY381" fmla="*/ 250122 h 581025"/>
                <a:gd name="connsiteX382" fmla="*/ 586420 w 873125"/>
                <a:gd name="connsiteY382" fmla="*/ 256839 h 581025"/>
                <a:gd name="connsiteX383" fmla="*/ 569702 w 873125"/>
                <a:gd name="connsiteY383" fmla="*/ 265234 h 581025"/>
                <a:gd name="connsiteX384" fmla="*/ 552984 w 873125"/>
                <a:gd name="connsiteY384" fmla="*/ 271951 h 581025"/>
                <a:gd name="connsiteX385" fmla="*/ 516205 w 873125"/>
                <a:gd name="connsiteY385" fmla="*/ 283704 h 581025"/>
                <a:gd name="connsiteX386" fmla="*/ 476082 w 873125"/>
                <a:gd name="connsiteY386" fmla="*/ 290421 h 581025"/>
                <a:gd name="connsiteX387" fmla="*/ 466051 w 873125"/>
                <a:gd name="connsiteY387" fmla="*/ 290421 h 581025"/>
                <a:gd name="connsiteX388" fmla="*/ 456021 w 873125"/>
                <a:gd name="connsiteY388" fmla="*/ 292100 h 581025"/>
                <a:gd name="connsiteX389" fmla="*/ 435959 w 873125"/>
                <a:gd name="connsiteY389" fmla="*/ 290421 h 581025"/>
                <a:gd name="connsiteX390" fmla="*/ 397508 w 873125"/>
                <a:gd name="connsiteY390" fmla="*/ 283704 h 581025"/>
                <a:gd name="connsiteX391" fmla="*/ 380790 w 873125"/>
                <a:gd name="connsiteY391" fmla="*/ 278667 h 581025"/>
                <a:gd name="connsiteX392" fmla="*/ 364072 w 873125"/>
                <a:gd name="connsiteY392" fmla="*/ 270272 h 581025"/>
                <a:gd name="connsiteX393" fmla="*/ 335652 w 873125"/>
                <a:gd name="connsiteY393" fmla="*/ 253481 h 581025"/>
                <a:gd name="connsiteX394" fmla="*/ 300544 w 873125"/>
                <a:gd name="connsiteY394" fmla="*/ 221578 h 581025"/>
                <a:gd name="connsiteX395" fmla="*/ 292185 w 873125"/>
                <a:gd name="connsiteY395" fmla="*/ 209824 h 581025"/>
                <a:gd name="connsiteX396" fmla="*/ 290513 w 873125"/>
                <a:gd name="connsiteY396" fmla="*/ 206466 h 581025"/>
                <a:gd name="connsiteX397" fmla="*/ 302216 w 873125"/>
                <a:gd name="connsiteY397" fmla="*/ 219899 h 581025"/>
                <a:gd name="connsiteX398" fmla="*/ 338995 w 873125"/>
                <a:gd name="connsiteY398" fmla="*/ 248443 h 581025"/>
                <a:gd name="connsiteX399" fmla="*/ 367416 w 873125"/>
                <a:gd name="connsiteY399" fmla="*/ 263555 h 581025"/>
                <a:gd name="connsiteX400" fmla="*/ 400852 w 873125"/>
                <a:gd name="connsiteY400" fmla="*/ 273630 h 581025"/>
                <a:gd name="connsiteX401" fmla="*/ 437631 w 873125"/>
                <a:gd name="connsiteY401" fmla="*/ 280346 h 581025"/>
                <a:gd name="connsiteX402" fmla="*/ 456021 w 873125"/>
                <a:gd name="connsiteY402" fmla="*/ 280346 h 581025"/>
                <a:gd name="connsiteX403" fmla="*/ 466051 w 873125"/>
                <a:gd name="connsiteY403" fmla="*/ 280346 h 581025"/>
                <a:gd name="connsiteX404" fmla="*/ 476082 w 873125"/>
                <a:gd name="connsiteY404" fmla="*/ 278667 h 581025"/>
                <a:gd name="connsiteX405" fmla="*/ 512862 w 873125"/>
                <a:gd name="connsiteY405" fmla="*/ 273630 h 581025"/>
                <a:gd name="connsiteX406" fmla="*/ 549641 w 873125"/>
                <a:gd name="connsiteY406" fmla="*/ 263555 h 581025"/>
                <a:gd name="connsiteX407" fmla="*/ 566359 w 873125"/>
                <a:gd name="connsiteY407" fmla="*/ 256839 h 581025"/>
                <a:gd name="connsiteX408" fmla="*/ 583077 w 873125"/>
                <a:gd name="connsiteY408" fmla="*/ 250122 h 581025"/>
                <a:gd name="connsiteX409" fmla="*/ 598123 w 873125"/>
                <a:gd name="connsiteY409" fmla="*/ 243406 h 581025"/>
                <a:gd name="connsiteX410" fmla="*/ 611497 w 873125"/>
                <a:gd name="connsiteY410" fmla="*/ 236690 h 581025"/>
                <a:gd name="connsiteX411" fmla="*/ 634902 w 873125"/>
                <a:gd name="connsiteY411" fmla="*/ 223257 h 581025"/>
                <a:gd name="connsiteX412" fmla="*/ 653292 w 873125"/>
                <a:gd name="connsiteY412" fmla="*/ 213182 h 581025"/>
                <a:gd name="connsiteX413" fmla="*/ 668338 w 873125"/>
                <a:gd name="connsiteY413" fmla="*/ 204787 h 581025"/>
                <a:gd name="connsiteX414" fmla="*/ 319088 w 873125"/>
                <a:gd name="connsiteY414" fmla="*/ 177983 h 581025"/>
                <a:gd name="connsiteX415" fmla="*/ 322431 w 873125"/>
                <a:gd name="connsiteY415" fmla="*/ 181341 h 581025"/>
                <a:gd name="connsiteX416" fmla="*/ 330788 w 873125"/>
                <a:gd name="connsiteY416" fmla="*/ 191416 h 581025"/>
                <a:gd name="connsiteX417" fmla="*/ 319088 w 873125"/>
                <a:gd name="connsiteY417" fmla="*/ 177983 h 581025"/>
                <a:gd name="connsiteX418" fmla="*/ 698501 w 873125"/>
                <a:gd name="connsiteY418" fmla="*/ 174625 h 581025"/>
                <a:gd name="connsiteX419" fmla="*/ 683458 w 873125"/>
                <a:gd name="connsiteY419" fmla="*/ 186379 h 581025"/>
                <a:gd name="connsiteX420" fmla="*/ 666744 w 873125"/>
                <a:gd name="connsiteY420" fmla="*/ 198132 h 581025"/>
                <a:gd name="connsiteX421" fmla="*/ 643344 w 873125"/>
                <a:gd name="connsiteY421" fmla="*/ 213244 h 581025"/>
                <a:gd name="connsiteX422" fmla="*/ 629973 w 873125"/>
                <a:gd name="connsiteY422" fmla="*/ 219960 h 581025"/>
                <a:gd name="connsiteX423" fmla="*/ 614930 w 873125"/>
                <a:gd name="connsiteY423" fmla="*/ 228356 h 581025"/>
                <a:gd name="connsiteX424" fmla="*/ 599887 w 873125"/>
                <a:gd name="connsiteY424" fmla="*/ 235072 h 581025"/>
                <a:gd name="connsiteX425" fmla="*/ 581501 w 873125"/>
                <a:gd name="connsiteY425" fmla="*/ 243468 h 581025"/>
                <a:gd name="connsiteX426" fmla="*/ 544730 w 873125"/>
                <a:gd name="connsiteY426" fmla="*/ 255221 h 581025"/>
                <a:gd name="connsiteX427" fmla="*/ 506288 w 873125"/>
                <a:gd name="connsiteY427" fmla="*/ 261938 h 581025"/>
                <a:gd name="connsiteX428" fmla="*/ 496259 w 873125"/>
                <a:gd name="connsiteY428" fmla="*/ 261938 h 581025"/>
                <a:gd name="connsiteX429" fmla="*/ 486231 w 873125"/>
                <a:gd name="connsiteY429" fmla="*/ 261938 h 581025"/>
                <a:gd name="connsiteX430" fmla="*/ 466173 w 873125"/>
                <a:gd name="connsiteY430" fmla="*/ 261938 h 581025"/>
                <a:gd name="connsiteX431" fmla="*/ 427731 w 873125"/>
                <a:gd name="connsiteY431" fmla="*/ 255221 h 581025"/>
                <a:gd name="connsiteX432" fmla="*/ 409345 w 873125"/>
                <a:gd name="connsiteY432" fmla="*/ 248505 h 581025"/>
                <a:gd name="connsiteX433" fmla="*/ 392631 w 873125"/>
                <a:gd name="connsiteY433" fmla="*/ 241789 h 581025"/>
                <a:gd name="connsiteX434" fmla="*/ 365888 w 873125"/>
                <a:gd name="connsiteY434" fmla="*/ 224998 h 581025"/>
                <a:gd name="connsiteX435" fmla="*/ 330788 w 873125"/>
                <a:gd name="connsiteY435" fmla="*/ 191416 h 581025"/>
                <a:gd name="connsiteX436" fmla="*/ 369231 w 873125"/>
                <a:gd name="connsiteY436" fmla="*/ 219960 h 581025"/>
                <a:gd name="connsiteX437" fmla="*/ 395974 w 873125"/>
                <a:gd name="connsiteY437" fmla="*/ 235072 h 581025"/>
                <a:gd name="connsiteX438" fmla="*/ 429402 w 873125"/>
                <a:gd name="connsiteY438" fmla="*/ 245147 h 581025"/>
                <a:gd name="connsiteX439" fmla="*/ 466173 w 873125"/>
                <a:gd name="connsiteY439" fmla="*/ 250184 h 581025"/>
                <a:gd name="connsiteX440" fmla="*/ 486231 w 873125"/>
                <a:gd name="connsiteY440" fmla="*/ 251863 h 581025"/>
                <a:gd name="connsiteX441" fmla="*/ 494588 w 873125"/>
                <a:gd name="connsiteY441" fmla="*/ 251863 h 581025"/>
                <a:gd name="connsiteX442" fmla="*/ 504616 w 873125"/>
                <a:gd name="connsiteY442" fmla="*/ 250184 h 581025"/>
                <a:gd name="connsiteX443" fmla="*/ 543059 w 873125"/>
                <a:gd name="connsiteY443" fmla="*/ 243468 h 581025"/>
                <a:gd name="connsiteX444" fmla="*/ 578159 w 873125"/>
                <a:gd name="connsiteY444" fmla="*/ 233393 h 581025"/>
                <a:gd name="connsiteX445" fmla="*/ 594873 w 873125"/>
                <a:gd name="connsiteY445" fmla="*/ 226677 h 581025"/>
                <a:gd name="connsiteX446" fmla="*/ 611587 w 873125"/>
                <a:gd name="connsiteY446" fmla="*/ 221640 h 581025"/>
                <a:gd name="connsiteX447" fmla="*/ 626630 w 873125"/>
                <a:gd name="connsiteY447" fmla="*/ 214923 h 581025"/>
                <a:gd name="connsiteX448" fmla="*/ 640001 w 873125"/>
                <a:gd name="connsiteY448" fmla="*/ 206528 h 581025"/>
                <a:gd name="connsiteX449" fmla="*/ 663401 w 873125"/>
                <a:gd name="connsiteY449" fmla="*/ 194774 h 581025"/>
                <a:gd name="connsiteX450" fmla="*/ 681787 w 873125"/>
                <a:gd name="connsiteY450" fmla="*/ 184699 h 581025"/>
                <a:gd name="connsiteX451" fmla="*/ 698501 w 873125"/>
                <a:gd name="connsiteY451" fmla="*/ 174625 h 581025"/>
                <a:gd name="connsiteX452" fmla="*/ 727076 w 873125"/>
                <a:gd name="connsiteY452" fmla="*/ 146050 h 581025"/>
                <a:gd name="connsiteX453" fmla="*/ 712033 w 873125"/>
                <a:gd name="connsiteY453" fmla="*/ 156124 h 581025"/>
                <a:gd name="connsiteX454" fmla="*/ 695319 w 873125"/>
                <a:gd name="connsiteY454" fmla="*/ 169557 h 581025"/>
                <a:gd name="connsiteX455" fmla="*/ 671919 w 873125"/>
                <a:gd name="connsiteY455" fmla="*/ 182990 h 581025"/>
                <a:gd name="connsiteX456" fmla="*/ 658548 w 873125"/>
                <a:gd name="connsiteY456" fmla="*/ 191385 h 581025"/>
                <a:gd name="connsiteX457" fmla="*/ 643505 w 873125"/>
                <a:gd name="connsiteY457" fmla="*/ 199781 h 581025"/>
                <a:gd name="connsiteX458" fmla="*/ 628462 w 873125"/>
                <a:gd name="connsiteY458" fmla="*/ 206497 h 581025"/>
                <a:gd name="connsiteX459" fmla="*/ 611748 w 873125"/>
                <a:gd name="connsiteY459" fmla="*/ 213214 h 581025"/>
                <a:gd name="connsiteX460" fmla="*/ 574977 w 873125"/>
                <a:gd name="connsiteY460" fmla="*/ 224967 h 581025"/>
                <a:gd name="connsiteX461" fmla="*/ 534862 w 873125"/>
                <a:gd name="connsiteY461" fmla="*/ 231684 h 581025"/>
                <a:gd name="connsiteX462" fmla="*/ 524834 w 873125"/>
                <a:gd name="connsiteY462" fmla="*/ 233363 h 581025"/>
                <a:gd name="connsiteX463" fmla="*/ 514806 w 873125"/>
                <a:gd name="connsiteY463" fmla="*/ 233363 h 581025"/>
                <a:gd name="connsiteX464" fmla="*/ 494748 w 873125"/>
                <a:gd name="connsiteY464" fmla="*/ 231684 h 581025"/>
                <a:gd name="connsiteX465" fmla="*/ 456306 w 873125"/>
                <a:gd name="connsiteY465" fmla="*/ 224967 h 581025"/>
                <a:gd name="connsiteX466" fmla="*/ 437920 w 873125"/>
                <a:gd name="connsiteY466" fmla="*/ 219930 h 581025"/>
                <a:gd name="connsiteX467" fmla="*/ 422877 w 873125"/>
                <a:gd name="connsiteY467" fmla="*/ 213214 h 581025"/>
                <a:gd name="connsiteX468" fmla="*/ 394463 w 873125"/>
                <a:gd name="connsiteY468" fmla="*/ 196423 h 581025"/>
                <a:gd name="connsiteX469" fmla="*/ 359363 w 873125"/>
                <a:gd name="connsiteY469" fmla="*/ 162841 h 581025"/>
                <a:gd name="connsiteX470" fmla="*/ 351006 w 873125"/>
                <a:gd name="connsiteY470" fmla="*/ 152766 h 581025"/>
                <a:gd name="connsiteX471" fmla="*/ 347663 w 873125"/>
                <a:gd name="connsiteY471" fmla="*/ 147729 h 581025"/>
                <a:gd name="connsiteX472" fmla="*/ 361035 w 873125"/>
                <a:gd name="connsiteY472" fmla="*/ 161162 h 581025"/>
                <a:gd name="connsiteX473" fmla="*/ 397806 w 873125"/>
                <a:gd name="connsiteY473" fmla="*/ 191385 h 581025"/>
                <a:gd name="connsiteX474" fmla="*/ 426220 w 873125"/>
                <a:gd name="connsiteY474" fmla="*/ 204818 h 581025"/>
                <a:gd name="connsiteX475" fmla="*/ 459649 w 873125"/>
                <a:gd name="connsiteY475" fmla="*/ 216572 h 581025"/>
                <a:gd name="connsiteX476" fmla="*/ 494748 w 873125"/>
                <a:gd name="connsiteY476" fmla="*/ 221609 h 581025"/>
                <a:gd name="connsiteX477" fmla="*/ 514806 w 873125"/>
                <a:gd name="connsiteY477" fmla="*/ 221609 h 581025"/>
                <a:gd name="connsiteX478" fmla="*/ 524834 w 873125"/>
                <a:gd name="connsiteY478" fmla="*/ 221609 h 581025"/>
                <a:gd name="connsiteX479" fmla="*/ 533191 w 873125"/>
                <a:gd name="connsiteY479" fmla="*/ 221609 h 581025"/>
                <a:gd name="connsiteX480" fmla="*/ 571634 w 873125"/>
                <a:gd name="connsiteY480" fmla="*/ 214893 h 581025"/>
                <a:gd name="connsiteX481" fmla="*/ 608405 w 873125"/>
                <a:gd name="connsiteY481" fmla="*/ 204818 h 581025"/>
                <a:gd name="connsiteX482" fmla="*/ 625119 w 873125"/>
                <a:gd name="connsiteY482" fmla="*/ 198102 h 581025"/>
                <a:gd name="connsiteX483" fmla="*/ 640162 w 873125"/>
                <a:gd name="connsiteY483" fmla="*/ 191385 h 581025"/>
                <a:gd name="connsiteX484" fmla="*/ 655205 w 873125"/>
                <a:gd name="connsiteY484" fmla="*/ 184669 h 581025"/>
                <a:gd name="connsiteX485" fmla="*/ 670248 w 873125"/>
                <a:gd name="connsiteY485" fmla="*/ 177953 h 581025"/>
                <a:gd name="connsiteX486" fmla="*/ 693648 w 873125"/>
                <a:gd name="connsiteY486" fmla="*/ 166199 h 581025"/>
                <a:gd name="connsiteX487" fmla="*/ 712033 w 873125"/>
                <a:gd name="connsiteY487" fmla="*/ 154445 h 581025"/>
                <a:gd name="connsiteX488" fmla="*/ 727076 w 873125"/>
                <a:gd name="connsiteY488" fmla="*/ 146050 h 581025"/>
                <a:gd name="connsiteX489" fmla="*/ 755650 w 873125"/>
                <a:gd name="connsiteY489" fmla="*/ 117475 h 581025"/>
                <a:gd name="connsiteX490" fmla="*/ 742276 w 873125"/>
                <a:gd name="connsiteY490" fmla="*/ 127549 h 581025"/>
                <a:gd name="connsiteX491" fmla="*/ 723886 w 873125"/>
                <a:gd name="connsiteY491" fmla="*/ 139303 h 581025"/>
                <a:gd name="connsiteX492" fmla="*/ 702153 w 873125"/>
                <a:gd name="connsiteY492" fmla="*/ 154415 h 581025"/>
                <a:gd name="connsiteX493" fmla="*/ 688778 w 873125"/>
                <a:gd name="connsiteY493" fmla="*/ 162810 h 581025"/>
                <a:gd name="connsiteX494" fmla="*/ 673732 w 873125"/>
                <a:gd name="connsiteY494" fmla="*/ 169527 h 581025"/>
                <a:gd name="connsiteX495" fmla="*/ 657014 w 873125"/>
                <a:gd name="connsiteY495" fmla="*/ 177922 h 581025"/>
                <a:gd name="connsiteX496" fmla="*/ 640296 w 873125"/>
                <a:gd name="connsiteY496" fmla="*/ 184639 h 581025"/>
                <a:gd name="connsiteX497" fmla="*/ 603517 w 873125"/>
                <a:gd name="connsiteY497" fmla="*/ 196392 h 581025"/>
                <a:gd name="connsiteX498" fmla="*/ 563394 w 873125"/>
                <a:gd name="connsiteY498" fmla="*/ 203109 h 581025"/>
                <a:gd name="connsiteX499" fmla="*/ 553363 w 873125"/>
                <a:gd name="connsiteY499" fmla="*/ 203109 h 581025"/>
                <a:gd name="connsiteX500" fmla="*/ 543332 w 873125"/>
                <a:gd name="connsiteY500" fmla="*/ 203109 h 581025"/>
                <a:gd name="connsiteX501" fmla="*/ 523271 w 873125"/>
                <a:gd name="connsiteY501" fmla="*/ 203109 h 581025"/>
                <a:gd name="connsiteX502" fmla="*/ 484820 w 873125"/>
                <a:gd name="connsiteY502" fmla="*/ 196392 h 581025"/>
                <a:gd name="connsiteX503" fmla="*/ 468102 w 873125"/>
                <a:gd name="connsiteY503" fmla="*/ 191355 h 581025"/>
                <a:gd name="connsiteX504" fmla="*/ 451384 w 873125"/>
                <a:gd name="connsiteY504" fmla="*/ 182960 h 581025"/>
                <a:gd name="connsiteX505" fmla="*/ 422964 w 873125"/>
                <a:gd name="connsiteY505" fmla="*/ 166169 h 581025"/>
                <a:gd name="connsiteX506" fmla="*/ 387856 w 873125"/>
                <a:gd name="connsiteY506" fmla="*/ 134266 h 581025"/>
                <a:gd name="connsiteX507" fmla="*/ 379497 w 873125"/>
                <a:gd name="connsiteY507" fmla="*/ 122512 h 581025"/>
                <a:gd name="connsiteX508" fmla="*/ 377825 w 873125"/>
                <a:gd name="connsiteY508" fmla="*/ 119154 h 581025"/>
                <a:gd name="connsiteX509" fmla="*/ 389528 w 873125"/>
                <a:gd name="connsiteY509" fmla="*/ 132587 h 581025"/>
                <a:gd name="connsiteX510" fmla="*/ 426307 w 873125"/>
                <a:gd name="connsiteY510" fmla="*/ 161131 h 581025"/>
                <a:gd name="connsiteX511" fmla="*/ 454728 w 873125"/>
                <a:gd name="connsiteY511" fmla="*/ 176243 h 581025"/>
                <a:gd name="connsiteX512" fmla="*/ 488164 w 873125"/>
                <a:gd name="connsiteY512" fmla="*/ 186318 h 581025"/>
                <a:gd name="connsiteX513" fmla="*/ 524943 w 873125"/>
                <a:gd name="connsiteY513" fmla="*/ 193034 h 581025"/>
                <a:gd name="connsiteX514" fmla="*/ 543332 w 873125"/>
                <a:gd name="connsiteY514" fmla="*/ 193034 h 581025"/>
                <a:gd name="connsiteX515" fmla="*/ 553363 w 873125"/>
                <a:gd name="connsiteY515" fmla="*/ 193034 h 581025"/>
                <a:gd name="connsiteX516" fmla="*/ 563394 w 873125"/>
                <a:gd name="connsiteY516" fmla="*/ 191355 h 581025"/>
                <a:gd name="connsiteX517" fmla="*/ 601845 w 873125"/>
                <a:gd name="connsiteY517" fmla="*/ 186318 h 581025"/>
                <a:gd name="connsiteX518" fmla="*/ 636953 w 873125"/>
                <a:gd name="connsiteY518" fmla="*/ 174564 h 581025"/>
                <a:gd name="connsiteX519" fmla="*/ 653671 w 873125"/>
                <a:gd name="connsiteY519" fmla="*/ 169527 h 581025"/>
                <a:gd name="connsiteX520" fmla="*/ 670389 w 873125"/>
                <a:gd name="connsiteY520" fmla="*/ 162810 h 581025"/>
                <a:gd name="connsiteX521" fmla="*/ 685435 w 873125"/>
                <a:gd name="connsiteY521" fmla="*/ 156094 h 581025"/>
                <a:gd name="connsiteX522" fmla="*/ 698809 w 873125"/>
                <a:gd name="connsiteY522" fmla="*/ 149378 h 581025"/>
                <a:gd name="connsiteX523" fmla="*/ 722214 w 873125"/>
                <a:gd name="connsiteY523" fmla="*/ 135945 h 581025"/>
                <a:gd name="connsiteX524" fmla="*/ 740604 w 873125"/>
                <a:gd name="connsiteY524" fmla="*/ 125870 h 581025"/>
                <a:gd name="connsiteX525" fmla="*/ 755650 w 873125"/>
                <a:gd name="connsiteY525" fmla="*/ 117475 h 581025"/>
                <a:gd name="connsiteX526" fmla="*/ 785813 w 873125"/>
                <a:gd name="connsiteY526" fmla="*/ 87312 h 581025"/>
                <a:gd name="connsiteX527" fmla="*/ 770770 w 873125"/>
                <a:gd name="connsiteY527" fmla="*/ 99066 h 581025"/>
                <a:gd name="connsiteX528" fmla="*/ 754056 w 873125"/>
                <a:gd name="connsiteY528" fmla="*/ 110819 h 581025"/>
                <a:gd name="connsiteX529" fmla="*/ 730656 w 873125"/>
                <a:gd name="connsiteY529" fmla="*/ 125931 h 581025"/>
                <a:gd name="connsiteX530" fmla="*/ 717285 w 873125"/>
                <a:gd name="connsiteY530" fmla="*/ 132647 h 581025"/>
                <a:gd name="connsiteX531" fmla="*/ 702242 w 873125"/>
                <a:gd name="connsiteY531" fmla="*/ 141043 h 581025"/>
                <a:gd name="connsiteX532" fmla="*/ 687199 w 873125"/>
                <a:gd name="connsiteY532" fmla="*/ 147759 h 581025"/>
                <a:gd name="connsiteX533" fmla="*/ 668813 w 873125"/>
                <a:gd name="connsiteY533" fmla="*/ 156155 h 581025"/>
                <a:gd name="connsiteX534" fmla="*/ 632042 w 873125"/>
                <a:gd name="connsiteY534" fmla="*/ 166229 h 581025"/>
                <a:gd name="connsiteX535" fmla="*/ 593599 w 873125"/>
                <a:gd name="connsiteY535" fmla="*/ 172946 h 581025"/>
                <a:gd name="connsiteX536" fmla="*/ 583571 w 873125"/>
                <a:gd name="connsiteY536" fmla="*/ 174625 h 581025"/>
                <a:gd name="connsiteX537" fmla="*/ 573542 w 873125"/>
                <a:gd name="connsiteY537" fmla="*/ 174625 h 581025"/>
                <a:gd name="connsiteX538" fmla="*/ 553485 w 873125"/>
                <a:gd name="connsiteY538" fmla="*/ 174625 h 581025"/>
                <a:gd name="connsiteX539" fmla="*/ 515043 w 873125"/>
                <a:gd name="connsiteY539" fmla="*/ 167908 h 581025"/>
                <a:gd name="connsiteX540" fmla="*/ 496657 w 873125"/>
                <a:gd name="connsiteY540" fmla="*/ 161192 h 581025"/>
                <a:gd name="connsiteX541" fmla="*/ 479943 w 873125"/>
                <a:gd name="connsiteY541" fmla="*/ 154476 h 581025"/>
                <a:gd name="connsiteX542" fmla="*/ 453200 w 873125"/>
                <a:gd name="connsiteY542" fmla="*/ 137685 h 581025"/>
                <a:gd name="connsiteX543" fmla="*/ 418100 w 873125"/>
                <a:gd name="connsiteY543" fmla="*/ 104103 h 581025"/>
                <a:gd name="connsiteX544" fmla="*/ 409743 w 873125"/>
                <a:gd name="connsiteY544" fmla="*/ 94028 h 581025"/>
                <a:gd name="connsiteX545" fmla="*/ 406400 w 873125"/>
                <a:gd name="connsiteY545" fmla="*/ 90670 h 581025"/>
                <a:gd name="connsiteX546" fmla="*/ 419772 w 873125"/>
                <a:gd name="connsiteY546" fmla="*/ 104103 h 581025"/>
                <a:gd name="connsiteX547" fmla="*/ 456543 w 873125"/>
                <a:gd name="connsiteY547" fmla="*/ 132647 h 581025"/>
                <a:gd name="connsiteX548" fmla="*/ 483286 w 873125"/>
                <a:gd name="connsiteY548" fmla="*/ 146080 h 581025"/>
                <a:gd name="connsiteX549" fmla="*/ 516714 w 873125"/>
                <a:gd name="connsiteY549" fmla="*/ 157834 h 581025"/>
                <a:gd name="connsiteX550" fmla="*/ 553485 w 873125"/>
                <a:gd name="connsiteY550" fmla="*/ 162871 h 581025"/>
                <a:gd name="connsiteX551" fmla="*/ 573542 w 873125"/>
                <a:gd name="connsiteY551" fmla="*/ 164550 h 581025"/>
                <a:gd name="connsiteX552" fmla="*/ 581899 w 873125"/>
                <a:gd name="connsiteY552" fmla="*/ 162871 h 581025"/>
                <a:gd name="connsiteX553" fmla="*/ 591928 w 873125"/>
                <a:gd name="connsiteY553" fmla="*/ 162871 h 581025"/>
                <a:gd name="connsiteX554" fmla="*/ 630371 w 873125"/>
                <a:gd name="connsiteY554" fmla="*/ 156155 h 581025"/>
                <a:gd name="connsiteX555" fmla="*/ 667142 w 873125"/>
                <a:gd name="connsiteY555" fmla="*/ 146080 h 581025"/>
                <a:gd name="connsiteX556" fmla="*/ 683856 w 873125"/>
                <a:gd name="connsiteY556" fmla="*/ 139364 h 581025"/>
                <a:gd name="connsiteX557" fmla="*/ 698899 w 873125"/>
                <a:gd name="connsiteY557" fmla="*/ 132647 h 581025"/>
                <a:gd name="connsiteX558" fmla="*/ 713942 w 873125"/>
                <a:gd name="connsiteY558" fmla="*/ 125931 h 581025"/>
                <a:gd name="connsiteX559" fmla="*/ 727313 w 873125"/>
                <a:gd name="connsiteY559" fmla="*/ 119215 h 581025"/>
                <a:gd name="connsiteX560" fmla="*/ 750713 w 873125"/>
                <a:gd name="connsiteY560" fmla="*/ 107461 h 581025"/>
                <a:gd name="connsiteX561" fmla="*/ 769099 w 873125"/>
                <a:gd name="connsiteY561" fmla="*/ 97386 h 581025"/>
                <a:gd name="connsiteX562" fmla="*/ 785813 w 873125"/>
                <a:gd name="connsiteY562" fmla="*/ 87312 h 581025"/>
                <a:gd name="connsiteX563" fmla="*/ 814388 w 873125"/>
                <a:gd name="connsiteY563" fmla="*/ 58737 h 581025"/>
                <a:gd name="connsiteX564" fmla="*/ 799342 w 873125"/>
                <a:gd name="connsiteY564" fmla="*/ 68811 h 581025"/>
                <a:gd name="connsiteX565" fmla="*/ 782624 w 873125"/>
                <a:gd name="connsiteY565" fmla="*/ 82244 h 581025"/>
                <a:gd name="connsiteX566" fmla="*/ 759219 w 873125"/>
                <a:gd name="connsiteY566" fmla="*/ 95677 h 581025"/>
                <a:gd name="connsiteX567" fmla="*/ 745845 w 873125"/>
                <a:gd name="connsiteY567" fmla="*/ 104072 h 581025"/>
                <a:gd name="connsiteX568" fmla="*/ 732470 w 873125"/>
                <a:gd name="connsiteY568" fmla="*/ 112468 h 581025"/>
                <a:gd name="connsiteX569" fmla="*/ 715752 w 873125"/>
                <a:gd name="connsiteY569" fmla="*/ 119184 h 581025"/>
                <a:gd name="connsiteX570" fmla="*/ 699034 w 873125"/>
                <a:gd name="connsiteY570" fmla="*/ 125901 h 581025"/>
                <a:gd name="connsiteX571" fmla="*/ 662255 w 873125"/>
                <a:gd name="connsiteY571" fmla="*/ 137654 h 581025"/>
                <a:gd name="connsiteX572" fmla="*/ 622132 w 873125"/>
                <a:gd name="connsiteY572" fmla="*/ 144371 h 581025"/>
                <a:gd name="connsiteX573" fmla="*/ 612101 w 873125"/>
                <a:gd name="connsiteY573" fmla="*/ 146050 h 581025"/>
                <a:gd name="connsiteX574" fmla="*/ 602070 w 873125"/>
                <a:gd name="connsiteY574" fmla="*/ 146050 h 581025"/>
                <a:gd name="connsiteX575" fmla="*/ 582009 w 873125"/>
                <a:gd name="connsiteY575" fmla="*/ 144371 h 581025"/>
                <a:gd name="connsiteX576" fmla="*/ 543558 w 873125"/>
                <a:gd name="connsiteY576" fmla="*/ 137654 h 581025"/>
                <a:gd name="connsiteX577" fmla="*/ 526840 w 873125"/>
                <a:gd name="connsiteY577" fmla="*/ 132617 h 581025"/>
                <a:gd name="connsiteX578" fmla="*/ 510122 w 873125"/>
                <a:gd name="connsiteY578" fmla="*/ 125901 h 581025"/>
                <a:gd name="connsiteX579" fmla="*/ 481702 w 873125"/>
                <a:gd name="connsiteY579" fmla="*/ 109110 h 581025"/>
                <a:gd name="connsiteX580" fmla="*/ 446594 w 873125"/>
                <a:gd name="connsiteY580" fmla="*/ 75528 h 581025"/>
                <a:gd name="connsiteX581" fmla="*/ 438235 w 873125"/>
                <a:gd name="connsiteY581" fmla="*/ 65453 h 581025"/>
                <a:gd name="connsiteX582" fmla="*/ 436563 w 873125"/>
                <a:gd name="connsiteY582" fmla="*/ 60416 h 581025"/>
                <a:gd name="connsiteX583" fmla="*/ 448266 w 873125"/>
                <a:gd name="connsiteY583" fmla="*/ 73849 h 581025"/>
                <a:gd name="connsiteX584" fmla="*/ 485045 w 873125"/>
                <a:gd name="connsiteY584" fmla="*/ 102393 h 581025"/>
                <a:gd name="connsiteX585" fmla="*/ 513466 w 873125"/>
                <a:gd name="connsiteY585" fmla="*/ 117505 h 581025"/>
                <a:gd name="connsiteX586" fmla="*/ 546901 w 873125"/>
                <a:gd name="connsiteY586" fmla="*/ 129259 h 581025"/>
                <a:gd name="connsiteX587" fmla="*/ 583681 w 873125"/>
                <a:gd name="connsiteY587" fmla="*/ 134296 h 581025"/>
                <a:gd name="connsiteX588" fmla="*/ 602070 w 873125"/>
                <a:gd name="connsiteY588" fmla="*/ 134296 h 581025"/>
                <a:gd name="connsiteX589" fmla="*/ 612101 w 873125"/>
                <a:gd name="connsiteY589" fmla="*/ 134296 h 581025"/>
                <a:gd name="connsiteX590" fmla="*/ 622132 w 873125"/>
                <a:gd name="connsiteY590" fmla="*/ 134296 h 581025"/>
                <a:gd name="connsiteX591" fmla="*/ 658911 w 873125"/>
                <a:gd name="connsiteY591" fmla="*/ 127580 h 581025"/>
                <a:gd name="connsiteX592" fmla="*/ 695691 w 873125"/>
                <a:gd name="connsiteY592" fmla="*/ 117505 h 581025"/>
                <a:gd name="connsiteX593" fmla="*/ 712409 w 873125"/>
                <a:gd name="connsiteY593" fmla="*/ 110789 h 581025"/>
                <a:gd name="connsiteX594" fmla="*/ 727455 w 873125"/>
                <a:gd name="connsiteY594" fmla="*/ 104072 h 581025"/>
                <a:gd name="connsiteX595" fmla="*/ 742501 w 873125"/>
                <a:gd name="connsiteY595" fmla="*/ 97356 h 581025"/>
                <a:gd name="connsiteX596" fmla="*/ 757547 w 873125"/>
                <a:gd name="connsiteY596" fmla="*/ 90640 h 581025"/>
                <a:gd name="connsiteX597" fmla="*/ 780952 w 873125"/>
                <a:gd name="connsiteY597" fmla="*/ 78886 h 581025"/>
                <a:gd name="connsiteX598" fmla="*/ 799342 w 873125"/>
                <a:gd name="connsiteY598" fmla="*/ 67132 h 581025"/>
                <a:gd name="connsiteX599" fmla="*/ 814388 w 873125"/>
                <a:gd name="connsiteY599" fmla="*/ 58737 h 581025"/>
                <a:gd name="connsiteX600" fmla="*/ 842963 w 873125"/>
                <a:gd name="connsiteY600" fmla="*/ 28575 h 581025"/>
                <a:gd name="connsiteX601" fmla="*/ 829589 w 873125"/>
                <a:gd name="connsiteY601" fmla="*/ 40316 h 581025"/>
                <a:gd name="connsiteX602" fmla="*/ 811199 w 873125"/>
                <a:gd name="connsiteY602" fmla="*/ 52058 h 581025"/>
                <a:gd name="connsiteX603" fmla="*/ 789466 w 873125"/>
                <a:gd name="connsiteY603" fmla="*/ 67154 h 581025"/>
                <a:gd name="connsiteX604" fmla="*/ 776091 w 873125"/>
                <a:gd name="connsiteY604" fmla="*/ 75541 h 581025"/>
                <a:gd name="connsiteX605" fmla="*/ 761045 w 873125"/>
                <a:gd name="connsiteY605" fmla="*/ 82250 h 581025"/>
                <a:gd name="connsiteX606" fmla="*/ 744327 w 873125"/>
                <a:gd name="connsiteY606" fmla="*/ 90637 h 581025"/>
                <a:gd name="connsiteX607" fmla="*/ 727609 w 873125"/>
                <a:gd name="connsiteY607" fmla="*/ 97347 h 581025"/>
                <a:gd name="connsiteX608" fmla="*/ 690830 w 873125"/>
                <a:gd name="connsiteY608" fmla="*/ 109088 h 581025"/>
                <a:gd name="connsiteX609" fmla="*/ 652379 w 873125"/>
                <a:gd name="connsiteY609" fmla="*/ 115798 h 581025"/>
                <a:gd name="connsiteX610" fmla="*/ 640676 w 873125"/>
                <a:gd name="connsiteY610" fmla="*/ 115798 h 581025"/>
                <a:gd name="connsiteX611" fmla="*/ 630645 w 873125"/>
                <a:gd name="connsiteY611" fmla="*/ 115798 h 581025"/>
                <a:gd name="connsiteX612" fmla="*/ 610584 w 873125"/>
                <a:gd name="connsiteY612" fmla="*/ 115798 h 581025"/>
                <a:gd name="connsiteX613" fmla="*/ 573804 w 873125"/>
                <a:gd name="connsiteY613" fmla="*/ 109088 h 581025"/>
                <a:gd name="connsiteX614" fmla="*/ 555415 w 873125"/>
                <a:gd name="connsiteY614" fmla="*/ 102379 h 581025"/>
                <a:gd name="connsiteX615" fmla="*/ 538697 w 873125"/>
                <a:gd name="connsiteY615" fmla="*/ 95669 h 581025"/>
                <a:gd name="connsiteX616" fmla="*/ 510277 w 873125"/>
                <a:gd name="connsiteY616" fmla="*/ 78896 h 581025"/>
                <a:gd name="connsiteX617" fmla="*/ 475169 w 873125"/>
                <a:gd name="connsiteY617" fmla="*/ 47026 h 581025"/>
                <a:gd name="connsiteX618" fmla="*/ 466810 w 873125"/>
                <a:gd name="connsiteY618" fmla="*/ 35284 h 581025"/>
                <a:gd name="connsiteX619" fmla="*/ 465138 w 873125"/>
                <a:gd name="connsiteY619" fmla="*/ 31930 h 581025"/>
                <a:gd name="connsiteX620" fmla="*/ 476841 w 873125"/>
                <a:gd name="connsiteY620" fmla="*/ 45348 h 581025"/>
                <a:gd name="connsiteX621" fmla="*/ 515292 w 873125"/>
                <a:gd name="connsiteY621" fmla="*/ 73864 h 581025"/>
                <a:gd name="connsiteX622" fmla="*/ 542040 w 873125"/>
                <a:gd name="connsiteY622" fmla="*/ 88960 h 581025"/>
                <a:gd name="connsiteX623" fmla="*/ 575476 w 873125"/>
                <a:gd name="connsiteY623" fmla="*/ 99024 h 581025"/>
                <a:gd name="connsiteX624" fmla="*/ 612256 w 873125"/>
                <a:gd name="connsiteY624" fmla="*/ 105733 h 581025"/>
                <a:gd name="connsiteX625" fmla="*/ 630645 w 873125"/>
                <a:gd name="connsiteY625" fmla="*/ 105733 h 581025"/>
                <a:gd name="connsiteX626" fmla="*/ 640676 w 873125"/>
                <a:gd name="connsiteY626" fmla="*/ 105733 h 581025"/>
                <a:gd name="connsiteX627" fmla="*/ 650707 w 873125"/>
                <a:gd name="connsiteY627" fmla="*/ 104056 h 581025"/>
                <a:gd name="connsiteX628" fmla="*/ 689158 w 873125"/>
                <a:gd name="connsiteY628" fmla="*/ 99024 h 581025"/>
                <a:gd name="connsiteX629" fmla="*/ 724266 w 873125"/>
                <a:gd name="connsiteY629" fmla="*/ 87282 h 581025"/>
                <a:gd name="connsiteX630" fmla="*/ 740984 w 873125"/>
                <a:gd name="connsiteY630" fmla="*/ 82250 h 581025"/>
                <a:gd name="connsiteX631" fmla="*/ 757702 w 873125"/>
                <a:gd name="connsiteY631" fmla="*/ 75541 h 581025"/>
                <a:gd name="connsiteX632" fmla="*/ 772748 w 873125"/>
                <a:gd name="connsiteY632" fmla="*/ 68831 h 581025"/>
                <a:gd name="connsiteX633" fmla="*/ 786122 w 873125"/>
                <a:gd name="connsiteY633" fmla="*/ 62122 h 581025"/>
                <a:gd name="connsiteX634" fmla="*/ 809527 w 873125"/>
                <a:gd name="connsiteY634" fmla="*/ 48703 h 581025"/>
                <a:gd name="connsiteX635" fmla="*/ 827917 w 873125"/>
                <a:gd name="connsiteY635" fmla="*/ 38639 h 581025"/>
                <a:gd name="connsiteX636" fmla="*/ 842963 w 873125"/>
                <a:gd name="connsiteY636" fmla="*/ 28575 h 581025"/>
                <a:gd name="connsiteX637" fmla="*/ 873125 w 873125"/>
                <a:gd name="connsiteY637" fmla="*/ 0 h 581025"/>
                <a:gd name="connsiteX638" fmla="*/ 858019 w 873125"/>
                <a:gd name="connsiteY638" fmla="*/ 11754 h 581025"/>
                <a:gd name="connsiteX639" fmla="*/ 841235 w 873125"/>
                <a:gd name="connsiteY639" fmla="*/ 23507 h 581025"/>
                <a:gd name="connsiteX640" fmla="*/ 817737 w 873125"/>
                <a:gd name="connsiteY640" fmla="*/ 38619 h 581025"/>
                <a:gd name="connsiteX641" fmla="*/ 804310 w 873125"/>
                <a:gd name="connsiteY641" fmla="*/ 45335 h 581025"/>
                <a:gd name="connsiteX642" fmla="*/ 789204 w 873125"/>
                <a:gd name="connsiteY642" fmla="*/ 53731 h 581025"/>
                <a:gd name="connsiteX643" fmla="*/ 774099 w 873125"/>
                <a:gd name="connsiteY643" fmla="*/ 60447 h 581025"/>
                <a:gd name="connsiteX644" fmla="*/ 757314 w 873125"/>
                <a:gd name="connsiteY644" fmla="*/ 67164 h 581025"/>
                <a:gd name="connsiteX645" fmla="*/ 718711 w 873125"/>
                <a:gd name="connsiteY645" fmla="*/ 78917 h 581025"/>
                <a:gd name="connsiteX646" fmla="*/ 680107 w 873125"/>
                <a:gd name="connsiteY646" fmla="*/ 85634 h 581025"/>
                <a:gd name="connsiteX647" fmla="*/ 670037 w 873125"/>
                <a:gd name="connsiteY647" fmla="*/ 87313 h 581025"/>
                <a:gd name="connsiteX648" fmla="*/ 659966 w 873125"/>
                <a:gd name="connsiteY648" fmla="*/ 87313 h 581025"/>
                <a:gd name="connsiteX649" fmla="*/ 639825 w 873125"/>
                <a:gd name="connsiteY649" fmla="*/ 87313 h 581025"/>
                <a:gd name="connsiteX650" fmla="*/ 601222 w 873125"/>
                <a:gd name="connsiteY650" fmla="*/ 80596 h 581025"/>
                <a:gd name="connsiteX651" fmla="*/ 582759 w 873125"/>
                <a:gd name="connsiteY651" fmla="*/ 73880 h 581025"/>
                <a:gd name="connsiteX652" fmla="*/ 567654 w 873125"/>
                <a:gd name="connsiteY652" fmla="*/ 67164 h 581025"/>
                <a:gd name="connsiteX653" fmla="*/ 539121 w 873125"/>
                <a:gd name="connsiteY653" fmla="*/ 50373 h 581025"/>
                <a:gd name="connsiteX654" fmla="*/ 503874 w 873125"/>
                <a:gd name="connsiteY654" fmla="*/ 16791 h 581025"/>
                <a:gd name="connsiteX655" fmla="*/ 495482 w 873125"/>
                <a:gd name="connsiteY655" fmla="*/ 6716 h 581025"/>
                <a:gd name="connsiteX656" fmla="*/ 492125 w 873125"/>
                <a:gd name="connsiteY656" fmla="*/ 1679 h 581025"/>
                <a:gd name="connsiteX657" fmla="*/ 505553 w 873125"/>
                <a:gd name="connsiteY657" fmla="*/ 15112 h 581025"/>
                <a:gd name="connsiteX658" fmla="*/ 542477 w 873125"/>
                <a:gd name="connsiteY658" fmla="*/ 45335 h 581025"/>
                <a:gd name="connsiteX659" fmla="*/ 571010 w 873125"/>
                <a:gd name="connsiteY659" fmla="*/ 58768 h 581025"/>
                <a:gd name="connsiteX660" fmla="*/ 602900 w 873125"/>
                <a:gd name="connsiteY660" fmla="*/ 70522 h 581025"/>
                <a:gd name="connsiteX661" fmla="*/ 639825 w 873125"/>
                <a:gd name="connsiteY661" fmla="*/ 75559 h 581025"/>
                <a:gd name="connsiteX662" fmla="*/ 659966 w 873125"/>
                <a:gd name="connsiteY662" fmla="*/ 77238 h 581025"/>
                <a:gd name="connsiteX663" fmla="*/ 670037 w 873125"/>
                <a:gd name="connsiteY663" fmla="*/ 75559 h 581025"/>
                <a:gd name="connsiteX664" fmla="*/ 678429 w 873125"/>
                <a:gd name="connsiteY664" fmla="*/ 75559 h 581025"/>
                <a:gd name="connsiteX665" fmla="*/ 717032 w 873125"/>
                <a:gd name="connsiteY665" fmla="*/ 68843 h 581025"/>
                <a:gd name="connsiteX666" fmla="*/ 753958 w 873125"/>
                <a:gd name="connsiteY666" fmla="*/ 58768 h 581025"/>
                <a:gd name="connsiteX667" fmla="*/ 770742 w 873125"/>
                <a:gd name="connsiteY667" fmla="*/ 52052 h 581025"/>
                <a:gd name="connsiteX668" fmla="*/ 785847 w 873125"/>
                <a:gd name="connsiteY668" fmla="*/ 45335 h 581025"/>
                <a:gd name="connsiteX669" fmla="*/ 800953 w 873125"/>
                <a:gd name="connsiteY669" fmla="*/ 38619 h 581025"/>
                <a:gd name="connsiteX670" fmla="*/ 814381 w 873125"/>
                <a:gd name="connsiteY670" fmla="*/ 31903 h 581025"/>
                <a:gd name="connsiteX671" fmla="*/ 839557 w 873125"/>
                <a:gd name="connsiteY671" fmla="*/ 20149 h 581025"/>
                <a:gd name="connsiteX672" fmla="*/ 856341 w 873125"/>
                <a:gd name="connsiteY672" fmla="*/ 10074 h 581025"/>
                <a:gd name="connsiteX673" fmla="*/ 873125 w 873125"/>
                <a:gd name="connsiteY673"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Lst>
              <a:rect l="l" t="t" r="r" b="b"/>
              <a:pathLst>
                <a:path w="873125" h="581025">
                  <a:moveTo>
                    <a:pt x="0" y="497070"/>
                  </a:moveTo>
                  <a:cubicBezTo>
                    <a:pt x="0" y="497070"/>
                    <a:pt x="1672" y="498749"/>
                    <a:pt x="3343" y="500429"/>
                  </a:cubicBezTo>
                  <a:cubicBezTo>
                    <a:pt x="5015" y="503787"/>
                    <a:pt x="6686" y="507145"/>
                    <a:pt x="11700" y="510503"/>
                  </a:cubicBezTo>
                  <a:cubicBezTo>
                    <a:pt x="5015" y="502108"/>
                    <a:pt x="0" y="497070"/>
                    <a:pt x="0" y="497070"/>
                  </a:cubicBezTo>
                  <a:close/>
                  <a:moveTo>
                    <a:pt x="379413" y="493712"/>
                  </a:moveTo>
                  <a:cubicBezTo>
                    <a:pt x="379413" y="493712"/>
                    <a:pt x="372728" y="498749"/>
                    <a:pt x="364370" y="505466"/>
                  </a:cubicBezTo>
                  <a:cubicBezTo>
                    <a:pt x="359356" y="508824"/>
                    <a:pt x="354342" y="512182"/>
                    <a:pt x="347656" y="517219"/>
                  </a:cubicBezTo>
                  <a:cubicBezTo>
                    <a:pt x="340971" y="522257"/>
                    <a:pt x="332613" y="527294"/>
                    <a:pt x="324256" y="532331"/>
                  </a:cubicBezTo>
                  <a:cubicBezTo>
                    <a:pt x="319242" y="534010"/>
                    <a:pt x="315899" y="537369"/>
                    <a:pt x="310885" y="539048"/>
                  </a:cubicBezTo>
                  <a:cubicBezTo>
                    <a:pt x="305871" y="542406"/>
                    <a:pt x="300856" y="544085"/>
                    <a:pt x="295842" y="547443"/>
                  </a:cubicBezTo>
                  <a:cubicBezTo>
                    <a:pt x="290828" y="550801"/>
                    <a:pt x="285814" y="552480"/>
                    <a:pt x="280799" y="554160"/>
                  </a:cubicBezTo>
                  <a:cubicBezTo>
                    <a:pt x="274114" y="557518"/>
                    <a:pt x="269099" y="559197"/>
                    <a:pt x="262414" y="562555"/>
                  </a:cubicBezTo>
                  <a:cubicBezTo>
                    <a:pt x="250714" y="565913"/>
                    <a:pt x="239014" y="570951"/>
                    <a:pt x="225642" y="574309"/>
                  </a:cubicBezTo>
                  <a:cubicBezTo>
                    <a:pt x="213942" y="575988"/>
                    <a:pt x="200571" y="579346"/>
                    <a:pt x="187200" y="581025"/>
                  </a:cubicBezTo>
                  <a:cubicBezTo>
                    <a:pt x="177171" y="581025"/>
                    <a:pt x="177171" y="581025"/>
                    <a:pt x="177171" y="581025"/>
                  </a:cubicBezTo>
                  <a:cubicBezTo>
                    <a:pt x="167143" y="581025"/>
                    <a:pt x="167143" y="581025"/>
                    <a:pt x="167143" y="581025"/>
                  </a:cubicBezTo>
                  <a:cubicBezTo>
                    <a:pt x="160457" y="581025"/>
                    <a:pt x="153771" y="581025"/>
                    <a:pt x="147085" y="581025"/>
                  </a:cubicBezTo>
                  <a:cubicBezTo>
                    <a:pt x="133714" y="579346"/>
                    <a:pt x="120343" y="577667"/>
                    <a:pt x="108643" y="574309"/>
                  </a:cubicBezTo>
                  <a:cubicBezTo>
                    <a:pt x="101957" y="572630"/>
                    <a:pt x="96943" y="569271"/>
                    <a:pt x="90257" y="567592"/>
                  </a:cubicBezTo>
                  <a:cubicBezTo>
                    <a:pt x="85243" y="565913"/>
                    <a:pt x="78557" y="564234"/>
                    <a:pt x="73543" y="560876"/>
                  </a:cubicBezTo>
                  <a:cubicBezTo>
                    <a:pt x="63514" y="555839"/>
                    <a:pt x="55157" y="550801"/>
                    <a:pt x="46800" y="544085"/>
                  </a:cubicBezTo>
                  <a:cubicBezTo>
                    <a:pt x="30086" y="532331"/>
                    <a:pt x="18386" y="520578"/>
                    <a:pt x="11700" y="510503"/>
                  </a:cubicBezTo>
                  <a:cubicBezTo>
                    <a:pt x="20057" y="517219"/>
                    <a:pt x="33429" y="528973"/>
                    <a:pt x="50143" y="539048"/>
                  </a:cubicBezTo>
                  <a:cubicBezTo>
                    <a:pt x="58500" y="544085"/>
                    <a:pt x="66857" y="549122"/>
                    <a:pt x="76886" y="554160"/>
                  </a:cubicBezTo>
                  <a:cubicBezTo>
                    <a:pt x="88586" y="557518"/>
                    <a:pt x="98614" y="560876"/>
                    <a:pt x="110314" y="564234"/>
                  </a:cubicBezTo>
                  <a:cubicBezTo>
                    <a:pt x="122014" y="567592"/>
                    <a:pt x="135385" y="569271"/>
                    <a:pt x="147085" y="569271"/>
                  </a:cubicBezTo>
                  <a:cubicBezTo>
                    <a:pt x="153771" y="570951"/>
                    <a:pt x="160457" y="570951"/>
                    <a:pt x="167143" y="570951"/>
                  </a:cubicBezTo>
                  <a:cubicBezTo>
                    <a:pt x="175500" y="570951"/>
                    <a:pt x="175500" y="570951"/>
                    <a:pt x="175500" y="570951"/>
                  </a:cubicBezTo>
                  <a:cubicBezTo>
                    <a:pt x="185528" y="569271"/>
                    <a:pt x="185528" y="569271"/>
                    <a:pt x="185528" y="569271"/>
                  </a:cubicBezTo>
                  <a:cubicBezTo>
                    <a:pt x="198900" y="567592"/>
                    <a:pt x="210600" y="565913"/>
                    <a:pt x="223971" y="562555"/>
                  </a:cubicBezTo>
                  <a:cubicBezTo>
                    <a:pt x="235671" y="560876"/>
                    <a:pt x="249042" y="557518"/>
                    <a:pt x="259071" y="552480"/>
                  </a:cubicBezTo>
                  <a:cubicBezTo>
                    <a:pt x="265756" y="550801"/>
                    <a:pt x="270771" y="549122"/>
                    <a:pt x="277456" y="545764"/>
                  </a:cubicBezTo>
                  <a:cubicBezTo>
                    <a:pt x="282471" y="544085"/>
                    <a:pt x="287485" y="542406"/>
                    <a:pt x="292499" y="540727"/>
                  </a:cubicBezTo>
                  <a:cubicBezTo>
                    <a:pt x="297514" y="537369"/>
                    <a:pt x="302528" y="535690"/>
                    <a:pt x="307542" y="534010"/>
                  </a:cubicBezTo>
                  <a:cubicBezTo>
                    <a:pt x="312556" y="530652"/>
                    <a:pt x="317571" y="528973"/>
                    <a:pt x="320913" y="525615"/>
                  </a:cubicBezTo>
                  <a:cubicBezTo>
                    <a:pt x="330942" y="522257"/>
                    <a:pt x="337628" y="517219"/>
                    <a:pt x="344313" y="513861"/>
                  </a:cubicBezTo>
                  <a:cubicBezTo>
                    <a:pt x="352670" y="510503"/>
                    <a:pt x="357685" y="507145"/>
                    <a:pt x="362699" y="503787"/>
                  </a:cubicBezTo>
                  <a:cubicBezTo>
                    <a:pt x="372728" y="497070"/>
                    <a:pt x="379413" y="493712"/>
                    <a:pt x="379413" y="493712"/>
                  </a:cubicBezTo>
                  <a:close/>
                  <a:moveTo>
                    <a:pt x="407988" y="465137"/>
                  </a:moveTo>
                  <a:cubicBezTo>
                    <a:pt x="407988" y="465137"/>
                    <a:pt x="402973" y="468495"/>
                    <a:pt x="392942" y="475211"/>
                  </a:cubicBezTo>
                  <a:cubicBezTo>
                    <a:pt x="387927" y="480249"/>
                    <a:pt x="382911" y="483607"/>
                    <a:pt x="376224" y="488644"/>
                  </a:cubicBezTo>
                  <a:cubicBezTo>
                    <a:pt x="369537" y="492002"/>
                    <a:pt x="362850" y="498719"/>
                    <a:pt x="352819" y="502077"/>
                  </a:cubicBezTo>
                  <a:cubicBezTo>
                    <a:pt x="349476" y="505435"/>
                    <a:pt x="344460" y="507115"/>
                    <a:pt x="339445" y="510473"/>
                  </a:cubicBezTo>
                  <a:cubicBezTo>
                    <a:pt x="334429" y="513831"/>
                    <a:pt x="331086" y="515510"/>
                    <a:pt x="324399" y="518868"/>
                  </a:cubicBezTo>
                  <a:cubicBezTo>
                    <a:pt x="319383" y="520547"/>
                    <a:pt x="314368" y="523905"/>
                    <a:pt x="309353" y="525585"/>
                  </a:cubicBezTo>
                  <a:cubicBezTo>
                    <a:pt x="304337" y="528943"/>
                    <a:pt x="297650" y="530622"/>
                    <a:pt x="292635" y="532301"/>
                  </a:cubicBezTo>
                  <a:cubicBezTo>
                    <a:pt x="280932" y="537338"/>
                    <a:pt x="267558" y="540696"/>
                    <a:pt x="255855" y="544055"/>
                  </a:cubicBezTo>
                  <a:cubicBezTo>
                    <a:pt x="242481" y="547413"/>
                    <a:pt x="229106" y="550771"/>
                    <a:pt x="215732" y="550771"/>
                  </a:cubicBezTo>
                  <a:cubicBezTo>
                    <a:pt x="205701" y="552450"/>
                    <a:pt x="205701" y="552450"/>
                    <a:pt x="205701" y="552450"/>
                  </a:cubicBezTo>
                  <a:cubicBezTo>
                    <a:pt x="195671" y="552450"/>
                    <a:pt x="195671" y="552450"/>
                    <a:pt x="195671" y="552450"/>
                  </a:cubicBezTo>
                  <a:cubicBezTo>
                    <a:pt x="188983" y="552450"/>
                    <a:pt x="182296" y="552450"/>
                    <a:pt x="175609" y="550771"/>
                  </a:cubicBezTo>
                  <a:cubicBezTo>
                    <a:pt x="162235" y="550771"/>
                    <a:pt x="148860" y="547413"/>
                    <a:pt x="137158" y="544055"/>
                  </a:cubicBezTo>
                  <a:cubicBezTo>
                    <a:pt x="130471" y="542376"/>
                    <a:pt x="125455" y="540696"/>
                    <a:pt x="118768" y="539017"/>
                  </a:cubicBezTo>
                  <a:cubicBezTo>
                    <a:pt x="113753" y="535659"/>
                    <a:pt x="108737" y="533980"/>
                    <a:pt x="103722" y="532301"/>
                  </a:cubicBezTo>
                  <a:cubicBezTo>
                    <a:pt x="92020" y="527264"/>
                    <a:pt x="83661" y="520547"/>
                    <a:pt x="75302" y="515510"/>
                  </a:cubicBezTo>
                  <a:cubicBezTo>
                    <a:pt x="58584" y="503756"/>
                    <a:pt x="46881" y="490323"/>
                    <a:pt x="40194" y="481928"/>
                  </a:cubicBezTo>
                  <a:cubicBezTo>
                    <a:pt x="36850" y="476891"/>
                    <a:pt x="33507" y="473532"/>
                    <a:pt x="31835" y="471853"/>
                  </a:cubicBezTo>
                  <a:cubicBezTo>
                    <a:pt x="30163" y="468495"/>
                    <a:pt x="30163" y="466816"/>
                    <a:pt x="30163" y="466816"/>
                  </a:cubicBezTo>
                  <a:cubicBezTo>
                    <a:pt x="30163" y="466816"/>
                    <a:pt x="33507" y="471853"/>
                    <a:pt x="41866" y="480249"/>
                  </a:cubicBezTo>
                  <a:cubicBezTo>
                    <a:pt x="50225" y="488644"/>
                    <a:pt x="61927" y="498719"/>
                    <a:pt x="78645" y="510473"/>
                  </a:cubicBezTo>
                  <a:cubicBezTo>
                    <a:pt x="87004" y="515510"/>
                    <a:pt x="97035" y="520547"/>
                    <a:pt x="107066" y="523905"/>
                  </a:cubicBezTo>
                  <a:cubicBezTo>
                    <a:pt x="117096" y="528943"/>
                    <a:pt x="128799" y="532301"/>
                    <a:pt x="140502" y="535659"/>
                  </a:cubicBezTo>
                  <a:cubicBezTo>
                    <a:pt x="152204" y="539017"/>
                    <a:pt x="163907" y="539017"/>
                    <a:pt x="177281" y="540696"/>
                  </a:cubicBezTo>
                  <a:cubicBezTo>
                    <a:pt x="182296" y="540696"/>
                    <a:pt x="188983" y="542376"/>
                    <a:pt x="195671" y="540696"/>
                  </a:cubicBezTo>
                  <a:cubicBezTo>
                    <a:pt x="205701" y="540696"/>
                    <a:pt x="205701" y="540696"/>
                    <a:pt x="205701" y="540696"/>
                  </a:cubicBezTo>
                  <a:cubicBezTo>
                    <a:pt x="214060" y="540696"/>
                    <a:pt x="214060" y="540696"/>
                    <a:pt x="214060" y="540696"/>
                  </a:cubicBezTo>
                  <a:cubicBezTo>
                    <a:pt x="227435" y="539017"/>
                    <a:pt x="240809" y="537338"/>
                    <a:pt x="252512" y="533980"/>
                  </a:cubicBezTo>
                  <a:cubicBezTo>
                    <a:pt x="265886" y="530622"/>
                    <a:pt x="277588" y="527264"/>
                    <a:pt x="289291" y="523905"/>
                  </a:cubicBezTo>
                  <a:cubicBezTo>
                    <a:pt x="294306" y="522226"/>
                    <a:pt x="300994" y="518868"/>
                    <a:pt x="306009" y="517189"/>
                  </a:cubicBezTo>
                  <a:cubicBezTo>
                    <a:pt x="311024" y="515510"/>
                    <a:pt x="316040" y="513831"/>
                    <a:pt x="321055" y="510473"/>
                  </a:cubicBezTo>
                  <a:cubicBezTo>
                    <a:pt x="326070" y="508794"/>
                    <a:pt x="331086" y="505435"/>
                    <a:pt x="336101" y="503756"/>
                  </a:cubicBezTo>
                  <a:cubicBezTo>
                    <a:pt x="341117" y="502077"/>
                    <a:pt x="346132" y="498719"/>
                    <a:pt x="351147" y="497040"/>
                  </a:cubicBezTo>
                  <a:cubicBezTo>
                    <a:pt x="359506" y="493682"/>
                    <a:pt x="367865" y="488644"/>
                    <a:pt x="374552" y="485286"/>
                  </a:cubicBezTo>
                  <a:cubicBezTo>
                    <a:pt x="381240" y="480249"/>
                    <a:pt x="387927" y="476891"/>
                    <a:pt x="392942" y="473532"/>
                  </a:cubicBezTo>
                  <a:cubicBezTo>
                    <a:pt x="401301" y="468495"/>
                    <a:pt x="407988" y="465137"/>
                    <a:pt x="407988" y="465137"/>
                  </a:cubicBezTo>
                  <a:close/>
                  <a:moveTo>
                    <a:pt x="436563" y="436562"/>
                  </a:moveTo>
                  <a:cubicBezTo>
                    <a:pt x="436563" y="436562"/>
                    <a:pt x="431548" y="439920"/>
                    <a:pt x="423189" y="446636"/>
                  </a:cubicBezTo>
                  <a:cubicBezTo>
                    <a:pt x="418174" y="449995"/>
                    <a:pt x="411486" y="455032"/>
                    <a:pt x="404799" y="458390"/>
                  </a:cubicBezTo>
                  <a:cubicBezTo>
                    <a:pt x="398112" y="463427"/>
                    <a:pt x="391425" y="468465"/>
                    <a:pt x="383066" y="473502"/>
                  </a:cubicBezTo>
                  <a:cubicBezTo>
                    <a:pt x="378051" y="476860"/>
                    <a:pt x="373035" y="478539"/>
                    <a:pt x="369692" y="481897"/>
                  </a:cubicBezTo>
                  <a:cubicBezTo>
                    <a:pt x="364676" y="483577"/>
                    <a:pt x="359661" y="486935"/>
                    <a:pt x="354645" y="488614"/>
                  </a:cubicBezTo>
                  <a:cubicBezTo>
                    <a:pt x="349630" y="491972"/>
                    <a:pt x="344615" y="493651"/>
                    <a:pt x="337928" y="497010"/>
                  </a:cubicBezTo>
                  <a:cubicBezTo>
                    <a:pt x="332912" y="498689"/>
                    <a:pt x="327897" y="502047"/>
                    <a:pt x="321210" y="503726"/>
                  </a:cubicBezTo>
                  <a:cubicBezTo>
                    <a:pt x="309507" y="508763"/>
                    <a:pt x="297805" y="512121"/>
                    <a:pt x="284430" y="515480"/>
                  </a:cubicBezTo>
                  <a:cubicBezTo>
                    <a:pt x="271056" y="518838"/>
                    <a:pt x="257681" y="520517"/>
                    <a:pt x="244307" y="522196"/>
                  </a:cubicBezTo>
                  <a:cubicBezTo>
                    <a:pt x="234276" y="522196"/>
                    <a:pt x="234276" y="522196"/>
                    <a:pt x="234276" y="522196"/>
                  </a:cubicBezTo>
                  <a:cubicBezTo>
                    <a:pt x="224246" y="522196"/>
                    <a:pt x="224246" y="522196"/>
                    <a:pt x="224246" y="522196"/>
                  </a:cubicBezTo>
                  <a:cubicBezTo>
                    <a:pt x="217558" y="523875"/>
                    <a:pt x="210871" y="522196"/>
                    <a:pt x="204184" y="522196"/>
                  </a:cubicBezTo>
                  <a:cubicBezTo>
                    <a:pt x="190810" y="520517"/>
                    <a:pt x="179107" y="518838"/>
                    <a:pt x="165733" y="515480"/>
                  </a:cubicBezTo>
                  <a:cubicBezTo>
                    <a:pt x="160718" y="513801"/>
                    <a:pt x="154030" y="512121"/>
                    <a:pt x="149015" y="510442"/>
                  </a:cubicBezTo>
                  <a:cubicBezTo>
                    <a:pt x="144000" y="507084"/>
                    <a:pt x="137312" y="505405"/>
                    <a:pt x="132297" y="502047"/>
                  </a:cubicBezTo>
                  <a:cubicBezTo>
                    <a:pt x="122266" y="497010"/>
                    <a:pt x="112236" y="491972"/>
                    <a:pt x="103877" y="485256"/>
                  </a:cubicBezTo>
                  <a:cubicBezTo>
                    <a:pt x="88831" y="473502"/>
                    <a:pt x="77128" y="461748"/>
                    <a:pt x="68769" y="453353"/>
                  </a:cubicBezTo>
                  <a:cubicBezTo>
                    <a:pt x="65425" y="448316"/>
                    <a:pt x="62082" y="444957"/>
                    <a:pt x="60410" y="441599"/>
                  </a:cubicBezTo>
                  <a:cubicBezTo>
                    <a:pt x="58738" y="439920"/>
                    <a:pt x="58738" y="438241"/>
                    <a:pt x="58738" y="438241"/>
                  </a:cubicBezTo>
                  <a:cubicBezTo>
                    <a:pt x="58738" y="438241"/>
                    <a:pt x="62082" y="443278"/>
                    <a:pt x="70441" y="451674"/>
                  </a:cubicBezTo>
                  <a:cubicBezTo>
                    <a:pt x="78800" y="460069"/>
                    <a:pt x="92174" y="470144"/>
                    <a:pt x="107220" y="480218"/>
                  </a:cubicBezTo>
                  <a:cubicBezTo>
                    <a:pt x="115579" y="485256"/>
                    <a:pt x="125610" y="490293"/>
                    <a:pt x="135641" y="495330"/>
                  </a:cubicBezTo>
                  <a:cubicBezTo>
                    <a:pt x="145671" y="498689"/>
                    <a:pt x="157374" y="503726"/>
                    <a:pt x="169077" y="505405"/>
                  </a:cubicBezTo>
                  <a:cubicBezTo>
                    <a:pt x="180779" y="508763"/>
                    <a:pt x="192482" y="510442"/>
                    <a:pt x="205856" y="512121"/>
                  </a:cubicBezTo>
                  <a:cubicBezTo>
                    <a:pt x="212543" y="512121"/>
                    <a:pt x="217558" y="512121"/>
                    <a:pt x="224246" y="512121"/>
                  </a:cubicBezTo>
                  <a:cubicBezTo>
                    <a:pt x="234276" y="512121"/>
                    <a:pt x="234276" y="512121"/>
                    <a:pt x="234276" y="512121"/>
                  </a:cubicBezTo>
                  <a:cubicBezTo>
                    <a:pt x="244307" y="510442"/>
                    <a:pt x="244307" y="510442"/>
                    <a:pt x="244307" y="510442"/>
                  </a:cubicBezTo>
                  <a:cubicBezTo>
                    <a:pt x="257681" y="510442"/>
                    <a:pt x="269384" y="507084"/>
                    <a:pt x="282758" y="505405"/>
                  </a:cubicBezTo>
                  <a:cubicBezTo>
                    <a:pt x="294461" y="502047"/>
                    <a:pt x="306163" y="498689"/>
                    <a:pt x="317866" y="493651"/>
                  </a:cubicBezTo>
                  <a:cubicBezTo>
                    <a:pt x="324553" y="491972"/>
                    <a:pt x="329569" y="490293"/>
                    <a:pt x="334584" y="488614"/>
                  </a:cubicBezTo>
                  <a:cubicBezTo>
                    <a:pt x="341271" y="485256"/>
                    <a:pt x="346286" y="483577"/>
                    <a:pt x="351302" y="481897"/>
                  </a:cubicBezTo>
                  <a:cubicBezTo>
                    <a:pt x="356317" y="478539"/>
                    <a:pt x="361333" y="476860"/>
                    <a:pt x="366348" y="475181"/>
                  </a:cubicBezTo>
                  <a:cubicBezTo>
                    <a:pt x="371363" y="471823"/>
                    <a:pt x="374707" y="470144"/>
                    <a:pt x="379722" y="468465"/>
                  </a:cubicBezTo>
                  <a:cubicBezTo>
                    <a:pt x="388081" y="463427"/>
                    <a:pt x="396440" y="458390"/>
                    <a:pt x="403127" y="455032"/>
                  </a:cubicBezTo>
                  <a:cubicBezTo>
                    <a:pt x="409815" y="451674"/>
                    <a:pt x="416502" y="448316"/>
                    <a:pt x="421517" y="444957"/>
                  </a:cubicBezTo>
                  <a:cubicBezTo>
                    <a:pt x="431548" y="438241"/>
                    <a:pt x="436563" y="436562"/>
                    <a:pt x="436563" y="436562"/>
                  </a:cubicBezTo>
                  <a:close/>
                  <a:moveTo>
                    <a:pt x="85725" y="409758"/>
                  </a:moveTo>
                  <a:lnTo>
                    <a:pt x="89083" y="413117"/>
                  </a:lnTo>
                  <a:lnTo>
                    <a:pt x="89082" y="413116"/>
                  </a:lnTo>
                  <a:cubicBezTo>
                    <a:pt x="87404" y="409758"/>
                    <a:pt x="85725" y="409758"/>
                    <a:pt x="85725" y="409758"/>
                  </a:cubicBezTo>
                  <a:close/>
                  <a:moveTo>
                    <a:pt x="466725" y="406400"/>
                  </a:moveTo>
                  <a:cubicBezTo>
                    <a:pt x="466725" y="406400"/>
                    <a:pt x="461690" y="411437"/>
                    <a:pt x="451620" y="418154"/>
                  </a:cubicBezTo>
                  <a:cubicBezTo>
                    <a:pt x="446584" y="421512"/>
                    <a:pt x="441549" y="424870"/>
                    <a:pt x="434835" y="429907"/>
                  </a:cubicBezTo>
                  <a:cubicBezTo>
                    <a:pt x="428122" y="434945"/>
                    <a:pt x="419730" y="439982"/>
                    <a:pt x="411338" y="445019"/>
                  </a:cubicBezTo>
                  <a:cubicBezTo>
                    <a:pt x="407981" y="446698"/>
                    <a:pt x="402945" y="450056"/>
                    <a:pt x="397910" y="451735"/>
                  </a:cubicBezTo>
                  <a:cubicBezTo>
                    <a:pt x="392875" y="455094"/>
                    <a:pt x="387840" y="456773"/>
                    <a:pt x="382805" y="460131"/>
                  </a:cubicBezTo>
                  <a:cubicBezTo>
                    <a:pt x="377769" y="461810"/>
                    <a:pt x="372734" y="465168"/>
                    <a:pt x="367699" y="466847"/>
                  </a:cubicBezTo>
                  <a:cubicBezTo>
                    <a:pt x="360985" y="470206"/>
                    <a:pt x="355950" y="471885"/>
                    <a:pt x="349236" y="475243"/>
                  </a:cubicBezTo>
                  <a:cubicBezTo>
                    <a:pt x="337487" y="478601"/>
                    <a:pt x="325738" y="483638"/>
                    <a:pt x="312311" y="485317"/>
                  </a:cubicBezTo>
                  <a:cubicBezTo>
                    <a:pt x="300562" y="488676"/>
                    <a:pt x="287135" y="492034"/>
                    <a:pt x="273708" y="492034"/>
                  </a:cubicBezTo>
                  <a:cubicBezTo>
                    <a:pt x="263637" y="493713"/>
                    <a:pt x="263637" y="493713"/>
                    <a:pt x="263637" y="493713"/>
                  </a:cubicBezTo>
                  <a:cubicBezTo>
                    <a:pt x="253567" y="493713"/>
                    <a:pt x="253567" y="493713"/>
                    <a:pt x="253567" y="493713"/>
                  </a:cubicBezTo>
                  <a:cubicBezTo>
                    <a:pt x="246853" y="493713"/>
                    <a:pt x="240139" y="493713"/>
                    <a:pt x="233426" y="493713"/>
                  </a:cubicBezTo>
                  <a:cubicBezTo>
                    <a:pt x="219998" y="492034"/>
                    <a:pt x="206571" y="490355"/>
                    <a:pt x="194822" y="486996"/>
                  </a:cubicBezTo>
                  <a:cubicBezTo>
                    <a:pt x="188109" y="485317"/>
                    <a:pt x="183073" y="481959"/>
                    <a:pt x="176360" y="480280"/>
                  </a:cubicBezTo>
                  <a:cubicBezTo>
                    <a:pt x="171324" y="478601"/>
                    <a:pt x="166289" y="475243"/>
                    <a:pt x="159575" y="473564"/>
                  </a:cubicBezTo>
                  <a:cubicBezTo>
                    <a:pt x="149505" y="468526"/>
                    <a:pt x="141113" y="461810"/>
                    <a:pt x="132721" y="456773"/>
                  </a:cubicBezTo>
                  <a:cubicBezTo>
                    <a:pt x="115937" y="445019"/>
                    <a:pt x="104188" y="433265"/>
                    <a:pt x="97474" y="423191"/>
                  </a:cubicBezTo>
                  <a:lnTo>
                    <a:pt x="89083" y="413117"/>
                  </a:lnTo>
                  <a:lnTo>
                    <a:pt x="89292" y="413326"/>
                  </a:lnTo>
                  <a:cubicBezTo>
                    <a:pt x="91600" y="415635"/>
                    <a:pt x="94957" y="418993"/>
                    <a:pt x="99153" y="423191"/>
                  </a:cubicBezTo>
                  <a:cubicBezTo>
                    <a:pt x="105866" y="429907"/>
                    <a:pt x="119294" y="441661"/>
                    <a:pt x="136078" y="451735"/>
                  </a:cubicBezTo>
                  <a:cubicBezTo>
                    <a:pt x="144470" y="456773"/>
                    <a:pt x="152862" y="461810"/>
                    <a:pt x="164611" y="465168"/>
                  </a:cubicBezTo>
                  <a:cubicBezTo>
                    <a:pt x="174681" y="470206"/>
                    <a:pt x="184752" y="473564"/>
                    <a:pt x="196501" y="476922"/>
                  </a:cubicBezTo>
                  <a:cubicBezTo>
                    <a:pt x="208249" y="480280"/>
                    <a:pt x="221677" y="481959"/>
                    <a:pt x="233426" y="481959"/>
                  </a:cubicBezTo>
                  <a:cubicBezTo>
                    <a:pt x="240139" y="481959"/>
                    <a:pt x="246853" y="483638"/>
                    <a:pt x="253567" y="483638"/>
                  </a:cubicBezTo>
                  <a:cubicBezTo>
                    <a:pt x="261959" y="481959"/>
                    <a:pt x="261959" y="481959"/>
                    <a:pt x="261959" y="481959"/>
                  </a:cubicBezTo>
                  <a:cubicBezTo>
                    <a:pt x="272029" y="481959"/>
                    <a:pt x="272029" y="481959"/>
                    <a:pt x="272029" y="481959"/>
                  </a:cubicBezTo>
                  <a:cubicBezTo>
                    <a:pt x="285457" y="480280"/>
                    <a:pt x="298884" y="478601"/>
                    <a:pt x="310633" y="475243"/>
                  </a:cubicBezTo>
                  <a:cubicBezTo>
                    <a:pt x="322382" y="473564"/>
                    <a:pt x="335809" y="470206"/>
                    <a:pt x="347558" y="465168"/>
                  </a:cubicBezTo>
                  <a:cubicBezTo>
                    <a:pt x="352593" y="463489"/>
                    <a:pt x="357628" y="461810"/>
                    <a:pt x="364342" y="458452"/>
                  </a:cubicBezTo>
                  <a:cubicBezTo>
                    <a:pt x="369377" y="456773"/>
                    <a:pt x="374412" y="455094"/>
                    <a:pt x="379448" y="451735"/>
                  </a:cubicBezTo>
                  <a:cubicBezTo>
                    <a:pt x="384483" y="450056"/>
                    <a:pt x="389518" y="448377"/>
                    <a:pt x="394553" y="445019"/>
                  </a:cubicBezTo>
                  <a:cubicBezTo>
                    <a:pt x="399589" y="443340"/>
                    <a:pt x="404624" y="441661"/>
                    <a:pt x="407981" y="438303"/>
                  </a:cubicBezTo>
                  <a:cubicBezTo>
                    <a:pt x="418051" y="434945"/>
                    <a:pt x="424765" y="429907"/>
                    <a:pt x="433157" y="426549"/>
                  </a:cubicBezTo>
                  <a:cubicBezTo>
                    <a:pt x="439871" y="423191"/>
                    <a:pt x="444906" y="418154"/>
                    <a:pt x="449941" y="416474"/>
                  </a:cubicBezTo>
                  <a:cubicBezTo>
                    <a:pt x="460012" y="409758"/>
                    <a:pt x="466725" y="406400"/>
                    <a:pt x="466725" y="406400"/>
                  </a:cubicBezTo>
                  <a:close/>
                  <a:moveTo>
                    <a:pt x="493713" y="377825"/>
                  </a:moveTo>
                  <a:cubicBezTo>
                    <a:pt x="493713" y="377825"/>
                    <a:pt x="488698" y="381183"/>
                    <a:pt x="478667" y="387899"/>
                  </a:cubicBezTo>
                  <a:cubicBezTo>
                    <a:pt x="475324" y="391258"/>
                    <a:pt x="468636" y="396295"/>
                    <a:pt x="461949" y="401332"/>
                  </a:cubicBezTo>
                  <a:cubicBezTo>
                    <a:pt x="455262" y="404690"/>
                    <a:pt x="448575" y="409728"/>
                    <a:pt x="438544" y="414765"/>
                  </a:cubicBezTo>
                  <a:cubicBezTo>
                    <a:pt x="435201" y="418123"/>
                    <a:pt x="430185" y="419802"/>
                    <a:pt x="425170" y="423160"/>
                  </a:cubicBezTo>
                  <a:cubicBezTo>
                    <a:pt x="421826" y="424840"/>
                    <a:pt x="416811" y="428198"/>
                    <a:pt x="411795" y="431556"/>
                  </a:cubicBezTo>
                  <a:cubicBezTo>
                    <a:pt x="406780" y="433235"/>
                    <a:pt x="400093" y="436593"/>
                    <a:pt x="395078" y="438272"/>
                  </a:cubicBezTo>
                  <a:cubicBezTo>
                    <a:pt x="390062" y="439951"/>
                    <a:pt x="383375" y="443310"/>
                    <a:pt x="378360" y="444989"/>
                  </a:cubicBezTo>
                  <a:cubicBezTo>
                    <a:pt x="366657" y="450026"/>
                    <a:pt x="353283" y="453384"/>
                    <a:pt x="341580" y="456742"/>
                  </a:cubicBezTo>
                  <a:cubicBezTo>
                    <a:pt x="328206" y="460101"/>
                    <a:pt x="314831" y="461780"/>
                    <a:pt x="301457" y="463459"/>
                  </a:cubicBezTo>
                  <a:cubicBezTo>
                    <a:pt x="291426" y="465138"/>
                    <a:pt x="291426" y="465138"/>
                    <a:pt x="291426" y="465138"/>
                  </a:cubicBezTo>
                  <a:cubicBezTo>
                    <a:pt x="281396" y="465138"/>
                    <a:pt x="281396" y="465138"/>
                    <a:pt x="281396" y="465138"/>
                  </a:cubicBezTo>
                  <a:cubicBezTo>
                    <a:pt x="274708" y="465138"/>
                    <a:pt x="268021" y="463459"/>
                    <a:pt x="261334" y="463459"/>
                  </a:cubicBezTo>
                  <a:cubicBezTo>
                    <a:pt x="247960" y="463459"/>
                    <a:pt x="234585" y="460101"/>
                    <a:pt x="222883" y="456742"/>
                  </a:cubicBezTo>
                  <a:cubicBezTo>
                    <a:pt x="217868" y="455063"/>
                    <a:pt x="211180" y="453384"/>
                    <a:pt x="206165" y="451705"/>
                  </a:cubicBezTo>
                  <a:cubicBezTo>
                    <a:pt x="199478" y="448347"/>
                    <a:pt x="194462" y="446668"/>
                    <a:pt x="189447" y="444989"/>
                  </a:cubicBezTo>
                  <a:cubicBezTo>
                    <a:pt x="179416" y="439951"/>
                    <a:pt x="169386" y="433235"/>
                    <a:pt x="161027" y="428198"/>
                  </a:cubicBezTo>
                  <a:cubicBezTo>
                    <a:pt x="144309" y="416444"/>
                    <a:pt x="132606" y="403011"/>
                    <a:pt x="125919" y="394616"/>
                  </a:cubicBezTo>
                  <a:cubicBezTo>
                    <a:pt x="122575" y="389579"/>
                    <a:pt x="119232" y="386220"/>
                    <a:pt x="117560" y="384541"/>
                  </a:cubicBezTo>
                  <a:cubicBezTo>
                    <a:pt x="115888" y="381183"/>
                    <a:pt x="115888" y="379504"/>
                    <a:pt x="115888" y="379504"/>
                  </a:cubicBezTo>
                  <a:cubicBezTo>
                    <a:pt x="115888" y="379504"/>
                    <a:pt x="119232" y="384541"/>
                    <a:pt x="127591" y="392937"/>
                  </a:cubicBezTo>
                  <a:cubicBezTo>
                    <a:pt x="135950" y="401332"/>
                    <a:pt x="147652" y="411407"/>
                    <a:pt x="164370" y="421481"/>
                  </a:cubicBezTo>
                  <a:cubicBezTo>
                    <a:pt x="172729" y="428198"/>
                    <a:pt x="182760" y="433235"/>
                    <a:pt x="192791" y="436593"/>
                  </a:cubicBezTo>
                  <a:cubicBezTo>
                    <a:pt x="202821" y="441631"/>
                    <a:pt x="214524" y="444989"/>
                    <a:pt x="226227" y="448347"/>
                  </a:cubicBezTo>
                  <a:cubicBezTo>
                    <a:pt x="237929" y="450026"/>
                    <a:pt x="249632" y="451705"/>
                    <a:pt x="263006" y="453384"/>
                  </a:cubicBezTo>
                  <a:cubicBezTo>
                    <a:pt x="268021" y="453384"/>
                    <a:pt x="274708" y="453384"/>
                    <a:pt x="281396" y="453384"/>
                  </a:cubicBezTo>
                  <a:cubicBezTo>
                    <a:pt x="291426" y="453384"/>
                    <a:pt x="291426" y="453384"/>
                    <a:pt x="291426" y="453384"/>
                  </a:cubicBezTo>
                  <a:cubicBezTo>
                    <a:pt x="301457" y="453384"/>
                    <a:pt x="301457" y="453384"/>
                    <a:pt x="301457" y="453384"/>
                  </a:cubicBezTo>
                  <a:cubicBezTo>
                    <a:pt x="313160" y="451705"/>
                    <a:pt x="326534" y="450026"/>
                    <a:pt x="338237" y="446668"/>
                  </a:cubicBezTo>
                  <a:cubicBezTo>
                    <a:pt x="351611" y="443310"/>
                    <a:pt x="363313" y="439951"/>
                    <a:pt x="375016" y="436593"/>
                  </a:cubicBezTo>
                  <a:cubicBezTo>
                    <a:pt x="380031" y="434914"/>
                    <a:pt x="386719" y="431556"/>
                    <a:pt x="391734" y="429877"/>
                  </a:cubicBezTo>
                  <a:cubicBezTo>
                    <a:pt x="396749" y="428198"/>
                    <a:pt x="401765" y="426519"/>
                    <a:pt x="408452" y="423160"/>
                  </a:cubicBezTo>
                  <a:cubicBezTo>
                    <a:pt x="413467" y="421481"/>
                    <a:pt x="418483" y="418123"/>
                    <a:pt x="421826" y="416444"/>
                  </a:cubicBezTo>
                  <a:cubicBezTo>
                    <a:pt x="426842" y="414765"/>
                    <a:pt x="431857" y="411407"/>
                    <a:pt x="436872" y="409728"/>
                  </a:cubicBezTo>
                  <a:cubicBezTo>
                    <a:pt x="445231" y="404690"/>
                    <a:pt x="453590" y="401332"/>
                    <a:pt x="460277" y="397974"/>
                  </a:cubicBezTo>
                  <a:cubicBezTo>
                    <a:pt x="466965" y="392937"/>
                    <a:pt x="473652" y="389579"/>
                    <a:pt x="478667" y="386220"/>
                  </a:cubicBezTo>
                  <a:cubicBezTo>
                    <a:pt x="488698" y="381183"/>
                    <a:pt x="493713" y="377825"/>
                    <a:pt x="493713" y="377825"/>
                  </a:cubicBezTo>
                  <a:close/>
                  <a:moveTo>
                    <a:pt x="522288" y="347662"/>
                  </a:moveTo>
                  <a:cubicBezTo>
                    <a:pt x="522288" y="347662"/>
                    <a:pt x="517273" y="352699"/>
                    <a:pt x="508914" y="359416"/>
                  </a:cubicBezTo>
                  <a:cubicBezTo>
                    <a:pt x="503899" y="362774"/>
                    <a:pt x="498883" y="367811"/>
                    <a:pt x="492196" y="371169"/>
                  </a:cubicBezTo>
                  <a:cubicBezTo>
                    <a:pt x="483837" y="376207"/>
                    <a:pt x="477150" y="381244"/>
                    <a:pt x="468791" y="386281"/>
                  </a:cubicBezTo>
                  <a:cubicBezTo>
                    <a:pt x="463776" y="387960"/>
                    <a:pt x="460432" y="391318"/>
                    <a:pt x="455417" y="394677"/>
                  </a:cubicBezTo>
                  <a:cubicBezTo>
                    <a:pt x="450401" y="396356"/>
                    <a:pt x="445386" y="399714"/>
                    <a:pt x="440370" y="401393"/>
                  </a:cubicBezTo>
                  <a:cubicBezTo>
                    <a:pt x="435355" y="404751"/>
                    <a:pt x="430340" y="406430"/>
                    <a:pt x="423653" y="409788"/>
                  </a:cubicBezTo>
                  <a:cubicBezTo>
                    <a:pt x="418637" y="411468"/>
                    <a:pt x="413622" y="414826"/>
                    <a:pt x="406935" y="416505"/>
                  </a:cubicBezTo>
                  <a:cubicBezTo>
                    <a:pt x="395232" y="419863"/>
                    <a:pt x="383530" y="424900"/>
                    <a:pt x="370155" y="428258"/>
                  </a:cubicBezTo>
                  <a:cubicBezTo>
                    <a:pt x="356781" y="431617"/>
                    <a:pt x="345078" y="433296"/>
                    <a:pt x="331704" y="434975"/>
                  </a:cubicBezTo>
                  <a:cubicBezTo>
                    <a:pt x="320001" y="434975"/>
                    <a:pt x="320001" y="434975"/>
                    <a:pt x="320001" y="434975"/>
                  </a:cubicBezTo>
                  <a:cubicBezTo>
                    <a:pt x="309971" y="434975"/>
                    <a:pt x="309971" y="434975"/>
                    <a:pt x="309971" y="434975"/>
                  </a:cubicBezTo>
                  <a:cubicBezTo>
                    <a:pt x="303283" y="434975"/>
                    <a:pt x="296596" y="434975"/>
                    <a:pt x="289909" y="434975"/>
                  </a:cubicBezTo>
                  <a:cubicBezTo>
                    <a:pt x="278207" y="433296"/>
                    <a:pt x="264832" y="431617"/>
                    <a:pt x="253130" y="428258"/>
                  </a:cubicBezTo>
                  <a:cubicBezTo>
                    <a:pt x="246443" y="426579"/>
                    <a:pt x="239755" y="424900"/>
                    <a:pt x="234740" y="421542"/>
                  </a:cubicBezTo>
                  <a:cubicBezTo>
                    <a:pt x="229725" y="419863"/>
                    <a:pt x="223037" y="418184"/>
                    <a:pt x="218022" y="414826"/>
                  </a:cubicBezTo>
                  <a:cubicBezTo>
                    <a:pt x="207991" y="409788"/>
                    <a:pt x="197961" y="404751"/>
                    <a:pt x="191273" y="398035"/>
                  </a:cubicBezTo>
                  <a:cubicBezTo>
                    <a:pt x="174556" y="386281"/>
                    <a:pt x="162853" y="374527"/>
                    <a:pt x="154494" y="366132"/>
                  </a:cubicBezTo>
                  <a:cubicBezTo>
                    <a:pt x="151150" y="361095"/>
                    <a:pt x="149479" y="357736"/>
                    <a:pt x="146135" y="354378"/>
                  </a:cubicBezTo>
                  <a:cubicBezTo>
                    <a:pt x="144463" y="352699"/>
                    <a:pt x="144463" y="351020"/>
                    <a:pt x="144463" y="351020"/>
                  </a:cubicBezTo>
                  <a:cubicBezTo>
                    <a:pt x="144463" y="351020"/>
                    <a:pt x="147807" y="356057"/>
                    <a:pt x="156166" y="364453"/>
                  </a:cubicBezTo>
                  <a:cubicBezTo>
                    <a:pt x="164525" y="372848"/>
                    <a:pt x="177899" y="382923"/>
                    <a:pt x="194617" y="392997"/>
                  </a:cubicBezTo>
                  <a:cubicBezTo>
                    <a:pt x="202976" y="398035"/>
                    <a:pt x="211335" y="403072"/>
                    <a:pt x="221366" y="408109"/>
                  </a:cubicBezTo>
                  <a:cubicBezTo>
                    <a:pt x="231396" y="411468"/>
                    <a:pt x="243099" y="416505"/>
                    <a:pt x="254802" y="418184"/>
                  </a:cubicBezTo>
                  <a:cubicBezTo>
                    <a:pt x="266504" y="421542"/>
                    <a:pt x="278207" y="423221"/>
                    <a:pt x="291581" y="424900"/>
                  </a:cubicBezTo>
                  <a:cubicBezTo>
                    <a:pt x="298268" y="424900"/>
                    <a:pt x="304955" y="424900"/>
                    <a:pt x="309971" y="424900"/>
                  </a:cubicBezTo>
                  <a:cubicBezTo>
                    <a:pt x="320001" y="424900"/>
                    <a:pt x="320001" y="424900"/>
                    <a:pt x="320001" y="424900"/>
                  </a:cubicBezTo>
                  <a:cubicBezTo>
                    <a:pt x="330032" y="423221"/>
                    <a:pt x="330032" y="423221"/>
                    <a:pt x="330032" y="423221"/>
                  </a:cubicBezTo>
                  <a:cubicBezTo>
                    <a:pt x="343406" y="423221"/>
                    <a:pt x="355109" y="419863"/>
                    <a:pt x="368483" y="418184"/>
                  </a:cubicBezTo>
                  <a:cubicBezTo>
                    <a:pt x="380186" y="414826"/>
                    <a:pt x="391888" y="411468"/>
                    <a:pt x="403591" y="406430"/>
                  </a:cubicBezTo>
                  <a:cubicBezTo>
                    <a:pt x="410278" y="404751"/>
                    <a:pt x="415294" y="403072"/>
                    <a:pt x="420309" y="401393"/>
                  </a:cubicBezTo>
                  <a:cubicBezTo>
                    <a:pt x="426996" y="398035"/>
                    <a:pt x="432011" y="396356"/>
                    <a:pt x="437027" y="394677"/>
                  </a:cubicBezTo>
                  <a:cubicBezTo>
                    <a:pt x="442042" y="391318"/>
                    <a:pt x="447058" y="389639"/>
                    <a:pt x="452073" y="387960"/>
                  </a:cubicBezTo>
                  <a:cubicBezTo>
                    <a:pt x="457088" y="384602"/>
                    <a:pt x="460432" y="382923"/>
                    <a:pt x="465447" y="381244"/>
                  </a:cubicBezTo>
                  <a:cubicBezTo>
                    <a:pt x="473806" y="376207"/>
                    <a:pt x="482165" y="371169"/>
                    <a:pt x="488852" y="367811"/>
                  </a:cubicBezTo>
                  <a:cubicBezTo>
                    <a:pt x="495540" y="364453"/>
                    <a:pt x="502227" y="361095"/>
                    <a:pt x="507242" y="357736"/>
                  </a:cubicBezTo>
                  <a:cubicBezTo>
                    <a:pt x="517273" y="351020"/>
                    <a:pt x="522288" y="347662"/>
                    <a:pt x="522288" y="347662"/>
                  </a:cubicBezTo>
                  <a:close/>
                  <a:moveTo>
                    <a:pt x="552451" y="319087"/>
                  </a:moveTo>
                  <a:cubicBezTo>
                    <a:pt x="552451" y="319087"/>
                    <a:pt x="547437" y="324124"/>
                    <a:pt x="537408" y="330841"/>
                  </a:cubicBezTo>
                  <a:cubicBezTo>
                    <a:pt x="532394" y="334199"/>
                    <a:pt x="527380" y="337557"/>
                    <a:pt x="520694" y="342594"/>
                  </a:cubicBezTo>
                  <a:cubicBezTo>
                    <a:pt x="514009" y="347632"/>
                    <a:pt x="505651" y="352669"/>
                    <a:pt x="497294" y="357706"/>
                  </a:cubicBezTo>
                  <a:cubicBezTo>
                    <a:pt x="493951" y="359385"/>
                    <a:pt x="488937" y="362743"/>
                    <a:pt x="483923" y="364422"/>
                  </a:cubicBezTo>
                  <a:cubicBezTo>
                    <a:pt x="478909" y="367781"/>
                    <a:pt x="473894" y="369460"/>
                    <a:pt x="468880" y="372818"/>
                  </a:cubicBezTo>
                  <a:cubicBezTo>
                    <a:pt x="463866" y="374497"/>
                    <a:pt x="458852" y="377855"/>
                    <a:pt x="453837" y="379534"/>
                  </a:cubicBezTo>
                  <a:cubicBezTo>
                    <a:pt x="447152" y="382893"/>
                    <a:pt x="442137" y="384572"/>
                    <a:pt x="437123" y="386251"/>
                  </a:cubicBezTo>
                  <a:cubicBezTo>
                    <a:pt x="425423" y="391288"/>
                    <a:pt x="412052" y="396325"/>
                    <a:pt x="400352" y="398004"/>
                  </a:cubicBezTo>
                  <a:cubicBezTo>
                    <a:pt x="386980" y="401363"/>
                    <a:pt x="373609" y="404721"/>
                    <a:pt x="360238" y="404721"/>
                  </a:cubicBezTo>
                  <a:cubicBezTo>
                    <a:pt x="350209" y="406400"/>
                    <a:pt x="350209" y="406400"/>
                    <a:pt x="350209" y="406400"/>
                  </a:cubicBezTo>
                  <a:cubicBezTo>
                    <a:pt x="340181" y="406400"/>
                    <a:pt x="340181" y="406400"/>
                    <a:pt x="340181" y="406400"/>
                  </a:cubicBezTo>
                  <a:cubicBezTo>
                    <a:pt x="333495" y="406400"/>
                    <a:pt x="326809" y="406400"/>
                    <a:pt x="320123" y="406400"/>
                  </a:cubicBezTo>
                  <a:cubicBezTo>
                    <a:pt x="306752" y="404721"/>
                    <a:pt x="293381" y="403042"/>
                    <a:pt x="281681" y="398004"/>
                  </a:cubicBezTo>
                  <a:cubicBezTo>
                    <a:pt x="274995" y="398004"/>
                    <a:pt x="269981" y="394646"/>
                    <a:pt x="263295" y="392967"/>
                  </a:cubicBezTo>
                  <a:cubicBezTo>
                    <a:pt x="258281" y="391288"/>
                    <a:pt x="253267" y="387930"/>
                    <a:pt x="248252" y="386251"/>
                  </a:cubicBezTo>
                  <a:cubicBezTo>
                    <a:pt x="236552" y="381213"/>
                    <a:pt x="228195" y="374497"/>
                    <a:pt x="219838" y="369460"/>
                  </a:cubicBezTo>
                  <a:cubicBezTo>
                    <a:pt x="203124" y="357706"/>
                    <a:pt x="191424" y="345952"/>
                    <a:pt x="184738" y="335878"/>
                  </a:cubicBezTo>
                  <a:cubicBezTo>
                    <a:pt x="179724" y="332520"/>
                    <a:pt x="178053" y="327482"/>
                    <a:pt x="176381" y="325803"/>
                  </a:cubicBezTo>
                  <a:cubicBezTo>
                    <a:pt x="174710" y="322445"/>
                    <a:pt x="173038" y="320766"/>
                    <a:pt x="173038" y="320766"/>
                  </a:cubicBezTo>
                  <a:cubicBezTo>
                    <a:pt x="173038" y="320766"/>
                    <a:pt x="178053" y="327482"/>
                    <a:pt x="186410" y="334199"/>
                  </a:cubicBezTo>
                  <a:cubicBezTo>
                    <a:pt x="193095" y="342594"/>
                    <a:pt x="206467" y="354348"/>
                    <a:pt x="223181" y="364422"/>
                  </a:cubicBezTo>
                  <a:cubicBezTo>
                    <a:pt x="231538" y="369460"/>
                    <a:pt x="239895" y="374497"/>
                    <a:pt x="251595" y="377855"/>
                  </a:cubicBezTo>
                  <a:cubicBezTo>
                    <a:pt x="261624" y="382893"/>
                    <a:pt x="271652" y="386251"/>
                    <a:pt x="283352" y="389609"/>
                  </a:cubicBezTo>
                  <a:cubicBezTo>
                    <a:pt x="295052" y="392967"/>
                    <a:pt x="308423" y="394646"/>
                    <a:pt x="320123" y="394646"/>
                  </a:cubicBezTo>
                  <a:cubicBezTo>
                    <a:pt x="326809" y="394646"/>
                    <a:pt x="333495" y="396325"/>
                    <a:pt x="340181" y="396325"/>
                  </a:cubicBezTo>
                  <a:cubicBezTo>
                    <a:pt x="350209" y="394646"/>
                    <a:pt x="350209" y="394646"/>
                    <a:pt x="350209" y="394646"/>
                  </a:cubicBezTo>
                  <a:cubicBezTo>
                    <a:pt x="358566" y="394646"/>
                    <a:pt x="358566" y="394646"/>
                    <a:pt x="358566" y="394646"/>
                  </a:cubicBezTo>
                  <a:cubicBezTo>
                    <a:pt x="371938" y="392967"/>
                    <a:pt x="385309" y="391288"/>
                    <a:pt x="397009" y="387930"/>
                  </a:cubicBezTo>
                  <a:cubicBezTo>
                    <a:pt x="408709" y="384572"/>
                    <a:pt x="422080" y="381213"/>
                    <a:pt x="433780" y="377855"/>
                  </a:cubicBezTo>
                  <a:cubicBezTo>
                    <a:pt x="438794" y="376176"/>
                    <a:pt x="443809" y="372818"/>
                    <a:pt x="450494" y="371139"/>
                  </a:cubicBezTo>
                  <a:cubicBezTo>
                    <a:pt x="455509" y="369460"/>
                    <a:pt x="460523" y="367781"/>
                    <a:pt x="465537" y="364422"/>
                  </a:cubicBezTo>
                  <a:cubicBezTo>
                    <a:pt x="470552" y="362743"/>
                    <a:pt x="475566" y="361064"/>
                    <a:pt x="480580" y="357706"/>
                  </a:cubicBezTo>
                  <a:cubicBezTo>
                    <a:pt x="485594" y="356027"/>
                    <a:pt x="490609" y="354348"/>
                    <a:pt x="493951" y="350990"/>
                  </a:cubicBezTo>
                  <a:cubicBezTo>
                    <a:pt x="503980" y="347632"/>
                    <a:pt x="510666" y="342594"/>
                    <a:pt x="519023" y="339236"/>
                  </a:cubicBezTo>
                  <a:cubicBezTo>
                    <a:pt x="525708" y="335878"/>
                    <a:pt x="530723" y="330841"/>
                    <a:pt x="535737" y="329161"/>
                  </a:cubicBezTo>
                  <a:cubicBezTo>
                    <a:pt x="545765" y="322445"/>
                    <a:pt x="552451" y="319087"/>
                    <a:pt x="552451" y="319087"/>
                  </a:cubicBezTo>
                  <a:close/>
                  <a:moveTo>
                    <a:pt x="581025" y="292100"/>
                  </a:moveTo>
                  <a:cubicBezTo>
                    <a:pt x="581025" y="292100"/>
                    <a:pt x="576010" y="295397"/>
                    <a:pt x="565979" y="301991"/>
                  </a:cubicBezTo>
                  <a:cubicBezTo>
                    <a:pt x="562635" y="305288"/>
                    <a:pt x="555948" y="310234"/>
                    <a:pt x="549261" y="313531"/>
                  </a:cubicBezTo>
                  <a:cubicBezTo>
                    <a:pt x="542574" y="318477"/>
                    <a:pt x="535887" y="323422"/>
                    <a:pt x="527528" y="328368"/>
                  </a:cubicBezTo>
                  <a:cubicBezTo>
                    <a:pt x="522513" y="331665"/>
                    <a:pt x="517497" y="333314"/>
                    <a:pt x="514154" y="336611"/>
                  </a:cubicBezTo>
                  <a:cubicBezTo>
                    <a:pt x="509138" y="338259"/>
                    <a:pt x="504123" y="341557"/>
                    <a:pt x="499107" y="343205"/>
                  </a:cubicBezTo>
                  <a:cubicBezTo>
                    <a:pt x="494092" y="346502"/>
                    <a:pt x="487405" y="348151"/>
                    <a:pt x="482390" y="351448"/>
                  </a:cubicBezTo>
                  <a:cubicBezTo>
                    <a:pt x="477374" y="353097"/>
                    <a:pt x="470687" y="356394"/>
                    <a:pt x="465672" y="358042"/>
                  </a:cubicBezTo>
                  <a:cubicBezTo>
                    <a:pt x="453969" y="362988"/>
                    <a:pt x="442267" y="366285"/>
                    <a:pt x="428892" y="369582"/>
                  </a:cubicBezTo>
                  <a:cubicBezTo>
                    <a:pt x="415518" y="372879"/>
                    <a:pt x="402143" y="374528"/>
                    <a:pt x="388769" y="376176"/>
                  </a:cubicBezTo>
                  <a:cubicBezTo>
                    <a:pt x="378738" y="377825"/>
                    <a:pt x="378738" y="377825"/>
                    <a:pt x="378738" y="377825"/>
                  </a:cubicBezTo>
                  <a:cubicBezTo>
                    <a:pt x="368708" y="377825"/>
                    <a:pt x="368708" y="377825"/>
                    <a:pt x="368708" y="377825"/>
                  </a:cubicBezTo>
                  <a:cubicBezTo>
                    <a:pt x="362020" y="377825"/>
                    <a:pt x="355333" y="376176"/>
                    <a:pt x="348646" y="376176"/>
                  </a:cubicBezTo>
                  <a:cubicBezTo>
                    <a:pt x="335272" y="376176"/>
                    <a:pt x="323569" y="372879"/>
                    <a:pt x="310195" y="369582"/>
                  </a:cubicBezTo>
                  <a:cubicBezTo>
                    <a:pt x="305180" y="367934"/>
                    <a:pt x="298492" y="366285"/>
                    <a:pt x="293477" y="364636"/>
                  </a:cubicBezTo>
                  <a:cubicBezTo>
                    <a:pt x="286790" y="361339"/>
                    <a:pt x="281774" y="359691"/>
                    <a:pt x="276759" y="356394"/>
                  </a:cubicBezTo>
                  <a:cubicBezTo>
                    <a:pt x="266728" y="351448"/>
                    <a:pt x="256698" y="346502"/>
                    <a:pt x="248339" y="341557"/>
                  </a:cubicBezTo>
                  <a:cubicBezTo>
                    <a:pt x="231621" y="330017"/>
                    <a:pt x="221590" y="316828"/>
                    <a:pt x="213231" y="308585"/>
                  </a:cubicBezTo>
                  <a:cubicBezTo>
                    <a:pt x="209887" y="303640"/>
                    <a:pt x="206544" y="300343"/>
                    <a:pt x="204872" y="298694"/>
                  </a:cubicBezTo>
                  <a:cubicBezTo>
                    <a:pt x="203200" y="295397"/>
                    <a:pt x="203200" y="293748"/>
                    <a:pt x="203200" y="293748"/>
                  </a:cubicBezTo>
                  <a:cubicBezTo>
                    <a:pt x="203200" y="293748"/>
                    <a:pt x="206544" y="298694"/>
                    <a:pt x="214903" y="306937"/>
                  </a:cubicBezTo>
                  <a:cubicBezTo>
                    <a:pt x="223262" y="315180"/>
                    <a:pt x="234964" y="325071"/>
                    <a:pt x="251682" y="334962"/>
                  </a:cubicBezTo>
                  <a:cubicBezTo>
                    <a:pt x="260041" y="339908"/>
                    <a:pt x="270072" y="344854"/>
                    <a:pt x="280103" y="349799"/>
                  </a:cubicBezTo>
                  <a:cubicBezTo>
                    <a:pt x="290133" y="354745"/>
                    <a:pt x="301836" y="358042"/>
                    <a:pt x="313539" y="361339"/>
                  </a:cubicBezTo>
                  <a:cubicBezTo>
                    <a:pt x="325241" y="362988"/>
                    <a:pt x="336944" y="364636"/>
                    <a:pt x="350318" y="366285"/>
                  </a:cubicBezTo>
                  <a:cubicBezTo>
                    <a:pt x="355333" y="366285"/>
                    <a:pt x="362020" y="366285"/>
                    <a:pt x="368708" y="366285"/>
                  </a:cubicBezTo>
                  <a:cubicBezTo>
                    <a:pt x="378738" y="366285"/>
                    <a:pt x="378738" y="366285"/>
                    <a:pt x="378738" y="366285"/>
                  </a:cubicBezTo>
                  <a:cubicBezTo>
                    <a:pt x="388769" y="366285"/>
                    <a:pt x="388769" y="366285"/>
                    <a:pt x="388769" y="366285"/>
                  </a:cubicBezTo>
                  <a:cubicBezTo>
                    <a:pt x="400472" y="364636"/>
                    <a:pt x="413846" y="362988"/>
                    <a:pt x="425549" y="359691"/>
                  </a:cubicBezTo>
                  <a:cubicBezTo>
                    <a:pt x="438923" y="356394"/>
                    <a:pt x="450625" y="353097"/>
                    <a:pt x="462328" y="349799"/>
                  </a:cubicBezTo>
                  <a:cubicBezTo>
                    <a:pt x="467343" y="348151"/>
                    <a:pt x="474031" y="344854"/>
                    <a:pt x="479046" y="343205"/>
                  </a:cubicBezTo>
                  <a:cubicBezTo>
                    <a:pt x="484061" y="341557"/>
                    <a:pt x="490748" y="338259"/>
                    <a:pt x="495764" y="336611"/>
                  </a:cubicBezTo>
                  <a:cubicBezTo>
                    <a:pt x="500779" y="334962"/>
                    <a:pt x="505795" y="331665"/>
                    <a:pt x="510810" y="330017"/>
                  </a:cubicBezTo>
                  <a:cubicBezTo>
                    <a:pt x="514154" y="328368"/>
                    <a:pt x="519169" y="325071"/>
                    <a:pt x="524184" y="323422"/>
                  </a:cubicBezTo>
                  <a:cubicBezTo>
                    <a:pt x="532543" y="318477"/>
                    <a:pt x="540902" y="315180"/>
                    <a:pt x="547589" y="310234"/>
                  </a:cubicBezTo>
                  <a:cubicBezTo>
                    <a:pt x="554276" y="306937"/>
                    <a:pt x="560963" y="303640"/>
                    <a:pt x="565979" y="300343"/>
                  </a:cubicBezTo>
                  <a:cubicBezTo>
                    <a:pt x="576010" y="295397"/>
                    <a:pt x="581025" y="292100"/>
                    <a:pt x="581025" y="292100"/>
                  </a:cubicBezTo>
                  <a:close/>
                  <a:moveTo>
                    <a:pt x="231775" y="265234"/>
                  </a:moveTo>
                  <a:cubicBezTo>
                    <a:pt x="231775" y="265234"/>
                    <a:pt x="233447" y="266883"/>
                    <a:pt x="235119" y="268531"/>
                  </a:cubicBezTo>
                  <a:lnTo>
                    <a:pt x="235905" y="269888"/>
                  </a:lnTo>
                  <a:close/>
                  <a:moveTo>
                    <a:pt x="609600" y="261937"/>
                  </a:moveTo>
                  <a:cubicBezTo>
                    <a:pt x="609600" y="261937"/>
                    <a:pt x="604585" y="266883"/>
                    <a:pt x="596226" y="273477"/>
                  </a:cubicBezTo>
                  <a:cubicBezTo>
                    <a:pt x="591210" y="276774"/>
                    <a:pt x="586195" y="280071"/>
                    <a:pt x="579508" y="285017"/>
                  </a:cubicBezTo>
                  <a:cubicBezTo>
                    <a:pt x="572821" y="289962"/>
                    <a:pt x="564462" y="294908"/>
                    <a:pt x="556103" y="299854"/>
                  </a:cubicBezTo>
                  <a:cubicBezTo>
                    <a:pt x="551087" y="301502"/>
                    <a:pt x="547744" y="304799"/>
                    <a:pt x="542728" y="308096"/>
                  </a:cubicBezTo>
                  <a:cubicBezTo>
                    <a:pt x="537713" y="309745"/>
                    <a:pt x="532698" y="313042"/>
                    <a:pt x="527682" y="314691"/>
                  </a:cubicBezTo>
                  <a:cubicBezTo>
                    <a:pt x="522667" y="317988"/>
                    <a:pt x="517652" y="319636"/>
                    <a:pt x="510965" y="322934"/>
                  </a:cubicBezTo>
                  <a:cubicBezTo>
                    <a:pt x="505949" y="324582"/>
                    <a:pt x="500934" y="327879"/>
                    <a:pt x="494247" y="329528"/>
                  </a:cubicBezTo>
                  <a:cubicBezTo>
                    <a:pt x="482544" y="332825"/>
                    <a:pt x="470842" y="337771"/>
                    <a:pt x="457467" y="341068"/>
                  </a:cubicBezTo>
                  <a:cubicBezTo>
                    <a:pt x="445765" y="342716"/>
                    <a:pt x="432390" y="346013"/>
                    <a:pt x="419016" y="347662"/>
                  </a:cubicBezTo>
                  <a:cubicBezTo>
                    <a:pt x="408985" y="347662"/>
                    <a:pt x="408985" y="347662"/>
                    <a:pt x="408985" y="347662"/>
                  </a:cubicBezTo>
                  <a:cubicBezTo>
                    <a:pt x="398954" y="347662"/>
                    <a:pt x="398954" y="347662"/>
                    <a:pt x="398954" y="347662"/>
                  </a:cubicBezTo>
                  <a:cubicBezTo>
                    <a:pt x="392267" y="347662"/>
                    <a:pt x="385580" y="347662"/>
                    <a:pt x="378893" y="347662"/>
                  </a:cubicBezTo>
                  <a:cubicBezTo>
                    <a:pt x="365519" y="346013"/>
                    <a:pt x="352144" y="344365"/>
                    <a:pt x="340442" y="341068"/>
                  </a:cubicBezTo>
                  <a:cubicBezTo>
                    <a:pt x="333755" y="339419"/>
                    <a:pt x="327067" y="337771"/>
                    <a:pt x="322052" y="334473"/>
                  </a:cubicBezTo>
                  <a:cubicBezTo>
                    <a:pt x="317037" y="332825"/>
                    <a:pt x="310349" y="331176"/>
                    <a:pt x="305334" y="327879"/>
                  </a:cubicBezTo>
                  <a:cubicBezTo>
                    <a:pt x="295303" y="322934"/>
                    <a:pt x="285273" y="317988"/>
                    <a:pt x="278585" y="311394"/>
                  </a:cubicBezTo>
                  <a:cubicBezTo>
                    <a:pt x="261868" y="299854"/>
                    <a:pt x="250165" y="288314"/>
                    <a:pt x="241806" y="280071"/>
                  </a:cubicBezTo>
                  <a:lnTo>
                    <a:pt x="235905" y="269888"/>
                  </a:lnTo>
                  <a:lnTo>
                    <a:pt x="243478" y="278422"/>
                  </a:lnTo>
                  <a:cubicBezTo>
                    <a:pt x="251837" y="286665"/>
                    <a:pt x="265211" y="296557"/>
                    <a:pt x="281929" y="306448"/>
                  </a:cubicBezTo>
                  <a:cubicBezTo>
                    <a:pt x="290288" y="311394"/>
                    <a:pt x="298647" y="316339"/>
                    <a:pt x="308678" y="321285"/>
                  </a:cubicBezTo>
                  <a:cubicBezTo>
                    <a:pt x="318708" y="324582"/>
                    <a:pt x="330411" y="329528"/>
                    <a:pt x="342114" y="331176"/>
                  </a:cubicBezTo>
                  <a:cubicBezTo>
                    <a:pt x="353816" y="334473"/>
                    <a:pt x="367190" y="336122"/>
                    <a:pt x="378893" y="337771"/>
                  </a:cubicBezTo>
                  <a:cubicBezTo>
                    <a:pt x="385580" y="337771"/>
                    <a:pt x="392267" y="337771"/>
                    <a:pt x="397283" y="337771"/>
                  </a:cubicBezTo>
                  <a:cubicBezTo>
                    <a:pt x="407313" y="337771"/>
                    <a:pt x="407313" y="337771"/>
                    <a:pt x="407313" y="337771"/>
                  </a:cubicBezTo>
                  <a:cubicBezTo>
                    <a:pt x="417344" y="336122"/>
                    <a:pt x="417344" y="336122"/>
                    <a:pt x="417344" y="336122"/>
                  </a:cubicBezTo>
                  <a:cubicBezTo>
                    <a:pt x="430718" y="336122"/>
                    <a:pt x="442421" y="332825"/>
                    <a:pt x="455795" y="329528"/>
                  </a:cubicBezTo>
                  <a:cubicBezTo>
                    <a:pt x="467498" y="327879"/>
                    <a:pt x="479200" y="324582"/>
                    <a:pt x="490903" y="319636"/>
                  </a:cubicBezTo>
                  <a:cubicBezTo>
                    <a:pt x="497590" y="317988"/>
                    <a:pt x="502606" y="316339"/>
                    <a:pt x="507621" y="314691"/>
                  </a:cubicBezTo>
                  <a:cubicBezTo>
                    <a:pt x="514308" y="311394"/>
                    <a:pt x="519323" y="309745"/>
                    <a:pt x="524339" y="308096"/>
                  </a:cubicBezTo>
                  <a:cubicBezTo>
                    <a:pt x="529354" y="304799"/>
                    <a:pt x="534369" y="303151"/>
                    <a:pt x="539385" y="301502"/>
                  </a:cubicBezTo>
                  <a:cubicBezTo>
                    <a:pt x="544400" y="298205"/>
                    <a:pt x="547744" y="296557"/>
                    <a:pt x="552759" y="294908"/>
                  </a:cubicBezTo>
                  <a:cubicBezTo>
                    <a:pt x="561118" y="289962"/>
                    <a:pt x="569477" y="285017"/>
                    <a:pt x="576164" y="281720"/>
                  </a:cubicBezTo>
                  <a:cubicBezTo>
                    <a:pt x="584523" y="278422"/>
                    <a:pt x="589539" y="275125"/>
                    <a:pt x="594554" y="271828"/>
                  </a:cubicBezTo>
                  <a:cubicBezTo>
                    <a:pt x="604585" y="265234"/>
                    <a:pt x="609600" y="261937"/>
                    <a:pt x="609600" y="261937"/>
                  </a:cubicBezTo>
                  <a:close/>
                  <a:moveTo>
                    <a:pt x="639763" y="233362"/>
                  </a:moveTo>
                  <a:cubicBezTo>
                    <a:pt x="639763" y="233362"/>
                    <a:pt x="634749" y="236659"/>
                    <a:pt x="624720" y="244902"/>
                  </a:cubicBezTo>
                  <a:cubicBezTo>
                    <a:pt x="619706" y="248199"/>
                    <a:pt x="614692" y="251496"/>
                    <a:pt x="608006" y="256442"/>
                  </a:cubicBezTo>
                  <a:cubicBezTo>
                    <a:pt x="601320" y="259739"/>
                    <a:pt x="592963" y="266333"/>
                    <a:pt x="584606" y="269630"/>
                  </a:cubicBezTo>
                  <a:cubicBezTo>
                    <a:pt x="581263" y="272927"/>
                    <a:pt x="576249" y="276224"/>
                    <a:pt x="571235" y="277873"/>
                  </a:cubicBezTo>
                  <a:cubicBezTo>
                    <a:pt x="566220" y="281170"/>
                    <a:pt x="561206" y="282819"/>
                    <a:pt x="556192" y="286116"/>
                  </a:cubicBezTo>
                  <a:cubicBezTo>
                    <a:pt x="551178" y="287764"/>
                    <a:pt x="546163" y="291061"/>
                    <a:pt x="541149" y="292710"/>
                  </a:cubicBezTo>
                  <a:cubicBezTo>
                    <a:pt x="536135" y="296007"/>
                    <a:pt x="529449" y="297656"/>
                    <a:pt x="524435" y="299304"/>
                  </a:cubicBezTo>
                  <a:cubicBezTo>
                    <a:pt x="512735" y="304250"/>
                    <a:pt x="499364" y="307547"/>
                    <a:pt x="487664" y="310844"/>
                  </a:cubicBezTo>
                  <a:cubicBezTo>
                    <a:pt x="474292" y="314141"/>
                    <a:pt x="460921" y="317438"/>
                    <a:pt x="447550" y="317438"/>
                  </a:cubicBezTo>
                  <a:cubicBezTo>
                    <a:pt x="437521" y="319087"/>
                    <a:pt x="437521" y="319087"/>
                    <a:pt x="437521" y="319087"/>
                  </a:cubicBezTo>
                  <a:cubicBezTo>
                    <a:pt x="427493" y="319087"/>
                    <a:pt x="427493" y="319087"/>
                    <a:pt x="427493" y="319087"/>
                  </a:cubicBezTo>
                  <a:cubicBezTo>
                    <a:pt x="420807" y="319087"/>
                    <a:pt x="414121" y="319087"/>
                    <a:pt x="407435" y="317438"/>
                  </a:cubicBezTo>
                  <a:cubicBezTo>
                    <a:pt x="394064" y="317438"/>
                    <a:pt x="380693" y="315790"/>
                    <a:pt x="368993" y="310844"/>
                  </a:cubicBezTo>
                  <a:cubicBezTo>
                    <a:pt x="362307" y="310844"/>
                    <a:pt x="357293" y="307547"/>
                    <a:pt x="350607" y="305898"/>
                  </a:cubicBezTo>
                  <a:cubicBezTo>
                    <a:pt x="345593" y="304250"/>
                    <a:pt x="340579" y="300953"/>
                    <a:pt x="335564" y="299304"/>
                  </a:cubicBezTo>
                  <a:cubicBezTo>
                    <a:pt x="323864" y="294359"/>
                    <a:pt x="315507" y="287764"/>
                    <a:pt x="307150" y="282819"/>
                  </a:cubicBezTo>
                  <a:cubicBezTo>
                    <a:pt x="290436" y="271279"/>
                    <a:pt x="278736" y="258090"/>
                    <a:pt x="272050" y="249847"/>
                  </a:cubicBezTo>
                  <a:cubicBezTo>
                    <a:pt x="268707" y="246550"/>
                    <a:pt x="265365" y="241605"/>
                    <a:pt x="263693" y="239956"/>
                  </a:cubicBezTo>
                  <a:cubicBezTo>
                    <a:pt x="262022" y="236659"/>
                    <a:pt x="260350" y="235010"/>
                    <a:pt x="260350" y="235010"/>
                  </a:cubicBezTo>
                  <a:cubicBezTo>
                    <a:pt x="260350" y="235010"/>
                    <a:pt x="265365" y="241605"/>
                    <a:pt x="273722" y="248199"/>
                  </a:cubicBezTo>
                  <a:cubicBezTo>
                    <a:pt x="282079" y="256442"/>
                    <a:pt x="293779" y="267982"/>
                    <a:pt x="310493" y="277873"/>
                  </a:cubicBezTo>
                  <a:cubicBezTo>
                    <a:pt x="318850" y="282819"/>
                    <a:pt x="328879" y="287764"/>
                    <a:pt x="338907" y="291061"/>
                  </a:cubicBezTo>
                  <a:cubicBezTo>
                    <a:pt x="348936" y="296007"/>
                    <a:pt x="358964" y="299304"/>
                    <a:pt x="370664" y="302601"/>
                  </a:cubicBezTo>
                  <a:cubicBezTo>
                    <a:pt x="382364" y="305898"/>
                    <a:pt x="395735" y="307547"/>
                    <a:pt x="407435" y="307547"/>
                  </a:cubicBezTo>
                  <a:cubicBezTo>
                    <a:pt x="414121" y="307547"/>
                    <a:pt x="420807" y="309196"/>
                    <a:pt x="427493" y="307547"/>
                  </a:cubicBezTo>
                  <a:cubicBezTo>
                    <a:pt x="437521" y="307547"/>
                    <a:pt x="437521" y="307547"/>
                    <a:pt x="437521" y="307547"/>
                  </a:cubicBezTo>
                  <a:cubicBezTo>
                    <a:pt x="445878" y="307547"/>
                    <a:pt x="445878" y="307547"/>
                    <a:pt x="445878" y="307547"/>
                  </a:cubicBezTo>
                  <a:cubicBezTo>
                    <a:pt x="459250" y="305898"/>
                    <a:pt x="472621" y="304250"/>
                    <a:pt x="484321" y="300953"/>
                  </a:cubicBezTo>
                  <a:cubicBezTo>
                    <a:pt x="497692" y="297656"/>
                    <a:pt x="509392" y="294359"/>
                    <a:pt x="521092" y="291061"/>
                  </a:cubicBezTo>
                  <a:cubicBezTo>
                    <a:pt x="526106" y="289413"/>
                    <a:pt x="531121" y="286116"/>
                    <a:pt x="537806" y="284467"/>
                  </a:cubicBezTo>
                  <a:cubicBezTo>
                    <a:pt x="542820" y="282819"/>
                    <a:pt x="547835" y="281170"/>
                    <a:pt x="552849" y="277873"/>
                  </a:cubicBezTo>
                  <a:cubicBezTo>
                    <a:pt x="557863" y="276224"/>
                    <a:pt x="562878" y="274576"/>
                    <a:pt x="567892" y="271279"/>
                  </a:cubicBezTo>
                  <a:cubicBezTo>
                    <a:pt x="572906" y="269630"/>
                    <a:pt x="577920" y="267982"/>
                    <a:pt x="581263" y="264684"/>
                  </a:cubicBezTo>
                  <a:cubicBezTo>
                    <a:pt x="591292" y="261387"/>
                    <a:pt x="597977" y="256442"/>
                    <a:pt x="606335" y="253145"/>
                  </a:cubicBezTo>
                  <a:cubicBezTo>
                    <a:pt x="613020" y="248199"/>
                    <a:pt x="619706" y="244902"/>
                    <a:pt x="623049" y="241605"/>
                  </a:cubicBezTo>
                  <a:cubicBezTo>
                    <a:pt x="633077" y="236659"/>
                    <a:pt x="639763" y="233362"/>
                    <a:pt x="639763" y="233362"/>
                  </a:cubicBezTo>
                  <a:close/>
                  <a:moveTo>
                    <a:pt x="668338" y="204787"/>
                  </a:moveTo>
                  <a:cubicBezTo>
                    <a:pt x="668338" y="204787"/>
                    <a:pt x="663323" y="208145"/>
                    <a:pt x="654964" y="214861"/>
                  </a:cubicBezTo>
                  <a:cubicBezTo>
                    <a:pt x="649948" y="218220"/>
                    <a:pt x="643261" y="223257"/>
                    <a:pt x="636574" y="226615"/>
                  </a:cubicBezTo>
                  <a:cubicBezTo>
                    <a:pt x="629887" y="231652"/>
                    <a:pt x="623200" y="236690"/>
                    <a:pt x="614841" y="241727"/>
                  </a:cubicBezTo>
                  <a:cubicBezTo>
                    <a:pt x="609825" y="245085"/>
                    <a:pt x="604810" y="246764"/>
                    <a:pt x="601466" y="250122"/>
                  </a:cubicBezTo>
                  <a:cubicBezTo>
                    <a:pt x="596451" y="251802"/>
                    <a:pt x="591436" y="255160"/>
                    <a:pt x="586420" y="256839"/>
                  </a:cubicBezTo>
                  <a:cubicBezTo>
                    <a:pt x="581405" y="260197"/>
                    <a:pt x="576389" y="261876"/>
                    <a:pt x="569702" y="265234"/>
                  </a:cubicBezTo>
                  <a:cubicBezTo>
                    <a:pt x="564687" y="266913"/>
                    <a:pt x="559672" y="270272"/>
                    <a:pt x="552984" y="271951"/>
                  </a:cubicBezTo>
                  <a:cubicBezTo>
                    <a:pt x="541282" y="276988"/>
                    <a:pt x="529579" y="280346"/>
                    <a:pt x="516205" y="283704"/>
                  </a:cubicBezTo>
                  <a:cubicBezTo>
                    <a:pt x="502831" y="287063"/>
                    <a:pt x="489456" y="288742"/>
                    <a:pt x="476082" y="290421"/>
                  </a:cubicBezTo>
                  <a:cubicBezTo>
                    <a:pt x="466051" y="290421"/>
                    <a:pt x="466051" y="290421"/>
                    <a:pt x="466051" y="290421"/>
                  </a:cubicBezTo>
                  <a:cubicBezTo>
                    <a:pt x="456021" y="292100"/>
                    <a:pt x="456021" y="292100"/>
                    <a:pt x="456021" y="292100"/>
                  </a:cubicBezTo>
                  <a:cubicBezTo>
                    <a:pt x="449333" y="292100"/>
                    <a:pt x="442646" y="290421"/>
                    <a:pt x="435959" y="290421"/>
                  </a:cubicBezTo>
                  <a:cubicBezTo>
                    <a:pt x="422585" y="288742"/>
                    <a:pt x="410882" y="287063"/>
                    <a:pt x="397508" y="283704"/>
                  </a:cubicBezTo>
                  <a:cubicBezTo>
                    <a:pt x="392493" y="282025"/>
                    <a:pt x="385805" y="280346"/>
                    <a:pt x="380790" y="278667"/>
                  </a:cubicBezTo>
                  <a:cubicBezTo>
                    <a:pt x="374103" y="275309"/>
                    <a:pt x="369087" y="273630"/>
                    <a:pt x="364072" y="270272"/>
                  </a:cubicBezTo>
                  <a:cubicBezTo>
                    <a:pt x="354041" y="265234"/>
                    <a:pt x="344011" y="260197"/>
                    <a:pt x="335652" y="253481"/>
                  </a:cubicBezTo>
                  <a:cubicBezTo>
                    <a:pt x="318934" y="241727"/>
                    <a:pt x="308903" y="229973"/>
                    <a:pt x="300544" y="221578"/>
                  </a:cubicBezTo>
                  <a:cubicBezTo>
                    <a:pt x="297200" y="216541"/>
                    <a:pt x="293857" y="213182"/>
                    <a:pt x="292185" y="209824"/>
                  </a:cubicBezTo>
                  <a:cubicBezTo>
                    <a:pt x="290513" y="208145"/>
                    <a:pt x="290513" y="206466"/>
                    <a:pt x="290513" y="206466"/>
                  </a:cubicBezTo>
                  <a:cubicBezTo>
                    <a:pt x="290513" y="206466"/>
                    <a:pt x="293857" y="211503"/>
                    <a:pt x="302216" y="219899"/>
                  </a:cubicBezTo>
                  <a:cubicBezTo>
                    <a:pt x="310575" y="228294"/>
                    <a:pt x="322277" y="238369"/>
                    <a:pt x="338995" y="248443"/>
                  </a:cubicBezTo>
                  <a:cubicBezTo>
                    <a:pt x="347354" y="253481"/>
                    <a:pt x="357385" y="258518"/>
                    <a:pt x="367416" y="263555"/>
                  </a:cubicBezTo>
                  <a:cubicBezTo>
                    <a:pt x="377446" y="268593"/>
                    <a:pt x="389149" y="271951"/>
                    <a:pt x="400852" y="273630"/>
                  </a:cubicBezTo>
                  <a:cubicBezTo>
                    <a:pt x="412554" y="276988"/>
                    <a:pt x="424257" y="278667"/>
                    <a:pt x="437631" y="280346"/>
                  </a:cubicBezTo>
                  <a:cubicBezTo>
                    <a:pt x="444318" y="280346"/>
                    <a:pt x="449333" y="280346"/>
                    <a:pt x="456021" y="280346"/>
                  </a:cubicBezTo>
                  <a:cubicBezTo>
                    <a:pt x="466051" y="280346"/>
                    <a:pt x="466051" y="280346"/>
                    <a:pt x="466051" y="280346"/>
                  </a:cubicBezTo>
                  <a:cubicBezTo>
                    <a:pt x="476082" y="278667"/>
                    <a:pt x="476082" y="278667"/>
                    <a:pt x="476082" y="278667"/>
                  </a:cubicBezTo>
                  <a:cubicBezTo>
                    <a:pt x="487785" y="278667"/>
                    <a:pt x="501159" y="275309"/>
                    <a:pt x="512862" y="273630"/>
                  </a:cubicBezTo>
                  <a:cubicBezTo>
                    <a:pt x="526236" y="270272"/>
                    <a:pt x="537938" y="266913"/>
                    <a:pt x="549641" y="263555"/>
                  </a:cubicBezTo>
                  <a:cubicBezTo>
                    <a:pt x="556328" y="261876"/>
                    <a:pt x="561343" y="258518"/>
                    <a:pt x="566359" y="256839"/>
                  </a:cubicBezTo>
                  <a:cubicBezTo>
                    <a:pt x="571374" y="255160"/>
                    <a:pt x="578061" y="251802"/>
                    <a:pt x="583077" y="250122"/>
                  </a:cubicBezTo>
                  <a:cubicBezTo>
                    <a:pt x="588092" y="248443"/>
                    <a:pt x="593107" y="245085"/>
                    <a:pt x="598123" y="243406"/>
                  </a:cubicBezTo>
                  <a:cubicBezTo>
                    <a:pt x="601466" y="241727"/>
                    <a:pt x="606482" y="238369"/>
                    <a:pt x="611497" y="236690"/>
                  </a:cubicBezTo>
                  <a:cubicBezTo>
                    <a:pt x="619856" y="231652"/>
                    <a:pt x="628215" y="228294"/>
                    <a:pt x="634902" y="223257"/>
                  </a:cubicBezTo>
                  <a:cubicBezTo>
                    <a:pt x="641589" y="219899"/>
                    <a:pt x="648277" y="216541"/>
                    <a:pt x="653292" y="213182"/>
                  </a:cubicBezTo>
                  <a:cubicBezTo>
                    <a:pt x="663323" y="208145"/>
                    <a:pt x="668338" y="204787"/>
                    <a:pt x="668338" y="204787"/>
                  </a:cubicBezTo>
                  <a:close/>
                  <a:moveTo>
                    <a:pt x="319088" y="177983"/>
                  </a:moveTo>
                  <a:cubicBezTo>
                    <a:pt x="319088" y="177983"/>
                    <a:pt x="320760" y="179662"/>
                    <a:pt x="322431" y="181341"/>
                  </a:cubicBezTo>
                  <a:cubicBezTo>
                    <a:pt x="324103" y="184699"/>
                    <a:pt x="325774" y="188058"/>
                    <a:pt x="330788" y="191416"/>
                  </a:cubicBezTo>
                  <a:cubicBezTo>
                    <a:pt x="324103" y="183020"/>
                    <a:pt x="319088" y="177983"/>
                    <a:pt x="319088" y="177983"/>
                  </a:cubicBezTo>
                  <a:close/>
                  <a:moveTo>
                    <a:pt x="698501" y="174625"/>
                  </a:moveTo>
                  <a:cubicBezTo>
                    <a:pt x="698501" y="174625"/>
                    <a:pt x="691815" y="179662"/>
                    <a:pt x="683458" y="186379"/>
                  </a:cubicBezTo>
                  <a:cubicBezTo>
                    <a:pt x="678444" y="189737"/>
                    <a:pt x="673430" y="193095"/>
                    <a:pt x="666744" y="198132"/>
                  </a:cubicBezTo>
                  <a:cubicBezTo>
                    <a:pt x="660058" y="203170"/>
                    <a:pt x="651701" y="208207"/>
                    <a:pt x="643344" y="213244"/>
                  </a:cubicBezTo>
                  <a:cubicBezTo>
                    <a:pt x="638330" y="214923"/>
                    <a:pt x="634987" y="218281"/>
                    <a:pt x="629973" y="219960"/>
                  </a:cubicBezTo>
                  <a:cubicBezTo>
                    <a:pt x="624958" y="223319"/>
                    <a:pt x="619944" y="224998"/>
                    <a:pt x="614930" y="228356"/>
                  </a:cubicBezTo>
                  <a:cubicBezTo>
                    <a:pt x="609916" y="231714"/>
                    <a:pt x="604901" y="233393"/>
                    <a:pt x="599887" y="235072"/>
                  </a:cubicBezTo>
                  <a:cubicBezTo>
                    <a:pt x="593201" y="238431"/>
                    <a:pt x="588187" y="240110"/>
                    <a:pt x="581501" y="243468"/>
                  </a:cubicBezTo>
                  <a:cubicBezTo>
                    <a:pt x="569801" y="246826"/>
                    <a:pt x="558101" y="251863"/>
                    <a:pt x="544730" y="255221"/>
                  </a:cubicBezTo>
                  <a:cubicBezTo>
                    <a:pt x="533030" y="256901"/>
                    <a:pt x="519659" y="260259"/>
                    <a:pt x="506288" y="261938"/>
                  </a:cubicBezTo>
                  <a:cubicBezTo>
                    <a:pt x="496259" y="261938"/>
                    <a:pt x="496259" y="261938"/>
                    <a:pt x="496259" y="261938"/>
                  </a:cubicBezTo>
                  <a:cubicBezTo>
                    <a:pt x="486231" y="261938"/>
                    <a:pt x="486231" y="261938"/>
                    <a:pt x="486231" y="261938"/>
                  </a:cubicBezTo>
                  <a:cubicBezTo>
                    <a:pt x="479545" y="261938"/>
                    <a:pt x="472859" y="261938"/>
                    <a:pt x="466173" y="261938"/>
                  </a:cubicBezTo>
                  <a:cubicBezTo>
                    <a:pt x="452802" y="260259"/>
                    <a:pt x="439431" y="258580"/>
                    <a:pt x="427731" y="255221"/>
                  </a:cubicBezTo>
                  <a:cubicBezTo>
                    <a:pt x="421045" y="253542"/>
                    <a:pt x="416031" y="250184"/>
                    <a:pt x="409345" y="248505"/>
                  </a:cubicBezTo>
                  <a:cubicBezTo>
                    <a:pt x="404331" y="246826"/>
                    <a:pt x="397645" y="245147"/>
                    <a:pt x="392631" y="241789"/>
                  </a:cubicBezTo>
                  <a:cubicBezTo>
                    <a:pt x="382602" y="236751"/>
                    <a:pt x="374245" y="231714"/>
                    <a:pt x="365888" y="224998"/>
                  </a:cubicBezTo>
                  <a:cubicBezTo>
                    <a:pt x="349174" y="213244"/>
                    <a:pt x="337474" y="201490"/>
                    <a:pt x="330788" y="191416"/>
                  </a:cubicBezTo>
                  <a:cubicBezTo>
                    <a:pt x="339145" y="198132"/>
                    <a:pt x="352517" y="209886"/>
                    <a:pt x="369231" y="219960"/>
                  </a:cubicBezTo>
                  <a:cubicBezTo>
                    <a:pt x="377588" y="224998"/>
                    <a:pt x="385945" y="230035"/>
                    <a:pt x="395974" y="235072"/>
                  </a:cubicBezTo>
                  <a:cubicBezTo>
                    <a:pt x="406002" y="238431"/>
                    <a:pt x="417702" y="241789"/>
                    <a:pt x="429402" y="245147"/>
                  </a:cubicBezTo>
                  <a:cubicBezTo>
                    <a:pt x="441102" y="248505"/>
                    <a:pt x="454473" y="250184"/>
                    <a:pt x="466173" y="250184"/>
                  </a:cubicBezTo>
                  <a:cubicBezTo>
                    <a:pt x="472859" y="251863"/>
                    <a:pt x="479545" y="251863"/>
                    <a:pt x="486231" y="251863"/>
                  </a:cubicBezTo>
                  <a:cubicBezTo>
                    <a:pt x="494588" y="251863"/>
                    <a:pt x="494588" y="251863"/>
                    <a:pt x="494588" y="251863"/>
                  </a:cubicBezTo>
                  <a:cubicBezTo>
                    <a:pt x="504616" y="250184"/>
                    <a:pt x="504616" y="250184"/>
                    <a:pt x="504616" y="250184"/>
                  </a:cubicBezTo>
                  <a:cubicBezTo>
                    <a:pt x="517988" y="248505"/>
                    <a:pt x="529687" y="246826"/>
                    <a:pt x="543059" y="243468"/>
                  </a:cubicBezTo>
                  <a:cubicBezTo>
                    <a:pt x="554759" y="241789"/>
                    <a:pt x="568130" y="238431"/>
                    <a:pt x="578159" y="233393"/>
                  </a:cubicBezTo>
                  <a:cubicBezTo>
                    <a:pt x="584844" y="231714"/>
                    <a:pt x="589859" y="230035"/>
                    <a:pt x="594873" y="226677"/>
                  </a:cubicBezTo>
                  <a:cubicBezTo>
                    <a:pt x="601558" y="224998"/>
                    <a:pt x="606573" y="223319"/>
                    <a:pt x="611587" y="221640"/>
                  </a:cubicBezTo>
                  <a:cubicBezTo>
                    <a:pt x="616601" y="218281"/>
                    <a:pt x="621616" y="216602"/>
                    <a:pt x="626630" y="214923"/>
                  </a:cubicBezTo>
                  <a:cubicBezTo>
                    <a:pt x="631644" y="211565"/>
                    <a:pt x="636658" y="209886"/>
                    <a:pt x="640001" y="206528"/>
                  </a:cubicBezTo>
                  <a:cubicBezTo>
                    <a:pt x="648358" y="203170"/>
                    <a:pt x="656715" y="198132"/>
                    <a:pt x="663401" y="194774"/>
                  </a:cubicBezTo>
                  <a:cubicBezTo>
                    <a:pt x="671758" y="191416"/>
                    <a:pt x="676773" y="188058"/>
                    <a:pt x="681787" y="184699"/>
                  </a:cubicBezTo>
                  <a:cubicBezTo>
                    <a:pt x="691815" y="177983"/>
                    <a:pt x="698501" y="174625"/>
                    <a:pt x="698501" y="174625"/>
                  </a:cubicBezTo>
                  <a:close/>
                  <a:moveTo>
                    <a:pt x="727076" y="146050"/>
                  </a:moveTo>
                  <a:cubicBezTo>
                    <a:pt x="727076" y="146050"/>
                    <a:pt x="722062" y="149408"/>
                    <a:pt x="712033" y="156124"/>
                  </a:cubicBezTo>
                  <a:cubicBezTo>
                    <a:pt x="707019" y="161162"/>
                    <a:pt x="702005" y="164520"/>
                    <a:pt x="695319" y="169557"/>
                  </a:cubicBezTo>
                  <a:cubicBezTo>
                    <a:pt x="688633" y="172915"/>
                    <a:pt x="681948" y="179632"/>
                    <a:pt x="671919" y="182990"/>
                  </a:cubicBezTo>
                  <a:cubicBezTo>
                    <a:pt x="668576" y="186348"/>
                    <a:pt x="663562" y="188027"/>
                    <a:pt x="658548" y="191385"/>
                  </a:cubicBezTo>
                  <a:cubicBezTo>
                    <a:pt x="653533" y="194744"/>
                    <a:pt x="650191" y="196423"/>
                    <a:pt x="643505" y="199781"/>
                  </a:cubicBezTo>
                  <a:cubicBezTo>
                    <a:pt x="638491" y="201460"/>
                    <a:pt x="633476" y="204818"/>
                    <a:pt x="628462" y="206497"/>
                  </a:cubicBezTo>
                  <a:cubicBezTo>
                    <a:pt x="623448" y="209856"/>
                    <a:pt x="616762" y="211535"/>
                    <a:pt x="611748" y="213214"/>
                  </a:cubicBezTo>
                  <a:cubicBezTo>
                    <a:pt x="600048" y="218251"/>
                    <a:pt x="586676" y="221609"/>
                    <a:pt x="574977" y="224967"/>
                  </a:cubicBezTo>
                  <a:cubicBezTo>
                    <a:pt x="561605" y="228326"/>
                    <a:pt x="548234" y="231684"/>
                    <a:pt x="534862" y="231684"/>
                  </a:cubicBezTo>
                  <a:cubicBezTo>
                    <a:pt x="524834" y="233363"/>
                    <a:pt x="524834" y="233363"/>
                    <a:pt x="524834" y="233363"/>
                  </a:cubicBezTo>
                  <a:cubicBezTo>
                    <a:pt x="514806" y="233363"/>
                    <a:pt x="514806" y="233363"/>
                    <a:pt x="514806" y="233363"/>
                  </a:cubicBezTo>
                  <a:cubicBezTo>
                    <a:pt x="508120" y="233363"/>
                    <a:pt x="501434" y="233363"/>
                    <a:pt x="494748" y="231684"/>
                  </a:cubicBezTo>
                  <a:cubicBezTo>
                    <a:pt x="481377" y="231684"/>
                    <a:pt x="468006" y="228326"/>
                    <a:pt x="456306" y="224967"/>
                  </a:cubicBezTo>
                  <a:cubicBezTo>
                    <a:pt x="449620" y="223288"/>
                    <a:pt x="444606" y="221609"/>
                    <a:pt x="437920" y="219930"/>
                  </a:cubicBezTo>
                  <a:cubicBezTo>
                    <a:pt x="432906" y="216572"/>
                    <a:pt x="427892" y="214893"/>
                    <a:pt x="422877" y="213214"/>
                  </a:cubicBezTo>
                  <a:cubicBezTo>
                    <a:pt x="411177" y="208176"/>
                    <a:pt x="402820" y="201460"/>
                    <a:pt x="394463" y="196423"/>
                  </a:cubicBezTo>
                  <a:cubicBezTo>
                    <a:pt x="377749" y="184669"/>
                    <a:pt x="366049" y="171236"/>
                    <a:pt x="359363" y="162841"/>
                  </a:cubicBezTo>
                  <a:cubicBezTo>
                    <a:pt x="356020" y="157804"/>
                    <a:pt x="352678" y="154445"/>
                    <a:pt x="351006" y="152766"/>
                  </a:cubicBezTo>
                  <a:cubicBezTo>
                    <a:pt x="349335" y="149408"/>
                    <a:pt x="347663" y="147729"/>
                    <a:pt x="347663" y="147729"/>
                  </a:cubicBezTo>
                  <a:cubicBezTo>
                    <a:pt x="347663" y="147729"/>
                    <a:pt x="352678" y="152766"/>
                    <a:pt x="361035" y="161162"/>
                  </a:cubicBezTo>
                  <a:cubicBezTo>
                    <a:pt x="369392" y="169557"/>
                    <a:pt x="381092" y="179632"/>
                    <a:pt x="397806" y="191385"/>
                  </a:cubicBezTo>
                  <a:cubicBezTo>
                    <a:pt x="406163" y="196423"/>
                    <a:pt x="416192" y="201460"/>
                    <a:pt x="426220" y="204818"/>
                  </a:cubicBezTo>
                  <a:cubicBezTo>
                    <a:pt x="436249" y="209856"/>
                    <a:pt x="447949" y="213214"/>
                    <a:pt x="459649" y="216572"/>
                  </a:cubicBezTo>
                  <a:cubicBezTo>
                    <a:pt x="471349" y="219930"/>
                    <a:pt x="483048" y="219930"/>
                    <a:pt x="494748" y="221609"/>
                  </a:cubicBezTo>
                  <a:cubicBezTo>
                    <a:pt x="501434" y="221609"/>
                    <a:pt x="508120" y="223288"/>
                    <a:pt x="514806" y="221609"/>
                  </a:cubicBezTo>
                  <a:cubicBezTo>
                    <a:pt x="524834" y="221609"/>
                    <a:pt x="524834" y="221609"/>
                    <a:pt x="524834" y="221609"/>
                  </a:cubicBezTo>
                  <a:cubicBezTo>
                    <a:pt x="533191" y="221609"/>
                    <a:pt x="533191" y="221609"/>
                    <a:pt x="533191" y="221609"/>
                  </a:cubicBezTo>
                  <a:cubicBezTo>
                    <a:pt x="546562" y="219930"/>
                    <a:pt x="559934" y="218251"/>
                    <a:pt x="571634" y="214893"/>
                  </a:cubicBezTo>
                  <a:cubicBezTo>
                    <a:pt x="585005" y="211535"/>
                    <a:pt x="596705" y="208176"/>
                    <a:pt x="608405" y="204818"/>
                  </a:cubicBezTo>
                  <a:cubicBezTo>
                    <a:pt x="613419" y="203139"/>
                    <a:pt x="620105" y="199781"/>
                    <a:pt x="625119" y="198102"/>
                  </a:cubicBezTo>
                  <a:cubicBezTo>
                    <a:pt x="630133" y="196423"/>
                    <a:pt x="635148" y="194744"/>
                    <a:pt x="640162" y="191385"/>
                  </a:cubicBezTo>
                  <a:cubicBezTo>
                    <a:pt x="645176" y="189706"/>
                    <a:pt x="650191" y="186348"/>
                    <a:pt x="655205" y="184669"/>
                  </a:cubicBezTo>
                  <a:cubicBezTo>
                    <a:pt x="660219" y="182990"/>
                    <a:pt x="665233" y="179632"/>
                    <a:pt x="670248" y="177953"/>
                  </a:cubicBezTo>
                  <a:cubicBezTo>
                    <a:pt x="678605" y="174595"/>
                    <a:pt x="686962" y="169557"/>
                    <a:pt x="693648" y="166199"/>
                  </a:cubicBezTo>
                  <a:cubicBezTo>
                    <a:pt x="700333" y="161162"/>
                    <a:pt x="707019" y="157804"/>
                    <a:pt x="712033" y="154445"/>
                  </a:cubicBezTo>
                  <a:cubicBezTo>
                    <a:pt x="720390" y="149408"/>
                    <a:pt x="727076" y="146050"/>
                    <a:pt x="727076" y="146050"/>
                  </a:cubicBezTo>
                  <a:close/>
                  <a:moveTo>
                    <a:pt x="755650" y="117475"/>
                  </a:moveTo>
                  <a:cubicBezTo>
                    <a:pt x="755650" y="117475"/>
                    <a:pt x="750635" y="120833"/>
                    <a:pt x="742276" y="127549"/>
                  </a:cubicBezTo>
                  <a:cubicBezTo>
                    <a:pt x="737260" y="130908"/>
                    <a:pt x="730573" y="135945"/>
                    <a:pt x="723886" y="139303"/>
                  </a:cubicBezTo>
                  <a:cubicBezTo>
                    <a:pt x="717199" y="144340"/>
                    <a:pt x="710512" y="149378"/>
                    <a:pt x="702153" y="154415"/>
                  </a:cubicBezTo>
                  <a:cubicBezTo>
                    <a:pt x="697137" y="157773"/>
                    <a:pt x="692122" y="159452"/>
                    <a:pt x="688778" y="162810"/>
                  </a:cubicBezTo>
                  <a:cubicBezTo>
                    <a:pt x="683763" y="164490"/>
                    <a:pt x="678748" y="167848"/>
                    <a:pt x="673732" y="169527"/>
                  </a:cubicBezTo>
                  <a:cubicBezTo>
                    <a:pt x="668717" y="172885"/>
                    <a:pt x="663701" y="174564"/>
                    <a:pt x="657014" y="177922"/>
                  </a:cubicBezTo>
                  <a:cubicBezTo>
                    <a:pt x="651999" y="179601"/>
                    <a:pt x="646984" y="182960"/>
                    <a:pt x="640296" y="184639"/>
                  </a:cubicBezTo>
                  <a:cubicBezTo>
                    <a:pt x="628594" y="189676"/>
                    <a:pt x="616891" y="193034"/>
                    <a:pt x="603517" y="196392"/>
                  </a:cubicBezTo>
                  <a:cubicBezTo>
                    <a:pt x="590143" y="199751"/>
                    <a:pt x="576768" y="201430"/>
                    <a:pt x="563394" y="203109"/>
                  </a:cubicBezTo>
                  <a:cubicBezTo>
                    <a:pt x="553363" y="203109"/>
                    <a:pt x="553363" y="203109"/>
                    <a:pt x="553363" y="203109"/>
                  </a:cubicBezTo>
                  <a:cubicBezTo>
                    <a:pt x="543332" y="203109"/>
                    <a:pt x="543332" y="203109"/>
                    <a:pt x="543332" y="203109"/>
                  </a:cubicBezTo>
                  <a:cubicBezTo>
                    <a:pt x="536645" y="204788"/>
                    <a:pt x="529958" y="203109"/>
                    <a:pt x="523271" y="203109"/>
                  </a:cubicBezTo>
                  <a:cubicBezTo>
                    <a:pt x="509897" y="201430"/>
                    <a:pt x="498194" y="199751"/>
                    <a:pt x="484820" y="196392"/>
                  </a:cubicBezTo>
                  <a:cubicBezTo>
                    <a:pt x="479805" y="194713"/>
                    <a:pt x="473117" y="193034"/>
                    <a:pt x="468102" y="191355"/>
                  </a:cubicBezTo>
                  <a:cubicBezTo>
                    <a:pt x="461415" y="187997"/>
                    <a:pt x="456399" y="186318"/>
                    <a:pt x="451384" y="182960"/>
                  </a:cubicBezTo>
                  <a:cubicBezTo>
                    <a:pt x="441353" y="177922"/>
                    <a:pt x="431323" y="172885"/>
                    <a:pt x="422964" y="166169"/>
                  </a:cubicBezTo>
                  <a:cubicBezTo>
                    <a:pt x="407918" y="154415"/>
                    <a:pt x="396215" y="142661"/>
                    <a:pt x="387856" y="134266"/>
                  </a:cubicBezTo>
                  <a:cubicBezTo>
                    <a:pt x="384512" y="129229"/>
                    <a:pt x="381169" y="125870"/>
                    <a:pt x="379497" y="122512"/>
                  </a:cubicBezTo>
                  <a:cubicBezTo>
                    <a:pt x="377825" y="120833"/>
                    <a:pt x="377825" y="119154"/>
                    <a:pt x="377825" y="119154"/>
                  </a:cubicBezTo>
                  <a:cubicBezTo>
                    <a:pt x="377825" y="119154"/>
                    <a:pt x="381169" y="124191"/>
                    <a:pt x="389528" y="132587"/>
                  </a:cubicBezTo>
                  <a:cubicBezTo>
                    <a:pt x="397887" y="140982"/>
                    <a:pt x="411261" y="151057"/>
                    <a:pt x="426307" y="161131"/>
                  </a:cubicBezTo>
                  <a:cubicBezTo>
                    <a:pt x="434666" y="166169"/>
                    <a:pt x="444697" y="171206"/>
                    <a:pt x="454728" y="176243"/>
                  </a:cubicBezTo>
                  <a:cubicBezTo>
                    <a:pt x="464758" y="181281"/>
                    <a:pt x="476461" y="184639"/>
                    <a:pt x="488164" y="186318"/>
                  </a:cubicBezTo>
                  <a:cubicBezTo>
                    <a:pt x="499866" y="189676"/>
                    <a:pt x="511569" y="191355"/>
                    <a:pt x="524943" y="193034"/>
                  </a:cubicBezTo>
                  <a:cubicBezTo>
                    <a:pt x="531630" y="193034"/>
                    <a:pt x="536645" y="193034"/>
                    <a:pt x="543332" y="193034"/>
                  </a:cubicBezTo>
                  <a:cubicBezTo>
                    <a:pt x="553363" y="193034"/>
                    <a:pt x="553363" y="193034"/>
                    <a:pt x="553363" y="193034"/>
                  </a:cubicBezTo>
                  <a:cubicBezTo>
                    <a:pt x="563394" y="191355"/>
                    <a:pt x="563394" y="191355"/>
                    <a:pt x="563394" y="191355"/>
                  </a:cubicBezTo>
                  <a:cubicBezTo>
                    <a:pt x="576768" y="191355"/>
                    <a:pt x="588471" y="187997"/>
                    <a:pt x="601845" y="186318"/>
                  </a:cubicBezTo>
                  <a:cubicBezTo>
                    <a:pt x="613548" y="182960"/>
                    <a:pt x="625250" y="179601"/>
                    <a:pt x="636953" y="174564"/>
                  </a:cubicBezTo>
                  <a:cubicBezTo>
                    <a:pt x="643640" y="172885"/>
                    <a:pt x="648655" y="171206"/>
                    <a:pt x="653671" y="169527"/>
                  </a:cubicBezTo>
                  <a:cubicBezTo>
                    <a:pt x="660358" y="166169"/>
                    <a:pt x="665373" y="164490"/>
                    <a:pt x="670389" y="162810"/>
                  </a:cubicBezTo>
                  <a:cubicBezTo>
                    <a:pt x="675404" y="159452"/>
                    <a:pt x="680419" y="157773"/>
                    <a:pt x="685435" y="156094"/>
                  </a:cubicBezTo>
                  <a:cubicBezTo>
                    <a:pt x="690450" y="152736"/>
                    <a:pt x="693794" y="151057"/>
                    <a:pt x="698809" y="149378"/>
                  </a:cubicBezTo>
                  <a:cubicBezTo>
                    <a:pt x="707168" y="144340"/>
                    <a:pt x="715527" y="140982"/>
                    <a:pt x="722214" y="135945"/>
                  </a:cubicBezTo>
                  <a:cubicBezTo>
                    <a:pt x="728901" y="132587"/>
                    <a:pt x="735589" y="129229"/>
                    <a:pt x="740604" y="125870"/>
                  </a:cubicBezTo>
                  <a:cubicBezTo>
                    <a:pt x="750635" y="120833"/>
                    <a:pt x="755650" y="117475"/>
                    <a:pt x="755650" y="117475"/>
                  </a:cubicBezTo>
                  <a:close/>
                  <a:moveTo>
                    <a:pt x="785813" y="87312"/>
                  </a:moveTo>
                  <a:cubicBezTo>
                    <a:pt x="785813" y="87312"/>
                    <a:pt x="780799" y="92349"/>
                    <a:pt x="770770" y="99066"/>
                  </a:cubicBezTo>
                  <a:cubicBezTo>
                    <a:pt x="765756" y="102424"/>
                    <a:pt x="760742" y="105782"/>
                    <a:pt x="754056" y="110819"/>
                  </a:cubicBezTo>
                  <a:cubicBezTo>
                    <a:pt x="747370" y="115857"/>
                    <a:pt x="739013" y="120894"/>
                    <a:pt x="730656" y="125931"/>
                  </a:cubicBezTo>
                  <a:cubicBezTo>
                    <a:pt x="727313" y="127610"/>
                    <a:pt x="722299" y="130968"/>
                    <a:pt x="717285" y="132647"/>
                  </a:cubicBezTo>
                  <a:cubicBezTo>
                    <a:pt x="712270" y="136006"/>
                    <a:pt x="707256" y="137685"/>
                    <a:pt x="702242" y="141043"/>
                  </a:cubicBezTo>
                  <a:cubicBezTo>
                    <a:pt x="697228" y="144401"/>
                    <a:pt x="692213" y="146080"/>
                    <a:pt x="687199" y="147759"/>
                  </a:cubicBezTo>
                  <a:cubicBezTo>
                    <a:pt x="680513" y="151118"/>
                    <a:pt x="675499" y="152797"/>
                    <a:pt x="668813" y="156155"/>
                  </a:cubicBezTo>
                  <a:cubicBezTo>
                    <a:pt x="657113" y="159513"/>
                    <a:pt x="645413" y="164550"/>
                    <a:pt x="632042" y="166229"/>
                  </a:cubicBezTo>
                  <a:cubicBezTo>
                    <a:pt x="620342" y="169588"/>
                    <a:pt x="606971" y="172946"/>
                    <a:pt x="593599" y="172946"/>
                  </a:cubicBezTo>
                  <a:cubicBezTo>
                    <a:pt x="583571" y="174625"/>
                    <a:pt x="583571" y="174625"/>
                    <a:pt x="583571" y="174625"/>
                  </a:cubicBezTo>
                  <a:cubicBezTo>
                    <a:pt x="573542" y="174625"/>
                    <a:pt x="573542" y="174625"/>
                    <a:pt x="573542" y="174625"/>
                  </a:cubicBezTo>
                  <a:cubicBezTo>
                    <a:pt x="566857" y="174625"/>
                    <a:pt x="560171" y="174625"/>
                    <a:pt x="553485" y="174625"/>
                  </a:cubicBezTo>
                  <a:cubicBezTo>
                    <a:pt x="540114" y="172946"/>
                    <a:pt x="526743" y="171267"/>
                    <a:pt x="515043" y="167908"/>
                  </a:cubicBezTo>
                  <a:cubicBezTo>
                    <a:pt x="508357" y="166229"/>
                    <a:pt x="503343" y="162871"/>
                    <a:pt x="496657" y="161192"/>
                  </a:cubicBezTo>
                  <a:cubicBezTo>
                    <a:pt x="491643" y="159513"/>
                    <a:pt x="486629" y="157834"/>
                    <a:pt x="479943" y="154476"/>
                  </a:cubicBezTo>
                  <a:cubicBezTo>
                    <a:pt x="469914" y="149438"/>
                    <a:pt x="461557" y="142722"/>
                    <a:pt x="453200" y="137685"/>
                  </a:cubicBezTo>
                  <a:cubicBezTo>
                    <a:pt x="436486" y="125931"/>
                    <a:pt x="424786" y="114177"/>
                    <a:pt x="418100" y="104103"/>
                  </a:cubicBezTo>
                  <a:cubicBezTo>
                    <a:pt x="413086" y="100745"/>
                    <a:pt x="411415" y="95707"/>
                    <a:pt x="409743" y="94028"/>
                  </a:cubicBezTo>
                  <a:cubicBezTo>
                    <a:pt x="408072" y="90670"/>
                    <a:pt x="406400" y="90670"/>
                    <a:pt x="406400" y="90670"/>
                  </a:cubicBezTo>
                  <a:cubicBezTo>
                    <a:pt x="406400" y="90670"/>
                    <a:pt x="411415" y="95707"/>
                    <a:pt x="419772" y="104103"/>
                  </a:cubicBezTo>
                  <a:cubicBezTo>
                    <a:pt x="426457" y="110819"/>
                    <a:pt x="439829" y="122573"/>
                    <a:pt x="456543" y="132647"/>
                  </a:cubicBezTo>
                  <a:cubicBezTo>
                    <a:pt x="464900" y="137685"/>
                    <a:pt x="473257" y="142722"/>
                    <a:pt x="483286" y="146080"/>
                  </a:cubicBezTo>
                  <a:cubicBezTo>
                    <a:pt x="494986" y="151118"/>
                    <a:pt x="505014" y="154476"/>
                    <a:pt x="516714" y="157834"/>
                  </a:cubicBezTo>
                  <a:cubicBezTo>
                    <a:pt x="528414" y="161192"/>
                    <a:pt x="541785" y="162871"/>
                    <a:pt x="553485" y="162871"/>
                  </a:cubicBezTo>
                  <a:cubicBezTo>
                    <a:pt x="560171" y="164550"/>
                    <a:pt x="566857" y="164550"/>
                    <a:pt x="573542" y="164550"/>
                  </a:cubicBezTo>
                  <a:cubicBezTo>
                    <a:pt x="581899" y="162871"/>
                    <a:pt x="581899" y="162871"/>
                    <a:pt x="581899" y="162871"/>
                  </a:cubicBezTo>
                  <a:cubicBezTo>
                    <a:pt x="591928" y="162871"/>
                    <a:pt x="591928" y="162871"/>
                    <a:pt x="591928" y="162871"/>
                  </a:cubicBezTo>
                  <a:cubicBezTo>
                    <a:pt x="605299" y="161192"/>
                    <a:pt x="618671" y="159513"/>
                    <a:pt x="630371" y="156155"/>
                  </a:cubicBezTo>
                  <a:cubicBezTo>
                    <a:pt x="642071" y="154476"/>
                    <a:pt x="655442" y="151118"/>
                    <a:pt x="667142" y="146080"/>
                  </a:cubicBezTo>
                  <a:cubicBezTo>
                    <a:pt x="672156" y="144401"/>
                    <a:pt x="677171" y="142722"/>
                    <a:pt x="683856" y="139364"/>
                  </a:cubicBezTo>
                  <a:cubicBezTo>
                    <a:pt x="688870" y="137685"/>
                    <a:pt x="693885" y="136006"/>
                    <a:pt x="698899" y="132647"/>
                  </a:cubicBezTo>
                  <a:cubicBezTo>
                    <a:pt x="703913" y="130968"/>
                    <a:pt x="708928" y="129289"/>
                    <a:pt x="713942" y="125931"/>
                  </a:cubicBezTo>
                  <a:cubicBezTo>
                    <a:pt x="718956" y="124252"/>
                    <a:pt x="723970" y="122573"/>
                    <a:pt x="727313" y="119215"/>
                  </a:cubicBezTo>
                  <a:cubicBezTo>
                    <a:pt x="737342" y="115857"/>
                    <a:pt x="744027" y="110819"/>
                    <a:pt x="750713" y="107461"/>
                  </a:cubicBezTo>
                  <a:cubicBezTo>
                    <a:pt x="759070" y="104103"/>
                    <a:pt x="764085" y="99066"/>
                    <a:pt x="769099" y="97386"/>
                  </a:cubicBezTo>
                  <a:cubicBezTo>
                    <a:pt x="779127" y="90670"/>
                    <a:pt x="785813" y="87312"/>
                    <a:pt x="785813" y="87312"/>
                  </a:cubicBezTo>
                  <a:close/>
                  <a:moveTo>
                    <a:pt x="814388" y="58737"/>
                  </a:moveTo>
                  <a:cubicBezTo>
                    <a:pt x="814388" y="58737"/>
                    <a:pt x="809373" y="62095"/>
                    <a:pt x="799342" y="68811"/>
                  </a:cubicBezTo>
                  <a:cubicBezTo>
                    <a:pt x="795998" y="72170"/>
                    <a:pt x="789311" y="77207"/>
                    <a:pt x="782624" y="82244"/>
                  </a:cubicBezTo>
                  <a:cubicBezTo>
                    <a:pt x="775937" y="85602"/>
                    <a:pt x="769250" y="90640"/>
                    <a:pt x="759219" y="95677"/>
                  </a:cubicBezTo>
                  <a:cubicBezTo>
                    <a:pt x="755875" y="99035"/>
                    <a:pt x="750860" y="100714"/>
                    <a:pt x="745845" y="104072"/>
                  </a:cubicBezTo>
                  <a:cubicBezTo>
                    <a:pt x="742501" y="105752"/>
                    <a:pt x="737486" y="109110"/>
                    <a:pt x="732470" y="112468"/>
                  </a:cubicBezTo>
                  <a:cubicBezTo>
                    <a:pt x="727455" y="114147"/>
                    <a:pt x="720768" y="117505"/>
                    <a:pt x="715752" y="119184"/>
                  </a:cubicBezTo>
                  <a:cubicBezTo>
                    <a:pt x="710737" y="120863"/>
                    <a:pt x="704050" y="124222"/>
                    <a:pt x="699034" y="125901"/>
                  </a:cubicBezTo>
                  <a:cubicBezTo>
                    <a:pt x="687332" y="130938"/>
                    <a:pt x="673957" y="134296"/>
                    <a:pt x="662255" y="137654"/>
                  </a:cubicBezTo>
                  <a:cubicBezTo>
                    <a:pt x="648881" y="141013"/>
                    <a:pt x="635506" y="142692"/>
                    <a:pt x="622132" y="144371"/>
                  </a:cubicBezTo>
                  <a:cubicBezTo>
                    <a:pt x="612101" y="146050"/>
                    <a:pt x="612101" y="146050"/>
                    <a:pt x="612101" y="146050"/>
                  </a:cubicBezTo>
                  <a:cubicBezTo>
                    <a:pt x="602070" y="146050"/>
                    <a:pt x="602070" y="146050"/>
                    <a:pt x="602070" y="146050"/>
                  </a:cubicBezTo>
                  <a:cubicBezTo>
                    <a:pt x="595383" y="146050"/>
                    <a:pt x="588696" y="146050"/>
                    <a:pt x="582009" y="144371"/>
                  </a:cubicBezTo>
                  <a:cubicBezTo>
                    <a:pt x="568635" y="144371"/>
                    <a:pt x="555260" y="141013"/>
                    <a:pt x="543558" y="137654"/>
                  </a:cubicBezTo>
                  <a:cubicBezTo>
                    <a:pt x="536871" y="135975"/>
                    <a:pt x="531855" y="134296"/>
                    <a:pt x="526840" y="132617"/>
                  </a:cubicBezTo>
                  <a:cubicBezTo>
                    <a:pt x="520153" y="129259"/>
                    <a:pt x="515137" y="127580"/>
                    <a:pt x="510122" y="125901"/>
                  </a:cubicBezTo>
                  <a:cubicBezTo>
                    <a:pt x="500091" y="120863"/>
                    <a:pt x="490061" y="114147"/>
                    <a:pt x="481702" y="109110"/>
                  </a:cubicBezTo>
                  <a:cubicBezTo>
                    <a:pt x="464984" y="97356"/>
                    <a:pt x="453281" y="83923"/>
                    <a:pt x="446594" y="75528"/>
                  </a:cubicBezTo>
                  <a:cubicBezTo>
                    <a:pt x="443250" y="70491"/>
                    <a:pt x="439907" y="67132"/>
                    <a:pt x="438235" y="65453"/>
                  </a:cubicBezTo>
                  <a:cubicBezTo>
                    <a:pt x="436563" y="62095"/>
                    <a:pt x="436563" y="60416"/>
                    <a:pt x="436563" y="60416"/>
                  </a:cubicBezTo>
                  <a:cubicBezTo>
                    <a:pt x="436563" y="60416"/>
                    <a:pt x="439907" y="65453"/>
                    <a:pt x="448266" y="73849"/>
                  </a:cubicBezTo>
                  <a:cubicBezTo>
                    <a:pt x="456625" y="82244"/>
                    <a:pt x="468327" y="92319"/>
                    <a:pt x="485045" y="102393"/>
                  </a:cubicBezTo>
                  <a:cubicBezTo>
                    <a:pt x="493404" y="109110"/>
                    <a:pt x="503435" y="114147"/>
                    <a:pt x="513466" y="117505"/>
                  </a:cubicBezTo>
                  <a:cubicBezTo>
                    <a:pt x="523496" y="122543"/>
                    <a:pt x="535199" y="125901"/>
                    <a:pt x="546901" y="129259"/>
                  </a:cubicBezTo>
                  <a:cubicBezTo>
                    <a:pt x="558604" y="132617"/>
                    <a:pt x="570306" y="132617"/>
                    <a:pt x="583681" y="134296"/>
                  </a:cubicBezTo>
                  <a:cubicBezTo>
                    <a:pt x="588696" y="134296"/>
                    <a:pt x="595383" y="134296"/>
                    <a:pt x="602070" y="134296"/>
                  </a:cubicBezTo>
                  <a:cubicBezTo>
                    <a:pt x="612101" y="134296"/>
                    <a:pt x="612101" y="134296"/>
                    <a:pt x="612101" y="134296"/>
                  </a:cubicBezTo>
                  <a:cubicBezTo>
                    <a:pt x="622132" y="134296"/>
                    <a:pt x="622132" y="134296"/>
                    <a:pt x="622132" y="134296"/>
                  </a:cubicBezTo>
                  <a:cubicBezTo>
                    <a:pt x="633834" y="132617"/>
                    <a:pt x="647209" y="130938"/>
                    <a:pt x="658911" y="127580"/>
                  </a:cubicBezTo>
                  <a:cubicBezTo>
                    <a:pt x="672286" y="124222"/>
                    <a:pt x="683988" y="120863"/>
                    <a:pt x="695691" y="117505"/>
                  </a:cubicBezTo>
                  <a:cubicBezTo>
                    <a:pt x="700706" y="115826"/>
                    <a:pt x="707393" y="112468"/>
                    <a:pt x="712409" y="110789"/>
                  </a:cubicBezTo>
                  <a:cubicBezTo>
                    <a:pt x="717424" y="109110"/>
                    <a:pt x="722439" y="107431"/>
                    <a:pt x="727455" y="104072"/>
                  </a:cubicBezTo>
                  <a:cubicBezTo>
                    <a:pt x="734142" y="102393"/>
                    <a:pt x="739157" y="99035"/>
                    <a:pt x="742501" y="97356"/>
                  </a:cubicBezTo>
                  <a:cubicBezTo>
                    <a:pt x="747516" y="95677"/>
                    <a:pt x="752532" y="92319"/>
                    <a:pt x="757547" y="90640"/>
                  </a:cubicBezTo>
                  <a:cubicBezTo>
                    <a:pt x="765906" y="85602"/>
                    <a:pt x="774265" y="82244"/>
                    <a:pt x="780952" y="78886"/>
                  </a:cubicBezTo>
                  <a:cubicBezTo>
                    <a:pt x="787639" y="73849"/>
                    <a:pt x="794327" y="70491"/>
                    <a:pt x="799342" y="67132"/>
                  </a:cubicBezTo>
                  <a:cubicBezTo>
                    <a:pt x="809373" y="62095"/>
                    <a:pt x="814388" y="58737"/>
                    <a:pt x="814388" y="58737"/>
                  </a:cubicBezTo>
                  <a:close/>
                  <a:moveTo>
                    <a:pt x="842963" y="28575"/>
                  </a:moveTo>
                  <a:cubicBezTo>
                    <a:pt x="842963" y="28575"/>
                    <a:pt x="837948" y="33607"/>
                    <a:pt x="829589" y="40316"/>
                  </a:cubicBezTo>
                  <a:cubicBezTo>
                    <a:pt x="824573" y="43671"/>
                    <a:pt x="819558" y="48703"/>
                    <a:pt x="811199" y="52058"/>
                  </a:cubicBezTo>
                  <a:cubicBezTo>
                    <a:pt x="804512" y="57090"/>
                    <a:pt x="797825" y="62122"/>
                    <a:pt x="789466" y="67154"/>
                  </a:cubicBezTo>
                  <a:cubicBezTo>
                    <a:pt x="784450" y="68831"/>
                    <a:pt x="781107" y="72186"/>
                    <a:pt x="776091" y="75541"/>
                  </a:cubicBezTo>
                  <a:cubicBezTo>
                    <a:pt x="771076" y="77218"/>
                    <a:pt x="766061" y="80573"/>
                    <a:pt x="761045" y="82250"/>
                  </a:cubicBezTo>
                  <a:cubicBezTo>
                    <a:pt x="756030" y="85605"/>
                    <a:pt x="751014" y="87282"/>
                    <a:pt x="744327" y="90637"/>
                  </a:cubicBezTo>
                  <a:cubicBezTo>
                    <a:pt x="739312" y="92314"/>
                    <a:pt x="734297" y="95669"/>
                    <a:pt x="727609" y="97347"/>
                  </a:cubicBezTo>
                  <a:cubicBezTo>
                    <a:pt x="715907" y="100701"/>
                    <a:pt x="704204" y="105733"/>
                    <a:pt x="690830" y="109088"/>
                  </a:cubicBezTo>
                  <a:cubicBezTo>
                    <a:pt x="677456" y="112443"/>
                    <a:pt x="665753" y="114120"/>
                    <a:pt x="652379" y="115798"/>
                  </a:cubicBezTo>
                  <a:cubicBezTo>
                    <a:pt x="640676" y="115798"/>
                    <a:pt x="640676" y="115798"/>
                    <a:pt x="640676" y="115798"/>
                  </a:cubicBezTo>
                  <a:cubicBezTo>
                    <a:pt x="630645" y="115798"/>
                    <a:pt x="630645" y="115798"/>
                    <a:pt x="630645" y="115798"/>
                  </a:cubicBezTo>
                  <a:cubicBezTo>
                    <a:pt x="623958" y="117475"/>
                    <a:pt x="617271" y="115798"/>
                    <a:pt x="610584" y="115798"/>
                  </a:cubicBezTo>
                  <a:cubicBezTo>
                    <a:pt x="598881" y="114120"/>
                    <a:pt x="585507" y="112443"/>
                    <a:pt x="573804" y="109088"/>
                  </a:cubicBezTo>
                  <a:cubicBezTo>
                    <a:pt x="567117" y="107411"/>
                    <a:pt x="560430" y="105733"/>
                    <a:pt x="555415" y="102379"/>
                  </a:cubicBezTo>
                  <a:cubicBezTo>
                    <a:pt x="550399" y="100701"/>
                    <a:pt x="543712" y="99024"/>
                    <a:pt x="538697" y="95669"/>
                  </a:cubicBezTo>
                  <a:cubicBezTo>
                    <a:pt x="528666" y="90637"/>
                    <a:pt x="518636" y="85605"/>
                    <a:pt x="510277" y="78896"/>
                  </a:cubicBezTo>
                  <a:cubicBezTo>
                    <a:pt x="495231" y="67154"/>
                    <a:pt x="483528" y="55413"/>
                    <a:pt x="475169" y="47026"/>
                  </a:cubicBezTo>
                  <a:cubicBezTo>
                    <a:pt x="471825" y="41994"/>
                    <a:pt x="470154" y="38639"/>
                    <a:pt x="466810" y="35284"/>
                  </a:cubicBezTo>
                  <a:cubicBezTo>
                    <a:pt x="465138" y="33607"/>
                    <a:pt x="465138" y="31930"/>
                    <a:pt x="465138" y="31930"/>
                  </a:cubicBezTo>
                  <a:cubicBezTo>
                    <a:pt x="465138" y="31930"/>
                    <a:pt x="468482" y="36962"/>
                    <a:pt x="476841" y="45348"/>
                  </a:cubicBezTo>
                  <a:cubicBezTo>
                    <a:pt x="485200" y="53735"/>
                    <a:pt x="498574" y="63799"/>
                    <a:pt x="515292" y="73864"/>
                  </a:cubicBezTo>
                  <a:cubicBezTo>
                    <a:pt x="523651" y="78896"/>
                    <a:pt x="532010" y="83928"/>
                    <a:pt x="542040" y="88960"/>
                  </a:cubicBezTo>
                  <a:cubicBezTo>
                    <a:pt x="552071" y="92314"/>
                    <a:pt x="563774" y="97347"/>
                    <a:pt x="575476" y="99024"/>
                  </a:cubicBezTo>
                  <a:cubicBezTo>
                    <a:pt x="587179" y="102379"/>
                    <a:pt x="598881" y="104056"/>
                    <a:pt x="612256" y="105733"/>
                  </a:cubicBezTo>
                  <a:cubicBezTo>
                    <a:pt x="618943" y="105733"/>
                    <a:pt x="625630" y="105733"/>
                    <a:pt x="630645" y="105733"/>
                  </a:cubicBezTo>
                  <a:cubicBezTo>
                    <a:pt x="640676" y="105733"/>
                    <a:pt x="640676" y="105733"/>
                    <a:pt x="640676" y="105733"/>
                  </a:cubicBezTo>
                  <a:cubicBezTo>
                    <a:pt x="650707" y="104056"/>
                    <a:pt x="650707" y="104056"/>
                    <a:pt x="650707" y="104056"/>
                  </a:cubicBezTo>
                  <a:cubicBezTo>
                    <a:pt x="664081" y="104056"/>
                    <a:pt x="675784" y="100701"/>
                    <a:pt x="689158" y="99024"/>
                  </a:cubicBezTo>
                  <a:cubicBezTo>
                    <a:pt x="700861" y="95669"/>
                    <a:pt x="712563" y="92314"/>
                    <a:pt x="724266" y="87282"/>
                  </a:cubicBezTo>
                  <a:cubicBezTo>
                    <a:pt x="730953" y="85605"/>
                    <a:pt x="735968" y="83928"/>
                    <a:pt x="740984" y="82250"/>
                  </a:cubicBezTo>
                  <a:cubicBezTo>
                    <a:pt x="747671" y="78896"/>
                    <a:pt x="752686" y="77218"/>
                    <a:pt x="757702" y="75541"/>
                  </a:cubicBezTo>
                  <a:cubicBezTo>
                    <a:pt x="762717" y="72186"/>
                    <a:pt x="767732" y="70509"/>
                    <a:pt x="772748" y="68831"/>
                  </a:cubicBezTo>
                  <a:cubicBezTo>
                    <a:pt x="777763" y="65477"/>
                    <a:pt x="781107" y="63799"/>
                    <a:pt x="786122" y="62122"/>
                  </a:cubicBezTo>
                  <a:cubicBezTo>
                    <a:pt x="794481" y="57090"/>
                    <a:pt x="802840" y="52058"/>
                    <a:pt x="809527" y="48703"/>
                  </a:cubicBezTo>
                  <a:cubicBezTo>
                    <a:pt x="816214" y="45348"/>
                    <a:pt x="822901" y="41994"/>
                    <a:pt x="827917" y="38639"/>
                  </a:cubicBezTo>
                  <a:cubicBezTo>
                    <a:pt x="837948" y="31930"/>
                    <a:pt x="842963" y="28575"/>
                    <a:pt x="842963" y="28575"/>
                  </a:cubicBezTo>
                  <a:close/>
                  <a:moveTo>
                    <a:pt x="873125" y="0"/>
                  </a:moveTo>
                  <a:cubicBezTo>
                    <a:pt x="873125" y="0"/>
                    <a:pt x="868090" y="5037"/>
                    <a:pt x="858019" y="11754"/>
                  </a:cubicBezTo>
                  <a:cubicBezTo>
                    <a:pt x="852984" y="15112"/>
                    <a:pt x="847949" y="18470"/>
                    <a:pt x="841235" y="23507"/>
                  </a:cubicBezTo>
                  <a:cubicBezTo>
                    <a:pt x="834521" y="28545"/>
                    <a:pt x="826129" y="33582"/>
                    <a:pt x="817737" y="38619"/>
                  </a:cubicBezTo>
                  <a:cubicBezTo>
                    <a:pt x="814381" y="40298"/>
                    <a:pt x="809345" y="43656"/>
                    <a:pt x="804310" y="45335"/>
                  </a:cubicBezTo>
                  <a:cubicBezTo>
                    <a:pt x="799275" y="48694"/>
                    <a:pt x="794240" y="50373"/>
                    <a:pt x="789204" y="53731"/>
                  </a:cubicBezTo>
                  <a:cubicBezTo>
                    <a:pt x="784169" y="55410"/>
                    <a:pt x="779134" y="58768"/>
                    <a:pt x="774099" y="60447"/>
                  </a:cubicBezTo>
                  <a:cubicBezTo>
                    <a:pt x="767385" y="63806"/>
                    <a:pt x="762350" y="65485"/>
                    <a:pt x="757314" y="67164"/>
                  </a:cubicBezTo>
                  <a:cubicBezTo>
                    <a:pt x="745566" y="72201"/>
                    <a:pt x="732138" y="77238"/>
                    <a:pt x="718711" y="78917"/>
                  </a:cubicBezTo>
                  <a:cubicBezTo>
                    <a:pt x="706962" y="82276"/>
                    <a:pt x="693535" y="85634"/>
                    <a:pt x="680107" y="85634"/>
                  </a:cubicBezTo>
                  <a:cubicBezTo>
                    <a:pt x="670037" y="87313"/>
                    <a:pt x="670037" y="87313"/>
                    <a:pt x="670037" y="87313"/>
                  </a:cubicBezTo>
                  <a:cubicBezTo>
                    <a:pt x="659966" y="87313"/>
                    <a:pt x="659966" y="87313"/>
                    <a:pt x="659966" y="87313"/>
                  </a:cubicBezTo>
                  <a:cubicBezTo>
                    <a:pt x="653253" y="87313"/>
                    <a:pt x="646539" y="87313"/>
                    <a:pt x="639825" y="87313"/>
                  </a:cubicBezTo>
                  <a:cubicBezTo>
                    <a:pt x="626398" y="85634"/>
                    <a:pt x="612971" y="83955"/>
                    <a:pt x="601222" y="80596"/>
                  </a:cubicBezTo>
                  <a:cubicBezTo>
                    <a:pt x="594508" y="78917"/>
                    <a:pt x="589473" y="75559"/>
                    <a:pt x="582759" y="73880"/>
                  </a:cubicBezTo>
                  <a:cubicBezTo>
                    <a:pt x="577724" y="72201"/>
                    <a:pt x="572689" y="68843"/>
                    <a:pt x="567654" y="67164"/>
                  </a:cubicBezTo>
                  <a:cubicBezTo>
                    <a:pt x="555905" y="62126"/>
                    <a:pt x="547513" y="55410"/>
                    <a:pt x="539121" y="50373"/>
                  </a:cubicBezTo>
                  <a:cubicBezTo>
                    <a:pt x="522337" y="38619"/>
                    <a:pt x="510588" y="26865"/>
                    <a:pt x="503874" y="16791"/>
                  </a:cubicBezTo>
                  <a:cubicBezTo>
                    <a:pt x="498839" y="13433"/>
                    <a:pt x="497160" y="8395"/>
                    <a:pt x="495482" y="6716"/>
                  </a:cubicBezTo>
                  <a:cubicBezTo>
                    <a:pt x="493804" y="3358"/>
                    <a:pt x="492125" y="1679"/>
                    <a:pt x="492125" y="1679"/>
                  </a:cubicBezTo>
                  <a:cubicBezTo>
                    <a:pt x="492125" y="1679"/>
                    <a:pt x="497160" y="8395"/>
                    <a:pt x="505553" y="15112"/>
                  </a:cubicBezTo>
                  <a:cubicBezTo>
                    <a:pt x="512266" y="23507"/>
                    <a:pt x="525694" y="35261"/>
                    <a:pt x="542477" y="45335"/>
                  </a:cubicBezTo>
                  <a:cubicBezTo>
                    <a:pt x="550869" y="50373"/>
                    <a:pt x="559262" y="55410"/>
                    <a:pt x="571010" y="58768"/>
                  </a:cubicBezTo>
                  <a:cubicBezTo>
                    <a:pt x="581081" y="63806"/>
                    <a:pt x="591151" y="67164"/>
                    <a:pt x="602900" y="70522"/>
                  </a:cubicBezTo>
                  <a:cubicBezTo>
                    <a:pt x="614649" y="73880"/>
                    <a:pt x="628077" y="75559"/>
                    <a:pt x="639825" y="75559"/>
                  </a:cubicBezTo>
                  <a:cubicBezTo>
                    <a:pt x="646539" y="75559"/>
                    <a:pt x="653253" y="77238"/>
                    <a:pt x="659966" y="77238"/>
                  </a:cubicBezTo>
                  <a:cubicBezTo>
                    <a:pt x="670037" y="75559"/>
                    <a:pt x="670037" y="75559"/>
                    <a:pt x="670037" y="75559"/>
                  </a:cubicBezTo>
                  <a:cubicBezTo>
                    <a:pt x="678429" y="75559"/>
                    <a:pt x="678429" y="75559"/>
                    <a:pt x="678429" y="75559"/>
                  </a:cubicBezTo>
                  <a:cubicBezTo>
                    <a:pt x="691856" y="73880"/>
                    <a:pt x="705284" y="72201"/>
                    <a:pt x="717032" y="68843"/>
                  </a:cubicBezTo>
                  <a:cubicBezTo>
                    <a:pt x="728781" y="65485"/>
                    <a:pt x="742209" y="62126"/>
                    <a:pt x="753958" y="58768"/>
                  </a:cubicBezTo>
                  <a:cubicBezTo>
                    <a:pt x="758993" y="57089"/>
                    <a:pt x="764028" y="55410"/>
                    <a:pt x="770742" y="52052"/>
                  </a:cubicBezTo>
                  <a:cubicBezTo>
                    <a:pt x="775777" y="50373"/>
                    <a:pt x="780812" y="48694"/>
                    <a:pt x="785847" y="45335"/>
                  </a:cubicBezTo>
                  <a:cubicBezTo>
                    <a:pt x="790883" y="43656"/>
                    <a:pt x="795918" y="41977"/>
                    <a:pt x="800953" y="38619"/>
                  </a:cubicBezTo>
                  <a:cubicBezTo>
                    <a:pt x="805988" y="36940"/>
                    <a:pt x="811024" y="35261"/>
                    <a:pt x="814381" y="31903"/>
                  </a:cubicBezTo>
                  <a:cubicBezTo>
                    <a:pt x="824451" y="28545"/>
                    <a:pt x="831165" y="23507"/>
                    <a:pt x="839557" y="20149"/>
                  </a:cubicBezTo>
                  <a:cubicBezTo>
                    <a:pt x="846270" y="16791"/>
                    <a:pt x="851306" y="11754"/>
                    <a:pt x="856341" y="10074"/>
                  </a:cubicBezTo>
                  <a:cubicBezTo>
                    <a:pt x="866411" y="3358"/>
                    <a:pt x="873125" y="0"/>
                    <a:pt x="873125"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41" name="Group 40"/>
          <p:cNvGrpSpPr/>
          <p:nvPr/>
        </p:nvGrpSpPr>
        <p:grpSpPr>
          <a:xfrm>
            <a:off x="5167219" y="3459979"/>
            <a:ext cx="764860" cy="765060"/>
            <a:chOff x="6122601" y="4289483"/>
            <a:chExt cx="764860" cy="765060"/>
          </a:xfrm>
        </p:grpSpPr>
        <p:sp>
          <p:nvSpPr>
            <p:cNvPr id="42" name="Oval 41"/>
            <p:cNvSpPr/>
            <p:nvPr/>
          </p:nvSpPr>
          <p:spPr bwMode="auto">
            <a:xfrm>
              <a:off x="6122601" y="4289483"/>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43" name="Group 42"/>
            <p:cNvGrpSpPr/>
            <p:nvPr/>
          </p:nvGrpSpPr>
          <p:grpSpPr>
            <a:xfrm>
              <a:off x="6296103" y="4502331"/>
              <a:ext cx="386534" cy="339364"/>
              <a:chOff x="6369689" y="1149437"/>
              <a:chExt cx="386534" cy="339364"/>
            </a:xfrm>
            <a:solidFill>
              <a:schemeClr val="bg1"/>
            </a:solidFill>
          </p:grpSpPr>
          <p:sp>
            <p:nvSpPr>
              <p:cNvPr id="44"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1" name="Group 50"/>
          <p:cNvGrpSpPr/>
          <p:nvPr/>
        </p:nvGrpSpPr>
        <p:grpSpPr>
          <a:xfrm>
            <a:off x="1805345" y="3872508"/>
            <a:ext cx="764860" cy="765060"/>
            <a:chOff x="6120388" y="2293624"/>
            <a:chExt cx="764860" cy="765060"/>
          </a:xfrm>
        </p:grpSpPr>
        <p:sp>
          <p:nvSpPr>
            <p:cNvPr id="52" name="Oval 51"/>
            <p:cNvSpPr/>
            <p:nvPr/>
          </p:nvSpPr>
          <p:spPr bwMode="auto">
            <a:xfrm>
              <a:off x="6120388" y="2293624"/>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sp>
          <p:nvSpPr>
            <p:cNvPr id="53" name="Freeform 127"/>
            <p:cNvSpPr>
              <a:spLocks noEditPoints="1"/>
            </p:cNvSpPr>
            <p:nvPr/>
          </p:nvSpPr>
          <p:spPr bwMode="auto">
            <a:xfrm>
              <a:off x="6344584" y="248609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3788655" y="1992155"/>
            <a:ext cx="764860" cy="765060"/>
            <a:chOff x="6127152" y="3285112"/>
            <a:chExt cx="764860" cy="765060"/>
          </a:xfrm>
        </p:grpSpPr>
        <p:sp>
          <p:nvSpPr>
            <p:cNvPr id="55" name="Oval 54"/>
            <p:cNvSpPr/>
            <p:nvPr/>
          </p:nvSpPr>
          <p:spPr bwMode="auto">
            <a:xfrm>
              <a:off x="6127152" y="3285112"/>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endParaRPr lang="en-US" sz="900" dirty="0">
                <a:latin typeface="Lato Light"/>
              </a:endParaRPr>
            </a:p>
          </p:txBody>
        </p:sp>
        <p:grpSp>
          <p:nvGrpSpPr>
            <p:cNvPr id="56" name="Group 55"/>
            <p:cNvGrpSpPr/>
            <p:nvPr/>
          </p:nvGrpSpPr>
          <p:grpSpPr>
            <a:xfrm>
              <a:off x="6309551" y="3510984"/>
              <a:ext cx="386534" cy="314469"/>
              <a:chOff x="6369689" y="2031259"/>
              <a:chExt cx="386534" cy="314469"/>
            </a:xfrm>
            <a:solidFill>
              <a:schemeClr val="bg1"/>
            </a:solidFill>
          </p:grpSpPr>
          <p:sp>
            <p:nvSpPr>
              <p:cNvPr id="57" name="Freeform 56"/>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p:cNvGrpSpPr/>
          <p:nvPr/>
        </p:nvGrpSpPr>
        <p:grpSpPr>
          <a:xfrm>
            <a:off x="3210263" y="5366791"/>
            <a:ext cx="711692" cy="648000"/>
            <a:chOff x="3456493" y="4861211"/>
            <a:chExt cx="711692" cy="648000"/>
          </a:xfrm>
        </p:grpSpPr>
        <p:sp>
          <p:nvSpPr>
            <p:cNvPr id="60" name="Freeform 269"/>
            <p:cNvSpPr>
              <a:spLocks noChangeAspect="1" noChangeArrowheads="1"/>
            </p:cNvSpPr>
            <p:nvPr/>
          </p:nvSpPr>
          <p:spPr bwMode="auto">
            <a:xfrm>
              <a:off x="3456493" y="4861211"/>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nvGrpSpPr>
            <p:cNvPr id="61" name="Group 60"/>
            <p:cNvGrpSpPr/>
            <p:nvPr/>
          </p:nvGrpSpPr>
          <p:grpSpPr>
            <a:xfrm>
              <a:off x="3636521" y="4999842"/>
              <a:ext cx="386534" cy="386534"/>
              <a:chOff x="5494418" y="5479932"/>
              <a:chExt cx="386534" cy="386534"/>
            </a:xfrm>
            <a:solidFill>
              <a:schemeClr val="bg1"/>
            </a:solidFill>
          </p:grpSpPr>
          <p:sp>
            <p:nvSpPr>
              <p:cNvPr id="62"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6" name="Group 65"/>
          <p:cNvGrpSpPr/>
          <p:nvPr/>
        </p:nvGrpSpPr>
        <p:grpSpPr>
          <a:xfrm>
            <a:off x="7448768" y="2293287"/>
            <a:ext cx="3441744" cy="3214622"/>
            <a:chOff x="8275019" y="2344330"/>
            <a:chExt cx="3441744" cy="3214622"/>
          </a:xfrm>
        </p:grpSpPr>
        <p:sp>
          <p:nvSpPr>
            <p:cNvPr id="67" name="Rounded Rectangle 66"/>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8" name="Rounded Rectangle 67"/>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9" name="Rounded Rectangle 68"/>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0" name="Rounded Rectangle 69"/>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71" name="Group 70"/>
            <p:cNvGrpSpPr/>
            <p:nvPr/>
          </p:nvGrpSpPr>
          <p:grpSpPr>
            <a:xfrm>
              <a:off x="8991772" y="2344330"/>
              <a:ext cx="2711543" cy="810399"/>
              <a:chOff x="8027893" y="2583618"/>
              <a:chExt cx="2711543" cy="810399"/>
            </a:xfrm>
          </p:grpSpPr>
          <p:sp>
            <p:nvSpPr>
              <p:cNvPr id="85"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6" name="TextBox 85"/>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2" name="Group 71"/>
            <p:cNvGrpSpPr/>
            <p:nvPr/>
          </p:nvGrpSpPr>
          <p:grpSpPr>
            <a:xfrm>
              <a:off x="8991772" y="3166393"/>
              <a:ext cx="2711543" cy="763946"/>
              <a:chOff x="8027893" y="2583618"/>
              <a:chExt cx="2711543" cy="763946"/>
            </a:xfrm>
          </p:grpSpPr>
          <p:sp>
            <p:nvSpPr>
              <p:cNvPr id="83"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4" name="TextBox 8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3" name="Group 72"/>
            <p:cNvGrpSpPr/>
            <p:nvPr/>
          </p:nvGrpSpPr>
          <p:grpSpPr>
            <a:xfrm>
              <a:off x="9005220" y="3972943"/>
              <a:ext cx="2711543" cy="810399"/>
              <a:chOff x="8027893" y="2583618"/>
              <a:chExt cx="2711543" cy="810399"/>
            </a:xfrm>
          </p:grpSpPr>
          <p:sp>
            <p:nvSpPr>
              <p:cNvPr id="81"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2" name="TextBox 8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4" name="Group 73"/>
            <p:cNvGrpSpPr/>
            <p:nvPr/>
          </p:nvGrpSpPr>
          <p:grpSpPr>
            <a:xfrm>
              <a:off x="9005220" y="4795006"/>
              <a:ext cx="2711543" cy="763946"/>
              <a:chOff x="8027893" y="2583618"/>
              <a:chExt cx="2711543" cy="763946"/>
            </a:xfrm>
          </p:grpSpPr>
          <p:sp>
            <p:nvSpPr>
              <p:cNvPr id="79"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0" name="TextBox 7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75" name="Rectangle 74"/>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76" name="Rectangle 75"/>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77" name="Rectangle 76"/>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78" name="Rectangle 77"/>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14601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3" name="Group 2"/>
          <p:cNvGrpSpPr/>
          <p:nvPr/>
        </p:nvGrpSpPr>
        <p:grpSpPr>
          <a:xfrm>
            <a:off x="4676223" y="2191870"/>
            <a:ext cx="3160727" cy="3634462"/>
            <a:chOff x="8633230" y="3323814"/>
            <a:chExt cx="7389577" cy="8163730"/>
          </a:xfrm>
        </p:grpSpPr>
        <p:sp>
          <p:nvSpPr>
            <p:cNvPr id="4" name="Freeform 16"/>
            <p:cNvSpPr>
              <a:spLocks/>
            </p:cNvSpPr>
            <p:nvPr/>
          </p:nvSpPr>
          <p:spPr bwMode="auto">
            <a:xfrm rot="19803827">
              <a:off x="12144227" y="3323814"/>
              <a:ext cx="2959610" cy="3399183"/>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 name="Freeform 17"/>
            <p:cNvSpPr>
              <a:spLocks/>
            </p:cNvSpPr>
            <p:nvPr/>
          </p:nvSpPr>
          <p:spPr bwMode="auto">
            <a:xfrm rot="19803827">
              <a:off x="11583394" y="5402292"/>
              <a:ext cx="4439413" cy="4097646"/>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 name="Freeform 18"/>
            <p:cNvSpPr>
              <a:spLocks/>
            </p:cNvSpPr>
            <p:nvPr/>
          </p:nvSpPr>
          <p:spPr bwMode="auto">
            <a:xfrm rot="19803827">
              <a:off x="8633230" y="4171799"/>
              <a:ext cx="4765158" cy="5513191"/>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 name="Freeform 19"/>
            <p:cNvSpPr>
              <a:spLocks/>
            </p:cNvSpPr>
            <p:nvPr/>
          </p:nvSpPr>
          <p:spPr bwMode="auto">
            <a:xfrm rot="19803827">
              <a:off x="10945147" y="9867113"/>
              <a:ext cx="893470" cy="1620431"/>
            </a:xfrm>
            <a:custGeom>
              <a:avLst/>
              <a:gdLst/>
              <a:ahLst/>
              <a:cxnLst>
                <a:cxn ang="0">
                  <a:pos x="18" y="197"/>
                </a:cxn>
                <a:cxn ang="0">
                  <a:pos x="14" y="195"/>
                </a:cxn>
                <a:cxn ang="0">
                  <a:pos x="9" y="156"/>
                </a:cxn>
                <a:cxn ang="0">
                  <a:pos x="44" y="35"/>
                </a:cxn>
                <a:cxn ang="0">
                  <a:pos x="67" y="3"/>
                </a:cxn>
                <a:cxn ang="0">
                  <a:pos x="99" y="26"/>
                </a:cxn>
                <a:cxn ang="0">
                  <a:pos x="54" y="190"/>
                </a:cxn>
                <a:cxn ang="0">
                  <a:pos x="18" y="197"/>
                </a:cxn>
              </a:cxnLst>
              <a:rect l="0" t="0" r="r" b="b"/>
              <a:pathLst>
                <a:path w="113" h="204">
                  <a:moveTo>
                    <a:pt x="18" y="197"/>
                  </a:moveTo>
                  <a:cubicBezTo>
                    <a:pt x="17" y="197"/>
                    <a:pt x="16" y="196"/>
                    <a:pt x="14" y="195"/>
                  </a:cubicBezTo>
                  <a:cubicBezTo>
                    <a:pt x="2" y="186"/>
                    <a:pt x="0" y="168"/>
                    <a:pt x="9" y="156"/>
                  </a:cubicBezTo>
                  <a:cubicBezTo>
                    <a:pt x="10" y="155"/>
                    <a:pt x="54" y="97"/>
                    <a:pt x="44" y="35"/>
                  </a:cubicBezTo>
                  <a:cubicBezTo>
                    <a:pt x="41" y="20"/>
                    <a:pt x="52" y="5"/>
                    <a:pt x="67" y="3"/>
                  </a:cubicBezTo>
                  <a:cubicBezTo>
                    <a:pt x="83" y="0"/>
                    <a:pt x="97" y="11"/>
                    <a:pt x="99" y="26"/>
                  </a:cubicBezTo>
                  <a:cubicBezTo>
                    <a:pt x="113" y="112"/>
                    <a:pt x="56" y="187"/>
                    <a:pt x="54" y="190"/>
                  </a:cubicBezTo>
                  <a:cubicBezTo>
                    <a:pt x="45" y="202"/>
                    <a:pt x="30" y="204"/>
                    <a:pt x="18" y="197"/>
                  </a:cubicBez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 name="Freeform 20"/>
            <p:cNvSpPr>
              <a:spLocks/>
            </p:cNvSpPr>
            <p:nvPr/>
          </p:nvSpPr>
          <p:spPr bwMode="auto">
            <a:xfrm rot="19803827">
              <a:off x="12335416" y="10026666"/>
              <a:ext cx="1330892" cy="1350358"/>
            </a:xfrm>
            <a:custGeom>
              <a:avLst/>
              <a:gdLst/>
              <a:ahLst/>
              <a:cxnLst>
                <a:cxn ang="0">
                  <a:pos x="18" y="162"/>
                </a:cxn>
                <a:cxn ang="0">
                  <a:pos x="6" y="127"/>
                </a:cxn>
                <a:cxn ang="0">
                  <a:pos x="125" y="6"/>
                </a:cxn>
                <a:cxn ang="0">
                  <a:pos x="161" y="22"/>
                </a:cxn>
                <a:cxn ang="0">
                  <a:pos x="145" y="58"/>
                </a:cxn>
                <a:cxn ang="0">
                  <a:pos x="58" y="149"/>
                </a:cxn>
                <a:cxn ang="0">
                  <a:pos x="21" y="164"/>
                </a:cxn>
                <a:cxn ang="0">
                  <a:pos x="18" y="162"/>
                </a:cxn>
              </a:cxnLst>
              <a:rect l="0" t="0" r="r" b="b"/>
              <a:pathLst>
                <a:path w="167" h="170">
                  <a:moveTo>
                    <a:pt x="18" y="162"/>
                  </a:moveTo>
                  <a:cubicBezTo>
                    <a:pt x="6" y="155"/>
                    <a:pt x="0" y="140"/>
                    <a:pt x="6" y="127"/>
                  </a:cubicBezTo>
                  <a:cubicBezTo>
                    <a:pt x="7" y="124"/>
                    <a:pt x="44" y="37"/>
                    <a:pt x="125" y="6"/>
                  </a:cubicBezTo>
                  <a:cubicBezTo>
                    <a:pt x="140" y="0"/>
                    <a:pt x="156" y="8"/>
                    <a:pt x="161" y="22"/>
                  </a:cubicBezTo>
                  <a:cubicBezTo>
                    <a:pt x="167" y="37"/>
                    <a:pt x="160" y="53"/>
                    <a:pt x="145" y="58"/>
                  </a:cubicBezTo>
                  <a:cubicBezTo>
                    <a:pt x="87" y="81"/>
                    <a:pt x="58" y="148"/>
                    <a:pt x="58" y="149"/>
                  </a:cubicBezTo>
                  <a:cubicBezTo>
                    <a:pt x="52" y="163"/>
                    <a:pt x="35" y="170"/>
                    <a:pt x="21" y="164"/>
                  </a:cubicBezTo>
                  <a:cubicBezTo>
                    <a:pt x="20" y="163"/>
                    <a:pt x="19" y="163"/>
                    <a:pt x="18" y="162"/>
                  </a:cubicBez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0" name="Freeform 269"/>
          <p:cNvSpPr>
            <a:spLocks noChangeAspect="1" noChangeArrowheads="1"/>
          </p:cNvSpPr>
          <p:nvPr/>
        </p:nvSpPr>
        <p:spPr bwMode="auto">
          <a:xfrm>
            <a:off x="3460487" y="2632971"/>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1" name="Freeform 269"/>
          <p:cNvSpPr>
            <a:spLocks noChangeAspect="1" noChangeArrowheads="1"/>
          </p:cNvSpPr>
          <p:nvPr/>
        </p:nvSpPr>
        <p:spPr bwMode="auto">
          <a:xfrm>
            <a:off x="3464157" y="3700329"/>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2" name="Freeform 269"/>
          <p:cNvSpPr>
            <a:spLocks noChangeAspect="1" noChangeArrowheads="1"/>
          </p:cNvSpPr>
          <p:nvPr/>
        </p:nvSpPr>
        <p:spPr bwMode="auto">
          <a:xfrm>
            <a:off x="3456493" y="4861211"/>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 name="Text Placeholder 5"/>
          <p:cNvSpPr txBox="1">
            <a:spLocks/>
          </p:cNvSpPr>
          <p:nvPr/>
        </p:nvSpPr>
        <p:spPr>
          <a:xfrm>
            <a:off x="609933" y="2732991"/>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14" name="Text Placeholder 5"/>
          <p:cNvSpPr txBox="1">
            <a:spLocks/>
          </p:cNvSpPr>
          <p:nvPr/>
        </p:nvSpPr>
        <p:spPr>
          <a:xfrm>
            <a:off x="613603" y="3800349"/>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15" name="Text Placeholder 5"/>
          <p:cNvSpPr txBox="1">
            <a:spLocks/>
          </p:cNvSpPr>
          <p:nvPr/>
        </p:nvSpPr>
        <p:spPr>
          <a:xfrm>
            <a:off x="605939" y="4961231"/>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17" name="TextBox 16"/>
          <p:cNvSpPr txBox="1"/>
          <p:nvPr/>
        </p:nvSpPr>
        <p:spPr>
          <a:xfrm>
            <a:off x="1565237" y="2500739"/>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18" name="TextBox 17"/>
          <p:cNvSpPr txBox="1"/>
          <p:nvPr/>
        </p:nvSpPr>
        <p:spPr>
          <a:xfrm>
            <a:off x="1568907" y="3568097"/>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19" name="TextBox 18"/>
          <p:cNvSpPr txBox="1"/>
          <p:nvPr/>
        </p:nvSpPr>
        <p:spPr>
          <a:xfrm>
            <a:off x="1561243" y="4728979"/>
            <a:ext cx="2218765" cy="307777"/>
          </a:xfrm>
          <a:prstGeom prst="rect">
            <a:avLst/>
          </a:prstGeom>
          <a:noFill/>
        </p:spPr>
        <p:txBody>
          <a:bodyPr wrap="square" rtlCol="0">
            <a:spAutoFit/>
          </a:bodyPr>
          <a:lstStyle/>
          <a:p>
            <a:r>
              <a:rPr lang="id-ID" sz="1400" b="1" smtClean="0"/>
              <a:t>Text sample here</a:t>
            </a:r>
            <a:endParaRPr lang="id-ID" sz="1400" b="1" dirty="0"/>
          </a:p>
        </p:txBody>
      </p:sp>
      <p:grpSp>
        <p:nvGrpSpPr>
          <p:cNvPr id="20" name="Group 19"/>
          <p:cNvGrpSpPr/>
          <p:nvPr/>
        </p:nvGrpSpPr>
        <p:grpSpPr>
          <a:xfrm>
            <a:off x="3616310" y="2816347"/>
            <a:ext cx="386534" cy="314469"/>
            <a:chOff x="6369689" y="2031259"/>
            <a:chExt cx="386534" cy="314469"/>
          </a:xfrm>
          <a:solidFill>
            <a:schemeClr val="bg1"/>
          </a:solidFill>
        </p:grpSpPr>
        <p:sp>
          <p:nvSpPr>
            <p:cNvPr id="34"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3616309" y="3848035"/>
            <a:ext cx="386534" cy="339364"/>
            <a:chOff x="6369689" y="1149437"/>
            <a:chExt cx="386534" cy="339364"/>
          </a:xfrm>
          <a:solidFill>
            <a:schemeClr val="bg1"/>
          </a:solidFill>
        </p:grpSpPr>
        <p:sp>
          <p:nvSpPr>
            <p:cNvPr id="27"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3636521" y="4999842"/>
            <a:ext cx="386534" cy="386534"/>
            <a:chOff x="5494418" y="5479932"/>
            <a:chExt cx="386534" cy="386534"/>
          </a:xfrm>
          <a:solidFill>
            <a:schemeClr val="bg1"/>
          </a:solidFill>
        </p:grpSpPr>
        <p:sp>
          <p:nvSpPr>
            <p:cNvPr id="23"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8061264" y="2619656"/>
            <a:ext cx="3529892" cy="3038639"/>
            <a:chOff x="8047817" y="2538974"/>
            <a:chExt cx="3529892" cy="3038639"/>
          </a:xfrm>
        </p:grpSpPr>
        <p:sp>
          <p:nvSpPr>
            <p:cNvPr id="37" name="Freeform 269"/>
            <p:cNvSpPr>
              <a:spLocks noChangeAspect="1" noChangeArrowheads="1"/>
            </p:cNvSpPr>
            <p:nvPr/>
          </p:nvSpPr>
          <p:spPr bwMode="auto">
            <a:xfrm>
              <a:off x="8051811" y="2552289"/>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38" name="Text Placeholder 5"/>
            <p:cNvSpPr txBox="1">
              <a:spLocks/>
            </p:cNvSpPr>
            <p:nvPr/>
          </p:nvSpPr>
          <p:spPr>
            <a:xfrm>
              <a:off x="8875944" y="280139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39" name="TextBox 38"/>
            <p:cNvSpPr txBox="1"/>
            <p:nvPr/>
          </p:nvSpPr>
          <p:spPr>
            <a:xfrm>
              <a:off x="8862496" y="2538974"/>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40" name="Freeform 269"/>
            <p:cNvSpPr>
              <a:spLocks noChangeAspect="1" noChangeArrowheads="1"/>
            </p:cNvSpPr>
            <p:nvPr/>
          </p:nvSpPr>
          <p:spPr bwMode="auto">
            <a:xfrm>
              <a:off x="8055481" y="3619647"/>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1" name="Text Placeholder 5"/>
            <p:cNvSpPr txBox="1">
              <a:spLocks/>
            </p:cNvSpPr>
            <p:nvPr/>
          </p:nvSpPr>
          <p:spPr>
            <a:xfrm>
              <a:off x="8879614" y="3868751"/>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42" name="TextBox 41"/>
            <p:cNvSpPr txBox="1"/>
            <p:nvPr/>
          </p:nvSpPr>
          <p:spPr>
            <a:xfrm>
              <a:off x="8866166" y="3606332"/>
              <a:ext cx="2218765" cy="307777"/>
            </a:xfrm>
            <a:prstGeom prst="rect">
              <a:avLst/>
            </a:prstGeom>
            <a:noFill/>
          </p:spPr>
          <p:txBody>
            <a:bodyPr wrap="square" rtlCol="0">
              <a:spAutoFit/>
            </a:bodyPr>
            <a:lstStyle/>
            <a:p>
              <a:r>
                <a:rPr lang="id-ID" sz="1400" b="1" smtClean="0"/>
                <a:t>Text sample here</a:t>
              </a:r>
              <a:endParaRPr lang="id-ID" sz="1400" b="1" dirty="0"/>
            </a:p>
          </p:txBody>
        </p:sp>
        <p:sp>
          <p:nvSpPr>
            <p:cNvPr id="43" name="Freeform 269"/>
            <p:cNvSpPr>
              <a:spLocks noChangeAspect="1" noChangeArrowheads="1"/>
            </p:cNvSpPr>
            <p:nvPr/>
          </p:nvSpPr>
          <p:spPr bwMode="auto">
            <a:xfrm>
              <a:off x="8047817" y="4780529"/>
              <a:ext cx="711692" cy="6480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44" name="Text Placeholder 5"/>
            <p:cNvSpPr txBox="1">
              <a:spLocks/>
            </p:cNvSpPr>
            <p:nvPr/>
          </p:nvSpPr>
          <p:spPr>
            <a:xfrm>
              <a:off x="8871950" y="502963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2">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2">
                      <a:lumMod val="65000"/>
                    </a:schemeClr>
                  </a:solidFill>
                  <a:ea typeface="Open Sans Light" panose="020B0306030504020204" pitchFamily="34" charset="0"/>
                  <a:cs typeface="Open Sans Light" panose="020B0306030504020204" pitchFamily="34" charset="0"/>
                </a:rPr>
                <a:t>dudu </a:t>
              </a:r>
              <a:r>
                <a:rPr lang="en-US" sz="1200" smtClean="0">
                  <a:solidFill>
                    <a:schemeClr val="bg2">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2">
                    <a:lumMod val="65000"/>
                  </a:schemeClr>
                </a:solidFill>
              </a:endParaRPr>
            </a:p>
          </p:txBody>
        </p:sp>
        <p:sp>
          <p:nvSpPr>
            <p:cNvPr id="45" name="TextBox 44"/>
            <p:cNvSpPr txBox="1"/>
            <p:nvPr/>
          </p:nvSpPr>
          <p:spPr>
            <a:xfrm>
              <a:off x="8858502" y="4767214"/>
              <a:ext cx="2218765" cy="307777"/>
            </a:xfrm>
            <a:prstGeom prst="rect">
              <a:avLst/>
            </a:prstGeom>
            <a:noFill/>
          </p:spPr>
          <p:txBody>
            <a:bodyPr wrap="square" rtlCol="0">
              <a:spAutoFit/>
            </a:bodyPr>
            <a:lstStyle/>
            <a:p>
              <a:r>
                <a:rPr lang="id-ID" sz="1400" b="1" smtClean="0"/>
                <a:t>Text sample here</a:t>
              </a:r>
              <a:endParaRPr lang="id-ID" sz="1400" b="1" dirty="0"/>
            </a:p>
          </p:txBody>
        </p:sp>
        <p:grpSp>
          <p:nvGrpSpPr>
            <p:cNvPr id="46" name="Group 45"/>
            <p:cNvGrpSpPr/>
            <p:nvPr/>
          </p:nvGrpSpPr>
          <p:grpSpPr>
            <a:xfrm>
              <a:off x="8226475" y="2706184"/>
              <a:ext cx="386534" cy="338053"/>
              <a:chOff x="2016919" y="5503517"/>
              <a:chExt cx="386534" cy="338053"/>
            </a:xfrm>
            <a:solidFill>
              <a:schemeClr val="bg1"/>
            </a:solidFill>
          </p:grpSpPr>
          <p:sp>
            <p:nvSpPr>
              <p:cNvPr id="54" name="Freeform 147"/>
              <p:cNvSpPr>
                <a:spLocks/>
              </p:cNvSpPr>
              <p:nvPr/>
            </p:nvSpPr>
            <p:spPr bwMode="auto">
              <a:xfrm>
                <a:off x="2016919" y="5503517"/>
                <a:ext cx="151993" cy="151993"/>
              </a:xfrm>
              <a:custGeom>
                <a:avLst/>
                <a:gdLst>
                  <a:gd name="T0" fmla="*/ 8 w 101"/>
                  <a:gd name="T1" fmla="*/ 80 h 100"/>
                  <a:gd name="T2" fmla="*/ 16 w 101"/>
                  <a:gd name="T3" fmla="*/ 72 h 100"/>
                  <a:gd name="T4" fmla="*/ 16 w 101"/>
                  <a:gd name="T5" fmla="*/ 27 h 100"/>
                  <a:gd name="T6" fmla="*/ 86 w 101"/>
                  <a:gd name="T7" fmla="*/ 98 h 100"/>
                  <a:gd name="T8" fmla="*/ 92 w 101"/>
                  <a:gd name="T9" fmla="*/ 100 h 100"/>
                  <a:gd name="T10" fmla="*/ 98 w 101"/>
                  <a:gd name="T11" fmla="*/ 98 h 100"/>
                  <a:gd name="T12" fmla="*/ 98 w 101"/>
                  <a:gd name="T13" fmla="*/ 86 h 100"/>
                  <a:gd name="T14" fmla="*/ 27 w 101"/>
                  <a:gd name="T15" fmla="*/ 16 h 100"/>
                  <a:gd name="T16" fmla="*/ 72 w 101"/>
                  <a:gd name="T17" fmla="*/ 16 h 100"/>
                  <a:gd name="T18" fmla="*/ 80 w 101"/>
                  <a:gd name="T19" fmla="*/ 8 h 100"/>
                  <a:gd name="T20" fmla="*/ 72 w 101"/>
                  <a:gd name="T21" fmla="*/ 0 h 100"/>
                  <a:gd name="T22" fmla="*/ 8 w 101"/>
                  <a:gd name="T23" fmla="*/ 0 h 100"/>
                  <a:gd name="T24" fmla="*/ 0 w 101"/>
                  <a:gd name="T25" fmla="*/ 8 h 100"/>
                  <a:gd name="T26" fmla="*/ 0 w 101"/>
                  <a:gd name="T27" fmla="*/ 72 h 100"/>
                  <a:gd name="T28" fmla="*/ 8 w 101"/>
                  <a:gd name="T29"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0">
                    <a:moveTo>
                      <a:pt x="8" y="80"/>
                    </a:moveTo>
                    <a:cubicBezTo>
                      <a:pt x="12" y="80"/>
                      <a:pt x="16" y="76"/>
                      <a:pt x="16" y="72"/>
                    </a:cubicBezTo>
                    <a:cubicBezTo>
                      <a:pt x="16" y="27"/>
                      <a:pt x="16" y="27"/>
                      <a:pt x="16" y="27"/>
                    </a:cubicBezTo>
                    <a:cubicBezTo>
                      <a:pt x="86" y="98"/>
                      <a:pt x="86" y="98"/>
                      <a:pt x="86" y="98"/>
                    </a:cubicBezTo>
                    <a:cubicBezTo>
                      <a:pt x="88" y="99"/>
                      <a:pt x="90" y="100"/>
                      <a:pt x="92" y="100"/>
                    </a:cubicBezTo>
                    <a:cubicBezTo>
                      <a:pt x="94" y="100"/>
                      <a:pt x="96" y="99"/>
                      <a:pt x="98" y="98"/>
                    </a:cubicBezTo>
                    <a:cubicBezTo>
                      <a:pt x="101" y="95"/>
                      <a:pt x="101" y="89"/>
                      <a:pt x="98" y="86"/>
                    </a:cubicBezTo>
                    <a:cubicBezTo>
                      <a:pt x="27" y="16"/>
                      <a:pt x="27" y="16"/>
                      <a:pt x="27" y="16"/>
                    </a:cubicBezTo>
                    <a:cubicBezTo>
                      <a:pt x="72" y="16"/>
                      <a:pt x="72" y="16"/>
                      <a:pt x="72" y="16"/>
                    </a:cubicBezTo>
                    <a:cubicBezTo>
                      <a:pt x="76" y="16"/>
                      <a:pt x="80" y="12"/>
                      <a:pt x="80" y="8"/>
                    </a:cubicBezTo>
                    <a:cubicBezTo>
                      <a:pt x="80" y="4"/>
                      <a:pt x="76" y="0"/>
                      <a:pt x="72" y="0"/>
                    </a:cubicBezTo>
                    <a:cubicBezTo>
                      <a:pt x="8" y="0"/>
                      <a:pt x="8" y="0"/>
                      <a:pt x="8" y="0"/>
                    </a:cubicBezTo>
                    <a:cubicBezTo>
                      <a:pt x="4" y="0"/>
                      <a:pt x="0" y="4"/>
                      <a:pt x="0" y="8"/>
                    </a:cubicBezTo>
                    <a:cubicBezTo>
                      <a:pt x="0" y="72"/>
                      <a:pt x="0" y="72"/>
                      <a:pt x="0" y="72"/>
                    </a:cubicBezTo>
                    <a:cubicBezTo>
                      <a:pt x="0" y="76"/>
                      <a:pt x="4" y="80"/>
                      <a:pt x="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8"/>
              <p:cNvSpPr>
                <a:spLocks/>
              </p:cNvSpPr>
              <p:nvPr/>
            </p:nvSpPr>
            <p:spPr bwMode="auto">
              <a:xfrm>
                <a:off x="2016919" y="5689577"/>
                <a:ext cx="151993" cy="151993"/>
              </a:xfrm>
              <a:custGeom>
                <a:avLst/>
                <a:gdLst>
                  <a:gd name="T0" fmla="*/ 8 w 101"/>
                  <a:gd name="T1" fmla="*/ 101 h 101"/>
                  <a:gd name="T2" fmla="*/ 72 w 101"/>
                  <a:gd name="T3" fmla="*/ 101 h 101"/>
                  <a:gd name="T4" fmla="*/ 80 w 101"/>
                  <a:gd name="T5" fmla="*/ 93 h 101"/>
                  <a:gd name="T6" fmla="*/ 72 w 101"/>
                  <a:gd name="T7" fmla="*/ 85 h 101"/>
                  <a:gd name="T8" fmla="*/ 27 w 101"/>
                  <a:gd name="T9" fmla="*/ 85 h 101"/>
                  <a:gd name="T10" fmla="*/ 98 w 101"/>
                  <a:gd name="T11" fmla="*/ 15 h 101"/>
                  <a:gd name="T12" fmla="*/ 98 w 101"/>
                  <a:gd name="T13" fmla="*/ 3 h 101"/>
                  <a:gd name="T14" fmla="*/ 86 w 101"/>
                  <a:gd name="T15" fmla="*/ 3 h 101"/>
                  <a:gd name="T16" fmla="*/ 16 w 101"/>
                  <a:gd name="T17" fmla="*/ 74 h 101"/>
                  <a:gd name="T18" fmla="*/ 16 w 101"/>
                  <a:gd name="T19" fmla="*/ 29 h 101"/>
                  <a:gd name="T20" fmla="*/ 8 w 101"/>
                  <a:gd name="T21" fmla="*/ 21 h 101"/>
                  <a:gd name="T22" fmla="*/ 0 w 101"/>
                  <a:gd name="T23" fmla="*/ 29 h 101"/>
                  <a:gd name="T24" fmla="*/ 0 w 101"/>
                  <a:gd name="T25" fmla="*/ 93 h 101"/>
                  <a:gd name="T26" fmla="*/ 8 w 101"/>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1">
                    <a:moveTo>
                      <a:pt x="8" y="101"/>
                    </a:moveTo>
                    <a:cubicBezTo>
                      <a:pt x="72" y="101"/>
                      <a:pt x="72" y="101"/>
                      <a:pt x="72" y="101"/>
                    </a:cubicBezTo>
                    <a:cubicBezTo>
                      <a:pt x="76" y="101"/>
                      <a:pt x="80" y="97"/>
                      <a:pt x="80" y="93"/>
                    </a:cubicBezTo>
                    <a:cubicBezTo>
                      <a:pt x="80" y="89"/>
                      <a:pt x="76" y="85"/>
                      <a:pt x="72" y="85"/>
                    </a:cubicBezTo>
                    <a:cubicBezTo>
                      <a:pt x="27" y="85"/>
                      <a:pt x="27" y="85"/>
                      <a:pt x="27" y="85"/>
                    </a:cubicBezTo>
                    <a:cubicBezTo>
                      <a:pt x="98" y="15"/>
                      <a:pt x="98" y="15"/>
                      <a:pt x="98" y="15"/>
                    </a:cubicBezTo>
                    <a:cubicBezTo>
                      <a:pt x="101" y="12"/>
                      <a:pt x="101" y="6"/>
                      <a:pt x="98" y="3"/>
                    </a:cubicBezTo>
                    <a:cubicBezTo>
                      <a:pt x="95" y="0"/>
                      <a:pt x="89" y="0"/>
                      <a:pt x="86" y="3"/>
                    </a:cubicBezTo>
                    <a:cubicBezTo>
                      <a:pt x="16" y="74"/>
                      <a:pt x="16" y="74"/>
                      <a:pt x="16" y="74"/>
                    </a:cubicBezTo>
                    <a:cubicBezTo>
                      <a:pt x="16" y="29"/>
                      <a:pt x="16" y="29"/>
                      <a:pt x="16" y="29"/>
                    </a:cubicBezTo>
                    <a:cubicBezTo>
                      <a:pt x="16" y="25"/>
                      <a:pt x="12" y="21"/>
                      <a:pt x="8" y="21"/>
                    </a:cubicBezTo>
                    <a:cubicBezTo>
                      <a:pt x="4" y="21"/>
                      <a:pt x="0" y="25"/>
                      <a:pt x="0" y="29"/>
                    </a:cubicBezTo>
                    <a:cubicBezTo>
                      <a:pt x="0" y="93"/>
                      <a:pt x="0" y="93"/>
                      <a:pt x="0" y="93"/>
                    </a:cubicBezTo>
                    <a:cubicBezTo>
                      <a:pt x="0" y="97"/>
                      <a:pt x="4" y="101"/>
                      <a:pt x="8"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49"/>
              <p:cNvSpPr>
                <a:spLocks/>
              </p:cNvSpPr>
              <p:nvPr/>
            </p:nvSpPr>
            <p:spPr bwMode="auto">
              <a:xfrm>
                <a:off x="2250150" y="5689577"/>
                <a:ext cx="153303" cy="151993"/>
              </a:xfrm>
              <a:custGeom>
                <a:avLst/>
                <a:gdLst>
                  <a:gd name="T0" fmla="*/ 93 w 101"/>
                  <a:gd name="T1" fmla="*/ 21 h 101"/>
                  <a:gd name="T2" fmla="*/ 85 w 101"/>
                  <a:gd name="T3" fmla="*/ 29 h 101"/>
                  <a:gd name="T4" fmla="*/ 85 w 101"/>
                  <a:gd name="T5" fmla="*/ 74 h 101"/>
                  <a:gd name="T6" fmla="*/ 15 w 101"/>
                  <a:gd name="T7" fmla="*/ 3 h 101"/>
                  <a:gd name="T8" fmla="*/ 3 w 101"/>
                  <a:gd name="T9" fmla="*/ 3 h 101"/>
                  <a:gd name="T10" fmla="*/ 3 w 101"/>
                  <a:gd name="T11" fmla="*/ 15 h 101"/>
                  <a:gd name="T12" fmla="*/ 74 w 101"/>
                  <a:gd name="T13" fmla="*/ 85 h 101"/>
                  <a:gd name="T14" fmla="*/ 29 w 101"/>
                  <a:gd name="T15" fmla="*/ 85 h 101"/>
                  <a:gd name="T16" fmla="*/ 21 w 101"/>
                  <a:gd name="T17" fmla="*/ 93 h 101"/>
                  <a:gd name="T18" fmla="*/ 29 w 101"/>
                  <a:gd name="T19" fmla="*/ 101 h 101"/>
                  <a:gd name="T20" fmla="*/ 93 w 101"/>
                  <a:gd name="T21" fmla="*/ 101 h 101"/>
                  <a:gd name="T22" fmla="*/ 101 w 101"/>
                  <a:gd name="T23" fmla="*/ 93 h 101"/>
                  <a:gd name="T24" fmla="*/ 101 w 101"/>
                  <a:gd name="T25" fmla="*/ 29 h 101"/>
                  <a:gd name="T26" fmla="*/ 93 w 101"/>
                  <a:gd name="T27" fmla="*/ 2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01">
                    <a:moveTo>
                      <a:pt x="93" y="21"/>
                    </a:moveTo>
                    <a:cubicBezTo>
                      <a:pt x="89" y="21"/>
                      <a:pt x="85" y="25"/>
                      <a:pt x="85" y="29"/>
                    </a:cubicBezTo>
                    <a:cubicBezTo>
                      <a:pt x="85" y="74"/>
                      <a:pt x="85" y="74"/>
                      <a:pt x="85" y="74"/>
                    </a:cubicBezTo>
                    <a:cubicBezTo>
                      <a:pt x="15" y="3"/>
                      <a:pt x="15" y="3"/>
                      <a:pt x="15" y="3"/>
                    </a:cubicBezTo>
                    <a:cubicBezTo>
                      <a:pt x="12" y="0"/>
                      <a:pt x="6" y="0"/>
                      <a:pt x="3" y="3"/>
                    </a:cubicBezTo>
                    <a:cubicBezTo>
                      <a:pt x="0" y="6"/>
                      <a:pt x="0" y="12"/>
                      <a:pt x="3" y="15"/>
                    </a:cubicBezTo>
                    <a:cubicBezTo>
                      <a:pt x="74" y="85"/>
                      <a:pt x="74" y="85"/>
                      <a:pt x="74" y="85"/>
                    </a:cubicBezTo>
                    <a:cubicBezTo>
                      <a:pt x="29" y="85"/>
                      <a:pt x="29" y="85"/>
                      <a:pt x="29" y="85"/>
                    </a:cubicBezTo>
                    <a:cubicBezTo>
                      <a:pt x="25" y="85"/>
                      <a:pt x="21" y="89"/>
                      <a:pt x="21" y="93"/>
                    </a:cubicBezTo>
                    <a:cubicBezTo>
                      <a:pt x="21" y="97"/>
                      <a:pt x="25" y="101"/>
                      <a:pt x="29" y="101"/>
                    </a:cubicBezTo>
                    <a:cubicBezTo>
                      <a:pt x="93" y="101"/>
                      <a:pt x="93" y="101"/>
                      <a:pt x="93" y="101"/>
                    </a:cubicBezTo>
                    <a:cubicBezTo>
                      <a:pt x="97" y="101"/>
                      <a:pt x="101" y="97"/>
                      <a:pt x="101" y="93"/>
                    </a:cubicBezTo>
                    <a:cubicBezTo>
                      <a:pt x="101" y="29"/>
                      <a:pt x="101" y="29"/>
                      <a:pt x="101" y="29"/>
                    </a:cubicBezTo>
                    <a:cubicBezTo>
                      <a:pt x="101" y="25"/>
                      <a:pt x="97" y="21"/>
                      <a:pt x="9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50"/>
              <p:cNvSpPr>
                <a:spLocks/>
              </p:cNvSpPr>
              <p:nvPr/>
            </p:nvSpPr>
            <p:spPr bwMode="auto">
              <a:xfrm>
                <a:off x="2250150" y="5503517"/>
                <a:ext cx="153303" cy="151993"/>
              </a:xfrm>
              <a:custGeom>
                <a:avLst/>
                <a:gdLst>
                  <a:gd name="T0" fmla="*/ 93 w 101"/>
                  <a:gd name="T1" fmla="*/ 0 h 100"/>
                  <a:gd name="T2" fmla="*/ 29 w 101"/>
                  <a:gd name="T3" fmla="*/ 0 h 100"/>
                  <a:gd name="T4" fmla="*/ 21 w 101"/>
                  <a:gd name="T5" fmla="*/ 8 h 100"/>
                  <a:gd name="T6" fmla="*/ 29 w 101"/>
                  <a:gd name="T7" fmla="*/ 16 h 100"/>
                  <a:gd name="T8" fmla="*/ 74 w 101"/>
                  <a:gd name="T9" fmla="*/ 16 h 100"/>
                  <a:gd name="T10" fmla="*/ 3 w 101"/>
                  <a:gd name="T11" fmla="*/ 86 h 100"/>
                  <a:gd name="T12" fmla="*/ 3 w 101"/>
                  <a:gd name="T13" fmla="*/ 98 h 100"/>
                  <a:gd name="T14" fmla="*/ 9 w 101"/>
                  <a:gd name="T15" fmla="*/ 100 h 100"/>
                  <a:gd name="T16" fmla="*/ 15 w 101"/>
                  <a:gd name="T17" fmla="*/ 98 h 100"/>
                  <a:gd name="T18" fmla="*/ 85 w 101"/>
                  <a:gd name="T19" fmla="*/ 27 h 100"/>
                  <a:gd name="T20" fmla="*/ 85 w 101"/>
                  <a:gd name="T21" fmla="*/ 72 h 100"/>
                  <a:gd name="T22" fmla="*/ 93 w 101"/>
                  <a:gd name="T23" fmla="*/ 80 h 100"/>
                  <a:gd name="T24" fmla="*/ 101 w 101"/>
                  <a:gd name="T25" fmla="*/ 72 h 100"/>
                  <a:gd name="T26" fmla="*/ 101 w 101"/>
                  <a:gd name="T27" fmla="*/ 8 h 100"/>
                  <a:gd name="T28" fmla="*/ 93 w 101"/>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0">
                    <a:moveTo>
                      <a:pt x="93" y="0"/>
                    </a:moveTo>
                    <a:cubicBezTo>
                      <a:pt x="29" y="0"/>
                      <a:pt x="29" y="0"/>
                      <a:pt x="29" y="0"/>
                    </a:cubicBezTo>
                    <a:cubicBezTo>
                      <a:pt x="25" y="0"/>
                      <a:pt x="21" y="4"/>
                      <a:pt x="21" y="8"/>
                    </a:cubicBezTo>
                    <a:cubicBezTo>
                      <a:pt x="21" y="12"/>
                      <a:pt x="25" y="16"/>
                      <a:pt x="29" y="16"/>
                    </a:cubicBezTo>
                    <a:cubicBezTo>
                      <a:pt x="74" y="16"/>
                      <a:pt x="74" y="16"/>
                      <a:pt x="74" y="16"/>
                    </a:cubicBezTo>
                    <a:cubicBezTo>
                      <a:pt x="3" y="86"/>
                      <a:pt x="3" y="86"/>
                      <a:pt x="3" y="86"/>
                    </a:cubicBezTo>
                    <a:cubicBezTo>
                      <a:pt x="0" y="89"/>
                      <a:pt x="0" y="95"/>
                      <a:pt x="3" y="98"/>
                    </a:cubicBezTo>
                    <a:cubicBezTo>
                      <a:pt x="5" y="99"/>
                      <a:pt x="7" y="100"/>
                      <a:pt x="9" y="100"/>
                    </a:cubicBezTo>
                    <a:cubicBezTo>
                      <a:pt x="11" y="100"/>
                      <a:pt x="13" y="99"/>
                      <a:pt x="15" y="98"/>
                    </a:cubicBezTo>
                    <a:cubicBezTo>
                      <a:pt x="85" y="27"/>
                      <a:pt x="85" y="27"/>
                      <a:pt x="85" y="27"/>
                    </a:cubicBezTo>
                    <a:cubicBezTo>
                      <a:pt x="85" y="72"/>
                      <a:pt x="85" y="72"/>
                      <a:pt x="85" y="72"/>
                    </a:cubicBezTo>
                    <a:cubicBezTo>
                      <a:pt x="85" y="76"/>
                      <a:pt x="89" y="80"/>
                      <a:pt x="93" y="80"/>
                    </a:cubicBezTo>
                    <a:cubicBezTo>
                      <a:pt x="97" y="80"/>
                      <a:pt x="101" y="76"/>
                      <a:pt x="101" y="72"/>
                    </a:cubicBezTo>
                    <a:cubicBezTo>
                      <a:pt x="101" y="8"/>
                      <a:pt x="101" y="8"/>
                      <a:pt x="101" y="8"/>
                    </a:cubicBezTo>
                    <a:cubicBezTo>
                      <a:pt x="101" y="4"/>
                      <a:pt x="97" y="0"/>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8236869" y="3756207"/>
              <a:ext cx="386534" cy="386534"/>
              <a:chOff x="8103197" y="5479932"/>
              <a:chExt cx="386534" cy="386534"/>
            </a:xfrm>
            <a:solidFill>
              <a:schemeClr val="bg1"/>
            </a:solidFill>
          </p:grpSpPr>
          <p:sp>
            <p:nvSpPr>
              <p:cNvPr id="49"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3"/>
              <p:cNvSpPr>
                <a:spLocks/>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4"/>
              <p:cNvSpPr>
                <a:spLocks/>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5"/>
              <p:cNvSpPr>
                <a:spLocks/>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6"/>
              <p:cNvSpPr>
                <a:spLocks/>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Freeform 127"/>
            <p:cNvSpPr>
              <a:spLocks noEditPoints="1"/>
            </p:cNvSpPr>
            <p:nvPr/>
          </p:nvSpPr>
          <p:spPr bwMode="auto">
            <a:xfrm>
              <a:off x="8202278" y="4928258"/>
              <a:ext cx="384969" cy="339875"/>
            </a:xfrm>
            <a:custGeom>
              <a:avLst/>
              <a:gdLst>
                <a:gd name="T0" fmla="*/ 8 w 256"/>
                <a:gd name="T1" fmla="*/ 40 h 248"/>
                <a:gd name="T2" fmla="*/ 48 w 256"/>
                <a:gd name="T3" fmla="*/ 217 h 248"/>
                <a:gd name="T4" fmla="*/ 80 w 256"/>
                <a:gd name="T5" fmla="*/ 248 h 248"/>
                <a:gd name="T6" fmla="*/ 145 w 256"/>
                <a:gd name="T7" fmla="*/ 224 h 248"/>
                <a:gd name="T8" fmla="*/ 208 w 256"/>
                <a:gd name="T9" fmla="*/ 216 h 248"/>
                <a:gd name="T10" fmla="*/ 145 w 256"/>
                <a:gd name="T11" fmla="*/ 208 h 248"/>
                <a:gd name="T12" fmla="*/ 80 w 256"/>
                <a:gd name="T13" fmla="*/ 184 h 248"/>
                <a:gd name="T14" fmla="*/ 60 w 256"/>
                <a:gd name="T15" fmla="*/ 164 h 248"/>
                <a:gd name="T16" fmla="*/ 60 w 256"/>
                <a:gd name="T17" fmla="*/ 164 h 248"/>
                <a:gd name="T18" fmla="*/ 232 w 256"/>
                <a:gd name="T19" fmla="*/ 150 h 248"/>
                <a:gd name="T20" fmla="*/ 254 w 256"/>
                <a:gd name="T21" fmla="*/ 59 h 248"/>
                <a:gd name="T22" fmla="*/ 222 w 256"/>
                <a:gd name="T23" fmla="*/ 56 h 248"/>
                <a:gd name="T24" fmla="*/ 200 w 256"/>
                <a:gd name="T25" fmla="*/ 0 h 248"/>
                <a:gd name="T26" fmla="*/ 138 w 256"/>
                <a:gd name="T27" fmla="*/ 2 h 248"/>
                <a:gd name="T28" fmla="*/ 80 w 256"/>
                <a:gd name="T29" fmla="*/ 24 h 248"/>
                <a:gd name="T30" fmla="*/ 66 w 256"/>
                <a:gd name="T31" fmla="*/ 56 h 248"/>
                <a:gd name="T32" fmla="*/ 48 w 256"/>
                <a:gd name="T33" fmla="*/ 31 h 248"/>
                <a:gd name="T34" fmla="*/ 8 w 256"/>
                <a:gd name="T35" fmla="*/ 24 h 248"/>
                <a:gd name="T36" fmla="*/ 176 w 256"/>
                <a:gd name="T37" fmla="*/ 200 h 248"/>
                <a:gd name="T38" fmla="*/ 176 w 256"/>
                <a:gd name="T39" fmla="*/ 232 h 248"/>
                <a:gd name="T40" fmla="*/ 176 w 256"/>
                <a:gd name="T41" fmla="*/ 200 h 248"/>
                <a:gd name="T42" fmla="*/ 96 w 256"/>
                <a:gd name="T43" fmla="*/ 216 h 248"/>
                <a:gd name="T44" fmla="*/ 64 w 256"/>
                <a:gd name="T45" fmla="*/ 216 h 248"/>
                <a:gd name="T46" fmla="*/ 147 w 256"/>
                <a:gd name="T47" fmla="*/ 16 h 248"/>
                <a:gd name="T48" fmla="*/ 205 w 256"/>
                <a:gd name="T49" fmla="*/ 56 h 248"/>
                <a:gd name="T50" fmla="*/ 129 w 256"/>
                <a:gd name="T51" fmla="*/ 34 h 248"/>
                <a:gd name="T52" fmla="*/ 86 w 256"/>
                <a:gd name="T53" fmla="*/ 40 h 248"/>
                <a:gd name="T54" fmla="*/ 118 w 256"/>
                <a:gd name="T55" fmla="*/ 56 h 248"/>
                <a:gd name="T56" fmla="*/ 86 w 256"/>
                <a:gd name="T57" fmla="*/ 40 h 248"/>
                <a:gd name="T58" fmla="*/ 216 w 256"/>
                <a:gd name="T59" fmla="*/ 72 h 248"/>
                <a:gd name="T60" fmla="*/ 237 w 256"/>
                <a:gd name="T61" fmla="*/ 72 h 248"/>
                <a:gd name="T62" fmla="*/ 60 w 256"/>
                <a:gd name="T63" fmla="*/ 148 h 248"/>
                <a:gd name="T64" fmla="*/ 52 w 256"/>
                <a:gd name="T65"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12492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4" name="Group 3"/>
          <p:cNvGrpSpPr/>
          <p:nvPr/>
        </p:nvGrpSpPr>
        <p:grpSpPr>
          <a:xfrm>
            <a:off x="3864060" y="4920804"/>
            <a:ext cx="1827419" cy="850209"/>
            <a:chOff x="917661" y="2671968"/>
            <a:chExt cx="1827419" cy="850209"/>
          </a:xfrm>
        </p:grpSpPr>
        <p:sp>
          <p:nvSpPr>
            <p:cNvPr id="5" name="Rectangle 4"/>
            <p:cNvSpPr/>
            <p:nvPr/>
          </p:nvSpPr>
          <p:spPr>
            <a:xfrm>
              <a:off x="917661" y="2671968"/>
              <a:ext cx="913710" cy="8502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ingle Corner Rectangle 5"/>
            <p:cNvSpPr/>
            <p:nvPr/>
          </p:nvSpPr>
          <p:spPr>
            <a:xfrm>
              <a:off x="1831370" y="2671968"/>
              <a:ext cx="913710" cy="850209"/>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5400000">
              <a:off x="1785948" y="3035711"/>
              <a:ext cx="208428" cy="122723"/>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ound Single Corner Rectangle 7"/>
          <p:cNvSpPr/>
          <p:nvPr/>
        </p:nvSpPr>
        <p:spPr>
          <a:xfrm flipH="1" flipV="1">
            <a:off x="2970971" y="4920804"/>
            <a:ext cx="913710" cy="850209"/>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flipH="1">
            <a:off x="0" y="3259860"/>
            <a:ext cx="2055052" cy="850209"/>
            <a:chOff x="7316582" y="971550"/>
            <a:chExt cx="2055052" cy="850209"/>
          </a:xfrm>
          <a:solidFill>
            <a:schemeClr val="accent1">
              <a:lumMod val="40000"/>
              <a:lumOff val="60000"/>
            </a:schemeClr>
          </a:solidFill>
        </p:grpSpPr>
        <p:sp>
          <p:nvSpPr>
            <p:cNvPr id="10" name="Round Single Corner Rectangle 9"/>
            <p:cNvSpPr/>
            <p:nvPr/>
          </p:nvSpPr>
          <p:spPr>
            <a:xfrm flipH="1">
              <a:off x="7316582" y="971550"/>
              <a:ext cx="913710" cy="850209"/>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230291" y="971550"/>
              <a:ext cx="1141343" cy="850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flipV="1">
            <a:off x="1154789" y="4084344"/>
            <a:ext cx="2730639" cy="850209"/>
            <a:chOff x="5499653" y="1821759"/>
            <a:chExt cx="2730639" cy="850209"/>
          </a:xfrm>
        </p:grpSpPr>
        <p:sp>
          <p:nvSpPr>
            <p:cNvPr id="13" name="Round Single Corner Rectangle 12"/>
            <p:cNvSpPr/>
            <p:nvPr/>
          </p:nvSpPr>
          <p:spPr>
            <a:xfrm flipH="1">
              <a:off x="5499653" y="1821759"/>
              <a:ext cx="913710" cy="850209"/>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402590" y="1821759"/>
              <a:ext cx="913710" cy="8502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Single Corner Rectangle 14"/>
            <p:cNvSpPr/>
            <p:nvPr/>
          </p:nvSpPr>
          <p:spPr>
            <a:xfrm flipV="1">
              <a:off x="7316582" y="1821759"/>
              <a:ext cx="913710" cy="850209"/>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7273447" y="2198347"/>
              <a:ext cx="208428" cy="1227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2518844" y="3170277"/>
            <a:ext cx="261290" cy="1167018"/>
            <a:chOff x="1374514" y="1504950"/>
            <a:chExt cx="261290" cy="1167018"/>
          </a:xfrm>
        </p:grpSpPr>
        <p:cxnSp>
          <p:nvCxnSpPr>
            <p:cNvPr id="20" name="Straight Connector 19"/>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25" name="Content Placeholder 2"/>
          <p:cNvSpPr txBox="1">
            <a:spLocks/>
          </p:cNvSpPr>
          <p:nvPr/>
        </p:nvSpPr>
        <p:spPr>
          <a:xfrm>
            <a:off x="2826186" y="2861837"/>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a:t>
            </a:r>
            <a:r>
              <a:rPr lang="en-US" sz="800" dirty="0" smtClean="0">
                <a:solidFill>
                  <a:schemeClr val="bg1">
                    <a:lumMod val="50000"/>
                  </a:schemeClr>
                </a:solidFill>
              </a:rPr>
              <a:t>Sed imperdiet tincidunt.</a:t>
            </a:r>
            <a:endParaRPr lang="en-US" sz="700" dirty="0">
              <a:solidFill>
                <a:schemeClr val="bg1">
                  <a:lumMod val="50000"/>
                </a:schemeClr>
              </a:solidFill>
            </a:endParaRPr>
          </a:p>
        </p:txBody>
      </p:sp>
      <p:grpSp>
        <p:nvGrpSpPr>
          <p:cNvPr id="31" name="Group 30"/>
          <p:cNvGrpSpPr/>
          <p:nvPr/>
        </p:nvGrpSpPr>
        <p:grpSpPr>
          <a:xfrm>
            <a:off x="4392581" y="3595278"/>
            <a:ext cx="261290" cy="1447221"/>
            <a:chOff x="1374514" y="1504950"/>
            <a:chExt cx="261290" cy="1447221"/>
          </a:xfrm>
        </p:grpSpPr>
        <p:cxnSp>
          <p:nvCxnSpPr>
            <p:cNvPr id="32" name="Straight Connector 31"/>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4" name="Content Placeholder 2"/>
          <p:cNvSpPr txBox="1">
            <a:spLocks/>
          </p:cNvSpPr>
          <p:nvPr/>
        </p:nvSpPr>
        <p:spPr>
          <a:xfrm>
            <a:off x="4824904" y="3316534"/>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a:t>
            </a:r>
            <a:r>
              <a:rPr lang="en-US" sz="800" dirty="0" smtClean="0">
                <a:solidFill>
                  <a:schemeClr val="bg1">
                    <a:lumMod val="50000"/>
                  </a:schemeClr>
                </a:solidFill>
              </a:rPr>
              <a:t>Sed imperdiet tincidunt.</a:t>
            </a:r>
            <a:endParaRPr lang="en-US" sz="700" dirty="0">
              <a:solidFill>
                <a:schemeClr val="bg1">
                  <a:lumMod val="50000"/>
                </a:schemeClr>
              </a:solidFill>
            </a:endParaRPr>
          </a:p>
        </p:txBody>
      </p:sp>
      <p:sp>
        <p:nvSpPr>
          <p:cNvPr id="35" name="Rectangle 34"/>
          <p:cNvSpPr/>
          <p:nvPr/>
        </p:nvSpPr>
        <p:spPr>
          <a:xfrm>
            <a:off x="-107951" y="3395331"/>
            <a:ext cx="1357244" cy="523220"/>
          </a:xfrm>
          <a:prstGeom prst="rect">
            <a:avLst/>
          </a:prstGeom>
        </p:spPr>
        <p:txBody>
          <a:bodyPr wrap="square">
            <a:spAutoFit/>
          </a:bodyPr>
          <a:lstStyle/>
          <a:p>
            <a:pPr algn="ctr"/>
            <a:r>
              <a:rPr lang="id-ID" sz="1400" b="1" spc="600" smtClean="0">
                <a:solidFill>
                  <a:schemeClr val="bg1"/>
                </a:solidFill>
                <a:latin typeface="Montserrat" charset="0"/>
                <a:ea typeface="Montserrat" charset="0"/>
                <a:cs typeface="Montserrat" charset="0"/>
              </a:rPr>
              <a:t>STEP 01</a:t>
            </a:r>
            <a:endParaRPr lang="en-US" sz="1400" b="1" spc="600" dirty="0">
              <a:solidFill>
                <a:schemeClr val="bg1"/>
              </a:solidFill>
              <a:latin typeface="Montserrat" charset="0"/>
              <a:ea typeface="Montserrat" charset="0"/>
              <a:cs typeface="Montserrat" charset="0"/>
            </a:endParaRPr>
          </a:p>
        </p:txBody>
      </p:sp>
      <p:sp>
        <p:nvSpPr>
          <p:cNvPr id="36" name="Rectangle 35"/>
          <p:cNvSpPr/>
          <p:nvPr/>
        </p:nvSpPr>
        <p:spPr>
          <a:xfrm>
            <a:off x="1870384" y="4344979"/>
            <a:ext cx="1357244" cy="523220"/>
          </a:xfrm>
          <a:prstGeom prst="rect">
            <a:avLst/>
          </a:prstGeom>
        </p:spPr>
        <p:txBody>
          <a:bodyPr wrap="square">
            <a:spAutoFit/>
          </a:bodyPr>
          <a:lstStyle/>
          <a:p>
            <a:pPr algn="ctr"/>
            <a:r>
              <a:rPr lang="id-ID" sz="1400" b="1" spc="600" smtClean="0">
                <a:solidFill>
                  <a:schemeClr val="bg1"/>
                </a:solidFill>
                <a:latin typeface="Montserrat" charset="0"/>
                <a:ea typeface="Montserrat" charset="0"/>
                <a:cs typeface="Montserrat" charset="0"/>
              </a:rPr>
              <a:t>STEP 02</a:t>
            </a:r>
            <a:endParaRPr lang="en-US" sz="1400" b="1" spc="600" dirty="0">
              <a:solidFill>
                <a:schemeClr val="bg1"/>
              </a:solidFill>
              <a:latin typeface="Montserrat" charset="0"/>
              <a:ea typeface="Montserrat" charset="0"/>
              <a:cs typeface="Montserrat" charset="0"/>
            </a:endParaRPr>
          </a:p>
        </p:txBody>
      </p:sp>
      <p:sp>
        <p:nvSpPr>
          <p:cNvPr id="37" name="Rectangle 36"/>
          <p:cNvSpPr/>
          <p:nvPr/>
        </p:nvSpPr>
        <p:spPr>
          <a:xfrm>
            <a:off x="3713959" y="5113891"/>
            <a:ext cx="1357244" cy="523220"/>
          </a:xfrm>
          <a:prstGeom prst="rect">
            <a:avLst/>
          </a:prstGeom>
        </p:spPr>
        <p:txBody>
          <a:bodyPr wrap="square">
            <a:spAutoFit/>
          </a:bodyPr>
          <a:lstStyle/>
          <a:p>
            <a:pPr algn="ctr"/>
            <a:r>
              <a:rPr lang="id-ID" sz="1400" b="1" spc="600" smtClean="0">
                <a:solidFill>
                  <a:schemeClr val="bg1"/>
                </a:solidFill>
                <a:latin typeface="Montserrat" charset="0"/>
                <a:ea typeface="Montserrat" charset="0"/>
                <a:cs typeface="Montserrat" charset="0"/>
              </a:rPr>
              <a:t>STEP 03</a:t>
            </a:r>
            <a:endParaRPr lang="en-US" sz="1400" b="1" spc="600" dirty="0">
              <a:solidFill>
                <a:schemeClr val="bg1"/>
              </a:solidFill>
              <a:latin typeface="Montserrat" charset="0"/>
              <a:ea typeface="Montserrat" charset="0"/>
              <a:cs typeface="Montserrat" charset="0"/>
            </a:endParaRPr>
          </a:p>
        </p:txBody>
      </p:sp>
      <p:sp>
        <p:nvSpPr>
          <p:cNvPr id="38" name="Rectangle 37"/>
          <p:cNvSpPr/>
          <p:nvPr/>
        </p:nvSpPr>
        <p:spPr>
          <a:xfrm>
            <a:off x="7760789" y="5171707"/>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Presentation Skill</a:t>
            </a:r>
            <a:endParaRPr lang="en-US" sz="1200" dirty="0">
              <a:solidFill>
                <a:schemeClr val="bg1">
                  <a:lumMod val="50000"/>
                </a:schemeClr>
              </a:solidFill>
            </a:endParaRPr>
          </a:p>
        </p:txBody>
      </p:sp>
      <p:sp>
        <p:nvSpPr>
          <p:cNvPr id="39" name="Rectangle 38"/>
          <p:cNvSpPr/>
          <p:nvPr/>
        </p:nvSpPr>
        <p:spPr>
          <a:xfrm>
            <a:off x="7760789" y="4618147"/>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Design Skill</a:t>
            </a:r>
            <a:endParaRPr lang="en-US" sz="1200" dirty="0">
              <a:solidFill>
                <a:schemeClr val="bg1">
                  <a:lumMod val="50000"/>
                </a:schemeClr>
              </a:solidFill>
            </a:endParaRPr>
          </a:p>
        </p:txBody>
      </p:sp>
      <p:sp>
        <p:nvSpPr>
          <p:cNvPr id="40" name="Rectangle 39"/>
          <p:cNvSpPr/>
          <p:nvPr/>
        </p:nvSpPr>
        <p:spPr>
          <a:xfrm>
            <a:off x="7760789" y="4064587"/>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Negotiation</a:t>
            </a:r>
            <a:endParaRPr lang="en-US" sz="1200" dirty="0">
              <a:solidFill>
                <a:schemeClr val="bg1">
                  <a:lumMod val="50000"/>
                </a:schemeClr>
              </a:solidFill>
            </a:endParaRPr>
          </a:p>
        </p:txBody>
      </p:sp>
      <p:sp>
        <p:nvSpPr>
          <p:cNvPr id="41" name="Rounded Rectangle 40"/>
          <p:cNvSpPr/>
          <p:nvPr/>
        </p:nvSpPr>
        <p:spPr>
          <a:xfrm rot="5400000">
            <a:off x="9171492" y="2911305"/>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42" name="Rounded Rectangle 41"/>
          <p:cNvSpPr/>
          <p:nvPr/>
        </p:nvSpPr>
        <p:spPr>
          <a:xfrm>
            <a:off x="7770196" y="4312600"/>
            <a:ext cx="2520881"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80%</a:t>
            </a:r>
            <a:endParaRPr lang="en-US" sz="1200" dirty="0">
              <a:solidFill>
                <a:srgbClr val="FFFFFF"/>
              </a:solidFill>
            </a:endParaRPr>
          </a:p>
        </p:txBody>
      </p:sp>
      <p:sp>
        <p:nvSpPr>
          <p:cNvPr id="43" name="Rounded Rectangle 42"/>
          <p:cNvSpPr/>
          <p:nvPr/>
        </p:nvSpPr>
        <p:spPr>
          <a:xfrm rot="5400000">
            <a:off x="9171492" y="3464864"/>
            <a:ext cx="220019"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44" name="Rounded Rectangle 43"/>
          <p:cNvSpPr/>
          <p:nvPr/>
        </p:nvSpPr>
        <p:spPr>
          <a:xfrm>
            <a:off x="7770195" y="4866160"/>
            <a:ext cx="1640168"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85</a:t>
            </a:r>
            <a:r>
              <a:rPr lang="en-US" sz="1200" dirty="0">
                <a:solidFill>
                  <a:srgbClr val="FFFFFF"/>
                </a:solidFill>
              </a:rPr>
              <a:t>%</a:t>
            </a:r>
          </a:p>
        </p:txBody>
      </p:sp>
      <p:sp>
        <p:nvSpPr>
          <p:cNvPr id="45" name="Rounded Rectangle 44"/>
          <p:cNvSpPr/>
          <p:nvPr/>
        </p:nvSpPr>
        <p:spPr>
          <a:xfrm rot="5400000">
            <a:off x="9171492" y="4018425"/>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46" name="Rounded Rectangle 45"/>
          <p:cNvSpPr/>
          <p:nvPr/>
        </p:nvSpPr>
        <p:spPr>
          <a:xfrm>
            <a:off x="7770194" y="5419720"/>
            <a:ext cx="2314425"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70</a:t>
            </a:r>
            <a:r>
              <a:rPr lang="en-US" sz="1200" dirty="0">
                <a:solidFill>
                  <a:srgbClr val="FFFFFF"/>
                </a:solidFill>
              </a:rPr>
              <a:t>%</a:t>
            </a:r>
          </a:p>
        </p:txBody>
      </p:sp>
      <p:sp>
        <p:nvSpPr>
          <p:cNvPr id="47" name="Rectangle 46"/>
          <p:cNvSpPr/>
          <p:nvPr/>
        </p:nvSpPr>
        <p:spPr>
          <a:xfrm>
            <a:off x="7581389" y="2321908"/>
            <a:ext cx="3400223" cy="1384995"/>
          </a:xfrm>
          <a:prstGeom prst="rect">
            <a:avLst/>
          </a:prstGeom>
        </p:spPr>
        <p:txBody>
          <a:bodyPr wrap="square">
            <a:spAutoFit/>
          </a:bodyPr>
          <a:lstStyle/>
          <a:p>
            <a:pPr algn="just"/>
            <a:r>
              <a:rPr lang="en-US" sz="1400">
                <a:solidFill>
                  <a:schemeClr val="bg1">
                    <a:lumMod val="50000"/>
                  </a:schemeClr>
                </a:solidFill>
                <a:latin typeface="Lato Light" panose="020F0402020204030203" pitchFamily="34" charset="0"/>
                <a:cs typeface="Lato Light" panose="020F0402020204030203"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Lato Light" panose="020F0402020204030203" pitchFamily="34" charset="0"/>
              <a:cs typeface="Lato Light" panose="020F0402020204030203" pitchFamily="34" charset="0"/>
            </a:endParaRPr>
          </a:p>
        </p:txBody>
      </p:sp>
      <p:grpSp>
        <p:nvGrpSpPr>
          <p:cNvPr id="48" name="Group 47"/>
          <p:cNvGrpSpPr/>
          <p:nvPr/>
        </p:nvGrpSpPr>
        <p:grpSpPr>
          <a:xfrm>
            <a:off x="645109" y="2228313"/>
            <a:ext cx="261290" cy="1167018"/>
            <a:chOff x="1374514" y="1504950"/>
            <a:chExt cx="261290" cy="1167018"/>
          </a:xfrm>
        </p:grpSpPr>
        <p:cxnSp>
          <p:nvCxnSpPr>
            <p:cNvPr id="49" name="Straight Connector 48"/>
            <p:cNvCxnSpPr/>
            <p:nvPr/>
          </p:nvCxnSpPr>
          <p:spPr>
            <a:xfrm flipH="1" flipV="1">
              <a:off x="1374514" y="1504950"/>
              <a:ext cx="2" cy="1167018"/>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1" name="Content Placeholder 2"/>
          <p:cNvSpPr txBox="1">
            <a:spLocks/>
          </p:cNvSpPr>
          <p:nvPr/>
        </p:nvSpPr>
        <p:spPr>
          <a:xfrm>
            <a:off x="1024695" y="1969091"/>
            <a:ext cx="1691378" cy="557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800" dirty="0">
                <a:solidFill>
                  <a:schemeClr val="bg1">
                    <a:lumMod val="50000"/>
                  </a:schemeClr>
                </a:solidFill>
              </a:rPr>
              <a:t>Lorem ipsum dolor sit amet, consectetur adipiscing elit. </a:t>
            </a:r>
            <a:r>
              <a:rPr lang="en-US" sz="800" dirty="0" smtClean="0">
                <a:solidFill>
                  <a:schemeClr val="bg1">
                    <a:lumMod val="50000"/>
                  </a:schemeClr>
                </a:solidFill>
              </a:rPr>
              <a:t>Sed imperdiet tincidunt.</a:t>
            </a:r>
            <a:endParaRPr lang="en-US" sz="700" dirty="0">
              <a:solidFill>
                <a:schemeClr val="bg1">
                  <a:lumMod val="50000"/>
                </a:schemeClr>
              </a:solidFill>
            </a:endParaRPr>
          </a:p>
        </p:txBody>
      </p:sp>
    </p:spTree>
    <p:extLst>
      <p:ext uri="{BB962C8B-B14F-4D97-AF65-F5344CB8AC3E}">
        <p14:creationId xmlns:p14="http://schemas.microsoft.com/office/powerpoint/2010/main" val="35083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8" fill="hold" grpId="0" nodeType="withEffect">
                                  <p:stCondLst>
                                    <p:cond delay="20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p:stCondLst>
                              <p:cond delay="2200"/>
                            </p:stCondLst>
                            <p:childTnLst>
                              <p:par>
                                <p:cTn id="30" presetID="22" presetClass="entr" presetSubtype="4"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42" grpId="0" animBg="1"/>
      <p:bldP spid="44" grpId="0" animBg="1"/>
      <p:bldP spid="4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4" name="Group 3"/>
          <p:cNvGrpSpPr/>
          <p:nvPr/>
        </p:nvGrpSpPr>
        <p:grpSpPr>
          <a:xfrm rot="21308013">
            <a:off x="1636683" y="2669805"/>
            <a:ext cx="8857846" cy="2647555"/>
            <a:chOff x="1219824" y="2134686"/>
            <a:chExt cx="8857846" cy="2647555"/>
          </a:xfrm>
        </p:grpSpPr>
        <p:sp>
          <p:nvSpPr>
            <p:cNvPr id="5" name="Freeform 35"/>
            <p:cNvSpPr>
              <a:spLocks/>
            </p:cNvSpPr>
            <p:nvPr/>
          </p:nvSpPr>
          <p:spPr bwMode="auto">
            <a:xfrm rot="19193214">
              <a:off x="8224403" y="3357910"/>
              <a:ext cx="825500" cy="714375"/>
            </a:xfrm>
            <a:custGeom>
              <a:avLst/>
              <a:gdLst>
                <a:gd name="T0" fmla="*/ 292 w 347"/>
                <a:gd name="T1" fmla="*/ 244 h 300"/>
                <a:gd name="T2" fmla="*/ 324 w 347"/>
                <a:gd name="T3" fmla="*/ 124 h 300"/>
                <a:gd name="T4" fmla="*/ 347 w 347"/>
                <a:gd name="T5" fmla="*/ 38 h 300"/>
                <a:gd name="T6" fmla="*/ 192 w 347"/>
                <a:gd name="T7" fmla="*/ 57 h 300"/>
                <a:gd name="T8" fmla="*/ 70 w 347"/>
                <a:gd name="T9" fmla="*/ 0 h 300"/>
                <a:gd name="T10" fmla="*/ 56 w 347"/>
                <a:gd name="T11" fmla="*/ 55 h 300"/>
                <a:gd name="T12" fmla="*/ 23 w 347"/>
                <a:gd name="T13" fmla="*/ 175 h 300"/>
                <a:gd name="T14" fmla="*/ 0 w 347"/>
                <a:gd name="T15" fmla="*/ 262 h 300"/>
                <a:gd name="T16" fmla="*/ 153 w 347"/>
                <a:gd name="T17" fmla="*/ 247 h 300"/>
                <a:gd name="T18" fmla="*/ 277 w 347"/>
                <a:gd name="T19" fmla="*/ 300 h 300"/>
                <a:gd name="T20" fmla="*/ 292 w 347"/>
                <a:gd name="T21" fmla="*/ 2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2" y="244"/>
                  </a:moveTo>
                  <a:cubicBezTo>
                    <a:pt x="324" y="124"/>
                    <a:pt x="324" y="124"/>
                    <a:pt x="324" y="124"/>
                  </a:cubicBezTo>
                  <a:cubicBezTo>
                    <a:pt x="347" y="38"/>
                    <a:pt x="347" y="38"/>
                    <a:pt x="347" y="38"/>
                  </a:cubicBezTo>
                  <a:cubicBezTo>
                    <a:pt x="347" y="38"/>
                    <a:pt x="322" y="84"/>
                    <a:pt x="192" y="57"/>
                  </a:cubicBezTo>
                  <a:cubicBezTo>
                    <a:pt x="63" y="29"/>
                    <a:pt x="70" y="0"/>
                    <a:pt x="70" y="0"/>
                  </a:cubicBezTo>
                  <a:cubicBezTo>
                    <a:pt x="56" y="55"/>
                    <a:pt x="56" y="55"/>
                    <a:pt x="56" y="55"/>
                  </a:cubicBezTo>
                  <a:cubicBezTo>
                    <a:pt x="23" y="175"/>
                    <a:pt x="23" y="175"/>
                    <a:pt x="23" y="175"/>
                  </a:cubicBezTo>
                  <a:cubicBezTo>
                    <a:pt x="0" y="262"/>
                    <a:pt x="0" y="262"/>
                    <a:pt x="0" y="262"/>
                  </a:cubicBezTo>
                  <a:cubicBezTo>
                    <a:pt x="0" y="262"/>
                    <a:pt x="21" y="224"/>
                    <a:pt x="153" y="247"/>
                  </a:cubicBezTo>
                  <a:cubicBezTo>
                    <a:pt x="285" y="270"/>
                    <a:pt x="277" y="300"/>
                    <a:pt x="277" y="300"/>
                  </a:cubicBezTo>
                  <a:lnTo>
                    <a:pt x="292" y="2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 name="Freeform 32"/>
            <p:cNvSpPr>
              <a:spLocks/>
            </p:cNvSpPr>
            <p:nvPr/>
          </p:nvSpPr>
          <p:spPr bwMode="auto">
            <a:xfrm rot="19193214">
              <a:off x="6785017" y="3172678"/>
              <a:ext cx="715963" cy="827087"/>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3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5"/>
                    <a:pt x="244" y="155"/>
                  </a:cubicBezTo>
                  <a:cubicBezTo>
                    <a:pt x="271"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3" y="194"/>
                  </a:cubicBezTo>
                  <a:cubicBezTo>
                    <a:pt x="31" y="62"/>
                    <a:pt x="0" y="70"/>
                    <a:pt x="0" y="70"/>
                  </a:cubicBezTo>
                  <a:lnTo>
                    <a:pt x="56" y="5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 name="Freeform 36"/>
            <p:cNvSpPr>
              <a:spLocks/>
            </p:cNvSpPr>
            <p:nvPr/>
          </p:nvSpPr>
          <p:spPr bwMode="auto">
            <a:xfrm rot="19193214">
              <a:off x="5234692" y="3100668"/>
              <a:ext cx="827088" cy="714375"/>
            </a:xfrm>
            <a:custGeom>
              <a:avLst/>
              <a:gdLst>
                <a:gd name="T0" fmla="*/ 292 w 348"/>
                <a:gd name="T1" fmla="*/ 245 h 300"/>
                <a:gd name="T2" fmla="*/ 324 w 348"/>
                <a:gd name="T3" fmla="*/ 124 h 300"/>
                <a:gd name="T4" fmla="*/ 348 w 348"/>
                <a:gd name="T5" fmla="*/ 38 h 300"/>
                <a:gd name="T6" fmla="*/ 192 w 348"/>
                <a:gd name="T7" fmla="*/ 57 h 300"/>
                <a:gd name="T8" fmla="*/ 71 w 348"/>
                <a:gd name="T9" fmla="*/ 0 h 300"/>
                <a:gd name="T10" fmla="*/ 56 w 348"/>
                <a:gd name="T11" fmla="*/ 55 h 300"/>
                <a:gd name="T12" fmla="*/ 24 w 348"/>
                <a:gd name="T13" fmla="*/ 176 h 300"/>
                <a:gd name="T14" fmla="*/ 0 w 348"/>
                <a:gd name="T15" fmla="*/ 262 h 300"/>
                <a:gd name="T16" fmla="*/ 153 w 348"/>
                <a:gd name="T17" fmla="*/ 247 h 300"/>
                <a:gd name="T18" fmla="*/ 277 w 348"/>
                <a:gd name="T19" fmla="*/ 300 h 300"/>
                <a:gd name="T20" fmla="*/ 292 w 348"/>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00">
                  <a:moveTo>
                    <a:pt x="292" y="245"/>
                  </a:moveTo>
                  <a:cubicBezTo>
                    <a:pt x="324" y="124"/>
                    <a:pt x="324" y="124"/>
                    <a:pt x="324" y="124"/>
                  </a:cubicBezTo>
                  <a:cubicBezTo>
                    <a:pt x="348" y="38"/>
                    <a:pt x="348" y="38"/>
                    <a:pt x="348" y="38"/>
                  </a:cubicBezTo>
                  <a:cubicBezTo>
                    <a:pt x="348" y="38"/>
                    <a:pt x="322" y="84"/>
                    <a:pt x="192" y="57"/>
                  </a:cubicBezTo>
                  <a:cubicBezTo>
                    <a:pt x="63" y="29"/>
                    <a:pt x="71" y="0"/>
                    <a:pt x="71" y="0"/>
                  </a:cubicBezTo>
                  <a:cubicBezTo>
                    <a:pt x="56" y="55"/>
                    <a:pt x="56" y="55"/>
                    <a:pt x="56" y="55"/>
                  </a:cubicBezTo>
                  <a:cubicBezTo>
                    <a:pt x="24" y="176"/>
                    <a:pt x="24" y="176"/>
                    <a:pt x="24" y="176"/>
                  </a:cubicBezTo>
                  <a:cubicBezTo>
                    <a:pt x="0" y="262"/>
                    <a:pt x="0" y="262"/>
                    <a:pt x="0" y="262"/>
                  </a:cubicBezTo>
                  <a:cubicBezTo>
                    <a:pt x="0" y="262"/>
                    <a:pt x="21" y="224"/>
                    <a:pt x="153" y="247"/>
                  </a:cubicBezTo>
                  <a:cubicBezTo>
                    <a:pt x="286" y="270"/>
                    <a:pt x="277" y="300"/>
                    <a:pt x="277" y="300"/>
                  </a:cubicBezTo>
                  <a:lnTo>
                    <a:pt x="292" y="24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27"/>
            <p:cNvSpPr>
              <a:spLocks/>
            </p:cNvSpPr>
            <p:nvPr/>
          </p:nvSpPr>
          <p:spPr bwMode="auto">
            <a:xfrm rot="19193214">
              <a:off x="3796003" y="2917348"/>
              <a:ext cx="715963" cy="825500"/>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4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6"/>
                    <a:pt x="244" y="155"/>
                  </a:cubicBezTo>
                  <a:cubicBezTo>
                    <a:pt x="272"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4" y="194"/>
                  </a:cubicBezTo>
                  <a:cubicBezTo>
                    <a:pt x="31" y="62"/>
                    <a:pt x="0" y="70"/>
                    <a:pt x="0" y="70"/>
                  </a:cubicBezTo>
                  <a:lnTo>
                    <a:pt x="56" y="5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24"/>
            <p:cNvSpPr>
              <a:spLocks/>
            </p:cNvSpPr>
            <p:nvPr/>
          </p:nvSpPr>
          <p:spPr bwMode="auto">
            <a:xfrm rot="19193214">
              <a:off x="2247590" y="2844641"/>
              <a:ext cx="825500" cy="714375"/>
            </a:xfrm>
            <a:custGeom>
              <a:avLst/>
              <a:gdLst>
                <a:gd name="T0" fmla="*/ 291 w 347"/>
                <a:gd name="T1" fmla="*/ 245 h 300"/>
                <a:gd name="T2" fmla="*/ 324 w 347"/>
                <a:gd name="T3" fmla="*/ 125 h 300"/>
                <a:gd name="T4" fmla="*/ 347 w 347"/>
                <a:gd name="T5" fmla="*/ 39 h 300"/>
                <a:gd name="T6" fmla="*/ 192 w 347"/>
                <a:gd name="T7" fmla="*/ 57 h 300"/>
                <a:gd name="T8" fmla="*/ 70 w 347"/>
                <a:gd name="T9" fmla="*/ 0 h 300"/>
                <a:gd name="T10" fmla="*/ 55 w 347"/>
                <a:gd name="T11" fmla="*/ 56 h 300"/>
                <a:gd name="T12" fmla="*/ 23 w 347"/>
                <a:gd name="T13" fmla="*/ 176 h 300"/>
                <a:gd name="T14" fmla="*/ 0 w 347"/>
                <a:gd name="T15" fmla="*/ 262 h 300"/>
                <a:gd name="T16" fmla="*/ 152 w 347"/>
                <a:gd name="T17" fmla="*/ 247 h 300"/>
                <a:gd name="T18" fmla="*/ 277 w 347"/>
                <a:gd name="T19" fmla="*/ 300 h 300"/>
                <a:gd name="T20" fmla="*/ 291 w 347"/>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1" y="245"/>
                  </a:moveTo>
                  <a:cubicBezTo>
                    <a:pt x="324" y="125"/>
                    <a:pt x="324" y="125"/>
                    <a:pt x="324" y="125"/>
                  </a:cubicBezTo>
                  <a:cubicBezTo>
                    <a:pt x="347" y="39"/>
                    <a:pt x="347" y="39"/>
                    <a:pt x="347" y="39"/>
                  </a:cubicBezTo>
                  <a:cubicBezTo>
                    <a:pt x="347" y="39"/>
                    <a:pt x="321" y="85"/>
                    <a:pt x="192" y="57"/>
                  </a:cubicBezTo>
                  <a:cubicBezTo>
                    <a:pt x="62" y="29"/>
                    <a:pt x="70" y="0"/>
                    <a:pt x="70" y="0"/>
                  </a:cubicBezTo>
                  <a:cubicBezTo>
                    <a:pt x="55" y="56"/>
                    <a:pt x="55" y="56"/>
                    <a:pt x="55" y="56"/>
                  </a:cubicBezTo>
                  <a:cubicBezTo>
                    <a:pt x="23" y="176"/>
                    <a:pt x="23" y="176"/>
                    <a:pt x="23" y="176"/>
                  </a:cubicBezTo>
                  <a:cubicBezTo>
                    <a:pt x="0" y="262"/>
                    <a:pt x="0" y="262"/>
                    <a:pt x="0" y="262"/>
                  </a:cubicBezTo>
                  <a:cubicBezTo>
                    <a:pt x="0" y="262"/>
                    <a:pt x="20" y="224"/>
                    <a:pt x="152" y="247"/>
                  </a:cubicBezTo>
                  <a:cubicBezTo>
                    <a:pt x="285" y="270"/>
                    <a:pt x="277" y="300"/>
                    <a:pt x="277" y="300"/>
                  </a:cubicBezTo>
                  <a:lnTo>
                    <a:pt x="291" y="245"/>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Oval 20"/>
            <p:cNvSpPr>
              <a:spLocks noChangeArrowheads="1"/>
            </p:cNvSpPr>
            <p:nvPr/>
          </p:nvSpPr>
          <p:spPr bwMode="auto">
            <a:xfrm rot="19193214">
              <a:off x="1219824" y="2964184"/>
              <a:ext cx="1304925"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Oval 21"/>
            <p:cNvSpPr>
              <a:spLocks noChangeArrowheads="1"/>
            </p:cNvSpPr>
            <p:nvPr/>
          </p:nvSpPr>
          <p:spPr bwMode="auto">
            <a:xfrm rot="19193214">
              <a:off x="2795554" y="2134686"/>
              <a:ext cx="1306513" cy="1308100"/>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auto">
            <a:xfrm rot="19193214">
              <a:off x="1362321" y="3107197"/>
              <a:ext cx="1020763" cy="1022350"/>
            </a:xfrm>
            <a:custGeom>
              <a:avLst/>
              <a:gdLst>
                <a:gd name="T0" fmla="*/ 353 w 429"/>
                <a:gd name="T1" fmla="*/ 352 h 429"/>
                <a:gd name="T2" fmla="*/ 77 w 429"/>
                <a:gd name="T3" fmla="*/ 352 h 429"/>
                <a:gd name="T4" fmla="*/ 77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7" y="429"/>
                    <a:pt x="153" y="429"/>
                    <a:pt x="77" y="352"/>
                  </a:cubicBezTo>
                  <a:cubicBezTo>
                    <a:pt x="0" y="276"/>
                    <a:pt x="0" y="152"/>
                    <a:pt x="77" y="76"/>
                  </a:cubicBezTo>
                  <a:cubicBezTo>
                    <a:pt x="153" y="0"/>
                    <a:pt x="277"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p:cNvSpPr>
              <a:spLocks/>
            </p:cNvSpPr>
            <p:nvPr/>
          </p:nvSpPr>
          <p:spPr bwMode="auto">
            <a:xfrm rot="19193214">
              <a:off x="2938429" y="2277561"/>
              <a:ext cx="1020763" cy="1022350"/>
            </a:xfrm>
            <a:custGeom>
              <a:avLst/>
              <a:gdLst>
                <a:gd name="T0" fmla="*/ 353 w 429"/>
                <a:gd name="T1" fmla="*/ 352 h 429"/>
                <a:gd name="T2" fmla="*/ 76 w 429"/>
                <a:gd name="T3" fmla="*/ 352 h 429"/>
                <a:gd name="T4" fmla="*/ 76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6" y="429"/>
                    <a:pt x="153" y="429"/>
                    <a:pt x="76" y="352"/>
                  </a:cubicBezTo>
                  <a:cubicBezTo>
                    <a:pt x="0" y="276"/>
                    <a:pt x="0" y="152"/>
                    <a:pt x="76" y="76"/>
                  </a:cubicBezTo>
                  <a:cubicBezTo>
                    <a:pt x="153" y="0"/>
                    <a:pt x="276"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25"/>
            <p:cNvSpPr>
              <a:spLocks noChangeArrowheads="1"/>
            </p:cNvSpPr>
            <p:nvPr/>
          </p:nvSpPr>
          <p:spPr bwMode="auto">
            <a:xfrm rot="19193214">
              <a:off x="4206925" y="3220212"/>
              <a:ext cx="1306513"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p:nvSpPr>
          <p:spPr bwMode="auto">
            <a:xfrm rot="19193214">
              <a:off x="4349800" y="3363087"/>
              <a:ext cx="1020763" cy="1019175"/>
            </a:xfrm>
            <a:custGeom>
              <a:avLst/>
              <a:gdLst>
                <a:gd name="T0" fmla="*/ 77 w 429"/>
                <a:gd name="T1" fmla="*/ 76 h 428"/>
                <a:gd name="T2" fmla="*/ 77 w 429"/>
                <a:gd name="T3" fmla="*/ 352 h 428"/>
                <a:gd name="T4" fmla="*/ 353 w 429"/>
                <a:gd name="T5" fmla="*/ 352 h 428"/>
                <a:gd name="T6" fmla="*/ 353 w 429"/>
                <a:gd name="T7" fmla="*/ 76 h 428"/>
                <a:gd name="T8" fmla="*/ 77 w 429"/>
                <a:gd name="T9" fmla="*/ 76 h 428"/>
              </a:gdLst>
              <a:ahLst/>
              <a:cxnLst>
                <a:cxn ang="0">
                  <a:pos x="T0" y="T1"/>
                </a:cxn>
                <a:cxn ang="0">
                  <a:pos x="T2" y="T3"/>
                </a:cxn>
                <a:cxn ang="0">
                  <a:pos x="T4" y="T5"/>
                </a:cxn>
                <a:cxn ang="0">
                  <a:pos x="T6" y="T7"/>
                </a:cxn>
                <a:cxn ang="0">
                  <a:pos x="T8" y="T9"/>
                </a:cxn>
              </a:cxnLst>
              <a:rect l="0" t="0" r="r" b="b"/>
              <a:pathLst>
                <a:path w="429" h="428">
                  <a:moveTo>
                    <a:pt x="77" y="76"/>
                  </a:moveTo>
                  <a:cubicBezTo>
                    <a:pt x="0" y="152"/>
                    <a:pt x="0" y="276"/>
                    <a:pt x="77" y="352"/>
                  </a:cubicBezTo>
                  <a:cubicBezTo>
                    <a:pt x="153" y="428"/>
                    <a:pt x="277" y="428"/>
                    <a:pt x="353" y="352"/>
                  </a:cubicBezTo>
                  <a:cubicBezTo>
                    <a:pt x="429" y="276"/>
                    <a:pt x="429" y="152"/>
                    <a:pt x="353" y="76"/>
                  </a:cubicBezTo>
                  <a:cubicBezTo>
                    <a:pt x="277" y="0"/>
                    <a:pt x="153" y="0"/>
                    <a:pt x="77"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28"/>
            <p:cNvSpPr>
              <a:spLocks noChangeArrowheads="1"/>
            </p:cNvSpPr>
            <p:nvPr/>
          </p:nvSpPr>
          <p:spPr bwMode="auto">
            <a:xfrm rot="19193214">
              <a:off x="7195427" y="3474141"/>
              <a:ext cx="1306513" cy="1308100"/>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Oval 29"/>
            <p:cNvSpPr>
              <a:spLocks noChangeArrowheads="1"/>
            </p:cNvSpPr>
            <p:nvPr/>
          </p:nvSpPr>
          <p:spPr bwMode="auto">
            <a:xfrm rot="19193214">
              <a:off x="5783033" y="2390575"/>
              <a:ext cx="1306513"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30"/>
            <p:cNvSpPr>
              <a:spLocks/>
            </p:cNvSpPr>
            <p:nvPr/>
          </p:nvSpPr>
          <p:spPr bwMode="auto">
            <a:xfrm rot="19193214">
              <a:off x="7338302" y="3617016"/>
              <a:ext cx="1020763" cy="1022350"/>
            </a:xfrm>
            <a:custGeom>
              <a:avLst/>
              <a:gdLst>
                <a:gd name="T0" fmla="*/ 76 w 429"/>
                <a:gd name="T1" fmla="*/ 77 h 429"/>
                <a:gd name="T2" fmla="*/ 76 w 429"/>
                <a:gd name="T3" fmla="*/ 353 h 429"/>
                <a:gd name="T4" fmla="*/ 353 w 429"/>
                <a:gd name="T5" fmla="*/ 353 h 429"/>
                <a:gd name="T6" fmla="*/ 353 w 429"/>
                <a:gd name="T7" fmla="*/ 77 h 429"/>
                <a:gd name="T8" fmla="*/ 76 w 429"/>
                <a:gd name="T9" fmla="*/ 77 h 429"/>
              </a:gdLst>
              <a:ahLst/>
              <a:cxnLst>
                <a:cxn ang="0">
                  <a:pos x="T0" y="T1"/>
                </a:cxn>
                <a:cxn ang="0">
                  <a:pos x="T2" y="T3"/>
                </a:cxn>
                <a:cxn ang="0">
                  <a:pos x="T4" y="T5"/>
                </a:cxn>
                <a:cxn ang="0">
                  <a:pos x="T6" y="T7"/>
                </a:cxn>
                <a:cxn ang="0">
                  <a:pos x="T8" y="T9"/>
                </a:cxn>
              </a:cxnLst>
              <a:rect l="0" t="0" r="r" b="b"/>
              <a:pathLst>
                <a:path w="429" h="429">
                  <a:moveTo>
                    <a:pt x="76" y="77"/>
                  </a:moveTo>
                  <a:cubicBezTo>
                    <a:pt x="0" y="153"/>
                    <a:pt x="0" y="277"/>
                    <a:pt x="76" y="353"/>
                  </a:cubicBezTo>
                  <a:cubicBezTo>
                    <a:pt x="153" y="429"/>
                    <a:pt x="276" y="429"/>
                    <a:pt x="353" y="353"/>
                  </a:cubicBezTo>
                  <a:cubicBezTo>
                    <a:pt x="429" y="277"/>
                    <a:pt x="429" y="153"/>
                    <a:pt x="353" y="77"/>
                  </a:cubicBezTo>
                  <a:cubicBezTo>
                    <a:pt x="276" y="0"/>
                    <a:pt x="153" y="0"/>
                    <a:pt x="76" y="7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1"/>
            <p:cNvSpPr>
              <a:spLocks/>
            </p:cNvSpPr>
            <p:nvPr/>
          </p:nvSpPr>
          <p:spPr bwMode="auto">
            <a:xfrm rot="19193214">
              <a:off x="5925908" y="2533450"/>
              <a:ext cx="1020763" cy="1019175"/>
            </a:xfrm>
            <a:custGeom>
              <a:avLst/>
              <a:gdLst>
                <a:gd name="T0" fmla="*/ 76 w 429"/>
                <a:gd name="T1" fmla="*/ 76 h 428"/>
                <a:gd name="T2" fmla="*/ 76 w 429"/>
                <a:gd name="T3" fmla="*/ 352 h 428"/>
                <a:gd name="T4" fmla="*/ 352 w 429"/>
                <a:gd name="T5" fmla="*/ 352 h 428"/>
                <a:gd name="T6" fmla="*/ 352 w 429"/>
                <a:gd name="T7" fmla="*/ 76 h 428"/>
                <a:gd name="T8" fmla="*/ 76 w 429"/>
                <a:gd name="T9" fmla="*/ 76 h 428"/>
              </a:gdLst>
              <a:ahLst/>
              <a:cxnLst>
                <a:cxn ang="0">
                  <a:pos x="T0" y="T1"/>
                </a:cxn>
                <a:cxn ang="0">
                  <a:pos x="T2" y="T3"/>
                </a:cxn>
                <a:cxn ang="0">
                  <a:pos x="T4" y="T5"/>
                </a:cxn>
                <a:cxn ang="0">
                  <a:pos x="T6" y="T7"/>
                </a:cxn>
                <a:cxn ang="0">
                  <a:pos x="T8" y="T9"/>
                </a:cxn>
              </a:cxnLst>
              <a:rect l="0" t="0" r="r" b="b"/>
              <a:pathLst>
                <a:path w="429" h="428">
                  <a:moveTo>
                    <a:pt x="76" y="76"/>
                  </a:moveTo>
                  <a:cubicBezTo>
                    <a:pt x="0" y="152"/>
                    <a:pt x="0" y="276"/>
                    <a:pt x="76" y="352"/>
                  </a:cubicBezTo>
                  <a:cubicBezTo>
                    <a:pt x="152" y="428"/>
                    <a:pt x="276" y="428"/>
                    <a:pt x="352" y="352"/>
                  </a:cubicBezTo>
                  <a:cubicBezTo>
                    <a:pt x="429" y="276"/>
                    <a:pt x="429" y="152"/>
                    <a:pt x="352" y="76"/>
                  </a:cubicBezTo>
                  <a:cubicBezTo>
                    <a:pt x="276" y="0"/>
                    <a:pt x="152" y="0"/>
                    <a:pt x="76" y="7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33"/>
            <p:cNvSpPr>
              <a:spLocks noChangeArrowheads="1"/>
            </p:cNvSpPr>
            <p:nvPr/>
          </p:nvSpPr>
          <p:spPr bwMode="auto">
            <a:xfrm rot="19193214">
              <a:off x="8772745" y="2647817"/>
              <a:ext cx="1304925" cy="1304925"/>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34"/>
            <p:cNvSpPr>
              <a:spLocks/>
            </p:cNvSpPr>
            <p:nvPr/>
          </p:nvSpPr>
          <p:spPr bwMode="auto">
            <a:xfrm rot="19193214">
              <a:off x="8914411" y="2787379"/>
              <a:ext cx="1020763" cy="1022350"/>
            </a:xfrm>
            <a:custGeom>
              <a:avLst/>
              <a:gdLst>
                <a:gd name="T0" fmla="*/ 352 w 429"/>
                <a:gd name="T1" fmla="*/ 353 h 429"/>
                <a:gd name="T2" fmla="*/ 76 w 429"/>
                <a:gd name="T3" fmla="*/ 353 h 429"/>
                <a:gd name="T4" fmla="*/ 76 w 429"/>
                <a:gd name="T5" fmla="*/ 77 h 429"/>
                <a:gd name="T6" fmla="*/ 352 w 429"/>
                <a:gd name="T7" fmla="*/ 77 h 429"/>
                <a:gd name="T8" fmla="*/ 352 w 429"/>
                <a:gd name="T9" fmla="*/ 353 h 429"/>
              </a:gdLst>
              <a:ahLst/>
              <a:cxnLst>
                <a:cxn ang="0">
                  <a:pos x="T0" y="T1"/>
                </a:cxn>
                <a:cxn ang="0">
                  <a:pos x="T2" y="T3"/>
                </a:cxn>
                <a:cxn ang="0">
                  <a:pos x="T4" y="T5"/>
                </a:cxn>
                <a:cxn ang="0">
                  <a:pos x="T6" y="T7"/>
                </a:cxn>
                <a:cxn ang="0">
                  <a:pos x="T8" y="T9"/>
                </a:cxn>
              </a:cxnLst>
              <a:rect l="0" t="0" r="r" b="b"/>
              <a:pathLst>
                <a:path w="429" h="429">
                  <a:moveTo>
                    <a:pt x="352" y="353"/>
                  </a:moveTo>
                  <a:cubicBezTo>
                    <a:pt x="276" y="429"/>
                    <a:pt x="152" y="429"/>
                    <a:pt x="76" y="353"/>
                  </a:cubicBezTo>
                  <a:cubicBezTo>
                    <a:pt x="0" y="277"/>
                    <a:pt x="0" y="153"/>
                    <a:pt x="76" y="77"/>
                  </a:cubicBezTo>
                  <a:cubicBezTo>
                    <a:pt x="152" y="0"/>
                    <a:pt x="276" y="0"/>
                    <a:pt x="352" y="77"/>
                  </a:cubicBezTo>
                  <a:cubicBezTo>
                    <a:pt x="429" y="153"/>
                    <a:pt x="429" y="277"/>
                    <a:pt x="352" y="35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Shape 2753"/>
          <p:cNvSpPr/>
          <p:nvPr/>
        </p:nvSpPr>
        <p:spPr>
          <a:xfrm>
            <a:off x="2102287" y="4234483"/>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 name="Shape 2787"/>
          <p:cNvSpPr/>
          <p:nvPr/>
        </p:nvSpPr>
        <p:spPr>
          <a:xfrm>
            <a:off x="3547584" y="3218629"/>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 name="Shape 2774"/>
          <p:cNvSpPr/>
          <p:nvPr/>
        </p:nvSpPr>
        <p:spPr>
          <a:xfrm>
            <a:off x="5098173" y="4260479"/>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 name="Shape 2784"/>
          <p:cNvSpPr/>
          <p:nvPr/>
        </p:nvSpPr>
        <p:spPr>
          <a:xfrm>
            <a:off x="6587866" y="326889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lumMod val="75000"/>
            </a:schemeClr>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 name="Freeform 26"/>
          <p:cNvSpPr>
            <a:spLocks noEditPoints="1"/>
          </p:cNvSpPr>
          <p:nvPr/>
        </p:nvSpPr>
        <p:spPr bwMode="auto">
          <a:xfrm>
            <a:off x="8094194" y="4180695"/>
            <a:ext cx="533079" cy="513039"/>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9" name="Group 28"/>
          <p:cNvGrpSpPr/>
          <p:nvPr/>
        </p:nvGrpSpPr>
        <p:grpSpPr>
          <a:xfrm>
            <a:off x="9609083" y="3240479"/>
            <a:ext cx="465346" cy="544729"/>
            <a:chOff x="6980238" y="-342900"/>
            <a:chExt cx="1150937" cy="1311275"/>
          </a:xfrm>
          <a:solidFill>
            <a:schemeClr val="bg1">
              <a:lumMod val="75000"/>
            </a:schemeClr>
          </a:solidFill>
        </p:grpSpPr>
        <p:sp>
          <p:nvSpPr>
            <p:cNvPr id="30"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Oval 31"/>
            <p:cNvSpPr>
              <a:spLocks noChangeArrowheads="1"/>
            </p:cNvSpPr>
            <p:nvPr/>
          </p:nvSpPr>
          <p:spPr bwMode="auto">
            <a:xfrm>
              <a:off x="7885113" y="681038"/>
              <a:ext cx="82550" cy="841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Oval 32"/>
            <p:cNvSpPr>
              <a:spLocks noChangeArrowheads="1"/>
            </p:cNvSpPr>
            <p:nvPr/>
          </p:nvSpPr>
          <p:spPr bwMode="auto">
            <a:xfrm>
              <a:off x="7885113" y="434975"/>
              <a:ext cx="82550" cy="841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Oval 33"/>
            <p:cNvSpPr>
              <a:spLocks noChangeArrowheads="1"/>
            </p:cNvSpPr>
            <p:nvPr/>
          </p:nvSpPr>
          <p:spPr bwMode="auto">
            <a:xfrm>
              <a:off x="7885113" y="190500"/>
              <a:ext cx="82550" cy="8255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p:nvGrpSpPr>
        <p:grpSpPr>
          <a:xfrm>
            <a:off x="3015478" y="1911995"/>
            <a:ext cx="1602611" cy="875184"/>
            <a:chOff x="9645813" y="4812347"/>
            <a:chExt cx="1602611" cy="875184"/>
          </a:xfrm>
        </p:grpSpPr>
        <p:sp>
          <p:nvSpPr>
            <p:cNvPr id="35" name="TextBox 34"/>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36" name="Rectangle 35"/>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37" name="Group 36"/>
          <p:cNvGrpSpPr/>
          <p:nvPr/>
        </p:nvGrpSpPr>
        <p:grpSpPr>
          <a:xfrm>
            <a:off x="1519605" y="5241591"/>
            <a:ext cx="1602611" cy="875184"/>
            <a:chOff x="9645813" y="4812347"/>
            <a:chExt cx="1602611" cy="875184"/>
          </a:xfrm>
        </p:grpSpPr>
        <p:sp>
          <p:nvSpPr>
            <p:cNvPr id="38" name="TextBox 37"/>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39" name="Rectangle 38"/>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0" name="Group 39"/>
          <p:cNvGrpSpPr/>
          <p:nvPr/>
        </p:nvGrpSpPr>
        <p:grpSpPr>
          <a:xfrm>
            <a:off x="4489388" y="5241591"/>
            <a:ext cx="1602611" cy="875184"/>
            <a:chOff x="9645813" y="4812347"/>
            <a:chExt cx="1602611" cy="875184"/>
          </a:xfrm>
        </p:grpSpPr>
        <p:sp>
          <p:nvSpPr>
            <p:cNvPr id="41" name="TextBox 40"/>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42" name="Rectangle 41"/>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3" name="Group 42"/>
          <p:cNvGrpSpPr/>
          <p:nvPr/>
        </p:nvGrpSpPr>
        <p:grpSpPr>
          <a:xfrm>
            <a:off x="6013761" y="1911995"/>
            <a:ext cx="1602611" cy="875184"/>
            <a:chOff x="9645813" y="4812347"/>
            <a:chExt cx="1602611" cy="875184"/>
          </a:xfrm>
        </p:grpSpPr>
        <p:sp>
          <p:nvSpPr>
            <p:cNvPr id="44" name="TextBox 43"/>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45" name="Rectangle 44"/>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6" name="Group 45"/>
          <p:cNvGrpSpPr/>
          <p:nvPr/>
        </p:nvGrpSpPr>
        <p:grpSpPr>
          <a:xfrm>
            <a:off x="7462399" y="5254131"/>
            <a:ext cx="1602611" cy="875184"/>
            <a:chOff x="9645813" y="4812347"/>
            <a:chExt cx="1602611" cy="875184"/>
          </a:xfrm>
        </p:grpSpPr>
        <p:sp>
          <p:nvSpPr>
            <p:cNvPr id="47" name="TextBox 46"/>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48" name="Rectangle 47"/>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grpSp>
        <p:nvGrpSpPr>
          <p:cNvPr id="49" name="Group 48"/>
          <p:cNvGrpSpPr/>
          <p:nvPr/>
        </p:nvGrpSpPr>
        <p:grpSpPr>
          <a:xfrm>
            <a:off x="9010922" y="1911995"/>
            <a:ext cx="1602611" cy="875184"/>
            <a:chOff x="9645813" y="4812347"/>
            <a:chExt cx="1602611" cy="875184"/>
          </a:xfrm>
        </p:grpSpPr>
        <p:sp>
          <p:nvSpPr>
            <p:cNvPr id="50" name="TextBox 49"/>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51" name="Rectangle 50"/>
            <p:cNvSpPr/>
            <p:nvPr/>
          </p:nvSpPr>
          <p:spPr>
            <a:xfrm>
              <a:off x="9928904" y="4812347"/>
              <a:ext cx="1080745" cy="276999"/>
            </a:xfrm>
            <a:prstGeom prst="rect">
              <a:avLst/>
            </a:prstGeom>
          </p:spPr>
          <p:txBody>
            <a:bodyPr wrap="none">
              <a:spAutoFit/>
            </a:bodyPr>
            <a:lstStyle/>
            <a:p>
              <a:r>
                <a:rPr lang="en-US" sz="1200" b="1" dirty="0" smtClean="0">
                  <a:solidFill>
                    <a:schemeClr val="tx2"/>
                  </a:solidFill>
                  <a:latin typeface="Montserrat" charset="0"/>
                  <a:ea typeface="Montserrat" charset="0"/>
                  <a:cs typeface="Montserrat" charset="0"/>
                </a:rPr>
                <a:t>TITLE HERE</a:t>
              </a:r>
              <a:endParaRPr lang="en-US" sz="1200" b="1" dirty="0">
                <a:solidFill>
                  <a:schemeClr val="tx2"/>
                </a:solidFill>
                <a:latin typeface="Montserrat" charset="0"/>
                <a:ea typeface="Montserrat" charset="0"/>
                <a:cs typeface="Montserrat" charset="0"/>
              </a:endParaRPr>
            </a:p>
          </p:txBody>
        </p:sp>
      </p:grpSp>
    </p:spTree>
    <p:extLst>
      <p:ext uri="{BB962C8B-B14F-4D97-AF65-F5344CB8AC3E}">
        <p14:creationId xmlns:p14="http://schemas.microsoft.com/office/powerpoint/2010/main" val="41641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sp>
        <p:nvSpPr>
          <p:cNvPr id="24" name="Rectangle 23"/>
          <p:cNvSpPr/>
          <p:nvPr/>
        </p:nvSpPr>
        <p:spPr>
          <a:xfrm>
            <a:off x="7197816" y="5209319"/>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Presentation Skill</a:t>
            </a:r>
            <a:endParaRPr lang="en-US" sz="1200" dirty="0">
              <a:solidFill>
                <a:schemeClr val="bg1">
                  <a:lumMod val="50000"/>
                </a:schemeClr>
              </a:solidFill>
            </a:endParaRPr>
          </a:p>
        </p:txBody>
      </p:sp>
      <p:sp>
        <p:nvSpPr>
          <p:cNvPr id="25" name="Rectangle 24"/>
          <p:cNvSpPr/>
          <p:nvPr/>
        </p:nvSpPr>
        <p:spPr>
          <a:xfrm>
            <a:off x="7197816" y="4655759"/>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Design Skill</a:t>
            </a:r>
            <a:endParaRPr lang="en-US" sz="1200" dirty="0">
              <a:solidFill>
                <a:schemeClr val="bg1">
                  <a:lumMod val="50000"/>
                </a:schemeClr>
              </a:solidFill>
            </a:endParaRPr>
          </a:p>
        </p:txBody>
      </p:sp>
      <p:sp>
        <p:nvSpPr>
          <p:cNvPr id="26" name="Rectangle 25"/>
          <p:cNvSpPr/>
          <p:nvPr/>
        </p:nvSpPr>
        <p:spPr>
          <a:xfrm>
            <a:off x="7197816" y="4102199"/>
            <a:ext cx="1138465" cy="225593"/>
          </a:xfrm>
          <a:prstGeom prst="rect">
            <a:avLst/>
          </a:prstGeom>
        </p:spPr>
        <p:txBody>
          <a:bodyPr wrap="none">
            <a:noAutofit/>
          </a:bodyPr>
          <a:lstStyle/>
          <a:p>
            <a:pPr>
              <a:lnSpc>
                <a:spcPct val="95000"/>
              </a:lnSpc>
            </a:pPr>
            <a:r>
              <a:rPr lang="id-ID" sz="1200" smtClean="0">
                <a:solidFill>
                  <a:schemeClr val="bg1">
                    <a:lumMod val="50000"/>
                  </a:schemeClr>
                </a:solidFill>
              </a:rPr>
              <a:t>Negotiation</a:t>
            </a:r>
            <a:endParaRPr lang="en-US" sz="1200" dirty="0">
              <a:solidFill>
                <a:schemeClr val="bg1">
                  <a:lumMod val="50000"/>
                </a:schemeClr>
              </a:solidFill>
            </a:endParaRPr>
          </a:p>
        </p:txBody>
      </p:sp>
      <p:sp>
        <p:nvSpPr>
          <p:cNvPr id="27" name="Rounded Rectangle 26"/>
          <p:cNvSpPr/>
          <p:nvPr/>
        </p:nvSpPr>
        <p:spPr>
          <a:xfrm rot="5400000">
            <a:off x="8608519" y="2948917"/>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28" name="Rounded Rectangle 27"/>
          <p:cNvSpPr/>
          <p:nvPr/>
        </p:nvSpPr>
        <p:spPr>
          <a:xfrm>
            <a:off x="7207223" y="4350212"/>
            <a:ext cx="2520881"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80%</a:t>
            </a:r>
            <a:endParaRPr lang="en-US" sz="1200" dirty="0">
              <a:solidFill>
                <a:srgbClr val="FFFFFF"/>
              </a:solidFill>
            </a:endParaRPr>
          </a:p>
        </p:txBody>
      </p:sp>
      <p:sp>
        <p:nvSpPr>
          <p:cNvPr id="29" name="Rounded Rectangle 28"/>
          <p:cNvSpPr/>
          <p:nvPr/>
        </p:nvSpPr>
        <p:spPr>
          <a:xfrm rot="5400000">
            <a:off x="8608519" y="3502476"/>
            <a:ext cx="220019"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0" name="Rounded Rectangle 29"/>
          <p:cNvSpPr/>
          <p:nvPr/>
        </p:nvSpPr>
        <p:spPr>
          <a:xfrm>
            <a:off x="7207222" y="4903772"/>
            <a:ext cx="1640168"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85</a:t>
            </a:r>
            <a:r>
              <a:rPr lang="en-US" sz="1200" dirty="0">
                <a:solidFill>
                  <a:srgbClr val="FFFFFF"/>
                </a:solidFill>
              </a:rPr>
              <a:t>%</a:t>
            </a:r>
          </a:p>
        </p:txBody>
      </p:sp>
      <p:sp>
        <p:nvSpPr>
          <p:cNvPr id="31" name="Rounded Rectangle 30"/>
          <p:cNvSpPr/>
          <p:nvPr/>
        </p:nvSpPr>
        <p:spPr>
          <a:xfrm rot="5400000">
            <a:off x="8608519" y="4056037"/>
            <a:ext cx="220020" cy="3022614"/>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FFFFFF"/>
              </a:solidFill>
            </a:endParaRPr>
          </a:p>
        </p:txBody>
      </p:sp>
      <p:sp>
        <p:nvSpPr>
          <p:cNvPr id="32" name="Rounded Rectangle 31"/>
          <p:cNvSpPr/>
          <p:nvPr/>
        </p:nvSpPr>
        <p:spPr>
          <a:xfrm>
            <a:off x="7207221" y="5457332"/>
            <a:ext cx="2314425" cy="2200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pPr algn="r"/>
            <a:r>
              <a:rPr lang="en-US" sz="1200" dirty="0" smtClean="0">
                <a:solidFill>
                  <a:srgbClr val="FFFFFF"/>
                </a:solidFill>
              </a:rPr>
              <a:t>70</a:t>
            </a:r>
            <a:r>
              <a:rPr lang="en-US" sz="1200" dirty="0">
                <a:solidFill>
                  <a:srgbClr val="FFFFFF"/>
                </a:solidFill>
              </a:rPr>
              <a:t>%</a:t>
            </a:r>
          </a:p>
        </p:txBody>
      </p:sp>
      <p:sp>
        <p:nvSpPr>
          <p:cNvPr id="33" name="Rectangle 32"/>
          <p:cNvSpPr/>
          <p:nvPr/>
        </p:nvSpPr>
        <p:spPr>
          <a:xfrm>
            <a:off x="7018416" y="2359520"/>
            <a:ext cx="3400223" cy="1384995"/>
          </a:xfrm>
          <a:prstGeom prst="rect">
            <a:avLst/>
          </a:prstGeom>
        </p:spPr>
        <p:txBody>
          <a:bodyPr wrap="square">
            <a:spAutoFit/>
          </a:bodyPr>
          <a:lstStyle/>
          <a:p>
            <a:pPr algn="just"/>
            <a:r>
              <a:rPr lang="en-US" sz="1400">
                <a:solidFill>
                  <a:schemeClr val="bg1">
                    <a:lumMod val="50000"/>
                  </a:schemeClr>
                </a:solidFill>
                <a:latin typeface="Lato Light" panose="020F0402020204030203" pitchFamily="34" charset="0"/>
                <a:cs typeface="Lato Light" panose="020F0402020204030203"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Lato Light" panose="020F0402020204030203" pitchFamily="34" charset="0"/>
              <a:cs typeface="Lato Light" panose="020F0402020204030203" pitchFamily="34" charset="0"/>
            </a:endParaRPr>
          </a:p>
        </p:txBody>
      </p:sp>
      <p:sp>
        <p:nvSpPr>
          <p:cNvPr id="34" name="Rectangle 33"/>
          <p:cNvSpPr/>
          <p:nvPr/>
        </p:nvSpPr>
        <p:spPr>
          <a:xfrm>
            <a:off x="7027673" y="1984757"/>
            <a:ext cx="1999265" cy="307777"/>
          </a:xfrm>
          <a:prstGeom prst="rect">
            <a:avLst/>
          </a:prstGeom>
        </p:spPr>
        <p:txBody>
          <a:bodyPr wrap="none">
            <a:spAutoFit/>
          </a:bodyPr>
          <a:lstStyle/>
          <a:p>
            <a:r>
              <a:rPr lang="en-US" sz="1400" b="1" spc="600" dirty="0" smtClean="0">
                <a:solidFill>
                  <a:schemeClr val="tx2"/>
                </a:solidFill>
                <a:latin typeface="Montserrat" charset="0"/>
                <a:ea typeface="Montserrat" charset="0"/>
                <a:cs typeface="Montserrat" charset="0"/>
              </a:rPr>
              <a:t>TITLE HERE</a:t>
            </a:r>
            <a:endParaRPr lang="en-US" sz="1400" b="1" spc="600" dirty="0">
              <a:solidFill>
                <a:schemeClr val="tx2"/>
              </a:solidFill>
              <a:latin typeface="Montserrat" charset="0"/>
              <a:ea typeface="Montserrat" charset="0"/>
              <a:cs typeface="Montserrat" charset="0"/>
            </a:endParaRPr>
          </a:p>
        </p:txBody>
      </p:sp>
      <p:grpSp>
        <p:nvGrpSpPr>
          <p:cNvPr id="35" name="Group 34"/>
          <p:cNvGrpSpPr>
            <a:grpSpLocks noChangeAspect="1"/>
          </p:cNvGrpSpPr>
          <p:nvPr/>
        </p:nvGrpSpPr>
        <p:grpSpPr bwMode="auto">
          <a:xfrm flipH="1">
            <a:off x="1284109" y="3886226"/>
            <a:ext cx="4531261" cy="1791122"/>
            <a:chOff x="2028" y="2889"/>
            <a:chExt cx="2755" cy="1089"/>
          </a:xfrm>
          <a:solidFill>
            <a:schemeClr val="bg1">
              <a:lumMod val="50000"/>
            </a:schemeClr>
          </a:solidFill>
        </p:grpSpPr>
        <p:sp>
          <p:nvSpPr>
            <p:cNvPr id="36" name="Freeform 35"/>
            <p:cNvSpPr>
              <a:spLocks/>
            </p:cNvSpPr>
            <p:nvPr/>
          </p:nvSpPr>
          <p:spPr bwMode="auto">
            <a:xfrm>
              <a:off x="2898" y="3604"/>
              <a:ext cx="920" cy="374"/>
            </a:xfrm>
            <a:custGeom>
              <a:avLst/>
              <a:gdLst>
                <a:gd name="T0" fmla="*/ 272 w 272"/>
                <a:gd name="T1" fmla="*/ 110 h 110"/>
                <a:gd name="T2" fmla="*/ 211 w 272"/>
                <a:gd name="T3" fmla="*/ 110 h 110"/>
                <a:gd name="T4" fmla="*/ 211 w 272"/>
                <a:gd name="T5" fmla="*/ 86 h 110"/>
                <a:gd name="T6" fmla="*/ 185 w 272"/>
                <a:gd name="T7" fmla="*/ 60 h 110"/>
                <a:gd name="T8" fmla="*/ 86 w 272"/>
                <a:gd name="T9" fmla="*/ 60 h 110"/>
                <a:gd name="T10" fmla="*/ 60 w 272"/>
                <a:gd name="T11" fmla="*/ 86 h 110"/>
                <a:gd name="T12" fmla="*/ 60 w 272"/>
                <a:gd name="T13" fmla="*/ 110 h 110"/>
                <a:gd name="T14" fmla="*/ 0 w 272"/>
                <a:gd name="T15" fmla="*/ 110 h 110"/>
                <a:gd name="T16" fmla="*/ 0 w 272"/>
                <a:gd name="T17" fmla="*/ 86 h 110"/>
                <a:gd name="T18" fmla="*/ 86 w 272"/>
                <a:gd name="T19" fmla="*/ 0 h 110"/>
                <a:gd name="T20" fmla="*/ 185 w 272"/>
                <a:gd name="T21" fmla="*/ 0 h 110"/>
                <a:gd name="T22" fmla="*/ 272 w 272"/>
                <a:gd name="T23" fmla="*/ 86 h 110"/>
                <a:gd name="T24" fmla="*/ 272 w 272"/>
                <a:gd name="T2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110">
                  <a:moveTo>
                    <a:pt x="272" y="110"/>
                  </a:moveTo>
                  <a:cubicBezTo>
                    <a:pt x="211" y="110"/>
                    <a:pt x="211" y="110"/>
                    <a:pt x="211" y="110"/>
                  </a:cubicBezTo>
                  <a:cubicBezTo>
                    <a:pt x="211" y="86"/>
                    <a:pt x="211" y="86"/>
                    <a:pt x="211" y="86"/>
                  </a:cubicBezTo>
                  <a:cubicBezTo>
                    <a:pt x="211" y="71"/>
                    <a:pt x="200" y="60"/>
                    <a:pt x="185" y="60"/>
                  </a:cubicBezTo>
                  <a:cubicBezTo>
                    <a:pt x="86" y="60"/>
                    <a:pt x="86" y="60"/>
                    <a:pt x="86" y="60"/>
                  </a:cubicBezTo>
                  <a:cubicBezTo>
                    <a:pt x="72" y="60"/>
                    <a:pt x="60" y="71"/>
                    <a:pt x="60" y="86"/>
                  </a:cubicBezTo>
                  <a:cubicBezTo>
                    <a:pt x="60" y="110"/>
                    <a:pt x="60" y="110"/>
                    <a:pt x="60" y="110"/>
                  </a:cubicBezTo>
                  <a:cubicBezTo>
                    <a:pt x="0" y="110"/>
                    <a:pt x="0" y="110"/>
                    <a:pt x="0" y="110"/>
                  </a:cubicBezTo>
                  <a:cubicBezTo>
                    <a:pt x="0" y="86"/>
                    <a:pt x="0" y="86"/>
                    <a:pt x="0" y="86"/>
                  </a:cubicBezTo>
                  <a:cubicBezTo>
                    <a:pt x="0" y="38"/>
                    <a:pt x="39" y="0"/>
                    <a:pt x="86" y="0"/>
                  </a:cubicBezTo>
                  <a:cubicBezTo>
                    <a:pt x="185" y="0"/>
                    <a:pt x="185" y="0"/>
                    <a:pt x="185" y="0"/>
                  </a:cubicBezTo>
                  <a:cubicBezTo>
                    <a:pt x="233" y="0"/>
                    <a:pt x="272" y="38"/>
                    <a:pt x="272" y="86"/>
                  </a:cubicBezTo>
                  <a:lnTo>
                    <a:pt x="272"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199" y="3328"/>
              <a:ext cx="318" cy="378"/>
            </a:xfrm>
            <a:custGeom>
              <a:avLst/>
              <a:gdLst>
                <a:gd name="T0" fmla="*/ 94 w 94"/>
                <a:gd name="T1" fmla="*/ 111 h 111"/>
                <a:gd name="T2" fmla="*/ 0 w 94"/>
                <a:gd name="T3" fmla="*/ 111 h 111"/>
                <a:gd name="T4" fmla="*/ 0 w 94"/>
                <a:gd name="T5" fmla="*/ 47 h 111"/>
                <a:gd name="T6" fmla="*/ 47 w 94"/>
                <a:gd name="T7" fmla="*/ 0 h 111"/>
                <a:gd name="T8" fmla="*/ 94 w 94"/>
                <a:gd name="T9" fmla="*/ 47 h 111"/>
                <a:gd name="T10" fmla="*/ 94 w 94"/>
                <a:gd name="T11" fmla="*/ 111 h 111"/>
              </a:gdLst>
              <a:ahLst/>
              <a:cxnLst>
                <a:cxn ang="0">
                  <a:pos x="T0" y="T1"/>
                </a:cxn>
                <a:cxn ang="0">
                  <a:pos x="T2" y="T3"/>
                </a:cxn>
                <a:cxn ang="0">
                  <a:pos x="T4" y="T5"/>
                </a:cxn>
                <a:cxn ang="0">
                  <a:pos x="T6" y="T7"/>
                </a:cxn>
                <a:cxn ang="0">
                  <a:pos x="T8" y="T9"/>
                </a:cxn>
                <a:cxn ang="0">
                  <a:pos x="T10" y="T11"/>
                </a:cxn>
              </a:cxnLst>
              <a:rect l="0" t="0" r="r" b="b"/>
              <a:pathLst>
                <a:path w="94" h="111">
                  <a:moveTo>
                    <a:pt x="94" y="111"/>
                  </a:moveTo>
                  <a:cubicBezTo>
                    <a:pt x="0" y="111"/>
                    <a:pt x="0" y="111"/>
                    <a:pt x="0" y="111"/>
                  </a:cubicBezTo>
                  <a:cubicBezTo>
                    <a:pt x="0" y="47"/>
                    <a:pt x="0" y="47"/>
                    <a:pt x="0" y="47"/>
                  </a:cubicBezTo>
                  <a:cubicBezTo>
                    <a:pt x="0" y="21"/>
                    <a:pt x="21" y="0"/>
                    <a:pt x="47" y="0"/>
                  </a:cubicBezTo>
                  <a:cubicBezTo>
                    <a:pt x="73" y="0"/>
                    <a:pt x="94" y="21"/>
                    <a:pt x="94" y="47"/>
                  </a:cubicBezTo>
                  <a:lnTo>
                    <a:pt x="94"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529" y="3004"/>
              <a:ext cx="1739" cy="708"/>
            </a:xfrm>
            <a:custGeom>
              <a:avLst/>
              <a:gdLst>
                <a:gd name="T0" fmla="*/ 440 w 514"/>
                <a:gd name="T1" fmla="*/ 208 h 208"/>
                <a:gd name="T2" fmla="*/ 427 w 514"/>
                <a:gd name="T3" fmla="*/ 207 h 208"/>
                <a:gd name="T4" fmla="*/ 57 w 514"/>
                <a:gd name="T5" fmla="*/ 127 h 208"/>
                <a:gd name="T6" fmla="*/ 8 w 514"/>
                <a:gd name="T7" fmla="*/ 52 h 208"/>
                <a:gd name="T8" fmla="*/ 19 w 514"/>
                <a:gd name="T9" fmla="*/ 0 h 208"/>
                <a:gd name="T10" fmla="*/ 51 w 514"/>
                <a:gd name="T11" fmla="*/ 7 h 208"/>
                <a:gd name="T12" fmla="*/ 40 w 514"/>
                <a:gd name="T13" fmla="*/ 59 h 208"/>
                <a:gd name="T14" fmla="*/ 63 w 514"/>
                <a:gd name="T15" fmla="*/ 95 h 208"/>
                <a:gd name="T16" fmla="*/ 434 w 514"/>
                <a:gd name="T17" fmla="*/ 175 h 208"/>
                <a:gd name="T18" fmla="*/ 471 w 514"/>
                <a:gd name="T19" fmla="*/ 151 h 208"/>
                <a:gd name="T20" fmla="*/ 482 w 514"/>
                <a:gd name="T21" fmla="*/ 99 h 208"/>
                <a:gd name="T22" fmla="*/ 514 w 514"/>
                <a:gd name="T23" fmla="*/ 106 h 208"/>
                <a:gd name="T24" fmla="*/ 503 w 514"/>
                <a:gd name="T25" fmla="*/ 158 h 208"/>
                <a:gd name="T26" fmla="*/ 440 w 514"/>
                <a:gd name="T2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208">
                  <a:moveTo>
                    <a:pt x="440" y="208"/>
                  </a:moveTo>
                  <a:cubicBezTo>
                    <a:pt x="436" y="208"/>
                    <a:pt x="432" y="208"/>
                    <a:pt x="427" y="207"/>
                  </a:cubicBezTo>
                  <a:cubicBezTo>
                    <a:pt x="57" y="127"/>
                    <a:pt x="57" y="127"/>
                    <a:pt x="57" y="127"/>
                  </a:cubicBezTo>
                  <a:cubicBezTo>
                    <a:pt x="22" y="120"/>
                    <a:pt x="0" y="86"/>
                    <a:pt x="8" y="52"/>
                  </a:cubicBezTo>
                  <a:cubicBezTo>
                    <a:pt x="19" y="0"/>
                    <a:pt x="19" y="0"/>
                    <a:pt x="19" y="0"/>
                  </a:cubicBezTo>
                  <a:cubicBezTo>
                    <a:pt x="51" y="7"/>
                    <a:pt x="51" y="7"/>
                    <a:pt x="51" y="7"/>
                  </a:cubicBezTo>
                  <a:cubicBezTo>
                    <a:pt x="40" y="59"/>
                    <a:pt x="40" y="59"/>
                    <a:pt x="40" y="59"/>
                  </a:cubicBezTo>
                  <a:cubicBezTo>
                    <a:pt x="36" y="75"/>
                    <a:pt x="47" y="92"/>
                    <a:pt x="63" y="95"/>
                  </a:cubicBezTo>
                  <a:cubicBezTo>
                    <a:pt x="434" y="175"/>
                    <a:pt x="434" y="175"/>
                    <a:pt x="434" y="175"/>
                  </a:cubicBezTo>
                  <a:cubicBezTo>
                    <a:pt x="451" y="178"/>
                    <a:pt x="467" y="168"/>
                    <a:pt x="471" y="151"/>
                  </a:cubicBezTo>
                  <a:cubicBezTo>
                    <a:pt x="482" y="99"/>
                    <a:pt x="482" y="99"/>
                    <a:pt x="482" y="99"/>
                  </a:cubicBezTo>
                  <a:cubicBezTo>
                    <a:pt x="514" y="106"/>
                    <a:pt x="514" y="106"/>
                    <a:pt x="514" y="106"/>
                  </a:cubicBezTo>
                  <a:cubicBezTo>
                    <a:pt x="503" y="158"/>
                    <a:pt x="503" y="158"/>
                    <a:pt x="503" y="158"/>
                  </a:cubicBezTo>
                  <a:cubicBezTo>
                    <a:pt x="496" y="188"/>
                    <a:pt x="470" y="208"/>
                    <a:pt x="44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3531" y="3154"/>
              <a:ext cx="1252" cy="283"/>
            </a:xfrm>
            <a:custGeom>
              <a:avLst/>
              <a:gdLst>
                <a:gd name="T0" fmla="*/ 369 w 370"/>
                <a:gd name="T1" fmla="*/ 22 h 83"/>
                <a:gd name="T2" fmla="*/ 288 w 370"/>
                <a:gd name="T3" fmla="*/ 83 h 83"/>
                <a:gd name="T4" fmla="*/ 83 w 370"/>
                <a:gd name="T5" fmla="*/ 83 h 83"/>
                <a:gd name="T6" fmla="*/ 2 w 370"/>
                <a:gd name="T7" fmla="*/ 22 h 83"/>
                <a:gd name="T8" fmla="*/ 5 w 370"/>
                <a:gd name="T9" fmla="*/ 7 h 83"/>
                <a:gd name="T10" fmla="*/ 19 w 370"/>
                <a:gd name="T11" fmla="*/ 0 h 83"/>
                <a:gd name="T12" fmla="*/ 352 w 370"/>
                <a:gd name="T13" fmla="*/ 0 h 83"/>
                <a:gd name="T14" fmla="*/ 366 w 370"/>
                <a:gd name="T15" fmla="*/ 7 h 83"/>
                <a:gd name="T16" fmla="*/ 369 w 370"/>
                <a:gd name="T17" fmla="*/ 2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3">
                  <a:moveTo>
                    <a:pt x="369" y="22"/>
                  </a:moveTo>
                  <a:cubicBezTo>
                    <a:pt x="358" y="58"/>
                    <a:pt x="325" y="83"/>
                    <a:pt x="288" y="83"/>
                  </a:cubicBezTo>
                  <a:cubicBezTo>
                    <a:pt x="83" y="83"/>
                    <a:pt x="83" y="83"/>
                    <a:pt x="83" y="83"/>
                  </a:cubicBezTo>
                  <a:cubicBezTo>
                    <a:pt x="46" y="83"/>
                    <a:pt x="13" y="58"/>
                    <a:pt x="2" y="22"/>
                  </a:cubicBezTo>
                  <a:cubicBezTo>
                    <a:pt x="0" y="17"/>
                    <a:pt x="1" y="11"/>
                    <a:pt x="5" y="7"/>
                  </a:cubicBezTo>
                  <a:cubicBezTo>
                    <a:pt x="8" y="2"/>
                    <a:pt x="13" y="0"/>
                    <a:pt x="19" y="0"/>
                  </a:cubicBezTo>
                  <a:cubicBezTo>
                    <a:pt x="352" y="0"/>
                    <a:pt x="352" y="0"/>
                    <a:pt x="352" y="0"/>
                  </a:cubicBezTo>
                  <a:cubicBezTo>
                    <a:pt x="358" y="0"/>
                    <a:pt x="363" y="2"/>
                    <a:pt x="366" y="7"/>
                  </a:cubicBezTo>
                  <a:cubicBezTo>
                    <a:pt x="369" y="11"/>
                    <a:pt x="370" y="17"/>
                    <a:pt x="36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2028" y="2889"/>
              <a:ext cx="1252" cy="282"/>
            </a:xfrm>
            <a:custGeom>
              <a:avLst/>
              <a:gdLst>
                <a:gd name="T0" fmla="*/ 368 w 370"/>
                <a:gd name="T1" fmla="*/ 23 h 83"/>
                <a:gd name="T2" fmla="*/ 287 w 370"/>
                <a:gd name="T3" fmla="*/ 83 h 83"/>
                <a:gd name="T4" fmla="*/ 82 w 370"/>
                <a:gd name="T5" fmla="*/ 83 h 83"/>
                <a:gd name="T6" fmla="*/ 1 w 370"/>
                <a:gd name="T7" fmla="*/ 23 h 83"/>
                <a:gd name="T8" fmla="*/ 4 w 370"/>
                <a:gd name="T9" fmla="*/ 7 h 83"/>
                <a:gd name="T10" fmla="*/ 18 w 370"/>
                <a:gd name="T11" fmla="*/ 0 h 83"/>
                <a:gd name="T12" fmla="*/ 351 w 370"/>
                <a:gd name="T13" fmla="*/ 0 h 83"/>
                <a:gd name="T14" fmla="*/ 365 w 370"/>
                <a:gd name="T15" fmla="*/ 7 h 83"/>
                <a:gd name="T16" fmla="*/ 368 w 370"/>
                <a:gd name="T17" fmla="*/ 2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3">
                  <a:moveTo>
                    <a:pt x="368" y="23"/>
                  </a:moveTo>
                  <a:cubicBezTo>
                    <a:pt x="357" y="59"/>
                    <a:pt x="324" y="83"/>
                    <a:pt x="287" y="83"/>
                  </a:cubicBezTo>
                  <a:cubicBezTo>
                    <a:pt x="82" y="83"/>
                    <a:pt x="82" y="83"/>
                    <a:pt x="82" y="83"/>
                  </a:cubicBezTo>
                  <a:cubicBezTo>
                    <a:pt x="45" y="83"/>
                    <a:pt x="12" y="59"/>
                    <a:pt x="1" y="23"/>
                  </a:cubicBezTo>
                  <a:cubicBezTo>
                    <a:pt x="0" y="18"/>
                    <a:pt x="1" y="12"/>
                    <a:pt x="4" y="7"/>
                  </a:cubicBezTo>
                  <a:cubicBezTo>
                    <a:pt x="7" y="3"/>
                    <a:pt x="13" y="0"/>
                    <a:pt x="18" y="0"/>
                  </a:cubicBezTo>
                  <a:cubicBezTo>
                    <a:pt x="351" y="0"/>
                    <a:pt x="351" y="0"/>
                    <a:pt x="351" y="0"/>
                  </a:cubicBezTo>
                  <a:cubicBezTo>
                    <a:pt x="357" y="0"/>
                    <a:pt x="362" y="3"/>
                    <a:pt x="365" y="7"/>
                  </a:cubicBezTo>
                  <a:cubicBezTo>
                    <a:pt x="369" y="12"/>
                    <a:pt x="370" y="18"/>
                    <a:pt x="36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40"/>
            <p:cNvSpPr>
              <a:spLocks noChangeArrowheads="1"/>
            </p:cNvSpPr>
            <p:nvPr/>
          </p:nvSpPr>
          <p:spPr bwMode="auto">
            <a:xfrm>
              <a:off x="3284" y="3413"/>
              <a:ext cx="145" cy="1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1673611" y="3092825"/>
            <a:ext cx="1013462" cy="1520775"/>
            <a:chOff x="1281455" y="4148278"/>
            <a:chExt cx="1169612" cy="1793958"/>
          </a:xfrm>
        </p:grpSpPr>
        <p:sp>
          <p:nvSpPr>
            <p:cNvPr id="42" name="Freeform 92"/>
            <p:cNvSpPr>
              <a:spLocks/>
            </p:cNvSpPr>
            <p:nvPr/>
          </p:nvSpPr>
          <p:spPr bwMode="auto">
            <a:xfrm>
              <a:off x="1641991" y="4148278"/>
              <a:ext cx="445702" cy="461899"/>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Freeform 93"/>
            <p:cNvSpPr>
              <a:spLocks/>
            </p:cNvSpPr>
            <p:nvPr/>
          </p:nvSpPr>
          <p:spPr bwMode="auto">
            <a:xfrm>
              <a:off x="2019560" y="5322396"/>
              <a:ext cx="227109" cy="619840"/>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Freeform 94"/>
            <p:cNvSpPr>
              <a:spLocks/>
            </p:cNvSpPr>
            <p:nvPr/>
          </p:nvSpPr>
          <p:spPr bwMode="auto">
            <a:xfrm>
              <a:off x="1460303" y="5337296"/>
              <a:ext cx="238464" cy="604939"/>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95"/>
            <p:cNvSpPr>
              <a:spLocks/>
            </p:cNvSpPr>
            <p:nvPr/>
          </p:nvSpPr>
          <p:spPr bwMode="auto">
            <a:xfrm>
              <a:off x="1281455" y="4380717"/>
              <a:ext cx="1169612" cy="115921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3" name="Group 2"/>
          <p:cNvGrpSpPr/>
          <p:nvPr/>
        </p:nvGrpSpPr>
        <p:grpSpPr>
          <a:xfrm>
            <a:off x="4284858" y="1611585"/>
            <a:ext cx="932601" cy="2204219"/>
            <a:chOff x="2496489" y="2205318"/>
            <a:chExt cx="1195161" cy="2899538"/>
          </a:xfrm>
        </p:grpSpPr>
        <p:sp>
          <p:nvSpPr>
            <p:cNvPr id="47" name="Freeform 96"/>
            <p:cNvSpPr>
              <a:spLocks/>
            </p:cNvSpPr>
            <p:nvPr/>
          </p:nvSpPr>
          <p:spPr bwMode="auto">
            <a:xfrm>
              <a:off x="2496489" y="2205318"/>
              <a:ext cx="1195161" cy="2899538"/>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Oval 97"/>
            <p:cNvSpPr>
              <a:spLocks noChangeArrowheads="1"/>
            </p:cNvSpPr>
            <p:nvPr/>
          </p:nvSpPr>
          <p:spPr bwMode="auto">
            <a:xfrm>
              <a:off x="2876896" y="2452659"/>
              <a:ext cx="448540" cy="464880"/>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3103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700"/>
                            </p:stCondLst>
                            <p:childTnLst>
                              <p:par>
                                <p:cTn id="15" presetID="12" presetClass="entr" presetSubtype="4"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p:tgtEl>
                                          <p:spTgt spid="35"/>
                                        </p:tgtEl>
                                        <p:attrNameLst>
                                          <p:attrName>ppt_y</p:attrName>
                                        </p:attrNameLst>
                                      </p:cBhvr>
                                      <p:tavLst>
                                        <p:tav tm="0">
                                          <p:val>
                                            <p:strVal val="#ppt_y+#ppt_h*1.125000"/>
                                          </p:val>
                                        </p:tav>
                                        <p:tav tm="100000">
                                          <p:val>
                                            <p:strVal val="#ppt_y"/>
                                          </p:val>
                                        </p:tav>
                                      </p:tavLst>
                                    </p:anim>
                                    <p:animEffect transition="in" filter="wipe(up)">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63688" y="0"/>
            <a:ext cx="2451652" cy="68580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239795" y="2631883"/>
            <a:ext cx="2104562" cy="2677656"/>
          </a:xfrm>
          <a:prstGeom prst="rect">
            <a:avLst/>
          </a:prstGeom>
        </p:spPr>
        <p:txBody>
          <a:bodyPr wrap="square">
            <a:spAutoFit/>
          </a:bodyPr>
          <a:lstStyle/>
          <a:p>
            <a:r>
              <a:rPr lang="en-US" sz="1400">
                <a:solidFill>
                  <a:schemeClr val="bg1">
                    <a:lumMod val="50000"/>
                  </a:schemeClr>
                </a:solidFill>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endParaRPr>
          </a:p>
        </p:txBody>
      </p:sp>
      <p:sp>
        <p:nvSpPr>
          <p:cNvPr id="19" name="Rectangle 18"/>
          <p:cNvSpPr/>
          <p:nvPr/>
        </p:nvSpPr>
        <p:spPr>
          <a:xfrm>
            <a:off x="6825433" y="1565635"/>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0" name="Rectangle 19"/>
          <p:cNvSpPr/>
          <p:nvPr/>
        </p:nvSpPr>
        <p:spPr>
          <a:xfrm>
            <a:off x="6769722" y="3875138"/>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1" name="Rectangle 20"/>
          <p:cNvSpPr/>
          <p:nvPr/>
        </p:nvSpPr>
        <p:spPr>
          <a:xfrm>
            <a:off x="6825433" y="2699671"/>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2" name="Rectangle 21"/>
          <p:cNvSpPr/>
          <p:nvPr/>
        </p:nvSpPr>
        <p:spPr>
          <a:xfrm>
            <a:off x="6769722" y="5009174"/>
            <a:ext cx="3987246" cy="955919"/>
          </a:xfrm>
          <a:prstGeom prst="rect">
            <a:avLst/>
          </a:prstGeom>
        </p:spPr>
        <p:txBody>
          <a:bodyPr wrap="square">
            <a:spAutoFit/>
          </a:bodyPr>
          <a:lstStyle/>
          <a:p>
            <a:pPr algn="just">
              <a:lnSpc>
                <a:spcPts val="1651"/>
              </a:lnSpc>
              <a:spcAft>
                <a:spcPts val="1500"/>
              </a:spcAft>
            </a:pP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ipsum</a:t>
            </a:r>
            <a:r>
              <a:rPr lang="en-US" sz="1200" dirty="0">
                <a:solidFill>
                  <a:schemeClr val="bg2">
                    <a:lumMod val="50000"/>
                  </a:schemeClr>
                </a:solidFill>
                <a:ea typeface="Times New Roman" panose="02020603050405020304" pitchFamily="18" charset="0"/>
              </a:rPr>
              <a:t> dolor sit </a:t>
            </a:r>
            <a:r>
              <a:rPr lang="en-US" sz="1200" dirty="0" err="1">
                <a:solidFill>
                  <a:schemeClr val="bg2">
                    <a:lumMod val="50000"/>
                  </a:schemeClr>
                </a:solidFill>
                <a:ea typeface="Times New Roman" panose="02020603050405020304" pitchFamily="18" charset="0"/>
              </a:rPr>
              <a:t>amet</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consectetur</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elit</a:t>
            </a:r>
            <a:r>
              <a:rPr lang="en-US" sz="1200" dirty="0">
                <a:solidFill>
                  <a:schemeClr val="bg2">
                    <a:lumMod val="50000"/>
                  </a:schemeClr>
                </a:solidFill>
                <a:ea typeface="Times New Roman" panose="02020603050405020304" pitchFamily="18" charset="0"/>
              </a:rPr>
              <a:t>. Nam </a:t>
            </a:r>
            <a:r>
              <a:rPr lang="en-US" sz="1200" dirty="0" err="1">
                <a:solidFill>
                  <a:schemeClr val="bg2">
                    <a:lumMod val="50000"/>
                  </a:schemeClr>
                </a:solidFill>
                <a:ea typeface="Times New Roman" panose="02020603050405020304" pitchFamily="18" charset="0"/>
              </a:rPr>
              <a:t>viverra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euismod</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odio</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gravida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pellentesque</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urna</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varius</a:t>
            </a:r>
            <a:r>
              <a:rPr lang="en-US" sz="1200" dirty="0">
                <a:solidFill>
                  <a:schemeClr val="bg2">
                    <a:lumMod val="50000"/>
                  </a:schemeClr>
                </a:solidFill>
                <a:ea typeface="Times New Roman" panose="02020603050405020304" pitchFamily="18" charset="0"/>
              </a:rPr>
              <a:t> vitae. </a:t>
            </a:r>
            <a:r>
              <a:rPr lang="en-US" sz="1200" dirty="0" err="1">
                <a:solidFill>
                  <a:schemeClr val="bg2">
                    <a:lumMod val="50000"/>
                  </a:schemeClr>
                </a:solidFill>
                <a:ea typeface="Times New Roman" panose="02020603050405020304" pitchFamily="18" charset="0"/>
              </a:rPr>
              <a:t>Sed</a:t>
            </a:r>
            <a:r>
              <a:rPr lang="en-US" sz="1200" dirty="0">
                <a:solidFill>
                  <a:schemeClr val="bg2">
                    <a:lumMod val="50000"/>
                  </a:schemeClr>
                </a:solidFill>
                <a:ea typeface="Times New Roman" panose="02020603050405020304" pitchFamily="18" charset="0"/>
              </a:rPr>
              <a:t> dui </a:t>
            </a:r>
            <a:r>
              <a:rPr lang="en-US" sz="1200" dirty="0" err="1">
                <a:solidFill>
                  <a:schemeClr val="bg2">
                    <a:lumMod val="50000"/>
                  </a:schemeClr>
                </a:solidFill>
                <a:ea typeface="Times New Roman" panose="02020603050405020304" pitchFamily="18" charset="0"/>
              </a:rPr>
              <a:t>lorem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in </a:t>
            </a:r>
            <a:r>
              <a:rPr lang="en-US" sz="1200" dirty="0" err="1">
                <a:solidFill>
                  <a:schemeClr val="bg2">
                    <a:lumMod val="50000"/>
                  </a:schemeClr>
                </a:solidFill>
                <a:ea typeface="Times New Roman" panose="02020603050405020304" pitchFamily="18" charset="0"/>
              </a:rPr>
              <a:t>adipiscing</a:t>
            </a:r>
            <a:r>
              <a:rPr lang="en-US" sz="1200" dirty="0">
                <a:solidFill>
                  <a:schemeClr val="bg2">
                    <a:lumMod val="50000"/>
                  </a:schemeClr>
                </a:solidFill>
                <a:ea typeface="Times New Roman" panose="02020603050405020304" pitchFamily="18" charset="0"/>
              </a:rPr>
              <a:t> et, </a:t>
            </a:r>
            <a:r>
              <a:rPr lang="en-US" sz="1200" dirty="0" err="1">
                <a:solidFill>
                  <a:schemeClr val="bg2">
                    <a:lumMod val="50000"/>
                  </a:schemeClr>
                </a:solidFill>
                <a:ea typeface="Times New Roman" panose="02020603050405020304" pitchFamily="18" charset="0"/>
              </a:rPr>
              <a:t>interdum</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nec</a:t>
            </a:r>
            <a:r>
              <a:rPr lang="en-US" sz="1200" dirty="0">
                <a:solidFill>
                  <a:schemeClr val="bg2">
                    <a:lumMod val="50000"/>
                  </a:schemeClr>
                </a:solidFill>
                <a:ea typeface="Times New Roman" panose="02020603050405020304" pitchFamily="18" charset="0"/>
              </a:rPr>
              <a:t> </a:t>
            </a:r>
            <a:r>
              <a:rPr lang="en-US" sz="1200" dirty="0" err="1">
                <a:solidFill>
                  <a:schemeClr val="bg2">
                    <a:lumMod val="50000"/>
                  </a:schemeClr>
                </a:solidFill>
                <a:ea typeface="Times New Roman" panose="02020603050405020304" pitchFamily="18" charset="0"/>
              </a:rPr>
              <a:t>metus</a:t>
            </a:r>
            <a:r>
              <a:rPr lang="en-US" sz="1200">
                <a:solidFill>
                  <a:schemeClr val="bg2">
                    <a:lumMod val="50000"/>
                  </a:schemeClr>
                </a:solidFill>
                <a:ea typeface="Times New Roman" panose="02020603050405020304" pitchFamily="18" charset="0"/>
              </a:rPr>
              <a:t>. </a:t>
            </a:r>
            <a:endParaRPr lang="en-US" sz="1200" dirty="0">
              <a:solidFill>
                <a:schemeClr val="bg2">
                  <a:lumMod val="50000"/>
                </a:schemeClr>
              </a:solidFill>
              <a:ea typeface="Times New Roman" panose="02020603050405020304" pitchFamily="18" charset="0"/>
            </a:endParaRPr>
          </a:p>
        </p:txBody>
      </p:sp>
      <p:sp>
        <p:nvSpPr>
          <p:cNvPr id="23" name="Shape 2753"/>
          <p:cNvSpPr/>
          <p:nvPr/>
        </p:nvSpPr>
        <p:spPr>
          <a:xfrm>
            <a:off x="6195092" y="4050829"/>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4" name="Shape 2774"/>
          <p:cNvSpPr/>
          <p:nvPr/>
        </p:nvSpPr>
        <p:spPr>
          <a:xfrm>
            <a:off x="6150181" y="1741327"/>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 name="Shape 2784"/>
          <p:cNvSpPr/>
          <p:nvPr/>
        </p:nvSpPr>
        <p:spPr>
          <a:xfrm>
            <a:off x="6150180" y="2895506"/>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 name="Shape 2787"/>
          <p:cNvSpPr/>
          <p:nvPr/>
        </p:nvSpPr>
        <p:spPr>
          <a:xfrm>
            <a:off x="6150180" y="5205009"/>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1"/>
          </a:solidFill>
          <a:ln w="12700">
            <a:miter lim="400000"/>
          </a:ln>
        </p:spPr>
        <p:txBody>
          <a:bodyPr lIns="14284" tIns="14284" rIns="14284" bIns="14284" anchor="ctr"/>
          <a:lstStyle/>
          <a:p>
            <a:pPr defTabSz="17140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nvGrpSpPr>
          <p:cNvPr id="17" name="Group 16"/>
          <p:cNvGrpSpPr/>
          <p:nvPr/>
        </p:nvGrpSpPr>
        <p:grpSpPr>
          <a:xfrm>
            <a:off x="247256" y="215336"/>
            <a:ext cx="1998403" cy="1274195"/>
            <a:chOff x="721448" y="4271860"/>
            <a:chExt cx="1998403" cy="1274195"/>
          </a:xfrm>
        </p:grpSpPr>
        <p:sp>
          <p:nvSpPr>
            <p:cNvPr id="27" name="TextBox 26"/>
            <p:cNvSpPr txBox="1"/>
            <p:nvPr/>
          </p:nvSpPr>
          <p:spPr>
            <a:xfrm>
              <a:off x="721448" y="4271860"/>
              <a:ext cx="1998403" cy="1274195"/>
            </a:xfrm>
            <a:prstGeom prst="rect">
              <a:avLst/>
            </a:prstGeom>
            <a:noFill/>
          </p:spPr>
          <p:txBody>
            <a:bodyPr wrap="square" rtlCol="0">
              <a:spAutoFit/>
            </a:bodyPr>
            <a:lstStyle/>
            <a:p>
              <a:pPr>
                <a:lnSpc>
                  <a:spcPct val="80000"/>
                </a:lnSpc>
              </a:pPr>
              <a:r>
                <a:rPr lang="id-ID" sz="4800" smtClean="0">
                  <a:latin typeface="+mj-lt"/>
                </a:rPr>
                <a:t>OUR SERVICE</a:t>
              </a:r>
              <a:endParaRPr lang="id-ID" sz="4800">
                <a:latin typeface="+mj-lt"/>
              </a:endParaRPr>
            </a:p>
          </p:txBody>
        </p:sp>
        <p:cxnSp>
          <p:nvCxnSpPr>
            <p:cNvPr id="28" name="Straight Connector 27"/>
            <p:cNvCxnSpPr/>
            <p:nvPr/>
          </p:nvCxnSpPr>
          <p:spPr>
            <a:xfrm>
              <a:off x="861340" y="5498752"/>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Picture Placeholder 1"/>
          <p:cNvSpPr>
            <a:spLocks noGrp="1"/>
          </p:cNvSpPr>
          <p:nvPr>
            <p:ph type="pic" sz="quarter" idx="10"/>
          </p:nvPr>
        </p:nvSpPr>
        <p:spPr/>
      </p:sp>
    </p:spTree>
    <p:extLst>
      <p:ext uri="{BB962C8B-B14F-4D97-AF65-F5344CB8AC3E}">
        <p14:creationId xmlns:p14="http://schemas.microsoft.com/office/powerpoint/2010/main" val="21946469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id-ID" smtClean="0"/>
              <a:t>BUSINESS INFOGRAPH</a:t>
            </a:r>
            <a:endParaRPr lang="id-ID"/>
          </a:p>
        </p:txBody>
      </p:sp>
      <p:grpSp>
        <p:nvGrpSpPr>
          <p:cNvPr id="4" name="Group 4"/>
          <p:cNvGrpSpPr>
            <a:grpSpLocks noChangeAspect="1"/>
          </p:cNvGrpSpPr>
          <p:nvPr/>
        </p:nvGrpSpPr>
        <p:grpSpPr bwMode="auto">
          <a:xfrm>
            <a:off x="7656711" y="3334986"/>
            <a:ext cx="4562183" cy="3523014"/>
            <a:chOff x="3463" y="1060"/>
            <a:chExt cx="4219" cy="3258"/>
          </a:xfrm>
        </p:grpSpPr>
        <p:sp>
          <p:nvSpPr>
            <p:cNvPr id="5" name="Rectangle 5"/>
            <p:cNvSpPr>
              <a:spLocks noChangeArrowheads="1"/>
            </p:cNvSpPr>
            <p:nvPr/>
          </p:nvSpPr>
          <p:spPr bwMode="auto">
            <a:xfrm>
              <a:off x="6195" y="1794"/>
              <a:ext cx="347" cy="322"/>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6195" y="1794"/>
              <a:ext cx="34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6195" y="1796"/>
              <a:ext cx="347" cy="221"/>
            </a:xfrm>
            <a:custGeom>
              <a:avLst/>
              <a:gdLst>
                <a:gd name="T0" fmla="*/ 172 w 172"/>
                <a:gd name="T1" fmla="*/ 0 h 110"/>
                <a:gd name="T2" fmla="*/ 49 w 172"/>
                <a:gd name="T3" fmla="*/ 65 h 110"/>
                <a:gd name="T4" fmla="*/ 0 w 172"/>
                <a:gd name="T5" fmla="*/ 56 h 110"/>
                <a:gd name="T6" fmla="*/ 0 w 172"/>
                <a:gd name="T7" fmla="*/ 95 h 110"/>
                <a:gd name="T8" fmla="*/ 62 w 172"/>
                <a:gd name="T9" fmla="*/ 110 h 110"/>
                <a:gd name="T10" fmla="*/ 172 w 172"/>
                <a:gd name="T11" fmla="*/ 58 h 110"/>
                <a:gd name="T12" fmla="*/ 172 w 17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72" h="110">
                  <a:moveTo>
                    <a:pt x="172" y="0"/>
                  </a:moveTo>
                  <a:cubicBezTo>
                    <a:pt x="141" y="40"/>
                    <a:pt x="98" y="65"/>
                    <a:pt x="49" y="65"/>
                  </a:cubicBezTo>
                  <a:cubicBezTo>
                    <a:pt x="32" y="65"/>
                    <a:pt x="16" y="61"/>
                    <a:pt x="0" y="56"/>
                  </a:cubicBezTo>
                  <a:cubicBezTo>
                    <a:pt x="0" y="95"/>
                    <a:pt x="0" y="95"/>
                    <a:pt x="0" y="95"/>
                  </a:cubicBezTo>
                  <a:cubicBezTo>
                    <a:pt x="20" y="105"/>
                    <a:pt x="39" y="110"/>
                    <a:pt x="62" y="110"/>
                  </a:cubicBezTo>
                  <a:cubicBezTo>
                    <a:pt x="105" y="110"/>
                    <a:pt x="144" y="90"/>
                    <a:pt x="172" y="58"/>
                  </a:cubicBezTo>
                  <a:cubicBezTo>
                    <a:pt x="172" y="0"/>
                    <a:pt x="172" y="0"/>
                    <a:pt x="172"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8"/>
            <p:cNvSpPr>
              <a:spLocks noChangeArrowheads="1"/>
            </p:cNvSpPr>
            <p:nvPr/>
          </p:nvSpPr>
          <p:spPr bwMode="auto">
            <a:xfrm>
              <a:off x="5955" y="1092"/>
              <a:ext cx="679" cy="835"/>
            </a:xfrm>
            <a:prstGeom prst="ellipse">
              <a:avLst/>
            </a:pr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6534" y="1380"/>
              <a:ext cx="175" cy="295"/>
            </a:xfrm>
            <a:custGeom>
              <a:avLst/>
              <a:gdLst>
                <a:gd name="T0" fmla="*/ 28 w 87"/>
                <a:gd name="T1" fmla="*/ 64 h 146"/>
                <a:gd name="T2" fmla="*/ 60 w 87"/>
                <a:gd name="T3" fmla="*/ 10 h 146"/>
                <a:gd name="T4" fmla="*/ 34 w 87"/>
                <a:gd name="T5" fmla="*/ 138 h 146"/>
                <a:gd name="T6" fmla="*/ 28 w 87"/>
                <a:gd name="T7" fmla="*/ 64 h 146"/>
              </a:gdLst>
              <a:ahLst/>
              <a:cxnLst>
                <a:cxn ang="0">
                  <a:pos x="T0" y="T1"/>
                </a:cxn>
                <a:cxn ang="0">
                  <a:pos x="T2" y="T3"/>
                </a:cxn>
                <a:cxn ang="0">
                  <a:pos x="T4" y="T5"/>
                </a:cxn>
                <a:cxn ang="0">
                  <a:pos x="T6" y="T7"/>
                </a:cxn>
              </a:cxnLst>
              <a:rect l="0" t="0" r="r" b="b"/>
              <a:pathLst>
                <a:path w="87" h="146">
                  <a:moveTo>
                    <a:pt x="28" y="64"/>
                  </a:moveTo>
                  <a:cubicBezTo>
                    <a:pt x="28" y="64"/>
                    <a:pt x="32" y="0"/>
                    <a:pt x="60" y="10"/>
                  </a:cubicBezTo>
                  <a:cubicBezTo>
                    <a:pt x="87" y="20"/>
                    <a:pt x="66" y="146"/>
                    <a:pt x="34" y="138"/>
                  </a:cubicBezTo>
                  <a:cubicBezTo>
                    <a:pt x="34" y="138"/>
                    <a:pt x="0" y="84"/>
                    <a:pt x="28" y="64"/>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332" y="1223"/>
              <a:ext cx="280" cy="700"/>
            </a:xfrm>
            <a:custGeom>
              <a:avLst/>
              <a:gdLst>
                <a:gd name="T0" fmla="*/ 60 w 139"/>
                <a:gd name="T1" fmla="*/ 0 h 347"/>
                <a:gd name="T2" fmla="*/ 0 w 139"/>
                <a:gd name="T3" fmla="*/ 80 h 347"/>
                <a:gd name="T4" fmla="*/ 0 w 139"/>
                <a:gd name="T5" fmla="*/ 347 h 347"/>
                <a:gd name="T6" fmla="*/ 139 w 139"/>
                <a:gd name="T7" fmla="*/ 216 h 347"/>
                <a:gd name="T8" fmla="*/ 137 w 139"/>
                <a:gd name="T9" fmla="*/ 216 h 347"/>
                <a:gd name="T10" fmla="*/ 134 w 139"/>
                <a:gd name="T11" fmla="*/ 216 h 347"/>
                <a:gd name="T12" fmla="*/ 128 w 139"/>
                <a:gd name="T13" fmla="*/ 142 h 347"/>
                <a:gd name="T14" fmla="*/ 60 w 13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347">
                  <a:moveTo>
                    <a:pt x="60" y="0"/>
                  </a:moveTo>
                  <a:cubicBezTo>
                    <a:pt x="50" y="32"/>
                    <a:pt x="28" y="58"/>
                    <a:pt x="0" y="80"/>
                  </a:cubicBezTo>
                  <a:cubicBezTo>
                    <a:pt x="0" y="347"/>
                    <a:pt x="0" y="347"/>
                    <a:pt x="0" y="347"/>
                  </a:cubicBezTo>
                  <a:cubicBezTo>
                    <a:pt x="64" y="339"/>
                    <a:pt x="117" y="287"/>
                    <a:pt x="139" y="216"/>
                  </a:cubicBezTo>
                  <a:cubicBezTo>
                    <a:pt x="138" y="216"/>
                    <a:pt x="138" y="216"/>
                    <a:pt x="137" y="216"/>
                  </a:cubicBezTo>
                  <a:cubicBezTo>
                    <a:pt x="136" y="216"/>
                    <a:pt x="135" y="216"/>
                    <a:pt x="134" y="216"/>
                  </a:cubicBezTo>
                  <a:cubicBezTo>
                    <a:pt x="134" y="216"/>
                    <a:pt x="100" y="162"/>
                    <a:pt x="128" y="142"/>
                  </a:cubicBezTo>
                  <a:cubicBezTo>
                    <a:pt x="84" y="95"/>
                    <a:pt x="66" y="39"/>
                    <a:pt x="60" y="0"/>
                  </a:cubicBezTo>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6534" y="1509"/>
              <a:ext cx="98" cy="150"/>
            </a:xfrm>
            <a:custGeom>
              <a:avLst/>
              <a:gdLst>
                <a:gd name="T0" fmla="*/ 28 w 49"/>
                <a:gd name="T1" fmla="*/ 0 h 74"/>
                <a:gd name="T2" fmla="*/ 34 w 49"/>
                <a:gd name="T3" fmla="*/ 74 h 74"/>
                <a:gd name="T4" fmla="*/ 37 w 49"/>
                <a:gd name="T5" fmla="*/ 74 h 74"/>
                <a:gd name="T6" fmla="*/ 39 w 49"/>
                <a:gd name="T7" fmla="*/ 74 h 74"/>
                <a:gd name="T8" fmla="*/ 49 w 49"/>
                <a:gd name="T9" fmla="*/ 19 h 74"/>
                <a:gd name="T10" fmla="*/ 49 w 49"/>
                <a:gd name="T11" fmla="*/ 19 h 74"/>
                <a:gd name="T12" fmla="*/ 49 w 49"/>
                <a:gd name="T13" fmla="*/ 19 h 74"/>
                <a:gd name="T14" fmla="*/ 49 w 49"/>
                <a:gd name="T15" fmla="*/ 19 h 74"/>
                <a:gd name="T16" fmla="*/ 49 w 49"/>
                <a:gd name="T17" fmla="*/ 19 h 74"/>
                <a:gd name="T18" fmla="*/ 49 w 49"/>
                <a:gd name="T19" fmla="*/ 19 h 74"/>
                <a:gd name="T20" fmla="*/ 49 w 49"/>
                <a:gd name="T21" fmla="*/ 19 h 74"/>
                <a:gd name="T22" fmla="*/ 48 w 49"/>
                <a:gd name="T23" fmla="*/ 19 h 74"/>
                <a:gd name="T24" fmla="*/ 48 w 49"/>
                <a:gd name="T25" fmla="*/ 19 h 74"/>
                <a:gd name="T26" fmla="*/ 48 w 49"/>
                <a:gd name="T27" fmla="*/ 19 h 74"/>
                <a:gd name="T28" fmla="*/ 48 w 49"/>
                <a:gd name="T29" fmla="*/ 18 h 74"/>
                <a:gd name="T30" fmla="*/ 48 w 49"/>
                <a:gd name="T31" fmla="*/ 18 h 74"/>
                <a:gd name="T32" fmla="*/ 48 w 49"/>
                <a:gd name="T33" fmla="*/ 18 h 74"/>
                <a:gd name="T34" fmla="*/ 48 w 49"/>
                <a:gd name="T35" fmla="*/ 18 h 74"/>
                <a:gd name="T36" fmla="*/ 47 w 49"/>
                <a:gd name="T37" fmla="*/ 18 h 74"/>
                <a:gd name="T38" fmla="*/ 47 w 49"/>
                <a:gd name="T39" fmla="*/ 18 h 74"/>
                <a:gd name="T40" fmla="*/ 47 w 49"/>
                <a:gd name="T41" fmla="*/ 18 h 74"/>
                <a:gd name="T42" fmla="*/ 47 w 49"/>
                <a:gd name="T43" fmla="*/ 18 h 74"/>
                <a:gd name="T44" fmla="*/ 47 w 49"/>
                <a:gd name="T45" fmla="*/ 17 h 74"/>
                <a:gd name="T46" fmla="*/ 47 w 49"/>
                <a:gd name="T47" fmla="*/ 17 h 74"/>
                <a:gd name="T48" fmla="*/ 46 w 49"/>
                <a:gd name="T49" fmla="*/ 17 h 74"/>
                <a:gd name="T50" fmla="*/ 46 w 49"/>
                <a:gd name="T51" fmla="*/ 17 h 74"/>
                <a:gd name="T52" fmla="*/ 46 w 49"/>
                <a:gd name="T53" fmla="*/ 17 h 74"/>
                <a:gd name="T54" fmla="*/ 46 w 49"/>
                <a:gd name="T55" fmla="*/ 17 h 74"/>
                <a:gd name="T56" fmla="*/ 46 w 49"/>
                <a:gd name="T57" fmla="*/ 17 h 74"/>
                <a:gd name="T58" fmla="*/ 46 w 49"/>
                <a:gd name="T59" fmla="*/ 17 h 74"/>
                <a:gd name="T60" fmla="*/ 46 w 49"/>
                <a:gd name="T61" fmla="*/ 17 h 74"/>
                <a:gd name="T62" fmla="*/ 46 w 49"/>
                <a:gd name="T63" fmla="*/ 16 h 74"/>
                <a:gd name="T64" fmla="*/ 45 w 49"/>
                <a:gd name="T65" fmla="*/ 16 h 74"/>
                <a:gd name="T66" fmla="*/ 45 w 49"/>
                <a:gd name="T67" fmla="*/ 16 h 74"/>
                <a:gd name="T68" fmla="*/ 45 w 49"/>
                <a:gd name="T69" fmla="*/ 16 h 74"/>
                <a:gd name="T70" fmla="*/ 45 w 49"/>
                <a:gd name="T71" fmla="*/ 15 h 74"/>
                <a:gd name="T72" fmla="*/ 43 w 49"/>
                <a:gd name="T73" fmla="*/ 15 h 74"/>
                <a:gd name="T74" fmla="*/ 43 w 49"/>
                <a:gd name="T75" fmla="*/ 15 h 74"/>
                <a:gd name="T76" fmla="*/ 28 w 49"/>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74">
                  <a:moveTo>
                    <a:pt x="28" y="0"/>
                  </a:moveTo>
                  <a:cubicBezTo>
                    <a:pt x="0" y="20"/>
                    <a:pt x="34" y="74"/>
                    <a:pt x="34" y="74"/>
                  </a:cubicBezTo>
                  <a:cubicBezTo>
                    <a:pt x="35" y="74"/>
                    <a:pt x="36" y="74"/>
                    <a:pt x="37" y="74"/>
                  </a:cubicBezTo>
                  <a:cubicBezTo>
                    <a:pt x="38" y="74"/>
                    <a:pt x="38" y="74"/>
                    <a:pt x="39" y="74"/>
                  </a:cubicBezTo>
                  <a:cubicBezTo>
                    <a:pt x="44" y="57"/>
                    <a:pt x="48" y="38"/>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7"/>
                  </a:cubicBezTo>
                  <a:cubicBezTo>
                    <a:pt x="47" y="17"/>
                    <a:pt x="47" y="17"/>
                    <a:pt x="47" y="17"/>
                  </a:cubicBezTo>
                  <a:cubicBezTo>
                    <a:pt x="47" y="17"/>
                    <a:pt x="47"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7"/>
                    <a:pt x="46" y="17"/>
                    <a:pt x="46" y="17"/>
                  </a:cubicBezTo>
                  <a:cubicBezTo>
                    <a:pt x="46" y="16"/>
                    <a:pt x="46" y="16"/>
                    <a:pt x="46" y="16"/>
                  </a:cubicBezTo>
                  <a:cubicBezTo>
                    <a:pt x="45" y="16"/>
                    <a:pt x="45" y="16"/>
                    <a:pt x="45" y="16"/>
                  </a:cubicBezTo>
                  <a:cubicBezTo>
                    <a:pt x="45" y="16"/>
                    <a:pt x="45" y="16"/>
                    <a:pt x="45" y="16"/>
                  </a:cubicBezTo>
                  <a:cubicBezTo>
                    <a:pt x="45" y="16"/>
                    <a:pt x="45" y="16"/>
                    <a:pt x="45" y="16"/>
                  </a:cubicBezTo>
                  <a:cubicBezTo>
                    <a:pt x="45" y="16"/>
                    <a:pt x="45" y="16"/>
                    <a:pt x="45" y="15"/>
                  </a:cubicBezTo>
                  <a:cubicBezTo>
                    <a:pt x="44" y="15"/>
                    <a:pt x="44" y="15"/>
                    <a:pt x="43" y="15"/>
                  </a:cubicBezTo>
                  <a:cubicBezTo>
                    <a:pt x="43" y="15"/>
                    <a:pt x="43" y="15"/>
                    <a:pt x="43" y="15"/>
                  </a:cubicBezTo>
                  <a:cubicBezTo>
                    <a:pt x="38" y="10"/>
                    <a:pt x="33" y="5"/>
                    <a:pt x="28"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5849" y="1060"/>
              <a:ext cx="642" cy="488"/>
            </a:xfrm>
            <a:custGeom>
              <a:avLst/>
              <a:gdLst>
                <a:gd name="T0" fmla="*/ 304 w 319"/>
                <a:gd name="T1" fmla="*/ 36 h 242"/>
                <a:gd name="T2" fmla="*/ 43 w 319"/>
                <a:gd name="T3" fmla="*/ 242 h 242"/>
                <a:gd name="T4" fmla="*/ 174 w 319"/>
                <a:gd name="T5" fmla="*/ 10 h 242"/>
                <a:gd name="T6" fmla="*/ 304 w 319"/>
                <a:gd name="T7" fmla="*/ 36 h 242"/>
              </a:gdLst>
              <a:ahLst/>
              <a:cxnLst>
                <a:cxn ang="0">
                  <a:pos x="T0" y="T1"/>
                </a:cxn>
                <a:cxn ang="0">
                  <a:pos x="T2" y="T3"/>
                </a:cxn>
                <a:cxn ang="0">
                  <a:pos x="T4" y="T5"/>
                </a:cxn>
                <a:cxn ang="0">
                  <a:pos x="T6" y="T7"/>
                </a:cxn>
              </a:cxnLst>
              <a:rect l="0" t="0" r="r" b="b"/>
              <a:pathLst>
                <a:path w="319" h="242">
                  <a:moveTo>
                    <a:pt x="304" y="36"/>
                  </a:moveTo>
                  <a:cubicBezTo>
                    <a:pt x="319" y="190"/>
                    <a:pt x="43" y="242"/>
                    <a:pt x="43" y="242"/>
                  </a:cubicBezTo>
                  <a:cubicBezTo>
                    <a:pt x="43" y="242"/>
                    <a:pt x="0" y="61"/>
                    <a:pt x="174" y="10"/>
                  </a:cubicBezTo>
                  <a:cubicBezTo>
                    <a:pt x="206" y="1"/>
                    <a:pt x="267" y="0"/>
                    <a:pt x="304" y="36"/>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6439" y="1092"/>
              <a:ext cx="223" cy="456"/>
            </a:xfrm>
            <a:custGeom>
              <a:avLst/>
              <a:gdLst>
                <a:gd name="T0" fmla="*/ 96 w 111"/>
                <a:gd name="T1" fmla="*/ 226 h 226"/>
                <a:gd name="T2" fmla="*/ 3 w 111"/>
                <a:gd name="T3" fmla="*/ 22 h 226"/>
                <a:gd name="T4" fmla="*/ 83 w 111"/>
                <a:gd name="T5" fmla="*/ 92 h 226"/>
                <a:gd name="T6" fmla="*/ 96 w 111"/>
                <a:gd name="T7" fmla="*/ 226 h 226"/>
              </a:gdLst>
              <a:ahLst/>
              <a:cxnLst>
                <a:cxn ang="0">
                  <a:pos x="T0" y="T1"/>
                </a:cxn>
                <a:cxn ang="0">
                  <a:pos x="T2" y="T3"/>
                </a:cxn>
                <a:cxn ang="0">
                  <a:pos x="T4" y="T5"/>
                </a:cxn>
                <a:cxn ang="0">
                  <a:pos x="T6" y="T7"/>
                </a:cxn>
              </a:cxnLst>
              <a:rect l="0" t="0" r="r" b="b"/>
              <a:pathLst>
                <a:path w="111" h="226">
                  <a:moveTo>
                    <a:pt x="96" y="226"/>
                  </a:moveTo>
                  <a:cubicBezTo>
                    <a:pt x="0" y="147"/>
                    <a:pt x="3" y="22"/>
                    <a:pt x="3" y="22"/>
                  </a:cubicBezTo>
                  <a:cubicBezTo>
                    <a:pt x="3" y="22"/>
                    <a:pt x="32" y="0"/>
                    <a:pt x="83" y="92"/>
                  </a:cubicBezTo>
                  <a:cubicBezTo>
                    <a:pt x="111" y="144"/>
                    <a:pt x="96" y="226"/>
                    <a:pt x="96" y="226"/>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6445" y="1136"/>
              <a:ext cx="2" cy="45"/>
            </a:xfrm>
            <a:custGeom>
              <a:avLst/>
              <a:gdLst>
                <a:gd name="T0" fmla="*/ 1 w 1"/>
                <a:gd name="T1" fmla="*/ 21 h 22"/>
                <a:gd name="T2" fmla="*/ 1 w 1"/>
                <a:gd name="T3" fmla="*/ 22 h 22"/>
                <a:gd name="T4" fmla="*/ 1 w 1"/>
                <a:gd name="T5" fmla="*/ 22 h 22"/>
                <a:gd name="T6" fmla="*/ 1 w 1"/>
                <a:gd name="T7" fmla="*/ 21 h 22"/>
                <a:gd name="T8" fmla="*/ 0 w 1"/>
                <a:gd name="T9" fmla="*/ 0 h 22"/>
                <a:gd name="T10" fmla="*/ 0 w 1"/>
                <a:gd name="T11" fmla="*/ 0 h 22"/>
                <a:gd name="T12" fmla="*/ 0 w 1"/>
                <a:gd name="T13" fmla="*/ 0 h 22"/>
                <a:gd name="T14" fmla="*/ 0 w 1"/>
                <a:gd name="T15" fmla="*/ 0 h 22"/>
                <a:gd name="T16" fmla="*/ 0 w 1"/>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2">
                  <a:moveTo>
                    <a:pt x="1" y="21"/>
                  </a:moveTo>
                  <a:cubicBezTo>
                    <a:pt x="1" y="21"/>
                    <a:pt x="1" y="22"/>
                    <a:pt x="1" y="22"/>
                  </a:cubicBezTo>
                  <a:cubicBezTo>
                    <a:pt x="1" y="22"/>
                    <a:pt x="1" y="22"/>
                    <a:pt x="1" y="22"/>
                  </a:cubicBezTo>
                  <a:cubicBezTo>
                    <a:pt x="1" y="22"/>
                    <a:pt x="1" y="21"/>
                    <a:pt x="1" y="21"/>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56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445" y="1130"/>
              <a:ext cx="38" cy="51"/>
            </a:xfrm>
            <a:custGeom>
              <a:avLst/>
              <a:gdLst>
                <a:gd name="T0" fmla="*/ 8 w 19"/>
                <a:gd name="T1" fmla="*/ 0 h 25"/>
                <a:gd name="T2" fmla="*/ 0 w 19"/>
                <a:gd name="T3" fmla="*/ 3 h 25"/>
                <a:gd name="T4" fmla="*/ 0 w 19"/>
                <a:gd name="T5" fmla="*/ 3 h 25"/>
                <a:gd name="T6" fmla="*/ 0 w 19"/>
                <a:gd name="T7" fmla="*/ 3 h 25"/>
                <a:gd name="T8" fmla="*/ 1 w 19"/>
                <a:gd name="T9" fmla="*/ 24 h 25"/>
                <a:gd name="T10" fmla="*/ 1 w 19"/>
                <a:gd name="T11" fmla="*/ 25 h 25"/>
                <a:gd name="T12" fmla="*/ 19 w 19"/>
                <a:gd name="T13" fmla="*/ 3 h 25"/>
                <a:gd name="T14" fmla="*/ 8 w 1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5">
                  <a:moveTo>
                    <a:pt x="8" y="0"/>
                  </a:moveTo>
                  <a:cubicBezTo>
                    <a:pt x="3" y="0"/>
                    <a:pt x="0" y="3"/>
                    <a:pt x="0" y="3"/>
                  </a:cubicBezTo>
                  <a:cubicBezTo>
                    <a:pt x="0" y="3"/>
                    <a:pt x="0" y="3"/>
                    <a:pt x="0" y="3"/>
                  </a:cubicBezTo>
                  <a:cubicBezTo>
                    <a:pt x="0" y="3"/>
                    <a:pt x="0" y="3"/>
                    <a:pt x="0" y="3"/>
                  </a:cubicBezTo>
                  <a:cubicBezTo>
                    <a:pt x="0" y="3"/>
                    <a:pt x="0" y="11"/>
                    <a:pt x="1" y="24"/>
                  </a:cubicBezTo>
                  <a:cubicBezTo>
                    <a:pt x="1" y="24"/>
                    <a:pt x="1" y="25"/>
                    <a:pt x="1" y="25"/>
                  </a:cubicBezTo>
                  <a:cubicBezTo>
                    <a:pt x="8" y="18"/>
                    <a:pt x="14" y="10"/>
                    <a:pt x="19" y="3"/>
                  </a:cubicBezTo>
                  <a:cubicBezTo>
                    <a:pt x="15" y="1"/>
                    <a:pt x="11" y="0"/>
                    <a:pt x="8" y="0"/>
                  </a:cubicBezTo>
                </a:path>
              </a:pathLst>
            </a:custGeom>
            <a:solidFill>
              <a:srgbClr val="956F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noEditPoints="1"/>
            </p:cNvSpPr>
            <p:nvPr/>
          </p:nvSpPr>
          <p:spPr bwMode="auto">
            <a:xfrm>
              <a:off x="6602" y="1271"/>
              <a:ext cx="36" cy="128"/>
            </a:xfrm>
            <a:custGeom>
              <a:avLst/>
              <a:gdLst>
                <a:gd name="T0" fmla="*/ 0 w 18"/>
                <a:gd name="T1" fmla="*/ 0 h 63"/>
                <a:gd name="T2" fmla="*/ 2 w 18"/>
                <a:gd name="T3" fmla="*/ 3 h 63"/>
                <a:gd name="T4" fmla="*/ 18 w 18"/>
                <a:gd name="T5" fmla="*/ 63 h 63"/>
                <a:gd name="T6" fmla="*/ 18 w 18"/>
                <a:gd name="T7" fmla="*/ 63 h 63"/>
                <a:gd name="T8" fmla="*/ 2 w 18"/>
                <a:gd name="T9" fmla="*/ 3 h 63"/>
                <a:gd name="T10" fmla="*/ 0 w 18"/>
                <a:gd name="T11" fmla="*/ 0 h 63"/>
                <a:gd name="T12" fmla="*/ 0 w 18"/>
                <a:gd name="T13" fmla="*/ 0 h 63"/>
                <a:gd name="T14" fmla="*/ 0 w 18"/>
                <a:gd name="T15" fmla="*/ 0 h 63"/>
                <a:gd name="T16" fmla="*/ 0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0" y="0"/>
                  </a:moveTo>
                  <a:cubicBezTo>
                    <a:pt x="1" y="1"/>
                    <a:pt x="1" y="2"/>
                    <a:pt x="2" y="3"/>
                  </a:cubicBezTo>
                  <a:cubicBezTo>
                    <a:pt x="12" y="21"/>
                    <a:pt x="17" y="43"/>
                    <a:pt x="18" y="63"/>
                  </a:cubicBezTo>
                  <a:cubicBezTo>
                    <a:pt x="18" y="63"/>
                    <a:pt x="18" y="63"/>
                    <a:pt x="18" y="63"/>
                  </a:cubicBezTo>
                  <a:cubicBezTo>
                    <a:pt x="17" y="43"/>
                    <a:pt x="12" y="21"/>
                    <a:pt x="2" y="3"/>
                  </a:cubicBezTo>
                  <a:cubicBezTo>
                    <a:pt x="1" y="2"/>
                    <a:pt x="1" y="1"/>
                    <a:pt x="0" y="0"/>
                  </a:cubicBezTo>
                  <a:moveTo>
                    <a:pt x="0" y="0"/>
                  </a:move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noEditPoints="1"/>
            </p:cNvSpPr>
            <p:nvPr/>
          </p:nvSpPr>
          <p:spPr bwMode="auto">
            <a:xfrm>
              <a:off x="6620" y="1540"/>
              <a:ext cx="12" cy="8"/>
            </a:xfrm>
            <a:custGeom>
              <a:avLst/>
              <a:gdLst>
                <a:gd name="T0" fmla="*/ 6 w 6"/>
                <a:gd name="T1" fmla="*/ 4 h 4"/>
                <a:gd name="T2" fmla="*/ 6 w 6"/>
                <a:gd name="T3" fmla="*/ 4 h 4"/>
                <a:gd name="T4" fmla="*/ 6 w 6"/>
                <a:gd name="T5" fmla="*/ 4 h 4"/>
                <a:gd name="T6" fmla="*/ 6 w 6"/>
                <a:gd name="T7" fmla="*/ 4 h 4"/>
                <a:gd name="T8" fmla="*/ 6 w 6"/>
                <a:gd name="T9" fmla="*/ 4 h 4"/>
                <a:gd name="T10" fmla="*/ 6 w 6"/>
                <a:gd name="T11" fmla="*/ 4 h 4"/>
                <a:gd name="T12" fmla="*/ 5 w 6"/>
                <a:gd name="T13" fmla="*/ 4 h 4"/>
                <a:gd name="T14" fmla="*/ 6 w 6"/>
                <a:gd name="T15" fmla="*/ 4 h 4"/>
                <a:gd name="T16" fmla="*/ 5 w 6"/>
                <a:gd name="T17" fmla="*/ 4 h 4"/>
                <a:gd name="T18" fmla="*/ 5 w 6"/>
                <a:gd name="T19" fmla="*/ 4 h 4"/>
                <a:gd name="T20" fmla="*/ 5 w 6"/>
                <a:gd name="T21" fmla="*/ 4 h 4"/>
                <a:gd name="T22" fmla="*/ 5 w 6"/>
                <a:gd name="T23" fmla="*/ 4 h 4"/>
                <a:gd name="T24" fmla="*/ 5 w 6"/>
                <a:gd name="T25" fmla="*/ 3 h 4"/>
                <a:gd name="T26" fmla="*/ 5 w 6"/>
                <a:gd name="T27" fmla="*/ 3 h 4"/>
                <a:gd name="T28" fmla="*/ 5 w 6"/>
                <a:gd name="T29" fmla="*/ 3 h 4"/>
                <a:gd name="T30" fmla="*/ 5 w 6"/>
                <a:gd name="T31" fmla="*/ 3 h 4"/>
                <a:gd name="T32" fmla="*/ 5 w 6"/>
                <a:gd name="T33" fmla="*/ 3 h 4"/>
                <a:gd name="T34" fmla="*/ 5 w 6"/>
                <a:gd name="T35" fmla="*/ 3 h 4"/>
                <a:gd name="T36" fmla="*/ 4 w 6"/>
                <a:gd name="T37" fmla="*/ 3 h 4"/>
                <a:gd name="T38" fmla="*/ 4 w 6"/>
                <a:gd name="T39" fmla="*/ 3 h 4"/>
                <a:gd name="T40" fmla="*/ 4 w 6"/>
                <a:gd name="T41" fmla="*/ 3 h 4"/>
                <a:gd name="T42" fmla="*/ 4 w 6"/>
                <a:gd name="T43" fmla="*/ 3 h 4"/>
                <a:gd name="T44" fmla="*/ 4 w 6"/>
                <a:gd name="T45" fmla="*/ 3 h 4"/>
                <a:gd name="T46" fmla="*/ 4 w 6"/>
                <a:gd name="T47" fmla="*/ 3 h 4"/>
                <a:gd name="T48" fmla="*/ 4 w 6"/>
                <a:gd name="T49" fmla="*/ 2 h 4"/>
                <a:gd name="T50" fmla="*/ 4 w 6"/>
                <a:gd name="T51" fmla="*/ 2 h 4"/>
                <a:gd name="T52" fmla="*/ 4 w 6"/>
                <a:gd name="T53" fmla="*/ 2 h 4"/>
                <a:gd name="T54" fmla="*/ 3 w 6"/>
                <a:gd name="T55" fmla="*/ 2 h 4"/>
                <a:gd name="T56" fmla="*/ 3 w 6"/>
                <a:gd name="T57" fmla="*/ 2 h 4"/>
                <a:gd name="T58" fmla="*/ 3 w 6"/>
                <a:gd name="T59" fmla="*/ 2 h 4"/>
                <a:gd name="T60" fmla="*/ 3 w 6"/>
                <a:gd name="T61" fmla="*/ 2 h 4"/>
                <a:gd name="T62" fmla="*/ 3 w 6"/>
                <a:gd name="T63" fmla="*/ 2 h 4"/>
                <a:gd name="T64" fmla="*/ 3 w 6"/>
                <a:gd name="T65" fmla="*/ 2 h 4"/>
                <a:gd name="T66" fmla="*/ 3 w 6"/>
                <a:gd name="T67" fmla="*/ 2 h 4"/>
                <a:gd name="T68" fmla="*/ 3 w 6"/>
                <a:gd name="T69" fmla="*/ 2 h 4"/>
                <a:gd name="T70" fmla="*/ 3 w 6"/>
                <a:gd name="T71" fmla="*/ 2 h 4"/>
                <a:gd name="T72" fmla="*/ 3 w 6"/>
                <a:gd name="T73" fmla="*/ 1 h 4"/>
                <a:gd name="T74" fmla="*/ 3 w 6"/>
                <a:gd name="T75" fmla="*/ 2 h 4"/>
                <a:gd name="T76" fmla="*/ 3 w 6"/>
                <a:gd name="T77" fmla="*/ 1 h 4"/>
                <a:gd name="T78" fmla="*/ 2 w 6"/>
                <a:gd name="T79" fmla="*/ 1 h 4"/>
                <a:gd name="T80" fmla="*/ 2 w 6"/>
                <a:gd name="T81" fmla="*/ 1 h 4"/>
                <a:gd name="T82" fmla="*/ 2 w 6"/>
                <a:gd name="T83" fmla="*/ 1 h 4"/>
                <a:gd name="T84" fmla="*/ 2 w 6"/>
                <a:gd name="T85" fmla="*/ 0 h 4"/>
                <a:gd name="T86" fmla="*/ 2 w 6"/>
                <a:gd name="T87" fmla="*/ 1 h 4"/>
                <a:gd name="T88" fmla="*/ 2 w 6"/>
                <a:gd name="T89" fmla="*/ 0 h 4"/>
                <a:gd name="T90" fmla="*/ 0 w 6"/>
                <a:gd name="T91" fmla="*/ 0 h 4"/>
                <a:gd name="T92" fmla="*/ 0 w 6"/>
                <a:gd name="T93" fmla="*/ 0 h 4"/>
                <a:gd name="T94" fmla="*/ 0 w 6"/>
                <a:gd name="T9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4">
                  <a:moveTo>
                    <a:pt x="6" y="4"/>
                  </a:moveTo>
                  <a:cubicBezTo>
                    <a:pt x="6" y="4"/>
                    <a:pt x="6" y="4"/>
                    <a:pt x="6" y="4"/>
                  </a:cubicBezTo>
                  <a:cubicBezTo>
                    <a:pt x="6" y="4"/>
                    <a:pt x="6" y="4"/>
                    <a:pt x="6" y="4"/>
                  </a:cubicBezTo>
                  <a:moveTo>
                    <a:pt x="6" y="4"/>
                  </a:moveTo>
                  <a:cubicBezTo>
                    <a:pt x="6" y="4"/>
                    <a:pt x="6" y="4"/>
                    <a:pt x="6" y="4"/>
                  </a:cubicBezTo>
                  <a:cubicBezTo>
                    <a:pt x="6" y="4"/>
                    <a:pt x="6" y="4"/>
                    <a:pt x="6" y="4"/>
                  </a:cubicBezTo>
                  <a:moveTo>
                    <a:pt x="5" y="4"/>
                  </a:moveTo>
                  <a:cubicBezTo>
                    <a:pt x="5" y="4"/>
                    <a:pt x="5" y="4"/>
                    <a:pt x="6" y="4"/>
                  </a:cubicBezTo>
                  <a:cubicBezTo>
                    <a:pt x="5" y="4"/>
                    <a:pt x="5" y="4"/>
                    <a:pt x="5" y="4"/>
                  </a:cubicBezTo>
                  <a:moveTo>
                    <a:pt x="5" y="4"/>
                  </a:moveTo>
                  <a:cubicBezTo>
                    <a:pt x="5" y="4"/>
                    <a:pt x="5" y="4"/>
                    <a:pt x="5" y="4"/>
                  </a:cubicBezTo>
                  <a:cubicBezTo>
                    <a:pt x="5" y="4"/>
                    <a:pt x="5" y="4"/>
                    <a:pt x="5" y="4"/>
                  </a:cubicBezTo>
                  <a:moveTo>
                    <a:pt x="5" y="3"/>
                  </a:moveTo>
                  <a:cubicBezTo>
                    <a:pt x="5" y="3"/>
                    <a:pt x="5" y="3"/>
                    <a:pt x="5" y="3"/>
                  </a:cubicBezTo>
                  <a:cubicBezTo>
                    <a:pt x="5" y="3"/>
                    <a:pt x="5" y="3"/>
                    <a:pt x="5" y="3"/>
                  </a:cubicBezTo>
                  <a:moveTo>
                    <a:pt x="5" y="3"/>
                  </a:moveTo>
                  <a:cubicBezTo>
                    <a:pt x="5" y="3"/>
                    <a:pt x="5" y="3"/>
                    <a:pt x="5" y="3"/>
                  </a:cubicBezTo>
                  <a:cubicBezTo>
                    <a:pt x="5" y="3"/>
                    <a:pt x="5" y="3"/>
                    <a:pt x="5"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1"/>
                    <a:pt x="3" y="2"/>
                  </a:cubicBezTo>
                  <a:cubicBezTo>
                    <a:pt x="3" y="1"/>
                    <a:pt x="3" y="1"/>
                    <a:pt x="3" y="1"/>
                  </a:cubicBezTo>
                  <a:moveTo>
                    <a:pt x="2" y="1"/>
                  </a:moveTo>
                  <a:cubicBezTo>
                    <a:pt x="2" y="1"/>
                    <a:pt x="2" y="1"/>
                    <a:pt x="2" y="1"/>
                  </a:cubicBezTo>
                  <a:cubicBezTo>
                    <a:pt x="2" y="1"/>
                    <a:pt x="2" y="1"/>
                    <a:pt x="2" y="1"/>
                  </a:cubicBezTo>
                  <a:moveTo>
                    <a:pt x="2" y="0"/>
                  </a:moveTo>
                  <a:cubicBezTo>
                    <a:pt x="2" y="1"/>
                    <a:pt x="2" y="1"/>
                    <a:pt x="2" y="1"/>
                  </a:cubicBezTo>
                  <a:cubicBezTo>
                    <a:pt x="2" y="1"/>
                    <a:pt x="2" y="1"/>
                    <a:pt x="2" y="0"/>
                  </a:cubicBezTo>
                  <a:moveTo>
                    <a:pt x="0" y="0"/>
                  </a:moveTo>
                  <a:cubicBezTo>
                    <a:pt x="0" y="0"/>
                    <a:pt x="0" y="0"/>
                    <a:pt x="0" y="0"/>
                  </a:cubicBezTo>
                  <a:cubicBezTo>
                    <a:pt x="0" y="0"/>
                    <a:pt x="0" y="0"/>
                    <a:pt x="0" y="0"/>
                  </a:cubicBezTo>
                </a:path>
              </a:pathLst>
            </a:custGeom>
            <a:solidFill>
              <a:srgbClr val="D9AF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6481" y="1229"/>
              <a:ext cx="159" cy="319"/>
            </a:xfrm>
            <a:custGeom>
              <a:avLst/>
              <a:gdLst>
                <a:gd name="T0" fmla="*/ 48 w 79"/>
                <a:gd name="T1" fmla="*/ 0 h 158"/>
                <a:gd name="T2" fmla="*/ 9 w 79"/>
                <a:gd name="T3" fmla="*/ 41 h 158"/>
                <a:gd name="T4" fmla="*/ 0 w 79"/>
                <a:gd name="T5" fmla="*/ 49 h 158"/>
                <a:gd name="T6" fmla="*/ 69 w 79"/>
                <a:gd name="T7" fmla="*/ 154 h 158"/>
                <a:gd name="T8" fmla="*/ 69 w 79"/>
                <a:gd name="T9" fmla="*/ 154 h 158"/>
                <a:gd name="T10" fmla="*/ 71 w 79"/>
                <a:gd name="T11" fmla="*/ 154 h 158"/>
                <a:gd name="T12" fmla="*/ 71 w 79"/>
                <a:gd name="T13" fmla="*/ 155 h 158"/>
                <a:gd name="T14" fmla="*/ 71 w 79"/>
                <a:gd name="T15" fmla="*/ 155 h 158"/>
                <a:gd name="T16" fmla="*/ 71 w 79"/>
                <a:gd name="T17" fmla="*/ 155 h 158"/>
                <a:gd name="T18" fmla="*/ 72 w 79"/>
                <a:gd name="T19" fmla="*/ 155 h 158"/>
                <a:gd name="T20" fmla="*/ 72 w 79"/>
                <a:gd name="T21" fmla="*/ 156 h 158"/>
                <a:gd name="T22" fmla="*/ 72 w 79"/>
                <a:gd name="T23" fmla="*/ 156 h 158"/>
                <a:gd name="T24" fmla="*/ 72 w 79"/>
                <a:gd name="T25" fmla="*/ 156 h 158"/>
                <a:gd name="T26" fmla="*/ 72 w 79"/>
                <a:gd name="T27" fmla="*/ 156 h 158"/>
                <a:gd name="T28" fmla="*/ 72 w 79"/>
                <a:gd name="T29" fmla="*/ 156 h 158"/>
                <a:gd name="T30" fmla="*/ 72 w 79"/>
                <a:gd name="T31" fmla="*/ 156 h 158"/>
                <a:gd name="T32" fmla="*/ 72 w 79"/>
                <a:gd name="T33" fmla="*/ 156 h 158"/>
                <a:gd name="T34" fmla="*/ 73 w 79"/>
                <a:gd name="T35" fmla="*/ 156 h 158"/>
                <a:gd name="T36" fmla="*/ 73 w 79"/>
                <a:gd name="T37" fmla="*/ 156 h 158"/>
                <a:gd name="T38" fmla="*/ 73 w 79"/>
                <a:gd name="T39" fmla="*/ 157 h 158"/>
                <a:gd name="T40" fmla="*/ 73 w 79"/>
                <a:gd name="T41" fmla="*/ 157 h 158"/>
                <a:gd name="T42" fmla="*/ 73 w 79"/>
                <a:gd name="T43" fmla="*/ 157 h 158"/>
                <a:gd name="T44" fmla="*/ 73 w 79"/>
                <a:gd name="T45" fmla="*/ 157 h 158"/>
                <a:gd name="T46" fmla="*/ 74 w 79"/>
                <a:gd name="T47" fmla="*/ 157 h 158"/>
                <a:gd name="T48" fmla="*/ 74 w 79"/>
                <a:gd name="T49" fmla="*/ 157 h 158"/>
                <a:gd name="T50" fmla="*/ 74 w 79"/>
                <a:gd name="T51" fmla="*/ 157 h 158"/>
                <a:gd name="T52" fmla="*/ 74 w 79"/>
                <a:gd name="T53" fmla="*/ 157 h 158"/>
                <a:gd name="T54" fmla="*/ 74 w 79"/>
                <a:gd name="T55" fmla="*/ 158 h 158"/>
                <a:gd name="T56" fmla="*/ 74 w 79"/>
                <a:gd name="T57" fmla="*/ 158 h 158"/>
                <a:gd name="T58" fmla="*/ 74 w 79"/>
                <a:gd name="T59" fmla="*/ 158 h 158"/>
                <a:gd name="T60" fmla="*/ 75 w 79"/>
                <a:gd name="T61" fmla="*/ 158 h 158"/>
                <a:gd name="T62" fmla="*/ 75 w 79"/>
                <a:gd name="T63" fmla="*/ 158 h 158"/>
                <a:gd name="T64" fmla="*/ 75 w 79"/>
                <a:gd name="T65" fmla="*/ 158 h 158"/>
                <a:gd name="T66" fmla="*/ 75 w 79"/>
                <a:gd name="T67" fmla="*/ 158 h 158"/>
                <a:gd name="T68" fmla="*/ 75 w 79"/>
                <a:gd name="T69" fmla="*/ 158 h 158"/>
                <a:gd name="T70" fmla="*/ 75 w 79"/>
                <a:gd name="T71" fmla="*/ 158 h 158"/>
                <a:gd name="T72" fmla="*/ 79 w 79"/>
                <a:gd name="T73" fmla="*/ 107 h 158"/>
                <a:gd name="T74" fmla="*/ 78 w 79"/>
                <a:gd name="T75" fmla="*/ 84 h 158"/>
                <a:gd name="T76" fmla="*/ 62 w 79"/>
                <a:gd name="T77" fmla="*/ 24 h 158"/>
                <a:gd name="T78" fmla="*/ 60 w 79"/>
                <a:gd name="T79" fmla="*/ 21 h 158"/>
                <a:gd name="T80" fmla="*/ 60 w 79"/>
                <a:gd name="T81" fmla="*/ 21 h 158"/>
                <a:gd name="T82" fmla="*/ 60 w 79"/>
                <a:gd name="T83" fmla="*/ 21 h 158"/>
                <a:gd name="T84" fmla="*/ 48 w 79"/>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158">
                  <a:moveTo>
                    <a:pt x="48" y="0"/>
                  </a:moveTo>
                  <a:cubicBezTo>
                    <a:pt x="36" y="15"/>
                    <a:pt x="24" y="29"/>
                    <a:pt x="9" y="41"/>
                  </a:cubicBezTo>
                  <a:cubicBezTo>
                    <a:pt x="6" y="44"/>
                    <a:pt x="3" y="47"/>
                    <a:pt x="0" y="49"/>
                  </a:cubicBezTo>
                  <a:cubicBezTo>
                    <a:pt x="12" y="84"/>
                    <a:pt x="33" y="122"/>
                    <a:pt x="69" y="154"/>
                  </a:cubicBezTo>
                  <a:cubicBezTo>
                    <a:pt x="69" y="154"/>
                    <a:pt x="69" y="154"/>
                    <a:pt x="69" y="154"/>
                  </a:cubicBezTo>
                  <a:cubicBezTo>
                    <a:pt x="70" y="154"/>
                    <a:pt x="70" y="154"/>
                    <a:pt x="71" y="154"/>
                  </a:cubicBezTo>
                  <a:cubicBezTo>
                    <a:pt x="71" y="155"/>
                    <a:pt x="71" y="155"/>
                    <a:pt x="71" y="155"/>
                  </a:cubicBezTo>
                  <a:cubicBezTo>
                    <a:pt x="71" y="155"/>
                    <a:pt x="71" y="155"/>
                    <a:pt x="71" y="155"/>
                  </a:cubicBezTo>
                  <a:cubicBezTo>
                    <a:pt x="71" y="155"/>
                    <a:pt x="71" y="155"/>
                    <a:pt x="71" y="155"/>
                  </a:cubicBezTo>
                  <a:cubicBezTo>
                    <a:pt x="71" y="155"/>
                    <a:pt x="71" y="155"/>
                    <a:pt x="72" y="155"/>
                  </a:cubicBezTo>
                  <a:cubicBezTo>
                    <a:pt x="72" y="155"/>
                    <a:pt x="72" y="155"/>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2" y="156"/>
                    <a:pt x="72" y="156"/>
                    <a:pt x="72" y="156"/>
                  </a:cubicBezTo>
                  <a:cubicBezTo>
                    <a:pt x="73" y="156"/>
                    <a:pt x="73" y="156"/>
                    <a:pt x="73" y="156"/>
                  </a:cubicBezTo>
                  <a:cubicBezTo>
                    <a:pt x="73" y="156"/>
                    <a:pt x="73" y="156"/>
                    <a:pt x="73" y="156"/>
                  </a:cubicBezTo>
                  <a:cubicBezTo>
                    <a:pt x="73" y="157"/>
                    <a:pt x="73" y="157"/>
                    <a:pt x="73" y="157"/>
                  </a:cubicBezTo>
                  <a:cubicBezTo>
                    <a:pt x="73" y="157"/>
                    <a:pt x="73" y="157"/>
                    <a:pt x="73" y="157"/>
                  </a:cubicBezTo>
                  <a:cubicBezTo>
                    <a:pt x="73" y="157"/>
                    <a:pt x="73" y="157"/>
                    <a:pt x="73" y="157"/>
                  </a:cubicBezTo>
                  <a:cubicBezTo>
                    <a:pt x="73" y="157"/>
                    <a:pt x="73" y="157"/>
                    <a:pt x="73" y="157"/>
                  </a:cubicBezTo>
                  <a:cubicBezTo>
                    <a:pt x="73" y="157"/>
                    <a:pt x="73" y="157"/>
                    <a:pt x="74" y="157"/>
                  </a:cubicBezTo>
                  <a:cubicBezTo>
                    <a:pt x="74" y="157"/>
                    <a:pt x="74" y="157"/>
                    <a:pt x="74" y="157"/>
                  </a:cubicBezTo>
                  <a:cubicBezTo>
                    <a:pt x="74" y="157"/>
                    <a:pt x="74" y="157"/>
                    <a:pt x="74" y="157"/>
                  </a:cubicBezTo>
                  <a:cubicBezTo>
                    <a:pt x="74" y="157"/>
                    <a:pt x="74" y="157"/>
                    <a:pt x="74" y="157"/>
                  </a:cubicBezTo>
                  <a:cubicBezTo>
                    <a:pt x="74" y="157"/>
                    <a:pt x="74" y="157"/>
                    <a:pt x="74" y="158"/>
                  </a:cubicBezTo>
                  <a:cubicBezTo>
                    <a:pt x="74" y="158"/>
                    <a:pt x="74" y="158"/>
                    <a:pt x="74" y="158"/>
                  </a:cubicBezTo>
                  <a:cubicBezTo>
                    <a:pt x="74" y="158"/>
                    <a:pt x="74" y="158"/>
                    <a:pt x="74" y="158"/>
                  </a:cubicBezTo>
                  <a:cubicBezTo>
                    <a:pt x="74" y="158"/>
                    <a:pt x="74"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9" y="136"/>
                    <a:pt x="79" y="107"/>
                  </a:cubicBezTo>
                  <a:cubicBezTo>
                    <a:pt x="79" y="100"/>
                    <a:pt x="79" y="92"/>
                    <a:pt x="78" y="84"/>
                  </a:cubicBezTo>
                  <a:cubicBezTo>
                    <a:pt x="77" y="64"/>
                    <a:pt x="72" y="42"/>
                    <a:pt x="62" y="24"/>
                  </a:cubicBezTo>
                  <a:cubicBezTo>
                    <a:pt x="61" y="23"/>
                    <a:pt x="61" y="22"/>
                    <a:pt x="60" y="21"/>
                  </a:cubicBezTo>
                  <a:cubicBezTo>
                    <a:pt x="60" y="21"/>
                    <a:pt x="60" y="21"/>
                    <a:pt x="60" y="21"/>
                  </a:cubicBezTo>
                  <a:cubicBezTo>
                    <a:pt x="60" y="21"/>
                    <a:pt x="60" y="21"/>
                    <a:pt x="60" y="21"/>
                  </a:cubicBezTo>
                  <a:cubicBezTo>
                    <a:pt x="56" y="13"/>
                    <a:pt x="52" y="6"/>
                    <a:pt x="48"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rgbClr val="54B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5014" y="2104"/>
              <a:ext cx="1211" cy="1127"/>
            </a:xfrm>
            <a:custGeom>
              <a:avLst/>
              <a:gdLst>
                <a:gd name="T0" fmla="*/ 75 w 1211"/>
                <a:gd name="T1" fmla="*/ 982 h 1127"/>
                <a:gd name="T2" fmla="*/ 0 w 1211"/>
                <a:gd name="T3" fmla="*/ 1127 h 1127"/>
                <a:gd name="T4" fmla="*/ 309 w 1211"/>
                <a:gd name="T5" fmla="*/ 1099 h 1127"/>
                <a:gd name="T6" fmla="*/ 1211 w 1211"/>
                <a:gd name="T7" fmla="*/ 145 h 1127"/>
                <a:gd name="T8" fmla="*/ 965 w 1211"/>
                <a:gd name="T9" fmla="*/ 0 h 1127"/>
                <a:gd name="T10" fmla="*/ 75 w 1211"/>
                <a:gd name="T11" fmla="*/ 982 h 1127"/>
              </a:gdLst>
              <a:ahLst/>
              <a:cxnLst>
                <a:cxn ang="0">
                  <a:pos x="T0" y="T1"/>
                </a:cxn>
                <a:cxn ang="0">
                  <a:pos x="T2" y="T3"/>
                </a:cxn>
                <a:cxn ang="0">
                  <a:pos x="T4" y="T5"/>
                </a:cxn>
                <a:cxn ang="0">
                  <a:pos x="T6" y="T7"/>
                </a:cxn>
                <a:cxn ang="0">
                  <a:pos x="T8" y="T9"/>
                </a:cxn>
                <a:cxn ang="0">
                  <a:pos x="T10" y="T11"/>
                </a:cxn>
              </a:cxnLst>
              <a:rect l="0" t="0" r="r" b="b"/>
              <a:pathLst>
                <a:path w="1211" h="1127">
                  <a:moveTo>
                    <a:pt x="75" y="982"/>
                  </a:moveTo>
                  <a:lnTo>
                    <a:pt x="0" y="1127"/>
                  </a:lnTo>
                  <a:lnTo>
                    <a:pt x="309" y="1099"/>
                  </a:lnTo>
                  <a:lnTo>
                    <a:pt x="1211" y="145"/>
                  </a:lnTo>
                  <a:lnTo>
                    <a:pt x="965" y="0"/>
                  </a:lnTo>
                  <a:lnTo>
                    <a:pt x="75" y="9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5834" y="2076"/>
              <a:ext cx="1201" cy="1323"/>
            </a:xfrm>
            <a:custGeom>
              <a:avLst/>
              <a:gdLst>
                <a:gd name="T0" fmla="*/ 538 w 596"/>
                <a:gd name="T1" fmla="*/ 36 h 656"/>
                <a:gd name="T2" fmla="*/ 537 w 596"/>
                <a:gd name="T3" fmla="*/ 36 h 656"/>
                <a:gd name="T4" fmla="*/ 497 w 596"/>
                <a:gd name="T5" fmla="*/ 0 h 656"/>
                <a:gd name="T6" fmla="*/ 99 w 596"/>
                <a:gd name="T7" fmla="*/ 0 h 656"/>
                <a:gd name="T8" fmla="*/ 59 w 596"/>
                <a:gd name="T9" fmla="*/ 36 h 656"/>
                <a:gd name="T10" fmla="*/ 58 w 596"/>
                <a:gd name="T11" fmla="*/ 36 h 656"/>
                <a:gd name="T12" fmla="*/ 0 w 596"/>
                <a:gd name="T13" fmla="*/ 656 h 656"/>
                <a:gd name="T14" fmla="*/ 596 w 596"/>
                <a:gd name="T15" fmla="*/ 656 h 656"/>
                <a:gd name="T16" fmla="*/ 538 w 596"/>
                <a:gd name="T17" fmla="*/ 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656">
                  <a:moveTo>
                    <a:pt x="538" y="36"/>
                  </a:moveTo>
                  <a:cubicBezTo>
                    <a:pt x="537" y="36"/>
                    <a:pt x="537" y="36"/>
                    <a:pt x="537" y="36"/>
                  </a:cubicBezTo>
                  <a:cubicBezTo>
                    <a:pt x="534" y="12"/>
                    <a:pt x="517" y="0"/>
                    <a:pt x="497" y="0"/>
                  </a:cubicBezTo>
                  <a:cubicBezTo>
                    <a:pt x="99" y="0"/>
                    <a:pt x="99" y="0"/>
                    <a:pt x="99" y="0"/>
                  </a:cubicBezTo>
                  <a:cubicBezTo>
                    <a:pt x="78" y="0"/>
                    <a:pt x="61" y="12"/>
                    <a:pt x="59" y="36"/>
                  </a:cubicBezTo>
                  <a:cubicBezTo>
                    <a:pt x="58" y="36"/>
                    <a:pt x="58" y="36"/>
                    <a:pt x="58" y="36"/>
                  </a:cubicBezTo>
                  <a:cubicBezTo>
                    <a:pt x="0" y="656"/>
                    <a:pt x="0" y="656"/>
                    <a:pt x="0" y="656"/>
                  </a:cubicBezTo>
                  <a:cubicBezTo>
                    <a:pt x="596" y="656"/>
                    <a:pt x="596" y="656"/>
                    <a:pt x="596" y="656"/>
                  </a:cubicBezTo>
                  <a:cubicBezTo>
                    <a:pt x="538" y="36"/>
                    <a:pt x="538" y="36"/>
                    <a:pt x="538" y="3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5834" y="2374"/>
              <a:ext cx="772" cy="1025"/>
            </a:xfrm>
            <a:custGeom>
              <a:avLst/>
              <a:gdLst>
                <a:gd name="T0" fmla="*/ 123 w 383"/>
                <a:gd name="T1" fmla="*/ 0 h 508"/>
                <a:gd name="T2" fmla="*/ 123 w 383"/>
                <a:gd name="T3" fmla="*/ 284 h 508"/>
                <a:gd name="T4" fmla="*/ 123 w 383"/>
                <a:gd name="T5" fmla="*/ 284 h 508"/>
                <a:gd name="T6" fmla="*/ 87 w 383"/>
                <a:gd name="T7" fmla="*/ 319 h 508"/>
                <a:gd name="T8" fmla="*/ 86 w 383"/>
                <a:gd name="T9" fmla="*/ 319 h 508"/>
                <a:gd name="T10" fmla="*/ 18 w 383"/>
                <a:gd name="T11" fmla="*/ 317 h 508"/>
                <a:gd name="T12" fmla="*/ 9 w 383"/>
                <a:gd name="T13" fmla="*/ 412 h 508"/>
                <a:gd name="T14" fmla="*/ 246 w 383"/>
                <a:gd name="T15" fmla="*/ 412 h 508"/>
                <a:gd name="T16" fmla="*/ 279 w 383"/>
                <a:gd name="T17" fmla="*/ 445 h 508"/>
                <a:gd name="T18" fmla="*/ 279 w 383"/>
                <a:gd name="T19" fmla="*/ 447 h 508"/>
                <a:gd name="T20" fmla="*/ 246 w 383"/>
                <a:gd name="T21" fmla="*/ 480 h 508"/>
                <a:gd name="T22" fmla="*/ 2 w 383"/>
                <a:gd name="T23" fmla="*/ 480 h 508"/>
                <a:gd name="T24" fmla="*/ 0 w 383"/>
                <a:gd name="T25" fmla="*/ 508 h 508"/>
                <a:gd name="T26" fmla="*/ 383 w 383"/>
                <a:gd name="T27" fmla="*/ 508 h 508"/>
                <a:gd name="T28" fmla="*/ 351 w 383"/>
                <a:gd name="T29" fmla="*/ 410 h 508"/>
                <a:gd name="T30" fmla="*/ 277 w 383"/>
                <a:gd name="T31" fmla="*/ 211 h 508"/>
                <a:gd name="T32" fmla="*/ 266 w 383"/>
                <a:gd name="T33" fmla="*/ 239 h 508"/>
                <a:gd name="T34" fmla="*/ 123 w 383"/>
                <a:gd name="T35"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508">
                  <a:moveTo>
                    <a:pt x="123" y="0"/>
                  </a:moveTo>
                  <a:cubicBezTo>
                    <a:pt x="123" y="284"/>
                    <a:pt x="123" y="284"/>
                    <a:pt x="123" y="284"/>
                  </a:cubicBezTo>
                  <a:cubicBezTo>
                    <a:pt x="123" y="284"/>
                    <a:pt x="123" y="284"/>
                    <a:pt x="123" y="284"/>
                  </a:cubicBezTo>
                  <a:cubicBezTo>
                    <a:pt x="123" y="303"/>
                    <a:pt x="107" y="319"/>
                    <a:pt x="87" y="319"/>
                  </a:cubicBezTo>
                  <a:cubicBezTo>
                    <a:pt x="87" y="319"/>
                    <a:pt x="87" y="319"/>
                    <a:pt x="86" y="319"/>
                  </a:cubicBezTo>
                  <a:cubicBezTo>
                    <a:pt x="18" y="317"/>
                    <a:pt x="18" y="317"/>
                    <a:pt x="18" y="317"/>
                  </a:cubicBezTo>
                  <a:cubicBezTo>
                    <a:pt x="9" y="412"/>
                    <a:pt x="9" y="412"/>
                    <a:pt x="9" y="412"/>
                  </a:cubicBezTo>
                  <a:cubicBezTo>
                    <a:pt x="246" y="412"/>
                    <a:pt x="246" y="412"/>
                    <a:pt x="246" y="412"/>
                  </a:cubicBezTo>
                  <a:cubicBezTo>
                    <a:pt x="264" y="412"/>
                    <a:pt x="279" y="427"/>
                    <a:pt x="279" y="445"/>
                  </a:cubicBezTo>
                  <a:cubicBezTo>
                    <a:pt x="279" y="447"/>
                    <a:pt x="279" y="447"/>
                    <a:pt x="279" y="447"/>
                  </a:cubicBezTo>
                  <a:cubicBezTo>
                    <a:pt x="279" y="465"/>
                    <a:pt x="264" y="480"/>
                    <a:pt x="246" y="480"/>
                  </a:cubicBezTo>
                  <a:cubicBezTo>
                    <a:pt x="2" y="480"/>
                    <a:pt x="2" y="480"/>
                    <a:pt x="2" y="480"/>
                  </a:cubicBezTo>
                  <a:cubicBezTo>
                    <a:pt x="0" y="508"/>
                    <a:pt x="0" y="508"/>
                    <a:pt x="0" y="508"/>
                  </a:cubicBezTo>
                  <a:cubicBezTo>
                    <a:pt x="383" y="508"/>
                    <a:pt x="383" y="508"/>
                    <a:pt x="383" y="508"/>
                  </a:cubicBezTo>
                  <a:cubicBezTo>
                    <a:pt x="373" y="475"/>
                    <a:pt x="362" y="443"/>
                    <a:pt x="351" y="410"/>
                  </a:cubicBezTo>
                  <a:cubicBezTo>
                    <a:pt x="328" y="343"/>
                    <a:pt x="303" y="277"/>
                    <a:pt x="277" y="211"/>
                  </a:cubicBezTo>
                  <a:cubicBezTo>
                    <a:pt x="273" y="221"/>
                    <a:pt x="269" y="230"/>
                    <a:pt x="266" y="239"/>
                  </a:cubicBezTo>
                  <a:cubicBezTo>
                    <a:pt x="123" y="0"/>
                    <a:pt x="123" y="0"/>
                    <a:pt x="123"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6209" y="2076"/>
              <a:ext cx="470" cy="724"/>
            </a:xfrm>
            <a:custGeom>
              <a:avLst/>
              <a:gdLst>
                <a:gd name="T0" fmla="*/ 233 w 233"/>
                <a:gd name="T1" fmla="*/ 0 h 359"/>
                <a:gd name="T2" fmla="*/ 194 w 233"/>
                <a:gd name="T3" fmla="*/ 0 h 359"/>
                <a:gd name="T4" fmla="*/ 72 w 233"/>
                <a:gd name="T5" fmla="*/ 252 h 359"/>
                <a:gd name="T6" fmla="*/ 0 w 233"/>
                <a:gd name="T7" fmla="*/ 117 h 359"/>
                <a:gd name="T8" fmla="*/ 35 w 233"/>
                <a:gd name="T9" fmla="*/ 217 h 359"/>
                <a:gd name="T10" fmla="*/ 91 w 233"/>
                <a:gd name="T11" fmla="*/ 359 h 359"/>
                <a:gd name="T12" fmla="*/ 233 w 23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233" h="359">
                  <a:moveTo>
                    <a:pt x="233" y="0"/>
                  </a:moveTo>
                  <a:cubicBezTo>
                    <a:pt x="194" y="0"/>
                    <a:pt x="194" y="0"/>
                    <a:pt x="194" y="0"/>
                  </a:cubicBezTo>
                  <a:cubicBezTo>
                    <a:pt x="72" y="252"/>
                    <a:pt x="72" y="252"/>
                    <a:pt x="72" y="252"/>
                  </a:cubicBezTo>
                  <a:cubicBezTo>
                    <a:pt x="0" y="117"/>
                    <a:pt x="0" y="117"/>
                    <a:pt x="0" y="117"/>
                  </a:cubicBezTo>
                  <a:cubicBezTo>
                    <a:pt x="11" y="151"/>
                    <a:pt x="23" y="184"/>
                    <a:pt x="35" y="217"/>
                  </a:cubicBezTo>
                  <a:cubicBezTo>
                    <a:pt x="53" y="265"/>
                    <a:pt x="72" y="312"/>
                    <a:pt x="91" y="359"/>
                  </a:cubicBezTo>
                  <a:cubicBezTo>
                    <a:pt x="161" y="181"/>
                    <a:pt x="215" y="62"/>
                    <a:pt x="233" y="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5951" y="3078"/>
              <a:ext cx="73" cy="73"/>
            </a:xfrm>
            <a:custGeom>
              <a:avLst/>
              <a:gdLst>
                <a:gd name="T0" fmla="*/ 35 w 36"/>
                <a:gd name="T1" fmla="*/ 18 h 36"/>
                <a:gd name="T2" fmla="*/ 18 w 36"/>
                <a:gd name="T3" fmla="*/ 36 h 36"/>
                <a:gd name="T4" fmla="*/ 0 w 36"/>
                <a:gd name="T5" fmla="*/ 19 h 36"/>
                <a:gd name="T6" fmla="*/ 17 w 36"/>
                <a:gd name="T7" fmla="*/ 1 h 36"/>
                <a:gd name="T8" fmla="*/ 35 w 36"/>
                <a:gd name="T9" fmla="*/ 18 h 36"/>
              </a:gdLst>
              <a:ahLst/>
              <a:cxnLst>
                <a:cxn ang="0">
                  <a:pos x="T0" y="T1"/>
                </a:cxn>
                <a:cxn ang="0">
                  <a:pos x="T2" y="T3"/>
                </a:cxn>
                <a:cxn ang="0">
                  <a:pos x="T4" y="T5"/>
                </a:cxn>
                <a:cxn ang="0">
                  <a:pos x="T6" y="T7"/>
                </a:cxn>
                <a:cxn ang="0">
                  <a:pos x="T8" y="T9"/>
                </a:cxn>
              </a:cxnLst>
              <a:rect l="0" t="0" r="r" b="b"/>
              <a:pathLst>
                <a:path w="36" h="36">
                  <a:moveTo>
                    <a:pt x="35" y="18"/>
                  </a:moveTo>
                  <a:cubicBezTo>
                    <a:pt x="36" y="27"/>
                    <a:pt x="28" y="36"/>
                    <a:pt x="18" y="36"/>
                  </a:cubicBezTo>
                  <a:cubicBezTo>
                    <a:pt x="9" y="36"/>
                    <a:pt x="1" y="29"/>
                    <a:pt x="0" y="19"/>
                  </a:cubicBezTo>
                  <a:cubicBezTo>
                    <a:pt x="0" y="9"/>
                    <a:pt x="7" y="1"/>
                    <a:pt x="17" y="1"/>
                  </a:cubicBezTo>
                  <a:cubicBezTo>
                    <a:pt x="27" y="0"/>
                    <a:pt x="35" y="8"/>
                    <a:pt x="35" y="18"/>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5988" y="3048"/>
              <a:ext cx="427" cy="175"/>
            </a:xfrm>
            <a:custGeom>
              <a:avLst/>
              <a:gdLst>
                <a:gd name="T0" fmla="*/ 0 w 212"/>
                <a:gd name="T1" fmla="*/ 16 h 87"/>
                <a:gd name="T2" fmla="*/ 111 w 212"/>
                <a:gd name="T3" fmla="*/ 2 h 87"/>
                <a:gd name="T4" fmla="*/ 186 w 212"/>
                <a:gd name="T5" fmla="*/ 44 h 87"/>
                <a:gd name="T6" fmla="*/ 199 w 212"/>
                <a:gd name="T7" fmla="*/ 87 h 87"/>
                <a:gd name="T8" fmla="*/ 110 w 212"/>
                <a:gd name="T9" fmla="*/ 41 h 87"/>
                <a:gd name="T10" fmla="*/ 2 w 212"/>
                <a:gd name="T11" fmla="*/ 51 h 87"/>
                <a:gd name="T12" fmla="*/ 0 w 212"/>
                <a:gd name="T13" fmla="*/ 16 h 87"/>
              </a:gdLst>
              <a:ahLst/>
              <a:cxnLst>
                <a:cxn ang="0">
                  <a:pos x="T0" y="T1"/>
                </a:cxn>
                <a:cxn ang="0">
                  <a:pos x="T2" y="T3"/>
                </a:cxn>
                <a:cxn ang="0">
                  <a:pos x="T4" y="T5"/>
                </a:cxn>
                <a:cxn ang="0">
                  <a:pos x="T6" y="T7"/>
                </a:cxn>
                <a:cxn ang="0">
                  <a:pos x="T8" y="T9"/>
                </a:cxn>
                <a:cxn ang="0">
                  <a:pos x="T10" y="T11"/>
                </a:cxn>
                <a:cxn ang="0">
                  <a:pos x="T12" y="T13"/>
                </a:cxn>
              </a:cxnLst>
              <a:rect l="0" t="0" r="r" b="b"/>
              <a:pathLst>
                <a:path w="212" h="87">
                  <a:moveTo>
                    <a:pt x="0" y="16"/>
                  </a:moveTo>
                  <a:cubicBezTo>
                    <a:pt x="0" y="16"/>
                    <a:pt x="88" y="5"/>
                    <a:pt x="111" y="2"/>
                  </a:cubicBezTo>
                  <a:cubicBezTo>
                    <a:pt x="134" y="0"/>
                    <a:pt x="157" y="27"/>
                    <a:pt x="186" y="44"/>
                  </a:cubicBezTo>
                  <a:cubicBezTo>
                    <a:pt x="212" y="59"/>
                    <a:pt x="199" y="87"/>
                    <a:pt x="199" y="87"/>
                  </a:cubicBezTo>
                  <a:cubicBezTo>
                    <a:pt x="199" y="87"/>
                    <a:pt x="128" y="56"/>
                    <a:pt x="110" y="41"/>
                  </a:cubicBezTo>
                  <a:cubicBezTo>
                    <a:pt x="96" y="30"/>
                    <a:pt x="2" y="51"/>
                    <a:pt x="2" y="51"/>
                  </a:cubicBezTo>
                  <a:lnTo>
                    <a:pt x="0" y="16"/>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5949" y="3213"/>
              <a:ext cx="81" cy="81"/>
            </a:xfrm>
            <a:custGeom>
              <a:avLst/>
              <a:gdLst>
                <a:gd name="T0" fmla="*/ 36 w 40"/>
                <a:gd name="T1" fmla="*/ 13 h 40"/>
                <a:gd name="T2" fmla="*/ 27 w 40"/>
                <a:gd name="T3" fmla="*/ 36 h 40"/>
                <a:gd name="T4" fmla="*/ 4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4"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5977" y="3096"/>
              <a:ext cx="430" cy="190"/>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5943" y="3245"/>
              <a:ext cx="81" cy="81"/>
            </a:xfrm>
            <a:custGeom>
              <a:avLst/>
              <a:gdLst>
                <a:gd name="T0" fmla="*/ 36 w 40"/>
                <a:gd name="T1" fmla="*/ 14 h 40"/>
                <a:gd name="T2" fmla="*/ 26 w 40"/>
                <a:gd name="T3" fmla="*/ 37 h 40"/>
                <a:gd name="T4" fmla="*/ 3 w 40"/>
                <a:gd name="T5" fmla="*/ 27 h 40"/>
                <a:gd name="T6" fmla="*/ 13 w 40"/>
                <a:gd name="T7" fmla="*/ 4 h 40"/>
                <a:gd name="T8" fmla="*/ 36 w 40"/>
                <a:gd name="T9" fmla="*/ 14 h 40"/>
              </a:gdLst>
              <a:ahLst/>
              <a:cxnLst>
                <a:cxn ang="0">
                  <a:pos x="T0" y="T1"/>
                </a:cxn>
                <a:cxn ang="0">
                  <a:pos x="T2" y="T3"/>
                </a:cxn>
                <a:cxn ang="0">
                  <a:pos x="T4" y="T5"/>
                </a:cxn>
                <a:cxn ang="0">
                  <a:pos x="T6" y="T7"/>
                </a:cxn>
                <a:cxn ang="0">
                  <a:pos x="T8" y="T9"/>
                </a:cxn>
              </a:cxnLst>
              <a:rect l="0" t="0" r="r" b="b"/>
              <a:pathLst>
                <a:path w="40" h="40">
                  <a:moveTo>
                    <a:pt x="36" y="14"/>
                  </a:moveTo>
                  <a:cubicBezTo>
                    <a:pt x="40" y="23"/>
                    <a:pt x="35" y="33"/>
                    <a:pt x="26" y="37"/>
                  </a:cubicBezTo>
                  <a:cubicBezTo>
                    <a:pt x="17" y="40"/>
                    <a:pt x="7" y="36"/>
                    <a:pt x="3" y="27"/>
                  </a:cubicBezTo>
                  <a:cubicBezTo>
                    <a:pt x="0" y="18"/>
                    <a:pt x="4" y="8"/>
                    <a:pt x="13" y="4"/>
                  </a:cubicBezTo>
                  <a:cubicBezTo>
                    <a:pt x="22" y="0"/>
                    <a:pt x="32" y="5"/>
                    <a:pt x="36" y="14"/>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p:nvSpPr>
          <p:spPr bwMode="auto">
            <a:xfrm>
              <a:off x="5971" y="3128"/>
              <a:ext cx="430" cy="190"/>
            </a:xfrm>
            <a:custGeom>
              <a:avLst/>
              <a:gdLst>
                <a:gd name="T0" fmla="*/ 0 w 213"/>
                <a:gd name="T1" fmla="*/ 62 h 94"/>
                <a:gd name="T2" fmla="*/ 98 w 213"/>
                <a:gd name="T3" fmla="*/ 11 h 94"/>
                <a:gd name="T4" fmla="*/ 183 w 213"/>
                <a:gd name="T5" fmla="*/ 23 h 94"/>
                <a:gd name="T6" fmla="*/ 211 w 213"/>
                <a:gd name="T7" fmla="*/ 59 h 94"/>
                <a:gd name="T8" fmla="*/ 111 w 213"/>
                <a:gd name="T9" fmla="*/ 47 h 94"/>
                <a:gd name="T10" fmla="*/ 14 w 213"/>
                <a:gd name="T11" fmla="*/ 94 h 94"/>
                <a:gd name="T12" fmla="*/ 0 w 213"/>
                <a:gd name="T13" fmla="*/ 62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2"/>
                  </a:moveTo>
                  <a:cubicBezTo>
                    <a:pt x="0" y="62"/>
                    <a:pt x="78" y="21"/>
                    <a:pt x="98" y="11"/>
                  </a:cubicBezTo>
                  <a:cubicBezTo>
                    <a:pt x="119" y="0"/>
                    <a:pt x="151" y="18"/>
                    <a:pt x="183" y="23"/>
                  </a:cubicBezTo>
                  <a:cubicBezTo>
                    <a:pt x="213" y="28"/>
                    <a:pt x="211" y="59"/>
                    <a:pt x="211" y="59"/>
                  </a:cubicBezTo>
                  <a:cubicBezTo>
                    <a:pt x="211" y="59"/>
                    <a:pt x="134" y="55"/>
                    <a:pt x="111" y="47"/>
                  </a:cubicBezTo>
                  <a:cubicBezTo>
                    <a:pt x="95" y="42"/>
                    <a:pt x="14" y="94"/>
                    <a:pt x="14" y="94"/>
                  </a:cubicBezTo>
                  <a:lnTo>
                    <a:pt x="0" y="62"/>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6028" y="3265"/>
              <a:ext cx="80" cy="81"/>
            </a:xfrm>
            <a:custGeom>
              <a:avLst/>
              <a:gdLst>
                <a:gd name="T0" fmla="*/ 36 w 40"/>
                <a:gd name="T1" fmla="*/ 13 h 40"/>
                <a:gd name="T2" fmla="*/ 27 w 40"/>
                <a:gd name="T3" fmla="*/ 36 h 40"/>
                <a:gd name="T4" fmla="*/ 3 w 40"/>
                <a:gd name="T5" fmla="*/ 27 h 40"/>
                <a:gd name="T6" fmla="*/ 13 w 40"/>
                <a:gd name="T7" fmla="*/ 4 h 40"/>
                <a:gd name="T8" fmla="*/ 36 w 40"/>
                <a:gd name="T9" fmla="*/ 13 h 40"/>
              </a:gdLst>
              <a:ahLst/>
              <a:cxnLst>
                <a:cxn ang="0">
                  <a:pos x="T0" y="T1"/>
                </a:cxn>
                <a:cxn ang="0">
                  <a:pos x="T2" y="T3"/>
                </a:cxn>
                <a:cxn ang="0">
                  <a:pos x="T4" y="T5"/>
                </a:cxn>
                <a:cxn ang="0">
                  <a:pos x="T6" y="T7"/>
                </a:cxn>
                <a:cxn ang="0">
                  <a:pos x="T8" y="T9"/>
                </a:cxn>
              </a:cxnLst>
              <a:rect l="0" t="0" r="r" b="b"/>
              <a:pathLst>
                <a:path w="40" h="40">
                  <a:moveTo>
                    <a:pt x="36" y="13"/>
                  </a:moveTo>
                  <a:cubicBezTo>
                    <a:pt x="40" y="22"/>
                    <a:pt x="36" y="33"/>
                    <a:pt x="27" y="36"/>
                  </a:cubicBezTo>
                  <a:cubicBezTo>
                    <a:pt x="18" y="40"/>
                    <a:pt x="7" y="36"/>
                    <a:pt x="3" y="27"/>
                  </a:cubicBezTo>
                  <a:cubicBezTo>
                    <a:pt x="0" y="18"/>
                    <a:pt x="4" y="8"/>
                    <a:pt x="13" y="4"/>
                  </a:cubicBezTo>
                  <a:cubicBezTo>
                    <a:pt x="22" y="0"/>
                    <a:pt x="32" y="4"/>
                    <a:pt x="36" y="13"/>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p:cNvSpPr>
              <a:spLocks/>
            </p:cNvSpPr>
            <p:nvPr/>
          </p:nvSpPr>
          <p:spPr bwMode="auto">
            <a:xfrm>
              <a:off x="6056" y="3149"/>
              <a:ext cx="429" cy="189"/>
            </a:xfrm>
            <a:custGeom>
              <a:avLst/>
              <a:gdLst>
                <a:gd name="T0" fmla="*/ 0 w 213"/>
                <a:gd name="T1" fmla="*/ 61 h 94"/>
                <a:gd name="T2" fmla="*/ 99 w 213"/>
                <a:gd name="T3" fmla="*/ 10 h 94"/>
                <a:gd name="T4" fmla="*/ 184 w 213"/>
                <a:gd name="T5" fmla="*/ 23 h 94"/>
                <a:gd name="T6" fmla="*/ 211 w 213"/>
                <a:gd name="T7" fmla="*/ 59 h 94"/>
                <a:gd name="T8" fmla="*/ 111 w 213"/>
                <a:gd name="T9" fmla="*/ 47 h 94"/>
                <a:gd name="T10" fmla="*/ 14 w 213"/>
                <a:gd name="T11" fmla="*/ 94 h 94"/>
                <a:gd name="T12" fmla="*/ 0 w 213"/>
                <a:gd name="T13" fmla="*/ 61 h 94"/>
              </a:gdLst>
              <a:ahLst/>
              <a:cxnLst>
                <a:cxn ang="0">
                  <a:pos x="T0" y="T1"/>
                </a:cxn>
                <a:cxn ang="0">
                  <a:pos x="T2" y="T3"/>
                </a:cxn>
                <a:cxn ang="0">
                  <a:pos x="T4" y="T5"/>
                </a:cxn>
                <a:cxn ang="0">
                  <a:pos x="T6" y="T7"/>
                </a:cxn>
                <a:cxn ang="0">
                  <a:pos x="T8" y="T9"/>
                </a:cxn>
                <a:cxn ang="0">
                  <a:pos x="T10" y="T11"/>
                </a:cxn>
                <a:cxn ang="0">
                  <a:pos x="T12" y="T13"/>
                </a:cxn>
              </a:cxnLst>
              <a:rect l="0" t="0" r="r" b="b"/>
              <a:pathLst>
                <a:path w="213" h="94">
                  <a:moveTo>
                    <a:pt x="0" y="61"/>
                  </a:moveTo>
                  <a:cubicBezTo>
                    <a:pt x="0" y="61"/>
                    <a:pt x="78" y="21"/>
                    <a:pt x="99" y="10"/>
                  </a:cubicBezTo>
                  <a:cubicBezTo>
                    <a:pt x="119" y="0"/>
                    <a:pt x="151" y="17"/>
                    <a:pt x="184" y="23"/>
                  </a:cubicBezTo>
                  <a:cubicBezTo>
                    <a:pt x="213" y="28"/>
                    <a:pt x="211" y="59"/>
                    <a:pt x="211" y="59"/>
                  </a:cubicBezTo>
                  <a:cubicBezTo>
                    <a:pt x="211" y="59"/>
                    <a:pt x="134" y="55"/>
                    <a:pt x="111" y="47"/>
                  </a:cubicBezTo>
                  <a:cubicBezTo>
                    <a:pt x="95" y="41"/>
                    <a:pt x="14" y="94"/>
                    <a:pt x="14" y="94"/>
                  </a:cubicBezTo>
                  <a:lnTo>
                    <a:pt x="0" y="61"/>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5607" y="3072"/>
              <a:ext cx="60" cy="60"/>
            </a:xfrm>
            <a:custGeom>
              <a:avLst/>
              <a:gdLst>
                <a:gd name="T0" fmla="*/ 1 w 30"/>
                <a:gd name="T1" fmla="*/ 13 h 30"/>
                <a:gd name="T2" fmla="*/ 13 w 30"/>
                <a:gd name="T3" fmla="*/ 29 h 30"/>
                <a:gd name="T4" fmla="*/ 29 w 30"/>
                <a:gd name="T5" fmla="*/ 17 h 30"/>
                <a:gd name="T6" fmla="*/ 17 w 30"/>
                <a:gd name="T7" fmla="*/ 1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0" y="21"/>
                    <a:pt x="5" y="28"/>
                    <a:pt x="13" y="29"/>
                  </a:cubicBezTo>
                  <a:cubicBezTo>
                    <a:pt x="21" y="30"/>
                    <a:pt x="28" y="24"/>
                    <a:pt x="29" y="17"/>
                  </a:cubicBezTo>
                  <a:cubicBezTo>
                    <a:pt x="30" y="9"/>
                    <a:pt x="24" y="2"/>
                    <a:pt x="17" y="1"/>
                  </a:cubicBezTo>
                  <a:cubicBezTo>
                    <a:pt x="9" y="0"/>
                    <a:pt x="2" y="5"/>
                    <a:pt x="1" y="13"/>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5292" y="3028"/>
              <a:ext cx="347" cy="131"/>
            </a:xfrm>
            <a:custGeom>
              <a:avLst/>
              <a:gdLst>
                <a:gd name="T0" fmla="*/ 172 w 172"/>
                <a:gd name="T1" fmla="*/ 23 h 65"/>
                <a:gd name="T2" fmla="*/ 85 w 172"/>
                <a:gd name="T3" fmla="*/ 4 h 65"/>
                <a:gd name="T4" fmla="*/ 22 w 172"/>
                <a:gd name="T5" fmla="*/ 31 h 65"/>
                <a:gd name="T6" fmla="*/ 8 w 172"/>
                <a:gd name="T7" fmla="*/ 65 h 65"/>
                <a:gd name="T8" fmla="*/ 83 w 172"/>
                <a:gd name="T9" fmla="*/ 35 h 65"/>
                <a:gd name="T10" fmla="*/ 168 w 172"/>
                <a:gd name="T11" fmla="*/ 51 h 65"/>
                <a:gd name="T12" fmla="*/ 172 w 172"/>
                <a:gd name="T13" fmla="*/ 23 h 65"/>
              </a:gdLst>
              <a:ahLst/>
              <a:cxnLst>
                <a:cxn ang="0">
                  <a:pos x="T0" y="T1"/>
                </a:cxn>
                <a:cxn ang="0">
                  <a:pos x="T2" y="T3"/>
                </a:cxn>
                <a:cxn ang="0">
                  <a:pos x="T4" y="T5"/>
                </a:cxn>
                <a:cxn ang="0">
                  <a:pos x="T6" y="T7"/>
                </a:cxn>
                <a:cxn ang="0">
                  <a:pos x="T8" y="T9"/>
                </a:cxn>
                <a:cxn ang="0">
                  <a:pos x="T10" y="T11"/>
                </a:cxn>
                <a:cxn ang="0">
                  <a:pos x="T12" y="T13"/>
                </a:cxn>
              </a:cxnLst>
              <a:rect l="0" t="0" r="r" b="b"/>
              <a:pathLst>
                <a:path w="172" h="65">
                  <a:moveTo>
                    <a:pt x="172" y="23"/>
                  </a:moveTo>
                  <a:cubicBezTo>
                    <a:pt x="172" y="23"/>
                    <a:pt x="103" y="8"/>
                    <a:pt x="85" y="4"/>
                  </a:cubicBezTo>
                  <a:cubicBezTo>
                    <a:pt x="67" y="0"/>
                    <a:pt x="46" y="20"/>
                    <a:pt x="22" y="31"/>
                  </a:cubicBezTo>
                  <a:cubicBezTo>
                    <a:pt x="0" y="41"/>
                    <a:pt x="8" y="65"/>
                    <a:pt x="8" y="65"/>
                  </a:cubicBezTo>
                  <a:cubicBezTo>
                    <a:pt x="8" y="65"/>
                    <a:pt x="67" y="45"/>
                    <a:pt x="83" y="35"/>
                  </a:cubicBezTo>
                  <a:cubicBezTo>
                    <a:pt x="94" y="27"/>
                    <a:pt x="168" y="51"/>
                    <a:pt x="168" y="51"/>
                  </a:cubicBezTo>
                  <a:lnTo>
                    <a:pt x="172" y="23"/>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7"/>
            <p:cNvSpPr>
              <a:spLocks/>
            </p:cNvSpPr>
            <p:nvPr/>
          </p:nvSpPr>
          <p:spPr bwMode="auto">
            <a:xfrm>
              <a:off x="5593" y="3179"/>
              <a:ext cx="64" cy="66"/>
            </a:xfrm>
            <a:custGeom>
              <a:avLst/>
              <a:gdLst>
                <a:gd name="T0" fmla="*/ 3 w 32"/>
                <a:gd name="T1" fmla="*/ 10 h 33"/>
                <a:gd name="T2" fmla="*/ 9 w 32"/>
                <a:gd name="T3" fmla="*/ 29 h 33"/>
                <a:gd name="T4" fmla="*/ 28 w 32"/>
                <a:gd name="T5" fmla="*/ 23 h 33"/>
                <a:gd name="T6" fmla="*/ 23 w 32"/>
                <a:gd name="T7" fmla="*/ 4 h 33"/>
                <a:gd name="T8" fmla="*/ 3 w 32"/>
                <a:gd name="T9" fmla="*/ 10 h 33"/>
              </a:gdLst>
              <a:ahLst/>
              <a:cxnLst>
                <a:cxn ang="0">
                  <a:pos x="T0" y="T1"/>
                </a:cxn>
                <a:cxn ang="0">
                  <a:pos x="T2" y="T3"/>
                </a:cxn>
                <a:cxn ang="0">
                  <a:pos x="T4" y="T5"/>
                </a:cxn>
                <a:cxn ang="0">
                  <a:pos x="T6" y="T7"/>
                </a:cxn>
                <a:cxn ang="0">
                  <a:pos x="T8" y="T9"/>
                </a:cxn>
              </a:cxnLst>
              <a:rect l="0" t="0" r="r" b="b"/>
              <a:pathLst>
                <a:path w="32" h="33">
                  <a:moveTo>
                    <a:pt x="3" y="10"/>
                  </a:moveTo>
                  <a:cubicBezTo>
                    <a:pt x="0" y="17"/>
                    <a:pt x="2" y="25"/>
                    <a:pt x="9" y="29"/>
                  </a:cubicBezTo>
                  <a:cubicBezTo>
                    <a:pt x="16" y="33"/>
                    <a:pt x="25" y="30"/>
                    <a:pt x="28" y="23"/>
                  </a:cubicBezTo>
                  <a:cubicBezTo>
                    <a:pt x="32" y="16"/>
                    <a:pt x="29" y="8"/>
                    <a:pt x="23" y="4"/>
                  </a:cubicBezTo>
                  <a:cubicBezTo>
                    <a:pt x="16" y="0"/>
                    <a:pt x="7" y="3"/>
                    <a:pt x="3" y="10"/>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5298" y="3070"/>
              <a:ext cx="339" cy="167"/>
            </a:xfrm>
            <a:custGeom>
              <a:avLst/>
              <a:gdLst>
                <a:gd name="T0" fmla="*/ 168 w 168"/>
                <a:gd name="T1" fmla="*/ 58 h 83"/>
                <a:gd name="T2" fmla="*/ 93 w 168"/>
                <a:gd name="T3" fmla="*/ 10 h 83"/>
                <a:gd name="T4" fmla="*/ 25 w 168"/>
                <a:gd name="T5" fmla="*/ 13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1"/>
                    <a:pt x="25" y="13"/>
                  </a:cubicBezTo>
                  <a:cubicBezTo>
                    <a:pt x="1" y="15"/>
                    <a:pt x="0" y="40"/>
                    <a:pt x="0" y="40"/>
                  </a:cubicBezTo>
                  <a:cubicBezTo>
                    <a:pt x="0" y="40"/>
                    <a:pt x="62" y="42"/>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5595" y="3207"/>
              <a:ext cx="64" cy="65"/>
            </a:xfrm>
            <a:custGeom>
              <a:avLst/>
              <a:gdLst>
                <a:gd name="T0" fmla="*/ 4 w 32"/>
                <a:gd name="T1" fmla="*/ 9 h 32"/>
                <a:gd name="T2" fmla="*/ 10 w 32"/>
                <a:gd name="T3" fmla="*/ 28 h 32"/>
                <a:gd name="T4" fmla="*/ 29 w 32"/>
                <a:gd name="T5" fmla="*/ 22 h 32"/>
                <a:gd name="T6" fmla="*/ 23 w 32"/>
                <a:gd name="T7" fmla="*/ 3 h 32"/>
                <a:gd name="T8" fmla="*/ 4 w 32"/>
                <a:gd name="T9" fmla="*/ 9 h 32"/>
              </a:gdLst>
              <a:ahLst/>
              <a:cxnLst>
                <a:cxn ang="0">
                  <a:pos x="T0" y="T1"/>
                </a:cxn>
                <a:cxn ang="0">
                  <a:pos x="T2" y="T3"/>
                </a:cxn>
                <a:cxn ang="0">
                  <a:pos x="T4" y="T5"/>
                </a:cxn>
                <a:cxn ang="0">
                  <a:pos x="T6" y="T7"/>
                </a:cxn>
                <a:cxn ang="0">
                  <a:pos x="T8" y="T9"/>
                </a:cxn>
              </a:cxnLst>
              <a:rect l="0" t="0" r="r" b="b"/>
              <a:pathLst>
                <a:path w="32" h="32">
                  <a:moveTo>
                    <a:pt x="4" y="9"/>
                  </a:moveTo>
                  <a:cubicBezTo>
                    <a:pt x="0" y="16"/>
                    <a:pt x="3" y="24"/>
                    <a:pt x="10" y="28"/>
                  </a:cubicBezTo>
                  <a:cubicBezTo>
                    <a:pt x="16" y="32"/>
                    <a:pt x="25" y="29"/>
                    <a:pt x="29" y="22"/>
                  </a:cubicBezTo>
                  <a:cubicBezTo>
                    <a:pt x="32" y="15"/>
                    <a:pt x="30" y="7"/>
                    <a:pt x="23" y="3"/>
                  </a:cubicBezTo>
                  <a:cubicBezTo>
                    <a:pt x="16" y="0"/>
                    <a:pt x="7" y="2"/>
                    <a:pt x="4" y="9"/>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5300" y="3096"/>
              <a:ext cx="339" cy="167"/>
            </a:xfrm>
            <a:custGeom>
              <a:avLst/>
              <a:gdLst>
                <a:gd name="T0" fmla="*/ 168 w 168"/>
                <a:gd name="T1" fmla="*/ 58 h 83"/>
                <a:gd name="T2" fmla="*/ 94 w 168"/>
                <a:gd name="T3" fmla="*/ 10 h 83"/>
                <a:gd name="T4" fmla="*/ 25 w 168"/>
                <a:gd name="T5" fmla="*/ 13 h 83"/>
                <a:gd name="T6" fmla="*/ 0 w 168"/>
                <a:gd name="T7" fmla="*/ 40 h 83"/>
                <a:gd name="T8" fmla="*/ 81 w 168"/>
                <a:gd name="T9" fmla="*/ 38 h 83"/>
                <a:gd name="T10" fmla="*/ 155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4" y="10"/>
                  </a:cubicBezTo>
                  <a:cubicBezTo>
                    <a:pt x="78" y="0"/>
                    <a:pt x="51" y="11"/>
                    <a:pt x="25" y="13"/>
                  </a:cubicBezTo>
                  <a:cubicBezTo>
                    <a:pt x="1" y="15"/>
                    <a:pt x="0" y="40"/>
                    <a:pt x="0" y="40"/>
                  </a:cubicBezTo>
                  <a:cubicBezTo>
                    <a:pt x="0" y="40"/>
                    <a:pt x="62" y="42"/>
                    <a:pt x="81" y="38"/>
                  </a:cubicBezTo>
                  <a:cubicBezTo>
                    <a:pt x="94" y="35"/>
                    <a:pt x="155" y="83"/>
                    <a:pt x="155"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5526" y="3215"/>
              <a:ext cx="65" cy="65"/>
            </a:xfrm>
            <a:custGeom>
              <a:avLst/>
              <a:gdLst>
                <a:gd name="T0" fmla="*/ 4 w 32"/>
                <a:gd name="T1" fmla="*/ 10 h 32"/>
                <a:gd name="T2" fmla="*/ 9 w 32"/>
                <a:gd name="T3" fmla="*/ 29 h 32"/>
                <a:gd name="T4" fmla="*/ 28 w 32"/>
                <a:gd name="T5" fmla="*/ 23 h 32"/>
                <a:gd name="T6" fmla="*/ 23 w 32"/>
                <a:gd name="T7" fmla="*/ 4 h 32"/>
                <a:gd name="T8" fmla="*/ 4 w 32"/>
                <a:gd name="T9" fmla="*/ 10 h 32"/>
              </a:gdLst>
              <a:ahLst/>
              <a:cxnLst>
                <a:cxn ang="0">
                  <a:pos x="T0" y="T1"/>
                </a:cxn>
                <a:cxn ang="0">
                  <a:pos x="T2" y="T3"/>
                </a:cxn>
                <a:cxn ang="0">
                  <a:pos x="T4" y="T5"/>
                </a:cxn>
                <a:cxn ang="0">
                  <a:pos x="T6" y="T7"/>
                </a:cxn>
                <a:cxn ang="0">
                  <a:pos x="T8" y="T9"/>
                </a:cxn>
              </a:cxnLst>
              <a:rect l="0" t="0" r="r" b="b"/>
              <a:pathLst>
                <a:path w="32" h="32">
                  <a:moveTo>
                    <a:pt x="4" y="10"/>
                  </a:moveTo>
                  <a:cubicBezTo>
                    <a:pt x="0" y="16"/>
                    <a:pt x="2" y="25"/>
                    <a:pt x="9" y="29"/>
                  </a:cubicBezTo>
                  <a:cubicBezTo>
                    <a:pt x="16" y="32"/>
                    <a:pt x="25" y="30"/>
                    <a:pt x="28" y="23"/>
                  </a:cubicBezTo>
                  <a:cubicBezTo>
                    <a:pt x="32" y="16"/>
                    <a:pt x="30" y="7"/>
                    <a:pt x="23" y="4"/>
                  </a:cubicBezTo>
                  <a:cubicBezTo>
                    <a:pt x="16" y="0"/>
                    <a:pt x="7" y="3"/>
                    <a:pt x="4" y="10"/>
                  </a:cubicBez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5232" y="3104"/>
              <a:ext cx="338" cy="168"/>
            </a:xfrm>
            <a:custGeom>
              <a:avLst/>
              <a:gdLst>
                <a:gd name="T0" fmla="*/ 168 w 168"/>
                <a:gd name="T1" fmla="*/ 58 h 83"/>
                <a:gd name="T2" fmla="*/ 93 w 168"/>
                <a:gd name="T3" fmla="*/ 10 h 83"/>
                <a:gd name="T4" fmla="*/ 25 w 168"/>
                <a:gd name="T5" fmla="*/ 14 h 83"/>
                <a:gd name="T6" fmla="*/ 0 w 168"/>
                <a:gd name="T7" fmla="*/ 40 h 83"/>
                <a:gd name="T8" fmla="*/ 80 w 168"/>
                <a:gd name="T9" fmla="*/ 38 h 83"/>
                <a:gd name="T10" fmla="*/ 154 w 168"/>
                <a:gd name="T11" fmla="*/ 83 h 83"/>
                <a:gd name="T12" fmla="*/ 168 w 168"/>
                <a:gd name="T13" fmla="*/ 58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68" y="58"/>
                  </a:moveTo>
                  <a:cubicBezTo>
                    <a:pt x="168" y="58"/>
                    <a:pt x="109" y="20"/>
                    <a:pt x="93" y="10"/>
                  </a:cubicBezTo>
                  <a:cubicBezTo>
                    <a:pt x="78" y="0"/>
                    <a:pt x="51" y="12"/>
                    <a:pt x="25" y="14"/>
                  </a:cubicBezTo>
                  <a:cubicBezTo>
                    <a:pt x="1" y="16"/>
                    <a:pt x="0" y="40"/>
                    <a:pt x="0" y="40"/>
                  </a:cubicBezTo>
                  <a:cubicBezTo>
                    <a:pt x="0" y="40"/>
                    <a:pt x="62" y="43"/>
                    <a:pt x="80" y="38"/>
                  </a:cubicBezTo>
                  <a:cubicBezTo>
                    <a:pt x="94" y="35"/>
                    <a:pt x="154" y="83"/>
                    <a:pt x="154" y="83"/>
                  </a:cubicBezTo>
                  <a:lnTo>
                    <a:pt x="168" y="58"/>
                  </a:lnTo>
                  <a:close/>
                </a:path>
              </a:pathLst>
            </a:custGeom>
            <a:solidFill>
              <a:srgbClr val="FFCD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close/>
                </a:path>
              </a:pathLst>
            </a:custGeom>
            <a:solidFill>
              <a:schemeClr val="bg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6082" y="2076"/>
              <a:ext cx="518" cy="508"/>
            </a:xfrm>
            <a:custGeom>
              <a:avLst/>
              <a:gdLst>
                <a:gd name="T0" fmla="*/ 0 w 518"/>
                <a:gd name="T1" fmla="*/ 0 h 508"/>
                <a:gd name="T2" fmla="*/ 518 w 518"/>
                <a:gd name="T3" fmla="*/ 0 h 508"/>
                <a:gd name="T4" fmla="*/ 272 w 518"/>
                <a:gd name="T5" fmla="*/ 508 h 508"/>
                <a:gd name="T6" fmla="*/ 0 w 518"/>
                <a:gd name="T7" fmla="*/ 0 h 508"/>
              </a:gdLst>
              <a:ahLst/>
              <a:cxnLst>
                <a:cxn ang="0">
                  <a:pos x="T0" y="T1"/>
                </a:cxn>
                <a:cxn ang="0">
                  <a:pos x="T2" y="T3"/>
                </a:cxn>
                <a:cxn ang="0">
                  <a:pos x="T4" y="T5"/>
                </a:cxn>
                <a:cxn ang="0">
                  <a:pos x="T6" y="T7"/>
                </a:cxn>
              </a:cxnLst>
              <a:rect l="0" t="0" r="r" b="b"/>
              <a:pathLst>
                <a:path w="518" h="508">
                  <a:moveTo>
                    <a:pt x="0" y="0"/>
                  </a:moveTo>
                  <a:lnTo>
                    <a:pt x="518" y="0"/>
                  </a:lnTo>
                  <a:lnTo>
                    <a:pt x="272" y="50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6733" y="2116"/>
              <a:ext cx="687" cy="1093"/>
            </a:xfrm>
            <a:custGeom>
              <a:avLst/>
              <a:gdLst>
                <a:gd name="T0" fmla="*/ 173 w 687"/>
                <a:gd name="T1" fmla="*/ 0 h 1093"/>
                <a:gd name="T2" fmla="*/ 0 w 687"/>
                <a:gd name="T3" fmla="*/ 83 h 1093"/>
                <a:gd name="T4" fmla="*/ 0 w 687"/>
                <a:gd name="T5" fmla="*/ 272 h 1093"/>
                <a:gd name="T6" fmla="*/ 453 w 687"/>
                <a:gd name="T7" fmla="*/ 1093 h 1093"/>
                <a:gd name="T8" fmla="*/ 687 w 687"/>
                <a:gd name="T9" fmla="*/ 976 h 1093"/>
                <a:gd name="T10" fmla="*/ 173 w 687"/>
                <a:gd name="T11" fmla="*/ 0 h 1093"/>
              </a:gdLst>
              <a:ahLst/>
              <a:cxnLst>
                <a:cxn ang="0">
                  <a:pos x="T0" y="T1"/>
                </a:cxn>
                <a:cxn ang="0">
                  <a:pos x="T2" y="T3"/>
                </a:cxn>
                <a:cxn ang="0">
                  <a:pos x="T4" y="T5"/>
                </a:cxn>
                <a:cxn ang="0">
                  <a:pos x="T6" y="T7"/>
                </a:cxn>
                <a:cxn ang="0">
                  <a:pos x="T8" y="T9"/>
                </a:cxn>
                <a:cxn ang="0">
                  <a:pos x="T10" y="T11"/>
                </a:cxn>
              </a:cxnLst>
              <a:rect l="0" t="0" r="r" b="b"/>
              <a:pathLst>
                <a:path w="687" h="1093">
                  <a:moveTo>
                    <a:pt x="173" y="0"/>
                  </a:moveTo>
                  <a:lnTo>
                    <a:pt x="0" y="83"/>
                  </a:lnTo>
                  <a:lnTo>
                    <a:pt x="0" y="272"/>
                  </a:lnTo>
                  <a:lnTo>
                    <a:pt x="453" y="1093"/>
                  </a:lnTo>
                  <a:lnTo>
                    <a:pt x="687" y="976"/>
                  </a:lnTo>
                  <a:lnTo>
                    <a:pt x="17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46"/>
            <p:cNvSpPr>
              <a:spLocks noChangeArrowheads="1"/>
            </p:cNvSpPr>
            <p:nvPr/>
          </p:nvSpPr>
          <p:spPr bwMode="auto">
            <a:xfrm>
              <a:off x="7114" y="3028"/>
              <a:ext cx="326" cy="286"/>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6368" y="3028"/>
              <a:ext cx="973" cy="330"/>
            </a:xfrm>
            <a:custGeom>
              <a:avLst/>
              <a:gdLst>
                <a:gd name="T0" fmla="*/ 483 w 483"/>
                <a:gd name="T1" fmla="*/ 136 h 164"/>
                <a:gd name="T2" fmla="*/ 33 w 483"/>
                <a:gd name="T3" fmla="*/ 142 h 164"/>
                <a:gd name="T4" fmla="*/ 1 w 483"/>
                <a:gd name="T5" fmla="*/ 32 h 164"/>
                <a:gd name="T6" fmla="*/ 451 w 483"/>
                <a:gd name="T7" fmla="*/ 0 h 164"/>
                <a:gd name="T8" fmla="*/ 483 w 483"/>
                <a:gd name="T9" fmla="*/ 136 h 164"/>
              </a:gdLst>
              <a:ahLst/>
              <a:cxnLst>
                <a:cxn ang="0">
                  <a:pos x="T0" y="T1"/>
                </a:cxn>
                <a:cxn ang="0">
                  <a:pos x="T2" y="T3"/>
                </a:cxn>
                <a:cxn ang="0">
                  <a:pos x="T4" y="T5"/>
                </a:cxn>
                <a:cxn ang="0">
                  <a:pos x="T6" y="T7"/>
                </a:cxn>
                <a:cxn ang="0">
                  <a:pos x="T8" y="T9"/>
                </a:cxn>
              </a:cxnLst>
              <a:rect l="0" t="0" r="r" b="b"/>
              <a:pathLst>
                <a:path w="483" h="164">
                  <a:moveTo>
                    <a:pt x="483" y="136"/>
                  </a:moveTo>
                  <a:cubicBezTo>
                    <a:pt x="458" y="152"/>
                    <a:pt x="66" y="164"/>
                    <a:pt x="33" y="142"/>
                  </a:cubicBezTo>
                  <a:cubicBezTo>
                    <a:pt x="0" y="121"/>
                    <a:pt x="1" y="32"/>
                    <a:pt x="1" y="32"/>
                  </a:cubicBezTo>
                  <a:cubicBezTo>
                    <a:pt x="112" y="1"/>
                    <a:pt x="451" y="0"/>
                    <a:pt x="451" y="0"/>
                  </a:cubicBezTo>
                  <a:lnTo>
                    <a:pt x="483" y="13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p:cNvSpPr>
            <p:nvPr/>
          </p:nvSpPr>
          <p:spPr bwMode="auto">
            <a:xfrm>
              <a:off x="3640" y="3657"/>
              <a:ext cx="4042" cy="661"/>
            </a:xfrm>
            <a:custGeom>
              <a:avLst/>
              <a:gdLst>
                <a:gd name="T0" fmla="*/ 4038 w 4042"/>
                <a:gd name="T1" fmla="*/ 661 h 661"/>
                <a:gd name="T2" fmla="*/ 0 w 4042"/>
                <a:gd name="T3" fmla="*/ 661 h 661"/>
                <a:gd name="T4" fmla="*/ 272 w 4042"/>
                <a:gd name="T5" fmla="*/ 0 h 661"/>
                <a:gd name="T6" fmla="*/ 4042 w 4042"/>
                <a:gd name="T7" fmla="*/ 0 h 661"/>
                <a:gd name="T8" fmla="*/ 4038 w 4042"/>
                <a:gd name="T9" fmla="*/ 661 h 661"/>
              </a:gdLst>
              <a:ahLst/>
              <a:cxnLst>
                <a:cxn ang="0">
                  <a:pos x="T0" y="T1"/>
                </a:cxn>
                <a:cxn ang="0">
                  <a:pos x="T2" y="T3"/>
                </a:cxn>
                <a:cxn ang="0">
                  <a:pos x="T4" y="T5"/>
                </a:cxn>
                <a:cxn ang="0">
                  <a:pos x="T6" y="T7"/>
                </a:cxn>
                <a:cxn ang="0">
                  <a:pos x="T8" y="T9"/>
                </a:cxn>
              </a:cxnLst>
              <a:rect l="0" t="0" r="r" b="b"/>
              <a:pathLst>
                <a:path w="4042" h="661">
                  <a:moveTo>
                    <a:pt x="4038" y="661"/>
                  </a:moveTo>
                  <a:lnTo>
                    <a:pt x="0" y="661"/>
                  </a:lnTo>
                  <a:lnTo>
                    <a:pt x="272" y="0"/>
                  </a:lnTo>
                  <a:lnTo>
                    <a:pt x="4042" y="0"/>
                  </a:lnTo>
                  <a:lnTo>
                    <a:pt x="4038" y="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3912" y="3657"/>
              <a:ext cx="3770" cy="310"/>
            </a:xfrm>
            <a:custGeom>
              <a:avLst/>
              <a:gdLst>
                <a:gd name="T0" fmla="*/ 3770 w 3770"/>
                <a:gd name="T1" fmla="*/ 0 h 310"/>
                <a:gd name="T2" fmla="*/ 0 w 3770"/>
                <a:gd name="T3" fmla="*/ 0 h 310"/>
                <a:gd name="T4" fmla="*/ 3770 w 3770"/>
                <a:gd name="T5" fmla="*/ 0 h 310"/>
                <a:gd name="T6" fmla="*/ 3768 w 3770"/>
                <a:gd name="T7" fmla="*/ 310 h 310"/>
                <a:gd name="T8" fmla="*/ 3770 w 3770"/>
                <a:gd name="T9" fmla="*/ 310 h 310"/>
                <a:gd name="T10" fmla="*/ 3770 w 3770"/>
                <a:gd name="T11" fmla="*/ 0 h 310"/>
              </a:gdLst>
              <a:ahLst/>
              <a:cxnLst>
                <a:cxn ang="0">
                  <a:pos x="T0" y="T1"/>
                </a:cxn>
                <a:cxn ang="0">
                  <a:pos x="T2" y="T3"/>
                </a:cxn>
                <a:cxn ang="0">
                  <a:pos x="T4" y="T5"/>
                </a:cxn>
                <a:cxn ang="0">
                  <a:pos x="T6" y="T7"/>
                </a:cxn>
                <a:cxn ang="0">
                  <a:pos x="T8" y="T9"/>
                </a:cxn>
                <a:cxn ang="0">
                  <a:pos x="T10" y="T11"/>
                </a:cxn>
              </a:cxnLst>
              <a:rect l="0" t="0" r="r" b="b"/>
              <a:pathLst>
                <a:path w="3770" h="310">
                  <a:moveTo>
                    <a:pt x="3770" y="0"/>
                  </a:moveTo>
                  <a:lnTo>
                    <a:pt x="0" y="0"/>
                  </a:lnTo>
                  <a:lnTo>
                    <a:pt x="3770" y="0"/>
                  </a:lnTo>
                  <a:lnTo>
                    <a:pt x="3768" y="310"/>
                  </a:lnTo>
                  <a:lnTo>
                    <a:pt x="3770" y="310"/>
                  </a:lnTo>
                  <a:lnTo>
                    <a:pt x="3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785" y="3657"/>
              <a:ext cx="3897" cy="310"/>
            </a:xfrm>
            <a:custGeom>
              <a:avLst/>
              <a:gdLst>
                <a:gd name="T0" fmla="*/ 3897 w 3897"/>
                <a:gd name="T1" fmla="*/ 0 h 310"/>
                <a:gd name="T2" fmla="*/ 127 w 3897"/>
                <a:gd name="T3" fmla="*/ 0 h 310"/>
                <a:gd name="T4" fmla="*/ 0 w 3897"/>
                <a:gd name="T5" fmla="*/ 310 h 310"/>
                <a:gd name="T6" fmla="*/ 3895 w 3897"/>
                <a:gd name="T7" fmla="*/ 310 h 310"/>
                <a:gd name="T8" fmla="*/ 3897 w 3897"/>
                <a:gd name="T9" fmla="*/ 0 h 310"/>
              </a:gdLst>
              <a:ahLst/>
              <a:cxnLst>
                <a:cxn ang="0">
                  <a:pos x="T0" y="T1"/>
                </a:cxn>
                <a:cxn ang="0">
                  <a:pos x="T2" y="T3"/>
                </a:cxn>
                <a:cxn ang="0">
                  <a:pos x="T4" y="T5"/>
                </a:cxn>
                <a:cxn ang="0">
                  <a:pos x="T6" y="T7"/>
                </a:cxn>
                <a:cxn ang="0">
                  <a:pos x="T8" y="T9"/>
                </a:cxn>
              </a:cxnLst>
              <a:rect l="0" t="0" r="r" b="b"/>
              <a:pathLst>
                <a:path w="3897" h="310">
                  <a:moveTo>
                    <a:pt x="3897" y="0"/>
                  </a:moveTo>
                  <a:lnTo>
                    <a:pt x="127" y="0"/>
                  </a:lnTo>
                  <a:lnTo>
                    <a:pt x="0" y="310"/>
                  </a:lnTo>
                  <a:lnTo>
                    <a:pt x="3895" y="310"/>
                  </a:lnTo>
                  <a:lnTo>
                    <a:pt x="38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463" y="3334"/>
              <a:ext cx="4215" cy="363"/>
            </a:xfrm>
            <a:custGeom>
              <a:avLst/>
              <a:gdLst>
                <a:gd name="T0" fmla="*/ 2092 w 2092"/>
                <a:gd name="T1" fmla="*/ 180 h 180"/>
                <a:gd name="T2" fmla="*/ 89 w 2092"/>
                <a:gd name="T3" fmla="*/ 180 h 180"/>
                <a:gd name="T4" fmla="*/ 0 w 2092"/>
                <a:gd name="T5" fmla="*/ 91 h 180"/>
                <a:gd name="T6" fmla="*/ 0 w 2092"/>
                <a:gd name="T7" fmla="*/ 89 h 180"/>
                <a:gd name="T8" fmla="*/ 89 w 2092"/>
                <a:gd name="T9" fmla="*/ 0 h 180"/>
                <a:gd name="T10" fmla="*/ 2092 w 2092"/>
                <a:gd name="T11" fmla="*/ 0 h 180"/>
                <a:gd name="T12" fmla="*/ 2092 w 209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092" h="180">
                  <a:moveTo>
                    <a:pt x="2092" y="180"/>
                  </a:moveTo>
                  <a:cubicBezTo>
                    <a:pt x="89" y="180"/>
                    <a:pt x="89" y="180"/>
                    <a:pt x="89" y="180"/>
                  </a:cubicBezTo>
                  <a:cubicBezTo>
                    <a:pt x="40" y="180"/>
                    <a:pt x="0" y="140"/>
                    <a:pt x="0" y="91"/>
                  </a:cubicBezTo>
                  <a:cubicBezTo>
                    <a:pt x="0" y="89"/>
                    <a:pt x="0" y="89"/>
                    <a:pt x="0" y="89"/>
                  </a:cubicBezTo>
                  <a:cubicBezTo>
                    <a:pt x="0" y="40"/>
                    <a:pt x="40" y="0"/>
                    <a:pt x="89" y="0"/>
                  </a:cubicBezTo>
                  <a:cubicBezTo>
                    <a:pt x="2092" y="0"/>
                    <a:pt x="2092" y="0"/>
                    <a:pt x="2092" y="0"/>
                  </a:cubicBezTo>
                  <a:lnTo>
                    <a:pt x="2092" y="18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4873" y="3205"/>
              <a:ext cx="1524" cy="137"/>
            </a:xfrm>
            <a:custGeom>
              <a:avLst/>
              <a:gdLst>
                <a:gd name="T0" fmla="*/ 756 w 756"/>
                <a:gd name="T1" fmla="*/ 35 h 68"/>
                <a:gd name="T2" fmla="*/ 723 w 756"/>
                <a:gd name="T3" fmla="*/ 68 h 68"/>
                <a:gd name="T4" fmla="*/ 33 w 756"/>
                <a:gd name="T5" fmla="*/ 68 h 68"/>
                <a:gd name="T6" fmla="*/ 0 w 756"/>
                <a:gd name="T7" fmla="*/ 35 h 68"/>
                <a:gd name="T8" fmla="*/ 0 w 756"/>
                <a:gd name="T9" fmla="*/ 33 h 68"/>
                <a:gd name="T10" fmla="*/ 33 w 756"/>
                <a:gd name="T11" fmla="*/ 0 h 68"/>
                <a:gd name="T12" fmla="*/ 723 w 756"/>
                <a:gd name="T13" fmla="*/ 0 h 68"/>
                <a:gd name="T14" fmla="*/ 756 w 756"/>
                <a:gd name="T15" fmla="*/ 33 h 68"/>
                <a:gd name="T16" fmla="*/ 756 w 756"/>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68">
                  <a:moveTo>
                    <a:pt x="756" y="35"/>
                  </a:moveTo>
                  <a:cubicBezTo>
                    <a:pt x="756" y="53"/>
                    <a:pt x="741" y="68"/>
                    <a:pt x="723" y="68"/>
                  </a:cubicBezTo>
                  <a:cubicBezTo>
                    <a:pt x="33" y="68"/>
                    <a:pt x="33" y="68"/>
                    <a:pt x="33" y="68"/>
                  </a:cubicBezTo>
                  <a:cubicBezTo>
                    <a:pt x="15" y="68"/>
                    <a:pt x="0" y="53"/>
                    <a:pt x="0" y="35"/>
                  </a:cubicBezTo>
                  <a:cubicBezTo>
                    <a:pt x="0" y="33"/>
                    <a:pt x="0" y="33"/>
                    <a:pt x="0" y="33"/>
                  </a:cubicBezTo>
                  <a:cubicBezTo>
                    <a:pt x="0" y="15"/>
                    <a:pt x="15" y="0"/>
                    <a:pt x="33" y="0"/>
                  </a:cubicBezTo>
                  <a:cubicBezTo>
                    <a:pt x="723" y="0"/>
                    <a:pt x="723" y="0"/>
                    <a:pt x="723" y="0"/>
                  </a:cubicBezTo>
                  <a:cubicBezTo>
                    <a:pt x="741" y="0"/>
                    <a:pt x="756" y="15"/>
                    <a:pt x="756" y="33"/>
                  </a:cubicBezTo>
                  <a:cubicBezTo>
                    <a:pt x="756" y="35"/>
                    <a:pt x="756" y="35"/>
                    <a:pt x="756" y="35"/>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939" y="1649"/>
              <a:ext cx="2143" cy="1368"/>
            </a:xfrm>
            <a:custGeom>
              <a:avLst/>
              <a:gdLst>
                <a:gd name="T0" fmla="*/ 1064 w 1064"/>
                <a:gd name="T1" fmla="*/ 644 h 679"/>
                <a:gd name="T2" fmla="*/ 1027 w 1064"/>
                <a:gd name="T3" fmla="*/ 679 h 679"/>
                <a:gd name="T4" fmla="*/ 28 w 1064"/>
                <a:gd name="T5" fmla="*/ 653 h 679"/>
                <a:gd name="T6" fmla="*/ 0 w 1064"/>
                <a:gd name="T7" fmla="*/ 620 h 679"/>
                <a:gd name="T8" fmla="*/ 0 w 1064"/>
                <a:gd name="T9" fmla="*/ 82 h 679"/>
                <a:gd name="T10" fmla="*/ 28 w 1064"/>
                <a:gd name="T11" fmla="*/ 49 h 679"/>
                <a:gd name="T12" fmla="*/ 1027 w 1064"/>
                <a:gd name="T13" fmla="*/ 1 h 679"/>
                <a:gd name="T14" fmla="*/ 1064 w 1064"/>
                <a:gd name="T15" fmla="*/ 35 h 679"/>
                <a:gd name="T16" fmla="*/ 1064 w 1064"/>
                <a:gd name="T17" fmla="*/ 64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679">
                  <a:moveTo>
                    <a:pt x="1064" y="644"/>
                  </a:moveTo>
                  <a:cubicBezTo>
                    <a:pt x="1064" y="664"/>
                    <a:pt x="1047" y="679"/>
                    <a:pt x="1027" y="679"/>
                  </a:cubicBezTo>
                  <a:cubicBezTo>
                    <a:pt x="28" y="653"/>
                    <a:pt x="28" y="653"/>
                    <a:pt x="28" y="653"/>
                  </a:cubicBezTo>
                  <a:cubicBezTo>
                    <a:pt x="13" y="652"/>
                    <a:pt x="0" y="638"/>
                    <a:pt x="0" y="620"/>
                  </a:cubicBezTo>
                  <a:cubicBezTo>
                    <a:pt x="0" y="82"/>
                    <a:pt x="0" y="82"/>
                    <a:pt x="0" y="82"/>
                  </a:cubicBezTo>
                  <a:cubicBezTo>
                    <a:pt x="0" y="64"/>
                    <a:pt x="12" y="49"/>
                    <a:pt x="28" y="49"/>
                  </a:cubicBezTo>
                  <a:cubicBezTo>
                    <a:pt x="1027" y="1"/>
                    <a:pt x="1027" y="1"/>
                    <a:pt x="1027" y="1"/>
                  </a:cubicBezTo>
                  <a:cubicBezTo>
                    <a:pt x="1047" y="0"/>
                    <a:pt x="1064" y="15"/>
                    <a:pt x="1064" y="35"/>
                  </a:cubicBezTo>
                  <a:cubicBezTo>
                    <a:pt x="1064" y="644"/>
                    <a:pt x="1064" y="644"/>
                    <a:pt x="1064" y="644"/>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noEditPoints="1"/>
            </p:cNvSpPr>
            <p:nvPr/>
          </p:nvSpPr>
          <p:spPr bwMode="auto">
            <a:xfrm>
              <a:off x="3939" y="1651"/>
              <a:ext cx="2143" cy="1366"/>
            </a:xfrm>
            <a:custGeom>
              <a:avLst/>
              <a:gdLst>
                <a:gd name="T0" fmla="*/ 283 w 1064"/>
                <a:gd name="T1" fmla="*/ 448 h 678"/>
                <a:gd name="T2" fmla="*/ 0 w 1064"/>
                <a:gd name="T3" fmla="*/ 619 h 678"/>
                <a:gd name="T4" fmla="*/ 28 w 1064"/>
                <a:gd name="T5" fmla="*/ 652 h 678"/>
                <a:gd name="T6" fmla="*/ 244 w 1064"/>
                <a:gd name="T7" fmla="*/ 657 h 678"/>
                <a:gd name="T8" fmla="*/ 244 w 1064"/>
                <a:gd name="T9" fmla="*/ 606 h 678"/>
                <a:gd name="T10" fmla="*/ 241 w 1064"/>
                <a:gd name="T11" fmla="*/ 571 h 678"/>
                <a:gd name="T12" fmla="*/ 283 w 1064"/>
                <a:gd name="T13" fmla="*/ 448 h 678"/>
                <a:gd name="T14" fmla="*/ 1029 w 1064"/>
                <a:gd name="T15" fmla="*/ 0 h 678"/>
                <a:gd name="T16" fmla="*/ 1027 w 1064"/>
                <a:gd name="T17" fmla="*/ 0 h 678"/>
                <a:gd name="T18" fmla="*/ 1027 w 1064"/>
                <a:gd name="T19" fmla="*/ 0 h 678"/>
                <a:gd name="T20" fmla="*/ 388 w 1064"/>
                <a:gd name="T21" fmla="*/ 385 h 678"/>
                <a:gd name="T22" fmla="*/ 416 w 1064"/>
                <a:gd name="T23" fmla="*/ 383 h 678"/>
                <a:gd name="T24" fmla="*/ 417 w 1064"/>
                <a:gd name="T25" fmla="*/ 383 h 678"/>
                <a:gd name="T26" fmla="*/ 597 w 1064"/>
                <a:gd name="T27" fmla="*/ 577 h 678"/>
                <a:gd name="T28" fmla="*/ 592 w 1064"/>
                <a:gd name="T29" fmla="*/ 624 h 678"/>
                <a:gd name="T30" fmla="*/ 592 w 1064"/>
                <a:gd name="T31" fmla="*/ 666 h 678"/>
                <a:gd name="T32" fmla="*/ 1027 w 1064"/>
                <a:gd name="T33" fmla="*/ 678 h 678"/>
                <a:gd name="T34" fmla="*/ 1028 w 1064"/>
                <a:gd name="T35" fmla="*/ 678 h 678"/>
                <a:gd name="T36" fmla="*/ 1064 w 1064"/>
                <a:gd name="T37" fmla="*/ 643 h 678"/>
                <a:gd name="T38" fmla="*/ 1064 w 1064"/>
                <a:gd name="T39" fmla="*/ 359 h 678"/>
                <a:gd name="T40" fmla="*/ 1064 w 1064"/>
                <a:gd name="T41" fmla="*/ 211 h 678"/>
                <a:gd name="T42" fmla="*/ 1064 w 1064"/>
                <a:gd name="T43" fmla="*/ 34 h 678"/>
                <a:gd name="T44" fmla="*/ 1029 w 1064"/>
                <a:gd name="T4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4" h="678">
                  <a:moveTo>
                    <a:pt x="283" y="448"/>
                  </a:moveTo>
                  <a:cubicBezTo>
                    <a:pt x="0" y="619"/>
                    <a:pt x="0" y="619"/>
                    <a:pt x="0" y="619"/>
                  </a:cubicBezTo>
                  <a:cubicBezTo>
                    <a:pt x="0" y="637"/>
                    <a:pt x="13" y="651"/>
                    <a:pt x="28" y="652"/>
                  </a:cubicBezTo>
                  <a:cubicBezTo>
                    <a:pt x="244" y="657"/>
                    <a:pt x="244" y="657"/>
                    <a:pt x="244" y="657"/>
                  </a:cubicBezTo>
                  <a:cubicBezTo>
                    <a:pt x="244" y="606"/>
                    <a:pt x="244" y="606"/>
                    <a:pt x="244" y="606"/>
                  </a:cubicBezTo>
                  <a:cubicBezTo>
                    <a:pt x="242" y="595"/>
                    <a:pt x="241" y="583"/>
                    <a:pt x="241" y="571"/>
                  </a:cubicBezTo>
                  <a:cubicBezTo>
                    <a:pt x="241" y="524"/>
                    <a:pt x="257" y="481"/>
                    <a:pt x="283" y="448"/>
                  </a:cubicBezTo>
                  <a:moveTo>
                    <a:pt x="1029" y="0"/>
                  </a:moveTo>
                  <a:cubicBezTo>
                    <a:pt x="1029" y="0"/>
                    <a:pt x="1028" y="0"/>
                    <a:pt x="1027" y="0"/>
                  </a:cubicBezTo>
                  <a:cubicBezTo>
                    <a:pt x="1027" y="0"/>
                    <a:pt x="1027" y="0"/>
                    <a:pt x="1027" y="0"/>
                  </a:cubicBezTo>
                  <a:cubicBezTo>
                    <a:pt x="388" y="385"/>
                    <a:pt x="388" y="385"/>
                    <a:pt x="388" y="385"/>
                  </a:cubicBezTo>
                  <a:cubicBezTo>
                    <a:pt x="397" y="384"/>
                    <a:pt x="406" y="383"/>
                    <a:pt x="416" y="383"/>
                  </a:cubicBezTo>
                  <a:cubicBezTo>
                    <a:pt x="416" y="383"/>
                    <a:pt x="416" y="383"/>
                    <a:pt x="417" y="383"/>
                  </a:cubicBezTo>
                  <a:cubicBezTo>
                    <a:pt x="516" y="383"/>
                    <a:pt x="597" y="469"/>
                    <a:pt x="597" y="577"/>
                  </a:cubicBezTo>
                  <a:cubicBezTo>
                    <a:pt x="597" y="593"/>
                    <a:pt x="595" y="609"/>
                    <a:pt x="592" y="624"/>
                  </a:cubicBezTo>
                  <a:cubicBezTo>
                    <a:pt x="592" y="666"/>
                    <a:pt x="592" y="666"/>
                    <a:pt x="592" y="666"/>
                  </a:cubicBezTo>
                  <a:cubicBezTo>
                    <a:pt x="1027" y="678"/>
                    <a:pt x="1027" y="678"/>
                    <a:pt x="1027" y="678"/>
                  </a:cubicBezTo>
                  <a:cubicBezTo>
                    <a:pt x="1028" y="678"/>
                    <a:pt x="1028" y="678"/>
                    <a:pt x="1028" y="678"/>
                  </a:cubicBezTo>
                  <a:cubicBezTo>
                    <a:pt x="1048" y="678"/>
                    <a:pt x="1064" y="662"/>
                    <a:pt x="1064" y="643"/>
                  </a:cubicBezTo>
                  <a:cubicBezTo>
                    <a:pt x="1064" y="359"/>
                    <a:pt x="1064" y="359"/>
                    <a:pt x="1064" y="359"/>
                  </a:cubicBezTo>
                  <a:cubicBezTo>
                    <a:pt x="1064" y="211"/>
                    <a:pt x="1064" y="211"/>
                    <a:pt x="1064" y="211"/>
                  </a:cubicBezTo>
                  <a:cubicBezTo>
                    <a:pt x="1064" y="34"/>
                    <a:pt x="1064" y="34"/>
                    <a:pt x="1064" y="34"/>
                  </a:cubicBezTo>
                  <a:cubicBezTo>
                    <a:pt x="1064" y="15"/>
                    <a:pt x="1048" y="0"/>
                    <a:pt x="1029"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4424" y="2421"/>
              <a:ext cx="717" cy="895"/>
            </a:xfrm>
            <a:custGeom>
              <a:avLst/>
              <a:gdLst>
                <a:gd name="T0" fmla="*/ 356 w 356"/>
                <a:gd name="T1" fmla="*/ 195 h 444"/>
                <a:gd name="T2" fmla="*/ 175 w 356"/>
                <a:gd name="T3" fmla="*/ 1 h 444"/>
                <a:gd name="T4" fmla="*/ 0 w 356"/>
                <a:gd name="T5" fmla="*/ 189 h 444"/>
                <a:gd name="T6" fmla="*/ 3 w 356"/>
                <a:gd name="T7" fmla="*/ 224 h 444"/>
                <a:gd name="T8" fmla="*/ 3 w 356"/>
                <a:gd name="T9" fmla="*/ 427 h 444"/>
                <a:gd name="T10" fmla="*/ 351 w 356"/>
                <a:gd name="T11" fmla="*/ 444 h 444"/>
                <a:gd name="T12" fmla="*/ 351 w 356"/>
                <a:gd name="T13" fmla="*/ 242 h 444"/>
                <a:gd name="T14" fmla="*/ 356 w 356"/>
                <a:gd name="T15" fmla="*/ 195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44">
                  <a:moveTo>
                    <a:pt x="356" y="195"/>
                  </a:moveTo>
                  <a:cubicBezTo>
                    <a:pt x="356" y="87"/>
                    <a:pt x="274" y="0"/>
                    <a:pt x="175" y="1"/>
                  </a:cubicBezTo>
                  <a:cubicBezTo>
                    <a:pt x="77" y="1"/>
                    <a:pt x="0" y="86"/>
                    <a:pt x="0" y="189"/>
                  </a:cubicBezTo>
                  <a:cubicBezTo>
                    <a:pt x="0" y="201"/>
                    <a:pt x="1" y="213"/>
                    <a:pt x="3" y="224"/>
                  </a:cubicBezTo>
                  <a:cubicBezTo>
                    <a:pt x="3" y="427"/>
                    <a:pt x="3" y="427"/>
                    <a:pt x="3" y="427"/>
                  </a:cubicBezTo>
                  <a:cubicBezTo>
                    <a:pt x="351" y="444"/>
                    <a:pt x="351" y="444"/>
                    <a:pt x="351" y="444"/>
                  </a:cubicBezTo>
                  <a:cubicBezTo>
                    <a:pt x="351" y="242"/>
                    <a:pt x="351" y="242"/>
                    <a:pt x="351" y="242"/>
                  </a:cubicBezTo>
                  <a:cubicBezTo>
                    <a:pt x="354" y="227"/>
                    <a:pt x="356" y="211"/>
                    <a:pt x="356" y="19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4430" y="3086"/>
              <a:ext cx="701" cy="230"/>
            </a:xfrm>
            <a:custGeom>
              <a:avLst/>
              <a:gdLst>
                <a:gd name="T0" fmla="*/ 0 w 701"/>
                <a:gd name="T1" fmla="*/ 0 h 230"/>
                <a:gd name="T2" fmla="*/ 0 w 701"/>
                <a:gd name="T3" fmla="*/ 196 h 230"/>
                <a:gd name="T4" fmla="*/ 701 w 701"/>
                <a:gd name="T5" fmla="*/ 230 h 230"/>
                <a:gd name="T6" fmla="*/ 701 w 701"/>
                <a:gd name="T7" fmla="*/ 119 h 230"/>
                <a:gd name="T8" fmla="*/ 701 w 701"/>
                <a:gd name="T9" fmla="*/ 22 h 230"/>
                <a:gd name="T10" fmla="*/ 0 w 701"/>
                <a:gd name="T11" fmla="*/ 0 h 230"/>
              </a:gdLst>
              <a:ahLst/>
              <a:cxnLst>
                <a:cxn ang="0">
                  <a:pos x="T0" y="T1"/>
                </a:cxn>
                <a:cxn ang="0">
                  <a:pos x="T2" y="T3"/>
                </a:cxn>
                <a:cxn ang="0">
                  <a:pos x="T4" y="T5"/>
                </a:cxn>
                <a:cxn ang="0">
                  <a:pos x="T6" y="T7"/>
                </a:cxn>
                <a:cxn ang="0">
                  <a:pos x="T8" y="T9"/>
                </a:cxn>
                <a:cxn ang="0">
                  <a:pos x="T10" y="T11"/>
                </a:cxn>
              </a:cxnLst>
              <a:rect l="0" t="0" r="r" b="b"/>
              <a:pathLst>
                <a:path w="701" h="230">
                  <a:moveTo>
                    <a:pt x="0" y="0"/>
                  </a:moveTo>
                  <a:lnTo>
                    <a:pt x="0" y="196"/>
                  </a:lnTo>
                  <a:lnTo>
                    <a:pt x="701" y="230"/>
                  </a:lnTo>
                  <a:lnTo>
                    <a:pt x="701" y="119"/>
                  </a:lnTo>
                  <a:lnTo>
                    <a:pt x="701"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4245" y="3147"/>
              <a:ext cx="1354" cy="205"/>
            </a:xfrm>
            <a:custGeom>
              <a:avLst/>
              <a:gdLst>
                <a:gd name="T0" fmla="*/ 672 w 672"/>
                <a:gd name="T1" fmla="*/ 63 h 102"/>
                <a:gd name="T2" fmla="*/ 634 w 672"/>
                <a:gd name="T3" fmla="*/ 101 h 102"/>
                <a:gd name="T4" fmla="*/ 32 w 672"/>
                <a:gd name="T5" fmla="*/ 92 h 102"/>
                <a:gd name="T6" fmla="*/ 0 w 672"/>
                <a:gd name="T7" fmla="*/ 54 h 102"/>
                <a:gd name="T8" fmla="*/ 0 w 672"/>
                <a:gd name="T9" fmla="*/ 37 h 102"/>
                <a:gd name="T10" fmla="*/ 32 w 672"/>
                <a:gd name="T11" fmla="*/ 1 h 102"/>
                <a:gd name="T12" fmla="*/ 634 w 672"/>
                <a:gd name="T13" fmla="*/ 3 h 102"/>
                <a:gd name="T14" fmla="*/ 672 w 672"/>
                <a:gd name="T15" fmla="*/ 44 h 102"/>
                <a:gd name="T16" fmla="*/ 672 w 672"/>
                <a:gd name="T17"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102">
                  <a:moveTo>
                    <a:pt x="672" y="63"/>
                  </a:moveTo>
                  <a:cubicBezTo>
                    <a:pt x="672" y="85"/>
                    <a:pt x="655" y="102"/>
                    <a:pt x="634" y="101"/>
                  </a:cubicBezTo>
                  <a:cubicBezTo>
                    <a:pt x="32" y="92"/>
                    <a:pt x="32" y="92"/>
                    <a:pt x="32" y="92"/>
                  </a:cubicBezTo>
                  <a:cubicBezTo>
                    <a:pt x="14" y="91"/>
                    <a:pt x="0" y="74"/>
                    <a:pt x="0" y="54"/>
                  </a:cubicBezTo>
                  <a:cubicBezTo>
                    <a:pt x="0" y="37"/>
                    <a:pt x="0" y="37"/>
                    <a:pt x="0" y="37"/>
                  </a:cubicBezTo>
                  <a:cubicBezTo>
                    <a:pt x="0" y="16"/>
                    <a:pt x="14" y="0"/>
                    <a:pt x="32" y="1"/>
                  </a:cubicBezTo>
                  <a:cubicBezTo>
                    <a:pt x="634" y="3"/>
                    <a:pt x="634" y="3"/>
                    <a:pt x="634" y="3"/>
                  </a:cubicBezTo>
                  <a:cubicBezTo>
                    <a:pt x="656" y="4"/>
                    <a:pt x="672" y="22"/>
                    <a:pt x="672" y="44"/>
                  </a:cubicBezTo>
                  <a:lnTo>
                    <a:pt x="672" y="6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p:nvGrpSpPr>
        <p:grpSpPr>
          <a:xfrm>
            <a:off x="4269064" y="2434962"/>
            <a:ext cx="3441744" cy="3214622"/>
            <a:chOff x="8275019" y="2344330"/>
            <a:chExt cx="3441744" cy="3214622"/>
          </a:xfrm>
        </p:grpSpPr>
        <p:sp>
          <p:nvSpPr>
            <p:cNvPr id="65" name="Rounded Rectangle 64"/>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6" name="Rounded Rectangle 65"/>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7" name="Rounded Rectangle 66"/>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8" name="Rounded Rectangle 67"/>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9" name="Group 68"/>
            <p:cNvGrpSpPr/>
            <p:nvPr/>
          </p:nvGrpSpPr>
          <p:grpSpPr>
            <a:xfrm>
              <a:off x="8991772" y="2344330"/>
              <a:ext cx="2711543" cy="810399"/>
              <a:chOff x="8027893" y="2583618"/>
              <a:chExt cx="2711543" cy="810399"/>
            </a:xfrm>
          </p:grpSpPr>
          <p:sp>
            <p:nvSpPr>
              <p:cNvPr id="8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4" name="TextBox 8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0" name="Group 69"/>
            <p:cNvGrpSpPr/>
            <p:nvPr/>
          </p:nvGrpSpPr>
          <p:grpSpPr>
            <a:xfrm>
              <a:off x="8991772" y="3166393"/>
              <a:ext cx="2711543" cy="763946"/>
              <a:chOff x="8027893" y="2583618"/>
              <a:chExt cx="2711543" cy="763946"/>
            </a:xfrm>
          </p:grpSpPr>
          <p:sp>
            <p:nvSpPr>
              <p:cNvPr id="8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2" name="TextBox 8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1" name="Group 70"/>
            <p:cNvGrpSpPr/>
            <p:nvPr/>
          </p:nvGrpSpPr>
          <p:grpSpPr>
            <a:xfrm>
              <a:off x="9005220" y="3972943"/>
              <a:ext cx="2711543" cy="810399"/>
              <a:chOff x="8027893" y="2583618"/>
              <a:chExt cx="2711543" cy="810399"/>
            </a:xfrm>
          </p:grpSpPr>
          <p:sp>
            <p:nvSpPr>
              <p:cNvPr id="7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80" name="TextBox 7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72" name="Group 71"/>
            <p:cNvGrpSpPr/>
            <p:nvPr/>
          </p:nvGrpSpPr>
          <p:grpSpPr>
            <a:xfrm>
              <a:off x="9005220" y="4795006"/>
              <a:ext cx="2711543" cy="763946"/>
              <a:chOff x="8027893" y="2583618"/>
              <a:chExt cx="2711543" cy="763946"/>
            </a:xfrm>
          </p:grpSpPr>
          <p:sp>
            <p:nvSpPr>
              <p:cNvPr id="7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8" name="TextBox 77"/>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73" name="Rectangle 72"/>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smtClean="0">
                  <a:solidFill>
                    <a:srgbClr val="FFFFFF"/>
                  </a:solidFill>
                </a:rPr>
                <a:t>0</a:t>
              </a:r>
              <a:r>
                <a:rPr lang="id-ID" sz="2000" smtClean="0">
                  <a:solidFill>
                    <a:srgbClr val="FFFFFF"/>
                  </a:solidFill>
                </a:rPr>
                <a:t>5</a:t>
              </a:r>
              <a:endParaRPr lang="en-US" sz="2000" dirty="0">
                <a:solidFill>
                  <a:srgbClr val="FFFFFF"/>
                </a:solidFill>
              </a:endParaRPr>
            </a:p>
          </p:txBody>
        </p:sp>
        <p:sp>
          <p:nvSpPr>
            <p:cNvPr id="74" name="Rectangle 73"/>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06</a:t>
              </a:r>
              <a:endParaRPr lang="en-US" sz="2000" dirty="0">
                <a:solidFill>
                  <a:srgbClr val="FFFFFF"/>
                </a:solidFill>
              </a:endParaRPr>
            </a:p>
          </p:txBody>
        </p:sp>
        <p:sp>
          <p:nvSpPr>
            <p:cNvPr id="75" name="Rectangle 74"/>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07</a:t>
              </a:r>
              <a:endParaRPr lang="en-US" sz="2000" dirty="0">
                <a:solidFill>
                  <a:srgbClr val="FFFFFF"/>
                </a:solidFill>
              </a:endParaRPr>
            </a:p>
          </p:txBody>
        </p:sp>
        <p:sp>
          <p:nvSpPr>
            <p:cNvPr id="76" name="Rectangle 75"/>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08</a:t>
              </a:r>
              <a:endParaRPr lang="en-US" sz="2000" dirty="0">
                <a:solidFill>
                  <a:srgbClr val="FFFFFF"/>
                </a:solidFill>
              </a:endParaRPr>
            </a:p>
          </p:txBody>
        </p:sp>
      </p:grpSp>
      <p:grpSp>
        <p:nvGrpSpPr>
          <p:cNvPr id="85" name="Group 84"/>
          <p:cNvGrpSpPr/>
          <p:nvPr/>
        </p:nvGrpSpPr>
        <p:grpSpPr>
          <a:xfrm>
            <a:off x="571824" y="2434962"/>
            <a:ext cx="3441744" cy="3214622"/>
            <a:chOff x="8275019" y="2344330"/>
            <a:chExt cx="3441744" cy="3214622"/>
          </a:xfrm>
        </p:grpSpPr>
        <p:sp>
          <p:nvSpPr>
            <p:cNvPr id="86" name="Rounded Rectangle 85"/>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87" name="Rounded Rectangle 86"/>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88" name="Rounded Rectangle 87"/>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89" name="Rounded Rectangle 88"/>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90" name="Group 89"/>
            <p:cNvGrpSpPr/>
            <p:nvPr/>
          </p:nvGrpSpPr>
          <p:grpSpPr>
            <a:xfrm>
              <a:off x="8991772" y="2344330"/>
              <a:ext cx="2711543" cy="810399"/>
              <a:chOff x="8027893" y="2583618"/>
              <a:chExt cx="2711543" cy="810399"/>
            </a:xfrm>
          </p:grpSpPr>
          <p:sp>
            <p:nvSpPr>
              <p:cNvPr id="104"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5" name="TextBox 10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91" name="Group 90"/>
            <p:cNvGrpSpPr/>
            <p:nvPr/>
          </p:nvGrpSpPr>
          <p:grpSpPr>
            <a:xfrm>
              <a:off x="8991772" y="3166393"/>
              <a:ext cx="2711543" cy="763946"/>
              <a:chOff x="8027893" y="2583618"/>
              <a:chExt cx="2711543" cy="763946"/>
            </a:xfrm>
          </p:grpSpPr>
          <p:sp>
            <p:nvSpPr>
              <p:cNvPr id="102"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3" name="TextBox 102"/>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92" name="Group 91"/>
            <p:cNvGrpSpPr/>
            <p:nvPr/>
          </p:nvGrpSpPr>
          <p:grpSpPr>
            <a:xfrm>
              <a:off x="9005220" y="3972943"/>
              <a:ext cx="2711543" cy="810399"/>
              <a:chOff x="8027893" y="2583618"/>
              <a:chExt cx="2711543" cy="810399"/>
            </a:xfrm>
          </p:grpSpPr>
          <p:sp>
            <p:nvSpPr>
              <p:cNvPr id="10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1" name="TextBox 10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93" name="Group 92"/>
            <p:cNvGrpSpPr/>
            <p:nvPr/>
          </p:nvGrpSpPr>
          <p:grpSpPr>
            <a:xfrm>
              <a:off x="9005220" y="4795006"/>
              <a:ext cx="2711543" cy="763946"/>
              <a:chOff x="8027893" y="2583618"/>
              <a:chExt cx="2711543" cy="763946"/>
            </a:xfrm>
          </p:grpSpPr>
          <p:sp>
            <p:nvSpPr>
              <p:cNvPr id="9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99" name="TextBox 9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94" name="Rectangle 93"/>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95" name="Rectangle 94"/>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96" name="Rectangle 95"/>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97" name="Rectangle 96"/>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7953020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4007079" y="1788520"/>
            <a:ext cx="3120961" cy="3781413"/>
            <a:chOff x="2998" y="1138"/>
            <a:chExt cx="1687" cy="2044"/>
          </a:xfrm>
        </p:grpSpPr>
        <p:sp>
          <p:nvSpPr>
            <p:cNvPr id="5" name="Rectangle 5"/>
            <p:cNvSpPr>
              <a:spLocks noChangeArrowheads="1"/>
            </p:cNvSpPr>
            <p:nvPr/>
          </p:nvSpPr>
          <p:spPr bwMode="auto">
            <a:xfrm>
              <a:off x="3145" y="2630"/>
              <a:ext cx="1395" cy="147"/>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 name="Rectangle 6"/>
            <p:cNvSpPr>
              <a:spLocks noChangeArrowheads="1"/>
            </p:cNvSpPr>
            <p:nvPr/>
          </p:nvSpPr>
          <p:spPr bwMode="auto">
            <a:xfrm>
              <a:off x="3705" y="1157"/>
              <a:ext cx="816" cy="9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Rectangle 7"/>
            <p:cNvSpPr>
              <a:spLocks noChangeArrowheads="1"/>
            </p:cNvSpPr>
            <p:nvPr/>
          </p:nvSpPr>
          <p:spPr bwMode="auto">
            <a:xfrm>
              <a:off x="4127" y="1690"/>
              <a:ext cx="316" cy="16"/>
            </a:xfrm>
            <a:prstGeom prst="rect">
              <a:avLst/>
            </a:prstGeom>
            <a:solidFill>
              <a:srgbClr val="FC8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Rectangle 8"/>
            <p:cNvSpPr>
              <a:spLocks noChangeArrowheads="1"/>
            </p:cNvSpPr>
            <p:nvPr/>
          </p:nvSpPr>
          <p:spPr bwMode="auto">
            <a:xfrm>
              <a:off x="4386" y="1367"/>
              <a:ext cx="57" cy="323"/>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Rectangle 9"/>
            <p:cNvSpPr>
              <a:spLocks noChangeArrowheads="1"/>
            </p:cNvSpPr>
            <p:nvPr/>
          </p:nvSpPr>
          <p:spPr bwMode="auto">
            <a:xfrm>
              <a:off x="4322" y="1488"/>
              <a:ext cx="57" cy="202"/>
            </a:xfrm>
            <a:prstGeom prst="rect">
              <a:avLst/>
            </a:prstGeom>
            <a:solidFill>
              <a:srgbClr val="5D8C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Rectangle 10"/>
            <p:cNvSpPr>
              <a:spLocks noChangeArrowheads="1"/>
            </p:cNvSpPr>
            <p:nvPr/>
          </p:nvSpPr>
          <p:spPr bwMode="auto">
            <a:xfrm>
              <a:off x="4258" y="1557"/>
              <a:ext cx="54" cy="133"/>
            </a:xfrm>
            <a:prstGeom prst="rect">
              <a:avLst/>
            </a:prstGeom>
            <a:solidFill>
              <a:srgbClr val="7BA4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Rectangle 11"/>
            <p:cNvSpPr>
              <a:spLocks noChangeArrowheads="1"/>
            </p:cNvSpPr>
            <p:nvPr/>
          </p:nvSpPr>
          <p:spPr bwMode="auto">
            <a:xfrm>
              <a:off x="4194" y="1495"/>
              <a:ext cx="54" cy="195"/>
            </a:xfrm>
            <a:prstGeom prst="rect">
              <a:avLst/>
            </a:prstGeom>
            <a:solidFill>
              <a:srgbClr val="99B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Rectangle 12"/>
            <p:cNvSpPr>
              <a:spLocks noChangeArrowheads="1"/>
            </p:cNvSpPr>
            <p:nvPr/>
          </p:nvSpPr>
          <p:spPr bwMode="auto">
            <a:xfrm>
              <a:off x="4127" y="1550"/>
              <a:ext cx="57" cy="140"/>
            </a:xfrm>
            <a:prstGeom prst="rect">
              <a:avLst/>
            </a:prstGeom>
            <a:solidFill>
              <a:srgbClr val="B7D5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Rectangle 13"/>
            <p:cNvSpPr>
              <a:spLocks noChangeArrowheads="1"/>
            </p:cNvSpPr>
            <p:nvPr/>
          </p:nvSpPr>
          <p:spPr bwMode="auto">
            <a:xfrm>
              <a:off x="3764" y="1524"/>
              <a:ext cx="316" cy="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Rectangle 14"/>
            <p:cNvSpPr>
              <a:spLocks noChangeArrowheads="1"/>
            </p:cNvSpPr>
            <p:nvPr/>
          </p:nvSpPr>
          <p:spPr bwMode="auto">
            <a:xfrm>
              <a:off x="3764" y="1548"/>
              <a:ext cx="316" cy="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Rectangle 15"/>
            <p:cNvSpPr>
              <a:spLocks noChangeArrowheads="1"/>
            </p:cNvSpPr>
            <p:nvPr/>
          </p:nvSpPr>
          <p:spPr bwMode="auto">
            <a:xfrm>
              <a:off x="3764" y="1571"/>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Rectangle 16"/>
            <p:cNvSpPr>
              <a:spLocks noChangeArrowheads="1"/>
            </p:cNvSpPr>
            <p:nvPr/>
          </p:nvSpPr>
          <p:spPr bwMode="auto">
            <a:xfrm>
              <a:off x="3764" y="1595"/>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Rectangle 17"/>
            <p:cNvSpPr>
              <a:spLocks noChangeArrowheads="1"/>
            </p:cNvSpPr>
            <p:nvPr/>
          </p:nvSpPr>
          <p:spPr bwMode="auto">
            <a:xfrm>
              <a:off x="3764" y="1619"/>
              <a:ext cx="316" cy="1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Rectangle 18"/>
            <p:cNvSpPr>
              <a:spLocks noChangeArrowheads="1"/>
            </p:cNvSpPr>
            <p:nvPr/>
          </p:nvSpPr>
          <p:spPr bwMode="auto">
            <a:xfrm>
              <a:off x="3764" y="1424"/>
              <a:ext cx="316" cy="6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Oval 19"/>
            <p:cNvSpPr>
              <a:spLocks noChangeArrowheads="1"/>
            </p:cNvSpPr>
            <p:nvPr/>
          </p:nvSpPr>
          <p:spPr bwMode="auto">
            <a:xfrm>
              <a:off x="3778" y="1782"/>
              <a:ext cx="268" cy="268"/>
            </a:xfrm>
            <a:prstGeom prst="ellipse">
              <a:avLst/>
            </a:prstGeom>
            <a:solidFill>
              <a:srgbClr val="B7D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20"/>
            <p:cNvSpPr>
              <a:spLocks/>
            </p:cNvSpPr>
            <p:nvPr/>
          </p:nvSpPr>
          <p:spPr bwMode="auto">
            <a:xfrm>
              <a:off x="3914" y="1917"/>
              <a:ext cx="118" cy="111"/>
            </a:xfrm>
            <a:custGeom>
              <a:avLst/>
              <a:gdLst>
                <a:gd name="T0" fmla="*/ 31 w 50"/>
                <a:gd name="T1" fmla="*/ 47 h 47"/>
                <a:gd name="T2" fmla="*/ 50 w 50"/>
                <a:gd name="T3" fmla="*/ 25 h 47"/>
                <a:gd name="T4" fmla="*/ 0 w 50"/>
                <a:gd name="T5" fmla="*/ 0 h 47"/>
                <a:gd name="T6" fmla="*/ 31 w 50"/>
                <a:gd name="T7" fmla="*/ 47 h 47"/>
              </a:gdLst>
              <a:ahLst/>
              <a:cxnLst>
                <a:cxn ang="0">
                  <a:pos x="T0" y="T1"/>
                </a:cxn>
                <a:cxn ang="0">
                  <a:pos x="T2" y="T3"/>
                </a:cxn>
                <a:cxn ang="0">
                  <a:pos x="T4" y="T5"/>
                </a:cxn>
                <a:cxn ang="0">
                  <a:pos x="T6" y="T7"/>
                </a:cxn>
              </a:cxnLst>
              <a:rect l="0" t="0" r="r" b="b"/>
              <a:pathLst>
                <a:path w="50" h="47">
                  <a:moveTo>
                    <a:pt x="31" y="47"/>
                  </a:moveTo>
                  <a:cubicBezTo>
                    <a:pt x="39" y="41"/>
                    <a:pt x="45" y="34"/>
                    <a:pt x="50" y="25"/>
                  </a:cubicBezTo>
                  <a:cubicBezTo>
                    <a:pt x="0" y="0"/>
                    <a:pt x="0" y="0"/>
                    <a:pt x="0" y="0"/>
                  </a:cubicBezTo>
                  <a:lnTo>
                    <a:pt x="31" y="47"/>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21"/>
            <p:cNvSpPr>
              <a:spLocks/>
            </p:cNvSpPr>
            <p:nvPr/>
          </p:nvSpPr>
          <p:spPr bwMode="auto">
            <a:xfrm>
              <a:off x="3914" y="1811"/>
              <a:ext cx="132" cy="165"/>
            </a:xfrm>
            <a:custGeom>
              <a:avLst/>
              <a:gdLst>
                <a:gd name="T0" fmla="*/ 50 w 56"/>
                <a:gd name="T1" fmla="*/ 70 h 70"/>
                <a:gd name="T2" fmla="*/ 56 w 56"/>
                <a:gd name="T3" fmla="*/ 45 h 70"/>
                <a:gd name="T4" fmla="*/ 34 w 56"/>
                <a:gd name="T5" fmla="*/ 0 h 70"/>
                <a:gd name="T6" fmla="*/ 0 w 56"/>
                <a:gd name="T7" fmla="*/ 45 h 70"/>
                <a:gd name="T8" fmla="*/ 50 w 56"/>
                <a:gd name="T9" fmla="*/ 70 h 70"/>
              </a:gdLst>
              <a:ahLst/>
              <a:cxnLst>
                <a:cxn ang="0">
                  <a:pos x="T0" y="T1"/>
                </a:cxn>
                <a:cxn ang="0">
                  <a:pos x="T2" y="T3"/>
                </a:cxn>
                <a:cxn ang="0">
                  <a:pos x="T4" y="T5"/>
                </a:cxn>
                <a:cxn ang="0">
                  <a:pos x="T6" y="T7"/>
                </a:cxn>
                <a:cxn ang="0">
                  <a:pos x="T8" y="T9"/>
                </a:cxn>
              </a:cxnLst>
              <a:rect l="0" t="0" r="r" b="b"/>
              <a:pathLst>
                <a:path w="56" h="70">
                  <a:moveTo>
                    <a:pt x="50" y="70"/>
                  </a:moveTo>
                  <a:cubicBezTo>
                    <a:pt x="54" y="63"/>
                    <a:pt x="56" y="54"/>
                    <a:pt x="56" y="45"/>
                  </a:cubicBezTo>
                  <a:cubicBezTo>
                    <a:pt x="56" y="27"/>
                    <a:pt x="48" y="11"/>
                    <a:pt x="34" y="0"/>
                  </a:cubicBezTo>
                  <a:cubicBezTo>
                    <a:pt x="0" y="45"/>
                    <a:pt x="0" y="45"/>
                    <a:pt x="0" y="45"/>
                  </a:cubicBezTo>
                  <a:lnTo>
                    <a:pt x="50" y="70"/>
                  </a:lnTo>
                  <a:close/>
                </a:path>
              </a:pathLst>
            </a:custGeom>
            <a:solidFill>
              <a:srgbClr val="5D8C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22"/>
            <p:cNvSpPr>
              <a:spLocks/>
            </p:cNvSpPr>
            <p:nvPr/>
          </p:nvSpPr>
          <p:spPr bwMode="auto">
            <a:xfrm>
              <a:off x="3914" y="1782"/>
              <a:ext cx="80" cy="135"/>
            </a:xfrm>
            <a:custGeom>
              <a:avLst/>
              <a:gdLst>
                <a:gd name="T0" fmla="*/ 34 w 34"/>
                <a:gd name="T1" fmla="*/ 12 h 57"/>
                <a:gd name="T2" fmla="*/ 0 w 34"/>
                <a:gd name="T3" fmla="*/ 0 h 57"/>
                <a:gd name="T4" fmla="*/ 0 w 34"/>
                <a:gd name="T5" fmla="*/ 57 h 57"/>
                <a:gd name="T6" fmla="*/ 34 w 34"/>
                <a:gd name="T7" fmla="*/ 12 h 57"/>
              </a:gdLst>
              <a:ahLst/>
              <a:cxnLst>
                <a:cxn ang="0">
                  <a:pos x="T0" y="T1"/>
                </a:cxn>
                <a:cxn ang="0">
                  <a:pos x="T2" y="T3"/>
                </a:cxn>
                <a:cxn ang="0">
                  <a:pos x="T4" y="T5"/>
                </a:cxn>
                <a:cxn ang="0">
                  <a:pos x="T6" y="T7"/>
                </a:cxn>
              </a:cxnLst>
              <a:rect l="0" t="0" r="r" b="b"/>
              <a:pathLst>
                <a:path w="34" h="57">
                  <a:moveTo>
                    <a:pt x="34" y="12"/>
                  </a:moveTo>
                  <a:cubicBezTo>
                    <a:pt x="25" y="5"/>
                    <a:pt x="13" y="0"/>
                    <a:pt x="0" y="0"/>
                  </a:cubicBezTo>
                  <a:cubicBezTo>
                    <a:pt x="0" y="57"/>
                    <a:pt x="0" y="57"/>
                    <a:pt x="0" y="57"/>
                  </a:cubicBezTo>
                  <a:lnTo>
                    <a:pt x="34" y="12"/>
                  </a:ln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3"/>
            <p:cNvSpPr>
              <a:spLocks/>
            </p:cNvSpPr>
            <p:nvPr/>
          </p:nvSpPr>
          <p:spPr bwMode="auto">
            <a:xfrm>
              <a:off x="3819" y="1782"/>
              <a:ext cx="95" cy="135"/>
            </a:xfrm>
            <a:custGeom>
              <a:avLst/>
              <a:gdLst>
                <a:gd name="T0" fmla="*/ 40 w 40"/>
                <a:gd name="T1" fmla="*/ 0 h 57"/>
                <a:gd name="T2" fmla="*/ 40 w 40"/>
                <a:gd name="T3" fmla="*/ 57 h 57"/>
                <a:gd name="T4" fmla="*/ 0 w 40"/>
                <a:gd name="T5" fmla="*/ 17 h 57"/>
                <a:gd name="T6" fmla="*/ 40 w 40"/>
                <a:gd name="T7" fmla="*/ 0 h 57"/>
              </a:gdLst>
              <a:ahLst/>
              <a:cxnLst>
                <a:cxn ang="0">
                  <a:pos x="T0" y="T1"/>
                </a:cxn>
                <a:cxn ang="0">
                  <a:pos x="T2" y="T3"/>
                </a:cxn>
                <a:cxn ang="0">
                  <a:pos x="T4" y="T5"/>
                </a:cxn>
                <a:cxn ang="0">
                  <a:pos x="T6" y="T7"/>
                </a:cxn>
              </a:cxnLst>
              <a:rect l="0" t="0" r="r" b="b"/>
              <a:pathLst>
                <a:path w="40" h="57">
                  <a:moveTo>
                    <a:pt x="40" y="0"/>
                  </a:moveTo>
                  <a:cubicBezTo>
                    <a:pt x="40" y="57"/>
                    <a:pt x="40" y="57"/>
                    <a:pt x="40" y="57"/>
                  </a:cubicBezTo>
                  <a:cubicBezTo>
                    <a:pt x="0" y="17"/>
                    <a:pt x="0" y="17"/>
                    <a:pt x="0" y="17"/>
                  </a:cubicBezTo>
                  <a:cubicBezTo>
                    <a:pt x="10" y="7"/>
                    <a:pt x="24" y="0"/>
                    <a:pt x="40" y="0"/>
                  </a:cubicBezTo>
                  <a:close/>
                </a:path>
              </a:pathLst>
            </a:custGeom>
            <a:solidFill>
              <a:srgbClr val="99B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Rectangle 24"/>
            <p:cNvSpPr>
              <a:spLocks noChangeArrowheads="1"/>
            </p:cNvSpPr>
            <p:nvPr/>
          </p:nvSpPr>
          <p:spPr bwMode="auto">
            <a:xfrm>
              <a:off x="4127" y="1865"/>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Rectangle 25"/>
            <p:cNvSpPr>
              <a:spLocks noChangeArrowheads="1"/>
            </p:cNvSpPr>
            <p:nvPr/>
          </p:nvSpPr>
          <p:spPr bwMode="auto">
            <a:xfrm>
              <a:off x="4127" y="1889"/>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Rectangle 26"/>
            <p:cNvSpPr>
              <a:spLocks noChangeArrowheads="1"/>
            </p:cNvSpPr>
            <p:nvPr/>
          </p:nvSpPr>
          <p:spPr bwMode="auto">
            <a:xfrm>
              <a:off x="4127" y="1915"/>
              <a:ext cx="316" cy="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Rectangle 27"/>
            <p:cNvSpPr>
              <a:spLocks noChangeArrowheads="1"/>
            </p:cNvSpPr>
            <p:nvPr/>
          </p:nvSpPr>
          <p:spPr bwMode="auto">
            <a:xfrm>
              <a:off x="4127" y="1938"/>
              <a:ext cx="316" cy="1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Rectangle 28"/>
            <p:cNvSpPr>
              <a:spLocks noChangeArrowheads="1"/>
            </p:cNvSpPr>
            <p:nvPr/>
          </p:nvSpPr>
          <p:spPr bwMode="auto">
            <a:xfrm>
              <a:off x="4127" y="1962"/>
              <a:ext cx="316" cy="1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Rectangle 29"/>
            <p:cNvSpPr>
              <a:spLocks noChangeArrowheads="1"/>
            </p:cNvSpPr>
            <p:nvPr/>
          </p:nvSpPr>
          <p:spPr bwMode="auto">
            <a:xfrm>
              <a:off x="4127" y="1768"/>
              <a:ext cx="316" cy="5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30"/>
            <p:cNvSpPr>
              <a:spLocks noEditPoints="1"/>
            </p:cNvSpPr>
            <p:nvPr/>
          </p:nvSpPr>
          <p:spPr bwMode="auto">
            <a:xfrm>
              <a:off x="3686" y="1138"/>
              <a:ext cx="854" cy="992"/>
            </a:xfrm>
            <a:custGeom>
              <a:avLst/>
              <a:gdLst>
                <a:gd name="T0" fmla="*/ 427 w 854"/>
                <a:gd name="T1" fmla="*/ 0 h 992"/>
                <a:gd name="T2" fmla="*/ 835 w 854"/>
                <a:gd name="T3" fmla="*/ 0 h 992"/>
                <a:gd name="T4" fmla="*/ 854 w 854"/>
                <a:gd name="T5" fmla="*/ 0 h 992"/>
                <a:gd name="T6" fmla="*/ 854 w 854"/>
                <a:gd name="T7" fmla="*/ 19 h 992"/>
                <a:gd name="T8" fmla="*/ 854 w 854"/>
                <a:gd name="T9" fmla="*/ 976 h 992"/>
                <a:gd name="T10" fmla="*/ 854 w 854"/>
                <a:gd name="T11" fmla="*/ 992 h 992"/>
                <a:gd name="T12" fmla="*/ 835 w 854"/>
                <a:gd name="T13" fmla="*/ 992 h 992"/>
                <a:gd name="T14" fmla="*/ 427 w 854"/>
                <a:gd name="T15" fmla="*/ 992 h 992"/>
                <a:gd name="T16" fmla="*/ 427 w 854"/>
                <a:gd name="T17" fmla="*/ 957 h 992"/>
                <a:gd name="T18" fmla="*/ 816 w 854"/>
                <a:gd name="T19" fmla="*/ 957 h 992"/>
                <a:gd name="T20" fmla="*/ 816 w 854"/>
                <a:gd name="T21" fmla="*/ 38 h 992"/>
                <a:gd name="T22" fmla="*/ 427 w 854"/>
                <a:gd name="T23" fmla="*/ 38 h 992"/>
                <a:gd name="T24" fmla="*/ 427 w 854"/>
                <a:gd name="T25" fmla="*/ 0 h 992"/>
                <a:gd name="T26" fmla="*/ 19 w 854"/>
                <a:gd name="T27" fmla="*/ 0 h 992"/>
                <a:gd name="T28" fmla="*/ 427 w 854"/>
                <a:gd name="T29" fmla="*/ 0 h 992"/>
                <a:gd name="T30" fmla="*/ 427 w 854"/>
                <a:gd name="T31" fmla="*/ 38 h 992"/>
                <a:gd name="T32" fmla="*/ 38 w 854"/>
                <a:gd name="T33" fmla="*/ 38 h 992"/>
                <a:gd name="T34" fmla="*/ 38 w 854"/>
                <a:gd name="T35" fmla="*/ 957 h 992"/>
                <a:gd name="T36" fmla="*/ 427 w 854"/>
                <a:gd name="T37" fmla="*/ 957 h 992"/>
                <a:gd name="T38" fmla="*/ 427 w 854"/>
                <a:gd name="T39" fmla="*/ 992 h 992"/>
                <a:gd name="T40" fmla="*/ 19 w 854"/>
                <a:gd name="T41" fmla="*/ 992 h 992"/>
                <a:gd name="T42" fmla="*/ 0 w 854"/>
                <a:gd name="T43" fmla="*/ 992 h 992"/>
                <a:gd name="T44" fmla="*/ 0 w 854"/>
                <a:gd name="T45" fmla="*/ 976 h 992"/>
                <a:gd name="T46" fmla="*/ 0 w 854"/>
                <a:gd name="T47" fmla="*/ 19 h 992"/>
                <a:gd name="T48" fmla="*/ 0 w 854"/>
                <a:gd name="T49" fmla="*/ 0 h 992"/>
                <a:gd name="T50" fmla="*/ 19 w 854"/>
                <a:gd name="T5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992">
                  <a:moveTo>
                    <a:pt x="427" y="0"/>
                  </a:moveTo>
                  <a:lnTo>
                    <a:pt x="835" y="0"/>
                  </a:lnTo>
                  <a:lnTo>
                    <a:pt x="854" y="0"/>
                  </a:lnTo>
                  <a:lnTo>
                    <a:pt x="854" y="19"/>
                  </a:lnTo>
                  <a:lnTo>
                    <a:pt x="854" y="976"/>
                  </a:lnTo>
                  <a:lnTo>
                    <a:pt x="854" y="992"/>
                  </a:lnTo>
                  <a:lnTo>
                    <a:pt x="835" y="992"/>
                  </a:lnTo>
                  <a:lnTo>
                    <a:pt x="427" y="992"/>
                  </a:lnTo>
                  <a:lnTo>
                    <a:pt x="427" y="957"/>
                  </a:lnTo>
                  <a:lnTo>
                    <a:pt x="816" y="957"/>
                  </a:lnTo>
                  <a:lnTo>
                    <a:pt x="816" y="38"/>
                  </a:lnTo>
                  <a:lnTo>
                    <a:pt x="427" y="38"/>
                  </a:lnTo>
                  <a:lnTo>
                    <a:pt x="427" y="0"/>
                  </a:lnTo>
                  <a:close/>
                  <a:moveTo>
                    <a:pt x="19" y="0"/>
                  </a:moveTo>
                  <a:lnTo>
                    <a:pt x="427" y="0"/>
                  </a:lnTo>
                  <a:lnTo>
                    <a:pt x="427" y="38"/>
                  </a:lnTo>
                  <a:lnTo>
                    <a:pt x="38" y="38"/>
                  </a:lnTo>
                  <a:lnTo>
                    <a:pt x="38" y="957"/>
                  </a:lnTo>
                  <a:lnTo>
                    <a:pt x="427" y="957"/>
                  </a:lnTo>
                  <a:lnTo>
                    <a:pt x="427" y="992"/>
                  </a:lnTo>
                  <a:lnTo>
                    <a:pt x="19" y="992"/>
                  </a:lnTo>
                  <a:lnTo>
                    <a:pt x="0" y="992"/>
                  </a:lnTo>
                  <a:lnTo>
                    <a:pt x="0" y="976"/>
                  </a:lnTo>
                  <a:lnTo>
                    <a:pt x="0" y="19"/>
                  </a:lnTo>
                  <a:lnTo>
                    <a:pt x="0" y="0"/>
                  </a:lnTo>
                  <a:lnTo>
                    <a:pt x="19" y="0"/>
                  </a:lnTo>
                  <a:close/>
                </a:path>
              </a:pathLst>
            </a:custGeom>
            <a:solidFill>
              <a:srgbClr val="C5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1"/>
            <p:cNvSpPr>
              <a:spLocks/>
            </p:cNvSpPr>
            <p:nvPr/>
          </p:nvSpPr>
          <p:spPr bwMode="auto">
            <a:xfrm>
              <a:off x="4410" y="1986"/>
              <a:ext cx="92" cy="109"/>
            </a:xfrm>
            <a:custGeom>
              <a:avLst/>
              <a:gdLst>
                <a:gd name="T0" fmla="*/ 92 w 92"/>
                <a:gd name="T1" fmla="*/ 0 h 109"/>
                <a:gd name="T2" fmla="*/ 0 w 92"/>
                <a:gd name="T3" fmla="*/ 109 h 109"/>
                <a:gd name="T4" fmla="*/ 92 w 92"/>
                <a:gd name="T5" fmla="*/ 109 h 109"/>
                <a:gd name="T6" fmla="*/ 92 w 92"/>
                <a:gd name="T7" fmla="*/ 0 h 109"/>
              </a:gdLst>
              <a:ahLst/>
              <a:cxnLst>
                <a:cxn ang="0">
                  <a:pos x="T0" y="T1"/>
                </a:cxn>
                <a:cxn ang="0">
                  <a:pos x="T2" y="T3"/>
                </a:cxn>
                <a:cxn ang="0">
                  <a:pos x="T4" y="T5"/>
                </a:cxn>
                <a:cxn ang="0">
                  <a:pos x="T6" y="T7"/>
                </a:cxn>
              </a:cxnLst>
              <a:rect l="0" t="0" r="r" b="b"/>
              <a:pathLst>
                <a:path w="92" h="109">
                  <a:moveTo>
                    <a:pt x="92" y="0"/>
                  </a:moveTo>
                  <a:lnTo>
                    <a:pt x="0" y="109"/>
                  </a:lnTo>
                  <a:lnTo>
                    <a:pt x="92" y="109"/>
                  </a:lnTo>
                  <a:lnTo>
                    <a:pt x="92" y="0"/>
                  </a:lnTo>
                  <a:close/>
                </a:path>
              </a:pathLst>
            </a:custGeom>
            <a:solidFill>
              <a:srgbClr val="A8B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
            <p:cNvSpPr>
              <a:spLocks/>
            </p:cNvSpPr>
            <p:nvPr/>
          </p:nvSpPr>
          <p:spPr bwMode="auto">
            <a:xfrm>
              <a:off x="4393" y="1979"/>
              <a:ext cx="109" cy="116"/>
            </a:xfrm>
            <a:custGeom>
              <a:avLst/>
              <a:gdLst>
                <a:gd name="T0" fmla="*/ 46 w 46"/>
                <a:gd name="T1" fmla="*/ 3 h 49"/>
                <a:gd name="T2" fmla="*/ 7 w 46"/>
                <a:gd name="T3" fmla="*/ 49 h 49"/>
                <a:gd name="T4" fmla="*/ 0 w 46"/>
                <a:gd name="T5" fmla="*/ 0 h 49"/>
                <a:gd name="T6" fmla="*/ 46 w 46"/>
                <a:gd name="T7" fmla="*/ 3 h 49"/>
              </a:gdLst>
              <a:ahLst/>
              <a:cxnLst>
                <a:cxn ang="0">
                  <a:pos x="T0" y="T1"/>
                </a:cxn>
                <a:cxn ang="0">
                  <a:pos x="T2" y="T3"/>
                </a:cxn>
                <a:cxn ang="0">
                  <a:pos x="T4" y="T5"/>
                </a:cxn>
                <a:cxn ang="0">
                  <a:pos x="T6" y="T7"/>
                </a:cxn>
              </a:cxnLst>
              <a:rect l="0" t="0" r="r" b="b"/>
              <a:pathLst>
                <a:path w="46" h="49">
                  <a:moveTo>
                    <a:pt x="46" y="3"/>
                  </a:moveTo>
                  <a:cubicBezTo>
                    <a:pt x="7" y="49"/>
                    <a:pt x="7" y="49"/>
                    <a:pt x="7" y="49"/>
                  </a:cubicBezTo>
                  <a:cubicBezTo>
                    <a:pt x="11" y="32"/>
                    <a:pt x="10" y="16"/>
                    <a:pt x="0" y="0"/>
                  </a:cubicBezTo>
                  <a:cubicBezTo>
                    <a:pt x="14" y="10"/>
                    <a:pt x="30" y="10"/>
                    <a:pt x="46" y="3"/>
                  </a:cubicBezTo>
                  <a:close/>
                </a:path>
              </a:pathLst>
            </a:custGeom>
            <a:solidFill>
              <a:srgbClr val="E8E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3"/>
            <p:cNvSpPr>
              <a:spLocks/>
            </p:cNvSpPr>
            <p:nvPr/>
          </p:nvSpPr>
          <p:spPr bwMode="auto">
            <a:xfrm>
              <a:off x="3346" y="2630"/>
              <a:ext cx="140" cy="121"/>
            </a:xfrm>
            <a:custGeom>
              <a:avLst/>
              <a:gdLst>
                <a:gd name="T0" fmla="*/ 5 w 59"/>
                <a:gd name="T1" fmla="*/ 2 h 51"/>
                <a:gd name="T2" fmla="*/ 1 w 59"/>
                <a:gd name="T3" fmla="*/ 25 h 51"/>
                <a:gd name="T4" fmla="*/ 4 w 59"/>
                <a:gd name="T5" fmla="*/ 34 h 51"/>
                <a:gd name="T6" fmla="*/ 9 w 59"/>
                <a:gd name="T7" fmla="*/ 34 h 51"/>
                <a:gd name="T8" fmla="*/ 20 w 59"/>
                <a:gd name="T9" fmla="*/ 43 h 51"/>
                <a:gd name="T10" fmla="*/ 41 w 59"/>
                <a:gd name="T11" fmla="*/ 50 h 51"/>
                <a:gd name="T12" fmla="*/ 59 w 59"/>
                <a:gd name="T13" fmla="*/ 43 h 51"/>
                <a:gd name="T14" fmla="*/ 49 w 59"/>
                <a:gd name="T15" fmla="*/ 28 h 51"/>
                <a:gd name="T16" fmla="*/ 33 w 59"/>
                <a:gd name="T17" fmla="*/ 6 h 51"/>
                <a:gd name="T18" fmla="*/ 21 w 59"/>
                <a:gd name="T19" fmla="*/ 4 h 51"/>
                <a:gd name="T20" fmla="*/ 11 w 59"/>
                <a:gd name="T21" fmla="*/ 12 h 51"/>
                <a:gd name="T22" fmla="*/ 5 w 59"/>
                <a:gd name="T2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5" y="2"/>
                  </a:moveTo>
                  <a:cubicBezTo>
                    <a:pt x="2" y="6"/>
                    <a:pt x="0" y="18"/>
                    <a:pt x="1" y="25"/>
                  </a:cubicBezTo>
                  <a:cubicBezTo>
                    <a:pt x="1" y="31"/>
                    <a:pt x="1" y="32"/>
                    <a:pt x="4" y="34"/>
                  </a:cubicBezTo>
                  <a:cubicBezTo>
                    <a:pt x="7" y="36"/>
                    <a:pt x="8" y="36"/>
                    <a:pt x="9" y="34"/>
                  </a:cubicBezTo>
                  <a:cubicBezTo>
                    <a:pt x="10" y="33"/>
                    <a:pt x="17" y="41"/>
                    <a:pt x="20" y="43"/>
                  </a:cubicBezTo>
                  <a:cubicBezTo>
                    <a:pt x="23" y="45"/>
                    <a:pt x="31" y="50"/>
                    <a:pt x="41" y="50"/>
                  </a:cubicBezTo>
                  <a:cubicBezTo>
                    <a:pt x="50" y="51"/>
                    <a:pt x="59" y="49"/>
                    <a:pt x="59" y="43"/>
                  </a:cubicBezTo>
                  <a:cubicBezTo>
                    <a:pt x="59" y="37"/>
                    <a:pt x="56" y="34"/>
                    <a:pt x="49" y="28"/>
                  </a:cubicBezTo>
                  <a:cubicBezTo>
                    <a:pt x="42" y="22"/>
                    <a:pt x="35" y="11"/>
                    <a:pt x="33" y="6"/>
                  </a:cubicBezTo>
                  <a:cubicBezTo>
                    <a:pt x="31" y="1"/>
                    <a:pt x="24" y="2"/>
                    <a:pt x="21" y="4"/>
                  </a:cubicBezTo>
                  <a:cubicBezTo>
                    <a:pt x="18" y="5"/>
                    <a:pt x="15" y="15"/>
                    <a:pt x="11" y="12"/>
                  </a:cubicBezTo>
                  <a:cubicBezTo>
                    <a:pt x="7" y="8"/>
                    <a:pt x="6" y="0"/>
                    <a:pt x="5" y="2"/>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4"/>
            <p:cNvSpPr>
              <a:spLocks/>
            </p:cNvSpPr>
            <p:nvPr/>
          </p:nvSpPr>
          <p:spPr bwMode="auto">
            <a:xfrm>
              <a:off x="3470" y="2630"/>
              <a:ext cx="161" cy="114"/>
            </a:xfrm>
            <a:custGeom>
              <a:avLst/>
              <a:gdLst>
                <a:gd name="T0" fmla="*/ 6 w 68"/>
                <a:gd name="T1" fmla="*/ 2 h 48"/>
                <a:gd name="T2" fmla="*/ 1 w 68"/>
                <a:gd name="T3" fmla="*/ 24 h 48"/>
                <a:gd name="T4" fmla="*/ 5 w 68"/>
                <a:gd name="T5" fmla="*/ 33 h 48"/>
                <a:gd name="T6" fmla="*/ 11 w 68"/>
                <a:gd name="T7" fmla="*/ 33 h 48"/>
                <a:gd name="T8" fmla="*/ 23 w 68"/>
                <a:gd name="T9" fmla="*/ 41 h 48"/>
                <a:gd name="T10" fmla="*/ 47 w 68"/>
                <a:gd name="T11" fmla="*/ 48 h 48"/>
                <a:gd name="T12" fmla="*/ 68 w 68"/>
                <a:gd name="T13" fmla="*/ 41 h 48"/>
                <a:gd name="T14" fmla="*/ 56 w 68"/>
                <a:gd name="T15" fmla="*/ 27 h 48"/>
                <a:gd name="T16" fmla="*/ 38 w 68"/>
                <a:gd name="T17" fmla="*/ 6 h 48"/>
                <a:gd name="T18" fmla="*/ 25 w 68"/>
                <a:gd name="T19" fmla="*/ 4 h 48"/>
                <a:gd name="T20" fmla="*/ 13 w 68"/>
                <a:gd name="T21" fmla="*/ 11 h 48"/>
                <a:gd name="T22" fmla="*/ 6 w 68"/>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48">
                  <a:moveTo>
                    <a:pt x="6" y="2"/>
                  </a:moveTo>
                  <a:cubicBezTo>
                    <a:pt x="3" y="6"/>
                    <a:pt x="0" y="18"/>
                    <a:pt x="1" y="24"/>
                  </a:cubicBezTo>
                  <a:cubicBezTo>
                    <a:pt x="2" y="30"/>
                    <a:pt x="2" y="31"/>
                    <a:pt x="5" y="33"/>
                  </a:cubicBezTo>
                  <a:cubicBezTo>
                    <a:pt x="9" y="34"/>
                    <a:pt x="10" y="35"/>
                    <a:pt x="11" y="33"/>
                  </a:cubicBezTo>
                  <a:cubicBezTo>
                    <a:pt x="12" y="31"/>
                    <a:pt x="20" y="39"/>
                    <a:pt x="23" y="41"/>
                  </a:cubicBezTo>
                  <a:cubicBezTo>
                    <a:pt x="27" y="43"/>
                    <a:pt x="36" y="48"/>
                    <a:pt x="47" y="48"/>
                  </a:cubicBezTo>
                  <a:cubicBezTo>
                    <a:pt x="58" y="48"/>
                    <a:pt x="68" y="47"/>
                    <a:pt x="68" y="41"/>
                  </a:cubicBezTo>
                  <a:cubicBezTo>
                    <a:pt x="68" y="35"/>
                    <a:pt x="64" y="32"/>
                    <a:pt x="56" y="27"/>
                  </a:cubicBezTo>
                  <a:cubicBezTo>
                    <a:pt x="48" y="21"/>
                    <a:pt x="41" y="11"/>
                    <a:pt x="38" y="6"/>
                  </a:cubicBezTo>
                  <a:cubicBezTo>
                    <a:pt x="36" y="1"/>
                    <a:pt x="28" y="2"/>
                    <a:pt x="25" y="4"/>
                  </a:cubicBezTo>
                  <a:cubicBezTo>
                    <a:pt x="21" y="5"/>
                    <a:pt x="18" y="14"/>
                    <a:pt x="13" y="11"/>
                  </a:cubicBezTo>
                  <a:cubicBezTo>
                    <a:pt x="8" y="8"/>
                    <a:pt x="7" y="0"/>
                    <a:pt x="6" y="2"/>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5"/>
            <p:cNvSpPr>
              <a:spLocks/>
            </p:cNvSpPr>
            <p:nvPr/>
          </p:nvSpPr>
          <p:spPr bwMode="auto">
            <a:xfrm>
              <a:off x="3344" y="2090"/>
              <a:ext cx="109" cy="576"/>
            </a:xfrm>
            <a:custGeom>
              <a:avLst/>
              <a:gdLst>
                <a:gd name="T0" fmla="*/ 8 w 46"/>
                <a:gd name="T1" fmla="*/ 0 h 243"/>
                <a:gd name="T2" fmla="*/ 38 w 46"/>
                <a:gd name="T3" fmla="*/ 0 h 243"/>
                <a:gd name="T4" fmla="*/ 46 w 46"/>
                <a:gd name="T5" fmla="*/ 8 h 243"/>
                <a:gd name="T6" fmla="*/ 46 w 46"/>
                <a:gd name="T7" fmla="*/ 235 h 243"/>
                <a:gd name="T8" fmla="*/ 38 w 46"/>
                <a:gd name="T9" fmla="*/ 243 h 243"/>
                <a:gd name="T10" fmla="*/ 8 w 46"/>
                <a:gd name="T11" fmla="*/ 243 h 243"/>
                <a:gd name="T12" fmla="*/ 0 w 46"/>
                <a:gd name="T13" fmla="*/ 235 h 243"/>
                <a:gd name="T14" fmla="*/ 0 w 46"/>
                <a:gd name="T15" fmla="*/ 8 h 243"/>
                <a:gd name="T16" fmla="*/ 8 w 46"/>
                <a:gd name="T1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3">
                  <a:moveTo>
                    <a:pt x="8" y="0"/>
                  </a:moveTo>
                  <a:cubicBezTo>
                    <a:pt x="38" y="0"/>
                    <a:pt x="38" y="0"/>
                    <a:pt x="38" y="0"/>
                  </a:cubicBezTo>
                  <a:cubicBezTo>
                    <a:pt x="43" y="0"/>
                    <a:pt x="46" y="4"/>
                    <a:pt x="46" y="8"/>
                  </a:cubicBezTo>
                  <a:cubicBezTo>
                    <a:pt x="46" y="235"/>
                    <a:pt x="46" y="235"/>
                    <a:pt x="46" y="235"/>
                  </a:cubicBezTo>
                  <a:cubicBezTo>
                    <a:pt x="46" y="239"/>
                    <a:pt x="43" y="243"/>
                    <a:pt x="38" y="243"/>
                  </a:cubicBezTo>
                  <a:cubicBezTo>
                    <a:pt x="8" y="243"/>
                    <a:pt x="8" y="243"/>
                    <a:pt x="8" y="243"/>
                  </a:cubicBezTo>
                  <a:cubicBezTo>
                    <a:pt x="3" y="243"/>
                    <a:pt x="0" y="239"/>
                    <a:pt x="0" y="235"/>
                  </a:cubicBezTo>
                  <a:cubicBezTo>
                    <a:pt x="0" y="8"/>
                    <a:pt x="0" y="8"/>
                    <a:pt x="0" y="8"/>
                  </a:cubicBezTo>
                  <a:cubicBezTo>
                    <a:pt x="0" y="4"/>
                    <a:pt x="3" y="0"/>
                    <a:pt x="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6"/>
            <p:cNvSpPr>
              <a:spLocks/>
            </p:cNvSpPr>
            <p:nvPr/>
          </p:nvSpPr>
          <p:spPr bwMode="auto">
            <a:xfrm>
              <a:off x="3470" y="1972"/>
              <a:ext cx="109" cy="694"/>
            </a:xfrm>
            <a:custGeom>
              <a:avLst/>
              <a:gdLst>
                <a:gd name="T0" fmla="*/ 8 w 46"/>
                <a:gd name="T1" fmla="*/ 0 h 293"/>
                <a:gd name="T2" fmla="*/ 38 w 46"/>
                <a:gd name="T3" fmla="*/ 0 h 293"/>
                <a:gd name="T4" fmla="*/ 46 w 46"/>
                <a:gd name="T5" fmla="*/ 8 h 293"/>
                <a:gd name="T6" fmla="*/ 46 w 46"/>
                <a:gd name="T7" fmla="*/ 285 h 293"/>
                <a:gd name="T8" fmla="*/ 38 w 46"/>
                <a:gd name="T9" fmla="*/ 293 h 293"/>
                <a:gd name="T10" fmla="*/ 8 w 46"/>
                <a:gd name="T11" fmla="*/ 293 h 293"/>
                <a:gd name="T12" fmla="*/ 0 w 46"/>
                <a:gd name="T13" fmla="*/ 285 h 293"/>
                <a:gd name="T14" fmla="*/ 0 w 46"/>
                <a:gd name="T15" fmla="*/ 8 h 293"/>
                <a:gd name="T16" fmla="*/ 8 w 46"/>
                <a:gd name="T1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93">
                  <a:moveTo>
                    <a:pt x="8" y="0"/>
                  </a:moveTo>
                  <a:cubicBezTo>
                    <a:pt x="38" y="0"/>
                    <a:pt x="38" y="0"/>
                    <a:pt x="38" y="0"/>
                  </a:cubicBezTo>
                  <a:cubicBezTo>
                    <a:pt x="42" y="0"/>
                    <a:pt x="46" y="4"/>
                    <a:pt x="46" y="8"/>
                  </a:cubicBezTo>
                  <a:cubicBezTo>
                    <a:pt x="46" y="285"/>
                    <a:pt x="46" y="285"/>
                    <a:pt x="46" y="285"/>
                  </a:cubicBezTo>
                  <a:cubicBezTo>
                    <a:pt x="46" y="289"/>
                    <a:pt x="42" y="293"/>
                    <a:pt x="38" y="293"/>
                  </a:cubicBezTo>
                  <a:cubicBezTo>
                    <a:pt x="8" y="293"/>
                    <a:pt x="8" y="293"/>
                    <a:pt x="8" y="293"/>
                  </a:cubicBezTo>
                  <a:cubicBezTo>
                    <a:pt x="3" y="293"/>
                    <a:pt x="0" y="289"/>
                    <a:pt x="0" y="285"/>
                  </a:cubicBezTo>
                  <a:cubicBezTo>
                    <a:pt x="0" y="8"/>
                    <a:pt x="0" y="8"/>
                    <a:pt x="0" y="8"/>
                  </a:cubicBezTo>
                  <a:cubicBezTo>
                    <a:pt x="0" y="4"/>
                    <a:pt x="3" y="0"/>
                    <a:pt x="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7"/>
            <p:cNvSpPr>
              <a:spLocks/>
            </p:cNvSpPr>
            <p:nvPr/>
          </p:nvSpPr>
          <p:spPr bwMode="auto">
            <a:xfrm>
              <a:off x="3199" y="2043"/>
              <a:ext cx="74" cy="83"/>
            </a:xfrm>
            <a:custGeom>
              <a:avLst/>
              <a:gdLst>
                <a:gd name="T0" fmla="*/ 0 w 74"/>
                <a:gd name="T1" fmla="*/ 61 h 83"/>
                <a:gd name="T2" fmla="*/ 45 w 74"/>
                <a:gd name="T3" fmla="*/ 83 h 83"/>
                <a:gd name="T4" fmla="*/ 74 w 74"/>
                <a:gd name="T5" fmla="*/ 21 h 83"/>
                <a:gd name="T6" fmla="*/ 31 w 74"/>
                <a:gd name="T7" fmla="*/ 0 h 83"/>
                <a:gd name="T8" fmla="*/ 0 w 74"/>
                <a:gd name="T9" fmla="*/ 61 h 83"/>
              </a:gdLst>
              <a:ahLst/>
              <a:cxnLst>
                <a:cxn ang="0">
                  <a:pos x="T0" y="T1"/>
                </a:cxn>
                <a:cxn ang="0">
                  <a:pos x="T2" y="T3"/>
                </a:cxn>
                <a:cxn ang="0">
                  <a:pos x="T4" y="T5"/>
                </a:cxn>
                <a:cxn ang="0">
                  <a:pos x="T6" y="T7"/>
                </a:cxn>
                <a:cxn ang="0">
                  <a:pos x="T8" y="T9"/>
                </a:cxn>
              </a:cxnLst>
              <a:rect l="0" t="0" r="r" b="b"/>
              <a:pathLst>
                <a:path w="74" h="83">
                  <a:moveTo>
                    <a:pt x="0" y="61"/>
                  </a:moveTo>
                  <a:lnTo>
                    <a:pt x="45" y="83"/>
                  </a:lnTo>
                  <a:lnTo>
                    <a:pt x="74" y="21"/>
                  </a:lnTo>
                  <a:lnTo>
                    <a:pt x="31" y="0"/>
                  </a:lnTo>
                  <a:lnTo>
                    <a:pt x="0" y="61"/>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8"/>
            <p:cNvSpPr>
              <a:spLocks/>
            </p:cNvSpPr>
            <p:nvPr/>
          </p:nvSpPr>
          <p:spPr bwMode="auto">
            <a:xfrm>
              <a:off x="3187" y="2064"/>
              <a:ext cx="76" cy="97"/>
            </a:xfrm>
            <a:custGeom>
              <a:avLst/>
              <a:gdLst>
                <a:gd name="T0" fmla="*/ 32 w 32"/>
                <a:gd name="T1" fmla="*/ 5 h 41"/>
                <a:gd name="T2" fmla="*/ 13 w 32"/>
                <a:gd name="T3" fmla="*/ 0 h 41"/>
                <a:gd name="T4" fmla="*/ 10 w 32"/>
                <a:gd name="T5" fmla="*/ 15 h 41"/>
                <a:gd name="T6" fmla="*/ 0 w 32"/>
                <a:gd name="T7" fmla="*/ 30 h 41"/>
                <a:gd name="T8" fmla="*/ 21 w 32"/>
                <a:gd name="T9" fmla="*/ 41 h 41"/>
                <a:gd name="T10" fmla="*/ 32 w 32"/>
                <a:gd name="T11" fmla="*/ 5 h 41"/>
              </a:gdLst>
              <a:ahLst/>
              <a:cxnLst>
                <a:cxn ang="0">
                  <a:pos x="T0" y="T1"/>
                </a:cxn>
                <a:cxn ang="0">
                  <a:pos x="T2" y="T3"/>
                </a:cxn>
                <a:cxn ang="0">
                  <a:pos x="T4" y="T5"/>
                </a:cxn>
                <a:cxn ang="0">
                  <a:pos x="T6" y="T7"/>
                </a:cxn>
                <a:cxn ang="0">
                  <a:pos x="T8" y="T9"/>
                </a:cxn>
                <a:cxn ang="0">
                  <a:pos x="T10" y="T11"/>
                </a:cxn>
              </a:cxnLst>
              <a:rect l="0" t="0" r="r" b="b"/>
              <a:pathLst>
                <a:path w="32" h="41">
                  <a:moveTo>
                    <a:pt x="32" y="5"/>
                  </a:moveTo>
                  <a:cubicBezTo>
                    <a:pt x="13" y="0"/>
                    <a:pt x="13" y="0"/>
                    <a:pt x="13" y="0"/>
                  </a:cubicBezTo>
                  <a:cubicBezTo>
                    <a:pt x="10" y="15"/>
                    <a:pt x="10" y="15"/>
                    <a:pt x="10" y="15"/>
                  </a:cubicBezTo>
                  <a:cubicBezTo>
                    <a:pt x="0" y="30"/>
                    <a:pt x="0" y="30"/>
                    <a:pt x="0" y="30"/>
                  </a:cubicBezTo>
                  <a:cubicBezTo>
                    <a:pt x="8" y="33"/>
                    <a:pt x="22" y="29"/>
                    <a:pt x="21" y="41"/>
                  </a:cubicBezTo>
                  <a:lnTo>
                    <a:pt x="32" y="5"/>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9"/>
            <p:cNvSpPr>
              <a:spLocks/>
            </p:cNvSpPr>
            <p:nvPr/>
          </p:nvSpPr>
          <p:spPr bwMode="auto">
            <a:xfrm>
              <a:off x="3176" y="2066"/>
              <a:ext cx="87" cy="135"/>
            </a:xfrm>
            <a:custGeom>
              <a:avLst/>
              <a:gdLst>
                <a:gd name="T0" fmla="*/ 2 w 37"/>
                <a:gd name="T1" fmla="*/ 34 h 57"/>
                <a:gd name="T2" fmla="*/ 15 w 37"/>
                <a:gd name="T3" fmla="*/ 7 h 57"/>
                <a:gd name="T4" fmla="*/ 21 w 37"/>
                <a:gd name="T5" fmla="*/ 5 h 57"/>
                <a:gd name="T6" fmla="*/ 21 w 37"/>
                <a:gd name="T7" fmla="*/ 5 h 57"/>
                <a:gd name="T8" fmla="*/ 21 w 37"/>
                <a:gd name="T9" fmla="*/ 5 h 57"/>
                <a:gd name="T10" fmla="*/ 22 w 37"/>
                <a:gd name="T11" fmla="*/ 3 h 57"/>
                <a:gd name="T12" fmla="*/ 28 w 37"/>
                <a:gd name="T13" fmla="*/ 1 h 57"/>
                <a:gd name="T14" fmla="*/ 28 w 37"/>
                <a:gd name="T15" fmla="*/ 1 h 57"/>
                <a:gd name="T16" fmla="*/ 31 w 37"/>
                <a:gd name="T17" fmla="*/ 5 h 57"/>
                <a:gd name="T18" fmla="*/ 34 w 37"/>
                <a:gd name="T19" fmla="*/ 5 h 57"/>
                <a:gd name="T20" fmla="*/ 34 w 37"/>
                <a:gd name="T21" fmla="*/ 5 h 57"/>
                <a:gd name="T22" fmla="*/ 36 w 37"/>
                <a:gd name="T23" fmla="*/ 12 h 57"/>
                <a:gd name="T24" fmla="*/ 20 w 37"/>
                <a:gd name="T25" fmla="*/ 41 h 57"/>
                <a:gd name="T26" fmla="*/ 15 w 37"/>
                <a:gd name="T27" fmla="*/ 54 h 57"/>
                <a:gd name="T28" fmla="*/ 9 w 37"/>
                <a:gd name="T29" fmla="*/ 56 h 57"/>
                <a:gd name="T30" fmla="*/ 9 w 37"/>
                <a:gd name="T31" fmla="*/ 56 h 57"/>
                <a:gd name="T32" fmla="*/ 8 w 37"/>
                <a:gd name="T33" fmla="*/ 49 h 57"/>
                <a:gd name="T34" fmla="*/ 2 w 37"/>
                <a:gd name="T35"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57">
                  <a:moveTo>
                    <a:pt x="2" y="34"/>
                  </a:moveTo>
                  <a:cubicBezTo>
                    <a:pt x="15" y="7"/>
                    <a:pt x="15" y="7"/>
                    <a:pt x="15" y="7"/>
                  </a:cubicBezTo>
                  <a:cubicBezTo>
                    <a:pt x="16" y="5"/>
                    <a:pt x="18" y="4"/>
                    <a:pt x="21" y="5"/>
                  </a:cubicBezTo>
                  <a:cubicBezTo>
                    <a:pt x="21" y="5"/>
                    <a:pt x="21" y="5"/>
                    <a:pt x="21" y="5"/>
                  </a:cubicBezTo>
                  <a:cubicBezTo>
                    <a:pt x="21" y="5"/>
                    <a:pt x="21" y="5"/>
                    <a:pt x="21" y="5"/>
                  </a:cubicBezTo>
                  <a:cubicBezTo>
                    <a:pt x="22" y="3"/>
                    <a:pt x="22" y="3"/>
                    <a:pt x="22" y="3"/>
                  </a:cubicBezTo>
                  <a:cubicBezTo>
                    <a:pt x="23" y="1"/>
                    <a:pt x="26" y="0"/>
                    <a:pt x="28" y="1"/>
                  </a:cubicBezTo>
                  <a:cubicBezTo>
                    <a:pt x="28" y="1"/>
                    <a:pt x="28" y="1"/>
                    <a:pt x="28" y="1"/>
                  </a:cubicBezTo>
                  <a:cubicBezTo>
                    <a:pt x="30" y="2"/>
                    <a:pt x="31" y="3"/>
                    <a:pt x="31" y="5"/>
                  </a:cubicBezTo>
                  <a:cubicBezTo>
                    <a:pt x="32" y="5"/>
                    <a:pt x="33" y="5"/>
                    <a:pt x="34" y="5"/>
                  </a:cubicBezTo>
                  <a:cubicBezTo>
                    <a:pt x="34" y="5"/>
                    <a:pt x="34" y="5"/>
                    <a:pt x="34" y="5"/>
                  </a:cubicBezTo>
                  <a:cubicBezTo>
                    <a:pt x="36" y="6"/>
                    <a:pt x="37" y="9"/>
                    <a:pt x="36" y="12"/>
                  </a:cubicBezTo>
                  <a:cubicBezTo>
                    <a:pt x="20" y="41"/>
                    <a:pt x="20" y="41"/>
                    <a:pt x="20" y="41"/>
                  </a:cubicBezTo>
                  <a:cubicBezTo>
                    <a:pt x="15" y="54"/>
                    <a:pt x="15" y="54"/>
                    <a:pt x="15" y="54"/>
                  </a:cubicBezTo>
                  <a:cubicBezTo>
                    <a:pt x="14" y="56"/>
                    <a:pt x="11" y="57"/>
                    <a:pt x="9" y="56"/>
                  </a:cubicBezTo>
                  <a:cubicBezTo>
                    <a:pt x="9" y="56"/>
                    <a:pt x="9" y="56"/>
                    <a:pt x="9" y="56"/>
                  </a:cubicBezTo>
                  <a:cubicBezTo>
                    <a:pt x="7" y="55"/>
                    <a:pt x="7" y="51"/>
                    <a:pt x="8" y="49"/>
                  </a:cubicBezTo>
                  <a:cubicBezTo>
                    <a:pt x="7" y="47"/>
                    <a:pt x="0" y="40"/>
                    <a:pt x="2" y="34"/>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40"/>
            <p:cNvSpPr>
              <a:spLocks/>
            </p:cNvSpPr>
            <p:nvPr/>
          </p:nvSpPr>
          <p:spPr bwMode="auto">
            <a:xfrm>
              <a:off x="3192" y="2159"/>
              <a:ext cx="29" cy="78"/>
            </a:xfrm>
            <a:custGeom>
              <a:avLst/>
              <a:gdLst>
                <a:gd name="T0" fmla="*/ 3 w 12"/>
                <a:gd name="T1" fmla="*/ 33 h 33"/>
                <a:gd name="T2" fmla="*/ 3 w 12"/>
                <a:gd name="T3" fmla="*/ 33 h 33"/>
                <a:gd name="T4" fmla="*/ 0 w 12"/>
                <a:gd name="T5" fmla="*/ 29 h 33"/>
                <a:gd name="T6" fmla="*/ 5 w 12"/>
                <a:gd name="T7" fmla="*/ 1 h 33"/>
                <a:gd name="T8" fmla="*/ 5 w 12"/>
                <a:gd name="T9" fmla="*/ 0 h 33"/>
                <a:gd name="T10" fmla="*/ 12 w 12"/>
                <a:gd name="T11" fmla="*/ 5 h 33"/>
                <a:gd name="T12" fmla="*/ 6 w 12"/>
                <a:gd name="T13" fmla="*/ 30 h 33"/>
                <a:gd name="T14" fmla="*/ 3 w 12"/>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3">
                  <a:moveTo>
                    <a:pt x="3" y="33"/>
                  </a:moveTo>
                  <a:cubicBezTo>
                    <a:pt x="3" y="33"/>
                    <a:pt x="3" y="33"/>
                    <a:pt x="3" y="33"/>
                  </a:cubicBezTo>
                  <a:cubicBezTo>
                    <a:pt x="1" y="32"/>
                    <a:pt x="0" y="31"/>
                    <a:pt x="0" y="29"/>
                  </a:cubicBezTo>
                  <a:cubicBezTo>
                    <a:pt x="5" y="1"/>
                    <a:pt x="5" y="1"/>
                    <a:pt x="5" y="1"/>
                  </a:cubicBezTo>
                  <a:cubicBezTo>
                    <a:pt x="5" y="0"/>
                    <a:pt x="5" y="0"/>
                    <a:pt x="5" y="0"/>
                  </a:cubicBezTo>
                  <a:cubicBezTo>
                    <a:pt x="12" y="5"/>
                    <a:pt x="12" y="5"/>
                    <a:pt x="12" y="5"/>
                  </a:cubicBezTo>
                  <a:cubicBezTo>
                    <a:pt x="6" y="30"/>
                    <a:pt x="6" y="30"/>
                    <a:pt x="6" y="30"/>
                  </a:cubicBezTo>
                  <a:cubicBezTo>
                    <a:pt x="6" y="32"/>
                    <a:pt x="4" y="33"/>
                    <a:pt x="3" y="33"/>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41"/>
            <p:cNvSpPr>
              <a:spLocks/>
            </p:cNvSpPr>
            <p:nvPr/>
          </p:nvSpPr>
          <p:spPr bwMode="auto">
            <a:xfrm>
              <a:off x="3211" y="2085"/>
              <a:ext cx="48" cy="107"/>
            </a:xfrm>
            <a:custGeom>
              <a:avLst/>
              <a:gdLst>
                <a:gd name="T0" fmla="*/ 14 w 20"/>
                <a:gd name="T1" fmla="*/ 45 h 45"/>
                <a:gd name="T2" fmla="*/ 14 w 20"/>
                <a:gd name="T3" fmla="*/ 45 h 45"/>
                <a:gd name="T4" fmla="*/ 10 w 20"/>
                <a:gd name="T5" fmla="*/ 41 h 45"/>
                <a:gd name="T6" fmla="*/ 11 w 20"/>
                <a:gd name="T7" fmla="*/ 30 h 45"/>
                <a:gd name="T8" fmla="*/ 6 w 20"/>
                <a:gd name="T9" fmla="*/ 31 h 45"/>
                <a:gd name="T10" fmla="*/ 0 w 20"/>
                <a:gd name="T11" fmla="*/ 8 h 45"/>
                <a:gd name="T12" fmla="*/ 11 w 20"/>
                <a:gd name="T13" fmla="*/ 0 h 45"/>
                <a:gd name="T14" fmla="*/ 16 w 20"/>
                <a:gd name="T15" fmla="*/ 10 h 45"/>
                <a:gd name="T16" fmla="*/ 20 w 20"/>
                <a:gd name="T17" fmla="*/ 19 h 45"/>
                <a:gd name="T18" fmla="*/ 18 w 20"/>
                <a:gd name="T19" fmla="*/ 42 h 45"/>
                <a:gd name="T20" fmla="*/ 14 w 20"/>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5">
                  <a:moveTo>
                    <a:pt x="14" y="45"/>
                  </a:moveTo>
                  <a:cubicBezTo>
                    <a:pt x="14" y="45"/>
                    <a:pt x="14" y="45"/>
                    <a:pt x="14" y="45"/>
                  </a:cubicBezTo>
                  <a:cubicBezTo>
                    <a:pt x="12" y="45"/>
                    <a:pt x="10" y="43"/>
                    <a:pt x="10" y="41"/>
                  </a:cubicBezTo>
                  <a:cubicBezTo>
                    <a:pt x="11" y="30"/>
                    <a:pt x="11" y="30"/>
                    <a:pt x="11" y="30"/>
                  </a:cubicBezTo>
                  <a:cubicBezTo>
                    <a:pt x="12" y="26"/>
                    <a:pt x="8" y="27"/>
                    <a:pt x="6" y="31"/>
                  </a:cubicBezTo>
                  <a:cubicBezTo>
                    <a:pt x="0" y="8"/>
                    <a:pt x="0" y="8"/>
                    <a:pt x="0" y="8"/>
                  </a:cubicBezTo>
                  <a:cubicBezTo>
                    <a:pt x="11" y="0"/>
                    <a:pt x="11" y="0"/>
                    <a:pt x="11" y="0"/>
                  </a:cubicBezTo>
                  <a:cubicBezTo>
                    <a:pt x="16" y="10"/>
                    <a:pt x="16" y="10"/>
                    <a:pt x="16" y="10"/>
                  </a:cubicBezTo>
                  <a:cubicBezTo>
                    <a:pt x="19" y="11"/>
                    <a:pt x="20" y="16"/>
                    <a:pt x="20" y="19"/>
                  </a:cubicBezTo>
                  <a:cubicBezTo>
                    <a:pt x="18" y="42"/>
                    <a:pt x="18" y="42"/>
                    <a:pt x="18" y="42"/>
                  </a:cubicBezTo>
                  <a:cubicBezTo>
                    <a:pt x="17" y="44"/>
                    <a:pt x="16" y="45"/>
                    <a:pt x="14" y="45"/>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42"/>
            <p:cNvSpPr>
              <a:spLocks/>
            </p:cNvSpPr>
            <p:nvPr/>
          </p:nvSpPr>
          <p:spPr bwMode="auto">
            <a:xfrm>
              <a:off x="3183" y="2147"/>
              <a:ext cx="23" cy="76"/>
            </a:xfrm>
            <a:custGeom>
              <a:avLst/>
              <a:gdLst>
                <a:gd name="T0" fmla="*/ 7 w 10"/>
                <a:gd name="T1" fmla="*/ 32 h 32"/>
                <a:gd name="T2" fmla="*/ 7 w 10"/>
                <a:gd name="T3" fmla="*/ 32 h 32"/>
                <a:gd name="T4" fmla="*/ 3 w 10"/>
                <a:gd name="T5" fmla="*/ 29 h 32"/>
                <a:gd name="T6" fmla="*/ 1 w 10"/>
                <a:gd name="T7" fmla="*/ 1 h 32"/>
                <a:gd name="T8" fmla="*/ 0 w 10"/>
                <a:gd name="T9" fmla="*/ 0 h 32"/>
                <a:gd name="T10" fmla="*/ 8 w 10"/>
                <a:gd name="T11" fmla="*/ 3 h 32"/>
                <a:gd name="T12" fmla="*/ 10 w 10"/>
                <a:gd name="T13" fmla="*/ 28 h 32"/>
                <a:gd name="T14" fmla="*/ 7 w 10"/>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2">
                  <a:moveTo>
                    <a:pt x="7" y="32"/>
                  </a:moveTo>
                  <a:cubicBezTo>
                    <a:pt x="7" y="32"/>
                    <a:pt x="7" y="32"/>
                    <a:pt x="7" y="32"/>
                  </a:cubicBezTo>
                  <a:cubicBezTo>
                    <a:pt x="5" y="32"/>
                    <a:pt x="4" y="31"/>
                    <a:pt x="3" y="29"/>
                  </a:cubicBezTo>
                  <a:cubicBezTo>
                    <a:pt x="1" y="1"/>
                    <a:pt x="1" y="1"/>
                    <a:pt x="1" y="1"/>
                  </a:cubicBezTo>
                  <a:cubicBezTo>
                    <a:pt x="0" y="0"/>
                    <a:pt x="0" y="0"/>
                    <a:pt x="0" y="0"/>
                  </a:cubicBezTo>
                  <a:cubicBezTo>
                    <a:pt x="8" y="3"/>
                    <a:pt x="8" y="3"/>
                    <a:pt x="8" y="3"/>
                  </a:cubicBezTo>
                  <a:cubicBezTo>
                    <a:pt x="10" y="28"/>
                    <a:pt x="10" y="28"/>
                    <a:pt x="10" y="28"/>
                  </a:cubicBezTo>
                  <a:cubicBezTo>
                    <a:pt x="10" y="30"/>
                    <a:pt x="9" y="32"/>
                    <a:pt x="7" y="3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3"/>
            <p:cNvSpPr>
              <a:spLocks/>
            </p:cNvSpPr>
            <p:nvPr/>
          </p:nvSpPr>
          <p:spPr bwMode="auto">
            <a:xfrm>
              <a:off x="3180" y="2159"/>
              <a:ext cx="38" cy="66"/>
            </a:xfrm>
            <a:custGeom>
              <a:avLst/>
              <a:gdLst>
                <a:gd name="T0" fmla="*/ 13 w 16"/>
                <a:gd name="T1" fmla="*/ 27 h 28"/>
                <a:gd name="T2" fmla="*/ 13 w 16"/>
                <a:gd name="T3" fmla="*/ 27 h 28"/>
                <a:gd name="T4" fmla="*/ 9 w 16"/>
                <a:gd name="T5" fmla="*/ 26 h 28"/>
                <a:gd name="T6" fmla="*/ 0 w 16"/>
                <a:gd name="T7" fmla="*/ 0 h 28"/>
                <a:gd name="T8" fmla="*/ 7 w 16"/>
                <a:gd name="T9" fmla="*/ 4 h 28"/>
                <a:gd name="T10" fmla="*/ 15 w 16"/>
                <a:gd name="T11" fmla="*/ 23 h 28"/>
                <a:gd name="T12" fmla="*/ 13 w 16"/>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13" y="27"/>
                  </a:moveTo>
                  <a:cubicBezTo>
                    <a:pt x="13" y="27"/>
                    <a:pt x="13" y="27"/>
                    <a:pt x="13" y="27"/>
                  </a:cubicBezTo>
                  <a:cubicBezTo>
                    <a:pt x="11" y="28"/>
                    <a:pt x="9" y="27"/>
                    <a:pt x="9" y="26"/>
                  </a:cubicBezTo>
                  <a:cubicBezTo>
                    <a:pt x="0" y="0"/>
                    <a:pt x="0" y="0"/>
                    <a:pt x="0" y="0"/>
                  </a:cubicBezTo>
                  <a:cubicBezTo>
                    <a:pt x="7" y="4"/>
                    <a:pt x="7" y="4"/>
                    <a:pt x="7" y="4"/>
                  </a:cubicBezTo>
                  <a:cubicBezTo>
                    <a:pt x="15" y="23"/>
                    <a:pt x="15" y="23"/>
                    <a:pt x="15" y="23"/>
                  </a:cubicBezTo>
                  <a:cubicBezTo>
                    <a:pt x="16" y="25"/>
                    <a:pt x="15" y="27"/>
                    <a:pt x="13" y="27"/>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4"/>
            <p:cNvSpPr>
              <a:spLocks/>
            </p:cNvSpPr>
            <p:nvPr/>
          </p:nvSpPr>
          <p:spPr bwMode="auto">
            <a:xfrm>
              <a:off x="3185" y="2095"/>
              <a:ext cx="83" cy="38"/>
            </a:xfrm>
            <a:custGeom>
              <a:avLst/>
              <a:gdLst>
                <a:gd name="T0" fmla="*/ 0 w 83"/>
                <a:gd name="T1" fmla="*/ 19 h 38"/>
                <a:gd name="T2" fmla="*/ 78 w 83"/>
                <a:gd name="T3" fmla="*/ 38 h 38"/>
                <a:gd name="T4" fmla="*/ 83 w 83"/>
                <a:gd name="T5" fmla="*/ 19 h 38"/>
                <a:gd name="T6" fmla="*/ 5 w 83"/>
                <a:gd name="T7" fmla="*/ 0 h 38"/>
                <a:gd name="T8" fmla="*/ 0 w 83"/>
                <a:gd name="T9" fmla="*/ 19 h 38"/>
              </a:gdLst>
              <a:ahLst/>
              <a:cxnLst>
                <a:cxn ang="0">
                  <a:pos x="T0" y="T1"/>
                </a:cxn>
                <a:cxn ang="0">
                  <a:pos x="T2" y="T3"/>
                </a:cxn>
                <a:cxn ang="0">
                  <a:pos x="T4" y="T5"/>
                </a:cxn>
                <a:cxn ang="0">
                  <a:pos x="T6" y="T7"/>
                </a:cxn>
                <a:cxn ang="0">
                  <a:pos x="T8" y="T9"/>
                </a:cxn>
              </a:cxnLst>
              <a:rect l="0" t="0" r="r" b="b"/>
              <a:pathLst>
                <a:path w="83" h="38">
                  <a:moveTo>
                    <a:pt x="0" y="19"/>
                  </a:moveTo>
                  <a:lnTo>
                    <a:pt x="78" y="38"/>
                  </a:lnTo>
                  <a:lnTo>
                    <a:pt x="83" y="19"/>
                  </a:lnTo>
                  <a:lnTo>
                    <a:pt x="5"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5"/>
            <p:cNvSpPr>
              <a:spLocks/>
            </p:cNvSpPr>
            <p:nvPr/>
          </p:nvSpPr>
          <p:spPr bwMode="auto">
            <a:xfrm>
              <a:off x="3185" y="1687"/>
              <a:ext cx="176" cy="432"/>
            </a:xfrm>
            <a:custGeom>
              <a:avLst/>
              <a:gdLst>
                <a:gd name="T0" fmla="*/ 74 w 74"/>
                <a:gd name="T1" fmla="*/ 25 h 182"/>
                <a:gd name="T2" fmla="*/ 52 w 74"/>
                <a:gd name="T3" fmla="*/ 0 h 182"/>
                <a:gd name="T4" fmla="*/ 34 w 74"/>
                <a:gd name="T5" fmla="*/ 30 h 182"/>
                <a:gd name="T6" fmla="*/ 0 w 74"/>
                <a:gd name="T7" fmla="*/ 174 h 182"/>
                <a:gd name="T8" fmla="*/ 0 w 74"/>
                <a:gd name="T9" fmla="*/ 174 h 182"/>
                <a:gd name="T10" fmla="*/ 36 w 74"/>
                <a:gd name="T11" fmla="*/ 182 h 182"/>
                <a:gd name="T12" fmla="*/ 36 w 74"/>
                <a:gd name="T13" fmla="*/ 182 h 182"/>
                <a:gd name="T14" fmla="*/ 74 w 74"/>
                <a:gd name="T15" fmla="*/ 25 h 182"/>
                <a:gd name="T16" fmla="*/ 74 w 74"/>
                <a:gd name="T17" fmla="*/ 2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82">
                  <a:moveTo>
                    <a:pt x="74" y="25"/>
                  </a:moveTo>
                  <a:cubicBezTo>
                    <a:pt x="52" y="0"/>
                    <a:pt x="52" y="0"/>
                    <a:pt x="52" y="0"/>
                  </a:cubicBezTo>
                  <a:cubicBezTo>
                    <a:pt x="42" y="7"/>
                    <a:pt x="36" y="24"/>
                    <a:pt x="34" y="30"/>
                  </a:cubicBezTo>
                  <a:cubicBezTo>
                    <a:pt x="0" y="174"/>
                    <a:pt x="0" y="174"/>
                    <a:pt x="0" y="174"/>
                  </a:cubicBezTo>
                  <a:cubicBezTo>
                    <a:pt x="0" y="174"/>
                    <a:pt x="0" y="174"/>
                    <a:pt x="0" y="174"/>
                  </a:cubicBezTo>
                  <a:cubicBezTo>
                    <a:pt x="36" y="182"/>
                    <a:pt x="36" y="182"/>
                    <a:pt x="36" y="182"/>
                  </a:cubicBezTo>
                  <a:cubicBezTo>
                    <a:pt x="36" y="182"/>
                    <a:pt x="36" y="182"/>
                    <a:pt x="36" y="182"/>
                  </a:cubicBezTo>
                  <a:cubicBezTo>
                    <a:pt x="74" y="25"/>
                    <a:pt x="74" y="25"/>
                    <a:pt x="74" y="25"/>
                  </a:cubicBezTo>
                  <a:cubicBezTo>
                    <a:pt x="74" y="25"/>
                    <a:pt x="74" y="25"/>
                    <a:pt x="74" y="25"/>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6"/>
            <p:cNvSpPr>
              <a:spLocks/>
            </p:cNvSpPr>
            <p:nvPr/>
          </p:nvSpPr>
          <p:spPr bwMode="auto">
            <a:xfrm>
              <a:off x="3883" y="1571"/>
              <a:ext cx="33" cy="81"/>
            </a:xfrm>
            <a:custGeom>
              <a:avLst/>
              <a:gdLst>
                <a:gd name="T0" fmla="*/ 33 w 33"/>
                <a:gd name="T1" fmla="*/ 78 h 81"/>
                <a:gd name="T2" fmla="*/ 19 w 33"/>
                <a:gd name="T3" fmla="*/ 0 h 81"/>
                <a:gd name="T4" fmla="*/ 0 w 33"/>
                <a:gd name="T5" fmla="*/ 3 h 81"/>
                <a:gd name="T6" fmla="*/ 14 w 33"/>
                <a:gd name="T7" fmla="*/ 81 h 81"/>
                <a:gd name="T8" fmla="*/ 33 w 33"/>
                <a:gd name="T9" fmla="*/ 78 h 81"/>
              </a:gdLst>
              <a:ahLst/>
              <a:cxnLst>
                <a:cxn ang="0">
                  <a:pos x="T0" y="T1"/>
                </a:cxn>
                <a:cxn ang="0">
                  <a:pos x="T2" y="T3"/>
                </a:cxn>
                <a:cxn ang="0">
                  <a:pos x="T4" y="T5"/>
                </a:cxn>
                <a:cxn ang="0">
                  <a:pos x="T6" y="T7"/>
                </a:cxn>
                <a:cxn ang="0">
                  <a:pos x="T8" y="T9"/>
                </a:cxn>
              </a:cxnLst>
              <a:rect l="0" t="0" r="r" b="b"/>
              <a:pathLst>
                <a:path w="33" h="81">
                  <a:moveTo>
                    <a:pt x="33" y="78"/>
                  </a:moveTo>
                  <a:lnTo>
                    <a:pt x="19" y="0"/>
                  </a:lnTo>
                  <a:lnTo>
                    <a:pt x="0" y="3"/>
                  </a:lnTo>
                  <a:lnTo>
                    <a:pt x="14" y="81"/>
                  </a:lnTo>
                  <a:lnTo>
                    <a:pt x="3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7"/>
            <p:cNvSpPr>
              <a:spLocks/>
            </p:cNvSpPr>
            <p:nvPr/>
          </p:nvSpPr>
          <p:spPr bwMode="auto">
            <a:xfrm>
              <a:off x="3876" y="1569"/>
              <a:ext cx="47" cy="85"/>
            </a:xfrm>
            <a:custGeom>
              <a:avLst/>
              <a:gdLst>
                <a:gd name="T0" fmla="*/ 0 w 47"/>
                <a:gd name="T1" fmla="*/ 7 h 85"/>
                <a:gd name="T2" fmla="*/ 14 w 47"/>
                <a:gd name="T3" fmla="*/ 85 h 85"/>
                <a:gd name="T4" fmla="*/ 47 w 47"/>
                <a:gd name="T5" fmla="*/ 78 h 85"/>
                <a:gd name="T6" fmla="*/ 33 w 47"/>
                <a:gd name="T7" fmla="*/ 0 h 85"/>
                <a:gd name="T8" fmla="*/ 0 w 47"/>
                <a:gd name="T9" fmla="*/ 7 h 85"/>
              </a:gdLst>
              <a:ahLst/>
              <a:cxnLst>
                <a:cxn ang="0">
                  <a:pos x="T0" y="T1"/>
                </a:cxn>
                <a:cxn ang="0">
                  <a:pos x="T2" y="T3"/>
                </a:cxn>
                <a:cxn ang="0">
                  <a:pos x="T4" y="T5"/>
                </a:cxn>
                <a:cxn ang="0">
                  <a:pos x="T6" y="T7"/>
                </a:cxn>
                <a:cxn ang="0">
                  <a:pos x="T8" y="T9"/>
                </a:cxn>
              </a:cxnLst>
              <a:rect l="0" t="0" r="r" b="b"/>
              <a:pathLst>
                <a:path w="47" h="85">
                  <a:moveTo>
                    <a:pt x="0" y="7"/>
                  </a:moveTo>
                  <a:lnTo>
                    <a:pt x="14" y="85"/>
                  </a:lnTo>
                  <a:lnTo>
                    <a:pt x="47" y="78"/>
                  </a:lnTo>
                  <a:lnTo>
                    <a:pt x="33"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8"/>
            <p:cNvSpPr>
              <a:spLocks/>
            </p:cNvSpPr>
            <p:nvPr/>
          </p:nvSpPr>
          <p:spPr bwMode="auto">
            <a:xfrm>
              <a:off x="3871" y="1611"/>
              <a:ext cx="57" cy="48"/>
            </a:xfrm>
            <a:custGeom>
              <a:avLst/>
              <a:gdLst>
                <a:gd name="T0" fmla="*/ 24 w 24"/>
                <a:gd name="T1" fmla="*/ 7 h 20"/>
                <a:gd name="T2" fmla="*/ 5 w 24"/>
                <a:gd name="T3" fmla="*/ 20 h 20"/>
                <a:gd name="T4" fmla="*/ 0 w 24"/>
                <a:gd name="T5" fmla="*/ 12 h 20"/>
                <a:gd name="T6" fmla="*/ 20 w 24"/>
                <a:gd name="T7" fmla="*/ 0 h 20"/>
                <a:gd name="T8" fmla="*/ 23 w 24"/>
                <a:gd name="T9" fmla="*/ 0 h 20"/>
                <a:gd name="T10" fmla="*/ 24 w 24"/>
                <a:gd name="T11" fmla="*/ 7 h 20"/>
              </a:gdLst>
              <a:ahLst/>
              <a:cxnLst>
                <a:cxn ang="0">
                  <a:pos x="T0" y="T1"/>
                </a:cxn>
                <a:cxn ang="0">
                  <a:pos x="T2" y="T3"/>
                </a:cxn>
                <a:cxn ang="0">
                  <a:pos x="T4" y="T5"/>
                </a:cxn>
                <a:cxn ang="0">
                  <a:pos x="T6" y="T7"/>
                </a:cxn>
                <a:cxn ang="0">
                  <a:pos x="T8" y="T9"/>
                </a:cxn>
                <a:cxn ang="0">
                  <a:pos x="T10" y="T11"/>
                </a:cxn>
              </a:cxnLst>
              <a:rect l="0" t="0" r="r" b="b"/>
              <a:pathLst>
                <a:path w="24" h="20">
                  <a:moveTo>
                    <a:pt x="24" y="7"/>
                  </a:moveTo>
                  <a:cubicBezTo>
                    <a:pt x="5" y="20"/>
                    <a:pt x="5" y="20"/>
                    <a:pt x="5" y="20"/>
                  </a:cubicBezTo>
                  <a:cubicBezTo>
                    <a:pt x="0" y="12"/>
                    <a:pt x="0" y="12"/>
                    <a:pt x="0" y="12"/>
                  </a:cubicBezTo>
                  <a:cubicBezTo>
                    <a:pt x="20" y="0"/>
                    <a:pt x="20" y="0"/>
                    <a:pt x="20" y="0"/>
                  </a:cubicBezTo>
                  <a:cubicBezTo>
                    <a:pt x="21" y="1"/>
                    <a:pt x="22" y="0"/>
                    <a:pt x="23" y="0"/>
                  </a:cubicBezTo>
                  <a:lnTo>
                    <a:pt x="24" y="7"/>
                  </a:ln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9"/>
            <p:cNvSpPr>
              <a:spLocks/>
            </p:cNvSpPr>
            <p:nvPr/>
          </p:nvSpPr>
          <p:spPr bwMode="auto">
            <a:xfrm>
              <a:off x="3513" y="1569"/>
              <a:ext cx="393" cy="156"/>
            </a:xfrm>
            <a:custGeom>
              <a:avLst/>
              <a:gdLst>
                <a:gd name="T0" fmla="*/ 7 w 166"/>
                <a:gd name="T1" fmla="*/ 66 h 66"/>
                <a:gd name="T2" fmla="*/ 0 w 166"/>
                <a:gd name="T3" fmla="*/ 30 h 66"/>
                <a:gd name="T4" fmla="*/ 0 w 166"/>
                <a:gd name="T5" fmla="*/ 30 h 66"/>
                <a:gd name="T6" fmla="*/ 159 w 166"/>
                <a:gd name="T7" fmla="*/ 0 h 66"/>
                <a:gd name="T8" fmla="*/ 159 w 166"/>
                <a:gd name="T9" fmla="*/ 0 h 66"/>
                <a:gd name="T10" fmla="*/ 166 w 166"/>
                <a:gd name="T11" fmla="*/ 36 h 66"/>
                <a:gd name="T12" fmla="*/ 166 w 166"/>
                <a:gd name="T13" fmla="*/ 36 h 66"/>
                <a:gd name="T14" fmla="*/ 7 w 166"/>
                <a:gd name="T15" fmla="*/ 66 h 66"/>
                <a:gd name="T16" fmla="*/ 7 w 16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66">
                  <a:moveTo>
                    <a:pt x="7" y="66"/>
                  </a:moveTo>
                  <a:cubicBezTo>
                    <a:pt x="0" y="30"/>
                    <a:pt x="0" y="30"/>
                    <a:pt x="0" y="30"/>
                  </a:cubicBezTo>
                  <a:cubicBezTo>
                    <a:pt x="0" y="30"/>
                    <a:pt x="0" y="30"/>
                    <a:pt x="0" y="30"/>
                  </a:cubicBezTo>
                  <a:cubicBezTo>
                    <a:pt x="159" y="0"/>
                    <a:pt x="159" y="0"/>
                    <a:pt x="159" y="0"/>
                  </a:cubicBezTo>
                  <a:cubicBezTo>
                    <a:pt x="159" y="0"/>
                    <a:pt x="159" y="0"/>
                    <a:pt x="159" y="0"/>
                  </a:cubicBezTo>
                  <a:cubicBezTo>
                    <a:pt x="166" y="36"/>
                    <a:pt x="166" y="36"/>
                    <a:pt x="166" y="36"/>
                  </a:cubicBezTo>
                  <a:cubicBezTo>
                    <a:pt x="166" y="36"/>
                    <a:pt x="166" y="36"/>
                    <a:pt x="166" y="36"/>
                  </a:cubicBezTo>
                  <a:cubicBezTo>
                    <a:pt x="7" y="66"/>
                    <a:pt x="7" y="66"/>
                    <a:pt x="7" y="66"/>
                  </a:cubicBezTo>
                  <a:cubicBezTo>
                    <a:pt x="7" y="66"/>
                    <a:pt x="7" y="66"/>
                    <a:pt x="7" y="6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50"/>
            <p:cNvSpPr>
              <a:spLocks/>
            </p:cNvSpPr>
            <p:nvPr/>
          </p:nvSpPr>
          <p:spPr bwMode="auto">
            <a:xfrm>
              <a:off x="3271" y="1619"/>
              <a:ext cx="327" cy="547"/>
            </a:xfrm>
            <a:custGeom>
              <a:avLst/>
              <a:gdLst>
                <a:gd name="T0" fmla="*/ 135 w 138"/>
                <a:gd name="T1" fmla="*/ 196 h 231"/>
                <a:gd name="T2" fmla="*/ 26 w 138"/>
                <a:gd name="T3" fmla="*/ 220 h 231"/>
                <a:gd name="T4" fmla="*/ 21 w 138"/>
                <a:gd name="T5" fmla="*/ 94 h 231"/>
                <a:gd name="T6" fmla="*/ 5 w 138"/>
                <a:gd name="T7" fmla="*/ 41 h 231"/>
                <a:gd name="T8" fmla="*/ 64 w 138"/>
                <a:gd name="T9" fmla="*/ 0 h 231"/>
                <a:gd name="T10" fmla="*/ 81 w 138"/>
                <a:gd name="T11" fmla="*/ 7 h 231"/>
                <a:gd name="T12" fmla="*/ 97 w 138"/>
                <a:gd name="T13" fmla="*/ 0 h 231"/>
                <a:gd name="T14" fmla="*/ 126 w 138"/>
                <a:gd name="T15" fmla="*/ 5 h 231"/>
                <a:gd name="T16" fmla="*/ 138 w 138"/>
                <a:gd name="T17" fmla="*/ 41 h 231"/>
                <a:gd name="T18" fmla="*/ 135 w 138"/>
                <a:gd name="T19" fmla="*/ 19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231">
                  <a:moveTo>
                    <a:pt x="135" y="196"/>
                  </a:moveTo>
                  <a:cubicBezTo>
                    <a:pt x="105" y="217"/>
                    <a:pt x="63" y="231"/>
                    <a:pt x="26" y="220"/>
                  </a:cubicBezTo>
                  <a:cubicBezTo>
                    <a:pt x="21" y="94"/>
                    <a:pt x="21" y="94"/>
                    <a:pt x="21" y="94"/>
                  </a:cubicBezTo>
                  <a:cubicBezTo>
                    <a:pt x="20" y="74"/>
                    <a:pt x="0" y="51"/>
                    <a:pt x="5" y="41"/>
                  </a:cubicBezTo>
                  <a:cubicBezTo>
                    <a:pt x="14" y="23"/>
                    <a:pt x="52" y="11"/>
                    <a:pt x="64" y="0"/>
                  </a:cubicBezTo>
                  <a:cubicBezTo>
                    <a:pt x="69" y="4"/>
                    <a:pt x="75" y="7"/>
                    <a:pt x="81" y="7"/>
                  </a:cubicBezTo>
                  <a:cubicBezTo>
                    <a:pt x="86" y="7"/>
                    <a:pt x="92" y="4"/>
                    <a:pt x="97" y="0"/>
                  </a:cubicBezTo>
                  <a:cubicBezTo>
                    <a:pt x="106" y="8"/>
                    <a:pt x="119" y="7"/>
                    <a:pt x="126" y="5"/>
                  </a:cubicBezTo>
                  <a:cubicBezTo>
                    <a:pt x="121" y="29"/>
                    <a:pt x="138" y="32"/>
                    <a:pt x="138" y="41"/>
                  </a:cubicBezTo>
                  <a:lnTo>
                    <a:pt x="135" y="196"/>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51"/>
            <p:cNvSpPr>
              <a:spLocks/>
            </p:cNvSpPr>
            <p:nvPr/>
          </p:nvSpPr>
          <p:spPr bwMode="auto">
            <a:xfrm>
              <a:off x="3387" y="1623"/>
              <a:ext cx="149" cy="266"/>
            </a:xfrm>
            <a:custGeom>
              <a:avLst/>
              <a:gdLst>
                <a:gd name="T0" fmla="*/ 0 w 149"/>
                <a:gd name="T1" fmla="*/ 19 h 266"/>
                <a:gd name="T2" fmla="*/ 9 w 149"/>
                <a:gd name="T3" fmla="*/ 95 h 266"/>
                <a:gd name="T4" fmla="*/ 76 w 149"/>
                <a:gd name="T5" fmla="*/ 266 h 266"/>
                <a:gd name="T6" fmla="*/ 140 w 149"/>
                <a:gd name="T7" fmla="*/ 95 h 266"/>
                <a:gd name="T8" fmla="*/ 149 w 149"/>
                <a:gd name="T9" fmla="*/ 19 h 266"/>
                <a:gd name="T10" fmla="*/ 118 w 149"/>
                <a:gd name="T11" fmla="*/ 0 h 266"/>
                <a:gd name="T12" fmla="*/ 33 w 149"/>
                <a:gd name="T13" fmla="*/ 0 h 266"/>
                <a:gd name="T14" fmla="*/ 0 w 149"/>
                <a:gd name="T15" fmla="*/ 19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266">
                  <a:moveTo>
                    <a:pt x="0" y="19"/>
                  </a:moveTo>
                  <a:lnTo>
                    <a:pt x="9" y="95"/>
                  </a:lnTo>
                  <a:lnTo>
                    <a:pt x="76" y="266"/>
                  </a:lnTo>
                  <a:lnTo>
                    <a:pt x="140" y="95"/>
                  </a:lnTo>
                  <a:lnTo>
                    <a:pt x="149" y="19"/>
                  </a:lnTo>
                  <a:lnTo>
                    <a:pt x="118" y="0"/>
                  </a:lnTo>
                  <a:lnTo>
                    <a:pt x="33"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52"/>
            <p:cNvSpPr>
              <a:spLocks/>
            </p:cNvSpPr>
            <p:nvPr/>
          </p:nvSpPr>
          <p:spPr bwMode="auto">
            <a:xfrm>
              <a:off x="3361" y="1635"/>
              <a:ext cx="102" cy="254"/>
            </a:xfrm>
            <a:custGeom>
              <a:avLst/>
              <a:gdLst>
                <a:gd name="T0" fmla="*/ 38 w 102"/>
                <a:gd name="T1" fmla="*/ 0 h 254"/>
                <a:gd name="T2" fmla="*/ 102 w 102"/>
                <a:gd name="T3" fmla="*/ 254 h 254"/>
                <a:gd name="T4" fmla="*/ 14 w 102"/>
                <a:gd name="T5" fmla="*/ 114 h 254"/>
                <a:gd name="T6" fmla="*/ 23 w 102"/>
                <a:gd name="T7" fmla="*/ 90 h 254"/>
                <a:gd name="T8" fmla="*/ 0 w 102"/>
                <a:gd name="T9" fmla="*/ 69 h 254"/>
                <a:gd name="T10" fmla="*/ 26 w 102"/>
                <a:gd name="T11" fmla="*/ 7 h 254"/>
                <a:gd name="T12" fmla="*/ 38 w 102"/>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02" h="254">
                  <a:moveTo>
                    <a:pt x="38" y="0"/>
                  </a:moveTo>
                  <a:lnTo>
                    <a:pt x="102" y="254"/>
                  </a:lnTo>
                  <a:lnTo>
                    <a:pt x="14" y="114"/>
                  </a:lnTo>
                  <a:lnTo>
                    <a:pt x="23" y="90"/>
                  </a:lnTo>
                  <a:lnTo>
                    <a:pt x="0" y="69"/>
                  </a:lnTo>
                  <a:lnTo>
                    <a:pt x="26" y="7"/>
                  </a:lnTo>
                  <a:lnTo>
                    <a:pt x="38"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53"/>
            <p:cNvSpPr>
              <a:spLocks/>
            </p:cNvSpPr>
            <p:nvPr/>
          </p:nvSpPr>
          <p:spPr bwMode="auto">
            <a:xfrm>
              <a:off x="3441" y="1730"/>
              <a:ext cx="43" cy="159"/>
            </a:xfrm>
            <a:custGeom>
              <a:avLst/>
              <a:gdLst>
                <a:gd name="T0" fmla="*/ 10 w 43"/>
                <a:gd name="T1" fmla="*/ 0 h 159"/>
                <a:gd name="T2" fmla="*/ 31 w 43"/>
                <a:gd name="T3" fmla="*/ 0 h 159"/>
                <a:gd name="T4" fmla="*/ 43 w 43"/>
                <a:gd name="T5" fmla="*/ 107 h 159"/>
                <a:gd name="T6" fmla="*/ 22 w 43"/>
                <a:gd name="T7" fmla="*/ 159 h 159"/>
                <a:gd name="T8" fmla="*/ 0 w 43"/>
                <a:gd name="T9" fmla="*/ 107 h 159"/>
                <a:gd name="T10" fmla="*/ 10 w 43"/>
                <a:gd name="T11" fmla="*/ 0 h 159"/>
              </a:gdLst>
              <a:ahLst/>
              <a:cxnLst>
                <a:cxn ang="0">
                  <a:pos x="T0" y="T1"/>
                </a:cxn>
                <a:cxn ang="0">
                  <a:pos x="T2" y="T3"/>
                </a:cxn>
                <a:cxn ang="0">
                  <a:pos x="T4" y="T5"/>
                </a:cxn>
                <a:cxn ang="0">
                  <a:pos x="T6" y="T7"/>
                </a:cxn>
                <a:cxn ang="0">
                  <a:pos x="T8" y="T9"/>
                </a:cxn>
                <a:cxn ang="0">
                  <a:pos x="T10" y="T11"/>
                </a:cxn>
              </a:cxnLst>
              <a:rect l="0" t="0" r="r" b="b"/>
              <a:pathLst>
                <a:path w="43" h="159">
                  <a:moveTo>
                    <a:pt x="10" y="0"/>
                  </a:moveTo>
                  <a:lnTo>
                    <a:pt x="31" y="0"/>
                  </a:lnTo>
                  <a:lnTo>
                    <a:pt x="43" y="107"/>
                  </a:lnTo>
                  <a:lnTo>
                    <a:pt x="22" y="159"/>
                  </a:lnTo>
                  <a:lnTo>
                    <a:pt x="0" y="107"/>
                  </a:lnTo>
                  <a:lnTo>
                    <a:pt x="10" y="0"/>
                  </a:ln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54"/>
            <p:cNvSpPr>
              <a:spLocks/>
            </p:cNvSpPr>
            <p:nvPr/>
          </p:nvSpPr>
          <p:spPr bwMode="auto">
            <a:xfrm>
              <a:off x="3370" y="1635"/>
              <a:ext cx="93" cy="254"/>
            </a:xfrm>
            <a:custGeom>
              <a:avLst/>
              <a:gdLst>
                <a:gd name="T0" fmla="*/ 29 w 93"/>
                <a:gd name="T1" fmla="*/ 0 h 254"/>
                <a:gd name="T2" fmla="*/ 93 w 93"/>
                <a:gd name="T3" fmla="*/ 254 h 254"/>
                <a:gd name="T4" fmla="*/ 12 w 93"/>
                <a:gd name="T5" fmla="*/ 102 h 254"/>
                <a:gd name="T6" fmla="*/ 26 w 93"/>
                <a:gd name="T7" fmla="*/ 83 h 254"/>
                <a:gd name="T8" fmla="*/ 0 w 93"/>
                <a:gd name="T9" fmla="*/ 64 h 254"/>
                <a:gd name="T10" fmla="*/ 17 w 93"/>
                <a:gd name="T11" fmla="*/ 7 h 254"/>
                <a:gd name="T12" fmla="*/ 29 w 93"/>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93" h="254">
                  <a:moveTo>
                    <a:pt x="29" y="0"/>
                  </a:moveTo>
                  <a:lnTo>
                    <a:pt x="93" y="254"/>
                  </a:lnTo>
                  <a:lnTo>
                    <a:pt x="12" y="102"/>
                  </a:lnTo>
                  <a:lnTo>
                    <a:pt x="26" y="83"/>
                  </a:lnTo>
                  <a:lnTo>
                    <a:pt x="0" y="64"/>
                  </a:lnTo>
                  <a:lnTo>
                    <a:pt x="17" y="7"/>
                  </a:lnTo>
                  <a:lnTo>
                    <a:pt x="29"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55"/>
            <p:cNvSpPr>
              <a:spLocks/>
            </p:cNvSpPr>
            <p:nvPr/>
          </p:nvSpPr>
          <p:spPr bwMode="auto">
            <a:xfrm>
              <a:off x="3463" y="1635"/>
              <a:ext cx="99" cy="254"/>
            </a:xfrm>
            <a:custGeom>
              <a:avLst/>
              <a:gdLst>
                <a:gd name="T0" fmla="*/ 61 w 99"/>
                <a:gd name="T1" fmla="*/ 0 h 254"/>
                <a:gd name="T2" fmla="*/ 0 w 99"/>
                <a:gd name="T3" fmla="*/ 254 h 254"/>
                <a:gd name="T4" fmla="*/ 88 w 99"/>
                <a:gd name="T5" fmla="*/ 114 h 254"/>
                <a:gd name="T6" fmla="*/ 76 w 99"/>
                <a:gd name="T7" fmla="*/ 90 h 254"/>
                <a:gd name="T8" fmla="*/ 99 w 99"/>
                <a:gd name="T9" fmla="*/ 69 h 254"/>
                <a:gd name="T10" fmla="*/ 73 w 99"/>
                <a:gd name="T11" fmla="*/ 7 h 254"/>
                <a:gd name="T12" fmla="*/ 61 w 99"/>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99" h="254">
                  <a:moveTo>
                    <a:pt x="61" y="0"/>
                  </a:moveTo>
                  <a:lnTo>
                    <a:pt x="0" y="254"/>
                  </a:lnTo>
                  <a:lnTo>
                    <a:pt x="88" y="114"/>
                  </a:lnTo>
                  <a:lnTo>
                    <a:pt x="76" y="90"/>
                  </a:lnTo>
                  <a:lnTo>
                    <a:pt x="99" y="69"/>
                  </a:lnTo>
                  <a:lnTo>
                    <a:pt x="73" y="7"/>
                  </a:lnTo>
                  <a:lnTo>
                    <a:pt x="6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6"/>
            <p:cNvSpPr>
              <a:spLocks/>
            </p:cNvSpPr>
            <p:nvPr/>
          </p:nvSpPr>
          <p:spPr bwMode="auto">
            <a:xfrm>
              <a:off x="3463" y="1635"/>
              <a:ext cx="90" cy="254"/>
            </a:xfrm>
            <a:custGeom>
              <a:avLst/>
              <a:gdLst>
                <a:gd name="T0" fmla="*/ 61 w 90"/>
                <a:gd name="T1" fmla="*/ 0 h 254"/>
                <a:gd name="T2" fmla="*/ 0 w 90"/>
                <a:gd name="T3" fmla="*/ 254 h 254"/>
                <a:gd name="T4" fmla="*/ 78 w 90"/>
                <a:gd name="T5" fmla="*/ 102 h 254"/>
                <a:gd name="T6" fmla="*/ 64 w 90"/>
                <a:gd name="T7" fmla="*/ 83 h 254"/>
                <a:gd name="T8" fmla="*/ 90 w 90"/>
                <a:gd name="T9" fmla="*/ 64 h 254"/>
                <a:gd name="T10" fmla="*/ 73 w 90"/>
                <a:gd name="T11" fmla="*/ 7 h 254"/>
                <a:gd name="T12" fmla="*/ 61 w 90"/>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90" h="254">
                  <a:moveTo>
                    <a:pt x="61" y="0"/>
                  </a:moveTo>
                  <a:lnTo>
                    <a:pt x="0" y="254"/>
                  </a:lnTo>
                  <a:lnTo>
                    <a:pt x="78" y="102"/>
                  </a:lnTo>
                  <a:lnTo>
                    <a:pt x="64" y="83"/>
                  </a:lnTo>
                  <a:lnTo>
                    <a:pt x="90" y="64"/>
                  </a:lnTo>
                  <a:lnTo>
                    <a:pt x="73" y="7"/>
                  </a:lnTo>
                  <a:lnTo>
                    <a:pt x="61"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57"/>
            <p:cNvSpPr>
              <a:spLocks/>
            </p:cNvSpPr>
            <p:nvPr/>
          </p:nvSpPr>
          <p:spPr bwMode="auto">
            <a:xfrm>
              <a:off x="3453" y="1867"/>
              <a:ext cx="19" cy="278"/>
            </a:xfrm>
            <a:custGeom>
              <a:avLst/>
              <a:gdLst>
                <a:gd name="T0" fmla="*/ 4 w 8"/>
                <a:gd name="T1" fmla="*/ 117 h 117"/>
                <a:gd name="T2" fmla="*/ 4 w 8"/>
                <a:gd name="T3" fmla="*/ 0 h 117"/>
                <a:gd name="T4" fmla="*/ 4 w 8"/>
                <a:gd name="T5" fmla="*/ 117 h 117"/>
              </a:gdLst>
              <a:ahLst/>
              <a:cxnLst>
                <a:cxn ang="0">
                  <a:pos x="T0" y="T1"/>
                </a:cxn>
                <a:cxn ang="0">
                  <a:pos x="T2" y="T3"/>
                </a:cxn>
                <a:cxn ang="0">
                  <a:pos x="T4" y="T5"/>
                </a:cxn>
              </a:cxnLst>
              <a:rect l="0" t="0" r="r" b="b"/>
              <a:pathLst>
                <a:path w="8" h="117">
                  <a:moveTo>
                    <a:pt x="4" y="117"/>
                  </a:moveTo>
                  <a:cubicBezTo>
                    <a:pt x="1" y="84"/>
                    <a:pt x="0" y="39"/>
                    <a:pt x="4" y="0"/>
                  </a:cubicBezTo>
                  <a:cubicBezTo>
                    <a:pt x="7" y="39"/>
                    <a:pt x="8" y="84"/>
                    <a:pt x="4" y="11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Rectangle 58"/>
            <p:cNvSpPr>
              <a:spLocks noChangeArrowheads="1"/>
            </p:cNvSpPr>
            <p:nvPr/>
          </p:nvSpPr>
          <p:spPr bwMode="auto">
            <a:xfrm>
              <a:off x="3705" y="1157"/>
              <a:ext cx="816" cy="151"/>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59"/>
            <p:cNvSpPr>
              <a:spLocks/>
            </p:cNvSpPr>
            <p:nvPr/>
          </p:nvSpPr>
          <p:spPr bwMode="auto">
            <a:xfrm>
              <a:off x="3985" y="1536"/>
              <a:ext cx="104" cy="45"/>
            </a:xfrm>
            <a:custGeom>
              <a:avLst/>
              <a:gdLst>
                <a:gd name="T0" fmla="*/ 43 w 44"/>
                <a:gd name="T1" fmla="*/ 4 h 19"/>
                <a:gd name="T2" fmla="*/ 43 w 44"/>
                <a:gd name="T3" fmla="*/ 4 h 19"/>
                <a:gd name="T4" fmla="*/ 40 w 44"/>
                <a:gd name="T5" fmla="*/ 9 h 19"/>
                <a:gd name="T6" fmla="*/ 7 w 44"/>
                <a:gd name="T7" fmla="*/ 18 h 19"/>
                <a:gd name="T8" fmla="*/ 1 w 44"/>
                <a:gd name="T9" fmla="*/ 15 h 19"/>
                <a:gd name="T10" fmla="*/ 1 w 44"/>
                <a:gd name="T11" fmla="*/ 15 h 19"/>
                <a:gd name="T12" fmla="*/ 3 w 44"/>
                <a:gd name="T13" fmla="*/ 10 h 19"/>
                <a:gd name="T14" fmla="*/ 37 w 44"/>
                <a:gd name="T15" fmla="*/ 1 h 19"/>
                <a:gd name="T16" fmla="*/ 43 w 44"/>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9">
                  <a:moveTo>
                    <a:pt x="43" y="4"/>
                  </a:moveTo>
                  <a:cubicBezTo>
                    <a:pt x="43" y="4"/>
                    <a:pt x="43" y="4"/>
                    <a:pt x="43" y="4"/>
                  </a:cubicBezTo>
                  <a:cubicBezTo>
                    <a:pt x="44" y="6"/>
                    <a:pt x="43" y="9"/>
                    <a:pt x="40" y="9"/>
                  </a:cubicBezTo>
                  <a:cubicBezTo>
                    <a:pt x="7" y="18"/>
                    <a:pt x="7" y="18"/>
                    <a:pt x="7" y="18"/>
                  </a:cubicBezTo>
                  <a:cubicBezTo>
                    <a:pt x="4" y="19"/>
                    <a:pt x="2" y="17"/>
                    <a:pt x="1" y="15"/>
                  </a:cubicBezTo>
                  <a:cubicBezTo>
                    <a:pt x="1" y="15"/>
                    <a:pt x="1" y="15"/>
                    <a:pt x="1" y="15"/>
                  </a:cubicBezTo>
                  <a:cubicBezTo>
                    <a:pt x="0" y="12"/>
                    <a:pt x="1" y="10"/>
                    <a:pt x="3" y="10"/>
                  </a:cubicBezTo>
                  <a:cubicBezTo>
                    <a:pt x="37" y="1"/>
                    <a:pt x="37" y="1"/>
                    <a:pt x="37" y="1"/>
                  </a:cubicBezTo>
                  <a:cubicBezTo>
                    <a:pt x="39" y="0"/>
                    <a:pt x="42" y="2"/>
                    <a:pt x="43" y="4"/>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60"/>
            <p:cNvSpPr>
              <a:spLocks/>
            </p:cNvSpPr>
            <p:nvPr/>
          </p:nvSpPr>
          <p:spPr bwMode="auto">
            <a:xfrm>
              <a:off x="3899" y="1550"/>
              <a:ext cx="145" cy="80"/>
            </a:xfrm>
            <a:custGeom>
              <a:avLst/>
              <a:gdLst>
                <a:gd name="T0" fmla="*/ 0 w 61"/>
                <a:gd name="T1" fmla="*/ 15 h 34"/>
                <a:gd name="T2" fmla="*/ 6 w 61"/>
                <a:gd name="T3" fmla="*/ 34 h 34"/>
                <a:gd name="T4" fmla="*/ 24 w 61"/>
                <a:gd name="T5" fmla="*/ 34 h 34"/>
                <a:gd name="T6" fmla="*/ 61 w 61"/>
                <a:gd name="T7" fmla="*/ 14 h 34"/>
                <a:gd name="T8" fmla="*/ 53 w 61"/>
                <a:gd name="T9" fmla="*/ 2 h 34"/>
                <a:gd name="T10" fmla="*/ 20 w 61"/>
                <a:gd name="T11" fmla="*/ 0 h 34"/>
                <a:gd name="T12" fmla="*/ 0 w 61"/>
                <a:gd name="T13" fmla="*/ 15 h 34"/>
              </a:gdLst>
              <a:ahLst/>
              <a:cxnLst>
                <a:cxn ang="0">
                  <a:pos x="T0" y="T1"/>
                </a:cxn>
                <a:cxn ang="0">
                  <a:pos x="T2" y="T3"/>
                </a:cxn>
                <a:cxn ang="0">
                  <a:pos x="T4" y="T5"/>
                </a:cxn>
                <a:cxn ang="0">
                  <a:pos x="T6" y="T7"/>
                </a:cxn>
                <a:cxn ang="0">
                  <a:pos x="T8" y="T9"/>
                </a:cxn>
                <a:cxn ang="0">
                  <a:pos x="T10" y="T11"/>
                </a:cxn>
                <a:cxn ang="0">
                  <a:pos x="T12" y="T13"/>
                </a:cxn>
              </a:cxnLst>
              <a:rect l="0" t="0" r="r" b="b"/>
              <a:pathLst>
                <a:path w="61" h="34">
                  <a:moveTo>
                    <a:pt x="0" y="15"/>
                  </a:moveTo>
                  <a:cubicBezTo>
                    <a:pt x="6" y="34"/>
                    <a:pt x="6" y="34"/>
                    <a:pt x="6" y="34"/>
                  </a:cubicBezTo>
                  <a:cubicBezTo>
                    <a:pt x="24" y="34"/>
                    <a:pt x="24" y="34"/>
                    <a:pt x="24" y="34"/>
                  </a:cubicBezTo>
                  <a:cubicBezTo>
                    <a:pt x="34" y="34"/>
                    <a:pt x="53" y="20"/>
                    <a:pt x="61" y="14"/>
                  </a:cubicBezTo>
                  <a:cubicBezTo>
                    <a:pt x="53" y="2"/>
                    <a:pt x="53" y="2"/>
                    <a:pt x="53" y="2"/>
                  </a:cubicBezTo>
                  <a:cubicBezTo>
                    <a:pt x="20" y="0"/>
                    <a:pt x="20" y="0"/>
                    <a:pt x="20" y="0"/>
                  </a:cubicBezTo>
                  <a:lnTo>
                    <a:pt x="0" y="15"/>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1"/>
            <p:cNvSpPr>
              <a:spLocks/>
            </p:cNvSpPr>
            <p:nvPr/>
          </p:nvSpPr>
          <p:spPr bwMode="auto">
            <a:xfrm>
              <a:off x="3871" y="1379"/>
              <a:ext cx="425" cy="280"/>
            </a:xfrm>
            <a:custGeom>
              <a:avLst/>
              <a:gdLst>
                <a:gd name="T0" fmla="*/ 420 w 425"/>
                <a:gd name="T1" fmla="*/ 0 h 280"/>
                <a:gd name="T2" fmla="*/ 425 w 425"/>
                <a:gd name="T3" fmla="*/ 5 h 280"/>
                <a:gd name="T4" fmla="*/ 12 w 425"/>
                <a:gd name="T5" fmla="*/ 280 h 280"/>
                <a:gd name="T6" fmla="*/ 0 w 425"/>
                <a:gd name="T7" fmla="*/ 261 h 280"/>
                <a:gd name="T8" fmla="*/ 420 w 425"/>
                <a:gd name="T9" fmla="*/ 0 h 280"/>
              </a:gdLst>
              <a:ahLst/>
              <a:cxnLst>
                <a:cxn ang="0">
                  <a:pos x="T0" y="T1"/>
                </a:cxn>
                <a:cxn ang="0">
                  <a:pos x="T2" y="T3"/>
                </a:cxn>
                <a:cxn ang="0">
                  <a:pos x="T4" y="T5"/>
                </a:cxn>
                <a:cxn ang="0">
                  <a:pos x="T6" y="T7"/>
                </a:cxn>
                <a:cxn ang="0">
                  <a:pos x="T8" y="T9"/>
                </a:cxn>
              </a:cxnLst>
              <a:rect l="0" t="0" r="r" b="b"/>
              <a:pathLst>
                <a:path w="425" h="280">
                  <a:moveTo>
                    <a:pt x="420" y="0"/>
                  </a:moveTo>
                  <a:lnTo>
                    <a:pt x="425" y="5"/>
                  </a:lnTo>
                  <a:lnTo>
                    <a:pt x="12" y="280"/>
                  </a:lnTo>
                  <a:lnTo>
                    <a:pt x="0" y="261"/>
                  </a:lnTo>
                  <a:lnTo>
                    <a:pt x="420" y="0"/>
                  </a:ln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62"/>
            <p:cNvSpPr>
              <a:spLocks/>
            </p:cNvSpPr>
            <p:nvPr/>
          </p:nvSpPr>
          <p:spPr bwMode="auto">
            <a:xfrm>
              <a:off x="3937" y="1531"/>
              <a:ext cx="93" cy="40"/>
            </a:xfrm>
            <a:custGeom>
              <a:avLst/>
              <a:gdLst>
                <a:gd name="T0" fmla="*/ 1 w 39"/>
                <a:gd name="T1" fmla="*/ 13 h 17"/>
                <a:gd name="T2" fmla="*/ 1 w 39"/>
                <a:gd name="T3" fmla="*/ 17 h 17"/>
                <a:gd name="T4" fmla="*/ 5 w 39"/>
                <a:gd name="T5" fmla="*/ 16 h 17"/>
                <a:gd name="T6" fmla="*/ 33 w 39"/>
                <a:gd name="T7" fmla="*/ 10 h 17"/>
                <a:gd name="T8" fmla="*/ 38 w 39"/>
                <a:gd name="T9" fmla="*/ 6 h 17"/>
                <a:gd name="T10" fmla="*/ 37 w 39"/>
                <a:gd name="T11" fmla="*/ 0 h 17"/>
                <a:gd name="T12" fmla="*/ 5 w 39"/>
                <a:gd name="T13" fmla="*/ 7 h 17"/>
                <a:gd name="T14" fmla="*/ 1 w 39"/>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7">
                  <a:moveTo>
                    <a:pt x="1" y="13"/>
                  </a:moveTo>
                  <a:cubicBezTo>
                    <a:pt x="1" y="17"/>
                    <a:pt x="1" y="17"/>
                    <a:pt x="1" y="17"/>
                  </a:cubicBezTo>
                  <a:cubicBezTo>
                    <a:pt x="5" y="16"/>
                    <a:pt x="5" y="16"/>
                    <a:pt x="5" y="16"/>
                  </a:cubicBezTo>
                  <a:cubicBezTo>
                    <a:pt x="33" y="10"/>
                    <a:pt x="33" y="10"/>
                    <a:pt x="33" y="10"/>
                  </a:cubicBezTo>
                  <a:cubicBezTo>
                    <a:pt x="36" y="9"/>
                    <a:pt x="38" y="8"/>
                    <a:pt x="38" y="6"/>
                  </a:cubicBezTo>
                  <a:cubicBezTo>
                    <a:pt x="39" y="4"/>
                    <a:pt x="39" y="0"/>
                    <a:pt x="37" y="0"/>
                  </a:cubicBezTo>
                  <a:cubicBezTo>
                    <a:pt x="5" y="7"/>
                    <a:pt x="5" y="7"/>
                    <a:pt x="5" y="7"/>
                  </a:cubicBezTo>
                  <a:cubicBezTo>
                    <a:pt x="2" y="7"/>
                    <a:pt x="0" y="10"/>
                    <a:pt x="1" y="13"/>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3"/>
            <p:cNvSpPr>
              <a:spLocks/>
            </p:cNvSpPr>
            <p:nvPr/>
          </p:nvSpPr>
          <p:spPr bwMode="auto">
            <a:xfrm>
              <a:off x="4011" y="1531"/>
              <a:ext cx="16" cy="9"/>
            </a:xfrm>
            <a:custGeom>
              <a:avLst/>
              <a:gdLst>
                <a:gd name="T0" fmla="*/ 7 w 7"/>
                <a:gd name="T1" fmla="*/ 0 h 4"/>
                <a:gd name="T2" fmla="*/ 7 w 7"/>
                <a:gd name="T3" fmla="*/ 0 h 4"/>
                <a:gd name="T4" fmla="*/ 0 w 7"/>
                <a:gd name="T5" fmla="*/ 1 h 4"/>
                <a:gd name="T6" fmla="*/ 7 w 7"/>
                <a:gd name="T7" fmla="*/ 2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cubicBezTo>
                    <a:pt x="7" y="0"/>
                    <a:pt x="7" y="0"/>
                    <a:pt x="7" y="0"/>
                  </a:cubicBezTo>
                  <a:cubicBezTo>
                    <a:pt x="0" y="1"/>
                    <a:pt x="0" y="1"/>
                    <a:pt x="0" y="1"/>
                  </a:cubicBezTo>
                  <a:cubicBezTo>
                    <a:pt x="1" y="4"/>
                    <a:pt x="4" y="4"/>
                    <a:pt x="7" y="2"/>
                  </a:cubicBezTo>
                  <a:cubicBezTo>
                    <a:pt x="7" y="2"/>
                    <a:pt x="7" y="1"/>
                    <a:pt x="7" y="0"/>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64"/>
            <p:cNvSpPr>
              <a:spLocks/>
            </p:cNvSpPr>
            <p:nvPr/>
          </p:nvSpPr>
          <p:spPr bwMode="auto">
            <a:xfrm>
              <a:off x="3961" y="1600"/>
              <a:ext cx="33" cy="21"/>
            </a:xfrm>
            <a:custGeom>
              <a:avLst/>
              <a:gdLst>
                <a:gd name="T0" fmla="*/ 14 w 14"/>
                <a:gd name="T1" fmla="*/ 5 h 9"/>
                <a:gd name="T2" fmla="*/ 14 w 14"/>
                <a:gd name="T3" fmla="*/ 5 h 9"/>
                <a:gd name="T4" fmla="*/ 10 w 14"/>
                <a:gd name="T5" fmla="*/ 9 h 9"/>
                <a:gd name="T6" fmla="*/ 4 w 14"/>
                <a:gd name="T7" fmla="*/ 8 h 9"/>
                <a:gd name="T8" fmla="*/ 0 w 14"/>
                <a:gd name="T9" fmla="*/ 3 h 9"/>
                <a:gd name="T10" fmla="*/ 0 w 14"/>
                <a:gd name="T11" fmla="*/ 3 h 9"/>
                <a:gd name="T12" fmla="*/ 3 w 14"/>
                <a:gd name="T13" fmla="*/ 0 h 9"/>
                <a:gd name="T14" fmla="*/ 10 w 14"/>
                <a:gd name="T15" fmla="*/ 1 h 9"/>
                <a:gd name="T16" fmla="*/ 14 w 14"/>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14" y="5"/>
                  </a:moveTo>
                  <a:cubicBezTo>
                    <a:pt x="14" y="5"/>
                    <a:pt x="14" y="5"/>
                    <a:pt x="14" y="5"/>
                  </a:cubicBezTo>
                  <a:cubicBezTo>
                    <a:pt x="14" y="7"/>
                    <a:pt x="12" y="9"/>
                    <a:pt x="10" y="9"/>
                  </a:cubicBezTo>
                  <a:cubicBezTo>
                    <a:pt x="4" y="8"/>
                    <a:pt x="4" y="8"/>
                    <a:pt x="4" y="8"/>
                  </a:cubicBezTo>
                  <a:cubicBezTo>
                    <a:pt x="2" y="7"/>
                    <a:pt x="0" y="5"/>
                    <a:pt x="0" y="3"/>
                  </a:cubicBezTo>
                  <a:cubicBezTo>
                    <a:pt x="0" y="3"/>
                    <a:pt x="0" y="3"/>
                    <a:pt x="0" y="3"/>
                  </a:cubicBezTo>
                  <a:cubicBezTo>
                    <a:pt x="0" y="1"/>
                    <a:pt x="1" y="0"/>
                    <a:pt x="3" y="0"/>
                  </a:cubicBezTo>
                  <a:cubicBezTo>
                    <a:pt x="10" y="1"/>
                    <a:pt x="10" y="1"/>
                    <a:pt x="10" y="1"/>
                  </a:cubicBezTo>
                  <a:cubicBezTo>
                    <a:pt x="12" y="1"/>
                    <a:pt x="14" y="3"/>
                    <a:pt x="14" y="5"/>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5"/>
            <p:cNvSpPr>
              <a:spLocks/>
            </p:cNvSpPr>
            <p:nvPr/>
          </p:nvSpPr>
          <p:spPr bwMode="auto">
            <a:xfrm>
              <a:off x="3985" y="1581"/>
              <a:ext cx="35" cy="23"/>
            </a:xfrm>
            <a:custGeom>
              <a:avLst/>
              <a:gdLst>
                <a:gd name="T0" fmla="*/ 15 w 15"/>
                <a:gd name="T1" fmla="*/ 6 h 10"/>
                <a:gd name="T2" fmla="*/ 15 w 15"/>
                <a:gd name="T3" fmla="*/ 6 h 10"/>
                <a:gd name="T4" fmla="*/ 11 w 15"/>
                <a:gd name="T5" fmla="*/ 10 h 10"/>
                <a:gd name="T6" fmla="*/ 4 w 15"/>
                <a:gd name="T7" fmla="*/ 9 h 10"/>
                <a:gd name="T8" fmla="*/ 0 w 15"/>
                <a:gd name="T9" fmla="*/ 4 h 10"/>
                <a:gd name="T10" fmla="*/ 0 w 15"/>
                <a:gd name="T11" fmla="*/ 4 h 10"/>
                <a:gd name="T12" fmla="*/ 4 w 15"/>
                <a:gd name="T13" fmla="*/ 0 h 10"/>
                <a:gd name="T14" fmla="*/ 11 w 15"/>
                <a:gd name="T15" fmla="*/ 1 h 10"/>
                <a:gd name="T16" fmla="*/ 15 w 15"/>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5" y="6"/>
                  </a:moveTo>
                  <a:cubicBezTo>
                    <a:pt x="15" y="6"/>
                    <a:pt x="15" y="6"/>
                    <a:pt x="15" y="6"/>
                  </a:cubicBezTo>
                  <a:cubicBezTo>
                    <a:pt x="15" y="9"/>
                    <a:pt x="13" y="10"/>
                    <a:pt x="11" y="10"/>
                  </a:cubicBezTo>
                  <a:cubicBezTo>
                    <a:pt x="4" y="9"/>
                    <a:pt x="4" y="9"/>
                    <a:pt x="4" y="9"/>
                  </a:cubicBezTo>
                  <a:cubicBezTo>
                    <a:pt x="2" y="9"/>
                    <a:pt x="0" y="7"/>
                    <a:pt x="0" y="4"/>
                  </a:cubicBezTo>
                  <a:cubicBezTo>
                    <a:pt x="0" y="4"/>
                    <a:pt x="0" y="4"/>
                    <a:pt x="0" y="4"/>
                  </a:cubicBezTo>
                  <a:cubicBezTo>
                    <a:pt x="0" y="2"/>
                    <a:pt x="2" y="0"/>
                    <a:pt x="4" y="0"/>
                  </a:cubicBezTo>
                  <a:cubicBezTo>
                    <a:pt x="11" y="1"/>
                    <a:pt x="11" y="1"/>
                    <a:pt x="11" y="1"/>
                  </a:cubicBezTo>
                  <a:cubicBezTo>
                    <a:pt x="13" y="1"/>
                    <a:pt x="15" y="4"/>
                    <a:pt x="15" y="6"/>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66"/>
            <p:cNvSpPr>
              <a:spLocks/>
            </p:cNvSpPr>
            <p:nvPr/>
          </p:nvSpPr>
          <p:spPr bwMode="auto">
            <a:xfrm>
              <a:off x="3987" y="1583"/>
              <a:ext cx="17" cy="17"/>
            </a:xfrm>
            <a:custGeom>
              <a:avLst/>
              <a:gdLst>
                <a:gd name="T0" fmla="*/ 7 w 7"/>
                <a:gd name="T1" fmla="*/ 4 h 7"/>
                <a:gd name="T2" fmla="*/ 7 w 7"/>
                <a:gd name="T3" fmla="*/ 4 h 7"/>
                <a:gd name="T4" fmla="*/ 4 w 7"/>
                <a:gd name="T5" fmla="*/ 7 h 7"/>
                <a:gd name="T6" fmla="*/ 3 w 7"/>
                <a:gd name="T7" fmla="*/ 7 h 7"/>
                <a:gd name="T8" fmla="*/ 0 w 7"/>
                <a:gd name="T9" fmla="*/ 3 h 7"/>
                <a:gd name="T10" fmla="*/ 0 w 7"/>
                <a:gd name="T11" fmla="*/ 3 h 7"/>
                <a:gd name="T12" fmla="*/ 3 w 7"/>
                <a:gd name="T13" fmla="*/ 0 h 7"/>
                <a:gd name="T14" fmla="*/ 4 w 7"/>
                <a:gd name="T15" fmla="*/ 0 h 7"/>
                <a:gd name="T16" fmla="*/ 7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4"/>
                  </a:moveTo>
                  <a:cubicBezTo>
                    <a:pt x="7" y="4"/>
                    <a:pt x="7" y="4"/>
                    <a:pt x="7" y="4"/>
                  </a:cubicBezTo>
                  <a:cubicBezTo>
                    <a:pt x="7" y="6"/>
                    <a:pt x="6" y="7"/>
                    <a:pt x="4" y="7"/>
                  </a:cubicBezTo>
                  <a:cubicBezTo>
                    <a:pt x="3" y="7"/>
                    <a:pt x="3" y="7"/>
                    <a:pt x="3" y="7"/>
                  </a:cubicBezTo>
                  <a:cubicBezTo>
                    <a:pt x="1" y="7"/>
                    <a:pt x="0" y="5"/>
                    <a:pt x="0" y="3"/>
                  </a:cubicBezTo>
                  <a:cubicBezTo>
                    <a:pt x="0" y="3"/>
                    <a:pt x="0" y="3"/>
                    <a:pt x="0" y="3"/>
                  </a:cubicBezTo>
                  <a:cubicBezTo>
                    <a:pt x="0" y="1"/>
                    <a:pt x="1" y="0"/>
                    <a:pt x="3" y="0"/>
                  </a:cubicBezTo>
                  <a:cubicBezTo>
                    <a:pt x="4" y="0"/>
                    <a:pt x="4" y="0"/>
                    <a:pt x="4" y="0"/>
                  </a:cubicBezTo>
                  <a:cubicBezTo>
                    <a:pt x="6" y="0"/>
                    <a:pt x="7" y="2"/>
                    <a:pt x="7" y="4"/>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67"/>
            <p:cNvSpPr>
              <a:spLocks/>
            </p:cNvSpPr>
            <p:nvPr/>
          </p:nvSpPr>
          <p:spPr bwMode="auto">
            <a:xfrm>
              <a:off x="3963" y="1600"/>
              <a:ext cx="17" cy="16"/>
            </a:xfrm>
            <a:custGeom>
              <a:avLst/>
              <a:gdLst>
                <a:gd name="T0" fmla="*/ 7 w 7"/>
                <a:gd name="T1" fmla="*/ 4 h 7"/>
                <a:gd name="T2" fmla="*/ 7 w 7"/>
                <a:gd name="T3" fmla="*/ 4 h 7"/>
                <a:gd name="T4" fmla="*/ 4 w 7"/>
                <a:gd name="T5" fmla="*/ 7 h 7"/>
                <a:gd name="T6" fmla="*/ 3 w 7"/>
                <a:gd name="T7" fmla="*/ 7 h 7"/>
                <a:gd name="T8" fmla="*/ 0 w 7"/>
                <a:gd name="T9" fmla="*/ 3 h 7"/>
                <a:gd name="T10" fmla="*/ 0 w 7"/>
                <a:gd name="T11" fmla="*/ 3 h 7"/>
                <a:gd name="T12" fmla="*/ 3 w 7"/>
                <a:gd name="T13" fmla="*/ 0 h 7"/>
                <a:gd name="T14" fmla="*/ 3 w 7"/>
                <a:gd name="T15" fmla="*/ 0 h 7"/>
                <a:gd name="T16" fmla="*/ 7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4"/>
                  </a:moveTo>
                  <a:cubicBezTo>
                    <a:pt x="7" y="4"/>
                    <a:pt x="7" y="4"/>
                    <a:pt x="7" y="4"/>
                  </a:cubicBezTo>
                  <a:cubicBezTo>
                    <a:pt x="7" y="6"/>
                    <a:pt x="5" y="7"/>
                    <a:pt x="4" y="7"/>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5" y="1"/>
                    <a:pt x="7" y="2"/>
                    <a:pt x="7" y="4"/>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68"/>
            <p:cNvSpPr>
              <a:spLocks/>
            </p:cNvSpPr>
            <p:nvPr/>
          </p:nvSpPr>
          <p:spPr bwMode="auto">
            <a:xfrm>
              <a:off x="4011" y="1562"/>
              <a:ext cx="38" cy="23"/>
            </a:xfrm>
            <a:custGeom>
              <a:avLst/>
              <a:gdLst>
                <a:gd name="T0" fmla="*/ 16 w 16"/>
                <a:gd name="T1" fmla="*/ 6 h 10"/>
                <a:gd name="T2" fmla="*/ 16 w 16"/>
                <a:gd name="T3" fmla="*/ 6 h 10"/>
                <a:gd name="T4" fmla="*/ 12 w 16"/>
                <a:gd name="T5" fmla="*/ 10 h 10"/>
                <a:gd name="T6" fmla="*/ 5 w 16"/>
                <a:gd name="T7" fmla="*/ 9 h 10"/>
                <a:gd name="T8" fmla="*/ 0 w 16"/>
                <a:gd name="T9" fmla="*/ 4 h 10"/>
                <a:gd name="T10" fmla="*/ 0 w 16"/>
                <a:gd name="T11" fmla="*/ 4 h 10"/>
                <a:gd name="T12" fmla="*/ 5 w 16"/>
                <a:gd name="T13" fmla="*/ 0 h 10"/>
                <a:gd name="T14" fmla="*/ 11 w 16"/>
                <a:gd name="T15" fmla="*/ 1 h 10"/>
                <a:gd name="T16" fmla="*/ 16 w 1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6" y="6"/>
                  </a:moveTo>
                  <a:cubicBezTo>
                    <a:pt x="16" y="6"/>
                    <a:pt x="16" y="6"/>
                    <a:pt x="16" y="6"/>
                  </a:cubicBezTo>
                  <a:cubicBezTo>
                    <a:pt x="16" y="9"/>
                    <a:pt x="14" y="10"/>
                    <a:pt x="12" y="10"/>
                  </a:cubicBezTo>
                  <a:cubicBezTo>
                    <a:pt x="5" y="9"/>
                    <a:pt x="5" y="9"/>
                    <a:pt x="5" y="9"/>
                  </a:cubicBezTo>
                  <a:cubicBezTo>
                    <a:pt x="2" y="9"/>
                    <a:pt x="0" y="7"/>
                    <a:pt x="0" y="4"/>
                  </a:cubicBezTo>
                  <a:cubicBezTo>
                    <a:pt x="0" y="4"/>
                    <a:pt x="0" y="4"/>
                    <a:pt x="0" y="4"/>
                  </a:cubicBezTo>
                  <a:cubicBezTo>
                    <a:pt x="0" y="2"/>
                    <a:pt x="2" y="0"/>
                    <a:pt x="5" y="0"/>
                  </a:cubicBezTo>
                  <a:cubicBezTo>
                    <a:pt x="11" y="1"/>
                    <a:pt x="11" y="1"/>
                    <a:pt x="11" y="1"/>
                  </a:cubicBezTo>
                  <a:cubicBezTo>
                    <a:pt x="14" y="1"/>
                    <a:pt x="16" y="4"/>
                    <a:pt x="16" y="6"/>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69"/>
            <p:cNvSpPr>
              <a:spLocks/>
            </p:cNvSpPr>
            <p:nvPr/>
          </p:nvSpPr>
          <p:spPr bwMode="auto">
            <a:xfrm>
              <a:off x="4013" y="1564"/>
              <a:ext cx="19" cy="19"/>
            </a:xfrm>
            <a:custGeom>
              <a:avLst/>
              <a:gdLst>
                <a:gd name="T0" fmla="*/ 8 w 8"/>
                <a:gd name="T1" fmla="*/ 4 h 8"/>
                <a:gd name="T2" fmla="*/ 8 w 8"/>
                <a:gd name="T3" fmla="*/ 4 h 8"/>
                <a:gd name="T4" fmla="*/ 4 w 8"/>
                <a:gd name="T5" fmla="*/ 7 h 8"/>
                <a:gd name="T6" fmla="*/ 4 w 8"/>
                <a:gd name="T7" fmla="*/ 7 h 8"/>
                <a:gd name="T8" fmla="*/ 0 w 8"/>
                <a:gd name="T9" fmla="*/ 3 h 8"/>
                <a:gd name="T10" fmla="*/ 0 w 8"/>
                <a:gd name="T11" fmla="*/ 3 h 8"/>
                <a:gd name="T12" fmla="*/ 3 w 8"/>
                <a:gd name="T13" fmla="*/ 0 h 8"/>
                <a:gd name="T14" fmla="*/ 4 w 8"/>
                <a:gd name="T15" fmla="*/ 0 h 8"/>
                <a:gd name="T16" fmla="*/ 8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4"/>
                  </a:moveTo>
                  <a:cubicBezTo>
                    <a:pt x="8" y="4"/>
                    <a:pt x="8" y="4"/>
                    <a:pt x="8" y="4"/>
                  </a:cubicBezTo>
                  <a:cubicBezTo>
                    <a:pt x="8" y="6"/>
                    <a:pt x="6" y="8"/>
                    <a:pt x="4" y="7"/>
                  </a:cubicBezTo>
                  <a:cubicBezTo>
                    <a:pt x="4" y="7"/>
                    <a:pt x="4" y="7"/>
                    <a:pt x="4" y="7"/>
                  </a:cubicBezTo>
                  <a:cubicBezTo>
                    <a:pt x="2" y="7"/>
                    <a:pt x="0" y="5"/>
                    <a:pt x="0" y="3"/>
                  </a:cubicBezTo>
                  <a:cubicBezTo>
                    <a:pt x="0" y="3"/>
                    <a:pt x="0" y="3"/>
                    <a:pt x="0" y="3"/>
                  </a:cubicBezTo>
                  <a:cubicBezTo>
                    <a:pt x="0" y="1"/>
                    <a:pt x="2" y="0"/>
                    <a:pt x="3" y="0"/>
                  </a:cubicBezTo>
                  <a:cubicBezTo>
                    <a:pt x="4" y="0"/>
                    <a:pt x="4" y="0"/>
                    <a:pt x="4" y="0"/>
                  </a:cubicBezTo>
                  <a:cubicBezTo>
                    <a:pt x="6" y="0"/>
                    <a:pt x="8" y="2"/>
                    <a:pt x="8" y="4"/>
                  </a:cubicBezTo>
                  <a:close/>
                </a:path>
              </a:pathLst>
            </a:custGeom>
            <a:solidFill>
              <a:srgbClr val="FFE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70"/>
            <p:cNvSpPr>
              <a:spLocks/>
            </p:cNvSpPr>
            <p:nvPr/>
          </p:nvSpPr>
          <p:spPr bwMode="auto">
            <a:xfrm>
              <a:off x="3899" y="1550"/>
              <a:ext cx="76" cy="66"/>
            </a:xfrm>
            <a:custGeom>
              <a:avLst/>
              <a:gdLst>
                <a:gd name="T0" fmla="*/ 0 w 32"/>
                <a:gd name="T1" fmla="*/ 15 h 28"/>
                <a:gd name="T2" fmla="*/ 4 w 32"/>
                <a:gd name="T3" fmla="*/ 28 h 28"/>
                <a:gd name="T4" fmla="*/ 29 w 32"/>
                <a:gd name="T5" fmla="*/ 6 h 28"/>
                <a:gd name="T6" fmla="*/ 28 w 32"/>
                <a:gd name="T7" fmla="*/ 1 h 28"/>
                <a:gd name="T8" fmla="*/ 20 w 32"/>
                <a:gd name="T9" fmla="*/ 0 h 28"/>
                <a:gd name="T10" fmla="*/ 0 w 32"/>
                <a:gd name="T11" fmla="*/ 15 h 28"/>
              </a:gdLst>
              <a:ahLst/>
              <a:cxnLst>
                <a:cxn ang="0">
                  <a:pos x="T0" y="T1"/>
                </a:cxn>
                <a:cxn ang="0">
                  <a:pos x="T2" y="T3"/>
                </a:cxn>
                <a:cxn ang="0">
                  <a:pos x="T4" y="T5"/>
                </a:cxn>
                <a:cxn ang="0">
                  <a:pos x="T6" y="T7"/>
                </a:cxn>
                <a:cxn ang="0">
                  <a:pos x="T8" y="T9"/>
                </a:cxn>
                <a:cxn ang="0">
                  <a:pos x="T10" y="T11"/>
                </a:cxn>
              </a:cxnLst>
              <a:rect l="0" t="0" r="r" b="b"/>
              <a:pathLst>
                <a:path w="32" h="28">
                  <a:moveTo>
                    <a:pt x="0" y="15"/>
                  </a:moveTo>
                  <a:cubicBezTo>
                    <a:pt x="4" y="28"/>
                    <a:pt x="4" y="28"/>
                    <a:pt x="4" y="28"/>
                  </a:cubicBezTo>
                  <a:cubicBezTo>
                    <a:pt x="14" y="26"/>
                    <a:pt x="32" y="18"/>
                    <a:pt x="29" y="6"/>
                  </a:cubicBezTo>
                  <a:cubicBezTo>
                    <a:pt x="29" y="4"/>
                    <a:pt x="29" y="2"/>
                    <a:pt x="28" y="1"/>
                  </a:cubicBezTo>
                  <a:cubicBezTo>
                    <a:pt x="20" y="0"/>
                    <a:pt x="20" y="0"/>
                    <a:pt x="20" y="0"/>
                  </a:cubicBezTo>
                  <a:lnTo>
                    <a:pt x="0" y="15"/>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Rectangle 71"/>
            <p:cNvSpPr>
              <a:spLocks noChangeArrowheads="1"/>
            </p:cNvSpPr>
            <p:nvPr/>
          </p:nvSpPr>
          <p:spPr bwMode="auto">
            <a:xfrm>
              <a:off x="3420" y="1595"/>
              <a:ext cx="83" cy="69"/>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2"/>
            <p:cNvSpPr>
              <a:spLocks/>
            </p:cNvSpPr>
            <p:nvPr/>
          </p:nvSpPr>
          <p:spPr bwMode="auto">
            <a:xfrm>
              <a:off x="3446" y="1659"/>
              <a:ext cx="31" cy="47"/>
            </a:xfrm>
            <a:custGeom>
              <a:avLst/>
              <a:gdLst>
                <a:gd name="T0" fmla="*/ 11 w 13"/>
                <a:gd name="T1" fmla="*/ 20 h 20"/>
                <a:gd name="T2" fmla="*/ 13 w 13"/>
                <a:gd name="T3" fmla="*/ 16 h 20"/>
                <a:gd name="T4" fmla="*/ 7 w 13"/>
                <a:gd name="T5" fmla="*/ 0 h 20"/>
                <a:gd name="T6" fmla="*/ 0 w 13"/>
                <a:gd name="T7" fmla="*/ 16 h 20"/>
                <a:gd name="T8" fmla="*/ 2 w 13"/>
                <a:gd name="T9" fmla="*/ 20 h 20"/>
                <a:gd name="T10" fmla="*/ 11 w 13"/>
                <a:gd name="T11" fmla="*/ 20 h 20"/>
              </a:gdLst>
              <a:ahLst/>
              <a:cxnLst>
                <a:cxn ang="0">
                  <a:pos x="T0" y="T1"/>
                </a:cxn>
                <a:cxn ang="0">
                  <a:pos x="T2" y="T3"/>
                </a:cxn>
                <a:cxn ang="0">
                  <a:pos x="T4" y="T5"/>
                </a:cxn>
                <a:cxn ang="0">
                  <a:pos x="T6" y="T7"/>
                </a:cxn>
                <a:cxn ang="0">
                  <a:pos x="T8" y="T9"/>
                </a:cxn>
                <a:cxn ang="0">
                  <a:pos x="T10" y="T11"/>
                </a:cxn>
              </a:cxnLst>
              <a:rect l="0" t="0" r="r" b="b"/>
              <a:pathLst>
                <a:path w="13" h="20">
                  <a:moveTo>
                    <a:pt x="11" y="20"/>
                  </a:moveTo>
                  <a:cubicBezTo>
                    <a:pt x="13" y="16"/>
                    <a:pt x="13" y="16"/>
                    <a:pt x="13" y="16"/>
                  </a:cubicBezTo>
                  <a:cubicBezTo>
                    <a:pt x="7" y="0"/>
                    <a:pt x="7" y="0"/>
                    <a:pt x="7" y="0"/>
                  </a:cubicBezTo>
                  <a:cubicBezTo>
                    <a:pt x="0" y="16"/>
                    <a:pt x="0" y="16"/>
                    <a:pt x="0" y="16"/>
                  </a:cubicBezTo>
                  <a:cubicBezTo>
                    <a:pt x="2" y="20"/>
                    <a:pt x="2" y="20"/>
                    <a:pt x="2" y="20"/>
                  </a:cubicBezTo>
                  <a:cubicBezTo>
                    <a:pt x="5" y="20"/>
                    <a:pt x="8" y="20"/>
                    <a:pt x="11" y="2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73"/>
            <p:cNvSpPr>
              <a:spLocks/>
            </p:cNvSpPr>
            <p:nvPr/>
          </p:nvSpPr>
          <p:spPr bwMode="auto">
            <a:xfrm>
              <a:off x="3399" y="1623"/>
              <a:ext cx="64" cy="100"/>
            </a:xfrm>
            <a:custGeom>
              <a:avLst/>
              <a:gdLst>
                <a:gd name="T0" fmla="*/ 21 w 64"/>
                <a:gd name="T1" fmla="*/ 0 h 100"/>
                <a:gd name="T2" fmla="*/ 64 w 64"/>
                <a:gd name="T3" fmla="*/ 36 h 100"/>
                <a:gd name="T4" fmla="*/ 40 w 64"/>
                <a:gd name="T5" fmla="*/ 100 h 100"/>
                <a:gd name="T6" fmla="*/ 0 w 64"/>
                <a:gd name="T7" fmla="*/ 12 h 100"/>
                <a:gd name="T8" fmla="*/ 21 w 64"/>
                <a:gd name="T9" fmla="*/ 0 h 100"/>
              </a:gdLst>
              <a:ahLst/>
              <a:cxnLst>
                <a:cxn ang="0">
                  <a:pos x="T0" y="T1"/>
                </a:cxn>
                <a:cxn ang="0">
                  <a:pos x="T2" y="T3"/>
                </a:cxn>
                <a:cxn ang="0">
                  <a:pos x="T4" y="T5"/>
                </a:cxn>
                <a:cxn ang="0">
                  <a:pos x="T6" y="T7"/>
                </a:cxn>
                <a:cxn ang="0">
                  <a:pos x="T8" y="T9"/>
                </a:cxn>
              </a:cxnLst>
              <a:rect l="0" t="0" r="r" b="b"/>
              <a:pathLst>
                <a:path w="64" h="100">
                  <a:moveTo>
                    <a:pt x="21" y="0"/>
                  </a:moveTo>
                  <a:lnTo>
                    <a:pt x="64" y="36"/>
                  </a:lnTo>
                  <a:lnTo>
                    <a:pt x="40" y="100"/>
                  </a:lnTo>
                  <a:lnTo>
                    <a:pt x="0" y="12"/>
                  </a:lnTo>
                  <a:lnTo>
                    <a:pt x="2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74"/>
            <p:cNvSpPr>
              <a:spLocks/>
            </p:cNvSpPr>
            <p:nvPr/>
          </p:nvSpPr>
          <p:spPr bwMode="auto">
            <a:xfrm>
              <a:off x="3463" y="1623"/>
              <a:ext cx="61" cy="100"/>
            </a:xfrm>
            <a:custGeom>
              <a:avLst/>
              <a:gdLst>
                <a:gd name="T0" fmla="*/ 42 w 61"/>
                <a:gd name="T1" fmla="*/ 0 h 100"/>
                <a:gd name="T2" fmla="*/ 0 w 61"/>
                <a:gd name="T3" fmla="*/ 36 h 100"/>
                <a:gd name="T4" fmla="*/ 23 w 61"/>
                <a:gd name="T5" fmla="*/ 100 h 100"/>
                <a:gd name="T6" fmla="*/ 61 w 61"/>
                <a:gd name="T7" fmla="*/ 12 h 100"/>
                <a:gd name="T8" fmla="*/ 42 w 61"/>
                <a:gd name="T9" fmla="*/ 0 h 100"/>
              </a:gdLst>
              <a:ahLst/>
              <a:cxnLst>
                <a:cxn ang="0">
                  <a:pos x="T0" y="T1"/>
                </a:cxn>
                <a:cxn ang="0">
                  <a:pos x="T2" y="T3"/>
                </a:cxn>
                <a:cxn ang="0">
                  <a:pos x="T4" y="T5"/>
                </a:cxn>
                <a:cxn ang="0">
                  <a:pos x="T6" y="T7"/>
                </a:cxn>
                <a:cxn ang="0">
                  <a:pos x="T8" y="T9"/>
                </a:cxn>
              </a:cxnLst>
              <a:rect l="0" t="0" r="r" b="b"/>
              <a:pathLst>
                <a:path w="61" h="100">
                  <a:moveTo>
                    <a:pt x="42" y="0"/>
                  </a:moveTo>
                  <a:lnTo>
                    <a:pt x="0" y="36"/>
                  </a:lnTo>
                  <a:lnTo>
                    <a:pt x="23" y="100"/>
                  </a:lnTo>
                  <a:lnTo>
                    <a:pt x="61" y="12"/>
                  </a:lnTo>
                  <a:lnTo>
                    <a:pt x="4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75"/>
            <p:cNvSpPr>
              <a:spLocks/>
            </p:cNvSpPr>
            <p:nvPr/>
          </p:nvSpPr>
          <p:spPr bwMode="auto">
            <a:xfrm>
              <a:off x="3399" y="1623"/>
              <a:ext cx="64" cy="83"/>
            </a:xfrm>
            <a:custGeom>
              <a:avLst/>
              <a:gdLst>
                <a:gd name="T0" fmla="*/ 21 w 64"/>
                <a:gd name="T1" fmla="*/ 0 h 83"/>
                <a:gd name="T2" fmla="*/ 64 w 64"/>
                <a:gd name="T3" fmla="*/ 36 h 83"/>
                <a:gd name="T4" fmla="*/ 38 w 64"/>
                <a:gd name="T5" fmla="*/ 83 h 83"/>
                <a:gd name="T6" fmla="*/ 0 w 64"/>
                <a:gd name="T7" fmla="*/ 12 h 83"/>
                <a:gd name="T8" fmla="*/ 21 w 64"/>
                <a:gd name="T9" fmla="*/ 0 h 83"/>
              </a:gdLst>
              <a:ahLst/>
              <a:cxnLst>
                <a:cxn ang="0">
                  <a:pos x="T0" y="T1"/>
                </a:cxn>
                <a:cxn ang="0">
                  <a:pos x="T2" y="T3"/>
                </a:cxn>
                <a:cxn ang="0">
                  <a:pos x="T4" y="T5"/>
                </a:cxn>
                <a:cxn ang="0">
                  <a:pos x="T6" y="T7"/>
                </a:cxn>
                <a:cxn ang="0">
                  <a:pos x="T8" y="T9"/>
                </a:cxn>
              </a:cxnLst>
              <a:rect l="0" t="0" r="r" b="b"/>
              <a:pathLst>
                <a:path w="64" h="83">
                  <a:moveTo>
                    <a:pt x="21" y="0"/>
                  </a:moveTo>
                  <a:lnTo>
                    <a:pt x="64" y="36"/>
                  </a:lnTo>
                  <a:lnTo>
                    <a:pt x="38" y="83"/>
                  </a:lnTo>
                  <a:lnTo>
                    <a:pt x="0" y="1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76"/>
            <p:cNvSpPr>
              <a:spLocks/>
            </p:cNvSpPr>
            <p:nvPr/>
          </p:nvSpPr>
          <p:spPr bwMode="auto">
            <a:xfrm>
              <a:off x="3463" y="1623"/>
              <a:ext cx="61" cy="83"/>
            </a:xfrm>
            <a:custGeom>
              <a:avLst/>
              <a:gdLst>
                <a:gd name="T0" fmla="*/ 42 w 61"/>
                <a:gd name="T1" fmla="*/ 0 h 83"/>
                <a:gd name="T2" fmla="*/ 0 w 61"/>
                <a:gd name="T3" fmla="*/ 36 h 83"/>
                <a:gd name="T4" fmla="*/ 23 w 61"/>
                <a:gd name="T5" fmla="*/ 83 h 83"/>
                <a:gd name="T6" fmla="*/ 61 w 61"/>
                <a:gd name="T7" fmla="*/ 12 h 83"/>
                <a:gd name="T8" fmla="*/ 42 w 61"/>
                <a:gd name="T9" fmla="*/ 0 h 83"/>
              </a:gdLst>
              <a:ahLst/>
              <a:cxnLst>
                <a:cxn ang="0">
                  <a:pos x="T0" y="T1"/>
                </a:cxn>
                <a:cxn ang="0">
                  <a:pos x="T2" y="T3"/>
                </a:cxn>
                <a:cxn ang="0">
                  <a:pos x="T4" y="T5"/>
                </a:cxn>
                <a:cxn ang="0">
                  <a:pos x="T6" y="T7"/>
                </a:cxn>
                <a:cxn ang="0">
                  <a:pos x="T8" y="T9"/>
                </a:cxn>
              </a:cxnLst>
              <a:rect l="0" t="0" r="r" b="b"/>
              <a:pathLst>
                <a:path w="61" h="83">
                  <a:moveTo>
                    <a:pt x="42" y="0"/>
                  </a:moveTo>
                  <a:lnTo>
                    <a:pt x="0" y="36"/>
                  </a:lnTo>
                  <a:lnTo>
                    <a:pt x="23" y="83"/>
                  </a:lnTo>
                  <a:lnTo>
                    <a:pt x="61" y="1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77"/>
            <p:cNvSpPr>
              <a:spLocks/>
            </p:cNvSpPr>
            <p:nvPr/>
          </p:nvSpPr>
          <p:spPr bwMode="auto">
            <a:xfrm>
              <a:off x="3446" y="1704"/>
              <a:ext cx="31" cy="28"/>
            </a:xfrm>
            <a:custGeom>
              <a:avLst/>
              <a:gdLst>
                <a:gd name="T0" fmla="*/ 2 w 13"/>
                <a:gd name="T1" fmla="*/ 0 h 12"/>
                <a:gd name="T2" fmla="*/ 11 w 13"/>
                <a:gd name="T3" fmla="*/ 0 h 12"/>
                <a:gd name="T4" fmla="*/ 11 w 13"/>
                <a:gd name="T5" fmla="*/ 12 h 12"/>
                <a:gd name="T6" fmla="*/ 2 w 13"/>
                <a:gd name="T7" fmla="*/ 12 h 12"/>
                <a:gd name="T8" fmla="*/ 2 w 13"/>
                <a:gd name="T9" fmla="*/ 0 h 12"/>
              </a:gdLst>
              <a:ahLst/>
              <a:cxnLst>
                <a:cxn ang="0">
                  <a:pos x="T0" y="T1"/>
                </a:cxn>
                <a:cxn ang="0">
                  <a:pos x="T2" y="T3"/>
                </a:cxn>
                <a:cxn ang="0">
                  <a:pos x="T4" y="T5"/>
                </a:cxn>
                <a:cxn ang="0">
                  <a:pos x="T6" y="T7"/>
                </a:cxn>
                <a:cxn ang="0">
                  <a:pos x="T8" y="T9"/>
                </a:cxn>
              </a:cxnLst>
              <a:rect l="0" t="0" r="r" b="b"/>
              <a:pathLst>
                <a:path w="13" h="12">
                  <a:moveTo>
                    <a:pt x="2" y="0"/>
                  </a:moveTo>
                  <a:cubicBezTo>
                    <a:pt x="11" y="0"/>
                    <a:pt x="11" y="0"/>
                    <a:pt x="11" y="0"/>
                  </a:cubicBezTo>
                  <a:cubicBezTo>
                    <a:pt x="13" y="4"/>
                    <a:pt x="13" y="8"/>
                    <a:pt x="11" y="12"/>
                  </a:cubicBezTo>
                  <a:cubicBezTo>
                    <a:pt x="2" y="12"/>
                    <a:pt x="2" y="12"/>
                    <a:pt x="2" y="12"/>
                  </a:cubicBezTo>
                  <a:cubicBezTo>
                    <a:pt x="0" y="8"/>
                    <a:pt x="0" y="4"/>
                    <a:pt x="2" y="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78"/>
            <p:cNvSpPr>
              <a:spLocks/>
            </p:cNvSpPr>
            <p:nvPr/>
          </p:nvSpPr>
          <p:spPr bwMode="auto">
            <a:xfrm>
              <a:off x="3299" y="1349"/>
              <a:ext cx="287" cy="303"/>
            </a:xfrm>
            <a:custGeom>
              <a:avLst/>
              <a:gdLst>
                <a:gd name="T0" fmla="*/ 84 w 121"/>
                <a:gd name="T1" fmla="*/ 118 h 128"/>
                <a:gd name="T2" fmla="*/ 56 w 121"/>
                <a:gd name="T3" fmla="*/ 18 h 128"/>
                <a:gd name="T4" fmla="*/ 84 w 121"/>
                <a:gd name="T5" fmla="*/ 118 h 128"/>
              </a:gdLst>
              <a:ahLst/>
              <a:cxnLst>
                <a:cxn ang="0">
                  <a:pos x="T0" y="T1"/>
                </a:cxn>
                <a:cxn ang="0">
                  <a:pos x="T2" y="T3"/>
                </a:cxn>
                <a:cxn ang="0">
                  <a:pos x="T4" y="T5"/>
                </a:cxn>
              </a:cxnLst>
              <a:rect l="0" t="0" r="r" b="b"/>
              <a:pathLst>
                <a:path w="121" h="128">
                  <a:moveTo>
                    <a:pt x="84" y="118"/>
                  </a:moveTo>
                  <a:cubicBezTo>
                    <a:pt x="121" y="108"/>
                    <a:pt x="116" y="0"/>
                    <a:pt x="56" y="18"/>
                  </a:cubicBezTo>
                  <a:cubicBezTo>
                    <a:pt x="0" y="35"/>
                    <a:pt x="47" y="128"/>
                    <a:pt x="84" y="118"/>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79"/>
            <p:cNvSpPr>
              <a:spLocks/>
            </p:cNvSpPr>
            <p:nvPr/>
          </p:nvSpPr>
          <p:spPr bwMode="auto">
            <a:xfrm>
              <a:off x="3401" y="1389"/>
              <a:ext cx="142" cy="118"/>
            </a:xfrm>
            <a:custGeom>
              <a:avLst/>
              <a:gdLst>
                <a:gd name="T0" fmla="*/ 60 w 60"/>
                <a:gd name="T1" fmla="*/ 27 h 50"/>
                <a:gd name="T2" fmla="*/ 13 w 60"/>
                <a:gd name="T3" fmla="*/ 49 h 50"/>
                <a:gd name="T4" fmla="*/ 60 w 60"/>
                <a:gd name="T5" fmla="*/ 27 h 50"/>
              </a:gdLst>
              <a:ahLst/>
              <a:cxnLst>
                <a:cxn ang="0">
                  <a:pos x="T0" y="T1"/>
                </a:cxn>
                <a:cxn ang="0">
                  <a:pos x="T2" y="T3"/>
                </a:cxn>
                <a:cxn ang="0">
                  <a:pos x="T4" y="T5"/>
                </a:cxn>
              </a:cxnLst>
              <a:rect l="0" t="0" r="r" b="b"/>
              <a:pathLst>
                <a:path w="60" h="50">
                  <a:moveTo>
                    <a:pt x="60" y="27"/>
                  </a:moveTo>
                  <a:cubicBezTo>
                    <a:pt x="56" y="34"/>
                    <a:pt x="26" y="48"/>
                    <a:pt x="13" y="49"/>
                  </a:cubicBezTo>
                  <a:cubicBezTo>
                    <a:pt x="0" y="50"/>
                    <a:pt x="12" y="0"/>
                    <a:pt x="60" y="27"/>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80"/>
            <p:cNvSpPr>
              <a:spLocks/>
            </p:cNvSpPr>
            <p:nvPr/>
          </p:nvSpPr>
          <p:spPr bwMode="auto">
            <a:xfrm>
              <a:off x="3349" y="1370"/>
              <a:ext cx="194" cy="225"/>
            </a:xfrm>
            <a:custGeom>
              <a:avLst/>
              <a:gdLst>
                <a:gd name="T0" fmla="*/ 27 w 82"/>
                <a:gd name="T1" fmla="*/ 11 h 95"/>
                <a:gd name="T2" fmla="*/ 30 w 82"/>
                <a:gd name="T3" fmla="*/ 95 h 95"/>
                <a:gd name="T4" fmla="*/ 28 w 82"/>
                <a:gd name="T5" fmla="*/ 67 h 95"/>
                <a:gd name="T6" fmla="*/ 35 w 82"/>
                <a:gd name="T7" fmla="*/ 62 h 95"/>
                <a:gd name="T8" fmla="*/ 82 w 82"/>
                <a:gd name="T9" fmla="*/ 36 h 95"/>
                <a:gd name="T10" fmla="*/ 27 w 82"/>
                <a:gd name="T11" fmla="*/ 11 h 95"/>
              </a:gdLst>
              <a:ahLst/>
              <a:cxnLst>
                <a:cxn ang="0">
                  <a:pos x="T0" y="T1"/>
                </a:cxn>
                <a:cxn ang="0">
                  <a:pos x="T2" y="T3"/>
                </a:cxn>
                <a:cxn ang="0">
                  <a:pos x="T4" y="T5"/>
                </a:cxn>
                <a:cxn ang="0">
                  <a:pos x="T6" y="T7"/>
                </a:cxn>
                <a:cxn ang="0">
                  <a:pos x="T8" y="T9"/>
                </a:cxn>
                <a:cxn ang="0">
                  <a:pos x="T10" y="T11"/>
                </a:cxn>
              </a:cxnLst>
              <a:rect l="0" t="0" r="r" b="b"/>
              <a:pathLst>
                <a:path w="82" h="95">
                  <a:moveTo>
                    <a:pt x="27" y="11"/>
                  </a:moveTo>
                  <a:cubicBezTo>
                    <a:pt x="2" y="25"/>
                    <a:pt x="0" y="74"/>
                    <a:pt x="30" y="95"/>
                  </a:cubicBezTo>
                  <a:cubicBezTo>
                    <a:pt x="25" y="89"/>
                    <a:pt x="24" y="81"/>
                    <a:pt x="28" y="67"/>
                  </a:cubicBezTo>
                  <a:cubicBezTo>
                    <a:pt x="30" y="68"/>
                    <a:pt x="37" y="78"/>
                    <a:pt x="35" y="62"/>
                  </a:cubicBezTo>
                  <a:cubicBezTo>
                    <a:pt x="34" y="31"/>
                    <a:pt x="56" y="29"/>
                    <a:pt x="82" y="36"/>
                  </a:cubicBezTo>
                  <a:cubicBezTo>
                    <a:pt x="81" y="10"/>
                    <a:pt x="46" y="0"/>
                    <a:pt x="27" y="11"/>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81"/>
            <p:cNvSpPr>
              <a:spLocks/>
            </p:cNvSpPr>
            <p:nvPr/>
          </p:nvSpPr>
          <p:spPr bwMode="auto">
            <a:xfrm>
              <a:off x="3384" y="1486"/>
              <a:ext cx="38" cy="62"/>
            </a:xfrm>
            <a:custGeom>
              <a:avLst/>
              <a:gdLst>
                <a:gd name="T0" fmla="*/ 7 w 16"/>
                <a:gd name="T1" fmla="*/ 0 h 26"/>
                <a:gd name="T2" fmla="*/ 15 w 16"/>
                <a:gd name="T3" fmla="*/ 12 h 26"/>
                <a:gd name="T4" fmla="*/ 9 w 16"/>
                <a:gd name="T5" fmla="*/ 26 h 26"/>
                <a:gd name="T6" fmla="*/ 1 w 16"/>
                <a:gd name="T7" fmla="*/ 14 h 26"/>
                <a:gd name="T8" fmla="*/ 7 w 16"/>
                <a:gd name="T9" fmla="*/ 0 h 26"/>
              </a:gdLst>
              <a:ahLst/>
              <a:cxnLst>
                <a:cxn ang="0">
                  <a:pos x="T0" y="T1"/>
                </a:cxn>
                <a:cxn ang="0">
                  <a:pos x="T2" y="T3"/>
                </a:cxn>
                <a:cxn ang="0">
                  <a:pos x="T4" y="T5"/>
                </a:cxn>
                <a:cxn ang="0">
                  <a:pos x="T6" y="T7"/>
                </a:cxn>
                <a:cxn ang="0">
                  <a:pos x="T8" y="T9"/>
                </a:cxn>
              </a:cxnLst>
              <a:rect l="0" t="0" r="r" b="b"/>
              <a:pathLst>
                <a:path w="16" h="26">
                  <a:moveTo>
                    <a:pt x="7" y="0"/>
                  </a:moveTo>
                  <a:cubicBezTo>
                    <a:pt x="11" y="0"/>
                    <a:pt x="14" y="5"/>
                    <a:pt x="15" y="12"/>
                  </a:cubicBezTo>
                  <a:cubicBezTo>
                    <a:pt x="16" y="19"/>
                    <a:pt x="13" y="25"/>
                    <a:pt x="9" y="26"/>
                  </a:cubicBezTo>
                  <a:cubicBezTo>
                    <a:pt x="5" y="26"/>
                    <a:pt x="2" y="21"/>
                    <a:pt x="1" y="14"/>
                  </a:cubicBezTo>
                  <a:cubicBezTo>
                    <a:pt x="0" y="7"/>
                    <a:pt x="3" y="1"/>
                    <a:pt x="7" y="0"/>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82"/>
            <p:cNvSpPr>
              <a:spLocks/>
            </p:cNvSpPr>
            <p:nvPr/>
          </p:nvSpPr>
          <p:spPr bwMode="auto">
            <a:xfrm>
              <a:off x="3266" y="2862"/>
              <a:ext cx="145" cy="313"/>
            </a:xfrm>
            <a:custGeom>
              <a:avLst/>
              <a:gdLst>
                <a:gd name="T0" fmla="*/ 0 w 61"/>
                <a:gd name="T1" fmla="*/ 14 h 132"/>
                <a:gd name="T2" fmla="*/ 46 w 61"/>
                <a:gd name="T3" fmla="*/ 15 h 132"/>
                <a:gd name="T4" fmla="*/ 59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59" y="112"/>
                  </a:cubicBezTo>
                  <a:cubicBezTo>
                    <a:pt x="61" y="120"/>
                    <a:pt x="50" y="124"/>
                    <a:pt x="47" y="125"/>
                  </a:cubicBezTo>
                  <a:cubicBezTo>
                    <a:pt x="35" y="129"/>
                    <a:pt x="24" y="130"/>
                    <a:pt x="11" y="132"/>
                  </a:cubicBezTo>
                  <a:cubicBezTo>
                    <a:pt x="0" y="15"/>
                    <a:pt x="0" y="15"/>
                    <a:pt x="0" y="15"/>
                  </a:cubicBezTo>
                  <a:cubicBezTo>
                    <a:pt x="0" y="15"/>
                    <a:pt x="0" y="14"/>
                    <a:pt x="0" y="14"/>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83"/>
            <p:cNvSpPr>
              <a:spLocks/>
            </p:cNvSpPr>
            <p:nvPr/>
          </p:nvSpPr>
          <p:spPr bwMode="auto">
            <a:xfrm>
              <a:off x="2998" y="2855"/>
              <a:ext cx="140" cy="320"/>
            </a:xfrm>
            <a:custGeom>
              <a:avLst/>
              <a:gdLst>
                <a:gd name="T0" fmla="*/ 59 w 59"/>
                <a:gd name="T1" fmla="*/ 17 h 135"/>
                <a:gd name="T2" fmla="*/ 15 w 59"/>
                <a:gd name="T3" fmla="*/ 17 h 135"/>
                <a:gd name="T4" fmla="*/ 2 w 59"/>
                <a:gd name="T5" fmla="*/ 114 h 135"/>
                <a:gd name="T6" fmla="*/ 14 w 59"/>
                <a:gd name="T7" fmla="*/ 129 h 135"/>
                <a:gd name="T8" fmla="*/ 48 w 59"/>
                <a:gd name="T9" fmla="*/ 135 h 135"/>
                <a:gd name="T10" fmla="*/ 59 w 59"/>
                <a:gd name="T11" fmla="*/ 18 h 135"/>
                <a:gd name="T12" fmla="*/ 59 w 59"/>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9" h="135">
                  <a:moveTo>
                    <a:pt x="59" y="17"/>
                  </a:moveTo>
                  <a:cubicBezTo>
                    <a:pt x="37" y="12"/>
                    <a:pt x="19" y="0"/>
                    <a:pt x="15" y="17"/>
                  </a:cubicBezTo>
                  <a:cubicBezTo>
                    <a:pt x="11" y="36"/>
                    <a:pt x="6" y="76"/>
                    <a:pt x="2" y="114"/>
                  </a:cubicBezTo>
                  <a:cubicBezTo>
                    <a:pt x="0" y="124"/>
                    <a:pt x="10" y="128"/>
                    <a:pt x="14" y="129"/>
                  </a:cubicBezTo>
                  <a:cubicBezTo>
                    <a:pt x="25" y="132"/>
                    <a:pt x="35" y="133"/>
                    <a:pt x="48" y="135"/>
                  </a:cubicBezTo>
                  <a:cubicBezTo>
                    <a:pt x="59" y="18"/>
                    <a:pt x="59" y="18"/>
                    <a:pt x="59" y="18"/>
                  </a:cubicBezTo>
                  <a:cubicBezTo>
                    <a:pt x="59" y="18"/>
                    <a:pt x="59" y="17"/>
                    <a:pt x="59" y="17"/>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84"/>
            <p:cNvSpPr>
              <a:spLocks/>
            </p:cNvSpPr>
            <p:nvPr/>
          </p:nvSpPr>
          <p:spPr bwMode="auto">
            <a:xfrm>
              <a:off x="3095" y="3170"/>
              <a:ext cx="213"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89"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Rectangle 85"/>
            <p:cNvSpPr>
              <a:spLocks noChangeArrowheads="1"/>
            </p:cNvSpPr>
            <p:nvPr/>
          </p:nvSpPr>
          <p:spPr bwMode="auto">
            <a:xfrm>
              <a:off x="3166" y="2799"/>
              <a:ext cx="69"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86"/>
            <p:cNvSpPr>
              <a:spLocks/>
            </p:cNvSpPr>
            <p:nvPr/>
          </p:nvSpPr>
          <p:spPr bwMode="auto">
            <a:xfrm>
              <a:off x="3033" y="2839"/>
              <a:ext cx="340" cy="343"/>
            </a:xfrm>
            <a:custGeom>
              <a:avLst/>
              <a:gdLst>
                <a:gd name="T0" fmla="*/ 16 w 143"/>
                <a:gd name="T1" fmla="*/ 139 h 145"/>
                <a:gd name="T2" fmla="*/ 0 w 143"/>
                <a:gd name="T3" fmla="*/ 24 h 145"/>
                <a:gd name="T4" fmla="*/ 55 w 143"/>
                <a:gd name="T5" fmla="*/ 1 h 145"/>
                <a:gd name="T6" fmla="*/ 85 w 143"/>
                <a:gd name="T7" fmla="*/ 0 h 145"/>
                <a:gd name="T8" fmla="*/ 143 w 143"/>
                <a:gd name="T9" fmla="*/ 23 h 145"/>
                <a:gd name="T10" fmla="*/ 127 w 143"/>
                <a:gd name="T11" fmla="*/ 139 h 145"/>
                <a:gd name="T12" fmla="*/ 16 w 143"/>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3" h="145">
                  <a:moveTo>
                    <a:pt x="16" y="139"/>
                  </a:moveTo>
                  <a:cubicBezTo>
                    <a:pt x="22" y="122"/>
                    <a:pt x="8" y="39"/>
                    <a:pt x="0" y="24"/>
                  </a:cubicBezTo>
                  <a:cubicBezTo>
                    <a:pt x="4" y="8"/>
                    <a:pt x="44" y="9"/>
                    <a:pt x="55" y="1"/>
                  </a:cubicBezTo>
                  <a:cubicBezTo>
                    <a:pt x="58" y="3"/>
                    <a:pt x="83" y="3"/>
                    <a:pt x="85" y="0"/>
                  </a:cubicBezTo>
                  <a:cubicBezTo>
                    <a:pt x="93" y="7"/>
                    <a:pt x="136" y="7"/>
                    <a:pt x="143" y="23"/>
                  </a:cubicBezTo>
                  <a:cubicBezTo>
                    <a:pt x="135" y="40"/>
                    <a:pt x="120" y="123"/>
                    <a:pt x="127" y="139"/>
                  </a:cubicBezTo>
                  <a:cubicBezTo>
                    <a:pt x="99" y="145"/>
                    <a:pt x="44" y="145"/>
                    <a:pt x="16" y="139"/>
                  </a:cubicBez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7"/>
            <p:cNvSpPr>
              <a:spLocks/>
            </p:cNvSpPr>
            <p:nvPr/>
          </p:nvSpPr>
          <p:spPr bwMode="auto">
            <a:xfrm>
              <a:off x="3159"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4"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88"/>
            <p:cNvSpPr>
              <a:spLocks/>
            </p:cNvSpPr>
            <p:nvPr/>
          </p:nvSpPr>
          <p:spPr bwMode="auto">
            <a:xfrm>
              <a:off x="3057" y="2571"/>
              <a:ext cx="280" cy="270"/>
            </a:xfrm>
            <a:custGeom>
              <a:avLst/>
              <a:gdLst>
                <a:gd name="T0" fmla="*/ 61 w 118"/>
                <a:gd name="T1" fmla="*/ 114 h 114"/>
                <a:gd name="T2" fmla="*/ 93 w 118"/>
                <a:gd name="T3" fmla="*/ 19 h 114"/>
                <a:gd name="T4" fmla="*/ 42 w 118"/>
                <a:gd name="T5" fmla="*/ 11 h 114"/>
                <a:gd name="T6" fmla="*/ 61 w 118"/>
                <a:gd name="T7" fmla="*/ 114 h 114"/>
              </a:gdLst>
              <a:ahLst/>
              <a:cxnLst>
                <a:cxn ang="0">
                  <a:pos x="T0" y="T1"/>
                </a:cxn>
                <a:cxn ang="0">
                  <a:pos x="T2" y="T3"/>
                </a:cxn>
                <a:cxn ang="0">
                  <a:pos x="T4" y="T5"/>
                </a:cxn>
                <a:cxn ang="0">
                  <a:pos x="T6" y="T7"/>
                </a:cxn>
              </a:cxnLst>
              <a:rect l="0" t="0" r="r" b="b"/>
              <a:pathLst>
                <a:path w="118" h="114">
                  <a:moveTo>
                    <a:pt x="61" y="114"/>
                  </a:moveTo>
                  <a:cubicBezTo>
                    <a:pt x="97" y="114"/>
                    <a:pt x="118" y="49"/>
                    <a:pt x="93" y="19"/>
                  </a:cubicBezTo>
                  <a:cubicBezTo>
                    <a:pt x="81" y="4"/>
                    <a:pt x="52" y="0"/>
                    <a:pt x="42" y="11"/>
                  </a:cubicBezTo>
                  <a:cubicBezTo>
                    <a:pt x="0" y="25"/>
                    <a:pt x="21" y="114"/>
                    <a:pt x="61" y="114"/>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89"/>
            <p:cNvSpPr>
              <a:spLocks/>
            </p:cNvSpPr>
            <p:nvPr/>
          </p:nvSpPr>
          <p:spPr bwMode="auto">
            <a:xfrm>
              <a:off x="3128" y="2839"/>
              <a:ext cx="147" cy="50"/>
            </a:xfrm>
            <a:custGeom>
              <a:avLst/>
              <a:gdLst>
                <a:gd name="T0" fmla="*/ 53 w 62"/>
                <a:gd name="T1" fmla="*/ 0 h 21"/>
                <a:gd name="T2" fmla="*/ 62 w 62"/>
                <a:gd name="T3" fmla="*/ 6 h 21"/>
                <a:gd name="T4" fmla="*/ 0 w 62"/>
                <a:gd name="T5" fmla="*/ 7 h 21"/>
                <a:gd name="T6" fmla="*/ 9 w 62"/>
                <a:gd name="T7" fmla="*/ 0 h 21"/>
                <a:gd name="T8" fmla="*/ 53 w 62"/>
                <a:gd name="T9" fmla="*/ 0 h 21"/>
              </a:gdLst>
              <a:ahLst/>
              <a:cxnLst>
                <a:cxn ang="0">
                  <a:pos x="T0" y="T1"/>
                </a:cxn>
                <a:cxn ang="0">
                  <a:pos x="T2" y="T3"/>
                </a:cxn>
                <a:cxn ang="0">
                  <a:pos x="T4" y="T5"/>
                </a:cxn>
                <a:cxn ang="0">
                  <a:pos x="T6" y="T7"/>
                </a:cxn>
                <a:cxn ang="0">
                  <a:pos x="T8" y="T9"/>
                </a:cxn>
              </a:cxnLst>
              <a:rect l="0" t="0" r="r" b="b"/>
              <a:pathLst>
                <a:path w="62" h="21">
                  <a:moveTo>
                    <a:pt x="53" y="0"/>
                  </a:moveTo>
                  <a:cubicBezTo>
                    <a:pt x="57" y="3"/>
                    <a:pt x="62" y="6"/>
                    <a:pt x="62" y="6"/>
                  </a:cubicBezTo>
                  <a:cubicBezTo>
                    <a:pt x="47" y="21"/>
                    <a:pt x="11" y="16"/>
                    <a:pt x="0" y="7"/>
                  </a:cubicBezTo>
                  <a:cubicBezTo>
                    <a:pt x="9" y="0"/>
                    <a:pt x="9" y="0"/>
                    <a:pt x="9" y="0"/>
                  </a:cubicBezTo>
                  <a:cubicBezTo>
                    <a:pt x="17" y="6"/>
                    <a:pt x="36" y="12"/>
                    <a:pt x="53" y="0"/>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90"/>
            <p:cNvSpPr>
              <a:spLocks/>
            </p:cNvSpPr>
            <p:nvPr/>
          </p:nvSpPr>
          <p:spPr bwMode="auto">
            <a:xfrm>
              <a:off x="3150" y="2832"/>
              <a:ext cx="104" cy="35"/>
            </a:xfrm>
            <a:custGeom>
              <a:avLst/>
              <a:gdLst>
                <a:gd name="T0" fmla="*/ 3 w 44"/>
                <a:gd name="T1" fmla="*/ 0 h 15"/>
                <a:gd name="T2" fmla="*/ 41 w 44"/>
                <a:gd name="T3" fmla="*/ 1 h 15"/>
                <a:gd name="T4" fmla="*/ 44 w 44"/>
                <a:gd name="T5" fmla="*/ 3 h 15"/>
                <a:gd name="T6" fmla="*/ 0 w 44"/>
                <a:gd name="T7" fmla="*/ 3 h 15"/>
                <a:gd name="T8" fmla="*/ 3 w 44"/>
                <a:gd name="T9" fmla="*/ 0 h 15"/>
              </a:gdLst>
              <a:ahLst/>
              <a:cxnLst>
                <a:cxn ang="0">
                  <a:pos x="T0" y="T1"/>
                </a:cxn>
                <a:cxn ang="0">
                  <a:pos x="T2" y="T3"/>
                </a:cxn>
                <a:cxn ang="0">
                  <a:pos x="T4" y="T5"/>
                </a:cxn>
                <a:cxn ang="0">
                  <a:pos x="T6" y="T7"/>
                </a:cxn>
                <a:cxn ang="0">
                  <a:pos x="T8" y="T9"/>
                </a:cxn>
              </a:cxnLst>
              <a:rect l="0" t="0" r="r" b="b"/>
              <a:pathLst>
                <a:path w="44" h="15">
                  <a:moveTo>
                    <a:pt x="3" y="0"/>
                  </a:moveTo>
                  <a:cubicBezTo>
                    <a:pt x="9" y="7"/>
                    <a:pt x="36" y="7"/>
                    <a:pt x="41" y="1"/>
                  </a:cubicBezTo>
                  <a:cubicBezTo>
                    <a:pt x="41" y="1"/>
                    <a:pt x="43" y="2"/>
                    <a:pt x="44" y="3"/>
                  </a:cubicBezTo>
                  <a:cubicBezTo>
                    <a:pt x="27" y="15"/>
                    <a:pt x="8" y="9"/>
                    <a:pt x="0" y="3"/>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91"/>
            <p:cNvSpPr>
              <a:spLocks/>
            </p:cNvSpPr>
            <p:nvPr/>
          </p:nvSpPr>
          <p:spPr bwMode="auto">
            <a:xfrm>
              <a:off x="3691" y="2862"/>
              <a:ext cx="144" cy="313"/>
            </a:xfrm>
            <a:custGeom>
              <a:avLst/>
              <a:gdLst>
                <a:gd name="T0" fmla="*/ 0 w 61"/>
                <a:gd name="T1" fmla="*/ 14 h 132"/>
                <a:gd name="T2" fmla="*/ 46 w 61"/>
                <a:gd name="T3" fmla="*/ 15 h 132"/>
                <a:gd name="T4" fmla="*/ 60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60" y="112"/>
                  </a:cubicBezTo>
                  <a:cubicBezTo>
                    <a:pt x="61" y="120"/>
                    <a:pt x="50" y="124"/>
                    <a:pt x="47" y="125"/>
                  </a:cubicBezTo>
                  <a:cubicBezTo>
                    <a:pt x="35" y="129"/>
                    <a:pt x="25" y="130"/>
                    <a:pt x="11" y="132"/>
                  </a:cubicBezTo>
                  <a:cubicBezTo>
                    <a:pt x="0" y="15"/>
                    <a:pt x="0" y="15"/>
                    <a:pt x="0" y="15"/>
                  </a:cubicBezTo>
                  <a:cubicBezTo>
                    <a:pt x="0" y="15"/>
                    <a:pt x="0" y="14"/>
                    <a:pt x="0" y="14"/>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92"/>
            <p:cNvSpPr>
              <a:spLocks/>
            </p:cNvSpPr>
            <p:nvPr/>
          </p:nvSpPr>
          <p:spPr bwMode="auto">
            <a:xfrm>
              <a:off x="3422" y="2855"/>
              <a:ext cx="140" cy="320"/>
            </a:xfrm>
            <a:custGeom>
              <a:avLst/>
              <a:gdLst>
                <a:gd name="T0" fmla="*/ 59 w 59"/>
                <a:gd name="T1" fmla="*/ 17 h 135"/>
                <a:gd name="T2" fmla="*/ 15 w 59"/>
                <a:gd name="T3" fmla="*/ 17 h 135"/>
                <a:gd name="T4" fmla="*/ 2 w 59"/>
                <a:gd name="T5" fmla="*/ 114 h 135"/>
                <a:gd name="T6" fmla="*/ 14 w 59"/>
                <a:gd name="T7" fmla="*/ 129 h 135"/>
                <a:gd name="T8" fmla="*/ 48 w 59"/>
                <a:gd name="T9" fmla="*/ 135 h 135"/>
                <a:gd name="T10" fmla="*/ 59 w 59"/>
                <a:gd name="T11" fmla="*/ 18 h 135"/>
                <a:gd name="T12" fmla="*/ 59 w 59"/>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9" h="135">
                  <a:moveTo>
                    <a:pt x="59" y="17"/>
                  </a:moveTo>
                  <a:cubicBezTo>
                    <a:pt x="37" y="12"/>
                    <a:pt x="19" y="0"/>
                    <a:pt x="15" y="17"/>
                  </a:cubicBezTo>
                  <a:cubicBezTo>
                    <a:pt x="11" y="36"/>
                    <a:pt x="6" y="76"/>
                    <a:pt x="2" y="114"/>
                  </a:cubicBezTo>
                  <a:cubicBezTo>
                    <a:pt x="0" y="124"/>
                    <a:pt x="11" y="128"/>
                    <a:pt x="14" y="129"/>
                  </a:cubicBezTo>
                  <a:cubicBezTo>
                    <a:pt x="25" y="132"/>
                    <a:pt x="35" y="133"/>
                    <a:pt x="48" y="135"/>
                  </a:cubicBezTo>
                  <a:cubicBezTo>
                    <a:pt x="59" y="18"/>
                    <a:pt x="59" y="18"/>
                    <a:pt x="59" y="18"/>
                  </a:cubicBezTo>
                  <a:cubicBezTo>
                    <a:pt x="59" y="18"/>
                    <a:pt x="59" y="17"/>
                    <a:pt x="59" y="17"/>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93"/>
            <p:cNvSpPr>
              <a:spLocks/>
            </p:cNvSpPr>
            <p:nvPr/>
          </p:nvSpPr>
          <p:spPr bwMode="auto">
            <a:xfrm>
              <a:off x="3520" y="3170"/>
              <a:ext cx="213"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89"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Rectangle 94"/>
            <p:cNvSpPr>
              <a:spLocks noChangeArrowheads="1"/>
            </p:cNvSpPr>
            <p:nvPr/>
          </p:nvSpPr>
          <p:spPr bwMode="auto">
            <a:xfrm>
              <a:off x="3591" y="2799"/>
              <a:ext cx="69"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95"/>
            <p:cNvSpPr>
              <a:spLocks/>
            </p:cNvSpPr>
            <p:nvPr/>
          </p:nvSpPr>
          <p:spPr bwMode="auto">
            <a:xfrm>
              <a:off x="3458" y="2839"/>
              <a:ext cx="342" cy="343"/>
            </a:xfrm>
            <a:custGeom>
              <a:avLst/>
              <a:gdLst>
                <a:gd name="T0" fmla="*/ 16 w 144"/>
                <a:gd name="T1" fmla="*/ 139 h 145"/>
                <a:gd name="T2" fmla="*/ 0 w 144"/>
                <a:gd name="T3" fmla="*/ 24 h 145"/>
                <a:gd name="T4" fmla="*/ 55 w 144"/>
                <a:gd name="T5" fmla="*/ 1 h 145"/>
                <a:gd name="T6" fmla="*/ 85 w 144"/>
                <a:gd name="T7" fmla="*/ 0 h 145"/>
                <a:gd name="T8" fmla="*/ 144 w 144"/>
                <a:gd name="T9" fmla="*/ 23 h 145"/>
                <a:gd name="T10" fmla="*/ 127 w 144"/>
                <a:gd name="T11" fmla="*/ 139 h 145"/>
                <a:gd name="T12" fmla="*/ 16 w 144"/>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4" h="145">
                  <a:moveTo>
                    <a:pt x="16" y="139"/>
                  </a:moveTo>
                  <a:cubicBezTo>
                    <a:pt x="22" y="122"/>
                    <a:pt x="8" y="39"/>
                    <a:pt x="0" y="24"/>
                  </a:cubicBezTo>
                  <a:cubicBezTo>
                    <a:pt x="4" y="8"/>
                    <a:pt x="45" y="9"/>
                    <a:pt x="55" y="1"/>
                  </a:cubicBezTo>
                  <a:cubicBezTo>
                    <a:pt x="58" y="3"/>
                    <a:pt x="83" y="3"/>
                    <a:pt x="85" y="0"/>
                  </a:cubicBezTo>
                  <a:cubicBezTo>
                    <a:pt x="93" y="7"/>
                    <a:pt x="136" y="7"/>
                    <a:pt x="144" y="23"/>
                  </a:cubicBezTo>
                  <a:cubicBezTo>
                    <a:pt x="135" y="40"/>
                    <a:pt x="120" y="123"/>
                    <a:pt x="127" y="139"/>
                  </a:cubicBezTo>
                  <a:cubicBezTo>
                    <a:pt x="99" y="145"/>
                    <a:pt x="44" y="145"/>
                    <a:pt x="16" y="139"/>
                  </a:cubicBez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96"/>
            <p:cNvSpPr>
              <a:spLocks/>
            </p:cNvSpPr>
            <p:nvPr/>
          </p:nvSpPr>
          <p:spPr bwMode="auto">
            <a:xfrm>
              <a:off x="3584"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5"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97"/>
            <p:cNvSpPr>
              <a:spLocks/>
            </p:cNvSpPr>
            <p:nvPr/>
          </p:nvSpPr>
          <p:spPr bwMode="auto">
            <a:xfrm>
              <a:off x="3484" y="2571"/>
              <a:ext cx="278" cy="270"/>
            </a:xfrm>
            <a:custGeom>
              <a:avLst/>
              <a:gdLst>
                <a:gd name="T0" fmla="*/ 60 w 117"/>
                <a:gd name="T1" fmla="*/ 114 h 114"/>
                <a:gd name="T2" fmla="*/ 92 w 117"/>
                <a:gd name="T3" fmla="*/ 19 h 114"/>
                <a:gd name="T4" fmla="*/ 42 w 117"/>
                <a:gd name="T5" fmla="*/ 11 h 114"/>
                <a:gd name="T6" fmla="*/ 60 w 117"/>
                <a:gd name="T7" fmla="*/ 114 h 114"/>
              </a:gdLst>
              <a:ahLst/>
              <a:cxnLst>
                <a:cxn ang="0">
                  <a:pos x="T0" y="T1"/>
                </a:cxn>
                <a:cxn ang="0">
                  <a:pos x="T2" y="T3"/>
                </a:cxn>
                <a:cxn ang="0">
                  <a:pos x="T4" y="T5"/>
                </a:cxn>
                <a:cxn ang="0">
                  <a:pos x="T6" y="T7"/>
                </a:cxn>
              </a:cxnLst>
              <a:rect l="0" t="0" r="r" b="b"/>
              <a:pathLst>
                <a:path w="117" h="114">
                  <a:moveTo>
                    <a:pt x="60" y="114"/>
                  </a:moveTo>
                  <a:cubicBezTo>
                    <a:pt x="96" y="114"/>
                    <a:pt x="117" y="49"/>
                    <a:pt x="92" y="19"/>
                  </a:cubicBezTo>
                  <a:cubicBezTo>
                    <a:pt x="80" y="4"/>
                    <a:pt x="51" y="0"/>
                    <a:pt x="42" y="11"/>
                  </a:cubicBezTo>
                  <a:cubicBezTo>
                    <a:pt x="0" y="25"/>
                    <a:pt x="20" y="114"/>
                    <a:pt x="60" y="114"/>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98"/>
            <p:cNvSpPr>
              <a:spLocks/>
            </p:cNvSpPr>
            <p:nvPr/>
          </p:nvSpPr>
          <p:spPr bwMode="auto">
            <a:xfrm>
              <a:off x="3553" y="2839"/>
              <a:ext cx="147" cy="50"/>
            </a:xfrm>
            <a:custGeom>
              <a:avLst/>
              <a:gdLst>
                <a:gd name="T0" fmla="*/ 54 w 62"/>
                <a:gd name="T1" fmla="*/ 0 h 21"/>
                <a:gd name="T2" fmla="*/ 62 w 62"/>
                <a:gd name="T3" fmla="*/ 6 h 21"/>
                <a:gd name="T4" fmla="*/ 0 w 62"/>
                <a:gd name="T5" fmla="*/ 7 h 21"/>
                <a:gd name="T6" fmla="*/ 9 w 62"/>
                <a:gd name="T7" fmla="*/ 0 h 21"/>
                <a:gd name="T8" fmla="*/ 54 w 62"/>
                <a:gd name="T9" fmla="*/ 0 h 21"/>
              </a:gdLst>
              <a:ahLst/>
              <a:cxnLst>
                <a:cxn ang="0">
                  <a:pos x="T0" y="T1"/>
                </a:cxn>
                <a:cxn ang="0">
                  <a:pos x="T2" y="T3"/>
                </a:cxn>
                <a:cxn ang="0">
                  <a:pos x="T4" y="T5"/>
                </a:cxn>
                <a:cxn ang="0">
                  <a:pos x="T6" y="T7"/>
                </a:cxn>
                <a:cxn ang="0">
                  <a:pos x="T8" y="T9"/>
                </a:cxn>
              </a:cxnLst>
              <a:rect l="0" t="0" r="r" b="b"/>
              <a:pathLst>
                <a:path w="62" h="21">
                  <a:moveTo>
                    <a:pt x="54" y="0"/>
                  </a:moveTo>
                  <a:cubicBezTo>
                    <a:pt x="57" y="3"/>
                    <a:pt x="62" y="6"/>
                    <a:pt x="62" y="6"/>
                  </a:cubicBezTo>
                  <a:cubicBezTo>
                    <a:pt x="47" y="21"/>
                    <a:pt x="11" y="16"/>
                    <a:pt x="0" y="7"/>
                  </a:cubicBezTo>
                  <a:cubicBezTo>
                    <a:pt x="9" y="0"/>
                    <a:pt x="9" y="0"/>
                    <a:pt x="9" y="0"/>
                  </a:cubicBezTo>
                  <a:cubicBezTo>
                    <a:pt x="17" y="6"/>
                    <a:pt x="37" y="12"/>
                    <a:pt x="54" y="0"/>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99"/>
            <p:cNvSpPr>
              <a:spLocks/>
            </p:cNvSpPr>
            <p:nvPr/>
          </p:nvSpPr>
          <p:spPr bwMode="auto">
            <a:xfrm>
              <a:off x="3574" y="2832"/>
              <a:ext cx="107" cy="35"/>
            </a:xfrm>
            <a:custGeom>
              <a:avLst/>
              <a:gdLst>
                <a:gd name="T0" fmla="*/ 4 w 45"/>
                <a:gd name="T1" fmla="*/ 0 h 15"/>
                <a:gd name="T2" fmla="*/ 41 w 45"/>
                <a:gd name="T3" fmla="*/ 1 h 15"/>
                <a:gd name="T4" fmla="*/ 45 w 45"/>
                <a:gd name="T5" fmla="*/ 3 h 15"/>
                <a:gd name="T6" fmla="*/ 0 w 45"/>
                <a:gd name="T7" fmla="*/ 3 h 15"/>
                <a:gd name="T8" fmla="*/ 4 w 45"/>
                <a:gd name="T9" fmla="*/ 0 h 15"/>
              </a:gdLst>
              <a:ahLst/>
              <a:cxnLst>
                <a:cxn ang="0">
                  <a:pos x="T0" y="T1"/>
                </a:cxn>
                <a:cxn ang="0">
                  <a:pos x="T2" y="T3"/>
                </a:cxn>
                <a:cxn ang="0">
                  <a:pos x="T4" y="T5"/>
                </a:cxn>
                <a:cxn ang="0">
                  <a:pos x="T6" y="T7"/>
                </a:cxn>
                <a:cxn ang="0">
                  <a:pos x="T8" y="T9"/>
                </a:cxn>
              </a:cxnLst>
              <a:rect l="0" t="0" r="r" b="b"/>
              <a:pathLst>
                <a:path w="45" h="15">
                  <a:moveTo>
                    <a:pt x="4" y="0"/>
                  </a:moveTo>
                  <a:cubicBezTo>
                    <a:pt x="9" y="7"/>
                    <a:pt x="37" y="7"/>
                    <a:pt x="41" y="1"/>
                  </a:cubicBezTo>
                  <a:cubicBezTo>
                    <a:pt x="41" y="1"/>
                    <a:pt x="43" y="2"/>
                    <a:pt x="45" y="3"/>
                  </a:cubicBezTo>
                  <a:cubicBezTo>
                    <a:pt x="28" y="15"/>
                    <a:pt x="8" y="9"/>
                    <a:pt x="0" y="3"/>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00"/>
            <p:cNvSpPr>
              <a:spLocks/>
            </p:cNvSpPr>
            <p:nvPr/>
          </p:nvSpPr>
          <p:spPr bwMode="auto">
            <a:xfrm>
              <a:off x="4115" y="2862"/>
              <a:ext cx="145" cy="313"/>
            </a:xfrm>
            <a:custGeom>
              <a:avLst/>
              <a:gdLst>
                <a:gd name="T0" fmla="*/ 0 w 61"/>
                <a:gd name="T1" fmla="*/ 14 h 132"/>
                <a:gd name="T2" fmla="*/ 46 w 61"/>
                <a:gd name="T3" fmla="*/ 15 h 132"/>
                <a:gd name="T4" fmla="*/ 60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60" y="112"/>
                  </a:cubicBezTo>
                  <a:cubicBezTo>
                    <a:pt x="61" y="120"/>
                    <a:pt x="50" y="124"/>
                    <a:pt x="47" y="125"/>
                  </a:cubicBezTo>
                  <a:cubicBezTo>
                    <a:pt x="35" y="129"/>
                    <a:pt x="25" y="130"/>
                    <a:pt x="11" y="132"/>
                  </a:cubicBezTo>
                  <a:cubicBezTo>
                    <a:pt x="0" y="15"/>
                    <a:pt x="0" y="15"/>
                    <a:pt x="0" y="15"/>
                  </a:cubicBezTo>
                  <a:cubicBezTo>
                    <a:pt x="0" y="15"/>
                    <a:pt x="0" y="14"/>
                    <a:pt x="0" y="1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01"/>
            <p:cNvSpPr>
              <a:spLocks/>
            </p:cNvSpPr>
            <p:nvPr/>
          </p:nvSpPr>
          <p:spPr bwMode="auto">
            <a:xfrm>
              <a:off x="3850" y="2855"/>
              <a:ext cx="137" cy="320"/>
            </a:xfrm>
            <a:custGeom>
              <a:avLst/>
              <a:gdLst>
                <a:gd name="T0" fmla="*/ 58 w 58"/>
                <a:gd name="T1" fmla="*/ 17 h 135"/>
                <a:gd name="T2" fmla="*/ 14 w 58"/>
                <a:gd name="T3" fmla="*/ 17 h 135"/>
                <a:gd name="T4" fmla="*/ 1 w 58"/>
                <a:gd name="T5" fmla="*/ 114 h 135"/>
                <a:gd name="T6" fmla="*/ 13 w 58"/>
                <a:gd name="T7" fmla="*/ 129 h 135"/>
                <a:gd name="T8" fmla="*/ 47 w 58"/>
                <a:gd name="T9" fmla="*/ 135 h 135"/>
                <a:gd name="T10" fmla="*/ 58 w 58"/>
                <a:gd name="T11" fmla="*/ 18 h 135"/>
                <a:gd name="T12" fmla="*/ 58 w 58"/>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8" h="135">
                  <a:moveTo>
                    <a:pt x="58" y="17"/>
                  </a:moveTo>
                  <a:cubicBezTo>
                    <a:pt x="36" y="12"/>
                    <a:pt x="18" y="0"/>
                    <a:pt x="14" y="17"/>
                  </a:cubicBezTo>
                  <a:cubicBezTo>
                    <a:pt x="10" y="36"/>
                    <a:pt x="6" y="76"/>
                    <a:pt x="1" y="114"/>
                  </a:cubicBezTo>
                  <a:cubicBezTo>
                    <a:pt x="0" y="124"/>
                    <a:pt x="10" y="128"/>
                    <a:pt x="13" y="129"/>
                  </a:cubicBezTo>
                  <a:cubicBezTo>
                    <a:pt x="25" y="132"/>
                    <a:pt x="35" y="133"/>
                    <a:pt x="47" y="135"/>
                  </a:cubicBezTo>
                  <a:cubicBezTo>
                    <a:pt x="58" y="18"/>
                    <a:pt x="58" y="18"/>
                    <a:pt x="58" y="18"/>
                  </a:cubicBezTo>
                  <a:cubicBezTo>
                    <a:pt x="58" y="18"/>
                    <a:pt x="58" y="17"/>
                    <a:pt x="58" y="1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102"/>
            <p:cNvSpPr>
              <a:spLocks/>
            </p:cNvSpPr>
            <p:nvPr/>
          </p:nvSpPr>
          <p:spPr bwMode="auto">
            <a:xfrm>
              <a:off x="3944" y="3170"/>
              <a:ext cx="214"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89"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Rectangle 103"/>
            <p:cNvSpPr>
              <a:spLocks noChangeArrowheads="1"/>
            </p:cNvSpPr>
            <p:nvPr/>
          </p:nvSpPr>
          <p:spPr bwMode="auto">
            <a:xfrm>
              <a:off x="4016" y="2799"/>
              <a:ext cx="71"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04"/>
            <p:cNvSpPr>
              <a:spLocks/>
            </p:cNvSpPr>
            <p:nvPr/>
          </p:nvSpPr>
          <p:spPr bwMode="auto">
            <a:xfrm>
              <a:off x="3883" y="2839"/>
              <a:ext cx="341" cy="343"/>
            </a:xfrm>
            <a:custGeom>
              <a:avLst/>
              <a:gdLst>
                <a:gd name="T0" fmla="*/ 16 w 144"/>
                <a:gd name="T1" fmla="*/ 139 h 145"/>
                <a:gd name="T2" fmla="*/ 0 w 144"/>
                <a:gd name="T3" fmla="*/ 24 h 145"/>
                <a:gd name="T4" fmla="*/ 56 w 144"/>
                <a:gd name="T5" fmla="*/ 1 h 145"/>
                <a:gd name="T6" fmla="*/ 85 w 144"/>
                <a:gd name="T7" fmla="*/ 0 h 145"/>
                <a:gd name="T8" fmla="*/ 144 w 144"/>
                <a:gd name="T9" fmla="*/ 23 h 145"/>
                <a:gd name="T10" fmla="*/ 127 w 144"/>
                <a:gd name="T11" fmla="*/ 139 h 145"/>
                <a:gd name="T12" fmla="*/ 16 w 144"/>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4" h="145">
                  <a:moveTo>
                    <a:pt x="16" y="139"/>
                  </a:moveTo>
                  <a:cubicBezTo>
                    <a:pt x="22" y="122"/>
                    <a:pt x="8" y="39"/>
                    <a:pt x="0" y="24"/>
                  </a:cubicBezTo>
                  <a:cubicBezTo>
                    <a:pt x="5" y="8"/>
                    <a:pt x="45" y="9"/>
                    <a:pt x="56" y="1"/>
                  </a:cubicBezTo>
                  <a:cubicBezTo>
                    <a:pt x="58" y="3"/>
                    <a:pt x="83" y="3"/>
                    <a:pt x="85" y="0"/>
                  </a:cubicBezTo>
                  <a:cubicBezTo>
                    <a:pt x="93" y="7"/>
                    <a:pt x="136" y="7"/>
                    <a:pt x="144" y="23"/>
                  </a:cubicBezTo>
                  <a:cubicBezTo>
                    <a:pt x="135" y="40"/>
                    <a:pt x="120" y="123"/>
                    <a:pt x="127" y="139"/>
                  </a:cubicBezTo>
                  <a:cubicBezTo>
                    <a:pt x="99" y="145"/>
                    <a:pt x="44" y="145"/>
                    <a:pt x="16" y="139"/>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05"/>
            <p:cNvSpPr>
              <a:spLocks/>
            </p:cNvSpPr>
            <p:nvPr/>
          </p:nvSpPr>
          <p:spPr bwMode="auto">
            <a:xfrm>
              <a:off x="4008"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5"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06"/>
            <p:cNvSpPr>
              <a:spLocks/>
            </p:cNvSpPr>
            <p:nvPr/>
          </p:nvSpPr>
          <p:spPr bwMode="auto">
            <a:xfrm>
              <a:off x="3909" y="2571"/>
              <a:ext cx="277" cy="270"/>
            </a:xfrm>
            <a:custGeom>
              <a:avLst/>
              <a:gdLst>
                <a:gd name="T0" fmla="*/ 61 w 117"/>
                <a:gd name="T1" fmla="*/ 114 h 114"/>
                <a:gd name="T2" fmla="*/ 92 w 117"/>
                <a:gd name="T3" fmla="*/ 19 h 114"/>
                <a:gd name="T4" fmla="*/ 42 w 117"/>
                <a:gd name="T5" fmla="*/ 11 h 114"/>
                <a:gd name="T6" fmla="*/ 61 w 117"/>
                <a:gd name="T7" fmla="*/ 114 h 114"/>
              </a:gdLst>
              <a:ahLst/>
              <a:cxnLst>
                <a:cxn ang="0">
                  <a:pos x="T0" y="T1"/>
                </a:cxn>
                <a:cxn ang="0">
                  <a:pos x="T2" y="T3"/>
                </a:cxn>
                <a:cxn ang="0">
                  <a:pos x="T4" y="T5"/>
                </a:cxn>
                <a:cxn ang="0">
                  <a:pos x="T6" y="T7"/>
                </a:cxn>
              </a:cxnLst>
              <a:rect l="0" t="0" r="r" b="b"/>
              <a:pathLst>
                <a:path w="117" h="114">
                  <a:moveTo>
                    <a:pt x="61" y="114"/>
                  </a:moveTo>
                  <a:cubicBezTo>
                    <a:pt x="96" y="114"/>
                    <a:pt x="117" y="49"/>
                    <a:pt x="92" y="19"/>
                  </a:cubicBezTo>
                  <a:cubicBezTo>
                    <a:pt x="81" y="4"/>
                    <a:pt x="51" y="0"/>
                    <a:pt x="42" y="11"/>
                  </a:cubicBezTo>
                  <a:cubicBezTo>
                    <a:pt x="0" y="25"/>
                    <a:pt x="20" y="114"/>
                    <a:pt x="61" y="114"/>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107"/>
            <p:cNvSpPr>
              <a:spLocks/>
            </p:cNvSpPr>
            <p:nvPr/>
          </p:nvSpPr>
          <p:spPr bwMode="auto">
            <a:xfrm>
              <a:off x="3978" y="2839"/>
              <a:ext cx="147" cy="50"/>
            </a:xfrm>
            <a:custGeom>
              <a:avLst/>
              <a:gdLst>
                <a:gd name="T0" fmla="*/ 54 w 62"/>
                <a:gd name="T1" fmla="*/ 0 h 21"/>
                <a:gd name="T2" fmla="*/ 62 w 62"/>
                <a:gd name="T3" fmla="*/ 6 h 21"/>
                <a:gd name="T4" fmla="*/ 0 w 62"/>
                <a:gd name="T5" fmla="*/ 7 h 21"/>
                <a:gd name="T6" fmla="*/ 9 w 62"/>
                <a:gd name="T7" fmla="*/ 0 h 21"/>
                <a:gd name="T8" fmla="*/ 54 w 62"/>
                <a:gd name="T9" fmla="*/ 0 h 21"/>
              </a:gdLst>
              <a:ahLst/>
              <a:cxnLst>
                <a:cxn ang="0">
                  <a:pos x="T0" y="T1"/>
                </a:cxn>
                <a:cxn ang="0">
                  <a:pos x="T2" y="T3"/>
                </a:cxn>
                <a:cxn ang="0">
                  <a:pos x="T4" y="T5"/>
                </a:cxn>
                <a:cxn ang="0">
                  <a:pos x="T6" y="T7"/>
                </a:cxn>
                <a:cxn ang="0">
                  <a:pos x="T8" y="T9"/>
                </a:cxn>
              </a:cxnLst>
              <a:rect l="0" t="0" r="r" b="b"/>
              <a:pathLst>
                <a:path w="62" h="21">
                  <a:moveTo>
                    <a:pt x="54" y="0"/>
                  </a:moveTo>
                  <a:cubicBezTo>
                    <a:pt x="57" y="3"/>
                    <a:pt x="62" y="6"/>
                    <a:pt x="62" y="6"/>
                  </a:cubicBezTo>
                  <a:cubicBezTo>
                    <a:pt x="48" y="21"/>
                    <a:pt x="11" y="16"/>
                    <a:pt x="0" y="7"/>
                  </a:cubicBezTo>
                  <a:cubicBezTo>
                    <a:pt x="9" y="0"/>
                    <a:pt x="9" y="0"/>
                    <a:pt x="9" y="0"/>
                  </a:cubicBezTo>
                  <a:cubicBezTo>
                    <a:pt x="18" y="6"/>
                    <a:pt x="37" y="12"/>
                    <a:pt x="5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108"/>
            <p:cNvSpPr>
              <a:spLocks/>
            </p:cNvSpPr>
            <p:nvPr/>
          </p:nvSpPr>
          <p:spPr bwMode="auto">
            <a:xfrm>
              <a:off x="3999" y="2832"/>
              <a:ext cx="107" cy="35"/>
            </a:xfrm>
            <a:custGeom>
              <a:avLst/>
              <a:gdLst>
                <a:gd name="T0" fmla="*/ 4 w 45"/>
                <a:gd name="T1" fmla="*/ 0 h 15"/>
                <a:gd name="T2" fmla="*/ 41 w 45"/>
                <a:gd name="T3" fmla="*/ 1 h 15"/>
                <a:gd name="T4" fmla="*/ 45 w 45"/>
                <a:gd name="T5" fmla="*/ 3 h 15"/>
                <a:gd name="T6" fmla="*/ 0 w 45"/>
                <a:gd name="T7" fmla="*/ 3 h 15"/>
                <a:gd name="T8" fmla="*/ 4 w 45"/>
                <a:gd name="T9" fmla="*/ 0 h 15"/>
              </a:gdLst>
              <a:ahLst/>
              <a:cxnLst>
                <a:cxn ang="0">
                  <a:pos x="T0" y="T1"/>
                </a:cxn>
                <a:cxn ang="0">
                  <a:pos x="T2" y="T3"/>
                </a:cxn>
                <a:cxn ang="0">
                  <a:pos x="T4" y="T5"/>
                </a:cxn>
                <a:cxn ang="0">
                  <a:pos x="T6" y="T7"/>
                </a:cxn>
                <a:cxn ang="0">
                  <a:pos x="T8" y="T9"/>
                </a:cxn>
              </a:cxnLst>
              <a:rect l="0" t="0" r="r" b="b"/>
              <a:pathLst>
                <a:path w="45" h="15">
                  <a:moveTo>
                    <a:pt x="4" y="0"/>
                  </a:moveTo>
                  <a:cubicBezTo>
                    <a:pt x="9" y="7"/>
                    <a:pt x="37" y="7"/>
                    <a:pt x="41" y="1"/>
                  </a:cubicBezTo>
                  <a:cubicBezTo>
                    <a:pt x="42" y="1"/>
                    <a:pt x="43" y="2"/>
                    <a:pt x="45" y="3"/>
                  </a:cubicBezTo>
                  <a:cubicBezTo>
                    <a:pt x="28" y="15"/>
                    <a:pt x="9" y="9"/>
                    <a:pt x="0" y="3"/>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109"/>
            <p:cNvSpPr>
              <a:spLocks/>
            </p:cNvSpPr>
            <p:nvPr/>
          </p:nvSpPr>
          <p:spPr bwMode="auto">
            <a:xfrm>
              <a:off x="4540" y="2862"/>
              <a:ext cx="145" cy="313"/>
            </a:xfrm>
            <a:custGeom>
              <a:avLst/>
              <a:gdLst>
                <a:gd name="T0" fmla="*/ 0 w 61"/>
                <a:gd name="T1" fmla="*/ 14 h 132"/>
                <a:gd name="T2" fmla="*/ 46 w 61"/>
                <a:gd name="T3" fmla="*/ 15 h 132"/>
                <a:gd name="T4" fmla="*/ 60 w 61"/>
                <a:gd name="T5" fmla="*/ 112 h 132"/>
                <a:gd name="T6" fmla="*/ 47 w 61"/>
                <a:gd name="T7" fmla="*/ 125 h 132"/>
                <a:gd name="T8" fmla="*/ 11 w 61"/>
                <a:gd name="T9" fmla="*/ 132 h 132"/>
                <a:gd name="T10" fmla="*/ 0 w 61"/>
                <a:gd name="T11" fmla="*/ 15 h 132"/>
                <a:gd name="T12" fmla="*/ 0 w 61"/>
                <a:gd name="T13" fmla="*/ 14 h 132"/>
              </a:gdLst>
              <a:ahLst/>
              <a:cxnLst>
                <a:cxn ang="0">
                  <a:pos x="T0" y="T1"/>
                </a:cxn>
                <a:cxn ang="0">
                  <a:pos x="T2" y="T3"/>
                </a:cxn>
                <a:cxn ang="0">
                  <a:pos x="T4" y="T5"/>
                </a:cxn>
                <a:cxn ang="0">
                  <a:pos x="T6" y="T7"/>
                </a:cxn>
                <a:cxn ang="0">
                  <a:pos x="T8" y="T9"/>
                </a:cxn>
                <a:cxn ang="0">
                  <a:pos x="T10" y="T11"/>
                </a:cxn>
                <a:cxn ang="0">
                  <a:pos x="T12" y="T13"/>
                </a:cxn>
              </a:cxnLst>
              <a:rect l="0" t="0" r="r" b="b"/>
              <a:pathLst>
                <a:path w="61" h="132">
                  <a:moveTo>
                    <a:pt x="0" y="14"/>
                  </a:moveTo>
                  <a:cubicBezTo>
                    <a:pt x="18" y="10"/>
                    <a:pt x="43" y="0"/>
                    <a:pt x="46" y="15"/>
                  </a:cubicBezTo>
                  <a:cubicBezTo>
                    <a:pt x="50" y="32"/>
                    <a:pt x="55" y="72"/>
                    <a:pt x="60" y="112"/>
                  </a:cubicBezTo>
                  <a:cubicBezTo>
                    <a:pt x="61" y="120"/>
                    <a:pt x="50" y="124"/>
                    <a:pt x="47" y="125"/>
                  </a:cubicBezTo>
                  <a:cubicBezTo>
                    <a:pt x="35" y="129"/>
                    <a:pt x="25" y="130"/>
                    <a:pt x="11" y="132"/>
                  </a:cubicBezTo>
                  <a:cubicBezTo>
                    <a:pt x="0" y="15"/>
                    <a:pt x="0" y="15"/>
                    <a:pt x="0" y="15"/>
                  </a:cubicBezTo>
                  <a:cubicBezTo>
                    <a:pt x="0" y="15"/>
                    <a:pt x="0" y="14"/>
                    <a:pt x="0" y="1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110"/>
            <p:cNvSpPr>
              <a:spLocks/>
            </p:cNvSpPr>
            <p:nvPr/>
          </p:nvSpPr>
          <p:spPr bwMode="auto">
            <a:xfrm>
              <a:off x="4274" y="2855"/>
              <a:ext cx="140" cy="320"/>
            </a:xfrm>
            <a:custGeom>
              <a:avLst/>
              <a:gdLst>
                <a:gd name="T0" fmla="*/ 58 w 59"/>
                <a:gd name="T1" fmla="*/ 17 h 135"/>
                <a:gd name="T2" fmla="*/ 14 w 59"/>
                <a:gd name="T3" fmla="*/ 17 h 135"/>
                <a:gd name="T4" fmla="*/ 1 w 59"/>
                <a:gd name="T5" fmla="*/ 114 h 135"/>
                <a:gd name="T6" fmla="*/ 13 w 59"/>
                <a:gd name="T7" fmla="*/ 129 h 135"/>
                <a:gd name="T8" fmla="*/ 48 w 59"/>
                <a:gd name="T9" fmla="*/ 135 h 135"/>
                <a:gd name="T10" fmla="*/ 59 w 59"/>
                <a:gd name="T11" fmla="*/ 18 h 135"/>
                <a:gd name="T12" fmla="*/ 58 w 59"/>
                <a:gd name="T13" fmla="*/ 17 h 135"/>
              </a:gdLst>
              <a:ahLst/>
              <a:cxnLst>
                <a:cxn ang="0">
                  <a:pos x="T0" y="T1"/>
                </a:cxn>
                <a:cxn ang="0">
                  <a:pos x="T2" y="T3"/>
                </a:cxn>
                <a:cxn ang="0">
                  <a:pos x="T4" y="T5"/>
                </a:cxn>
                <a:cxn ang="0">
                  <a:pos x="T6" y="T7"/>
                </a:cxn>
                <a:cxn ang="0">
                  <a:pos x="T8" y="T9"/>
                </a:cxn>
                <a:cxn ang="0">
                  <a:pos x="T10" y="T11"/>
                </a:cxn>
                <a:cxn ang="0">
                  <a:pos x="T12" y="T13"/>
                </a:cxn>
              </a:cxnLst>
              <a:rect l="0" t="0" r="r" b="b"/>
              <a:pathLst>
                <a:path w="59" h="135">
                  <a:moveTo>
                    <a:pt x="58" y="17"/>
                  </a:moveTo>
                  <a:cubicBezTo>
                    <a:pt x="36" y="12"/>
                    <a:pt x="18" y="0"/>
                    <a:pt x="14" y="17"/>
                  </a:cubicBezTo>
                  <a:cubicBezTo>
                    <a:pt x="10" y="36"/>
                    <a:pt x="6" y="76"/>
                    <a:pt x="1" y="114"/>
                  </a:cubicBezTo>
                  <a:cubicBezTo>
                    <a:pt x="0" y="124"/>
                    <a:pt x="10" y="128"/>
                    <a:pt x="13" y="129"/>
                  </a:cubicBezTo>
                  <a:cubicBezTo>
                    <a:pt x="25" y="132"/>
                    <a:pt x="35" y="133"/>
                    <a:pt x="48" y="135"/>
                  </a:cubicBezTo>
                  <a:cubicBezTo>
                    <a:pt x="59" y="18"/>
                    <a:pt x="59" y="18"/>
                    <a:pt x="59" y="18"/>
                  </a:cubicBezTo>
                  <a:cubicBezTo>
                    <a:pt x="59" y="18"/>
                    <a:pt x="59" y="17"/>
                    <a:pt x="58" y="1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111"/>
            <p:cNvSpPr>
              <a:spLocks/>
            </p:cNvSpPr>
            <p:nvPr/>
          </p:nvSpPr>
          <p:spPr bwMode="auto">
            <a:xfrm>
              <a:off x="4369" y="3170"/>
              <a:ext cx="214" cy="12"/>
            </a:xfrm>
            <a:custGeom>
              <a:avLst/>
              <a:gdLst>
                <a:gd name="T0" fmla="*/ 1 w 90"/>
                <a:gd name="T1" fmla="*/ 0 h 5"/>
                <a:gd name="T2" fmla="*/ 0 w 90"/>
                <a:gd name="T3" fmla="*/ 1 h 5"/>
                <a:gd name="T4" fmla="*/ 90 w 90"/>
                <a:gd name="T5" fmla="*/ 1 h 5"/>
                <a:gd name="T6" fmla="*/ 89 w 90"/>
                <a:gd name="T7" fmla="*/ 0 h 5"/>
                <a:gd name="T8" fmla="*/ 1 w 90"/>
                <a:gd name="T9" fmla="*/ 0 h 5"/>
              </a:gdLst>
              <a:ahLst/>
              <a:cxnLst>
                <a:cxn ang="0">
                  <a:pos x="T0" y="T1"/>
                </a:cxn>
                <a:cxn ang="0">
                  <a:pos x="T2" y="T3"/>
                </a:cxn>
                <a:cxn ang="0">
                  <a:pos x="T4" y="T5"/>
                </a:cxn>
                <a:cxn ang="0">
                  <a:pos x="T6" y="T7"/>
                </a:cxn>
                <a:cxn ang="0">
                  <a:pos x="T8" y="T9"/>
                </a:cxn>
              </a:cxnLst>
              <a:rect l="0" t="0" r="r" b="b"/>
              <a:pathLst>
                <a:path w="90" h="5">
                  <a:moveTo>
                    <a:pt x="1" y="0"/>
                  </a:moveTo>
                  <a:cubicBezTo>
                    <a:pt x="0" y="1"/>
                    <a:pt x="0" y="1"/>
                    <a:pt x="0" y="1"/>
                  </a:cubicBezTo>
                  <a:cubicBezTo>
                    <a:pt x="28" y="4"/>
                    <a:pt x="62" y="5"/>
                    <a:pt x="90" y="1"/>
                  </a:cubicBezTo>
                  <a:cubicBezTo>
                    <a:pt x="90" y="1"/>
                    <a:pt x="89" y="0"/>
                    <a:pt x="89"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Rectangle 112"/>
            <p:cNvSpPr>
              <a:spLocks noChangeArrowheads="1"/>
            </p:cNvSpPr>
            <p:nvPr/>
          </p:nvSpPr>
          <p:spPr bwMode="auto">
            <a:xfrm>
              <a:off x="4443" y="2799"/>
              <a:ext cx="69" cy="7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113"/>
            <p:cNvSpPr>
              <a:spLocks/>
            </p:cNvSpPr>
            <p:nvPr/>
          </p:nvSpPr>
          <p:spPr bwMode="auto">
            <a:xfrm>
              <a:off x="4307" y="2839"/>
              <a:ext cx="342" cy="343"/>
            </a:xfrm>
            <a:custGeom>
              <a:avLst/>
              <a:gdLst>
                <a:gd name="T0" fmla="*/ 16 w 144"/>
                <a:gd name="T1" fmla="*/ 139 h 145"/>
                <a:gd name="T2" fmla="*/ 0 w 144"/>
                <a:gd name="T3" fmla="*/ 24 h 145"/>
                <a:gd name="T4" fmla="*/ 56 w 144"/>
                <a:gd name="T5" fmla="*/ 1 h 145"/>
                <a:gd name="T6" fmla="*/ 85 w 144"/>
                <a:gd name="T7" fmla="*/ 0 h 145"/>
                <a:gd name="T8" fmla="*/ 144 w 144"/>
                <a:gd name="T9" fmla="*/ 23 h 145"/>
                <a:gd name="T10" fmla="*/ 127 w 144"/>
                <a:gd name="T11" fmla="*/ 139 h 145"/>
                <a:gd name="T12" fmla="*/ 16 w 144"/>
                <a:gd name="T13" fmla="*/ 139 h 145"/>
              </a:gdLst>
              <a:ahLst/>
              <a:cxnLst>
                <a:cxn ang="0">
                  <a:pos x="T0" y="T1"/>
                </a:cxn>
                <a:cxn ang="0">
                  <a:pos x="T2" y="T3"/>
                </a:cxn>
                <a:cxn ang="0">
                  <a:pos x="T4" y="T5"/>
                </a:cxn>
                <a:cxn ang="0">
                  <a:pos x="T6" y="T7"/>
                </a:cxn>
                <a:cxn ang="0">
                  <a:pos x="T8" y="T9"/>
                </a:cxn>
                <a:cxn ang="0">
                  <a:pos x="T10" y="T11"/>
                </a:cxn>
                <a:cxn ang="0">
                  <a:pos x="T12" y="T13"/>
                </a:cxn>
              </a:cxnLst>
              <a:rect l="0" t="0" r="r" b="b"/>
              <a:pathLst>
                <a:path w="144" h="145">
                  <a:moveTo>
                    <a:pt x="16" y="139"/>
                  </a:moveTo>
                  <a:cubicBezTo>
                    <a:pt x="22" y="122"/>
                    <a:pt x="8" y="39"/>
                    <a:pt x="0" y="24"/>
                  </a:cubicBezTo>
                  <a:cubicBezTo>
                    <a:pt x="5" y="8"/>
                    <a:pt x="45" y="9"/>
                    <a:pt x="56" y="1"/>
                  </a:cubicBezTo>
                  <a:cubicBezTo>
                    <a:pt x="58" y="3"/>
                    <a:pt x="83" y="3"/>
                    <a:pt x="85" y="0"/>
                  </a:cubicBezTo>
                  <a:cubicBezTo>
                    <a:pt x="93" y="7"/>
                    <a:pt x="137" y="7"/>
                    <a:pt x="144" y="23"/>
                  </a:cubicBezTo>
                  <a:cubicBezTo>
                    <a:pt x="136" y="40"/>
                    <a:pt x="120" y="123"/>
                    <a:pt x="127" y="139"/>
                  </a:cubicBezTo>
                  <a:cubicBezTo>
                    <a:pt x="99" y="145"/>
                    <a:pt x="44" y="145"/>
                    <a:pt x="16" y="139"/>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114"/>
            <p:cNvSpPr>
              <a:spLocks/>
            </p:cNvSpPr>
            <p:nvPr/>
          </p:nvSpPr>
          <p:spPr bwMode="auto">
            <a:xfrm>
              <a:off x="4433" y="2799"/>
              <a:ext cx="88" cy="56"/>
            </a:xfrm>
            <a:custGeom>
              <a:avLst/>
              <a:gdLst>
                <a:gd name="T0" fmla="*/ 0 w 37"/>
                <a:gd name="T1" fmla="*/ 0 h 24"/>
                <a:gd name="T2" fmla="*/ 37 w 37"/>
                <a:gd name="T3" fmla="*/ 0 h 24"/>
                <a:gd name="T4" fmla="*/ 37 w 37"/>
                <a:gd name="T5" fmla="*/ 19 h 24"/>
                <a:gd name="T6" fmla="*/ 0 w 37"/>
                <a:gd name="T7" fmla="*/ 19 h 24"/>
                <a:gd name="T8" fmla="*/ 0 w 37"/>
                <a:gd name="T9" fmla="*/ 0 h 24"/>
              </a:gdLst>
              <a:ahLst/>
              <a:cxnLst>
                <a:cxn ang="0">
                  <a:pos x="T0" y="T1"/>
                </a:cxn>
                <a:cxn ang="0">
                  <a:pos x="T2" y="T3"/>
                </a:cxn>
                <a:cxn ang="0">
                  <a:pos x="T4" y="T5"/>
                </a:cxn>
                <a:cxn ang="0">
                  <a:pos x="T6" y="T7"/>
                </a:cxn>
                <a:cxn ang="0">
                  <a:pos x="T8" y="T9"/>
                </a:cxn>
              </a:cxnLst>
              <a:rect l="0" t="0" r="r" b="b"/>
              <a:pathLst>
                <a:path w="37" h="24">
                  <a:moveTo>
                    <a:pt x="0" y="0"/>
                  </a:moveTo>
                  <a:cubicBezTo>
                    <a:pt x="37" y="0"/>
                    <a:pt x="37" y="0"/>
                    <a:pt x="37" y="0"/>
                  </a:cubicBezTo>
                  <a:cubicBezTo>
                    <a:pt x="37" y="19"/>
                    <a:pt x="37" y="19"/>
                    <a:pt x="37" y="19"/>
                  </a:cubicBezTo>
                  <a:cubicBezTo>
                    <a:pt x="25" y="24"/>
                    <a:pt x="6" y="22"/>
                    <a:pt x="0" y="19"/>
                  </a:cubicBezTo>
                  <a:lnTo>
                    <a:pt x="0" y="0"/>
                  </a:lnTo>
                  <a:close/>
                </a:path>
              </a:pathLst>
            </a:custGeom>
            <a:solidFill>
              <a:srgbClr val="D1A8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115"/>
            <p:cNvSpPr>
              <a:spLocks/>
            </p:cNvSpPr>
            <p:nvPr/>
          </p:nvSpPr>
          <p:spPr bwMode="auto">
            <a:xfrm>
              <a:off x="4334" y="2571"/>
              <a:ext cx="277" cy="270"/>
            </a:xfrm>
            <a:custGeom>
              <a:avLst/>
              <a:gdLst>
                <a:gd name="T0" fmla="*/ 61 w 117"/>
                <a:gd name="T1" fmla="*/ 114 h 114"/>
                <a:gd name="T2" fmla="*/ 93 w 117"/>
                <a:gd name="T3" fmla="*/ 19 h 114"/>
                <a:gd name="T4" fmla="*/ 42 w 117"/>
                <a:gd name="T5" fmla="*/ 11 h 114"/>
                <a:gd name="T6" fmla="*/ 61 w 117"/>
                <a:gd name="T7" fmla="*/ 114 h 114"/>
              </a:gdLst>
              <a:ahLst/>
              <a:cxnLst>
                <a:cxn ang="0">
                  <a:pos x="T0" y="T1"/>
                </a:cxn>
                <a:cxn ang="0">
                  <a:pos x="T2" y="T3"/>
                </a:cxn>
                <a:cxn ang="0">
                  <a:pos x="T4" y="T5"/>
                </a:cxn>
                <a:cxn ang="0">
                  <a:pos x="T6" y="T7"/>
                </a:cxn>
              </a:cxnLst>
              <a:rect l="0" t="0" r="r" b="b"/>
              <a:pathLst>
                <a:path w="117" h="114">
                  <a:moveTo>
                    <a:pt x="61" y="114"/>
                  </a:moveTo>
                  <a:cubicBezTo>
                    <a:pt x="96" y="114"/>
                    <a:pt x="117" y="49"/>
                    <a:pt x="93" y="19"/>
                  </a:cubicBezTo>
                  <a:cubicBezTo>
                    <a:pt x="81" y="4"/>
                    <a:pt x="51" y="0"/>
                    <a:pt x="42" y="11"/>
                  </a:cubicBezTo>
                  <a:cubicBezTo>
                    <a:pt x="0" y="25"/>
                    <a:pt x="20" y="114"/>
                    <a:pt x="61" y="114"/>
                  </a:cubicBezTo>
                  <a:close/>
                </a:path>
              </a:pathLst>
            </a:custGeom>
            <a:solidFill>
              <a:srgbClr val="9978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16"/>
            <p:cNvSpPr>
              <a:spLocks/>
            </p:cNvSpPr>
            <p:nvPr/>
          </p:nvSpPr>
          <p:spPr bwMode="auto">
            <a:xfrm>
              <a:off x="4402" y="2839"/>
              <a:ext cx="148" cy="50"/>
            </a:xfrm>
            <a:custGeom>
              <a:avLst/>
              <a:gdLst>
                <a:gd name="T0" fmla="*/ 54 w 62"/>
                <a:gd name="T1" fmla="*/ 0 h 21"/>
                <a:gd name="T2" fmla="*/ 62 w 62"/>
                <a:gd name="T3" fmla="*/ 6 h 21"/>
                <a:gd name="T4" fmla="*/ 0 w 62"/>
                <a:gd name="T5" fmla="*/ 7 h 21"/>
                <a:gd name="T6" fmla="*/ 9 w 62"/>
                <a:gd name="T7" fmla="*/ 0 h 21"/>
                <a:gd name="T8" fmla="*/ 54 w 62"/>
                <a:gd name="T9" fmla="*/ 0 h 21"/>
              </a:gdLst>
              <a:ahLst/>
              <a:cxnLst>
                <a:cxn ang="0">
                  <a:pos x="T0" y="T1"/>
                </a:cxn>
                <a:cxn ang="0">
                  <a:pos x="T2" y="T3"/>
                </a:cxn>
                <a:cxn ang="0">
                  <a:pos x="T4" y="T5"/>
                </a:cxn>
                <a:cxn ang="0">
                  <a:pos x="T6" y="T7"/>
                </a:cxn>
                <a:cxn ang="0">
                  <a:pos x="T8" y="T9"/>
                </a:cxn>
              </a:cxnLst>
              <a:rect l="0" t="0" r="r" b="b"/>
              <a:pathLst>
                <a:path w="62" h="21">
                  <a:moveTo>
                    <a:pt x="54" y="0"/>
                  </a:moveTo>
                  <a:cubicBezTo>
                    <a:pt x="57" y="3"/>
                    <a:pt x="62" y="6"/>
                    <a:pt x="62" y="6"/>
                  </a:cubicBezTo>
                  <a:cubicBezTo>
                    <a:pt x="48" y="21"/>
                    <a:pt x="11" y="16"/>
                    <a:pt x="0" y="7"/>
                  </a:cubicBezTo>
                  <a:cubicBezTo>
                    <a:pt x="9" y="0"/>
                    <a:pt x="9" y="0"/>
                    <a:pt x="9" y="0"/>
                  </a:cubicBezTo>
                  <a:cubicBezTo>
                    <a:pt x="18" y="6"/>
                    <a:pt x="37" y="12"/>
                    <a:pt x="5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117"/>
            <p:cNvSpPr>
              <a:spLocks/>
            </p:cNvSpPr>
            <p:nvPr/>
          </p:nvSpPr>
          <p:spPr bwMode="auto">
            <a:xfrm>
              <a:off x="4424" y="2832"/>
              <a:ext cx="107" cy="35"/>
            </a:xfrm>
            <a:custGeom>
              <a:avLst/>
              <a:gdLst>
                <a:gd name="T0" fmla="*/ 4 w 45"/>
                <a:gd name="T1" fmla="*/ 0 h 15"/>
                <a:gd name="T2" fmla="*/ 41 w 45"/>
                <a:gd name="T3" fmla="*/ 1 h 15"/>
                <a:gd name="T4" fmla="*/ 45 w 45"/>
                <a:gd name="T5" fmla="*/ 3 h 15"/>
                <a:gd name="T6" fmla="*/ 0 w 45"/>
                <a:gd name="T7" fmla="*/ 3 h 15"/>
                <a:gd name="T8" fmla="*/ 4 w 45"/>
                <a:gd name="T9" fmla="*/ 0 h 15"/>
              </a:gdLst>
              <a:ahLst/>
              <a:cxnLst>
                <a:cxn ang="0">
                  <a:pos x="T0" y="T1"/>
                </a:cxn>
                <a:cxn ang="0">
                  <a:pos x="T2" y="T3"/>
                </a:cxn>
                <a:cxn ang="0">
                  <a:pos x="T4" y="T5"/>
                </a:cxn>
                <a:cxn ang="0">
                  <a:pos x="T6" y="T7"/>
                </a:cxn>
                <a:cxn ang="0">
                  <a:pos x="T8" y="T9"/>
                </a:cxn>
              </a:cxnLst>
              <a:rect l="0" t="0" r="r" b="b"/>
              <a:pathLst>
                <a:path w="45" h="15">
                  <a:moveTo>
                    <a:pt x="4" y="0"/>
                  </a:moveTo>
                  <a:cubicBezTo>
                    <a:pt x="9" y="7"/>
                    <a:pt x="37" y="7"/>
                    <a:pt x="41" y="1"/>
                  </a:cubicBezTo>
                  <a:cubicBezTo>
                    <a:pt x="42" y="1"/>
                    <a:pt x="43" y="2"/>
                    <a:pt x="45" y="3"/>
                  </a:cubicBezTo>
                  <a:cubicBezTo>
                    <a:pt x="28" y="15"/>
                    <a:pt x="9" y="9"/>
                    <a:pt x="0" y="3"/>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4" name="Group 133"/>
          <p:cNvGrpSpPr/>
          <p:nvPr/>
        </p:nvGrpSpPr>
        <p:grpSpPr>
          <a:xfrm>
            <a:off x="461638" y="3045767"/>
            <a:ext cx="3091363" cy="1865126"/>
            <a:chOff x="643825" y="4271860"/>
            <a:chExt cx="3091363" cy="1865126"/>
          </a:xfrm>
        </p:grpSpPr>
        <p:sp>
          <p:nvSpPr>
            <p:cNvPr id="135" name="TextBox 134"/>
            <p:cNvSpPr txBox="1"/>
            <p:nvPr/>
          </p:nvSpPr>
          <p:spPr>
            <a:xfrm>
              <a:off x="643825" y="4271860"/>
              <a:ext cx="3091363" cy="1865126"/>
            </a:xfrm>
            <a:prstGeom prst="rect">
              <a:avLst/>
            </a:prstGeom>
            <a:noFill/>
          </p:spPr>
          <p:txBody>
            <a:bodyPr wrap="square" rtlCol="0">
              <a:spAutoFit/>
            </a:bodyPr>
            <a:lstStyle/>
            <a:p>
              <a:pPr>
                <a:lnSpc>
                  <a:spcPct val="80000"/>
                </a:lnSpc>
              </a:pPr>
              <a:r>
                <a:rPr lang="id-ID" sz="4800" smtClean="0">
                  <a:latin typeface="+mj-lt"/>
                </a:rPr>
                <a:t>EXPERT PRESENTATION COURSE</a:t>
              </a:r>
              <a:endParaRPr lang="id-ID" sz="4800">
                <a:latin typeface="+mj-lt"/>
              </a:endParaRPr>
            </a:p>
          </p:txBody>
        </p:sp>
        <p:cxnSp>
          <p:nvCxnSpPr>
            <p:cNvPr id="136" name="Straight Connector 135"/>
            <p:cNvCxnSpPr/>
            <p:nvPr/>
          </p:nvCxnSpPr>
          <p:spPr>
            <a:xfrm>
              <a:off x="753763" y="6076917"/>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8062293" y="1670366"/>
            <a:ext cx="3450453" cy="4039919"/>
            <a:chOff x="7588197" y="1972208"/>
            <a:chExt cx="3450453" cy="4039919"/>
          </a:xfrm>
        </p:grpSpPr>
        <p:grpSp>
          <p:nvGrpSpPr>
            <p:cNvPr id="142" name="Group 141"/>
            <p:cNvGrpSpPr/>
            <p:nvPr/>
          </p:nvGrpSpPr>
          <p:grpSpPr>
            <a:xfrm>
              <a:off x="8304950" y="1972208"/>
              <a:ext cx="2711543" cy="810399"/>
              <a:chOff x="8027893" y="2583618"/>
              <a:chExt cx="2711543" cy="810399"/>
            </a:xfrm>
          </p:grpSpPr>
          <p:sp>
            <p:nvSpPr>
              <p:cNvPr id="17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71" name="TextBox 17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3" name="Group 142"/>
            <p:cNvGrpSpPr/>
            <p:nvPr/>
          </p:nvGrpSpPr>
          <p:grpSpPr>
            <a:xfrm>
              <a:off x="8304950" y="2794271"/>
              <a:ext cx="2711543" cy="763946"/>
              <a:chOff x="8027893" y="2583618"/>
              <a:chExt cx="2711543" cy="763946"/>
            </a:xfrm>
          </p:grpSpPr>
          <p:sp>
            <p:nvSpPr>
              <p:cNvPr id="16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69" name="TextBox 16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4" name="Group 143"/>
            <p:cNvGrpSpPr/>
            <p:nvPr/>
          </p:nvGrpSpPr>
          <p:grpSpPr>
            <a:xfrm>
              <a:off x="8318398" y="3600821"/>
              <a:ext cx="2711543" cy="810399"/>
              <a:chOff x="8027893" y="2583618"/>
              <a:chExt cx="2711543" cy="810399"/>
            </a:xfrm>
          </p:grpSpPr>
          <p:sp>
            <p:nvSpPr>
              <p:cNvPr id="166"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67" name="TextBox 166"/>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5" name="Group 144"/>
            <p:cNvGrpSpPr/>
            <p:nvPr/>
          </p:nvGrpSpPr>
          <p:grpSpPr>
            <a:xfrm>
              <a:off x="8318398" y="4422884"/>
              <a:ext cx="2711543" cy="763946"/>
              <a:chOff x="8027893" y="2583618"/>
              <a:chExt cx="2711543" cy="763946"/>
            </a:xfrm>
          </p:grpSpPr>
          <p:sp>
            <p:nvSpPr>
              <p:cNvPr id="16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65" name="TextBox 16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46" name="Group 145"/>
            <p:cNvGrpSpPr/>
            <p:nvPr/>
          </p:nvGrpSpPr>
          <p:grpSpPr>
            <a:xfrm>
              <a:off x="7588198" y="2078400"/>
              <a:ext cx="555387" cy="550931"/>
              <a:chOff x="8275020" y="2450522"/>
              <a:chExt cx="555387" cy="550931"/>
            </a:xfrm>
          </p:grpSpPr>
          <p:sp>
            <p:nvSpPr>
              <p:cNvPr id="162" name="Rounded Rectangle 161"/>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63" name="Rectangle 162"/>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147" name="Group 146"/>
            <p:cNvGrpSpPr/>
            <p:nvPr/>
          </p:nvGrpSpPr>
          <p:grpSpPr>
            <a:xfrm>
              <a:off x="7588198" y="2889705"/>
              <a:ext cx="555387" cy="550931"/>
              <a:chOff x="8275020" y="3261827"/>
              <a:chExt cx="555387" cy="550931"/>
            </a:xfrm>
          </p:grpSpPr>
          <p:sp>
            <p:nvSpPr>
              <p:cNvPr id="160" name="Rounded Rectangle 159"/>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61" name="Rectangle 160"/>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148" name="Group 147"/>
            <p:cNvGrpSpPr/>
            <p:nvPr/>
          </p:nvGrpSpPr>
          <p:grpSpPr>
            <a:xfrm>
              <a:off x="7588198" y="3701010"/>
              <a:ext cx="562057" cy="550931"/>
              <a:chOff x="8275020" y="4073132"/>
              <a:chExt cx="562057" cy="550931"/>
            </a:xfrm>
          </p:grpSpPr>
          <p:sp>
            <p:nvSpPr>
              <p:cNvPr id="158" name="Rounded Rectangle 157"/>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9" name="Rectangle 158"/>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149" name="Group 148"/>
            <p:cNvGrpSpPr/>
            <p:nvPr/>
          </p:nvGrpSpPr>
          <p:grpSpPr>
            <a:xfrm>
              <a:off x="7588197" y="4512315"/>
              <a:ext cx="555387" cy="550931"/>
              <a:chOff x="8275019" y="4884437"/>
              <a:chExt cx="555387" cy="550931"/>
            </a:xfrm>
          </p:grpSpPr>
          <p:sp>
            <p:nvSpPr>
              <p:cNvPr id="156" name="Rounded Rectangle 155"/>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7" name="Rectangle 156"/>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grpSp>
          <p:nvGrpSpPr>
            <p:cNvPr id="150" name="Group 149"/>
            <p:cNvGrpSpPr/>
            <p:nvPr/>
          </p:nvGrpSpPr>
          <p:grpSpPr>
            <a:xfrm>
              <a:off x="8327107" y="5248181"/>
              <a:ext cx="2711543" cy="763946"/>
              <a:chOff x="8027893" y="2583618"/>
              <a:chExt cx="2711543" cy="763946"/>
            </a:xfrm>
          </p:grpSpPr>
          <p:sp>
            <p:nvSpPr>
              <p:cNvPr id="15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55" name="TextBox 15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51" name="Group 150"/>
            <p:cNvGrpSpPr/>
            <p:nvPr/>
          </p:nvGrpSpPr>
          <p:grpSpPr>
            <a:xfrm>
              <a:off x="7596906" y="5337612"/>
              <a:ext cx="555387" cy="550931"/>
              <a:chOff x="8275019" y="4884437"/>
              <a:chExt cx="555387" cy="550931"/>
            </a:xfrm>
          </p:grpSpPr>
          <p:sp>
            <p:nvSpPr>
              <p:cNvPr id="152" name="Rounded Rectangle 151"/>
              <p:cNvSpPr/>
              <p:nvPr/>
            </p:nvSpPr>
            <p:spPr>
              <a:xfrm>
                <a:off x="8275019" y="4884437"/>
                <a:ext cx="555387" cy="55093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153" name="Rectangle 152"/>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05</a:t>
                </a:r>
                <a:endParaRPr lang="en-US" sz="2000" dirty="0">
                  <a:solidFill>
                    <a:srgbClr val="FFFFFF"/>
                  </a:solidFill>
                </a:endParaRPr>
              </a:p>
            </p:txBody>
          </p:sp>
        </p:grpSp>
      </p:grpSp>
    </p:spTree>
    <p:extLst>
      <p:ext uri="{BB962C8B-B14F-4D97-AF65-F5344CB8AC3E}">
        <p14:creationId xmlns:p14="http://schemas.microsoft.com/office/powerpoint/2010/main" val="18340401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p:cNvGrpSpPr/>
          <p:nvPr/>
        </p:nvGrpSpPr>
        <p:grpSpPr>
          <a:xfrm>
            <a:off x="2353828" y="1670366"/>
            <a:ext cx="3458783" cy="4454759"/>
            <a:chOff x="2152122" y="1885460"/>
            <a:chExt cx="3458783" cy="4454759"/>
          </a:xfrm>
        </p:grpSpPr>
        <p:sp>
          <p:nvSpPr>
            <p:cNvPr id="100" name="Oval 38"/>
            <p:cNvSpPr>
              <a:spLocks noChangeArrowheads="1"/>
            </p:cNvSpPr>
            <p:nvPr/>
          </p:nvSpPr>
          <p:spPr bwMode="auto">
            <a:xfrm>
              <a:off x="2207987" y="6013015"/>
              <a:ext cx="3340670" cy="327204"/>
            </a:xfrm>
            <a:prstGeom prst="ellipse">
              <a:avLst/>
            </a:prstGeom>
            <a:solidFill>
              <a:srgbClr val="36787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9"/>
            <p:cNvSpPr>
              <a:spLocks/>
            </p:cNvSpPr>
            <p:nvPr/>
          </p:nvSpPr>
          <p:spPr bwMode="auto">
            <a:xfrm>
              <a:off x="2322907" y="2167973"/>
              <a:ext cx="3115617" cy="2941642"/>
            </a:xfrm>
            <a:custGeom>
              <a:avLst/>
              <a:gdLst>
                <a:gd name="T0" fmla="*/ 1861 w 1952"/>
                <a:gd name="T1" fmla="*/ 1843 h 1843"/>
                <a:gd name="T2" fmla="*/ 87 w 1952"/>
                <a:gd name="T3" fmla="*/ 1843 h 1843"/>
                <a:gd name="T4" fmla="*/ 0 w 1952"/>
                <a:gd name="T5" fmla="*/ 0 h 1843"/>
                <a:gd name="T6" fmla="*/ 1952 w 1952"/>
                <a:gd name="T7" fmla="*/ 0 h 1843"/>
                <a:gd name="T8" fmla="*/ 1861 w 1952"/>
                <a:gd name="T9" fmla="*/ 1843 h 1843"/>
              </a:gdLst>
              <a:ahLst/>
              <a:cxnLst>
                <a:cxn ang="0">
                  <a:pos x="T0" y="T1"/>
                </a:cxn>
                <a:cxn ang="0">
                  <a:pos x="T2" y="T3"/>
                </a:cxn>
                <a:cxn ang="0">
                  <a:pos x="T4" y="T5"/>
                </a:cxn>
                <a:cxn ang="0">
                  <a:pos x="T6" y="T7"/>
                </a:cxn>
                <a:cxn ang="0">
                  <a:pos x="T8" y="T9"/>
                </a:cxn>
              </a:cxnLst>
              <a:rect l="0" t="0" r="r" b="b"/>
              <a:pathLst>
                <a:path w="1952" h="1843">
                  <a:moveTo>
                    <a:pt x="1861" y="1843"/>
                  </a:moveTo>
                  <a:lnTo>
                    <a:pt x="87" y="1843"/>
                  </a:lnTo>
                  <a:lnTo>
                    <a:pt x="0" y="0"/>
                  </a:lnTo>
                  <a:lnTo>
                    <a:pt x="1952" y="0"/>
                  </a:lnTo>
                  <a:lnTo>
                    <a:pt x="1861" y="1843"/>
                  </a:lnTo>
                  <a:close/>
                </a:path>
              </a:pathLst>
            </a:custGeom>
            <a:solidFill>
              <a:schemeClr val="tx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2" name="Freeform 40"/>
            <p:cNvSpPr>
              <a:spLocks/>
            </p:cNvSpPr>
            <p:nvPr/>
          </p:nvSpPr>
          <p:spPr bwMode="auto">
            <a:xfrm>
              <a:off x="2410693" y="2284489"/>
              <a:ext cx="2938449" cy="2722973"/>
            </a:xfrm>
            <a:custGeom>
              <a:avLst/>
              <a:gdLst>
                <a:gd name="T0" fmla="*/ 1756 w 1841"/>
                <a:gd name="T1" fmla="*/ 1706 h 1706"/>
                <a:gd name="T2" fmla="*/ 81 w 1841"/>
                <a:gd name="T3" fmla="*/ 1706 h 1706"/>
                <a:gd name="T4" fmla="*/ 0 w 1841"/>
                <a:gd name="T5" fmla="*/ 0 h 1706"/>
                <a:gd name="T6" fmla="*/ 1841 w 1841"/>
                <a:gd name="T7" fmla="*/ 0 h 1706"/>
                <a:gd name="T8" fmla="*/ 1756 w 1841"/>
                <a:gd name="T9" fmla="*/ 1706 h 1706"/>
              </a:gdLst>
              <a:ahLst/>
              <a:cxnLst>
                <a:cxn ang="0">
                  <a:pos x="T0" y="T1"/>
                </a:cxn>
                <a:cxn ang="0">
                  <a:pos x="T2" y="T3"/>
                </a:cxn>
                <a:cxn ang="0">
                  <a:pos x="T4" y="T5"/>
                </a:cxn>
                <a:cxn ang="0">
                  <a:pos x="T6" y="T7"/>
                </a:cxn>
                <a:cxn ang="0">
                  <a:pos x="T8" y="T9"/>
                </a:cxn>
              </a:cxnLst>
              <a:rect l="0" t="0" r="r" b="b"/>
              <a:pathLst>
                <a:path w="1841" h="1706">
                  <a:moveTo>
                    <a:pt x="1756" y="1706"/>
                  </a:moveTo>
                  <a:lnTo>
                    <a:pt x="81" y="1706"/>
                  </a:lnTo>
                  <a:lnTo>
                    <a:pt x="0" y="0"/>
                  </a:lnTo>
                  <a:lnTo>
                    <a:pt x="1841" y="0"/>
                  </a:lnTo>
                  <a:lnTo>
                    <a:pt x="1756" y="1706"/>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3" name="Freeform 80"/>
            <p:cNvSpPr>
              <a:spLocks/>
            </p:cNvSpPr>
            <p:nvPr/>
          </p:nvSpPr>
          <p:spPr bwMode="auto">
            <a:xfrm>
              <a:off x="2152122" y="2070609"/>
              <a:ext cx="3458783" cy="124497"/>
            </a:xfrm>
            <a:custGeom>
              <a:avLst/>
              <a:gdLst>
                <a:gd name="T0" fmla="*/ 1885 w 1885"/>
                <a:gd name="T1" fmla="*/ 34 h 68"/>
                <a:gd name="T2" fmla="*/ 1851 w 1885"/>
                <a:gd name="T3" fmla="*/ 68 h 68"/>
                <a:gd name="T4" fmla="*/ 33 w 1885"/>
                <a:gd name="T5" fmla="*/ 68 h 68"/>
                <a:gd name="T6" fmla="*/ 0 w 1885"/>
                <a:gd name="T7" fmla="*/ 34 h 68"/>
                <a:gd name="T8" fmla="*/ 0 w 1885"/>
                <a:gd name="T9" fmla="*/ 34 h 68"/>
                <a:gd name="T10" fmla="*/ 33 w 1885"/>
                <a:gd name="T11" fmla="*/ 0 h 68"/>
                <a:gd name="T12" fmla="*/ 1851 w 1885"/>
                <a:gd name="T13" fmla="*/ 0 h 68"/>
                <a:gd name="T14" fmla="*/ 1885 w 1885"/>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5" h="68">
                  <a:moveTo>
                    <a:pt x="1885" y="34"/>
                  </a:moveTo>
                  <a:cubicBezTo>
                    <a:pt x="1885" y="53"/>
                    <a:pt x="1870" y="68"/>
                    <a:pt x="1851" y="68"/>
                  </a:cubicBezTo>
                  <a:cubicBezTo>
                    <a:pt x="33" y="68"/>
                    <a:pt x="33" y="68"/>
                    <a:pt x="33" y="68"/>
                  </a:cubicBezTo>
                  <a:cubicBezTo>
                    <a:pt x="15" y="68"/>
                    <a:pt x="0" y="53"/>
                    <a:pt x="0" y="34"/>
                  </a:cubicBezTo>
                  <a:cubicBezTo>
                    <a:pt x="0" y="34"/>
                    <a:pt x="0" y="34"/>
                    <a:pt x="0" y="34"/>
                  </a:cubicBezTo>
                  <a:cubicBezTo>
                    <a:pt x="0" y="16"/>
                    <a:pt x="15" y="0"/>
                    <a:pt x="33" y="0"/>
                  </a:cubicBezTo>
                  <a:cubicBezTo>
                    <a:pt x="1851" y="0"/>
                    <a:pt x="1851" y="0"/>
                    <a:pt x="1851" y="0"/>
                  </a:cubicBezTo>
                  <a:cubicBezTo>
                    <a:pt x="1870" y="0"/>
                    <a:pt x="1885" y="16"/>
                    <a:pt x="1885" y="3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1"/>
            <p:cNvSpPr>
              <a:spLocks/>
            </p:cNvSpPr>
            <p:nvPr/>
          </p:nvSpPr>
          <p:spPr bwMode="auto">
            <a:xfrm>
              <a:off x="3684393" y="1885460"/>
              <a:ext cx="386260" cy="247398"/>
            </a:xfrm>
            <a:custGeom>
              <a:avLst/>
              <a:gdLst>
                <a:gd name="T0" fmla="*/ 211 w 211"/>
                <a:gd name="T1" fmla="*/ 38 h 135"/>
                <a:gd name="T2" fmla="*/ 173 w 211"/>
                <a:gd name="T3" fmla="*/ 0 h 135"/>
                <a:gd name="T4" fmla="*/ 38 w 211"/>
                <a:gd name="T5" fmla="*/ 0 h 135"/>
                <a:gd name="T6" fmla="*/ 0 w 211"/>
                <a:gd name="T7" fmla="*/ 38 h 135"/>
                <a:gd name="T8" fmla="*/ 0 w 211"/>
                <a:gd name="T9" fmla="*/ 98 h 135"/>
                <a:gd name="T10" fmla="*/ 38 w 211"/>
                <a:gd name="T11" fmla="*/ 135 h 135"/>
                <a:gd name="T12" fmla="*/ 173 w 211"/>
                <a:gd name="T13" fmla="*/ 135 h 135"/>
                <a:gd name="T14" fmla="*/ 211 w 211"/>
                <a:gd name="T15" fmla="*/ 98 h 135"/>
                <a:gd name="T16" fmla="*/ 211 w 211"/>
                <a:gd name="T17" fmla="*/ 3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35">
                  <a:moveTo>
                    <a:pt x="211" y="38"/>
                  </a:moveTo>
                  <a:cubicBezTo>
                    <a:pt x="211" y="17"/>
                    <a:pt x="194" y="0"/>
                    <a:pt x="173" y="0"/>
                  </a:cubicBezTo>
                  <a:cubicBezTo>
                    <a:pt x="38" y="0"/>
                    <a:pt x="38" y="0"/>
                    <a:pt x="38" y="0"/>
                  </a:cubicBezTo>
                  <a:cubicBezTo>
                    <a:pt x="17" y="0"/>
                    <a:pt x="0" y="17"/>
                    <a:pt x="0" y="38"/>
                  </a:cubicBezTo>
                  <a:cubicBezTo>
                    <a:pt x="0" y="98"/>
                    <a:pt x="0" y="98"/>
                    <a:pt x="0" y="98"/>
                  </a:cubicBezTo>
                  <a:cubicBezTo>
                    <a:pt x="0" y="118"/>
                    <a:pt x="17" y="135"/>
                    <a:pt x="38" y="135"/>
                  </a:cubicBezTo>
                  <a:cubicBezTo>
                    <a:pt x="173" y="135"/>
                    <a:pt x="173" y="135"/>
                    <a:pt x="173" y="135"/>
                  </a:cubicBezTo>
                  <a:cubicBezTo>
                    <a:pt x="194" y="135"/>
                    <a:pt x="211" y="118"/>
                    <a:pt x="211" y="98"/>
                  </a:cubicBezTo>
                  <a:lnTo>
                    <a:pt x="211" y="38"/>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82"/>
            <p:cNvSpPr>
              <a:spLocks/>
            </p:cNvSpPr>
            <p:nvPr/>
          </p:nvSpPr>
          <p:spPr bwMode="auto">
            <a:xfrm>
              <a:off x="4086614" y="5192612"/>
              <a:ext cx="861902" cy="992784"/>
            </a:xfrm>
            <a:custGeom>
              <a:avLst/>
              <a:gdLst>
                <a:gd name="T0" fmla="*/ 469 w 469"/>
                <a:gd name="T1" fmla="*/ 541 h 541"/>
                <a:gd name="T2" fmla="*/ 135 w 469"/>
                <a:gd name="T3" fmla="*/ 0 h 541"/>
                <a:gd name="T4" fmla="*/ 0 w 469"/>
                <a:gd name="T5" fmla="*/ 0 h 541"/>
                <a:gd name="T6" fmla="*/ 334 w 469"/>
                <a:gd name="T7" fmla="*/ 541 h 541"/>
                <a:gd name="T8" fmla="*/ 469 w 469"/>
                <a:gd name="T9" fmla="*/ 541 h 541"/>
              </a:gdLst>
              <a:ahLst/>
              <a:cxnLst>
                <a:cxn ang="0">
                  <a:pos x="T0" y="T1"/>
                </a:cxn>
                <a:cxn ang="0">
                  <a:pos x="T2" y="T3"/>
                </a:cxn>
                <a:cxn ang="0">
                  <a:pos x="T4" y="T5"/>
                </a:cxn>
                <a:cxn ang="0">
                  <a:pos x="T6" y="T7"/>
                </a:cxn>
                <a:cxn ang="0">
                  <a:pos x="T8" y="T9"/>
                </a:cxn>
              </a:cxnLst>
              <a:rect l="0" t="0" r="r" b="b"/>
              <a:pathLst>
                <a:path w="469" h="541">
                  <a:moveTo>
                    <a:pt x="469" y="541"/>
                  </a:moveTo>
                  <a:cubicBezTo>
                    <a:pt x="469" y="541"/>
                    <a:pt x="139" y="0"/>
                    <a:pt x="135" y="0"/>
                  </a:cubicBezTo>
                  <a:cubicBezTo>
                    <a:pt x="131" y="0"/>
                    <a:pt x="0" y="0"/>
                    <a:pt x="0" y="0"/>
                  </a:cubicBezTo>
                  <a:cubicBezTo>
                    <a:pt x="334" y="541"/>
                    <a:pt x="334" y="541"/>
                    <a:pt x="334" y="541"/>
                  </a:cubicBezTo>
                  <a:cubicBezTo>
                    <a:pt x="334" y="541"/>
                    <a:pt x="431" y="541"/>
                    <a:pt x="469" y="54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3"/>
            <p:cNvSpPr>
              <a:spLocks/>
            </p:cNvSpPr>
            <p:nvPr/>
          </p:nvSpPr>
          <p:spPr bwMode="auto">
            <a:xfrm>
              <a:off x="2808126" y="5192612"/>
              <a:ext cx="863499" cy="992784"/>
            </a:xfrm>
            <a:custGeom>
              <a:avLst/>
              <a:gdLst>
                <a:gd name="T0" fmla="*/ 0 w 470"/>
                <a:gd name="T1" fmla="*/ 541 h 541"/>
                <a:gd name="T2" fmla="*/ 334 w 470"/>
                <a:gd name="T3" fmla="*/ 0 h 541"/>
                <a:gd name="T4" fmla="*/ 470 w 470"/>
                <a:gd name="T5" fmla="*/ 0 h 541"/>
                <a:gd name="T6" fmla="*/ 135 w 470"/>
                <a:gd name="T7" fmla="*/ 541 h 541"/>
                <a:gd name="T8" fmla="*/ 0 w 470"/>
                <a:gd name="T9" fmla="*/ 541 h 541"/>
              </a:gdLst>
              <a:ahLst/>
              <a:cxnLst>
                <a:cxn ang="0">
                  <a:pos x="T0" y="T1"/>
                </a:cxn>
                <a:cxn ang="0">
                  <a:pos x="T2" y="T3"/>
                </a:cxn>
                <a:cxn ang="0">
                  <a:pos x="T4" y="T5"/>
                </a:cxn>
                <a:cxn ang="0">
                  <a:pos x="T6" y="T7"/>
                </a:cxn>
                <a:cxn ang="0">
                  <a:pos x="T8" y="T9"/>
                </a:cxn>
              </a:cxnLst>
              <a:rect l="0" t="0" r="r" b="b"/>
              <a:pathLst>
                <a:path w="470" h="541">
                  <a:moveTo>
                    <a:pt x="0" y="541"/>
                  </a:moveTo>
                  <a:cubicBezTo>
                    <a:pt x="0" y="541"/>
                    <a:pt x="331" y="0"/>
                    <a:pt x="334" y="0"/>
                  </a:cubicBezTo>
                  <a:cubicBezTo>
                    <a:pt x="338" y="0"/>
                    <a:pt x="470" y="0"/>
                    <a:pt x="470" y="0"/>
                  </a:cubicBezTo>
                  <a:cubicBezTo>
                    <a:pt x="135" y="541"/>
                    <a:pt x="135" y="541"/>
                    <a:pt x="135" y="541"/>
                  </a:cubicBezTo>
                  <a:cubicBezTo>
                    <a:pt x="135" y="541"/>
                    <a:pt x="44" y="540"/>
                    <a:pt x="0" y="54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4"/>
            <p:cNvSpPr>
              <a:spLocks/>
            </p:cNvSpPr>
            <p:nvPr/>
          </p:nvSpPr>
          <p:spPr bwMode="auto">
            <a:xfrm>
              <a:off x="2294177" y="5068115"/>
              <a:ext cx="3171482" cy="124497"/>
            </a:xfrm>
            <a:custGeom>
              <a:avLst/>
              <a:gdLst>
                <a:gd name="T0" fmla="*/ 1728 w 1728"/>
                <a:gd name="T1" fmla="*/ 34 h 68"/>
                <a:gd name="T2" fmla="*/ 1697 w 1728"/>
                <a:gd name="T3" fmla="*/ 68 h 68"/>
                <a:gd name="T4" fmla="*/ 31 w 1728"/>
                <a:gd name="T5" fmla="*/ 68 h 68"/>
                <a:gd name="T6" fmla="*/ 0 w 1728"/>
                <a:gd name="T7" fmla="*/ 34 h 68"/>
                <a:gd name="T8" fmla="*/ 0 w 1728"/>
                <a:gd name="T9" fmla="*/ 34 h 68"/>
                <a:gd name="T10" fmla="*/ 31 w 1728"/>
                <a:gd name="T11" fmla="*/ 0 h 68"/>
                <a:gd name="T12" fmla="*/ 1697 w 1728"/>
                <a:gd name="T13" fmla="*/ 0 h 68"/>
                <a:gd name="T14" fmla="*/ 1728 w 1728"/>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8" h="68">
                  <a:moveTo>
                    <a:pt x="1728" y="34"/>
                  </a:moveTo>
                  <a:cubicBezTo>
                    <a:pt x="1728" y="53"/>
                    <a:pt x="1714" y="68"/>
                    <a:pt x="1697" y="68"/>
                  </a:cubicBezTo>
                  <a:cubicBezTo>
                    <a:pt x="31" y="68"/>
                    <a:pt x="31" y="68"/>
                    <a:pt x="31" y="68"/>
                  </a:cubicBezTo>
                  <a:cubicBezTo>
                    <a:pt x="14" y="68"/>
                    <a:pt x="0" y="53"/>
                    <a:pt x="0" y="34"/>
                  </a:cubicBezTo>
                  <a:cubicBezTo>
                    <a:pt x="0" y="34"/>
                    <a:pt x="0" y="34"/>
                    <a:pt x="0" y="34"/>
                  </a:cubicBezTo>
                  <a:cubicBezTo>
                    <a:pt x="0" y="15"/>
                    <a:pt x="14" y="0"/>
                    <a:pt x="31" y="0"/>
                  </a:cubicBezTo>
                  <a:cubicBezTo>
                    <a:pt x="1697" y="0"/>
                    <a:pt x="1697" y="0"/>
                    <a:pt x="1697" y="0"/>
                  </a:cubicBezTo>
                  <a:cubicBezTo>
                    <a:pt x="1714" y="0"/>
                    <a:pt x="1728" y="15"/>
                    <a:pt x="1728" y="3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57" name="Chart 256"/>
          <p:cNvGraphicFramePr/>
          <p:nvPr>
            <p:extLst>
              <p:ext uri="{D42A27DB-BD31-4B8C-83A1-F6EECF244321}">
                <p14:modId xmlns:p14="http://schemas.microsoft.com/office/powerpoint/2010/main" val="759882397"/>
              </p:ext>
            </p:extLst>
          </p:nvPr>
        </p:nvGraphicFramePr>
        <p:xfrm>
          <a:off x="2741563" y="2809355"/>
          <a:ext cx="3173319" cy="1771824"/>
        </p:xfrm>
        <a:graphic>
          <a:graphicData uri="http://schemas.openxmlformats.org/drawingml/2006/chart">
            <c:chart xmlns:c="http://schemas.openxmlformats.org/drawingml/2006/chart" xmlns:r="http://schemas.openxmlformats.org/officeDocument/2006/relationships" r:id="rId2"/>
          </a:graphicData>
        </a:graphic>
      </p:graphicFrame>
      <p:grpSp>
        <p:nvGrpSpPr>
          <p:cNvPr id="119" name="Group 118"/>
          <p:cNvGrpSpPr/>
          <p:nvPr/>
        </p:nvGrpSpPr>
        <p:grpSpPr>
          <a:xfrm>
            <a:off x="1038629" y="2203469"/>
            <a:ext cx="3289594" cy="4084460"/>
            <a:chOff x="524528" y="2569539"/>
            <a:chExt cx="3289594" cy="4084460"/>
          </a:xfrm>
        </p:grpSpPr>
        <p:sp>
          <p:nvSpPr>
            <p:cNvPr id="120" name="Oval 85"/>
            <p:cNvSpPr>
              <a:spLocks noChangeArrowheads="1"/>
            </p:cNvSpPr>
            <p:nvPr/>
          </p:nvSpPr>
          <p:spPr bwMode="auto">
            <a:xfrm>
              <a:off x="554855" y="6326795"/>
              <a:ext cx="2149968" cy="327204"/>
            </a:xfrm>
            <a:prstGeom prst="ellipse">
              <a:avLst/>
            </a:prstGeom>
            <a:solidFill>
              <a:srgbClr val="36787F">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6"/>
            <p:cNvSpPr>
              <a:spLocks/>
            </p:cNvSpPr>
            <p:nvPr/>
          </p:nvSpPr>
          <p:spPr bwMode="auto">
            <a:xfrm>
              <a:off x="2596286" y="3902296"/>
              <a:ext cx="324012" cy="186746"/>
            </a:xfrm>
            <a:custGeom>
              <a:avLst/>
              <a:gdLst>
                <a:gd name="T0" fmla="*/ 176 w 176"/>
                <a:gd name="T1" fmla="*/ 63 h 102"/>
                <a:gd name="T2" fmla="*/ 115 w 176"/>
                <a:gd name="T3" fmla="*/ 49 h 102"/>
                <a:gd name="T4" fmla="*/ 59 w 176"/>
                <a:gd name="T5" fmla="*/ 99 h 102"/>
                <a:gd name="T6" fmla="*/ 3 w 176"/>
                <a:gd name="T7" fmla="*/ 65 h 102"/>
                <a:gd name="T8" fmla="*/ 51 w 176"/>
                <a:gd name="T9" fmla="*/ 0 h 102"/>
                <a:gd name="T10" fmla="*/ 176 w 176"/>
                <a:gd name="T11" fmla="*/ 63 h 102"/>
              </a:gdLst>
              <a:ahLst/>
              <a:cxnLst>
                <a:cxn ang="0">
                  <a:pos x="T0" y="T1"/>
                </a:cxn>
                <a:cxn ang="0">
                  <a:pos x="T2" y="T3"/>
                </a:cxn>
                <a:cxn ang="0">
                  <a:pos x="T4" y="T5"/>
                </a:cxn>
                <a:cxn ang="0">
                  <a:pos x="T6" y="T7"/>
                </a:cxn>
                <a:cxn ang="0">
                  <a:pos x="T8" y="T9"/>
                </a:cxn>
                <a:cxn ang="0">
                  <a:pos x="T10" y="T11"/>
                </a:cxn>
              </a:cxnLst>
              <a:rect l="0" t="0" r="r" b="b"/>
              <a:pathLst>
                <a:path w="176" h="102">
                  <a:moveTo>
                    <a:pt x="176" y="63"/>
                  </a:moveTo>
                  <a:cubicBezTo>
                    <a:pt x="176" y="63"/>
                    <a:pt x="129" y="49"/>
                    <a:pt x="115" y="49"/>
                  </a:cubicBezTo>
                  <a:cubicBezTo>
                    <a:pt x="101" y="50"/>
                    <a:pt x="71" y="102"/>
                    <a:pt x="59" y="99"/>
                  </a:cubicBezTo>
                  <a:cubicBezTo>
                    <a:pt x="47" y="96"/>
                    <a:pt x="7" y="88"/>
                    <a:pt x="3" y="65"/>
                  </a:cubicBezTo>
                  <a:cubicBezTo>
                    <a:pt x="0" y="41"/>
                    <a:pt x="51" y="0"/>
                    <a:pt x="51" y="0"/>
                  </a:cubicBezTo>
                  <a:cubicBezTo>
                    <a:pt x="51" y="0"/>
                    <a:pt x="159" y="44"/>
                    <a:pt x="176" y="63"/>
                  </a:cubicBezTo>
                  <a:close/>
                </a:path>
              </a:pathLst>
            </a:custGeom>
            <a:solidFill>
              <a:srgbClr val="F2CE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7"/>
            <p:cNvSpPr>
              <a:spLocks/>
            </p:cNvSpPr>
            <p:nvPr/>
          </p:nvSpPr>
          <p:spPr bwMode="auto">
            <a:xfrm>
              <a:off x="2399964" y="2888762"/>
              <a:ext cx="1414158" cy="1455657"/>
            </a:xfrm>
            <a:custGeom>
              <a:avLst/>
              <a:gdLst>
                <a:gd name="T0" fmla="*/ 0 w 770"/>
                <a:gd name="T1" fmla="*/ 763 h 793"/>
                <a:gd name="T2" fmla="*/ 753 w 770"/>
                <a:gd name="T3" fmla="*/ 0 h 793"/>
                <a:gd name="T4" fmla="*/ 770 w 770"/>
                <a:gd name="T5" fmla="*/ 16 h 793"/>
                <a:gd name="T6" fmla="*/ 45 w 770"/>
                <a:gd name="T7" fmla="*/ 793 h 793"/>
                <a:gd name="T8" fmla="*/ 0 w 770"/>
                <a:gd name="T9" fmla="*/ 763 h 793"/>
              </a:gdLst>
              <a:ahLst/>
              <a:cxnLst>
                <a:cxn ang="0">
                  <a:pos x="T0" y="T1"/>
                </a:cxn>
                <a:cxn ang="0">
                  <a:pos x="T2" y="T3"/>
                </a:cxn>
                <a:cxn ang="0">
                  <a:pos x="T4" y="T5"/>
                </a:cxn>
                <a:cxn ang="0">
                  <a:pos x="T6" y="T7"/>
                </a:cxn>
                <a:cxn ang="0">
                  <a:pos x="T8" y="T9"/>
                </a:cxn>
              </a:cxnLst>
              <a:rect l="0" t="0" r="r" b="b"/>
              <a:pathLst>
                <a:path w="770" h="793">
                  <a:moveTo>
                    <a:pt x="0" y="763"/>
                  </a:moveTo>
                  <a:cubicBezTo>
                    <a:pt x="0" y="763"/>
                    <a:pt x="700" y="39"/>
                    <a:pt x="753" y="0"/>
                  </a:cubicBezTo>
                  <a:cubicBezTo>
                    <a:pt x="753" y="0"/>
                    <a:pt x="762" y="8"/>
                    <a:pt x="770" y="16"/>
                  </a:cubicBezTo>
                  <a:cubicBezTo>
                    <a:pt x="770" y="16"/>
                    <a:pt x="97" y="744"/>
                    <a:pt x="45" y="793"/>
                  </a:cubicBezTo>
                  <a:cubicBezTo>
                    <a:pt x="45" y="793"/>
                    <a:pt x="7" y="791"/>
                    <a:pt x="0" y="763"/>
                  </a:cubicBezTo>
                  <a:close/>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8"/>
            <p:cNvSpPr>
              <a:spLocks/>
            </p:cNvSpPr>
            <p:nvPr/>
          </p:nvSpPr>
          <p:spPr bwMode="auto">
            <a:xfrm>
              <a:off x="2829319" y="3903891"/>
              <a:ext cx="142055" cy="116517"/>
            </a:xfrm>
            <a:custGeom>
              <a:avLst/>
              <a:gdLst>
                <a:gd name="T0" fmla="*/ 77 w 77"/>
                <a:gd name="T1" fmla="*/ 28 h 64"/>
                <a:gd name="T2" fmla="*/ 24 w 77"/>
                <a:gd name="T3" fmla="*/ 4 h 64"/>
                <a:gd name="T4" fmla="*/ 4 w 77"/>
                <a:gd name="T5" fmla="*/ 41 h 64"/>
                <a:gd name="T6" fmla="*/ 58 w 77"/>
                <a:gd name="T7" fmla="*/ 64 h 64"/>
                <a:gd name="T8" fmla="*/ 77 w 77"/>
                <a:gd name="T9" fmla="*/ 28 h 64"/>
              </a:gdLst>
              <a:ahLst/>
              <a:cxnLst>
                <a:cxn ang="0">
                  <a:pos x="T0" y="T1"/>
                </a:cxn>
                <a:cxn ang="0">
                  <a:pos x="T2" y="T3"/>
                </a:cxn>
                <a:cxn ang="0">
                  <a:pos x="T4" y="T5"/>
                </a:cxn>
                <a:cxn ang="0">
                  <a:pos x="T6" y="T7"/>
                </a:cxn>
                <a:cxn ang="0">
                  <a:pos x="T8" y="T9"/>
                </a:cxn>
              </a:cxnLst>
              <a:rect l="0" t="0" r="r" b="b"/>
              <a:pathLst>
                <a:path w="77" h="64">
                  <a:moveTo>
                    <a:pt x="77" y="28"/>
                  </a:moveTo>
                  <a:cubicBezTo>
                    <a:pt x="77" y="28"/>
                    <a:pt x="33" y="7"/>
                    <a:pt x="24" y="4"/>
                  </a:cubicBezTo>
                  <a:cubicBezTo>
                    <a:pt x="15" y="0"/>
                    <a:pt x="0" y="30"/>
                    <a:pt x="4" y="41"/>
                  </a:cubicBezTo>
                  <a:cubicBezTo>
                    <a:pt x="9" y="53"/>
                    <a:pt x="50" y="64"/>
                    <a:pt x="58" y="64"/>
                  </a:cubicBezTo>
                  <a:cubicBezTo>
                    <a:pt x="65" y="64"/>
                    <a:pt x="77" y="28"/>
                    <a:pt x="77" y="28"/>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9"/>
            <p:cNvSpPr>
              <a:spLocks/>
            </p:cNvSpPr>
            <p:nvPr/>
          </p:nvSpPr>
          <p:spPr bwMode="auto">
            <a:xfrm>
              <a:off x="2722380" y="3956564"/>
              <a:ext cx="148439" cy="137266"/>
            </a:xfrm>
            <a:custGeom>
              <a:avLst/>
              <a:gdLst>
                <a:gd name="T0" fmla="*/ 47 w 81"/>
                <a:gd name="T1" fmla="*/ 19 h 75"/>
                <a:gd name="T2" fmla="*/ 74 w 81"/>
                <a:gd name="T3" fmla="*/ 62 h 75"/>
                <a:gd name="T4" fmla="*/ 17 w 81"/>
                <a:gd name="T5" fmla="*/ 36 h 75"/>
                <a:gd name="T6" fmla="*/ 47 w 81"/>
                <a:gd name="T7" fmla="*/ 19 h 75"/>
              </a:gdLst>
              <a:ahLst/>
              <a:cxnLst>
                <a:cxn ang="0">
                  <a:pos x="T0" y="T1"/>
                </a:cxn>
                <a:cxn ang="0">
                  <a:pos x="T2" y="T3"/>
                </a:cxn>
                <a:cxn ang="0">
                  <a:pos x="T4" y="T5"/>
                </a:cxn>
                <a:cxn ang="0">
                  <a:pos x="T6" y="T7"/>
                </a:cxn>
              </a:cxnLst>
              <a:rect l="0" t="0" r="r" b="b"/>
              <a:pathLst>
                <a:path w="81" h="75">
                  <a:moveTo>
                    <a:pt x="47" y="19"/>
                  </a:moveTo>
                  <a:cubicBezTo>
                    <a:pt x="47" y="19"/>
                    <a:pt x="81" y="49"/>
                    <a:pt x="74" y="62"/>
                  </a:cubicBezTo>
                  <a:cubicBezTo>
                    <a:pt x="68" y="75"/>
                    <a:pt x="34" y="72"/>
                    <a:pt x="17" y="36"/>
                  </a:cubicBezTo>
                  <a:cubicBezTo>
                    <a:pt x="0" y="0"/>
                    <a:pt x="38" y="10"/>
                    <a:pt x="47" y="19"/>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0"/>
            <p:cNvSpPr>
              <a:spLocks/>
            </p:cNvSpPr>
            <p:nvPr/>
          </p:nvSpPr>
          <p:spPr bwMode="auto">
            <a:xfrm>
              <a:off x="2685668" y="4018812"/>
              <a:ext cx="118113" cy="116517"/>
            </a:xfrm>
            <a:custGeom>
              <a:avLst/>
              <a:gdLst>
                <a:gd name="T0" fmla="*/ 21 w 65"/>
                <a:gd name="T1" fmla="*/ 1 h 63"/>
                <a:gd name="T2" fmla="*/ 64 w 65"/>
                <a:gd name="T3" fmla="*/ 35 h 63"/>
                <a:gd name="T4" fmla="*/ 33 w 65"/>
                <a:gd name="T5" fmla="*/ 51 h 63"/>
                <a:gd name="T6" fmla="*/ 21 w 65"/>
                <a:gd name="T7" fmla="*/ 1 h 63"/>
              </a:gdLst>
              <a:ahLst/>
              <a:cxnLst>
                <a:cxn ang="0">
                  <a:pos x="T0" y="T1"/>
                </a:cxn>
                <a:cxn ang="0">
                  <a:pos x="T2" y="T3"/>
                </a:cxn>
                <a:cxn ang="0">
                  <a:pos x="T4" y="T5"/>
                </a:cxn>
                <a:cxn ang="0">
                  <a:pos x="T6" y="T7"/>
                </a:cxn>
              </a:cxnLst>
              <a:rect l="0" t="0" r="r" b="b"/>
              <a:pathLst>
                <a:path w="65" h="63">
                  <a:moveTo>
                    <a:pt x="21" y="1"/>
                  </a:moveTo>
                  <a:cubicBezTo>
                    <a:pt x="34" y="0"/>
                    <a:pt x="65" y="24"/>
                    <a:pt x="64" y="35"/>
                  </a:cubicBezTo>
                  <a:cubicBezTo>
                    <a:pt x="63" y="46"/>
                    <a:pt x="51" y="63"/>
                    <a:pt x="33" y="51"/>
                  </a:cubicBezTo>
                  <a:cubicBezTo>
                    <a:pt x="14" y="38"/>
                    <a:pt x="0" y="2"/>
                    <a:pt x="21" y="1"/>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1"/>
            <p:cNvSpPr>
              <a:spLocks/>
            </p:cNvSpPr>
            <p:nvPr/>
          </p:nvSpPr>
          <p:spPr bwMode="auto">
            <a:xfrm>
              <a:off x="2565960" y="3848028"/>
              <a:ext cx="295282" cy="189938"/>
            </a:xfrm>
            <a:custGeom>
              <a:avLst/>
              <a:gdLst>
                <a:gd name="T0" fmla="*/ 12 w 161"/>
                <a:gd name="T1" fmla="*/ 62 h 103"/>
                <a:gd name="T2" fmla="*/ 54 w 161"/>
                <a:gd name="T3" fmla="*/ 5 h 103"/>
                <a:gd name="T4" fmla="*/ 143 w 161"/>
                <a:gd name="T5" fmla="*/ 48 h 103"/>
                <a:gd name="T6" fmla="*/ 113 w 161"/>
                <a:gd name="T7" fmla="*/ 71 h 103"/>
                <a:gd name="T8" fmla="*/ 69 w 161"/>
                <a:gd name="T9" fmla="*/ 48 h 103"/>
                <a:gd name="T10" fmla="*/ 37 w 161"/>
                <a:gd name="T11" fmla="*/ 94 h 103"/>
                <a:gd name="T12" fmla="*/ 12 w 161"/>
                <a:gd name="T13" fmla="*/ 62 h 103"/>
              </a:gdLst>
              <a:ahLst/>
              <a:cxnLst>
                <a:cxn ang="0">
                  <a:pos x="T0" y="T1"/>
                </a:cxn>
                <a:cxn ang="0">
                  <a:pos x="T2" y="T3"/>
                </a:cxn>
                <a:cxn ang="0">
                  <a:pos x="T4" y="T5"/>
                </a:cxn>
                <a:cxn ang="0">
                  <a:pos x="T6" y="T7"/>
                </a:cxn>
                <a:cxn ang="0">
                  <a:pos x="T8" y="T9"/>
                </a:cxn>
                <a:cxn ang="0">
                  <a:pos x="T10" y="T11"/>
                </a:cxn>
                <a:cxn ang="0">
                  <a:pos x="T12" y="T13"/>
                </a:cxn>
              </a:cxnLst>
              <a:rect l="0" t="0" r="r" b="b"/>
              <a:pathLst>
                <a:path w="161" h="103">
                  <a:moveTo>
                    <a:pt x="12" y="62"/>
                  </a:moveTo>
                  <a:cubicBezTo>
                    <a:pt x="12" y="62"/>
                    <a:pt x="42" y="11"/>
                    <a:pt x="54" y="5"/>
                  </a:cubicBezTo>
                  <a:cubicBezTo>
                    <a:pt x="67" y="0"/>
                    <a:pt x="126" y="48"/>
                    <a:pt x="143" y="48"/>
                  </a:cubicBezTo>
                  <a:cubicBezTo>
                    <a:pt x="161" y="49"/>
                    <a:pt x="131" y="75"/>
                    <a:pt x="113" y="71"/>
                  </a:cubicBezTo>
                  <a:cubicBezTo>
                    <a:pt x="96" y="68"/>
                    <a:pt x="69" y="48"/>
                    <a:pt x="69" y="48"/>
                  </a:cubicBezTo>
                  <a:cubicBezTo>
                    <a:pt x="69" y="48"/>
                    <a:pt x="73" y="85"/>
                    <a:pt x="37" y="94"/>
                  </a:cubicBezTo>
                  <a:cubicBezTo>
                    <a:pt x="0" y="103"/>
                    <a:pt x="12" y="62"/>
                    <a:pt x="12" y="62"/>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2"/>
            <p:cNvSpPr>
              <a:spLocks/>
            </p:cNvSpPr>
            <p:nvPr/>
          </p:nvSpPr>
          <p:spPr bwMode="auto">
            <a:xfrm>
              <a:off x="1352912" y="3785779"/>
              <a:ext cx="1299238" cy="601736"/>
            </a:xfrm>
            <a:custGeom>
              <a:avLst/>
              <a:gdLst>
                <a:gd name="T0" fmla="*/ 60 w 708"/>
                <a:gd name="T1" fmla="*/ 6 h 328"/>
                <a:gd name="T2" fmla="*/ 668 w 708"/>
                <a:gd name="T3" fmla="*/ 92 h 328"/>
                <a:gd name="T4" fmla="*/ 708 w 708"/>
                <a:gd name="T5" fmla="*/ 155 h 328"/>
                <a:gd name="T6" fmla="*/ 88 w 708"/>
                <a:gd name="T7" fmla="*/ 105 h 328"/>
                <a:gd name="T8" fmla="*/ 60 w 708"/>
                <a:gd name="T9" fmla="*/ 6 h 328"/>
              </a:gdLst>
              <a:ahLst/>
              <a:cxnLst>
                <a:cxn ang="0">
                  <a:pos x="T0" y="T1"/>
                </a:cxn>
                <a:cxn ang="0">
                  <a:pos x="T2" y="T3"/>
                </a:cxn>
                <a:cxn ang="0">
                  <a:pos x="T4" y="T5"/>
                </a:cxn>
                <a:cxn ang="0">
                  <a:pos x="T6" y="T7"/>
                </a:cxn>
                <a:cxn ang="0">
                  <a:pos x="T8" y="T9"/>
                </a:cxn>
              </a:cxnLst>
              <a:rect l="0" t="0" r="r" b="b"/>
              <a:pathLst>
                <a:path w="708" h="328">
                  <a:moveTo>
                    <a:pt x="60" y="6"/>
                  </a:moveTo>
                  <a:cubicBezTo>
                    <a:pt x="79" y="0"/>
                    <a:pt x="350" y="233"/>
                    <a:pt x="668" y="92"/>
                  </a:cubicBezTo>
                  <a:cubicBezTo>
                    <a:pt x="668" y="92"/>
                    <a:pt x="698" y="111"/>
                    <a:pt x="708" y="155"/>
                  </a:cubicBezTo>
                  <a:cubicBezTo>
                    <a:pt x="708" y="155"/>
                    <a:pt x="375" y="328"/>
                    <a:pt x="88" y="105"/>
                  </a:cubicBezTo>
                  <a:cubicBezTo>
                    <a:pt x="88" y="105"/>
                    <a:pt x="0" y="23"/>
                    <a:pt x="60" y="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3"/>
            <p:cNvSpPr>
              <a:spLocks/>
            </p:cNvSpPr>
            <p:nvPr/>
          </p:nvSpPr>
          <p:spPr bwMode="auto">
            <a:xfrm>
              <a:off x="1309817" y="2866416"/>
              <a:ext cx="248994" cy="541084"/>
            </a:xfrm>
            <a:custGeom>
              <a:avLst/>
              <a:gdLst>
                <a:gd name="T0" fmla="*/ 64 w 136"/>
                <a:gd name="T1" fmla="*/ 13 h 295"/>
                <a:gd name="T2" fmla="*/ 77 w 136"/>
                <a:gd name="T3" fmla="*/ 197 h 295"/>
                <a:gd name="T4" fmla="*/ 64 w 136"/>
                <a:gd name="T5" fmla="*/ 13 h 295"/>
              </a:gdLst>
              <a:ahLst/>
              <a:cxnLst>
                <a:cxn ang="0">
                  <a:pos x="T0" y="T1"/>
                </a:cxn>
                <a:cxn ang="0">
                  <a:pos x="T2" y="T3"/>
                </a:cxn>
                <a:cxn ang="0">
                  <a:pos x="T4" y="T5"/>
                </a:cxn>
              </a:cxnLst>
              <a:rect l="0" t="0" r="r" b="b"/>
              <a:pathLst>
                <a:path w="136" h="295">
                  <a:moveTo>
                    <a:pt x="64" y="13"/>
                  </a:moveTo>
                  <a:cubicBezTo>
                    <a:pt x="64" y="13"/>
                    <a:pt x="136" y="99"/>
                    <a:pt x="77" y="197"/>
                  </a:cubicBezTo>
                  <a:cubicBezTo>
                    <a:pt x="18" y="295"/>
                    <a:pt x="0" y="0"/>
                    <a:pt x="64" y="1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4"/>
            <p:cNvSpPr>
              <a:spLocks/>
            </p:cNvSpPr>
            <p:nvPr/>
          </p:nvSpPr>
          <p:spPr bwMode="auto">
            <a:xfrm>
              <a:off x="850136" y="2786610"/>
              <a:ext cx="681542" cy="948093"/>
            </a:xfrm>
            <a:custGeom>
              <a:avLst/>
              <a:gdLst>
                <a:gd name="T0" fmla="*/ 302 w 371"/>
                <a:gd name="T1" fmla="*/ 84 h 517"/>
                <a:gd name="T2" fmla="*/ 360 w 371"/>
                <a:gd name="T3" fmla="*/ 406 h 517"/>
                <a:gd name="T4" fmla="*/ 109 w 371"/>
                <a:gd name="T5" fmla="*/ 479 h 517"/>
                <a:gd name="T6" fmla="*/ 35 w 371"/>
                <a:gd name="T7" fmla="*/ 301 h 517"/>
                <a:gd name="T8" fmla="*/ 54 w 371"/>
                <a:gd name="T9" fmla="*/ 76 h 517"/>
                <a:gd name="T10" fmla="*/ 302 w 371"/>
                <a:gd name="T11" fmla="*/ 84 h 517"/>
              </a:gdLst>
              <a:ahLst/>
              <a:cxnLst>
                <a:cxn ang="0">
                  <a:pos x="T0" y="T1"/>
                </a:cxn>
                <a:cxn ang="0">
                  <a:pos x="T2" y="T3"/>
                </a:cxn>
                <a:cxn ang="0">
                  <a:pos x="T4" y="T5"/>
                </a:cxn>
                <a:cxn ang="0">
                  <a:pos x="T6" y="T7"/>
                </a:cxn>
                <a:cxn ang="0">
                  <a:pos x="T8" y="T9"/>
                </a:cxn>
                <a:cxn ang="0">
                  <a:pos x="T10" y="T11"/>
                </a:cxn>
              </a:cxnLst>
              <a:rect l="0" t="0" r="r" b="b"/>
              <a:pathLst>
                <a:path w="371" h="517">
                  <a:moveTo>
                    <a:pt x="302" y="84"/>
                  </a:moveTo>
                  <a:cubicBezTo>
                    <a:pt x="302" y="84"/>
                    <a:pt x="371" y="305"/>
                    <a:pt x="360" y="406"/>
                  </a:cubicBezTo>
                  <a:cubicBezTo>
                    <a:pt x="349" y="508"/>
                    <a:pt x="152" y="517"/>
                    <a:pt x="109" y="479"/>
                  </a:cubicBezTo>
                  <a:cubicBezTo>
                    <a:pt x="65" y="442"/>
                    <a:pt x="35" y="301"/>
                    <a:pt x="35" y="301"/>
                  </a:cubicBezTo>
                  <a:cubicBezTo>
                    <a:pt x="35" y="301"/>
                    <a:pt x="0" y="121"/>
                    <a:pt x="54" y="76"/>
                  </a:cubicBezTo>
                  <a:cubicBezTo>
                    <a:pt x="108" y="31"/>
                    <a:pt x="263" y="0"/>
                    <a:pt x="302" y="84"/>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5"/>
            <p:cNvSpPr>
              <a:spLocks/>
            </p:cNvSpPr>
            <p:nvPr/>
          </p:nvSpPr>
          <p:spPr bwMode="auto">
            <a:xfrm>
              <a:off x="559643" y="2569539"/>
              <a:ext cx="1150800" cy="879460"/>
            </a:xfrm>
            <a:custGeom>
              <a:avLst/>
              <a:gdLst>
                <a:gd name="T0" fmla="*/ 208 w 627"/>
                <a:gd name="T1" fmla="*/ 464 h 479"/>
                <a:gd name="T2" fmla="*/ 229 w 627"/>
                <a:gd name="T3" fmla="*/ 453 h 479"/>
                <a:gd name="T4" fmla="*/ 208 w 627"/>
                <a:gd name="T5" fmla="*/ 256 h 479"/>
                <a:gd name="T6" fmla="*/ 266 w 627"/>
                <a:gd name="T7" fmla="*/ 269 h 479"/>
                <a:gd name="T8" fmla="*/ 257 w 627"/>
                <a:gd name="T9" fmla="*/ 235 h 479"/>
                <a:gd name="T10" fmla="*/ 357 w 627"/>
                <a:gd name="T11" fmla="*/ 252 h 479"/>
                <a:gd name="T12" fmla="*/ 336 w 627"/>
                <a:gd name="T13" fmla="*/ 216 h 479"/>
                <a:gd name="T14" fmla="*/ 485 w 627"/>
                <a:gd name="T15" fmla="*/ 231 h 479"/>
                <a:gd name="T16" fmla="*/ 460 w 627"/>
                <a:gd name="T17" fmla="*/ 202 h 479"/>
                <a:gd name="T18" fmla="*/ 475 w 627"/>
                <a:gd name="T19" fmla="*/ 36 h 479"/>
                <a:gd name="T20" fmla="*/ 430 w 627"/>
                <a:gd name="T21" fmla="*/ 79 h 479"/>
                <a:gd name="T22" fmla="*/ 281 w 627"/>
                <a:gd name="T23" fmla="*/ 36 h 479"/>
                <a:gd name="T24" fmla="*/ 306 w 627"/>
                <a:gd name="T25" fmla="*/ 96 h 479"/>
                <a:gd name="T26" fmla="*/ 97 w 627"/>
                <a:gd name="T27" fmla="*/ 188 h 479"/>
                <a:gd name="T28" fmla="*/ 82 w 627"/>
                <a:gd name="T29" fmla="*/ 130 h 479"/>
                <a:gd name="T30" fmla="*/ 54 w 627"/>
                <a:gd name="T31" fmla="*/ 197 h 479"/>
                <a:gd name="T32" fmla="*/ 0 w 627"/>
                <a:gd name="T33" fmla="*/ 220 h 479"/>
                <a:gd name="T34" fmla="*/ 37 w 627"/>
                <a:gd name="T35" fmla="*/ 266 h 479"/>
                <a:gd name="T36" fmla="*/ 161 w 627"/>
                <a:gd name="T37" fmla="*/ 479 h 479"/>
                <a:gd name="T38" fmla="*/ 208 w 627"/>
                <a:gd name="T39" fmla="*/ 46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7" h="479">
                  <a:moveTo>
                    <a:pt x="208" y="464"/>
                  </a:moveTo>
                  <a:cubicBezTo>
                    <a:pt x="229" y="453"/>
                    <a:pt x="229" y="453"/>
                    <a:pt x="229" y="453"/>
                  </a:cubicBezTo>
                  <a:cubicBezTo>
                    <a:pt x="229" y="453"/>
                    <a:pt x="244" y="286"/>
                    <a:pt x="208" y="256"/>
                  </a:cubicBezTo>
                  <a:cubicBezTo>
                    <a:pt x="208" y="256"/>
                    <a:pt x="253" y="276"/>
                    <a:pt x="266" y="269"/>
                  </a:cubicBezTo>
                  <a:cubicBezTo>
                    <a:pt x="280" y="261"/>
                    <a:pt x="257" y="235"/>
                    <a:pt x="257" y="235"/>
                  </a:cubicBezTo>
                  <a:cubicBezTo>
                    <a:pt x="257" y="235"/>
                    <a:pt x="340" y="261"/>
                    <a:pt x="357" y="252"/>
                  </a:cubicBezTo>
                  <a:cubicBezTo>
                    <a:pt x="374" y="242"/>
                    <a:pt x="336" y="216"/>
                    <a:pt x="336" y="216"/>
                  </a:cubicBezTo>
                  <a:cubicBezTo>
                    <a:pt x="336" y="216"/>
                    <a:pt x="474" y="252"/>
                    <a:pt x="485" y="231"/>
                  </a:cubicBezTo>
                  <a:cubicBezTo>
                    <a:pt x="496" y="210"/>
                    <a:pt x="460" y="202"/>
                    <a:pt x="460" y="202"/>
                  </a:cubicBezTo>
                  <a:cubicBezTo>
                    <a:pt x="460" y="202"/>
                    <a:pt x="627" y="128"/>
                    <a:pt x="475" y="36"/>
                  </a:cubicBezTo>
                  <a:cubicBezTo>
                    <a:pt x="475" y="36"/>
                    <a:pt x="449" y="32"/>
                    <a:pt x="430" y="79"/>
                  </a:cubicBezTo>
                  <a:cubicBezTo>
                    <a:pt x="430" y="79"/>
                    <a:pt x="302" y="0"/>
                    <a:pt x="281" y="36"/>
                  </a:cubicBezTo>
                  <a:cubicBezTo>
                    <a:pt x="261" y="72"/>
                    <a:pt x="306" y="96"/>
                    <a:pt x="306" y="96"/>
                  </a:cubicBezTo>
                  <a:cubicBezTo>
                    <a:pt x="306" y="96"/>
                    <a:pt x="141" y="83"/>
                    <a:pt x="97" y="188"/>
                  </a:cubicBezTo>
                  <a:cubicBezTo>
                    <a:pt x="97" y="188"/>
                    <a:pt x="90" y="135"/>
                    <a:pt x="82" y="130"/>
                  </a:cubicBezTo>
                  <a:cubicBezTo>
                    <a:pt x="75" y="124"/>
                    <a:pt x="41" y="145"/>
                    <a:pt x="54" y="197"/>
                  </a:cubicBezTo>
                  <a:cubicBezTo>
                    <a:pt x="54" y="197"/>
                    <a:pt x="0" y="177"/>
                    <a:pt x="0" y="220"/>
                  </a:cubicBezTo>
                  <a:cubicBezTo>
                    <a:pt x="0" y="263"/>
                    <a:pt x="37" y="266"/>
                    <a:pt x="37" y="266"/>
                  </a:cubicBezTo>
                  <a:cubicBezTo>
                    <a:pt x="37" y="266"/>
                    <a:pt x="26" y="432"/>
                    <a:pt x="161" y="479"/>
                  </a:cubicBezTo>
                  <a:lnTo>
                    <a:pt x="208" y="4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6"/>
            <p:cNvSpPr>
              <a:spLocks/>
            </p:cNvSpPr>
            <p:nvPr/>
          </p:nvSpPr>
          <p:spPr bwMode="auto">
            <a:xfrm>
              <a:off x="755965" y="3342059"/>
              <a:ext cx="293685" cy="314435"/>
            </a:xfrm>
            <a:custGeom>
              <a:avLst/>
              <a:gdLst>
                <a:gd name="T0" fmla="*/ 109 w 160"/>
                <a:gd name="T1" fmla="*/ 39 h 171"/>
                <a:gd name="T2" fmla="*/ 36 w 160"/>
                <a:gd name="T3" fmla="*/ 20 h 171"/>
                <a:gd name="T4" fmla="*/ 126 w 160"/>
                <a:gd name="T5" fmla="*/ 124 h 171"/>
                <a:gd name="T6" fmla="*/ 109 w 160"/>
                <a:gd name="T7" fmla="*/ 39 h 171"/>
              </a:gdLst>
              <a:ahLst/>
              <a:cxnLst>
                <a:cxn ang="0">
                  <a:pos x="T0" y="T1"/>
                </a:cxn>
                <a:cxn ang="0">
                  <a:pos x="T2" y="T3"/>
                </a:cxn>
                <a:cxn ang="0">
                  <a:pos x="T4" y="T5"/>
                </a:cxn>
                <a:cxn ang="0">
                  <a:pos x="T6" y="T7"/>
                </a:cxn>
              </a:cxnLst>
              <a:rect l="0" t="0" r="r" b="b"/>
              <a:pathLst>
                <a:path w="160" h="171">
                  <a:moveTo>
                    <a:pt x="109" y="39"/>
                  </a:moveTo>
                  <a:cubicBezTo>
                    <a:pt x="109" y="39"/>
                    <a:pt x="71" y="0"/>
                    <a:pt x="36" y="20"/>
                  </a:cubicBezTo>
                  <a:cubicBezTo>
                    <a:pt x="0" y="41"/>
                    <a:pt x="47" y="171"/>
                    <a:pt x="126" y="124"/>
                  </a:cubicBezTo>
                  <a:cubicBezTo>
                    <a:pt x="160" y="105"/>
                    <a:pt x="109" y="39"/>
                    <a:pt x="109" y="39"/>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7"/>
            <p:cNvSpPr>
              <a:spLocks/>
            </p:cNvSpPr>
            <p:nvPr/>
          </p:nvSpPr>
          <p:spPr bwMode="auto">
            <a:xfrm>
              <a:off x="1324182" y="3147332"/>
              <a:ext cx="126094" cy="161208"/>
            </a:xfrm>
            <a:custGeom>
              <a:avLst/>
              <a:gdLst>
                <a:gd name="T0" fmla="*/ 9 w 69"/>
                <a:gd name="T1" fmla="*/ 0 h 88"/>
                <a:gd name="T2" fmla="*/ 9 w 69"/>
                <a:gd name="T3" fmla="*/ 58 h 88"/>
                <a:gd name="T4" fmla="*/ 56 w 69"/>
                <a:gd name="T5" fmla="*/ 58 h 88"/>
                <a:gd name="T6" fmla="*/ 24 w 69"/>
                <a:gd name="T7" fmla="*/ 88 h 88"/>
                <a:gd name="T8" fmla="*/ 69 w 69"/>
                <a:gd name="T9" fmla="*/ 68 h 88"/>
                <a:gd name="T10" fmla="*/ 26 w 69"/>
                <a:gd name="T11" fmla="*/ 49 h 88"/>
                <a:gd name="T12" fmla="*/ 9 w 69"/>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69" h="88">
                  <a:moveTo>
                    <a:pt x="9" y="0"/>
                  </a:moveTo>
                  <a:cubicBezTo>
                    <a:pt x="9" y="0"/>
                    <a:pt x="0" y="45"/>
                    <a:pt x="9" y="58"/>
                  </a:cubicBezTo>
                  <a:cubicBezTo>
                    <a:pt x="18" y="70"/>
                    <a:pt x="52" y="44"/>
                    <a:pt x="56" y="58"/>
                  </a:cubicBezTo>
                  <a:cubicBezTo>
                    <a:pt x="59" y="71"/>
                    <a:pt x="55" y="83"/>
                    <a:pt x="24" y="88"/>
                  </a:cubicBezTo>
                  <a:cubicBezTo>
                    <a:pt x="24" y="88"/>
                    <a:pt x="69" y="87"/>
                    <a:pt x="69" y="68"/>
                  </a:cubicBezTo>
                  <a:cubicBezTo>
                    <a:pt x="69" y="39"/>
                    <a:pt x="51" y="36"/>
                    <a:pt x="26" y="49"/>
                  </a:cubicBezTo>
                  <a:cubicBezTo>
                    <a:pt x="9" y="58"/>
                    <a:pt x="9" y="25"/>
                    <a:pt x="9" y="0"/>
                  </a:cubicBezTo>
                  <a:close/>
                </a:path>
              </a:pathLst>
            </a:custGeom>
            <a:solidFill>
              <a:srgbClr val="CB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8"/>
            <p:cNvSpPr>
              <a:spLocks/>
            </p:cNvSpPr>
            <p:nvPr/>
          </p:nvSpPr>
          <p:spPr bwMode="auto">
            <a:xfrm>
              <a:off x="1172551" y="3179255"/>
              <a:ext cx="55865" cy="76614"/>
            </a:xfrm>
            <a:custGeom>
              <a:avLst/>
              <a:gdLst>
                <a:gd name="T0" fmla="*/ 28 w 30"/>
                <a:gd name="T1" fmla="*/ 18 h 42"/>
                <a:gd name="T2" fmla="*/ 19 w 30"/>
                <a:gd name="T3" fmla="*/ 40 h 42"/>
                <a:gd name="T4" fmla="*/ 2 w 30"/>
                <a:gd name="T5" fmla="*/ 23 h 42"/>
                <a:gd name="T6" fmla="*/ 11 w 30"/>
                <a:gd name="T7" fmla="*/ 1 h 42"/>
                <a:gd name="T8" fmla="*/ 28 w 30"/>
                <a:gd name="T9" fmla="*/ 18 h 42"/>
              </a:gdLst>
              <a:ahLst/>
              <a:cxnLst>
                <a:cxn ang="0">
                  <a:pos x="T0" y="T1"/>
                </a:cxn>
                <a:cxn ang="0">
                  <a:pos x="T2" y="T3"/>
                </a:cxn>
                <a:cxn ang="0">
                  <a:pos x="T4" y="T5"/>
                </a:cxn>
                <a:cxn ang="0">
                  <a:pos x="T6" y="T7"/>
                </a:cxn>
                <a:cxn ang="0">
                  <a:pos x="T8" y="T9"/>
                </a:cxn>
              </a:cxnLst>
              <a:rect l="0" t="0" r="r" b="b"/>
              <a:pathLst>
                <a:path w="30" h="42">
                  <a:moveTo>
                    <a:pt x="28" y="18"/>
                  </a:moveTo>
                  <a:cubicBezTo>
                    <a:pt x="30" y="29"/>
                    <a:pt x="26" y="39"/>
                    <a:pt x="19" y="40"/>
                  </a:cubicBezTo>
                  <a:cubicBezTo>
                    <a:pt x="12" y="42"/>
                    <a:pt x="4" y="34"/>
                    <a:pt x="2" y="23"/>
                  </a:cubicBezTo>
                  <a:cubicBezTo>
                    <a:pt x="0" y="12"/>
                    <a:pt x="4" y="2"/>
                    <a:pt x="11" y="1"/>
                  </a:cubicBezTo>
                  <a:cubicBezTo>
                    <a:pt x="18" y="0"/>
                    <a:pt x="26" y="7"/>
                    <a:pt x="28" y="18"/>
                  </a:cubicBezTo>
                  <a:close/>
                </a:path>
              </a:pathLst>
            </a:custGeom>
            <a:solidFill>
              <a:srgbClr val="190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9"/>
            <p:cNvSpPr>
              <a:spLocks/>
            </p:cNvSpPr>
            <p:nvPr/>
          </p:nvSpPr>
          <p:spPr bwMode="auto">
            <a:xfrm>
              <a:off x="1384835" y="3145737"/>
              <a:ext cx="49480" cy="70229"/>
            </a:xfrm>
            <a:custGeom>
              <a:avLst/>
              <a:gdLst>
                <a:gd name="T0" fmla="*/ 25 w 27"/>
                <a:gd name="T1" fmla="*/ 16 h 38"/>
                <a:gd name="T2" fmla="*/ 17 w 27"/>
                <a:gd name="T3" fmla="*/ 36 h 38"/>
                <a:gd name="T4" fmla="*/ 2 w 27"/>
                <a:gd name="T5" fmla="*/ 21 h 38"/>
                <a:gd name="T6" fmla="*/ 10 w 27"/>
                <a:gd name="T7" fmla="*/ 1 h 38"/>
                <a:gd name="T8" fmla="*/ 25 w 27"/>
                <a:gd name="T9" fmla="*/ 16 h 38"/>
              </a:gdLst>
              <a:ahLst/>
              <a:cxnLst>
                <a:cxn ang="0">
                  <a:pos x="T0" y="T1"/>
                </a:cxn>
                <a:cxn ang="0">
                  <a:pos x="T2" y="T3"/>
                </a:cxn>
                <a:cxn ang="0">
                  <a:pos x="T4" y="T5"/>
                </a:cxn>
                <a:cxn ang="0">
                  <a:pos x="T6" y="T7"/>
                </a:cxn>
                <a:cxn ang="0">
                  <a:pos x="T8" y="T9"/>
                </a:cxn>
              </a:cxnLst>
              <a:rect l="0" t="0" r="r" b="b"/>
              <a:pathLst>
                <a:path w="27" h="38">
                  <a:moveTo>
                    <a:pt x="25" y="16"/>
                  </a:moveTo>
                  <a:cubicBezTo>
                    <a:pt x="27" y="26"/>
                    <a:pt x="23" y="35"/>
                    <a:pt x="17" y="36"/>
                  </a:cubicBezTo>
                  <a:cubicBezTo>
                    <a:pt x="10" y="38"/>
                    <a:pt x="4" y="31"/>
                    <a:pt x="2" y="21"/>
                  </a:cubicBezTo>
                  <a:cubicBezTo>
                    <a:pt x="0" y="11"/>
                    <a:pt x="3" y="3"/>
                    <a:pt x="10" y="1"/>
                  </a:cubicBezTo>
                  <a:cubicBezTo>
                    <a:pt x="16" y="0"/>
                    <a:pt x="23" y="7"/>
                    <a:pt x="25" y="16"/>
                  </a:cubicBezTo>
                  <a:close/>
                </a:path>
              </a:pathLst>
            </a:custGeom>
            <a:solidFill>
              <a:srgbClr val="190F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0"/>
            <p:cNvSpPr>
              <a:spLocks/>
            </p:cNvSpPr>
            <p:nvPr/>
          </p:nvSpPr>
          <p:spPr bwMode="auto">
            <a:xfrm>
              <a:off x="1113495" y="3533592"/>
              <a:ext cx="245802" cy="118113"/>
            </a:xfrm>
            <a:custGeom>
              <a:avLst/>
              <a:gdLst>
                <a:gd name="T0" fmla="*/ 0 w 134"/>
                <a:gd name="T1" fmla="*/ 6 h 65"/>
                <a:gd name="T2" fmla="*/ 101 w 134"/>
                <a:gd name="T3" fmla="*/ 59 h 65"/>
                <a:gd name="T4" fmla="*/ 134 w 134"/>
                <a:gd name="T5" fmla="*/ 43 h 65"/>
                <a:gd name="T6" fmla="*/ 0 w 134"/>
                <a:gd name="T7" fmla="*/ 6 h 65"/>
              </a:gdLst>
              <a:ahLst/>
              <a:cxnLst>
                <a:cxn ang="0">
                  <a:pos x="T0" y="T1"/>
                </a:cxn>
                <a:cxn ang="0">
                  <a:pos x="T2" y="T3"/>
                </a:cxn>
                <a:cxn ang="0">
                  <a:pos x="T4" y="T5"/>
                </a:cxn>
                <a:cxn ang="0">
                  <a:pos x="T6" y="T7"/>
                </a:cxn>
              </a:cxnLst>
              <a:rect l="0" t="0" r="r" b="b"/>
              <a:pathLst>
                <a:path w="134" h="65">
                  <a:moveTo>
                    <a:pt x="0" y="6"/>
                  </a:moveTo>
                  <a:cubicBezTo>
                    <a:pt x="24" y="35"/>
                    <a:pt x="59" y="65"/>
                    <a:pt x="101" y="59"/>
                  </a:cubicBezTo>
                  <a:cubicBezTo>
                    <a:pt x="114" y="57"/>
                    <a:pt x="126" y="51"/>
                    <a:pt x="134" y="43"/>
                  </a:cubicBezTo>
                  <a:cubicBezTo>
                    <a:pt x="100" y="0"/>
                    <a:pt x="35" y="1"/>
                    <a:pt x="0" y="6"/>
                  </a:cubicBezTo>
                  <a:close/>
                </a:path>
              </a:pathLst>
            </a:custGeom>
            <a:solidFill>
              <a:srgbClr val="DA9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1"/>
            <p:cNvSpPr>
              <a:spLocks/>
            </p:cNvSpPr>
            <p:nvPr/>
          </p:nvSpPr>
          <p:spPr bwMode="auto">
            <a:xfrm>
              <a:off x="1049651" y="3367596"/>
              <a:ext cx="386260" cy="244206"/>
            </a:xfrm>
            <a:custGeom>
              <a:avLst/>
              <a:gdLst>
                <a:gd name="T0" fmla="*/ 204 w 210"/>
                <a:gd name="T1" fmla="*/ 0 h 133"/>
                <a:gd name="T2" fmla="*/ 0 w 210"/>
                <a:gd name="T3" fmla="*/ 44 h 133"/>
                <a:gd name="T4" fmla="*/ 34 w 210"/>
                <a:gd name="T5" fmla="*/ 96 h 133"/>
                <a:gd name="T6" fmla="*/ 168 w 210"/>
                <a:gd name="T7" fmla="*/ 133 h 133"/>
                <a:gd name="T8" fmla="*/ 204 w 210"/>
                <a:gd name="T9" fmla="*/ 0 h 133"/>
              </a:gdLst>
              <a:ahLst/>
              <a:cxnLst>
                <a:cxn ang="0">
                  <a:pos x="T0" y="T1"/>
                </a:cxn>
                <a:cxn ang="0">
                  <a:pos x="T2" y="T3"/>
                </a:cxn>
                <a:cxn ang="0">
                  <a:pos x="T4" y="T5"/>
                </a:cxn>
                <a:cxn ang="0">
                  <a:pos x="T6" y="T7"/>
                </a:cxn>
                <a:cxn ang="0">
                  <a:pos x="T8" y="T9"/>
                </a:cxn>
              </a:cxnLst>
              <a:rect l="0" t="0" r="r" b="b"/>
              <a:pathLst>
                <a:path w="210" h="133">
                  <a:moveTo>
                    <a:pt x="204" y="0"/>
                  </a:moveTo>
                  <a:cubicBezTo>
                    <a:pt x="125" y="0"/>
                    <a:pt x="0" y="44"/>
                    <a:pt x="0" y="44"/>
                  </a:cubicBezTo>
                  <a:cubicBezTo>
                    <a:pt x="0" y="44"/>
                    <a:pt x="12" y="70"/>
                    <a:pt x="34" y="96"/>
                  </a:cubicBezTo>
                  <a:cubicBezTo>
                    <a:pt x="69" y="91"/>
                    <a:pt x="134" y="90"/>
                    <a:pt x="168" y="133"/>
                  </a:cubicBezTo>
                  <a:cubicBezTo>
                    <a:pt x="210" y="94"/>
                    <a:pt x="204" y="0"/>
                    <a:pt x="204" y="0"/>
                  </a:cubicBezTo>
                  <a:close/>
                </a:path>
              </a:pathLst>
            </a:custGeom>
            <a:solidFill>
              <a:srgbClr val="753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2"/>
            <p:cNvSpPr>
              <a:spLocks/>
            </p:cNvSpPr>
            <p:nvPr/>
          </p:nvSpPr>
          <p:spPr bwMode="auto">
            <a:xfrm>
              <a:off x="1113495" y="3048373"/>
              <a:ext cx="113325" cy="82998"/>
            </a:xfrm>
            <a:custGeom>
              <a:avLst/>
              <a:gdLst>
                <a:gd name="T0" fmla="*/ 0 w 62"/>
                <a:gd name="T1" fmla="*/ 45 h 45"/>
                <a:gd name="T2" fmla="*/ 62 w 62"/>
                <a:gd name="T3" fmla="*/ 25 h 45"/>
                <a:gd name="T4" fmla="*/ 0 w 62"/>
                <a:gd name="T5" fmla="*/ 45 h 45"/>
              </a:gdLst>
              <a:ahLst/>
              <a:cxnLst>
                <a:cxn ang="0">
                  <a:pos x="T0" y="T1"/>
                </a:cxn>
                <a:cxn ang="0">
                  <a:pos x="T2" y="T3"/>
                </a:cxn>
                <a:cxn ang="0">
                  <a:pos x="T4" y="T5"/>
                </a:cxn>
              </a:cxnLst>
              <a:rect l="0" t="0" r="r" b="b"/>
              <a:pathLst>
                <a:path w="62" h="45">
                  <a:moveTo>
                    <a:pt x="0" y="45"/>
                  </a:moveTo>
                  <a:cubicBezTo>
                    <a:pt x="0" y="45"/>
                    <a:pt x="30" y="21"/>
                    <a:pt x="62" y="25"/>
                  </a:cubicBezTo>
                  <a:cubicBezTo>
                    <a:pt x="62" y="25"/>
                    <a:pt x="19" y="0"/>
                    <a:pt x="0" y="45"/>
                  </a:cubicBezTo>
                  <a:close/>
                </a:path>
              </a:pathLst>
            </a:custGeom>
            <a:solidFill>
              <a:srgbClr val="493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03"/>
            <p:cNvSpPr>
              <a:spLocks/>
            </p:cNvSpPr>
            <p:nvPr/>
          </p:nvSpPr>
          <p:spPr bwMode="auto">
            <a:xfrm>
              <a:off x="1332162" y="3021240"/>
              <a:ext cx="92575" cy="60652"/>
            </a:xfrm>
            <a:custGeom>
              <a:avLst/>
              <a:gdLst>
                <a:gd name="T0" fmla="*/ 0 w 50"/>
                <a:gd name="T1" fmla="*/ 33 h 33"/>
                <a:gd name="T2" fmla="*/ 50 w 50"/>
                <a:gd name="T3" fmla="*/ 33 h 33"/>
                <a:gd name="T4" fmla="*/ 0 w 50"/>
                <a:gd name="T5" fmla="*/ 33 h 33"/>
              </a:gdLst>
              <a:ahLst/>
              <a:cxnLst>
                <a:cxn ang="0">
                  <a:pos x="T0" y="T1"/>
                </a:cxn>
                <a:cxn ang="0">
                  <a:pos x="T2" y="T3"/>
                </a:cxn>
                <a:cxn ang="0">
                  <a:pos x="T4" y="T5"/>
                </a:cxn>
              </a:cxnLst>
              <a:rect l="0" t="0" r="r" b="b"/>
              <a:pathLst>
                <a:path w="50" h="33">
                  <a:moveTo>
                    <a:pt x="0" y="33"/>
                  </a:moveTo>
                  <a:cubicBezTo>
                    <a:pt x="0" y="33"/>
                    <a:pt x="37" y="21"/>
                    <a:pt x="50" y="33"/>
                  </a:cubicBezTo>
                  <a:cubicBezTo>
                    <a:pt x="50" y="33"/>
                    <a:pt x="21" y="0"/>
                    <a:pt x="0" y="33"/>
                  </a:cubicBezTo>
                  <a:close/>
                </a:path>
              </a:pathLst>
            </a:custGeom>
            <a:solidFill>
              <a:srgbClr val="493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04"/>
            <p:cNvSpPr>
              <a:spLocks/>
            </p:cNvSpPr>
            <p:nvPr/>
          </p:nvSpPr>
          <p:spPr bwMode="auto">
            <a:xfrm>
              <a:off x="1544446" y="6272527"/>
              <a:ext cx="405413" cy="263360"/>
            </a:xfrm>
            <a:custGeom>
              <a:avLst/>
              <a:gdLst>
                <a:gd name="T0" fmla="*/ 102 w 221"/>
                <a:gd name="T1" fmla="*/ 30 h 144"/>
                <a:gd name="T2" fmla="*/ 132 w 221"/>
                <a:gd name="T3" fmla="*/ 72 h 144"/>
                <a:gd name="T4" fmla="*/ 206 w 221"/>
                <a:gd name="T5" fmla="*/ 86 h 144"/>
                <a:gd name="T6" fmla="*/ 206 w 221"/>
                <a:gd name="T7" fmla="*/ 124 h 144"/>
                <a:gd name="T8" fmla="*/ 14 w 221"/>
                <a:gd name="T9" fmla="*/ 124 h 144"/>
                <a:gd name="T10" fmla="*/ 14 w 221"/>
                <a:gd name="T11" fmla="*/ 30 h 144"/>
                <a:gd name="T12" fmla="*/ 102 w 221"/>
                <a:gd name="T13" fmla="*/ 30 h 144"/>
              </a:gdLst>
              <a:ahLst/>
              <a:cxnLst>
                <a:cxn ang="0">
                  <a:pos x="T0" y="T1"/>
                </a:cxn>
                <a:cxn ang="0">
                  <a:pos x="T2" y="T3"/>
                </a:cxn>
                <a:cxn ang="0">
                  <a:pos x="T4" y="T5"/>
                </a:cxn>
                <a:cxn ang="0">
                  <a:pos x="T6" y="T7"/>
                </a:cxn>
                <a:cxn ang="0">
                  <a:pos x="T8" y="T9"/>
                </a:cxn>
                <a:cxn ang="0">
                  <a:pos x="T10" y="T11"/>
                </a:cxn>
                <a:cxn ang="0">
                  <a:pos x="T12" y="T13"/>
                </a:cxn>
              </a:cxnLst>
              <a:rect l="0" t="0" r="r" b="b"/>
              <a:pathLst>
                <a:path w="221" h="144">
                  <a:moveTo>
                    <a:pt x="102" y="30"/>
                  </a:moveTo>
                  <a:cubicBezTo>
                    <a:pt x="102" y="30"/>
                    <a:pt x="114" y="66"/>
                    <a:pt x="132" y="72"/>
                  </a:cubicBezTo>
                  <a:cubicBezTo>
                    <a:pt x="149" y="78"/>
                    <a:pt x="191" y="74"/>
                    <a:pt x="206" y="86"/>
                  </a:cubicBezTo>
                  <a:cubicBezTo>
                    <a:pt x="221" y="98"/>
                    <a:pt x="206" y="124"/>
                    <a:pt x="206" y="124"/>
                  </a:cubicBezTo>
                  <a:cubicBezTo>
                    <a:pt x="206" y="124"/>
                    <a:pt x="49" y="144"/>
                    <a:pt x="14" y="124"/>
                  </a:cubicBezTo>
                  <a:cubicBezTo>
                    <a:pt x="14" y="124"/>
                    <a:pt x="0" y="60"/>
                    <a:pt x="14" y="30"/>
                  </a:cubicBezTo>
                  <a:cubicBezTo>
                    <a:pt x="28" y="0"/>
                    <a:pt x="102" y="30"/>
                    <a:pt x="102" y="3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05"/>
            <p:cNvSpPr>
              <a:spLocks/>
            </p:cNvSpPr>
            <p:nvPr/>
          </p:nvSpPr>
          <p:spPr bwMode="auto">
            <a:xfrm>
              <a:off x="1364085" y="6302854"/>
              <a:ext cx="383068" cy="280916"/>
            </a:xfrm>
            <a:custGeom>
              <a:avLst/>
              <a:gdLst>
                <a:gd name="T0" fmla="*/ 112 w 209"/>
                <a:gd name="T1" fmla="*/ 23 h 153"/>
                <a:gd name="T2" fmla="*/ 142 w 209"/>
                <a:gd name="T3" fmla="*/ 72 h 153"/>
                <a:gd name="T4" fmla="*/ 200 w 209"/>
                <a:gd name="T5" fmla="*/ 94 h 153"/>
                <a:gd name="T6" fmla="*/ 200 w 209"/>
                <a:gd name="T7" fmla="*/ 122 h 153"/>
                <a:gd name="T8" fmla="*/ 0 w 209"/>
                <a:gd name="T9" fmla="*/ 107 h 153"/>
                <a:gd name="T10" fmla="*/ 9 w 209"/>
                <a:gd name="T11" fmla="*/ 23 h 153"/>
                <a:gd name="T12" fmla="*/ 112 w 209"/>
                <a:gd name="T13" fmla="*/ 23 h 153"/>
              </a:gdLst>
              <a:ahLst/>
              <a:cxnLst>
                <a:cxn ang="0">
                  <a:pos x="T0" y="T1"/>
                </a:cxn>
                <a:cxn ang="0">
                  <a:pos x="T2" y="T3"/>
                </a:cxn>
                <a:cxn ang="0">
                  <a:pos x="T4" y="T5"/>
                </a:cxn>
                <a:cxn ang="0">
                  <a:pos x="T6" y="T7"/>
                </a:cxn>
                <a:cxn ang="0">
                  <a:pos x="T8" y="T9"/>
                </a:cxn>
                <a:cxn ang="0">
                  <a:pos x="T10" y="T11"/>
                </a:cxn>
                <a:cxn ang="0">
                  <a:pos x="T12" y="T13"/>
                </a:cxn>
              </a:cxnLst>
              <a:rect l="0" t="0" r="r" b="b"/>
              <a:pathLst>
                <a:path w="209" h="153">
                  <a:moveTo>
                    <a:pt x="112" y="23"/>
                  </a:moveTo>
                  <a:cubicBezTo>
                    <a:pt x="112" y="23"/>
                    <a:pt x="113" y="60"/>
                    <a:pt x="142" y="72"/>
                  </a:cubicBezTo>
                  <a:cubicBezTo>
                    <a:pt x="159" y="78"/>
                    <a:pt x="189" y="84"/>
                    <a:pt x="200" y="94"/>
                  </a:cubicBezTo>
                  <a:cubicBezTo>
                    <a:pt x="209" y="100"/>
                    <a:pt x="201" y="108"/>
                    <a:pt x="200" y="122"/>
                  </a:cubicBezTo>
                  <a:cubicBezTo>
                    <a:pt x="198" y="153"/>
                    <a:pt x="38" y="121"/>
                    <a:pt x="0" y="107"/>
                  </a:cubicBezTo>
                  <a:cubicBezTo>
                    <a:pt x="0" y="107"/>
                    <a:pt x="2" y="46"/>
                    <a:pt x="9" y="23"/>
                  </a:cubicBezTo>
                  <a:cubicBezTo>
                    <a:pt x="16" y="0"/>
                    <a:pt x="112" y="23"/>
                    <a:pt x="112" y="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06"/>
            <p:cNvSpPr>
              <a:spLocks/>
            </p:cNvSpPr>
            <p:nvPr/>
          </p:nvSpPr>
          <p:spPr bwMode="auto">
            <a:xfrm>
              <a:off x="1306625" y="4767390"/>
              <a:ext cx="533103" cy="1626442"/>
            </a:xfrm>
            <a:custGeom>
              <a:avLst/>
              <a:gdLst>
                <a:gd name="T0" fmla="*/ 0 w 290"/>
                <a:gd name="T1" fmla="*/ 62 h 886"/>
                <a:gd name="T2" fmla="*/ 35 w 290"/>
                <a:gd name="T3" fmla="*/ 866 h 886"/>
                <a:gd name="T4" fmla="*/ 162 w 290"/>
                <a:gd name="T5" fmla="*/ 866 h 886"/>
                <a:gd name="T6" fmla="*/ 224 w 290"/>
                <a:gd name="T7" fmla="*/ 135 h 886"/>
                <a:gd name="T8" fmla="*/ 290 w 290"/>
                <a:gd name="T9" fmla="*/ 15 h 886"/>
                <a:gd name="T10" fmla="*/ 0 w 290"/>
                <a:gd name="T11" fmla="*/ 62 h 886"/>
              </a:gdLst>
              <a:ahLst/>
              <a:cxnLst>
                <a:cxn ang="0">
                  <a:pos x="T0" y="T1"/>
                </a:cxn>
                <a:cxn ang="0">
                  <a:pos x="T2" y="T3"/>
                </a:cxn>
                <a:cxn ang="0">
                  <a:pos x="T4" y="T5"/>
                </a:cxn>
                <a:cxn ang="0">
                  <a:pos x="T6" y="T7"/>
                </a:cxn>
                <a:cxn ang="0">
                  <a:pos x="T8" y="T9"/>
                </a:cxn>
                <a:cxn ang="0">
                  <a:pos x="T10" y="T11"/>
                </a:cxn>
              </a:cxnLst>
              <a:rect l="0" t="0" r="r" b="b"/>
              <a:pathLst>
                <a:path w="290" h="886">
                  <a:moveTo>
                    <a:pt x="0" y="62"/>
                  </a:moveTo>
                  <a:cubicBezTo>
                    <a:pt x="0" y="62"/>
                    <a:pt x="69" y="543"/>
                    <a:pt x="35" y="866"/>
                  </a:cubicBezTo>
                  <a:cubicBezTo>
                    <a:pt x="35" y="866"/>
                    <a:pt x="105" y="886"/>
                    <a:pt x="162" y="866"/>
                  </a:cubicBezTo>
                  <a:cubicBezTo>
                    <a:pt x="162" y="866"/>
                    <a:pt x="224" y="195"/>
                    <a:pt x="224" y="135"/>
                  </a:cubicBezTo>
                  <a:cubicBezTo>
                    <a:pt x="224" y="75"/>
                    <a:pt x="290" y="15"/>
                    <a:pt x="290" y="15"/>
                  </a:cubicBezTo>
                  <a:cubicBezTo>
                    <a:pt x="290" y="15"/>
                    <a:pt x="29" y="0"/>
                    <a:pt x="0" y="6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07"/>
            <p:cNvSpPr>
              <a:spLocks/>
            </p:cNvSpPr>
            <p:nvPr/>
          </p:nvSpPr>
          <p:spPr bwMode="auto">
            <a:xfrm>
              <a:off x="1558811" y="4743448"/>
              <a:ext cx="349550" cy="1629635"/>
            </a:xfrm>
            <a:custGeom>
              <a:avLst/>
              <a:gdLst>
                <a:gd name="T0" fmla="*/ 173 w 191"/>
                <a:gd name="T1" fmla="*/ 28 h 888"/>
                <a:gd name="T2" fmla="*/ 98 w 191"/>
                <a:gd name="T3" fmla="*/ 873 h 888"/>
                <a:gd name="T4" fmla="*/ 0 w 191"/>
                <a:gd name="T5" fmla="*/ 863 h 888"/>
                <a:gd name="T6" fmla="*/ 20 w 191"/>
                <a:gd name="T7" fmla="*/ 356 h 888"/>
                <a:gd name="T8" fmla="*/ 52 w 191"/>
                <a:gd name="T9" fmla="*/ 45 h 888"/>
                <a:gd name="T10" fmla="*/ 173 w 191"/>
                <a:gd name="T11" fmla="*/ 28 h 888"/>
              </a:gdLst>
              <a:ahLst/>
              <a:cxnLst>
                <a:cxn ang="0">
                  <a:pos x="T0" y="T1"/>
                </a:cxn>
                <a:cxn ang="0">
                  <a:pos x="T2" y="T3"/>
                </a:cxn>
                <a:cxn ang="0">
                  <a:pos x="T4" y="T5"/>
                </a:cxn>
                <a:cxn ang="0">
                  <a:pos x="T6" y="T7"/>
                </a:cxn>
                <a:cxn ang="0">
                  <a:pos x="T8" y="T9"/>
                </a:cxn>
                <a:cxn ang="0">
                  <a:pos x="T10" y="T11"/>
                </a:cxn>
              </a:cxnLst>
              <a:rect l="0" t="0" r="r" b="b"/>
              <a:pathLst>
                <a:path w="191" h="888">
                  <a:moveTo>
                    <a:pt x="173" y="28"/>
                  </a:moveTo>
                  <a:cubicBezTo>
                    <a:pt x="173" y="28"/>
                    <a:pt x="191" y="485"/>
                    <a:pt x="98" y="873"/>
                  </a:cubicBezTo>
                  <a:cubicBezTo>
                    <a:pt x="98" y="873"/>
                    <a:pt x="44" y="888"/>
                    <a:pt x="0" y="863"/>
                  </a:cubicBezTo>
                  <a:cubicBezTo>
                    <a:pt x="0" y="863"/>
                    <a:pt x="20" y="436"/>
                    <a:pt x="20" y="356"/>
                  </a:cubicBezTo>
                  <a:cubicBezTo>
                    <a:pt x="20" y="276"/>
                    <a:pt x="45" y="64"/>
                    <a:pt x="52" y="45"/>
                  </a:cubicBezTo>
                  <a:cubicBezTo>
                    <a:pt x="60" y="26"/>
                    <a:pt x="127" y="0"/>
                    <a:pt x="173"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08"/>
            <p:cNvSpPr>
              <a:spLocks/>
            </p:cNvSpPr>
            <p:nvPr/>
          </p:nvSpPr>
          <p:spPr bwMode="auto">
            <a:xfrm>
              <a:off x="1629040" y="4891887"/>
              <a:ext cx="129286" cy="1312007"/>
            </a:xfrm>
            <a:custGeom>
              <a:avLst/>
              <a:gdLst>
                <a:gd name="T0" fmla="*/ 71 w 71"/>
                <a:gd name="T1" fmla="*/ 0 h 715"/>
                <a:gd name="T2" fmla="*/ 47 w 71"/>
                <a:gd name="T3" fmla="*/ 99 h 715"/>
                <a:gd name="T4" fmla="*/ 0 w 71"/>
                <a:gd name="T5" fmla="*/ 715 h 715"/>
                <a:gd name="T6" fmla="*/ 36 w 71"/>
                <a:gd name="T7" fmla="*/ 103 h 715"/>
                <a:gd name="T8" fmla="*/ 71 w 71"/>
                <a:gd name="T9" fmla="*/ 0 h 715"/>
              </a:gdLst>
              <a:ahLst/>
              <a:cxnLst>
                <a:cxn ang="0">
                  <a:pos x="T0" y="T1"/>
                </a:cxn>
                <a:cxn ang="0">
                  <a:pos x="T2" y="T3"/>
                </a:cxn>
                <a:cxn ang="0">
                  <a:pos x="T4" y="T5"/>
                </a:cxn>
                <a:cxn ang="0">
                  <a:pos x="T6" y="T7"/>
                </a:cxn>
                <a:cxn ang="0">
                  <a:pos x="T8" y="T9"/>
                </a:cxn>
              </a:cxnLst>
              <a:rect l="0" t="0" r="r" b="b"/>
              <a:pathLst>
                <a:path w="71" h="715">
                  <a:moveTo>
                    <a:pt x="71" y="0"/>
                  </a:moveTo>
                  <a:cubicBezTo>
                    <a:pt x="71" y="0"/>
                    <a:pt x="50" y="30"/>
                    <a:pt x="47" y="99"/>
                  </a:cubicBezTo>
                  <a:cubicBezTo>
                    <a:pt x="43" y="169"/>
                    <a:pt x="16" y="606"/>
                    <a:pt x="0" y="715"/>
                  </a:cubicBezTo>
                  <a:cubicBezTo>
                    <a:pt x="0" y="715"/>
                    <a:pt x="38" y="156"/>
                    <a:pt x="36" y="103"/>
                  </a:cubicBezTo>
                  <a:cubicBezTo>
                    <a:pt x="34" y="51"/>
                    <a:pt x="63" y="13"/>
                    <a:pt x="71"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9"/>
            <p:cNvSpPr>
              <a:spLocks/>
            </p:cNvSpPr>
            <p:nvPr/>
          </p:nvSpPr>
          <p:spPr bwMode="auto">
            <a:xfrm>
              <a:off x="894827" y="3796952"/>
              <a:ext cx="1050244" cy="1163569"/>
            </a:xfrm>
            <a:custGeom>
              <a:avLst/>
              <a:gdLst>
                <a:gd name="T0" fmla="*/ 127 w 573"/>
                <a:gd name="T1" fmla="*/ 11 h 634"/>
                <a:gd name="T2" fmla="*/ 19 w 573"/>
                <a:gd name="T3" fmla="*/ 35 h 634"/>
                <a:gd name="T4" fmla="*/ 85 w 573"/>
                <a:gd name="T5" fmla="*/ 178 h 634"/>
                <a:gd name="T6" fmla="*/ 201 w 573"/>
                <a:gd name="T7" fmla="*/ 634 h 634"/>
                <a:gd name="T8" fmla="*/ 458 w 573"/>
                <a:gd name="T9" fmla="*/ 578 h 634"/>
                <a:gd name="T10" fmla="*/ 458 w 573"/>
                <a:gd name="T11" fmla="*/ 539 h 634"/>
                <a:gd name="T12" fmla="*/ 475 w 573"/>
                <a:gd name="T13" fmla="*/ 573 h 634"/>
                <a:gd name="T14" fmla="*/ 573 w 573"/>
                <a:gd name="T15" fmla="*/ 573 h 634"/>
                <a:gd name="T16" fmla="*/ 310 w 573"/>
                <a:gd name="T17" fmla="*/ 0 h 634"/>
                <a:gd name="T18" fmla="*/ 127 w 573"/>
                <a:gd name="T19" fmla="*/ 1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634">
                  <a:moveTo>
                    <a:pt x="127" y="11"/>
                  </a:moveTo>
                  <a:cubicBezTo>
                    <a:pt x="127" y="11"/>
                    <a:pt x="38" y="30"/>
                    <a:pt x="19" y="35"/>
                  </a:cubicBezTo>
                  <a:cubicBezTo>
                    <a:pt x="0" y="41"/>
                    <a:pt x="56" y="114"/>
                    <a:pt x="85" y="178"/>
                  </a:cubicBezTo>
                  <a:cubicBezTo>
                    <a:pt x="113" y="242"/>
                    <a:pt x="193" y="537"/>
                    <a:pt x="201" y="634"/>
                  </a:cubicBezTo>
                  <a:cubicBezTo>
                    <a:pt x="201" y="634"/>
                    <a:pt x="421" y="578"/>
                    <a:pt x="458" y="578"/>
                  </a:cubicBezTo>
                  <a:cubicBezTo>
                    <a:pt x="458" y="539"/>
                    <a:pt x="458" y="539"/>
                    <a:pt x="458" y="539"/>
                  </a:cubicBezTo>
                  <a:cubicBezTo>
                    <a:pt x="458" y="539"/>
                    <a:pt x="469" y="557"/>
                    <a:pt x="475" y="573"/>
                  </a:cubicBezTo>
                  <a:cubicBezTo>
                    <a:pt x="475" y="573"/>
                    <a:pt x="550" y="571"/>
                    <a:pt x="573" y="573"/>
                  </a:cubicBezTo>
                  <a:cubicBezTo>
                    <a:pt x="573" y="573"/>
                    <a:pt x="382" y="116"/>
                    <a:pt x="310" y="0"/>
                  </a:cubicBezTo>
                  <a:cubicBezTo>
                    <a:pt x="310" y="0"/>
                    <a:pt x="174" y="0"/>
                    <a:pt x="127" y="1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10"/>
            <p:cNvSpPr>
              <a:spLocks/>
            </p:cNvSpPr>
            <p:nvPr/>
          </p:nvSpPr>
          <p:spPr bwMode="auto">
            <a:xfrm>
              <a:off x="1166166" y="3632552"/>
              <a:ext cx="201111" cy="407010"/>
            </a:xfrm>
            <a:custGeom>
              <a:avLst/>
              <a:gdLst>
                <a:gd name="T0" fmla="*/ 55 w 110"/>
                <a:gd name="T1" fmla="*/ 28 h 222"/>
                <a:gd name="T2" fmla="*/ 100 w 110"/>
                <a:gd name="T3" fmla="*/ 99 h 222"/>
                <a:gd name="T4" fmla="*/ 32 w 110"/>
                <a:gd name="T5" fmla="*/ 114 h 222"/>
                <a:gd name="T6" fmla="*/ 6 w 110"/>
                <a:gd name="T7" fmla="*/ 28 h 222"/>
                <a:gd name="T8" fmla="*/ 55 w 110"/>
                <a:gd name="T9" fmla="*/ 28 h 222"/>
              </a:gdLst>
              <a:ahLst/>
              <a:cxnLst>
                <a:cxn ang="0">
                  <a:pos x="T0" y="T1"/>
                </a:cxn>
                <a:cxn ang="0">
                  <a:pos x="T2" y="T3"/>
                </a:cxn>
                <a:cxn ang="0">
                  <a:pos x="T4" y="T5"/>
                </a:cxn>
                <a:cxn ang="0">
                  <a:pos x="T6" y="T7"/>
                </a:cxn>
                <a:cxn ang="0">
                  <a:pos x="T8" y="T9"/>
                </a:cxn>
              </a:cxnLst>
              <a:rect l="0" t="0" r="r" b="b"/>
              <a:pathLst>
                <a:path w="110" h="222">
                  <a:moveTo>
                    <a:pt x="55" y="28"/>
                  </a:moveTo>
                  <a:cubicBezTo>
                    <a:pt x="55" y="28"/>
                    <a:pt x="88" y="90"/>
                    <a:pt x="100" y="99"/>
                  </a:cubicBezTo>
                  <a:cubicBezTo>
                    <a:pt x="110" y="222"/>
                    <a:pt x="32" y="114"/>
                    <a:pt x="32" y="114"/>
                  </a:cubicBezTo>
                  <a:cubicBezTo>
                    <a:pt x="32" y="114"/>
                    <a:pt x="12" y="56"/>
                    <a:pt x="6" y="28"/>
                  </a:cubicBezTo>
                  <a:cubicBezTo>
                    <a:pt x="0" y="0"/>
                    <a:pt x="55" y="28"/>
                    <a:pt x="55" y="28"/>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11"/>
            <p:cNvSpPr>
              <a:spLocks/>
            </p:cNvSpPr>
            <p:nvPr/>
          </p:nvSpPr>
          <p:spPr bwMode="auto">
            <a:xfrm>
              <a:off x="1127860" y="3796952"/>
              <a:ext cx="421374" cy="526718"/>
            </a:xfrm>
            <a:custGeom>
              <a:avLst/>
              <a:gdLst>
                <a:gd name="T0" fmla="*/ 74 w 230"/>
                <a:gd name="T1" fmla="*/ 0 h 287"/>
                <a:gd name="T2" fmla="*/ 112 w 230"/>
                <a:gd name="T3" fmla="*/ 62 h 287"/>
                <a:gd name="T4" fmla="*/ 96 w 230"/>
                <a:gd name="T5" fmla="*/ 0 h 287"/>
                <a:gd name="T6" fmla="*/ 144 w 230"/>
                <a:gd name="T7" fmla="*/ 0 h 287"/>
                <a:gd name="T8" fmla="*/ 230 w 230"/>
                <a:gd name="T9" fmla="*/ 287 h 287"/>
                <a:gd name="T10" fmla="*/ 0 w 230"/>
                <a:gd name="T11" fmla="*/ 38 h 287"/>
                <a:gd name="T12" fmla="*/ 74 w 230"/>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230" h="287">
                  <a:moveTo>
                    <a:pt x="74" y="0"/>
                  </a:moveTo>
                  <a:cubicBezTo>
                    <a:pt x="112" y="62"/>
                    <a:pt x="112" y="62"/>
                    <a:pt x="112" y="62"/>
                  </a:cubicBezTo>
                  <a:cubicBezTo>
                    <a:pt x="96" y="0"/>
                    <a:pt x="96" y="0"/>
                    <a:pt x="96" y="0"/>
                  </a:cubicBezTo>
                  <a:cubicBezTo>
                    <a:pt x="144" y="0"/>
                    <a:pt x="144" y="0"/>
                    <a:pt x="144" y="0"/>
                  </a:cubicBezTo>
                  <a:cubicBezTo>
                    <a:pt x="144" y="0"/>
                    <a:pt x="221" y="197"/>
                    <a:pt x="230" y="287"/>
                  </a:cubicBezTo>
                  <a:cubicBezTo>
                    <a:pt x="230" y="287"/>
                    <a:pt x="46" y="72"/>
                    <a:pt x="0" y="38"/>
                  </a:cubicBezTo>
                  <a:lnTo>
                    <a:pt x="74"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12"/>
            <p:cNvSpPr>
              <a:spLocks/>
            </p:cNvSpPr>
            <p:nvPr/>
          </p:nvSpPr>
          <p:spPr bwMode="auto">
            <a:xfrm>
              <a:off x="1113495" y="3773010"/>
              <a:ext cx="150035" cy="137266"/>
            </a:xfrm>
            <a:custGeom>
              <a:avLst/>
              <a:gdLst>
                <a:gd name="T0" fmla="*/ 0 w 82"/>
                <a:gd name="T1" fmla="*/ 0 h 75"/>
                <a:gd name="T2" fmla="*/ 82 w 82"/>
                <a:gd name="T3" fmla="*/ 13 h 75"/>
                <a:gd name="T4" fmla="*/ 82 w 82"/>
                <a:gd name="T5" fmla="*/ 75 h 75"/>
                <a:gd name="T6" fmla="*/ 0 w 82"/>
                <a:gd name="T7" fmla="*/ 47 h 75"/>
                <a:gd name="T8" fmla="*/ 0 w 82"/>
                <a:gd name="T9" fmla="*/ 0 h 75"/>
              </a:gdLst>
              <a:ahLst/>
              <a:cxnLst>
                <a:cxn ang="0">
                  <a:pos x="T0" y="T1"/>
                </a:cxn>
                <a:cxn ang="0">
                  <a:pos x="T2" y="T3"/>
                </a:cxn>
                <a:cxn ang="0">
                  <a:pos x="T4" y="T5"/>
                </a:cxn>
                <a:cxn ang="0">
                  <a:pos x="T6" y="T7"/>
                </a:cxn>
                <a:cxn ang="0">
                  <a:pos x="T8" y="T9"/>
                </a:cxn>
              </a:cxnLst>
              <a:rect l="0" t="0" r="r" b="b"/>
              <a:pathLst>
                <a:path w="82" h="75">
                  <a:moveTo>
                    <a:pt x="0" y="0"/>
                  </a:moveTo>
                  <a:cubicBezTo>
                    <a:pt x="82" y="13"/>
                    <a:pt x="82" y="13"/>
                    <a:pt x="82" y="13"/>
                  </a:cubicBezTo>
                  <a:cubicBezTo>
                    <a:pt x="82" y="75"/>
                    <a:pt x="82" y="75"/>
                    <a:pt x="82" y="75"/>
                  </a:cubicBezTo>
                  <a:cubicBezTo>
                    <a:pt x="82" y="75"/>
                    <a:pt x="4" y="52"/>
                    <a:pt x="0" y="4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13"/>
            <p:cNvSpPr>
              <a:spLocks/>
            </p:cNvSpPr>
            <p:nvPr/>
          </p:nvSpPr>
          <p:spPr bwMode="auto">
            <a:xfrm>
              <a:off x="1287471" y="3886335"/>
              <a:ext cx="121305" cy="92575"/>
            </a:xfrm>
            <a:custGeom>
              <a:avLst/>
              <a:gdLst>
                <a:gd name="T0" fmla="*/ 0 w 66"/>
                <a:gd name="T1" fmla="*/ 22 h 50"/>
                <a:gd name="T2" fmla="*/ 54 w 66"/>
                <a:gd name="T3" fmla="*/ 5 h 50"/>
                <a:gd name="T4" fmla="*/ 66 w 66"/>
                <a:gd name="T5" fmla="*/ 37 h 50"/>
                <a:gd name="T6" fmla="*/ 39 w 66"/>
                <a:gd name="T7" fmla="*/ 50 h 50"/>
                <a:gd name="T8" fmla="*/ 0 w 66"/>
                <a:gd name="T9" fmla="*/ 22 h 50"/>
              </a:gdLst>
              <a:ahLst/>
              <a:cxnLst>
                <a:cxn ang="0">
                  <a:pos x="T0" y="T1"/>
                </a:cxn>
                <a:cxn ang="0">
                  <a:pos x="T2" y="T3"/>
                </a:cxn>
                <a:cxn ang="0">
                  <a:pos x="T4" y="T5"/>
                </a:cxn>
                <a:cxn ang="0">
                  <a:pos x="T6" y="T7"/>
                </a:cxn>
                <a:cxn ang="0">
                  <a:pos x="T8" y="T9"/>
                </a:cxn>
              </a:cxnLst>
              <a:rect l="0" t="0" r="r" b="b"/>
              <a:pathLst>
                <a:path w="66" h="50">
                  <a:moveTo>
                    <a:pt x="0" y="22"/>
                  </a:moveTo>
                  <a:cubicBezTo>
                    <a:pt x="0" y="22"/>
                    <a:pt x="29" y="0"/>
                    <a:pt x="54" y="5"/>
                  </a:cubicBezTo>
                  <a:cubicBezTo>
                    <a:pt x="66" y="37"/>
                    <a:pt x="66" y="37"/>
                    <a:pt x="66" y="37"/>
                  </a:cubicBezTo>
                  <a:cubicBezTo>
                    <a:pt x="39" y="50"/>
                    <a:pt x="39" y="50"/>
                    <a:pt x="39" y="50"/>
                  </a:cubicBezTo>
                  <a:lnTo>
                    <a:pt x="0" y="2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14"/>
            <p:cNvSpPr>
              <a:spLocks/>
            </p:cNvSpPr>
            <p:nvPr/>
          </p:nvSpPr>
          <p:spPr bwMode="auto">
            <a:xfrm>
              <a:off x="1359297" y="3954967"/>
              <a:ext cx="205899" cy="389452"/>
            </a:xfrm>
            <a:custGeom>
              <a:avLst/>
              <a:gdLst>
                <a:gd name="T0" fmla="*/ 11 w 113"/>
                <a:gd name="T1" fmla="*/ 95 h 212"/>
                <a:gd name="T2" fmla="*/ 0 w 113"/>
                <a:gd name="T3" fmla="*/ 13 h 212"/>
                <a:gd name="T4" fmla="*/ 27 w 113"/>
                <a:gd name="T5" fmla="*/ 0 h 212"/>
                <a:gd name="T6" fmla="*/ 94 w 113"/>
                <a:gd name="T7" fmla="*/ 109 h 212"/>
                <a:gd name="T8" fmla="*/ 113 w 113"/>
                <a:gd name="T9" fmla="*/ 212 h 212"/>
                <a:gd name="T10" fmla="*/ 11 w 113"/>
                <a:gd name="T11" fmla="*/ 95 h 212"/>
              </a:gdLst>
              <a:ahLst/>
              <a:cxnLst>
                <a:cxn ang="0">
                  <a:pos x="T0" y="T1"/>
                </a:cxn>
                <a:cxn ang="0">
                  <a:pos x="T2" y="T3"/>
                </a:cxn>
                <a:cxn ang="0">
                  <a:pos x="T4" y="T5"/>
                </a:cxn>
                <a:cxn ang="0">
                  <a:pos x="T6" y="T7"/>
                </a:cxn>
                <a:cxn ang="0">
                  <a:pos x="T8" y="T9"/>
                </a:cxn>
                <a:cxn ang="0">
                  <a:pos x="T10" y="T11"/>
                </a:cxn>
              </a:cxnLst>
              <a:rect l="0" t="0" r="r" b="b"/>
              <a:pathLst>
                <a:path w="113" h="212">
                  <a:moveTo>
                    <a:pt x="11" y="95"/>
                  </a:moveTo>
                  <a:cubicBezTo>
                    <a:pt x="0" y="13"/>
                    <a:pt x="0" y="13"/>
                    <a:pt x="0" y="13"/>
                  </a:cubicBezTo>
                  <a:cubicBezTo>
                    <a:pt x="27" y="0"/>
                    <a:pt x="27" y="0"/>
                    <a:pt x="27" y="0"/>
                  </a:cubicBezTo>
                  <a:cubicBezTo>
                    <a:pt x="27" y="0"/>
                    <a:pt x="79" y="86"/>
                    <a:pt x="94" y="109"/>
                  </a:cubicBezTo>
                  <a:cubicBezTo>
                    <a:pt x="113" y="212"/>
                    <a:pt x="113" y="212"/>
                    <a:pt x="113" y="212"/>
                  </a:cubicBezTo>
                  <a:lnTo>
                    <a:pt x="11" y="9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15"/>
            <p:cNvSpPr>
              <a:spLocks/>
            </p:cNvSpPr>
            <p:nvPr/>
          </p:nvSpPr>
          <p:spPr bwMode="auto">
            <a:xfrm>
              <a:off x="1049651" y="3796952"/>
              <a:ext cx="515546" cy="547468"/>
            </a:xfrm>
            <a:custGeom>
              <a:avLst/>
              <a:gdLst>
                <a:gd name="T0" fmla="*/ 34 w 281"/>
                <a:gd name="T1" fmla="*/ 0 h 298"/>
                <a:gd name="T2" fmla="*/ 0 w 281"/>
                <a:gd name="T3" fmla="*/ 99 h 298"/>
                <a:gd name="T4" fmla="*/ 102 w 281"/>
                <a:gd name="T5" fmla="*/ 122 h 298"/>
                <a:gd name="T6" fmla="*/ 84 w 281"/>
                <a:gd name="T7" fmla="*/ 221 h 298"/>
                <a:gd name="T8" fmla="*/ 281 w 281"/>
                <a:gd name="T9" fmla="*/ 298 h 298"/>
                <a:gd name="T10" fmla="*/ 42 w 281"/>
                <a:gd name="T11" fmla="*/ 35 h 298"/>
                <a:gd name="T12" fmla="*/ 34 w 281"/>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81" h="298">
                  <a:moveTo>
                    <a:pt x="34" y="0"/>
                  </a:moveTo>
                  <a:cubicBezTo>
                    <a:pt x="34" y="0"/>
                    <a:pt x="11" y="60"/>
                    <a:pt x="0" y="99"/>
                  </a:cubicBezTo>
                  <a:cubicBezTo>
                    <a:pt x="0" y="99"/>
                    <a:pt x="47" y="116"/>
                    <a:pt x="102" y="122"/>
                  </a:cubicBezTo>
                  <a:cubicBezTo>
                    <a:pt x="102" y="122"/>
                    <a:pt x="81" y="214"/>
                    <a:pt x="84" y="221"/>
                  </a:cubicBezTo>
                  <a:cubicBezTo>
                    <a:pt x="84" y="221"/>
                    <a:pt x="221" y="265"/>
                    <a:pt x="281" y="298"/>
                  </a:cubicBezTo>
                  <a:cubicBezTo>
                    <a:pt x="241" y="251"/>
                    <a:pt x="82" y="73"/>
                    <a:pt x="42" y="35"/>
                  </a:cubicBezTo>
                  <a:lnTo>
                    <a:pt x="34"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16"/>
            <p:cNvSpPr>
              <a:spLocks/>
            </p:cNvSpPr>
            <p:nvPr/>
          </p:nvSpPr>
          <p:spPr bwMode="auto">
            <a:xfrm>
              <a:off x="1378450" y="3768222"/>
              <a:ext cx="239417" cy="576198"/>
            </a:xfrm>
            <a:custGeom>
              <a:avLst/>
              <a:gdLst>
                <a:gd name="T0" fmla="*/ 0 w 130"/>
                <a:gd name="T1" fmla="*/ 0 h 314"/>
                <a:gd name="T2" fmla="*/ 73 w 130"/>
                <a:gd name="T3" fmla="*/ 53 h 314"/>
                <a:gd name="T4" fmla="*/ 55 w 130"/>
                <a:gd name="T5" fmla="*/ 102 h 314"/>
                <a:gd name="T6" fmla="*/ 130 w 130"/>
                <a:gd name="T7" fmla="*/ 159 h 314"/>
                <a:gd name="T8" fmla="*/ 102 w 130"/>
                <a:gd name="T9" fmla="*/ 314 h 314"/>
                <a:gd name="T10" fmla="*/ 0 w 130"/>
                <a:gd name="T11" fmla="*/ 0 h 314"/>
              </a:gdLst>
              <a:ahLst/>
              <a:cxnLst>
                <a:cxn ang="0">
                  <a:pos x="T0" y="T1"/>
                </a:cxn>
                <a:cxn ang="0">
                  <a:pos x="T2" y="T3"/>
                </a:cxn>
                <a:cxn ang="0">
                  <a:pos x="T4" y="T5"/>
                </a:cxn>
                <a:cxn ang="0">
                  <a:pos x="T6" y="T7"/>
                </a:cxn>
                <a:cxn ang="0">
                  <a:pos x="T8" y="T9"/>
                </a:cxn>
                <a:cxn ang="0">
                  <a:pos x="T10" y="T11"/>
                </a:cxn>
              </a:cxnLst>
              <a:rect l="0" t="0" r="r" b="b"/>
              <a:pathLst>
                <a:path w="130" h="314">
                  <a:moveTo>
                    <a:pt x="0" y="0"/>
                  </a:moveTo>
                  <a:cubicBezTo>
                    <a:pt x="0" y="0"/>
                    <a:pt x="39" y="36"/>
                    <a:pt x="73" y="53"/>
                  </a:cubicBezTo>
                  <a:cubicBezTo>
                    <a:pt x="73" y="53"/>
                    <a:pt x="66" y="84"/>
                    <a:pt x="55" y="102"/>
                  </a:cubicBezTo>
                  <a:cubicBezTo>
                    <a:pt x="55" y="102"/>
                    <a:pt x="108" y="138"/>
                    <a:pt x="130" y="159"/>
                  </a:cubicBezTo>
                  <a:cubicBezTo>
                    <a:pt x="130" y="159"/>
                    <a:pt x="102" y="239"/>
                    <a:pt x="102" y="314"/>
                  </a:cubicBezTo>
                  <a:cubicBezTo>
                    <a:pt x="102" y="314"/>
                    <a:pt x="20" y="30"/>
                    <a:pt x="0" y="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17"/>
            <p:cNvSpPr>
              <a:spLocks/>
            </p:cNvSpPr>
            <p:nvPr/>
          </p:nvSpPr>
          <p:spPr bwMode="auto">
            <a:xfrm>
              <a:off x="1573176" y="4365169"/>
              <a:ext cx="158016" cy="392644"/>
            </a:xfrm>
            <a:custGeom>
              <a:avLst/>
              <a:gdLst>
                <a:gd name="T0" fmla="*/ 0 w 86"/>
                <a:gd name="T1" fmla="*/ 0 h 214"/>
                <a:gd name="T2" fmla="*/ 86 w 86"/>
                <a:gd name="T3" fmla="*/ 214 h 214"/>
                <a:gd name="T4" fmla="*/ 0 w 86"/>
                <a:gd name="T5" fmla="*/ 0 h 214"/>
              </a:gdLst>
              <a:ahLst/>
              <a:cxnLst>
                <a:cxn ang="0">
                  <a:pos x="T0" y="T1"/>
                </a:cxn>
                <a:cxn ang="0">
                  <a:pos x="T2" y="T3"/>
                </a:cxn>
                <a:cxn ang="0">
                  <a:pos x="T4" y="T5"/>
                </a:cxn>
              </a:cxnLst>
              <a:rect l="0" t="0" r="r" b="b"/>
              <a:pathLst>
                <a:path w="86" h="214">
                  <a:moveTo>
                    <a:pt x="0" y="0"/>
                  </a:moveTo>
                  <a:cubicBezTo>
                    <a:pt x="0" y="0"/>
                    <a:pt x="75" y="154"/>
                    <a:pt x="86" y="214"/>
                  </a:cubicBezTo>
                  <a:cubicBezTo>
                    <a:pt x="86" y="214"/>
                    <a:pt x="9" y="35"/>
                    <a:pt x="0"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18"/>
            <p:cNvSpPr>
              <a:spLocks/>
            </p:cNvSpPr>
            <p:nvPr/>
          </p:nvSpPr>
          <p:spPr bwMode="auto">
            <a:xfrm>
              <a:off x="1600310" y="4642893"/>
              <a:ext cx="55865" cy="59057"/>
            </a:xfrm>
            <a:custGeom>
              <a:avLst/>
              <a:gdLst>
                <a:gd name="T0" fmla="*/ 27 w 30"/>
                <a:gd name="T1" fmla="*/ 11 h 32"/>
                <a:gd name="T2" fmla="*/ 21 w 30"/>
                <a:gd name="T3" fmla="*/ 30 h 32"/>
                <a:gd name="T4" fmla="*/ 3 w 30"/>
                <a:gd name="T5" fmla="*/ 21 h 32"/>
                <a:gd name="T6" fmla="*/ 9 w 30"/>
                <a:gd name="T7" fmla="*/ 2 h 32"/>
                <a:gd name="T8" fmla="*/ 27 w 30"/>
                <a:gd name="T9" fmla="*/ 11 h 32"/>
              </a:gdLst>
              <a:ahLst/>
              <a:cxnLst>
                <a:cxn ang="0">
                  <a:pos x="T0" y="T1"/>
                </a:cxn>
                <a:cxn ang="0">
                  <a:pos x="T2" y="T3"/>
                </a:cxn>
                <a:cxn ang="0">
                  <a:pos x="T4" y="T5"/>
                </a:cxn>
                <a:cxn ang="0">
                  <a:pos x="T6" y="T7"/>
                </a:cxn>
                <a:cxn ang="0">
                  <a:pos x="T8" y="T9"/>
                </a:cxn>
              </a:cxnLst>
              <a:rect l="0" t="0" r="r" b="b"/>
              <a:pathLst>
                <a:path w="30" h="32">
                  <a:moveTo>
                    <a:pt x="27" y="11"/>
                  </a:moveTo>
                  <a:cubicBezTo>
                    <a:pt x="30" y="19"/>
                    <a:pt x="27" y="27"/>
                    <a:pt x="21" y="30"/>
                  </a:cubicBezTo>
                  <a:cubicBezTo>
                    <a:pt x="14" y="32"/>
                    <a:pt x="6" y="29"/>
                    <a:pt x="3" y="21"/>
                  </a:cubicBezTo>
                  <a:cubicBezTo>
                    <a:pt x="0" y="14"/>
                    <a:pt x="3" y="5"/>
                    <a:pt x="9" y="2"/>
                  </a:cubicBezTo>
                  <a:cubicBezTo>
                    <a:pt x="16" y="0"/>
                    <a:pt x="24" y="4"/>
                    <a:pt x="27" y="1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19"/>
            <p:cNvSpPr>
              <a:spLocks/>
            </p:cNvSpPr>
            <p:nvPr/>
          </p:nvSpPr>
          <p:spPr bwMode="auto">
            <a:xfrm>
              <a:off x="1538062" y="4456147"/>
              <a:ext cx="55865" cy="60652"/>
            </a:xfrm>
            <a:custGeom>
              <a:avLst/>
              <a:gdLst>
                <a:gd name="T0" fmla="*/ 27 w 30"/>
                <a:gd name="T1" fmla="*/ 11 h 33"/>
                <a:gd name="T2" fmla="*/ 21 w 30"/>
                <a:gd name="T3" fmla="*/ 30 h 33"/>
                <a:gd name="T4" fmla="*/ 3 w 30"/>
                <a:gd name="T5" fmla="*/ 21 h 33"/>
                <a:gd name="T6" fmla="*/ 10 w 30"/>
                <a:gd name="T7" fmla="*/ 3 h 33"/>
                <a:gd name="T8" fmla="*/ 27 w 30"/>
                <a:gd name="T9" fmla="*/ 11 h 33"/>
              </a:gdLst>
              <a:ahLst/>
              <a:cxnLst>
                <a:cxn ang="0">
                  <a:pos x="T0" y="T1"/>
                </a:cxn>
                <a:cxn ang="0">
                  <a:pos x="T2" y="T3"/>
                </a:cxn>
                <a:cxn ang="0">
                  <a:pos x="T4" y="T5"/>
                </a:cxn>
                <a:cxn ang="0">
                  <a:pos x="T6" y="T7"/>
                </a:cxn>
                <a:cxn ang="0">
                  <a:pos x="T8" y="T9"/>
                </a:cxn>
              </a:cxnLst>
              <a:rect l="0" t="0" r="r" b="b"/>
              <a:pathLst>
                <a:path w="30" h="33">
                  <a:moveTo>
                    <a:pt x="27" y="11"/>
                  </a:moveTo>
                  <a:cubicBezTo>
                    <a:pt x="30" y="19"/>
                    <a:pt x="27" y="27"/>
                    <a:pt x="21" y="30"/>
                  </a:cubicBezTo>
                  <a:cubicBezTo>
                    <a:pt x="14" y="33"/>
                    <a:pt x="6" y="29"/>
                    <a:pt x="3" y="21"/>
                  </a:cubicBezTo>
                  <a:cubicBezTo>
                    <a:pt x="0" y="14"/>
                    <a:pt x="3" y="6"/>
                    <a:pt x="10" y="3"/>
                  </a:cubicBezTo>
                  <a:cubicBezTo>
                    <a:pt x="16" y="0"/>
                    <a:pt x="24" y="4"/>
                    <a:pt x="27" y="1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20"/>
            <p:cNvSpPr>
              <a:spLocks/>
            </p:cNvSpPr>
            <p:nvPr/>
          </p:nvSpPr>
          <p:spPr bwMode="auto">
            <a:xfrm>
              <a:off x="1303432" y="3739492"/>
              <a:ext cx="95767" cy="143650"/>
            </a:xfrm>
            <a:custGeom>
              <a:avLst/>
              <a:gdLst>
                <a:gd name="T0" fmla="*/ 0 w 52"/>
                <a:gd name="T1" fmla="*/ 31 h 78"/>
                <a:gd name="T2" fmla="*/ 45 w 52"/>
                <a:gd name="T3" fmla="*/ 78 h 78"/>
                <a:gd name="T4" fmla="*/ 48 w 52"/>
                <a:gd name="T5" fmla="*/ 18 h 78"/>
                <a:gd name="T6" fmla="*/ 25 w 52"/>
                <a:gd name="T7" fmla="*/ 0 h 78"/>
                <a:gd name="T8" fmla="*/ 0 w 52"/>
                <a:gd name="T9" fmla="*/ 31 h 78"/>
              </a:gdLst>
              <a:ahLst/>
              <a:cxnLst>
                <a:cxn ang="0">
                  <a:pos x="T0" y="T1"/>
                </a:cxn>
                <a:cxn ang="0">
                  <a:pos x="T2" y="T3"/>
                </a:cxn>
                <a:cxn ang="0">
                  <a:pos x="T4" y="T5"/>
                </a:cxn>
                <a:cxn ang="0">
                  <a:pos x="T6" y="T7"/>
                </a:cxn>
                <a:cxn ang="0">
                  <a:pos x="T8" y="T9"/>
                </a:cxn>
              </a:cxnLst>
              <a:rect l="0" t="0" r="r" b="b"/>
              <a:pathLst>
                <a:path w="52" h="78">
                  <a:moveTo>
                    <a:pt x="0" y="31"/>
                  </a:moveTo>
                  <a:cubicBezTo>
                    <a:pt x="45" y="78"/>
                    <a:pt x="45" y="78"/>
                    <a:pt x="45" y="78"/>
                  </a:cubicBezTo>
                  <a:cubicBezTo>
                    <a:pt x="45" y="78"/>
                    <a:pt x="52" y="31"/>
                    <a:pt x="48" y="18"/>
                  </a:cubicBezTo>
                  <a:cubicBezTo>
                    <a:pt x="25" y="0"/>
                    <a:pt x="25" y="0"/>
                    <a:pt x="25" y="0"/>
                  </a:cubicBez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21"/>
            <p:cNvSpPr>
              <a:spLocks/>
            </p:cNvSpPr>
            <p:nvPr/>
          </p:nvSpPr>
          <p:spPr bwMode="auto">
            <a:xfrm>
              <a:off x="1378450" y="4773775"/>
              <a:ext cx="552256" cy="159612"/>
            </a:xfrm>
            <a:custGeom>
              <a:avLst/>
              <a:gdLst>
                <a:gd name="T0" fmla="*/ 0 w 301"/>
                <a:gd name="T1" fmla="*/ 87 h 87"/>
                <a:gd name="T2" fmla="*/ 188 w 301"/>
                <a:gd name="T3" fmla="*/ 43 h 87"/>
                <a:gd name="T4" fmla="*/ 194 w 301"/>
                <a:gd name="T5" fmla="*/ 0 h 87"/>
                <a:gd name="T6" fmla="*/ 211 w 301"/>
                <a:gd name="T7" fmla="*/ 41 h 87"/>
                <a:gd name="T8" fmla="*/ 301 w 301"/>
                <a:gd name="T9" fmla="*/ 40 h 87"/>
                <a:gd name="T10" fmla="*/ 207 w 301"/>
                <a:gd name="T11" fmla="*/ 49 h 87"/>
                <a:gd name="T12" fmla="*/ 200 w 301"/>
                <a:gd name="T13" fmla="*/ 32 h 87"/>
                <a:gd name="T14" fmla="*/ 197 w 301"/>
                <a:gd name="T15" fmla="*/ 52 h 87"/>
                <a:gd name="T16" fmla="*/ 0 w 301"/>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87">
                  <a:moveTo>
                    <a:pt x="0" y="87"/>
                  </a:moveTo>
                  <a:cubicBezTo>
                    <a:pt x="0" y="87"/>
                    <a:pt x="85" y="58"/>
                    <a:pt x="188" y="43"/>
                  </a:cubicBezTo>
                  <a:cubicBezTo>
                    <a:pt x="194" y="0"/>
                    <a:pt x="194" y="0"/>
                    <a:pt x="194" y="0"/>
                  </a:cubicBezTo>
                  <a:cubicBezTo>
                    <a:pt x="194" y="0"/>
                    <a:pt x="206" y="28"/>
                    <a:pt x="211" y="41"/>
                  </a:cubicBezTo>
                  <a:cubicBezTo>
                    <a:pt x="211" y="41"/>
                    <a:pt x="283" y="38"/>
                    <a:pt x="301" y="40"/>
                  </a:cubicBezTo>
                  <a:cubicBezTo>
                    <a:pt x="301" y="40"/>
                    <a:pt x="217" y="47"/>
                    <a:pt x="207" y="49"/>
                  </a:cubicBezTo>
                  <a:cubicBezTo>
                    <a:pt x="200" y="32"/>
                    <a:pt x="200" y="32"/>
                    <a:pt x="200" y="32"/>
                  </a:cubicBezTo>
                  <a:cubicBezTo>
                    <a:pt x="200" y="32"/>
                    <a:pt x="198" y="46"/>
                    <a:pt x="197" y="52"/>
                  </a:cubicBezTo>
                  <a:cubicBezTo>
                    <a:pt x="194" y="55"/>
                    <a:pt x="45" y="67"/>
                    <a:pt x="0" y="8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2"/>
            <p:cNvSpPr>
              <a:spLocks/>
            </p:cNvSpPr>
            <p:nvPr/>
          </p:nvSpPr>
          <p:spPr bwMode="auto">
            <a:xfrm>
              <a:off x="524528" y="3830470"/>
              <a:ext cx="638446" cy="960862"/>
            </a:xfrm>
            <a:custGeom>
              <a:avLst/>
              <a:gdLst>
                <a:gd name="T0" fmla="*/ 221 w 348"/>
                <a:gd name="T1" fmla="*/ 17 h 524"/>
                <a:gd name="T2" fmla="*/ 20 w 348"/>
                <a:gd name="T3" fmla="*/ 356 h 524"/>
                <a:gd name="T4" fmla="*/ 289 w 348"/>
                <a:gd name="T5" fmla="*/ 456 h 524"/>
                <a:gd name="T6" fmla="*/ 306 w 348"/>
                <a:gd name="T7" fmla="*/ 356 h 524"/>
                <a:gd name="T8" fmla="*/ 116 w 348"/>
                <a:gd name="T9" fmla="*/ 380 h 524"/>
                <a:gd name="T10" fmla="*/ 257 w 348"/>
                <a:gd name="T11" fmla="*/ 104 h 524"/>
                <a:gd name="T12" fmla="*/ 221 w 348"/>
                <a:gd name="T13" fmla="*/ 17 h 524"/>
              </a:gdLst>
              <a:ahLst/>
              <a:cxnLst>
                <a:cxn ang="0">
                  <a:pos x="T0" y="T1"/>
                </a:cxn>
                <a:cxn ang="0">
                  <a:pos x="T2" y="T3"/>
                </a:cxn>
                <a:cxn ang="0">
                  <a:pos x="T4" y="T5"/>
                </a:cxn>
                <a:cxn ang="0">
                  <a:pos x="T6" y="T7"/>
                </a:cxn>
                <a:cxn ang="0">
                  <a:pos x="T8" y="T9"/>
                </a:cxn>
                <a:cxn ang="0">
                  <a:pos x="T10" y="T11"/>
                </a:cxn>
                <a:cxn ang="0">
                  <a:pos x="T12" y="T13"/>
                </a:cxn>
              </a:cxnLst>
              <a:rect l="0" t="0" r="r" b="b"/>
              <a:pathLst>
                <a:path w="348" h="524">
                  <a:moveTo>
                    <a:pt x="221" y="17"/>
                  </a:moveTo>
                  <a:cubicBezTo>
                    <a:pt x="221" y="17"/>
                    <a:pt x="39" y="246"/>
                    <a:pt x="20" y="356"/>
                  </a:cubicBezTo>
                  <a:cubicBezTo>
                    <a:pt x="0" y="466"/>
                    <a:pt x="68" y="524"/>
                    <a:pt x="289" y="456"/>
                  </a:cubicBezTo>
                  <a:cubicBezTo>
                    <a:pt x="289" y="456"/>
                    <a:pt x="348" y="383"/>
                    <a:pt x="306" y="356"/>
                  </a:cubicBezTo>
                  <a:cubicBezTo>
                    <a:pt x="306" y="356"/>
                    <a:pt x="153" y="448"/>
                    <a:pt x="116" y="380"/>
                  </a:cubicBezTo>
                  <a:cubicBezTo>
                    <a:pt x="78" y="313"/>
                    <a:pt x="186" y="215"/>
                    <a:pt x="257" y="104"/>
                  </a:cubicBezTo>
                  <a:cubicBezTo>
                    <a:pt x="257" y="104"/>
                    <a:pt x="296" y="0"/>
                    <a:pt x="221" y="1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23"/>
            <p:cNvSpPr>
              <a:spLocks/>
            </p:cNvSpPr>
            <p:nvPr/>
          </p:nvSpPr>
          <p:spPr bwMode="auto">
            <a:xfrm>
              <a:off x="896423" y="4298132"/>
              <a:ext cx="446912" cy="378280"/>
            </a:xfrm>
            <a:custGeom>
              <a:avLst/>
              <a:gdLst>
                <a:gd name="T0" fmla="*/ 134 w 244"/>
                <a:gd name="T1" fmla="*/ 188 h 206"/>
                <a:gd name="T2" fmla="*/ 36 w 244"/>
                <a:gd name="T3" fmla="*/ 162 h 206"/>
                <a:gd name="T4" fmla="*/ 26 w 244"/>
                <a:gd name="T5" fmla="*/ 46 h 206"/>
                <a:gd name="T6" fmla="*/ 48 w 244"/>
                <a:gd name="T7" fmla="*/ 80 h 206"/>
                <a:gd name="T8" fmla="*/ 65 w 244"/>
                <a:gd name="T9" fmla="*/ 109 h 206"/>
                <a:gd name="T10" fmla="*/ 73 w 244"/>
                <a:gd name="T11" fmla="*/ 21 h 206"/>
                <a:gd name="T12" fmla="*/ 107 w 244"/>
                <a:gd name="T13" fmla="*/ 30 h 206"/>
                <a:gd name="T14" fmla="*/ 113 w 244"/>
                <a:gd name="T15" fmla="*/ 103 h 206"/>
                <a:gd name="T16" fmla="*/ 138 w 244"/>
                <a:gd name="T17" fmla="*/ 34 h 206"/>
                <a:gd name="T18" fmla="*/ 164 w 244"/>
                <a:gd name="T19" fmla="*/ 52 h 206"/>
                <a:gd name="T20" fmla="*/ 149 w 244"/>
                <a:gd name="T21" fmla="*/ 103 h 206"/>
                <a:gd name="T22" fmla="*/ 172 w 244"/>
                <a:gd name="T23" fmla="*/ 129 h 206"/>
                <a:gd name="T24" fmla="*/ 228 w 244"/>
                <a:gd name="T25" fmla="*/ 111 h 206"/>
                <a:gd name="T26" fmla="*/ 244 w 244"/>
                <a:gd name="T27" fmla="*/ 139 h 206"/>
                <a:gd name="T28" fmla="*/ 187 w 244"/>
                <a:gd name="T29" fmla="*/ 166 h 206"/>
                <a:gd name="T30" fmla="*/ 134 w 244"/>
                <a:gd name="T31"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06">
                  <a:moveTo>
                    <a:pt x="134" y="188"/>
                  </a:moveTo>
                  <a:cubicBezTo>
                    <a:pt x="109" y="197"/>
                    <a:pt x="71" y="206"/>
                    <a:pt x="36" y="162"/>
                  </a:cubicBezTo>
                  <a:cubicBezTo>
                    <a:pt x="0" y="119"/>
                    <a:pt x="0" y="60"/>
                    <a:pt x="26" y="46"/>
                  </a:cubicBezTo>
                  <a:cubicBezTo>
                    <a:pt x="43" y="37"/>
                    <a:pt x="47" y="51"/>
                    <a:pt x="48" y="80"/>
                  </a:cubicBezTo>
                  <a:cubicBezTo>
                    <a:pt x="48" y="108"/>
                    <a:pt x="65" y="109"/>
                    <a:pt x="65" y="109"/>
                  </a:cubicBezTo>
                  <a:cubicBezTo>
                    <a:pt x="65" y="109"/>
                    <a:pt x="53" y="45"/>
                    <a:pt x="73" y="21"/>
                  </a:cubicBezTo>
                  <a:cubicBezTo>
                    <a:pt x="90" y="0"/>
                    <a:pt x="117" y="11"/>
                    <a:pt x="107" y="30"/>
                  </a:cubicBezTo>
                  <a:cubicBezTo>
                    <a:pt x="98" y="48"/>
                    <a:pt x="110" y="93"/>
                    <a:pt x="113" y="103"/>
                  </a:cubicBezTo>
                  <a:cubicBezTo>
                    <a:pt x="113" y="103"/>
                    <a:pt x="115" y="43"/>
                    <a:pt x="138" y="34"/>
                  </a:cubicBezTo>
                  <a:cubicBezTo>
                    <a:pt x="158" y="26"/>
                    <a:pt x="165" y="41"/>
                    <a:pt x="164" y="52"/>
                  </a:cubicBezTo>
                  <a:cubicBezTo>
                    <a:pt x="162" y="62"/>
                    <a:pt x="153" y="67"/>
                    <a:pt x="149" y="103"/>
                  </a:cubicBezTo>
                  <a:cubicBezTo>
                    <a:pt x="146" y="140"/>
                    <a:pt x="169" y="134"/>
                    <a:pt x="172" y="129"/>
                  </a:cubicBezTo>
                  <a:cubicBezTo>
                    <a:pt x="176" y="124"/>
                    <a:pt x="215" y="103"/>
                    <a:pt x="228" y="111"/>
                  </a:cubicBezTo>
                  <a:cubicBezTo>
                    <a:pt x="240" y="118"/>
                    <a:pt x="244" y="139"/>
                    <a:pt x="244" y="139"/>
                  </a:cubicBezTo>
                  <a:cubicBezTo>
                    <a:pt x="244" y="139"/>
                    <a:pt x="206" y="156"/>
                    <a:pt x="187" y="166"/>
                  </a:cubicBezTo>
                  <a:cubicBezTo>
                    <a:pt x="167" y="176"/>
                    <a:pt x="151" y="181"/>
                    <a:pt x="134" y="188"/>
                  </a:cubicBezTo>
                  <a:close/>
                </a:path>
              </a:pathLst>
            </a:custGeom>
            <a:solidFill>
              <a:srgbClr val="FFD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24"/>
            <p:cNvSpPr>
              <a:spLocks/>
            </p:cNvSpPr>
            <p:nvPr/>
          </p:nvSpPr>
          <p:spPr bwMode="auto">
            <a:xfrm>
              <a:off x="1048054" y="4508820"/>
              <a:ext cx="84595" cy="110132"/>
            </a:xfrm>
            <a:custGeom>
              <a:avLst/>
              <a:gdLst>
                <a:gd name="T0" fmla="*/ 0 w 46"/>
                <a:gd name="T1" fmla="*/ 24 h 60"/>
                <a:gd name="T2" fmla="*/ 45 w 46"/>
                <a:gd name="T3" fmla="*/ 60 h 60"/>
                <a:gd name="T4" fmla="*/ 0 w 46"/>
                <a:gd name="T5" fmla="*/ 24 h 60"/>
              </a:gdLst>
              <a:ahLst/>
              <a:cxnLst>
                <a:cxn ang="0">
                  <a:pos x="T0" y="T1"/>
                </a:cxn>
                <a:cxn ang="0">
                  <a:pos x="T2" y="T3"/>
                </a:cxn>
                <a:cxn ang="0">
                  <a:pos x="T4" y="T5"/>
                </a:cxn>
              </a:cxnLst>
              <a:rect l="0" t="0" r="r" b="b"/>
              <a:pathLst>
                <a:path w="46" h="60">
                  <a:moveTo>
                    <a:pt x="0" y="24"/>
                  </a:moveTo>
                  <a:cubicBezTo>
                    <a:pt x="0" y="24"/>
                    <a:pt x="40" y="12"/>
                    <a:pt x="45" y="60"/>
                  </a:cubicBezTo>
                  <a:cubicBezTo>
                    <a:pt x="45" y="60"/>
                    <a:pt x="46" y="0"/>
                    <a:pt x="0" y="24"/>
                  </a:cubicBezTo>
                  <a:close/>
                </a:path>
              </a:pathLst>
            </a:custGeom>
            <a:solidFill>
              <a:srgbClr val="CB8F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8" name="TextBox 257"/>
          <p:cNvSpPr txBox="1"/>
          <p:nvPr/>
        </p:nvSpPr>
        <p:spPr>
          <a:xfrm>
            <a:off x="2914065" y="2169947"/>
            <a:ext cx="2495519" cy="369314"/>
          </a:xfrm>
          <a:prstGeom prst="rect">
            <a:avLst/>
          </a:prstGeom>
          <a:noFill/>
        </p:spPr>
        <p:txBody>
          <a:bodyPr wrap="none" lIns="91422" tIns="45711" rIns="91422" bIns="45711" rtlCol="0">
            <a:spAutoFit/>
          </a:bodyPr>
          <a:lstStyle/>
          <a:p>
            <a:r>
              <a:rPr lang="id-ID" b="1" smtClean="0">
                <a:solidFill>
                  <a:schemeClr val="tx2"/>
                </a:solidFill>
                <a:cs typeface="Lato Regular"/>
              </a:rPr>
              <a:t>ANNUAL SALES 2020</a:t>
            </a:r>
            <a:endParaRPr lang="id-ID" b="1" dirty="0">
              <a:solidFill>
                <a:schemeClr val="tx2"/>
              </a:solidFill>
              <a:cs typeface="Lato Regular"/>
            </a:endParaRPr>
          </a:p>
        </p:txBody>
      </p:sp>
      <p:sp>
        <p:nvSpPr>
          <p:cNvPr id="259" name="Freeform 102"/>
          <p:cNvSpPr>
            <a:spLocks noChangeAspect="1" noEditPoints="1"/>
          </p:cNvSpPr>
          <p:nvPr/>
        </p:nvSpPr>
        <p:spPr bwMode="auto">
          <a:xfrm>
            <a:off x="9594246" y="1670366"/>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260" name="Group 259"/>
          <p:cNvGrpSpPr/>
          <p:nvPr/>
        </p:nvGrpSpPr>
        <p:grpSpPr>
          <a:xfrm>
            <a:off x="6716141" y="2577123"/>
            <a:ext cx="2115184" cy="954108"/>
            <a:chOff x="1497743" y="3716707"/>
            <a:chExt cx="2115184" cy="954108"/>
          </a:xfrm>
        </p:grpSpPr>
        <p:sp>
          <p:nvSpPr>
            <p:cNvPr id="261" name="TextBox 260"/>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62" name="Rectangle 261"/>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63" name="Group 262"/>
          <p:cNvGrpSpPr/>
          <p:nvPr/>
        </p:nvGrpSpPr>
        <p:grpSpPr>
          <a:xfrm>
            <a:off x="9027946" y="2577123"/>
            <a:ext cx="2115184" cy="954108"/>
            <a:chOff x="1497743" y="3716707"/>
            <a:chExt cx="2115184" cy="954108"/>
          </a:xfrm>
        </p:grpSpPr>
        <p:sp>
          <p:nvSpPr>
            <p:cNvPr id="264" name="TextBox 263"/>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65" name="Rectangle 264"/>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66" name="Group 265"/>
          <p:cNvGrpSpPr/>
          <p:nvPr/>
        </p:nvGrpSpPr>
        <p:grpSpPr>
          <a:xfrm>
            <a:off x="7492022" y="1670366"/>
            <a:ext cx="720000" cy="720000"/>
            <a:chOff x="2273624" y="2877185"/>
            <a:chExt cx="720000" cy="720000"/>
          </a:xfrm>
        </p:grpSpPr>
        <p:sp>
          <p:nvSpPr>
            <p:cNvPr id="267" name="Freeform 102"/>
            <p:cNvSpPr>
              <a:spLocks noChangeAspect="1" noEditPoints="1"/>
            </p:cNvSpPr>
            <p:nvPr/>
          </p:nvSpPr>
          <p:spPr bwMode="auto">
            <a:xfrm>
              <a:off x="2273624" y="2877185"/>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8" name="Freeform 127"/>
            <p:cNvSpPr>
              <a:spLocks noEditPoints="1"/>
            </p:cNvSpPr>
            <p:nvPr/>
          </p:nvSpPr>
          <p:spPr bwMode="auto">
            <a:xfrm>
              <a:off x="2488837" y="3050253"/>
              <a:ext cx="289573" cy="386534"/>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69" name="Group 268"/>
          <p:cNvGrpSpPr/>
          <p:nvPr/>
        </p:nvGrpSpPr>
        <p:grpSpPr>
          <a:xfrm>
            <a:off x="9760979" y="1883077"/>
            <a:ext cx="386534" cy="314469"/>
            <a:chOff x="6369689" y="2031259"/>
            <a:chExt cx="386534" cy="314469"/>
          </a:xfrm>
          <a:solidFill>
            <a:schemeClr val="accent1"/>
          </a:solidFill>
        </p:grpSpPr>
        <p:sp>
          <p:nvSpPr>
            <p:cNvPr id="270"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2" name="Freeform 102"/>
          <p:cNvSpPr>
            <a:spLocks noChangeAspect="1" noEditPoints="1"/>
          </p:cNvSpPr>
          <p:nvPr/>
        </p:nvSpPr>
        <p:spPr bwMode="auto">
          <a:xfrm>
            <a:off x="7492022" y="3839008"/>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3" name="Freeform 102"/>
          <p:cNvSpPr>
            <a:spLocks noChangeAspect="1" noEditPoints="1"/>
          </p:cNvSpPr>
          <p:nvPr/>
        </p:nvSpPr>
        <p:spPr bwMode="auto">
          <a:xfrm>
            <a:off x="9690552" y="3839008"/>
            <a:ext cx="720000" cy="720000"/>
          </a:xfrm>
          <a:custGeom>
            <a:avLst/>
            <a:gdLst>
              <a:gd name="T0" fmla="*/ 128 w 256"/>
              <a:gd name="T1" fmla="*/ 0 h 256"/>
              <a:gd name="T2" fmla="*/ 37 w 256"/>
              <a:gd name="T3" fmla="*/ 37 h 256"/>
              <a:gd name="T4" fmla="*/ 0 w 256"/>
              <a:gd name="T5" fmla="*/ 128 h 256"/>
              <a:gd name="T6" fmla="*/ 37 w 256"/>
              <a:gd name="T7" fmla="*/ 219 h 256"/>
              <a:gd name="T8" fmla="*/ 128 w 256"/>
              <a:gd name="T9" fmla="*/ 256 h 256"/>
              <a:gd name="T10" fmla="*/ 219 w 256"/>
              <a:gd name="T11" fmla="*/ 219 h 256"/>
              <a:gd name="T12" fmla="*/ 256 w 256"/>
              <a:gd name="T13" fmla="*/ 128 h 256"/>
              <a:gd name="T14" fmla="*/ 219 w 256"/>
              <a:gd name="T15" fmla="*/ 37 h 256"/>
              <a:gd name="T16" fmla="*/ 128 w 256"/>
              <a:gd name="T17" fmla="*/ 0 h 256"/>
              <a:gd name="T18" fmla="*/ 207 w 256"/>
              <a:gd name="T19" fmla="*/ 207 h 256"/>
              <a:gd name="T20" fmla="*/ 128 w 256"/>
              <a:gd name="T21" fmla="*/ 240 h 256"/>
              <a:gd name="T22" fmla="*/ 49 w 256"/>
              <a:gd name="T23" fmla="*/ 207 h 256"/>
              <a:gd name="T24" fmla="*/ 16 w 256"/>
              <a:gd name="T25" fmla="*/ 128 h 256"/>
              <a:gd name="T26" fmla="*/ 49 w 256"/>
              <a:gd name="T27" fmla="*/ 49 h 256"/>
              <a:gd name="T28" fmla="*/ 128 w 256"/>
              <a:gd name="T29" fmla="*/ 16 h 256"/>
              <a:gd name="T30" fmla="*/ 207 w 256"/>
              <a:gd name="T31" fmla="*/ 49 h 256"/>
              <a:gd name="T32" fmla="*/ 240 w 256"/>
              <a:gd name="T33" fmla="*/ 128 h 256"/>
              <a:gd name="T34" fmla="*/ 207 w 256"/>
              <a:gd name="T35" fmla="*/ 20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56">
                <a:moveTo>
                  <a:pt x="128" y="0"/>
                </a:moveTo>
                <a:cubicBezTo>
                  <a:pt x="94" y="0"/>
                  <a:pt x="62" y="13"/>
                  <a:pt x="37" y="37"/>
                </a:cubicBezTo>
                <a:cubicBezTo>
                  <a:pt x="13" y="62"/>
                  <a:pt x="0" y="94"/>
                  <a:pt x="0" y="128"/>
                </a:cubicBezTo>
                <a:cubicBezTo>
                  <a:pt x="0" y="162"/>
                  <a:pt x="13" y="194"/>
                  <a:pt x="37" y="219"/>
                </a:cubicBezTo>
                <a:cubicBezTo>
                  <a:pt x="62" y="243"/>
                  <a:pt x="94" y="256"/>
                  <a:pt x="128" y="256"/>
                </a:cubicBezTo>
                <a:cubicBezTo>
                  <a:pt x="162" y="256"/>
                  <a:pt x="194" y="243"/>
                  <a:pt x="219" y="219"/>
                </a:cubicBezTo>
                <a:cubicBezTo>
                  <a:pt x="243" y="194"/>
                  <a:pt x="256" y="162"/>
                  <a:pt x="256" y="128"/>
                </a:cubicBezTo>
                <a:cubicBezTo>
                  <a:pt x="256" y="94"/>
                  <a:pt x="243" y="62"/>
                  <a:pt x="219" y="37"/>
                </a:cubicBezTo>
                <a:cubicBezTo>
                  <a:pt x="194" y="13"/>
                  <a:pt x="162" y="0"/>
                  <a:pt x="128" y="0"/>
                </a:cubicBezTo>
                <a:close/>
                <a:moveTo>
                  <a:pt x="207" y="207"/>
                </a:moveTo>
                <a:cubicBezTo>
                  <a:pt x="186" y="228"/>
                  <a:pt x="158" y="240"/>
                  <a:pt x="128" y="240"/>
                </a:cubicBezTo>
                <a:cubicBezTo>
                  <a:pt x="98" y="240"/>
                  <a:pt x="70" y="228"/>
                  <a:pt x="49" y="207"/>
                </a:cubicBezTo>
                <a:cubicBezTo>
                  <a:pt x="28" y="186"/>
                  <a:pt x="16" y="158"/>
                  <a:pt x="16" y="128"/>
                </a:cubicBezTo>
                <a:cubicBezTo>
                  <a:pt x="16" y="98"/>
                  <a:pt x="28" y="70"/>
                  <a:pt x="49" y="49"/>
                </a:cubicBezTo>
                <a:cubicBezTo>
                  <a:pt x="70" y="28"/>
                  <a:pt x="98" y="16"/>
                  <a:pt x="128" y="16"/>
                </a:cubicBezTo>
                <a:cubicBezTo>
                  <a:pt x="158" y="16"/>
                  <a:pt x="186" y="28"/>
                  <a:pt x="207" y="49"/>
                </a:cubicBezTo>
                <a:cubicBezTo>
                  <a:pt x="228" y="70"/>
                  <a:pt x="240" y="98"/>
                  <a:pt x="240" y="128"/>
                </a:cubicBezTo>
                <a:cubicBezTo>
                  <a:pt x="240" y="158"/>
                  <a:pt x="228" y="186"/>
                  <a:pt x="207" y="207"/>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274" name="Group 273"/>
          <p:cNvGrpSpPr/>
          <p:nvPr/>
        </p:nvGrpSpPr>
        <p:grpSpPr>
          <a:xfrm>
            <a:off x="6859429" y="4745765"/>
            <a:ext cx="2115184" cy="954108"/>
            <a:chOff x="1497743" y="3716707"/>
            <a:chExt cx="2115184" cy="954108"/>
          </a:xfrm>
        </p:grpSpPr>
        <p:sp>
          <p:nvSpPr>
            <p:cNvPr id="275" name="TextBox 274"/>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76" name="Rectangle 275"/>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77" name="Group 276"/>
          <p:cNvGrpSpPr/>
          <p:nvPr/>
        </p:nvGrpSpPr>
        <p:grpSpPr>
          <a:xfrm>
            <a:off x="9125700" y="4745765"/>
            <a:ext cx="2115184" cy="954108"/>
            <a:chOff x="1497743" y="3716707"/>
            <a:chExt cx="2115184" cy="954108"/>
          </a:xfrm>
        </p:grpSpPr>
        <p:sp>
          <p:nvSpPr>
            <p:cNvPr id="278" name="TextBox 277"/>
            <p:cNvSpPr txBox="1"/>
            <p:nvPr/>
          </p:nvSpPr>
          <p:spPr>
            <a:xfrm>
              <a:off x="1497743" y="4024484"/>
              <a:ext cx="2115184" cy="646331"/>
            </a:xfrm>
            <a:prstGeom prst="rect">
              <a:avLst/>
            </a:prstGeom>
            <a:noFill/>
          </p:spPr>
          <p:txBody>
            <a:bodyPr wrap="square" rtlCol="0">
              <a:spAutoFit/>
            </a:bodyPr>
            <a:lstStyle/>
            <a:p>
              <a:pPr algn="ctr"/>
              <a:r>
                <a:rPr lang="en-US" sz="1200" smtClean="0">
                  <a:solidFill>
                    <a:schemeClr val="bg2">
                      <a:lumMod val="65000"/>
                    </a:schemeClr>
                  </a:solidFill>
                  <a:ea typeface="Lato Light" charset="0"/>
                  <a:cs typeface="Lato Light" charset="0"/>
                </a:rPr>
                <a:t>entrepreneurial activities differ substantially depending on the type of</a:t>
              </a:r>
              <a:endParaRPr lang="en-US" sz="1200" dirty="0">
                <a:solidFill>
                  <a:schemeClr val="bg2">
                    <a:lumMod val="65000"/>
                  </a:schemeClr>
                </a:solidFill>
                <a:ea typeface="Lato Light" charset="0"/>
                <a:cs typeface="Lato Light" charset="0"/>
              </a:endParaRPr>
            </a:p>
          </p:txBody>
        </p:sp>
        <p:sp>
          <p:nvSpPr>
            <p:cNvPr id="279" name="Rectangle 278"/>
            <p:cNvSpPr/>
            <p:nvPr/>
          </p:nvSpPr>
          <p:spPr>
            <a:xfrm>
              <a:off x="1694364" y="3716707"/>
              <a:ext cx="1806520" cy="307777"/>
            </a:xfrm>
            <a:prstGeom prst="rect">
              <a:avLst/>
            </a:prstGeom>
          </p:spPr>
          <p:txBody>
            <a:bodyPr wrap="none">
              <a:spAutoFit/>
            </a:bodyPr>
            <a:lstStyle/>
            <a:p>
              <a:r>
                <a:rPr lang="en-US" sz="1400" b="1" spc="600" smtClean="0">
                  <a:solidFill>
                    <a:schemeClr val="accent1"/>
                  </a:solidFill>
                  <a:ea typeface="Montserrat" charset="0"/>
                  <a:cs typeface="Montserrat" charset="0"/>
                </a:rPr>
                <a:t>title here</a:t>
              </a:r>
              <a:endParaRPr lang="en-US" sz="1400" b="1" spc="600" dirty="0">
                <a:solidFill>
                  <a:schemeClr val="accent1"/>
                </a:solidFill>
                <a:ea typeface="Montserrat" charset="0"/>
                <a:cs typeface="Montserrat" charset="0"/>
              </a:endParaRPr>
            </a:p>
          </p:txBody>
        </p:sp>
      </p:grpSp>
      <p:grpSp>
        <p:nvGrpSpPr>
          <p:cNvPr id="280" name="Group 279"/>
          <p:cNvGrpSpPr/>
          <p:nvPr/>
        </p:nvGrpSpPr>
        <p:grpSpPr>
          <a:xfrm>
            <a:off x="7658755" y="4037594"/>
            <a:ext cx="386534" cy="339364"/>
            <a:chOff x="6369689" y="1149437"/>
            <a:chExt cx="386534" cy="339364"/>
          </a:xfrm>
          <a:solidFill>
            <a:schemeClr val="accent1"/>
          </a:solidFill>
        </p:grpSpPr>
        <p:sp>
          <p:nvSpPr>
            <p:cNvPr id="281"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8" name="Group 287"/>
          <p:cNvGrpSpPr/>
          <p:nvPr/>
        </p:nvGrpSpPr>
        <p:grpSpPr>
          <a:xfrm>
            <a:off x="9857285" y="4005741"/>
            <a:ext cx="386534" cy="386534"/>
            <a:chOff x="5494418" y="5479932"/>
            <a:chExt cx="386534" cy="386534"/>
          </a:xfrm>
          <a:solidFill>
            <a:schemeClr val="accent1"/>
          </a:solidFill>
        </p:grpSpPr>
        <p:sp>
          <p:nvSpPr>
            <p:cNvPr id="289"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66416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14:bounceEnd="50000">
                                          <p:cBhvr additive="base">
                                            <p:cTn id="7" dur="1000" fill="hold"/>
                                            <p:tgtEl>
                                              <p:spTgt spid="9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9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57">
                                                <p:graphicEl>
                                                  <a:chart seriesIdx="-3" categoryIdx="-3" bldStep="gridLegend"/>
                                                </p:graphicEl>
                                              </p:spTgt>
                                            </p:tgtEl>
                                            <p:attrNameLst>
                                              <p:attrName>style.visibility</p:attrName>
                                            </p:attrNameLst>
                                          </p:cBhvr>
                                          <p:to>
                                            <p:strVal val="visible"/>
                                          </p:to>
                                        </p:set>
                                        <p:animEffect transition="in" filter="wipe(left)">
                                          <p:cBhvr>
                                            <p:cTn id="16" dur="500"/>
                                            <p:tgtEl>
                                              <p:spTgt spid="257">
                                                <p:graphicEl>
                                                  <a:chart seriesIdx="-3" categoryIdx="-3" bldStep="gridLegend"/>
                                                </p:graphic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57">
                                                <p:graphicEl>
                                                  <a:chart seriesIdx="0" categoryIdx="-4" bldStep="series"/>
                                                </p:graphicEl>
                                              </p:spTgt>
                                            </p:tgtEl>
                                            <p:attrNameLst>
                                              <p:attrName>style.visibility</p:attrName>
                                            </p:attrNameLst>
                                          </p:cBhvr>
                                          <p:to>
                                            <p:strVal val="visible"/>
                                          </p:to>
                                        </p:set>
                                        <p:animEffect transition="in" filter="wipe(left)">
                                          <p:cBhvr>
                                            <p:cTn id="20" dur="500"/>
                                            <p:tgtEl>
                                              <p:spTgt spid="257">
                                                <p:graphicEl>
                                                  <a:chart seriesIdx="0" categoryIdx="-4" bldStep="series"/>
                                                </p:graphicEl>
                                              </p:spTgt>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57">
                                                <p:graphicEl>
                                                  <a:chart seriesIdx="1" categoryIdx="-4" bldStep="series"/>
                                                </p:graphicEl>
                                              </p:spTgt>
                                            </p:tgtEl>
                                            <p:attrNameLst>
                                              <p:attrName>style.visibility</p:attrName>
                                            </p:attrNameLst>
                                          </p:cBhvr>
                                          <p:to>
                                            <p:strVal val="visible"/>
                                          </p:to>
                                        </p:set>
                                        <p:animEffect transition="in" filter="wipe(left)">
                                          <p:cBhvr>
                                            <p:cTn id="24" dur="500"/>
                                            <p:tgtEl>
                                              <p:spTgt spid="257">
                                                <p:graphicEl>
                                                  <a:chart seriesIdx="1" categoryIdx="-4" bldStep="series"/>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57">
                                                <p:graphicEl>
                                                  <a:chart seriesIdx="2" categoryIdx="-4" bldStep="series"/>
                                                </p:graphicEl>
                                              </p:spTgt>
                                            </p:tgtEl>
                                            <p:attrNameLst>
                                              <p:attrName>style.visibility</p:attrName>
                                            </p:attrNameLst>
                                          </p:cBhvr>
                                          <p:to>
                                            <p:strVal val="visible"/>
                                          </p:to>
                                        </p:set>
                                        <p:animEffect transition="in" filter="wipe(left)">
                                          <p:cBhvr>
                                            <p:cTn id="28" dur="500"/>
                                            <p:tgtEl>
                                              <p:spTgt spid="25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7" grpId="0">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1000" fill="hold"/>
                                            <p:tgtEl>
                                              <p:spTgt spid="99"/>
                                            </p:tgtEl>
                                            <p:attrNameLst>
                                              <p:attrName>ppt_x</p:attrName>
                                            </p:attrNameLst>
                                          </p:cBhvr>
                                          <p:tavLst>
                                            <p:tav tm="0">
                                              <p:val>
                                                <p:strVal val="#ppt_x"/>
                                              </p:val>
                                            </p:tav>
                                            <p:tav tm="100000">
                                              <p:val>
                                                <p:strVal val="#ppt_x"/>
                                              </p:val>
                                            </p:tav>
                                          </p:tavLst>
                                        </p:anim>
                                        <p:anim calcmode="lin" valueType="num">
                                          <p:cBhvr additive="base">
                                            <p:cTn id="8" dur="1000" fill="hold"/>
                                            <p:tgtEl>
                                              <p:spTgt spid="9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57">
                                                <p:graphicEl>
                                                  <a:chart seriesIdx="-3" categoryIdx="-3" bldStep="gridLegend"/>
                                                </p:graphicEl>
                                              </p:spTgt>
                                            </p:tgtEl>
                                            <p:attrNameLst>
                                              <p:attrName>style.visibility</p:attrName>
                                            </p:attrNameLst>
                                          </p:cBhvr>
                                          <p:to>
                                            <p:strVal val="visible"/>
                                          </p:to>
                                        </p:set>
                                        <p:animEffect transition="in" filter="wipe(left)">
                                          <p:cBhvr>
                                            <p:cTn id="16" dur="500"/>
                                            <p:tgtEl>
                                              <p:spTgt spid="257">
                                                <p:graphicEl>
                                                  <a:chart seriesIdx="-3" categoryIdx="-3" bldStep="gridLegend"/>
                                                </p:graphic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57">
                                                <p:graphicEl>
                                                  <a:chart seriesIdx="0" categoryIdx="-4" bldStep="series"/>
                                                </p:graphicEl>
                                              </p:spTgt>
                                            </p:tgtEl>
                                            <p:attrNameLst>
                                              <p:attrName>style.visibility</p:attrName>
                                            </p:attrNameLst>
                                          </p:cBhvr>
                                          <p:to>
                                            <p:strVal val="visible"/>
                                          </p:to>
                                        </p:set>
                                        <p:animEffect transition="in" filter="wipe(left)">
                                          <p:cBhvr>
                                            <p:cTn id="20" dur="500"/>
                                            <p:tgtEl>
                                              <p:spTgt spid="257">
                                                <p:graphicEl>
                                                  <a:chart seriesIdx="0" categoryIdx="-4" bldStep="series"/>
                                                </p:graphicEl>
                                              </p:spTgt>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57">
                                                <p:graphicEl>
                                                  <a:chart seriesIdx="1" categoryIdx="-4" bldStep="series"/>
                                                </p:graphicEl>
                                              </p:spTgt>
                                            </p:tgtEl>
                                            <p:attrNameLst>
                                              <p:attrName>style.visibility</p:attrName>
                                            </p:attrNameLst>
                                          </p:cBhvr>
                                          <p:to>
                                            <p:strVal val="visible"/>
                                          </p:to>
                                        </p:set>
                                        <p:animEffect transition="in" filter="wipe(left)">
                                          <p:cBhvr>
                                            <p:cTn id="24" dur="500"/>
                                            <p:tgtEl>
                                              <p:spTgt spid="257">
                                                <p:graphicEl>
                                                  <a:chart seriesIdx="1" categoryIdx="-4" bldStep="series"/>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57">
                                                <p:graphicEl>
                                                  <a:chart seriesIdx="2" categoryIdx="-4" bldStep="series"/>
                                                </p:graphicEl>
                                              </p:spTgt>
                                            </p:tgtEl>
                                            <p:attrNameLst>
                                              <p:attrName>style.visibility</p:attrName>
                                            </p:attrNameLst>
                                          </p:cBhvr>
                                          <p:to>
                                            <p:strVal val="visible"/>
                                          </p:to>
                                        </p:set>
                                        <p:animEffect transition="in" filter="wipe(left)">
                                          <p:cBhvr>
                                            <p:cTn id="28" dur="500"/>
                                            <p:tgtEl>
                                              <p:spTgt spid="25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7" grpId="0">
            <p:bldSub>
              <a:bldChart bld="series"/>
            </p:bldSub>
          </p:bldGraphic>
        </p:bldLst>
      </p:timing>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4"/>
          <p:cNvGrpSpPr>
            <a:grpSpLocks noChangeAspect="1"/>
          </p:cNvGrpSpPr>
          <p:nvPr/>
        </p:nvGrpSpPr>
        <p:grpSpPr bwMode="auto">
          <a:xfrm>
            <a:off x="728813" y="2867096"/>
            <a:ext cx="3498774" cy="2764123"/>
            <a:chOff x="2885" y="1397"/>
            <a:chExt cx="1905" cy="1505"/>
          </a:xfrm>
        </p:grpSpPr>
        <p:sp>
          <p:nvSpPr>
            <p:cNvPr id="89" name="Freeform 5"/>
            <p:cNvSpPr>
              <a:spLocks/>
            </p:cNvSpPr>
            <p:nvPr/>
          </p:nvSpPr>
          <p:spPr bwMode="auto">
            <a:xfrm>
              <a:off x="3898" y="1744"/>
              <a:ext cx="161" cy="353"/>
            </a:xfrm>
            <a:custGeom>
              <a:avLst/>
              <a:gdLst>
                <a:gd name="T0" fmla="*/ 0 w 68"/>
                <a:gd name="T1" fmla="*/ 16 h 149"/>
                <a:gd name="T2" fmla="*/ 51 w 68"/>
                <a:gd name="T3" fmla="*/ 16 h 149"/>
                <a:gd name="T4" fmla="*/ 67 w 68"/>
                <a:gd name="T5" fmla="*/ 126 h 149"/>
                <a:gd name="T6" fmla="*/ 53 w 68"/>
                <a:gd name="T7" fmla="*/ 141 h 149"/>
                <a:gd name="T8" fmla="*/ 12 w 68"/>
                <a:gd name="T9" fmla="*/ 149 h 149"/>
                <a:gd name="T10" fmla="*/ 0 w 68"/>
                <a:gd name="T11" fmla="*/ 16 h 149"/>
                <a:gd name="T12" fmla="*/ 0 w 68"/>
                <a:gd name="T13" fmla="*/ 16 h 149"/>
              </a:gdLst>
              <a:ahLst/>
              <a:cxnLst>
                <a:cxn ang="0">
                  <a:pos x="T0" y="T1"/>
                </a:cxn>
                <a:cxn ang="0">
                  <a:pos x="T2" y="T3"/>
                </a:cxn>
                <a:cxn ang="0">
                  <a:pos x="T4" y="T5"/>
                </a:cxn>
                <a:cxn ang="0">
                  <a:pos x="T6" y="T7"/>
                </a:cxn>
                <a:cxn ang="0">
                  <a:pos x="T8" y="T9"/>
                </a:cxn>
                <a:cxn ang="0">
                  <a:pos x="T10" y="T11"/>
                </a:cxn>
                <a:cxn ang="0">
                  <a:pos x="T12" y="T13"/>
                </a:cxn>
              </a:cxnLst>
              <a:rect l="0" t="0" r="r" b="b"/>
              <a:pathLst>
                <a:path w="68" h="149">
                  <a:moveTo>
                    <a:pt x="0" y="16"/>
                  </a:moveTo>
                  <a:cubicBezTo>
                    <a:pt x="20" y="11"/>
                    <a:pt x="48" y="0"/>
                    <a:pt x="51" y="16"/>
                  </a:cubicBezTo>
                  <a:cubicBezTo>
                    <a:pt x="56" y="35"/>
                    <a:pt x="61" y="81"/>
                    <a:pt x="67" y="126"/>
                  </a:cubicBezTo>
                  <a:cubicBezTo>
                    <a:pt x="68" y="135"/>
                    <a:pt x="56" y="140"/>
                    <a:pt x="53" y="141"/>
                  </a:cubicBezTo>
                  <a:cubicBezTo>
                    <a:pt x="39" y="145"/>
                    <a:pt x="27" y="147"/>
                    <a:pt x="12" y="149"/>
                  </a:cubicBezTo>
                  <a:cubicBezTo>
                    <a:pt x="0" y="16"/>
                    <a:pt x="0" y="16"/>
                    <a:pt x="0" y="16"/>
                  </a:cubicBezTo>
                  <a:cubicBezTo>
                    <a:pt x="0" y="16"/>
                    <a:pt x="0" y="16"/>
                    <a:pt x="0" y="16"/>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6"/>
            <p:cNvSpPr>
              <a:spLocks/>
            </p:cNvSpPr>
            <p:nvPr/>
          </p:nvSpPr>
          <p:spPr bwMode="auto">
            <a:xfrm>
              <a:off x="3595" y="1734"/>
              <a:ext cx="158" cy="363"/>
            </a:xfrm>
            <a:custGeom>
              <a:avLst/>
              <a:gdLst>
                <a:gd name="T0" fmla="*/ 67 w 67"/>
                <a:gd name="T1" fmla="*/ 20 h 153"/>
                <a:gd name="T2" fmla="*/ 17 w 67"/>
                <a:gd name="T3" fmla="*/ 20 h 153"/>
                <a:gd name="T4" fmla="*/ 2 w 67"/>
                <a:gd name="T5" fmla="*/ 129 h 153"/>
                <a:gd name="T6" fmla="*/ 15 w 67"/>
                <a:gd name="T7" fmla="*/ 146 h 153"/>
                <a:gd name="T8" fmla="*/ 54 w 67"/>
                <a:gd name="T9" fmla="*/ 153 h 153"/>
                <a:gd name="T10" fmla="*/ 67 w 67"/>
                <a:gd name="T11" fmla="*/ 20 h 153"/>
                <a:gd name="T12" fmla="*/ 67 w 67"/>
                <a:gd name="T13" fmla="*/ 20 h 153"/>
              </a:gdLst>
              <a:ahLst/>
              <a:cxnLst>
                <a:cxn ang="0">
                  <a:pos x="T0" y="T1"/>
                </a:cxn>
                <a:cxn ang="0">
                  <a:pos x="T2" y="T3"/>
                </a:cxn>
                <a:cxn ang="0">
                  <a:pos x="T4" y="T5"/>
                </a:cxn>
                <a:cxn ang="0">
                  <a:pos x="T6" y="T7"/>
                </a:cxn>
                <a:cxn ang="0">
                  <a:pos x="T8" y="T9"/>
                </a:cxn>
                <a:cxn ang="0">
                  <a:pos x="T10" y="T11"/>
                </a:cxn>
                <a:cxn ang="0">
                  <a:pos x="T12" y="T13"/>
                </a:cxn>
              </a:cxnLst>
              <a:rect l="0" t="0" r="r" b="b"/>
              <a:pathLst>
                <a:path w="67" h="153">
                  <a:moveTo>
                    <a:pt x="67" y="20"/>
                  </a:moveTo>
                  <a:cubicBezTo>
                    <a:pt x="41" y="14"/>
                    <a:pt x="21" y="0"/>
                    <a:pt x="17" y="20"/>
                  </a:cubicBezTo>
                  <a:cubicBezTo>
                    <a:pt x="12" y="41"/>
                    <a:pt x="7" y="86"/>
                    <a:pt x="2" y="129"/>
                  </a:cubicBezTo>
                  <a:cubicBezTo>
                    <a:pt x="0" y="140"/>
                    <a:pt x="12" y="145"/>
                    <a:pt x="15" y="146"/>
                  </a:cubicBezTo>
                  <a:cubicBezTo>
                    <a:pt x="29" y="149"/>
                    <a:pt x="40" y="151"/>
                    <a:pt x="54" y="153"/>
                  </a:cubicBezTo>
                  <a:cubicBezTo>
                    <a:pt x="67" y="20"/>
                    <a:pt x="67" y="20"/>
                    <a:pt x="67" y="20"/>
                  </a:cubicBezTo>
                  <a:cubicBezTo>
                    <a:pt x="67" y="20"/>
                    <a:pt x="67" y="20"/>
                    <a:pt x="67" y="20"/>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7"/>
            <p:cNvSpPr>
              <a:spLocks/>
            </p:cNvSpPr>
            <p:nvPr/>
          </p:nvSpPr>
          <p:spPr bwMode="auto">
            <a:xfrm>
              <a:off x="3704" y="2090"/>
              <a:ext cx="239" cy="14"/>
            </a:xfrm>
            <a:custGeom>
              <a:avLst/>
              <a:gdLst>
                <a:gd name="T0" fmla="*/ 1 w 101"/>
                <a:gd name="T1" fmla="*/ 0 h 6"/>
                <a:gd name="T2" fmla="*/ 0 w 101"/>
                <a:gd name="T3" fmla="*/ 2 h 6"/>
                <a:gd name="T4" fmla="*/ 101 w 101"/>
                <a:gd name="T5" fmla="*/ 2 h 6"/>
                <a:gd name="T6" fmla="*/ 101 w 101"/>
                <a:gd name="T7" fmla="*/ 0 h 6"/>
                <a:gd name="T8" fmla="*/ 1 w 101"/>
                <a:gd name="T9" fmla="*/ 0 h 6"/>
              </a:gdLst>
              <a:ahLst/>
              <a:cxnLst>
                <a:cxn ang="0">
                  <a:pos x="T0" y="T1"/>
                </a:cxn>
                <a:cxn ang="0">
                  <a:pos x="T2" y="T3"/>
                </a:cxn>
                <a:cxn ang="0">
                  <a:pos x="T4" y="T5"/>
                </a:cxn>
                <a:cxn ang="0">
                  <a:pos x="T6" y="T7"/>
                </a:cxn>
                <a:cxn ang="0">
                  <a:pos x="T8" y="T9"/>
                </a:cxn>
              </a:cxnLst>
              <a:rect l="0" t="0" r="r" b="b"/>
              <a:pathLst>
                <a:path w="101" h="6">
                  <a:moveTo>
                    <a:pt x="1" y="0"/>
                  </a:moveTo>
                  <a:cubicBezTo>
                    <a:pt x="0" y="2"/>
                    <a:pt x="0" y="2"/>
                    <a:pt x="0" y="2"/>
                  </a:cubicBezTo>
                  <a:cubicBezTo>
                    <a:pt x="32" y="6"/>
                    <a:pt x="70" y="6"/>
                    <a:pt x="101" y="2"/>
                  </a:cubicBezTo>
                  <a:cubicBezTo>
                    <a:pt x="101" y="1"/>
                    <a:pt x="101" y="1"/>
                    <a:pt x="101"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8"/>
            <p:cNvSpPr>
              <a:spLocks/>
            </p:cNvSpPr>
            <p:nvPr/>
          </p:nvSpPr>
          <p:spPr bwMode="auto">
            <a:xfrm>
              <a:off x="3635" y="1703"/>
              <a:ext cx="384" cy="401"/>
            </a:xfrm>
            <a:custGeom>
              <a:avLst/>
              <a:gdLst>
                <a:gd name="T0" fmla="*/ 17 w 162"/>
                <a:gd name="T1" fmla="*/ 163 h 169"/>
                <a:gd name="T2" fmla="*/ 0 w 162"/>
                <a:gd name="T3" fmla="*/ 32 h 169"/>
                <a:gd name="T4" fmla="*/ 63 w 162"/>
                <a:gd name="T5" fmla="*/ 0 h 169"/>
                <a:gd name="T6" fmla="*/ 80 w 162"/>
                <a:gd name="T7" fmla="*/ 7 h 169"/>
                <a:gd name="T8" fmla="*/ 97 w 162"/>
                <a:gd name="T9" fmla="*/ 0 h 169"/>
                <a:gd name="T10" fmla="*/ 162 w 162"/>
                <a:gd name="T11" fmla="*/ 31 h 169"/>
                <a:gd name="T12" fmla="*/ 143 w 162"/>
                <a:gd name="T13" fmla="*/ 163 h 169"/>
                <a:gd name="T14" fmla="*/ 17 w 162"/>
                <a:gd name="T15" fmla="*/ 163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69">
                  <a:moveTo>
                    <a:pt x="17" y="163"/>
                  </a:moveTo>
                  <a:cubicBezTo>
                    <a:pt x="24" y="143"/>
                    <a:pt x="9" y="49"/>
                    <a:pt x="0" y="32"/>
                  </a:cubicBezTo>
                  <a:cubicBezTo>
                    <a:pt x="5" y="14"/>
                    <a:pt x="51" y="10"/>
                    <a:pt x="63" y="0"/>
                  </a:cubicBezTo>
                  <a:cubicBezTo>
                    <a:pt x="69" y="5"/>
                    <a:pt x="73" y="7"/>
                    <a:pt x="80" y="7"/>
                  </a:cubicBezTo>
                  <a:cubicBezTo>
                    <a:pt x="87" y="7"/>
                    <a:pt x="91" y="5"/>
                    <a:pt x="97" y="0"/>
                  </a:cubicBezTo>
                  <a:cubicBezTo>
                    <a:pt x="106" y="8"/>
                    <a:pt x="154" y="13"/>
                    <a:pt x="162" y="31"/>
                  </a:cubicBezTo>
                  <a:cubicBezTo>
                    <a:pt x="153" y="51"/>
                    <a:pt x="136" y="145"/>
                    <a:pt x="143" y="163"/>
                  </a:cubicBezTo>
                  <a:cubicBezTo>
                    <a:pt x="112" y="169"/>
                    <a:pt x="49" y="169"/>
                    <a:pt x="17" y="163"/>
                  </a:cubicBez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9"/>
            <p:cNvSpPr>
              <a:spLocks/>
            </p:cNvSpPr>
            <p:nvPr/>
          </p:nvSpPr>
          <p:spPr bwMode="auto">
            <a:xfrm>
              <a:off x="3746" y="1703"/>
              <a:ext cx="157" cy="313"/>
            </a:xfrm>
            <a:custGeom>
              <a:avLst/>
              <a:gdLst>
                <a:gd name="T0" fmla="*/ 5 w 157"/>
                <a:gd name="T1" fmla="*/ 22 h 313"/>
                <a:gd name="T2" fmla="*/ 0 w 157"/>
                <a:gd name="T3" fmla="*/ 114 h 313"/>
                <a:gd name="T4" fmla="*/ 79 w 157"/>
                <a:gd name="T5" fmla="*/ 313 h 313"/>
                <a:gd name="T6" fmla="*/ 157 w 157"/>
                <a:gd name="T7" fmla="*/ 114 h 313"/>
                <a:gd name="T8" fmla="*/ 152 w 157"/>
                <a:gd name="T9" fmla="*/ 19 h 313"/>
                <a:gd name="T10" fmla="*/ 119 w 157"/>
                <a:gd name="T11" fmla="*/ 0 h 313"/>
                <a:gd name="T12" fmla="*/ 38 w 157"/>
                <a:gd name="T13" fmla="*/ 0 h 313"/>
                <a:gd name="T14" fmla="*/ 5 w 157"/>
                <a:gd name="T15" fmla="*/ 22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313">
                  <a:moveTo>
                    <a:pt x="5" y="22"/>
                  </a:moveTo>
                  <a:lnTo>
                    <a:pt x="0" y="114"/>
                  </a:lnTo>
                  <a:lnTo>
                    <a:pt x="79" y="313"/>
                  </a:lnTo>
                  <a:lnTo>
                    <a:pt x="157" y="114"/>
                  </a:lnTo>
                  <a:lnTo>
                    <a:pt x="152" y="19"/>
                  </a:lnTo>
                  <a:lnTo>
                    <a:pt x="119" y="0"/>
                  </a:lnTo>
                  <a:lnTo>
                    <a:pt x="38" y="0"/>
                  </a:lnTo>
                  <a:lnTo>
                    <a:pt x="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Rectangle 10"/>
            <p:cNvSpPr>
              <a:spLocks noChangeArrowheads="1"/>
            </p:cNvSpPr>
            <p:nvPr/>
          </p:nvSpPr>
          <p:spPr bwMode="auto">
            <a:xfrm>
              <a:off x="3784" y="1672"/>
              <a:ext cx="79"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1"/>
            <p:cNvSpPr>
              <a:spLocks/>
            </p:cNvSpPr>
            <p:nvPr/>
          </p:nvSpPr>
          <p:spPr bwMode="auto">
            <a:xfrm>
              <a:off x="3806" y="1746"/>
              <a:ext cx="38" cy="57"/>
            </a:xfrm>
            <a:custGeom>
              <a:avLst/>
              <a:gdLst>
                <a:gd name="T0" fmla="*/ 13 w 16"/>
                <a:gd name="T1" fmla="*/ 24 h 24"/>
                <a:gd name="T2" fmla="*/ 16 w 16"/>
                <a:gd name="T3" fmla="*/ 19 h 24"/>
                <a:gd name="T4" fmla="*/ 8 w 16"/>
                <a:gd name="T5" fmla="*/ 0 h 24"/>
                <a:gd name="T6" fmla="*/ 0 w 16"/>
                <a:gd name="T7" fmla="*/ 19 h 24"/>
                <a:gd name="T8" fmla="*/ 3 w 16"/>
                <a:gd name="T9" fmla="*/ 24 h 24"/>
                <a:gd name="T10" fmla="*/ 13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3" y="24"/>
                  </a:moveTo>
                  <a:cubicBezTo>
                    <a:pt x="16" y="19"/>
                    <a:pt x="16" y="19"/>
                    <a:pt x="16" y="19"/>
                  </a:cubicBezTo>
                  <a:cubicBezTo>
                    <a:pt x="8" y="0"/>
                    <a:pt x="8" y="0"/>
                    <a:pt x="8" y="0"/>
                  </a:cubicBezTo>
                  <a:cubicBezTo>
                    <a:pt x="0" y="19"/>
                    <a:pt x="0" y="19"/>
                    <a:pt x="0" y="19"/>
                  </a:cubicBezTo>
                  <a:cubicBezTo>
                    <a:pt x="3" y="24"/>
                    <a:pt x="3" y="24"/>
                    <a:pt x="3" y="24"/>
                  </a:cubicBezTo>
                  <a:cubicBezTo>
                    <a:pt x="6" y="24"/>
                    <a:pt x="10" y="24"/>
                    <a:pt x="13" y="24"/>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12"/>
            <p:cNvSpPr>
              <a:spLocks/>
            </p:cNvSpPr>
            <p:nvPr/>
          </p:nvSpPr>
          <p:spPr bwMode="auto">
            <a:xfrm>
              <a:off x="3763" y="1703"/>
              <a:ext cx="62" cy="119"/>
            </a:xfrm>
            <a:custGeom>
              <a:avLst/>
              <a:gdLst>
                <a:gd name="T0" fmla="*/ 21 w 62"/>
                <a:gd name="T1" fmla="*/ 0 h 119"/>
                <a:gd name="T2" fmla="*/ 62 w 62"/>
                <a:gd name="T3" fmla="*/ 43 h 119"/>
                <a:gd name="T4" fmla="*/ 33 w 62"/>
                <a:gd name="T5" fmla="*/ 119 h 119"/>
                <a:gd name="T6" fmla="*/ 0 w 62"/>
                <a:gd name="T7" fmla="*/ 17 h 119"/>
                <a:gd name="T8" fmla="*/ 21 w 62"/>
                <a:gd name="T9" fmla="*/ 0 h 119"/>
              </a:gdLst>
              <a:ahLst/>
              <a:cxnLst>
                <a:cxn ang="0">
                  <a:pos x="T0" y="T1"/>
                </a:cxn>
                <a:cxn ang="0">
                  <a:pos x="T2" y="T3"/>
                </a:cxn>
                <a:cxn ang="0">
                  <a:pos x="T4" y="T5"/>
                </a:cxn>
                <a:cxn ang="0">
                  <a:pos x="T6" y="T7"/>
                </a:cxn>
                <a:cxn ang="0">
                  <a:pos x="T8" y="T9"/>
                </a:cxn>
              </a:cxnLst>
              <a:rect l="0" t="0" r="r" b="b"/>
              <a:pathLst>
                <a:path w="62" h="119">
                  <a:moveTo>
                    <a:pt x="21" y="0"/>
                  </a:moveTo>
                  <a:lnTo>
                    <a:pt x="62" y="43"/>
                  </a:lnTo>
                  <a:lnTo>
                    <a:pt x="33" y="119"/>
                  </a:lnTo>
                  <a:lnTo>
                    <a:pt x="0" y="17"/>
                  </a:lnTo>
                  <a:lnTo>
                    <a:pt x="2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3"/>
            <p:cNvSpPr>
              <a:spLocks/>
            </p:cNvSpPr>
            <p:nvPr/>
          </p:nvSpPr>
          <p:spPr bwMode="auto">
            <a:xfrm>
              <a:off x="3706" y="1717"/>
              <a:ext cx="119" cy="299"/>
            </a:xfrm>
            <a:custGeom>
              <a:avLst/>
              <a:gdLst>
                <a:gd name="T0" fmla="*/ 57 w 119"/>
                <a:gd name="T1" fmla="*/ 0 h 299"/>
                <a:gd name="T2" fmla="*/ 119 w 119"/>
                <a:gd name="T3" fmla="*/ 299 h 299"/>
                <a:gd name="T4" fmla="*/ 17 w 119"/>
                <a:gd name="T5" fmla="*/ 136 h 299"/>
                <a:gd name="T6" fmla="*/ 28 w 119"/>
                <a:gd name="T7" fmla="*/ 107 h 299"/>
                <a:gd name="T8" fmla="*/ 0 w 119"/>
                <a:gd name="T9" fmla="*/ 84 h 299"/>
                <a:gd name="T10" fmla="*/ 40 w 119"/>
                <a:gd name="T11" fmla="*/ 10 h 299"/>
                <a:gd name="T12" fmla="*/ 57 w 11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9" h="299">
                  <a:moveTo>
                    <a:pt x="57" y="0"/>
                  </a:moveTo>
                  <a:lnTo>
                    <a:pt x="119" y="299"/>
                  </a:lnTo>
                  <a:lnTo>
                    <a:pt x="17" y="136"/>
                  </a:lnTo>
                  <a:lnTo>
                    <a:pt x="28" y="107"/>
                  </a:lnTo>
                  <a:lnTo>
                    <a:pt x="0" y="84"/>
                  </a:lnTo>
                  <a:lnTo>
                    <a:pt x="40" y="10"/>
                  </a:lnTo>
                  <a:lnTo>
                    <a:pt x="5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4"/>
            <p:cNvSpPr>
              <a:spLocks/>
            </p:cNvSpPr>
            <p:nvPr/>
          </p:nvSpPr>
          <p:spPr bwMode="auto">
            <a:xfrm>
              <a:off x="3825" y="1703"/>
              <a:ext cx="64" cy="119"/>
            </a:xfrm>
            <a:custGeom>
              <a:avLst/>
              <a:gdLst>
                <a:gd name="T0" fmla="*/ 40 w 64"/>
                <a:gd name="T1" fmla="*/ 0 h 119"/>
                <a:gd name="T2" fmla="*/ 0 w 64"/>
                <a:gd name="T3" fmla="*/ 43 h 119"/>
                <a:gd name="T4" fmla="*/ 28 w 64"/>
                <a:gd name="T5" fmla="*/ 119 h 119"/>
                <a:gd name="T6" fmla="*/ 64 w 64"/>
                <a:gd name="T7" fmla="*/ 17 h 119"/>
                <a:gd name="T8" fmla="*/ 40 w 64"/>
                <a:gd name="T9" fmla="*/ 0 h 119"/>
              </a:gdLst>
              <a:ahLst/>
              <a:cxnLst>
                <a:cxn ang="0">
                  <a:pos x="T0" y="T1"/>
                </a:cxn>
                <a:cxn ang="0">
                  <a:pos x="T2" y="T3"/>
                </a:cxn>
                <a:cxn ang="0">
                  <a:pos x="T4" y="T5"/>
                </a:cxn>
                <a:cxn ang="0">
                  <a:pos x="T6" y="T7"/>
                </a:cxn>
                <a:cxn ang="0">
                  <a:pos x="T8" y="T9"/>
                </a:cxn>
              </a:cxnLst>
              <a:rect l="0" t="0" r="r" b="b"/>
              <a:pathLst>
                <a:path w="64" h="119">
                  <a:moveTo>
                    <a:pt x="40" y="0"/>
                  </a:moveTo>
                  <a:lnTo>
                    <a:pt x="0" y="43"/>
                  </a:lnTo>
                  <a:lnTo>
                    <a:pt x="28" y="119"/>
                  </a:lnTo>
                  <a:lnTo>
                    <a:pt x="64" y="17"/>
                  </a:lnTo>
                  <a:lnTo>
                    <a:pt x="4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5"/>
            <p:cNvSpPr>
              <a:spLocks/>
            </p:cNvSpPr>
            <p:nvPr/>
          </p:nvSpPr>
          <p:spPr bwMode="auto">
            <a:xfrm>
              <a:off x="3799" y="1829"/>
              <a:ext cx="52" cy="187"/>
            </a:xfrm>
            <a:custGeom>
              <a:avLst/>
              <a:gdLst>
                <a:gd name="T0" fmla="*/ 14 w 52"/>
                <a:gd name="T1" fmla="*/ 0 h 187"/>
                <a:gd name="T2" fmla="*/ 37 w 52"/>
                <a:gd name="T3" fmla="*/ 0 h 187"/>
                <a:gd name="T4" fmla="*/ 52 w 52"/>
                <a:gd name="T5" fmla="*/ 128 h 187"/>
                <a:gd name="T6" fmla="*/ 26 w 52"/>
                <a:gd name="T7" fmla="*/ 187 h 187"/>
                <a:gd name="T8" fmla="*/ 0 w 52"/>
                <a:gd name="T9" fmla="*/ 128 h 187"/>
                <a:gd name="T10" fmla="*/ 14 w 52"/>
                <a:gd name="T11" fmla="*/ 0 h 187"/>
              </a:gdLst>
              <a:ahLst/>
              <a:cxnLst>
                <a:cxn ang="0">
                  <a:pos x="T0" y="T1"/>
                </a:cxn>
                <a:cxn ang="0">
                  <a:pos x="T2" y="T3"/>
                </a:cxn>
                <a:cxn ang="0">
                  <a:pos x="T4" y="T5"/>
                </a:cxn>
                <a:cxn ang="0">
                  <a:pos x="T6" y="T7"/>
                </a:cxn>
                <a:cxn ang="0">
                  <a:pos x="T8" y="T9"/>
                </a:cxn>
                <a:cxn ang="0">
                  <a:pos x="T10" y="T11"/>
                </a:cxn>
              </a:cxnLst>
              <a:rect l="0" t="0" r="r" b="b"/>
              <a:pathLst>
                <a:path w="52" h="187">
                  <a:moveTo>
                    <a:pt x="14" y="0"/>
                  </a:moveTo>
                  <a:lnTo>
                    <a:pt x="37" y="0"/>
                  </a:lnTo>
                  <a:lnTo>
                    <a:pt x="52" y="128"/>
                  </a:lnTo>
                  <a:lnTo>
                    <a:pt x="26" y="187"/>
                  </a:lnTo>
                  <a:lnTo>
                    <a:pt x="0" y="128"/>
                  </a:lnTo>
                  <a:lnTo>
                    <a:pt x="14"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16"/>
            <p:cNvSpPr>
              <a:spLocks/>
            </p:cNvSpPr>
            <p:nvPr/>
          </p:nvSpPr>
          <p:spPr bwMode="auto">
            <a:xfrm>
              <a:off x="3763" y="1703"/>
              <a:ext cx="62" cy="100"/>
            </a:xfrm>
            <a:custGeom>
              <a:avLst/>
              <a:gdLst>
                <a:gd name="T0" fmla="*/ 21 w 62"/>
                <a:gd name="T1" fmla="*/ 0 h 100"/>
                <a:gd name="T2" fmla="*/ 62 w 62"/>
                <a:gd name="T3" fmla="*/ 43 h 100"/>
                <a:gd name="T4" fmla="*/ 33 w 62"/>
                <a:gd name="T5" fmla="*/ 100 h 100"/>
                <a:gd name="T6" fmla="*/ 0 w 62"/>
                <a:gd name="T7" fmla="*/ 17 h 100"/>
                <a:gd name="T8" fmla="*/ 21 w 62"/>
                <a:gd name="T9" fmla="*/ 0 h 100"/>
              </a:gdLst>
              <a:ahLst/>
              <a:cxnLst>
                <a:cxn ang="0">
                  <a:pos x="T0" y="T1"/>
                </a:cxn>
                <a:cxn ang="0">
                  <a:pos x="T2" y="T3"/>
                </a:cxn>
                <a:cxn ang="0">
                  <a:pos x="T4" y="T5"/>
                </a:cxn>
                <a:cxn ang="0">
                  <a:pos x="T6" y="T7"/>
                </a:cxn>
                <a:cxn ang="0">
                  <a:pos x="T8" y="T9"/>
                </a:cxn>
              </a:cxnLst>
              <a:rect l="0" t="0" r="r" b="b"/>
              <a:pathLst>
                <a:path w="62" h="100">
                  <a:moveTo>
                    <a:pt x="21" y="0"/>
                  </a:moveTo>
                  <a:lnTo>
                    <a:pt x="62" y="43"/>
                  </a:lnTo>
                  <a:lnTo>
                    <a:pt x="33" y="100"/>
                  </a:lnTo>
                  <a:lnTo>
                    <a:pt x="0" y="17"/>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17"/>
            <p:cNvSpPr>
              <a:spLocks/>
            </p:cNvSpPr>
            <p:nvPr/>
          </p:nvSpPr>
          <p:spPr bwMode="auto">
            <a:xfrm>
              <a:off x="3718" y="1717"/>
              <a:ext cx="107" cy="299"/>
            </a:xfrm>
            <a:custGeom>
              <a:avLst/>
              <a:gdLst>
                <a:gd name="T0" fmla="*/ 45 w 107"/>
                <a:gd name="T1" fmla="*/ 0 h 299"/>
                <a:gd name="T2" fmla="*/ 107 w 107"/>
                <a:gd name="T3" fmla="*/ 299 h 299"/>
                <a:gd name="T4" fmla="*/ 14 w 107"/>
                <a:gd name="T5" fmla="*/ 121 h 299"/>
                <a:gd name="T6" fmla="*/ 28 w 107"/>
                <a:gd name="T7" fmla="*/ 100 h 299"/>
                <a:gd name="T8" fmla="*/ 0 w 107"/>
                <a:gd name="T9" fmla="*/ 76 h 299"/>
                <a:gd name="T10" fmla="*/ 28 w 107"/>
                <a:gd name="T11" fmla="*/ 10 h 299"/>
                <a:gd name="T12" fmla="*/ 45 w 10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7" h="299">
                  <a:moveTo>
                    <a:pt x="45" y="0"/>
                  </a:moveTo>
                  <a:lnTo>
                    <a:pt x="107" y="299"/>
                  </a:lnTo>
                  <a:lnTo>
                    <a:pt x="14" y="121"/>
                  </a:lnTo>
                  <a:lnTo>
                    <a:pt x="28" y="100"/>
                  </a:lnTo>
                  <a:lnTo>
                    <a:pt x="0" y="76"/>
                  </a:lnTo>
                  <a:lnTo>
                    <a:pt x="28" y="10"/>
                  </a:lnTo>
                  <a:lnTo>
                    <a:pt x="45"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8"/>
            <p:cNvSpPr>
              <a:spLocks/>
            </p:cNvSpPr>
            <p:nvPr/>
          </p:nvSpPr>
          <p:spPr bwMode="auto">
            <a:xfrm>
              <a:off x="3825" y="1717"/>
              <a:ext cx="118" cy="299"/>
            </a:xfrm>
            <a:custGeom>
              <a:avLst/>
              <a:gdLst>
                <a:gd name="T0" fmla="*/ 64 w 118"/>
                <a:gd name="T1" fmla="*/ 0 h 299"/>
                <a:gd name="T2" fmla="*/ 0 w 118"/>
                <a:gd name="T3" fmla="*/ 299 h 299"/>
                <a:gd name="T4" fmla="*/ 102 w 118"/>
                <a:gd name="T5" fmla="*/ 136 h 299"/>
                <a:gd name="T6" fmla="*/ 90 w 118"/>
                <a:gd name="T7" fmla="*/ 107 h 299"/>
                <a:gd name="T8" fmla="*/ 118 w 118"/>
                <a:gd name="T9" fmla="*/ 84 h 299"/>
                <a:gd name="T10" fmla="*/ 87 w 118"/>
                <a:gd name="T11" fmla="*/ 10 h 299"/>
                <a:gd name="T12" fmla="*/ 64 w 118"/>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8" h="299">
                  <a:moveTo>
                    <a:pt x="64" y="0"/>
                  </a:moveTo>
                  <a:lnTo>
                    <a:pt x="0" y="299"/>
                  </a:lnTo>
                  <a:lnTo>
                    <a:pt x="102" y="136"/>
                  </a:lnTo>
                  <a:lnTo>
                    <a:pt x="90" y="107"/>
                  </a:lnTo>
                  <a:lnTo>
                    <a:pt x="118" y="84"/>
                  </a:lnTo>
                  <a:lnTo>
                    <a:pt x="87" y="10"/>
                  </a:lnTo>
                  <a:lnTo>
                    <a:pt x="6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9"/>
            <p:cNvSpPr>
              <a:spLocks/>
            </p:cNvSpPr>
            <p:nvPr/>
          </p:nvSpPr>
          <p:spPr bwMode="auto">
            <a:xfrm>
              <a:off x="3825" y="1717"/>
              <a:ext cx="106" cy="299"/>
            </a:xfrm>
            <a:custGeom>
              <a:avLst/>
              <a:gdLst>
                <a:gd name="T0" fmla="*/ 64 w 106"/>
                <a:gd name="T1" fmla="*/ 0 h 299"/>
                <a:gd name="T2" fmla="*/ 0 w 106"/>
                <a:gd name="T3" fmla="*/ 299 h 299"/>
                <a:gd name="T4" fmla="*/ 92 w 106"/>
                <a:gd name="T5" fmla="*/ 121 h 299"/>
                <a:gd name="T6" fmla="*/ 78 w 106"/>
                <a:gd name="T7" fmla="*/ 100 h 299"/>
                <a:gd name="T8" fmla="*/ 106 w 106"/>
                <a:gd name="T9" fmla="*/ 76 h 299"/>
                <a:gd name="T10" fmla="*/ 87 w 106"/>
                <a:gd name="T11" fmla="*/ 10 h 299"/>
                <a:gd name="T12" fmla="*/ 64 w 106"/>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6" h="299">
                  <a:moveTo>
                    <a:pt x="64" y="0"/>
                  </a:moveTo>
                  <a:lnTo>
                    <a:pt x="0" y="299"/>
                  </a:lnTo>
                  <a:lnTo>
                    <a:pt x="92" y="121"/>
                  </a:lnTo>
                  <a:lnTo>
                    <a:pt x="78" y="100"/>
                  </a:lnTo>
                  <a:lnTo>
                    <a:pt x="106" y="76"/>
                  </a:lnTo>
                  <a:lnTo>
                    <a:pt x="87" y="10"/>
                  </a:lnTo>
                  <a:lnTo>
                    <a:pt x="6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20"/>
            <p:cNvSpPr>
              <a:spLocks/>
            </p:cNvSpPr>
            <p:nvPr/>
          </p:nvSpPr>
          <p:spPr bwMode="auto">
            <a:xfrm>
              <a:off x="3825" y="1703"/>
              <a:ext cx="64" cy="100"/>
            </a:xfrm>
            <a:custGeom>
              <a:avLst/>
              <a:gdLst>
                <a:gd name="T0" fmla="*/ 40 w 64"/>
                <a:gd name="T1" fmla="*/ 0 h 100"/>
                <a:gd name="T2" fmla="*/ 0 w 64"/>
                <a:gd name="T3" fmla="*/ 43 h 100"/>
                <a:gd name="T4" fmla="*/ 28 w 64"/>
                <a:gd name="T5" fmla="*/ 100 h 100"/>
                <a:gd name="T6" fmla="*/ 64 w 64"/>
                <a:gd name="T7" fmla="*/ 17 h 100"/>
                <a:gd name="T8" fmla="*/ 40 w 64"/>
                <a:gd name="T9" fmla="*/ 0 h 100"/>
              </a:gdLst>
              <a:ahLst/>
              <a:cxnLst>
                <a:cxn ang="0">
                  <a:pos x="T0" y="T1"/>
                </a:cxn>
                <a:cxn ang="0">
                  <a:pos x="T2" y="T3"/>
                </a:cxn>
                <a:cxn ang="0">
                  <a:pos x="T4" y="T5"/>
                </a:cxn>
                <a:cxn ang="0">
                  <a:pos x="T6" y="T7"/>
                </a:cxn>
                <a:cxn ang="0">
                  <a:pos x="T8" y="T9"/>
                </a:cxn>
              </a:cxnLst>
              <a:rect l="0" t="0" r="r" b="b"/>
              <a:pathLst>
                <a:path w="64" h="100">
                  <a:moveTo>
                    <a:pt x="40" y="0"/>
                  </a:moveTo>
                  <a:lnTo>
                    <a:pt x="0" y="43"/>
                  </a:lnTo>
                  <a:lnTo>
                    <a:pt x="28" y="100"/>
                  </a:lnTo>
                  <a:lnTo>
                    <a:pt x="64" y="17"/>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21"/>
            <p:cNvSpPr>
              <a:spLocks/>
            </p:cNvSpPr>
            <p:nvPr/>
          </p:nvSpPr>
          <p:spPr bwMode="auto">
            <a:xfrm>
              <a:off x="3806" y="1801"/>
              <a:ext cx="38" cy="30"/>
            </a:xfrm>
            <a:custGeom>
              <a:avLst/>
              <a:gdLst>
                <a:gd name="T0" fmla="*/ 3 w 16"/>
                <a:gd name="T1" fmla="*/ 0 h 13"/>
                <a:gd name="T2" fmla="*/ 13 w 16"/>
                <a:gd name="T3" fmla="*/ 0 h 13"/>
                <a:gd name="T4" fmla="*/ 13 w 16"/>
                <a:gd name="T5" fmla="*/ 13 h 13"/>
                <a:gd name="T6" fmla="*/ 3 w 16"/>
                <a:gd name="T7" fmla="*/ 13 h 13"/>
                <a:gd name="T8" fmla="*/ 3 w 16"/>
                <a:gd name="T9" fmla="*/ 0 h 13"/>
              </a:gdLst>
              <a:ahLst/>
              <a:cxnLst>
                <a:cxn ang="0">
                  <a:pos x="T0" y="T1"/>
                </a:cxn>
                <a:cxn ang="0">
                  <a:pos x="T2" y="T3"/>
                </a:cxn>
                <a:cxn ang="0">
                  <a:pos x="T4" y="T5"/>
                </a:cxn>
                <a:cxn ang="0">
                  <a:pos x="T6" y="T7"/>
                </a:cxn>
                <a:cxn ang="0">
                  <a:pos x="T8" y="T9"/>
                </a:cxn>
              </a:cxnLst>
              <a:rect l="0" t="0" r="r" b="b"/>
              <a:pathLst>
                <a:path w="16" h="13">
                  <a:moveTo>
                    <a:pt x="3" y="0"/>
                  </a:moveTo>
                  <a:cubicBezTo>
                    <a:pt x="13" y="0"/>
                    <a:pt x="13" y="0"/>
                    <a:pt x="13" y="0"/>
                  </a:cubicBezTo>
                  <a:cubicBezTo>
                    <a:pt x="16" y="5"/>
                    <a:pt x="16" y="9"/>
                    <a:pt x="13" y="13"/>
                  </a:cubicBezTo>
                  <a:cubicBezTo>
                    <a:pt x="3" y="13"/>
                    <a:pt x="3" y="13"/>
                    <a:pt x="3" y="13"/>
                  </a:cubicBezTo>
                  <a:cubicBezTo>
                    <a:pt x="1" y="9"/>
                    <a:pt x="0" y="5"/>
                    <a:pt x="3"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22"/>
            <p:cNvSpPr>
              <a:spLocks/>
            </p:cNvSpPr>
            <p:nvPr/>
          </p:nvSpPr>
          <p:spPr bwMode="auto">
            <a:xfrm>
              <a:off x="3820" y="2014"/>
              <a:ext cx="12" cy="88"/>
            </a:xfrm>
            <a:custGeom>
              <a:avLst/>
              <a:gdLst>
                <a:gd name="T0" fmla="*/ 0 w 5"/>
                <a:gd name="T1" fmla="*/ 37 h 37"/>
                <a:gd name="T2" fmla="*/ 3 w 5"/>
                <a:gd name="T3" fmla="*/ 0 h 37"/>
                <a:gd name="T4" fmla="*/ 5 w 5"/>
                <a:gd name="T5" fmla="*/ 37 h 37"/>
                <a:gd name="T6" fmla="*/ 0 w 5"/>
                <a:gd name="T7" fmla="*/ 37 h 37"/>
              </a:gdLst>
              <a:ahLst/>
              <a:cxnLst>
                <a:cxn ang="0">
                  <a:pos x="T0" y="T1"/>
                </a:cxn>
                <a:cxn ang="0">
                  <a:pos x="T2" y="T3"/>
                </a:cxn>
                <a:cxn ang="0">
                  <a:pos x="T4" y="T5"/>
                </a:cxn>
                <a:cxn ang="0">
                  <a:pos x="T6" y="T7"/>
                </a:cxn>
              </a:cxnLst>
              <a:rect l="0" t="0" r="r" b="b"/>
              <a:pathLst>
                <a:path w="5" h="37">
                  <a:moveTo>
                    <a:pt x="0" y="37"/>
                  </a:moveTo>
                  <a:cubicBezTo>
                    <a:pt x="1" y="27"/>
                    <a:pt x="1" y="16"/>
                    <a:pt x="3" y="0"/>
                  </a:cubicBezTo>
                  <a:cubicBezTo>
                    <a:pt x="4" y="16"/>
                    <a:pt x="4" y="27"/>
                    <a:pt x="5" y="37"/>
                  </a:cubicBezTo>
                  <a:cubicBezTo>
                    <a:pt x="3" y="37"/>
                    <a:pt x="2" y="37"/>
                    <a:pt x="0"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3"/>
            <p:cNvSpPr>
              <a:spLocks/>
            </p:cNvSpPr>
            <p:nvPr/>
          </p:nvSpPr>
          <p:spPr bwMode="auto">
            <a:xfrm>
              <a:off x="3739" y="1703"/>
              <a:ext cx="173" cy="311"/>
            </a:xfrm>
            <a:custGeom>
              <a:avLst/>
              <a:gdLst>
                <a:gd name="T0" fmla="*/ 0 w 173"/>
                <a:gd name="T1" fmla="*/ 24 h 311"/>
                <a:gd name="T2" fmla="*/ 10 w 173"/>
                <a:gd name="T3" fmla="*/ 114 h 311"/>
                <a:gd name="T4" fmla="*/ 88 w 173"/>
                <a:gd name="T5" fmla="*/ 311 h 311"/>
                <a:gd name="T6" fmla="*/ 164 w 173"/>
                <a:gd name="T7" fmla="*/ 114 h 311"/>
                <a:gd name="T8" fmla="*/ 173 w 173"/>
                <a:gd name="T9" fmla="*/ 24 h 311"/>
                <a:gd name="T10" fmla="*/ 135 w 173"/>
                <a:gd name="T11" fmla="*/ 0 h 311"/>
                <a:gd name="T12" fmla="*/ 36 w 173"/>
                <a:gd name="T13" fmla="*/ 0 h 311"/>
                <a:gd name="T14" fmla="*/ 0 w 173"/>
                <a:gd name="T15" fmla="*/ 24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11">
                  <a:moveTo>
                    <a:pt x="0" y="24"/>
                  </a:moveTo>
                  <a:lnTo>
                    <a:pt x="10" y="114"/>
                  </a:lnTo>
                  <a:lnTo>
                    <a:pt x="88" y="311"/>
                  </a:lnTo>
                  <a:lnTo>
                    <a:pt x="164" y="114"/>
                  </a:lnTo>
                  <a:lnTo>
                    <a:pt x="173" y="24"/>
                  </a:lnTo>
                  <a:lnTo>
                    <a:pt x="135" y="0"/>
                  </a:lnTo>
                  <a:lnTo>
                    <a:pt x="36"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Rectangle 24"/>
            <p:cNvSpPr>
              <a:spLocks noChangeArrowheads="1"/>
            </p:cNvSpPr>
            <p:nvPr/>
          </p:nvSpPr>
          <p:spPr bwMode="auto">
            <a:xfrm>
              <a:off x="3775" y="1670"/>
              <a:ext cx="99"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25"/>
            <p:cNvSpPr>
              <a:spLocks/>
            </p:cNvSpPr>
            <p:nvPr/>
          </p:nvSpPr>
          <p:spPr bwMode="auto">
            <a:xfrm>
              <a:off x="3704" y="1421"/>
              <a:ext cx="242" cy="296"/>
            </a:xfrm>
            <a:custGeom>
              <a:avLst/>
              <a:gdLst>
                <a:gd name="T0" fmla="*/ 51 w 102"/>
                <a:gd name="T1" fmla="*/ 125 h 125"/>
                <a:gd name="T2" fmla="*/ 91 w 102"/>
                <a:gd name="T3" fmla="*/ 84 h 125"/>
                <a:gd name="T4" fmla="*/ 93 w 102"/>
                <a:gd name="T5" fmla="*/ 84 h 125"/>
                <a:gd name="T6" fmla="*/ 101 w 102"/>
                <a:gd name="T7" fmla="*/ 71 h 125"/>
                <a:gd name="T8" fmla="*/ 97 w 102"/>
                <a:gd name="T9" fmla="*/ 55 h 125"/>
                <a:gd name="T10" fmla="*/ 97 w 102"/>
                <a:gd name="T11" fmla="*/ 55 h 125"/>
                <a:gd name="T12" fmla="*/ 51 w 102"/>
                <a:gd name="T13" fmla="*/ 0 h 125"/>
                <a:gd name="T14" fmla="*/ 6 w 102"/>
                <a:gd name="T15" fmla="*/ 55 h 125"/>
                <a:gd name="T16" fmla="*/ 5 w 102"/>
                <a:gd name="T17" fmla="*/ 55 h 125"/>
                <a:gd name="T18" fmla="*/ 2 w 102"/>
                <a:gd name="T19" fmla="*/ 71 h 125"/>
                <a:gd name="T20" fmla="*/ 10 w 102"/>
                <a:gd name="T21" fmla="*/ 84 h 125"/>
                <a:gd name="T22" fmla="*/ 12 w 102"/>
                <a:gd name="T23" fmla="*/ 83 h 125"/>
                <a:gd name="T24" fmla="*/ 51 w 102"/>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5">
                  <a:moveTo>
                    <a:pt x="51" y="125"/>
                  </a:moveTo>
                  <a:cubicBezTo>
                    <a:pt x="68" y="125"/>
                    <a:pt x="83" y="106"/>
                    <a:pt x="91" y="84"/>
                  </a:cubicBezTo>
                  <a:cubicBezTo>
                    <a:pt x="91" y="84"/>
                    <a:pt x="92" y="84"/>
                    <a:pt x="93" y="84"/>
                  </a:cubicBezTo>
                  <a:cubicBezTo>
                    <a:pt x="96" y="85"/>
                    <a:pt x="100" y="79"/>
                    <a:pt x="101" y="71"/>
                  </a:cubicBezTo>
                  <a:cubicBezTo>
                    <a:pt x="102" y="63"/>
                    <a:pt x="101" y="56"/>
                    <a:pt x="97" y="55"/>
                  </a:cubicBezTo>
                  <a:cubicBezTo>
                    <a:pt x="97" y="55"/>
                    <a:pt x="97" y="55"/>
                    <a:pt x="97" y="55"/>
                  </a:cubicBezTo>
                  <a:cubicBezTo>
                    <a:pt x="98" y="27"/>
                    <a:pt x="87" y="0"/>
                    <a:pt x="51" y="0"/>
                  </a:cubicBezTo>
                  <a:cubicBezTo>
                    <a:pt x="16" y="0"/>
                    <a:pt x="4" y="27"/>
                    <a:pt x="6" y="55"/>
                  </a:cubicBezTo>
                  <a:cubicBezTo>
                    <a:pt x="6" y="55"/>
                    <a:pt x="5" y="55"/>
                    <a:pt x="5" y="55"/>
                  </a:cubicBezTo>
                  <a:cubicBezTo>
                    <a:pt x="2" y="56"/>
                    <a:pt x="0" y="63"/>
                    <a:pt x="2" y="71"/>
                  </a:cubicBezTo>
                  <a:cubicBezTo>
                    <a:pt x="3" y="79"/>
                    <a:pt x="7" y="85"/>
                    <a:pt x="10" y="84"/>
                  </a:cubicBezTo>
                  <a:cubicBezTo>
                    <a:pt x="11" y="84"/>
                    <a:pt x="11" y="84"/>
                    <a:pt x="12" y="83"/>
                  </a:cubicBezTo>
                  <a:cubicBezTo>
                    <a:pt x="20" y="106"/>
                    <a:pt x="35" y="125"/>
                    <a:pt x="51" y="125"/>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26"/>
            <p:cNvSpPr>
              <a:spLocks/>
            </p:cNvSpPr>
            <p:nvPr/>
          </p:nvSpPr>
          <p:spPr bwMode="auto">
            <a:xfrm>
              <a:off x="3713" y="1421"/>
              <a:ext cx="223" cy="164"/>
            </a:xfrm>
            <a:custGeom>
              <a:avLst/>
              <a:gdLst>
                <a:gd name="T0" fmla="*/ 93 w 94"/>
                <a:gd name="T1" fmla="*/ 55 h 69"/>
                <a:gd name="T2" fmla="*/ 47 w 94"/>
                <a:gd name="T3" fmla="*/ 0 h 69"/>
                <a:gd name="T4" fmla="*/ 2 w 94"/>
                <a:gd name="T5" fmla="*/ 55 h 69"/>
                <a:gd name="T6" fmla="*/ 9 w 94"/>
                <a:gd name="T7" fmla="*/ 68 h 69"/>
                <a:gd name="T8" fmla="*/ 13 w 94"/>
                <a:gd name="T9" fmla="*/ 63 h 69"/>
                <a:gd name="T10" fmla="*/ 26 w 94"/>
                <a:gd name="T11" fmla="*/ 27 h 69"/>
                <a:gd name="T12" fmla="*/ 47 w 94"/>
                <a:gd name="T13" fmla="*/ 31 h 69"/>
                <a:gd name="T14" fmla="*/ 68 w 94"/>
                <a:gd name="T15" fmla="*/ 27 h 69"/>
                <a:gd name="T16" fmla="*/ 82 w 94"/>
                <a:gd name="T17" fmla="*/ 63 h 69"/>
                <a:gd name="T18" fmla="*/ 85 w 94"/>
                <a:gd name="T19" fmla="*/ 68 h 69"/>
                <a:gd name="T20" fmla="*/ 93 w 94"/>
                <a:gd name="T2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9">
                  <a:moveTo>
                    <a:pt x="93" y="55"/>
                  </a:moveTo>
                  <a:cubicBezTo>
                    <a:pt x="94" y="27"/>
                    <a:pt x="83" y="0"/>
                    <a:pt x="47" y="0"/>
                  </a:cubicBezTo>
                  <a:cubicBezTo>
                    <a:pt x="12" y="0"/>
                    <a:pt x="0" y="27"/>
                    <a:pt x="2" y="55"/>
                  </a:cubicBezTo>
                  <a:cubicBezTo>
                    <a:pt x="5" y="56"/>
                    <a:pt x="8" y="61"/>
                    <a:pt x="9" y="68"/>
                  </a:cubicBezTo>
                  <a:cubicBezTo>
                    <a:pt x="11" y="69"/>
                    <a:pt x="13" y="68"/>
                    <a:pt x="13" y="63"/>
                  </a:cubicBezTo>
                  <a:cubicBezTo>
                    <a:pt x="13" y="46"/>
                    <a:pt x="15" y="31"/>
                    <a:pt x="26" y="27"/>
                  </a:cubicBezTo>
                  <a:cubicBezTo>
                    <a:pt x="37" y="24"/>
                    <a:pt x="39" y="31"/>
                    <a:pt x="47" y="31"/>
                  </a:cubicBezTo>
                  <a:cubicBezTo>
                    <a:pt x="55" y="31"/>
                    <a:pt x="58" y="24"/>
                    <a:pt x="68" y="27"/>
                  </a:cubicBezTo>
                  <a:cubicBezTo>
                    <a:pt x="79" y="30"/>
                    <a:pt x="82" y="46"/>
                    <a:pt x="82" y="63"/>
                  </a:cubicBezTo>
                  <a:cubicBezTo>
                    <a:pt x="82" y="68"/>
                    <a:pt x="83" y="69"/>
                    <a:pt x="85" y="68"/>
                  </a:cubicBezTo>
                  <a:cubicBezTo>
                    <a:pt x="87" y="61"/>
                    <a:pt x="90" y="55"/>
                    <a:pt x="93" y="55"/>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27"/>
            <p:cNvSpPr>
              <a:spLocks/>
            </p:cNvSpPr>
            <p:nvPr/>
          </p:nvSpPr>
          <p:spPr bwMode="auto">
            <a:xfrm>
              <a:off x="3808" y="1746"/>
              <a:ext cx="36" cy="55"/>
            </a:xfrm>
            <a:custGeom>
              <a:avLst/>
              <a:gdLst>
                <a:gd name="T0" fmla="*/ 13 w 15"/>
                <a:gd name="T1" fmla="*/ 23 h 23"/>
                <a:gd name="T2" fmla="*/ 15 w 15"/>
                <a:gd name="T3" fmla="*/ 18 h 23"/>
                <a:gd name="T4" fmla="*/ 7 w 15"/>
                <a:gd name="T5" fmla="*/ 0 h 23"/>
                <a:gd name="T6" fmla="*/ 0 w 15"/>
                <a:gd name="T7" fmla="*/ 18 h 23"/>
                <a:gd name="T8" fmla="*/ 2 w 15"/>
                <a:gd name="T9" fmla="*/ 23 h 23"/>
                <a:gd name="T10" fmla="*/ 13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3" y="23"/>
                  </a:moveTo>
                  <a:cubicBezTo>
                    <a:pt x="15" y="18"/>
                    <a:pt x="15" y="18"/>
                    <a:pt x="15" y="18"/>
                  </a:cubicBezTo>
                  <a:cubicBezTo>
                    <a:pt x="7" y="0"/>
                    <a:pt x="7" y="0"/>
                    <a:pt x="7" y="0"/>
                  </a:cubicBezTo>
                  <a:cubicBezTo>
                    <a:pt x="0" y="18"/>
                    <a:pt x="0" y="18"/>
                    <a:pt x="0" y="18"/>
                  </a:cubicBezTo>
                  <a:cubicBezTo>
                    <a:pt x="2" y="23"/>
                    <a:pt x="2" y="23"/>
                    <a:pt x="2" y="23"/>
                  </a:cubicBezTo>
                  <a:cubicBezTo>
                    <a:pt x="6" y="23"/>
                    <a:pt x="9" y="23"/>
                    <a:pt x="13" y="23"/>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28"/>
            <p:cNvSpPr>
              <a:spLocks/>
            </p:cNvSpPr>
            <p:nvPr/>
          </p:nvSpPr>
          <p:spPr bwMode="auto">
            <a:xfrm>
              <a:off x="3753" y="1703"/>
              <a:ext cx="72" cy="116"/>
            </a:xfrm>
            <a:custGeom>
              <a:avLst/>
              <a:gdLst>
                <a:gd name="T0" fmla="*/ 22 w 72"/>
                <a:gd name="T1" fmla="*/ 0 h 116"/>
                <a:gd name="T2" fmla="*/ 72 w 72"/>
                <a:gd name="T3" fmla="*/ 43 h 116"/>
                <a:gd name="T4" fmla="*/ 46 w 72"/>
                <a:gd name="T5" fmla="*/ 116 h 116"/>
                <a:gd name="T6" fmla="*/ 0 w 72"/>
                <a:gd name="T7" fmla="*/ 14 h 116"/>
                <a:gd name="T8" fmla="*/ 22 w 72"/>
                <a:gd name="T9" fmla="*/ 0 h 116"/>
              </a:gdLst>
              <a:ahLst/>
              <a:cxnLst>
                <a:cxn ang="0">
                  <a:pos x="T0" y="T1"/>
                </a:cxn>
                <a:cxn ang="0">
                  <a:pos x="T2" y="T3"/>
                </a:cxn>
                <a:cxn ang="0">
                  <a:pos x="T4" y="T5"/>
                </a:cxn>
                <a:cxn ang="0">
                  <a:pos x="T6" y="T7"/>
                </a:cxn>
                <a:cxn ang="0">
                  <a:pos x="T8" y="T9"/>
                </a:cxn>
              </a:cxnLst>
              <a:rect l="0" t="0" r="r" b="b"/>
              <a:pathLst>
                <a:path w="72" h="116">
                  <a:moveTo>
                    <a:pt x="22" y="0"/>
                  </a:moveTo>
                  <a:lnTo>
                    <a:pt x="72" y="43"/>
                  </a:lnTo>
                  <a:lnTo>
                    <a:pt x="46" y="116"/>
                  </a:lnTo>
                  <a:lnTo>
                    <a:pt x="0" y="14"/>
                  </a:lnTo>
                  <a:lnTo>
                    <a:pt x="2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1" name="Freeform 29"/>
            <p:cNvSpPr>
              <a:spLocks/>
            </p:cNvSpPr>
            <p:nvPr/>
          </p:nvSpPr>
          <p:spPr bwMode="auto">
            <a:xfrm>
              <a:off x="3708" y="1717"/>
              <a:ext cx="117" cy="297"/>
            </a:xfrm>
            <a:custGeom>
              <a:avLst/>
              <a:gdLst>
                <a:gd name="T0" fmla="*/ 45 w 117"/>
                <a:gd name="T1" fmla="*/ 0 h 297"/>
                <a:gd name="T2" fmla="*/ 117 w 117"/>
                <a:gd name="T3" fmla="*/ 297 h 297"/>
                <a:gd name="T4" fmla="*/ 15 w 117"/>
                <a:gd name="T5" fmla="*/ 133 h 297"/>
                <a:gd name="T6" fmla="*/ 29 w 117"/>
                <a:gd name="T7" fmla="*/ 105 h 297"/>
                <a:gd name="T8" fmla="*/ 0 w 117"/>
                <a:gd name="T9" fmla="*/ 81 h 297"/>
                <a:gd name="T10" fmla="*/ 31 w 117"/>
                <a:gd name="T11" fmla="*/ 10 h 297"/>
                <a:gd name="T12" fmla="*/ 45 w 11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7" h="297">
                  <a:moveTo>
                    <a:pt x="45" y="0"/>
                  </a:moveTo>
                  <a:lnTo>
                    <a:pt x="117" y="297"/>
                  </a:lnTo>
                  <a:lnTo>
                    <a:pt x="15" y="133"/>
                  </a:lnTo>
                  <a:lnTo>
                    <a:pt x="29" y="105"/>
                  </a:lnTo>
                  <a:lnTo>
                    <a:pt x="0" y="81"/>
                  </a:lnTo>
                  <a:lnTo>
                    <a:pt x="31" y="10"/>
                  </a:lnTo>
                  <a:lnTo>
                    <a:pt x="45"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30"/>
            <p:cNvSpPr>
              <a:spLocks/>
            </p:cNvSpPr>
            <p:nvPr/>
          </p:nvSpPr>
          <p:spPr bwMode="auto">
            <a:xfrm>
              <a:off x="3825" y="1703"/>
              <a:ext cx="73" cy="116"/>
            </a:xfrm>
            <a:custGeom>
              <a:avLst/>
              <a:gdLst>
                <a:gd name="T0" fmla="*/ 49 w 73"/>
                <a:gd name="T1" fmla="*/ 0 h 116"/>
                <a:gd name="T2" fmla="*/ 0 w 73"/>
                <a:gd name="T3" fmla="*/ 43 h 116"/>
                <a:gd name="T4" fmla="*/ 28 w 73"/>
                <a:gd name="T5" fmla="*/ 116 h 116"/>
                <a:gd name="T6" fmla="*/ 73 w 73"/>
                <a:gd name="T7" fmla="*/ 14 h 116"/>
                <a:gd name="T8" fmla="*/ 49 w 73"/>
                <a:gd name="T9" fmla="*/ 0 h 116"/>
              </a:gdLst>
              <a:ahLst/>
              <a:cxnLst>
                <a:cxn ang="0">
                  <a:pos x="T0" y="T1"/>
                </a:cxn>
                <a:cxn ang="0">
                  <a:pos x="T2" y="T3"/>
                </a:cxn>
                <a:cxn ang="0">
                  <a:pos x="T4" y="T5"/>
                </a:cxn>
                <a:cxn ang="0">
                  <a:pos x="T6" y="T7"/>
                </a:cxn>
                <a:cxn ang="0">
                  <a:pos x="T8" y="T9"/>
                </a:cxn>
              </a:cxnLst>
              <a:rect l="0" t="0" r="r" b="b"/>
              <a:pathLst>
                <a:path w="73" h="116">
                  <a:moveTo>
                    <a:pt x="49" y="0"/>
                  </a:moveTo>
                  <a:lnTo>
                    <a:pt x="0" y="43"/>
                  </a:lnTo>
                  <a:lnTo>
                    <a:pt x="28" y="116"/>
                  </a:lnTo>
                  <a:lnTo>
                    <a:pt x="73" y="14"/>
                  </a:lnTo>
                  <a:lnTo>
                    <a:pt x="4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31"/>
            <p:cNvSpPr>
              <a:spLocks/>
            </p:cNvSpPr>
            <p:nvPr/>
          </p:nvSpPr>
          <p:spPr bwMode="auto">
            <a:xfrm>
              <a:off x="3801" y="1829"/>
              <a:ext cx="50" cy="185"/>
            </a:xfrm>
            <a:custGeom>
              <a:avLst/>
              <a:gdLst>
                <a:gd name="T0" fmla="*/ 12 w 50"/>
                <a:gd name="T1" fmla="*/ 0 h 185"/>
                <a:gd name="T2" fmla="*/ 38 w 50"/>
                <a:gd name="T3" fmla="*/ 0 h 185"/>
                <a:gd name="T4" fmla="*/ 50 w 50"/>
                <a:gd name="T5" fmla="*/ 126 h 185"/>
                <a:gd name="T6" fmla="*/ 24 w 50"/>
                <a:gd name="T7" fmla="*/ 185 h 185"/>
                <a:gd name="T8" fmla="*/ 0 w 50"/>
                <a:gd name="T9" fmla="*/ 126 h 185"/>
                <a:gd name="T10" fmla="*/ 12 w 50"/>
                <a:gd name="T11" fmla="*/ 0 h 185"/>
              </a:gdLst>
              <a:ahLst/>
              <a:cxnLst>
                <a:cxn ang="0">
                  <a:pos x="T0" y="T1"/>
                </a:cxn>
                <a:cxn ang="0">
                  <a:pos x="T2" y="T3"/>
                </a:cxn>
                <a:cxn ang="0">
                  <a:pos x="T4" y="T5"/>
                </a:cxn>
                <a:cxn ang="0">
                  <a:pos x="T6" y="T7"/>
                </a:cxn>
                <a:cxn ang="0">
                  <a:pos x="T8" y="T9"/>
                </a:cxn>
                <a:cxn ang="0">
                  <a:pos x="T10" y="T11"/>
                </a:cxn>
              </a:cxnLst>
              <a:rect l="0" t="0" r="r" b="b"/>
              <a:pathLst>
                <a:path w="50" h="185">
                  <a:moveTo>
                    <a:pt x="12" y="0"/>
                  </a:moveTo>
                  <a:lnTo>
                    <a:pt x="38" y="0"/>
                  </a:lnTo>
                  <a:lnTo>
                    <a:pt x="50" y="126"/>
                  </a:lnTo>
                  <a:lnTo>
                    <a:pt x="24" y="185"/>
                  </a:lnTo>
                  <a:lnTo>
                    <a:pt x="0" y="126"/>
                  </a:lnTo>
                  <a:lnTo>
                    <a:pt x="12" y="0"/>
                  </a:ln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32"/>
            <p:cNvSpPr>
              <a:spLocks/>
            </p:cNvSpPr>
            <p:nvPr/>
          </p:nvSpPr>
          <p:spPr bwMode="auto">
            <a:xfrm>
              <a:off x="3730" y="1423"/>
              <a:ext cx="185" cy="138"/>
            </a:xfrm>
            <a:custGeom>
              <a:avLst/>
              <a:gdLst>
                <a:gd name="T0" fmla="*/ 78 w 78"/>
                <a:gd name="T1" fmla="*/ 26 h 58"/>
                <a:gd name="T2" fmla="*/ 21 w 78"/>
                <a:gd name="T3" fmla="*/ 58 h 58"/>
                <a:gd name="T4" fmla="*/ 42 w 78"/>
                <a:gd name="T5" fmla="*/ 32 h 58"/>
                <a:gd name="T6" fmla="*/ 2 w 78"/>
                <a:gd name="T7" fmla="*/ 54 h 58"/>
                <a:gd name="T8" fmla="*/ 78 w 78"/>
                <a:gd name="T9" fmla="*/ 26 h 58"/>
              </a:gdLst>
              <a:ahLst/>
              <a:cxnLst>
                <a:cxn ang="0">
                  <a:pos x="T0" y="T1"/>
                </a:cxn>
                <a:cxn ang="0">
                  <a:pos x="T2" y="T3"/>
                </a:cxn>
                <a:cxn ang="0">
                  <a:pos x="T4" y="T5"/>
                </a:cxn>
                <a:cxn ang="0">
                  <a:pos x="T6" y="T7"/>
                </a:cxn>
                <a:cxn ang="0">
                  <a:pos x="T8" y="T9"/>
                </a:cxn>
              </a:cxnLst>
              <a:rect l="0" t="0" r="r" b="b"/>
              <a:pathLst>
                <a:path w="78" h="58">
                  <a:moveTo>
                    <a:pt x="78" y="26"/>
                  </a:moveTo>
                  <a:cubicBezTo>
                    <a:pt x="74" y="35"/>
                    <a:pt x="36" y="57"/>
                    <a:pt x="21" y="58"/>
                  </a:cubicBezTo>
                  <a:cubicBezTo>
                    <a:pt x="28" y="52"/>
                    <a:pt x="44" y="33"/>
                    <a:pt x="42" y="32"/>
                  </a:cubicBezTo>
                  <a:cubicBezTo>
                    <a:pt x="39" y="31"/>
                    <a:pt x="15" y="50"/>
                    <a:pt x="2" y="54"/>
                  </a:cubicBezTo>
                  <a:cubicBezTo>
                    <a:pt x="0" y="0"/>
                    <a:pt x="39" y="1"/>
                    <a:pt x="78" y="26"/>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33"/>
            <p:cNvSpPr>
              <a:spLocks/>
            </p:cNvSpPr>
            <p:nvPr/>
          </p:nvSpPr>
          <p:spPr bwMode="auto">
            <a:xfrm>
              <a:off x="3865" y="1407"/>
              <a:ext cx="66" cy="147"/>
            </a:xfrm>
            <a:custGeom>
              <a:avLst/>
              <a:gdLst>
                <a:gd name="T0" fmla="*/ 0 w 28"/>
                <a:gd name="T1" fmla="*/ 24 h 62"/>
                <a:gd name="T2" fmla="*/ 21 w 28"/>
                <a:gd name="T3" fmla="*/ 61 h 62"/>
                <a:gd name="T4" fmla="*/ 0 w 28"/>
                <a:gd name="T5" fmla="*/ 24 h 62"/>
              </a:gdLst>
              <a:ahLst/>
              <a:cxnLst>
                <a:cxn ang="0">
                  <a:pos x="T0" y="T1"/>
                </a:cxn>
                <a:cxn ang="0">
                  <a:pos x="T2" y="T3"/>
                </a:cxn>
                <a:cxn ang="0">
                  <a:pos x="T4" y="T5"/>
                </a:cxn>
              </a:cxnLst>
              <a:rect l="0" t="0" r="r" b="b"/>
              <a:pathLst>
                <a:path w="28" h="62">
                  <a:moveTo>
                    <a:pt x="0" y="24"/>
                  </a:moveTo>
                  <a:cubicBezTo>
                    <a:pt x="2" y="33"/>
                    <a:pt x="15" y="60"/>
                    <a:pt x="21" y="61"/>
                  </a:cubicBezTo>
                  <a:cubicBezTo>
                    <a:pt x="28" y="62"/>
                    <a:pt x="28" y="0"/>
                    <a:pt x="0" y="24"/>
                  </a:cubicBezTo>
                  <a:close/>
                </a:path>
              </a:pathLst>
            </a:custGeom>
            <a:solidFill>
              <a:srgbClr val="B55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34"/>
            <p:cNvSpPr>
              <a:spLocks/>
            </p:cNvSpPr>
            <p:nvPr/>
          </p:nvSpPr>
          <p:spPr bwMode="auto">
            <a:xfrm>
              <a:off x="3753" y="1703"/>
              <a:ext cx="72" cy="98"/>
            </a:xfrm>
            <a:custGeom>
              <a:avLst/>
              <a:gdLst>
                <a:gd name="T0" fmla="*/ 22 w 72"/>
                <a:gd name="T1" fmla="*/ 0 h 98"/>
                <a:gd name="T2" fmla="*/ 72 w 72"/>
                <a:gd name="T3" fmla="*/ 43 h 98"/>
                <a:gd name="T4" fmla="*/ 43 w 72"/>
                <a:gd name="T5" fmla="*/ 98 h 98"/>
                <a:gd name="T6" fmla="*/ 0 w 72"/>
                <a:gd name="T7" fmla="*/ 14 h 98"/>
                <a:gd name="T8" fmla="*/ 22 w 72"/>
                <a:gd name="T9" fmla="*/ 0 h 98"/>
              </a:gdLst>
              <a:ahLst/>
              <a:cxnLst>
                <a:cxn ang="0">
                  <a:pos x="T0" y="T1"/>
                </a:cxn>
                <a:cxn ang="0">
                  <a:pos x="T2" y="T3"/>
                </a:cxn>
                <a:cxn ang="0">
                  <a:pos x="T4" y="T5"/>
                </a:cxn>
                <a:cxn ang="0">
                  <a:pos x="T6" y="T7"/>
                </a:cxn>
                <a:cxn ang="0">
                  <a:pos x="T8" y="T9"/>
                </a:cxn>
              </a:cxnLst>
              <a:rect l="0" t="0" r="r" b="b"/>
              <a:pathLst>
                <a:path w="72" h="98">
                  <a:moveTo>
                    <a:pt x="22" y="0"/>
                  </a:moveTo>
                  <a:lnTo>
                    <a:pt x="72" y="43"/>
                  </a:lnTo>
                  <a:lnTo>
                    <a:pt x="43" y="98"/>
                  </a:lnTo>
                  <a:lnTo>
                    <a:pt x="0" y="14"/>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35"/>
            <p:cNvSpPr>
              <a:spLocks/>
            </p:cNvSpPr>
            <p:nvPr/>
          </p:nvSpPr>
          <p:spPr bwMode="auto">
            <a:xfrm>
              <a:off x="3718" y="1717"/>
              <a:ext cx="107" cy="297"/>
            </a:xfrm>
            <a:custGeom>
              <a:avLst/>
              <a:gdLst>
                <a:gd name="T0" fmla="*/ 35 w 107"/>
                <a:gd name="T1" fmla="*/ 0 h 297"/>
                <a:gd name="T2" fmla="*/ 107 w 107"/>
                <a:gd name="T3" fmla="*/ 297 h 297"/>
                <a:gd name="T4" fmla="*/ 14 w 107"/>
                <a:gd name="T5" fmla="*/ 121 h 297"/>
                <a:gd name="T6" fmla="*/ 31 w 107"/>
                <a:gd name="T7" fmla="*/ 100 h 297"/>
                <a:gd name="T8" fmla="*/ 0 w 107"/>
                <a:gd name="T9" fmla="*/ 76 h 297"/>
                <a:gd name="T10" fmla="*/ 21 w 107"/>
                <a:gd name="T11" fmla="*/ 10 h 297"/>
                <a:gd name="T12" fmla="*/ 35 w 10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7" h="297">
                  <a:moveTo>
                    <a:pt x="35" y="0"/>
                  </a:moveTo>
                  <a:lnTo>
                    <a:pt x="107" y="297"/>
                  </a:lnTo>
                  <a:lnTo>
                    <a:pt x="14" y="121"/>
                  </a:lnTo>
                  <a:lnTo>
                    <a:pt x="31" y="100"/>
                  </a:lnTo>
                  <a:lnTo>
                    <a:pt x="0" y="76"/>
                  </a:lnTo>
                  <a:lnTo>
                    <a:pt x="21" y="10"/>
                  </a:lnTo>
                  <a:lnTo>
                    <a:pt x="35"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36"/>
            <p:cNvSpPr>
              <a:spLocks/>
            </p:cNvSpPr>
            <p:nvPr/>
          </p:nvSpPr>
          <p:spPr bwMode="auto">
            <a:xfrm>
              <a:off x="3825" y="1717"/>
              <a:ext cx="118" cy="297"/>
            </a:xfrm>
            <a:custGeom>
              <a:avLst/>
              <a:gdLst>
                <a:gd name="T0" fmla="*/ 73 w 118"/>
                <a:gd name="T1" fmla="*/ 0 h 297"/>
                <a:gd name="T2" fmla="*/ 0 w 118"/>
                <a:gd name="T3" fmla="*/ 297 h 297"/>
                <a:gd name="T4" fmla="*/ 104 w 118"/>
                <a:gd name="T5" fmla="*/ 133 h 297"/>
                <a:gd name="T6" fmla="*/ 90 w 118"/>
                <a:gd name="T7" fmla="*/ 105 h 297"/>
                <a:gd name="T8" fmla="*/ 118 w 118"/>
                <a:gd name="T9" fmla="*/ 81 h 297"/>
                <a:gd name="T10" fmla="*/ 87 w 118"/>
                <a:gd name="T11" fmla="*/ 10 h 297"/>
                <a:gd name="T12" fmla="*/ 73 w 118"/>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8" h="297">
                  <a:moveTo>
                    <a:pt x="73" y="0"/>
                  </a:moveTo>
                  <a:lnTo>
                    <a:pt x="0" y="297"/>
                  </a:lnTo>
                  <a:lnTo>
                    <a:pt x="104" y="133"/>
                  </a:lnTo>
                  <a:lnTo>
                    <a:pt x="90" y="105"/>
                  </a:lnTo>
                  <a:lnTo>
                    <a:pt x="118" y="81"/>
                  </a:lnTo>
                  <a:lnTo>
                    <a:pt x="87" y="10"/>
                  </a:lnTo>
                  <a:lnTo>
                    <a:pt x="73"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37"/>
            <p:cNvSpPr>
              <a:spLocks/>
            </p:cNvSpPr>
            <p:nvPr/>
          </p:nvSpPr>
          <p:spPr bwMode="auto">
            <a:xfrm>
              <a:off x="3825" y="1717"/>
              <a:ext cx="106" cy="297"/>
            </a:xfrm>
            <a:custGeom>
              <a:avLst/>
              <a:gdLst>
                <a:gd name="T0" fmla="*/ 73 w 106"/>
                <a:gd name="T1" fmla="*/ 0 h 297"/>
                <a:gd name="T2" fmla="*/ 0 w 106"/>
                <a:gd name="T3" fmla="*/ 297 h 297"/>
                <a:gd name="T4" fmla="*/ 92 w 106"/>
                <a:gd name="T5" fmla="*/ 121 h 297"/>
                <a:gd name="T6" fmla="*/ 78 w 106"/>
                <a:gd name="T7" fmla="*/ 100 h 297"/>
                <a:gd name="T8" fmla="*/ 106 w 106"/>
                <a:gd name="T9" fmla="*/ 76 h 297"/>
                <a:gd name="T10" fmla="*/ 87 w 106"/>
                <a:gd name="T11" fmla="*/ 10 h 297"/>
                <a:gd name="T12" fmla="*/ 73 w 106"/>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6" h="297">
                  <a:moveTo>
                    <a:pt x="73" y="0"/>
                  </a:moveTo>
                  <a:lnTo>
                    <a:pt x="0" y="297"/>
                  </a:lnTo>
                  <a:lnTo>
                    <a:pt x="92" y="121"/>
                  </a:lnTo>
                  <a:lnTo>
                    <a:pt x="78" y="100"/>
                  </a:lnTo>
                  <a:lnTo>
                    <a:pt x="106" y="76"/>
                  </a:lnTo>
                  <a:lnTo>
                    <a:pt x="87" y="10"/>
                  </a:lnTo>
                  <a:lnTo>
                    <a:pt x="73"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38"/>
            <p:cNvSpPr>
              <a:spLocks/>
            </p:cNvSpPr>
            <p:nvPr/>
          </p:nvSpPr>
          <p:spPr bwMode="auto">
            <a:xfrm>
              <a:off x="3825" y="1703"/>
              <a:ext cx="73" cy="98"/>
            </a:xfrm>
            <a:custGeom>
              <a:avLst/>
              <a:gdLst>
                <a:gd name="T0" fmla="*/ 49 w 73"/>
                <a:gd name="T1" fmla="*/ 0 h 98"/>
                <a:gd name="T2" fmla="*/ 0 w 73"/>
                <a:gd name="T3" fmla="*/ 43 h 98"/>
                <a:gd name="T4" fmla="*/ 28 w 73"/>
                <a:gd name="T5" fmla="*/ 98 h 98"/>
                <a:gd name="T6" fmla="*/ 73 w 73"/>
                <a:gd name="T7" fmla="*/ 14 h 98"/>
                <a:gd name="T8" fmla="*/ 49 w 73"/>
                <a:gd name="T9" fmla="*/ 0 h 98"/>
              </a:gdLst>
              <a:ahLst/>
              <a:cxnLst>
                <a:cxn ang="0">
                  <a:pos x="T0" y="T1"/>
                </a:cxn>
                <a:cxn ang="0">
                  <a:pos x="T2" y="T3"/>
                </a:cxn>
                <a:cxn ang="0">
                  <a:pos x="T4" y="T5"/>
                </a:cxn>
                <a:cxn ang="0">
                  <a:pos x="T6" y="T7"/>
                </a:cxn>
                <a:cxn ang="0">
                  <a:pos x="T8" y="T9"/>
                </a:cxn>
              </a:cxnLst>
              <a:rect l="0" t="0" r="r" b="b"/>
              <a:pathLst>
                <a:path w="73" h="98">
                  <a:moveTo>
                    <a:pt x="49" y="0"/>
                  </a:moveTo>
                  <a:lnTo>
                    <a:pt x="0" y="43"/>
                  </a:lnTo>
                  <a:lnTo>
                    <a:pt x="28" y="98"/>
                  </a:lnTo>
                  <a:lnTo>
                    <a:pt x="73" y="14"/>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39"/>
            <p:cNvSpPr>
              <a:spLocks/>
            </p:cNvSpPr>
            <p:nvPr/>
          </p:nvSpPr>
          <p:spPr bwMode="auto">
            <a:xfrm>
              <a:off x="3808" y="1798"/>
              <a:ext cx="36" cy="33"/>
            </a:xfrm>
            <a:custGeom>
              <a:avLst/>
              <a:gdLst>
                <a:gd name="T0" fmla="*/ 2 w 15"/>
                <a:gd name="T1" fmla="*/ 0 h 14"/>
                <a:gd name="T2" fmla="*/ 13 w 15"/>
                <a:gd name="T3" fmla="*/ 0 h 14"/>
                <a:gd name="T4" fmla="*/ 13 w 15"/>
                <a:gd name="T5" fmla="*/ 14 h 14"/>
                <a:gd name="T6" fmla="*/ 2 w 15"/>
                <a:gd name="T7" fmla="*/ 14 h 14"/>
                <a:gd name="T8" fmla="*/ 2 w 15"/>
                <a:gd name="T9" fmla="*/ 0 h 14"/>
              </a:gdLst>
              <a:ahLst/>
              <a:cxnLst>
                <a:cxn ang="0">
                  <a:pos x="T0" y="T1"/>
                </a:cxn>
                <a:cxn ang="0">
                  <a:pos x="T2" y="T3"/>
                </a:cxn>
                <a:cxn ang="0">
                  <a:pos x="T4" y="T5"/>
                </a:cxn>
                <a:cxn ang="0">
                  <a:pos x="T6" y="T7"/>
                </a:cxn>
                <a:cxn ang="0">
                  <a:pos x="T8" y="T9"/>
                </a:cxn>
              </a:cxnLst>
              <a:rect l="0" t="0" r="r" b="b"/>
              <a:pathLst>
                <a:path w="15" h="14">
                  <a:moveTo>
                    <a:pt x="2" y="0"/>
                  </a:moveTo>
                  <a:cubicBezTo>
                    <a:pt x="13" y="0"/>
                    <a:pt x="13" y="0"/>
                    <a:pt x="13" y="0"/>
                  </a:cubicBezTo>
                  <a:cubicBezTo>
                    <a:pt x="15" y="5"/>
                    <a:pt x="15" y="9"/>
                    <a:pt x="13" y="14"/>
                  </a:cubicBezTo>
                  <a:cubicBezTo>
                    <a:pt x="2" y="14"/>
                    <a:pt x="2" y="14"/>
                    <a:pt x="2" y="14"/>
                  </a:cubicBezTo>
                  <a:cubicBezTo>
                    <a:pt x="0" y="9"/>
                    <a:pt x="0" y="5"/>
                    <a:pt x="2" y="0"/>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40"/>
            <p:cNvSpPr>
              <a:spLocks/>
            </p:cNvSpPr>
            <p:nvPr/>
          </p:nvSpPr>
          <p:spPr bwMode="auto">
            <a:xfrm>
              <a:off x="3817" y="2014"/>
              <a:ext cx="17" cy="88"/>
            </a:xfrm>
            <a:custGeom>
              <a:avLst/>
              <a:gdLst>
                <a:gd name="T0" fmla="*/ 1 w 7"/>
                <a:gd name="T1" fmla="*/ 37 h 37"/>
                <a:gd name="T2" fmla="*/ 6 w 7"/>
                <a:gd name="T3" fmla="*/ 37 h 37"/>
                <a:gd name="T4" fmla="*/ 3 w 7"/>
                <a:gd name="T5" fmla="*/ 0 h 37"/>
                <a:gd name="T6" fmla="*/ 1 w 7"/>
                <a:gd name="T7" fmla="*/ 37 h 37"/>
              </a:gdLst>
              <a:ahLst/>
              <a:cxnLst>
                <a:cxn ang="0">
                  <a:pos x="T0" y="T1"/>
                </a:cxn>
                <a:cxn ang="0">
                  <a:pos x="T2" y="T3"/>
                </a:cxn>
                <a:cxn ang="0">
                  <a:pos x="T4" y="T5"/>
                </a:cxn>
                <a:cxn ang="0">
                  <a:pos x="T6" y="T7"/>
                </a:cxn>
              </a:cxnLst>
              <a:rect l="0" t="0" r="r" b="b"/>
              <a:pathLst>
                <a:path w="7" h="37">
                  <a:moveTo>
                    <a:pt x="1" y="37"/>
                  </a:moveTo>
                  <a:cubicBezTo>
                    <a:pt x="2" y="37"/>
                    <a:pt x="4" y="37"/>
                    <a:pt x="6" y="37"/>
                  </a:cubicBezTo>
                  <a:cubicBezTo>
                    <a:pt x="7" y="28"/>
                    <a:pt x="5" y="4"/>
                    <a:pt x="3" y="0"/>
                  </a:cubicBezTo>
                  <a:cubicBezTo>
                    <a:pt x="2" y="3"/>
                    <a:pt x="0" y="27"/>
                    <a:pt x="1"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41"/>
            <p:cNvSpPr>
              <a:spLocks/>
            </p:cNvSpPr>
            <p:nvPr/>
          </p:nvSpPr>
          <p:spPr bwMode="auto">
            <a:xfrm>
              <a:off x="3160" y="1751"/>
              <a:ext cx="136" cy="346"/>
            </a:xfrm>
            <a:custGeom>
              <a:avLst/>
              <a:gdLst>
                <a:gd name="T0" fmla="*/ 0 w 57"/>
                <a:gd name="T1" fmla="*/ 17 h 146"/>
                <a:gd name="T2" fmla="*/ 36 w 57"/>
                <a:gd name="T3" fmla="*/ 16 h 146"/>
                <a:gd name="T4" fmla="*/ 55 w 57"/>
                <a:gd name="T5" fmla="*/ 125 h 146"/>
                <a:gd name="T6" fmla="*/ 51 w 57"/>
                <a:gd name="T7" fmla="*/ 138 h 146"/>
                <a:gd name="T8" fmla="*/ 12 w 57"/>
                <a:gd name="T9" fmla="*/ 146 h 146"/>
                <a:gd name="T10" fmla="*/ 0 w 57"/>
                <a:gd name="T11" fmla="*/ 17 h 146"/>
                <a:gd name="T12" fmla="*/ 0 w 57"/>
                <a:gd name="T13" fmla="*/ 17 h 146"/>
              </a:gdLst>
              <a:ahLst/>
              <a:cxnLst>
                <a:cxn ang="0">
                  <a:pos x="T0" y="T1"/>
                </a:cxn>
                <a:cxn ang="0">
                  <a:pos x="T2" y="T3"/>
                </a:cxn>
                <a:cxn ang="0">
                  <a:pos x="T4" y="T5"/>
                </a:cxn>
                <a:cxn ang="0">
                  <a:pos x="T6" y="T7"/>
                </a:cxn>
                <a:cxn ang="0">
                  <a:pos x="T8" y="T9"/>
                </a:cxn>
                <a:cxn ang="0">
                  <a:pos x="T10" y="T11"/>
                </a:cxn>
                <a:cxn ang="0">
                  <a:pos x="T12" y="T13"/>
                </a:cxn>
              </a:cxnLst>
              <a:rect l="0" t="0" r="r" b="b"/>
              <a:pathLst>
                <a:path w="57" h="146">
                  <a:moveTo>
                    <a:pt x="0" y="17"/>
                  </a:moveTo>
                  <a:cubicBezTo>
                    <a:pt x="19" y="13"/>
                    <a:pt x="33" y="0"/>
                    <a:pt x="36" y="16"/>
                  </a:cubicBezTo>
                  <a:cubicBezTo>
                    <a:pt x="41" y="34"/>
                    <a:pt x="50" y="82"/>
                    <a:pt x="55" y="125"/>
                  </a:cubicBezTo>
                  <a:cubicBezTo>
                    <a:pt x="57" y="135"/>
                    <a:pt x="54" y="138"/>
                    <a:pt x="51" y="138"/>
                  </a:cubicBezTo>
                  <a:cubicBezTo>
                    <a:pt x="38" y="142"/>
                    <a:pt x="27" y="144"/>
                    <a:pt x="12" y="146"/>
                  </a:cubicBezTo>
                  <a:cubicBezTo>
                    <a:pt x="0" y="17"/>
                    <a:pt x="0" y="17"/>
                    <a:pt x="0" y="17"/>
                  </a:cubicBezTo>
                  <a:cubicBezTo>
                    <a:pt x="0" y="17"/>
                    <a:pt x="0" y="17"/>
                    <a:pt x="0" y="17"/>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42"/>
            <p:cNvSpPr>
              <a:spLocks/>
            </p:cNvSpPr>
            <p:nvPr/>
          </p:nvSpPr>
          <p:spPr bwMode="auto">
            <a:xfrm>
              <a:off x="2947" y="1397"/>
              <a:ext cx="280" cy="415"/>
            </a:xfrm>
            <a:custGeom>
              <a:avLst/>
              <a:gdLst>
                <a:gd name="T0" fmla="*/ 117 w 118"/>
                <a:gd name="T1" fmla="*/ 100 h 175"/>
                <a:gd name="T2" fmla="*/ 60 w 118"/>
                <a:gd name="T3" fmla="*/ 175 h 175"/>
                <a:gd name="T4" fmla="*/ 0 w 118"/>
                <a:gd name="T5" fmla="*/ 106 h 175"/>
                <a:gd name="T6" fmla="*/ 81 w 118"/>
                <a:gd name="T7" fmla="*/ 23 h 175"/>
                <a:gd name="T8" fmla="*/ 117 w 118"/>
                <a:gd name="T9" fmla="*/ 100 h 175"/>
              </a:gdLst>
              <a:ahLst/>
              <a:cxnLst>
                <a:cxn ang="0">
                  <a:pos x="T0" y="T1"/>
                </a:cxn>
                <a:cxn ang="0">
                  <a:pos x="T2" y="T3"/>
                </a:cxn>
                <a:cxn ang="0">
                  <a:pos x="T4" y="T5"/>
                </a:cxn>
                <a:cxn ang="0">
                  <a:pos x="T6" y="T7"/>
                </a:cxn>
                <a:cxn ang="0">
                  <a:pos x="T8" y="T9"/>
                </a:cxn>
              </a:cxnLst>
              <a:rect l="0" t="0" r="r" b="b"/>
              <a:pathLst>
                <a:path w="118" h="175">
                  <a:moveTo>
                    <a:pt x="117" y="100"/>
                  </a:moveTo>
                  <a:cubicBezTo>
                    <a:pt x="116" y="154"/>
                    <a:pt x="78" y="175"/>
                    <a:pt x="60" y="175"/>
                  </a:cubicBezTo>
                  <a:cubicBezTo>
                    <a:pt x="42" y="175"/>
                    <a:pt x="0" y="161"/>
                    <a:pt x="0" y="106"/>
                  </a:cubicBezTo>
                  <a:cubicBezTo>
                    <a:pt x="0" y="70"/>
                    <a:pt x="5" y="0"/>
                    <a:pt x="81" y="23"/>
                  </a:cubicBezTo>
                  <a:cubicBezTo>
                    <a:pt x="106" y="21"/>
                    <a:pt x="118" y="46"/>
                    <a:pt x="117" y="100"/>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43"/>
            <p:cNvSpPr>
              <a:spLocks/>
            </p:cNvSpPr>
            <p:nvPr/>
          </p:nvSpPr>
          <p:spPr bwMode="auto">
            <a:xfrm>
              <a:off x="2885" y="1748"/>
              <a:ext cx="135" cy="349"/>
            </a:xfrm>
            <a:custGeom>
              <a:avLst/>
              <a:gdLst>
                <a:gd name="T0" fmla="*/ 57 w 57"/>
                <a:gd name="T1" fmla="*/ 18 h 147"/>
                <a:gd name="T2" fmla="*/ 20 w 57"/>
                <a:gd name="T3" fmla="*/ 19 h 147"/>
                <a:gd name="T4" fmla="*/ 1 w 57"/>
                <a:gd name="T5" fmla="*/ 127 h 147"/>
                <a:gd name="T6" fmla="*/ 7 w 57"/>
                <a:gd name="T7" fmla="*/ 140 h 147"/>
                <a:gd name="T8" fmla="*/ 45 w 57"/>
                <a:gd name="T9" fmla="*/ 147 h 147"/>
                <a:gd name="T10" fmla="*/ 57 w 57"/>
                <a:gd name="T11" fmla="*/ 18 h 147"/>
                <a:gd name="T12" fmla="*/ 57 w 57"/>
                <a:gd name="T13" fmla="*/ 18 h 147"/>
              </a:gdLst>
              <a:ahLst/>
              <a:cxnLst>
                <a:cxn ang="0">
                  <a:pos x="T0" y="T1"/>
                </a:cxn>
                <a:cxn ang="0">
                  <a:pos x="T2" y="T3"/>
                </a:cxn>
                <a:cxn ang="0">
                  <a:pos x="T4" y="T5"/>
                </a:cxn>
                <a:cxn ang="0">
                  <a:pos x="T6" y="T7"/>
                </a:cxn>
                <a:cxn ang="0">
                  <a:pos x="T8" y="T9"/>
                </a:cxn>
                <a:cxn ang="0">
                  <a:pos x="T10" y="T11"/>
                </a:cxn>
                <a:cxn ang="0">
                  <a:pos x="T12" y="T13"/>
                </a:cxn>
              </a:cxnLst>
              <a:rect l="0" t="0" r="r" b="b"/>
              <a:pathLst>
                <a:path w="57" h="147">
                  <a:moveTo>
                    <a:pt x="57" y="18"/>
                  </a:moveTo>
                  <a:cubicBezTo>
                    <a:pt x="32" y="12"/>
                    <a:pt x="24" y="0"/>
                    <a:pt x="20" y="19"/>
                  </a:cubicBezTo>
                  <a:cubicBezTo>
                    <a:pt x="15" y="39"/>
                    <a:pt x="6" y="85"/>
                    <a:pt x="1" y="127"/>
                  </a:cubicBezTo>
                  <a:cubicBezTo>
                    <a:pt x="0" y="137"/>
                    <a:pt x="4" y="139"/>
                    <a:pt x="7" y="140"/>
                  </a:cubicBezTo>
                  <a:cubicBezTo>
                    <a:pt x="20" y="143"/>
                    <a:pt x="31" y="145"/>
                    <a:pt x="45" y="147"/>
                  </a:cubicBezTo>
                  <a:cubicBezTo>
                    <a:pt x="57" y="18"/>
                    <a:pt x="57" y="18"/>
                    <a:pt x="57" y="18"/>
                  </a:cubicBezTo>
                  <a:cubicBezTo>
                    <a:pt x="57" y="18"/>
                    <a:pt x="57" y="18"/>
                    <a:pt x="57" y="18"/>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44"/>
            <p:cNvSpPr>
              <a:spLocks/>
            </p:cNvSpPr>
            <p:nvPr/>
          </p:nvSpPr>
          <p:spPr bwMode="auto">
            <a:xfrm>
              <a:off x="2973" y="2090"/>
              <a:ext cx="232" cy="14"/>
            </a:xfrm>
            <a:custGeom>
              <a:avLst/>
              <a:gdLst>
                <a:gd name="T0" fmla="*/ 1 w 98"/>
                <a:gd name="T1" fmla="*/ 0 h 6"/>
                <a:gd name="T2" fmla="*/ 0 w 98"/>
                <a:gd name="T3" fmla="*/ 2 h 6"/>
                <a:gd name="T4" fmla="*/ 98 w 98"/>
                <a:gd name="T5" fmla="*/ 2 h 6"/>
                <a:gd name="T6" fmla="*/ 97 w 98"/>
                <a:gd name="T7" fmla="*/ 0 h 6"/>
                <a:gd name="T8" fmla="*/ 1 w 98"/>
                <a:gd name="T9" fmla="*/ 0 h 6"/>
              </a:gdLst>
              <a:ahLst/>
              <a:cxnLst>
                <a:cxn ang="0">
                  <a:pos x="T0" y="T1"/>
                </a:cxn>
                <a:cxn ang="0">
                  <a:pos x="T2" y="T3"/>
                </a:cxn>
                <a:cxn ang="0">
                  <a:pos x="T4" y="T5"/>
                </a:cxn>
                <a:cxn ang="0">
                  <a:pos x="T6" y="T7"/>
                </a:cxn>
                <a:cxn ang="0">
                  <a:pos x="T8" y="T9"/>
                </a:cxn>
              </a:cxnLst>
              <a:rect l="0" t="0" r="r" b="b"/>
              <a:pathLst>
                <a:path w="98" h="6">
                  <a:moveTo>
                    <a:pt x="1" y="0"/>
                  </a:moveTo>
                  <a:cubicBezTo>
                    <a:pt x="0" y="2"/>
                    <a:pt x="0" y="2"/>
                    <a:pt x="0" y="2"/>
                  </a:cubicBezTo>
                  <a:cubicBezTo>
                    <a:pt x="30" y="6"/>
                    <a:pt x="68" y="6"/>
                    <a:pt x="98" y="2"/>
                  </a:cubicBezTo>
                  <a:cubicBezTo>
                    <a:pt x="98" y="1"/>
                    <a:pt x="97" y="1"/>
                    <a:pt x="97"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45"/>
            <p:cNvSpPr>
              <a:spLocks/>
            </p:cNvSpPr>
            <p:nvPr/>
          </p:nvSpPr>
          <p:spPr bwMode="auto">
            <a:xfrm>
              <a:off x="2926" y="1715"/>
              <a:ext cx="329" cy="389"/>
            </a:xfrm>
            <a:custGeom>
              <a:avLst/>
              <a:gdLst>
                <a:gd name="T0" fmla="*/ 19 w 139"/>
                <a:gd name="T1" fmla="*/ 160 h 164"/>
                <a:gd name="T2" fmla="*/ 11 w 139"/>
                <a:gd name="T3" fmla="*/ 100 h 164"/>
                <a:gd name="T4" fmla="*/ 6 w 139"/>
                <a:gd name="T5" fmla="*/ 24 h 164"/>
                <a:gd name="T6" fmla="*/ 53 w 139"/>
                <a:gd name="T7" fmla="*/ 1 h 164"/>
                <a:gd name="T8" fmla="*/ 69 w 139"/>
                <a:gd name="T9" fmla="*/ 7 h 164"/>
                <a:gd name="T10" fmla="*/ 85 w 139"/>
                <a:gd name="T11" fmla="*/ 0 h 164"/>
                <a:gd name="T12" fmla="*/ 133 w 139"/>
                <a:gd name="T13" fmla="*/ 24 h 164"/>
                <a:gd name="T14" fmla="*/ 127 w 139"/>
                <a:gd name="T15" fmla="*/ 100 h 164"/>
                <a:gd name="T16" fmla="*/ 118 w 139"/>
                <a:gd name="T17" fmla="*/ 160 h 164"/>
                <a:gd name="T18" fmla="*/ 19 w 139"/>
                <a:gd name="T19"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4">
                  <a:moveTo>
                    <a:pt x="19" y="160"/>
                  </a:moveTo>
                  <a:cubicBezTo>
                    <a:pt x="28" y="135"/>
                    <a:pt x="23" y="127"/>
                    <a:pt x="11" y="100"/>
                  </a:cubicBezTo>
                  <a:cubicBezTo>
                    <a:pt x="0" y="73"/>
                    <a:pt x="23" y="58"/>
                    <a:pt x="6" y="24"/>
                  </a:cubicBezTo>
                  <a:cubicBezTo>
                    <a:pt x="21" y="14"/>
                    <a:pt x="41" y="10"/>
                    <a:pt x="53" y="1"/>
                  </a:cubicBezTo>
                  <a:cubicBezTo>
                    <a:pt x="59" y="6"/>
                    <a:pt x="63" y="7"/>
                    <a:pt x="69" y="7"/>
                  </a:cubicBezTo>
                  <a:cubicBezTo>
                    <a:pt x="76" y="7"/>
                    <a:pt x="80" y="5"/>
                    <a:pt x="85" y="0"/>
                  </a:cubicBezTo>
                  <a:cubicBezTo>
                    <a:pt x="94" y="8"/>
                    <a:pt x="117" y="14"/>
                    <a:pt x="133" y="24"/>
                  </a:cubicBezTo>
                  <a:cubicBezTo>
                    <a:pt x="116" y="59"/>
                    <a:pt x="139" y="65"/>
                    <a:pt x="127" y="100"/>
                  </a:cubicBezTo>
                  <a:cubicBezTo>
                    <a:pt x="119" y="128"/>
                    <a:pt x="105" y="129"/>
                    <a:pt x="118" y="160"/>
                  </a:cubicBezTo>
                  <a:cubicBezTo>
                    <a:pt x="87" y="164"/>
                    <a:pt x="50" y="164"/>
                    <a:pt x="19" y="160"/>
                  </a:cubicBez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46"/>
            <p:cNvSpPr>
              <a:spLocks/>
            </p:cNvSpPr>
            <p:nvPr/>
          </p:nvSpPr>
          <p:spPr bwMode="auto">
            <a:xfrm>
              <a:off x="3016" y="1715"/>
              <a:ext cx="149" cy="304"/>
            </a:xfrm>
            <a:custGeom>
              <a:avLst/>
              <a:gdLst>
                <a:gd name="T0" fmla="*/ 2 w 149"/>
                <a:gd name="T1" fmla="*/ 21 h 304"/>
                <a:gd name="T2" fmla="*/ 0 w 149"/>
                <a:gd name="T3" fmla="*/ 112 h 304"/>
                <a:gd name="T4" fmla="*/ 73 w 149"/>
                <a:gd name="T5" fmla="*/ 304 h 304"/>
                <a:gd name="T6" fmla="*/ 149 w 149"/>
                <a:gd name="T7" fmla="*/ 112 h 304"/>
                <a:gd name="T8" fmla="*/ 144 w 149"/>
                <a:gd name="T9" fmla="*/ 19 h 304"/>
                <a:gd name="T10" fmla="*/ 111 w 149"/>
                <a:gd name="T11" fmla="*/ 0 h 304"/>
                <a:gd name="T12" fmla="*/ 35 w 149"/>
                <a:gd name="T13" fmla="*/ 2 h 304"/>
                <a:gd name="T14" fmla="*/ 2 w 149"/>
                <a:gd name="T15" fmla="*/ 21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304">
                  <a:moveTo>
                    <a:pt x="2" y="21"/>
                  </a:moveTo>
                  <a:lnTo>
                    <a:pt x="0" y="112"/>
                  </a:lnTo>
                  <a:lnTo>
                    <a:pt x="73" y="304"/>
                  </a:lnTo>
                  <a:lnTo>
                    <a:pt x="149" y="112"/>
                  </a:lnTo>
                  <a:lnTo>
                    <a:pt x="144" y="19"/>
                  </a:lnTo>
                  <a:lnTo>
                    <a:pt x="111" y="0"/>
                  </a:lnTo>
                  <a:lnTo>
                    <a:pt x="35" y="2"/>
                  </a:lnTo>
                  <a:lnTo>
                    <a:pt x="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Rectangle 47"/>
            <p:cNvSpPr>
              <a:spLocks noChangeArrowheads="1"/>
            </p:cNvSpPr>
            <p:nvPr/>
          </p:nvSpPr>
          <p:spPr bwMode="auto">
            <a:xfrm>
              <a:off x="3051" y="1684"/>
              <a:ext cx="76" cy="79"/>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Freeform 48"/>
            <p:cNvSpPr>
              <a:spLocks/>
            </p:cNvSpPr>
            <p:nvPr/>
          </p:nvSpPr>
          <p:spPr bwMode="auto">
            <a:xfrm>
              <a:off x="2971" y="1442"/>
              <a:ext cx="237" cy="290"/>
            </a:xfrm>
            <a:custGeom>
              <a:avLst/>
              <a:gdLst>
                <a:gd name="T0" fmla="*/ 50 w 100"/>
                <a:gd name="T1" fmla="*/ 122 h 122"/>
                <a:gd name="T2" fmla="*/ 89 w 100"/>
                <a:gd name="T3" fmla="*/ 81 h 122"/>
                <a:gd name="T4" fmla="*/ 90 w 100"/>
                <a:gd name="T5" fmla="*/ 82 h 122"/>
                <a:gd name="T6" fmla="*/ 98 w 100"/>
                <a:gd name="T7" fmla="*/ 69 h 122"/>
                <a:gd name="T8" fmla="*/ 95 w 100"/>
                <a:gd name="T9" fmla="*/ 53 h 122"/>
                <a:gd name="T10" fmla="*/ 94 w 100"/>
                <a:gd name="T11" fmla="*/ 53 h 122"/>
                <a:gd name="T12" fmla="*/ 50 w 100"/>
                <a:gd name="T13" fmla="*/ 0 h 122"/>
                <a:gd name="T14" fmla="*/ 6 w 100"/>
                <a:gd name="T15" fmla="*/ 53 h 122"/>
                <a:gd name="T16" fmla="*/ 5 w 100"/>
                <a:gd name="T17" fmla="*/ 53 h 122"/>
                <a:gd name="T18" fmla="*/ 2 w 100"/>
                <a:gd name="T19" fmla="*/ 69 h 122"/>
                <a:gd name="T20" fmla="*/ 10 w 100"/>
                <a:gd name="T21" fmla="*/ 82 h 122"/>
                <a:gd name="T22" fmla="*/ 12 w 100"/>
                <a:gd name="T23" fmla="*/ 81 h 122"/>
                <a:gd name="T24" fmla="*/ 50 w 100"/>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22">
                  <a:moveTo>
                    <a:pt x="50" y="122"/>
                  </a:moveTo>
                  <a:cubicBezTo>
                    <a:pt x="66" y="122"/>
                    <a:pt x="81" y="103"/>
                    <a:pt x="89" y="81"/>
                  </a:cubicBezTo>
                  <a:cubicBezTo>
                    <a:pt x="89" y="82"/>
                    <a:pt x="90" y="82"/>
                    <a:pt x="90" y="82"/>
                  </a:cubicBezTo>
                  <a:cubicBezTo>
                    <a:pt x="93" y="83"/>
                    <a:pt x="97" y="77"/>
                    <a:pt x="98" y="69"/>
                  </a:cubicBezTo>
                  <a:cubicBezTo>
                    <a:pt x="100" y="61"/>
                    <a:pt x="98" y="54"/>
                    <a:pt x="95" y="53"/>
                  </a:cubicBezTo>
                  <a:cubicBezTo>
                    <a:pt x="95" y="53"/>
                    <a:pt x="95" y="53"/>
                    <a:pt x="94" y="53"/>
                  </a:cubicBezTo>
                  <a:cubicBezTo>
                    <a:pt x="96" y="26"/>
                    <a:pt x="84" y="0"/>
                    <a:pt x="50" y="0"/>
                  </a:cubicBezTo>
                  <a:cubicBezTo>
                    <a:pt x="16" y="0"/>
                    <a:pt x="4" y="26"/>
                    <a:pt x="6" y="53"/>
                  </a:cubicBezTo>
                  <a:cubicBezTo>
                    <a:pt x="6" y="53"/>
                    <a:pt x="5" y="53"/>
                    <a:pt x="5" y="53"/>
                  </a:cubicBezTo>
                  <a:cubicBezTo>
                    <a:pt x="2" y="54"/>
                    <a:pt x="0" y="61"/>
                    <a:pt x="2" y="69"/>
                  </a:cubicBezTo>
                  <a:cubicBezTo>
                    <a:pt x="3" y="77"/>
                    <a:pt x="7" y="83"/>
                    <a:pt x="10" y="82"/>
                  </a:cubicBezTo>
                  <a:cubicBezTo>
                    <a:pt x="10" y="82"/>
                    <a:pt x="11" y="81"/>
                    <a:pt x="12" y="81"/>
                  </a:cubicBezTo>
                  <a:cubicBezTo>
                    <a:pt x="19" y="103"/>
                    <a:pt x="34" y="122"/>
                    <a:pt x="50" y="122"/>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1" name="Freeform 49"/>
            <p:cNvSpPr>
              <a:spLocks/>
            </p:cNvSpPr>
            <p:nvPr/>
          </p:nvSpPr>
          <p:spPr bwMode="auto">
            <a:xfrm>
              <a:off x="3073" y="1758"/>
              <a:ext cx="35" cy="54"/>
            </a:xfrm>
            <a:custGeom>
              <a:avLst/>
              <a:gdLst>
                <a:gd name="T0" fmla="*/ 12 w 15"/>
                <a:gd name="T1" fmla="*/ 23 h 23"/>
                <a:gd name="T2" fmla="*/ 15 w 15"/>
                <a:gd name="T3" fmla="*/ 18 h 23"/>
                <a:gd name="T4" fmla="*/ 7 w 15"/>
                <a:gd name="T5" fmla="*/ 0 h 23"/>
                <a:gd name="T6" fmla="*/ 0 w 15"/>
                <a:gd name="T7" fmla="*/ 18 h 23"/>
                <a:gd name="T8" fmla="*/ 2 w 15"/>
                <a:gd name="T9" fmla="*/ 23 h 23"/>
                <a:gd name="T10" fmla="*/ 12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2" y="23"/>
                  </a:moveTo>
                  <a:cubicBezTo>
                    <a:pt x="15" y="18"/>
                    <a:pt x="15" y="18"/>
                    <a:pt x="15" y="18"/>
                  </a:cubicBezTo>
                  <a:cubicBezTo>
                    <a:pt x="7" y="0"/>
                    <a:pt x="7" y="0"/>
                    <a:pt x="7" y="0"/>
                  </a:cubicBezTo>
                  <a:cubicBezTo>
                    <a:pt x="0" y="18"/>
                    <a:pt x="0" y="18"/>
                    <a:pt x="0" y="18"/>
                  </a:cubicBezTo>
                  <a:cubicBezTo>
                    <a:pt x="2" y="23"/>
                    <a:pt x="2" y="23"/>
                    <a:pt x="2" y="23"/>
                  </a:cubicBezTo>
                  <a:cubicBezTo>
                    <a:pt x="6" y="23"/>
                    <a:pt x="9" y="23"/>
                    <a:pt x="12" y="23"/>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50"/>
            <p:cNvSpPr>
              <a:spLocks/>
            </p:cNvSpPr>
            <p:nvPr/>
          </p:nvSpPr>
          <p:spPr bwMode="auto">
            <a:xfrm>
              <a:off x="3030" y="1717"/>
              <a:ext cx="59" cy="112"/>
            </a:xfrm>
            <a:custGeom>
              <a:avLst/>
              <a:gdLst>
                <a:gd name="T0" fmla="*/ 21 w 59"/>
                <a:gd name="T1" fmla="*/ 0 h 112"/>
                <a:gd name="T2" fmla="*/ 59 w 59"/>
                <a:gd name="T3" fmla="*/ 41 h 112"/>
                <a:gd name="T4" fmla="*/ 33 w 59"/>
                <a:gd name="T5" fmla="*/ 112 h 112"/>
                <a:gd name="T6" fmla="*/ 0 w 59"/>
                <a:gd name="T7" fmla="*/ 15 h 112"/>
                <a:gd name="T8" fmla="*/ 21 w 59"/>
                <a:gd name="T9" fmla="*/ 0 h 112"/>
              </a:gdLst>
              <a:ahLst/>
              <a:cxnLst>
                <a:cxn ang="0">
                  <a:pos x="T0" y="T1"/>
                </a:cxn>
                <a:cxn ang="0">
                  <a:pos x="T2" y="T3"/>
                </a:cxn>
                <a:cxn ang="0">
                  <a:pos x="T4" y="T5"/>
                </a:cxn>
                <a:cxn ang="0">
                  <a:pos x="T6" y="T7"/>
                </a:cxn>
                <a:cxn ang="0">
                  <a:pos x="T8" y="T9"/>
                </a:cxn>
              </a:cxnLst>
              <a:rect l="0" t="0" r="r" b="b"/>
              <a:pathLst>
                <a:path w="59" h="112">
                  <a:moveTo>
                    <a:pt x="21" y="0"/>
                  </a:moveTo>
                  <a:lnTo>
                    <a:pt x="59" y="41"/>
                  </a:lnTo>
                  <a:lnTo>
                    <a:pt x="33" y="112"/>
                  </a:lnTo>
                  <a:lnTo>
                    <a:pt x="0" y="15"/>
                  </a:lnTo>
                  <a:lnTo>
                    <a:pt x="2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51"/>
            <p:cNvSpPr>
              <a:spLocks/>
            </p:cNvSpPr>
            <p:nvPr/>
          </p:nvSpPr>
          <p:spPr bwMode="auto">
            <a:xfrm>
              <a:off x="2975" y="1729"/>
              <a:ext cx="114" cy="290"/>
            </a:xfrm>
            <a:custGeom>
              <a:avLst/>
              <a:gdLst>
                <a:gd name="T0" fmla="*/ 55 w 114"/>
                <a:gd name="T1" fmla="*/ 0 h 290"/>
                <a:gd name="T2" fmla="*/ 114 w 114"/>
                <a:gd name="T3" fmla="*/ 290 h 290"/>
                <a:gd name="T4" fmla="*/ 15 w 114"/>
                <a:gd name="T5" fmla="*/ 131 h 290"/>
                <a:gd name="T6" fmla="*/ 29 w 114"/>
                <a:gd name="T7" fmla="*/ 105 h 290"/>
                <a:gd name="T8" fmla="*/ 0 w 114"/>
                <a:gd name="T9" fmla="*/ 81 h 290"/>
                <a:gd name="T10" fmla="*/ 38 w 114"/>
                <a:gd name="T11" fmla="*/ 10 h 290"/>
                <a:gd name="T12" fmla="*/ 55 w 114"/>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14" h="290">
                  <a:moveTo>
                    <a:pt x="55" y="0"/>
                  </a:moveTo>
                  <a:lnTo>
                    <a:pt x="114" y="290"/>
                  </a:lnTo>
                  <a:lnTo>
                    <a:pt x="15" y="131"/>
                  </a:lnTo>
                  <a:lnTo>
                    <a:pt x="29" y="105"/>
                  </a:lnTo>
                  <a:lnTo>
                    <a:pt x="0" y="81"/>
                  </a:lnTo>
                  <a:lnTo>
                    <a:pt x="38" y="10"/>
                  </a:lnTo>
                  <a:lnTo>
                    <a:pt x="55"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52"/>
            <p:cNvSpPr>
              <a:spLocks/>
            </p:cNvSpPr>
            <p:nvPr/>
          </p:nvSpPr>
          <p:spPr bwMode="auto">
            <a:xfrm>
              <a:off x="3089" y="1715"/>
              <a:ext cx="62" cy="114"/>
            </a:xfrm>
            <a:custGeom>
              <a:avLst/>
              <a:gdLst>
                <a:gd name="T0" fmla="*/ 38 w 62"/>
                <a:gd name="T1" fmla="*/ 0 h 114"/>
                <a:gd name="T2" fmla="*/ 0 w 62"/>
                <a:gd name="T3" fmla="*/ 43 h 114"/>
                <a:gd name="T4" fmla="*/ 29 w 62"/>
                <a:gd name="T5" fmla="*/ 114 h 114"/>
                <a:gd name="T6" fmla="*/ 62 w 62"/>
                <a:gd name="T7" fmla="*/ 17 h 114"/>
                <a:gd name="T8" fmla="*/ 38 w 62"/>
                <a:gd name="T9" fmla="*/ 0 h 114"/>
              </a:gdLst>
              <a:ahLst/>
              <a:cxnLst>
                <a:cxn ang="0">
                  <a:pos x="T0" y="T1"/>
                </a:cxn>
                <a:cxn ang="0">
                  <a:pos x="T2" y="T3"/>
                </a:cxn>
                <a:cxn ang="0">
                  <a:pos x="T4" y="T5"/>
                </a:cxn>
                <a:cxn ang="0">
                  <a:pos x="T6" y="T7"/>
                </a:cxn>
                <a:cxn ang="0">
                  <a:pos x="T8" y="T9"/>
                </a:cxn>
              </a:cxnLst>
              <a:rect l="0" t="0" r="r" b="b"/>
              <a:pathLst>
                <a:path w="62" h="114">
                  <a:moveTo>
                    <a:pt x="38" y="0"/>
                  </a:moveTo>
                  <a:lnTo>
                    <a:pt x="0" y="43"/>
                  </a:lnTo>
                  <a:lnTo>
                    <a:pt x="29" y="114"/>
                  </a:lnTo>
                  <a:lnTo>
                    <a:pt x="62" y="17"/>
                  </a:lnTo>
                  <a:lnTo>
                    <a:pt x="3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53"/>
            <p:cNvSpPr>
              <a:spLocks/>
            </p:cNvSpPr>
            <p:nvPr/>
          </p:nvSpPr>
          <p:spPr bwMode="auto">
            <a:xfrm>
              <a:off x="3065" y="1838"/>
              <a:ext cx="50" cy="181"/>
            </a:xfrm>
            <a:custGeom>
              <a:avLst/>
              <a:gdLst>
                <a:gd name="T0" fmla="*/ 12 w 50"/>
                <a:gd name="T1" fmla="*/ 0 h 181"/>
                <a:gd name="T2" fmla="*/ 36 w 50"/>
                <a:gd name="T3" fmla="*/ 0 h 181"/>
                <a:gd name="T4" fmla="*/ 50 w 50"/>
                <a:gd name="T5" fmla="*/ 124 h 181"/>
                <a:gd name="T6" fmla="*/ 24 w 50"/>
                <a:gd name="T7" fmla="*/ 181 h 181"/>
                <a:gd name="T8" fmla="*/ 0 w 50"/>
                <a:gd name="T9" fmla="*/ 124 h 181"/>
                <a:gd name="T10" fmla="*/ 12 w 50"/>
                <a:gd name="T11" fmla="*/ 0 h 181"/>
              </a:gdLst>
              <a:ahLst/>
              <a:cxnLst>
                <a:cxn ang="0">
                  <a:pos x="T0" y="T1"/>
                </a:cxn>
                <a:cxn ang="0">
                  <a:pos x="T2" y="T3"/>
                </a:cxn>
                <a:cxn ang="0">
                  <a:pos x="T4" y="T5"/>
                </a:cxn>
                <a:cxn ang="0">
                  <a:pos x="T6" y="T7"/>
                </a:cxn>
                <a:cxn ang="0">
                  <a:pos x="T8" y="T9"/>
                </a:cxn>
                <a:cxn ang="0">
                  <a:pos x="T10" y="T11"/>
                </a:cxn>
              </a:cxnLst>
              <a:rect l="0" t="0" r="r" b="b"/>
              <a:pathLst>
                <a:path w="50" h="181">
                  <a:moveTo>
                    <a:pt x="12" y="0"/>
                  </a:moveTo>
                  <a:lnTo>
                    <a:pt x="36" y="0"/>
                  </a:lnTo>
                  <a:lnTo>
                    <a:pt x="50" y="124"/>
                  </a:lnTo>
                  <a:lnTo>
                    <a:pt x="24" y="181"/>
                  </a:lnTo>
                  <a:lnTo>
                    <a:pt x="0" y="124"/>
                  </a:lnTo>
                  <a:lnTo>
                    <a:pt x="12" y="0"/>
                  </a:ln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54"/>
            <p:cNvSpPr>
              <a:spLocks/>
            </p:cNvSpPr>
            <p:nvPr/>
          </p:nvSpPr>
          <p:spPr bwMode="auto">
            <a:xfrm>
              <a:off x="3030" y="1717"/>
              <a:ext cx="59" cy="95"/>
            </a:xfrm>
            <a:custGeom>
              <a:avLst/>
              <a:gdLst>
                <a:gd name="T0" fmla="*/ 21 w 59"/>
                <a:gd name="T1" fmla="*/ 0 h 95"/>
                <a:gd name="T2" fmla="*/ 59 w 59"/>
                <a:gd name="T3" fmla="*/ 41 h 95"/>
                <a:gd name="T4" fmla="*/ 31 w 59"/>
                <a:gd name="T5" fmla="*/ 95 h 95"/>
                <a:gd name="T6" fmla="*/ 0 w 59"/>
                <a:gd name="T7" fmla="*/ 15 h 95"/>
                <a:gd name="T8" fmla="*/ 21 w 59"/>
                <a:gd name="T9" fmla="*/ 0 h 95"/>
              </a:gdLst>
              <a:ahLst/>
              <a:cxnLst>
                <a:cxn ang="0">
                  <a:pos x="T0" y="T1"/>
                </a:cxn>
                <a:cxn ang="0">
                  <a:pos x="T2" y="T3"/>
                </a:cxn>
                <a:cxn ang="0">
                  <a:pos x="T4" y="T5"/>
                </a:cxn>
                <a:cxn ang="0">
                  <a:pos x="T6" y="T7"/>
                </a:cxn>
                <a:cxn ang="0">
                  <a:pos x="T8" y="T9"/>
                </a:cxn>
              </a:cxnLst>
              <a:rect l="0" t="0" r="r" b="b"/>
              <a:pathLst>
                <a:path w="59" h="95">
                  <a:moveTo>
                    <a:pt x="21" y="0"/>
                  </a:moveTo>
                  <a:lnTo>
                    <a:pt x="59" y="41"/>
                  </a:lnTo>
                  <a:lnTo>
                    <a:pt x="31" y="95"/>
                  </a:lnTo>
                  <a:lnTo>
                    <a:pt x="0" y="1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55"/>
            <p:cNvSpPr>
              <a:spLocks/>
            </p:cNvSpPr>
            <p:nvPr/>
          </p:nvSpPr>
          <p:spPr bwMode="auto">
            <a:xfrm>
              <a:off x="2985" y="1729"/>
              <a:ext cx="104" cy="290"/>
            </a:xfrm>
            <a:custGeom>
              <a:avLst/>
              <a:gdLst>
                <a:gd name="T0" fmla="*/ 45 w 104"/>
                <a:gd name="T1" fmla="*/ 0 h 290"/>
                <a:gd name="T2" fmla="*/ 104 w 104"/>
                <a:gd name="T3" fmla="*/ 290 h 290"/>
                <a:gd name="T4" fmla="*/ 14 w 104"/>
                <a:gd name="T5" fmla="*/ 119 h 290"/>
                <a:gd name="T6" fmla="*/ 31 w 104"/>
                <a:gd name="T7" fmla="*/ 98 h 290"/>
                <a:gd name="T8" fmla="*/ 0 w 104"/>
                <a:gd name="T9" fmla="*/ 74 h 290"/>
                <a:gd name="T10" fmla="*/ 28 w 104"/>
                <a:gd name="T11" fmla="*/ 10 h 290"/>
                <a:gd name="T12" fmla="*/ 45 w 104"/>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04" h="290">
                  <a:moveTo>
                    <a:pt x="45" y="0"/>
                  </a:moveTo>
                  <a:lnTo>
                    <a:pt x="104" y="290"/>
                  </a:lnTo>
                  <a:lnTo>
                    <a:pt x="14" y="119"/>
                  </a:lnTo>
                  <a:lnTo>
                    <a:pt x="31" y="98"/>
                  </a:lnTo>
                  <a:lnTo>
                    <a:pt x="0" y="74"/>
                  </a:lnTo>
                  <a:lnTo>
                    <a:pt x="28" y="10"/>
                  </a:lnTo>
                  <a:lnTo>
                    <a:pt x="45" y="0"/>
                  </a:ln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56"/>
            <p:cNvSpPr>
              <a:spLocks/>
            </p:cNvSpPr>
            <p:nvPr/>
          </p:nvSpPr>
          <p:spPr bwMode="auto">
            <a:xfrm>
              <a:off x="3089" y="1729"/>
              <a:ext cx="116" cy="290"/>
            </a:xfrm>
            <a:custGeom>
              <a:avLst/>
              <a:gdLst>
                <a:gd name="T0" fmla="*/ 62 w 116"/>
                <a:gd name="T1" fmla="*/ 0 h 290"/>
                <a:gd name="T2" fmla="*/ 0 w 116"/>
                <a:gd name="T3" fmla="*/ 290 h 290"/>
                <a:gd name="T4" fmla="*/ 100 w 116"/>
                <a:gd name="T5" fmla="*/ 131 h 290"/>
                <a:gd name="T6" fmla="*/ 88 w 116"/>
                <a:gd name="T7" fmla="*/ 105 h 290"/>
                <a:gd name="T8" fmla="*/ 116 w 116"/>
                <a:gd name="T9" fmla="*/ 81 h 290"/>
                <a:gd name="T10" fmla="*/ 86 w 116"/>
                <a:gd name="T11" fmla="*/ 10 h 290"/>
                <a:gd name="T12" fmla="*/ 62 w 116"/>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16" h="290">
                  <a:moveTo>
                    <a:pt x="62" y="0"/>
                  </a:moveTo>
                  <a:lnTo>
                    <a:pt x="0" y="290"/>
                  </a:lnTo>
                  <a:lnTo>
                    <a:pt x="100" y="131"/>
                  </a:lnTo>
                  <a:lnTo>
                    <a:pt x="88" y="105"/>
                  </a:lnTo>
                  <a:lnTo>
                    <a:pt x="116" y="81"/>
                  </a:lnTo>
                  <a:lnTo>
                    <a:pt x="86" y="10"/>
                  </a:lnTo>
                  <a:lnTo>
                    <a:pt x="6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57"/>
            <p:cNvSpPr>
              <a:spLocks/>
            </p:cNvSpPr>
            <p:nvPr/>
          </p:nvSpPr>
          <p:spPr bwMode="auto">
            <a:xfrm>
              <a:off x="3089" y="1729"/>
              <a:ext cx="105" cy="290"/>
            </a:xfrm>
            <a:custGeom>
              <a:avLst/>
              <a:gdLst>
                <a:gd name="T0" fmla="*/ 62 w 105"/>
                <a:gd name="T1" fmla="*/ 0 h 290"/>
                <a:gd name="T2" fmla="*/ 0 w 105"/>
                <a:gd name="T3" fmla="*/ 290 h 290"/>
                <a:gd name="T4" fmla="*/ 90 w 105"/>
                <a:gd name="T5" fmla="*/ 119 h 290"/>
                <a:gd name="T6" fmla="*/ 76 w 105"/>
                <a:gd name="T7" fmla="*/ 98 h 290"/>
                <a:gd name="T8" fmla="*/ 105 w 105"/>
                <a:gd name="T9" fmla="*/ 74 h 290"/>
                <a:gd name="T10" fmla="*/ 86 w 105"/>
                <a:gd name="T11" fmla="*/ 10 h 290"/>
                <a:gd name="T12" fmla="*/ 62 w 105"/>
                <a:gd name="T13" fmla="*/ 0 h 290"/>
              </a:gdLst>
              <a:ahLst/>
              <a:cxnLst>
                <a:cxn ang="0">
                  <a:pos x="T0" y="T1"/>
                </a:cxn>
                <a:cxn ang="0">
                  <a:pos x="T2" y="T3"/>
                </a:cxn>
                <a:cxn ang="0">
                  <a:pos x="T4" y="T5"/>
                </a:cxn>
                <a:cxn ang="0">
                  <a:pos x="T6" y="T7"/>
                </a:cxn>
                <a:cxn ang="0">
                  <a:pos x="T8" y="T9"/>
                </a:cxn>
                <a:cxn ang="0">
                  <a:pos x="T10" y="T11"/>
                </a:cxn>
                <a:cxn ang="0">
                  <a:pos x="T12" y="T13"/>
                </a:cxn>
              </a:cxnLst>
              <a:rect l="0" t="0" r="r" b="b"/>
              <a:pathLst>
                <a:path w="105" h="290">
                  <a:moveTo>
                    <a:pt x="62" y="0"/>
                  </a:moveTo>
                  <a:lnTo>
                    <a:pt x="0" y="290"/>
                  </a:lnTo>
                  <a:lnTo>
                    <a:pt x="90" y="119"/>
                  </a:lnTo>
                  <a:lnTo>
                    <a:pt x="76" y="98"/>
                  </a:lnTo>
                  <a:lnTo>
                    <a:pt x="105" y="74"/>
                  </a:lnTo>
                  <a:lnTo>
                    <a:pt x="86" y="10"/>
                  </a:lnTo>
                  <a:lnTo>
                    <a:pt x="62" y="0"/>
                  </a:lnTo>
                  <a:close/>
                </a:path>
              </a:pathLst>
            </a:custGeom>
            <a:solidFill>
              <a:srgbClr val="5A8F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Freeform 58"/>
            <p:cNvSpPr>
              <a:spLocks/>
            </p:cNvSpPr>
            <p:nvPr/>
          </p:nvSpPr>
          <p:spPr bwMode="auto">
            <a:xfrm>
              <a:off x="3089" y="1715"/>
              <a:ext cx="62" cy="97"/>
            </a:xfrm>
            <a:custGeom>
              <a:avLst/>
              <a:gdLst>
                <a:gd name="T0" fmla="*/ 38 w 62"/>
                <a:gd name="T1" fmla="*/ 0 h 97"/>
                <a:gd name="T2" fmla="*/ 0 w 62"/>
                <a:gd name="T3" fmla="*/ 43 h 97"/>
                <a:gd name="T4" fmla="*/ 29 w 62"/>
                <a:gd name="T5" fmla="*/ 97 h 97"/>
                <a:gd name="T6" fmla="*/ 62 w 62"/>
                <a:gd name="T7" fmla="*/ 17 h 97"/>
                <a:gd name="T8" fmla="*/ 38 w 62"/>
                <a:gd name="T9" fmla="*/ 0 h 97"/>
              </a:gdLst>
              <a:ahLst/>
              <a:cxnLst>
                <a:cxn ang="0">
                  <a:pos x="T0" y="T1"/>
                </a:cxn>
                <a:cxn ang="0">
                  <a:pos x="T2" y="T3"/>
                </a:cxn>
                <a:cxn ang="0">
                  <a:pos x="T4" y="T5"/>
                </a:cxn>
                <a:cxn ang="0">
                  <a:pos x="T6" y="T7"/>
                </a:cxn>
                <a:cxn ang="0">
                  <a:pos x="T8" y="T9"/>
                </a:cxn>
              </a:cxnLst>
              <a:rect l="0" t="0" r="r" b="b"/>
              <a:pathLst>
                <a:path w="62" h="97">
                  <a:moveTo>
                    <a:pt x="38" y="0"/>
                  </a:moveTo>
                  <a:lnTo>
                    <a:pt x="0" y="43"/>
                  </a:lnTo>
                  <a:lnTo>
                    <a:pt x="29" y="97"/>
                  </a:lnTo>
                  <a:lnTo>
                    <a:pt x="62" y="17"/>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Freeform 59"/>
            <p:cNvSpPr>
              <a:spLocks/>
            </p:cNvSpPr>
            <p:nvPr/>
          </p:nvSpPr>
          <p:spPr bwMode="auto">
            <a:xfrm>
              <a:off x="3073" y="1810"/>
              <a:ext cx="35" cy="31"/>
            </a:xfrm>
            <a:custGeom>
              <a:avLst/>
              <a:gdLst>
                <a:gd name="T0" fmla="*/ 2 w 15"/>
                <a:gd name="T1" fmla="*/ 0 h 13"/>
                <a:gd name="T2" fmla="*/ 12 w 15"/>
                <a:gd name="T3" fmla="*/ 0 h 13"/>
                <a:gd name="T4" fmla="*/ 12 w 15"/>
                <a:gd name="T5" fmla="*/ 13 h 13"/>
                <a:gd name="T6" fmla="*/ 2 w 15"/>
                <a:gd name="T7" fmla="*/ 13 h 13"/>
                <a:gd name="T8" fmla="*/ 2 w 15"/>
                <a:gd name="T9" fmla="*/ 0 h 13"/>
              </a:gdLst>
              <a:ahLst/>
              <a:cxnLst>
                <a:cxn ang="0">
                  <a:pos x="T0" y="T1"/>
                </a:cxn>
                <a:cxn ang="0">
                  <a:pos x="T2" y="T3"/>
                </a:cxn>
                <a:cxn ang="0">
                  <a:pos x="T4" y="T5"/>
                </a:cxn>
                <a:cxn ang="0">
                  <a:pos x="T6" y="T7"/>
                </a:cxn>
                <a:cxn ang="0">
                  <a:pos x="T8" y="T9"/>
                </a:cxn>
              </a:cxnLst>
              <a:rect l="0" t="0" r="r" b="b"/>
              <a:pathLst>
                <a:path w="15" h="13">
                  <a:moveTo>
                    <a:pt x="2" y="0"/>
                  </a:moveTo>
                  <a:cubicBezTo>
                    <a:pt x="12" y="0"/>
                    <a:pt x="12" y="0"/>
                    <a:pt x="12" y="0"/>
                  </a:cubicBezTo>
                  <a:cubicBezTo>
                    <a:pt x="15" y="5"/>
                    <a:pt x="15" y="9"/>
                    <a:pt x="12" y="13"/>
                  </a:cubicBezTo>
                  <a:cubicBezTo>
                    <a:pt x="2" y="13"/>
                    <a:pt x="2" y="13"/>
                    <a:pt x="2" y="13"/>
                  </a:cubicBezTo>
                  <a:cubicBezTo>
                    <a:pt x="0" y="9"/>
                    <a:pt x="0" y="5"/>
                    <a:pt x="2" y="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Freeform 60"/>
            <p:cNvSpPr>
              <a:spLocks/>
            </p:cNvSpPr>
            <p:nvPr/>
          </p:nvSpPr>
          <p:spPr bwMode="auto">
            <a:xfrm>
              <a:off x="3087" y="2016"/>
              <a:ext cx="9" cy="86"/>
            </a:xfrm>
            <a:custGeom>
              <a:avLst/>
              <a:gdLst>
                <a:gd name="T0" fmla="*/ 0 w 4"/>
                <a:gd name="T1" fmla="*/ 36 h 36"/>
                <a:gd name="T2" fmla="*/ 2 w 4"/>
                <a:gd name="T3" fmla="*/ 0 h 36"/>
                <a:gd name="T4" fmla="*/ 4 w 4"/>
                <a:gd name="T5" fmla="*/ 36 h 36"/>
                <a:gd name="T6" fmla="*/ 0 w 4"/>
                <a:gd name="T7" fmla="*/ 36 h 36"/>
              </a:gdLst>
              <a:ahLst/>
              <a:cxnLst>
                <a:cxn ang="0">
                  <a:pos x="T0" y="T1"/>
                </a:cxn>
                <a:cxn ang="0">
                  <a:pos x="T2" y="T3"/>
                </a:cxn>
                <a:cxn ang="0">
                  <a:pos x="T4" y="T5"/>
                </a:cxn>
                <a:cxn ang="0">
                  <a:pos x="T6" y="T7"/>
                </a:cxn>
              </a:cxnLst>
              <a:rect l="0" t="0" r="r" b="b"/>
              <a:pathLst>
                <a:path w="4" h="36">
                  <a:moveTo>
                    <a:pt x="0" y="36"/>
                  </a:moveTo>
                  <a:cubicBezTo>
                    <a:pt x="0" y="27"/>
                    <a:pt x="1" y="16"/>
                    <a:pt x="2" y="0"/>
                  </a:cubicBezTo>
                  <a:cubicBezTo>
                    <a:pt x="3" y="16"/>
                    <a:pt x="4" y="27"/>
                    <a:pt x="4" y="36"/>
                  </a:cubicBezTo>
                  <a:cubicBezTo>
                    <a:pt x="3" y="36"/>
                    <a:pt x="1" y="36"/>
                    <a:pt x="0" y="36"/>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61"/>
            <p:cNvSpPr>
              <a:spLocks/>
            </p:cNvSpPr>
            <p:nvPr/>
          </p:nvSpPr>
          <p:spPr bwMode="auto">
            <a:xfrm>
              <a:off x="3172" y="1580"/>
              <a:ext cx="33" cy="59"/>
            </a:xfrm>
            <a:custGeom>
              <a:avLst/>
              <a:gdLst>
                <a:gd name="T0" fmla="*/ 10 w 14"/>
                <a:gd name="T1" fmla="*/ 0 h 25"/>
                <a:gd name="T2" fmla="*/ 13 w 14"/>
                <a:gd name="T3" fmla="*/ 13 h 25"/>
                <a:gd name="T4" fmla="*/ 5 w 14"/>
                <a:gd name="T5" fmla="*/ 24 h 25"/>
                <a:gd name="T6" fmla="*/ 2 w 14"/>
                <a:gd name="T7" fmla="*/ 11 h 25"/>
                <a:gd name="T8" fmla="*/ 10 w 14"/>
                <a:gd name="T9" fmla="*/ 0 h 25"/>
              </a:gdLst>
              <a:ahLst/>
              <a:cxnLst>
                <a:cxn ang="0">
                  <a:pos x="T0" y="T1"/>
                </a:cxn>
                <a:cxn ang="0">
                  <a:pos x="T2" y="T3"/>
                </a:cxn>
                <a:cxn ang="0">
                  <a:pos x="T4" y="T5"/>
                </a:cxn>
                <a:cxn ang="0">
                  <a:pos x="T6" y="T7"/>
                </a:cxn>
                <a:cxn ang="0">
                  <a:pos x="T8" y="T9"/>
                </a:cxn>
              </a:cxnLst>
              <a:rect l="0" t="0" r="r" b="b"/>
              <a:pathLst>
                <a:path w="14" h="25">
                  <a:moveTo>
                    <a:pt x="10" y="0"/>
                  </a:moveTo>
                  <a:cubicBezTo>
                    <a:pt x="13" y="1"/>
                    <a:pt x="14" y="7"/>
                    <a:pt x="13" y="13"/>
                  </a:cubicBezTo>
                  <a:cubicBezTo>
                    <a:pt x="12" y="20"/>
                    <a:pt x="8" y="25"/>
                    <a:pt x="5" y="24"/>
                  </a:cubicBezTo>
                  <a:cubicBezTo>
                    <a:pt x="2" y="23"/>
                    <a:pt x="0" y="17"/>
                    <a:pt x="2" y="11"/>
                  </a:cubicBezTo>
                  <a:cubicBezTo>
                    <a:pt x="3" y="4"/>
                    <a:pt x="7" y="0"/>
                    <a:pt x="10" y="0"/>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62"/>
            <p:cNvSpPr>
              <a:spLocks/>
            </p:cNvSpPr>
            <p:nvPr/>
          </p:nvSpPr>
          <p:spPr bwMode="auto">
            <a:xfrm>
              <a:off x="2978" y="1442"/>
              <a:ext cx="220" cy="159"/>
            </a:xfrm>
            <a:custGeom>
              <a:avLst/>
              <a:gdLst>
                <a:gd name="T0" fmla="*/ 92 w 93"/>
                <a:gd name="T1" fmla="*/ 53 h 67"/>
                <a:gd name="T2" fmla="*/ 47 w 93"/>
                <a:gd name="T3" fmla="*/ 0 h 67"/>
                <a:gd name="T4" fmla="*/ 2 w 93"/>
                <a:gd name="T5" fmla="*/ 53 h 67"/>
                <a:gd name="T6" fmla="*/ 9 w 93"/>
                <a:gd name="T7" fmla="*/ 66 h 67"/>
                <a:gd name="T8" fmla="*/ 13 w 93"/>
                <a:gd name="T9" fmla="*/ 61 h 67"/>
                <a:gd name="T10" fmla="*/ 26 w 93"/>
                <a:gd name="T11" fmla="*/ 26 h 67"/>
                <a:gd name="T12" fmla="*/ 47 w 93"/>
                <a:gd name="T13" fmla="*/ 30 h 67"/>
                <a:gd name="T14" fmla="*/ 68 w 93"/>
                <a:gd name="T15" fmla="*/ 26 h 67"/>
                <a:gd name="T16" fmla="*/ 81 w 93"/>
                <a:gd name="T17" fmla="*/ 61 h 67"/>
                <a:gd name="T18" fmla="*/ 84 w 93"/>
                <a:gd name="T19" fmla="*/ 66 h 67"/>
                <a:gd name="T20" fmla="*/ 92 w 93"/>
                <a:gd name="T21"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67">
                  <a:moveTo>
                    <a:pt x="92" y="53"/>
                  </a:moveTo>
                  <a:cubicBezTo>
                    <a:pt x="93" y="26"/>
                    <a:pt x="82" y="0"/>
                    <a:pt x="47" y="0"/>
                  </a:cubicBezTo>
                  <a:cubicBezTo>
                    <a:pt x="12" y="0"/>
                    <a:pt x="0" y="26"/>
                    <a:pt x="2" y="53"/>
                  </a:cubicBezTo>
                  <a:cubicBezTo>
                    <a:pt x="5" y="54"/>
                    <a:pt x="8" y="59"/>
                    <a:pt x="9" y="66"/>
                  </a:cubicBezTo>
                  <a:cubicBezTo>
                    <a:pt x="11" y="67"/>
                    <a:pt x="13" y="66"/>
                    <a:pt x="13" y="61"/>
                  </a:cubicBezTo>
                  <a:cubicBezTo>
                    <a:pt x="13" y="44"/>
                    <a:pt x="15" y="30"/>
                    <a:pt x="26" y="26"/>
                  </a:cubicBezTo>
                  <a:cubicBezTo>
                    <a:pt x="37" y="23"/>
                    <a:pt x="39" y="30"/>
                    <a:pt x="47" y="30"/>
                  </a:cubicBezTo>
                  <a:cubicBezTo>
                    <a:pt x="55" y="30"/>
                    <a:pt x="57" y="23"/>
                    <a:pt x="68" y="26"/>
                  </a:cubicBezTo>
                  <a:cubicBezTo>
                    <a:pt x="78" y="29"/>
                    <a:pt x="81" y="44"/>
                    <a:pt x="81" y="61"/>
                  </a:cubicBezTo>
                  <a:cubicBezTo>
                    <a:pt x="81" y="66"/>
                    <a:pt x="82" y="67"/>
                    <a:pt x="84" y="66"/>
                  </a:cubicBezTo>
                  <a:cubicBezTo>
                    <a:pt x="86" y="59"/>
                    <a:pt x="89" y="54"/>
                    <a:pt x="92" y="53"/>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63"/>
            <p:cNvSpPr>
              <a:spLocks/>
            </p:cNvSpPr>
            <p:nvPr/>
          </p:nvSpPr>
          <p:spPr bwMode="auto">
            <a:xfrm>
              <a:off x="2947" y="1414"/>
              <a:ext cx="244" cy="187"/>
            </a:xfrm>
            <a:custGeom>
              <a:avLst/>
              <a:gdLst>
                <a:gd name="T0" fmla="*/ 102 w 103"/>
                <a:gd name="T1" fmla="*/ 26 h 79"/>
                <a:gd name="T2" fmla="*/ 6 w 103"/>
                <a:gd name="T3" fmla="*/ 79 h 79"/>
                <a:gd name="T4" fmla="*/ 54 w 103"/>
                <a:gd name="T5" fmla="*/ 27 h 79"/>
                <a:gd name="T6" fmla="*/ 102 w 103"/>
                <a:gd name="T7" fmla="*/ 26 h 79"/>
              </a:gdLst>
              <a:ahLst/>
              <a:cxnLst>
                <a:cxn ang="0">
                  <a:pos x="T0" y="T1"/>
                </a:cxn>
                <a:cxn ang="0">
                  <a:pos x="T2" y="T3"/>
                </a:cxn>
                <a:cxn ang="0">
                  <a:pos x="T4" y="T5"/>
                </a:cxn>
                <a:cxn ang="0">
                  <a:pos x="T6" y="T7"/>
                </a:cxn>
              </a:cxnLst>
              <a:rect l="0" t="0" r="r" b="b"/>
              <a:pathLst>
                <a:path w="103" h="79">
                  <a:moveTo>
                    <a:pt x="102" y="26"/>
                  </a:moveTo>
                  <a:cubicBezTo>
                    <a:pt x="100" y="42"/>
                    <a:pt x="25" y="77"/>
                    <a:pt x="6" y="79"/>
                  </a:cubicBezTo>
                  <a:cubicBezTo>
                    <a:pt x="0" y="0"/>
                    <a:pt x="49" y="43"/>
                    <a:pt x="54" y="27"/>
                  </a:cubicBezTo>
                  <a:cubicBezTo>
                    <a:pt x="55" y="23"/>
                    <a:pt x="103" y="30"/>
                    <a:pt x="102" y="26"/>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64"/>
            <p:cNvSpPr>
              <a:spLocks/>
            </p:cNvSpPr>
            <p:nvPr/>
          </p:nvSpPr>
          <p:spPr bwMode="auto">
            <a:xfrm>
              <a:off x="3103" y="1447"/>
              <a:ext cx="121" cy="159"/>
            </a:xfrm>
            <a:custGeom>
              <a:avLst/>
              <a:gdLst>
                <a:gd name="T0" fmla="*/ 1 w 51"/>
                <a:gd name="T1" fmla="*/ 0 h 67"/>
                <a:gd name="T2" fmla="*/ 44 w 51"/>
                <a:gd name="T3" fmla="*/ 67 h 67"/>
                <a:gd name="T4" fmla="*/ 26 w 51"/>
                <a:gd name="T5" fmla="*/ 9 h 67"/>
                <a:gd name="T6" fmla="*/ 1 w 51"/>
                <a:gd name="T7" fmla="*/ 0 h 67"/>
              </a:gdLst>
              <a:ahLst/>
              <a:cxnLst>
                <a:cxn ang="0">
                  <a:pos x="T0" y="T1"/>
                </a:cxn>
                <a:cxn ang="0">
                  <a:pos x="T2" y="T3"/>
                </a:cxn>
                <a:cxn ang="0">
                  <a:pos x="T4" y="T5"/>
                </a:cxn>
                <a:cxn ang="0">
                  <a:pos x="T6" y="T7"/>
                </a:cxn>
              </a:cxnLst>
              <a:rect l="0" t="0" r="r" b="b"/>
              <a:pathLst>
                <a:path w="51" h="67">
                  <a:moveTo>
                    <a:pt x="1" y="0"/>
                  </a:moveTo>
                  <a:cubicBezTo>
                    <a:pt x="0" y="15"/>
                    <a:pt x="26" y="61"/>
                    <a:pt x="44" y="67"/>
                  </a:cubicBezTo>
                  <a:cubicBezTo>
                    <a:pt x="51" y="10"/>
                    <a:pt x="36" y="13"/>
                    <a:pt x="26" y="9"/>
                  </a:cubicBezTo>
                  <a:cubicBezTo>
                    <a:pt x="22" y="7"/>
                    <a:pt x="0" y="3"/>
                    <a:pt x="1" y="0"/>
                  </a:cubicBezTo>
                  <a:close/>
                </a:path>
              </a:pathLst>
            </a:custGeom>
            <a:solidFill>
              <a:srgbClr val="BA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65"/>
            <p:cNvSpPr>
              <a:spLocks/>
            </p:cNvSpPr>
            <p:nvPr/>
          </p:nvSpPr>
          <p:spPr bwMode="auto">
            <a:xfrm>
              <a:off x="3509" y="1995"/>
              <a:ext cx="183" cy="397"/>
            </a:xfrm>
            <a:custGeom>
              <a:avLst/>
              <a:gdLst>
                <a:gd name="T0" fmla="*/ 0 w 77"/>
                <a:gd name="T1" fmla="*/ 18 h 167"/>
                <a:gd name="T2" fmla="*/ 58 w 77"/>
                <a:gd name="T3" fmla="*/ 18 h 167"/>
                <a:gd name="T4" fmla="*/ 75 w 77"/>
                <a:gd name="T5" fmla="*/ 141 h 167"/>
                <a:gd name="T6" fmla="*/ 59 w 77"/>
                <a:gd name="T7" fmla="*/ 159 h 167"/>
                <a:gd name="T8" fmla="*/ 14 w 77"/>
                <a:gd name="T9" fmla="*/ 167 h 167"/>
                <a:gd name="T10" fmla="*/ 0 w 77"/>
                <a:gd name="T11" fmla="*/ 18 h 167"/>
                <a:gd name="T12" fmla="*/ 0 w 77"/>
                <a:gd name="T13" fmla="*/ 18 h 167"/>
              </a:gdLst>
              <a:ahLst/>
              <a:cxnLst>
                <a:cxn ang="0">
                  <a:pos x="T0" y="T1"/>
                </a:cxn>
                <a:cxn ang="0">
                  <a:pos x="T2" y="T3"/>
                </a:cxn>
                <a:cxn ang="0">
                  <a:pos x="T4" y="T5"/>
                </a:cxn>
                <a:cxn ang="0">
                  <a:pos x="T6" y="T7"/>
                </a:cxn>
                <a:cxn ang="0">
                  <a:pos x="T8" y="T9"/>
                </a:cxn>
                <a:cxn ang="0">
                  <a:pos x="T10" y="T11"/>
                </a:cxn>
                <a:cxn ang="0">
                  <a:pos x="T12" y="T13"/>
                </a:cxn>
              </a:cxnLst>
              <a:rect l="0" t="0" r="r" b="b"/>
              <a:pathLst>
                <a:path w="77" h="167">
                  <a:moveTo>
                    <a:pt x="0" y="18"/>
                  </a:moveTo>
                  <a:cubicBezTo>
                    <a:pt x="22" y="12"/>
                    <a:pt x="54" y="0"/>
                    <a:pt x="58" y="18"/>
                  </a:cubicBezTo>
                  <a:cubicBezTo>
                    <a:pt x="63" y="40"/>
                    <a:pt x="69" y="91"/>
                    <a:pt x="75" y="141"/>
                  </a:cubicBezTo>
                  <a:cubicBezTo>
                    <a:pt x="77" y="152"/>
                    <a:pt x="63" y="158"/>
                    <a:pt x="59" y="159"/>
                  </a:cubicBezTo>
                  <a:cubicBezTo>
                    <a:pt x="44" y="164"/>
                    <a:pt x="31" y="165"/>
                    <a:pt x="14" y="167"/>
                  </a:cubicBezTo>
                  <a:cubicBezTo>
                    <a:pt x="0" y="18"/>
                    <a:pt x="0" y="18"/>
                    <a:pt x="0" y="18"/>
                  </a:cubicBezTo>
                  <a:cubicBezTo>
                    <a:pt x="0" y="18"/>
                    <a:pt x="0" y="18"/>
                    <a:pt x="0" y="18"/>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66"/>
            <p:cNvSpPr>
              <a:spLocks/>
            </p:cNvSpPr>
            <p:nvPr/>
          </p:nvSpPr>
          <p:spPr bwMode="auto">
            <a:xfrm>
              <a:off x="3167" y="1983"/>
              <a:ext cx="178" cy="409"/>
            </a:xfrm>
            <a:custGeom>
              <a:avLst/>
              <a:gdLst>
                <a:gd name="T0" fmla="*/ 75 w 75"/>
                <a:gd name="T1" fmla="*/ 23 h 172"/>
                <a:gd name="T2" fmla="*/ 19 w 75"/>
                <a:gd name="T3" fmla="*/ 23 h 172"/>
                <a:gd name="T4" fmla="*/ 2 w 75"/>
                <a:gd name="T5" fmla="*/ 146 h 172"/>
                <a:gd name="T6" fmla="*/ 17 w 75"/>
                <a:gd name="T7" fmla="*/ 164 h 172"/>
                <a:gd name="T8" fmla="*/ 61 w 75"/>
                <a:gd name="T9" fmla="*/ 172 h 172"/>
                <a:gd name="T10" fmla="*/ 75 w 75"/>
                <a:gd name="T11" fmla="*/ 23 h 172"/>
                <a:gd name="T12" fmla="*/ 75 w 75"/>
                <a:gd name="T13" fmla="*/ 23 h 172"/>
              </a:gdLst>
              <a:ahLst/>
              <a:cxnLst>
                <a:cxn ang="0">
                  <a:pos x="T0" y="T1"/>
                </a:cxn>
                <a:cxn ang="0">
                  <a:pos x="T2" y="T3"/>
                </a:cxn>
                <a:cxn ang="0">
                  <a:pos x="T4" y="T5"/>
                </a:cxn>
                <a:cxn ang="0">
                  <a:pos x="T6" y="T7"/>
                </a:cxn>
                <a:cxn ang="0">
                  <a:pos x="T8" y="T9"/>
                </a:cxn>
                <a:cxn ang="0">
                  <a:pos x="T10" y="T11"/>
                </a:cxn>
                <a:cxn ang="0">
                  <a:pos x="T12" y="T13"/>
                </a:cxn>
              </a:cxnLst>
              <a:rect l="0" t="0" r="r" b="b"/>
              <a:pathLst>
                <a:path w="75" h="172">
                  <a:moveTo>
                    <a:pt x="75" y="23"/>
                  </a:moveTo>
                  <a:cubicBezTo>
                    <a:pt x="46" y="16"/>
                    <a:pt x="24" y="0"/>
                    <a:pt x="19" y="23"/>
                  </a:cubicBezTo>
                  <a:cubicBezTo>
                    <a:pt x="13" y="46"/>
                    <a:pt x="8" y="98"/>
                    <a:pt x="2" y="146"/>
                  </a:cubicBezTo>
                  <a:cubicBezTo>
                    <a:pt x="0" y="158"/>
                    <a:pt x="13" y="163"/>
                    <a:pt x="17" y="164"/>
                  </a:cubicBezTo>
                  <a:cubicBezTo>
                    <a:pt x="32" y="168"/>
                    <a:pt x="45" y="170"/>
                    <a:pt x="61" y="172"/>
                  </a:cubicBezTo>
                  <a:cubicBezTo>
                    <a:pt x="75" y="23"/>
                    <a:pt x="75" y="23"/>
                    <a:pt x="75" y="23"/>
                  </a:cubicBezTo>
                  <a:cubicBezTo>
                    <a:pt x="75" y="23"/>
                    <a:pt x="75" y="23"/>
                    <a:pt x="75" y="23"/>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67"/>
            <p:cNvSpPr>
              <a:spLocks/>
            </p:cNvSpPr>
            <p:nvPr/>
          </p:nvSpPr>
          <p:spPr bwMode="auto">
            <a:xfrm>
              <a:off x="3291" y="2384"/>
              <a:ext cx="270" cy="17"/>
            </a:xfrm>
            <a:custGeom>
              <a:avLst/>
              <a:gdLst>
                <a:gd name="T0" fmla="*/ 1 w 114"/>
                <a:gd name="T1" fmla="*/ 0 h 7"/>
                <a:gd name="T2" fmla="*/ 0 w 114"/>
                <a:gd name="T3" fmla="*/ 2 h 7"/>
                <a:gd name="T4" fmla="*/ 114 w 114"/>
                <a:gd name="T5" fmla="*/ 2 h 7"/>
                <a:gd name="T6" fmla="*/ 113 w 114"/>
                <a:gd name="T7" fmla="*/ 0 h 7"/>
                <a:gd name="T8" fmla="*/ 1 w 114"/>
                <a:gd name="T9" fmla="*/ 0 h 7"/>
              </a:gdLst>
              <a:ahLst/>
              <a:cxnLst>
                <a:cxn ang="0">
                  <a:pos x="T0" y="T1"/>
                </a:cxn>
                <a:cxn ang="0">
                  <a:pos x="T2" y="T3"/>
                </a:cxn>
                <a:cxn ang="0">
                  <a:pos x="T4" y="T5"/>
                </a:cxn>
                <a:cxn ang="0">
                  <a:pos x="T6" y="T7"/>
                </a:cxn>
                <a:cxn ang="0">
                  <a:pos x="T8" y="T9"/>
                </a:cxn>
              </a:cxnLst>
              <a:rect l="0" t="0" r="r" b="b"/>
              <a:pathLst>
                <a:path w="114" h="7">
                  <a:moveTo>
                    <a:pt x="1" y="0"/>
                  </a:moveTo>
                  <a:cubicBezTo>
                    <a:pt x="0" y="2"/>
                    <a:pt x="0" y="2"/>
                    <a:pt x="0" y="2"/>
                  </a:cubicBezTo>
                  <a:cubicBezTo>
                    <a:pt x="35" y="7"/>
                    <a:pt x="79" y="7"/>
                    <a:pt x="114" y="2"/>
                  </a:cubicBezTo>
                  <a:cubicBezTo>
                    <a:pt x="114" y="2"/>
                    <a:pt x="113" y="1"/>
                    <a:pt x="113"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68"/>
            <p:cNvSpPr>
              <a:spLocks/>
            </p:cNvSpPr>
            <p:nvPr/>
          </p:nvSpPr>
          <p:spPr bwMode="auto">
            <a:xfrm>
              <a:off x="3213" y="1950"/>
              <a:ext cx="431" cy="451"/>
            </a:xfrm>
            <a:custGeom>
              <a:avLst/>
              <a:gdLst>
                <a:gd name="T0" fmla="*/ 20 w 182"/>
                <a:gd name="T1" fmla="*/ 183 h 190"/>
                <a:gd name="T2" fmla="*/ 0 w 182"/>
                <a:gd name="T3" fmla="*/ 36 h 190"/>
                <a:gd name="T4" fmla="*/ 71 w 182"/>
                <a:gd name="T5" fmla="*/ 0 h 190"/>
                <a:gd name="T6" fmla="*/ 90 w 182"/>
                <a:gd name="T7" fmla="*/ 7 h 190"/>
                <a:gd name="T8" fmla="*/ 109 w 182"/>
                <a:gd name="T9" fmla="*/ 0 h 190"/>
                <a:gd name="T10" fmla="*/ 182 w 182"/>
                <a:gd name="T11" fmla="*/ 35 h 190"/>
                <a:gd name="T12" fmla="*/ 161 w 182"/>
                <a:gd name="T13" fmla="*/ 183 h 190"/>
                <a:gd name="T14" fmla="*/ 20 w 182"/>
                <a:gd name="T15" fmla="*/ 183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90">
                  <a:moveTo>
                    <a:pt x="20" y="183"/>
                  </a:moveTo>
                  <a:cubicBezTo>
                    <a:pt x="27" y="161"/>
                    <a:pt x="10" y="55"/>
                    <a:pt x="0" y="36"/>
                  </a:cubicBezTo>
                  <a:cubicBezTo>
                    <a:pt x="5" y="16"/>
                    <a:pt x="57" y="11"/>
                    <a:pt x="71" y="0"/>
                  </a:cubicBezTo>
                  <a:cubicBezTo>
                    <a:pt x="78" y="6"/>
                    <a:pt x="83" y="7"/>
                    <a:pt x="90" y="7"/>
                  </a:cubicBezTo>
                  <a:cubicBezTo>
                    <a:pt x="98" y="7"/>
                    <a:pt x="102" y="6"/>
                    <a:pt x="109" y="0"/>
                  </a:cubicBezTo>
                  <a:cubicBezTo>
                    <a:pt x="119" y="8"/>
                    <a:pt x="173" y="15"/>
                    <a:pt x="182" y="35"/>
                  </a:cubicBezTo>
                  <a:cubicBezTo>
                    <a:pt x="172" y="57"/>
                    <a:pt x="153" y="163"/>
                    <a:pt x="161" y="183"/>
                  </a:cubicBezTo>
                  <a:cubicBezTo>
                    <a:pt x="126" y="190"/>
                    <a:pt x="56" y="190"/>
                    <a:pt x="20" y="183"/>
                  </a:cubicBez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69"/>
            <p:cNvSpPr>
              <a:spLocks/>
            </p:cNvSpPr>
            <p:nvPr/>
          </p:nvSpPr>
          <p:spPr bwMode="auto">
            <a:xfrm>
              <a:off x="3338" y="1950"/>
              <a:ext cx="176" cy="351"/>
            </a:xfrm>
            <a:custGeom>
              <a:avLst/>
              <a:gdLst>
                <a:gd name="T0" fmla="*/ 5 w 176"/>
                <a:gd name="T1" fmla="*/ 24 h 351"/>
                <a:gd name="T2" fmla="*/ 0 w 176"/>
                <a:gd name="T3" fmla="*/ 128 h 351"/>
                <a:gd name="T4" fmla="*/ 88 w 176"/>
                <a:gd name="T5" fmla="*/ 351 h 351"/>
                <a:gd name="T6" fmla="*/ 176 w 176"/>
                <a:gd name="T7" fmla="*/ 128 h 351"/>
                <a:gd name="T8" fmla="*/ 171 w 176"/>
                <a:gd name="T9" fmla="*/ 19 h 351"/>
                <a:gd name="T10" fmla="*/ 133 w 176"/>
                <a:gd name="T11" fmla="*/ 0 h 351"/>
                <a:gd name="T12" fmla="*/ 43 w 176"/>
                <a:gd name="T13" fmla="*/ 0 h 351"/>
                <a:gd name="T14" fmla="*/ 5 w 176"/>
                <a:gd name="T15" fmla="*/ 24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351">
                  <a:moveTo>
                    <a:pt x="5" y="24"/>
                  </a:moveTo>
                  <a:lnTo>
                    <a:pt x="0" y="128"/>
                  </a:lnTo>
                  <a:lnTo>
                    <a:pt x="88" y="351"/>
                  </a:lnTo>
                  <a:lnTo>
                    <a:pt x="176" y="128"/>
                  </a:lnTo>
                  <a:lnTo>
                    <a:pt x="171" y="19"/>
                  </a:lnTo>
                  <a:lnTo>
                    <a:pt x="133" y="0"/>
                  </a:lnTo>
                  <a:lnTo>
                    <a:pt x="43" y="0"/>
                  </a:lnTo>
                  <a:lnTo>
                    <a:pt x="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Rectangle 70"/>
            <p:cNvSpPr>
              <a:spLocks noChangeArrowheads="1"/>
            </p:cNvSpPr>
            <p:nvPr/>
          </p:nvSpPr>
          <p:spPr bwMode="auto">
            <a:xfrm>
              <a:off x="3381" y="1914"/>
              <a:ext cx="88" cy="9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71"/>
            <p:cNvSpPr>
              <a:spLocks/>
            </p:cNvSpPr>
            <p:nvPr/>
          </p:nvSpPr>
          <p:spPr bwMode="auto">
            <a:xfrm>
              <a:off x="3405" y="1998"/>
              <a:ext cx="42" cy="64"/>
            </a:xfrm>
            <a:custGeom>
              <a:avLst/>
              <a:gdLst>
                <a:gd name="T0" fmla="*/ 15 w 18"/>
                <a:gd name="T1" fmla="*/ 27 h 27"/>
                <a:gd name="T2" fmla="*/ 18 w 18"/>
                <a:gd name="T3" fmla="*/ 21 h 27"/>
                <a:gd name="T4" fmla="*/ 9 w 18"/>
                <a:gd name="T5" fmla="*/ 0 h 27"/>
                <a:gd name="T6" fmla="*/ 0 w 18"/>
                <a:gd name="T7" fmla="*/ 21 h 27"/>
                <a:gd name="T8" fmla="*/ 3 w 18"/>
                <a:gd name="T9" fmla="*/ 27 h 27"/>
                <a:gd name="T10" fmla="*/ 15 w 18"/>
                <a:gd name="T11" fmla="*/ 27 h 27"/>
              </a:gdLst>
              <a:ahLst/>
              <a:cxnLst>
                <a:cxn ang="0">
                  <a:pos x="T0" y="T1"/>
                </a:cxn>
                <a:cxn ang="0">
                  <a:pos x="T2" y="T3"/>
                </a:cxn>
                <a:cxn ang="0">
                  <a:pos x="T4" y="T5"/>
                </a:cxn>
                <a:cxn ang="0">
                  <a:pos x="T6" y="T7"/>
                </a:cxn>
                <a:cxn ang="0">
                  <a:pos x="T8" y="T9"/>
                </a:cxn>
                <a:cxn ang="0">
                  <a:pos x="T10" y="T11"/>
                </a:cxn>
              </a:cxnLst>
              <a:rect l="0" t="0" r="r" b="b"/>
              <a:pathLst>
                <a:path w="18" h="27">
                  <a:moveTo>
                    <a:pt x="15" y="27"/>
                  </a:moveTo>
                  <a:cubicBezTo>
                    <a:pt x="18" y="21"/>
                    <a:pt x="18" y="21"/>
                    <a:pt x="18" y="21"/>
                  </a:cubicBezTo>
                  <a:cubicBezTo>
                    <a:pt x="9" y="0"/>
                    <a:pt x="9" y="0"/>
                    <a:pt x="9" y="0"/>
                  </a:cubicBezTo>
                  <a:cubicBezTo>
                    <a:pt x="0" y="21"/>
                    <a:pt x="0" y="21"/>
                    <a:pt x="0" y="21"/>
                  </a:cubicBezTo>
                  <a:cubicBezTo>
                    <a:pt x="3" y="27"/>
                    <a:pt x="3" y="27"/>
                    <a:pt x="3" y="27"/>
                  </a:cubicBezTo>
                  <a:cubicBezTo>
                    <a:pt x="7" y="27"/>
                    <a:pt x="11" y="27"/>
                    <a:pt x="15" y="27"/>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72"/>
            <p:cNvSpPr>
              <a:spLocks/>
            </p:cNvSpPr>
            <p:nvPr/>
          </p:nvSpPr>
          <p:spPr bwMode="auto">
            <a:xfrm>
              <a:off x="3355" y="1950"/>
              <a:ext cx="71" cy="133"/>
            </a:xfrm>
            <a:custGeom>
              <a:avLst/>
              <a:gdLst>
                <a:gd name="T0" fmla="*/ 26 w 71"/>
                <a:gd name="T1" fmla="*/ 0 h 133"/>
                <a:gd name="T2" fmla="*/ 71 w 71"/>
                <a:gd name="T3" fmla="*/ 48 h 133"/>
                <a:gd name="T4" fmla="*/ 40 w 71"/>
                <a:gd name="T5" fmla="*/ 133 h 133"/>
                <a:gd name="T6" fmla="*/ 0 w 71"/>
                <a:gd name="T7" fmla="*/ 17 h 133"/>
                <a:gd name="T8" fmla="*/ 26 w 71"/>
                <a:gd name="T9" fmla="*/ 0 h 133"/>
              </a:gdLst>
              <a:ahLst/>
              <a:cxnLst>
                <a:cxn ang="0">
                  <a:pos x="T0" y="T1"/>
                </a:cxn>
                <a:cxn ang="0">
                  <a:pos x="T2" y="T3"/>
                </a:cxn>
                <a:cxn ang="0">
                  <a:pos x="T4" y="T5"/>
                </a:cxn>
                <a:cxn ang="0">
                  <a:pos x="T6" y="T7"/>
                </a:cxn>
                <a:cxn ang="0">
                  <a:pos x="T8" y="T9"/>
                </a:cxn>
              </a:cxnLst>
              <a:rect l="0" t="0" r="r" b="b"/>
              <a:pathLst>
                <a:path w="71" h="133">
                  <a:moveTo>
                    <a:pt x="26" y="0"/>
                  </a:moveTo>
                  <a:lnTo>
                    <a:pt x="71" y="48"/>
                  </a:lnTo>
                  <a:lnTo>
                    <a:pt x="40" y="133"/>
                  </a:lnTo>
                  <a:lnTo>
                    <a:pt x="0" y="17"/>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5" name="Freeform 73"/>
            <p:cNvSpPr>
              <a:spLocks/>
            </p:cNvSpPr>
            <p:nvPr/>
          </p:nvSpPr>
          <p:spPr bwMode="auto">
            <a:xfrm>
              <a:off x="3426" y="1950"/>
              <a:ext cx="71" cy="133"/>
            </a:xfrm>
            <a:custGeom>
              <a:avLst/>
              <a:gdLst>
                <a:gd name="T0" fmla="*/ 45 w 71"/>
                <a:gd name="T1" fmla="*/ 0 h 133"/>
                <a:gd name="T2" fmla="*/ 0 w 71"/>
                <a:gd name="T3" fmla="*/ 48 h 133"/>
                <a:gd name="T4" fmla="*/ 31 w 71"/>
                <a:gd name="T5" fmla="*/ 133 h 133"/>
                <a:gd name="T6" fmla="*/ 71 w 71"/>
                <a:gd name="T7" fmla="*/ 17 h 133"/>
                <a:gd name="T8" fmla="*/ 45 w 71"/>
                <a:gd name="T9" fmla="*/ 0 h 133"/>
              </a:gdLst>
              <a:ahLst/>
              <a:cxnLst>
                <a:cxn ang="0">
                  <a:pos x="T0" y="T1"/>
                </a:cxn>
                <a:cxn ang="0">
                  <a:pos x="T2" y="T3"/>
                </a:cxn>
                <a:cxn ang="0">
                  <a:pos x="T4" y="T5"/>
                </a:cxn>
                <a:cxn ang="0">
                  <a:pos x="T6" y="T7"/>
                </a:cxn>
                <a:cxn ang="0">
                  <a:pos x="T8" y="T9"/>
                </a:cxn>
              </a:cxnLst>
              <a:rect l="0" t="0" r="r" b="b"/>
              <a:pathLst>
                <a:path w="71" h="133">
                  <a:moveTo>
                    <a:pt x="45" y="0"/>
                  </a:moveTo>
                  <a:lnTo>
                    <a:pt x="0" y="48"/>
                  </a:lnTo>
                  <a:lnTo>
                    <a:pt x="31" y="133"/>
                  </a:lnTo>
                  <a:lnTo>
                    <a:pt x="71" y="17"/>
                  </a:lnTo>
                  <a:lnTo>
                    <a:pt x="4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6" name="Freeform 74"/>
            <p:cNvSpPr>
              <a:spLocks/>
            </p:cNvSpPr>
            <p:nvPr/>
          </p:nvSpPr>
          <p:spPr bwMode="auto">
            <a:xfrm>
              <a:off x="3398" y="2092"/>
              <a:ext cx="57" cy="212"/>
            </a:xfrm>
            <a:custGeom>
              <a:avLst/>
              <a:gdLst>
                <a:gd name="T0" fmla="*/ 14 w 57"/>
                <a:gd name="T1" fmla="*/ 0 h 212"/>
                <a:gd name="T2" fmla="*/ 42 w 57"/>
                <a:gd name="T3" fmla="*/ 0 h 212"/>
                <a:gd name="T4" fmla="*/ 57 w 57"/>
                <a:gd name="T5" fmla="*/ 143 h 212"/>
                <a:gd name="T6" fmla="*/ 28 w 57"/>
                <a:gd name="T7" fmla="*/ 212 h 212"/>
                <a:gd name="T8" fmla="*/ 0 w 57"/>
                <a:gd name="T9" fmla="*/ 143 h 212"/>
                <a:gd name="T10" fmla="*/ 14 w 57"/>
                <a:gd name="T11" fmla="*/ 0 h 212"/>
              </a:gdLst>
              <a:ahLst/>
              <a:cxnLst>
                <a:cxn ang="0">
                  <a:pos x="T0" y="T1"/>
                </a:cxn>
                <a:cxn ang="0">
                  <a:pos x="T2" y="T3"/>
                </a:cxn>
                <a:cxn ang="0">
                  <a:pos x="T4" y="T5"/>
                </a:cxn>
                <a:cxn ang="0">
                  <a:pos x="T6" y="T7"/>
                </a:cxn>
                <a:cxn ang="0">
                  <a:pos x="T8" y="T9"/>
                </a:cxn>
                <a:cxn ang="0">
                  <a:pos x="T10" y="T11"/>
                </a:cxn>
              </a:cxnLst>
              <a:rect l="0" t="0" r="r" b="b"/>
              <a:pathLst>
                <a:path w="57" h="212">
                  <a:moveTo>
                    <a:pt x="14" y="0"/>
                  </a:moveTo>
                  <a:lnTo>
                    <a:pt x="42" y="0"/>
                  </a:lnTo>
                  <a:lnTo>
                    <a:pt x="57" y="143"/>
                  </a:lnTo>
                  <a:lnTo>
                    <a:pt x="28" y="212"/>
                  </a:lnTo>
                  <a:lnTo>
                    <a:pt x="0" y="143"/>
                  </a:lnTo>
                  <a:lnTo>
                    <a:pt x="14"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75"/>
            <p:cNvSpPr>
              <a:spLocks/>
            </p:cNvSpPr>
            <p:nvPr/>
          </p:nvSpPr>
          <p:spPr bwMode="auto">
            <a:xfrm>
              <a:off x="3355" y="1950"/>
              <a:ext cx="71" cy="112"/>
            </a:xfrm>
            <a:custGeom>
              <a:avLst/>
              <a:gdLst>
                <a:gd name="T0" fmla="*/ 26 w 71"/>
                <a:gd name="T1" fmla="*/ 0 h 112"/>
                <a:gd name="T2" fmla="*/ 71 w 71"/>
                <a:gd name="T3" fmla="*/ 48 h 112"/>
                <a:gd name="T4" fmla="*/ 38 w 71"/>
                <a:gd name="T5" fmla="*/ 112 h 112"/>
                <a:gd name="T6" fmla="*/ 0 w 71"/>
                <a:gd name="T7" fmla="*/ 17 h 112"/>
                <a:gd name="T8" fmla="*/ 26 w 71"/>
                <a:gd name="T9" fmla="*/ 0 h 112"/>
              </a:gdLst>
              <a:ahLst/>
              <a:cxnLst>
                <a:cxn ang="0">
                  <a:pos x="T0" y="T1"/>
                </a:cxn>
                <a:cxn ang="0">
                  <a:pos x="T2" y="T3"/>
                </a:cxn>
                <a:cxn ang="0">
                  <a:pos x="T4" y="T5"/>
                </a:cxn>
                <a:cxn ang="0">
                  <a:pos x="T6" y="T7"/>
                </a:cxn>
                <a:cxn ang="0">
                  <a:pos x="T8" y="T9"/>
                </a:cxn>
              </a:cxnLst>
              <a:rect l="0" t="0" r="r" b="b"/>
              <a:pathLst>
                <a:path w="71" h="112">
                  <a:moveTo>
                    <a:pt x="26" y="0"/>
                  </a:moveTo>
                  <a:lnTo>
                    <a:pt x="71" y="48"/>
                  </a:lnTo>
                  <a:lnTo>
                    <a:pt x="38" y="112"/>
                  </a:lnTo>
                  <a:lnTo>
                    <a:pt x="0" y="1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76"/>
            <p:cNvSpPr>
              <a:spLocks/>
            </p:cNvSpPr>
            <p:nvPr/>
          </p:nvSpPr>
          <p:spPr bwMode="auto">
            <a:xfrm>
              <a:off x="3305" y="1964"/>
              <a:ext cx="121" cy="340"/>
            </a:xfrm>
            <a:custGeom>
              <a:avLst/>
              <a:gdLst>
                <a:gd name="T0" fmla="*/ 50 w 121"/>
                <a:gd name="T1" fmla="*/ 0 h 340"/>
                <a:gd name="T2" fmla="*/ 121 w 121"/>
                <a:gd name="T3" fmla="*/ 340 h 340"/>
                <a:gd name="T4" fmla="*/ 17 w 121"/>
                <a:gd name="T5" fmla="*/ 138 h 340"/>
                <a:gd name="T6" fmla="*/ 33 w 121"/>
                <a:gd name="T7" fmla="*/ 114 h 340"/>
                <a:gd name="T8" fmla="*/ 0 w 121"/>
                <a:gd name="T9" fmla="*/ 88 h 340"/>
                <a:gd name="T10" fmla="*/ 33 w 121"/>
                <a:gd name="T11" fmla="*/ 12 h 340"/>
                <a:gd name="T12" fmla="*/ 50 w 121"/>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121" h="340">
                  <a:moveTo>
                    <a:pt x="50" y="0"/>
                  </a:moveTo>
                  <a:lnTo>
                    <a:pt x="121" y="340"/>
                  </a:lnTo>
                  <a:lnTo>
                    <a:pt x="17" y="138"/>
                  </a:lnTo>
                  <a:lnTo>
                    <a:pt x="33" y="114"/>
                  </a:lnTo>
                  <a:lnTo>
                    <a:pt x="0" y="88"/>
                  </a:lnTo>
                  <a:lnTo>
                    <a:pt x="33" y="12"/>
                  </a:lnTo>
                  <a:lnTo>
                    <a:pt x="50"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Freeform 77"/>
            <p:cNvSpPr>
              <a:spLocks/>
            </p:cNvSpPr>
            <p:nvPr/>
          </p:nvSpPr>
          <p:spPr bwMode="auto">
            <a:xfrm>
              <a:off x="3426" y="1964"/>
              <a:ext cx="121" cy="340"/>
            </a:xfrm>
            <a:custGeom>
              <a:avLst/>
              <a:gdLst>
                <a:gd name="T0" fmla="*/ 74 w 121"/>
                <a:gd name="T1" fmla="*/ 0 h 340"/>
                <a:gd name="T2" fmla="*/ 0 w 121"/>
                <a:gd name="T3" fmla="*/ 340 h 340"/>
                <a:gd name="T4" fmla="*/ 104 w 121"/>
                <a:gd name="T5" fmla="*/ 138 h 340"/>
                <a:gd name="T6" fmla="*/ 88 w 121"/>
                <a:gd name="T7" fmla="*/ 114 h 340"/>
                <a:gd name="T8" fmla="*/ 121 w 121"/>
                <a:gd name="T9" fmla="*/ 88 h 340"/>
                <a:gd name="T10" fmla="*/ 100 w 121"/>
                <a:gd name="T11" fmla="*/ 12 h 340"/>
                <a:gd name="T12" fmla="*/ 74 w 121"/>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121" h="340">
                  <a:moveTo>
                    <a:pt x="74" y="0"/>
                  </a:moveTo>
                  <a:lnTo>
                    <a:pt x="0" y="340"/>
                  </a:lnTo>
                  <a:lnTo>
                    <a:pt x="104" y="138"/>
                  </a:lnTo>
                  <a:lnTo>
                    <a:pt x="88" y="114"/>
                  </a:lnTo>
                  <a:lnTo>
                    <a:pt x="121" y="88"/>
                  </a:lnTo>
                  <a:lnTo>
                    <a:pt x="100" y="12"/>
                  </a:lnTo>
                  <a:lnTo>
                    <a:pt x="7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78"/>
            <p:cNvSpPr>
              <a:spLocks/>
            </p:cNvSpPr>
            <p:nvPr/>
          </p:nvSpPr>
          <p:spPr bwMode="auto">
            <a:xfrm>
              <a:off x="3426" y="1950"/>
              <a:ext cx="71" cy="112"/>
            </a:xfrm>
            <a:custGeom>
              <a:avLst/>
              <a:gdLst>
                <a:gd name="T0" fmla="*/ 45 w 71"/>
                <a:gd name="T1" fmla="*/ 0 h 112"/>
                <a:gd name="T2" fmla="*/ 0 w 71"/>
                <a:gd name="T3" fmla="*/ 48 h 112"/>
                <a:gd name="T4" fmla="*/ 33 w 71"/>
                <a:gd name="T5" fmla="*/ 112 h 112"/>
                <a:gd name="T6" fmla="*/ 71 w 71"/>
                <a:gd name="T7" fmla="*/ 17 h 112"/>
                <a:gd name="T8" fmla="*/ 45 w 71"/>
                <a:gd name="T9" fmla="*/ 0 h 112"/>
              </a:gdLst>
              <a:ahLst/>
              <a:cxnLst>
                <a:cxn ang="0">
                  <a:pos x="T0" y="T1"/>
                </a:cxn>
                <a:cxn ang="0">
                  <a:pos x="T2" y="T3"/>
                </a:cxn>
                <a:cxn ang="0">
                  <a:pos x="T4" y="T5"/>
                </a:cxn>
                <a:cxn ang="0">
                  <a:pos x="T6" y="T7"/>
                </a:cxn>
                <a:cxn ang="0">
                  <a:pos x="T8" y="T9"/>
                </a:cxn>
              </a:cxnLst>
              <a:rect l="0" t="0" r="r" b="b"/>
              <a:pathLst>
                <a:path w="71" h="112">
                  <a:moveTo>
                    <a:pt x="45" y="0"/>
                  </a:moveTo>
                  <a:lnTo>
                    <a:pt x="0" y="48"/>
                  </a:lnTo>
                  <a:lnTo>
                    <a:pt x="33" y="112"/>
                  </a:lnTo>
                  <a:lnTo>
                    <a:pt x="71" y="1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Freeform 79"/>
            <p:cNvSpPr>
              <a:spLocks/>
            </p:cNvSpPr>
            <p:nvPr/>
          </p:nvSpPr>
          <p:spPr bwMode="auto">
            <a:xfrm>
              <a:off x="3407" y="2059"/>
              <a:ext cx="40" cy="36"/>
            </a:xfrm>
            <a:custGeom>
              <a:avLst/>
              <a:gdLst>
                <a:gd name="T0" fmla="*/ 2 w 17"/>
                <a:gd name="T1" fmla="*/ 0 h 15"/>
                <a:gd name="T2" fmla="*/ 14 w 17"/>
                <a:gd name="T3" fmla="*/ 0 h 15"/>
                <a:gd name="T4" fmla="*/ 14 w 17"/>
                <a:gd name="T5" fmla="*/ 15 h 15"/>
                <a:gd name="T6" fmla="*/ 2 w 17"/>
                <a:gd name="T7" fmla="*/ 15 h 15"/>
                <a:gd name="T8" fmla="*/ 2 w 17"/>
                <a:gd name="T9" fmla="*/ 0 h 15"/>
              </a:gdLst>
              <a:ahLst/>
              <a:cxnLst>
                <a:cxn ang="0">
                  <a:pos x="T0" y="T1"/>
                </a:cxn>
                <a:cxn ang="0">
                  <a:pos x="T2" y="T3"/>
                </a:cxn>
                <a:cxn ang="0">
                  <a:pos x="T4" y="T5"/>
                </a:cxn>
                <a:cxn ang="0">
                  <a:pos x="T6" y="T7"/>
                </a:cxn>
                <a:cxn ang="0">
                  <a:pos x="T8" y="T9"/>
                </a:cxn>
              </a:cxnLst>
              <a:rect l="0" t="0" r="r" b="b"/>
              <a:pathLst>
                <a:path w="17" h="15">
                  <a:moveTo>
                    <a:pt x="2" y="0"/>
                  </a:moveTo>
                  <a:cubicBezTo>
                    <a:pt x="14" y="0"/>
                    <a:pt x="14" y="0"/>
                    <a:pt x="14" y="0"/>
                  </a:cubicBezTo>
                  <a:cubicBezTo>
                    <a:pt x="17" y="5"/>
                    <a:pt x="17" y="10"/>
                    <a:pt x="14" y="15"/>
                  </a:cubicBezTo>
                  <a:cubicBezTo>
                    <a:pt x="2" y="15"/>
                    <a:pt x="2" y="15"/>
                    <a:pt x="2" y="15"/>
                  </a:cubicBezTo>
                  <a:cubicBezTo>
                    <a:pt x="0" y="10"/>
                    <a:pt x="0" y="5"/>
                    <a:pt x="2"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2" name="Freeform 80"/>
            <p:cNvSpPr>
              <a:spLocks/>
            </p:cNvSpPr>
            <p:nvPr/>
          </p:nvSpPr>
          <p:spPr bwMode="auto">
            <a:xfrm>
              <a:off x="3421" y="2299"/>
              <a:ext cx="12" cy="100"/>
            </a:xfrm>
            <a:custGeom>
              <a:avLst/>
              <a:gdLst>
                <a:gd name="T0" fmla="*/ 0 w 5"/>
                <a:gd name="T1" fmla="*/ 42 h 42"/>
                <a:gd name="T2" fmla="*/ 3 w 5"/>
                <a:gd name="T3" fmla="*/ 0 h 42"/>
                <a:gd name="T4" fmla="*/ 5 w 5"/>
                <a:gd name="T5" fmla="*/ 42 h 42"/>
                <a:gd name="T6" fmla="*/ 0 w 5"/>
                <a:gd name="T7" fmla="*/ 42 h 42"/>
              </a:gdLst>
              <a:ahLst/>
              <a:cxnLst>
                <a:cxn ang="0">
                  <a:pos x="T0" y="T1"/>
                </a:cxn>
                <a:cxn ang="0">
                  <a:pos x="T2" y="T3"/>
                </a:cxn>
                <a:cxn ang="0">
                  <a:pos x="T4" y="T5"/>
                </a:cxn>
                <a:cxn ang="0">
                  <a:pos x="T6" y="T7"/>
                </a:cxn>
              </a:cxnLst>
              <a:rect l="0" t="0" r="r" b="b"/>
              <a:pathLst>
                <a:path w="5" h="42">
                  <a:moveTo>
                    <a:pt x="0" y="42"/>
                  </a:moveTo>
                  <a:cubicBezTo>
                    <a:pt x="1" y="31"/>
                    <a:pt x="2" y="19"/>
                    <a:pt x="3" y="0"/>
                  </a:cubicBezTo>
                  <a:cubicBezTo>
                    <a:pt x="4" y="19"/>
                    <a:pt x="5" y="31"/>
                    <a:pt x="5" y="42"/>
                  </a:cubicBezTo>
                  <a:cubicBezTo>
                    <a:pt x="4" y="42"/>
                    <a:pt x="2" y="42"/>
                    <a:pt x="0" y="4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Freeform 81"/>
            <p:cNvSpPr>
              <a:spLocks/>
            </p:cNvSpPr>
            <p:nvPr/>
          </p:nvSpPr>
          <p:spPr bwMode="auto">
            <a:xfrm>
              <a:off x="3329" y="1948"/>
              <a:ext cx="197" cy="351"/>
            </a:xfrm>
            <a:custGeom>
              <a:avLst/>
              <a:gdLst>
                <a:gd name="T0" fmla="*/ 0 w 197"/>
                <a:gd name="T1" fmla="*/ 28 h 351"/>
                <a:gd name="T2" fmla="*/ 12 w 197"/>
                <a:gd name="T3" fmla="*/ 128 h 351"/>
                <a:gd name="T4" fmla="*/ 99 w 197"/>
                <a:gd name="T5" fmla="*/ 351 h 351"/>
                <a:gd name="T6" fmla="*/ 185 w 197"/>
                <a:gd name="T7" fmla="*/ 128 h 351"/>
                <a:gd name="T8" fmla="*/ 197 w 197"/>
                <a:gd name="T9" fmla="*/ 28 h 351"/>
                <a:gd name="T10" fmla="*/ 154 w 197"/>
                <a:gd name="T11" fmla="*/ 0 h 351"/>
                <a:gd name="T12" fmla="*/ 43 w 197"/>
                <a:gd name="T13" fmla="*/ 0 h 351"/>
                <a:gd name="T14" fmla="*/ 0 w 197"/>
                <a:gd name="T15" fmla="*/ 28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351">
                  <a:moveTo>
                    <a:pt x="0" y="28"/>
                  </a:moveTo>
                  <a:lnTo>
                    <a:pt x="12" y="128"/>
                  </a:lnTo>
                  <a:lnTo>
                    <a:pt x="99" y="351"/>
                  </a:lnTo>
                  <a:lnTo>
                    <a:pt x="185" y="128"/>
                  </a:lnTo>
                  <a:lnTo>
                    <a:pt x="197" y="28"/>
                  </a:lnTo>
                  <a:lnTo>
                    <a:pt x="154" y="0"/>
                  </a:lnTo>
                  <a:lnTo>
                    <a:pt x="43"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Rectangle 82"/>
            <p:cNvSpPr>
              <a:spLocks noChangeArrowheads="1"/>
            </p:cNvSpPr>
            <p:nvPr/>
          </p:nvSpPr>
          <p:spPr bwMode="auto">
            <a:xfrm>
              <a:off x="3372" y="1912"/>
              <a:ext cx="111" cy="90"/>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5" name="Freeform 83"/>
            <p:cNvSpPr>
              <a:spLocks/>
            </p:cNvSpPr>
            <p:nvPr/>
          </p:nvSpPr>
          <p:spPr bwMode="auto">
            <a:xfrm>
              <a:off x="3291" y="1632"/>
              <a:ext cx="273" cy="335"/>
            </a:xfrm>
            <a:custGeom>
              <a:avLst/>
              <a:gdLst>
                <a:gd name="T0" fmla="*/ 58 w 115"/>
                <a:gd name="T1" fmla="*/ 141 h 141"/>
                <a:gd name="T2" fmla="*/ 102 w 115"/>
                <a:gd name="T3" fmla="*/ 94 h 141"/>
                <a:gd name="T4" fmla="*/ 104 w 115"/>
                <a:gd name="T5" fmla="*/ 95 h 141"/>
                <a:gd name="T6" fmla="*/ 113 w 115"/>
                <a:gd name="T7" fmla="*/ 79 h 141"/>
                <a:gd name="T8" fmla="*/ 109 w 115"/>
                <a:gd name="T9" fmla="*/ 62 h 141"/>
                <a:gd name="T10" fmla="*/ 109 w 115"/>
                <a:gd name="T11" fmla="*/ 62 h 141"/>
                <a:gd name="T12" fmla="*/ 58 w 115"/>
                <a:gd name="T13" fmla="*/ 0 h 141"/>
                <a:gd name="T14" fmla="*/ 6 w 115"/>
                <a:gd name="T15" fmla="*/ 62 h 141"/>
                <a:gd name="T16" fmla="*/ 5 w 115"/>
                <a:gd name="T17" fmla="*/ 62 h 141"/>
                <a:gd name="T18" fmla="*/ 1 w 115"/>
                <a:gd name="T19" fmla="*/ 79 h 141"/>
                <a:gd name="T20" fmla="*/ 11 w 115"/>
                <a:gd name="T21" fmla="*/ 95 h 141"/>
                <a:gd name="T22" fmla="*/ 13 w 115"/>
                <a:gd name="T23" fmla="*/ 93 h 141"/>
                <a:gd name="T24" fmla="*/ 58 w 11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1">
                  <a:moveTo>
                    <a:pt x="58" y="141"/>
                  </a:moveTo>
                  <a:cubicBezTo>
                    <a:pt x="76" y="141"/>
                    <a:pt x="93" y="120"/>
                    <a:pt x="102" y="94"/>
                  </a:cubicBezTo>
                  <a:cubicBezTo>
                    <a:pt x="103" y="94"/>
                    <a:pt x="103" y="95"/>
                    <a:pt x="104" y="95"/>
                  </a:cubicBezTo>
                  <a:cubicBezTo>
                    <a:pt x="108" y="95"/>
                    <a:pt x="112" y="88"/>
                    <a:pt x="113" y="79"/>
                  </a:cubicBezTo>
                  <a:cubicBezTo>
                    <a:pt x="115" y="70"/>
                    <a:pt x="113" y="62"/>
                    <a:pt x="109" y="62"/>
                  </a:cubicBezTo>
                  <a:cubicBezTo>
                    <a:pt x="109" y="62"/>
                    <a:pt x="109" y="62"/>
                    <a:pt x="109" y="62"/>
                  </a:cubicBezTo>
                  <a:cubicBezTo>
                    <a:pt x="110" y="30"/>
                    <a:pt x="97" y="0"/>
                    <a:pt x="58" y="0"/>
                  </a:cubicBezTo>
                  <a:cubicBezTo>
                    <a:pt x="18" y="0"/>
                    <a:pt x="5" y="30"/>
                    <a:pt x="6" y="62"/>
                  </a:cubicBezTo>
                  <a:cubicBezTo>
                    <a:pt x="6" y="62"/>
                    <a:pt x="6" y="62"/>
                    <a:pt x="5" y="62"/>
                  </a:cubicBezTo>
                  <a:cubicBezTo>
                    <a:pt x="2" y="62"/>
                    <a:pt x="0" y="70"/>
                    <a:pt x="1" y="79"/>
                  </a:cubicBezTo>
                  <a:cubicBezTo>
                    <a:pt x="3" y="88"/>
                    <a:pt x="7" y="95"/>
                    <a:pt x="11" y="95"/>
                  </a:cubicBezTo>
                  <a:cubicBezTo>
                    <a:pt x="12" y="95"/>
                    <a:pt x="12" y="94"/>
                    <a:pt x="13" y="93"/>
                  </a:cubicBezTo>
                  <a:cubicBezTo>
                    <a:pt x="22" y="119"/>
                    <a:pt x="39" y="141"/>
                    <a:pt x="58" y="141"/>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6" name="Freeform 84"/>
            <p:cNvSpPr>
              <a:spLocks/>
            </p:cNvSpPr>
            <p:nvPr/>
          </p:nvSpPr>
          <p:spPr bwMode="auto">
            <a:xfrm>
              <a:off x="3303" y="1632"/>
              <a:ext cx="249" cy="185"/>
            </a:xfrm>
            <a:custGeom>
              <a:avLst/>
              <a:gdLst>
                <a:gd name="T0" fmla="*/ 104 w 105"/>
                <a:gd name="T1" fmla="*/ 62 h 78"/>
                <a:gd name="T2" fmla="*/ 53 w 105"/>
                <a:gd name="T3" fmla="*/ 0 h 78"/>
                <a:gd name="T4" fmla="*/ 1 w 105"/>
                <a:gd name="T5" fmla="*/ 62 h 78"/>
                <a:gd name="T6" fmla="*/ 9 w 105"/>
                <a:gd name="T7" fmla="*/ 76 h 78"/>
                <a:gd name="T8" fmla="*/ 14 w 105"/>
                <a:gd name="T9" fmla="*/ 70 h 78"/>
                <a:gd name="T10" fmla="*/ 29 w 105"/>
                <a:gd name="T11" fmla="*/ 30 h 78"/>
                <a:gd name="T12" fmla="*/ 52 w 105"/>
                <a:gd name="T13" fmla="*/ 35 h 78"/>
                <a:gd name="T14" fmla="*/ 76 w 105"/>
                <a:gd name="T15" fmla="*/ 30 h 78"/>
                <a:gd name="T16" fmla="*/ 91 w 105"/>
                <a:gd name="T17" fmla="*/ 70 h 78"/>
                <a:gd name="T18" fmla="*/ 95 w 105"/>
                <a:gd name="T19" fmla="*/ 76 h 78"/>
                <a:gd name="T20" fmla="*/ 104 w 105"/>
                <a:gd name="T21"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78">
                  <a:moveTo>
                    <a:pt x="104" y="62"/>
                  </a:moveTo>
                  <a:cubicBezTo>
                    <a:pt x="105" y="30"/>
                    <a:pt x="92" y="0"/>
                    <a:pt x="53" y="0"/>
                  </a:cubicBezTo>
                  <a:cubicBezTo>
                    <a:pt x="13" y="0"/>
                    <a:pt x="0" y="30"/>
                    <a:pt x="1" y="62"/>
                  </a:cubicBezTo>
                  <a:cubicBezTo>
                    <a:pt x="5" y="62"/>
                    <a:pt x="8" y="68"/>
                    <a:pt x="9" y="76"/>
                  </a:cubicBezTo>
                  <a:cubicBezTo>
                    <a:pt x="12" y="78"/>
                    <a:pt x="14" y="77"/>
                    <a:pt x="14" y="70"/>
                  </a:cubicBezTo>
                  <a:cubicBezTo>
                    <a:pt x="14" y="51"/>
                    <a:pt x="16" y="34"/>
                    <a:pt x="29" y="30"/>
                  </a:cubicBezTo>
                  <a:cubicBezTo>
                    <a:pt x="41" y="26"/>
                    <a:pt x="43" y="35"/>
                    <a:pt x="52" y="35"/>
                  </a:cubicBezTo>
                  <a:cubicBezTo>
                    <a:pt x="62" y="35"/>
                    <a:pt x="64" y="27"/>
                    <a:pt x="76" y="30"/>
                  </a:cubicBezTo>
                  <a:cubicBezTo>
                    <a:pt x="88" y="34"/>
                    <a:pt x="91" y="51"/>
                    <a:pt x="91" y="70"/>
                  </a:cubicBezTo>
                  <a:cubicBezTo>
                    <a:pt x="91" y="76"/>
                    <a:pt x="93" y="78"/>
                    <a:pt x="95" y="76"/>
                  </a:cubicBezTo>
                  <a:cubicBezTo>
                    <a:pt x="97" y="68"/>
                    <a:pt x="100" y="62"/>
                    <a:pt x="104" y="62"/>
                  </a:cubicBezTo>
                  <a:close/>
                </a:path>
              </a:pathLst>
            </a:custGeom>
            <a:solidFill>
              <a:srgbClr val="6B45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7" name="Freeform 85"/>
            <p:cNvSpPr>
              <a:spLocks/>
            </p:cNvSpPr>
            <p:nvPr/>
          </p:nvSpPr>
          <p:spPr bwMode="auto">
            <a:xfrm>
              <a:off x="3407" y="1998"/>
              <a:ext cx="40" cy="61"/>
            </a:xfrm>
            <a:custGeom>
              <a:avLst/>
              <a:gdLst>
                <a:gd name="T0" fmla="*/ 15 w 17"/>
                <a:gd name="T1" fmla="*/ 26 h 26"/>
                <a:gd name="T2" fmla="*/ 17 w 17"/>
                <a:gd name="T3" fmla="*/ 21 h 26"/>
                <a:gd name="T4" fmla="*/ 9 w 17"/>
                <a:gd name="T5" fmla="*/ 0 h 26"/>
                <a:gd name="T6" fmla="*/ 0 w 17"/>
                <a:gd name="T7" fmla="*/ 20 h 26"/>
                <a:gd name="T8" fmla="*/ 3 w 17"/>
                <a:gd name="T9" fmla="*/ 26 h 26"/>
                <a:gd name="T10" fmla="*/ 15 w 17"/>
                <a:gd name="T11" fmla="*/ 26 h 26"/>
              </a:gdLst>
              <a:ahLst/>
              <a:cxnLst>
                <a:cxn ang="0">
                  <a:pos x="T0" y="T1"/>
                </a:cxn>
                <a:cxn ang="0">
                  <a:pos x="T2" y="T3"/>
                </a:cxn>
                <a:cxn ang="0">
                  <a:pos x="T4" y="T5"/>
                </a:cxn>
                <a:cxn ang="0">
                  <a:pos x="T6" y="T7"/>
                </a:cxn>
                <a:cxn ang="0">
                  <a:pos x="T8" y="T9"/>
                </a:cxn>
                <a:cxn ang="0">
                  <a:pos x="T10" y="T11"/>
                </a:cxn>
              </a:cxnLst>
              <a:rect l="0" t="0" r="r" b="b"/>
              <a:pathLst>
                <a:path w="17" h="26">
                  <a:moveTo>
                    <a:pt x="15" y="26"/>
                  </a:moveTo>
                  <a:cubicBezTo>
                    <a:pt x="17" y="21"/>
                    <a:pt x="17" y="21"/>
                    <a:pt x="17" y="21"/>
                  </a:cubicBezTo>
                  <a:cubicBezTo>
                    <a:pt x="9" y="0"/>
                    <a:pt x="9" y="0"/>
                    <a:pt x="9" y="0"/>
                  </a:cubicBezTo>
                  <a:cubicBezTo>
                    <a:pt x="0" y="20"/>
                    <a:pt x="0" y="20"/>
                    <a:pt x="0" y="20"/>
                  </a:cubicBezTo>
                  <a:cubicBezTo>
                    <a:pt x="3" y="26"/>
                    <a:pt x="3" y="26"/>
                    <a:pt x="3" y="26"/>
                  </a:cubicBezTo>
                  <a:cubicBezTo>
                    <a:pt x="7" y="26"/>
                    <a:pt x="11" y="26"/>
                    <a:pt x="15" y="2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8" name="Freeform 86"/>
            <p:cNvSpPr>
              <a:spLocks/>
            </p:cNvSpPr>
            <p:nvPr/>
          </p:nvSpPr>
          <p:spPr bwMode="auto">
            <a:xfrm>
              <a:off x="3345" y="1948"/>
              <a:ext cx="83" cy="133"/>
            </a:xfrm>
            <a:custGeom>
              <a:avLst/>
              <a:gdLst>
                <a:gd name="T0" fmla="*/ 27 w 83"/>
                <a:gd name="T1" fmla="*/ 0 h 133"/>
                <a:gd name="T2" fmla="*/ 83 w 83"/>
                <a:gd name="T3" fmla="*/ 50 h 133"/>
                <a:gd name="T4" fmla="*/ 50 w 83"/>
                <a:gd name="T5" fmla="*/ 133 h 133"/>
                <a:gd name="T6" fmla="*/ 0 w 83"/>
                <a:gd name="T7" fmla="*/ 19 h 133"/>
                <a:gd name="T8" fmla="*/ 27 w 83"/>
                <a:gd name="T9" fmla="*/ 0 h 133"/>
              </a:gdLst>
              <a:ahLst/>
              <a:cxnLst>
                <a:cxn ang="0">
                  <a:pos x="T0" y="T1"/>
                </a:cxn>
                <a:cxn ang="0">
                  <a:pos x="T2" y="T3"/>
                </a:cxn>
                <a:cxn ang="0">
                  <a:pos x="T4" y="T5"/>
                </a:cxn>
                <a:cxn ang="0">
                  <a:pos x="T6" y="T7"/>
                </a:cxn>
                <a:cxn ang="0">
                  <a:pos x="T8" y="T9"/>
                </a:cxn>
              </a:cxnLst>
              <a:rect l="0" t="0" r="r" b="b"/>
              <a:pathLst>
                <a:path w="83" h="133">
                  <a:moveTo>
                    <a:pt x="27" y="0"/>
                  </a:moveTo>
                  <a:lnTo>
                    <a:pt x="83" y="50"/>
                  </a:lnTo>
                  <a:lnTo>
                    <a:pt x="50" y="133"/>
                  </a:lnTo>
                  <a:lnTo>
                    <a:pt x="0" y="19"/>
                  </a:lnTo>
                  <a:lnTo>
                    <a:pt x="2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9" name="Freeform 87"/>
            <p:cNvSpPr>
              <a:spLocks/>
            </p:cNvSpPr>
            <p:nvPr/>
          </p:nvSpPr>
          <p:spPr bwMode="auto">
            <a:xfrm>
              <a:off x="3293" y="1967"/>
              <a:ext cx="135" cy="332"/>
            </a:xfrm>
            <a:custGeom>
              <a:avLst/>
              <a:gdLst>
                <a:gd name="T0" fmla="*/ 52 w 135"/>
                <a:gd name="T1" fmla="*/ 0 h 332"/>
                <a:gd name="T2" fmla="*/ 135 w 135"/>
                <a:gd name="T3" fmla="*/ 332 h 332"/>
                <a:gd name="T4" fmla="*/ 19 w 135"/>
                <a:gd name="T5" fmla="*/ 149 h 332"/>
                <a:gd name="T6" fmla="*/ 33 w 135"/>
                <a:gd name="T7" fmla="*/ 116 h 332"/>
                <a:gd name="T8" fmla="*/ 0 w 135"/>
                <a:gd name="T9" fmla="*/ 90 h 332"/>
                <a:gd name="T10" fmla="*/ 36 w 135"/>
                <a:gd name="T11" fmla="*/ 9 h 332"/>
                <a:gd name="T12" fmla="*/ 52 w 135"/>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35" h="332">
                  <a:moveTo>
                    <a:pt x="52" y="0"/>
                  </a:moveTo>
                  <a:lnTo>
                    <a:pt x="135" y="332"/>
                  </a:lnTo>
                  <a:lnTo>
                    <a:pt x="19" y="149"/>
                  </a:lnTo>
                  <a:lnTo>
                    <a:pt x="33" y="116"/>
                  </a:lnTo>
                  <a:lnTo>
                    <a:pt x="0" y="90"/>
                  </a:lnTo>
                  <a:lnTo>
                    <a:pt x="36" y="9"/>
                  </a:lnTo>
                  <a:lnTo>
                    <a:pt x="52" y="0"/>
                  </a:ln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0" name="Freeform 88"/>
            <p:cNvSpPr>
              <a:spLocks/>
            </p:cNvSpPr>
            <p:nvPr/>
          </p:nvSpPr>
          <p:spPr bwMode="auto">
            <a:xfrm>
              <a:off x="3428" y="1948"/>
              <a:ext cx="81" cy="133"/>
            </a:xfrm>
            <a:custGeom>
              <a:avLst/>
              <a:gdLst>
                <a:gd name="T0" fmla="*/ 55 w 81"/>
                <a:gd name="T1" fmla="*/ 0 h 133"/>
                <a:gd name="T2" fmla="*/ 0 w 81"/>
                <a:gd name="T3" fmla="*/ 50 h 133"/>
                <a:gd name="T4" fmla="*/ 31 w 81"/>
                <a:gd name="T5" fmla="*/ 133 h 133"/>
                <a:gd name="T6" fmla="*/ 81 w 81"/>
                <a:gd name="T7" fmla="*/ 19 h 133"/>
                <a:gd name="T8" fmla="*/ 55 w 81"/>
                <a:gd name="T9" fmla="*/ 0 h 133"/>
              </a:gdLst>
              <a:ahLst/>
              <a:cxnLst>
                <a:cxn ang="0">
                  <a:pos x="T0" y="T1"/>
                </a:cxn>
                <a:cxn ang="0">
                  <a:pos x="T2" y="T3"/>
                </a:cxn>
                <a:cxn ang="0">
                  <a:pos x="T4" y="T5"/>
                </a:cxn>
                <a:cxn ang="0">
                  <a:pos x="T6" y="T7"/>
                </a:cxn>
                <a:cxn ang="0">
                  <a:pos x="T8" y="T9"/>
                </a:cxn>
              </a:cxnLst>
              <a:rect l="0" t="0" r="r" b="b"/>
              <a:pathLst>
                <a:path w="81" h="133">
                  <a:moveTo>
                    <a:pt x="55" y="0"/>
                  </a:moveTo>
                  <a:lnTo>
                    <a:pt x="0" y="50"/>
                  </a:lnTo>
                  <a:lnTo>
                    <a:pt x="31" y="133"/>
                  </a:lnTo>
                  <a:lnTo>
                    <a:pt x="81" y="19"/>
                  </a:lnTo>
                  <a:lnTo>
                    <a:pt x="5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1" name="Freeform 89"/>
            <p:cNvSpPr>
              <a:spLocks/>
            </p:cNvSpPr>
            <p:nvPr/>
          </p:nvSpPr>
          <p:spPr bwMode="auto">
            <a:xfrm>
              <a:off x="3400" y="2090"/>
              <a:ext cx="57" cy="209"/>
            </a:xfrm>
            <a:custGeom>
              <a:avLst/>
              <a:gdLst>
                <a:gd name="T0" fmla="*/ 14 w 57"/>
                <a:gd name="T1" fmla="*/ 0 h 209"/>
                <a:gd name="T2" fmla="*/ 43 w 57"/>
                <a:gd name="T3" fmla="*/ 0 h 209"/>
                <a:gd name="T4" fmla="*/ 57 w 57"/>
                <a:gd name="T5" fmla="*/ 142 h 209"/>
                <a:gd name="T6" fmla="*/ 28 w 57"/>
                <a:gd name="T7" fmla="*/ 209 h 209"/>
                <a:gd name="T8" fmla="*/ 0 w 57"/>
                <a:gd name="T9" fmla="*/ 142 h 209"/>
                <a:gd name="T10" fmla="*/ 14 w 57"/>
                <a:gd name="T11" fmla="*/ 0 h 209"/>
              </a:gdLst>
              <a:ahLst/>
              <a:cxnLst>
                <a:cxn ang="0">
                  <a:pos x="T0" y="T1"/>
                </a:cxn>
                <a:cxn ang="0">
                  <a:pos x="T2" y="T3"/>
                </a:cxn>
                <a:cxn ang="0">
                  <a:pos x="T4" y="T5"/>
                </a:cxn>
                <a:cxn ang="0">
                  <a:pos x="T6" y="T7"/>
                </a:cxn>
                <a:cxn ang="0">
                  <a:pos x="T8" y="T9"/>
                </a:cxn>
                <a:cxn ang="0">
                  <a:pos x="T10" y="T11"/>
                </a:cxn>
              </a:cxnLst>
              <a:rect l="0" t="0" r="r" b="b"/>
              <a:pathLst>
                <a:path w="57" h="209">
                  <a:moveTo>
                    <a:pt x="14" y="0"/>
                  </a:moveTo>
                  <a:lnTo>
                    <a:pt x="43" y="0"/>
                  </a:lnTo>
                  <a:lnTo>
                    <a:pt x="57" y="142"/>
                  </a:lnTo>
                  <a:lnTo>
                    <a:pt x="28" y="209"/>
                  </a:lnTo>
                  <a:lnTo>
                    <a:pt x="0" y="142"/>
                  </a:lnTo>
                  <a:lnTo>
                    <a:pt x="1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2" name="Freeform 90"/>
            <p:cNvSpPr>
              <a:spLocks/>
            </p:cNvSpPr>
            <p:nvPr/>
          </p:nvSpPr>
          <p:spPr bwMode="auto">
            <a:xfrm>
              <a:off x="3345" y="1948"/>
              <a:ext cx="83" cy="111"/>
            </a:xfrm>
            <a:custGeom>
              <a:avLst/>
              <a:gdLst>
                <a:gd name="T0" fmla="*/ 27 w 83"/>
                <a:gd name="T1" fmla="*/ 0 h 111"/>
                <a:gd name="T2" fmla="*/ 83 w 83"/>
                <a:gd name="T3" fmla="*/ 50 h 111"/>
                <a:gd name="T4" fmla="*/ 50 w 83"/>
                <a:gd name="T5" fmla="*/ 111 h 111"/>
                <a:gd name="T6" fmla="*/ 0 w 83"/>
                <a:gd name="T7" fmla="*/ 19 h 111"/>
                <a:gd name="T8" fmla="*/ 27 w 83"/>
                <a:gd name="T9" fmla="*/ 0 h 111"/>
              </a:gdLst>
              <a:ahLst/>
              <a:cxnLst>
                <a:cxn ang="0">
                  <a:pos x="T0" y="T1"/>
                </a:cxn>
                <a:cxn ang="0">
                  <a:pos x="T2" y="T3"/>
                </a:cxn>
                <a:cxn ang="0">
                  <a:pos x="T4" y="T5"/>
                </a:cxn>
                <a:cxn ang="0">
                  <a:pos x="T6" y="T7"/>
                </a:cxn>
                <a:cxn ang="0">
                  <a:pos x="T8" y="T9"/>
                </a:cxn>
              </a:cxnLst>
              <a:rect l="0" t="0" r="r" b="b"/>
              <a:pathLst>
                <a:path w="83" h="111">
                  <a:moveTo>
                    <a:pt x="27" y="0"/>
                  </a:moveTo>
                  <a:lnTo>
                    <a:pt x="83" y="50"/>
                  </a:lnTo>
                  <a:lnTo>
                    <a:pt x="50" y="111"/>
                  </a:lnTo>
                  <a:lnTo>
                    <a:pt x="0" y="19"/>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3" name="Freeform 91"/>
            <p:cNvSpPr>
              <a:spLocks/>
            </p:cNvSpPr>
            <p:nvPr/>
          </p:nvSpPr>
          <p:spPr bwMode="auto">
            <a:xfrm>
              <a:off x="3307" y="1967"/>
              <a:ext cx="121" cy="332"/>
            </a:xfrm>
            <a:custGeom>
              <a:avLst/>
              <a:gdLst>
                <a:gd name="T0" fmla="*/ 38 w 121"/>
                <a:gd name="T1" fmla="*/ 0 h 332"/>
                <a:gd name="T2" fmla="*/ 121 w 121"/>
                <a:gd name="T3" fmla="*/ 332 h 332"/>
                <a:gd name="T4" fmla="*/ 17 w 121"/>
                <a:gd name="T5" fmla="*/ 135 h 332"/>
                <a:gd name="T6" fmla="*/ 34 w 121"/>
                <a:gd name="T7" fmla="*/ 109 h 332"/>
                <a:gd name="T8" fmla="*/ 0 w 121"/>
                <a:gd name="T9" fmla="*/ 83 h 332"/>
                <a:gd name="T10" fmla="*/ 22 w 121"/>
                <a:gd name="T11" fmla="*/ 9 h 332"/>
                <a:gd name="T12" fmla="*/ 38 w 1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21" h="332">
                  <a:moveTo>
                    <a:pt x="38" y="0"/>
                  </a:moveTo>
                  <a:lnTo>
                    <a:pt x="121" y="332"/>
                  </a:lnTo>
                  <a:lnTo>
                    <a:pt x="17" y="135"/>
                  </a:lnTo>
                  <a:lnTo>
                    <a:pt x="34" y="109"/>
                  </a:lnTo>
                  <a:lnTo>
                    <a:pt x="0" y="83"/>
                  </a:lnTo>
                  <a:lnTo>
                    <a:pt x="22" y="9"/>
                  </a:lnTo>
                  <a:lnTo>
                    <a:pt x="38" y="0"/>
                  </a:ln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 name="Freeform 92"/>
            <p:cNvSpPr>
              <a:spLocks/>
            </p:cNvSpPr>
            <p:nvPr/>
          </p:nvSpPr>
          <p:spPr bwMode="auto">
            <a:xfrm>
              <a:off x="3428" y="1967"/>
              <a:ext cx="133" cy="332"/>
            </a:xfrm>
            <a:custGeom>
              <a:avLst/>
              <a:gdLst>
                <a:gd name="T0" fmla="*/ 81 w 133"/>
                <a:gd name="T1" fmla="*/ 0 h 332"/>
                <a:gd name="T2" fmla="*/ 0 w 133"/>
                <a:gd name="T3" fmla="*/ 332 h 332"/>
                <a:gd name="T4" fmla="*/ 114 w 133"/>
                <a:gd name="T5" fmla="*/ 149 h 332"/>
                <a:gd name="T6" fmla="*/ 100 w 133"/>
                <a:gd name="T7" fmla="*/ 116 h 332"/>
                <a:gd name="T8" fmla="*/ 133 w 133"/>
                <a:gd name="T9" fmla="*/ 90 h 332"/>
                <a:gd name="T10" fmla="*/ 98 w 133"/>
                <a:gd name="T11" fmla="*/ 9 h 332"/>
                <a:gd name="T12" fmla="*/ 81 w 133"/>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33" h="332">
                  <a:moveTo>
                    <a:pt x="81" y="0"/>
                  </a:moveTo>
                  <a:lnTo>
                    <a:pt x="0" y="332"/>
                  </a:lnTo>
                  <a:lnTo>
                    <a:pt x="114" y="149"/>
                  </a:lnTo>
                  <a:lnTo>
                    <a:pt x="100" y="116"/>
                  </a:lnTo>
                  <a:lnTo>
                    <a:pt x="133" y="90"/>
                  </a:lnTo>
                  <a:lnTo>
                    <a:pt x="98" y="9"/>
                  </a:lnTo>
                  <a:lnTo>
                    <a:pt x="81" y="0"/>
                  </a:ln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 name="Freeform 93"/>
            <p:cNvSpPr>
              <a:spLocks/>
            </p:cNvSpPr>
            <p:nvPr/>
          </p:nvSpPr>
          <p:spPr bwMode="auto">
            <a:xfrm>
              <a:off x="3428" y="1967"/>
              <a:ext cx="119" cy="332"/>
            </a:xfrm>
            <a:custGeom>
              <a:avLst/>
              <a:gdLst>
                <a:gd name="T0" fmla="*/ 81 w 119"/>
                <a:gd name="T1" fmla="*/ 0 h 332"/>
                <a:gd name="T2" fmla="*/ 0 w 119"/>
                <a:gd name="T3" fmla="*/ 332 h 332"/>
                <a:gd name="T4" fmla="*/ 102 w 119"/>
                <a:gd name="T5" fmla="*/ 135 h 332"/>
                <a:gd name="T6" fmla="*/ 86 w 119"/>
                <a:gd name="T7" fmla="*/ 109 h 332"/>
                <a:gd name="T8" fmla="*/ 119 w 119"/>
                <a:gd name="T9" fmla="*/ 83 h 332"/>
                <a:gd name="T10" fmla="*/ 98 w 119"/>
                <a:gd name="T11" fmla="*/ 9 h 332"/>
                <a:gd name="T12" fmla="*/ 81 w 119"/>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119" h="332">
                  <a:moveTo>
                    <a:pt x="81" y="0"/>
                  </a:moveTo>
                  <a:lnTo>
                    <a:pt x="0" y="332"/>
                  </a:lnTo>
                  <a:lnTo>
                    <a:pt x="102" y="135"/>
                  </a:lnTo>
                  <a:lnTo>
                    <a:pt x="86" y="109"/>
                  </a:lnTo>
                  <a:lnTo>
                    <a:pt x="119" y="83"/>
                  </a:lnTo>
                  <a:lnTo>
                    <a:pt x="98" y="9"/>
                  </a:lnTo>
                  <a:lnTo>
                    <a:pt x="81" y="0"/>
                  </a:lnTo>
                  <a:close/>
                </a:path>
              </a:pathLst>
            </a:custGeom>
            <a:solidFill>
              <a:srgbClr val="969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 name="Freeform 94"/>
            <p:cNvSpPr>
              <a:spLocks/>
            </p:cNvSpPr>
            <p:nvPr/>
          </p:nvSpPr>
          <p:spPr bwMode="auto">
            <a:xfrm>
              <a:off x="3428" y="1948"/>
              <a:ext cx="81" cy="111"/>
            </a:xfrm>
            <a:custGeom>
              <a:avLst/>
              <a:gdLst>
                <a:gd name="T0" fmla="*/ 55 w 81"/>
                <a:gd name="T1" fmla="*/ 0 h 111"/>
                <a:gd name="T2" fmla="*/ 0 w 81"/>
                <a:gd name="T3" fmla="*/ 50 h 111"/>
                <a:gd name="T4" fmla="*/ 31 w 81"/>
                <a:gd name="T5" fmla="*/ 111 h 111"/>
                <a:gd name="T6" fmla="*/ 81 w 81"/>
                <a:gd name="T7" fmla="*/ 19 h 111"/>
                <a:gd name="T8" fmla="*/ 55 w 81"/>
                <a:gd name="T9" fmla="*/ 0 h 111"/>
              </a:gdLst>
              <a:ahLst/>
              <a:cxnLst>
                <a:cxn ang="0">
                  <a:pos x="T0" y="T1"/>
                </a:cxn>
                <a:cxn ang="0">
                  <a:pos x="T2" y="T3"/>
                </a:cxn>
                <a:cxn ang="0">
                  <a:pos x="T4" y="T5"/>
                </a:cxn>
                <a:cxn ang="0">
                  <a:pos x="T6" y="T7"/>
                </a:cxn>
                <a:cxn ang="0">
                  <a:pos x="T8" y="T9"/>
                </a:cxn>
              </a:cxnLst>
              <a:rect l="0" t="0" r="r" b="b"/>
              <a:pathLst>
                <a:path w="81" h="111">
                  <a:moveTo>
                    <a:pt x="55" y="0"/>
                  </a:moveTo>
                  <a:lnTo>
                    <a:pt x="0" y="50"/>
                  </a:lnTo>
                  <a:lnTo>
                    <a:pt x="31" y="111"/>
                  </a:lnTo>
                  <a:lnTo>
                    <a:pt x="81" y="19"/>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 name="Freeform 95"/>
            <p:cNvSpPr>
              <a:spLocks/>
            </p:cNvSpPr>
            <p:nvPr/>
          </p:nvSpPr>
          <p:spPr bwMode="auto">
            <a:xfrm>
              <a:off x="3407" y="2057"/>
              <a:ext cx="40" cy="35"/>
            </a:xfrm>
            <a:custGeom>
              <a:avLst/>
              <a:gdLst>
                <a:gd name="T0" fmla="*/ 3 w 17"/>
                <a:gd name="T1" fmla="*/ 0 h 15"/>
                <a:gd name="T2" fmla="*/ 15 w 17"/>
                <a:gd name="T3" fmla="*/ 0 h 15"/>
                <a:gd name="T4" fmla="*/ 15 w 17"/>
                <a:gd name="T5" fmla="*/ 15 h 15"/>
                <a:gd name="T6" fmla="*/ 3 w 17"/>
                <a:gd name="T7" fmla="*/ 15 h 15"/>
                <a:gd name="T8" fmla="*/ 3 w 17"/>
                <a:gd name="T9" fmla="*/ 0 h 15"/>
              </a:gdLst>
              <a:ahLst/>
              <a:cxnLst>
                <a:cxn ang="0">
                  <a:pos x="T0" y="T1"/>
                </a:cxn>
                <a:cxn ang="0">
                  <a:pos x="T2" y="T3"/>
                </a:cxn>
                <a:cxn ang="0">
                  <a:pos x="T4" y="T5"/>
                </a:cxn>
                <a:cxn ang="0">
                  <a:pos x="T6" y="T7"/>
                </a:cxn>
                <a:cxn ang="0">
                  <a:pos x="T8" y="T9"/>
                </a:cxn>
              </a:cxnLst>
              <a:rect l="0" t="0" r="r" b="b"/>
              <a:pathLst>
                <a:path w="17" h="15">
                  <a:moveTo>
                    <a:pt x="3" y="0"/>
                  </a:moveTo>
                  <a:cubicBezTo>
                    <a:pt x="15" y="0"/>
                    <a:pt x="15" y="0"/>
                    <a:pt x="15" y="0"/>
                  </a:cubicBezTo>
                  <a:cubicBezTo>
                    <a:pt x="17" y="6"/>
                    <a:pt x="17" y="10"/>
                    <a:pt x="15" y="15"/>
                  </a:cubicBezTo>
                  <a:cubicBezTo>
                    <a:pt x="3" y="15"/>
                    <a:pt x="3" y="15"/>
                    <a:pt x="3" y="15"/>
                  </a:cubicBezTo>
                  <a:cubicBezTo>
                    <a:pt x="0" y="10"/>
                    <a:pt x="0" y="6"/>
                    <a:pt x="3"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 name="Freeform 96"/>
            <p:cNvSpPr>
              <a:spLocks/>
            </p:cNvSpPr>
            <p:nvPr/>
          </p:nvSpPr>
          <p:spPr bwMode="auto">
            <a:xfrm>
              <a:off x="3419" y="2299"/>
              <a:ext cx="17" cy="100"/>
            </a:xfrm>
            <a:custGeom>
              <a:avLst/>
              <a:gdLst>
                <a:gd name="T0" fmla="*/ 1 w 7"/>
                <a:gd name="T1" fmla="*/ 42 h 42"/>
                <a:gd name="T2" fmla="*/ 6 w 7"/>
                <a:gd name="T3" fmla="*/ 42 h 42"/>
                <a:gd name="T4" fmla="*/ 3 w 7"/>
                <a:gd name="T5" fmla="*/ 0 h 42"/>
                <a:gd name="T6" fmla="*/ 1 w 7"/>
                <a:gd name="T7" fmla="*/ 42 h 42"/>
              </a:gdLst>
              <a:ahLst/>
              <a:cxnLst>
                <a:cxn ang="0">
                  <a:pos x="T0" y="T1"/>
                </a:cxn>
                <a:cxn ang="0">
                  <a:pos x="T2" y="T3"/>
                </a:cxn>
                <a:cxn ang="0">
                  <a:pos x="T4" y="T5"/>
                </a:cxn>
                <a:cxn ang="0">
                  <a:pos x="T6" y="T7"/>
                </a:cxn>
              </a:cxnLst>
              <a:rect l="0" t="0" r="r" b="b"/>
              <a:pathLst>
                <a:path w="7" h="42">
                  <a:moveTo>
                    <a:pt x="1" y="42"/>
                  </a:moveTo>
                  <a:cubicBezTo>
                    <a:pt x="3" y="42"/>
                    <a:pt x="4" y="42"/>
                    <a:pt x="6" y="42"/>
                  </a:cubicBezTo>
                  <a:cubicBezTo>
                    <a:pt x="7" y="31"/>
                    <a:pt x="5" y="5"/>
                    <a:pt x="3" y="0"/>
                  </a:cubicBezTo>
                  <a:cubicBezTo>
                    <a:pt x="2" y="4"/>
                    <a:pt x="0" y="31"/>
                    <a:pt x="1" y="42"/>
                  </a:cubicBezTo>
                  <a:close/>
                </a:path>
              </a:pathLst>
            </a:custGeom>
            <a:solidFill>
              <a:srgbClr val="6F7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 name="Freeform 97"/>
            <p:cNvSpPr>
              <a:spLocks/>
            </p:cNvSpPr>
            <p:nvPr/>
          </p:nvSpPr>
          <p:spPr bwMode="auto">
            <a:xfrm>
              <a:off x="4629" y="1744"/>
              <a:ext cx="161" cy="353"/>
            </a:xfrm>
            <a:custGeom>
              <a:avLst/>
              <a:gdLst>
                <a:gd name="T0" fmla="*/ 0 w 68"/>
                <a:gd name="T1" fmla="*/ 16 h 149"/>
                <a:gd name="T2" fmla="*/ 51 w 68"/>
                <a:gd name="T3" fmla="*/ 16 h 149"/>
                <a:gd name="T4" fmla="*/ 67 w 68"/>
                <a:gd name="T5" fmla="*/ 126 h 149"/>
                <a:gd name="T6" fmla="*/ 52 w 68"/>
                <a:gd name="T7" fmla="*/ 141 h 149"/>
                <a:gd name="T8" fmla="*/ 12 w 68"/>
                <a:gd name="T9" fmla="*/ 149 h 149"/>
                <a:gd name="T10" fmla="*/ 0 w 68"/>
                <a:gd name="T11" fmla="*/ 16 h 149"/>
                <a:gd name="T12" fmla="*/ 0 w 68"/>
                <a:gd name="T13" fmla="*/ 16 h 149"/>
              </a:gdLst>
              <a:ahLst/>
              <a:cxnLst>
                <a:cxn ang="0">
                  <a:pos x="T0" y="T1"/>
                </a:cxn>
                <a:cxn ang="0">
                  <a:pos x="T2" y="T3"/>
                </a:cxn>
                <a:cxn ang="0">
                  <a:pos x="T4" y="T5"/>
                </a:cxn>
                <a:cxn ang="0">
                  <a:pos x="T6" y="T7"/>
                </a:cxn>
                <a:cxn ang="0">
                  <a:pos x="T8" y="T9"/>
                </a:cxn>
                <a:cxn ang="0">
                  <a:pos x="T10" y="T11"/>
                </a:cxn>
                <a:cxn ang="0">
                  <a:pos x="T12" y="T13"/>
                </a:cxn>
              </a:cxnLst>
              <a:rect l="0" t="0" r="r" b="b"/>
              <a:pathLst>
                <a:path w="68" h="149">
                  <a:moveTo>
                    <a:pt x="0" y="16"/>
                  </a:moveTo>
                  <a:cubicBezTo>
                    <a:pt x="20" y="11"/>
                    <a:pt x="48" y="0"/>
                    <a:pt x="51" y="16"/>
                  </a:cubicBezTo>
                  <a:cubicBezTo>
                    <a:pt x="56" y="35"/>
                    <a:pt x="61" y="81"/>
                    <a:pt x="67" y="126"/>
                  </a:cubicBezTo>
                  <a:cubicBezTo>
                    <a:pt x="68" y="135"/>
                    <a:pt x="56" y="140"/>
                    <a:pt x="52" y="141"/>
                  </a:cubicBezTo>
                  <a:cubicBezTo>
                    <a:pt x="39" y="145"/>
                    <a:pt x="27" y="147"/>
                    <a:pt x="12" y="149"/>
                  </a:cubicBezTo>
                  <a:cubicBezTo>
                    <a:pt x="0" y="16"/>
                    <a:pt x="0" y="16"/>
                    <a:pt x="0" y="16"/>
                  </a:cubicBezTo>
                  <a:cubicBezTo>
                    <a:pt x="0" y="16"/>
                    <a:pt x="0" y="16"/>
                    <a:pt x="0" y="1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 name="Freeform 98"/>
            <p:cNvSpPr>
              <a:spLocks/>
            </p:cNvSpPr>
            <p:nvPr/>
          </p:nvSpPr>
          <p:spPr bwMode="auto">
            <a:xfrm>
              <a:off x="4325" y="1734"/>
              <a:ext cx="159" cy="363"/>
            </a:xfrm>
            <a:custGeom>
              <a:avLst/>
              <a:gdLst>
                <a:gd name="T0" fmla="*/ 67 w 67"/>
                <a:gd name="T1" fmla="*/ 20 h 153"/>
                <a:gd name="T2" fmla="*/ 17 w 67"/>
                <a:gd name="T3" fmla="*/ 20 h 153"/>
                <a:gd name="T4" fmla="*/ 2 w 67"/>
                <a:gd name="T5" fmla="*/ 129 h 153"/>
                <a:gd name="T6" fmla="*/ 15 w 67"/>
                <a:gd name="T7" fmla="*/ 146 h 153"/>
                <a:gd name="T8" fmla="*/ 54 w 67"/>
                <a:gd name="T9" fmla="*/ 153 h 153"/>
                <a:gd name="T10" fmla="*/ 67 w 67"/>
                <a:gd name="T11" fmla="*/ 20 h 153"/>
                <a:gd name="T12" fmla="*/ 67 w 67"/>
                <a:gd name="T13" fmla="*/ 20 h 153"/>
              </a:gdLst>
              <a:ahLst/>
              <a:cxnLst>
                <a:cxn ang="0">
                  <a:pos x="T0" y="T1"/>
                </a:cxn>
                <a:cxn ang="0">
                  <a:pos x="T2" y="T3"/>
                </a:cxn>
                <a:cxn ang="0">
                  <a:pos x="T4" y="T5"/>
                </a:cxn>
                <a:cxn ang="0">
                  <a:pos x="T6" y="T7"/>
                </a:cxn>
                <a:cxn ang="0">
                  <a:pos x="T8" y="T9"/>
                </a:cxn>
                <a:cxn ang="0">
                  <a:pos x="T10" y="T11"/>
                </a:cxn>
                <a:cxn ang="0">
                  <a:pos x="T12" y="T13"/>
                </a:cxn>
              </a:cxnLst>
              <a:rect l="0" t="0" r="r" b="b"/>
              <a:pathLst>
                <a:path w="67" h="153">
                  <a:moveTo>
                    <a:pt x="67" y="20"/>
                  </a:moveTo>
                  <a:cubicBezTo>
                    <a:pt x="41" y="14"/>
                    <a:pt x="21" y="0"/>
                    <a:pt x="17" y="20"/>
                  </a:cubicBezTo>
                  <a:cubicBezTo>
                    <a:pt x="12" y="41"/>
                    <a:pt x="7" y="86"/>
                    <a:pt x="2" y="129"/>
                  </a:cubicBezTo>
                  <a:cubicBezTo>
                    <a:pt x="0" y="140"/>
                    <a:pt x="12" y="145"/>
                    <a:pt x="15" y="146"/>
                  </a:cubicBezTo>
                  <a:cubicBezTo>
                    <a:pt x="28" y="149"/>
                    <a:pt x="40" y="151"/>
                    <a:pt x="54" y="153"/>
                  </a:cubicBezTo>
                  <a:cubicBezTo>
                    <a:pt x="67" y="20"/>
                    <a:pt x="67" y="20"/>
                    <a:pt x="67" y="20"/>
                  </a:cubicBezTo>
                  <a:cubicBezTo>
                    <a:pt x="67" y="20"/>
                    <a:pt x="67" y="20"/>
                    <a:pt x="67" y="2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 name="Freeform 99"/>
            <p:cNvSpPr>
              <a:spLocks/>
            </p:cNvSpPr>
            <p:nvPr/>
          </p:nvSpPr>
          <p:spPr bwMode="auto">
            <a:xfrm>
              <a:off x="4434" y="2090"/>
              <a:ext cx="240" cy="14"/>
            </a:xfrm>
            <a:custGeom>
              <a:avLst/>
              <a:gdLst>
                <a:gd name="T0" fmla="*/ 1 w 101"/>
                <a:gd name="T1" fmla="*/ 0 h 6"/>
                <a:gd name="T2" fmla="*/ 0 w 101"/>
                <a:gd name="T3" fmla="*/ 2 h 6"/>
                <a:gd name="T4" fmla="*/ 101 w 101"/>
                <a:gd name="T5" fmla="*/ 2 h 6"/>
                <a:gd name="T6" fmla="*/ 100 w 101"/>
                <a:gd name="T7" fmla="*/ 0 h 6"/>
                <a:gd name="T8" fmla="*/ 1 w 101"/>
                <a:gd name="T9" fmla="*/ 0 h 6"/>
              </a:gdLst>
              <a:ahLst/>
              <a:cxnLst>
                <a:cxn ang="0">
                  <a:pos x="T0" y="T1"/>
                </a:cxn>
                <a:cxn ang="0">
                  <a:pos x="T2" y="T3"/>
                </a:cxn>
                <a:cxn ang="0">
                  <a:pos x="T4" y="T5"/>
                </a:cxn>
                <a:cxn ang="0">
                  <a:pos x="T6" y="T7"/>
                </a:cxn>
                <a:cxn ang="0">
                  <a:pos x="T8" y="T9"/>
                </a:cxn>
              </a:cxnLst>
              <a:rect l="0" t="0" r="r" b="b"/>
              <a:pathLst>
                <a:path w="101" h="6">
                  <a:moveTo>
                    <a:pt x="1" y="0"/>
                  </a:moveTo>
                  <a:cubicBezTo>
                    <a:pt x="0" y="2"/>
                    <a:pt x="0" y="2"/>
                    <a:pt x="0" y="2"/>
                  </a:cubicBezTo>
                  <a:cubicBezTo>
                    <a:pt x="31" y="6"/>
                    <a:pt x="70" y="6"/>
                    <a:pt x="101" y="2"/>
                  </a:cubicBezTo>
                  <a:cubicBezTo>
                    <a:pt x="101" y="1"/>
                    <a:pt x="101" y="1"/>
                    <a:pt x="100"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2" name="Freeform 100"/>
            <p:cNvSpPr>
              <a:spLocks/>
            </p:cNvSpPr>
            <p:nvPr/>
          </p:nvSpPr>
          <p:spPr bwMode="auto">
            <a:xfrm>
              <a:off x="4365" y="1703"/>
              <a:ext cx="385" cy="401"/>
            </a:xfrm>
            <a:custGeom>
              <a:avLst/>
              <a:gdLst>
                <a:gd name="T0" fmla="*/ 17 w 162"/>
                <a:gd name="T1" fmla="*/ 163 h 169"/>
                <a:gd name="T2" fmla="*/ 0 w 162"/>
                <a:gd name="T3" fmla="*/ 32 h 169"/>
                <a:gd name="T4" fmla="*/ 63 w 162"/>
                <a:gd name="T5" fmla="*/ 0 h 169"/>
                <a:gd name="T6" fmla="*/ 80 w 162"/>
                <a:gd name="T7" fmla="*/ 7 h 169"/>
                <a:gd name="T8" fmla="*/ 97 w 162"/>
                <a:gd name="T9" fmla="*/ 0 h 169"/>
                <a:gd name="T10" fmla="*/ 162 w 162"/>
                <a:gd name="T11" fmla="*/ 31 h 169"/>
                <a:gd name="T12" fmla="*/ 143 w 162"/>
                <a:gd name="T13" fmla="*/ 163 h 169"/>
                <a:gd name="T14" fmla="*/ 17 w 162"/>
                <a:gd name="T15" fmla="*/ 163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69">
                  <a:moveTo>
                    <a:pt x="17" y="163"/>
                  </a:moveTo>
                  <a:cubicBezTo>
                    <a:pt x="24" y="143"/>
                    <a:pt x="8" y="49"/>
                    <a:pt x="0" y="32"/>
                  </a:cubicBezTo>
                  <a:cubicBezTo>
                    <a:pt x="5" y="14"/>
                    <a:pt x="51" y="10"/>
                    <a:pt x="63" y="0"/>
                  </a:cubicBezTo>
                  <a:cubicBezTo>
                    <a:pt x="69" y="5"/>
                    <a:pt x="73" y="7"/>
                    <a:pt x="80" y="7"/>
                  </a:cubicBezTo>
                  <a:cubicBezTo>
                    <a:pt x="86" y="7"/>
                    <a:pt x="91" y="5"/>
                    <a:pt x="97" y="0"/>
                  </a:cubicBezTo>
                  <a:cubicBezTo>
                    <a:pt x="106" y="8"/>
                    <a:pt x="154" y="13"/>
                    <a:pt x="162" y="31"/>
                  </a:cubicBezTo>
                  <a:cubicBezTo>
                    <a:pt x="152" y="51"/>
                    <a:pt x="135" y="145"/>
                    <a:pt x="143" y="163"/>
                  </a:cubicBezTo>
                  <a:cubicBezTo>
                    <a:pt x="112" y="169"/>
                    <a:pt x="49" y="169"/>
                    <a:pt x="17" y="163"/>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3" name="Freeform 101"/>
            <p:cNvSpPr>
              <a:spLocks/>
            </p:cNvSpPr>
            <p:nvPr/>
          </p:nvSpPr>
          <p:spPr bwMode="auto">
            <a:xfrm>
              <a:off x="4477" y="1703"/>
              <a:ext cx="154" cy="313"/>
            </a:xfrm>
            <a:custGeom>
              <a:avLst/>
              <a:gdLst>
                <a:gd name="T0" fmla="*/ 5 w 154"/>
                <a:gd name="T1" fmla="*/ 22 h 313"/>
                <a:gd name="T2" fmla="*/ 0 w 154"/>
                <a:gd name="T3" fmla="*/ 114 h 313"/>
                <a:gd name="T4" fmla="*/ 78 w 154"/>
                <a:gd name="T5" fmla="*/ 313 h 313"/>
                <a:gd name="T6" fmla="*/ 154 w 154"/>
                <a:gd name="T7" fmla="*/ 114 h 313"/>
                <a:gd name="T8" fmla="*/ 149 w 154"/>
                <a:gd name="T9" fmla="*/ 19 h 313"/>
                <a:gd name="T10" fmla="*/ 119 w 154"/>
                <a:gd name="T11" fmla="*/ 0 h 313"/>
                <a:gd name="T12" fmla="*/ 38 w 154"/>
                <a:gd name="T13" fmla="*/ 0 h 313"/>
                <a:gd name="T14" fmla="*/ 5 w 154"/>
                <a:gd name="T15" fmla="*/ 22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13">
                  <a:moveTo>
                    <a:pt x="5" y="22"/>
                  </a:moveTo>
                  <a:lnTo>
                    <a:pt x="0" y="114"/>
                  </a:lnTo>
                  <a:lnTo>
                    <a:pt x="78" y="313"/>
                  </a:lnTo>
                  <a:lnTo>
                    <a:pt x="154" y="114"/>
                  </a:lnTo>
                  <a:lnTo>
                    <a:pt x="149" y="19"/>
                  </a:lnTo>
                  <a:lnTo>
                    <a:pt x="119" y="0"/>
                  </a:lnTo>
                  <a:lnTo>
                    <a:pt x="38" y="0"/>
                  </a:lnTo>
                  <a:lnTo>
                    <a:pt x="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 name="Rectangle 102"/>
            <p:cNvSpPr>
              <a:spLocks noChangeArrowheads="1"/>
            </p:cNvSpPr>
            <p:nvPr/>
          </p:nvSpPr>
          <p:spPr bwMode="auto">
            <a:xfrm>
              <a:off x="4515" y="1672"/>
              <a:ext cx="78"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5" name="Freeform 103"/>
            <p:cNvSpPr>
              <a:spLocks/>
            </p:cNvSpPr>
            <p:nvPr/>
          </p:nvSpPr>
          <p:spPr bwMode="auto">
            <a:xfrm>
              <a:off x="4536" y="1746"/>
              <a:ext cx="38" cy="57"/>
            </a:xfrm>
            <a:custGeom>
              <a:avLst/>
              <a:gdLst>
                <a:gd name="T0" fmla="*/ 13 w 16"/>
                <a:gd name="T1" fmla="*/ 24 h 24"/>
                <a:gd name="T2" fmla="*/ 16 w 16"/>
                <a:gd name="T3" fmla="*/ 19 h 24"/>
                <a:gd name="T4" fmla="*/ 8 w 16"/>
                <a:gd name="T5" fmla="*/ 0 h 24"/>
                <a:gd name="T6" fmla="*/ 0 w 16"/>
                <a:gd name="T7" fmla="*/ 19 h 24"/>
                <a:gd name="T8" fmla="*/ 3 w 16"/>
                <a:gd name="T9" fmla="*/ 24 h 24"/>
                <a:gd name="T10" fmla="*/ 13 w 16"/>
                <a:gd name="T11" fmla="*/ 24 h 24"/>
              </a:gdLst>
              <a:ahLst/>
              <a:cxnLst>
                <a:cxn ang="0">
                  <a:pos x="T0" y="T1"/>
                </a:cxn>
                <a:cxn ang="0">
                  <a:pos x="T2" y="T3"/>
                </a:cxn>
                <a:cxn ang="0">
                  <a:pos x="T4" y="T5"/>
                </a:cxn>
                <a:cxn ang="0">
                  <a:pos x="T6" y="T7"/>
                </a:cxn>
                <a:cxn ang="0">
                  <a:pos x="T8" y="T9"/>
                </a:cxn>
                <a:cxn ang="0">
                  <a:pos x="T10" y="T11"/>
                </a:cxn>
              </a:cxnLst>
              <a:rect l="0" t="0" r="r" b="b"/>
              <a:pathLst>
                <a:path w="16" h="24">
                  <a:moveTo>
                    <a:pt x="13" y="24"/>
                  </a:moveTo>
                  <a:cubicBezTo>
                    <a:pt x="16" y="19"/>
                    <a:pt x="16" y="19"/>
                    <a:pt x="16" y="19"/>
                  </a:cubicBezTo>
                  <a:cubicBezTo>
                    <a:pt x="8" y="0"/>
                    <a:pt x="8" y="0"/>
                    <a:pt x="8" y="0"/>
                  </a:cubicBezTo>
                  <a:cubicBezTo>
                    <a:pt x="0" y="19"/>
                    <a:pt x="0" y="19"/>
                    <a:pt x="0" y="19"/>
                  </a:cubicBezTo>
                  <a:cubicBezTo>
                    <a:pt x="3" y="24"/>
                    <a:pt x="3" y="24"/>
                    <a:pt x="3" y="24"/>
                  </a:cubicBezTo>
                  <a:cubicBezTo>
                    <a:pt x="6" y="24"/>
                    <a:pt x="10" y="24"/>
                    <a:pt x="13" y="24"/>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6" name="Freeform 104"/>
            <p:cNvSpPr>
              <a:spLocks/>
            </p:cNvSpPr>
            <p:nvPr/>
          </p:nvSpPr>
          <p:spPr bwMode="auto">
            <a:xfrm>
              <a:off x="4491" y="1703"/>
              <a:ext cx="64" cy="119"/>
            </a:xfrm>
            <a:custGeom>
              <a:avLst/>
              <a:gdLst>
                <a:gd name="T0" fmla="*/ 24 w 64"/>
                <a:gd name="T1" fmla="*/ 0 h 119"/>
                <a:gd name="T2" fmla="*/ 64 w 64"/>
                <a:gd name="T3" fmla="*/ 43 h 119"/>
                <a:gd name="T4" fmla="*/ 36 w 64"/>
                <a:gd name="T5" fmla="*/ 119 h 119"/>
                <a:gd name="T6" fmla="*/ 0 w 64"/>
                <a:gd name="T7" fmla="*/ 17 h 119"/>
                <a:gd name="T8" fmla="*/ 24 w 64"/>
                <a:gd name="T9" fmla="*/ 0 h 119"/>
              </a:gdLst>
              <a:ahLst/>
              <a:cxnLst>
                <a:cxn ang="0">
                  <a:pos x="T0" y="T1"/>
                </a:cxn>
                <a:cxn ang="0">
                  <a:pos x="T2" y="T3"/>
                </a:cxn>
                <a:cxn ang="0">
                  <a:pos x="T4" y="T5"/>
                </a:cxn>
                <a:cxn ang="0">
                  <a:pos x="T6" y="T7"/>
                </a:cxn>
                <a:cxn ang="0">
                  <a:pos x="T8" y="T9"/>
                </a:cxn>
              </a:cxnLst>
              <a:rect l="0" t="0" r="r" b="b"/>
              <a:pathLst>
                <a:path w="64" h="119">
                  <a:moveTo>
                    <a:pt x="24" y="0"/>
                  </a:moveTo>
                  <a:lnTo>
                    <a:pt x="64" y="43"/>
                  </a:lnTo>
                  <a:lnTo>
                    <a:pt x="36" y="119"/>
                  </a:lnTo>
                  <a:lnTo>
                    <a:pt x="0" y="17"/>
                  </a:lnTo>
                  <a:lnTo>
                    <a:pt x="24"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Freeform 105"/>
            <p:cNvSpPr>
              <a:spLocks/>
            </p:cNvSpPr>
            <p:nvPr/>
          </p:nvSpPr>
          <p:spPr bwMode="auto">
            <a:xfrm>
              <a:off x="4437" y="1717"/>
              <a:ext cx="118" cy="299"/>
            </a:xfrm>
            <a:custGeom>
              <a:avLst/>
              <a:gdLst>
                <a:gd name="T0" fmla="*/ 54 w 118"/>
                <a:gd name="T1" fmla="*/ 0 h 299"/>
                <a:gd name="T2" fmla="*/ 118 w 118"/>
                <a:gd name="T3" fmla="*/ 299 h 299"/>
                <a:gd name="T4" fmla="*/ 14 w 118"/>
                <a:gd name="T5" fmla="*/ 136 h 299"/>
                <a:gd name="T6" fmla="*/ 28 w 118"/>
                <a:gd name="T7" fmla="*/ 107 h 299"/>
                <a:gd name="T8" fmla="*/ 0 w 118"/>
                <a:gd name="T9" fmla="*/ 84 h 299"/>
                <a:gd name="T10" fmla="*/ 40 w 118"/>
                <a:gd name="T11" fmla="*/ 10 h 299"/>
                <a:gd name="T12" fmla="*/ 54 w 118"/>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8" h="299">
                  <a:moveTo>
                    <a:pt x="54" y="0"/>
                  </a:moveTo>
                  <a:lnTo>
                    <a:pt x="118" y="299"/>
                  </a:lnTo>
                  <a:lnTo>
                    <a:pt x="14" y="136"/>
                  </a:lnTo>
                  <a:lnTo>
                    <a:pt x="28" y="107"/>
                  </a:lnTo>
                  <a:lnTo>
                    <a:pt x="0" y="84"/>
                  </a:lnTo>
                  <a:lnTo>
                    <a:pt x="40" y="10"/>
                  </a:lnTo>
                  <a:lnTo>
                    <a:pt x="5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8" name="Freeform 106"/>
            <p:cNvSpPr>
              <a:spLocks/>
            </p:cNvSpPr>
            <p:nvPr/>
          </p:nvSpPr>
          <p:spPr bwMode="auto">
            <a:xfrm>
              <a:off x="4555" y="1703"/>
              <a:ext cx="62" cy="119"/>
            </a:xfrm>
            <a:custGeom>
              <a:avLst/>
              <a:gdLst>
                <a:gd name="T0" fmla="*/ 41 w 62"/>
                <a:gd name="T1" fmla="*/ 0 h 119"/>
                <a:gd name="T2" fmla="*/ 0 w 62"/>
                <a:gd name="T3" fmla="*/ 43 h 119"/>
                <a:gd name="T4" fmla="*/ 29 w 62"/>
                <a:gd name="T5" fmla="*/ 119 h 119"/>
                <a:gd name="T6" fmla="*/ 62 w 62"/>
                <a:gd name="T7" fmla="*/ 17 h 119"/>
                <a:gd name="T8" fmla="*/ 41 w 62"/>
                <a:gd name="T9" fmla="*/ 0 h 119"/>
              </a:gdLst>
              <a:ahLst/>
              <a:cxnLst>
                <a:cxn ang="0">
                  <a:pos x="T0" y="T1"/>
                </a:cxn>
                <a:cxn ang="0">
                  <a:pos x="T2" y="T3"/>
                </a:cxn>
                <a:cxn ang="0">
                  <a:pos x="T4" y="T5"/>
                </a:cxn>
                <a:cxn ang="0">
                  <a:pos x="T6" y="T7"/>
                </a:cxn>
                <a:cxn ang="0">
                  <a:pos x="T8" y="T9"/>
                </a:cxn>
              </a:cxnLst>
              <a:rect l="0" t="0" r="r" b="b"/>
              <a:pathLst>
                <a:path w="62" h="119">
                  <a:moveTo>
                    <a:pt x="41" y="0"/>
                  </a:moveTo>
                  <a:lnTo>
                    <a:pt x="0" y="43"/>
                  </a:lnTo>
                  <a:lnTo>
                    <a:pt x="29" y="119"/>
                  </a:lnTo>
                  <a:lnTo>
                    <a:pt x="62" y="17"/>
                  </a:lnTo>
                  <a:lnTo>
                    <a:pt x="4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 name="Freeform 107"/>
            <p:cNvSpPr>
              <a:spLocks/>
            </p:cNvSpPr>
            <p:nvPr/>
          </p:nvSpPr>
          <p:spPr bwMode="auto">
            <a:xfrm>
              <a:off x="4529" y="1829"/>
              <a:ext cx="52" cy="187"/>
            </a:xfrm>
            <a:custGeom>
              <a:avLst/>
              <a:gdLst>
                <a:gd name="T0" fmla="*/ 14 w 52"/>
                <a:gd name="T1" fmla="*/ 0 h 187"/>
                <a:gd name="T2" fmla="*/ 38 w 52"/>
                <a:gd name="T3" fmla="*/ 0 h 187"/>
                <a:gd name="T4" fmla="*/ 52 w 52"/>
                <a:gd name="T5" fmla="*/ 128 h 187"/>
                <a:gd name="T6" fmla="*/ 26 w 52"/>
                <a:gd name="T7" fmla="*/ 187 h 187"/>
                <a:gd name="T8" fmla="*/ 0 w 52"/>
                <a:gd name="T9" fmla="*/ 128 h 187"/>
                <a:gd name="T10" fmla="*/ 14 w 52"/>
                <a:gd name="T11" fmla="*/ 0 h 187"/>
              </a:gdLst>
              <a:ahLst/>
              <a:cxnLst>
                <a:cxn ang="0">
                  <a:pos x="T0" y="T1"/>
                </a:cxn>
                <a:cxn ang="0">
                  <a:pos x="T2" y="T3"/>
                </a:cxn>
                <a:cxn ang="0">
                  <a:pos x="T4" y="T5"/>
                </a:cxn>
                <a:cxn ang="0">
                  <a:pos x="T6" y="T7"/>
                </a:cxn>
                <a:cxn ang="0">
                  <a:pos x="T8" y="T9"/>
                </a:cxn>
                <a:cxn ang="0">
                  <a:pos x="T10" y="T11"/>
                </a:cxn>
              </a:cxnLst>
              <a:rect l="0" t="0" r="r" b="b"/>
              <a:pathLst>
                <a:path w="52" h="187">
                  <a:moveTo>
                    <a:pt x="14" y="0"/>
                  </a:moveTo>
                  <a:lnTo>
                    <a:pt x="38" y="0"/>
                  </a:lnTo>
                  <a:lnTo>
                    <a:pt x="52" y="128"/>
                  </a:lnTo>
                  <a:lnTo>
                    <a:pt x="26" y="187"/>
                  </a:lnTo>
                  <a:lnTo>
                    <a:pt x="0" y="128"/>
                  </a:lnTo>
                  <a:lnTo>
                    <a:pt x="14"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0" name="Freeform 108"/>
            <p:cNvSpPr>
              <a:spLocks/>
            </p:cNvSpPr>
            <p:nvPr/>
          </p:nvSpPr>
          <p:spPr bwMode="auto">
            <a:xfrm>
              <a:off x="4491" y="1703"/>
              <a:ext cx="64" cy="100"/>
            </a:xfrm>
            <a:custGeom>
              <a:avLst/>
              <a:gdLst>
                <a:gd name="T0" fmla="*/ 24 w 64"/>
                <a:gd name="T1" fmla="*/ 0 h 100"/>
                <a:gd name="T2" fmla="*/ 64 w 64"/>
                <a:gd name="T3" fmla="*/ 43 h 100"/>
                <a:gd name="T4" fmla="*/ 36 w 64"/>
                <a:gd name="T5" fmla="*/ 100 h 100"/>
                <a:gd name="T6" fmla="*/ 0 w 64"/>
                <a:gd name="T7" fmla="*/ 17 h 100"/>
                <a:gd name="T8" fmla="*/ 24 w 64"/>
                <a:gd name="T9" fmla="*/ 0 h 100"/>
              </a:gdLst>
              <a:ahLst/>
              <a:cxnLst>
                <a:cxn ang="0">
                  <a:pos x="T0" y="T1"/>
                </a:cxn>
                <a:cxn ang="0">
                  <a:pos x="T2" y="T3"/>
                </a:cxn>
                <a:cxn ang="0">
                  <a:pos x="T4" y="T5"/>
                </a:cxn>
                <a:cxn ang="0">
                  <a:pos x="T6" y="T7"/>
                </a:cxn>
                <a:cxn ang="0">
                  <a:pos x="T8" y="T9"/>
                </a:cxn>
              </a:cxnLst>
              <a:rect l="0" t="0" r="r" b="b"/>
              <a:pathLst>
                <a:path w="64" h="100">
                  <a:moveTo>
                    <a:pt x="24" y="0"/>
                  </a:moveTo>
                  <a:lnTo>
                    <a:pt x="64" y="43"/>
                  </a:lnTo>
                  <a:lnTo>
                    <a:pt x="36" y="100"/>
                  </a:lnTo>
                  <a:lnTo>
                    <a:pt x="0" y="17"/>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1" name="Freeform 109"/>
            <p:cNvSpPr>
              <a:spLocks/>
            </p:cNvSpPr>
            <p:nvPr/>
          </p:nvSpPr>
          <p:spPr bwMode="auto">
            <a:xfrm>
              <a:off x="4449" y="1717"/>
              <a:ext cx="106" cy="299"/>
            </a:xfrm>
            <a:custGeom>
              <a:avLst/>
              <a:gdLst>
                <a:gd name="T0" fmla="*/ 42 w 106"/>
                <a:gd name="T1" fmla="*/ 0 h 299"/>
                <a:gd name="T2" fmla="*/ 106 w 106"/>
                <a:gd name="T3" fmla="*/ 299 h 299"/>
                <a:gd name="T4" fmla="*/ 14 w 106"/>
                <a:gd name="T5" fmla="*/ 121 h 299"/>
                <a:gd name="T6" fmla="*/ 28 w 106"/>
                <a:gd name="T7" fmla="*/ 100 h 299"/>
                <a:gd name="T8" fmla="*/ 0 w 106"/>
                <a:gd name="T9" fmla="*/ 76 h 299"/>
                <a:gd name="T10" fmla="*/ 28 w 106"/>
                <a:gd name="T11" fmla="*/ 10 h 299"/>
                <a:gd name="T12" fmla="*/ 42 w 106"/>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6" h="299">
                  <a:moveTo>
                    <a:pt x="42" y="0"/>
                  </a:moveTo>
                  <a:lnTo>
                    <a:pt x="106" y="299"/>
                  </a:lnTo>
                  <a:lnTo>
                    <a:pt x="14" y="121"/>
                  </a:lnTo>
                  <a:lnTo>
                    <a:pt x="28" y="100"/>
                  </a:lnTo>
                  <a:lnTo>
                    <a:pt x="0" y="76"/>
                  </a:lnTo>
                  <a:lnTo>
                    <a:pt x="28" y="10"/>
                  </a:lnTo>
                  <a:lnTo>
                    <a:pt x="42"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2" name="Freeform 110"/>
            <p:cNvSpPr>
              <a:spLocks/>
            </p:cNvSpPr>
            <p:nvPr/>
          </p:nvSpPr>
          <p:spPr bwMode="auto">
            <a:xfrm>
              <a:off x="4555" y="1717"/>
              <a:ext cx="119" cy="299"/>
            </a:xfrm>
            <a:custGeom>
              <a:avLst/>
              <a:gdLst>
                <a:gd name="T0" fmla="*/ 64 w 119"/>
                <a:gd name="T1" fmla="*/ 0 h 299"/>
                <a:gd name="T2" fmla="*/ 0 w 119"/>
                <a:gd name="T3" fmla="*/ 299 h 299"/>
                <a:gd name="T4" fmla="*/ 102 w 119"/>
                <a:gd name="T5" fmla="*/ 136 h 299"/>
                <a:gd name="T6" fmla="*/ 90 w 119"/>
                <a:gd name="T7" fmla="*/ 107 h 299"/>
                <a:gd name="T8" fmla="*/ 119 w 119"/>
                <a:gd name="T9" fmla="*/ 84 h 299"/>
                <a:gd name="T10" fmla="*/ 88 w 119"/>
                <a:gd name="T11" fmla="*/ 10 h 299"/>
                <a:gd name="T12" fmla="*/ 64 w 11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19" h="299">
                  <a:moveTo>
                    <a:pt x="64" y="0"/>
                  </a:moveTo>
                  <a:lnTo>
                    <a:pt x="0" y="299"/>
                  </a:lnTo>
                  <a:lnTo>
                    <a:pt x="102" y="136"/>
                  </a:lnTo>
                  <a:lnTo>
                    <a:pt x="90" y="107"/>
                  </a:lnTo>
                  <a:lnTo>
                    <a:pt x="119" y="84"/>
                  </a:lnTo>
                  <a:lnTo>
                    <a:pt x="88" y="10"/>
                  </a:lnTo>
                  <a:lnTo>
                    <a:pt x="6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3" name="Freeform 111"/>
            <p:cNvSpPr>
              <a:spLocks/>
            </p:cNvSpPr>
            <p:nvPr/>
          </p:nvSpPr>
          <p:spPr bwMode="auto">
            <a:xfrm>
              <a:off x="4555" y="1717"/>
              <a:ext cx="107" cy="299"/>
            </a:xfrm>
            <a:custGeom>
              <a:avLst/>
              <a:gdLst>
                <a:gd name="T0" fmla="*/ 64 w 107"/>
                <a:gd name="T1" fmla="*/ 0 h 299"/>
                <a:gd name="T2" fmla="*/ 0 w 107"/>
                <a:gd name="T3" fmla="*/ 299 h 299"/>
                <a:gd name="T4" fmla="*/ 93 w 107"/>
                <a:gd name="T5" fmla="*/ 121 h 299"/>
                <a:gd name="T6" fmla="*/ 76 w 107"/>
                <a:gd name="T7" fmla="*/ 100 h 299"/>
                <a:gd name="T8" fmla="*/ 107 w 107"/>
                <a:gd name="T9" fmla="*/ 76 h 299"/>
                <a:gd name="T10" fmla="*/ 88 w 107"/>
                <a:gd name="T11" fmla="*/ 10 h 299"/>
                <a:gd name="T12" fmla="*/ 64 w 10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07" h="299">
                  <a:moveTo>
                    <a:pt x="64" y="0"/>
                  </a:moveTo>
                  <a:lnTo>
                    <a:pt x="0" y="299"/>
                  </a:lnTo>
                  <a:lnTo>
                    <a:pt x="93" y="121"/>
                  </a:lnTo>
                  <a:lnTo>
                    <a:pt x="76" y="100"/>
                  </a:lnTo>
                  <a:lnTo>
                    <a:pt x="107" y="76"/>
                  </a:lnTo>
                  <a:lnTo>
                    <a:pt x="88" y="10"/>
                  </a:lnTo>
                  <a:lnTo>
                    <a:pt x="6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4" name="Freeform 112"/>
            <p:cNvSpPr>
              <a:spLocks/>
            </p:cNvSpPr>
            <p:nvPr/>
          </p:nvSpPr>
          <p:spPr bwMode="auto">
            <a:xfrm>
              <a:off x="4555" y="1703"/>
              <a:ext cx="62" cy="100"/>
            </a:xfrm>
            <a:custGeom>
              <a:avLst/>
              <a:gdLst>
                <a:gd name="T0" fmla="*/ 41 w 62"/>
                <a:gd name="T1" fmla="*/ 0 h 100"/>
                <a:gd name="T2" fmla="*/ 0 w 62"/>
                <a:gd name="T3" fmla="*/ 43 h 100"/>
                <a:gd name="T4" fmla="*/ 29 w 62"/>
                <a:gd name="T5" fmla="*/ 100 h 100"/>
                <a:gd name="T6" fmla="*/ 62 w 62"/>
                <a:gd name="T7" fmla="*/ 17 h 100"/>
                <a:gd name="T8" fmla="*/ 41 w 62"/>
                <a:gd name="T9" fmla="*/ 0 h 100"/>
              </a:gdLst>
              <a:ahLst/>
              <a:cxnLst>
                <a:cxn ang="0">
                  <a:pos x="T0" y="T1"/>
                </a:cxn>
                <a:cxn ang="0">
                  <a:pos x="T2" y="T3"/>
                </a:cxn>
                <a:cxn ang="0">
                  <a:pos x="T4" y="T5"/>
                </a:cxn>
                <a:cxn ang="0">
                  <a:pos x="T6" y="T7"/>
                </a:cxn>
                <a:cxn ang="0">
                  <a:pos x="T8" y="T9"/>
                </a:cxn>
              </a:cxnLst>
              <a:rect l="0" t="0" r="r" b="b"/>
              <a:pathLst>
                <a:path w="62" h="100">
                  <a:moveTo>
                    <a:pt x="41" y="0"/>
                  </a:moveTo>
                  <a:lnTo>
                    <a:pt x="0" y="43"/>
                  </a:lnTo>
                  <a:lnTo>
                    <a:pt x="29" y="100"/>
                  </a:lnTo>
                  <a:lnTo>
                    <a:pt x="62" y="17"/>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5" name="Freeform 113"/>
            <p:cNvSpPr>
              <a:spLocks/>
            </p:cNvSpPr>
            <p:nvPr/>
          </p:nvSpPr>
          <p:spPr bwMode="auto">
            <a:xfrm>
              <a:off x="4536" y="1801"/>
              <a:ext cx="38" cy="30"/>
            </a:xfrm>
            <a:custGeom>
              <a:avLst/>
              <a:gdLst>
                <a:gd name="T0" fmla="*/ 3 w 16"/>
                <a:gd name="T1" fmla="*/ 0 h 13"/>
                <a:gd name="T2" fmla="*/ 13 w 16"/>
                <a:gd name="T3" fmla="*/ 0 h 13"/>
                <a:gd name="T4" fmla="*/ 13 w 16"/>
                <a:gd name="T5" fmla="*/ 13 h 13"/>
                <a:gd name="T6" fmla="*/ 3 w 16"/>
                <a:gd name="T7" fmla="*/ 13 h 13"/>
                <a:gd name="T8" fmla="*/ 3 w 16"/>
                <a:gd name="T9" fmla="*/ 0 h 13"/>
              </a:gdLst>
              <a:ahLst/>
              <a:cxnLst>
                <a:cxn ang="0">
                  <a:pos x="T0" y="T1"/>
                </a:cxn>
                <a:cxn ang="0">
                  <a:pos x="T2" y="T3"/>
                </a:cxn>
                <a:cxn ang="0">
                  <a:pos x="T4" y="T5"/>
                </a:cxn>
                <a:cxn ang="0">
                  <a:pos x="T6" y="T7"/>
                </a:cxn>
                <a:cxn ang="0">
                  <a:pos x="T8" y="T9"/>
                </a:cxn>
              </a:cxnLst>
              <a:rect l="0" t="0" r="r" b="b"/>
              <a:pathLst>
                <a:path w="16" h="13">
                  <a:moveTo>
                    <a:pt x="3" y="0"/>
                  </a:moveTo>
                  <a:cubicBezTo>
                    <a:pt x="13" y="0"/>
                    <a:pt x="13" y="0"/>
                    <a:pt x="13" y="0"/>
                  </a:cubicBezTo>
                  <a:cubicBezTo>
                    <a:pt x="16" y="5"/>
                    <a:pt x="15" y="9"/>
                    <a:pt x="13" y="13"/>
                  </a:cubicBezTo>
                  <a:cubicBezTo>
                    <a:pt x="3" y="13"/>
                    <a:pt x="3" y="13"/>
                    <a:pt x="3" y="13"/>
                  </a:cubicBezTo>
                  <a:cubicBezTo>
                    <a:pt x="0" y="9"/>
                    <a:pt x="0" y="5"/>
                    <a:pt x="3"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114"/>
            <p:cNvSpPr>
              <a:spLocks/>
            </p:cNvSpPr>
            <p:nvPr/>
          </p:nvSpPr>
          <p:spPr bwMode="auto">
            <a:xfrm>
              <a:off x="4551" y="2014"/>
              <a:ext cx="11" cy="88"/>
            </a:xfrm>
            <a:custGeom>
              <a:avLst/>
              <a:gdLst>
                <a:gd name="T0" fmla="*/ 0 w 5"/>
                <a:gd name="T1" fmla="*/ 37 h 37"/>
                <a:gd name="T2" fmla="*/ 2 w 5"/>
                <a:gd name="T3" fmla="*/ 0 h 37"/>
                <a:gd name="T4" fmla="*/ 5 w 5"/>
                <a:gd name="T5" fmla="*/ 37 h 37"/>
                <a:gd name="T6" fmla="*/ 0 w 5"/>
                <a:gd name="T7" fmla="*/ 37 h 37"/>
              </a:gdLst>
              <a:ahLst/>
              <a:cxnLst>
                <a:cxn ang="0">
                  <a:pos x="T0" y="T1"/>
                </a:cxn>
                <a:cxn ang="0">
                  <a:pos x="T2" y="T3"/>
                </a:cxn>
                <a:cxn ang="0">
                  <a:pos x="T4" y="T5"/>
                </a:cxn>
                <a:cxn ang="0">
                  <a:pos x="T6" y="T7"/>
                </a:cxn>
              </a:cxnLst>
              <a:rect l="0" t="0" r="r" b="b"/>
              <a:pathLst>
                <a:path w="5" h="37">
                  <a:moveTo>
                    <a:pt x="0" y="37"/>
                  </a:moveTo>
                  <a:cubicBezTo>
                    <a:pt x="1" y="27"/>
                    <a:pt x="1" y="16"/>
                    <a:pt x="2" y="0"/>
                  </a:cubicBezTo>
                  <a:cubicBezTo>
                    <a:pt x="4" y="16"/>
                    <a:pt x="4" y="27"/>
                    <a:pt x="5" y="37"/>
                  </a:cubicBezTo>
                  <a:cubicBezTo>
                    <a:pt x="3" y="37"/>
                    <a:pt x="2" y="37"/>
                    <a:pt x="0"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 name="Freeform 115"/>
            <p:cNvSpPr>
              <a:spLocks/>
            </p:cNvSpPr>
            <p:nvPr/>
          </p:nvSpPr>
          <p:spPr bwMode="auto">
            <a:xfrm>
              <a:off x="4470" y="1703"/>
              <a:ext cx="173" cy="311"/>
            </a:xfrm>
            <a:custGeom>
              <a:avLst/>
              <a:gdLst>
                <a:gd name="T0" fmla="*/ 0 w 173"/>
                <a:gd name="T1" fmla="*/ 24 h 311"/>
                <a:gd name="T2" fmla="*/ 9 w 173"/>
                <a:gd name="T3" fmla="*/ 114 h 311"/>
                <a:gd name="T4" fmla="*/ 85 w 173"/>
                <a:gd name="T5" fmla="*/ 311 h 311"/>
                <a:gd name="T6" fmla="*/ 164 w 173"/>
                <a:gd name="T7" fmla="*/ 114 h 311"/>
                <a:gd name="T8" fmla="*/ 173 w 173"/>
                <a:gd name="T9" fmla="*/ 24 h 311"/>
                <a:gd name="T10" fmla="*/ 135 w 173"/>
                <a:gd name="T11" fmla="*/ 0 h 311"/>
                <a:gd name="T12" fmla="*/ 35 w 173"/>
                <a:gd name="T13" fmla="*/ 0 h 311"/>
                <a:gd name="T14" fmla="*/ 0 w 173"/>
                <a:gd name="T15" fmla="*/ 24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11">
                  <a:moveTo>
                    <a:pt x="0" y="24"/>
                  </a:moveTo>
                  <a:lnTo>
                    <a:pt x="9" y="114"/>
                  </a:lnTo>
                  <a:lnTo>
                    <a:pt x="85" y="311"/>
                  </a:lnTo>
                  <a:lnTo>
                    <a:pt x="164" y="114"/>
                  </a:lnTo>
                  <a:lnTo>
                    <a:pt x="173" y="24"/>
                  </a:lnTo>
                  <a:lnTo>
                    <a:pt x="135" y="0"/>
                  </a:lnTo>
                  <a:lnTo>
                    <a:pt x="35"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8" name="Rectangle 116"/>
            <p:cNvSpPr>
              <a:spLocks noChangeArrowheads="1"/>
            </p:cNvSpPr>
            <p:nvPr/>
          </p:nvSpPr>
          <p:spPr bwMode="auto">
            <a:xfrm>
              <a:off x="4505" y="1670"/>
              <a:ext cx="100" cy="81"/>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9" name="Freeform 117"/>
            <p:cNvSpPr>
              <a:spLocks/>
            </p:cNvSpPr>
            <p:nvPr/>
          </p:nvSpPr>
          <p:spPr bwMode="auto">
            <a:xfrm>
              <a:off x="4434" y="1421"/>
              <a:ext cx="242" cy="296"/>
            </a:xfrm>
            <a:custGeom>
              <a:avLst/>
              <a:gdLst>
                <a:gd name="T0" fmla="*/ 51 w 102"/>
                <a:gd name="T1" fmla="*/ 125 h 125"/>
                <a:gd name="T2" fmla="*/ 91 w 102"/>
                <a:gd name="T3" fmla="*/ 84 h 125"/>
                <a:gd name="T4" fmla="*/ 92 w 102"/>
                <a:gd name="T5" fmla="*/ 84 h 125"/>
                <a:gd name="T6" fmla="*/ 101 w 102"/>
                <a:gd name="T7" fmla="*/ 71 h 125"/>
                <a:gd name="T8" fmla="*/ 97 w 102"/>
                <a:gd name="T9" fmla="*/ 55 h 125"/>
                <a:gd name="T10" fmla="*/ 97 w 102"/>
                <a:gd name="T11" fmla="*/ 55 h 125"/>
                <a:gd name="T12" fmla="*/ 51 w 102"/>
                <a:gd name="T13" fmla="*/ 0 h 125"/>
                <a:gd name="T14" fmla="*/ 6 w 102"/>
                <a:gd name="T15" fmla="*/ 55 h 125"/>
                <a:gd name="T16" fmla="*/ 5 w 102"/>
                <a:gd name="T17" fmla="*/ 55 h 125"/>
                <a:gd name="T18" fmla="*/ 1 w 102"/>
                <a:gd name="T19" fmla="*/ 71 h 125"/>
                <a:gd name="T20" fmla="*/ 10 w 102"/>
                <a:gd name="T21" fmla="*/ 84 h 125"/>
                <a:gd name="T22" fmla="*/ 12 w 102"/>
                <a:gd name="T23" fmla="*/ 83 h 125"/>
                <a:gd name="T24" fmla="*/ 51 w 102"/>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5">
                  <a:moveTo>
                    <a:pt x="51" y="125"/>
                  </a:moveTo>
                  <a:cubicBezTo>
                    <a:pt x="68" y="125"/>
                    <a:pt x="83" y="106"/>
                    <a:pt x="91" y="84"/>
                  </a:cubicBezTo>
                  <a:cubicBezTo>
                    <a:pt x="91" y="84"/>
                    <a:pt x="92" y="84"/>
                    <a:pt x="92" y="84"/>
                  </a:cubicBezTo>
                  <a:cubicBezTo>
                    <a:pt x="96" y="85"/>
                    <a:pt x="99" y="79"/>
                    <a:pt x="101" y="71"/>
                  </a:cubicBezTo>
                  <a:cubicBezTo>
                    <a:pt x="102" y="63"/>
                    <a:pt x="101" y="56"/>
                    <a:pt x="97" y="55"/>
                  </a:cubicBezTo>
                  <a:cubicBezTo>
                    <a:pt x="97" y="55"/>
                    <a:pt x="97" y="55"/>
                    <a:pt x="97" y="55"/>
                  </a:cubicBezTo>
                  <a:cubicBezTo>
                    <a:pt x="98" y="27"/>
                    <a:pt x="86" y="0"/>
                    <a:pt x="51" y="0"/>
                  </a:cubicBezTo>
                  <a:cubicBezTo>
                    <a:pt x="16" y="0"/>
                    <a:pt x="4" y="27"/>
                    <a:pt x="6" y="55"/>
                  </a:cubicBezTo>
                  <a:cubicBezTo>
                    <a:pt x="6" y="55"/>
                    <a:pt x="5" y="55"/>
                    <a:pt x="5" y="55"/>
                  </a:cubicBezTo>
                  <a:cubicBezTo>
                    <a:pt x="2" y="56"/>
                    <a:pt x="0" y="63"/>
                    <a:pt x="1" y="71"/>
                  </a:cubicBezTo>
                  <a:cubicBezTo>
                    <a:pt x="3" y="79"/>
                    <a:pt x="6" y="85"/>
                    <a:pt x="10" y="84"/>
                  </a:cubicBezTo>
                  <a:cubicBezTo>
                    <a:pt x="10" y="84"/>
                    <a:pt x="11" y="84"/>
                    <a:pt x="12" y="83"/>
                  </a:cubicBezTo>
                  <a:cubicBezTo>
                    <a:pt x="20" y="106"/>
                    <a:pt x="35" y="125"/>
                    <a:pt x="51" y="125"/>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0" name="Freeform 118"/>
            <p:cNvSpPr>
              <a:spLocks/>
            </p:cNvSpPr>
            <p:nvPr/>
          </p:nvSpPr>
          <p:spPr bwMode="auto">
            <a:xfrm>
              <a:off x="4444" y="1421"/>
              <a:ext cx="223" cy="164"/>
            </a:xfrm>
            <a:custGeom>
              <a:avLst/>
              <a:gdLst>
                <a:gd name="T0" fmla="*/ 93 w 94"/>
                <a:gd name="T1" fmla="*/ 55 h 69"/>
                <a:gd name="T2" fmla="*/ 47 w 94"/>
                <a:gd name="T3" fmla="*/ 0 h 69"/>
                <a:gd name="T4" fmla="*/ 2 w 94"/>
                <a:gd name="T5" fmla="*/ 55 h 69"/>
                <a:gd name="T6" fmla="*/ 9 w 94"/>
                <a:gd name="T7" fmla="*/ 68 h 69"/>
                <a:gd name="T8" fmla="*/ 13 w 94"/>
                <a:gd name="T9" fmla="*/ 63 h 69"/>
                <a:gd name="T10" fmla="*/ 26 w 94"/>
                <a:gd name="T11" fmla="*/ 27 h 69"/>
                <a:gd name="T12" fmla="*/ 47 w 94"/>
                <a:gd name="T13" fmla="*/ 31 h 69"/>
                <a:gd name="T14" fmla="*/ 68 w 94"/>
                <a:gd name="T15" fmla="*/ 27 h 69"/>
                <a:gd name="T16" fmla="*/ 81 w 94"/>
                <a:gd name="T17" fmla="*/ 63 h 69"/>
                <a:gd name="T18" fmla="*/ 85 w 94"/>
                <a:gd name="T19" fmla="*/ 68 h 69"/>
                <a:gd name="T20" fmla="*/ 93 w 94"/>
                <a:gd name="T21"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9">
                  <a:moveTo>
                    <a:pt x="93" y="55"/>
                  </a:moveTo>
                  <a:cubicBezTo>
                    <a:pt x="94" y="27"/>
                    <a:pt x="82" y="0"/>
                    <a:pt x="47" y="0"/>
                  </a:cubicBezTo>
                  <a:cubicBezTo>
                    <a:pt x="12" y="0"/>
                    <a:pt x="0" y="27"/>
                    <a:pt x="2" y="55"/>
                  </a:cubicBezTo>
                  <a:cubicBezTo>
                    <a:pt x="5" y="56"/>
                    <a:pt x="8" y="61"/>
                    <a:pt x="9" y="68"/>
                  </a:cubicBezTo>
                  <a:cubicBezTo>
                    <a:pt x="11" y="69"/>
                    <a:pt x="13" y="68"/>
                    <a:pt x="13" y="63"/>
                  </a:cubicBezTo>
                  <a:cubicBezTo>
                    <a:pt x="13" y="46"/>
                    <a:pt x="15" y="31"/>
                    <a:pt x="26" y="27"/>
                  </a:cubicBezTo>
                  <a:cubicBezTo>
                    <a:pt x="37" y="24"/>
                    <a:pt x="39" y="31"/>
                    <a:pt x="47" y="31"/>
                  </a:cubicBezTo>
                  <a:cubicBezTo>
                    <a:pt x="55" y="31"/>
                    <a:pt x="58" y="24"/>
                    <a:pt x="68" y="27"/>
                  </a:cubicBezTo>
                  <a:cubicBezTo>
                    <a:pt x="79" y="30"/>
                    <a:pt x="81" y="46"/>
                    <a:pt x="81" y="63"/>
                  </a:cubicBezTo>
                  <a:cubicBezTo>
                    <a:pt x="81" y="68"/>
                    <a:pt x="83" y="69"/>
                    <a:pt x="85" y="68"/>
                  </a:cubicBezTo>
                  <a:cubicBezTo>
                    <a:pt x="86" y="61"/>
                    <a:pt x="90" y="55"/>
                    <a:pt x="93" y="55"/>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1" name="Freeform 119"/>
            <p:cNvSpPr>
              <a:spLocks/>
            </p:cNvSpPr>
            <p:nvPr/>
          </p:nvSpPr>
          <p:spPr bwMode="auto">
            <a:xfrm>
              <a:off x="4539" y="1746"/>
              <a:ext cx="35" cy="55"/>
            </a:xfrm>
            <a:custGeom>
              <a:avLst/>
              <a:gdLst>
                <a:gd name="T0" fmla="*/ 13 w 15"/>
                <a:gd name="T1" fmla="*/ 23 h 23"/>
                <a:gd name="T2" fmla="*/ 15 w 15"/>
                <a:gd name="T3" fmla="*/ 18 h 23"/>
                <a:gd name="T4" fmla="*/ 7 w 15"/>
                <a:gd name="T5" fmla="*/ 0 h 23"/>
                <a:gd name="T6" fmla="*/ 0 w 15"/>
                <a:gd name="T7" fmla="*/ 18 h 23"/>
                <a:gd name="T8" fmla="*/ 2 w 15"/>
                <a:gd name="T9" fmla="*/ 23 h 23"/>
                <a:gd name="T10" fmla="*/ 13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3" y="23"/>
                  </a:moveTo>
                  <a:cubicBezTo>
                    <a:pt x="15" y="18"/>
                    <a:pt x="15" y="18"/>
                    <a:pt x="15" y="18"/>
                  </a:cubicBezTo>
                  <a:cubicBezTo>
                    <a:pt x="7" y="0"/>
                    <a:pt x="7" y="0"/>
                    <a:pt x="7" y="0"/>
                  </a:cubicBezTo>
                  <a:cubicBezTo>
                    <a:pt x="0" y="18"/>
                    <a:pt x="0" y="18"/>
                    <a:pt x="0" y="18"/>
                  </a:cubicBezTo>
                  <a:cubicBezTo>
                    <a:pt x="2" y="23"/>
                    <a:pt x="2" y="23"/>
                    <a:pt x="2" y="23"/>
                  </a:cubicBezTo>
                  <a:cubicBezTo>
                    <a:pt x="6" y="23"/>
                    <a:pt x="9" y="23"/>
                    <a:pt x="13" y="23"/>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2" name="Freeform 120"/>
            <p:cNvSpPr>
              <a:spLocks/>
            </p:cNvSpPr>
            <p:nvPr/>
          </p:nvSpPr>
          <p:spPr bwMode="auto">
            <a:xfrm>
              <a:off x="4482" y="1703"/>
              <a:ext cx="73" cy="116"/>
            </a:xfrm>
            <a:custGeom>
              <a:avLst/>
              <a:gdLst>
                <a:gd name="T0" fmla="*/ 23 w 73"/>
                <a:gd name="T1" fmla="*/ 0 h 116"/>
                <a:gd name="T2" fmla="*/ 73 w 73"/>
                <a:gd name="T3" fmla="*/ 43 h 116"/>
                <a:gd name="T4" fmla="*/ 45 w 73"/>
                <a:gd name="T5" fmla="*/ 116 h 116"/>
                <a:gd name="T6" fmla="*/ 0 w 73"/>
                <a:gd name="T7" fmla="*/ 14 h 116"/>
                <a:gd name="T8" fmla="*/ 23 w 73"/>
                <a:gd name="T9" fmla="*/ 0 h 116"/>
              </a:gdLst>
              <a:ahLst/>
              <a:cxnLst>
                <a:cxn ang="0">
                  <a:pos x="T0" y="T1"/>
                </a:cxn>
                <a:cxn ang="0">
                  <a:pos x="T2" y="T3"/>
                </a:cxn>
                <a:cxn ang="0">
                  <a:pos x="T4" y="T5"/>
                </a:cxn>
                <a:cxn ang="0">
                  <a:pos x="T6" y="T7"/>
                </a:cxn>
                <a:cxn ang="0">
                  <a:pos x="T8" y="T9"/>
                </a:cxn>
              </a:cxnLst>
              <a:rect l="0" t="0" r="r" b="b"/>
              <a:pathLst>
                <a:path w="73" h="116">
                  <a:moveTo>
                    <a:pt x="23" y="0"/>
                  </a:moveTo>
                  <a:lnTo>
                    <a:pt x="73" y="43"/>
                  </a:lnTo>
                  <a:lnTo>
                    <a:pt x="45" y="116"/>
                  </a:lnTo>
                  <a:lnTo>
                    <a:pt x="0" y="14"/>
                  </a:lnTo>
                  <a:lnTo>
                    <a:pt x="2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3" name="Freeform 121"/>
            <p:cNvSpPr>
              <a:spLocks/>
            </p:cNvSpPr>
            <p:nvPr/>
          </p:nvSpPr>
          <p:spPr bwMode="auto">
            <a:xfrm>
              <a:off x="4437" y="1717"/>
              <a:ext cx="118" cy="297"/>
            </a:xfrm>
            <a:custGeom>
              <a:avLst/>
              <a:gdLst>
                <a:gd name="T0" fmla="*/ 45 w 118"/>
                <a:gd name="T1" fmla="*/ 0 h 297"/>
                <a:gd name="T2" fmla="*/ 118 w 118"/>
                <a:gd name="T3" fmla="*/ 297 h 297"/>
                <a:gd name="T4" fmla="*/ 16 w 118"/>
                <a:gd name="T5" fmla="*/ 133 h 297"/>
                <a:gd name="T6" fmla="*/ 30 w 118"/>
                <a:gd name="T7" fmla="*/ 105 h 297"/>
                <a:gd name="T8" fmla="*/ 0 w 118"/>
                <a:gd name="T9" fmla="*/ 81 h 297"/>
                <a:gd name="T10" fmla="*/ 33 w 118"/>
                <a:gd name="T11" fmla="*/ 10 h 297"/>
                <a:gd name="T12" fmla="*/ 45 w 118"/>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8" h="297">
                  <a:moveTo>
                    <a:pt x="45" y="0"/>
                  </a:moveTo>
                  <a:lnTo>
                    <a:pt x="118" y="297"/>
                  </a:lnTo>
                  <a:lnTo>
                    <a:pt x="16" y="133"/>
                  </a:lnTo>
                  <a:lnTo>
                    <a:pt x="30" y="105"/>
                  </a:lnTo>
                  <a:lnTo>
                    <a:pt x="0" y="81"/>
                  </a:lnTo>
                  <a:lnTo>
                    <a:pt x="33" y="10"/>
                  </a:lnTo>
                  <a:lnTo>
                    <a:pt x="45"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4" name="Freeform 122"/>
            <p:cNvSpPr>
              <a:spLocks/>
            </p:cNvSpPr>
            <p:nvPr/>
          </p:nvSpPr>
          <p:spPr bwMode="auto">
            <a:xfrm>
              <a:off x="4555" y="1703"/>
              <a:ext cx="74" cy="116"/>
            </a:xfrm>
            <a:custGeom>
              <a:avLst/>
              <a:gdLst>
                <a:gd name="T0" fmla="*/ 50 w 74"/>
                <a:gd name="T1" fmla="*/ 0 h 116"/>
                <a:gd name="T2" fmla="*/ 0 w 74"/>
                <a:gd name="T3" fmla="*/ 43 h 116"/>
                <a:gd name="T4" fmla="*/ 29 w 74"/>
                <a:gd name="T5" fmla="*/ 116 h 116"/>
                <a:gd name="T6" fmla="*/ 74 w 74"/>
                <a:gd name="T7" fmla="*/ 14 h 116"/>
                <a:gd name="T8" fmla="*/ 50 w 74"/>
                <a:gd name="T9" fmla="*/ 0 h 116"/>
              </a:gdLst>
              <a:ahLst/>
              <a:cxnLst>
                <a:cxn ang="0">
                  <a:pos x="T0" y="T1"/>
                </a:cxn>
                <a:cxn ang="0">
                  <a:pos x="T2" y="T3"/>
                </a:cxn>
                <a:cxn ang="0">
                  <a:pos x="T4" y="T5"/>
                </a:cxn>
                <a:cxn ang="0">
                  <a:pos x="T6" y="T7"/>
                </a:cxn>
                <a:cxn ang="0">
                  <a:pos x="T8" y="T9"/>
                </a:cxn>
              </a:cxnLst>
              <a:rect l="0" t="0" r="r" b="b"/>
              <a:pathLst>
                <a:path w="74" h="116">
                  <a:moveTo>
                    <a:pt x="50" y="0"/>
                  </a:moveTo>
                  <a:lnTo>
                    <a:pt x="0" y="43"/>
                  </a:lnTo>
                  <a:lnTo>
                    <a:pt x="29" y="116"/>
                  </a:lnTo>
                  <a:lnTo>
                    <a:pt x="74" y="14"/>
                  </a:lnTo>
                  <a:lnTo>
                    <a:pt x="5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3" name="Freeform 123"/>
            <p:cNvSpPr>
              <a:spLocks/>
            </p:cNvSpPr>
            <p:nvPr/>
          </p:nvSpPr>
          <p:spPr bwMode="auto">
            <a:xfrm>
              <a:off x="4532" y="1829"/>
              <a:ext cx="49" cy="185"/>
            </a:xfrm>
            <a:custGeom>
              <a:avLst/>
              <a:gdLst>
                <a:gd name="T0" fmla="*/ 11 w 49"/>
                <a:gd name="T1" fmla="*/ 0 h 185"/>
                <a:gd name="T2" fmla="*/ 37 w 49"/>
                <a:gd name="T3" fmla="*/ 0 h 185"/>
                <a:gd name="T4" fmla="*/ 49 w 49"/>
                <a:gd name="T5" fmla="*/ 126 h 185"/>
                <a:gd name="T6" fmla="*/ 23 w 49"/>
                <a:gd name="T7" fmla="*/ 185 h 185"/>
                <a:gd name="T8" fmla="*/ 0 w 49"/>
                <a:gd name="T9" fmla="*/ 126 h 185"/>
                <a:gd name="T10" fmla="*/ 11 w 49"/>
                <a:gd name="T11" fmla="*/ 0 h 185"/>
              </a:gdLst>
              <a:ahLst/>
              <a:cxnLst>
                <a:cxn ang="0">
                  <a:pos x="T0" y="T1"/>
                </a:cxn>
                <a:cxn ang="0">
                  <a:pos x="T2" y="T3"/>
                </a:cxn>
                <a:cxn ang="0">
                  <a:pos x="T4" y="T5"/>
                </a:cxn>
                <a:cxn ang="0">
                  <a:pos x="T6" y="T7"/>
                </a:cxn>
                <a:cxn ang="0">
                  <a:pos x="T8" y="T9"/>
                </a:cxn>
                <a:cxn ang="0">
                  <a:pos x="T10" y="T11"/>
                </a:cxn>
              </a:cxnLst>
              <a:rect l="0" t="0" r="r" b="b"/>
              <a:pathLst>
                <a:path w="49" h="185">
                  <a:moveTo>
                    <a:pt x="11" y="0"/>
                  </a:moveTo>
                  <a:lnTo>
                    <a:pt x="37" y="0"/>
                  </a:lnTo>
                  <a:lnTo>
                    <a:pt x="49" y="126"/>
                  </a:lnTo>
                  <a:lnTo>
                    <a:pt x="23" y="185"/>
                  </a:lnTo>
                  <a:lnTo>
                    <a:pt x="0" y="126"/>
                  </a:lnTo>
                  <a:lnTo>
                    <a:pt x="11" y="0"/>
                  </a:ln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 name="Freeform 124"/>
            <p:cNvSpPr>
              <a:spLocks/>
            </p:cNvSpPr>
            <p:nvPr/>
          </p:nvSpPr>
          <p:spPr bwMode="auto">
            <a:xfrm>
              <a:off x="4446" y="1409"/>
              <a:ext cx="185" cy="102"/>
            </a:xfrm>
            <a:custGeom>
              <a:avLst/>
              <a:gdLst>
                <a:gd name="T0" fmla="*/ 78 w 78"/>
                <a:gd name="T1" fmla="*/ 24 h 43"/>
                <a:gd name="T2" fmla="*/ 16 w 78"/>
                <a:gd name="T3" fmla="*/ 42 h 43"/>
                <a:gd name="T4" fmla="*/ 78 w 78"/>
                <a:gd name="T5" fmla="*/ 24 h 43"/>
              </a:gdLst>
              <a:ahLst/>
              <a:cxnLst>
                <a:cxn ang="0">
                  <a:pos x="T0" y="T1"/>
                </a:cxn>
                <a:cxn ang="0">
                  <a:pos x="T2" y="T3"/>
                </a:cxn>
                <a:cxn ang="0">
                  <a:pos x="T4" y="T5"/>
                </a:cxn>
              </a:cxnLst>
              <a:rect l="0" t="0" r="r" b="b"/>
              <a:pathLst>
                <a:path w="78" h="43">
                  <a:moveTo>
                    <a:pt x="78" y="24"/>
                  </a:moveTo>
                  <a:cubicBezTo>
                    <a:pt x="73" y="33"/>
                    <a:pt x="31" y="40"/>
                    <a:pt x="16" y="42"/>
                  </a:cubicBezTo>
                  <a:cubicBezTo>
                    <a:pt x="0" y="43"/>
                    <a:pt x="12" y="0"/>
                    <a:pt x="78" y="24"/>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 name="Freeform 125"/>
            <p:cNvSpPr>
              <a:spLocks/>
            </p:cNvSpPr>
            <p:nvPr/>
          </p:nvSpPr>
          <p:spPr bwMode="auto">
            <a:xfrm>
              <a:off x="4579" y="1409"/>
              <a:ext cx="90" cy="130"/>
            </a:xfrm>
            <a:custGeom>
              <a:avLst/>
              <a:gdLst>
                <a:gd name="T0" fmla="*/ 0 w 38"/>
                <a:gd name="T1" fmla="*/ 24 h 55"/>
                <a:gd name="T2" fmla="*/ 31 w 38"/>
                <a:gd name="T3" fmla="*/ 54 h 55"/>
                <a:gd name="T4" fmla="*/ 0 w 38"/>
                <a:gd name="T5" fmla="*/ 24 h 55"/>
              </a:gdLst>
              <a:ahLst/>
              <a:cxnLst>
                <a:cxn ang="0">
                  <a:pos x="T0" y="T1"/>
                </a:cxn>
                <a:cxn ang="0">
                  <a:pos x="T2" y="T3"/>
                </a:cxn>
                <a:cxn ang="0">
                  <a:pos x="T4" y="T5"/>
                </a:cxn>
              </a:cxnLst>
              <a:rect l="0" t="0" r="r" b="b"/>
              <a:pathLst>
                <a:path w="38" h="55">
                  <a:moveTo>
                    <a:pt x="0" y="24"/>
                  </a:moveTo>
                  <a:cubicBezTo>
                    <a:pt x="2" y="33"/>
                    <a:pt x="25" y="53"/>
                    <a:pt x="31" y="54"/>
                  </a:cubicBezTo>
                  <a:cubicBezTo>
                    <a:pt x="38" y="55"/>
                    <a:pt x="29" y="0"/>
                    <a:pt x="0" y="24"/>
                  </a:cubicBezTo>
                  <a:close/>
                </a:path>
              </a:pathLst>
            </a:custGeom>
            <a:solidFill>
              <a:srgbClr val="3B19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 name="Freeform 126"/>
            <p:cNvSpPr>
              <a:spLocks/>
            </p:cNvSpPr>
            <p:nvPr/>
          </p:nvSpPr>
          <p:spPr bwMode="auto">
            <a:xfrm>
              <a:off x="4482" y="1703"/>
              <a:ext cx="73" cy="98"/>
            </a:xfrm>
            <a:custGeom>
              <a:avLst/>
              <a:gdLst>
                <a:gd name="T0" fmla="*/ 23 w 73"/>
                <a:gd name="T1" fmla="*/ 0 h 98"/>
                <a:gd name="T2" fmla="*/ 73 w 73"/>
                <a:gd name="T3" fmla="*/ 43 h 98"/>
                <a:gd name="T4" fmla="*/ 45 w 73"/>
                <a:gd name="T5" fmla="*/ 98 h 98"/>
                <a:gd name="T6" fmla="*/ 0 w 73"/>
                <a:gd name="T7" fmla="*/ 14 h 98"/>
                <a:gd name="T8" fmla="*/ 23 w 73"/>
                <a:gd name="T9" fmla="*/ 0 h 98"/>
              </a:gdLst>
              <a:ahLst/>
              <a:cxnLst>
                <a:cxn ang="0">
                  <a:pos x="T0" y="T1"/>
                </a:cxn>
                <a:cxn ang="0">
                  <a:pos x="T2" y="T3"/>
                </a:cxn>
                <a:cxn ang="0">
                  <a:pos x="T4" y="T5"/>
                </a:cxn>
                <a:cxn ang="0">
                  <a:pos x="T6" y="T7"/>
                </a:cxn>
                <a:cxn ang="0">
                  <a:pos x="T8" y="T9"/>
                </a:cxn>
              </a:cxnLst>
              <a:rect l="0" t="0" r="r" b="b"/>
              <a:pathLst>
                <a:path w="73" h="98">
                  <a:moveTo>
                    <a:pt x="23" y="0"/>
                  </a:moveTo>
                  <a:lnTo>
                    <a:pt x="73" y="43"/>
                  </a:lnTo>
                  <a:lnTo>
                    <a:pt x="45" y="98"/>
                  </a:lnTo>
                  <a:lnTo>
                    <a:pt x="0" y="14"/>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 name="Freeform 127"/>
            <p:cNvSpPr>
              <a:spLocks/>
            </p:cNvSpPr>
            <p:nvPr/>
          </p:nvSpPr>
          <p:spPr bwMode="auto">
            <a:xfrm>
              <a:off x="4449" y="1717"/>
              <a:ext cx="106" cy="297"/>
            </a:xfrm>
            <a:custGeom>
              <a:avLst/>
              <a:gdLst>
                <a:gd name="T0" fmla="*/ 33 w 106"/>
                <a:gd name="T1" fmla="*/ 0 h 297"/>
                <a:gd name="T2" fmla="*/ 106 w 106"/>
                <a:gd name="T3" fmla="*/ 297 h 297"/>
                <a:gd name="T4" fmla="*/ 14 w 106"/>
                <a:gd name="T5" fmla="*/ 121 h 297"/>
                <a:gd name="T6" fmla="*/ 30 w 106"/>
                <a:gd name="T7" fmla="*/ 100 h 297"/>
                <a:gd name="T8" fmla="*/ 0 w 106"/>
                <a:gd name="T9" fmla="*/ 76 h 297"/>
                <a:gd name="T10" fmla="*/ 21 w 106"/>
                <a:gd name="T11" fmla="*/ 10 h 297"/>
                <a:gd name="T12" fmla="*/ 33 w 106"/>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6" h="297">
                  <a:moveTo>
                    <a:pt x="33" y="0"/>
                  </a:moveTo>
                  <a:lnTo>
                    <a:pt x="106" y="297"/>
                  </a:lnTo>
                  <a:lnTo>
                    <a:pt x="14" y="121"/>
                  </a:lnTo>
                  <a:lnTo>
                    <a:pt x="30" y="100"/>
                  </a:lnTo>
                  <a:lnTo>
                    <a:pt x="0" y="76"/>
                  </a:lnTo>
                  <a:lnTo>
                    <a:pt x="21" y="10"/>
                  </a:lnTo>
                  <a:lnTo>
                    <a:pt x="33"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 name="Freeform 128"/>
            <p:cNvSpPr>
              <a:spLocks/>
            </p:cNvSpPr>
            <p:nvPr/>
          </p:nvSpPr>
          <p:spPr bwMode="auto">
            <a:xfrm>
              <a:off x="4555" y="1717"/>
              <a:ext cx="119" cy="297"/>
            </a:xfrm>
            <a:custGeom>
              <a:avLst/>
              <a:gdLst>
                <a:gd name="T0" fmla="*/ 74 w 119"/>
                <a:gd name="T1" fmla="*/ 0 h 297"/>
                <a:gd name="T2" fmla="*/ 0 w 119"/>
                <a:gd name="T3" fmla="*/ 297 h 297"/>
                <a:gd name="T4" fmla="*/ 102 w 119"/>
                <a:gd name="T5" fmla="*/ 133 h 297"/>
                <a:gd name="T6" fmla="*/ 90 w 119"/>
                <a:gd name="T7" fmla="*/ 105 h 297"/>
                <a:gd name="T8" fmla="*/ 119 w 119"/>
                <a:gd name="T9" fmla="*/ 81 h 297"/>
                <a:gd name="T10" fmla="*/ 88 w 119"/>
                <a:gd name="T11" fmla="*/ 10 h 297"/>
                <a:gd name="T12" fmla="*/ 74 w 119"/>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19" h="297">
                  <a:moveTo>
                    <a:pt x="74" y="0"/>
                  </a:moveTo>
                  <a:lnTo>
                    <a:pt x="0" y="297"/>
                  </a:lnTo>
                  <a:lnTo>
                    <a:pt x="102" y="133"/>
                  </a:lnTo>
                  <a:lnTo>
                    <a:pt x="90" y="105"/>
                  </a:lnTo>
                  <a:lnTo>
                    <a:pt x="119" y="81"/>
                  </a:lnTo>
                  <a:lnTo>
                    <a:pt x="88" y="10"/>
                  </a:lnTo>
                  <a:lnTo>
                    <a:pt x="7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 name="Freeform 129"/>
            <p:cNvSpPr>
              <a:spLocks/>
            </p:cNvSpPr>
            <p:nvPr/>
          </p:nvSpPr>
          <p:spPr bwMode="auto">
            <a:xfrm>
              <a:off x="4555" y="1717"/>
              <a:ext cx="107" cy="297"/>
            </a:xfrm>
            <a:custGeom>
              <a:avLst/>
              <a:gdLst>
                <a:gd name="T0" fmla="*/ 74 w 107"/>
                <a:gd name="T1" fmla="*/ 0 h 297"/>
                <a:gd name="T2" fmla="*/ 0 w 107"/>
                <a:gd name="T3" fmla="*/ 297 h 297"/>
                <a:gd name="T4" fmla="*/ 93 w 107"/>
                <a:gd name="T5" fmla="*/ 121 h 297"/>
                <a:gd name="T6" fmla="*/ 79 w 107"/>
                <a:gd name="T7" fmla="*/ 100 h 297"/>
                <a:gd name="T8" fmla="*/ 107 w 107"/>
                <a:gd name="T9" fmla="*/ 76 h 297"/>
                <a:gd name="T10" fmla="*/ 88 w 107"/>
                <a:gd name="T11" fmla="*/ 10 h 297"/>
                <a:gd name="T12" fmla="*/ 74 w 10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107" h="297">
                  <a:moveTo>
                    <a:pt x="74" y="0"/>
                  </a:moveTo>
                  <a:lnTo>
                    <a:pt x="0" y="297"/>
                  </a:lnTo>
                  <a:lnTo>
                    <a:pt x="93" y="121"/>
                  </a:lnTo>
                  <a:lnTo>
                    <a:pt x="79" y="100"/>
                  </a:lnTo>
                  <a:lnTo>
                    <a:pt x="107" y="76"/>
                  </a:lnTo>
                  <a:lnTo>
                    <a:pt x="88" y="10"/>
                  </a:lnTo>
                  <a:lnTo>
                    <a:pt x="74"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 name="Freeform 130"/>
            <p:cNvSpPr>
              <a:spLocks/>
            </p:cNvSpPr>
            <p:nvPr/>
          </p:nvSpPr>
          <p:spPr bwMode="auto">
            <a:xfrm>
              <a:off x="4555" y="1703"/>
              <a:ext cx="74" cy="98"/>
            </a:xfrm>
            <a:custGeom>
              <a:avLst/>
              <a:gdLst>
                <a:gd name="T0" fmla="*/ 50 w 74"/>
                <a:gd name="T1" fmla="*/ 0 h 98"/>
                <a:gd name="T2" fmla="*/ 0 w 74"/>
                <a:gd name="T3" fmla="*/ 43 h 98"/>
                <a:gd name="T4" fmla="*/ 29 w 74"/>
                <a:gd name="T5" fmla="*/ 98 h 98"/>
                <a:gd name="T6" fmla="*/ 74 w 74"/>
                <a:gd name="T7" fmla="*/ 14 h 98"/>
                <a:gd name="T8" fmla="*/ 50 w 74"/>
                <a:gd name="T9" fmla="*/ 0 h 98"/>
              </a:gdLst>
              <a:ahLst/>
              <a:cxnLst>
                <a:cxn ang="0">
                  <a:pos x="T0" y="T1"/>
                </a:cxn>
                <a:cxn ang="0">
                  <a:pos x="T2" y="T3"/>
                </a:cxn>
                <a:cxn ang="0">
                  <a:pos x="T4" y="T5"/>
                </a:cxn>
                <a:cxn ang="0">
                  <a:pos x="T6" y="T7"/>
                </a:cxn>
                <a:cxn ang="0">
                  <a:pos x="T8" y="T9"/>
                </a:cxn>
              </a:cxnLst>
              <a:rect l="0" t="0" r="r" b="b"/>
              <a:pathLst>
                <a:path w="74" h="98">
                  <a:moveTo>
                    <a:pt x="50" y="0"/>
                  </a:moveTo>
                  <a:lnTo>
                    <a:pt x="0" y="43"/>
                  </a:lnTo>
                  <a:lnTo>
                    <a:pt x="29" y="98"/>
                  </a:lnTo>
                  <a:lnTo>
                    <a:pt x="74" y="14"/>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 name="Freeform 131"/>
            <p:cNvSpPr>
              <a:spLocks/>
            </p:cNvSpPr>
            <p:nvPr/>
          </p:nvSpPr>
          <p:spPr bwMode="auto">
            <a:xfrm>
              <a:off x="4539" y="1798"/>
              <a:ext cx="35" cy="33"/>
            </a:xfrm>
            <a:custGeom>
              <a:avLst/>
              <a:gdLst>
                <a:gd name="T0" fmla="*/ 2 w 15"/>
                <a:gd name="T1" fmla="*/ 0 h 14"/>
                <a:gd name="T2" fmla="*/ 13 w 15"/>
                <a:gd name="T3" fmla="*/ 0 h 14"/>
                <a:gd name="T4" fmla="*/ 13 w 15"/>
                <a:gd name="T5" fmla="*/ 14 h 14"/>
                <a:gd name="T6" fmla="*/ 2 w 15"/>
                <a:gd name="T7" fmla="*/ 14 h 14"/>
                <a:gd name="T8" fmla="*/ 2 w 15"/>
                <a:gd name="T9" fmla="*/ 0 h 14"/>
              </a:gdLst>
              <a:ahLst/>
              <a:cxnLst>
                <a:cxn ang="0">
                  <a:pos x="T0" y="T1"/>
                </a:cxn>
                <a:cxn ang="0">
                  <a:pos x="T2" y="T3"/>
                </a:cxn>
                <a:cxn ang="0">
                  <a:pos x="T4" y="T5"/>
                </a:cxn>
                <a:cxn ang="0">
                  <a:pos x="T6" y="T7"/>
                </a:cxn>
                <a:cxn ang="0">
                  <a:pos x="T8" y="T9"/>
                </a:cxn>
              </a:cxnLst>
              <a:rect l="0" t="0" r="r" b="b"/>
              <a:pathLst>
                <a:path w="15" h="14">
                  <a:moveTo>
                    <a:pt x="2" y="0"/>
                  </a:moveTo>
                  <a:cubicBezTo>
                    <a:pt x="13" y="0"/>
                    <a:pt x="13" y="0"/>
                    <a:pt x="13" y="0"/>
                  </a:cubicBezTo>
                  <a:cubicBezTo>
                    <a:pt x="15" y="5"/>
                    <a:pt x="15" y="9"/>
                    <a:pt x="13" y="14"/>
                  </a:cubicBezTo>
                  <a:cubicBezTo>
                    <a:pt x="2" y="14"/>
                    <a:pt x="2" y="14"/>
                    <a:pt x="2" y="14"/>
                  </a:cubicBezTo>
                  <a:cubicBezTo>
                    <a:pt x="0" y="9"/>
                    <a:pt x="0" y="5"/>
                    <a:pt x="2" y="0"/>
                  </a:cubicBezTo>
                  <a:close/>
                </a:path>
              </a:pathLst>
            </a:custGeom>
            <a:solidFill>
              <a:srgbClr val="FC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 name="Freeform 132"/>
            <p:cNvSpPr>
              <a:spLocks/>
            </p:cNvSpPr>
            <p:nvPr/>
          </p:nvSpPr>
          <p:spPr bwMode="auto">
            <a:xfrm>
              <a:off x="4548" y="2014"/>
              <a:ext cx="14" cy="88"/>
            </a:xfrm>
            <a:custGeom>
              <a:avLst/>
              <a:gdLst>
                <a:gd name="T0" fmla="*/ 1 w 6"/>
                <a:gd name="T1" fmla="*/ 37 h 37"/>
                <a:gd name="T2" fmla="*/ 6 w 6"/>
                <a:gd name="T3" fmla="*/ 37 h 37"/>
                <a:gd name="T4" fmla="*/ 3 w 6"/>
                <a:gd name="T5" fmla="*/ 0 h 37"/>
                <a:gd name="T6" fmla="*/ 1 w 6"/>
                <a:gd name="T7" fmla="*/ 37 h 37"/>
              </a:gdLst>
              <a:ahLst/>
              <a:cxnLst>
                <a:cxn ang="0">
                  <a:pos x="T0" y="T1"/>
                </a:cxn>
                <a:cxn ang="0">
                  <a:pos x="T2" y="T3"/>
                </a:cxn>
                <a:cxn ang="0">
                  <a:pos x="T4" y="T5"/>
                </a:cxn>
                <a:cxn ang="0">
                  <a:pos x="T6" y="T7"/>
                </a:cxn>
              </a:cxnLst>
              <a:rect l="0" t="0" r="r" b="b"/>
              <a:pathLst>
                <a:path w="6" h="37">
                  <a:moveTo>
                    <a:pt x="1" y="37"/>
                  </a:moveTo>
                  <a:cubicBezTo>
                    <a:pt x="2" y="37"/>
                    <a:pt x="4" y="37"/>
                    <a:pt x="6" y="37"/>
                  </a:cubicBezTo>
                  <a:cubicBezTo>
                    <a:pt x="6" y="28"/>
                    <a:pt x="4" y="4"/>
                    <a:pt x="3" y="0"/>
                  </a:cubicBezTo>
                  <a:cubicBezTo>
                    <a:pt x="2" y="3"/>
                    <a:pt x="0" y="27"/>
                    <a:pt x="1" y="3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 name="Freeform 133"/>
            <p:cNvSpPr>
              <a:spLocks/>
            </p:cNvSpPr>
            <p:nvPr/>
          </p:nvSpPr>
          <p:spPr bwMode="auto">
            <a:xfrm>
              <a:off x="4259" y="2000"/>
              <a:ext cx="152" cy="392"/>
            </a:xfrm>
            <a:custGeom>
              <a:avLst/>
              <a:gdLst>
                <a:gd name="T0" fmla="*/ 0 w 64"/>
                <a:gd name="T1" fmla="*/ 20 h 165"/>
                <a:gd name="T2" fmla="*/ 41 w 64"/>
                <a:gd name="T3" fmla="*/ 18 h 165"/>
                <a:gd name="T4" fmla="*/ 63 w 64"/>
                <a:gd name="T5" fmla="*/ 142 h 165"/>
                <a:gd name="T6" fmla="*/ 58 w 64"/>
                <a:gd name="T7" fmla="*/ 157 h 165"/>
                <a:gd name="T8" fmla="*/ 13 w 64"/>
                <a:gd name="T9" fmla="*/ 165 h 165"/>
                <a:gd name="T10" fmla="*/ 0 w 64"/>
                <a:gd name="T11" fmla="*/ 20 h 165"/>
                <a:gd name="T12" fmla="*/ 0 w 64"/>
                <a:gd name="T13" fmla="*/ 20 h 165"/>
              </a:gdLst>
              <a:ahLst/>
              <a:cxnLst>
                <a:cxn ang="0">
                  <a:pos x="T0" y="T1"/>
                </a:cxn>
                <a:cxn ang="0">
                  <a:pos x="T2" y="T3"/>
                </a:cxn>
                <a:cxn ang="0">
                  <a:pos x="T4" y="T5"/>
                </a:cxn>
                <a:cxn ang="0">
                  <a:pos x="T6" y="T7"/>
                </a:cxn>
                <a:cxn ang="0">
                  <a:pos x="T8" y="T9"/>
                </a:cxn>
                <a:cxn ang="0">
                  <a:pos x="T10" y="T11"/>
                </a:cxn>
                <a:cxn ang="0">
                  <a:pos x="T12" y="T13"/>
                </a:cxn>
              </a:cxnLst>
              <a:rect l="0" t="0" r="r" b="b"/>
              <a:pathLst>
                <a:path w="64" h="165">
                  <a:moveTo>
                    <a:pt x="0" y="20"/>
                  </a:moveTo>
                  <a:cubicBezTo>
                    <a:pt x="22" y="15"/>
                    <a:pt x="37" y="0"/>
                    <a:pt x="41" y="18"/>
                  </a:cubicBezTo>
                  <a:cubicBezTo>
                    <a:pt x="46" y="39"/>
                    <a:pt x="57" y="94"/>
                    <a:pt x="63" y="142"/>
                  </a:cubicBezTo>
                  <a:cubicBezTo>
                    <a:pt x="64" y="153"/>
                    <a:pt x="61" y="156"/>
                    <a:pt x="58" y="157"/>
                  </a:cubicBezTo>
                  <a:cubicBezTo>
                    <a:pt x="43" y="162"/>
                    <a:pt x="30" y="163"/>
                    <a:pt x="13" y="165"/>
                  </a:cubicBezTo>
                  <a:cubicBezTo>
                    <a:pt x="0" y="20"/>
                    <a:pt x="0" y="20"/>
                    <a:pt x="0" y="20"/>
                  </a:cubicBezTo>
                  <a:cubicBezTo>
                    <a:pt x="0" y="20"/>
                    <a:pt x="0" y="20"/>
                    <a:pt x="0" y="20"/>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 name="Freeform 134"/>
            <p:cNvSpPr>
              <a:spLocks/>
            </p:cNvSpPr>
            <p:nvPr/>
          </p:nvSpPr>
          <p:spPr bwMode="auto">
            <a:xfrm>
              <a:off x="4000" y="1599"/>
              <a:ext cx="351" cy="693"/>
            </a:xfrm>
            <a:custGeom>
              <a:avLst/>
              <a:gdLst>
                <a:gd name="T0" fmla="*/ 136 w 148"/>
                <a:gd name="T1" fmla="*/ 113 h 292"/>
                <a:gd name="T2" fmla="*/ 75 w 148"/>
                <a:gd name="T3" fmla="*/ 292 h 292"/>
                <a:gd name="T4" fmla="*/ 7 w 148"/>
                <a:gd name="T5" fmla="*/ 121 h 292"/>
                <a:gd name="T6" fmla="*/ 99 w 148"/>
                <a:gd name="T7" fmla="*/ 26 h 292"/>
                <a:gd name="T8" fmla="*/ 136 w 148"/>
                <a:gd name="T9" fmla="*/ 113 h 292"/>
              </a:gdLst>
              <a:ahLst/>
              <a:cxnLst>
                <a:cxn ang="0">
                  <a:pos x="T0" y="T1"/>
                </a:cxn>
                <a:cxn ang="0">
                  <a:pos x="T2" y="T3"/>
                </a:cxn>
                <a:cxn ang="0">
                  <a:pos x="T4" y="T5"/>
                </a:cxn>
                <a:cxn ang="0">
                  <a:pos x="T6" y="T7"/>
                </a:cxn>
                <a:cxn ang="0">
                  <a:pos x="T8" y="T9"/>
                </a:cxn>
              </a:cxnLst>
              <a:rect l="0" t="0" r="r" b="b"/>
              <a:pathLst>
                <a:path w="148" h="292">
                  <a:moveTo>
                    <a:pt x="136" y="113"/>
                  </a:moveTo>
                  <a:cubicBezTo>
                    <a:pt x="123" y="177"/>
                    <a:pt x="96" y="292"/>
                    <a:pt x="75" y="292"/>
                  </a:cubicBezTo>
                  <a:cubicBezTo>
                    <a:pt x="55" y="292"/>
                    <a:pt x="15" y="169"/>
                    <a:pt x="7" y="121"/>
                  </a:cubicBezTo>
                  <a:cubicBezTo>
                    <a:pt x="0" y="80"/>
                    <a:pt x="13" y="0"/>
                    <a:pt x="99" y="26"/>
                  </a:cubicBezTo>
                  <a:cubicBezTo>
                    <a:pt x="127" y="25"/>
                    <a:pt x="148" y="57"/>
                    <a:pt x="136" y="113"/>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5" name="Freeform 135"/>
            <p:cNvSpPr>
              <a:spLocks/>
            </p:cNvSpPr>
            <p:nvPr/>
          </p:nvSpPr>
          <p:spPr bwMode="auto">
            <a:xfrm>
              <a:off x="3948" y="1998"/>
              <a:ext cx="152" cy="394"/>
            </a:xfrm>
            <a:custGeom>
              <a:avLst/>
              <a:gdLst>
                <a:gd name="T0" fmla="*/ 64 w 64"/>
                <a:gd name="T1" fmla="*/ 21 h 166"/>
                <a:gd name="T2" fmla="*/ 22 w 64"/>
                <a:gd name="T3" fmla="*/ 22 h 166"/>
                <a:gd name="T4" fmla="*/ 1 w 64"/>
                <a:gd name="T5" fmla="*/ 144 h 166"/>
                <a:gd name="T6" fmla="*/ 8 w 64"/>
                <a:gd name="T7" fmla="*/ 159 h 166"/>
                <a:gd name="T8" fmla="*/ 51 w 64"/>
                <a:gd name="T9" fmla="*/ 166 h 166"/>
                <a:gd name="T10" fmla="*/ 64 w 64"/>
                <a:gd name="T11" fmla="*/ 21 h 166"/>
                <a:gd name="T12" fmla="*/ 64 w 64"/>
                <a:gd name="T13" fmla="*/ 21 h 166"/>
              </a:gdLst>
              <a:ahLst/>
              <a:cxnLst>
                <a:cxn ang="0">
                  <a:pos x="T0" y="T1"/>
                </a:cxn>
                <a:cxn ang="0">
                  <a:pos x="T2" y="T3"/>
                </a:cxn>
                <a:cxn ang="0">
                  <a:pos x="T4" y="T5"/>
                </a:cxn>
                <a:cxn ang="0">
                  <a:pos x="T6" y="T7"/>
                </a:cxn>
                <a:cxn ang="0">
                  <a:pos x="T8" y="T9"/>
                </a:cxn>
                <a:cxn ang="0">
                  <a:pos x="T10" y="T11"/>
                </a:cxn>
                <a:cxn ang="0">
                  <a:pos x="T12" y="T13"/>
                </a:cxn>
              </a:cxnLst>
              <a:rect l="0" t="0" r="r" b="b"/>
              <a:pathLst>
                <a:path w="64" h="166">
                  <a:moveTo>
                    <a:pt x="64" y="21"/>
                  </a:moveTo>
                  <a:cubicBezTo>
                    <a:pt x="36" y="14"/>
                    <a:pt x="27" y="0"/>
                    <a:pt x="22" y="22"/>
                  </a:cubicBezTo>
                  <a:cubicBezTo>
                    <a:pt x="17" y="45"/>
                    <a:pt x="7" y="97"/>
                    <a:pt x="1" y="144"/>
                  </a:cubicBezTo>
                  <a:cubicBezTo>
                    <a:pt x="0" y="156"/>
                    <a:pt x="4" y="158"/>
                    <a:pt x="8" y="159"/>
                  </a:cubicBezTo>
                  <a:cubicBezTo>
                    <a:pt x="22" y="162"/>
                    <a:pt x="35" y="164"/>
                    <a:pt x="51" y="166"/>
                  </a:cubicBezTo>
                  <a:cubicBezTo>
                    <a:pt x="64" y="21"/>
                    <a:pt x="64" y="21"/>
                    <a:pt x="64" y="21"/>
                  </a:cubicBezTo>
                  <a:cubicBezTo>
                    <a:pt x="64" y="21"/>
                    <a:pt x="64" y="21"/>
                    <a:pt x="64" y="21"/>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6" name="Freeform 136"/>
            <p:cNvSpPr>
              <a:spLocks/>
            </p:cNvSpPr>
            <p:nvPr/>
          </p:nvSpPr>
          <p:spPr bwMode="auto">
            <a:xfrm>
              <a:off x="4048" y="2387"/>
              <a:ext cx="261" cy="14"/>
            </a:xfrm>
            <a:custGeom>
              <a:avLst/>
              <a:gdLst>
                <a:gd name="T0" fmla="*/ 0 w 110"/>
                <a:gd name="T1" fmla="*/ 0 h 6"/>
                <a:gd name="T2" fmla="*/ 0 w 110"/>
                <a:gd name="T3" fmla="*/ 1 h 6"/>
                <a:gd name="T4" fmla="*/ 110 w 110"/>
                <a:gd name="T5" fmla="*/ 1 h 6"/>
                <a:gd name="T6" fmla="*/ 109 w 110"/>
                <a:gd name="T7" fmla="*/ 0 h 6"/>
                <a:gd name="T8" fmla="*/ 0 w 110"/>
                <a:gd name="T9" fmla="*/ 0 h 6"/>
              </a:gdLst>
              <a:ahLst/>
              <a:cxnLst>
                <a:cxn ang="0">
                  <a:pos x="T0" y="T1"/>
                </a:cxn>
                <a:cxn ang="0">
                  <a:pos x="T2" y="T3"/>
                </a:cxn>
                <a:cxn ang="0">
                  <a:pos x="T4" y="T5"/>
                </a:cxn>
                <a:cxn ang="0">
                  <a:pos x="T6" y="T7"/>
                </a:cxn>
                <a:cxn ang="0">
                  <a:pos x="T8" y="T9"/>
                </a:cxn>
              </a:cxnLst>
              <a:rect l="0" t="0" r="r" b="b"/>
              <a:pathLst>
                <a:path w="110" h="6">
                  <a:moveTo>
                    <a:pt x="0" y="0"/>
                  </a:moveTo>
                  <a:cubicBezTo>
                    <a:pt x="0" y="1"/>
                    <a:pt x="0" y="1"/>
                    <a:pt x="0" y="1"/>
                  </a:cubicBezTo>
                  <a:cubicBezTo>
                    <a:pt x="34" y="6"/>
                    <a:pt x="76" y="6"/>
                    <a:pt x="110" y="1"/>
                  </a:cubicBezTo>
                  <a:cubicBezTo>
                    <a:pt x="110" y="1"/>
                    <a:pt x="110" y="0"/>
                    <a:pt x="109" y="0"/>
                  </a:cubicBezTo>
                  <a:lnTo>
                    <a:pt x="0"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7" name="Freeform 137"/>
            <p:cNvSpPr>
              <a:spLocks/>
            </p:cNvSpPr>
            <p:nvPr/>
          </p:nvSpPr>
          <p:spPr bwMode="auto">
            <a:xfrm>
              <a:off x="3993" y="1962"/>
              <a:ext cx="372" cy="439"/>
            </a:xfrm>
            <a:custGeom>
              <a:avLst/>
              <a:gdLst>
                <a:gd name="T0" fmla="*/ 22 w 157"/>
                <a:gd name="T1" fmla="*/ 180 h 185"/>
                <a:gd name="T2" fmla="*/ 13 w 157"/>
                <a:gd name="T3" fmla="*/ 113 h 185"/>
                <a:gd name="T4" fmla="*/ 7 w 157"/>
                <a:gd name="T5" fmla="*/ 27 h 185"/>
                <a:gd name="T6" fmla="*/ 60 w 157"/>
                <a:gd name="T7" fmla="*/ 0 h 185"/>
                <a:gd name="T8" fmla="*/ 78 w 157"/>
                <a:gd name="T9" fmla="*/ 7 h 185"/>
                <a:gd name="T10" fmla="*/ 97 w 157"/>
                <a:gd name="T11" fmla="*/ 0 h 185"/>
                <a:gd name="T12" fmla="*/ 150 w 157"/>
                <a:gd name="T13" fmla="*/ 27 h 185"/>
                <a:gd name="T14" fmla="*/ 144 w 157"/>
                <a:gd name="T15" fmla="*/ 113 h 185"/>
                <a:gd name="T16" fmla="*/ 133 w 157"/>
                <a:gd name="T17" fmla="*/ 180 h 185"/>
                <a:gd name="T18" fmla="*/ 22 w 157"/>
                <a:gd name="T1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5">
                  <a:moveTo>
                    <a:pt x="22" y="180"/>
                  </a:moveTo>
                  <a:cubicBezTo>
                    <a:pt x="31" y="152"/>
                    <a:pt x="26" y="144"/>
                    <a:pt x="13" y="113"/>
                  </a:cubicBezTo>
                  <a:cubicBezTo>
                    <a:pt x="0" y="82"/>
                    <a:pt x="26" y="65"/>
                    <a:pt x="7" y="27"/>
                  </a:cubicBezTo>
                  <a:cubicBezTo>
                    <a:pt x="24" y="16"/>
                    <a:pt x="46" y="11"/>
                    <a:pt x="60" y="0"/>
                  </a:cubicBezTo>
                  <a:cubicBezTo>
                    <a:pt x="66" y="6"/>
                    <a:pt x="71" y="7"/>
                    <a:pt x="78" y="7"/>
                  </a:cubicBezTo>
                  <a:cubicBezTo>
                    <a:pt x="85" y="7"/>
                    <a:pt x="90" y="6"/>
                    <a:pt x="97" y="0"/>
                  </a:cubicBezTo>
                  <a:cubicBezTo>
                    <a:pt x="107" y="8"/>
                    <a:pt x="132" y="15"/>
                    <a:pt x="150" y="27"/>
                  </a:cubicBezTo>
                  <a:cubicBezTo>
                    <a:pt x="132" y="66"/>
                    <a:pt x="157" y="73"/>
                    <a:pt x="144" y="113"/>
                  </a:cubicBezTo>
                  <a:cubicBezTo>
                    <a:pt x="134" y="144"/>
                    <a:pt x="119" y="146"/>
                    <a:pt x="133" y="180"/>
                  </a:cubicBezTo>
                  <a:cubicBezTo>
                    <a:pt x="99" y="185"/>
                    <a:pt x="56" y="185"/>
                    <a:pt x="22" y="180"/>
                  </a:cubicBez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8" name="Freeform 138"/>
            <p:cNvSpPr>
              <a:spLocks/>
            </p:cNvSpPr>
            <p:nvPr/>
          </p:nvSpPr>
          <p:spPr bwMode="auto">
            <a:xfrm>
              <a:off x="4093" y="1962"/>
              <a:ext cx="170" cy="342"/>
            </a:xfrm>
            <a:custGeom>
              <a:avLst/>
              <a:gdLst>
                <a:gd name="T0" fmla="*/ 4 w 170"/>
                <a:gd name="T1" fmla="*/ 21 h 342"/>
                <a:gd name="T2" fmla="*/ 0 w 170"/>
                <a:gd name="T3" fmla="*/ 126 h 342"/>
                <a:gd name="T4" fmla="*/ 85 w 170"/>
                <a:gd name="T5" fmla="*/ 342 h 342"/>
                <a:gd name="T6" fmla="*/ 170 w 170"/>
                <a:gd name="T7" fmla="*/ 126 h 342"/>
                <a:gd name="T8" fmla="*/ 166 w 170"/>
                <a:gd name="T9" fmla="*/ 19 h 342"/>
                <a:gd name="T10" fmla="*/ 130 w 170"/>
                <a:gd name="T11" fmla="*/ 0 h 342"/>
                <a:gd name="T12" fmla="*/ 42 w 170"/>
                <a:gd name="T13" fmla="*/ 0 h 342"/>
                <a:gd name="T14" fmla="*/ 4 w 170"/>
                <a:gd name="T15" fmla="*/ 21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342">
                  <a:moveTo>
                    <a:pt x="4" y="21"/>
                  </a:moveTo>
                  <a:lnTo>
                    <a:pt x="0" y="126"/>
                  </a:lnTo>
                  <a:lnTo>
                    <a:pt x="85" y="342"/>
                  </a:lnTo>
                  <a:lnTo>
                    <a:pt x="170" y="126"/>
                  </a:lnTo>
                  <a:lnTo>
                    <a:pt x="166" y="19"/>
                  </a:lnTo>
                  <a:lnTo>
                    <a:pt x="130" y="0"/>
                  </a:lnTo>
                  <a:lnTo>
                    <a:pt x="42" y="0"/>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9" name="Rectangle 139"/>
            <p:cNvSpPr>
              <a:spLocks noChangeArrowheads="1"/>
            </p:cNvSpPr>
            <p:nvPr/>
          </p:nvSpPr>
          <p:spPr bwMode="auto">
            <a:xfrm>
              <a:off x="4135" y="1926"/>
              <a:ext cx="86" cy="88"/>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0" name="Freeform 140"/>
            <p:cNvSpPr>
              <a:spLocks/>
            </p:cNvSpPr>
            <p:nvPr/>
          </p:nvSpPr>
          <p:spPr bwMode="auto">
            <a:xfrm>
              <a:off x="4045" y="1651"/>
              <a:ext cx="266" cy="328"/>
            </a:xfrm>
            <a:custGeom>
              <a:avLst/>
              <a:gdLst>
                <a:gd name="T0" fmla="*/ 56 w 112"/>
                <a:gd name="T1" fmla="*/ 138 h 138"/>
                <a:gd name="T2" fmla="*/ 100 w 112"/>
                <a:gd name="T3" fmla="*/ 92 h 138"/>
                <a:gd name="T4" fmla="*/ 102 w 112"/>
                <a:gd name="T5" fmla="*/ 93 h 138"/>
                <a:gd name="T6" fmla="*/ 111 w 112"/>
                <a:gd name="T7" fmla="*/ 78 h 138"/>
                <a:gd name="T8" fmla="*/ 107 w 112"/>
                <a:gd name="T9" fmla="*/ 61 h 138"/>
                <a:gd name="T10" fmla="*/ 106 w 112"/>
                <a:gd name="T11" fmla="*/ 61 h 138"/>
                <a:gd name="T12" fmla="*/ 56 w 112"/>
                <a:gd name="T13" fmla="*/ 0 h 138"/>
                <a:gd name="T14" fmla="*/ 6 w 112"/>
                <a:gd name="T15" fmla="*/ 61 h 138"/>
                <a:gd name="T16" fmla="*/ 5 w 112"/>
                <a:gd name="T17" fmla="*/ 61 h 138"/>
                <a:gd name="T18" fmla="*/ 1 w 112"/>
                <a:gd name="T19" fmla="*/ 78 h 138"/>
                <a:gd name="T20" fmla="*/ 10 w 112"/>
                <a:gd name="T21" fmla="*/ 93 h 138"/>
                <a:gd name="T22" fmla="*/ 12 w 112"/>
                <a:gd name="T23" fmla="*/ 92 h 138"/>
                <a:gd name="T24" fmla="*/ 56 w 112"/>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38">
                  <a:moveTo>
                    <a:pt x="56" y="138"/>
                  </a:moveTo>
                  <a:cubicBezTo>
                    <a:pt x="74" y="138"/>
                    <a:pt x="91" y="117"/>
                    <a:pt x="100" y="92"/>
                  </a:cubicBezTo>
                  <a:cubicBezTo>
                    <a:pt x="100" y="93"/>
                    <a:pt x="101" y="93"/>
                    <a:pt x="102" y="93"/>
                  </a:cubicBezTo>
                  <a:cubicBezTo>
                    <a:pt x="105" y="94"/>
                    <a:pt x="109" y="87"/>
                    <a:pt x="111" y="78"/>
                  </a:cubicBezTo>
                  <a:cubicBezTo>
                    <a:pt x="112" y="69"/>
                    <a:pt x="110" y="61"/>
                    <a:pt x="107" y="61"/>
                  </a:cubicBezTo>
                  <a:cubicBezTo>
                    <a:pt x="107" y="61"/>
                    <a:pt x="106" y="61"/>
                    <a:pt x="106" y="61"/>
                  </a:cubicBezTo>
                  <a:cubicBezTo>
                    <a:pt x="108" y="29"/>
                    <a:pt x="95" y="0"/>
                    <a:pt x="56" y="0"/>
                  </a:cubicBezTo>
                  <a:cubicBezTo>
                    <a:pt x="17" y="0"/>
                    <a:pt x="4" y="29"/>
                    <a:pt x="6" y="61"/>
                  </a:cubicBezTo>
                  <a:cubicBezTo>
                    <a:pt x="6" y="61"/>
                    <a:pt x="5" y="61"/>
                    <a:pt x="5" y="61"/>
                  </a:cubicBezTo>
                  <a:cubicBezTo>
                    <a:pt x="1" y="61"/>
                    <a:pt x="0" y="69"/>
                    <a:pt x="1" y="78"/>
                  </a:cubicBezTo>
                  <a:cubicBezTo>
                    <a:pt x="3" y="87"/>
                    <a:pt x="7" y="94"/>
                    <a:pt x="10" y="93"/>
                  </a:cubicBezTo>
                  <a:cubicBezTo>
                    <a:pt x="11" y="93"/>
                    <a:pt x="12" y="93"/>
                    <a:pt x="12" y="92"/>
                  </a:cubicBezTo>
                  <a:cubicBezTo>
                    <a:pt x="21" y="117"/>
                    <a:pt x="38" y="138"/>
                    <a:pt x="56" y="138"/>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1" name="Freeform 141"/>
            <p:cNvSpPr>
              <a:spLocks/>
            </p:cNvSpPr>
            <p:nvPr/>
          </p:nvSpPr>
          <p:spPr bwMode="auto">
            <a:xfrm>
              <a:off x="4159" y="2009"/>
              <a:ext cx="40" cy="62"/>
            </a:xfrm>
            <a:custGeom>
              <a:avLst/>
              <a:gdLst>
                <a:gd name="T0" fmla="*/ 14 w 17"/>
                <a:gd name="T1" fmla="*/ 26 h 26"/>
                <a:gd name="T2" fmla="*/ 17 w 17"/>
                <a:gd name="T3" fmla="*/ 20 h 26"/>
                <a:gd name="T4" fmla="*/ 8 w 17"/>
                <a:gd name="T5" fmla="*/ 0 h 26"/>
                <a:gd name="T6" fmla="*/ 0 w 17"/>
                <a:gd name="T7" fmla="*/ 20 h 26"/>
                <a:gd name="T8" fmla="*/ 2 w 17"/>
                <a:gd name="T9" fmla="*/ 26 h 26"/>
                <a:gd name="T10" fmla="*/ 14 w 17"/>
                <a:gd name="T11" fmla="*/ 26 h 26"/>
              </a:gdLst>
              <a:ahLst/>
              <a:cxnLst>
                <a:cxn ang="0">
                  <a:pos x="T0" y="T1"/>
                </a:cxn>
                <a:cxn ang="0">
                  <a:pos x="T2" y="T3"/>
                </a:cxn>
                <a:cxn ang="0">
                  <a:pos x="T4" y="T5"/>
                </a:cxn>
                <a:cxn ang="0">
                  <a:pos x="T6" y="T7"/>
                </a:cxn>
                <a:cxn ang="0">
                  <a:pos x="T8" y="T9"/>
                </a:cxn>
                <a:cxn ang="0">
                  <a:pos x="T10" y="T11"/>
                </a:cxn>
              </a:cxnLst>
              <a:rect l="0" t="0" r="r" b="b"/>
              <a:pathLst>
                <a:path w="17" h="26">
                  <a:moveTo>
                    <a:pt x="14" y="26"/>
                  </a:moveTo>
                  <a:cubicBezTo>
                    <a:pt x="17" y="20"/>
                    <a:pt x="17" y="20"/>
                    <a:pt x="17" y="20"/>
                  </a:cubicBezTo>
                  <a:cubicBezTo>
                    <a:pt x="8" y="0"/>
                    <a:pt x="8" y="0"/>
                    <a:pt x="8" y="0"/>
                  </a:cubicBezTo>
                  <a:cubicBezTo>
                    <a:pt x="0" y="20"/>
                    <a:pt x="0" y="20"/>
                    <a:pt x="0" y="20"/>
                  </a:cubicBezTo>
                  <a:cubicBezTo>
                    <a:pt x="2" y="26"/>
                    <a:pt x="2" y="26"/>
                    <a:pt x="2" y="26"/>
                  </a:cubicBezTo>
                  <a:cubicBezTo>
                    <a:pt x="6" y="26"/>
                    <a:pt x="10" y="26"/>
                    <a:pt x="14" y="26"/>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2" name="Freeform 142"/>
            <p:cNvSpPr>
              <a:spLocks/>
            </p:cNvSpPr>
            <p:nvPr/>
          </p:nvSpPr>
          <p:spPr bwMode="auto">
            <a:xfrm>
              <a:off x="4109" y="1962"/>
              <a:ext cx="69" cy="128"/>
            </a:xfrm>
            <a:custGeom>
              <a:avLst/>
              <a:gdLst>
                <a:gd name="T0" fmla="*/ 26 w 69"/>
                <a:gd name="T1" fmla="*/ 0 h 128"/>
                <a:gd name="T2" fmla="*/ 69 w 69"/>
                <a:gd name="T3" fmla="*/ 47 h 128"/>
                <a:gd name="T4" fmla="*/ 38 w 69"/>
                <a:gd name="T5" fmla="*/ 128 h 128"/>
                <a:gd name="T6" fmla="*/ 0 w 69"/>
                <a:gd name="T7" fmla="*/ 17 h 128"/>
                <a:gd name="T8" fmla="*/ 26 w 69"/>
                <a:gd name="T9" fmla="*/ 0 h 128"/>
              </a:gdLst>
              <a:ahLst/>
              <a:cxnLst>
                <a:cxn ang="0">
                  <a:pos x="T0" y="T1"/>
                </a:cxn>
                <a:cxn ang="0">
                  <a:pos x="T2" y="T3"/>
                </a:cxn>
                <a:cxn ang="0">
                  <a:pos x="T4" y="T5"/>
                </a:cxn>
                <a:cxn ang="0">
                  <a:pos x="T6" y="T7"/>
                </a:cxn>
                <a:cxn ang="0">
                  <a:pos x="T8" y="T9"/>
                </a:cxn>
              </a:cxnLst>
              <a:rect l="0" t="0" r="r" b="b"/>
              <a:pathLst>
                <a:path w="69" h="128">
                  <a:moveTo>
                    <a:pt x="26" y="0"/>
                  </a:moveTo>
                  <a:lnTo>
                    <a:pt x="69" y="47"/>
                  </a:lnTo>
                  <a:lnTo>
                    <a:pt x="38" y="128"/>
                  </a:lnTo>
                  <a:lnTo>
                    <a:pt x="0" y="17"/>
                  </a:lnTo>
                  <a:lnTo>
                    <a:pt x="2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3" name="Freeform 143"/>
            <p:cNvSpPr>
              <a:spLocks/>
            </p:cNvSpPr>
            <p:nvPr/>
          </p:nvSpPr>
          <p:spPr bwMode="auto">
            <a:xfrm>
              <a:off x="4048" y="1976"/>
              <a:ext cx="130" cy="330"/>
            </a:xfrm>
            <a:custGeom>
              <a:avLst/>
              <a:gdLst>
                <a:gd name="T0" fmla="*/ 61 w 130"/>
                <a:gd name="T1" fmla="*/ 0 h 330"/>
                <a:gd name="T2" fmla="*/ 130 w 130"/>
                <a:gd name="T3" fmla="*/ 330 h 330"/>
                <a:gd name="T4" fmla="*/ 19 w 130"/>
                <a:gd name="T5" fmla="*/ 150 h 330"/>
                <a:gd name="T6" fmla="*/ 33 w 130"/>
                <a:gd name="T7" fmla="*/ 119 h 330"/>
                <a:gd name="T8" fmla="*/ 0 w 130"/>
                <a:gd name="T9" fmla="*/ 93 h 330"/>
                <a:gd name="T10" fmla="*/ 45 w 130"/>
                <a:gd name="T11" fmla="*/ 12 h 330"/>
                <a:gd name="T12" fmla="*/ 61 w 1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30" h="330">
                  <a:moveTo>
                    <a:pt x="61" y="0"/>
                  </a:moveTo>
                  <a:lnTo>
                    <a:pt x="130" y="330"/>
                  </a:lnTo>
                  <a:lnTo>
                    <a:pt x="19" y="150"/>
                  </a:lnTo>
                  <a:lnTo>
                    <a:pt x="33" y="119"/>
                  </a:lnTo>
                  <a:lnTo>
                    <a:pt x="0" y="93"/>
                  </a:lnTo>
                  <a:lnTo>
                    <a:pt x="45" y="12"/>
                  </a:lnTo>
                  <a:lnTo>
                    <a:pt x="61"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4" name="Freeform 144"/>
            <p:cNvSpPr>
              <a:spLocks/>
            </p:cNvSpPr>
            <p:nvPr/>
          </p:nvSpPr>
          <p:spPr bwMode="auto">
            <a:xfrm>
              <a:off x="4178" y="1962"/>
              <a:ext cx="69" cy="128"/>
            </a:xfrm>
            <a:custGeom>
              <a:avLst/>
              <a:gdLst>
                <a:gd name="T0" fmla="*/ 45 w 69"/>
                <a:gd name="T1" fmla="*/ 0 h 128"/>
                <a:gd name="T2" fmla="*/ 0 w 69"/>
                <a:gd name="T3" fmla="*/ 47 h 128"/>
                <a:gd name="T4" fmla="*/ 31 w 69"/>
                <a:gd name="T5" fmla="*/ 128 h 128"/>
                <a:gd name="T6" fmla="*/ 69 w 69"/>
                <a:gd name="T7" fmla="*/ 17 h 128"/>
                <a:gd name="T8" fmla="*/ 45 w 69"/>
                <a:gd name="T9" fmla="*/ 0 h 128"/>
              </a:gdLst>
              <a:ahLst/>
              <a:cxnLst>
                <a:cxn ang="0">
                  <a:pos x="T0" y="T1"/>
                </a:cxn>
                <a:cxn ang="0">
                  <a:pos x="T2" y="T3"/>
                </a:cxn>
                <a:cxn ang="0">
                  <a:pos x="T4" y="T5"/>
                </a:cxn>
                <a:cxn ang="0">
                  <a:pos x="T6" y="T7"/>
                </a:cxn>
                <a:cxn ang="0">
                  <a:pos x="T8" y="T9"/>
                </a:cxn>
              </a:cxnLst>
              <a:rect l="0" t="0" r="r" b="b"/>
              <a:pathLst>
                <a:path w="69" h="128">
                  <a:moveTo>
                    <a:pt x="45" y="0"/>
                  </a:moveTo>
                  <a:lnTo>
                    <a:pt x="0" y="47"/>
                  </a:lnTo>
                  <a:lnTo>
                    <a:pt x="31" y="128"/>
                  </a:lnTo>
                  <a:lnTo>
                    <a:pt x="69" y="17"/>
                  </a:lnTo>
                  <a:lnTo>
                    <a:pt x="4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5" name="Freeform 145"/>
            <p:cNvSpPr>
              <a:spLocks/>
            </p:cNvSpPr>
            <p:nvPr/>
          </p:nvSpPr>
          <p:spPr bwMode="auto">
            <a:xfrm>
              <a:off x="4152" y="2100"/>
              <a:ext cx="55" cy="206"/>
            </a:xfrm>
            <a:custGeom>
              <a:avLst/>
              <a:gdLst>
                <a:gd name="T0" fmla="*/ 12 w 55"/>
                <a:gd name="T1" fmla="*/ 0 h 206"/>
                <a:gd name="T2" fmla="*/ 40 w 55"/>
                <a:gd name="T3" fmla="*/ 0 h 206"/>
                <a:gd name="T4" fmla="*/ 55 w 55"/>
                <a:gd name="T5" fmla="*/ 140 h 206"/>
                <a:gd name="T6" fmla="*/ 26 w 55"/>
                <a:gd name="T7" fmla="*/ 206 h 206"/>
                <a:gd name="T8" fmla="*/ 0 w 55"/>
                <a:gd name="T9" fmla="*/ 140 h 206"/>
                <a:gd name="T10" fmla="*/ 12 w 55"/>
                <a:gd name="T11" fmla="*/ 0 h 206"/>
              </a:gdLst>
              <a:ahLst/>
              <a:cxnLst>
                <a:cxn ang="0">
                  <a:pos x="T0" y="T1"/>
                </a:cxn>
                <a:cxn ang="0">
                  <a:pos x="T2" y="T3"/>
                </a:cxn>
                <a:cxn ang="0">
                  <a:pos x="T4" y="T5"/>
                </a:cxn>
                <a:cxn ang="0">
                  <a:pos x="T6" y="T7"/>
                </a:cxn>
                <a:cxn ang="0">
                  <a:pos x="T8" y="T9"/>
                </a:cxn>
                <a:cxn ang="0">
                  <a:pos x="T10" y="T11"/>
                </a:cxn>
              </a:cxnLst>
              <a:rect l="0" t="0" r="r" b="b"/>
              <a:pathLst>
                <a:path w="55" h="206">
                  <a:moveTo>
                    <a:pt x="12" y="0"/>
                  </a:moveTo>
                  <a:lnTo>
                    <a:pt x="40" y="0"/>
                  </a:lnTo>
                  <a:lnTo>
                    <a:pt x="55" y="140"/>
                  </a:lnTo>
                  <a:lnTo>
                    <a:pt x="26" y="206"/>
                  </a:lnTo>
                  <a:lnTo>
                    <a:pt x="0" y="140"/>
                  </a:lnTo>
                  <a:lnTo>
                    <a:pt x="12" y="0"/>
                  </a:ln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6" name="Freeform 146"/>
            <p:cNvSpPr>
              <a:spLocks/>
            </p:cNvSpPr>
            <p:nvPr/>
          </p:nvSpPr>
          <p:spPr bwMode="auto">
            <a:xfrm>
              <a:off x="4109" y="1962"/>
              <a:ext cx="69" cy="109"/>
            </a:xfrm>
            <a:custGeom>
              <a:avLst/>
              <a:gdLst>
                <a:gd name="T0" fmla="*/ 26 w 69"/>
                <a:gd name="T1" fmla="*/ 0 h 109"/>
                <a:gd name="T2" fmla="*/ 69 w 69"/>
                <a:gd name="T3" fmla="*/ 47 h 109"/>
                <a:gd name="T4" fmla="*/ 38 w 69"/>
                <a:gd name="T5" fmla="*/ 109 h 109"/>
                <a:gd name="T6" fmla="*/ 0 w 69"/>
                <a:gd name="T7" fmla="*/ 17 h 109"/>
                <a:gd name="T8" fmla="*/ 26 w 69"/>
                <a:gd name="T9" fmla="*/ 0 h 109"/>
              </a:gdLst>
              <a:ahLst/>
              <a:cxnLst>
                <a:cxn ang="0">
                  <a:pos x="T0" y="T1"/>
                </a:cxn>
                <a:cxn ang="0">
                  <a:pos x="T2" y="T3"/>
                </a:cxn>
                <a:cxn ang="0">
                  <a:pos x="T4" y="T5"/>
                </a:cxn>
                <a:cxn ang="0">
                  <a:pos x="T6" y="T7"/>
                </a:cxn>
                <a:cxn ang="0">
                  <a:pos x="T8" y="T9"/>
                </a:cxn>
              </a:cxnLst>
              <a:rect l="0" t="0" r="r" b="b"/>
              <a:pathLst>
                <a:path w="69" h="109">
                  <a:moveTo>
                    <a:pt x="26" y="0"/>
                  </a:moveTo>
                  <a:lnTo>
                    <a:pt x="69" y="47"/>
                  </a:lnTo>
                  <a:lnTo>
                    <a:pt x="38" y="109"/>
                  </a:lnTo>
                  <a:lnTo>
                    <a:pt x="0" y="1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7" name="Freeform 147"/>
            <p:cNvSpPr>
              <a:spLocks/>
            </p:cNvSpPr>
            <p:nvPr/>
          </p:nvSpPr>
          <p:spPr bwMode="auto">
            <a:xfrm>
              <a:off x="4062" y="1976"/>
              <a:ext cx="116" cy="330"/>
            </a:xfrm>
            <a:custGeom>
              <a:avLst/>
              <a:gdLst>
                <a:gd name="T0" fmla="*/ 47 w 116"/>
                <a:gd name="T1" fmla="*/ 0 h 330"/>
                <a:gd name="T2" fmla="*/ 116 w 116"/>
                <a:gd name="T3" fmla="*/ 330 h 330"/>
                <a:gd name="T4" fmla="*/ 14 w 116"/>
                <a:gd name="T5" fmla="*/ 135 h 330"/>
                <a:gd name="T6" fmla="*/ 31 w 116"/>
                <a:gd name="T7" fmla="*/ 112 h 330"/>
                <a:gd name="T8" fmla="*/ 0 w 116"/>
                <a:gd name="T9" fmla="*/ 86 h 330"/>
                <a:gd name="T10" fmla="*/ 31 w 116"/>
                <a:gd name="T11" fmla="*/ 12 h 330"/>
                <a:gd name="T12" fmla="*/ 47 w 116"/>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16" h="330">
                  <a:moveTo>
                    <a:pt x="47" y="0"/>
                  </a:moveTo>
                  <a:lnTo>
                    <a:pt x="116" y="330"/>
                  </a:lnTo>
                  <a:lnTo>
                    <a:pt x="14" y="135"/>
                  </a:lnTo>
                  <a:lnTo>
                    <a:pt x="31" y="112"/>
                  </a:lnTo>
                  <a:lnTo>
                    <a:pt x="0" y="86"/>
                  </a:lnTo>
                  <a:lnTo>
                    <a:pt x="31" y="12"/>
                  </a:lnTo>
                  <a:lnTo>
                    <a:pt x="47"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8" name="Freeform 148"/>
            <p:cNvSpPr>
              <a:spLocks/>
            </p:cNvSpPr>
            <p:nvPr/>
          </p:nvSpPr>
          <p:spPr bwMode="auto">
            <a:xfrm>
              <a:off x="4178" y="1976"/>
              <a:ext cx="131" cy="330"/>
            </a:xfrm>
            <a:custGeom>
              <a:avLst/>
              <a:gdLst>
                <a:gd name="T0" fmla="*/ 71 w 131"/>
                <a:gd name="T1" fmla="*/ 0 h 330"/>
                <a:gd name="T2" fmla="*/ 0 w 131"/>
                <a:gd name="T3" fmla="*/ 330 h 330"/>
                <a:gd name="T4" fmla="*/ 114 w 131"/>
                <a:gd name="T5" fmla="*/ 150 h 330"/>
                <a:gd name="T6" fmla="*/ 100 w 131"/>
                <a:gd name="T7" fmla="*/ 119 h 330"/>
                <a:gd name="T8" fmla="*/ 131 w 131"/>
                <a:gd name="T9" fmla="*/ 93 h 330"/>
                <a:gd name="T10" fmla="*/ 97 w 131"/>
                <a:gd name="T11" fmla="*/ 12 h 330"/>
                <a:gd name="T12" fmla="*/ 71 w 131"/>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31" h="330">
                  <a:moveTo>
                    <a:pt x="71" y="0"/>
                  </a:moveTo>
                  <a:lnTo>
                    <a:pt x="0" y="330"/>
                  </a:lnTo>
                  <a:lnTo>
                    <a:pt x="114" y="150"/>
                  </a:lnTo>
                  <a:lnTo>
                    <a:pt x="100" y="119"/>
                  </a:lnTo>
                  <a:lnTo>
                    <a:pt x="131" y="93"/>
                  </a:lnTo>
                  <a:lnTo>
                    <a:pt x="97" y="12"/>
                  </a:lnTo>
                  <a:lnTo>
                    <a:pt x="71" y="0"/>
                  </a:ln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9" name="Freeform 149"/>
            <p:cNvSpPr>
              <a:spLocks/>
            </p:cNvSpPr>
            <p:nvPr/>
          </p:nvSpPr>
          <p:spPr bwMode="auto">
            <a:xfrm>
              <a:off x="4178" y="1976"/>
              <a:ext cx="119" cy="330"/>
            </a:xfrm>
            <a:custGeom>
              <a:avLst/>
              <a:gdLst>
                <a:gd name="T0" fmla="*/ 71 w 119"/>
                <a:gd name="T1" fmla="*/ 0 h 330"/>
                <a:gd name="T2" fmla="*/ 0 w 119"/>
                <a:gd name="T3" fmla="*/ 330 h 330"/>
                <a:gd name="T4" fmla="*/ 102 w 119"/>
                <a:gd name="T5" fmla="*/ 135 h 330"/>
                <a:gd name="T6" fmla="*/ 85 w 119"/>
                <a:gd name="T7" fmla="*/ 112 h 330"/>
                <a:gd name="T8" fmla="*/ 119 w 119"/>
                <a:gd name="T9" fmla="*/ 86 h 330"/>
                <a:gd name="T10" fmla="*/ 97 w 119"/>
                <a:gd name="T11" fmla="*/ 12 h 330"/>
                <a:gd name="T12" fmla="*/ 71 w 119"/>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119" h="330">
                  <a:moveTo>
                    <a:pt x="71" y="0"/>
                  </a:moveTo>
                  <a:lnTo>
                    <a:pt x="0" y="330"/>
                  </a:lnTo>
                  <a:lnTo>
                    <a:pt x="102" y="135"/>
                  </a:lnTo>
                  <a:lnTo>
                    <a:pt x="85" y="112"/>
                  </a:lnTo>
                  <a:lnTo>
                    <a:pt x="119" y="86"/>
                  </a:lnTo>
                  <a:lnTo>
                    <a:pt x="97" y="12"/>
                  </a:lnTo>
                  <a:lnTo>
                    <a:pt x="71" y="0"/>
                  </a:lnTo>
                  <a:close/>
                </a:path>
              </a:pathLst>
            </a:custGeom>
            <a:solidFill>
              <a:srgbClr val="688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0" name="Freeform 150"/>
            <p:cNvSpPr>
              <a:spLocks/>
            </p:cNvSpPr>
            <p:nvPr/>
          </p:nvSpPr>
          <p:spPr bwMode="auto">
            <a:xfrm>
              <a:off x="4178" y="1962"/>
              <a:ext cx="69" cy="109"/>
            </a:xfrm>
            <a:custGeom>
              <a:avLst/>
              <a:gdLst>
                <a:gd name="T0" fmla="*/ 45 w 69"/>
                <a:gd name="T1" fmla="*/ 0 h 109"/>
                <a:gd name="T2" fmla="*/ 0 w 69"/>
                <a:gd name="T3" fmla="*/ 47 h 109"/>
                <a:gd name="T4" fmla="*/ 31 w 69"/>
                <a:gd name="T5" fmla="*/ 109 h 109"/>
                <a:gd name="T6" fmla="*/ 69 w 69"/>
                <a:gd name="T7" fmla="*/ 17 h 109"/>
                <a:gd name="T8" fmla="*/ 45 w 69"/>
                <a:gd name="T9" fmla="*/ 0 h 109"/>
              </a:gdLst>
              <a:ahLst/>
              <a:cxnLst>
                <a:cxn ang="0">
                  <a:pos x="T0" y="T1"/>
                </a:cxn>
                <a:cxn ang="0">
                  <a:pos x="T2" y="T3"/>
                </a:cxn>
                <a:cxn ang="0">
                  <a:pos x="T4" y="T5"/>
                </a:cxn>
                <a:cxn ang="0">
                  <a:pos x="T6" y="T7"/>
                </a:cxn>
                <a:cxn ang="0">
                  <a:pos x="T8" y="T9"/>
                </a:cxn>
              </a:cxnLst>
              <a:rect l="0" t="0" r="r" b="b"/>
              <a:pathLst>
                <a:path w="69" h="109">
                  <a:moveTo>
                    <a:pt x="45" y="0"/>
                  </a:moveTo>
                  <a:lnTo>
                    <a:pt x="0" y="47"/>
                  </a:lnTo>
                  <a:lnTo>
                    <a:pt x="31" y="109"/>
                  </a:lnTo>
                  <a:lnTo>
                    <a:pt x="69" y="1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1" name="Freeform 151"/>
            <p:cNvSpPr>
              <a:spLocks/>
            </p:cNvSpPr>
            <p:nvPr/>
          </p:nvSpPr>
          <p:spPr bwMode="auto">
            <a:xfrm>
              <a:off x="4159" y="2069"/>
              <a:ext cx="40" cy="33"/>
            </a:xfrm>
            <a:custGeom>
              <a:avLst/>
              <a:gdLst>
                <a:gd name="T0" fmla="*/ 2 w 17"/>
                <a:gd name="T1" fmla="*/ 0 h 14"/>
                <a:gd name="T2" fmla="*/ 14 w 17"/>
                <a:gd name="T3" fmla="*/ 0 h 14"/>
                <a:gd name="T4" fmla="*/ 14 w 17"/>
                <a:gd name="T5" fmla="*/ 14 h 14"/>
                <a:gd name="T6" fmla="*/ 2 w 17"/>
                <a:gd name="T7" fmla="*/ 14 h 14"/>
                <a:gd name="T8" fmla="*/ 2 w 17"/>
                <a:gd name="T9" fmla="*/ 0 h 14"/>
              </a:gdLst>
              <a:ahLst/>
              <a:cxnLst>
                <a:cxn ang="0">
                  <a:pos x="T0" y="T1"/>
                </a:cxn>
                <a:cxn ang="0">
                  <a:pos x="T2" y="T3"/>
                </a:cxn>
                <a:cxn ang="0">
                  <a:pos x="T4" y="T5"/>
                </a:cxn>
                <a:cxn ang="0">
                  <a:pos x="T6" y="T7"/>
                </a:cxn>
                <a:cxn ang="0">
                  <a:pos x="T8" y="T9"/>
                </a:cxn>
              </a:cxnLst>
              <a:rect l="0" t="0" r="r" b="b"/>
              <a:pathLst>
                <a:path w="17" h="14">
                  <a:moveTo>
                    <a:pt x="2" y="0"/>
                  </a:moveTo>
                  <a:cubicBezTo>
                    <a:pt x="14" y="0"/>
                    <a:pt x="14" y="0"/>
                    <a:pt x="14" y="0"/>
                  </a:cubicBezTo>
                  <a:cubicBezTo>
                    <a:pt x="17" y="5"/>
                    <a:pt x="17" y="10"/>
                    <a:pt x="14" y="14"/>
                  </a:cubicBezTo>
                  <a:cubicBezTo>
                    <a:pt x="2" y="14"/>
                    <a:pt x="2" y="14"/>
                    <a:pt x="2" y="14"/>
                  </a:cubicBezTo>
                  <a:cubicBezTo>
                    <a:pt x="0" y="10"/>
                    <a:pt x="0" y="5"/>
                    <a:pt x="2" y="0"/>
                  </a:cubicBezTo>
                  <a:close/>
                </a:path>
              </a:pathLst>
            </a:custGeom>
            <a:solidFill>
              <a:srgbClr val="93B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2" name="Freeform 152"/>
            <p:cNvSpPr>
              <a:spLocks/>
            </p:cNvSpPr>
            <p:nvPr/>
          </p:nvSpPr>
          <p:spPr bwMode="auto">
            <a:xfrm>
              <a:off x="4176" y="2301"/>
              <a:ext cx="9" cy="98"/>
            </a:xfrm>
            <a:custGeom>
              <a:avLst/>
              <a:gdLst>
                <a:gd name="T0" fmla="*/ 0 w 4"/>
                <a:gd name="T1" fmla="*/ 41 h 41"/>
                <a:gd name="T2" fmla="*/ 2 w 4"/>
                <a:gd name="T3" fmla="*/ 0 h 41"/>
                <a:gd name="T4" fmla="*/ 4 w 4"/>
                <a:gd name="T5" fmla="*/ 41 h 41"/>
                <a:gd name="T6" fmla="*/ 0 w 4"/>
                <a:gd name="T7" fmla="*/ 41 h 41"/>
              </a:gdLst>
              <a:ahLst/>
              <a:cxnLst>
                <a:cxn ang="0">
                  <a:pos x="T0" y="T1"/>
                </a:cxn>
                <a:cxn ang="0">
                  <a:pos x="T2" y="T3"/>
                </a:cxn>
                <a:cxn ang="0">
                  <a:pos x="T4" y="T5"/>
                </a:cxn>
                <a:cxn ang="0">
                  <a:pos x="T6" y="T7"/>
                </a:cxn>
              </a:cxnLst>
              <a:rect l="0" t="0" r="r" b="b"/>
              <a:pathLst>
                <a:path w="4" h="41">
                  <a:moveTo>
                    <a:pt x="0" y="41"/>
                  </a:moveTo>
                  <a:cubicBezTo>
                    <a:pt x="0" y="30"/>
                    <a:pt x="1" y="18"/>
                    <a:pt x="2" y="0"/>
                  </a:cubicBezTo>
                  <a:cubicBezTo>
                    <a:pt x="3" y="18"/>
                    <a:pt x="4" y="30"/>
                    <a:pt x="4" y="41"/>
                  </a:cubicBezTo>
                  <a:cubicBezTo>
                    <a:pt x="3" y="41"/>
                    <a:pt x="1" y="41"/>
                    <a:pt x="0" y="41"/>
                  </a:cubicBezTo>
                  <a:close/>
                </a:path>
              </a:pathLst>
            </a:custGeom>
            <a:solidFill>
              <a:srgbClr val="4C6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3" name="Freeform 153"/>
            <p:cNvSpPr>
              <a:spLocks/>
            </p:cNvSpPr>
            <p:nvPr/>
          </p:nvSpPr>
          <p:spPr bwMode="auto">
            <a:xfrm>
              <a:off x="4273" y="1808"/>
              <a:ext cx="38" cy="66"/>
            </a:xfrm>
            <a:custGeom>
              <a:avLst/>
              <a:gdLst>
                <a:gd name="T0" fmla="*/ 11 w 16"/>
                <a:gd name="T1" fmla="*/ 0 h 28"/>
                <a:gd name="T2" fmla="*/ 14 w 16"/>
                <a:gd name="T3" fmla="*/ 15 h 28"/>
                <a:gd name="T4" fmla="*/ 5 w 16"/>
                <a:gd name="T5" fmla="*/ 27 h 28"/>
                <a:gd name="T6" fmla="*/ 2 w 16"/>
                <a:gd name="T7" fmla="*/ 12 h 28"/>
                <a:gd name="T8" fmla="*/ 11 w 16"/>
                <a:gd name="T9" fmla="*/ 0 h 28"/>
              </a:gdLst>
              <a:ahLst/>
              <a:cxnLst>
                <a:cxn ang="0">
                  <a:pos x="T0" y="T1"/>
                </a:cxn>
                <a:cxn ang="0">
                  <a:pos x="T2" y="T3"/>
                </a:cxn>
                <a:cxn ang="0">
                  <a:pos x="T4" y="T5"/>
                </a:cxn>
                <a:cxn ang="0">
                  <a:pos x="T6" y="T7"/>
                </a:cxn>
                <a:cxn ang="0">
                  <a:pos x="T8" y="T9"/>
                </a:cxn>
              </a:cxnLst>
              <a:rect l="0" t="0" r="r" b="b"/>
              <a:pathLst>
                <a:path w="16" h="28">
                  <a:moveTo>
                    <a:pt x="11" y="0"/>
                  </a:moveTo>
                  <a:cubicBezTo>
                    <a:pt x="15" y="1"/>
                    <a:pt x="16" y="8"/>
                    <a:pt x="14" y="15"/>
                  </a:cubicBezTo>
                  <a:cubicBezTo>
                    <a:pt x="13" y="22"/>
                    <a:pt x="9" y="28"/>
                    <a:pt x="5" y="27"/>
                  </a:cubicBezTo>
                  <a:cubicBezTo>
                    <a:pt x="2" y="26"/>
                    <a:pt x="0" y="20"/>
                    <a:pt x="2" y="12"/>
                  </a:cubicBezTo>
                  <a:cubicBezTo>
                    <a:pt x="3" y="5"/>
                    <a:pt x="8" y="0"/>
                    <a:pt x="11" y="0"/>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4" name="Freeform 154"/>
            <p:cNvSpPr>
              <a:spLocks/>
            </p:cNvSpPr>
            <p:nvPr/>
          </p:nvSpPr>
          <p:spPr bwMode="auto">
            <a:xfrm>
              <a:off x="4052" y="1651"/>
              <a:ext cx="252" cy="183"/>
            </a:xfrm>
            <a:custGeom>
              <a:avLst/>
              <a:gdLst>
                <a:gd name="T0" fmla="*/ 104 w 106"/>
                <a:gd name="T1" fmla="*/ 61 h 77"/>
                <a:gd name="T2" fmla="*/ 53 w 106"/>
                <a:gd name="T3" fmla="*/ 0 h 77"/>
                <a:gd name="T4" fmla="*/ 2 w 106"/>
                <a:gd name="T5" fmla="*/ 61 h 77"/>
                <a:gd name="T6" fmla="*/ 10 w 106"/>
                <a:gd name="T7" fmla="*/ 75 h 77"/>
                <a:gd name="T8" fmla="*/ 15 w 106"/>
                <a:gd name="T9" fmla="*/ 69 h 77"/>
                <a:gd name="T10" fmla="*/ 29 w 106"/>
                <a:gd name="T11" fmla="*/ 30 h 77"/>
                <a:gd name="T12" fmla="*/ 53 w 106"/>
                <a:gd name="T13" fmla="*/ 35 h 77"/>
                <a:gd name="T14" fmla="*/ 76 w 106"/>
                <a:gd name="T15" fmla="*/ 30 h 77"/>
                <a:gd name="T16" fmla="*/ 91 w 106"/>
                <a:gd name="T17" fmla="*/ 69 h 77"/>
                <a:gd name="T18" fmla="*/ 95 w 106"/>
                <a:gd name="T19" fmla="*/ 75 h 77"/>
                <a:gd name="T20" fmla="*/ 104 w 106"/>
                <a:gd name="T21"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77">
                  <a:moveTo>
                    <a:pt x="104" y="61"/>
                  </a:moveTo>
                  <a:cubicBezTo>
                    <a:pt x="106" y="29"/>
                    <a:pt x="92" y="0"/>
                    <a:pt x="53" y="0"/>
                  </a:cubicBezTo>
                  <a:cubicBezTo>
                    <a:pt x="14" y="0"/>
                    <a:pt x="0" y="29"/>
                    <a:pt x="2" y="61"/>
                  </a:cubicBezTo>
                  <a:cubicBezTo>
                    <a:pt x="5" y="62"/>
                    <a:pt x="9" y="67"/>
                    <a:pt x="10" y="75"/>
                  </a:cubicBezTo>
                  <a:cubicBezTo>
                    <a:pt x="13" y="77"/>
                    <a:pt x="15" y="76"/>
                    <a:pt x="15" y="69"/>
                  </a:cubicBezTo>
                  <a:cubicBezTo>
                    <a:pt x="15" y="51"/>
                    <a:pt x="17" y="34"/>
                    <a:pt x="29" y="30"/>
                  </a:cubicBezTo>
                  <a:cubicBezTo>
                    <a:pt x="41" y="26"/>
                    <a:pt x="44" y="35"/>
                    <a:pt x="53" y="35"/>
                  </a:cubicBezTo>
                  <a:cubicBezTo>
                    <a:pt x="62" y="35"/>
                    <a:pt x="65" y="27"/>
                    <a:pt x="76" y="30"/>
                  </a:cubicBezTo>
                  <a:cubicBezTo>
                    <a:pt x="89" y="33"/>
                    <a:pt x="91" y="51"/>
                    <a:pt x="91" y="69"/>
                  </a:cubicBezTo>
                  <a:cubicBezTo>
                    <a:pt x="91" y="75"/>
                    <a:pt x="93" y="76"/>
                    <a:pt x="95" y="75"/>
                  </a:cubicBezTo>
                  <a:cubicBezTo>
                    <a:pt x="97" y="67"/>
                    <a:pt x="100" y="61"/>
                    <a:pt x="104" y="61"/>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5" name="Freeform 155"/>
            <p:cNvSpPr>
              <a:spLocks/>
            </p:cNvSpPr>
            <p:nvPr/>
          </p:nvSpPr>
          <p:spPr bwMode="auto">
            <a:xfrm>
              <a:off x="4157" y="1677"/>
              <a:ext cx="111" cy="154"/>
            </a:xfrm>
            <a:custGeom>
              <a:avLst/>
              <a:gdLst>
                <a:gd name="T0" fmla="*/ 45 w 47"/>
                <a:gd name="T1" fmla="*/ 0 h 65"/>
                <a:gd name="T2" fmla="*/ 0 w 47"/>
                <a:gd name="T3" fmla="*/ 65 h 65"/>
                <a:gd name="T4" fmla="*/ 18 w 47"/>
                <a:gd name="T5" fmla="*/ 12 h 65"/>
                <a:gd name="T6" fmla="*/ 45 w 47"/>
                <a:gd name="T7" fmla="*/ 0 h 65"/>
              </a:gdLst>
              <a:ahLst/>
              <a:cxnLst>
                <a:cxn ang="0">
                  <a:pos x="T0" y="T1"/>
                </a:cxn>
                <a:cxn ang="0">
                  <a:pos x="T2" y="T3"/>
                </a:cxn>
                <a:cxn ang="0">
                  <a:pos x="T4" y="T5"/>
                </a:cxn>
                <a:cxn ang="0">
                  <a:pos x="T6" y="T7"/>
                </a:cxn>
              </a:cxnLst>
              <a:rect l="0" t="0" r="r" b="b"/>
              <a:pathLst>
                <a:path w="47" h="65">
                  <a:moveTo>
                    <a:pt x="45" y="0"/>
                  </a:moveTo>
                  <a:cubicBezTo>
                    <a:pt x="47" y="18"/>
                    <a:pt x="20" y="56"/>
                    <a:pt x="0" y="65"/>
                  </a:cubicBezTo>
                  <a:cubicBezTo>
                    <a:pt x="13" y="58"/>
                    <a:pt x="21" y="31"/>
                    <a:pt x="18" y="12"/>
                  </a:cubicBezTo>
                  <a:cubicBezTo>
                    <a:pt x="17" y="8"/>
                    <a:pt x="47" y="3"/>
                    <a:pt x="45" y="0"/>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6" name="Freeform 156"/>
            <p:cNvSpPr>
              <a:spLocks/>
            </p:cNvSpPr>
            <p:nvPr/>
          </p:nvSpPr>
          <p:spPr bwMode="auto">
            <a:xfrm>
              <a:off x="4017" y="1646"/>
              <a:ext cx="218" cy="216"/>
            </a:xfrm>
            <a:custGeom>
              <a:avLst/>
              <a:gdLst>
                <a:gd name="T0" fmla="*/ 91 w 92"/>
                <a:gd name="T1" fmla="*/ 15 h 91"/>
                <a:gd name="T2" fmla="*/ 7 w 92"/>
                <a:gd name="T3" fmla="*/ 91 h 91"/>
                <a:gd name="T4" fmla="*/ 61 w 92"/>
                <a:gd name="T5" fmla="*/ 20 h 91"/>
                <a:gd name="T6" fmla="*/ 91 w 92"/>
                <a:gd name="T7" fmla="*/ 15 h 91"/>
              </a:gdLst>
              <a:ahLst/>
              <a:cxnLst>
                <a:cxn ang="0">
                  <a:pos x="T0" y="T1"/>
                </a:cxn>
                <a:cxn ang="0">
                  <a:pos x="T2" y="T3"/>
                </a:cxn>
                <a:cxn ang="0">
                  <a:pos x="T4" y="T5"/>
                </a:cxn>
                <a:cxn ang="0">
                  <a:pos x="T6" y="T7"/>
                </a:cxn>
              </a:cxnLst>
              <a:rect l="0" t="0" r="r" b="b"/>
              <a:pathLst>
                <a:path w="92" h="91">
                  <a:moveTo>
                    <a:pt x="91" y="15"/>
                  </a:moveTo>
                  <a:cubicBezTo>
                    <a:pt x="88" y="33"/>
                    <a:pt x="29" y="88"/>
                    <a:pt x="7" y="91"/>
                  </a:cubicBezTo>
                  <a:cubicBezTo>
                    <a:pt x="0" y="0"/>
                    <a:pt x="56" y="38"/>
                    <a:pt x="61" y="20"/>
                  </a:cubicBezTo>
                  <a:cubicBezTo>
                    <a:pt x="63" y="15"/>
                    <a:pt x="92" y="19"/>
                    <a:pt x="91" y="15"/>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7" name="Freeform 157"/>
            <p:cNvSpPr>
              <a:spLocks/>
            </p:cNvSpPr>
            <p:nvPr/>
          </p:nvSpPr>
          <p:spPr bwMode="auto">
            <a:xfrm>
              <a:off x="4192" y="1656"/>
              <a:ext cx="138" cy="211"/>
            </a:xfrm>
            <a:custGeom>
              <a:avLst/>
              <a:gdLst>
                <a:gd name="T0" fmla="*/ 2 w 58"/>
                <a:gd name="T1" fmla="*/ 0 h 89"/>
                <a:gd name="T2" fmla="*/ 51 w 58"/>
                <a:gd name="T3" fmla="*/ 89 h 89"/>
                <a:gd name="T4" fmla="*/ 30 w 58"/>
                <a:gd name="T5" fmla="*/ 10 h 89"/>
                <a:gd name="T6" fmla="*/ 2 w 58"/>
                <a:gd name="T7" fmla="*/ 0 h 89"/>
              </a:gdLst>
              <a:ahLst/>
              <a:cxnLst>
                <a:cxn ang="0">
                  <a:pos x="T0" y="T1"/>
                </a:cxn>
                <a:cxn ang="0">
                  <a:pos x="T2" y="T3"/>
                </a:cxn>
                <a:cxn ang="0">
                  <a:pos x="T4" y="T5"/>
                </a:cxn>
                <a:cxn ang="0">
                  <a:pos x="T6" y="T7"/>
                </a:cxn>
              </a:cxnLst>
              <a:rect l="0" t="0" r="r" b="b"/>
              <a:pathLst>
                <a:path w="58" h="89">
                  <a:moveTo>
                    <a:pt x="2" y="0"/>
                  </a:moveTo>
                  <a:cubicBezTo>
                    <a:pt x="1" y="18"/>
                    <a:pt x="30" y="81"/>
                    <a:pt x="51" y="89"/>
                  </a:cubicBezTo>
                  <a:cubicBezTo>
                    <a:pt x="58" y="24"/>
                    <a:pt x="41" y="16"/>
                    <a:pt x="30" y="10"/>
                  </a:cubicBezTo>
                  <a:cubicBezTo>
                    <a:pt x="26" y="9"/>
                    <a:pt x="0" y="4"/>
                    <a:pt x="2" y="0"/>
                  </a:cubicBezTo>
                  <a:close/>
                </a:path>
              </a:pathLst>
            </a:custGeom>
            <a:solidFill>
              <a:srgbClr val="6E4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8" name="Freeform 158"/>
            <p:cNvSpPr>
              <a:spLocks/>
            </p:cNvSpPr>
            <p:nvPr/>
          </p:nvSpPr>
          <p:spPr bwMode="auto">
            <a:xfrm>
              <a:off x="3929" y="2373"/>
              <a:ext cx="240" cy="517"/>
            </a:xfrm>
            <a:custGeom>
              <a:avLst/>
              <a:gdLst>
                <a:gd name="T0" fmla="*/ 0 w 101"/>
                <a:gd name="T1" fmla="*/ 24 h 218"/>
                <a:gd name="T2" fmla="*/ 76 w 101"/>
                <a:gd name="T3" fmla="*/ 24 h 218"/>
                <a:gd name="T4" fmla="*/ 99 w 101"/>
                <a:gd name="T5" fmla="*/ 185 h 218"/>
                <a:gd name="T6" fmla="*/ 78 w 101"/>
                <a:gd name="T7" fmla="*/ 207 h 218"/>
                <a:gd name="T8" fmla="*/ 19 w 101"/>
                <a:gd name="T9" fmla="*/ 218 h 218"/>
                <a:gd name="T10" fmla="*/ 0 w 101"/>
                <a:gd name="T11" fmla="*/ 24 h 218"/>
                <a:gd name="T12" fmla="*/ 0 w 101"/>
                <a:gd name="T13" fmla="*/ 24 h 218"/>
              </a:gdLst>
              <a:ahLst/>
              <a:cxnLst>
                <a:cxn ang="0">
                  <a:pos x="T0" y="T1"/>
                </a:cxn>
                <a:cxn ang="0">
                  <a:pos x="T2" y="T3"/>
                </a:cxn>
                <a:cxn ang="0">
                  <a:pos x="T4" y="T5"/>
                </a:cxn>
                <a:cxn ang="0">
                  <a:pos x="T6" y="T7"/>
                </a:cxn>
                <a:cxn ang="0">
                  <a:pos x="T8" y="T9"/>
                </a:cxn>
                <a:cxn ang="0">
                  <a:pos x="T10" y="T11"/>
                </a:cxn>
                <a:cxn ang="0">
                  <a:pos x="T12" y="T13"/>
                </a:cxn>
              </a:cxnLst>
              <a:rect l="0" t="0" r="r" b="b"/>
              <a:pathLst>
                <a:path w="101" h="218">
                  <a:moveTo>
                    <a:pt x="0" y="24"/>
                  </a:moveTo>
                  <a:cubicBezTo>
                    <a:pt x="30" y="17"/>
                    <a:pt x="71" y="0"/>
                    <a:pt x="76" y="24"/>
                  </a:cubicBezTo>
                  <a:cubicBezTo>
                    <a:pt x="83" y="52"/>
                    <a:pt x="91" y="119"/>
                    <a:pt x="99" y="185"/>
                  </a:cubicBezTo>
                  <a:cubicBezTo>
                    <a:pt x="101" y="199"/>
                    <a:pt x="82" y="206"/>
                    <a:pt x="78" y="207"/>
                  </a:cubicBezTo>
                  <a:cubicBezTo>
                    <a:pt x="58" y="213"/>
                    <a:pt x="41" y="215"/>
                    <a:pt x="19" y="218"/>
                  </a:cubicBezTo>
                  <a:cubicBezTo>
                    <a:pt x="0" y="24"/>
                    <a:pt x="0" y="24"/>
                    <a:pt x="0" y="24"/>
                  </a:cubicBezTo>
                  <a:cubicBezTo>
                    <a:pt x="0" y="24"/>
                    <a:pt x="0" y="24"/>
                    <a:pt x="0" y="2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9" name="Freeform 159"/>
            <p:cNvSpPr>
              <a:spLocks/>
            </p:cNvSpPr>
            <p:nvPr/>
          </p:nvSpPr>
          <p:spPr bwMode="auto">
            <a:xfrm>
              <a:off x="3488" y="2358"/>
              <a:ext cx="230" cy="532"/>
            </a:xfrm>
            <a:custGeom>
              <a:avLst/>
              <a:gdLst>
                <a:gd name="T0" fmla="*/ 97 w 97"/>
                <a:gd name="T1" fmla="*/ 30 h 224"/>
                <a:gd name="T2" fmla="*/ 24 w 97"/>
                <a:gd name="T3" fmla="*/ 29 h 224"/>
                <a:gd name="T4" fmla="*/ 2 w 97"/>
                <a:gd name="T5" fmla="*/ 190 h 224"/>
                <a:gd name="T6" fmla="*/ 22 w 97"/>
                <a:gd name="T7" fmla="*/ 214 h 224"/>
                <a:gd name="T8" fmla="*/ 79 w 97"/>
                <a:gd name="T9" fmla="*/ 224 h 224"/>
                <a:gd name="T10" fmla="*/ 97 w 97"/>
                <a:gd name="T11" fmla="*/ 30 h 224"/>
                <a:gd name="T12" fmla="*/ 97 w 97"/>
                <a:gd name="T13" fmla="*/ 30 h 224"/>
              </a:gdLst>
              <a:ahLst/>
              <a:cxnLst>
                <a:cxn ang="0">
                  <a:pos x="T0" y="T1"/>
                </a:cxn>
                <a:cxn ang="0">
                  <a:pos x="T2" y="T3"/>
                </a:cxn>
                <a:cxn ang="0">
                  <a:pos x="T4" y="T5"/>
                </a:cxn>
                <a:cxn ang="0">
                  <a:pos x="T6" y="T7"/>
                </a:cxn>
                <a:cxn ang="0">
                  <a:pos x="T8" y="T9"/>
                </a:cxn>
                <a:cxn ang="0">
                  <a:pos x="T10" y="T11"/>
                </a:cxn>
                <a:cxn ang="0">
                  <a:pos x="T12" y="T13"/>
                </a:cxn>
              </a:cxnLst>
              <a:rect l="0" t="0" r="r" b="b"/>
              <a:pathLst>
                <a:path w="97" h="224">
                  <a:moveTo>
                    <a:pt x="97" y="30"/>
                  </a:moveTo>
                  <a:cubicBezTo>
                    <a:pt x="60" y="21"/>
                    <a:pt x="30" y="0"/>
                    <a:pt x="24" y="29"/>
                  </a:cubicBezTo>
                  <a:cubicBezTo>
                    <a:pt x="17" y="60"/>
                    <a:pt x="10" y="127"/>
                    <a:pt x="2" y="190"/>
                  </a:cubicBezTo>
                  <a:cubicBezTo>
                    <a:pt x="0" y="206"/>
                    <a:pt x="16" y="212"/>
                    <a:pt x="22" y="214"/>
                  </a:cubicBezTo>
                  <a:cubicBezTo>
                    <a:pt x="41" y="219"/>
                    <a:pt x="58" y="221"/>
                    <a:pt x="79" y="224"/>
                  </a:cubicBezTo>
                  <a:cubicBezTo>
                    <a:pt x="97" y="30"/>
                    <a:pt x="97" y="30"/>
                    <a:pt x="97" y="30"/>
                  </a:cubicBezTo>
                  <a:cubicBezTo>
                    <a:pt x="97" y="30"/>
                    <a:pt x="97" y="30"/>
                    <a:pt x="97" y="3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0" name="Freeform 160"/>
            <p:cNvSpPr>
              <a:spLocks/>
            </p:cNvSpPr>
            <p:nvPr/>
          </p:nvSpPr>
          <p:spPr bwMode="auto">
            <a:xfrm>
              <a:off x="3647" y="2880"/>
              <a:ext cx="351" cy="22"/>
            </a:xfrm>
            <a:custGeom>
              <a:avLst/>
              <a:gdLst>
                <a:gd name="T0" fmla="*/ 1 w 148"/>
                <a:gd name="T1" fmla="*/ 0 h 9"/>
                <a:gd name="T2" fmla="*/ 0 w 148"/>
                <a:gd name="T3" fmla="*/ 3 h 9"/>
                <a:gd name="T4" fmla="*/ 148 w 148"/>
                <a:gd name="T5" fmla="*/ 3 h 9"/>
                <a:gd name="T6" fmla="*/ 147 w 148"/>
                <a:gd name="T7" fmla="*/ 0 h 9"/>
                <a:gd name="T8" fmla="*/ 1 w 148"/>
                <a:gd name="T9" fmla="*/ 0 h 9"/>
              </a:gdLst>
              <a:ahLst/>
              <a:cxnLst>
                <a:cxn ang="0">
                  <a:pos x="T0" y="T1"/>
                </a:cxn>
                <a:cxn ang="0">
                  <a:pos x="T2" y="T3"/>
                </a:cxn>
                <a:cxn ang="0">
                  <a:pos x="T4" y="T5"/>
                </a:cxn>
                <a:cxn ang="0">
                  <a:pos x="T6" y="T7"/>
                </a:cxn>
                <a:cxn ang="0">
                  <a:pos x="T8" y="T9"/>
                </a:cxn>
              </a:cxnLst>
              <a:rect l="0" t="0" r="r" b="b"/>
              <a:pathLst>
                <a:path w="148" h="9">
                  <a:moveTo>
                    <a:pt x="1" y="0"/>
                  </a:moveTo>
                  <a:cubicBezTo>
                    <a:pt x="0" y="3"/>
                    <a:pt x="0" y="3"/>
                    <a:pt x="0" y="3"/>
                  </a:cubicBezTo>
                  <a:cubicBezTo>
                    <a:pt x="46" y="8"/>
                    <a:pt x="102" y="9"/>
                    <a:pt x="148" y="3"/>
                  </a:cubicBezTo>
                  <a:cubicBezTo>
                    <a:pt x="148" y="2"/>
                    <a:pt x="147" y="1"/>
                    <a:pt x="147"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1" name="Freeform 161"/>
            <p:cNvSpPr>
              <a:spLocks/>
            </p:cNvSpPr>
            <p:nvPr/>
          </p:nvSpPr>
          <p:spPr bwMode="auto">
            <a:xfrm>
              <a:off x="3545" y="2316"/>
              <a:ext cx="562" cy="586"/>
            </a:xfrm>
            <a:custGeom>
              <a:avLst/>
              <a:gdLst>
                <a:gd name="T0" fmla="*/ 26 w 237"/>
                <a:gd name="T1" fmla="*/ 238 h 247"/>
                <a:gd name="T2" fmla="*/ 0 w 237"/>
                <a:gd name="T3" fmla="*/ 46 h 247"/>
                <a:gd name="T4" fmla="*/ 93 w 237"/>
                <a:gd name="T5" fmla="*/ 0 h 247"/>
                <a:gd name="T6" fmla="*/ 117 w 237"/>
                <a:gd name="T7" fmla="*/ 9 h 247"/>
                <a:gd name="T8" fmla="*/ 142 w 237"/>
                <a:gd name="T9" fmla="*/ 0 h 247"/>
                <a:gd name="T10" fmla="*/ 237 w 237"/>
                <a:gd name="T11" fmla="*/ 45 h 247"/>
                <a:gd name="T12" fmla="*/ 210 w 237"/>
                <a:gd name="T13" fmla="*/ 238 h 247"/>
                <a:gd name="T14" fmla="*/ 26 w 237"/>
                <a:gd name="T15" fmla="*/ 238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47">
                  <a:moveTo>
                    <a:pt x="26" y="238"/>
                  </a:moveTo>
                  <a:cubicBezTo>
                    <a:pt x="36" y="209"/>
                    <a:pt x="13" y="71"/>
                    <a:pt x="0" y="46"/>
                  </a:cubicBezTo>
                  <a:cubicBezTo>
                    <a:pt x="7" y="20"/>
                    <a:pt x="75" y="15"/>
                    <a:pt x="93" y="0"/>
                  </a:cubicBezTo>
                  <a:cubicBezTo>
                    <a:pt x="102" y="7"/>
                    <a:pt x="108" y="9"/>
                    <a:pt x="117" y="9"/>
                  </a:cubicBezTo>
                  <a:cubicBezTo>
                    <a:pt x="127" y="9"/>
                    <a:pt x="134" y="7"/>
                    <a:pt x="142" y="0"/>
                  </a:cubicBezTo>
                  <a:cubicBezTo>
                    <a:pt x="155" y="11"/>
                    <a:pt x="226" y="19"/>
                    <a:pt x="237" y="45"/>
                  </a:cubicBezTo>
                  <a:cubicBezTo>
                    <a:pt x="224" y="74"/>
                    <a:pt x="199" y="211"/>
                    <a:pt x="210" y="238"/>
                  </a:cubicBezTo>
                  <a:cubicBezTo>
                    <a:pt x="164" y="247"/>
                    <a:pt x="73" y="247"/>
                    <a:pt x="26" y="238"/>
                  </a:cubicBez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2" name="Freeform 162"/>
            <p:cNvSpPr>
              <a:spLocks/>
            </p:cNvSpPr>
            <p:nvPr/>
          </p:nvSpPr>
          <p:spPr bwMode="auto">
            <a:xfrm>
              <a:off x="3711" y="2316"/>
              <a:ext cx="225" cy="455"/>
            </a:xfrm>
            <a:custGeom>
              <a:avLst/>
              <a:gdLst>
                <a:gd name="T0" fmla="*/ 4 w 225"/>
                <a:gd name="T1" fmla="*/ 28 h 455"/>
                <a:gd name="T2" fmla="*/ 0 w 225"/>
                <a:gd name="T3" fmla="*/ 166 h 455"/>
                <a:gd name="T4" fmla="*/ 114 w 225"/>
                <a:gd name="T5" fmla="*/ 455 h 455"/>
                <a:gd name="T6" fmla="*/ 225 w 225"/>
                <a:gd name="T7" fmla="*/ 166 h 455"/>
                <a:gd name="T8" fmla="*/ 218 w 225"/>
                <a:gd name="T9" fmla="*/ 26 h 455"/>
                <a:gd name="T10" fmla="*/ 171 w 225"/>
                <a:gd name="T11" fmla="*/ 0 h 455"/>
                <a:gd name="T12" fmla="*/ 54 w 225"/>
                <a:gd name="T13" fmla="*/ 0 h 455"/>
                <a:gd name="T14" fmla="*/ 4 w 225"/>
                <a:gd name="T15" fmla="*/ 28 h 4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455">
                  <a:moveTo>
                    <a:pt x="4" y="28"/>
                  </a:moveTo>
                  <a:lnTo>
                    <a:pt x="0" y="166"/>
                  </a:lnTo>
                  <a:lnTo>
                    <a:pt x="114" y="455"/>
                  </a:lnTo>
                  <a:lnTo>
                    <a:pt x="225" y="166"/>
                  </a:lnTo>
                  <a:lnTo>
                    <a:pt x="218" y="26"/>
                  </a:lnTo>
                  <a:lnTo>
                    <a:pt x="171" y="0"/>
                  </a:lnTo>
                  <a:lnTo>
                    <a:pt x="54" y="0"/>
                  </a:ln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3" name="Rectangle 163"/>
            <p:cNvSpPr>
              <a:spLocks noChangeArrowheads="1"/>
            </p:cNvSpPr>
            <p:nvPr/>
          </p:nvSpPr>
          <p:spPr bwMode="auto">
            <a:xfrm>
              <a:off x="3765" y="2268"/>
              <a:ext cx="114" cy="119"/>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4" name="Freeform 164"/>
            <p:cNvSpPr>
              <a:spLocks/>
            </p:cNvSpPr>
            <p:nvPr/>
          </p:nvSpPr>
          <p:spPr bwMode="auto">
            <a:xfrm>
              <a:off x="3796" y="2377"/>
              <a:ext cx="55" cy="83"/>
            </a:xfrm>
            <a:custGeom>
              <a:avLst/>
              <a:gdLst>
                <a:gd name="T0" fmla="*/ 19 w 23"/>
                <a:gd name="T1" fmla="*/ 35 h 35"/>
                <a:gd name="T2" fmla="*/ 23 w 23"/>
                <a:gd name="T3" fmla="*/ 27 h 35"/>
                <a:gd name="T4" fmla="*/ 11 w 23"/>
                <a:gd name="T5" fmla="*/ 0 h 35"/>
                <a:gd name="T6" fmla="*/ 0 w 23"/>
                <a:gd name="T7" fmla="*/ 27 h 35"/>
                <a:gd name="T8" fmla="*/ 4 w 23"/>
                <a:gd name="T9" fmla="*/ 35 h 35"/>
                <a:gd name="T10" fmla="*/ 19 w 23"/>
                <a:gd name="T11" fmla="*/ 35 h 35"/>
              </a:gdLst>
              <a:ahLst/>
              <a:cxnLst>
                <a:cxn ang="0">
                  <a:pos x="T0" y="T1"/>
                </a:cxn>
                <a:cxn ang="0">
                  <a:pos x="T2" y="T3"/>
                </a:cxn>
                <a:cxn ang="0">
                  <a:pos x="T4" y="T5"/>
                </a:cxn>
                <a:cxn ang="0">
                  <a:pos x="T6" y="T7"/>
                </a:cxn>
                <a:cxn ang="0">
                  <a:pos x="T8" y="T9"/>
                </a:cxn>
                <a:cxn ang="0">
                  <a:pos x="T10" y="T11"/>
                </a:cxn>
              </a:cxnLst>
              <a:rect l="0" t="0" r="r" b="b"/>
              <a:pathLst>
                <a:path w="23" h="35">
                  <a:moveTo>
                    <a:pt x="19" y="35"/>
                  </a:moveTo>
                  <a:cubicBezTo>
                    <a:pt x="23" y="27"/>
                    <a:pt x="23" y="27"/>
                    <a:pt x="23" y="27"/>
                  </a:cubicBezTo>
                  <a:cubicBezTo>
                    <a:pt x="11" y="0"/>
                    <a:pt x="11" y="0"/>
                    <a:pt x="11" y="0"/>
                  </a:cubicBezTo>
                  <a:cubicBezTo>
                    <a:pt x="0" y="27"/>
                    <a:pt x="0" y="27"/>
                    <a:pt x="0" y="27"/>
                  </a:cubicBezTo>
                  <a:cubicBezTo>
                    <a:pt x="4" y="35"/>
                    <a:pt x="4" y="35"/>
                    <a:pt x="4" y="35"/>
                  </a:cubicBezTo>
                  <a:cubicBezTo>
                    <a:pt x="9" y="35"/>
                    <a:pt x="14" y="35"/>
                    <a:pt x="19" y="35"/>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5" name="Freeform 165"/>
            <p:cNvSpPr>
              <a:spLocks/>
            </p:cNvSpPr>
            <p:nvPr/>
          </p:nvSpPr>
          <p:spPr bwMode="auto">
            <a:xfrm>
              <a:off x="3732" y="2316"/>
              <a:ext cx="90" cy="170"/>
            </a:xfrm>
            <a:custGeom>
              <a:avLst/>
              <a:gdLst>
                <a:gd name="T0" fmla="*/ 33 w 90"/>
                <a:gd name="T1" fmla="*/ 0 h 170"/>
                <a:gd name="T2" fmla="*/ 90 w 90"/>
                <a:gd name="T3" fmla="*/ 61 h 170"/>
                <a:gd name="T4" fmla="*/ 50 w 90"/>
                <a:gd name="T5" fmla="*/ 170 h 170"/>
                <a:gd name="T6" fmla="*/ 0 w 90"/>
                <a:gd name="T7" fmla="*/ 21 h 170"/>
                <a:gd name="T8" fmla="*/ 33 w 90"/>
                <a:gd name="T9" fmla="*/ 0 h 170"/>
              </a:gdLst>
              <a:ahLst/>
              <a:cxnLst>
                <a:cxn ang="0">
                  <a:pos x="T0" y="T1"/>
                </a:cxn>
                <a:cxn ang="0">
                  <a:pos x="T2" y="T3"/>
                </a:cxn>
                <a:cxn ang="0">
                  <a:pos x="T4" y="T5"/>
                </a:cxn>
                <a:cxn ang="0">
                  <a:pos x="T6" y="T7"/>
                </a:cxn>
                <a:cxn ang="0">
                  <a:pos x="T8" y="T9"/>
                </a:cxn>
              </a:cxnLst>
              <a:rect l="0" t="0" r="r" b="b"/>
              <a:pathLst>
                <a:path w="90" h="170">
                  <a:moveTo>
                    <a:pt x="33" y="0"/>
                  </a:moveTo>
                  <a:lnTo>
                    <a:pt x="90" y="61"/>
                  </a:lnTo>
                  <a:lnTo>
                    <a:pt x="50" y="170"/>
                  </a:lnTo>
                  <a:lnTo>
                    <a:pt x="0" y="21"/>
                  </a:lnTo>
                  <a:lnTo>
                    <a:pt x="3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6" name="Freeform 166"/>
            <p:cNvSpPr>
              <a:spLocks/>
            </p:cNvSpPr>
            <p:nvPr/>
          </p:nvSpPr>
          <p:spPr bwMode="auto">
            <a:xfrm>
              <a:off x="3649" y="2335"/>
              <a:ext cx="173" cy="439"/>
            </a:xfrm>
            <a:custGeom>
              <a:avLst/>
              <a:gdLst>
                <a:gd name="T0" fmla="*/ 83 w 173"/>
                <a:gd name="T1" fmla="*/ 0 h 439"/>
                <a:gd name="T2" fmla="*/ 173 w 173"/>
                <a:gd name="T3" fmla="*/ 439 h 439"/>
                <a:gd name="T4" fmla="*/ 24 w 173"/>
                <a:gd name="T5" fmla="*/ 199 h 439"/>
                <a:gd name="T6" fmla="*/ 43 w 173"/>
                <a:gd name="T7" fmla="*/ 156 h 439"/>
                <a:gd name="T8" fmla="*/ 0 w 173"/>
                <a:gd name="T9" fmla="*/ 121 h 439"/>
                <a:gd name="T10" fmla="*/ 59 w 173"/>
                <a:gd name="T11" fmla="*/ 14 h 439"/>
                <a:gd name="T12" fmla="*/ 83 w 173"/>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73" h="439">
                  <a:moveTo>
                    <a:pt x="83" y="0"/>
                  </a:moveTo>
                  <a:lnTo>
                    <a:pt x="173" y="439"/>
                  </a:lnTo>
                  <a:lnTo>
                    <a:pt x="24" y="199"/>
                  </a:lnTo>
                  <a:lnTo>
                    <a:pt x="43" y="156"/>
                  </a:lnTo>
                  <a:lnTo>
                    <a:pt x="0" y="121"/>
                  </a:lnTo>
                  <a:lnTo>
                    <a:pt x="59" y="14"/>
                  </a:lnTo>
                  <a:lnTo>
                    <a:pt x="83"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7" name="Freeform 167"/>
            <p:cNvSpPr>
              <a:spLocks/>
            </p:cNvSpPr>
            <p:nvPr/>
          </p:nvSpPr>
          <p:spPr bwMode="auto">
            <a:xfrm>
              <a:off x="3822" y="2316"/>
              <a:ext cx="95" cy="170"/>
            </a:xfrm>
            <a:custGeom>
              <a:avLst/>
              <a:gdLst>
                <a:gd name="T0" fmla="*/ 60 w 95"/>
                <a:gd name="T1" fmla="*/ 0 h 170"/>
                <a:gd name="T2" fmla="*/ 0 w 95"/>
                <a:gd name="T3" fmla="*/ 61 h 170"/>
                <a:gd name="T4" fmla="*/ 43 w 95"/>
                <a:gd name="T5" fmla="*/ 170 h 170"/>
                <a:gd name="T6" fmla="*/ 95 w 95"/>
                <a:gd name="T7" fmla="*/ 21 h 170"/>
                <a:gd name="T8" fmla="*/ 60 w 95"/>
                <a:gd name="T9" fmla="*/ 0 h 170"/>
              </a:gdLst>
              <a:ahLst/>
              <a:cxnLst>
                <a:cxn ang="0">
                  <a:pos x="T0" y="T1"/>
                </a:cxn>
                <a:cxn ang="0">
                  <a:pos x="T2" y="T3"/>
                </a:cxn>
                <a:cxn ang="0">
                  <a:pos x="T4" y="T5"/>
                </a:cxn>
                <a:cxn ang="0">
                  <a:pos x="T6" y="T7"/>
                </a:cxn>
                <a:cxn ang="0">
                  <a:pos x="T8" y="T9"/>
                </a:cxn>
              </a:cxnLst>
              <a:rect l="0" t="0" r="r" b="b"/>
              <a:pathLst>
                <a:path w="95" h="170">
                  <a:moveTo>
                    <a:pt x="60" y="0"/>
                  </a:moveTo>
                  <a:lnTo>
                    <a:pt x="0" y="61"/>
                  </a:lnTo>
                  <a:lnTo>
                    <a:pt x="43" y="170"/>
                  </a:lnTo>
                  <a:lnTo>
                    <a:pt x="95" y="21"/>
                  </a:lnTo>
                  <a:lnTo>
                    <a:pt x="6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8" name="Freeform 168"/>
            <p:cNvSpPr>
              <a:spLocks/>
            </p:cNvSpPr>
            <p:nvPr/>
          </p:nvSpPr>
          <p:spPr bwMode="auto">
            <a:xfrm>
              <a:off x="3787" y="2501"/>
              <a:ext cx="76" cy="273"/>
            </a:xfrm>
            <a:custGeom>
              <a:avLst/>
              <a:gdLst>
                <a:gd name="T0" fmla="*/ 19 w 76"/>
                <a:gd name="T1" fmla="*/ 0 h 273"/>
                <a:gd name="T2" fmla="*/ 54 w 76"/>
                <a:gd name="T3" fmla="*/ 0 h 273"/>
                <a:gd name="T4" fmla="*/ 76 w 76"/>
                <a:gd name="T5" fmla="*/ 185 h 273"/>
                <a:gd name="T6" fmla="*/ 35 w 76"/>
                <a:gd name="T7" fmla="*/ 273 h 273"/>
                <a:gd name="T8" fmla="*/ 0 w 76"/>
                <a:gd name="T9" fmla="*/ 185 h 273"/>
                <a:gd name="T10" fmla="*/ 19 w 76"/>
                <a:gd name="T11" fmla="*/ 0 h 273"/>
              </a:gdLst>
              <a:ahLst/>
              <a:cxnLst>
                <a:cxn ang="0">
                  <a:pos x="T0" y="T1"/>
                </a:cxn>
                <a:cxn ang="0">
                  <a:pos x="T2" y="T3"/>
                </a:cxn>
                <a:cxn ang="0">
                  <a:pos x="T4" y="T5"/>
                </a:cxn>
                <a:cxn ang="0">
                  <a:pos x="T6" y="T7"/>
                </a:cxn>
                <a:cxn ang="0">
                  <a:pos x="T8" y="T9"/>
                </a:cxn>
                <a:cxn ang="0">
                  <a:pos x="T10" y="T11"/>
                </a:cxn>
              </a:cxnLst>
              <a:rect l="0" t="0" r="r" b="b"/>
              <a:pathLst>
                <a:path w="76" h="273">
                  <a:moveTo>
                    <a:pt x="19" y="0"/>
                  </a:moveTo>
                  <a:lnTo>
                    <a:pt x="54" y="0"/>
                  </a:lnTo>
                  <a:lnTo>
                    <a:pt x="76" y="185"/>
                  </a:lnTo>
                  <a:lnTo>
                    <a:pt x="35" y="273"/>
                  </a:lnTo>
                  <a:lnTo>
                    <a:pt x="0" y="185"/>
                  </a:lnTo>
                  <a:lnTo>
                    <a:pt x="19" y="0"/>
                  </a:ln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9" name="Freeform 169"/>
            <p:cNvSpPr>
              <a:spLocks/>
            </p:cNvSpPr>
            <p:nvPr/>
          </p:nvSpPr>
          <p:spPr bwMode="auto">
            <a:xfrm>
              <a:off x="3732" y="2316"/>
              <a:ext cx="90" cy="144"/>
            </a:xfrm>
            <a:custGeom>
              <a:avLst/>
              <a:gdLst>
                <a:gd name="T0" fmla="*/ 33 w 90"/>
                <a:gd name="T1" fmla="*/ 0 h 144"/>
                <a:gd name="T2" fmla="*/ 90 w 90"/>
                <a:gd name="T3" fmla="*/ 61 h 144"/>
                <a:gd name="T4" fmla="*/ 50 w 90"/>
                <a:gd name="T5" fmla="*/ 144 h 144"/>
                <a:gd name="T6" fmla="*/ 0 w 90"/>
                <a:gd name="T7" fmla="*/ 21 h 144"/>
                <a:gd name="T8" fmla="*/ 33 w 90"/>
                <a:gd name="T9" fmla="*/ 0 h 144"/>
              </a:gdLst>
              <a:ahLst/>
              <a:cxnLst>
                <a:cxn ang="0">
                  <a:pos x="T0" y="T1"/>
                </a:cxn>
                <a:cxn ang="0">
                  <a:pos x="T2" y="T3"/>
                </a:cxn>
                <a:cxn ang="0">
                  <a:pos x="T4" y="T5"/>
                </a:cxn>
                <a:cxn ang="0">
                  <a:pos x="T6" y="T7"/>
                </a:cxn>
                <a:cxn ang="0">
                  <a:pos x="T8" y="T9"/>
                </a:cxn>
              </a:cxnLst>
              <a:rect l="0" t="0" r="r" b="b"/>
              <a:pathLst>
                <a:path w="90" h="144">
                  <a:moveTo>
                    <a:pt x="33" y="0"/>
                  </a:moveTo>
                  <a:lnTo>
                    <a:pt x="90" y="61"/>
                  </a:lnTo>
                  <a:lnTo>
                    <a:pt x="50" y="144"/>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0" name="Freeform 170"/>
            <p:cNvSpPr>
              <a:spLocks/>
            </p:cNvSpPr>
            <p:nvPr/>
          </p:nvSpPr>
          <p:spPr bwMode="auto">
            <a:xfrm>
              <a:off x="3666" y="2335"/>
              <a:ext cx="156" cy="439"/>
            </a:xfrm>
            <a:custGeom>
              <a:avLst/>
              <a:gdLst>
                <a:gd name="T0" fmla="*/ 66 w 156"/>
                <a:gd name="T1" fmla="*/ 0 h 439"/>
                <a:gd name="T2" fmla="*/ 156 w 156"/>
                <a:gd name="T3" fmla="*/ 439 h 439"/>
                <a:gd name="T4" fmla="*/ 21 w 156"/>
                <a:gd name="T5" fmla="*/ 180 h 439"/>
                <a:gd name="T6" fmla="*/ 45 w 156"/>
                <a:gd name="T7" fmla="*/ 147 h 439"/>
                <a:gd name="T8" fmla="*/ 0 w 156"/>
                <a:gd name="T9" fmla="*/ 113 h 439"/>
                <a:gd name="T10" fmla="*/ 42 w 156"/>
                <a:gd name="T11" fmla="*/ 14 h 439"/>
                <a:gd name="T12" fmla="*/ 66 w 15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56" h="439">
                  <a:moveTo>
                    <a:pt x="66" y="0"/>
                  </a:moveTo>
                  <a:lnTo>
                    <a:pt x="156" y="439"/>
                  </a:lnTo>
                  <a:lnTo>
                    <a:pt x="21" y="180"/>
                  </a:lnTo>
                  <a:lnTo>
                    <a:pt x="45" y="147"/>
                  </a:lnTo>
                  <a:lnTo>
                    <a:pt x="0" y="113"/>
                  </a:lnTo>
                  <a:lnTo>
                    <a:pt x="42" y="14"/>
                  </a:lnTo>
                  <a:lnTo>
                    <a:pt x="66"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1" name="Freeform 171"/>
            <p:cNvSpPr>
              <a:spLocks/>
            </p:cNvSpPr>
            <p:nvPr/>
          </p:nvSpPr>
          <p:spPr bwMode="auto">
            <a:xfrm>
              <a:off x="3822" y="2335"/>
              <a:ext cx="176" cy="439"/>
            </a:xfrm>
            <a:custGeom>
              <a:avLst/>
              <a:gdLst>
                <a:gd name="T0" fmla="*/ 95 w 176"/>
                <a:gd name="T1" fmla="*/ 0 h 439"/>
                <a:gd name="T2" fmla="*/ 0 w 176"/>
                <a:gd name="T3" fmla="*/ 439 h 439"/>
                <a:gd name="T4" fmla="*/ 152 w 176"/>
                <a:gd name="T5" fmla="*/ 199 h 439"/>
                <a:gd name="T6" fmla="*/ 133 w 176"/>
                <a:gd name="T7" fmla="*/ 156 h 439"/>
                <a:gd name="T8" fmla="*/ 176 w 176"/>
                <a:gd name="T9" fmla="*/ 121 h 439"/>
                <a:gd name="T10" fmla="*/ 128 w 176"/>
                <a:gd name="T11" fmla="*/ 14 h 439"/>
                <a:gd name="T12" fmla="*/ 95 w 176"/>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76" h="439">
                  <a:moveTo>
                    <a:pt x="95" y="0"/>
                  </a:moveTo>
                  <a:lnTo>
                    <a:pt x="0" y="439"/>
                  </a:lnTo>
                  <a:lnTo>
                    <a:pt x="152" y="199"/>
                  </a:lnTo>
                  <a:lnTo>
                    <a:pt x="133" y="156"/>
                  </a:lnTo>
                  <a:lnTo>
                    <a:pt x="176" y="121"/>
                  </a:lnTo>
                  <a:lnTo>
                    <a:pt x="128" y="14"/>
                  </a:lnTo>
                  <a:lnTo>
                    <a:pt x="95"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2" name="Freeform 172"/>
            <p:cNvSpPr>
              <a:spLocks/>
            </p:cNvSpPr>
            <p:nvPr/>
          </p:nvSpPr>
          <p:spPr bwMode="auto">
            <a:xfrm>
              <a:off x="3822" y="2335"/>
              <a:ext cx="159" cy="439"/>
            </a:xfrm>
            <a:custGeom>
              <a:avLst/>
              <a:gdLst>
                <a:gd name="T0" fmla="*/ 95 w 159"/>
                <a:gd name="T1" fmla="*/ 0 h 439"/>
                <a:gd name="T2" fmla="*/ 0 w 159"/>
                <a:gd name="T3" fmla="*/ 439 h 439"/>
                <a:gd name="T4" fmla="*/ 138 w 159"/>
                <a:gd name="T5" fmla="*/ 180 h 439"/>
                <a:gd name="T6" fmla="*/ 114 w 159"/>
                <a:gd name="T7" fmla="*/ 147 h 439"/>
                <a:gd name="T8" fmla="*/ 159 w 159"/>
                <a:gd name="T9" fmla="*/ 113 h 439"/>
                <a:gd name="T10" fmla="*/ 128 w 159"/>
                <a:gd name="T11" fmla="*/ 14 h 439"/>
                <a:gd name="T12" fmla="*/ 95 w 159"/>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159" h="439">
                  <a:moveTo>
                    <a:pt x="95" y="0"/>
                  </a:moveTo>
                  <a:lnTo>
                    <a:pt x="0" y="439"/>
                  </a:lnTo>
                  <a:lnTo>
                    <a:pt x="138" y="180"/>
                  </a:lnTo>
                  <a:lnTo>
                    <a:pt x="114" y="147"/>
                  </a:lnTo>
                  <a:lnTo>
                    <a:pt x="159" y="113"/>
                  </a:lnTo>
                  <a:lnTo>
                    <a:pt x="128" y="14"/>
                  </a:lnTo>
                  <a:lnTo>
                    <a:pt x="95"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3" name="Freeform 173"/>
            <p:cNvSpPr>
              <a:spLocks/>
            </p:cNvSpPr>
            <p:nvPr/>
          </p:nvSpPr>
          <p:spPr bwMode="auto">
            <a:xfrm>
              <a:off x="3822" y="2316"/>
              <a:ext cx="95" cy="144"/>
            </a:xfrm>
            <a:custGeom>
              <a:avLst/>
              <a:gdLst>
                <a:gd name="T0" fmla="*/ 60 w 95"/>
                <a:gd name="T1" fmla="*/ 0 h 144"/>
                <a:gd name="T2" fmla="*/ 0 w 95"/>
                <a:gd name="T3" fmla="*/ 61 h 144"/>
                <a:gd name="T4" fmla="*/ 43 w 95"/>
                <a:gd name="T5" fmla="*/ 144 h 144"/>
                <a:gd name="T6" fmla="*/ 95 w 95"/>
                <a:gd name="T7" fmla="*/ 21 h 144"/>
                <a:gd name="T8" fmla="*/ 60 w 95"/>
                <a:gd name="T9" fmla="*/ 0 h 144"/>
              </a:gdLst>
              <a:ahLst/>
              <a:cxnLst>
                <a:cxn ang="0">
                  <a:pos x="T0" y="T1"/>
                </a:cxn>
                <a:cxn ang="0">
                  <a:pos x="T2" y="T3"/>
                </a:cxn>
                <a:cxn ang="0">
                  <a:pos x="T4" y="T5"/>
                </a:cxn>
                <a:cxn ang="0">
                  <a:pos x="T6" y="T7"/>
                </a:cxn>
                <a:cxn ang="0">
                  <a:pos x="T8" y="T9"/>
                </a:cxn>
              </a:cxnLst>
              <a:rect l="0" t="0" r="r" b="b"/>
              <a:pathLst>
                <a:path w="95" h="144">
                  <a:moveTo>
                    <a:pt x="60" y="0"/>
                  </a:moveTo>
                  <a:lnTo>
                    <a:pt x="0" y="61"/>
                  </a:lnTo>
                  <a:lnTo>
                    <a:pt x="43" y="144"/>
                  </a:lnTo>
                  <a:lnTo>
                    <a:pt x="95" y="21"/>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4" name="Freeform 174"/>
            <p:cNvSpPr>
              <a:spLocks/>
            </p:cNvSpPr>
            <p:nvPr/>
          </p:nvSpPr>
          <p:spPr bwMode="auto">
            <a:xfrm>
              <a:off x="3796" y="2456"/>
              <a:ext cx="55" cy="47"/>
            </a:xfrm>
            <a:custGeom>
              <a:avLst/>
              <a:gdLst>
                <a:gd name="T0" fmla="*/ 4 w 23"/>
                <a:gd name="T1" fmla="*/ 0 h 20"/>
                <a:gd name="T2" fmla="*/ 19 w 23"/>
                <a:gd name="T3" fmla="*/ 0 h 20"/>
                <a:gd name="T4" fmla="*/ 19 w 23"/>
                <a:gd name="T5" fmla="*/ 20 h 20"/>
                <a:gd name="T6" fmla="*/ 4 w 23"/>
                <a:gd name="T7" fmla="*/ 20 h 20"/>
                <a:gd name="T8" fmla="*/ 4 w 23"/>
                <a:gd name="T9" fmla="*/ 0 h 20"/>
              </a:gdLst>
              <a:ahLst/>
              <a:cxnLst>
                <a:cxn ang="0">
                  <a:pos x="T0" y="T1"/>
                </a:cxn>
                <a:cxn ang="0">
                  <a:pos x="T2" y="T3"/>
                </a:cxn>
                <a:cxn ang="0">
                  <a:pos x="T4" y="T5"/>
                </a:cxn>
                <a:cxn ang="0">
                  <a:pos x="T6" y="T7"/>
                </a:cxn>
                <a:cxn ang="0">
                  <a:pos x="T8" y="T9"/>
                </a:cxn>
              </a:cxnLst>
              <a:rect l="0" t="0" r="r" b="b"/>
              <a:pathLst>
                <a:path w="23" h="20">
                  <a:moveTo>
                    <a:pt x="4" y="0"/>
                  </a:moveTo>
                  <a:cubicBezTo>
                    <a:pt x="19" y="0"/>
                    <a:pt x="19" y="0"/>
                    <a:pt x="19" y="0"/>
                  </a:cubicBezTo>
                  <a:cubicBezTo>
                    <a:pt x="23" y="7"/>
                    <a:pt x="23" y="14"/>
                    <a:pt x="19" y="20"/>
                  </a:cubicBezTo>
                  <a:cubicBezTo>
                    <a:pt x="4" y="20"/>
                    <a:pt x="4" y="20"/>
                    <a:pt x="4" y="20"/>
                  </a:cubicBezTo>
                  <a:cubicBezTo>
                    <a:pt x="1" y="14"/>
                    <a:pt x="0" y="7"/>
                    <a:pt x="4" y="0"/>
                  </a:cubicBezTo>
                  <a:close/>
                </a:path>
              </a:pathLst>
            </a:custGeom>
            <a:solidFill>
              <a:srgbClr val="FCB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5" name="Freeform 175"/>
            <p:cNvSpPr>
              <a:spLocks/>
            </p:cNvSpPr>
            <p:nvPr/>
          </p:nvSpPr>
          <p:spPr bwMode="auto">
            <a:xfrm>
              <a:off x="3817" y="2769"/>
              <a:ext cx="17" cy="128"/>
            </a:xfrm>
            <a:custGeom>
              <a:avLst/>
              <a:gdLst>
                <a:gd name="T0" fmla="*/ 0 w 7"/>
                <a:gd name="T1" fmla="*/ 54 h 54"/>
                <a:gd name="T2" fmla="*/ 3 w 7"/>
                <a:gd name="T3" fmla="*/ 0 h 54"/>
                <a:gd name="T4" fmla="*/ 7 w 7"/>
                <a:gd name="T5" fmla="*/ 54 h 54"/>
                <a:gd name="T6" fmla="*/ 0 w 7"/>
                <a:gd name="T7" fmla="*/ 54 h 54"/>
              </a:gdLst>
              <a:ahLst/>
              <a:cxnLst>
                <a:cxn ang="0">
                  <a:pos x="T0" y="T1"/>
                </a:cxn>
                <a:cxn ang="0">
                  <a:pos x="T2" y="T3"/>
                </a:cxn>
                <a:cxn ang="0">
                  <a:pos x="T4" y="T5"/>
                </a:cxn>
                <a:cxn ang="0">
                  <a:pos x="T6" y="T7"/>
                </a:cxn>
              </a:cxnLst>
              <a:rect l="0" t="0" r="r" b="b"/>
              <a:pathLst>
                <a:path w="7" h="54">
                  <a:moveTo>
                    <a:pt x="0" y="54"/>
                  </a:moveTo>
                  <a:cubicBezTo>
                    <a:pt x="1" y="40"/>
                    <a:pt x="2" y="24"/>
                    <a:pt x="3" y="0"/>
                  </a:cubicBezTo>
                  <a:cubicBezTo>
                    <a:pt x="5" y="24"/>
                    <a:pt x="6" y="41"/>
                    <a:pt x="7" y="54"/>
                  </a:cubicBezTo>
                  <a:cubicBezTo>
                    <a:pt x="4" y="54"/>
                    <a:pt x="2" y="54"/>
                    <a:pt x="0" y="5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6" name="Freeform 176"/>
            <p:cNvSpPr>
              <a:spLocks/>
            </p:cNvSpPr>
            <p:nvPr/>
          </p:nvSpPr>
          <p:spPr bwMode="auto">
            <a:xfrm>
              <a:off x="3697" y="2313"/>
              <a:ext cx="256" cy="456"/>
            </a:xfrm>
            <a:custGeom>
              <a:avLst/>
              <a:gdLst>
                <a:gd name="T0" fmla="*/ 0 w 256"/>
                <a:gd name="T1" fmla="*/ 36 h 456"/>
                <a:gd name="T2" fmla="*/ 14 w 256"/>
                <a:gd name="T3" fmla="*/ 166 h 456"/>
                <a:gd name="T4" fmla="*/ 128 w 256"/>
                <a:gd name="T5" fmla="*/ 456 h 456"/>
                <a:gd name="T6" fmla="*/ 241 w 256"/>
                <a:gd name="T7" fmla="*/ 166 h 456"/>
                <a:gd name="T8" fmla="*/ 256 w 256"/>
                <a:gd name="T9" fmla="*/ 36 h 456"/>
                <a:gd name="T10" fmla="*/ 201 w 256"/>
                <a:gd name="T11" fmla="*/ 0 h 456"/>
                <a:gd name="T12" fmla="*/ 54 w 256"/>
                <a:gd name="T13" fmla="*/ 0 h 456"/>
                <a:gd name="T14" fmla="*/ 0 w 256"/>
                <a:gd name="T15" fmla="*/ 3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456">
                  <a:moveTo>
                    <a:pt x="0" y="36"/>
                  </a:moveTo>
                  <a:lnTo>
                    <a:pt x="14" y="166"/>
                  </a:lnTo>
                  <a:lnTo>
                    <a:pt x="128" y="456"/>
                  </a:lnTo>
                  <a:lnTo>
                    <a:pt x="241" y="166"/>
                  </a:lnTo>
                  <a:lnTo>
                    <a:pt x="256" y="36"/>
                  </a:lnTo>
                  <a:lnTo>
                    <a:pt x="201" y="0"/>
                  </a:lnTo>
                  <a:lnTo>
                    <a:pt x="54"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7" name="Rectangle 177"/>
            <p:cNvSpPr>
              <a:spLocks noChangeArrowheads="1"/>
            </p:cNvSpPr>
            <p:nvPr/>
          </p:nvSpPr>
          <p:spPr bwMode="auto">
            <a:xfrm>
              <a:off x="3751" y="2266"/>
              <a:ext cx="145" cy="118"/>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8" name="Freeform 178"/>
            <p:cNvSpPr>
              <a:spLocks/>
            </p:cNvSpPr>
            <p:nvPr/>
          </p:nvSpPr>
          <p:spPr bwMode="auto">
            <a:xfrm>
              <a:off x="3647" y="1900"/>
              <a:ext cx="356" cy="437"/>
            </a:xfrm>
            <a:custGeom>
              <a:avLst/>
              <a:gdLst>
                <a:gd name="T0" fmla="*/ 75 w 150"/>
                <a:gd name="T1" fmla="*/ 184 h 184"/>
                <a:gd name="T2" fmla="*/ 133 w 150"/>
                <a:gd name="T3" fmla="*/ 122 h 184"/>
                <a:gd name="T4" fmla="*/ 135 w 150"/>
                <a:gd name="T5" fmla="*/ 124 h 184"/>
                <a:gd name="T6" fmla="*/ 148 w 150"/>
                <a:gd name="T7" fmla="*/ 104 h 184"/>
                <a:gd name="T8" fmla="*/ 143 w 150"/>
                <a:gd name="T9" fmla="*/ 81 h 184"/>
                <a:gd name="T10" fmla="*/ 141 w 150"/>
                <a:gd name="T11" fmla="*/ 81 h 184"/>
                <a:gd name="T12" fmla="*/ 75 w 150"/>
                <a:gd name="T13" fmla="*/ 0 h 184"/>
                <a:gd name="T14" fmla="*/ 9 w 150"/>
                <a:gd name="T15" fmla="*/ 81 h 184"/>
                <a:gd name="T16" fmla="*/ 7 w 150"/>
                <a:gd name="T17" fmla="*/ 81 h 184"/>
                <a:gd name="T18" fmla="*/ 2 w 150"/>
                <a:gd name="T19" fmla="*/ 104 h 184"/>
                <a:gd name="T20" fmla="*/ 14 w 150"/>
                <a:gd name="T21" fmla="*/ 124 h 184"/>
                <a:gd name="T22" fmla="*/ 17 w 150"/>
                <a:gd name="T23" fmla="*/ 122 h 184"/>
                <a:gd name="T24" fmla="*/ 75 w 150"/>
                <a:gd name="T2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84">
                  <a:moveTo>
                    <a:pt x="75" y="184"/>
                  </a:moveTo>
                  <a:cubicBezTo>
                    <a:pt x="99" y="184"/>
                    <a:pt x="121" y="156"/>
                    <a:pt x="133" y="122"/>
                  </a:cubicBezTo>
                  <a:cubicBezTo>
                    <a:pt x="134" y="123"/>
                    <a:pt x="135" y="124"/>
                    <a:pt x="135" y="124"/>
                  </a:cubicBezTo>
                  <a:cubicBezTo>
                    <a:pt x="140" y="124"/>
                    <a:pt x="146" y="115"/>
                    <a:pt x="148" y="104"/>
                  </a:cubicBezTo>
                  <a:cubicBezTo>
                    <a:pt x="150" y="92"/>
                    <a:pt x="147" y="81"/>
                    <a:pt x="143" y="81"/>
                  </a:cubicBezTo>
                  <a:cubicBezTo>
                    <a:pt x="142" y="81"/>
                    <a:pt x="142" y="81"/>
                    <a:pt x="141" y="81"/>
                  </a:cubicBezTo>
                  <a:cubicBezTo>
                    <a:pt x="144" y="39"/>
                    <a:pt x="127" y="0"/>
                    <a:pt x="75" y="0"/>
                  </a:cubicBezTo>
                  <a:cubicBezTo>
                    <a:pt x="23" y="0"/>
                    <a:pt x="6" y="39"/>
                    <a:pt x="9" y="81"/>
                  </a:cubicBezTo>
                  <a:cubicBezTo>
                    <a:pt x="8" y="81"/>
                    <a:pt x="8" y="81"/>
                    <a:pt x="7" y="81"/>
                  </a:cubicBezTo>
                  <a:cubicBezTo>
                    <a:pt x="2" y="81"/>
                    <a:pt x="0" y="92"/>
                    <a:pt x="2" y="104"/>
                  </a:cubicBezTo>
                  <a:cubicBezTo>
                    <a:pt x="4" y="115"/>
                    <a:pt x="9" y="124"/>
                    <a:pt x="14" y="124"/>
                  </a:cubicBezTo>
                  <a:cubicBezTo>
                    <a:pt x="15" y="124"/>
                    <a:pt x="16" y="123"/>
                    <a:pt x="17" y="122"/>
                  </a:cubicBezTo>
                  <a:cubicBezTo>
                    <a:pt x="29" y="156"/>
                    <a:pt x="51" y="184"/>
                    <a:pt x="75" y="184"/>
                  </a:cubicBez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9" name="Freeform 179"/>
            <p:cNvSpPr>
              <a:spLocks/>
            </p:cNvSpPr>
            <p:nvPr/>
          </p:nvSpPr>
          <p:spPr bwMode="auto">
            <a:xfrm>
              <a:off x="3661" y="1900"/>
              <a:ext cx="327" cy="242"/>
            </a:xfrm>
            <a:custGeom>
              <a:avLst/>
              <a:gdLst>
                <a:gd name="T0" fmla="*/ 135 w 138"/>
                <a:gd name="T1" fmla="*/ 81 h 102"/>
                <a:gd name="T2" fmla="*/ 69 w 138"/>
                <a:gd name="T3" fmla="*/ 0 h 102"/>
                <a:gd name="T4" fmla="*/ 3 w 138"/>
                <a:gd name="T5" fmla="*/ 81 h 102"/>
                <a:gd name="T6" fmla="*/ 13 w 138"/>
                <a:gd name="T7" fmla="*/ 99 h 102"/>
                <a:gd name="T8" fmla="*/ 19 w 138"/>
                <a:gd name="T9" fmla="*/ 92 h 102"/>
                <a:gd name="T10" fmla="*/ 38 w 138"/>
                <a:gd name="T11" fmla="*/ 40 h 102"/>
                <a:gd name="T12" fmla="*/ 69 w 138"/>
                <a:gd name="T13" fmla="*/ 46 h 102"/>
                <a:gd name="T14" fmla="*/ 100 w 138"/>
                <a:gd name="T15" fmla="*/ 40 h 102"/>
                <a:gd name="T16" fmla="*/ 119 w 138"/>
                <a:gd name="T17" fmla="*/ 92 h 102"/>
                <a:gd name="T18" fmla="*/ 124 w 138"/>
                <a:gd name="T19" fmla="*/ 100 h 102"/>
                <a:gd name="T20" fmla="*/ 135 w 138"/>
                <a:gd name="T2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02">
                  <a:moveTo>
                    <a:pt x="135" y="81"/>
                  </a:moveTo>
                  <a:cubicBezTo>
                    <a:pt x="138" y="39"/>
                    <a:pt x="121" y="0"/>
                    <a:pt x="69" y="0"/>
                  </a:cubicBezTo>
                  <a:cubicBezTo>
                    <a:pt x="17" y="0"/>
                    <a:pt x="0" y="39"/>
                    <a:pt x="3" y="81"/>
                  </a:cubicBezTo>
                  <a:cubicBezTo>
                    <a:pt x="7" y="82"/>
                    <a:pt x="11" y="89"/>
                    <a:pt x="13" y="99"/>
                  </a:cubicBezTo>
                  <a:cubicBezTo>
                    <a:pt x="16" y="102"/>
                    <a:pt x="19" y="100"/>
                    <a:pt x="19" y="92"/>
                  </a:cubicBezTo>
                  <a:cubicBezTo>
                    <a:pt x="19" y="67"/>
                    <a:pt x="22" y="45"/>
                    <a:pt x="38" y="40"/>
                  </a:cubicBezTo>
                  <a:cubicBezTo>
                    <a:pt x="54" y="35"/>
                    <a:pt x="57" y="46"/>
                    <a:pt x="69" y="46"/>
                  </a:cubicBezTo>
                  <a:cubicBezTo>
                    <a:pt x="81" y="46"/>
                    <a:pt x="85" y="35"/>
                    <a:pt x="100" y="40"/>
                  </a:cubicBezTo>
                  <a:cubicBezTo>
                    <a:pt x="115" y="44"/>
                    <a:pt x="119" y="67"/>
                    <a:pt x="119" y="92"/>
                  </a:cubicBezTo>
                  <a:cubicBezTo>
                    <a:pt x="119" y="100"/>
                    <a:pt x="121" y="102"/>
                    <a:pt x="124" y="100"/>
                  </a:cubicBezTo>
                  <a:cubicBezTo>
                    <a:pt x="126" y="89"/>
                    <a:pt x="131" y="81"/>
                    <a:pt x="135" y="81"/>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0" name="Freeform 180"/>
            <p:cNvSpPr>
              <a:spLocks/>
            </p:cNvSpPr>
            <p:nvPr/>
          </p:nvSpPr>
          <p:spPr bwMode="auto">
            <a:xfrm>
              <a:off x="3799" y="2375"/>
              <a:ext cx="52" cy="83"/>
            </a:xfrm>
            <a:custGeom>
              <a:avLst/>
              <a:gdLst>
                <a:gd name="T0" fmla="*/ 19 w 22"/>
                <a:gd name="T1" fmla="*/ 35 h 35"/>
                <a:gd name="T2" fmla="*/ 22 w 22"/>
                <a:gd name="T3" fmla="*/ 28 h 35"/>
                <a:gd name="T4" fmla="*/ 11 w 22"/>
                <a:gd name="T5" fmla="*/ 0 h 35"/>
                <a:gd name="T6" fmla="*/ 0 w 22"/>
                <a:gd name="T7" fmla="*/ 27 h 35"/>
                <a:gd name="T8" fmla="*/ 3 w 22"/>
                <a:gd name="T9" fmla="*/ 35 h 35"/>
                <a:gd name="T10" fmla="*/ 19 w 22"/>
                <a:gd name="T11" fmla="*/ 35 h 35"/>
              </a:gdLst>
              <a:ahLst/>
              <a:cxnLst>
                <a:cxn ang="0">
                  <a:pos x="T0" y="T1"/>
                </a:cxn>
                <a:cxn ang="0">
                  <a:pos x="T2" y="T3"/>
                </a:cxn>
                <a:cxn ang="0">
                  <a:pos x="T4" y="T5"/>
                </a:cxn>
                <a:cxn ang="0">
                  <a:pos x="T6" y="T7"/>
                </a:cxn>
                <a:cxn ang="0">
                  <a:pos x="T8" y="T9"/>
                </a:cxn>
                <a:cxn ang="0">
                  <a:pos x="T10" y="T11"/>
                </a:cxn>
              </a:cxnLst>
              <a:rect l="0" t="0" r="r" b="b"/>
              <a:pathLst>
                <a:path w="22" h="35">
                  <a:moveTo>
                    <a:pt x="19" y="35"/>
                  </a:moveTo>
                  <a:cubicBezTo>
                    <a:pt x="22" y="28"/>
                    <a:pt x="22" y="28"/>
                    <a:pt x="22" y="28"/>
                  </a:cubicBezTo>
                  <a:cubicBezTo>
                    <a:pt x="11" y="0"/>
                    <a:pt x="11" y="0"/>
                    <a:pt x="11" y="0"/>
                  </a:cubicBezTo>
                  <a:cubicBezTo>
                    <a:pt x="0" y="27"/>
                    <a:pt x="0" y="27"/>
                    <a:pt x="0" y="27"/>
                  </a:cubicBezTo>
                  <a:cubicBezTo>
                    <a:pt x="3" y="35"/>
                    <a:pt x="3" y="35"/>
                    <a:pt x="3" y="35"/>
                  </a:cubicBezTo>
                  <a:cubicBezTo>
                    <a:pt x="9" y="35"/>
                    <a:pt x="14" y="35"/>
                    <a:pt x="19" y="35"/>
                  </a:cubicBezTo>
                  <a:close/>
                </a:path>
              </a:pathLst>
            </a:custGeom>
            <a:solidFill>
              <a:srgbClr val="FFB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1" name="Freeform 181"/>
            <p:cNvSpPr>
              <a:spLocks/>
            </p:cNvSpPr>
            <p:nvPr/>
          </p:nvSpPr>
          <p:spPr bwMode="auto">
            <a:xfrm>
              <a:off x="3718" y="2313"/>
              <a:ext cx="107" cy="171"/>
            </a:xfrm>
            <a:custGeom>
              <a:avLst/>
              <a:gdLst>
                <a:gd name="T0" fmla="*/ 33 w 107"/>
                <a:gd name="T1" fmla="*/ 0 h 171"/>
                <a:gd name="T2" fmla="*/ 107 w 107"/>
                <a:gd name="T3" fmla="*/ 62 h 171"/>
                <a:gd name="T4" fmla="*/ 66 w 107"/>
                <a:gd name="T5" fmla="*/ 171 h 171"/>
                <a:gd name="T6" fmla="*/ 0 w 107"/>
                <a:gd name="T7" fmla="*/ 24 h 171"/>
                <a:gd name="T8" fmla="*/ 33 w 107"/>
                <a:gd name="T9" fmla="*/ 0 h 171"/>
              </a:gdLst>
              <a:ahLst/>
              <a:cxnLst>
                <a:cxn ang="0">
                  <a:pos x="T0" y="T1"/>
                </a:cxn>
                <a:cxn ang="0">
                  <a:pos x="T2" y="T3"/>
                </a:cxn>
                <a:cxn ang="0">
                  <a:pos x="T4" y="T5"/>
                </a:cxn>
                <a:cxn ang="0">
                  <a:pos x="T6" y="T7"/>
                </a:cxn>
                <a:cxn ang="0">
                  <a:pos x="T8" y="T9"/>
                </a:cxn>
              </a:cxnLst>
              <a:rect l="0" t="0" r="r" b="b"/>
              <a:pathLst>
                <a:path w="107" h="171">
                  <a:moveTo>
                    <a:pt x="33" y="0"/>
                  </a:moveTo>
                  <a:lnTo>
                    <a:pt x="107" y="62"/>
                  </a:lnTo>
                  <a:lnTo>
                    <a:pt x="66" y="171"/>
                  </a:lnTo>
                  <a:lnTo>
                    <a:pt x="0" y="24"/>
                  </a:lnTo>
                  <a:lnTo>
                    <a:pt x="3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2" name="Freeform 182"/>
            <p:cNvSpPr>
              <a:spLocks/>
            </p:cNvSpPr>
            <p:nvPr/>
          </p:nvSpPr>
          <p:spPr bwMode="auto">
            <a:xfrm>
              <a:off x="3651" y="2337"/>
              <a:ext cx="174" cy="434"/>
            </a:xfrm>
            <a:custGeom>
              <a:avLst/>
              <a:gdLst>
                <a:gd name="T0" fmla="*/ 67 w 174"/>
                <a:gd name="T1" fmla="*/ 0 h 434"/>
                <a:gd name="T2" fmla="*/ 174 w 174"/>
                <a:gd name="T3" fmla="*/ 434 h 434"/>
                <a:gd name="T4" fmla="*/ 24 w 174"/>
                <a:gd name="T5" fmla="*/ 195 h 434"/>
                <a:gd name="T6" fmla="*/ 43 w 174"/>
                <a:gd name="T7" fmla="*/ 152 h 434"/>
                <a:gd name="T8" fmla="*/ 0 w 174"/>
                <a:gd name="T9" fmla="*/ 119 h 434"/>
                <a:gd name="T10" fmla="*/ 46 w 174"/>
                <a:gd name="T11" fmla="*/ 12 h 434"/>
                <a:gd name="T12" fmla="*/ 67 w 174"/>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74" h="434">
                  <a:moveTo>
                    <a:pt x="67" y="0"/>
                  </a:moveTo>
                  <a:lnTo>
                    <a:pt x="174" y="434"/>
                  </a:lnTo>
                  <a:lnTo>
                    <a:pt x="24" y="195"/>
                  </a:lnTo>
                  <a:lnTo>
                    <a:pt x="43" y="152"/>
                  </a:lnTo>
                  <a:lnTo>
                    <a:pt x="0" y="119"/>
                  </a:lnTo>
                  <a:lnTo>
                    <a:pt x="46" y="12"/>
                  </a:lnTo>
                  <a:lnTo>
                    <a:pt x="6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3" name="Freeform 183"/>
            <p:cNvSpPr>
              <a:spLocks/>
            </p:cNvSpPr>
            <p:nvPr/>
          </p:nvSpPr>
          <p:spPr bwMode="auto">
            <a:xfrm>
              <a:off x="3825" y="2313"/>
              <a:ext cx="106" cy="171"/>
            </a:xfrm>
            <a:custGeom>
              <a:avLst/>
              <a:gdLst>
                <a:gd name="T0" fmla="*/ 73 w 106"/>
                <a:gd name="T1" fmla="*/ 0 h 171"/>
                <a:gd name="T2" fmla="*/ 0 w 106"/>
                <a:gd name="T3" fmla="*/ 62 h 171"/>
                <a:gd name="T4" fmla="*/ 40 w 106"/>
                <a:gd name="T5" fmla="*/ 171 h 171"/>
                <a:gd name="T6" fmla="*/ 106 w 106"/>
                <a:gd name="T7" fmla="*/ 24 h 171"/>
                <a:gd name="T8" fmla="*/ 73 w 106"/>
                <a:gd name="T9" fmla="*/ 0 h 171"/>
              </a:gdLst>
              <a:ahLst/>
              <a:cxnLst>
                <a:cxn ang="0">
                  <a:pos x="T0" y="T1"/>
                </a:cxn>
                <a:cxn ang="0">
                  <a:pos x="T2" y="T3"/>
                </a:cxn>
                <a:cxn ang="0">
                  <a:pos x="T4" y="T5"/>
                </a:cxn>
                <a:cxn ang="0">
                  <a:pos x="T6" y="T7"/>
                </a:cxn>
                <a:cxn ang="0">
                  <a:pos x="T8" y="T9"/>
                </a:cxn>
              </a:cxnLst>
              <a:rect l="0" t="0" r="r" b="b"/>
              <a:pathLst>
                <a:path w="106" h="171">
                  <a:moveTo>
                    <a:pt x="73" y="0"/>
                  </a:moveTo>
                  <a:lnTo>
                    <a:pt x="0" y="62"/>
                  </a:lnTo>
                  <a:lnTo>
                    <a:pt x="40" y="171"/>
                  </a:lnTo>
                  <a:lnTo>
                    <a:pt x="106" y="24"/>
                  </a:lnTo>
                  <a:lnTo>
                    <a:pt x="7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4" name="Freeform 184"/>
            <p:cNvSpPr>
              <a:spLocks/>
            </p:cNvSpPr>
            <p:nvPr/>
          </p:nvSpPr>
          <p:spPr bwMode="auto">
            <a:xfrm>
              <a:off x="3789" y="2498"/>
              <a:ext cx="74" cy="273"/>
            </a:xfrm>
            <a:custGeom>
              <a:avLst/>
              <a:gdLst>
                <a:gd name="T0" fmla="*/ 17 w 74"/>
                <a:gd name="T1" fmla="*/ 0 h 273"/>
                <a:gd name="T2" fmla="*/ 55 w 74"/>
                <a:gd name="T3" fmla="*/ 0 h 273"/>
                <a:gd name="T4" fmla="*/ 74 w 74"/>
                <a:gd name="T5" fmla="*/ 185 h 273"/>
                <a:gd name="T6" fmla="*/ 36 w 74"/>
                <a:gd name="T7" fmla="*/ 273 h 273"/>
                <a:gd name="T8" fmla="*/ 0 w 74"/>
                <a:gd name="T9" fmla="*/ 185 h 273"/>
                <a:gd name="T10" fmla="*/ 17 w 74"/>
                <a:gd name="T11" fmla="*/ 0 h 273"/>
              </a:gdLst>
              <a:ahLst/>
              <a:cxnLst>
                <a:cxn ang="0">
                  <a:pos x="T0" y="T1"/>
                </a:cxn>
                <a:cxn ang="0">
                  <a:pos x="T2" y="T3"/>
                </a:cxn>
                <a:cxn ang="0">
                  <a:pos x="T4" y="T5"/>
                </a:cxn>
                <a:cxn ang="0">
                  <a:pos x="T6" y="T7"/>
                </a:cxn>
                <a:cxn ang="0">
                  <a:pos x="T8" y="T9"/>
                </a:cxn>
                <a:cxn ang="0">
                  <a:pos x="T10" y="T11"/>
                </a:cxn>
              </a:cxnLst>
              <a:rect l="0" t="0" r="r" b="b"/>
              <a:pathLst>
                <a:path w="74" h="273">
                  <a:moveTo>
                    <a:pt x="17" y="0"/>
                  </a:moveTo>
                  <a:lnTo>
                    <a:pt x="55" y="0"/>
                  </a:lnTo>
                  <a:lnTo>
                    <a:pt x="74" y="185"/>
                  </a:lnTo>
                  <a:lnTo>
                    <a:pt x="36" y="273"/>
                  </a:lnTo>
                  <a:lnTo>
                    <a:pt x="0" y="185"/>
                  </a:lnTo>
                  <a:lnTo>
                    <a:pt x="17" y="0"/>
                  </a:lnTo>
                  <a:close/>
                </a:path>
              </a:pathLst>
            </a:custGeom>
            <a:solidFill>
              <a:srgbClr val="FFB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5" name="Freeform 185"/>
            <p:cNvSpPr>
              <a:spLocks/>
            </p:cNvSpPr>
            <p:nvPr/>
          </p:nvSpPr>
          <p:spPr bwMode="auto">
            <a:xfrm>
              <a:off x="3654" y="1884"/>
              <a:ext cx="280" cy="211"/>
            </a:xfrm>
            <a:custGeom>
              <a:avLst/>
              <a:gdLst>
                <a:gd name="T0" fmla="*/ 118 w 118"/>
                <a:gd name="T1" fmla="*/ 35 h 89"/>
                <a:gd name="T2" fmla="*/ 23 w 118"/>
                <a:gd name="T3" fmla="*/ 88 h 89"/>
                <a:gd name="T4" fmla="*/ 118 w 118"/>
                <a:gd name="T5" fmla="*/ 35 h 89"/>
              </a:gdLst>
              <a:ahLst/>
              <a:cxnLst>
                <a:cxn ang="0">
                  <a:pos x="T0" y="T1"/>
                </a:cxn>
                <a:cxn ang="0">
                  <a:pos x="T2" y="T3"/>
                </a:cxn>
                <a:cxn ang="0">
                  <a:pos x="T4" y="T5"/>
                </a:cxn>
              </a:cxnLst>
              <a:rect l="0" t="0" r="r" b="b"/>
              <a:pathLst>
                <a:path w="118" h="89">
                  <a:moveTo>
                    <a:pt x="118" y="35"/>
                  </a:moveTo>
                  <a:cubicBezTo>
                    <a:pt x="112" y="48"/>
                    <a:pt x="45" y="86"/>
                    <a:pt x="23" y="88"/>
                  </a:cubicBezTo>
                  <a:cubicBezTo>
                    <a:pt x="0" y="89"/>
                    <a:pt x="21" y="0"/>
                    <a:pt x="118" y="35"/>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6" name="Freeform 186"/>
            <p:cNvSpPr>
              <a:spLocks/>
            </p:cNvSpPr>
            <p:nvPr/>
          </p:nvSpPr>
          <p:spPr bwMode="auto">
            <a:xfrm>
              <a:off x="3860" y="1884"/>
              <a:ext cx="119" cy="211"/>
            </a:xfrm>
            <a:custGeom>
              <a:avLst/>
              <a:gdLst>
                <a:gd name="T0" fmla="*/ 0 w 50"/>
                <a:gd name="T1" fmla="*/ 35 h 89"/>
                <a:gd name="T2" fmla="*/ 41 w 50"/>
                <a:gd name="T3" fmla="*/ 88 h 89"/>
                <a:gd name="T4" fmla="*/ 0 w 50"/>
                <a:gd name="T5" fmla="*/ 35 h 89"/>
              </a:gdLst>
              <a:ahLst/>
              <a:cxnLst>
                <a:cxn ang="0">
                  <a:pos x="T0" y="T1"/>
                </a:cxn>
                <a:cxn ang="0">
                  <a:pos x="T2" y="T3"/>
                </a:cxn>
                <a:cxn ang="0">
                  <a:pos x="T4" y="T5"/>
                </a:cxn>
              </a:cxnLst>
              <a:rect l="0" t="0" r="r" b="b"/>
              <a:pathLst>
                <a:path w="50" h="89">
                  <a:moveTo>
                    <a:pt x="0" y="35"/>
                  </a:moveTo>
                  <a:cubicBezTo>
                    <a:pt x="2" y="48"/>
                    <a:pt x="31" y="86"/>
                    <a:pt x="41" y="88"/>
                  </a:cubicBezTo>
                  <a:cubicBezTo>
                    <a:pt x="50" y="89"/>
                    <a:pt x="41" y="0"/>
                    <a:pt x="0" y="35"/>
                  </a:cubicBezTo>
                  <a:close/>
                </a:path>
              </a:pathLst>
            </a:custGeom>
            <a:solidFill>
              <a:srgbClr val="57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7" name="Freeform 187"/>
            <p:cNvSpPr>
              <a:spLocks/>
            </p:cNvSpPr>
            <p:nvPr/>
          </p:nvSpPr>
          <p:spPr bwMode="auto">
            <a:xfrm>
              <a:off x="3718" y="2313"/>
              <a:ext cx="107" cy="145"/>
            </a:xfrm>
            <a:custGeom>
              <a:avLst/>
              <a:gdLst>
                <a:gd name="T0" fmla="*/ 33 w 107"/>
                <a:gd name="T1" fmla="*/ 0 h 145"/>
                <a:gd name="T2" fmla="*/ 107 w 107"/>
                <a:gd name="T3" fmla="*/ 62 h 145"/>
                <a:gd name="T4" fmla="*/ 64 w 107"/>
                <a:gd name="T5" fmla="*/ 145 h 145"/>
                <a:gd name="T6" fmla="*/ 0 w 107"/>
                <a:gd name="T7" fmla="*/ 24 h 145"/>
                <a:gd name="T8" fmla="*/ 33 w 107"/>
                <a:gd name="T9" fmla="*/ 0 h 145"/>
              </a:gdLst>
              <a:ahLst/>
              <a:cxnLst>
                <a:cxn ang="0">
                  <a:pos x="T0" y="T1"/>
                </a:cxn>
                <a:cxn ang="0">
                  <a:pos x="T2" y="T3"/>
                </a:cxn>
                <a:cxn ang="0">
                  <a:pos x="T4" y="T5"/>
                </a:cxn>
                <a:cxn ang="0">
                  <a:pos x="T6" y="T7"/>
                </a:cxn>
                <a:cxn ang="0">
                  <a:pos x="T8" y="T9"/>
                </a:cxn>
              </a:cxnLst>
              <a:rect l="0" t="0" r="r" b="b"/>
              <a:pathLst>
                <a:path w="107" h="145">
                  <a:moveTo>
                    <a:pt x="33" y="0"/>
                  </a:moveTo>
                  <a:lnTo>
                    <a:pt x="107" y="62"/>
                  </a:lnTo>
                  <a:lnTo>
                    <a:pt x="64" y="145"/>
                  </a:lnTo>
                  <a:lnTo>
                    <a:pt x="0" y="2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8" name="Freeform 188"/>
            <p:cNvSpPr>
              <a:spLocks/>
            </p:cNvSpPr>
            <p:nvPr/>
          </p:nvSpPr>
          <p:spPr bwMode="auto">
            <a:xfrm>
              <a:off x="3668" y="2337"/>
              <a:ext cx="157" cy="434"/>
            </a:xfrm>
            <a:custGeom>
              <a:avLst/>
              <a:gdLst>
                <a:gd name="T0" fmla="*/ 50 w 157"/>
                <a:gd name="T1" fmla="*/ 0 h 434"/>
                <a:gd name="T2" fmla="*/ 157 w 157"/>
                <a:gd name="T3" fmla="*/ 434 h 434"/>
                <a:gd name="T4" fmla="*/ 21 w 157"/>
                <a:gd name="T5" fmla="*/ 176 h 434"/>
                <a:gd name="T6" fmla="*/ 43 w 157"/>
                <a:gd name="T7" fmla="*/ 142 h 434"/>
                <a:gd name="T8" fmla="*/ 0 w 157"/>
                <a:gd name="T9" fmla="*/ 109 h 434"/>
                <a:gd name="T10" fmla="*/ 29 w 157"/>
                <a:gd name="T11" fmla="*/ 12 h 434"/>
                <a:gd name="T12" fmla="*/ 50 w 157"/>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57" h="434">
                  <a:moveTo>
                    <a:pt x="50" y="0"/>
                  </a:moveTo>
                  <a:lnTo>
                    <a:pt x="157" y="434"/>
                  </a:lnTo>
                  <a:lnTo>
                    <a:pt x="21" y="176"/>
                  </a:lnTo>
                  <a:lnTo>
                    <a:pt x="43" y="142"/>
                  </a:lnTo>
                  <a:lnTo>
                    <a:pt x="0" y="109"/>
                  </a:lnTo>
                  <a:lnTo>
                    <a:pt x="29" y="12"/>
                  </a:lnTo>
                  <a:lnTo>
                    <a:pt x="50"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9" name="Freeform 189"/>
            <p:cNvSpPr>
              <a:spLocks/>
            </p:cNvSpPr>
            <p:nvPr/>
          </p:nvSpPr>
          <p:spPr bwMode="auto">
            <a:xfrm>
              <a:off x="3825" y="2337"/>
              <a:ext cx="173" cy="434"/>
            </a:xfrm>
            <a:custGeom>
              <a:avLst/>
              <a:gdLst>
                <a:gd name="T0" fmla="*/ 106 w 173"/>
                <a:gd name="T1" fmla="*/ 0 h 434"/>
                <a:gd name="T2" fmla="*/ 0 w 173"/>
                <a:gd name="T3" fmla="*/ 434 h 434"/>
                <a:gd name="T4" fmla="*/ 149 w 173"/>
                <a:gd name="T5" fmla="*/ 195 h 434"/>
                <a:gd name="T6" fmla="*/ 130 w 173"/>
                <a:gd name="T7" fmla="*/ 152 h 434"/>
                <a:gd name="T8" fmla="*/ 173 w 173"/>
                <a:gd name="T9" fmla="*/ 119 h 434"/>
                <a:gd name="T10" fmla="*/ 128 w 173"/>
                <a:gd name="T11" fmla="*/ 12 h 434"/>
                <a:gd name="T12" fmla="*/ 106 w 173"/>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73" h="434">
                  <a:moveTo>
                    <a:pt x="106" y="0"/>
                  </a:moveTo>
                  <a:lnTo>
                    <a:pt x="0" y="434"/>
                  </a:lnTo>
                  <a:lnTo>
                    <a:pt x="149" y="195"/>
                  </a:lnTo>
                  <a:lnTo>
                    <a:pt x="130" y="152"/>
                  </a:lnTo>
                  <a:lnTo>
                    <a:pt x="173" y="119"/>
                  </a:lnTo>
                  <a:lnTo>
                    <a:pt x="128" y="12"/>
                  </a:lnTo>
                  <a:lnTo>
                    <a:pt x="106"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0" name="Freeform 190"/>
            <p:cNvSpPr>
              <a:spLocks/>
            </p:cNvSpPr>
            <p:nvPr/>
          </p:nvSpPr>
          <p:spPr bwMode="auto">
            <a:xfrm>
              <a:off x="3825" y="2337"/>
              <a:ext cx="156" cy="434"/>
            </a:xfrm>
            <a:custGeom>
              <a:avLst/>
              <a:gdLst>
                <a:gd name="T0" fmla="*/ 106 w 156"/>
                <a:gd name="T1" fmla="*/ 0 h 434"/>
                <a:gd name="T2" fmla="*/ 0 w 156"/>
                <a:gd name="T3" fmla="*/ 434 h 434"/>
                <a:gd name="T4" fmla="*/ 135 w 156"/>
                <a:gd name="T5" fmla="*/ 176 h 434"/>
                <a:gd name="T6" fmla="*/ 113 w 156"/>
                <a:gd name="T7" fmla="*/ 142 h 434"/>
                <a:gd name="T8" fmla="*/ 156 w 156"/>
                <a:gd name="T9" fmla="*/ 109 h 434"/>
                <a:gd name="T10" fmla="*/ 128 w 156"/>
                <a:gd name="T11" fmla="*/ 12 h 434"/>
                <a:gd name="T12" fmla="*/ 106 w 15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56" h="434">
                  <a:moveTo>
                    <a:pt x="106" y="0"/>
                  </a:moveTo>
                  <a:lnTo>
                    <a:pt x="0" y="434"/>
                  </a:lnTo>
                  <a:lnTo>
                    <a:pt x="135" y="176"/>
                  </a:lnTo>
                  <a:lnTo>
                    <a:pt x="113" y="142"/>
                  </a:lnTo>
                  <a:lnTo>
                    <a:pt x="156" y="109"/>
                  </a:lnTo>
                  <a:lnTo>
                    <a:pt x="128" y="12"/>
                  </a:lnTo>
                  <a:lnTo>
                    <a:pt x="106"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1" name="Freeform 191"/>
            <p:cNvSpPr>
              <a:spLocks/>
            </p:cNvSpPr>
            <p:nvPr/>
          </p:nvSpPr>
          <p:spPr bwMode="auto">
            <a:xfrm>
              <a:off x="3825" y="2313"/>
              <a:ext cx="106" cy="145"/>
            </a:xfrm>
            <a:custGeom>
              <a:avLst/>
              <a:gdLst>
                <a:gd name="T0" fmla="*/ 73 w 106"/>
                <a:gd name="T1" fmla="*/ 0 h 145"/>
                <a:gd name="T2" fmla="*/ 0 w 106"/>
                <a:gd name="T3" fmla="*/ 62 h 145"/>
                <a:gd name="T4" fmla="*/ 42 w 106"/>
                <a:gd name="T5" fmla="*/ 145 h 145"/>
                <a:gd name="T6" fmla="*/ 106 w 106"/>
                <a:gd name="T7" fmla="*/ 24 h 145"/>
                <a:gd name="T8" fmla="*/ 73 w 106"/>
                <a:gd name="T9" fmla="*/ 0 h 145"/>
              </a:gdLst>
              <a:ahLst/>
              <a:cxnLst>
                <a:cxn ang="0">
                  <a:pos x="T0" y="T1"/>
                </a:cxn>
                <a:cxn ang="0">
                  <a:pos x="T2" y="T3"/>
                </a:cxn>
                <a:cxn ang="0">
                  <a:pos x="T4" y="T5"/>
                </a:cxn>
                <a:cxn ang="0">
                  <a:pos x="T6" y="T7"/>
                </a:cxn>
                <a:cxn ang="0">
                  <a:pos x="T8" y="T9"/>
                </a:cxn>
              </a:cxnLst>
              <a:rect l="0" t="0" r="r" b="b"/>
              <a:pathLst>
                <a:path w="106" h="145">
                  <a:moveTo>
                    <a:pt x="73" y="0"/>
                  </a:moveTo>
                  <a:lnTo>
                    <a:pt x="0" y="62"/>
                  </a:lnTo>
                  <a:lnTo>
                    <a:pt x="42" y="145"/>
                  </a:lnTo>
                  <a:lnTo>
                    <a:pt x="106" y="24"/>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2" name="Freeform 192"/>
            <p:cNvSpPr>
              <a:spLocks/>
            </p:cNvSpPr>
            <p:nvPr/>
          </p:nvSpPr>
          <p:spPr bwMode="auto">
            <a:xfrm>
              <a:off x="3799" y="2453"/>
              <a:ext cx="52" cy="48"/>
            </a:xfrm>
            <a:custGeom>
              <a:avLst/>
              <a:gdLst>
                <a:gd name="T0" fmla="*/ 3 w 22"/>
                <a:gd name="T1" fmla="*/ 0 h 20"/>
                <a:gd name="T2" fmla="*/ 19 w 22"/>
                <a:gd name="T3" fmla="*/ 0 h 20"/>
                <a:gd name="T4" fmla="*/ 19 w 22"/>
                <a:gd name="T5" fmla="*/ 20 h 20"/>
                <a:gd name="T6" fmla="*/ 3 w 22"/>
                <a:gd name="T7" fmla="*/ 20 h 20"/>
                <a:gd name="T8" fmla="*/ 3 w 22"/>
                <a:gd name="T9" fmla="*/ 0 h 20"/>
              </a:gdLst>
              <a:ahLst/>
              <a:cxnLst>
                <a:cxn ang="0">
                  <a:pos x="T0" y="T1"/>
                </a:cxn>
                <a:cxn ang="0">
                  <a:pos x="T2" y="T3"/>
                </a:cxn>
                <a:cxn ang="0">
                  <a:pos x="T4" y="T5"/>
                </a:cxn>
                <a:cxn ang="0">
                  <a:pos x="T6" y="T7"/>
                </a:cxn>
                <a:cxn ang="0">
                  <a:pos x="T8" y="T9"/>
                </a:cxn>
              </a:cxnLst>
              <a:rect l="0" t="0" r="r" b="b"/>
              <a:pathLst>
                <a:path w="22" h="20">
                  <a:moveTo>
                    <a:pt x="3" y="0"/>
                  </a:moveTo>
                  <a:cubicBezTo>
                    <a:pt x="19" y="0"/>
                    <a:pt x="19" y="0"/>
                    <a:pt x="19" y="0"/>
                  </a:cubicBezTo>
                  <a:cubicBezTo>
                    <a:pt x="22" y="8"/>
                    <a:pt x="22" y="14"/>
                    <a:pt x="19" y="20"/>
                  </a:cubicBezTo>
                  <a:cubicBezTo>
                    <a:pt x="3" y="20"/>
                    <a:pt x="3" y="20"/>
                    <a:pt x="3" y="20"/>
                  </a:cubicBezTo>
                  <a:cubicBezTo>
                    <a:pt x="0" y="14"/>
                    <a:pt x="0" y="8"/>
                    <a:pt x="3" y="0"/>
                  </a:cubicBezTo>
                  <a:close/>
                </a:path>
              </a:pathLst>
            </a:custGeom>
            <a:solidFill>
              <a:srgbClr val="FFB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3" name="Freeform 193"/>
            <p:cNvSpPr>
              <a:spLocks/>
            </p:cNvSpPr>
            <p:nvPr/>
          </p:nvSpPr>
          <p:spPr bwMode="auto">
            <a:xfrm>
              <a:off x="3813" y="2769"/>
              <a:ext cx="23" cy="128"/>
            </a:xfrm>
            <a:custGeom>
              <a:avLst/>
              <a:gdLst>
                <a:gd name="T0" fmla="*/ 1 w 10"/>
                <a:gd name="T1" fmla="*/ 54 h 54"/>
                <a:gd name="T2" fmla="*/ 9 w 10"/>
                <a:gd name="T3" fmla="*/ 54 h 54"/>
                <a:gd name="T4" fmla="*/ 5 w 10"/>
                <a:gd name="T5" fmla="*/ 0 h 54"/>
                <a:gd name="T6" fmla="*/ 1 w 10"/>
                <a:gd name="T7" fmla="*/ 54 h 54"/>
              </a:gdLst>
              <a:ahLst/>
              <a:cxnLst>
                <a:cxn ang="0">
                  <a:pos x="T0" y="T1"/>
                </a:cxn>
                <a:cxn ang="0">
                  <a:pos x="T2" y="T3"/>
                </a:cxn>
                <a:cxn ang="0">
                  <a:pos x="T4" y="T5"/>
                </a:cxn>
                <a:cxn ang="0">
                  <a:pos x="T6" y="T7"/>
                </a:cxn>
              </a:cxnLst>
              <a:rect l="0" t="0" r="r" b="b"/>
              <a:pathLst>
                <a:path w="10" h="54">
                  <a:moveTo>
                    <a:pt x="1" y="54"/>
                  </a:moveTo>
                  <a:cubicBezTo>
                    <a:pt x="4" y="54"/>
                    <a:pt x="6" y="54"/>
                    <a:pt x="9" y="54"/>
                  </a:cubicBezTo>
                  <a:cubicBezTo>
                    <a:pt x="10" y="41"/>
                    <a:pt x="7" y="6"/>
                    <a:pt x="5" y="0"/>
                  </a:cubicBezTo>
                  <a:cubicBezTo>
                    <a:pt x="3" y="5"/>
                    <a:pt x="0" y="40"/>
                    <a:pt x="1" y="5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64" name="Group 363"/>
          <p:cNvGrpSpPr/>
          <p:nvPr/>
        </p:nvGrpSpPr>
        <p:grpSpPr>
          <a:xfrm>
            <a:off x="728813" y="735232"/>
            <a:ext cx="3091363" cy="1274195"/>
            <a:chOff x="643825" y="4271860"/>
            <a:chExt cx="3091363" cy="1274195"/>
          </a:xfrm>
        </p:grpSpPr>
        <p:sp>
          <p:nvSpPr>
            <p:cNvPr id="365" name="TextBox 364"/>
            <p:cNvSpPr txBox="1"/>
            <p:nvPr/>
          </p:nvSpPr>
          <p:spPr>
            <a:xfrm>
              <a:off x="643825" y="4271860"/>
              <a:ext cx="3091363" cy="1274195"/>
            </a:xfrm>
            <a:prstGeom prst="rect">
              <a:avLst/>
            </a:prstGeom>
            <a:noFill/>
          </p:spPr>
          <p:txBody>
            <a:bodyPr wrap="square" rtlCol="0">
              <a:spAutoFit/>
            </a:bodyPr>
            <a:lstStyle/>
            <a:p>
              <a:pPr>
                <a:lnSpc>
                  <a:spcPct val="80000"/>
                </a:lnSpc>
              </a:pPr>
              <a:r>
                <a:rPr lang="id-ID" sz="4800" smtClean="0">
                  <a:latin typeface="+mj-lt"/>
                </a:rPr>
                <a:t>SUCCESS KEY COURSE</a:t>
              </a:r>
              <a:endParaRPr lang="id-ID" sz="4800">
                <a:latin typeface="+mj-lt"/>
              </a:endParaRPr>
            </a:p>
          </p:txBody>
        </p:sp>
        <p:cxnSp>
          <p:nvCxnSpPr>
            <p:cNvPr id="366" name="Straight Connector 365"/>
            <p:cNvCxnSpPr/>
            <p:nvPr/>
          </p:nvCxnSpPr>
          <p:spPr>
            <a:xfrm>
              <a:off x="796217" y="5546055"/>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7" name="Rectangle 366"/>
          <p:cNvSpPr/>
          <p:nvPr/>
        </p:nvSpPr>
        <p:spPr>
          <a:xfrm>
            <a:off x="5599578" y="2281430"/>
            <a:ext cx="6242904" cy="978729"/>
          </a:xfrm>
          <a:prstGeom prst="rect">
            <a:avLst/>
          </a:prstGeom>
        </p:spPr>
        <p:txBody>
          <a:bodyPr wrap="square">
            <a:spAutoFit/>
          </a:bodyPr>
          <a:lstStyle/>
          <a:p>
            <a:pPr>
              <a:lnSpc>
                <a:spcPct val="80000"/>
              </a:lnSpc>
            </a:pPr>
            <a:r>
              <a:rPr lang="id-ID" sz="3600" smtClean="0">
                <a:solidFill>
                  <a:schemeClr val="accent1"/>
                </a:solidFill>
              </a:rPr>
              <a:t>marketing</a:t>
            </a:r>
            <a:r>
              <a:rPr lang="en-US" sz="3600" smtClean="0">
                <a:solidFill>
                  <a:schemeClr val="accent1"/>
                </a:solidFill>
              </a:rPr>
              <a:t> is the best thing to douse the sunrise with.</a:t>
            </a:r>
            <a:endParaRPr lang="id-ID" sz="3600">
              <a:solidFill>
                <a:schemeClr val="accent1"/>
              </a:solidFill>
            </a:endParaRPr>
          </a:p>
        </p:txBody>
      </p:sp>
      <p:sp>
        <p:nvSpPr>
          <p:cNvPr id="368" name="Rounded Rectangle 367"/>
          <p:cNvSpPr/>
          <p:nvPr/>
        </p:nvSpPr>
        <p:spPr>
          <a:xfrm>
            <a:off x="5724210" y="3698227"/>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69" name="Rounded Rectangle 368"/>
          <p:cNvSpPr/>
          <p:nvPr/>
        </p:nvSpPr>
        <p:spPr>
          <a:xfrm>
            <a:off x="5724210" y="4939836"/>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70" name="Group 369"/>
          <p:cNvGrpSpPr/>
          <p:nvPr/>
        </p:nvGrpSpPr>
        <p:grpSpPr>
          <a:xfrm>
            <a:off x="6440962" y="3592035"/>
            <a:ext cx="2218765" cy="810399"/>
            <a:chOff x="8027893" y="2583618"/>
            <a:chExt cx="2218765" cy="810399"/>
          </a:xfrm>
        </p:grpSpPr>
        <p:sp>
          <p:nvSpPr>
            <p:cNvPr id="37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2" name="TextBox 37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73" name="Group 372"/>
          <p:cNvGrpSpPr/>
          <p:nvPr/>
        </p:nvGrpSpPr>
        <p:grpSpPr>
          <a:xfrm>
            <a:off x="6440962" y="4844402"/>
            <a:ext cx="2218765" cy="763946"/>
            <a:chOff x="8027893" y="2583618"/>
            <a:chExt cx="2218765" cy="763946"/>
          </a:xfrm>
        </p:grpSpPr>
        <p:sp>
          <p:nvSpPr>
            <p:cNvPr id="37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5" name="TextBox 37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76" name="Rectangle 375"/>
          <p:cNvSpPr/>
          <p:nvPr/>
        </p:nvSpPr>
        <p:spPr>
          <a:xfrm>
            <a:off x="5741628" y="3799354"/>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377" name="Rectangle 376"/>
          <p:cNvSpPr/>
          <p:nvPr/>
        </p:nvSpPr>
        <p:spPr>
          <a:xfrm>
            <a:off x="5732918"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378" name="Rounded Rectangle 377"/>
          <p:cNvSpPr/>
          <p:nvPr/>
        </p:nvSpPr>
        <p:spPr>
          <a:xfrm>
            <a:off x="8906965" y="3698227"/>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79" name="Rounded Rectangle 378"/>
          <p:cNvSpPr/>
          <p:nvPr/>
        </p:nvSpPr>
        <p:spPr>
          <a:xfrm>
            <a:off x="8906965" y="4939836"/>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80" name="Group 379"/>
          <p:cNvGrpSpPr/>
          <p:nvPr/>
        </p:nvGrpSpPr>
        <p:grpSpPr>
          <a:xfrm>
            <a:off x="9623717" y="3592035"/>
            <a:ext cx="2218765" cy="810399"/>
            <a:chOff x="8027893" y="2583618"/>
            <a:chExt cx="2218765" cy="810399"/>
          </a:xfrm>
        </p:grpSpPr>
        <p:sp>
          <p:nvSpPr>
            <p:cNvPr id="38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2" name="TextBox 38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83" name="Group 382"/>
          <p:cNvGrpSpPr/>
          <p:nvPr/>
        </p:nvGrpSpPr>
        <p:grpSpPr>
          <a:xfrm>
            <a:off x="9623717" y="4844402"/>
            <a:ext cx="2218765" cy="763946"/>
            <a:chOff x="8027893" y="2583618"/>
            <a:chExt cx="2218765" cy="763946"/>
          </a:xfrm>
        </p:grpSpPr>
        <p:sp>
          <p:nvSpPr>
            <p:cNvPr id="38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5" name="TextBox 38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86" name="Rectangle 385"/>
          <p:cNvSpPr/>
          <p:nvPr/>
        </p:nvSpPr>
        <p:spPr>
          <a:xfrm>
            <a:off x="8924383" y="379935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387" name="Rectangle 386"/>
          <p:cNvSpPr/>
          <p:nvPr/>
        </p:nvSpPr>
        <p:spPr>
          <a:xfrm>
            <a:off x="8915673"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spTree>
    <p:extLst>
      <p:ext uri="{BB962C8B-B14F-4D97-AF65-F5344CB8AC3E}">
        <p14:creationId xmlns:p14="http://schemas.microsoft.com/office/powerpoint/2010/main" val="2310282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4" name="Group 363"/>
          <p:cNvGrpSpPr/>
          <p:nvPr/>
        </p:nvGrpSpPr>
        <p:grpSpPr>
          <a:xfrm>
            <a:off x="728813" y="735232"/>
            <a:ext cx="3091363" cy="1274195"/>
            <a:chOff x="643825" y="4271860"/>
            <a:chExt cx="3091363" cy="1274195"/>
          </a:xfrm>
        </p:grpSpPr>
        <p:sp>
          <p:nvSpPr>
            <p:cNvPr id="365" name="TextBox 364"/>
            <p:cNvSpPr txBox="1"/>
            <p:nvPr/>
          </p:nvSpPr>
          <p:spPr>
            <a:xfrm>
              <a:off x="643825" y="4271860"/>
              <a:ext cx="3091363" cy="1274195"/>
            </a:xfrm>
            <a:prstGeom prst="rect">
              <a:avLst/>
            </a:prstGeom>
            <a:noFill/>
          </p:spPr>
          <p:txBody>
            <a:bodyPr wrap="square" rtlCol="0">
              <a:spAutoFit/>
            </a:bodyPr>
            <a:lstStyle/>
            <a:p>
              <a:pPr>
                <a:lnSpc>
                  <a:spcPct val="80000"/>
                </a:lnSpc>
              </a:pPr>
              <a:r>
                <a:rPr lang="id-ID" sz="4800" smtClean="0">
                  <a:latin typeface="+mj-lt"/>
                </a:rPr>
                <a:t>SUCCESS KEY COURSE</a:t>
              </a:r>
              <a:endParaRPr lang="id-ID" sz="4800">
                <a:latin typeface="+mj-lt"/>
              </a:endParaRPr>
            </a:p>
          </p:txBody>
        </p:sp>
        <p:cxnSp>
          <p:nvCxnSpPr>
            <p:cNvPr id="366" name="Straight Connector 365"/>
            <p:cNvCxnSpPr/>
            <p:nvPr/>
          </p:nvCxnSpPr>
          <p:spPr>
            <a:xfrm>
              <a:off x="796217" y="5546055"/>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7" name="Rectangle 366"/>
          <p:cNvSpPr/>
          <p:nvPr/>
        </p:nvSpPr>
        <p:spPr>
          <a:xfrm>
            <a:off x="5599578" y="2281430"/>
            <a:ext cx="6242904" cy="978729"/>
          </a:xfrm>
          <a:prstGeom prst="rect">
            <a:avLst/>
          </a:prstGeom>
        </p:spPr>
        <p:txBody>
          <a:bodyPr wrap="square">
            <a:spAutoFit/>
          </a:bodyPr>
          <a:lstStyle/>
          <a:p>
            <a:pPr>
              <a:lnSpc>
                <a:spcPct val="80000"/>
              </a:lnSpc>
            </a:pPr>
            <a:r>
              <a:rPr lang="id-ID" sz="3600" smtClean="0">
                <a:solidFill>
                  <a:schemeClr val="accent1"/>
                </a:solidFill>
              </a:rPr>
              <a:t>marketing</a:t>
            </a:r>
            <a:r>
              <a:rPr lang="en-US" sz="3600" smtClean="0">
                <a:solidFill>
                  <a:schemeClr val="accent1"/>
                </a:solidFill>
              </a:rPr>
              <a:t> is the best thing to douse the sunrise with.</a:t>
            </a:r>
            <a:endParaRPr lang="id-ID" sz="3600">
              <a:solidFill>
                <a:schemeClr val="accent1"/>
              </a:solidFill>
            </a:endParaRPr>
          </a:p>
        </p:txBody>
      </p:sp>
      <p:sp>
        <p:nvSpPr>
          <p:cNvPr id="368" name="Rounded Rectangle 367"/>
          <p:cNvSpPr/>
          <p:nvPr/>
        </p:nvSpPr>
        <p:spPr>
          <a:xfrm>
            <a:off x="5724210" y="3698227"/>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69" name="Rounded Rectangle 368"/>
          <p:cNvSpPr/>
          <p:nvPr/>
        </p:nvSpPr>
        <p:spPr>
          <a:xfrm>
            <a:off x="5724210" y="4939836"/>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70" name="Group 369"/>
          <p:cNvGrpSpPr/>
          <p:nvPr/>
        </p:nvGrpSpPr>
        <p:grpSpPr>
          <a:xfrm>
            <a:off x="6440962" y="3592035"/>
            <a:ext cx="2218765" cy="810399"/>
            <a:chOff x="8027893" y="2583618"/>
            <a:chExt cx="2218765" cy="810399"/>
          </a:xfrm>
        </p:grpSpPr>
        <p:sp>
          <p:nvSpPr>
            <p:cNvPr id="37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2" name="TextBox 37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73" name="Group 372"/>
          <p:cNvGrpSpPr/>
          <p:nvPr/>
        </p:nvGrpSpPr>
        <p:grpSpPr>
          <a:xfrm>
            <a:off x="6440962" y="4844402"/>
            <a:ext cx="2218765" cy="763946"/>
            <a:chOff x="8027893" y="2583618"/>
            <a:chExt cx="2218765" cy="763946"/>
          </a:xfrm>
        </p:grpSpPr>
        <p:sp>
          <p:nvSpPr>
            <p:cNvPr id="37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75" name="TextBox 37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76" name="Rectangle 375"/>
          <p:cNvSpPr/>
          <p:nvPr/>
        </p:nvSpPr>
        <p:spPr>
          <a:xfrm>
            <a:off x="5741628" y="3799354"/>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377" name="Rectangle 376"/>
          <p:cNvSpPr/>
          <p:nvPr/>
        </p:nvSpPr>
        <p:spPr>
          <a:xfrm>
            <a:off x="5732918"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378" name="Rounded Rectangle 377"/>
          <p:cNvSpPr/>
          <p:nvPr/>
        </p:nvSpPr>
        <p:spPr>
          <a:xfrm>
            <a:off x="8906965" y="3698227"/>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79" name="Rounded Rectangle 378"/>
          <p:cNvSpPr/>
          <p:nvPr/>
        </p:nvSpPr>
        <p:spPr>
          <a:xfrm>
            <a:off x="8906965" y="4939836"/>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380" name="Group 379"/>
          <p:cNvGrpSpPr/>
          <p:nvPr/>
        </p:nvGrpSpPr>
        <p:grpSpPr>
          <a:xfrm>
            <a:off x="9623717" y="3592035"/>
            <a:ext cx="2218765" cy="810399"/>
            <a:chOff x="8027893" y="2583618"/>
            <a:chExt cx="2218765" cy="810399"/>
          </a:xfrm>
        </p:grpSpPr>
        <p:sp>
          <p:nvSpPr>
            <p:cNvPr id="381" name="Text Placeholder 5"/>
            <p:cNvSpPr txBox="1">
              <a:spLocks/>
            </p:cNvSpPr>
            <p:nvPr/>
          </p:nvSpPr>
          <p:spPr>
            <a:xfrm>
              <a:off x="8041341" y="2846037"/>
              <a:ext cx="2205317"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2" name="TextBox 381"/>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grpSp>
        <p:nvGrpSpPr>
          <p:cNvPr id="383" name="Group 382"/>
          <p:cNvGrpSpPr/>
          <p:nvPr/>
        </p:nvGrpSpPr>
        <p:grpSpPr>
          <a:xfrm>
            <a:off x="9623717" y="4844402"/>
            <a:ext cx="2218765" cy="763946"/>
            <a:chOff x="8027893" y="2583618"/>
            <a:chExt cx="2218765" cy="763946"/>
          </a:xfrm>
        </p:grpSpPr>
        <p:sp>
          <p:nvSpPr>
            <p:cNvPr id="384" name="Text Placeholder 5"/>
            <p:cNvSpPr txBox="1">
              <a:spLocks/>
            </p:cNvSpPr>
            <p:nvPr/>
          </p:nvSpPr>
          <p:spPr>
            <a:xfrm>
              <a:off x="8041341" y="2846037"/>
              <a:ext cx="2205317"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Lorem ipsum dolor sit </a:t>
              </a:r>
              <a:r>
                <a:rPr lang="id-ID" sz="1200" smtClean="0">
                  <a:solidFill>
                    <a:schemeClr val="tx1">
                      <a:lumMod val="50000"/>
                      <a:lumOff val="50000"/>
                    </a:schemeClr>
                  </a:solidFill>
                  <a:ea typeface="Open Sans Light" panose="020B0306030504020204" pitchFamily="34" charset="0"/>
                  <a:cs typeface="Open Sans Light" panose="020B0306030504020204" pitchFamily="34" charset="0"/>
                </a:rPr>
                <a:t>dudu </a:t>
              </a:r>
              <a:r>
                <a:rPr lang="en-US" sz="1200" smtClean="0">
                  <a:solidFill>
                    <a:schemeClr val="tx1">
                      <a:lumMod val="50000"/>
                      <a:lumOff val="50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tx1">
                    <a:lumMod val="50000"/>
                    <a:lumOff val="50000"/>
                  </a:schemeClr>
                </a:solidFill>
              </a:endParaRPr>
            </a:p>
          </p:txBody>
        </p:sp>
        <p:sp>
          <p:nvSpPr>
            <p:cNvPr id="385" name="TextBox 384"/>
            <p:cNvSpPr txBox="1"/>
            <p:nvPr/>
          </p:nvSpPr>
          <p:spPr>
            <a:xfrm>
              <a:off x="8027893" y="2583618"/>
              <a:ext cx="2218765" cy="307777"/>
            </a:xfrm>
            <a:prstGeom prst="rect">
              <a:avLst/>
            </a:prstGeom>
            <a:noFill/>
          </p:spPr>
          <p:txBody>
            <a:bodyPr wrap="square" rtlCol="0">
              <a:spAutoFit/>
            </a:bodyPr>
            <a:lstStyle/>
            <a:p>
              <a:r>
                <a:rPr lang="id-ID" sz="1400" b="1" smtClean="0">
                  <a:solidFill>
                    <a:schemeClr val="tx1">
                      <a:lumMod val="50000"/>
                      <a:lumOff val="50000"/>
                    </a:schemeClr>
                  </a:solidFill>
                </a:rPr>
                <a:t>Text sample here</a:t>
              </a:r>
              <a:endParaRPr lang="id-ID" sz="1400" b="1" dirty="0">
                <a:solidFill>
                  <a:schemeClr val="tx1">
                    <a:lumMod val="50000"/>
                    <a:lumOff val="50000"/>
                  </a:schemeClr>
                </a:solidFill>
              </a:endParaRPr>
            </a:p>
          </p:txBody>
        </p:sp>
      </p:grpSp>
      <p:sp>
        <p:nvSpPr>
          <p:cNvPr id="386" name="Rectangle 385"/>
          <p:cNvSpPr/>
          <p:nvPr/>
        </p:nvSpPr>
        <p:spPr>
          <a:xfrm>
            <a:off x="8924383" y="379935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387" name="Rectangle 386"/>
          <p:cNvSpPr/>
          <p:nvPr/>
        </p:nvSpPr>
        <p:spPr>
          <a:xfrm>
            <a:off x="8915673" y="5065748"/>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nvGrpSpPr>
          <p:cNvPr id="235" name="Group 234"/>
          <p:cNvGrpSpPr/>
          <p:nvPr/>
        </p:nvGrpSpPr>
        <p:grpSpPr>
          <a:xfrm>
            <a:off x="1179842" y="2911075"/>
            <a:ext cx="2719861" cy="2982717"/>
            <a:chOff x="2913063" y="4567239"/>
            <a:chExt cx="1182688" cy="1296987"/>
          </a:xfrm>
        </p:grpSpPr>
        <p:sp>
          <p:nvSpPr>
            <p:cNvPr id="236" name="Freeform 176"/>
            <p:cNvSpPr>
              <a:spLocks/>
            </p:cNvSpPr>
            <p:nvPr/>
          </p:nvSpPr>
          <p:spPr bwMode="auto">
            <a:xfrm>
              <a:off x="3806825" y="4567239"/>
              <a:ext cx="258763" cy="542925"/>
            </a:xfrm>
            <a:custGeom>
              <a:avLst/>
              <a:gdLst>
                <a:gd name="T0" fmla="*/ 9 w 116"/>
                <a:gd name="T1" fmla="*/ 98 h 243"/>
                <a:gd name="T2" fmla="*/ 58 w 116"/>
                <a:gd name="T3" fmla="*/ 243 h 243"/>
                <a:gd name="T4" fmla="*/ 110 w 116"/>
                <a:gd name="T5" fmla="*/ 106 h 243"/>
                <a:gd name="T6" fmla="*/ 39 w 116"/>
                <a:gd name="T7" fmla="*/ 21 h 243"/>
                <a:gd name="T8" fmla="*/ 9 w 116"/>
                <a:gd name="T9" fmla="*/ 98 h 243"/>
              </a:gdLst>
              <a:ahLst/>
              <a:cxnLst>
                <a:cxn ang="0">
                  <a:pos x="T0" y="T1"/>
                </a:cxn>
                <a:cxn ang="0">
                  <a:pos x="T2" y="T3"/>
                </a:cxn>
                <a:cxn ang="0">
                  <a:pos x="T4" y="T5"/>
                </a:cxn>
                <a:cxn ang="0">
                  <a:pos x="T6" y="T7"/>
                </a:cxn>
                <a:cxn ang="0">
                  <a:pos x="T8" y="T9"/>
                </a:cxn>
              </a:cxnLst>
              <a:rect l="0" t="0" r="r" b="b"/>
              <a:pathLst>
                <a:path w="116" h="243">
                  <a:moveTo>
                    <a:pt x="9" y="98"/>
                  </a:moveTo>
                  <a:cubicBezTo>
                    <a:pt x="20" y="151"/>
                    <a:pt x="42" y="243"/>
                    <a:pt x="58" y="243"/>
                  </a:cubicBezTo>
                  <a:cubicBezTo>
                    <a:pt x="75" y="243"/>
                    <a:pt x="104" y="144"/>
                    <a:pt x="110" y="106"/>
                  </a:cubicBezTo>
                  <a:cubicBezTo>
                    <a:pt x="116" y="72"/>
                    <a:pt x="109" y="0"/>
                    <a:pt x="39" y="21"/>
                  </a:cubicBezTo>
                  <a:cubicBezTo>
                    <a:pt x="13" y="20"/>
                    <a:pt x="0" y="53"/>
                    <a:pt x="9" y="98"/>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77"/>
            <p:cNvSpPr>
              <a:spLocks/>
            </p:cNvSpPr>
            <p:nvPr/>
          </p:nvSpPr>
          <p:spPr bwMode="auto">
            <a:xfrm>
              <a:off x="3736975" y="5262564"/>
              <a:ext cx="57150" cy="90488"/>
            </a:xfrm>
            <a:custGeom>
              <a:avLst/>
              <a:gdLst>
                <a:gd name="T0" fmla="*/ 11 w 26"/>
                <a:gd name="T1" fmla="*/ 0 h 41"/>
                <a:gd name="T2" fmla="*/ 26 w 26"/>
                <a:gd name="T3" fmla="*/ 4 h 41"/>
                <a:gd name="T4" fmla="*/ 25 w 26"/>
                <a:gd name="T5" fmla="*/ 18 h 41"/>
                <a:gd name="T6" fmla="*/ 16 w 26"/>
                <a:gd name="T7" fmla="*/ 41 h 41"/>
                <a:gd name="T8" fmla="*/ 0 w 26"/>
                <a:gd name="T9" fmla="*/ 40 h 41"/>
                <a:gd name="T10" fmla="*/ 0 w 26"/>
                <a:gd name="T11" fmla="*/ 14 h 41"/>
                <a:gd name="T12" fmla="*/ 11 w 2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26" h="41">
                  <a:moveTo>
                    <a:pt x="11" y="0"/>
                  </a:moveTo>
                  <a:cubicBezTo>
                    <a:pt x="26" y="4"/>
                    <a:pt x="26" y="4"/>
                    <a:pt x="26" y="4"/>
                  </a:cubicBezTo>
                  <a:cubicBezTo>
                    <a:pt x="25" y="18"/>
                    <a:pt x="25" y="18"/>
                    <a:pt x="25" y="18"/>
                  </a:cubicBezTo>
                  <a:cubicBezTo>
                    <a:pt x="25" y="26"/>
                    <a:pt x="20" y="34"/>
                    <a:pt x="16" y="41"/>
                  </a:cubicBezTo>
                  <a:cubicBezTo>
                    <a:pt x="0" y="40"/>
                    <a:pt x="0" y="40"/>
                    <a:pt x="0" y="40"/>
                  </a:cubicBezTo>
                  <a:cubicBezTo>
                    <a:pt x="0" y="14"/>
                    <a:pt x="0" y="14"/>
                    <a:pt x="0" y="14"/>
                  </a:cubicBezTo>
                  <a:lnTo>
                    <a:pt x="11" y="0"/>
                  </a:ln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78"/>
            <p:cNvSpPr>
              <a:spLocks/>
            </p:cNvSpPr>
            <p:nvPr/>
          </p:nvSpPr>
          <p:spPr bwMode="auto">
            <a:xfrm>
              <a:off x="3736975" y="5262564"/>
              <a:ext cx="46038" cy="52388"/>
            </a:xfrm>
            <a:custGeom>
              <a:avLst/>
              <a:gdLst>
                <a:gd name="T0" fmla="*/ 11 w 21"/>
                <a:gd name="T1" fmla="*/ 0 h 24"/>
                <a:gd name="T2" fmla="*/ 21 w 21"/>
                <a:gd name="T3" fmla="*/ 3 h 24"/>
                <a:gd name="T4" fmla="*/ 4 w 21"/>
                <a:gd name="T5" fmla="*/ 22 h 24"/>
                <a:gd name="T6" fmla="*/ 0 w 21"/>
                <a:gd name="T7" fmla="*/ 21 h 24"/>
                <a:gd name="T8" fmla="*/ 0 w 21"/>
                <a:gd name="T9" fmla="*/ 14 h 24"/>
                <a:gd name="T10" fmla="*/ 11 w 21"/>
                <a:gd name="T11" fmla="*/ 0 h 24"/>
              </a:gdLst>
              <a:ahLst/>
              <a:cxnLst>
                <a:cxn ang="0">
                  <a:pos x="T0" y="T1"/>
                </a:cxn>
                <a:cxn ang="0">
                  <a:pos x="T2" y="T3"/>
                </a:cxn>
                <a:cxn ang="0">
                  <a:pos x="T4" y="T5"/>
                </a:cxn>
                <a:cxn ang="0">
                  <a:pos x="T6" y="T7"/>
                </a:cxn>
                <a:cxn ang="0">
                  <a:pos x="T8" y="T9"/>
                </a:cxn>
                <a:cxn ang="0">
                  <a:pos x="T10" y="T11"/>
                </a:cxn>
              </a:cxnLst>
              <a:rect l="0" t="0" r="r" b="b"/>
              <a:pathLst>
                <a:path w="21" h="24">
                  <a:moveTo>
                    <a:pt x="11" y="0"/>
                  </a:moveTo>
                  <a:cubicBezTo>
                    <a:pt x="21" y="3"/>
                    <a:pt x="21" y="3"/>
                    <a:pt x="21" y="3"/>
                  </a:cubicBezTo>
                  <a:cubicBezTo>
                    <a:pt x="19" y="11"/>
                    <a:pt x="13" y="24"/>
                    <a:pt x="4" y="22"/>
                  </a:cubicBezTo>
                  <a:cubicBezTo>
                    <a:pt x="2" y="22"/>
                    <a:pt x="1" y="21"/>
                    <a:pt x="0" y="21"/>
                  </a:cubicBezTo>
                  <a:cubicBezTo>
                    <a:pt x="0" y="14"/>
                    <a:pt x="0" y="14"/>
                    <a:pt x="0" y="14"/>
                  </a:cubicBezTo>
                  <a:lnTo>
                    <a:pt x="11" y="0"/>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79"/>
            <p:cNvSpPr>
              <a:spLocks/>
            </p:cNvSpPr>
            <p:nvPr/>
          </p:nvSpPr>
          <p:spPr bwMode="auto">
            <a:xfrm>
              <a:off x="3748088" y="5232401"/>
              <a:ext cx="58738" cy="42863"/>
            </a:xfrm>
            <a:custGeom>
              <a:avLst/>
              <a:gdLst>
                <a:gd name="T0" fmla="*/ 4 w 37"/>
                <a:gd name="T1" fmla="*/ 0 h 27"/>
                <a:gd name="T2" fmla="*/ 37 w 37"/>
                <a:gd name="T3" fmla="*/ 7 h 27"/>
                <a:gd name="T4" fmla="*/ 32 w 37"/>
                <a:gd name="T5" fmla="*/ 27 h 27"/>
                <a:gd name="T6" fmla="*/ 0 w 37"/>
                <a:gd name="T7" fmla="*/ 20 h 27"/>
                <a:gd name="T8" fmla="*/ 4 w 37"/>
                <a:gd name="T9" fmla="*/ 0 h 27"/>
              </a:gdLst>
              <a:ahLst/>
              <a:cxnLst>
                <a:cxn ang="0">
                  <a:pos x="T0" y="T1"/>
                </a:cxn>
                <a:cxn ang="0">
                  <a:pos x="T2" y="T3"/>
                </a:cxn>
                <a:cxn ang="0">
                  <a:pos x="T4" y="T5"/>
                </a:cxn>
                <a:cxn ang="0">
                  <a:pos x="T6" y="T7"/>
                </a:cxn>
                <a:cxn ang="0">
                  <a:pos x="T8" y="T9"/>
                </a:cxn>
              </a:cxnLst>
              <a:rect l="0" t="0" r="r" b="b"/>
              <a:pathLst>
                <a:path w="37" h="27">
                  <a:moveTo>
                    <a:pt x="4" y="0"/>
                  </a:moveTo>
                  <a:lnTo>
                    <a:pt x="37" y="7"/>
                  </a:lnTo>
                  <a:lnTo>
                    <a:pt x="32" y="27"/>
                  </a:lnTo>
                  <a:lnTo>
                    <a:pt x="0" y="2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80"/>
            <p:cNvSpPr>
              <a:spLocks/>
            </p:cNvSpPr>
            <p:nvPr/>
          </p:nvSpPr>
          <p:spPr bwMode="auto">
            <a:xfrm>
              <a:off x="3584575" y="5389564"/>
              <a:ext cx="322263" cy="215900"/>
            </a:xfrm>
            <a:custGeom>
              <a:avLst/>
              <a:gdLst>
                <a:gd name="T0" fmla="*/ 14 w 144"/>
                <a:gd name="T1" fmla="*/ 0 h 97"/>
                <a:gd name="T2" fmla="*/ 129 w 144"/>
                <a:gd name="T3" fmla="*/ 0 h 97"/>
                <a:gd name="T4" fmla="*/ 144 w 144"/>
                <a:gd name="T5" fmla="*/ 15 h 97"/>
                <a:gd name="T6" fmla="*/ 144 w 144"/>
                <a:gd name="T7" fmla="*/ 82 h 97"/>
                <a:gd name="T8" fmla="*/ 129 w 144"/>
                <a:gd name="T9" fmla="*/ 97 h 97"/>
                <a:gd name="T10" fmla="*/ 14 w 144"/>
                <a:gd name="T11" fmla="*/ 97 h 97"/>
                <a:gd name="T12" fmla="*/ 0 w 144"/>
                <a:gd name="T13" fmla="*/ 82 h 97"/>
                <a:gd name="T14" fmla="*/ 0 w 144"/>
                <a:gd name="T15" fmla="*/ 15 h 97"/>
                <a:gd name="T16" fmla="*/ 14 w 14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7">
                  <a:moveTo>
                    <a:pt x="14" y="0"/>
                  </a:moveTo>
                  <a:cubicBezTo>
                    <a:pt x="129" y="0"/>
                    <a:pt x="129" y="0"/>
                    <a:pt x="129" y="0"/>
                  </a:cubicBezTo>
                  <a:cubicBezTo>
                    <a:pt x="137" y="0"/>
                    <a:pt x="144" y="7"/>
                    <a:pt x="144" y="15"/>
                  </a:cubicBezTo>
                  <a:cubicBezTo>
                    <a:pt x="144" y="82"/>
                    <a:pt x="144" y="82"/>
                    <a:pt x="144" y="82"/>
                  </a:cubicBezTo>
                  <a:cubicBezTo>
                    <a:pt x="144" y="90"/>
                    <a:pt x="137" y="97"/>
                    <a:pt x="129" y="97"/>
                  </a:cubicBezTo>
                  <a:cubicBezTo>
                    <a:pt x="14" y="97"/>
                    <a:pt x="14" y="97"/>
                    <a:pt x="14" y="97"/>
                  </a:cubicBezTo>
                  <a:cubicBezTo>
                    <a:pt x="6" y="97"/>
                    <a:pt x="0" y="90"/>
                    <a:pt x="0" y="82"/>
                  </a:cubicBezTo>
                  <a:cubicBezTo>
                    <a:pt x="0" y="15"/>
                    <a:pt x="0" y="15"/>
                    <a:pt x="0" y="15"/>
                  </a:cubicBezTo>
                  <a:cubicBezTo>
                    <a:pt x="0" y="7"/>
                    <a:pt x="6" y="0"/>
                    <a:pt x="14" y="0"/>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81"/>
            <p:cNvSpPr>
              <a:spLocks/>
            </p:cNvSpPr>
            <p:nvPr/>
          </p:nvSpPr>
          <p:spPr bwMode="auto">
            <a:xfrm>
              <a:off x="3603625" y="5389564"/>
              <a:ext cx="282575" cy="138113"/>
            </a:xfrm>
            <a:custGeom>
              <a:avLst/>
              <a:gdLst>
                <a:gd name="T0" fmla="*/ 6 w 127"/>
                <a:gd name="T1" fmla="*/ 0 h 62"/>
                <a:gd name="T2" fmla="*/ 121 w 127"/>
                <a:gd name="T3" fmla="*/ 0 h 62"/>
                <a:gd name="T4" fmla="*/ 127 w 127"/>
                <a:gd name="T5" fmla="*/ 2 h 62"/>
                <a:gd name="T6" fmla="*/ 127 w 127"/>
                <a:gd name="T7" fmla="*/ 50 h 62"/>
                <a:gd name="T8" fmla="*/ 115 w 127"/>
                <a:gd name="T9" fmla="*/ 62 h 62"/>
                <a:gd name="T10" fmla="*/ 13 w 127"/>
                <a:gd name="T11" fmla="*/ 62 h 62"/>
                <a:gd name="T12" fmla="*/ 0 w 127"/>
                <a:gd name="T13" fmla="*/ 50 h 62"/>
                <a:gd name="T14" fmla="*/ 0 w 127"/>
                <a:gd name="T15" fmla="*/ 2 h 62"/>
                <a:gd name="T16" fmla="*/ 6 w 1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2">
                  <a:moveTo>
                    <a:pt x="6" y="0"/>
                  </a:moveTo>
                  <a:cubicBezTo>
                    <a:pt x="121" y="0"/>
                    <a:pt x="121" y="0"/>
                    <a:pt x="121" y="0"/>
                  </a:cubicBezTo>
                  <a:cubicBezTo>
                    <a:pt x="123" y="0"/>
                    <a:pt x="125" y="1"/>
                    <a:pt x="127" y="2"/>
                  </a:cubicBezTo>
                  <a:cubicBezTo>
                    <a:pt x="127" y="50"/>
                    <a:pt x="127" y="50"/>
                    <a:pt x="127" y="50"/>
                  </a:cubicBezTo>
                  <a:cubicBezTo>
                    <a:pt x="127" y="57"/>
                    <a:pt x="122" y="62"/>
                    <a:pt x="115" y="62"/>
                  </a:cubicBezTo>
                  <a:cubicBezTo>
                    <a:pt x="13" y="62"/>
                    <a:pt x="13" y="62"/>
                    <a:pt x="13" y="62"/>
                  </a:cubicBezTo>
                  <a:cubicBezTo>
                    <a:pt x="6" y="62"/>
                    <a:pt x="0" y="57"/>
                    <a:pt x="0" y="50"/>
                  </a:cubicBezTo>
                  <a:cubicBezTo>
                    <a:pt x="0" y="2"/>
                    <a:pt x="0" y="2"/>
                    <a:pt x="0" y="2"/>
                  </a:cubicBezTo>
                  <a:cubicBezTo>
                    <a:pt x="2" y="1"/>
                    <a:pt x="4" y="0"/>
                    <a:pt x="6"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82"/>
            <p:cNvSpPr>
              <a:spLocks/>
            </p:cNvSpPr>
            <p:nvPr/>
          </p:nvSpPr>
          <p:spPr bwMode="auto">
            <a:xfrm>
              <a:off x="3697288" y="5341939"/>
              <a:ext cx="95250" cy="58738"/>
            </a:xfrm>
            <a:custGeom>
              <a:avLst/>
              <a:gdLst>
                <a:gd name="T0" fmla="*/ 4 w 43"/>
                <a:gd name="T1" fmla="*/ 0 h 26"/>
                <a:gd name="T2" fmla="*/ 39 w 43"/>
                <a:gd name="T3" fmla="*/ 0 h 26"/>
                <a:gd name="T4" fmla="*/ 43 w 43"/>
                <a:gd name="T5" fmla="*/ 4 h 26"/>
                <a:gd name="T6" fmla="*/ 43 w 43"/>
                <a:gd name="T7" fmla="*/ 22 h 26"/>
                <a:gd name="T8" fmla="*/ 39 w 43"/>
                <a:gd name="T9" fmla="*/ 26 h 26"/>
                <a:gd name="T10" fmla="*/ 38 w 43"/>
                <a:gd name="T11" fmla="*/ 26 h 26"/>
                <a:gd name="T12" fmla="*/ 38 w 43"/>
                <a:gd name="T13" fmla="*/ 8 h 26"/>
                <a:gd name="T14" fmla="*/ 36 w 43"/>
                <a:gd name="T15" fmla="*/ 6 h 26"/>
                <a:gd name="T16" fmla="*/ 8 w 43"/>
                <a:gd name="T17" fmla="*/ 6 h 26"/>
                <a:gd name="T18" fmla="*/ 5 w 43"/>
                <a:gd name="T19" fmla="*/ 8 h 26"/>
                <a:gd name="T20" fmla="*/ 5 w 43"/>
                <a:gd name="T21" fmla="*/ 26 h 26"/>
                <a:gd name="T22" fmla="*/ 4 w 43"/>
                <a:gd name="T23" fmla="*/ 26 h 26"/>
                <a:gd name="T24" fmla="*/ 0 w 43"/>
                <a:gd name="T25" fmla="*/ 22 h 26"/>
                <a:gd name="T26" fmla="*/ 0 w 43"/>
                <a:gd name="T27" fmla="*/ 4 h 26"/>
                <a:gd name="T28" fmla="*/ 4 w 4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26">
                  <a:moveTo>
                    <a:pt x="4" y="0"/>
                  </a:moveTo>
                  <a:cubicBezTo>
                    <a:pt x="39" y="0"/>
                    <a:pt x="39" y="0"/>
                    <a:pt x="39" y="0"/>
                  </a:cubicBezTo>
                  <a:cubicBezTo>
                    <a:pt x="41" y="0"/>
                    <a:pt x="43" y="2"/>
                    <a:pt x="43" y="4"/>
                  </a:cubicBezTo>
                  <a:cubicBezTo>
                    <a:pt x="43" y="22"/>
                    <a:pt x="43" y="22"/>
                    <a:pt x="43" y="22"/>
                  </a:cubicBezTo>
                  <a:cubicBezTo>
                    <a:pt x="43" y="24"/>
                    <a:pt x="41" y="26"/>
                    <a:pt x="39" y="26"/>
                  </a:cubicBezTo>
                  <a:cubicBezTo>
                    <a:pt x="38" y="26"/>
                    <a:pt x="38" y="26"/>
                    <a:pt x="38" y="26"/>
                  </a:cubicBezTo>
                  <a:cubicBezTo>
                    <a:pt x="38" y="8"/>
                    <a:pt x="38" y="8"/>
                    <a:pt x="38" y="8"/>
                  </a:cubicBezTo>
                  <a:cubicBezTo>
                    <a:pt x="38" y="7"/>
                    <a:pt x="37" y="6"/>
                    <a:pt x="36" y="6"/>
                  </a:cubicBezTo>
                  <a:cubicBezTo>
                    <a:pt x="8" y="6"/>
                    <a:pt x="8" y="6"/>
                    <a:pt x="8" y="6"/>
                  </a:cubicBezTo>
                  <a:cubicBezTo>
                    <a:pt x="6" y="6"/>
                    <a:pt x="5" y="7"/>
                    <a:pt x="5" y="8"/>
                  </a:cubicBezTo>
                  <a:cubicBezTo>
                    <a:pt x="5" y="26"/>
                    <a:pt x="5" y="26"/>
                    <a:pt x="5" y="26"/>
                  </a:cubicBezTo>
                  <a:cubicBezTo>
                    <a:pt x="4" y="26"/>
                    <a:pt x="4" y="26"/>
                    <a:pt x="4" y="26"/>
                  </a:cubicBezTo>
                  <a:cubicBezTo>
                    <a:pt x="2" y="26"/>
                    <a:pt x="0" y="24"/>
                    <a:pt x="0" y="22"/>
                  </a:cubicBezTo>
                  <a:cubicBezTo>
                    <a:pt x="0" y="4"/>
                    <a:pt x="0" y="4"/>
                    <a:pt x="0" y="4"/>
                  </a:cubicBezTo>
                  <a:cubicBezTo>
                    <a:pt x="0" y="2"/>
                    <a:pt x="2" y="0"/>
                    <a:pt x="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83"/>
            <p:cNvSpPr>
              <a:spLocks/>
            </p:cNvSpPr>
            <p:nvPr/>
          </p:nvSpPr>
          <p:spPr bwMode="auto">
            <a:xfrm>
              <a:off x="3609975" y="5389564"/>
              <a:ext cx="271463" cy="133350"/>
            </a:xfrm>
            <a:custGeom>
              <a:avLst/>
              <a:gdLst>
                <a:gd name="T0" fmla="*/ 122 w 122"/>
                <a:gd name="T1" fmla="*/ 1 h 60"/>
                <a:gd name="T2" fmla="*/ 122 w 122"/>
                <a:gd name="T3" fmla="*/ 50 h 60"/>
                <a:gd name="T4" fmla="*/ 111 w 122"/>
                <a:gd name="T5" fmla="*/ 60 h 60"/>
                <a:gd name="T6" fmla="*/ 10 w 122"/>
                <a:gd name="T7" fmla="*/ 60 h 60"/>
                <a:gd name="T8" fmla="*/ 0 w 122"/>
                <a:gd name="T9" fmla="*/ 50 h 60"/>
                <a:gd name="T10" fmla="*/ 0 w 122"/>
                <a:gd name="T11" fmla="*/ 1 h 60"/>
                <a:gd name="T12" fmla="*/ 3 w 122"/>
                <a:gd name="T13" fmla="*/ 0 h 60"/>
                <a:gd name="T14" fmla="*/ 118 w 122"/>
                <a:gd name="T15" fmla="*/ 0 h 60"/>
                <a:gd name="T16" fmla="*/ 122 w 122"/>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60">
                  <a:moveTo>
                    <a:pt x="122" y="1"/>
                  </a:moveTo>
                  <a:cubicBezTo>
                    <a:pt x="122" y="50"/>
                    <a:pt x="122" y="50"/>
                    <a:pt x="122" y="50"/>
                  </a:cubicBezTo>
                  <a:cubicBezTo>
                    <a:pt x="122" y="55"/>
                    <a:pt x="117" y="60"/>
                    <a:pt x="111" y="60"/>
                  </a:cubicBezTo>
                  <a:cubicBezTo>
                    <a:pt x="10" y="60"/>
                    <a:pt x="10" y="60"/>
                    <a:pt x="10" y="60"/>
                  </a:cubicBezTo>
                  <a:cubicBezTo>
                    <a:pt x="4" y="60"/>
                    <a:pt x="0" y="55"/>
                    <a:pt x="0" y="50"/>
                  </a:cubicBezTo>
                  <a:cubicBezTo>
                    <a:pt x="0" y="1"/>
                    <a:pt x="0" y="1"/>
                    <a:pt x="0" y="1"/>
                  </a:cubicBezTo>
                  <a:cubicBezTo>
                    <a:pt x="1" y="1"/>
                    <a:pt x="2" y="0"/>
                    <a:pt x="3" y="0"/>
                  </a:cubicBezTo>
                  <a:cubicBezTo>
                    <a:pt x="118" y="0"/>
                    <a:pt x="118" y="0"/>
                    <a:pt x="118" y="0"/>
                  </a:cubicBezTo>
                  <a:cubicBezTo>
                    <a:pt x="119" y="0"/>
                    <a:pt x="120" y="1"/>
                    <a:pt x="122" y="1"/>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84"/>
            <p:cNvSpPr>
              <a:spLocks/>
            </p:cNvSpPr>
            <p:nvPr/>
          </p:nvSpPr>
          <p:spPr bwMode="auto">
            <a:xfrm>
              <a:off x="3659188" y="5500689"/>
              <a:ext cx="34925" cy="55563"/>
            </a:xfrm>
            <a:custGeom>
              <a:avLst/>
              <a:gdLst>
                <a:gd name="T0" fmla="*/ 16 w 16"/>
                <a:gd name="T1" fmla="*/ 4 h 25"/>
                <a:gd name="T2" fmla="*/ 13 w 16"/>
                <a:gd name="T3" fmla="*/ 21 h 25"/>
                <a:gd name="T4" fmla="*/ 3 w 16"/>
                <a:gd name="T5" fmla="*/ 21 h 25"/>
                <a:gd name="T6" fmla="*/ 1 w 16"/>
                <a:gd name="T7" fmla="*/ 4 h 25"/>
                <a:gd name="T8" fmla="*/ 16 w 16"/>
                <a:gd name="T9" fmla="*/ 4 h 25"/>
              </a:gdLst>
              <a:ahLst/>
              <a:cxnLst>
                <a:cxn ang="0">
                  <a:pos x="T0" y="T1"/>
                </a:cxn>
                <a:cxn ang="0">
                  <a:pos x="T2" y="T3"/>
                </a:cxn>
                <a:cxn ang="0">
                  <a:pos x="T4" y="T5"/>
                </a:cxn>
                <a:cxn ang="0">
                  <a:pos x="T6" y="T7"/>
                </a:cxn>
                <a:cxn ang="0">
                  <a:pos x="T8" y="T9"/>
                </a:cxn>
              </a:cxnLst>
              <a:rect l="0" t="0" r="r" b="b"/>
              <a:pathLst>
                <a:path w="16" h="25">
                  <a:moveTo>
                    <a:pt x="16" y="4"/>
                  </a:moveTo>
                  <a:cubicBezTo>
                    <a:pt x="13" y="21"/>
                    <a:pt x="13" y="21"/>
                    <a:pt x="13" y="21"/>
                  </a:cubicBezTo>
                  <a:cubicBezTo>
                    <a:pt x="12" y="25"/>
                    <a:pt x="4" y="25"/>
                    <a:pt x="3" y="21"/>
                  </a:cubicBezTo>
                  <a:cubicBezTo>
                    <a:pt x="1" y="4"/>
                    <a:pt x="1" y="4"/>
                    <a:pt x="1" y="4"/>
                  </a:cubicBezTo>
                  <a:cubicBezTo>
                    <a:pt x="0" y="0"/>
                    <a:pt x="16" y="0"/>
                    <a:pt x="16"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85"/>
            <p:cNvSpPr>
              <a:spLocks/>
            </p:cNvSpPr>
            <p:nvPr/>
          </p:nvSpPr>
          <p:spPr bwMode="auto">
            <a:xfrm>
              <a:off x="3794125" y="5500689"/>
              <a:ext cx="36513" cy="55563"/>
            </a:xfrm>
            <a:custGeom>
              <a:avLst/>
              <a:gdLst>
                <a:gd name="T0" fmla="*/ 16 w 16"/>
                <a:gd name="T1" fmla="*/ 4 h 25"/>
                <a:gd name="T2" fmla="*/ 13 w 16"/>
                <a:gd name="T3" fmla="*/ 21 h 25"/>
                <a:gd name="T4" fmla="*/ 3 w 16"/>
                <a:gd name="T5" fmla="*/ 21 h 25"/>
                <a:gd name="T6" fmla="*/ 1 w 16"/>
                <a:gd name="T7" fmla="*/ 4 h 25"/>
                <a:gd name="T8" fmla="*/ 16 w 16"/>
                <a:gd name="T9" fmla="*/ 4 h 25"/>
              </a:gdLst>
              <a:ahLst/>
              <a:cxnLst>
                <a:cxn ang="0">
                  <a:pos x="T0" y="T1"/>
                </a:cxn>
                <a:cxn ang="0">
                  <a:pos x="T2" y="T3"/>
                </a:cxn>
                <a:cxn ang="0">
                  <a:pos x="T4" y="T5"/>
                </a:cxn>
                <a:cxn ang="0">
                  <a:pos x="T6" y="T7"/>
                </a:cxn>
                <a:cxn ang="0">
                  <a:pos x="T8" y="T9"/>
                </a:cxn>
              </a:cxnLst>
              <a:rect l="0" t="0" r="r" b="b"/>
              <a:pathLst>
                <a:path w="16" h="25">
                  <a:moveTo>
                    <a:pt x="16" y="4"/>
                  </a:moveTo>
                  <a:cubicBezTo>
                    <a:pt x="13" y="21"/>
                    <a:pt x="13" y="21"/>
                    <a:pt x="13" y="21"/>
                  </a:cubicBezTo>
                  <a:cubicBezTo>
                    <a:pt x="12" y="25"/>
                    <a:pt x="4" y="25"/>
                    <a:pt x="3" y="21"/>
                  </a:cubicBezTo>
                  <a:cubicBezTo>
                    <a:pt x="1" y="4"/>
                    <a:pt x="1" y="4"/>
                    <a:pt x="1" y="4"/>
                  </a:cubicBezTo>
                  <a:cubicBezTo>
                    <a:pt x="0" y="0"/>
                    <a:pt x="16" y="0"/>
                    <a:pt x="16"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86"/>
            <p:cNvSpPr>
              <a:spLocks/>
            </p:cNvSpPr>
            <p:nvPr/>
          </p:nvSpPr>
          <p:spPr bwMode="auto">
            <a:xfrm>
              <a:off x="3798888" y="5505451"/>
              <a:ext cx="26988" cy="46038"/>
            </a:xfrm>
            <a:custGeom>
              <a:avLst/>
              <a:gdLst>
                <a:gd name="T0" fmla="*/ 11 w 12"/>
                <a:gd name="T1" fmla="*/ 4 h 21"/>
                <a:gd name="T2" fmla="*/ 10 w 12"/>
                <a:gd name="T3" fmla="*/ 17 h 21"/>
                <a:gd name="T4" fmla="*/ 3 w 12"/>
                <a:gd name="T5" fmla="*/ 17 h 21"/>
                <a:gd name="T6" fmla="*/ 1 w 12"/>
                <a:gd name="T7" fmla="*/ 4 h 21"/>
                <a:gd name="T8" fmla="*/ 11 w 12"/>
                <a:gd name="T9" fmla="*/ 4 h 21"/>
              </a:gdLst>
              <a:ahLst/>
              <a:cxnLst>
                <a:cxn ang="0">
                  <a:pos x="T0" y="T1"/>
                </a:cxn>
                <a:cxn ang="0">
                  <a:pos x="T2" y="T3"/>
                </a:cxn>
                <a:cxn ang="0">
                  <a:pos x="T4" y="T5"/>
                </a:cxn>
                <a:cxn ang="0">
                  <a:pos x="T6" y="T7"/>
                </a:cxn>
                <a:cxn ang="0">
                  <a:pos x="T8" y="T9"/>
                </a:cxn>
              </a:cxnLst>
              <a:rect l="0" t="0" r="r" b="b"/>
              <a:pathLst>
                <a:path w="12" h="21">
                  <a:moveTo>
                    <a:pt x="11" y="4"/>
                  </a:moveTo>
                  <a:cubicBezTo>
                    <a:pt x="10" y="17"/>
                    <a:pt x="10" y="17"/>
                    <a:pt x="10" y="17"/>
                  </a:cubicBezTo>
                  <a:cubicBezTo>
                    <a:pt x="9" y="21"/>
                    <a:pt x="3" y="21"/>
                    <a:pt x="3" y="17"/>
                  </a:cubicBezTo>
                  <a:cubicBezTo>
                    <a:pt x="1" y="4"/>
                    <a:pt x="1" y="4"/>
                    <a:pt x="1" y="4"/>
                  </a:cubicBezTo>
                  <a:cubicBezTo>
                    <a:pt x="0" y="0"/>
                    <a:pt x="12"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87"/>
            <p:cNvSpPr>
              <a:spLocks/>
            </p:cNvSpPr>
            <p:nvPr/>
          </p:nvSpPr>
          <p:spPr bwMode="auto">
            <a:xfrm>
              <a:off x="3663950" y="5505451"/>
              <a:ext cx="25400" cy="46038"/>
            </a:xfrm>
            <a:custGeom>
              <a:avLst/>
              <a:gdLst>
                <a:gd name="T0" fmla="*/ 11 w 12"/>
                <a:gd name="T1" fmla="*/ 4 h 21"/>
                <a:gd name="T2" fmla="*/ 10 w 12"/>
                <a:gd name="T3" fmla="*/ 17 h 21"/>
                <a:gd name="T4" fmla="*/ 3 w 12"/>
                <a:gd name="T5" fmla="*/ 17 h 21"/>
                <a:gd name="T6" fmla="*/ 1 w 12"/>
                <a:gd name="T7" fmla="*/ 4 h 21"/>
                <a:gd name="T8" fmla="*/ 11 w 12"/>
                <a:gd name="T9" fmla="*/ 4 h 21"/>
              </a:gdLst>
              <a:ahLst/>
              <a:cxnLst>
                <a:cxn ang="0">
                  <a:pos x="T0" y="T1"/>
                </a:cxn>
                <a:cxn ang="0">
                  <a:pos x="T2" y="T3"/>
                </a:cxn>
                <a:cxn ang="0">
                  <a:pos x="T4" y="T5"/>
                </a:cxn>
                <a:cxn ang="0">
                  <a:pos x="T6" y="T7"/>
                </a:cxn>
                <a:cxn ang="0">
                  <a:pos x="T8" y="T9"/>
                </a:cxn>
              </a:cxnLst>
              <a:rect l="0" t="0" r="r" b="b"/>
              <a:pathLst>
                <a:path w="12" h="21">
                  <a:moveTo>
                    <a:pt x="11" y="4"/>
                  </a:moveTo>
                  <a:cubicBezTo>
                    <a:pt x="10" y="17"/>
                    <a:pt x="10" y="17"/>
                    <a:pt x="10" y="17"/>
                  </a:cubicBezTo>
                  <a:cubicBezTo>
                    <a:pt x="9" y="21"/>
                    <a:pt x="3" y="21"/>
                    <a:pt x="3" y="17"/>
                  </a:cubicBezTo>
                  <a:cubicBezTo>
                    <a:pt x="1" y="4"/>
                    <a:pt x="1" y="4"/>
                    <a:pt x="1" y="4"/>
                  </a:cubicBezTo>
                  <a:cubicBezTo>
                    <a:pt x="0" y="0"/>
                    <a:pt x="12"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88"/>
            <p:cNvSpPr>
              <a:spLocks/>
            </p:cNvSpPr>
            <p:nvPr/>
          </p:nvSpPr>
          <p:spPr bwMode="auto">
            <a:xfrm>
              <a:off x="3819525" y="5275264"/>
              <a:ext cx="125413" cy="565150"/>
            </a:xfrm>
            <a:custGeom>
              <a:avLst/>
              <a:gdLst>
                <a:gd name="T0" fmla="*/ 19 w 56"/>
                <a:gd name="T1" fmla="*/ 0 h 253"/>
                <a:gd name="T2" fmla="*/ 48 w 56"/>
                <a:gd name="T3" fmla="*/ 0 h 253"/>
                <a:gd name="T4" fmla="*/ 55 w 56"/>
                <a:gd name="T5" fmla="*/ 8 h 253"/>
                <a:gd name="T6" fmla="*/ 49 w 56"/>
                <a:gd name="T7" fmla="*/ 127 h 253"/>
                <a:gd name="T8" fmla="*/ 46 w 56"/>
                <a:gd name="T9" fmla="*/ 201 h 253"/>
                <a:gd name="T10" fmla="*/ 48 w 56"/>
                <a:gd name="T11" fmla="*/ 226 h 253"/>
                <a:gd name="T12" fmla="*/ 19 w 56"/>
                <a:gd name="T13" fmla="*/ 250 h 253"/>
                <a:gd name="T14" fmla="*/ 4 w 56"/>
                <a:gd name="T15" fmla="*/ 246 h 253"/>
                <a:gd name="T16" fmla="*/ 21 w 56"/>
                <a:gd name="T17" fmla="*/ 222 h 253"/>
                <a:gd name="T18" fmla="*/ 20 w 56"/>
                <a:gd name="T19" fmla="*/ 122 h 253"/>
                <a:gd name="T20" fmla="*/ 12 w 56"/>
                <a:gd name="T21" fmla="*/ 8 h 253"/>
                <a:gd name="T22" fmla="*/ 19 w 56"/>
                <a:gd name="T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53">
                  <a:moveTo>
                    <a:pt x="19" y="0"/>
                  </a:moveTo>
                  <a:cubicBezTo>
                    <a:pt x="48" y="0"/>
                    <a:pt x="48" y="0"/>
                    <a:pt x="48" y="0"/>
                  </a:cubicBezTo>
                  <a:cubicBezTo>
                    <a:pt x="52" y="0"/>
                    <a:pt x="55" y="4"/>
                    <a:pt x="55" y="8"/>
                  </a:cubicBezTo>
                  <a:cubicBezTo>
                    <a:pt x="54" y="50"/>
                    <a:pt x="56" y="84"/>
                    <a:pt x="49" y="127"/>
                  </a:cubicBezTo>
                  <a:cubicBezTo>
                    <a:pt x="47" y="147"/>
                    <a:pt x="48" y="172"/>
                    <a:pt x="46" y="201"/>
                  </a:cubicBezTo>
                  <a:cubicBezTo>
                    <a:pt x="44" y="216"/>
                    <a:pt x="49" y="223"/>
                    <a:pt x="48" y="226"/>
                  </a:cubicBezTo>
                  <a:cubicBezTo>
                    <a:pt x="47" y="229"/>
                    <a:pt x="31" y="253"/>
                    <a:pt x="19" y="250"/>
                  </a:cubicBezTo>
                  <a:cubicBezTo>
                    <a:pt x="4" y="246"/>
                    <a:pt x="4" y="246"/>
                    <a:pt x="4" y="246"/>
                  </a:cubicBezTo>
                  <a:cubicBezTo>
                    <a:pt x="0" y="245"/>
                    <a:pt x="20" y="226"/>
                    <a:pt x="21" y="222"/>
                  </a:cubicBezTo>
                  <a:cubicBezTo>
                    <a:pt x="30" y="185"/>
                    <a:pt x="23" y="157"/>
                    <a:pt x="20" y="122"/>
                  </a:cubicBezTo>
                  <a:cubicBezTo>
                    <a:pt x="16" y="86"/>
                    <a:pt x="12" y="44"/>
                    <a:pt x="12" y="8"/>
                  </a:cubicBezTo>
                  <a:cubicBezTo>
                    <a:pt x="12" y="4"/>
                    <a:pt x="15" y="0"/>
                    <a:pt x="19" y="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89"/>
            <p:cNvSpPr>
              <a:spLocks/>
            </p:cNvSpPr>
            <p:nvPr/>
          </p:nvSpPr>
          <p:spPr bwMode="auto">
            <a:xfrm>
              <a:off x="3792538" y="5759451"/>
              <a:ext cx="147638" cy="104775"/>
            </a:xfrm>
            <a:custGeom>
              <a:avLst/>
              <a:gdLst>
                <a:gd name="T0" fmla="*/ 58 w 66"/>
                <a:gd name="T1" fmla="*/ 0 h 47"/>
                <a:gd name="T2" fmla="*/ 66 w 66"/>
                <a:gd name="T3" fmla="*/ 21 h 47"/>
                <a:gd name="T4" fmla="*/ 62 w 66"/>
                <a:gd name="T5" fmla="*/ 29 h 47"/>
                <a:gd name="T6" fmla="*/ 57 w 66"/>
                <a:gd name="T7" fmla="*/ 30 h 47"/>
                <a:gd name="T8" fmla="*/ 45 w 66"/>
                <a:gd name="T9" fmla="*/ 37 h 47"/>
                <a:gd name="T10" fmla="*/ 26 w 66"/>
                <a:gd name="T11" fmla="*/ 45 h 47"/>
                <a:gd name="T12" fmla="*/ 9 w 66"/>
                <a:gd name="T13" fmla="*/ 43 h 47"/>
                <a:gd name="T14" fmla="*/ 27 w 66"/>
                <a:gd name="T15" fmla="*/ 13 h 47"/>
                <a:gd name="T16" fmla="*/ 25 w 66"/>
                <a:gd name="T17" fmla="*/ 28 h 47"/>
                <a:gd name="T18" fmla="*/ 58 w 66"/>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47">
                  <a:moveTo>
                    <a:pt x="58" y="0"/>
                  </a:moveTo>
                  <a:cubicBezTo>
                    <a:pt x="62" y="4"/>
                    <a:pt x="66" y="15"/>
                    <a:pt x="66" y="21"/>
                  </a:cubicBezTo>
                  <a:cubicBezTo>
                    <a:pt x="65" y="27"/>
                    <a:pt x="65" y="28"/>
                    <a:pt x="62" y="29"/>
                  </a:cubicBezTo>
                  <a:cubicBezTo>
                    <a:pt x="58" y="31"/>
                    <a:pt x="57" y="31"/>
                    <a:pt x="57" y="30"/>
                  </a:cubicBezTo>
                  <a:cubicBezTo>
                    <a:pt x="56" y="28"/>
                    <a:pt x="48" y="35"/>
                    <a:pt x="45" y="37"/>
                  </a:cubicBezTo>
                  <a:cubicBezTo>
                    <a:pt x="41" y="40"/>
                    <a:pt x="36" y="43"/>
                    <a:pt x="26" y="45"/>
                  </a:cubicBezTo>
                  <a:cubicBezTo>
                    <a:pt x="20" y="47"/>
                    <a:pt x="12" y="47"/>
                    <a:pt x="9" y="43"/>
                  </a:cubicBezTo>
                  <a:cubicBezTo>
                    <a:pt x="0" y="34"/>
                    <a:pt x="19" y="23"/>
                    <a:pt x="27" y="13"/>
                  </a:cubicBezTo>
                  <a:cubicBezTo>
                    <a:pt x="23" y="20"/>
                    <a:pt x="13" y="27"/>
                    <a:pt x="25" y="28"/>
                  </a:cubicBezTo>
                  <a:cubicBezTo>
                    <a:pt x="45" y="29"/>
                    <a:pt x="58" y="15"/>
                    <a:pt x="5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90"/>
            <p:cNvSpPr>
              <a:spLocks/>
            </p:cNvSpPr>
            <p:nvPr/>
          </p:nvSpPr>
          <p:spPr bwMode="auto">
            <a:xfrm>
              <a:off x="3900488" y="5275264"/>
              <a:ext cx="123825" cy="565150"/>
            </a:xfrm>
            <a:custGeom>
              <a:avLst/>
              <a:gdLst>
                <a:gd name="T0" fmla="*/ 19 w 56"/>
                <a:gd name="T1" fmla="*/ 0 h 253"/>
                <a:gd name="T2" fmla="*/ 48 w 56"/>
                <a:gd name="T3" fmla="*/ 0 h 253"/>
                <a:gd name="T4" fmla="*/ 55 w 56"/>
                <a:gd name="T5" fmla="*/ 8 h 253"/>
                <a:gd name="T6" fmla="*/ 49 w 56"/>
                <a:gd name="T7" fmla="*/ 127 h 253"/>
                <a:gd name="T8" fmla="*/ 45 w 56"/>
                <a:gd name="T9" fmla="*/ 201 h 253"/>
                <a:gd name="T10" fmla="*/ 48 w 56"/>
                <a:gd name="T11" fmla="*/ 226 h 253"/>
                <a:gd name="T12" fmla="*/ 19 w 56"/>
                <a:gd name="T13" fmla="*/ 250 h 253"/>
                <a:gd name="T14" fmla="*/ 4 w 56"/>
                <a:gd name="T15" fmla="*/ 246 h 253"/>
                <a:gd name="T16" fmla="*/ 21 w 56"/>
                <a:gd name="T17" fmla="*/ 222 h 253"/>
                <a:gd name="T18" fmla="*/ 19 w 56"/>
                <a:gd name="T19" fmla="*/ 122 h 253"/>
                <a:gd name="T20" fmla="*/ 11 w 56"/>
                <a:gd name="T21" fmla="*/ 8 h 253"/>
                <a:gd name="T22" fmla="*/ 19 w 56"/>
                <a:gd name="T2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53">
                  <a:moveTo>
                    <a:pt x="19" y="0"/>
                  </a:moveTo>
                  <a:cubicBezTo>
                    <a:pt x="48" y="0"/>
                    <a:pt x="48" y="0"/>
                    <a:pt x="48" y="0"/>
                  </a:cubicBezTo>
                  <a:cubicBezTo>
                    <a:pt x="52" y="0"/>
                    <a:pt x="55" y="4"/>
                    <a:pt x="55" y="8"/>
                  </a:cubicBezTo>
                  <a:cubicBezTo>
                    <a:pt x="54" y="50"/>
                    <a:pt x="56" y="84"/>
                    <a:pt x="49" y="127"/>
                  </a:cubicBezTo>
                  <a:cubicBezTo>
                    <a:pt x="46" y="147"/>
                    <a:pt x="48" y="172"/>
                    <a:pt x="45" y="201"/>
                  </a:cubicBezTo>
                  <a:cubicBezTo>
                    <a:pt x="44" y="216"/>
                    <a:pt x="49" y="223"/>
                    <a:pt x="48" y="226"/>
                  </a:cubicBezTo>
                  <a:cubicBezTo>
                    <a:pt x="46" y="229"/>
                    <a:pt x="31" y="253"/>
                    <a:pt x="19" y="250"/>
                  </a:cubicBezTo>
                  <a:cubicBezTo>
                    <a:pt x="4" y="246"/>
                    <a:pt x="4" y="246"/>
                    <a:pt x="4" y="246"/>
                  </a:cubicBezTo>
                  <a:cubicBezTo>
                    <a:pt x="0" y="245"/>
                    <a:pt x="20" y="226"/>
                    <a:pt x="21" y="222"/>
                  </a:cubicBezTo>
                  <a:cubicBezTo>
                    <a:pt x="30" y="185"/>
                    <a:pt x="23" y="157"/>
                    <a:pt x="19" y="122"/>
                  </a:cubicBezTo>
                  <a:cubicBezTo>
                    <a:pt x="16" y="86"/>
                    <a:pt x="11" y="44"/>
                    <a:pt x="11" y="8"/>
                  </a:cubicBezTo>
                  <a:cubicBezTo>
                    <a:pt x="11" y="4"/>
                    <a:pt x="15" y="0"/>
                    <a:pt x="19" y="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91"/>
            <p:cNvSpPr>
              <a:spLocks/>
            </p:cNvSpPr>
            <p:nvPr/>
          </p:nvSpPr>
          <p:spPr bwMode="auto">
            <a:xfrm>
              <a:off x="3873500" y="5759451"/>
              <a:ext cx="146050" cy="104775"/>
            </a:xfrm>
            <a:custGeom>
              <a:avLst/>
              <a:gdLst>
                <a:gd name="T0" fmla="*/ 58 w 66"/>
                <a:gd name="T1" fmla="*/ 0 h 47"/>
                <a:gd name="T2" fmla="*/ 66 w 66"/>
                <a:gd name="T3" fmla="*/ 21 h 47"/>
                <a:gd name="T4" fmla="*/ 62 w 66"/>
                <a:gd name="T5" fmla="*/ 29 h 47"/>
                <a:gd name="T6" fmla="*/ 56 w 66"/>
                <a:gd name="T7" fmla="*/ 30 h 47"/>
                <a:gd name="T8" fmla="*/ 45 w 66"/>
                <a:gd name="T9" fmla="*/ 37 h 47"/>
                <a:gd name="T10" fmla="*/ 26 w 66"/>
                <a:gd name="T11" fmla="*/ 45 h 47"/>
                <a:gd name="T12" fmla="*/ 9 w 66"/>
                <a:gd name="T13" fmla="*/ 43 h 47"/>
                <a:gd name="T14" fmla="*/ 27 w 66"/>
                <a:gd name="T15" fmla="*/ 13 h 47"/>
                <a:gd name="T16" fmla="*/ 24 w 66"/>
                <a:gd name="T17" fmla="*/ 28 h 47"/>
                <a:gd name="T18" fmla="*/ 58 w 66"/>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47">
                  <a:moveTo>
                    <a:pt x="58" y="0"/>
                  </a:moveTo>
                  <a:cubicBezTo>
                    <a:pt x="62" y="4"/>
                    <a:pt x="66" y="15"/>
                    <a:pt x="66" y="21"/>
                  </a:cubicBezTo>
                  <a:cubicBezTo>
                    <a:pt x="65" y="27"/>
                    <a:pt x="65" y="28"/>
                    <a:pt x="62" y="29"/>
                  </a:cubicBezTo>
                  <a:cubicBezTo>
                    <a:pt x="58" y="31"/>
                    <a:pt x="57" y="31"/>
                    <a:pt x="56" y="30"/>
                  </a:cubicBezTo>
                  <a:cubicBezTo>
                    <a:pt x="56" y="28"/>
                    <a:pt x="48" y="35"/>
                    <a:pt x="45" y="37"/>
                  </a:cubicBezTo>
                  <a:cubicBezTo>
                    <a:pt x="41" y="40"/>
                    <a:pt x="36" y="43"/>
                    <a:pt x="26" y="45"/>
                  </a:cubicBezTo>
                  <a:cubicBezTo>
                    <a:pt x="20" y="47"/>
                    <a:pt x="12" y="47"/>
                    <a:pt x="9" y="43"/>
                  </a:cubicBezTo>
                  <a:cubicBezTo>
                    <a:pt x="0" y="34"/>
                    <a:pt x="19" y="23"/>
                    <a:pt x="27" y="13"/>
                  </a:cubicBezTo>
                  <a:cubicBezTo>
                    <a:pt x="23" y="20"/>
                    <a:pt x="13" y="27"/>
                    <a:pt x="24" y="28"/>
                  </a:cubicBezTo>
                  <a:cubicBezTo>
                    <a:pt x="45" y="29"/>
                    <a:pt x="58" y="15"/>
                    <a:pt x="5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92"/>
            <p:cNvSpPr>
              <a:spLocks/>
            </p:cNvSpPr>
            <p:nvPr/>
          </p:nvSpPr>
          <p:spPr bwMode="auto">
            <a:xfrm>
              <a:off x="3798888" y="5153026"/>
              <a:ext cx="279400" cy="323850"/>
            </a:xfrm>
            <a:custGeom>
              <a:avLst/>
              <a:gdLst>
                <a:gd name="T0" fmla="*/ 102 w 125"/>
                <a:gd name="T1" fmla="*/ 0 h 145"/>
                <a:gd name="T2" fmla="*/ 108 w 125"/>
                <a:gd name="T3" fmla="*/ 140 h 145"/>
                <a:gd name="T4" fmla="*/ 16 w 125"/>
                <a:gd name="T5" fmla="*/ 140 h 145"/>
                <a:gd name="T6" fmla="*/ 22 w 125"/>
                <a:gd name="T7" fmla="*/ 0 h 145"/>
                <a:gd name="T8" fmla="*/ 102 w 125"/>
                <a:gd name="T9" fmla="*/ 0 h 145"/>
              </a:gdLst>
              <a:ahLst/>
              <a:cxnLst>
                <a:cxn ang="0">
                  <a:pos x="T0" y="T1"/>
                </a:cxn>
                <a:cxn ang="0">
                  <a:pos x="T2" y="T3"/>
                </a:cxn>
                <a:cxn ang="0">
                  <a:pos x="T4" y="T5"/>
                </a:cxn>
                <a:cxn ang="0">
                  <a:pos x="T6" y="T7"/>
                </a:cxn>
                <a:cxn ang="0">
                  <a:pos x="T8" y="T9"/>
                </a:cxn>
              </a:cxnLst>
              <a:rect l="0" t="0" r="r" b="b"/>
              <a:pathLst>
                <a:path w="125" h="145">
                  <a:moveTo>
                    <a:pt x="102" y="0"/>
                  </a:moveTo>
                  <a:cubicBezTo>
                    <a:pt x="109" y="16"/>
                    <a:pt x="125" y="69"/>
                    <a:pt x="108" y="140"/>
                  </a:cubicBezTo>
                  <a:cubicBezTo>
                    <a:pt x="103" y="145"/>
                    <a:pt x="19" y="144"/>
                    <a:pt x="16" y="140"/>
                  </a:cubicBezTo>
                  <a:cubicBezTo>
                    <a:pt x="0" y="71"/>
                    <a:pt x="14" y="14"/>
                    <a:pt x="22" y="0"/>
                  </a:cubicBezTo>
                  <a:lnTo>
                    <a:pt x="102"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93"/>
            <p:cNvSpPr>
              <a:spLocks/>
            </p:cNvSpPr>
            <p:nvPr/>
          </p:nvSpPr>
          <p:spPr bwMode="auto">
            <a:xfrm>
              <a:off x="3743325" y="4924426"/>
              <a:ext cx="115888" cy="334963"/>
            </a:xfrm>
            <a:custGeom>
              <a:avLst/>
              <a:gdLst>
                <a:gd name="T0" fmla="*/ 73 w 73"/>
                <a:gd name="T1" fmla="*/ 14 h 211"/>
                <a:gd name="T2" fmla="*/ 37 w 73"/>
                <a:gd name="T3" fmla="*/ 0 h 211"/>
                <a:gd name="T4" fmla="*/ 0 w 73"/>
                <a:gd name="T5" fmla="*/ 201 h 211"/>
                <a:gd name="T6" fmla="*/ 41 w 73"/>
                <a:gd name="T7" fmla="*/ 211 h 211"/>
                <a:gd name="T8" fmla="*/ 73 w 73"/>
                <a:gd name="T9" fmla="*/ 14 h 211"/>
              </a:gdLst>
              <a:ahLst/>
              <a:cxnLst>
                <a:cxn ang="0">
                  <a:pos x="T0" y="T1"/>
                </a:cxn>
                <a:cxn ang="0">
                  <a:pos x="T2" y="T3"/>
                </a:cxn>
                <a:cxn ang="0">
                  <a:pos x="T4" y="T5"/>
                </a:cxn>
                <a:cxn ang="0">
                  <a:pos x="T6" y="T7"/>
                </a:cxn>
                <a:cxn ang="0">
                  <a:pos x="T8" y="T9"/>
                </a:cxn>
              </a:cxnLst>
              <a:rect l="0" t="0" r="r" b="b"/>
              <a:pathLst>
                <a:path w="73" h="211">
                  <a:moveTo>
                    <a:pt x="73" y="14"/>
                  </a:moveTo>
                  <a:lnTo>
                    <a:pt x="37" y="0"/>
                  </a:lnTo>
                  <a:lnTo>
                    <a:pt x="0" y="201"/>
                  </a:lnTo>
                  <a:lnTo>
                    <a:pt x="41" y="211"/>
                  </a:lnTo>
                  <a:lnTo>
                    <a:pt x="73" y="14"/>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94"/>
            <p:cNvSpPr>
              <a:spLocks/>
            </p:cNvSpPr>
            <p:nvPr/>
          </p:nvSpPr>
          <p:spPr bwMode="auto">
            <a:xfrm>
              <a:off x="3824288" y="4929189"/>
              <a:ext cx="88900" cy="160338"/>
            </a:xfrm>
            <a:custGeom>
              <a:avLst/>
              <a:gdLst>
                <a:gd name="T0" fmla="*/ 15 w 40"/>
                <a:gd name="T1" fmla="*/ 72 h 72"/>
                <a:gd name="T2" fmla="*/ 1 w 40"/>
                <a:gd name="T3" fmla="*/ 38 h 72"/>
                <a:gd name="T4" fmla="*/ 6 w 40"/>
                <a:gd name="T5" fmla="*/ 7 h 72"/>
                <a:gd name="T6" fmla="*/ 15 w 40"/>
                <a:gd name="T7" fmla="*/ 72 h 72"/>
              </a:gdLst>
              <a:ahLst/>
              <a:cxnLst>
                <a:cxn ang="0">
                  <a:pos x="T0" y="T1"/>
                </a:cxn>
                <a:cxn ang="0">
                  <a:pos x="T2" y="T3"/>
                </a:cxn>
                <a:cxn ang="0">
                  <a:pos x="T4" y="T5"/>
                </a:cxn>
                <a:cxn ang="0">
                  <a:pos x="T6" y="T7"/>
                </a:cxn>
              </a:cxnLst>
              <a:rect l="0" t="0" r="r" b="b"/>
              <a:pathLst>
                <a:path w="40" h="72">
                  <a:moveTo>
                    <a:pt x="15" y="72"/>
                  </a:moveTo>
                  <a:cubicBezTo>
                    <a:pt x="5" y="64"/>
                    <a:pt x="0" y="52"/>
                    <a:pt x="1" y="38"/>
                  </a:cubicBezTo>
                  <a:cubicBezTo>
                    <a:pt x="3" y="23"/>
                    <a:pt x="5" y="14"/>
                    <a:pt x="6" y="7"/>
                  </a:cubicBezTo>
                  <a:cubicBezTo>
                    <a:pt x="7" y="0"/>
                    <a:pt x="40" y="55"/>
                    <a:pt x="15" y="72"/>
                  </a:cubicBezTo>
                  <a:close/>
                </a:path>
              </a:pathLst>
            </a:custGeom>
            <a:solidFill>
              <a:srgbClr val="1C4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95"/>
            <p:cNvSpPr>
              <a:spLocks/>
            </p:cNvSpPr>
            <p:nvPr/>
          </p:nvSpPr>
          <p:spPr bwMode="auto">
            <a:xfrm>
              <a:off x="3817938" y="4857751"/>
              <a:ext cx="250825" cy="404813"/>
            </a:xfrm>
            <a:custGeom>
              <a:avLst/>
              <a:gdLst>
                <a:gd name="T0" fmla="*/ 105 w 113"/>
                <a:gd name="T1" fmla="*/ 164 h 181"/>
                <a:gd name="T2" fmla="*/ 99 w 113"/>
                <a:gd name="T3" fmla="*/ 143 h 181"/>
                <a:gd name="T4" fmla="*/ 112 w 113"/>
                <a:gd name="T5" fmla="*/ 23 h 181"/>
                <a:gd name="T6" fmla="*/ 67 w 113"/>
                <a:gd name="T7" fmla="*/ 1 h 181"/>
                <a:gd name="T8" fmla="*/ 53 w 113"/>
                <a:gd name="T9" fmla="*/ 6 h 181"/>
                <a:gd name="T10" fmla="*/ 40 w 113"/>
                <a:gd name="T11" fmla="*/ 0 h 181"/>
                <a:gd name="T12" fmla="*/ 0 w 113"/>
                <a:gd name="T13" fmla="*/ 20 h 181"/>
                <a:gd name="T14" fmla="*/ 8 w 113"/>
                <a:gd name="T15" fmla="*/ 84 h 181"/>
                <a:gd name="T16" fmla="*/ 9 w 113"/>
                <a:gd name="T17" fmla="*/ 142 h 181"/>
                <a:gd name="T18" fmla="*/ 2 w 113"/>
                <a:gd name="T19" fmla="*/ 163 h 181"/>
                <a:gd name="T20" fmla="*/ 105 w 113"/>
                <a:gd name="T21" fmla="*/ 16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81">
                  <a:moveTo>
                    <a:pt x="105" y="164"/>
                  </a:moveTo>
                  <a:cubicBezTo>
                    <a:pt x="104" y="156"/>
                    <a:pt x="102" y="149"/>
                    <a:pt x="99" y="143"/>
                  </a:cubicBezTo>
                  <a:cubicBezTo>
                    <a:pt x="86" y="103"/>
                    <a:pt x="113" y="87"/>
                    <a:pt x="112" y="23"/>
                  </a:cubicBezTo>
                  <a:cubicBezTo>
                    <a:pt x="99" y="15"/>
                    <a:pt x="77" y="9"/>
                    <a:pt x="67" y="1"/>
                  </a:cubicBezTo>
                  <a:cubicBezTo>
                    <a:pt x="62" y="5"/>
                    <a:pt x="59" y="6"/>
                    <a:pt x="53" y="6"/>
                  </a:cubicBezTo>
                  <a:cubicBezTo>
                    <a:pt x="48" y="6"/>
                    <a:pt x="45" y="5"/>
                    <a:pt x="40" y="0"/>
                  </a:cubicBezTo>
                  <a:cubicBezTo>
                    <a:pt x="33" y="6"/>
                    <a:pt x="14" y="11"/>
                    <a:pt x="0" y="20"/>
                  </a:cubicBezTo>
                  <a:cubicBezTo>
                    <a:pt x="14" y="49"/>
                    <a:pt x="3" y="53"/>
                    <a:pt x="8" y="84"/>
                  </a:cubicBezTo>
                  <a:cubicBezTo>
                    <a:pt x="12" y="110"/>
                    <a:pt x="26" y="108"/>
                    <a:pt x="9" y="142"/>
                  </a:cubicBezTo>
                  <a:cubicBezTo>
                    <a:pt x="6" y="148"/>
                    <a:pt x="4" y="155"/>
                    <a:pt x="2" y="163"/>
                  </a:cubicBezTo>
                  <a:cubicBezTo>
                    <a:pt x="25" y="181"/>
                    <a:pt x="86" y="179"/>
                    <a:pt x="105" y="16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96"/>
            <p:cNvSpPr>
              <a:spLocks/>
            </p:cNvSpPr>
            <p:nvPr/>
          </p:nvSpPr>
          <p:spPr bwMode="auto">
            <a:xfrm>
              <a:off x="3865563" y="4857751"/>
              <a:ext cx="125413" cy="236538"/>
            </a:xfrm>
            <a:custGeom>
              <a:avLst/>
              <a:gdLst>
                <a:gd name="T0" fmla="*/ 79 w 79"/>
                <a:gd name="T1" fmla="*/ 10 h 149"/>
                <a:gd name="T2" fmla="*/ 75 w 79"/>
                <a:gd name="T3" fmla="*/ 55 h 149"/>
                <a:gd name="T4" fmla="*/ 26 w 79"/>
                <a:gd name="T5" fmla="*/ 149 h 149"/>
                <a:gd name="T6" fmla="*/ 0 w 79"/>
                <a:gd name="T7" fmla="*/ 55 h 149"/>
                <a:gd name="T8" fmla="*/ 9 w 79"/>
                <a:gd name="T9" fmla="*/ 8 h 149"/>
                <a:gd name="T10" fmla="*/ 26 w 79"/>
                <a:gd name="T11" fmla="*/ 0 h 149"/>
                <a:gd name="T12" fmla="*/ 64 w 79"/>
                <a:gd name="T13" fmla="*/ 1 h 149"/>
                <a:gd name="T14" fmla="*/ 79 w 79"/>
                <a:gd name="T15" fmla="*/ 1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49">
                  <a:moveTo>
                    <a:pt x="79" y="10"/>
                  </a:moveTo>
                  <a:lnTo>
                    <a:pt x="75" y="55"/>
                  </a:lnTo>
                  <a:lnTo>
                    <a:pt x="26" y="149"/>
                  </a:lnTo>
                  <a:lnTo>
                    <a:pt x="0" y="55"/>
                  </a:lnTo>
                  <a:lnTo>
                    <a:pt x="9" y="8"/>
                  </a:lnTo>
                  <a:lnTo>
                    <a:pt x="26" y="0"/>
                  </a:lnTo>
                  <a:lnTo>
                    <a:pt x="64" y="1"/>
                  </a:lnTo>
                  <a:lnTo>
                    <a:pt x="7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197"/>
            <p:cNvSpPr>
              <a:spLocks noChangeArrowheads="1"/>
            </p:cNvSpPr>
            <p:nvPr/>
          </p:nvSpPr>
          <p:spPr bwMode="auto">
            <a:xfrm>
              <a:off x="3903663" y="4830764"/>
              <a:ext cx="65088" cy="66675"/>
            </a:xfrm>
            <a:prstGeom prst="rect">
              <a:avLst/>
            </a:prstGeom>
            <a:solidFill>
              <a:srgbClr val="EDB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98"/>
            <p:cNvSpPr>
              <a:spLocks/>
            </p:cNvSpPr>
            <p:nvPr/>
          </p:nvSpPr>
          <p:spPr bwMode="auto">
            <a:xfrm>
              <a:off x="3824288" y="4645026"/>
              <a:ext cx="222250" cy="211138"/>
            </a:xfrm>
            <a:custGeom>
              <a:avLst/>
              <a:gdLst>
                <a:gd name="T0" fmla="*/ 50 w 100"/>
                <a:gd name="T1" fmla="*/ 94 h 94"/>
                <a:gd name="T2" fmla="*/ 11 w 100"/>
                <a:gd name="T3" fmla="*/ 60 h 94"/>
                <a:gd name="T4" fmla="*/ 10 w 100"/>
                <a:gd name="T5" fmla="*/ 61 h 94"/>
                <a:gd name="T6" fmla="*/ 2 w 100"/>
                <a:gd name="T7" fmla="*/ 47 h 94"/>
                <a:gd name="T8" fmla="*/ 5 w 100"/>
                <a:gd name="T9" fmla="*/ 32 h 94"/>
                <a:gd name="T10" fmla="*/ 6 w 100"/>
                <a:gd name="T11" fmla="*/ 32 h 94"/>
                <a:gd name="T12" fmla="*/ 48 w 100"/>
                <a:gd name="T13" fmla="*/ 2 h 94"/>
                <a:gd name="T14" fmla="*/ 94 w 100"/>
                <a:gd name="T15" fmla="*/ 32 h 94"/>
                <a:gd name="T16" fmla="*/ 95 w 100"/>
                <a:gd name="T17" fmla="*/ 32 h 94"/>
                <a:gd name="T18" fmla="*/ 99 w 100"/>
                <a:gd name="T19" fmla="*/ 47 h 94"/>
                <a:gd name="T20" fmla="*/ 91 w 100"/>
                <a:gd name="T21" fmla="*/ 61 h 94"/>
                <a:gd name="T22" fmla="*/ 89 w 100"/>
                <a:gd name="T23" fmla="*/ 60 h 94"/>
                <a:gd name="T24" fmla="*/ 50 w 100"/>
                <a:gd name="T2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4">
                  <a:moveTo>
                    <a:pt x="50" y="94"/>
                  </a:moveTo>
                  <a:cubicBezTo>
                    <a:pt x="34" y="94"/>
                    <a:pt x="19" y="82"/>
                    <a:pt x="11" y="60"/>
                  </a:cubicBezTo>
                  <a:cubicBezTo>
                    <a:pt x="11" y="60"/>
                    <a:pt x="10" y="61"/>
                    <a:pt x="10" y="61"/>
                  </a:cubicBezTo>
                  <a:cubicBezTo>
                    <a:pt x="7" y="61"/>
                    <a:pt x="3" y="55"/>
                    <a:pt x="2" y="47"/>
                  </a:cubicBezTo>
                  <a:cubicBezTo>
                    <a:pt x="0" y="39"/>
                    <a:pt x="2" y="33"/>
                    <a:pt x="5" y="32"/>
                  </a:cubicBezTo>
                  <a:cubicBezTo>
                    <a:pt x="5" y="32"/>
                    <a:pt x="6" y="32"/>
                    <a:pt x="6" y="32"/>
                  </a:cubicBezTo>
                  <a:cubicBezTo>
                    <a:pt x="10" y="9"/>
                    <a:pt x="17" y="5"/>
                    <a:pt x="48" y="2"/>
                  </a:cubicBezTo>
                  <a:cubicBezTo>
                    <a:pt x="78" y="0"/>
                    <a:pt x="96" y="17"/>
                    <a:pt x="94" y="32"/>
                  </a:cubicBezTo>
                  <a:cubicBezTo>
                    <a:pt x="95" y="32"/>
                    <a:pt x="95" y="32"/>
                    <a:pt x="95" y="32"/>
                  </a:cubicBezTo>
                  <a:cubicBezTo>
                    <a:pt x="99" y="33"/>
                    <a:pt x="100" y="39"/>
                    <a:pt x="99" y="47"/>
                  </a:cubicBezTo>
                  <a:cubicBezTo>
                    <a:pt x="97" y="55"/>
                    <a:pt x="94" y="61"/>
                    <a:pt x="91" y="61"/>
                  </a:cubicBezTo>
                  <a:cubicBezTo>
                    <a:pt x="90" y="61"/>
                    <a:pt x="89" y="60"/>
                    <a:pt x="89" y="60"/>
                  </a:cubicBezTo>
                  <a:cubicBezTo>
                    <a:pt x="81" y="82"/>
                    <a:pt x="66" y="94"/>
                    <a:pt x="50" y="94"/>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99"/>
            <p:cNvSpPr>
              <a:spLocks/>
            </p:cNvSpPr>
            <p:nvPr/>
          </p:nvSpPr>
          <p:spPr bwMode="auto">
            <a:xfrm>
              <a:off x="3914775" y="4891089"/>
              <a:ext cx="30163" cy="42863"/>
            </a:xfrm>
            <a:custGeom>
              <a:avLst/>
              <a:gdLst>
                <a:gd name="T0" fmla="*/ 2 w 13"/>
                <a:gd name="T1" fmla="*/ 19 h 19"/>
                <a:gd name="T2" fmla="*/ 0 w 13"/>
                <a:gd name="T3" fmla="*/ 15 h 19"/>
                <a:gd name="T4" fmla="*/ 8 w 13"/>
                <a:gd name="T5" fmla="*/ 0 h 19"/>
                <a:gd name="T6" fmla="*/ 13 w 13"/>
                <a:gd name="T7" fmla="*/ 15 h 19"/>
                <a:gd name="T8" fmla="*/ 10 w 13"/>
                <a:gd name="T9" fmla="*/ 19 h 19"/>
                <a:gd name="T10" fmla="*/ 2 w 13"/>
                <a:gd name="T11" fmla="*/ 19 h 19"/>
              </a:gdLst>
              <a:ahLst/>
              <a:cxnLst>
                <a:cxn ang="0">
                  <a:pos x="T0" y="T1"/>
                </a:cxn>
                <a:cxn ang="0">
                  <a:pos x="T2" y="T3"/>
                </a:cxn>
                <a:cxn ang="0">
                  <a:pos x="T4" y="T5"/>
                </a:cxn>
                <a:cxn ang="0">
                  <a:pos x="T6" y="T7"/>
                </a:cxn>
                <a:cxn ang="0">
                  <a:pos x="T8" y="T9"/>
                </a:cxn>
                <a:cxn ang="0">
                  <a:pos x="T10" y="T11"/>
                </a:cxn>
              </a:cxnLst>
              <a:rect l="0" t="0" r="r" b="b"/>
              <a:pathLst>
                <a:path w="13" h="19">
                  <a:moveTo>
                    <a:pt x="2" y="19"/>
                  </a:moveTo>
                  <a:cubicBezTo>
                    <a:pt x="0" y="15"/>
                    <a:pt x="0" y="15"/>
                    <a:pt x="0" y="15"/>
                  </a:cubicBezTo>
                  <a:cubicBezTo>
                    <a:pt x="8" y="0"/>
                    <a:pt x="8" y="0"/>
                    <a:pt x="8" y="0"/>
                  </a:cubicBezTo>
                  <a:cubicBezTo>
                    <a:pt x="13" y="15"/>
                    <a:pt x="13" y="15"/>
                    <a:pt x="13" y="15"/>
                  </a:cubicBezTo>
                  <a:cubicBezTo>
                    <a:pt x="10" y="19"/>
                    <a:pt x="10" y="19"/>
                    <a:pt x="10" y="19"/>
                  </a:cubicBezTo>
                  <a:cubicBezTo>
                    <a:pt x="7" y="19"/>
                    <a:pt x="5" y="19"/>
                    <a:pt x="2" y="19"/>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00"/>
            <p:cNvSpPr>
              <a:spLocks/>
            </p:cNvSpPr>
            <p:nvPr/>
          </p:nvSpPr>
          <p:spPr bwMode="auto">
            <a:xfrm>
              <a:off x="3935413" y="4868864"/>
              <a:ext cx="92075" cy="227013"/>
            </a:xfrm>
            <a:custGeom>
              <a:avLst/>
              <a:gdLst>
                <a:gd name="T0" fmla="*/ 31 w 58"/>
                <a:gd name="T1" fmla="*/ 0 h 143"/>
                <a:gd name="T2" fmla="*/ 0 w 58"/>
                <a:gd name="T3" fmla="*/ 143 h 143"/>
                <a:gd name="T4" fmla="*/ 49 w 58"/>
                <a:gd name="T5" fmla="*/ 65 h 143"/>
                <a:gd name="T6" fmla="*/ 44 w 58"/>
                <a:gd name="T7" fmla="*/ 51 h 143"/>
                <a:gd name="T8" fmla="*/ 58 w 58"/>
                <a:gd name="T9" fmla="*/ 39 h 143"/>
                <a:gd name="T10" fmla="*/ 38 w 58"/>
                <a:gd name="T11" fmla="*/ 4 h 143"/>
                <a:gd name="T12" fmla="*/ 31 w 58"/>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58" h="143">
                  <a:moveTo>
                    <a:pt x="31" y="0"/>
                  </a:moveTo>
                  <a:lnTo>
                    <a:pt x="0" y="143"/>
                  </a:lnTo>
                  <a:lnTo>
                    <a:pt x="49" y="65"/>
                  </a:lnTo>
                  <a:lnTo>
                    <a:pt x="44" y="51"/>
                  </a:lnTo>
                  <a:lnTo>
                    <a:pt x="58" y="39"/>
                  </a:lnTo>
                  <a:lnTo>
                    <a:pt x="38" y="4"/>
                  </a:lnTo>
                  <a:lnTo>
                    <a:pt x="3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01"/>
            <p:cNvSpPr>
              <a:spLocks/>
            </p:cNvSpPr>
            <p:nvPr/>
          </p:nvSpPr>
          <p:spPr bwMode="auto">
            <a:xfrm>
              <a:off x="3897313" y="4953001"/>
              <a:ext cx="39688" cy="142875"/>
            </a:xfrm>
            <a:custGeom>
              <a:avLst/>
              <a:gdLst>
                <a:gd name="T0" fmla="*/ 24 w 25"/>
                <a:gd name="T1" fmla="*/ 0 h 90"/>
                <a:gd name="T2" fmla="*/ 13 w 25"/>
                <a:gd name="T3" fmla="*/ 0 h 90"/>
                <a:gd name="T4" fmla="*/ 0 w 25"/>
                <a:gd name="T5" fmla="*/ 61 h 90"/>
                <a:gd name="T6" fmla="*/ 10 w 25"/>
                <a:gd name="T7" fmla="*/ 90 h 90"/>
                <a:gd name="T8" fmla="*/ 25 w 25"/>
                <a:gd name="T9" fmla="*/ 61 h 90"/>
                <a:gd name="T10" fmla="*/ 24 w 25"/>
                <a:gd name="T11" fmla="*/ 0 h 90"/>
              </a:gdLst>
              <a:ahLst/>
              <a:cxnLst>
                <a:cxn ang="0">
                  <a:pos x="T0" y="T1"/>
                </a:cxn>
                <a:cxn ang="0">
                  <a:pos x="T2" y="T3"/>
                </a:cxn>
                <a:cxn ang="0">
                  <a:pos x="T4" y="T5"/>
                </a:cxn>
                <a:cxn ang="0">
                  <a:pos x="T6" y="T7"/>
                </a:cxn>
                <a:cxn ang="0">
                  <a:pos x="T8" y="T9"/>
                </a:cxn>
                <a:cxn ang="0">
                  <a:pos x="T10" y="T11"/>
                </a:cxn>
              </a:cxnLst>
              <a:rect l="0" t="0" r="r" b="b"/>
              <a:pathLst>
                <a:path w="25" h="90">
                  <a:moveTo>
                    <a:pt x="24" y="0"/>
                  </a:moveTo>
                  <a:lnTo>
                    <a:pt x="13" y="0"/>
                  </a:lnTo>
                  <a:lnTo>
                    <a:pt x="0" y="61"/>
                  </a:lnTo>
                  <a:lnTo>
                    <a:pt x="10" y="90"/>
                  </a:lnTo>
                  <a:lnTo>
                    <a:pt x="25" y="61"/>
                  </a:lnTo>
                  <a:lnTo>
                    <a:pt x="24"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02"/>
            <p:cNvSpPr>
              <a:spLocks/>
            </p:cNvSpPr>
            <p:nvPr/>
          </p:nvSpPr>
          <p:spPr bwMode="auto">
            <a:xfrm>
              <a:off x="3913188" y="4868864"/>
              <a:ext cx="98425" cy="227013"/>
            </a:xfrm>
            <a:custGeom>
              <a:avLst/>
              <a:gdLst>
                <a:gd name="T0" fmla="*/ 45 w 62"/>
                <a:gd name="T1" fmla="*/ 0 h 143"/>
                <a:gd name="T2" fmla="*/ 0 w 62"/>
                <a:gd name="T3" fmla="*/ 143 h 143"/>
                <a:gd name="T4" fmla="*/ 53 w 62"/>
                <a:gd name="T5" fmla="*/ 59 h 143"/>
                <a:gd name="T6" fmla="*/ 46 w 62"/>
                <a:gd name="T7" fmla="*/ 48 h 143"/>
                <a:gd name="T8" fmla="*/ 62 w 62"/>
                <a:gd name="T9" fmla="*/ 37 h 143"/>
                <a:gd name="T10" fmla="*/ 52 w 62"/>
                <a:gd name="T11" fmla="*/ 4 h 143"/>
                <a:gd name="T12" fmla="*/ 45 w 62"/>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2" h="143">
                  <a:moveTo>
                    <a:pt x="45" y="0"/>
                  </a:moveTo>
                  <a:lnTo>
                    <a:pt x="0" y="143"/>
                  </a:lnTo>
                  <a:lnTo>
                    <a:pt x="53" y="59"/>
                  </a:lnTo>
                  <a:lnTo>
                    <a:pt x="46" y="48"/>
                  </a:lnTo>
                  <a:lnTo>
                    <a:pt x="62" y="37"/>
                  </a:lnTo>
                  <a:lnTo>
                    <a:pt x="52" y="4"/>
                  </a:lnTo>
                  <a:lnTo>
                    <a:pt x="45"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03"/>
            <p:cNvSpPr>
              <a:spLocks/>
            </p:cNvSpPr>
            <p:nvPr/>
          </p:nvSpPr>
          <p:spPr bwMode="auto">
            <a:xfrm>
              <a:off x="3840163" y="4868864"/>
              <a:ext cx="71438" cy="227013"/>
            </a:xfrm>
            <a:custGeom>
              <a:avLst/>
              <a:gdLst>
                <a:gd name="T0" fmla="*/ 31 w 45"/>
                <a:gd name="T1" fmla="*/ 0 h 143"/>
                <a:gd name="T2" fmla="*/ 45 w 45"/>
                <a:gd name="T3" fmla="*/ 143 h 143"/>
                <a:gd name="T4" fmla="*/ 4 w 45"/>
                <a:gd name="T5" fmla="*/ 65 h 143"/>
                <a:gd name="T6" fmla="*/ 12 w 45"/>
                <a:gd name="T7" fmla="*/ 51 h 143"/>
                <a:gd name="T8" fmla="*/ 0 w 45"/>
                <a:gd name="T9" fmla="*/ 39 h 143"/>
                <a:gd name="T10" fmla="*/ 18 w 45"/>
                <a:gd name="T11" fmla="*/ 6 h 143"/>
                <a:gd name="T12" fmla="*/ 31 w 4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5" h="143">
                  <a:moveTo>
                    <a:pt x="31" y="0"/>
                  </a:moveTo>
                  <a:lnTo>
                    <a:pt x="45" y="143"/>
                  </a:lnTo>
                  <a:lnTo>
                    <a:pt x="4" y="65"/>
                  </a:lnTo>
                  <a:lnTo>
                    <a:pt x="12" y="51"/>
                  </a:lnTo>
                  <a:lnTo>
                    <a:pt x="0" y="39"/>
                  </a:lnTo>
                  <a:lnTo>
                    <a:pt x="18" y="6"/>
                  </a:lnTo>
                  <a:lnTo>
                    <a:pt x="31"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04"/>
            <p:cNvSpPr>
              <a:spLocks/>
            </p:cNvSpPr>
            <p:nvPr/>
          </p:nvSpPr>
          <p:spPr bwMode="auto">
            <a:xfrm>
              <a:off x="3848100" y="4868864"/>
              <a:ext cx="65088" cy="227013"/>
            </a:xfrm>
            <a:custGeom>
              <a:avLst/>
              <a:gdLst>
                <a:gd name="T0" fmla="*/ 26 w 41"/>
                <a:gd name="T1" fmla="*/ 0 h 143"/>
                <a:gd name="T2" fmla="*/ 41 w 41"/>
                <a:gd name="T3" fmla="*/ 143 h 143"/>
                <a:gd name="T4" fmla="*/ 4 w 41"/>
                <a:gd name="T5" fmla="*/ 59 h 143"/>
                <a:gd name="T6" fmla="*/ 13 w 41"/>
                <a:gd name="T7" fmla="*/ 48 h 143"/>
                <a:gd name="T8" fmla="*/ 0 w 41"/>
                <a:gd name="T9" fmla="*/ 37 h 143"/>
                <a:gd name="T10" fmla="*/ 13 w 41"/>
                <a:gd name="T11" fmla="*/ 6 h 143"/>
                <a:gd name="T12" fmla="*/ 26 w 4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1" h="143">
                  <a:moveTo>
                    <a:pt x="26" y="0"/>
                  </a:moveTo>
                  <a:lnTo>
                    <a:pt x="41" y="143"/>
                  </a:lnTo>
                  <a:lnTo>
                    <a:pt x="4" y="59"/>
                  </a:lnTo>
                  <a:lnTo>
                    <a:pt x="13" y="48"/>
                  </a:lnTo>
                  <a:lnTo>
                    <a:pt x="0" y="37"/>
                  </a:lnTo>
                  <a:lnTo>
                    <a:pt x="13" y="6"/>
                  </a:lnTo>
                  <a:lnTo>
                    <a:pt x="26"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06"/>
            <p:cNvSpPr>
              <a:spLocks/>
            </p:cNvSpPr>
            <p:nvPr/>
          </p:nvSpPr>
          <p:spPr bwMode="auto">
            <a:xfrm>
              <a:off x="3881438" y="4857751"/>
              <a:ext cx="52388" cy="80963"/>
            </a:xfrm>
            <a:custGeom>
              <a:avLst/>
              <a:gdLst>
                <a:gd name="T0" fmla="*/ 14 w 33"/>
                <a:gd name="T1" fmla="*/ 0 h 51"/>
                <a:gd name="T2" fmla="*/ 33 w 33"/>
                <a:gd name="T3" fmla="*/ 21 h 51"/>
                <a:gd name="T4" fmla="*/ 14 w 33"/>
                <a:gd name="T5" fmla="*/ 51 h 51"/>
                <a:gd name="T6" fmla="*/ 0 w 33"/>
                <a:gd name="T7" fmla="*/ 7 h 51"/>
                <a:gd name="T8" fmla="*/ 14 w 33"/>
                <a:gd name="T9" fmla="*/ 0 h 51"/>
              </a:gdLst>
              <a:ahLst/>
              <a:cxnLst>
                <a:cxn ang="0">
                  <a:pos x="T0" y="T1"/>
                </a:cxn>
                <a:cxn ang="0">
                  <a:pos x="T2" y="T3"/>
                </a:cxn>
                <a:cxn ang="0">
                  <a:pos x="T4" y="T5"/>
                </a:cxn>
                <a:cxn ang="0">
                  <a:pos x="T6" y="T7"/>
                </a:cxn>
                <a:cxn ang="0">
                  <a:pos x="T8" y="T9"/>
                </a:cxn>
              </a:cxnLst>
              <a:rect l="0" t="0" r="r" b="b"/>
              <a:pathLst>
                <a:path w="33" h="51">
                  <a:moveTo>
                    <a:pt x="14" y="0"/>
                  </a:moveTo>
                  <a:lnTo>
                    <a:pt x="33" y="21"/>
                  </a:lnTo>
                  <a:lnTo>
                    <a:pt x="14" y="51"/>
                  </a:lnTo>
                  <a:lnTo>
                    <a:pt x="0" y="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07"/>
            <p:cNvSpPr>
              <a:spLocks/>
            </p:cNvSpPr>
            <p:nvPr/>
          </p:nvSpPr>
          <p:spPr bwMode="auto">
            <a:xfrm>
              <a:off x="3913188" y="4930776"/>
              <a:ext cx="28575" cy="25400"/>
            </a:xfrm>
            <a:custGeom>
              <a:avLst/>
              <a:gdLst>
                <a:gd name="T0" fmla="*/ 11 w 13"/>
                <a:gd name="T1" fmla="*/ 0 h 11"/>
                <a:gd name="T2" fmla="*/ 3 w 13"/>
                <a:gd name="T3" fmla="*/ 0 h 11"/>
                <a:gd name="T4" fmla="*/ 2 w 13"/>
                <a:gd name="T5" fmla="*/ 11 h 11"/>
                <a:gd name="T6" fmla="*/ 10 w 13"/>
                <a:gd name="T7" fmla="*/ 11 h 11"/>
                <a:gd name="T8" fmla="*/ 11 w 13"/>
                <a:gd name="T9" fmla="*/ 0 h 11"/>
              </a:gdLst>
              <a:ahLst/>
              <a:cxnLst>
                <a:cxn ang="0">
                  <a:pos x="T0" y="T1"/>
                </a:cxn>
                <a:cxn ang="0">
                  <a:pos x="T2" y="T3"/>
                </a:cxn>
                <a:cxn ang="0">
                  <a:pos x="T4" y="T5"/>
                </a:cxn>
                <a:cxn ang="0">
                  <a:pos x="T6" y="T7"/>
                </a:cxn>
                <a:cxn ang="0">
                  <a:pos x="T8" y="T9"/>
                </a:cxn>
              </a:cxnLst>
              <a:rect l="0" t="0" r="r" b="b"/>
              <a:pathLst>
                <a:path w="13" h="11">
                  <a:moveTo>
                    <a:pt x="11" y="0"/>
                  </a:moveTo>
                  <a:cubicBezTo>
                    <a:pt x="3" y="0"/>
                    <a:pt x="3" y="0"/>
                    <a:pt x="3" y="0"/>
                  </a:cubicBezTo>
                  <a:cubicBezTo>
                    <a:pt x="1" y="4"/>
                    <a:pt x="0" y="8"/>
                    <a:pt x="2" y="11"/>
                  </a:cubicBezTo>
                  <a:cubicBezTo>
                    <a:pt x="10" y="11"/>
                    <a:pt x="10" y="11"/>
                    <a:pt x="10" y="11"/>
                  </a:cubicBezTo>
                  <a:cubicBezTo>
                    <a:pt x="12" y="8"/>
                    <a:pt x="13" y="4"/>
                    <a:pt x="11"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08"/>
            <p:cNvSpPr>
              <a:spLocks/>
            </p:cNvSpPr>
            <p:nvPr/>
          </p:nvSpPr>
          <p:spPr bwMode="auto">
            <a:xfrm>
              <a:off x="3929063" y="5094289"/>
              <a:ext cx="11113" cy="158750"/>
            </a:xfrm>
            <a:custGeom>
              <a:avLst/>
              <a:gdLst>
                <a:gd name="T0" fmla="*/ 3 w 5"/>
                <a:gd name="T1" fmla="*/ 71 h 71"/>
                <a:gd name="T2" fmla="*/ 3 w 5"/>
                <a:gd name="T3" fmla="*/ 0 h 71"/>
                <a:gd name="T4" fmla="*/ 3 w 5"/>
                <a:gd name="T5" fmla="*/ 71 h 71"/>
              </a:gdLst>
              <a:ahLst/>
              <a:cxnLst>
                <a:cxn ang="0">
                  <a:pos x="T0" y="T1"/>
                </a:cxn>
                <a:cxn ang="0">
                  <a:pos x="T2" y="T3"/>
                </a:cxn>
                <a:cxn ang="0">
                  <a:pos x="T4" y="T5"/>
                </a:cxn>
              </a:cxnLst>
              <a:rect l="0" t="0" r="r" b="b"/>
              <a:pathLst>
                <a:path w="5" h="71">
                  <a:moveTo>
                    <a:pt x="3" y="71"/>
                  </a:moveTo>
                  <a:cubicBezTo>
                    <a:pt x="5" y="39"/>
                    <a:pt x="5" y="36"/>
                    <a:pt x="3" y="0"/>
                  </a:cubicBezTo>
                  <a:cubicBezTo>
                    <a:pt x="0" y="36"/>
                    <a:pt x="0" y="39"/>
                    <a:pt x="3" y="71"/>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09"/>
            <p:cNvSpPr>
              <a:spLocks/>
            </p:cNvSpPr>
            <p:nvPr/>
          </p:nvSpPr>
          <p:spPr bwMode="auto">
            <a:xfrm>
              <a:off x="3825876" y="4725989"/>
              <a:ext cx="31750" cy="55563"/>
            </a:xfrm>
            <a:custGeom>
              <a:avLst/>
              <a:gdLst>
                <a:gd name="T0" fmla="*/ 4 w 14"/>
                <a:gd name="T1" fmla="*/ 1 h 25"/>
                <a:gd name="T2" fmla="*/ 1 w 14"/>
                <a:gd name="T3" fmla="*/ 14 h 25"/>
                <a:gd name="T4" fmla="*/ 9 w 14"/>
                <a:gd name="T5" fmla="*/ 25 h 25"/>
                <a:gd name="T6" fmla="*/ 12 w 14"/>
                <a:gd name="T7" fmla="*/ 12 h 25"/>
                <a:gd name="T8" fmla="*/ 4 w 14"/>
                <a:gd name="T9" fmla="*/ 1 h 25"/>
              </a:gdLst>
              <a:ahLst/>
              <a:cxnLst>
                <a:cxn ang="0">
                  <a:pos x="T0" y="T1"/>
                </a:cxn>
                <a:cxn ang="0">
                  <a:pos x="T2" y="T3"/>
                </a:cxn>
                <a:cxn ang="0">
                  <a:pos x="T4" y="T5"/>
                </a:cxn>
                <a:cxn ang="0">
                  <a:pos x="T6" y="T7"/>
                </a:cxn>
                <a:cxn ang="0">
                  <a:pos x="T8" y="T9"/>
                </a:cxn>
              </a:cxnLst>
              <a:rect l="0" t="0" r="r" b="b"/>
              <a:pathLst>
                <a:path w="14" h="25">
                  <a:moveTo>
                    <a:pt x="4" y="1"/>
                  </a:moveTo>
                  <a:cubicBezTo>
                    <a:pt x="1" y="2"/>
                    <a:pt x="0" y="8"/>
                    <a:pt x="1" y="14"/>
                  </a:cubicBezTo>
                  <a:cubicBezTo>
                    <a:pt x="2" y="21"/>
                    <a:pt x="6" y="25"/>
                    <a:pt x="9" y="25"/>
                  </a:cubicBezTo>
                  <a:cubicBezTo>
                    <a:pt x="12" y="24"/>
                    <a:pt x="14" y="18"/>
                    <a:pt x="12" y="12"/>
                  </a:cubicBezTo>
                  <a:cubicBezTo>
                    <a:pt x="11" y="5"/>
                    <a:pt x="7" y="0"/>
                    <a:pt x="4" y="1"/>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10"/>
            <p:cNvSpPr>
              <a:spLocks/>
            </p:cNvSpPr>
            <p:nvPr/>
          </p:nvSpPr>
          <p:spPr bwMode="auto">
            <a:xfrm>
              <a:off x="3813176" y="4616451"/>
              <a:ext cx="241300" cy="160338"/>
            </a:xfrm>
            <a:custGeom>
              <a:avLst/>
              <a:gdLst>
                <a:gd name="T0" fmla="*/ 106 w 108"/>
                <a:gd name="T1" fmla="*/ 66 h 72"/>
                <a:gd name="T2" fmla="*/ 53 w 108"/>
                <a:gd name="T3" fmla="*/ 0 h 72"/>
                <a:gd name="T4" fmla="*/ 5 w 108"/>
                <a:gd name="T5" fmla="*/ 72 h 72"/>
                <a:gd name="T6" fmla="*/ 36 w 108"/>
                <a:gd name="T7" fmla="*/ 32 h 72"/>
                <a:gd name="T8" fmla="*/ 106 w 108"/>
                <a:gd name="T9" fmla="*/ 66 h 72"/>
              </a:gdLst>
              <a:ahLst/>
              <a:cxnLst>
                <a:cxn ang="0">
                  <a:pos x="T0" y="T1"/>
                </a:cxn>
                <a:cxn ang="0">
                  <a:pos x="T2" y="T3"/>
                </a:cxn>
                <a:cxn ang="0">
                  <a:pos x="T4" y="T5"/>
                </a:cxn>
                <a:cxn ang="0">
                  <a:pos x="T6" y="T7"/>
                </a:cxn>
                <a:cxn ang="0">
                  <a:pos x="T8" y="T9"/>
                </a:cxn>
              </a:cxnLst>
              <a:rect l="0" t="0" r="r" b="b"/>
              <a:pathLst>
                <a:path w="108" h="72">
                  <a:moveTo>
                    <a:pt x="106" y="66"/>
                  </a:moveTo>
                  <a:cubicBezTo>
                    <a:pt x="108" y="31"/>
                    <a:pt x="94" y="0"/>
                    <a:pt x="53" y="0"/>
                  </a:cubicBezTo>
                  <a:cubicBezTo>
                    <a:pt x="7" y="0"/>
                    <a:pt x="0" y="30"/>
                    <a:pt x="5" y="72"/>
                  </a:cubicBezTo>
                  <a:cubicBezTo>
                    <a:pt x="15" y="68"/>
                    <a:pt x="27" y="50"/>
                    <a:pt x="36" y="32"/>
                  </a:cubicBezTo>
                  <a:cubicBezTo>
                    <a:pt x="54" y="49"/>
                    <a:pt x="76" y="60"/>
                    <a:pt x="106" y="66"/>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11"/>
            <p:cNvSpPr>
              <a:spLocks/>
            </p:cNvSpPr>
            <p:nvPr/>
          </p:nvSpPr>
          <p:spPr bwMode="auto">
            <a:xfrm>
              <a:off x="3933826" y="4857751"/>
              <a:ext cx="52388" cy="80963"/>
            </a:xfrm>
            <a:custGeom>
              <a:avLst/>
              <a:gdLst>
                <a:gd name="T0" fmla="*/ 22 w 33"/>
                <a:gd name="T1" fmla="*/ 0 h 51"/>
                <a:gd name="T2" fmla="*/ 0 w 33"/>
                <a:gd name="T3" fmla="*/ 21 h 51"/>
                <a:gd name="T4" fmla="*/ 11 w 33"/>
                <a:gd name="T5" fmla="*/ 51 h 51"/>
                <a:gd name="T6" fmla="*/ 33 w 33"/>
                <a:gd name="T7" fmla="*/ 8 h 51"/>
                <a:gd name="T8" fmla="*/ 22 w 33"/>
                <a:gd name="T9" fmla="*/ 0 h 51"/>
              </a:gdLst>
              <a:ahLst/>
              <a:cxnLst>
                <a:cxn ang="0">
                  <a:pos x="T0" y="T1"/>
                </a:cxn>
                <a:cxn ang="0">
                  <a:pos x="T2" y="T3"/>
                </a:cxn>
                <a:cxn ang="0">
                  <a:pos x="T4" y="T5"/>
                </a:cxn>
                <a:cxn ang="0">
                  <a:pos x="T6" y="T7"/>
                </a:cxn>
                <a:cxn ang="0">
                  <a:pos x="T8" y="T9"/>
                </a:cxn>
              </a:cxnLst>
              <a:rect l="0" t="0" r="r" b="b"/>
              <a:pathLst>
                <a:path w="33" h="51">
                  <a:moveTo>
                    <a:pt x="22" y="0"/>
                  </a:moveTo>
                  <a:lnTo>
                    <a:pt x="0" y="21"/>
                  </a:lnTo>
                  <a:lnTo>
                    <a:pt x="11" y="51"/>
                  </a:lnTo>
                  <a:lnTo>
                    <a:pt x="33" y="8"/>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12"/>
            <p:cNvSpPr>
              <a:spLocks/>
            </p:cNvSpPr>
            <p:nvPr/>
          </p:nvSpPr>
          <p:spPr bwMode="auto">
            <a:xfrm>
              <a:off x="3836988" y="4919664"/>
              <a:ext cx="228600" cy="217488"/>
            </a:xfrm>
            <a:custGeom>
              <a:avLst/>
              <a:gdLst>
                <a:gd name="T0" fmla="*/ 102 w 102"/>
                <a:gd name="T1" fmla="*/ 22 h 97"/>
                <a:gd name="T2" fmla="*/ 76 w 102"/>
                <a:gd name="T3" fmla="*/ 73 h 97"/>
                <a:gd name="T4" fmla="*/ 63 w 102"/>
                <a:gd name="T5" fmla="*/ 83 h 97"/>
                <a:gd name="T6" fmla="*/ 7 w 102"/>
                <a:gd name="T7" fmla="*/ 97 h 97"/>
                <a:gd name="T8" fmla="*/ 0 w 102"/>
                <a:gd name="T9" fmla="*/ 65 h 97"/>
                <a:gd name="T10" fmla="*/ 52 w 102"/>
                <a:gd name="T11" fmla="*/ 51 h 97"/>
                <a:gd name="T12" fmla="*/ 82 w 102"/>
                <a:gd name="T13" fmla="*/ 0 h 97"/>
                <a:gd name="T14" fmla="*/ 102 w 102"/>
                <a:gd name="T15" fmla="*/ 22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7">
                  <a:moveTo>
                    <a:pt x="102" y="22"/>
                  </a:moveTo>
                  <a:cubicBezTo>
                    <a:pt x="76" y="73"/>
                    <a:pt x="76" y="73"/>
                    <a:pt x="76" y="73"/>
                  </a:cubicBezTo>
                  <a:cubicBezTo>
                    <a:pt x="73" y="78"/>
                    <a:pt x="69" y="82"/>
                    <a:pt x="63" y="83"/>
                  </a:cubicBezTo>
                  <a:cubicBezTo>
                    <a:pt x="7" y="97"/>
                    <a:pt x="7" y="97"/>
                    <a:pt x="7" y="97"/>
                  </a:cubicBezTo>
                  <a:cubicBezTo>
                    <a:pt x="0" y="65"/>
                    <a:pt x="0" y="65"/>
                    <a:pt x="0" y="65"/>
                  </a:cubicBezTo>
                  <a:cubicBezTo>
                    <a:pt x="52" y="51"/>
                    <a:pt x="52" y="51"/>
                    <a:pt x="52" y="51"/>
                  </a:cubicBezTo>
                  <a:cubicBezTo>
                    <a:pt x="82" y="0"/>
                    <a:pt x="82" y="0"/>
                    <a:pt x="82" y="0"/>
                  </a:cubicBezTo>
                  <a:lnTo>
                    <a:pt x="102" y="22"/>
                  </a:lnTo>
                  <a:close/>
                </a:path>
              </a:pathLst>
            </a:custGeom>
            <a:solidFill>
              <a:srgbClr val="1C4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13"/>
            <p:cNvSpPr>
              <a:spLocks/>
            </p:cNvSpPr>
            <p:nvPr/>
          </p:nvSpPr>
          <p:spPr bwMode="auto">
            <a:xfrm>
              <a:off x="3930651" y="4881564"/>
              <a:ext cx="165100" cy="233363"/>
            </a:xfrm>
            <a:custGeom>
              <a:avLst/>
              <a:gdLst>
                <a:gd name="T0" fmla="*/ 64 w 74"/>
                <a:gd name="T1" fmla="*/ 31 h 104"/>
                <a:gd name="T2" fmla="*/ 41 w 74"/>
                <a:gd name="T3" fmla="*/ 17 h 104"/>
                <a:gd name="T4" fmla="*/ 10 w 74"/>
                <a:gd name="T5" fmla="*/ 73 h 104"/>
                <a:gd name="T6" fmla="*/ 33 w 74"/>
                <a:gd name="T7" fmla="*/ 88 h 104"/>
                <a:gd name="T8" fmla="*/ 64 w 74"/>
                <a:gd name="T9" fmla="*/ 31 h 104"/>
              </a:gdLst>
              <a:ahLst/>
              <a:cxnLst>
                <a:cxn ang="0">
                  <a:pos x="T0" y="T1"/>
                </a:cxn>
                <a:cxn ang="0">
                  <a:pos x="T2" y="T3"/>
                </a:cxn>
                <a:cxn ang="0">
                  <a:pos x="T4" y="T5"/>
                </a:cxn>
                <a:cxn ang="0">
                  <a:pos x="T6" y="T7"/>
                </a:cxn>
                <a:cxn ang="0">
                  <a:pos x="T8" y="T9"/>
                </a:cxn>
              </a:cxnLst>
              <a:rect l="0" t="0" r="r" b="b"/>
              <a:pathLst>
                <a:path w="74" h="104">
                  <a:moveTo>
                    <a:pt x="64" y="31"/>
                  </a:moveTo>
                  <a:cubicBezTo>
                    <a:pt x="74" y="13"/>
                    <a:pt x="50" y="0"/>
                    <a:pt x="41" y="17"/>
                  </a:cubicBezTo>
                  <a:cubicBezTo>
                    <a:pt x="31" y="35"/>
                    <a:pt x="20" y="54"/>
                    <a:pt x="10" y="73"/>
                  </a:cubicBezTo>
                  <a:cubicBezTo>
                    <a:pt x="0" y="91"/>
                    <a:pt x="24" y="104"/>
                    <a:pt x="33" y="88"/>
                  </a:cubicBezTo>
                  <a:cubicBezTo>
                    <a:pt x="43" y="69"/>
                    <a:pt x="54" y="50"/>
                    <a:pt x="64" y="31"/>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14"/>
            <p:cNvSpPr>
              <a:spLocks/>
            </p:cNvSpPr>
            <p:nvPr/>
          </p:nvSpPr>
          <p:spPr bwMode="auto">
            <a:xfrm>
              <a:off x="3303588" y="5754689"/>
              <a:ext cx="149225" cy="107950"/>
            </a:xfrm>
            <a:custGeom>
              <a:avLst/>
              <a:gdLst>
                <a:gd name="T0" fmla="*/ 5 w 67"/>
                <a:gd name="T1" fmla="*/ 2 h 48"/>
                <a:gd name="T2" fmla="*/ 1 w 67"/>
                <a:gd name="T3" fmla="*/ 23 h 48"/>
                <a:gd name="T4" fmla="*/ 5 w 67"/>
                <a:gd name="T5" fmla="*/ 32 h 48"/>
                <a:gd name="T6" fmla="*/ 10 w 67"/>
                <a:gd name="T7" fmla="*/ 32 h 48"/>
                <a:gd name="T8" fmla="*/ 23 w 67"/>
                <a:gd name="T9" fmla="*/ 40 h 48"/>
                <a:gd name="T10" fmla="*/ 46 w 67"/>
                <a:gd name="T11" fmla="*/ 47 h 48"/>
                <a:gd name="T12" fmla="*/ 67 w 67"/>
                <a:gd name="T13" fmla="*/ 40 h 48"/>
                <a:gd name="T14" fmla="*/ 55 w 67"/>
                <a:gd name="T15" fmla="*/ 26 h 48"/>
                <a:gd name="T16" fmla="*/ 37 w 67"/>
                <a:gd name="T17" fmla="*/ 6 h 48"/>
                <a:gd name="T18" fmla="*/ 24 w 67"/>
                <a:gd name="T19" fmla="*/ 4 h 48"/>
                <a:gd name="T20" fmla="*/ 12 w 67"/>
                <a:gd name="T21" fmla="*/ 11 h 48"/>
                <a:gd name="T22" fmla="*/ 5 w 67"/>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8">
                  <a:moveTo>
                    <a:pt x="5" y="2"/>
                  </a:moveTo>
                  <a:cubicBezTo>
                    <a:pt x="3" y="6"/>
                    <a:pt x="0" y="17"/>
                    <a:pt x="1" y="23"/>
                  </a:cubicBezTo>
                  <a:cubicBezTo>
                    <a:pt x="1" y="30"/>
                    <a:pt x="1" y="30"/>
                    <a:pt x="5" y="32"/>
                  </a:cubicBezTo>
                  <a:cubicBezTo>
                    <a:pt x="8" y="34"/>
                    <a:pt x="10" y="34"/>
                    <a:pt x="10" y="32"/>
                  </a:cubicBezTo>
                  <a:cubicBezTo>
                    <a:pt x="11" y="31"/>
                    <a:pt x="19" y="38"/>
                    <a:pt x="23" y="40"/>
                  </a:cubicBezTo>
                  <a:cubicBezTo>
                    <a:pt x="27" y="43"/>
                    <a:pt x="35" y="47"/>
                    <a:pt x="46" y="47"/>
                  </a:cubicBezTo>
                  <a:cubicBezTo>
                    <a:pt x="57" y="48"/>
                    <a:pt x="67" y="46"/>
                    <a:pt x="67" y="40"/>
                  </a:cubicBezTo>
                  <a:cubicBezTo>
                    <a:pt x="67" y="35"/>
                    <a:pt x="63" y="32"/>
                    <a:pt x="55" y="26"/>
                  </a:cubicBezTo>
                  <a:cubicBezTo>
                    <a:pt x="47" y="21"/>
                    <a:pt x="40" y="10"/>
                    <a:pt x="37" y="6"/>
                  </a:cubicBezTo>
                  <a:cubicBezTo>
                    <a:pt x="35" y="1"/>
                    <a:pt x="27" y="2"/>
                    <a:pt x="24" y="4"/>
                  </a:cubicBezTo>
                  <a:cubicBezTo>
                    <a:pt x="20" y="5"/>
                    <a:pt x="17" y="14"/>
                    <a:pt x="12" y="11"/>
                  </a:cubicBezTo>
                  <a:cubicBezTo>
                    <a:pt x="8" y="8"/>
                    <a:pt x="7" y="0"/>
                    <a:pt x="5" y="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15"/>
            <p:cNvSpPr>
              <a:spLocks/>
            </p:cNvSpPr>
            <p:nvPr/>
          </p:nvSpPr>
          <p:spPr bwMode="auto">
            <a:xfrm>
              <a:off x="3186113" y="5754689"/>
              <a:ext cx="146050" cy="107950"/>
            </a:xfrm>
            <a:custGeom>
              <a:avLst/>
              <a:gdLst>
                <a:gd name="T0" fmla="*/ 5 w 66"/>
                <a:gd name="T1" fmla="*/ 2 h 48"/>
                <a:gd name="T2" fmla="*/ 0 w 66"/>
                <a:gd name="T3" fmla="*/ 23 h 48"/>
                <a:gd name="T4" fmla="*/ 5 w 66"/>
                <a:gd name="T5" fmla="*/ 32 h 48"/>
                <a:gd name="T6" fmla="*/ 10 w 66"/>
                <a:gd name="T7" fmla="*/ 32 h 48"/>
                <a:gd name="T8" fmla="*/ 23 w 66"/>
                <a:gd name="T9" fmla="*/ 40 h 48"/>
                <a:gd name="T10" fmla="*/ 46 w 66"/>
                <a:gd name="T11" fmla="*/ 47 h 48"/>
                <a:gd name="T12" fmla="*/ 66 w 66"/>
                <a:gd name="T13" fmla="*/ 40 h 48"/>
                <a:gd name="T14" fmla="*/ 55 w 66"/>
                <a:gd name="T15" fmla="*/ 26 h 48"/>
                <a:gd name="T16" fmla="*/ 37 w 66"/>
                <a:gd name="T17" fmla="*/ 6 h 48"/>
                <a:gd name="T18" fmla="*/ 24 w 66"/>
                <a:gd name="T19" fmla="*/ 4 h 48"/>
                <a:gd name="T20" fmla="*/ 12 w 66"/>
                <a:gd name="T21" fmla="*/ 11 h 48"/>
                <a:gd name="T22" fmla="*/ 5 w 66"/>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8">
                  <a:moveTo>
                    <a:pt x="5" y="2"/>
                  </a:moveTo>
                  <a:cubicBezTo>
                    <a:pt x="3" y="6"/>
                    <a:pt x="0" y="17"/>
                    <a:pt x="0" y="23"/>
                  </a:cubicBezTo>
                  <a:cubicBezTo>
                    <a:pt x="1" y="30"/>
                    <a:pt x="1" y="30"/>
                    <a:pt x="5" y="32"/>
                  </a:cubicBezTo>
                  <a:cubicBezTo>
                    <a:pt x="8" y="34"/>
                    <a:pt x="9" y="34"/>
                    <a:pt x="10" y="32"/>
                  </a:cubicBezTo>
                  <a:cubicBezTo>
                    <a:pt x="11" y="31"/>
                    <a:pt x="19" y="38"/>
                    <a:pt x="23" y="40"/>
                  </a:cubicBezTo>
                  <a:cubicBezTo>
                    <a:pt x="26" y="43"/>
                    <a:pt x="35" y="47"/>
                    <a:pt x="46" y="47"/>
                  </a:cubicBezTo>
                  <a:cubicBezTo>
                    <a:pt x="57" y="48"/>
                    <a:pt x="66" y="46"/>
                    <a:pt x="66" y="40"/>
                  </a:cubicBezTo>
                  <a:cubicBezTo>
                    <a:pt x="66" y="35"/>
                    <a:pt x="63" y="32"/>
                    <a:pt x="55" y="26"/>
                  </a:cubicBezTo>
                  <a:cubicBezTo>
                    <a:pt x="47" y="21"/>
                    <a:pt x="39" y="10"/>
                    <a:pt x="37" y="6"/>
                  </a:cubicBezTo>
                  <a:cubicBezTo>
                    <a:pt x="35" y="1"/>
                    <a:pt x="27" y="2"/>
                    <a:pt x="24" y="4"/>
                  </a:cubicBezTo>
                  <a:cubicBezTo>
                    <a:pt x="20" y="5"/>
                    <a:pt x="17" y="14"/>
                    <a:pt x="12" y="11"/>
                  </a:cubicBezTo>
                  <a:cubicBezTo>
                    <a:pt x="8" y="8"/>
                    <a:pt x="7" y="0"/>
                    <a:pt x="5" y="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16"/>
            <p:cNvSpPr>
              <a:spLocks/>
            </p:cNvSpPr>
            <p:nvPr/>
          </p:nvSpPr>
          <p:spPr bwMode="auto">
            <a:xfrm>
              <a:off x="3178176" y="5302251"/>
              <a:ext cx="103188" cy="498475"/>
            </a:xfrm>
            <a:custGeom>
              <a:avLst/>
              <a:gdLst>
                <a:gd name="T0" fmla="*/ 8 w 46"/>
                <a:gd name="T1" fmla="*/ 0 h 223"/>
                <a:gd name="T2" fmla="*/ 38 w 46"/>
                <a:gd name="T3" fmla="*/ 0 h 223"/>
                <a:gd name="T4" fmla="*/ 46 w 46"/>
                <a:gd name="T5" fmla="*/ 8 h 223"/>
                <a:gd name="T6" fmla="*/ 46 w 46"/>
                <a:gd name="T7" fmla="*/ 215 h 223"/>
                <a:gd name="T8" fmla="*/ 38 w 46"/>
                <a:gd name="T9" fmla="*/ 223 h 223"/>
                <a:gd name="T10" fmla="*/ 8 w 46"/>
                <a:gd name="T11" fmla="*/ 223 h 223"/>
                <a:gd name="T12" fmla="*/ 0 w 46"/>
                <a:gd name="T13" fmla="*/ 215 h 223"/>
                <a:gd name="T14" fmla="*/ 0 w 46"/>
                <a:gd name="T15" fmla="*/ 8 h 223"/>
                <a:gd name="T16" fmla="*/ 8 w 46"/>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3">
                  <a:moveTo>
                    <a:pt x="8" y="0"/>
                  </a:moveTo>
                  <a:cubicBezTo>
                    <a:pt x="38" y="0"/>
                    <a:pt x="38" y="0"/>
                    <a:pt x="38" y="0"/>
                  </a:cubicBezTo>
                  <a:cubicBezTo>
                    <a:pt x="42" y="0"/>
                    <a:pt x="46" y="4"/>
                    <a:pt x="46" y="8"/>
                  </a:cubicBezTo>
                  <a:cubicBezTo>
                    <a:pt x="46" y="215"/>
                    <a:pt x="46" y="215"/>
                    <a:pt x="46" y="215"/>
                  </a:cubicBezTo>
                  <a:cubicBezTo>
                    <a:pt x="46" y="219"/>
                    <a:pt x="42" y="223"/>
                    <a:pt x="38" y="223"/>
                  </a:cubicBezTo>
                  <a:cubicBezTo>
                    <a:pt x="8" y="223"/>
                    <a:pt x="8" y="223"/>
                    <a:pt x="8" y="223"/>
                  </a:cubicBezTo>
                  <a:cubicBezTo>
                    <a:pt x="4" y="223"/>
                    <a:pt x="0" y="219"/>
                    <a:pt x="0" y="215"/>
                  </a:cubicBezTo>
                  <a:cubicBezTo>
                    <a:pt x="0" y="8"/>
                    <a:pt x="0" y="8"/>
                    <a:pt x="0" y="8"/>
                  </a:cubicBezTo>
                  <a:cubicBezTo>
                    <a:pt x="0" y="4"/>
                    <a:pt x="4" y="0"/>
                    <a:pt x="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17"/>
            <p:cNvSpPr>
              <a:spLocks/>
            </p:cNvSpPr>
            <p:nvPr/>
          </p:nvSpPr>
          <p:spPr bwMode="auto">
            <a:xfrm>
              <a:off x="3297238" y="5302251"/>
              <a:ext cx="100013" cy="498475"/>
            </a:xfrm>
            <a:custGeom>
              <a:avLst/>
              <a:gdLst>
                <a:gd name="T0" fmla="*/ 7 w 45"/>
                <a:gd name="T1" fmla="*/ 0 h 223"/>
                <a:gd name="T2" fmla="*/ 37 w 45"/>
                <a:gd name="T3" fmla="*/ 0 h 223"/>
                <a:gd name="T4" fmla="*/ 45 w 45"/>
                <a:gd name="T5" fmla="*/ 8 h 223"/>
                <a:gd name="T6" fmla="*/ 45 w 45"/>
                <a:gd name="T7" fmla="*/ 215 h 223"/>
                <a:gd name="T8" fmla="*/ 37 w 45"/>
                <a:gd name="T9" fmla="*/ 223 h 223"/>
                <a:gd name="T10" fmla="*/ 7 w 45"/>
                <a:gd name="T11" fmla="*/ 223 h 223"/>
                <a:gd name="T12" fmla="*/ 0 w 45"/>
                <a:gd name="T13" fmla="*/ 215 h 223"/>
                <a:gd name="T14" fmla="*/ 0 w 45"/>
                <a:gd name="T15" fmla="*/ 8 h 223"/>
                <a:gd name="T16" fmla="*/ 7 w 45"/>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23">
                  <a:moveTo>
                    <a:pt x="7" y="0"/>
                  </a:moveTo>
                  <a:cubicBezTo>
                    <a:pt x="37" y="0"/>
                    <a:pt x="37" y="0"/>
                    <a:pt x="37" y="0"/>
                  </a:cubicBezTo>
                  <a:cubicBezTo>
                    <a:pt x="42" y="0"/>
                    <a:pt x="45" y="4"/>
                    <a:pt x="45" y="8"/>
                  </a:cubicBezTo>
                  <a:cubicBezTo>
                    <a:pt x="45" y="215"/>
                    <a:pt x="45" y="215"/>
                    <a:pt x="45" y="215"/>
                  </a:cubicBezTo>
                  <a:cubicBezTo>
                    <a:pt x="45" y="219"/>
                    <a:pt x="42" y="223"/>
                    <a:pt x="37" y="223"/>
                  </a:cubicBezTo>
                  <a:cubicBezTo>
                    <a:pt x="7" y="223"/>
                    <a:pt x="7" y="223"/>
                    <a:pt x="7" y="223"/>
                  </a:cubicBezTo>
                  <a:cubicBezTo>
                    <a:pt x="3" y="223"/>
                    <a:pt x="0" y="219"/>
                    <a:pt x="0" y="215"/>
                  </a:cubicBezTo>
                  <a:cubicBezTo>
                    <a:pt x="0" y="8"/>
                    <a:pt x="0" y="8"/>
                    <a:pt x="0" y="8"/>
                  </a:cubicBezTo>
                  <a:cubicBezTo>
                    <a:pt x="0" y="4"/>
                    <a:pt x="3" y="0"/>
                    <a:pt x="7"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18"/>
            <p:cNvSpPr>
              <a:spLocks/>
            </p:cNvSpPr>
            <p:nvPr/>
          </p:nvSpPr>
          <p:spPr bwMode="auto">
            <a:xfrm>
              <a:off x="3730626" y="5072064"/>
              <a:ext cx="82550" cy="47625"/>
            </a:xfrm>
            <a:custGeom>
              <a:avLst/>
              <a:gdLst>
                <a:gd name="T0" fmla="*/ 0 w 37"/>
                <a:gd name="T1" fmla="*/ 3 h 21"/>
                <a:gd name="T2" fmla="*/ 0 w 37"/>
                <a:gd name="T3" fmla="*/ 3 h 21"/>
                <a:gd name="T4" fmla="*/ 3 w 37"/>
                <a:gd name="T5" fmla="*/ 7 h 21"/>
                <a:gd name="T6" fmla="*/ 12 w 37"/>
                <a:gd name="T7" fmla="*/ 8 h 21"/>
                <a:gd name="T8" fmla="*/ 10 w 37"/>
                <a:gd name="T9" fmla="*/ 12 h 21"/>
                <a:gd name="T10" fmla="*/ 28 w 37"/>
                <a:gd name="T11" fmla="*/ 21 h 21"/>
                <a:gd name="T12" fmla="*/ 37 w 37"/>
                <a:gd name="T13" fmla="*/ 13 h 21"/>
                <a:gd name="T14" fmla="*/ 29 w 37"/>
                <a:gd name="T15" fmla="*/ 7 h 21"/>
                <a:gd name="T16" fmla="*/ 23 w 37"/>
                <a:gd name="T17" fmla="*/ 3 h 21"/>
                <a:gd name="T18" fmla="*/ 3 w 37"/>
                <a:gd name="T19" fmla="*/ 1 h 21"/>
                <a:gd name="T20" fmla="*/ 0 w 37"/>
                <a:gd name="T2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1">
                  <a:moveTo>
                    <a:pt x="0" y="3"/>
                  </a:moveTo>
                  <a:cubicBezTo>
                    <a:pt x="0" y="3"/>
                    <a:pt x="0" y="3"/>
                    <a:pt x="0" y="3"/>
                  </a:cubicBezTo>
                  <a:cubicBezTo>
                    <a:pt x="0" y="5"/>
                    <a:pt x="1" y="6"/>
                    <a:pt x="3" y="7"/>
                  </a:cubicBezTo>
                  <a:cubicBezTo>
                    <a:pt x="12" y="8"/>
                    <a:pt x="12" y="8"/>
                    <a:pt x="12" y="8"/>
                  </a:cubicBezTo>
                  <a:cubicBezTo>
                    <a:pt x="15" y="8"/>
                    <a:pt x="14" y="11"/>
                    <a:pt x="10" y="12"/>
                  </a:cubicBezTo>
                  <a:cubicBezTo>
                    <a:pt x="28" y="21"/>
                    <a:pt x="28" y="21"/>
                    <a:pt x="28" y="21"/>
                  </a:cubicBezTo>
                  <a:cubicBezTo>
                    <a:pt x="37" y="13"/>
                    <a:pt x="37" y="13"/>
                    <a:pt x="37" y="13"/>
                  </a:cubicBezTo>
                  <a:cubicBezTo>
                    <a:pt x="29" y="7"/>
                    <a:pt x="29" y="7"/>
                    <a:pt x="29" y="7"/>
                  </a:cubicBezTo>
                  <a:cubicBezTo>
                    <a:pt x="29" y="4"/>
                    <a:pt x="25" y="3"/>
                    <a:pt x="23" y="3"/>
                  </a:cubicBezTo>
                  <a:cubicBezTo>
                    <a:pt x="3" y="1"/>
                    <a:pt x="3" y="1"/>
                    <a:pt x="3" y="1"/>
                  </a:cubicBezTo>
                  <a:cubicBezTo>
                    <a:pt x="2" y="0"/>
                    <a:pt x="0" y="2"/>
                    <a:pt x="0" y="3"/>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19"/>
            <p:cNvSpPr>
              <a:spLocks/>
            </p:cNvSpPr>
            <p:nvPr/>
          </p:nvSpPr>
          <p:spPr bwMode="auto">
            <a:xfrm>
              <a:off x="3629026" y="5073651"/>
              <a:ext cx="30163" cy="76200"/>
            </a:xfrm>
            <a:custGeom>
              <a:avLst/>
              <a:gdLst>
                <a:gd name="T0" fmla="*/ 12 w 19"/>
                <a:gd name="T1" fmla="*/ 48 h 48"/>
                <a:gd name="T2" fmla="*/ 19 w 19"/>
                <a:gd name="T3" fmla="*/ 2 h 48"/>
                <a:gd name="T4" fmla="*/ 9 w 19"/>
                <a:gd name="T5" fmla="*/ 0 h 48"/>
                <a:gd name="T6" fmla="*/ 0 w 19"/>
                <a:gd name="T7" fmla="*/ 47 h 48"/>
                <a:gd name="T8" fmla="*/ 12 w 19"/>
                <a:gd name="T9" fmla="*/ 48 h 48"/>
              </a:gdLst>
              <a:ahLst/>
              <a:cxnLst>
                <a:cxn ang="0">
                  <a:pos x="T0" y="T1"/>
                </a:cxn>
                <a:cxn ang="0">
                  <a:pos x="T2" y="T3"/>
                </a:cxn>
                <a:cxn ang="0">
                  <a:pos x="T4" y="T5"/>
                </a:cxn>
                <a:cxn ang="0">
                  <a:pos x="T6" y="T7"/>
                </a:cxn>
                <a:cxn ang="0">
                  <a:pos x="T8" y="T9"/>
                </a:cxn>
              </a:cxnLst>
              <a:rect l="0" t="0" r="r" b="b"/>
              <a:pathLst>
                <a:path w="19" h="48">
                  <a:moveTo>
                    <a:pt x="12" y="48"/>
                  </a:moveTo>
                  <a:lnTo>
                    <a:pt x="19" y="2"/>
                  </a:lnTo>
                  <a:lnTo>
                    <a:pt x="9" y="0"/>
                  </a:lnTo>
                  <a:lnTo>
                    <a:pt x="0" y="47"/>
                  </a:lnTo>
                  <a:lnTo>
                    <a:pt x="1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20"/>
            <p:cNvSpPr>
              <a:spLocks/>
            </p:cNvSpPr>
            <p:nvPr/>
          </p:nvSpPr>
          <p:spPr bwMode="auto">
            <a:xfrm>
              <a:off x="3644901" y="5083176"/>
              <a:ext cx="134938" cy="80963"/>
            </a:xfrm>
            <a:custGeom>
              <a:avLst/>
              <a:gdLst>
                <a:gd name="T0" fmla="*/ 4 w 60"/>
                <a:gd name="T1" fmla="*/ 3 h 36"/>
                <a:gd name="T2" fmla="*/ 0 w 60"/>
                <a:gd name="T3" fmla="*/ 23 h 36"/>
                <a:gd name="T4" fmla="*/ 16 w 60"/>
                <a:gd name="T5" fmla="*/ 31 h 36"/>
                <a:gd name="T6" fmla="*/ 57 w 60"/>
                <a:gd name="T7" fmla="*/ 31 h 36"/>
                <a:gd name="T8" fmla="*/ 60 w 60"/>
                <a:gd name="T9" fmla="*/ 11 h 36"/>
                <a:gd name="T10" fmla="*/ 27 w 60"/>
                <a:gd name="T11" fmla="*/ 0 h 36"/>
                <a:gd name="T12" fmla="*/ 4 w 60"/>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4" y="3"/>
                  </a:moveTo>
                  <a:cubicBezTo>
                    <a:pt x="0" y="23"/>
                    <a:pt x="0" y="23"/>
                    <a:pt x="0" y="23"/>
                  </a:cubicBezTo>
                  <a:cubicBezTo>
                    <a:pt x="16" y="31"/>
                    <a:pt x="16" y="31"/>
                    <a:pt x="16" y="31"/>
                  </a:cubicBezTo>
                  <a:cubicBezTo>
                    <a:pt x="25" y="36"/>
                    <a:pt x="47" y="33"/>
                    <a:pt x="57" y="31"/>
                  </a:cubicBezTo>
                  <a:cubicBezTo>
                    <a:pt x="60" y="11"/>
                    <a:pt x="60" y="11"/>
                    <a:pt x="60" y="11"/>
                  </a:cubicBezTo>
                  <a:cubicBezTo>
                    <a:pt x="27" y="0"/>
                    <a:pt x="27" y="0"/>
                    <a:pt x="27" y="0"/>
                  </a:cubicBezTo>
                  <a:lnTo>
                    <a:pt x="4" y="3"/>
                  </a:ln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21"/>
            <p:cNvSpPr>
              <a:spLocks/>
            </p:cNvSpPr>
            <p:nvPr/>
          </p:nvSpPr>
          <p:spPr bwMode="auto">
            <a:xfrm>
              <a:off x="3694113" y="5081589"/>
              <a:ext cx="88900" cy="22225"/>
            </a:xfrm>
            <a:custGeom>
              <a:avLst/>
              <a:gdLst>
                <a:gd name="T0" fmla="*/ 0 w 40"/>
                <a:gd name="T1" fmla="*/ 6 h 10"/>
                <a:gd name="T2" fmla="*/ 0 w 40"/>
                <a:gd name="T3" fmla="*/ 10 h 10"/>
                <a:gd name="T4" fmla="*/ 3 w 40"/>
                <a:gd name="T5" fmla="*/ 10 h 10"/>
                <a:gd name="T6" fmla="*/ 32 w 40"/>
                <a:gd name="T7" fmla="*/ 9 h 10"/>
                <a:gd name="T8" fmla="*/ 38 w 40"/>
                <a:gd name="T9" fmla="*/ 6 h 10"/>
                <a:gd name="T10" fmla="*/ 38 w 40"/>
                <a:gd name="T11" fmla="*/ 0 h 10"/>
                <a:gd name="T12" fmla="*/ 6 w 40"/>
                <a:gd name="T13" fmla="*/ 1 h 10"/>
                <a:gd name="T14" fmla="*/ 0 w 4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0" y="6"/>
                  </a:moveTo>
                  <a:cubicBezTo>
                    <a:pt x="0" y="10"/>
                    <a:pt x="0" y="10"/>
                    <a:pt x="0" y="10"/>
                  </a:cubicBezTo>
                  <a:cubicBezTo>
                    <a:pt x="3" y="10"/>
                    <a:pt x="3" y="10"/>
                    <a:pt x="3" y="10"/>
                  </a:cubicBezTo>
                  <a:cubicBezTo>
                    <a:pt x="32" y="9"/>
                    <a:pt x="32" y="9"/>
                    <a:pt x="32" y="9"/>
                  </a:cubicBezTo>
                  <a:cubicBezTo>
                    <a:pt x="35" y="9"/>
                    <a:pt x="37" y="8"/>
                    <a:pt x="38" y="6"/>
                  </a:cubicBezTo>
                  <a:cubicBezTo>
                    <a:pt x="39" y="4"/>
                    <a:pt x="40" y="0"/>
                    <a:pt x="38" y="0"/>
                  </a:cubicBezTo>
                  <a:cubicBezTo>
                    <a:pt x="6" y="1"/>
                    <a:pt x="6" y="1"/>
                    <a:pt x="6" y="1"/>
                  </a:cubicBezTo>
                  <a:cubicBezTo>
                    <a:pt x="3" y="1"/>
                    <a:pt x="0" y="3"/>
                    <a:pt x="0" y="6"/>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22"/>
            <p:cNvSpPr>
              <a:spLocks/>
            </p:cNvSpPr>
            <p:nvPr/>
          </p:nvSpPr>
          <p:spPr bwMode="auto">
            <a:xfrm>
              <a:off x="3719513" y="5126039"/>
              <a:ext cx="30163" cy="33338"/>
            </a:xfrm>
            <a:custGeom>
              <a:avLst/>
              <a:gdLst>
                <a:gd name="T0" fmla="*/ 13 w 14"/>
                <a:gd name="T1" fmla="*/ 12 h 15"/>
                <a:gd name="T2" fmla="*/ 13 w 14"/>
                <a:gd name="T3" fmla="*/ 12 h 15"/>
                <a:gd name="T4" fmla="*/ 8 w 14"/>
                <a:gd name="T5" fmla="*/ 13 h 15"/>
                <a:gd name="T6" fmla="*/ 2 w 14"/>
                <a:gd name="T7" fmla="*/ 9 h 15"/>
                <a:gd name="T8" fmla="*/ 1 w 14"/>
                <a:gd name="T9" fmla="*/ 3 h 15"/>
                <a:gd name="T10" fmla="*/ 1 w 14"/>
                <a:gd name="T11" fmla="*/ 3 h 15"/>
                <a:gd name="T12" fmla="*/ 6 w 14"/>
                <a:gd name="T13" fmla="*/ 1 h 15"/>
                <a:gd name="T14" fmla="*/ 12 w 14"/>
                <a:gd name="T15" fmla="*/ 5 h 15"/>
                <a:gd name="T16" fmla="*/ 13 w 14"/>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13" y="12"/>
                  </a:moveTo>
                  <a:cubicBezTo>
                    <a:pt x="13" y="12"/>
                    <a:pt x="13" y="12"/>
                    <a:pt x="13" y="12"/>
                  </a:cubicBezTo>
                  <a:cubicBezTo>
                    <a:pt x="12" y="14"/>
                    <a:pt x="10" y="15"/>
                    <a:pt x="8" y="13"/>
                  </a:cubicBezTo>
                  <a:cubicBezTo>
                    <a:pt x="2" y="9"/>
                    <a:pt x="2" y="9"/>
                    <a:pt x="2" y="9"/>
                  </a:cubicBezTo>
                  <a:cubicBezTo>
                    <a:pt x="0" y="8"/>
                    <a:pt x="0" y="5"/>
                    <a:pt x="1" y="3"/>
                  </a:cubicBezTo>
                  <a:cubicBezTo>
                    <a:pt x="1" y="3"/>
                    <a:pt x="1" y="3"/>
                    <a:pt x="1" y="3"/>
                  </a:cubicBezTo>
                  <a:cubicBezTo>
                    <a:pt x="2" y="1"/>
                    <a:pt x="5" y="0"/>
                    <a:pt x="6" y="1"/>
                  </a:cubicBezTo>
                  <a:cubicBezTo>
                    <a:pt x="12" y="5"/>
                    <a:pt x="12" y="5"/>
                    <a:pt x="12" y="5"/>
                  </a:cubicBezTo>
                  <a:cubicBezTo>
                    <a:pt x="14" y="7"/>
                    <a:pt x="14" y="10"/>
                    <a:pt x="13" y="12"/>
                  </a:cubicBezTo>
                  <a:close/>
                </a:path>
              </a:pathLst>
            </a:custGeom>
            <a:solidFill>
              <a:srgbClr val="FFC7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23"/>
            <p:cNvSpPr>
              <a:spLocks/>
            </p:cNvSpPr>
            <p:nvPr/>
          </p:nvSpPr>
          <p:spPr bwMode="auto">
            <a:xfrm>
              <a:off x="3748088" y="5122864"/>
              <a:ext cx="33338" cy="31750"/>
            </a:xfrm>
            <a:custGeom>
              <a:avLst/>
              <a:gdLst>
                <a:gd name="T0" fmla="*/ 14 w 15"/>
                <a:gd name="T1" fmla="*/ 11 h 14"/>
                <a:gd name="T2" fmla="*/ 14 w 15"/>
                <a:gd name="T3" fmla="*/ 11 h 14"/>
                <a:gd name="T4" fmla="*/ 8 w 15"/>
                <a:gd name="T5" fmla="*/ 13 h 14"/>
                <a:gd name="T6" fmla="*/ 3 w 15"/>
                <a:gd name="T7" fmla="*/ 9 h 14"/>
                <a:gd name="T8" fmla="*/ 2 w 15"/>
                <a:gd name="T9" fmla="*/ 2 h 14"/>
                <a:gd name="T10" fmla="*/ 2 w 15"/>
                <a:gd name="T11" fmla="*/ 2 h 14"/>
                <a:gd name="T12" fmla="*/ 7 w 15"/>
                <a:gd name="T13" fmla="*/ 1 h 14"/>
                <a:gd name="T14" fmla="*/ 13 w 15"/>
                <a:gd name="T15" fmla="*/ 5 h 14"/>
                <a:gd name="T16" fmla="*/ 14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4" y="11"/>
                  </a:moveTo>
                  <a:cubicBezTo>
                    <a:pt x="14" y="11"/>
                    <a:pt x="14" y="11"/>
                    <a:pt x="14" y="11"/>
                  </a:cubicBezTo>
                  <a:cubicBezTo>
                    <a:pt x="13" y="14"/>
                    <a:pt x="10" y="14"/>
                    <a:pt x="8" y="13"/>
                  </a:cubicBezTo>
                  <a:cubicBezTo>
                    <a:pt x="3" y="9"/>
                    <a:pt x="3" y="9"/>
                    <a:pt x="3" y="9"/>
                  </a:cubicBezTo>
                  <a:cubicBezTo>
                    <a:pt x="1" y="8"/>
                    <a:pt x="0" y="5"/>
                    <a:pt x="2" y="2"/>
                  </a:cubicBezTo>
                  <a:cubicBezTo>
                    <a:pt x="2" y="2"/>
                    <a:pt x="2" y="2"/>
                    <a:pt x="2" y="2"/>
                  </a:cubicBezTo>
                  <a:cubicBezTo>
                    <a:pt x="3" y="0"/>
                    <a:pt x="5" y="0"/>
                    <a:pt x="7" y="1"/>
                  </a:cubicBezTo>
                  <a:cubicBezTo>
                    <a:pt x="13" y="5"/>
                    <a:pt x="13" y="5"/>
                    <a:pt x="13" y="5"/>
                  </a:cubicBezTo>
                  <a:cubicBezTo>
                    <a:pt x="14" y="6"/>
                    <a:pt x="15" y="9"/>
                    <a:pt x="14" y="11"/>
                  </a:cubicBezTo>
                  <a:close/>
                </a:path>
              </a:pathLst>
            </a:custGeom>
            <a:solidFill>
              <a:srgbClr val="FFC7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24"/>
            <p:cNvSpPr>
              <a:spLocks/>
            </p:cNvSpPr>
            <p:nvPr/>
          </p:nvSpPr>
          <p:spPr bwMode="auto">
            <a:xfrm>
              <a:off x="3648076" y="5083176"/>
              <a:ext cx="74613" cy="47625"/>
            </a:xfrm>
            <a:custGeom>
              <a:avLst/>
              <a:gdLst>
                <a:gd name="T0" fmla="*/ 3 w 34"/>
                <a:gd name="T1" fmla="*/ 3 h 21"/>
                <a:gd name="T2" fmla="*/ 0 w 34"/>
                <a:gd name="T3" fmla="*/ 17 h 21"/>
                <a:gd name="T4" fmla="*/ 32 w 34"/>
                <a:gd name="T5" fmla="*/ 9 h 21"/>
                <a:gd name="T6" fmla="*/ 34 w 34"/>
                <a:gd name="T7" fmla="*/ 4 h 21"/>
                <a:gd name="T8" fmla="*/ 26 w 34"/>
                <a:gd name="T9" fmla="*/ 0 h 21"/>
                <a:gd name="T10" fmla="*/ 3 w 34"/>
                <a:gd name="T11" fmla="*/ 3 h 21"/>
              </a:gdLst>
              <a:ahLst/>
              <a:cxnLst>
                <a:cxn ang="0">
                  <a:pos x="T0" y="T1"/>
                </a:cxn>
                <a:cxn ang="0">
                  <a:pos x="T2" y="T3"/>
                </a:cxn>
                <a:cxn ang="0">
                  <a:pos x="T4" y="T5"/>
                </a:cxn>
                <a:cxn ang="0">
                  <a:pos x="T6" y="T7"/>
                </a:cxn>
                <a:cxn ang="0">
                  <a:pos x="T8" y="T9"/>
                </a:cxn>
                <a:cxn ang="0">
                  <a:pos x="T10" y="T11"/>
                </a:cxn>
              </a:cxnLst>
              <a:rect l="0" t="0" r="r" b="b"/>
              <a:pathLst>
                <a:path w="34" h="21">
                  <a:moveTo>
                    <a:pt x="3" y="3"/>
                  </a:moveTo>
                  <a:cubicBezTo>
                    <a:pt x="0" y="17"/>
                    <a:pt x="0" y="17"/>
                    <a:pt x="0" y="17"/>
                  </a:cubicBezTo>
                  <a:cubicBezTo>
                    <a:pt x="10" y="20"/>
                    <a:pt x="29" y="21"/>
                    <a:pt x="32" y="9"/>
                  </a:cubicBezTo>
                  <a:cubicBezTo>
                    <a:pt x="33" y="7"/>
                    <a:pt x="33" y="6"/>
                    <a:pt x="34" y="4"/>
                  </a:cubicBezTo>
                  <a:cubicBezTo>
                    <a:pt x="26" y="0"/>
                    <a:pt x="26" y="0"/>
                    <a:pt x="26" y="0"/>
                  </a:cubicBezTo>
                  <a:lnTo>
                    <a:pt x="3" y="3"/>
                  </a:ln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25"/>
            <p:cNvSpPr>
              <a:spLocks/>
            </p:cNvSpPr>
            <p:nvPr/>
          </p:nvSpPr>
          <p:spPr bwMode="auto">
            <a:xfrm>
              <a:off x="3625851" y="5073651"/>
              <a:ext cx="39688" cy="79375"/>
            </a:xfrm>
            <a:custGeom>
              <a:avLst/>
              <a:gdLst>
                <a:gd name="T0" fmla="*/ 5 w 25"/>
                <a:gd name="T1" fmla="*/ 0 h 50"/>
                <a:gd name="T2" fmla="*/ 0 w 25"/>
                <a:gd name="T3" fmla="*/ 48 h 50"/>
                <a:gd name="T4" fmla="*/ 21 w 25"/>
                <a:gd name="T5" fmla="*/ 50 h 50"/>
                <a:gd name="T6" fmla="*/ 25 w 25"/>
                <a:gd name="T7" fmla="*/ 3 h 50"/>
                <a:gd name="T8" fmla="*/ 5 w 25"/>
                <a:gd name="T9" fmla="*/ 0 h 50"/>
              </a:gdLst>
              <a:ahLst/>
              <a:cxnLst>
                <a:cxn ang="0">
                  <a:pos x="T0" y="T1"/>
                </a:cxn>
                <a:cxn ang="0">
                  <a:pos x="T2" y="T3"/>
                </a:cxn>
                <a:cxn ang="0">
                  <a:pos x="T4" y="T5"/>
                </a:cxn>
                <a:cxn ang="0">
                  <a:pos x="T6" y="T7"/>
                </a:cxn>
                <a:cxn ang="0">
                  <a:pos x="T8" y="T9"/>
                </a:cxn>
              </a:cxnLst>
              <a:rect l="0" t="0" r="r" b="b"/>
              <a:pathLst>
                <a:path w="25" h="50">
                  <a:moveTo>
                    <a:pt x="5" y="0"/>
                  </a:moveTo>
                  <a:lnTo>
                    <a:pt x="0" y="48"/>
                  </a:lnTo>
                  <a:lnTo>
                    <a:pt x="21" y="50"/>
                  </a:lnTo>
                  <a:lnTo>
                    <a:pt x="25"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26"/>
            <p:cNvSpPr>
              <a:spLocks/>
            </p:cNvSpPr>
            <p:nvPr/>
          </p:nvSpPr>
          <p:spPr bwMode="auto">
            <a:xfrm>
              <a:off x="3397251" y="4922839"/>
              <a:ext cx="192088" cy="247650"/>
            </a:xfrm>
            <a:custGeom>
              <a:avLst/>
              <a:gdLst>
                <a:gd name="T0" fmla="*/ 0 w 86"/>
                <a:gd name="T1" fmla="*/ 42 h 111"/>
                <a:gd name="T2" fmla="*/ 13 w 86"/>
                <a:gd name="T3" fmla="*/ 0 h 111"/>
                <a:gd name="T4" fmla="*/ 63 w 86"/>
                <a:gd name="T5" fmla="*/ 53 h 111"/>
                <a:gd name="T6" fmla="*/ 38 w 86"/>
                <a:gd name="T7" fmla="*/ 80 h 111"/>
                <a:gd name="T8" fmla="*/ 0 w 86"/>
                <a:gd name="T9" fmla="*/ 42 h 111"/>
                <a:gd name="T10" fmla="*/ 0 w 86"/>
                <a:gd name="T11" fmla="*/ 42 h 111"/>
              </a:gdLst>
              <a:ahLst/>
              <a:cxnLst>
                <a:cxn ang="0">
                  <a:pos x="T0" y="T1"/>
                </a:cxn>
                <a:cxn ang="0">
                  <a:pos x="T2" y="T3"/>
                </a:cxn>
                <a:cxn ang="0">
                  <a:pos x="T4" y="T5"/>
                </a:cxn>
                <a:cxn ang="0">
                  <a:pos x="T6" y="T7"/>
                </a:cxn>
                <a:cxn ang="0">
                  <a:pos x="T8" y="T9"/>
                </a:cxn>
                <a:cxn ang="0">
                  <a:pos x="T10" y="T11"/>
                </a:cxn>
              </a:cxnLst>
              <a:rect l="0" t="0" r="r" b="b"/>
              <a:pathLst>
                <a:path w="86" h="111">
                  <a:moveTo>
                    <a:pt x="0" y="42"/>
                  </a:moveTo>
                  <a:cubicBezTo>
                    <a:pt x="13" y="0"/>
                    <a:pt x="13" y="0"/>
                    <a:pt x="13" y="0"/>
                  </a:cubicBezTo>
                  <a:cubicBezTo>
                    <a:pt x="63" y="53"/>
                    <a:pt x="63" y="53"/>
                    <a:pt x="63" y="53"/>
                  </a:cubicBezTo>
                  <a:cubicBezTo>
                    <a:pt x="86" y="77"/>
                    <a:pt x="69" y="111"/>
                    <a:pt x="38" y="80"/>
                  </a:cubicBezTo>
                  <a:cubicBezTo>
                    <a:pt x="0" y="42"/>
                    <a:pt x="0" y="42"/>
                    <a:pt x="0" y="42"/>
                  </a:cubicBezTo>
                  <a:cubicBezTo>
                    <a:pt x="0" y="42"/>
                    <a:pt x="0" y="42"/>
                    <a:pt x="0" y="4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27"/>
            <p:cNvSpPr>
              <a:spLocks/>
            </p:cNvSpPr>
            <p:nvPr/>
          </p:nvSpPr>
          <p:spPr bwMode="auto">
            <a:xfrm>
              <a:off x="3152776" y="4864101"/>
              <a:ext cx="273050" cy="509588"/>
            </a:xfrm>
            <a:custGeom>
              <a:avLst/>
              <a:gdLst>
                <a:gd name="T0" fmla="*/ 115 w 123"/>
                <a:gd name="T1" fmla="*/ 217 h 228"/>
                <a:gd name="T2" fmla="*/ 8 w 123"/>
                <a:gd name="T3" fmla="*/ 217 h 228"/>
                <a:gd name="T4" fmla="*/ 2 w 123"/>
                <a:gd name="T5" fmla="*/ 92 h 228"/>
                <a:gd name="T6" fmla="*/ 0 w 123"/>
                <a:gd name="T7" fmla="*/ 26 h 228"/>
                <a:gd name="T8" fmla="*/ 45 w 123"/>
                <a:gd name="T9" fmla="*/ 0 h 228"/>
                <a:gd name="T10" fmla="*/ 61 w 123"/>
                <a:gd name="T11" fmla="*/ 6 h 228"/>
                <a:gd name="T12" fmla="*/ 77 w 123"/>
                <a:gd name="T13" fmla="*/ 0 h 228"/>
                <a:gd name="T14" fmla="*/ 123 w 123"/>
                <a:gd name="T15" fmla="*/ 26 h 228"/>
                <a:gd name="T16" fmla="*/ 121 w 123"/>
                <a:gd name="T17" fmla="*/ 94 h 228"/>
                <a:gd name="T18" fmla="*/ 115 w 123"/>
                <a:gd name="T19" fmla="*/ 21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228">
                  <a:moveTo>
                    <a:pt x="115" y="217"/>
                  </a:moveTo>
                  <a:cubicBezTo>
                    <a:pt x="79" y="227"/>
                    <a:pt x="44" y="228"/>
                    <a:pt x="8" y="217"/>
                  </a:cubicBezTo>
                  <a:cubicBezTo>
                    <a:pt x="2" y="92"/>
                    <a:pt x="2" y="92"/>
                    <a:pt x="2" y="92"/>
                  </a:cubicBezTo>
                  <a:cubicBezTo>
                    <a:pt x="1" y="61"/>
                    <a:pt x="7" y="62"/>
                    <a:pt x="0" y="26"/>
                  </a:cubicBezTo>
                  <a:cubicBezTo>
                    <a:pt x="15" y="15"/>
                    <a:pt x="36" y="7"/>
                    <a:pt x="45" y="0"/>
                  </a:cubicBezTo>
                  <a:cubicBezTo>
                    <a:pt x="50" y="4"/>
                    <a:pt x="56" y="6"/>
                    <a:pt x="61" y="6"/>
                  </a:cubicBezTo>
                  <a:cubicBezTo>
                    <a:pt x="67" y="6"/>
                    <a:pt x="72" y="4"/>
                    <a:pt x="77" y="0"/>
                  </a:cubicBezTo>
                  <a:cubicBezTo>
                    <a:pt x="86" y="7"/>
                    <a:pt x="108" y="15"/>
                    <a:pt x="123" y="26"/>
                  </a:cubicBezTo>
                  <a:cubicBezTo>
                    <a:pt x="115" y="61"/>
                    <a:pt x="122" y="61"/>
                    <a:pt x="121" y="94"/>
                  </a:cubicBezTo>
                  <a:lnTo>
                    <a:pt x="115" y="217"/>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28"/>
            <p:cNvSpPr>
              <a:spLocks/>
            </p:cNvSpPr>
            <p:nvPr/>
          </p:nvSpPr>
          <p:spPr bwMode="auto">
            <a:xfrm>
              <a:off x="3219451" y="4867276"/>
              <a:ext cx="138113" cy="247650"/>
            </a:xfrm>
            <a:custGeom>
              <a:avLst/>
              <a:gdLst>
                <a:gd name="T0" fmla="*/ 0 w 87"/>
                <a:gd name="T1" fmla="*/ 12 h 156"/>
                <a:gd name="T2" fmla="*/ 5 w 87"/>
                <a:gd name="T3" fmla="*/ 56 h 156"/>
                <a:gd name="T4" fmla="*/ 45 w 87"/>
                <a:gd name="T5" fmla="*/ 156 h 156"/>
                <a:gd name="T6" fmla="*/ 83 w 87"/>
                <a:gd name="T7" fmla="*/ 56 h 156"/>
                <a:gd name="T8" fmla="*/ 87 w 87"/>
                <a:gd name="T9" fmla="*/ 12 h 156"/>
                <a:gd name="T10" fmla="*/ 69 w 87"/>
                <a:gd name="T11" fmla="*/ 0 h 156"/>
                <a:gd name="T12" fmla="*/ 19 w 87"/>
                <a:gd name="T13" fmla="*/ 0 h 156"/>
                <a:gd name="T14" fmla="*/ 0 w 87"/>
                <a:gd name="T15" fmla="*/ 1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56">
                  <a:moveTo>
                    <a:pt x="0" y="12"/>
                  </a:moveTo>
                  <a:lnTo>
                    <a:pt x="5" y="56"/>
                  </a:lnTo>
                  <a:lnTo>
                    <a:pt x="45" y="156"/>
                  </a:lnTo>
                  <a:lnTo>
                    <a:pt x="83" y="56"/>
                  </a:lnTo>
                  <a:lnTo>
                    <a:pt x="87" y="12"/>
                  </a:lnTo>
                  <a:lnTo>
                    <a:pt x="69" y="0"/>
                  </a:lnTo>
                  <a:lnTo>
                    <a:pt x="19"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29"/>
            <p:cNvSpPr>
              <a:spLocks/>
            </p:cNvSpPr>
            <p:nvPr/>
          </p:nvSpPr>
          <p:spPr bwMode="auto">
            <a:xfrm>
              <a:off x="3194051" y="4879976"/>
              <a:ext cx="93663" cy="234950"/>
            </a:xfrm>
            <a:custGeom>
              <a:avLst/>
              <a:gdLst>
                <a:gd name="T0" fmla="*/ 23 w 59"/>
                <a:gd name="T1" fmla="*/ 0 h 148"/>
                <a:gd name="T2" fmla="*/ 59 w 59"/>
                <a:gd name="T3" fmla="*/ 148 h 148"/>
                <a:gd name="T4" fmla="*/ 9 w 59"/>
                <a:gd name="T5" fmla="*/ 66 h 148"/>
                <a:gd name="T6" fmla="*/ 16 w 59"/>
                <a:gd name="T7" fmla="*/ 52 h 148"/>
                <a:gd name="T8" fmla="*/ 0 w 59"/>
                <a:gd name="T9" fmla="*/ 39 h 148"/>
                <a:gd name="T10" fmla="*/ 16 w 59"/>
                <a:gd name="T11" fmla="*/ 4 h 148"/>
                <a:gd name="T12" fmla="*/ 23 w 59"/>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59" h="148">
                  <a:moveTo>
                    <a:pt x="23" y="0"/>
                  </a:moveTo>
                  <a:lnTo>
                    <a:pt x="59" y="148"/>
                  </a:lnTo>
                  <a:lnTo>
                    <a:pt x="9" y="66"/>
                  </a:lnTo>
                  <a:lnTo>
                    <a:pt x="16" y="52"/>
                  </a:lnTo>
                  <a:lnTo>
                    <a:pt x="0" y="39"/>
                  </a:lnTo>
                  <a:lnTo>
                    <a:pt x="16" y="4"/>
                  </a:lnTo>
                  <a:lnTo>
                    <a:pt x="23"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30"/>
            <p:cNvSpPr>
              <a:spLocks/>
            </p:cNvSpPr>
            <p:nvPr/>
          </p:nvSpPr>
          <p:spPr bwMode="auto">
            <a:xfrm>
              <a:off x="3268663" y="4967289"/>
              <a:ext cx="41275" cy="147638"/>
            </a:xfrm>
            <a:custGeom>
              <a:avLst/>
              <a:gdLst>
                <a:gd name="T0" fmla="*/ 7 w 26"/>
                <a:gd name="T1" fmla="*/ 0 h 93"/>
                <a:gd name="T2" fmla="*/ 19 w 26"/>
                <a:gd name="T3" fmla="*/ 0 h 93"/>
                <a:gd name="T4" fmla="*/ 26 w 26"/>
                <a:gd name="T5" fmla="*/ 63 h 93"/>
                <a:gd name="T6" fmla="*/ 12 w 26"/>
                <a:gd name="T7" fmla="*/ 93 h 93"/>
                <a:gd name="T8" fmla="*/ 0 w 26"/>
                <a:gd name="T9" fmla="*/ 63 h 93"/>
                <a:gd name="T10" fmla="*/ 7 w 26"/>
                <a:gd name="T11" fmla="*/ 0 h 93"/>
              </a:gdLst>
              <a:ahLst/>
              <a:cxnLst>
                <a:cxn ang="0">
                  <a:pos x="T0" y="T1"/>
                </a:cxn>
                <a:cxn ang="0">
                  <a:pos x="T2" y="T3"/>
                </a:cxn>
                <a:cxn ang="0">
                  <a:pos x="T4" y="T5"/>
                </a:cxn>
                <a:cxn ang="0">
                  <a:pos x="T6" y="T7"/>
                </a:cxn>
                <a:cxn ang="0">
                  <a:pos x="T8" y="T9"/>
                </a:cxn>
                <a:cxn ang="0">
                  <a:pos x="T10" y="T11"/>
                </a:cxn>
              </a:cxnLst>
              <a:rect l="0" t="0" r="r" b="b"/>
              <a:pathLst>
                <a:path w="26" h="93">
                  <a:moveTo>
                    <a:pt x="7" y="0"/>
                  </a:moveTo>
                  <a:lnTo>
                    <a:pt x="19" y="0"/>
                  </a:lnTo>
                  <a:lnTo>
                    <a:pt x="26" y="63"/>
                  </a:lnTo>
                  <a:lnTo>
                    <a:pt x="12" y="93"/>
                  </a:lnTo>
                  <a:lnTo>
                    <a:pt x="0" y="63"/>
                  </a:lnTo>
                  <a:lnTo>
                    <a:pt x="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31"/>
            <p:cNvSpPr>
              <a:spLocks/>
            </p:cNvSpPr>
            <p:nvPr/>
          </p:nvSpPr>
          <p:spPr bwMode="auto">
            <a:xfrm>
              <a:off x="3203576" y="4879976"/>
              <a:ext cx="84138" cy="234950"/>
            </a:xfrm>
            <a:custGeom>
              <a:avLst/>
              <a:gdLst>
                <a:gd name="T0" fmla="*/ 17 w 53"/>
                <a:gd name="T1" fmla="*/ 0 h 148"/>
                <a:gd name="T2" fmla="*/ 53 w 53"/>
                <a:gd name="T3" fmla="*/ 148 h 148"/>
                <a:gd name="T4" fmla="*/ 7 w 53"/>
                <a:gd name="T5" fmla="*/ 59 h 148"/>
                <a:gd name="T6" fmla="*/ 15 w 53"/>
                <a:gd name="T7" fmla="*/ 48 h 148"/>
                <a:gd name="T8" fmla="*/ 0 w 53"/>
                <a:gd name="T9" fmla="*/ 37 h 148"/>
                <a:gd name="T10" fmla="*/ 10 w 53"/>
                <a:gd name="T11" fmla="*/ 4 h 148"/>
                <a:gd name="T12" fmla="*/ 17 w 53"/>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53" h="148">
                  <a:moveTo>
                    <a:pt x="17" y="0"/>
                  </a:moveTo>
                  <a:lnTo>
                    <a:pt x="53" y="148"/>
                  </a:lnTo>
                  <a:lnTo>
                    <a:pt x="7" y="59"/>
                  </a:lnTo>
                  <a:lnTo>
                    <a:pt x="15" y="48"/>
                  </a:lnTo>
                  <a:lnTo>
                    <a:pt x="0" y="37"/>
                  </a:lnTo>
                  <a:lnTo>
                    <a:pt x="10" y="4"/>
                  </a:lnTo>
                  <a:lnTo>
                    <a:pt x="1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32"/>
            <p:cNvSpPr>
              <a:spLocks/>
            </p:cNvSpPr>
            <p:nvPr/>
          </p:nvSpPr>
          <p:spPr bwMode="auto">
            <a:xfrm>
              <a:off x="3287713" y="4879976"/>
              <a:ext cx="96838" cy="234950"/>
            </a:xfrm>
            <a:custGeom>
              <a:avLst/>
              <a:gdLst>
                <a:gd name="T0" fmla="*/ 37 w 61"/>
                <a:gd name="T1" fmla="*/ 0 h 148"/>
                <a:gd name="T2" fmla="*/ 0 w 61"/>
                <a:gd name="T3" fmla="*/ 148 h 148"/>
                <a:gd name="T4" fmla="*/ 52 w 61"/>
                <a:gd name="T5" fmla="*/ 66 h 148"/>
                <a:gd name="T6" fmla="*/ 45 w 61"/>
                <a:gd name="T7" fmla="*/ 52 h 148"/>
                <a:gd name="T8" fmla="*/ 61 w 61"/>
                <a:gd name="T9" fmla="*/ 39 h 148"/>
                <a:gd name="T10" fmla="*/ 44 w 61"/>
                <a:gd name="T11" fmla="*/ 4 h 148"/>
                <a:gd name="T12" fmla="*/ 37 w 61"/>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61" h="148">
                  <a:moveTo>
                    <a:pt x="37" y="0"/>
                  </a:moveTo>
                  <a:lnTo>
                    <a:pt x="0" y="148"/>
                  </a:lnTo>
                  <a:lnTo>
                    <a:pt x="52" y="66"/>
                  </a:lnTo>
                  <a:lnTo>
                    <a:pt x="45" y="52"/>
                  </a:lnTo>
                  <a:lnTo>
                    <a:pt x="61" y="39"/>
                  </a:lnTo>
                  <a:lnTo>
                    <a:pt x="44" y="4"/>
                  </a:lnTo>
                  <a:lnTo>
                    <a:pt x="3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33"/>
            <p:cNvSpPr>
              <a:spLocks/>
            </p:cNvSpPr>
            <p:nvPr/>
          </p:nvSpPr>
          <p:spPr bwMode="auto">
            <a:xfrm>
              <a:off x="3287713" y="4879976"/>
              <a:ext cx="85725" cy="234950"/>
            </a:xfrm>
            <a:custGeom>
              <a:avLst/>
              <a:gdLst>
                <a:gd name="T0" fmla="*/ 37 w 54"/>
                <a:gd name="T1" fmla="*/ 0 h 148"/>
                <a:gd name="T2" fmla="*/ 0 w 54"/>
                <a:gd name="T3" fmla="*/ 148 h 148"/>
                <a:gd name="T4" fmla="*/ 47 w 54"/>
                <a:gd name="T5" fmla="*/ 59 h 148"/>
                <a:gd name="T6" fmla="*/ 40 w 54"/>
                <a:gd name="T7" fmla="*/ 48 h 148"/>
                <a:gd name="T8" fmla="*/ 54 w 54"/>
                <a:gd name="T9" fmla="*/ 37 h 148"/>
                <a:gd name="T10" fmla="*/ 44 w 54"/>
                <a:gd name="T11" fmla="*/ 4 h 148"/>
                <a:gd name="T12" fmla="*/ 37 w 54"/>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54" h="148">
                  <a:moveTo>
                    <a:pt x="37" y="0"/>
                  </a:moveTo>
                  <a:lnTo>
                    <a:pt x="0" y="148"/>
                  </a:lnTo>
                  <a:lnTo>
                    <a:pt x="47" y="59"/>
                  </a:lnTo>
                  <a:lnTo>
                    <a:pt x="40" y="48"/>
                  </a:lnTo>
                  <a:lnTo>
                    <a:pt x="54" y="37"/>
                  </a:lnTo>
                  <a:lnTo>
                    <a:pt x="44" y="4"/>
                  </a:lnTo>
                  <a:lnTo>
                    <a:pt x="37"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234"/>
            <p:cNvSpPr>
              <a:spLocks/>
            </p:cNvSpPr>
            <p:nvPr/>
          </p:nvSpPr>
          <p:spPr bwMode="auto">
            <a:xfrm>
              <a:off x="3281363" y="5094289"/>
              <a:ext cx="17463" cy="273050"/>
            </a:xfrm>
            <a:custGeom>
              <a:avLst/>
              <a:gdLst>
                <a:gd name="T0" fmla="*/ 4 w 8"/>
                <a:gd name="T1" fmla="*/ 122 h 122"/>
                <a:gd name="T2" fmla="*/ 3 w 8"/>
                <a:gd name="T3" fmla="*/ 0 h 122"/>
                <a:gd name="T4" fmla="*/ 4 w 8"/>
                <a:gd name="T5" fmla="*/ 122 h 122"/>
              </a:gdLst>
              <a:ahLst/>
              <a:cxnLst>
                <a:cxn ang="0">
                  <a:pos x="T0" y="T1"/>
                </a:cxn>
                <a:cxn ang="0">
                  <a:pos x="T2" y="T3"/>
                </a:cxn>
                <a:cxn ang="0">
                  <a:pos x="T4" y="T5"/>
                </a:cxn>
              </a:cxnLst>
              <a:rect l="0" t="0" r="r" b="b"/>
              <a:pathLst>
                <a:path w="8" h="122">
                  <a:moveTo>
                    <a:pt x="4" y="122"/>
                  </a:moveTo>
                  <a:cubicBezTo>
                    <a:pt x="1" y="87"/>
                    <a:pt x="0" y="40"/>
                    <a:pt x="3" y="0"/>
                  </a:cubicBezTo>
                  <a:cubicBezTo>
                    <a:pt x="7" y="40"/>
                    <a:pt x="8" y="87"/>
                    <a:pt x="4" y="122"/>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235"/>
            <p:cNvSpPr>
              <a:spLocks noChangeArrowheads="1"/>
            </p:cNvSpPr>
            <p:nvPr/>
          </p:nvSpPr>
          <p:spPr bwMode="auto">
            <a:xfrm>
              <a:off x="3241676" y="4795839"/>
              <a:ext cx="93663" cy="115888"/>
            </a:xfrm>
            <a:prstGeom prst="rect">
              <a:avLst/>
            </a:prstGeom>
            <a:solidFill>
              <a:srgbClr val="EDB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236"/>
            <p:cNvSpPr>
              <a:spLocks/>
            </p:cNvSpPr>
            <p:nvPr/>
          </p:nvSpPr>
          <p:spPr bwMode="auto">
            <a:xfrm>
              <a:off x="3271838" y="4906964"/>
              <a:ext cx="31750" cy="60325"/>
            </a:xfrm>
            <a:custGeom>
              <a:avLst/>
              <a:gdLst>
                <a:gd name="T0" fmla="*/ 12 w 14"/>
                <a:gd name="T1" fmla="*/ 27 h 27"/>
                <a:gd name="T2" fmla="*/ 14 w 14"/>
                <a:gd name="T3" fmla="*/ 21 h 27"/>
                <a:gd name="T4" fmla="*/ 7 w 14"/>
                <a:gd name="T5" fmla="*/ 0 h 27"/>
                <a:gd name="T6" fmla="*/ 0 w 14"/>
                <a:gd name="T7" fmla="*/ 21 h 27"/>
                <a:gd name="T8" fmla="*/ 3 w 14"/>
                <a:gd name="T9" fmla="*/ 27 h 27"/>
                <a:gd name="T10" fmla="*/ 12 w 14"/>
                <a:gd name="T11" fmla="*/ 27 h 27"/>
              </a:gdLst>
              <a:ahLst/>
              <a:cxnLst>
                <a:cxn ang="0">
                  <a:pos x="T0" y="T1"/>
                </a:cxn>
                <a:cxn ang="0">
                  <a:pos x="T2" y="T3"/>
                </a:cxn>
                <a:cxn ang="0">
                  <a:pos x="T4" y="T5"/>
                </a:cxn>
                <a:cxn ang="0">
                  <a:pos x="T6" y="T7"/>
                </a:cxn>
                <a:cxn ang="0">
                  <a:pos x="T8" y="T9"/>
                </a:cxn>
                <a:cxn ang="0">
                  <a:pos x="T10" y="T11"/>
                </a:cxn>
              </a:cxnLst>
              <a:rect l="0" t="0" r="r" b="b"/>
              <a:pathLst>
                <a:path w="14" h="27">
                  <a:moveTo>
                    <a:pt x="12" y="27"/>
                  </a:moveTo>
                  <a:cubicBezTo>
                    <a:pt x="14" y="21"/>
                    <a:pt x="14" y="21"/>
                    <a:pt x="14" y="21"/>
                  </a:cubicBezTo>
                  <a:cubicBezTo>
                    <a:pt x="7" y="0"/>
                    <a:pt x="7" y="0"/>
                    <a:pt x="7" y="0"/>
                  </a:cubicBezTo>
                  <a:cubicBezTo>
                    <a:pt x="0" y="21"/>
                    <a:pt x="0" y="21"/>
                    <a:pt x="0" y="21"/>
                  </a:cubicBezTo>
                  <a:cubicBezTo>
                    <a:pt x="3" y="27"/>
                    <a:pt x="3" y="27"/>
                    <a:pt x="3" y="27"/>
                  </a:cubicBezTo>
                  <a:cubicBezTo>
                    <a:pt x="6" y="27"/>
                    <a:pt x="9" y="27"/>
                    <a:pt x="12" y="27"/>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237"/>
            <p:cNvSpPr>
              <a:spLocks/>
            </p:cNvSpPr>
            <p:nvPr/>
          </p:nvSpPr>
          <p:spPr bwMode="auto">
            <a:xfrm>
              <a:off x="3219451" y="4867276"/>
              <a:ext cx="68263" cy="93663"/>
            </a:xfrm>
            <a:custGeom>
              <a:avLst/>
              <a:gdLst>
                <a:gd name="T0" fmla="*/ 14 w 43"/>
                <a:gd name="T1" fmla="*/ 0 h 59"/>
                <a:gd name="T2" fmla="*/ 43 w 43"/>
                <a:gd name="T3" fmla="*/ 25 h 59"/>
                <a:gd name="T4" fmla="*/ 26 w 43"/>
                <a:gd name="T5" fmla="*/ 59 h 59"/>
                <a:gd name="T6" fmla="*/ 0 w 43"/>
                <a:gd name="T7" fmla="*/ 8 h 59"/>
                <a:gd name="T8" fmla="*/ 14 w 43"/>
                <a:gd name="T9" fmla="*/ 0 h 59"/>
              </a:gdLst>
              <a:ahLst/>
              <a:cxnLst>
                <a:cxn ang="0">
                  <a:pos x="T0" y="T1"/>
                </a:cxn>
                <a:cxn ang="0">
                  <a:pos x="T2" y="T3"/>
                </a:cxn>
                <a:cxn ang="0">
                  <a:pos x="T4" y="T5"/>
                </a:cxn>
                <a:cxn ang="0">
                  <a:pos x="T6" y="T7"/>
                </a:cxn>
                <a:cxn ang="0">
                  <a:pos x="T8" y="T9"/>
                </a:cxn>
              </a:cxnLst>
              <a:rect l="0" t="0" r="r" b="b"/>
              <a:pathLst>
                <a:path w="43" h="59">
                  <a:moveTo>
                    <a:pt x="14" y="0"/>
                  </a:moveTo>
                  <a:lnTo>
                    <a:pt x="43" y="25"/>
                  </a:lnTo>
                  <a:lnTo>
                    <a:pt x="26" y="59"/>
                  </a:lnTo>
                  <a:lnTo>
                    <a:pt x="0"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238"/>
            <p:cNvSpPr>
              <a:spLocks/>
            </p:cNvSpPr>
            <p:nvPr/>
          </p:nvSpPr>
          <p:spPr bwMode="auto">
            <a:xfrm>
              <a:off x="3287713" y="4867276"/>
              <a:ext cx="71438" cy="93663"/>
            </a:xfrm>
            <a:custGeom>
              <a:avLst/>
              <a:gdLst>
                <a:gd name="T0" fmla="*/ 31 w 45"/>
                <a:gd name="T1" fmla="*/ 0 h 59"/>
                <a:gd name="T2" fmla="*/ 0 w 45"/>
                <a:gd name="T3" fmla="*/ 25 h 59"/>
                <a:gd name="T4" fmla="*/ 19 w 45"/>
                <a:gd name="T5" fmla="*/ 59 h 59"/>
                <a:gd name="T6" fmla="*/ 45 w 45"/>
                <a:gd name="T7" fmla="*/ 8 h 59"/>
                <a:gd name="T8" fmla="*/ 31 w 45"/>
                <a:gd name="T9" fmla="*/ 0 h 59"/>
              </a:gdLst>
              <a:ahLst/>
              <a:cxnLst>
                <a:cxn ang="0">
                  <a:pos x="T0" y="T1"/>
                </a:cxn>
                <a:cxn ang="0">
                  <a:pos x="T2" y="T3"/>
                </a:cxn>
                <a:cxn ang="0">
                  <a:pos x="T4" y="T5"/>
                </a:cxn>
                <a:cxn ang="0">
                  <a:pos x="T6" y="T7"/>
                </a:cxn>
                <a:cxn ang="0">
                  <a:pos x="T8" y="T9"/>
                </a:cxn>
              </a:cxnLst>
              <a:rect l="0" t="0" r="r" b="b"/>
              <a:pathLst>
                <a:path w="45" h="59">
                  <a:moveTo>
                    <a:pt x="31" y="0"/>
                  </a:moveTo>
                  <a:lnTo>
                    <a:pt x="0" y="25"/>
                  </a:lnTo>
                  <a:lnTo>
                    <a:pt x="19" y="59"/>
                  </a:lnTo>
                  <a:lnTo>
                    <a:pt x="45" y="8"/>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39"/>
            <p:cNvSpPr>
              <a:spLocks/>
            </p:cNvSpPr>
            <p:nvPr/>
          </p:nvSpPr>
          <p:spPr bwMode="auto">
            <a:xfrm>
              <a:off x="3449638" y="5032376"/>
              <a:ext cx="200025" cy="122238"/>
            </a:xfrm>
            <a:custGeom>
              <a:avLst/>
              <a:gdLst>
                <a:gd name="T0" fmla="*/ 86 w 90"/>
                <a:gd name="T1" fmla="*/ 55 h 55"/>
                <a:gd name="T2" fmla="*/ 37 w 90"/>
                <a:gd name="T3" fmla="*/ 45 h 55"/>
                <a:gd name="T4" fmla="*/ 42 w 90"/>
                <a:gd name="T5" fmla="*/ 8 h 55"/>
                <a:gd name="T6" fmla="*/ 90 w 90"/>
                <a:gd name="T7" fmla="*/ 18 h 55"/>
                <a:gd name="T8" fmla="*/ 86 w 90"/>
                <a:gd name="T9" fmla="*/ 55 h 55"/>
              </a:gdLst>
              <a:ahLst/>
              <a:cxnLst>
                <a:cxn ang="0">
                  <a:pos x="T0" y="T1"/>
                </a:cxn>
                <a:cxn ang="0">
                  <a:pos x="T2" y="T3"/>
                </a:cxn>
                <a:cxn ang="0">
                  <a:pos x="T4" y="T5"/>
                </a:cxn>
                <a:cxn ang="0">
                  <a:pos x="T6" y="T7"/>
                </a:cxn>
                <a:cxn ang="0">
                  <a:pos x="T8" y="T9"/>
                </a:cxn>
              </a:cxnLst>
              <a:rect l="0" t="0" r="r" b="b"/>
              <a:pathLst>
                <a:path w="90" h="55">
                  <a:moveTo>
                    <a:pt x="86" y="55"/>
                  </a:moveTo>
                  <a:cubicBezTo>
                    <a:pt x="37" y="45"/>
                    <a:pt x="37" y="45"/>
                    <a:pt x="37" y="45"/>
                  </a:cubicBezTo>
                  <a:cubicBezTo>
                    <a:pt x="4" y="38"/>
                    <a:pt x="0" y="0"/>
                    <a:pt x="42" y="8"/>
                  </a:cubicBezTo>
                  <a:cubicBezTo>
                    <a:pt x="90" y="18"/>
                    <a:pt x="90" y="18"/>
                    <a:pt x="90" y="18"/>
                  </a:cubicBezTo>
                  <a:lnTo>
                    <a:pt x="86" y="55"/>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40"/>
            <p:cNvSpPr>
              <a:spLocks/>
            </p:cNvSpPr>
            <p:nvPr/>
          </p:nvSpPr>
          <p:spPr bwMode="auto">
            <a:xfrm>
              <a:off x="2913063" y="5391151"/>
              <a:ext cx="322263" cy="214313"/>
            </a:xfrm>
            <a:custGeom>
              <a:avLst/>
              <a:gdLst>
                <a:gd name="T0" fmla="*/ 15 w 144"/>
                <a:gd name="T1" fmla="*/ 0 h 96"/>
                <a:gd name="T2" fmla="*/ 130 w 144"/>
                <a:gd name="T3" fmla="*/ 0 h 96"/>
                <a:gd name="T4" fmla="*/ 144 w 144"/>
                <a:gd name="T5" fmla="*/ 14 h 96"/>
                <a:gd name="T6" fmla="*/ 144 w 144"/>
                <a:gd name="T7" fmla="*/ 82 h 96"/>
                <a:gd name="T8" fmla="*/ 130 w 144"/>
                <a:gd name="T9" fmla="*/ 96 h 96"/>
                <a:gd name="T10" fmla="*/ 15 w 144"/>
                <a:gd name="T11" fmla="*/ 96 h 96"/>
                <a:gd name="T12" fmla="*/ 0 w 144"/>
                <a:gd name="T13" fmla="*/ 82 h 96"/>
                <a:gd name="T14" fmla="*/ 0 w 144"/>
                <a:gd name="T15" fmla="*/ 14 h 96"/>
                <a:gd name="T16" fmla="*/ 15 w 14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6">
                  <a:moveTo>
                    <a:pt x="15" y="0"/>
                  </a:moveTo>
                  <a:cubicBezTo>
                    <a:pt x="130" y="0"/>
                    <a:pt x="130" y="0"/>
                    <a:pt x="130" y="0"/>
                  </a:cubicBezTo>
                  <a:cubicBezTo>
                    <a:pt x="138" y="0"/>
                    <a:pt x="144" y="6"/>
                    <a:pt x="144" y="14"/>
                  </a:cubicBezTo>
                  <a:cubicBezTo>
                    <a:pt x="144" y="82"/>
                    <a:pt x="144" y="82"/>
                    <a:pt x="144" y="82"/>
                  </a:cubicBezTo>
                  <a:cubicBezTo>
                    <a:pt x="144" y="90"/>
                    <a:pt x="138" y="96"/>
                    <a:pt x="130" y="96"/>
                  </a:cubicBezTo>
                  <a:cubicBezTo>
                    <a:pt x="15" y="96"/>
                    <a:pt x="15" y="96"/>
                    <a:pt x="15" y="96"/>
                  </a:cubicBezTo>
                  <a:cubicBezTo>
                    <a:pt x="7" y="96"/>
                    <a:pt x="0" y="90"/>
                    <a:pt x="0" y="82"/>
                  </a:cubicBezTo>
                  <a:cubicBezTo>
                    <a:pt x="0" y="14"/>
                    <a:pt x="0" y="14"/>
                    <a:pt x="0" y="14"/>
                  </a:cubicBezTo>
                  <a:cubicBezTo>
                    <a:pt x="0" y="6"/>
                    <a:pt x="7" y="0"/>
                    <a:pt x="15" y="0"/>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241"/>
            <p:cNvSpPr>
              <a:spLocks/>
            </p:cNvSpPr>
            <p:nvPr/>
          </p:nvSpPr>
          <p:spPr bwMode="auto">
            <a:xfrm>
              <a:off x="2933701" y="5391151"/>
              <a:ext cx="282575" cy="138113"/>
            </a:xfrm>
            <a:custGeom>
              <a:avLst/>
              <a:gdLst>
                <a:gd name="T0" fmla="*/ 6 w 127"/>
                <a:gd name="T1" fmla="*/ 0 h 62"/>
                <a:gd name="T2" fmla="*/ 121 w 127"/>
                <a:gd name="T3" fmla="*/ 0 h 62"/>
                <a:gd name="T4" fmla="*/ 127 w 127"/>
                <a:gd name="T5" fmla="*/ 1 h 62"/>
                <a:gd name="T6" fmla="*/ 127 w 127"/>
                <a:gd name="T7" fmla="*/ 49 h 62"/>
                <a:gd name="T8" fmla="*/ 114 w 127"/>
                <a:gd name="T9" fmla="*/ 62 h 62"/>
                <a:gd name="T10" fmla="*/ 12 w 127"/>
                <a:gd name="T11" fmla="*/ 62 h 62"/>
                <a:gd name="T12" fmla="*/ 0 w 127"/>
                <a:gd name="T13" fmla="*/ 49 h 62"/>
                <a:gd name="T14" fmla="*/ 0 w 127"/>
                <a:gd name="T15" fmla="*/ 1 h 62"/>
                <a:gd name="T16" fmla="*/ 6 w 1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2">
                  <a:moveTo>
                    <a:pt x="6" y="0"/>
                  </a:moveTo>
                  <a:cubicBezTo>
                    <a:pt x="121" y="0"/>
                    <a:pt x="121" y="0"/>
                    <a:pt x="121" y="0"/>
                  </a:cubicBezTo>
                  <a:cubicBezTo>
                    <a:pt x="123" y="0"/>
                    <a:pt x="125" y="0"/>
                    <a:pt x="127" y="1"/>
                  </a:cubicBezTo>
                  <a:cubicBezTo>
                    <a:pt x="127" y="49"/>
                    <a:pt x="127" y="49"/>
                    <a:pt x="127" y="49"/>
                  </a:cubicBezTo>
                  <a:cubicBezTo>
                    <a:pt x="127" y="56"/>
                    <a:pt x="121" y="62"/>
                    <a:pt x="114" y="62"/>
                  </a:cubicBezTo>
                  <a:cubicBezTo>
                    <a:pt x="12" y="62"/>
                    <a:pt x="12" y="62"/>
                    <a:pt x="12" y="62"/>
                  </a:cubicBezTo>
                  <a:cubicBezTo>
                    <a:pt x="5" y="62"/>
                    <a:pt x="0" y="56"/>
                    <a:pt x="0" y="49"/>
                  </a:cubicBezTo>
                  <a:cubicBezTo>
                    <a:pt x="0" y="1"/>
                    <a:pt x="0" y="1"/>
                    <a:pt x="0" y="1"/>
                  </a:cubicBezTo>
                  <a:cubicBezTo>
                    <a:pt x="1" y="0"/>
                    <a:pt x="4" y="0"/>
                    <a:pt x="6"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42"/>
            <p:cNvSpPr>
              <a:spLocks/>
            </p:cNvSpPr>
            <p:nvPr/>
          </p:nvSpPr>
          <p:spPr bwMode="auto">
            <a:xfrm>
              <a:off x="3027363" y="5341939"/>
              <a:ext cx="95250" cy="58738"/>
            </a:xfrm>
            <a:custGeom>
              <a:avLst/>
              <a:gdLst>
                <a:gd name="T0" fmla="*/ 4 w 43"/>
                <a:gd name="T1" fmla="*/ 0 h 26"/>
                <a:gd name="T2" fmla="*/ 39 w 43"/>
                <a:gd name="T3" fmla="*/ 0 h 26"/>
                <a:gd name="T4" fmla="*/ 43 w 43"/>
                <a:gd name="T5" fmla="*/ 4 h 26"/>
                <a:gd name="T6" fmla="*/ 43 w 43"/>
                <a:gd name="T7" fmla="*/ 22 h 26"/>
                <a:gd name="T8" fmla="*/ 39 w 43"/>
                <a:gd name="T9" fmla="*/ 26 h 26"/>
                <a:gd name="T10" fmla="*/ 38 w 43"/>
                <a:gd name="T11" fmla="*/ 26 h 26"/>
                <a:gd name="T12" fmla="*/ 38 w 43"/>
                <a:gd name="T13" fmla="*/ 8 h 26"/>
                <a:gd name="T14" fmla="*/ 35 w 43"/>
                <a:gd name="T15" fmla="*/ 6 h 26"/>
                <a:gd name="T16" fmla="*/ 7 w 43"/>
                <a:gd name="T17" fmla="*/ 6 h 26"/>
                <a:gd name="T18" fmla="*/ 5 w 43"/>
                <a:gd name="T19" fmla="*/ 8 h 26"/>
                <a:gd name="T20" fmla="*/ 5 w 43"/>
                <a:gd name="T21" fmla="*/ 26 h 26"/>
                <a:gd name="T22" fmla="*/ 4 w 43"/>
                <a:gd name="T23" fmla="*/ 26 h 26"/>
                <a:gd name="T24" fmla="*/ 0 w 43"/>
                <a:gd name="T25" fmla="*/ 22 h 26"/>
                <a:gd name="T26" fmla="*/ 0 w 43"/>
                <a:gd name="T27" fmla="*/ 4 h 26"/>
                <a:gd name="T28" fmla="*/ 4 w 4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26">
                  <a:moveTo>
                    <a:pt x="4" y="0"/>
                  </a:moveTo>
                  <a:cubicBezTo>
                    <a:pt x="39" y="0"/>
                    <a:pt x="39" y="0"/>
                    <a:pt x="39" y="0"/>
                  </a:cubicBezTo>
                  <a:cubicBezTo>
                    <a:pt x="41" y="0"/>
                    <a:pt x="43" y="2"/>
                    <a:pt x="43" y="4"/>
                  </a:cubicBezTo>
                  <a:cubicBezTo>
                    <a:pt x="43" y="22"/>
                    <a:pt x="43" y="22"/>
                    <a:pt x="43" y="22"/>
                  </a:cubicBezTo>
                  <a:cubicBezTo>
                    <a:pt x="43" y="25"/>
                    <a:pt x="41" y="26"/>
                    <a:pt x="39" y="26"/>
                  </a:cubicBezTo>
                  <a:cubicBezTo>
                    <a:pt x="38" y="26"/>
                    <a:pt x="38" y="26"/>
                    <a:pt x="38" y="26"/>
                  </a:cubicBezTo>
                  <a:cubicBezTo>
                    <a:pt x="38" y="8"/>
                    <a:pt x="38" y="8"/>
                    <a:pt x="38" y="8"/>
                  </a:cubicBezTo>
                  <a:cubicBezTo>
                    <a:pt x="38" y="7"/>
                    <a:pt x="36" y="6"/>
                    <a:pt x="35" y="6"/>
                  </a:cubicBezTo>
                  <a:cubicBezTo>
                    <a:pt x="7" y="6"/>
                    <a:pt x="7" y="6"/>
                    <a:pt x="7" y="6"/>
                  </a:cubicBezTo>
                  <a:cubicBezTo>
                    <a:pt x="6" y="6"/>
                    <a:pt x="5" y="7"/>
                    <a:pt x="5" y="8"/>
                  </a:cubicBezTo>
                  <a:cubicBezTo>
                    <a:pt x="5" y="26"/>
                    <a:pt x="5" y="26"/>
                    <a:pt x="5" y="26"/>
                  </a:cubicBezTo>
                  <a:cubicBezTo>
                    <a:pt x="4" y="26"/>
                    <a:pt x="4" y="26"/>
                    <a:pt x="4" y="26"/>
                  </a:cubicBezTo>
                  <a:cubicBezTo>
                    <a:pt x="1" y="26"/>
                    <a:pt x="0" y="25"/>
                    <a:pt x="0" y="22"/>
                  </a:cubicBezTo>
                  <a:cubicBezTo>
                    <a:pt x="0" y="4"/>
                    <a:pt x="0" y="4"/>
                    <a:pt x="0" y="4"/>
                  </a:cubicBezTo>
                  <a:cubicBezTo>
                    <a:pt x="0" y="2"/>
                    <a:pt x="1" y="0"/>
                    <a:pt x="4"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43"/>
            <p:cNvSpPr>
              <a:spLocks/>
            </p:cNvSpPr>
            <p:nvPr/>
          </p:nvSpPr>
          <p:spPr bwMode="auto">
            <a:xfrm>
              <a:off x="2938463" y="5391151"/>
              <a:ext cx="271463" cy="131763"/>
            </a:xfrm>
            <a:custGeom>
              <a:avLst/>
              <a:gdLst>
                <a:gd name="T0" fmla="*/ 122 w 122"/>
                <a:gd name="T1" fmla="*/ 0 h 59"/>
                <a:gd name="T2" fmla="*/ 122 w 122"/>
                <a:gd name="T3" fmla="*/ 49 h 59"/>
                <a:gd name="T4" fmla="*/ 112 w 122"/>
                <a:gd name="T5" fmla="*/ 59 h 59"/>
                <a:gd name="T6" fmla="*/ 11 w 122"/>
                <a:gd name="T7" fmla="*/ 59 h 59"/>
                <a:gd name="T8" fmla="*/ 0 w 122"/>
                <a:gd name="T9" fmla="*/ 49 h 59"/>
                <a:gd name="T10" fmla="*/ 0 w 122"/>
                <a:gd name="T11" fmla="*/ 0 h 59"/>
                <a:gd name="T12" fmla="*/ 4 w 122"/>
                <a:gd name="T13" fmla="*/ 0 h 59"/>
                <a:gd name="T14" fmla="*/ 119 w 122"/>
                <a:gd name="T15" fmla="*/ 0 h 59"/>
                <a:gd name="T16" fmla="*/ 122 w 12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59">
                  <a:moveTo>
                    <a:pt x="122" y="0"/>
                  </a:moveTo>
                  <a:cubicBezTo>
                    <a:pt x="122" y="49"/>
                    <a:pt x="122" y="49"/>
                    <a:pt x="122" y="49"/>
                  </a:cubicBezTo>
                  <a:cubicBezTo>
                    <a:pt x="122" y="54"/>
                    <a:pt x="117" y="59"/>
                    <a:pt x="112" y="59"/>
                  </a:cubicBezTo>
                  <a:cubicBezTo>
                    <a:pt x="11" y="59"/>
                    <a:pt x="11" y="59"/>
                    <a:pt x="11" y="59"/>
                  </a:cubicBezTo>
                  <a:cubicBezTo>
                    <a:pt x="5" y="59"/>
                    <a:pt x="0" y="54"/>
                    <a:pt x="0" y="49"/>
                  </a:cubicBezTo>
                  <a:cubicBezTo>
                    <a:pt x="0" y="0"/>
                    <a:pt x="0" y="0"/>
                    <a:pt x="0" y="0"/>
                  </a:cubicBezTo>
                  <a:cubicBezTo>
                    <a:pt x="1" y="0"/>
                    <a:pt x="2" y="0"/>
                    <a:pt x="4" y="0"/>
                  </a:cubicBezTo>
                  <a:cubicBezTo>
                    <a:pt x="119" y="0"/>
                    <a:pt x="119" y="0"/>
                    <a:pt x="119" y="0"/>
                  </a:cubicBezTo>
                  <a:cubicBezTo>
                    <a:pt x="120" y="0"/>
                    <a:pt x="121" y="0"/>
                    <a:pt x="122" y="0"/>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244"/>
            <p:cNvSpPr>
              <a:spLocks/>
            </p:cNvSpPr>
            <p:nvPr/>
          </p:nvSpPr>
          <p:spPr bwMode="auto">
            <a:xfrm>
              <a:off x="2989263" y="5500689"/>
              <a:ext cx="34925" cy="55563"/>
            </a:xfrm>
            <a:custGeom>
              <a:avLst/>
              <a:gdLst>
                <a:gd name="T0" fmla="*/ 15 w 16"/>
                <a:gd name="T1" fmla="*/ 4 h 25"/>
                <a:gd name="T2" fmla="*/ 13 w 16"/>
                <a:gd name="T3" fmla="*/ 21 h 25"/>
                <a:gd name="T4" fmla="*/ 3 w 16"/>
                <a:gd name="T5" fmla="*/ 21 h 25"/>
                <a:gd name="T6" fmla="*/ 0 w 16"/>
                <a:gd name="T7" fmla="*/ 4 h 25"/>
                <a:gd name="T8" fmla="*/ 15 w 16"/>
                <a:gd name="T9" fmla="*/ 4 h 25"/>
              </a:gdLst>
              <a:ahLst/>
              <a:cxnLst>
                <a:cxn ang="0">
                  <a:pos x="T0" y="T1"/>
                </a:cxn>
                <a:cxn ang="0">
                  <a:pos x="T2" y="T3"/>
                </a:cxn>
                <a:cxn ang="0">
                  <a:pos x="T4" y="T5"/>
                </a:cxn>
                <a:cxn ang="0">
                  <a:pos x="T6" y="T7"/>
                </a:cxn>
                <a:cxn ang="0">
                  <a:pos x="T8" y="T9"/>
                </a:cxn>
              </a:cxnLst>
              <a:rect l="0" t="0" r="r" b="b"/>
              <a:pathLst>
                <a:path w="16" h="25">
                  <a:moveTo>
                    <a:pt x="15" y="4"/>
                  </a:moveTo>
                  <a:cubicBezTo>
                    <a:pt x="13" y="21"/>
                    <a:pt x="13" y="21"/>
                    <a:pt x="13" y="21"/>
                  </a:cubicBezTo>
                  <a:cubicBezTo>
                    <a:pt x="12" y="25"/>
                    <a:pt x="3" y="25"/>
                    <a:pt x="3" y="21"/>
                  </a:cubicBezTo>
                  <a:cubicBezTo>
                    <a:pt x="0" y="4"/>
                    <a:pt x="0" y="4"/>
                    <a:pt x="0" y="4"/>
                  </a:cubicBezTo>
                  <a:cubicBezTo>
                    <a:pt x="0" y="0"/>
                    <a:pt x="16" y="0"/>
                    <a:pt x="15"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245"/>
            <p:cNvSpPr>
              <a:spLocks/>
            </p:cNvSpPr>
            <p:nvPr/>
          </p:nvSpPr>
          <p:spPr bwMode="auto">
            <a:xfrm>
              <a:off x="3125788" y="5500689"/>
              <a:ext cx="34925" cy="55563"/>
            </a:xfrm>
            <a:custGeom>
              <a:avLst/>
              <a:gdLst>
                <a:gd name="T0" fmla="*/ 15 w 16"/>
                <a:gd name="T1" fmla="*/ 4 h 25"/>
                <a:gd name="T2" fmla="*/ 13 w 16"/>
                <a:gd name="T3" fmla="*/ 21 h 25"/>
                <a:gd name="T4" fmla="*/ 3 w 16"/>
                <a:gd name="T5" fmla="*/ 21 h 25"/>
                <a:gd name="T6" fmla="*/ 0 w 16"/>
                <a:gd name="T7" fmla="*/ 4 h 25"/>
                <a:gd name="T8" fmla="*/ 15 w 16"/>
                <a:gd name="T9" fmla="*/ 4 h 25"/>
              </a:gdLst>
              <a:ahLst/>
              <a:cxnLst>
                <a:cxn ang="0">
                  <a:pos x="T0" y="T1"/>
                </a:cxn>
                <a:cxn ang="0">
                  <a:pos x="T2" y="T3"/>
                </a:cxn>
                <a:cxn ang="0">
                  <a:pos x="T4" y="T5"/>
                </a:cxn>
                <a:cxn ang="0">
                  <a:pos x="T6" y="T7"/>
                </a:cxn>
                <a:cxn ang="0">
                  <a:pos x="T8" y="T9"/>
                </a:cxn>
              </a:cxnLst>
              <a:rect l="0" t="0" r="r" b="b"/>
              <a:pathLst>
                <a:path w="16" h="25">
                  <a:moveTo>
                    <a:pt x="15" y="4"/>
                  </a:moveTo>
                  <a:cubicBezTo>
                    <a:pt x="13" y="21"/>
                    <a:pt x="13" y="21"/>
                    <a:pt x="13" y="21"/>
                  </a:cubicBezTo>
                  <a:cubicBezTo>
                    <a:pt x="12" y="25"/>
                    <a:pt x="3" y="25"/>
                    <a:pt x="3" y="21"/>
                  </a:cubicBezTo>
                  <a:cubicBezTo>
                    <a:pt x="0" y="4"/>
                    <a:pt x="0" y="4"/>
                    <a:pt x="0" y="4"/>
                  </a:cubicBezTo>
                  <a:cubicBezTo>
                    <a:pt x="0" y="0"/>
                    <a:pt x="16" y="0"/>
                    <a:pt x="15" y="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246"/>
            <p:cNvSpPr>
              <a:spLocks/>
            </p:cNvSpPr>
            <p:nvPr/>
          </p:nvSpPr>
          <p:spPr bwMode="auto">
            <a:xfrm>
              <a:off x="3128963" y="5505451"/>
              <a:ext cx="25400" cy="46038"/>
            </a:xfrm>
            <a:custGeom>
              <a:avLst/>
              <a:gdLst>
                <a:gd name="T0" fmla="*/ 11 w 11"/>
                <a:gd name="T1" fmla="*/ 4 h 21"/>
                <a:gd name="T2" fmla="*/ 9 w 11"/>
                <a:gd name="T3" fmla="*/ 18 h 21"/>
                <a:gd name="T4" fmla="*/ 2 w 11"/>
                <a:gd name="T5" fmla="*/ 18 h 21"/>
                <a:gd name="T6" fmla="*/ 0 w 11"/>
                <a:gd name="T7" fmla="*/ 4 h 21"/>
                <a:gd name="T8" fmla="*/ 11 w 11"/>
                <a:gd name="T9" fmla="*/ 4 h 21"/>
              </a:gdLst>
              <a:ahLst/>
              <a:cxnLst>
                <a:cxn ang="0">
                  <a:pos x="T0" y="T1"/>
                </a:cxn>
                <a:cxn ang="0">
                  <a:pos x="T2" y="T3"/>
                </a:cxn>
                <a:cxn ang="0">
                  <a:pos x="T4" y="T5"/>
                </a:cxn>
                <a:cxn ang="0">
                  <a:pos x="T6" y="T7"/>
                </a:cxn>
                <a:cxn ang="0">
                  <a:pos x="T8" y="T9"/>
                </a:cxn>
              </a:cxnLst>
              <a:rect l="0" t="0" r="r" b="b"/>
              <a:pathLst>
                <a:path w="11" h="21">
                  <a:moveTo>
                    <a:pt x="11" y="4"/>
                  </a:moveTo>
                  <a:cubicBezTo>
                    <a:pt x="9" y="18"/>
                    <a:pt x="9" y="18"/>
                    <a:pt x="9" y="18"/>
                  </a:cubicBezTo>
                  <a:cubicBezTo>
                    <a:pt x="9" y="21"/>
                    <a:pt x="3" y="21"/>
                    <a:pt x="2" y="18"/>
                  </a:cubicBezTo>
                  <a:cubicBezTo>
                    <a:pt x="0" y="4"/>
                    <a:pt x="0" y="4"/>
                    <a:pt x="0" y="4"/>
                  </a:cubicBezTo>
                  <a:cubicBezTo>
                    <a:pt x="0" y="0"/>
                    <a:pt x="11"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247"/>
            <p:cNvSpPr>
              <a:spLocks/>
            </p:cNvSpPr>
            <p:nvPr/>
          </p:nvSpPr>
          <p:spPr bwMode="auto">
            <a:xfrm>
              <a:off x="2994026" y="5505451"/>
              <a:ext cx="23813" cy="46038"/>
            </a:xfrm>
            <a:custGeom>
              <a:avLst/>
              <a:gdLst>
                <a:gd name="T0" fmla="*/ 11 w 11"/>
                <a:gd name="T1" fmla="*/ 4 h 21"/>
                <a:gd name="T2" fmla="*/ 9 w 11"/>
                <a:gd name="T3" fmla="*/ 18 h 21"/>
                <a:gd name="T4" fmla="*/ 2 w 11"/>
                <a:gd name="T5" fmla="*/ 18 h 21"/>
                <a:gd name="T6" fmla="*/ 0 w 11"/>
                <a:gd name="T7" fmla="*/ 4 h 21"/>
                <a:gd name="T8" fmla="*/ 11 w 11"/>
                <a:gd name="T9" fmla="*/ 4 h 21"/>
              </a:gdLst>
              <a:ahLst/>
              <a:cxnLst>
                <a:cxn ang="0">
                  <a:pos x="T0" y="T1"/>
                </a:cxn>
                <a:cxn ang="0">
                  <a:pos x="T2" y="T3"/>
                </a:cxn>
                <a:cxn ang="0">
                  <a:pos x="T4" y="T5"/>
                </a:cxn>
                <a:cxn ang="0">
                  <a:pos x="T6" y="T7"/>
                </a:cxn>
                <a:cxn ang="0">
                  <a:pos x="T8" y="T9"/>
                </a:cxn>
              </a:cxnLst>
              <a:rect l="0" t="0" r="r" b="b"/>
              <a:pathLst>
                <a:path w="11" h="21">
                  <a:moveTo>
                    <a:pt x="11" y="4"/>
                  </a:moveTo>
                  <a:cubicBezTo>
                    <a:pt x="9" y="18"/>
                    <a:pt x="9" y="18"/>
                    <a:pt x="9" y="18"/>
                  </a:cubicBezTo>
                  <a:cubicBezTo>
                    <a:pt x="9" y="21"/>
                    <a:pt x="3" y="21"/>
                    <a:pt x="2" y="18"/>
                  </a:cubicBezTo>
                  <a:cubicBezTo>
                    <a:pt x="0" y="4"/>
                    <a:pt x="0" y="4"/>
                    <a:pt x="0" y="4"/>
                  </a:cubicBezTo>
                  <a:cubicBezTo>
                    <a:pt x="0" y="0"/>
                    <a:pt x="11" y="0"/>
                    <a:pt x="11" y="4"/>
                  </a:cubicBezTo>
                  <a:close/>
                </a:path>
              </a:pathLst>
            </a:custGeom>
            <a:solidFill>
              <a:srgbClr val="417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248"/>
            <p:cNvSpPr>
              <a:spLocks/>
            </p:cNvSpPr>
            <p:nvPr/>
          </p:nvSpPr>
          <p:spPr bwMode="auto">
            <a:xfrm>
              <a:off x="3057526" y="5246689"/>
              <a:ext cx="65088" cy="73025"/>
            </a:xfrm>
            <a:custGeom>
              <a:avLst/>
              <a:gdLst>
                <a:gd name="T0" fmla="*/ 0 w 41"/>
                <a:gd name="T1" fmla="*/ 35 h 46"/>
                <a:gd name="T2" fmla="*/ 26 w 41"/>
                <a:gd name="T3" fmla="*/ 46 h 46"/>
                <a:gd name="T4" fmla="*/ 41 w 41"/>
                <a:gd name="T5" fmla="*/ 11 h 46"/>
                <a:gd name="T6" fmla="*/ 16 w 41"/>
                <a:gd name="T7" fmla="*/ 0 h 46"/>
                <a:gd name="T8" fmla="*/ 0 w 41"/>
                <a:gd name="T9" fmla="*/ 35 h 46"/>
              </a:gdLst>
              <a:ahLst/>
              <a:cxnLst>
                <a:cxn ang="0">
                  <a:pos x="T0" y="T1"/>
                </a:cxn>
                <a:cxn ang="0">
                  <a:pos x="T2" y="T3"/>
                </a:cxn>
                <a:cxn ang="0">
                  <a:pos x="T4" y="T5"/>
                </a:cxn>
                <a:cxn ang="0">
                  <a:pos x="T6" y="T7"/>
                </a:cxn>
                <a:cxn ang="0">
                  <a:pos x="T8" y="T9"/>
                </a:cxn>
              </a:cxnLst>
              <a:rect l="0" t="0" r="r" b="b"/>
              <a:pathLst>
                <a:path w="41" h="46">
                  <a:moveTo>
                    <a:pt x="0" y="35"/>
                  </a:moveTo>
                  <a:lnTo>
                    <a:pt x="26" y="46"/>
                  </a:lnTo>
                  <a:lnTo>
                    <a:pt x="41" y="11"/>
                  </a:lnTo>
                  <a:lnTo>
                    <a:pt x="16" y="0"/>
                  </a:lnTo>
                  <a:lnTo>
                    <a:pt x="0" y="35"/>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49"/>
            <p:cNvSpPr>
              <a:spLocks/>
            </p:cNvSpPr>
            <p:nvPr/>
          </p:nvSpPr>
          <p:spPr bwMode="auto">
            <a:xfrm>
              <a:off x="3046413" y="5264151"/>
              <a:ext cx="68263" cy="87313"/>
            </a:xfrm>
            <a:custGeom>
              <a:avLst/>
              <a:gdLst>
                <a:gd name="T0" fmla="*/ 30 w 30"/>
                <a:gd name="T1" fmla="*/ 4 h 39"/>
                <a:gd name="T2" fmla="*/ 12 w 30"/>
                <a:gd name="T3" fmla="*/ 0 h 39"/>
                <a:gd name="T4" fmla="*/ 9 w 30"/>
                <a:gd name="T5" fmla="*/ 15 h 39"/>
                <a:gd name="T6" fmla="*/ 0 w 30"/>
                <a:gd name="T7" fmla="*/ 29 h 39"/>
                <a:gd name="T8" fmla="*/ 20 w 30"/>
                <a:gd name="T9" fmla="*/ 39 h 39"/>
                <a:gd name="T10" fmla="*/ 30 w 30"/>
                <a:gd name="T11" fmla="*/ 4 h 39"/>
              </a:gdLst>
              <a:ahLst/>
              <a:cxnLst>
                <a:cxn ang="0">
                  <a:pos x="T0" y="T1"/>
                </a:cxn>
                <a:cxn ang="0">
                  <a:pos x="T2" y="T3"/>
                </a:cxn>
                <a:cxn ang="0">
                  <a:pos x="T4" y="T5"/>
                </a:cxn>
                <a:cxn ang="0">
                  <a:pos x="T6" y="T7"/>
                </a:cxn>
                <a:cxn ang="0">
                  <a:pos x="T8" y="T9"/>
                </a:cxn>
                <a:cxn ang="0">
                  <a:pos x="T10" y="T11"/>
                </a:cxn>
              </a:cxnLst>
              <a:rect l="0" t="0" r="r" b="b"/>
              <a:pathLst>
                <a:path w="30" h="39">
                  <a:moveTo>
                    <a:pt x="30" y="4"/>
                  </a:moveTo>
                  <a:cubicBezTo>
                    <a:pt x="12" y="0"/>
                    <a:pt x="12" y="0"/>
                    <a:pt x="12" y="0"/>
                  </a:cubicBezTo>
                  <a:cubicBezTo>
                    <a:pt x="9" y="15"/>
                    <a:pt x="9" y="15"/>
                    <a:pt x="9" y="15"/>
                  </a:cubicBezTo>
                  <a:cubicBezTo>
                    <a:pt x="0" y="29"/>
                    <a:pt x="0" y="29"/>
                    <a:pt x="0" y="29"/>
                  </a:cubicBezTo>
                  <a:cubicBezTo>
                    <a:pt x="7" y="32"/>
                    <a:pt x="21" y="28"/>
                    <a:pt x="20" y="39"/>
                  </a:cubicBezTo>
                  <a:lnTo>
                    <a:pt x="30" y="4"/>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250"/>
            <p:cNvSpPr>
              <a:spLocks/>
            </p:cNvSpPr>
            <p:nvPr/>
          </p:nvSpPr>
          <p:spPr bwMode="auto">
            <a:xfrm>
              <a:off x="3033713" y="5216526"/>
              <a:ext cx="100013" cy="152400"/>
            </a:xfrm>
            <a:custGeom>
              <a:avLst/>
              <a:gdLst>
                <a:gd name="T0" fmla="*/ 3 w 45"/>
                <a:gd name="T1" fmla="*/ 55 h 68"/>
                <a:gd name="T2" fmla="*/ 11 w 45"/>
                <a:gd name="T3" fmla="*/ 25 h 68"/>
                <a:gd name="T4" fmla="*/ 23 w 45"/>
                <a:gd name="T5" fmla="*/ 58 h 68"/>
                <a:gd name="T6" fmla="*/ 25 w 45"/>
                <a:gd name="T7" fmla="*/ 62 h 68"/>
                <a:gd name="T8" fmla="*/ 20 w 45"/>
                <a:gd name="T9" fmla="*/ 67 h 68"/>
                <a:gd name="T10" fmla="*/ 15 w 45"/>
                <a:gd name="T11" fmla="*/ 66 h 68"/>
                <a:gd name="T12" fmla="*/ 5 w 45"/>
                <a:gd name="T13" fmla="*/ 64 h 68"/>
                <a:gd name="T14" fmla="*/ 3 w 45"/>
                <a:gd name="T15" fmla="*/ 5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3" y="55"/>
                  </a:moveTo>
                  <a:cubicBezTo>
                    <a:pt x="11" y="25"/>
                    <a:pt x="11" y="25"/>
                    <a:pt x="11" y="25"/>
                  </a:cubicBezTo>
                  <a:cubicBezTo>
                    <a:pt x="11" y="25"/>
                    <a:pt x="45" y="0"/>
                    <a:pt x="23" y="58"/>
                  </a:cubicBezTo>
                  <a:cubicBezTo>
                    <a:pt x="22" y="60"/>
                    <a:pt x="21" y="61"/>
                    <a:pt x="25" y="62"/>
                  </a:cubicBezTo>
                  <a:cubicBezTo>
                    <a:pt x="24" y="65"/>
                    <a:pt x="22" y="67"/>
                    <a:pt x="20" y="67"/>
                  </a:cubicBezTo>
                  <a:cubicBezTo>
                    <a:pt x="16" y="68"/>
                    <a:pt x="18" y="65"/>
                    <a:pt x="15" y="66"/>
                  </a:cubicBezTo>
                  <a:cubicBezTo>
                    <a:pt x="11" y="67"/>
                    <a:pt x="10" y="64"/>
                    <a:pt x="5" y="64"/>
                  </a:cubicBezTo>
                  <a:cubicBezTo>
                    <a:pt x="4" y="64"/>
                    <a:pt x="0" y="60"/>
                    <a:pt x="3" y="55"/>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51"/>
            <p:cNvSpPr>
              <a:spLocks/>
            </p:cNvSpPr>
            <p:nvPr/>
          </p:nvSpPr>
          <p:spPr bwMode="auto">
            <a:xfrm>
              <a:off x="3067051" y="5284789"/>
              <a:ext cx="42863" cy="82550"/>
            </a:xfrm>
            <a:custGeom>
              <a:avLst/>
              <a:gdLst>
                <a:gd name="T0" fmla="*/ 13 w 19"/>
                <a:gd name="T1" fmla="*/ 37 h 37"/>
                <a:gd name="T2" fmla="*/ 13 w 19"/>
                <a:gd name="T3" fmla="*/ 37 h 37"/>
                <a:gd name="T4" fmla="*/ 10 w 19"/>
                <a:gd name="T5" fmla="*/ 33 h 37"/>
                <a:gd name="T6" fmla="*/ 11 w 19"/>
                <a:gd name="T7" fmla="*/ 29 h 37"/>
                <a:gd name="T8" fmla="*/ 6 w 19"/>
                <a:gd name="T9" fmla="*/ 30 h 37"/>
                <a:gd name="T10" fmla="*/ 0 w 19"/>
                <a:gd name="T11" fmla="*/ 7 h 37"/>
                <a:gd name="T12" fmla="*/ 11 w 19"/>
                <a:gd name="T13" fmla="*/ 0 h 37"/>
                <a:gd name="T14" fmla="*/ 16 w 19"/>
                <a:gd name="T15" fmla="*/ 9 h 37"/>
                <a:gd name="T16" fmla="*/ 19 w 19"/>
                <a:gd name="T17" fmla="*/ 18 h 37"/>
                <a:gd name="T18" fmla="*/ 17 w 19"/>
                <a:gd name="T19" fmla="*/ 33 h 37"/>
                <a:gd name="T20" fmla="*/ 13 w 19"/>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7">
                  <a:moveTo>
                    <a:pt x="13" y="37"/>
                  </a:moveTo>
                  <a:cubicBezTo>
                    <a:pt x="13" y="37"/>
                    <a:pt x="13" y="37"/>
                    <a:pt x="13" y="37"/>
                  </a:cubicBezTo>
                  <a:cubicBezTo>
                    <a:pt x="11" y="36"/>
                    <a:pt x="10" y="35"/>
                    <a:pt x="10" y="33"/>
                  </a:cubicBezTo>
                  <a:cubicBezTo>
                    <a:pt x="11" y="29"/>
                    <a:pt x="11" y="29"/>
                    <a:pt x="11" y="29"/>
                  </a:cubicBezTo>
                  <a:cubicBezTo>
                    <a:pt x="11" y="25"/>
                    <a:pt x="8" y="25"/>
                    <a:pt x="6" y="30"/>
                  </a:cubicBezTo>
                  <a:cubicBezTo>
                    <a:pt x="0" y="7"/>
                    <a:pt x="0" y="7"/>
                    <a:pt x="0" y="7"/>
                  </a:cubicBezTo>
                  <a:cubicBezTo>
                    <a:pt x="11" y="0"/>
                    <a:pt x="11" y="0"/>
                    <a:pt x="11" y="0"/>
                  </a:cubicBezTo>
                  <a:cubicBezTo>
                    <a:pt x="16" y="9"/>
                    <a:pt x="16" y="9"/>
                    <a:pt x="16" y="9"/>
                  </a:cubicBezTo>
                  <a:cubicBezTo>
                    <a:pt x="19" y="10"/>
                    <a:pt x="19" y="15"/>
                    <a:pt x="19" y="18"/>
                  </a:cubicBezTo>
                  <a:cubicBezTo>
                    <a:pt x="17" y="33"/>
                    <a:pt x="17" y="33"/>
                    <a:pt x="17" y="33"/>
                  </a:cubicBezTo>
                  <a:cubicBezTo>
                    <a:pt x="17" y="35"/>
                    <a:pt x="15" y="37"/>
                    <a:pt x="13" y="37"/>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52"/>
            <p:cNvSpPr>
              <a:spLocks/>
            </p:cNvSpPr>
            <p:nvPr/>
          </p:nvSpPr>
          <p:spPr bwMode="auto">
            <a:xfrm>
              <a:off x="3043238" y="5292726"/>
              <a:ext cx="74613" cy="33338"/>
            </a:xfrm>
            <a:custGeom>
              <a:avLst/>
              <a:gdLst>
                <a:gd name="T0" fmla="*/ 0 w 47"/>
                <a:gd name="T1" fmla="*/ 10 h 21"/>
                <a:gd name="T2" fmla="*/ 45 w 47"/>
                <a:gd name="T3" fmla="*/ 21 h 21"/>
                <a:gd name="T4" fmla="*/ 47 w 47"/>
                <a:gd name="T5" fmla="*/ 10 h 21"/>
                <a:gd name="T6" fmla="*/ 2 w 47"/>
                <a:gd name="T7" fmla="*/ 0 h 21"/>
                <a:gd name="T8" fmla="*/ 0 w 47"/>
                <a:gd name="T9" fmla="*/ 10 h 21"/>
              </a:gdLst>
              <a:ahLst/>
              <a:cxnLst>
                <a:cxn ang="0">
                  <a:pos x="T0" y="T1"/>
                </a:cxn>
                <a:cxn ang="0">
                  <a:pos x="T2" y="T3"/>
                </a:cxn>
                <a:cxn ang="0">
                  <a:pos x="T4" y="T5"/>
                </a:cxn>
                <a:cxn ang="0">
                  <a:pos x="T6" y="T7"/>
                </a:cxn>
                <a:cxn ang="0">
                  <a:pos x="T8" y="T9"/>
                </a:cxn>
              </a:cxnLst>
              <a:rect l="0" t="0" r="r" b="b"/>
              <a:pathLst>
                <a:path w="47" h="21">
                  <a:moveTo>
                    <a:pt x="0" y="10"/>
                  </a:moveTo>
                  <a:lnTo>
                    <a:pt x="45" y="21"/>
                  </a:lnTo>
                  <a:lnTo>
                    <a:pt x="47" y="10"/>
                  </a:lnTo>
                  <a:lnTo>
                    <a:pt x="2"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253"/>
            <p:cNvSpPr>
              <a:spLocks/>
            </p:cNvSpPr>
            <p:nvPr/>
          </p:nvSpPr>
          <p:spPr bwMode="auto">
            <a:xfrm>
              <a:off x="3043238" y="4919664"/>
              <a:ext cx="160338" cy="393700"/>
            </a:xfrm>
            <a:custGeom>
              <a:avLst/>
              <a:gdLst>
                <a:gd name="T0" fmla="*/ 72 w 72"/>
                <a:gd name="T1" fmla="*/ 24 h 176"/>
                <a:gd name="T2" fmla="*/ 51 w 72"/>
                <a:gd name="T3" fmla="*/ 0 h 176"/>
                <a:gd name="T4" fmla="*/ 34 w 72"/>
                <a:gd name="T5" fmla="*/ 29 h 176"/>
                <a:gd name="T6" fmla="*/ 0 w 72"/>
                <a:gd name="T7" fmla="*/ 168 h 176"/>
                <a:gd name="T8" fmla="*/ 1 w 72"/>
                <a:gd name="T9" fmla="*/ 168 h 176"/>
                <a:gd name="T10" fmla="*/ 35 w 72"/>
                <a:gd name="T11" fmla="*/ 176 h 176"/>
                <a:gd name="T12" fmla="*/ 35 w 72"/>
                <a:gd name="T13" fmla="*/ 176 h 176"/>
                <a:gd name="T14" fmla="*/ 72 w 72"/>
                <a:gd name="T15" fmla="*/ 24 h 176"/>
                <a:gd name="T16" fmla="*/ 72 w 72"/>
                <a:gd name="T17"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76">
                  <a:moveTo>
                    <a:pt x="72" y="24"/>
                  </a:moveTo>
                  <a:cubicBezTo>
                    <a:pt x="51" y="0"/>
                    <a:pt x="51" y="0"/>
                    <a:pt x="51" y="0"/>
                  </a:cubicBezTo>
                  <a:cubicBezTo>
                    <a:pt x="41" y="7"/>
                    <a:pt x="35" y="23"/>
                    <a:pt x="34" y="29"/>
                  </a:cubicBezTo>
                  <a:cubicBezTo>
                    <a:pt x="0" y="168"/>
                    <a:pt x="0" y="168"/>
                    <a:pt x="0" y="168"/>
                  </a:cubicBezTo>
                  <a:cubicBezTo>
                    <a:pt x="0" y="168"/>
                    <a:pt x="0" y="168"/>
                    <a:pt x="1" y="168"/>
                  </a:cubicBezTo>
                  <a:cubicBezTo>
                    <a:pt x="35" y="176"/>
                    <a:pt x="35" y="176"/>
                    <a:pt x="35" y="176"/>
                  </a:cubicBezTo>
                  <a:cubicBezTo>
                    <a:pt x="35" y="176"/>
                    <a:pt x="35" y="176"/>
                    <a:pt x="35" y="176"/>
                  </a:cubicBezTo>
                  <a:cubicBezTo>
                    <a:pt x="72" y="24"/>
                    <a:pt x="72" y="24"/>
                    <a:pt x="72" y="24"/>
                  </a:cubicBezTo>
                  <a:cubicBezTo>
                    <a:pt x="72" y="24"/>
                    <a:pt x="72" y="24"/>
                    <a:pt x="72" y="24"/>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54"/>
            <p:cNvSpPr>
              <a:spLocks/>
            </p:cNvSpPr>
            <p:nvPr/>
          </p:nvSpPr>
          <p:spPr bwMode="auto">
            <a:xfrm>
              <a:off x="3781426" y="5083176"/>
              <a:ext cx="65088" cy="55563"/>
            </a:xfrm>
            <a:custGeom>
              <a:avLst/>
              <a:gdLst>
                <a:gd name="T0" fmla="*/ 8 w 41"/>
                <a:gd name="T1" fmla="*/ 35 h 35"/>
                <a:gd name="T2" fmla="*/ 0 w 41"/>
                <a:gd name="T3" fmla="*/ 13 h 35"/>
                <a:gd name="T4" fmla="*/ 31 w 41"/>
                <a:gd name="T5" fmla="*/ 0 h 35"/>
                <a:gd name="T6" fmla="*/ 41 w 41"/>
                <a:gd name="T7" fmla="*/ 23 h 35"/>
                <a:gd name="T8" fmla="*/ 8 w 41"/>
                <a:gd name="T9" fmla="*/ 35 h 35"/>
              </a:gdLst>
              <a:ahLst/>
              <a:cxnLst>
                <a:cxn ang="0">
                  <a:pos x="T0" y="T1"/>
                </a:cxn>
                <a:cxn ang="0">
                  <a:pos x="T2" y="T3"/>
                </a:cxn>
                <a:cxn ang="0">
                  <a:pos x="T4" y="T5"/>
                </a:cxn>
                <a:cxn ang="0">
                  <a:pos x="T6" y="T7"/>
                </a:cxn>
                <a:cxn ang="0">
                  <a:pos x="T8" y="T9"/>
                </a:cxn>
              </a:cxnLst>
              <a:rect l="0" t="0" r="r" b="b"/>
              <a:pathLst>
                <a:path w="41" h="35">
                  <a:moveTo>
                    <a:pt x="8" y="35"/>
                  </a:moveTo>
                  <a:lnTo>
                    <a:pt x="0" y="13"/>
                  </a:lnTo>
                  <a:lnTo>
                    <a:pt x="31" y="0"/>
                  </a:lnTo>
                  <a:lnTo>
                    <a:pt x="41" y="23"/>
                  </a:lnTo>
                  <a:lnTo>
                    <a:pt x="8" y="35"/>
                  </a:lnTo>
                  <a:close/>
                </a:path>
              </a:pathLst>
            </a:custGeom>
            <a:solidFill>
              <a:srgbClr val="F2C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255"/>
            <p:cNvSpPr>
              <a:spLocks/>
            </p:cNvSpPr>
            <p:nvPr/>
          </p:nvSpPr>
          <p:spPr bwMode="auto">
            <a:xfrm>
              <a:off x="3752851" y="5092701"/>
              <a:ext cx="76200" cy="55563"/>
            </a:xfrm>
            <a:custGeom>
              <a:avLst/>
              <a:gdLst>
                <a:gd name="T0" fmla="*/ 31 w 34"/>
                <a:gd name="T1" fmla="*/ 0 h 25"/>
                <a:gd name="T2" fmla="*/ 34 w 34"/>
                <a:gd name="T3" fmla="*/ 16 h 25"/>
                <a:gd name="T4" fmla="*/ 21 w 34"/>
                <a:gd name="T5" fmla="*/ 18 h 25"/>
                <a:gd name="T6" fmla="*/ 9 w 34"/>
                <a:gd name="T7" fmla="*/ 25 h 25"/>
                <a:gd name="T8" fmla="*/ 0 w 34"/>
                <a:gd name="T9" fmla="*/ 6 h 25"/>
                <a:gd name="T10" fmla="*/ 31 w 34"/>
                <a:gd name="T11" fmla="*/ 0 h 25"/>
              </a:gdLst>
              <a:ahLst/>
              <a:cxnLst>
                <a:cxn ang="0">
                  <a:pos x="T0" y="T1"/>
                </a:cxn>
                <a:cxn ang="0">
                  <a:pos x="T2" y="T3"/>
                </a:cxn>
                <a:cxn ang="0">
                  <a:pos x="T4" y="T5"/>
                </a:cxn>
                <a:cxn ang="0">
                  <a:pos x="T6" y="T7"/>
                </a:cxn>
                <a:cxn ang="0">
                  <a:pos x="T8" y="T9"/>
                </a:cxn>
                <a:cxn ang="0">
                  <a:pos x="T10" y="T11"/>
                </a:cxn>
              </a:cxnLst>
              <a:rect l="0" t="0" r="r" b="b"/>
              <a:pathLst>
                <a:path w="34" h="25">
                  <a:moveTo>
                    <a:pt x="31" y="0"/>
                  </a:moveTo>
                  <a:cubicBezTo>
                    <a:pt x="34" y="16"/>
                    <a:pt x="34" y="16"/>
                    <a:pt x="34" y="16"/>
                  </a:cubicBezTo>
                  <a:cubicBezTo>
                    <a:pt x="21" y="18"/>
                    <a:pt x="21" y="18"/>
                    <a:pt x="21" y="18"/>
                  </a:cubicBezTo>
                  <a:cubicBezTo>
                    <a:pt x="9" y="25"/>
                    <a:pt x="9" y="25"/>
                    <a:pt x="9" y="25"/>
                  </a:cubicBezTo>
                  <a:cubicBezTo>
                    <a:pt x="6" y="18"/>
                    <a:pt x="10" y="6"/>
                    <a:pt x="0" y="6"/>
                  </a:cubicBezTo>
                  <a:lnTo>
                    <a:pt x="31" y="0"/>
                  </a:ln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56"/>
            <p:cNvSpPr>
              <a:spLocks/>
            </p:cNvSpPr>
            <p:nvPr/>
          </p:nvSpPr>
          <p:spPr bwMode="auto">
            <a:xfrm>
              <a:off x="3648076" y="5083176"/>
              <a:ext cx="180975" cy="93663"/>
            </a:xfrm>
            <a:custGeom>
              <a:avLst/>
              <a:gdLst>
                <a:gd name="T0" fmla="*/ 31 w 81"/>
                <a:gd name="T1" fmla="*/ 39 h 42"/>
                <a:gd name="T2" fmla="*/ 75 w 81"/>
                <a:gd name="T3" fmla="*/ 22 h 42"/>
                <a:gd name="T4" fmla="*/ 77 w 81"/>
                <a:gd name="T5" fmla="*/ 17 h 42"/>
                <a:gd name="T6" fmla="*/ 77 w 81"/>
                <a:gd name="T7" fmla="*/ 17 h 42"/>
                <a:gd name="T8" fmla="*/ 76 w 81"/>
                <a:gd name="T9" fmla="*/ 17 h 42"/>
                <a:gd name="T10" fmla="*/ 78 w 81"/>
                <a:gd name="T11" fmla="*/ 16 h 42"/>
                <a:gd name="T12" fmla="*/ 80 w 81"/>
                <a:gd name="T13" fmla="*/ 11 h 42"/>
                <a:gd name="T14" fmla="*/ 80 w 81"/>
                <a:gd name="T15" fmla="*/ 11 h 42"/>
                <a:gd name="T16" fmla="*/ 77 w 81"/>
                <a:gd name="T17" fmla="*/ 9 h 42"/>
                <a:gd name="T18" fmla="*/ 77 w 81"/>
                <a:gd name="T19" fmla="*/ 6 h 42"/>
                <a:gd name="T20" fmla="*/ 77 w 81"/>
                <a:gd name="T21" fmla="*/ 6 h 42"/>
                <a:gd name="T22" fmla="*/ 71 w 81"/>
                <a:gd name="T23" fmla="*/ 4 h 42"/>
                <a:gd name="T24" fmla="*/ 65 w 81"/>
                <a:gd name="T25" fmla="*/ 2 h 42"/>
                <a:gd name="T26" fmla="*/ 21 w 81"/>
                <a:gd name="T27" fmla="*/ 14 h 42"/>
                <a:gd name="T28" fmla="*/ 20 w 81"/>
                <a:gd name="T29" fmla="*/ 30 h 42"/>
                <a:gd name="T30" fmla="*/ 24 w 81"/>
                <a:gd name="T31" fmla="*/ 36 h 42"/>
                <a:gd name="T32" fmla="*/ 31 w 81"/>
                <a:gd name="T33"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42">
                  <a:moveTo>
                    <a:pt x="31" y="39"/>
                  </a:moveTo>
                  <a:cubicBezTo>
                    <a:pt x="75" y="22"/>
                    <a:pt x="75" y="22"/>
                    <a:pt x="75" y="22"/>
                  </a:cubicBezTo>
                  <a:cubicBezTo>
                    <a:pt x="77" y="21"/>
                    <a:pt x="77" y="19"/>
                    <a:pt x="77" y="17"/>
                  </a:cubicBezTo>
                  <a:cubicBezTo>
                    <a:pt x="77" y="17"/>
                    <a:pt x="77" y="17"/>
                    <a:pt x="77" y="17"/>
                  </a:cubicBezTo>
                  <a:cubicBezTo>
                    <a:pt x="76" y="17"/>
                    <a:pt x="76" y="17"/>
                    <a:pt x="76" y="17"/>
                  </a:cubicBezTo>
                  <a:cubicBezTo>
                    <a:pt x="78" y="16"/>
                    <a:pt x="78" y="16"/>
                    <a:pt x="78" y="16"/>
                  </a:cubicBezTo>
                  <a:cubicBezTo>
                    <a:pt x="80" y="15"/>
                    <a:pt x="81" y="13"/>
                    <a:pt x="80" y="11"/>
                  </a:cubicBezTo>
                  <a:cubicBezTo>
                    <a:pt x="80" y="11"/>
                    <a:pt x="80" y="11"/>
                    <a:pt x="80" y="11"/>
                  </a:cubicBezTo>
                  <a:cubicBezTo>
                    <a:pt x="80" y="10"/>
                    <a:pt x="78" y="9"/>
                    <a:pt x="77" y="9"/>
                  </a:cubicBezTo>
                  <a:cubicBezTo>
                    <a:pt x="77" y="8"/>
                    <a:pt x="77" y="7"/>
                    <a:pt x="77" y="6"/>
                  </a:cubicBezTo>
                  <a:cubicBezTo>
                    <a:pt x="77" y="6"/>
                    <a:pt x="77" y="6"/>
                    <a:pt x="77" y="6"/>
                  </a:cubicBezTo>
                  <a:cubicBezTo>
                    <a:pt x="76" y="4"/>
                    <a:pt x="74" y="3"/>
                    <a:pt x="71" y="4"/>
                  </a:cubicBezTo>
                  <a:cubicBezTo>
                    <a:pt x="65" y="2"/>
                    <a:pt x="65" y="2"/>
                    <a:pt x="65" y="2"/>
                  </a:cubicBezTo>
                  <a:cubicBezTo>
                    <a:pt x="59" y="10"/>
                    <a:pt x="33" y="0"/>
                    <a:pt x="21" y="14"/>
                  </a:cubicBezTo>
                  <a:cubicBezTo>
                    <a:pt x="0" y="37"/>
                    <a:pt x="16" y="37"/>
                    <a:pt x="20" y="30"/>
                  </a:cubicBezTo>
                  <a:cubicBezTo>
                    <a:pt x="14" y="36"/>
                    <a:pt x="22" y="41"/>
                    <a:pt x="24" y="36"/>
                  </a:cubicBezTo>
                  <a:cubicBezTo>
                    <a:pt x="23" y="42"/>
                    <a:pt x="28" y="42"/>
                    <a:pt x="31" y="39"/>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57"/>
            <p:cNvSpPr>
              <a:spLocks/>
            </p:cNvSpPr>
            <p:nvPr/>
          </p:nvSpPr>
          <p:spPr bwMode="auto">
            <a:xfrm>
              <a:off x="3790951" y="5081589"/>
              <a:ext cx="23813" cy="57150"/>
            </a:xfrm>
            <a:custGeom>
              <a:avLst/>
              <a:gdLst>
                <a:gd name="T0" fmla="*/ 7 w 15"/>
                <a:gd name="T1" fmla="*/ 36 h 36"/>
                <a:gd name="T2" fmla="*/ 0 w 15"/>
                <a:gd name="T3" fmla="*/ 2 h 36"/>
                <a:gd name="T4" fmla="*/ 10 w 15"/>
                <a:gd name="T5" fmla="*/ 0 h 36"/>
                <a:gd name="T6" fmla="*/ 15 w 15"/>
                <a:gd name="T7" fmla="*/ 35 h 36"/>
                <a:gd name="T8" fmla="*/ 7 w 15"/>
                <a:gd name="T9" fmla="*/ 36 h 36"/>
              </a:gdLst>
              <a:ahLst/>
              <a:cxnLst>
                <a:cxn ang="0">
                  <a:pos x="T0" y="T1"/>
                </a:cxn>
                <a:cxn ang="0">
                  <a:pos x="T2" y="T3"/>
                </a:cxn>
                <a:cxn ang="0">
                  <a:pos x="T4" y="T5"/>
                </a:cxn>
                <a:cxn ang="0">
                  <a:pos x="T6" y="T7"/>
                </a:cxn>
                <a:cxn ang="0">
                  <a:pos x="T8" y="T9"/>
                </a:cxn>
              </a:cxnLst>
              <a:rect l="0" t="0" r="r" b="b"/>
              <a:pathLst>
                <a:path w="15" h="36">
                  <a:moveTo>
                    <a:pt x="7" y="36"/>
                  </a:moveTo>
                  <a:lnTo>
                    <a:pt x="0" y="2"/>
                  </a:lnTo>
                  <a:lnTo>
                    <a:pt x="10" y="0"/>
                  </a:lnTo>
                  <a:lnTo>
                    <a:pt x="15" y="35"/>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58"/>
            <p:cNvSpPr>
              <a:spLocks/>
            </p:cNvSpPr>
            <p:nvPr/>
          </p:nvSpPr>
          <p:spPr bwMode="auto">
            <a:xfrm>
              <a:off x="3802063" y="5033964"/>
              <a:ext cx="195263" cy="107950"/>
            </a:xfrm>
            <a:custGeom>
              <a:avLst/>
              <a:gdLst>
                <a:gd name="T0" fmla="*/ 79 w 88"/>
                <a:gd name="T1" fmla="*/ 0 h 48"/>
                <a:gd name="T2" fmla="*/ 88 w 88"/>
                <a:gd name="T3" fmla="*/ 24 h 48"/>
                <a:gd name="T4" fmla="*/ 72 w 88"/>
                <a:gd name="T5" fmla="*/ 31 h 48"/>
                <a:gd name="T6" fmla="*/ 6 w 88"/>
                <a:gd name="T7" fmla="*/ 48 h 48"/>
                <a:gd name="T8" fmla="*/ 0 w 88"/>
                <a:gd name="T9" fmla="*/ 20 h 48"/>
                <a:gd name="T10" fmla="*/ 0 w 88"/>
                <a:gd name="T11" fmla="*/ 20 h 48"/>
                <a:gd name="T12" fmla="*/ 79 w 88"/>
                <a:gd name="T13" fmla="*/ 0 h 48"/>
                <a:gd name="T14" fmla="*/ 79 w 8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8">
                  <a:moveTo>
                    <a:pt x="79" y="0"/>
                  </a:moveTo>
                  <a:cubicBezTo>
                    <a:pt x="88" y="24"/>
                    <a:pt x="88" y="24"/>
                    <a:pt x="88" y="24"/>
                  </a:cubicBezTo>
                  <a:cubicBezTo>
                    <a:pt x="86" y="27"/>
                    <a:pt x="79" y="29"/>
                    <a:pt x="72" y="31"/>
                  </a:cubicBezTo>
                  <a:cubicBezTo>
                    <a:pt x="66" y="32"/>
                    <a:pt x="6" y="48"/>
                    <a:pt x="6" y="48"/>
                  </a:cubicBezTo>
                  <a:cubicBezTo>
                    <a:pt x="0" y="20"/>
                    <a:pt x="0" y="20"/>
                    <a:pt x="0" y="20"/>
                  </a:cubicBezTo>
                  <a:cubicBezTo>
                    <a:pt x="0" y="20"/>
                    <a:pt x="0" y="20"/>
                    <a:pt x="0" y="20"/>
                  </a:cubicBezTo>
                  <a:cubicBezTo>
                    <a:pt x="79" y="0"/>
                    <a:pt x="79" y="0"/>
                    <a:pt x="79" y="0"/>
                  </a:cubicBezTo>
                  <a:cubicBezTo>
                    <a:pt x="79" y="0"/>
                    <a:pt x="79" y="0"/>
                    <a:pt x="79"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Oval 259"/>
            <p:cNvSpPr>
              <a:spLocks noChangeArrowheads="1"/>
            </p:cNvSpPr>
            <p:nvPr/>
          </p:nvSpPr>
          <p:spPr bwMode="auto">
            <a:xfrm>
              <a:off x="3802063" y="4900614"/>
              <a:ext cx="60325" cy="57150"/>
            </a:xfrm>
            <a:prstGeom prst="ellipse">
              <a:avLst/>
            </a:pr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260"/>
            <p:cNvSpPr>
              <a:spLocks/>
            </p:cNvSpPr>
            <p:nvPr/>
          </p:nvSpPr>
          <p:spPr bwMode="auto">
            <a:xfrm>
              <a:off x="3825876" y="5126039"/>
              <a:ext cx="220663" cy="128588"/>
            </a:xfrm>
            <a:custGeom>
              <a:avLst/>
              <a:gdLst>
                <a:gd name="T0" fmla="*/ 39 w 99"/>
                <a:gd name="T1" fmla="*/ 0 h 58"/>
                <a:gd name="T2" fmla="*/ 29 w 99"/>
                <a:gd name="T3" fmla="*/ 47 h 58"/>
                <a:gd name="T4" fmla="*/ 0 w 99"/>
                <a:gd name="T5" fmla="*/ 45 h 58"/>
                <a:gd name="T6" fmla="*/ 99 w 99"/>
                <a:gd name="T7" fmla="*/ 45 h 58"/>
                <a:gd name="T8" fmla="*/ 53 w 99"/>
                <a:gd name="T9" fmla="*/ 46 h 58"/>
                <a:gd name="T10" fmla="*/ 39 w 99"/>
                <a:gd name="T11" fmla="*/ 0 h 58"/>
              </a:gdLst>
              <a:ahLst/>
              <a:cxnLst>
                <a:cxn ang="0">
                  <a:pos x="T0" y="T1"/>
                </a:cxn>
                <a:cxn ang="0">
                  <a:pos x="T2" y="T3"/>
                </a:cxn>
                <a:cxn ang="0">
                  <a:pos x="T4" y="T5"/>
                </a:cxn>
                <a:cxn ang="0">
                  <a:pos x="T6" y="T7"/>
                </a:cxn>
                <a:cxn ang="0">
                  <a:pos x="T8" y="T9"/>
                </a:cxn>
                <a:cxn ang="0">
                  <a:pos x="T10" y="T11"/>
                </a:cxn>
              </a:cxnLst>
              <a:rect l="0" t="0" r="r" b="b"/>
              <a:pathLst>
                <a:path w="99" h="58">
                  <a:moveTo>
                    <a:pt x="39" y="0"/>
                  </a:moveTo>
                  <a:cubicBezTo>
                    <a:pt x="38" y="13"/>
                    <a:pt x="39" y="42"/>
                    <a:pt x="29" y="47"/>
                  </a:cubicBezTo>
                  <a:cubicBezTo>
                    <a:pt x="19" y="51"/>
                    <a:pt x="9" y="48"/>
                    <a:pt x="0" y="45"/>
                  </a:cubicBezTo>
                  <a:cubicBezTo>
                    <a:pt x="24" y="57"/>
                    <a:pt x="81" y="58"/>
                    <a:pt x="99" y="45"/>
                  </a:cubicBezTo>
                  <a:cubicBezTo>
                    <a:pt x="90" y="48"/>
                    <a:pt x="62" y="51"/>
                    <a:pt x="53" y="46"/>
                  </a:cubicBezTo>
                  <a:cubicBezTo>
                    <a:pt x="43" y="42"/>
                    <a:pt x="41" y="12"/>
                    <a:pt x="39" y="0"/>
                  </a:cubicBezTo>
                  <a:close/>
                </a:path>
              </a:pathLst>
            </a:custGeom>
            <a:solidFill>
              <a:srgbClr val="1C4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261"/>
            <p:cNvSpPr>
              <a:spLocks/>
            </p:cNvSpPr>
            <p:nvPr/>
          </p:nvSpPr>
          <p:spPr bwMode="auto">
            <a:xfrm>
              <a:off x="3757613" y="5119689"/>
              <a:ext cx="44450" cy="50800"/>
            </a:xfrm>
            <a:custGeom>
              <a:avLst/>
              <a:gdLst>
                <a:gd name="T0" fmla="*/ 9 w 20"/>
                <a:gd name="T1" fmla="*/ 17 h 23"/>
                <a:gd name="T2" fmla="*/ 4 w 20"/>
                <a:gd name="T3" fmla="*/ 10 h 23"/>
                <a:gd name="T4" fmla="*/ 11 w 20"/>
                <a:gd name="T5" fmla="*/ 5 h 23"/>
                <a:gd name="T6" fmla="*/ 17 w 20"/>
                <a:gd name="T7" fmla="*/ 12 h 23"/>
                <a:gd name="T8" fmla="*/ 9 w 20"/>
                <a:gd name="T9" fmla="*/ 17 h 23"/>
              </a:gdLst>
              <a:ahLst/>
              <a:cxnLst>
                <a:cxn ang="0">
                  <a:pos x="T0" y="T1"/>
                </a:cxn>
                <a:cxn ang="0">
                  <a:pos x="T2" y="T3"/>
                </a:cxn>
                <a:cxn ang="0">
                  <a:pos x="T4" y="T5"/>
                </a:cxn>
                <a:cxn ang="0">
                  <a:pos x="T6" y="T7"/>
                </a:cxn>
                <a:cxn ang="0">
                  <a:pos x="T8" y="T9"/>
                </a:cxn>
              </a:cxnLst>
              <a:rect l="0" t="0" r="r" b="b"/>
              <a:pathLst>
                <a:path w="20" h="23">
                  <a:moveTo>
                    <a:pt x="9" y="17"/>
                  </a:moveTo>
                  <a:cubicBezTo>
                    <a:pt x="4" y="10"/>
                    <a:pt x="4" y="10"/>
                    <a:pt x="4" y="10"/>
                  </a:cubicBezTo>
                  <a:cubicBezTo>
                    <a:pt x="0" y="4"/>
                    <a:pt x="8" y="0"/>
                    <a:pt x="11" y="5"/>
                  </a:cubicBezTo>
                  <a:cubicBezTo>
                    <a:pt x="17" y="12"/>
                    <a:pt x="17" y="12"/>
                    <a:pt x="17" y="12"/>
                  </a:cubicBezTo>
                  <a:cubicBezTo>
                    <a:pt x="20" y="18"/>
                    <a:pt x="13" y="23"/>
                    <a:pt x="9" y="17"/>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262"/>
            <p:cNvSpPr>
              <a:spLocks/>
            </p:cNvSpPr>
            <p:nvPr/>
          </p:nvSpPr>
          <p:spPr bwMode="auto">
            <a:xfrm>
              <a:off x="3735388" y="5121276"/>
              <a:ext cx="44450" cy="53975"/>
            </a:xfrm>
            <a:custGeom>
              <a:avLst/>
              <a:gdLst>
                <a:gd name="T0" fmla="*/ 9 w 20"/>
                <a:gd name="T1" fmla="*/ 17 h 24"/>
                <a:gd name="T2" fmla="*/ 5 w 20"/>
                <a:gd name="T3" fmla="*/ 11 h 24"/>
                <a:gd name="T4" fmla="*/ 12 w 20"/>
                <a:gd name="T5" fmla="*/ 5 h 24"/>
                <a:gd name="T6" fmla="*/ 17 w 20"/>
                <a:gd name="T7" fmla="*/ 13 h 24"/>
                <a:gd name="T8" fmla="*/ 9 w 20"/>
                <a:gd name="T9" fmla="*/ 17 h 24"/>
              </a:gdLst>
              <a:ahLst/>
              <a:cxnLst>
                <a:cxn ang="0">
                  <a:pos x="T0" y="T1"/>
                </a:cxn>
                <a:cxn ang="0">
                  <a:pos x="T2" y="T3"/>
                </a:cxn>
                <a:cxn ang="0">
                  <a:pos x="T4" y="T5"/>
                </a:cxn>
                <a:cxn ang="0">
                  <a:pos x="T6" y="T7"/>
                </a:cxn>
                <a:cxn ang="0">
                  <a:pos x="T8" y="T9"/>
                </a:cxn>
              </a:cxnLst>
              <a:rect l="0" t="0" r="r" b="b"/>
              <a:pathLst>
                <a:path w="20" h="24">
                  <a:moveTo>
                    <a:pt x="9" y="17"/>
                  </a:moveTo>
                  <a:cubicBezTo>
                    <a:pt x="5" y="11"/>
                    <a:pt x="5" y="11"/>
                    <a:pt x="5" y="11"/>
                  </a:cubicBezTo>
                  <a:cubicBezTo>
                    <a:pt x="0" y="5"/>
                    <a:pt x="9" y="0"/>
                    <a:pt x="12" y="5"/>
                  </a:cubicBezTo>
                  <a:cubicBezTo>
                    <a:pt x="17" y="13"/>
                    <a:pt x="17" y="13"/>
                    <a:pt x="17" y="13"/>
                  </a:cubicBezTo>
                  <a:cubicBezTo>
                    <a:pt x="20" y="18"/>
                    <a:pt x="13" y="24"/>
                    <a:pt x="9" y="17"/>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263"/>
            <p:cNvSpPr>
              <a:spLocks/>
            </p:cNvSpPr>
            <p:nvPr/>
          </p:nvSpPr>
          <p:spPr bwMode="auto">
            <a:xfrm>
              <a:off x="3721101" y="5132389"/>
              <a:ext cx="44450" cy="50800"/>
            </a:xfrm>
            <a:custGeom>
              <a:avLst/>
              <a:gdLst>
                <a:gd name="T0" fmla="*/ 9 w 20"/>
                <a:gd name="T1" fmla="*/ 17 h 23"/>
                <a:gd name="T2" fmla="*/ 4 w 20"/>
                <a:gd name="T3" fmla="*/ 10 h 23"/>
                <a:gd name="T4" fmla="*/ 11 w 20"/>
                <a:gd name="T5" fmla="*/ 4 h 23"/>
                <a:gd name="T6" fmla="*/ 17 w 20"/>
                <a:gd name="T7" fmla="*/ 12 h 23"/>
                <a:gd name="T8" fmla="*/ 9 w 20"/>
                <a:gd name="T9" fmla="*/ 17 h 23"/>
              </a:gdLst>
              <a:ahLst/>
              <a:cxnLst>
                <a:cxn ang="0">
                  <a:pos x="T0" y="T1"/>
                </a:cxn>
                <a:cxn ang="0">
                  <a:pos x="T2" y="T3"/>
                </a:cxn>
                <a:cxn ang="0">
                  <a:pos x="T4" y="T5"/>
                </a:cxn>
                <a:cxn ang="0">
                  <a:pos x="T6" y="T7"/>
                </a:cxn>
                <a:cxn ang="0">
                  <a:pos x="T8" y="T9"/>
                </a:cxn>
              </a:cxnLst>
              <a:rect l="0" t="0" r="r" b="b"/>
              <a:pathLst>
                <a:path w="20" h="23">
                  <a:moveTo>
                    <a:pt x="9" y="17"/>
                  </a:moveTo>
                  <a:cubicBezTo>
                    <a:pt x="4" y="10"/>
                    <a:pt x="4" y="10"/>
                    <a:pt x="4" y="10"/>
                  </a:cubicBezTo>
                  <a:cubicBezTo>
                    <a:pt x="0" y="4"/>
                    <a:pt x="8" y="0"/>
                    <a:pt x="11" y="4"/>
                  </a:cubicBezTo>
                  <a:cubicBezTo>
                    <a:pt x="17" y="12"/>
                    <a:pt x="17" y="12"/>
                    <a:pt x="17" y="12"/>
                  </a:cubicBezTo>
                  <a:cubicBezTo>
                    <a:pt x="20" y="17"/>
                    <a:pt x="13" y="23"/>
                    <a:pt x="9" y="17"/>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264"/>
            <p:cNvSpPr>
              <a:spLocks/>
            </p:cNvSpPr>
            <p:nvPr/>
          </p:nvSpPr>
          <p:spPr bwMode="auto">
            <a:xfrm>
              <a:off x="3709988" y="5143501"/>
              <a:ext cx="36513" cy="42863"/>
            </a:xfrm>
            <a:custGeom>
              <a:avLst/>
              <a:gdLst>
                <a:gd name="T0" fmla="*/ 7 w 16"/>
                <a:gd name="T1" fmla="*/ 13 h 19"/>
                <a:gd name="T2" fmla="*/ 4 w 16"/>
                <a:gd name="T3" fmla="*/ 8 h 19"/>
                <a:gd name="T4" fmla="*/ 9 w 16"/>
                <a:gd name="T5" fmla="*/ 4 h 19"/>
                <a:gd name="T6" fmla="*/ 13 w 16"/>
                <a:gd name="T7" fmla="*/ 10 h 19"/>
                <a:gd name="T8" fmla="*/ 7 w 16"/>
                <a:gd name="T9" fmla="*/ 13 h 19"/>
              </a:gdLst>
              <a:ahLst/>
              <a:cxnLst>
                <a:cxn ang="0">
                  <a:pos x="T0" y="T1"/>
                </a:cxn>
                <a:cxn ang="0">
                  <a:pos x="T2" y="T3"/>
                </a:cxn>
                <a:cxn ang="0">
                  <a:pos x="T4" y="T5"/>
                </a:cxn>
                <a:cxn ang="0">
                  <a:pos x="T6" y="T7"/>
                </a:cxn>
                <a:cxn ang="0">
                  <a:pos x="T8" y="T9"/>
                </a:cxn>
              </a:cxnLst>
              <a:rect l="0" t="0" r="r" b="b"/>
              <a:pathLst>
                <a:path w="16" h="19">
                  <a:moveTo>
                    <a:pt x="7" y="13"/>
                  </a:moveTo>
                  <a:cubicBezTo>
                    <a:pt x="4" y="8"/>
                    <a:pt x="4" y="8"/>
                    <a:pt x="4" y="8"/>
                  </a:cubicBezTo>
                  <a:cubicBezTo>
                    <a:pt x="0" y="3"/>
                    <a:pt x="7" y="0"/>
                    <a:pt x="9" y="4"/>
                  </a:cubicBezTo>
                  <a:cubicBezTo>
                    <a:pt x="13" y="10"/>
                    <a:pt x="13" y="10"/>
                    <a:pt x="13" y="10"/>
                  </a:cubicBezTo>
                  <a:cubicBezTo>
                    <a:pt x="16" y="14"/>
                    <a:pt x="10" y="19"/>
                    <a:pt x="7" y="13"/>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65"/>
            <p:cNvSpPr>
              <a:spLocks/>
            </p:cNvSpPr>
            <p:nvPr/>
          </p:nvSpPr>
          <p:spPr bwMode="auto">
            <a:xfrm>
              <a:off x="3087688" y="5341939"/>
              <a:ext cx="34925" cy="38100"/>
            </a:xfrm>
            <a:custGeom>
              <a:avLst/>
              <a:gdLst>
                <a:gd name="T0" fmla="*/ 0 w 16"/>
                <a:gd name="T1" fmla="*/ 0 h 17"/>
                <a:gd name="T2" fmla="*/ 12 w 16"/>
                <a:gd name="T3" fmla="*/ 0 h 17"/>
                <a:gd name="T4" fmla="*/ 16 w 16"/>
                <a:gd name="T5" fmla="*/ 4 h 17"/>
                <a:gd name="T6" fmla="*/ 16 w 16"/>
                <a:gd name="T7" fmla="*/ 17 h 17"/>
                <a:gd name="T8" fmla="*/ 11 w 16"/>
                <a:gd name="T9" fmla="*/ 17 h 17"/>
                <a:gd name="T10" fmla="*/ 11 w 16"/>
                <a:gd name="T11" fmla="*/ 8 h 17"/>
                <a:gd name="T12" fmla="*/ 8 w 16"/>
                <a:gd name="T13" fmla="*/ 6 h 17"/>
                <a:gd name="T14" fmla="*/ 0 w 16"/>
                <a:gd name="T15" fmla="*/ 6 h 17"/>
                <a:gd name="T16" fmla="*/ 0 w 1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0" y="0"/>
                  </a:moveTo>
                  <a:cubicBezTo>
                    <a:pt x="12" y="0"/>
                    <a:pt x="12" y="0"/>
                    <a:pt x="12" y="0"/>
                  </a:cubicBezTo>
                  <a:cubicBezTo>
                    <a:pt x="14" y="0"/>
                    <a:pt x="16" y="2"/>
                    <a:pt x="16" y="4"/>
                  </a:cubicBezTo>
                  <a:cubicBezTo>
                    <a:pt x="16" y="17"/>
                    <a:pt x="16" y="17"/>
                    <a:pt x="16" y="17"/>
                  </a:cubicBezTo>
                  <a:cubicBezTo>
                    <a:pt x="11" y="17"/>
                    <a:pt x="11" y="17"/>
                    <a:pt x="11" y="17"/>
                  </a:cubicBezTo>
                  <a:cubicBezTo>
                    <a:pt x="11" y="8"/>
                    <a:pt x="11" y="8"/>
                    <a:pt x="11" y="8"/>
                  </a:cubicBezTo>
                  <a:cubicBezTo>
                    <a:pt x="11" y="7"/>
                    <a:pt x="9" y="6"/>
                    <a:pt x="8" y="6"/>
                  </a:cubicBezTo>
                  <a:cubicBezTo>
                    <a:pt x="0" y="6"/>
                    <a:pt x="0" y="6"/>
                    <a:pt x="0" y="6"/>
                  </a:cubicBezTo>
                  <a:lnTo>
                    <a:pt x="0" y="0"/>
                  </a:ln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266"/>
            <p:cNvSpPr>
              <a:spLocks/>
            </p:cNvSpPr>
            <p:nvPr/>
          </p:nvSpPr>
          <p:spPr bwMode="auto">
            <a:xfrm>
              <a:off x="3716338" y="5287964"/>
              <a:ext cx="36513" cy="65088"/>
            </a:xfrm>
            <a:custGeom>
              <a:avLst/>
              <a:gdLst>
                <a:gd name="T0" fmla="*/ 13 w 16"/>
                <a:gd name="T1" fmla="*/ 0 h 29"/>
                <a:gd name="T2" fmla="*/ 16 w 16"/>
                <a:gd name="T3" fmla="*/ 1 h 29"/>
                <a:gd name="T4" fmla="*/ 15 w 16"/>
                <a:gd name="T5" fmla="*/ 3 h 29"/>
                <a:gd name="T6" fmla="*/ 9 w 16"/>
                <a:gd name="T7" fmla="*/ 25 h 29"/>
                <a:gd name="T8" fmla="*/ 5 w 16"/>
                <a:gd name="T9" fmla="*/ 29 h 29"/>
                <a:gd name="T10" fmla="*/ 0 w 16"/>
                <a:gd name="T11" fmla="*/ 28 h 29"/>
                <a:gd name="T12" fmla="*/ 8 w 16"/>
                <a:gd name="T13" fmla="*/ 3 h 29"/>
                <a:gd name="T14" fmla="*/ 13 w 16"/>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9">
                  <a:moveTo>
                    <a:pt x="13" y="0"/>
                  </a:moveTo>
                  <a:cubicBezTo>
                    <a:pt x="16" y="1"/>
                    <a:pt x="16" y="1"/>
                    <a:pt x="16" y="1"/>
                  </a:cubicBezTo>
                  <a:cubicBezTo>
                    <a:pt x="15" y="3"/>
                    <a:pt x="15" y="3"/>
                    <a:pt x="15" y="3"/>
                  </a:cubicBezTo>
                  <a:cubicBezTo>
                    <a:pt x="9" y="25"/>
                    <a:pt x="9" y="25"/>
                    <a:pt x="9" y="25"/>
                  </a:cubicBezTo>
                  <a:cubicBezTo>
                    <a:pt x="8" y="27"/>
                    <a:pt x="6" y="28"/>
                    <a:pt x="5" y="29"/>
                  </a:cubicBezTo>
                  <a:cubicBezTo>
                    <a:pt x="3" y="29"/>
                    <a:pt x="0" y="29"/>
                    <a:pt x="0" y="28"/>
                  </a:cubicBezTo>
                  <a:cubicBezTo>
                    <a:pt x="8" y="3"/>
                    <a:pt x="8" y="3"/>
                    <a:pt x="8" y="3"/>
                  </a:cubicBezTo>
                  <a:cubicBezTo>
                    <a:pt x="8" y="1"/>
                    <a:pt x="11" y="0"/>
                    <a:pt x="13" y="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267"/>
            <p:cNvSpPr>
              <a:spLocks/>
            </p:cNvSpPr>
            <p:nvPr/>
          </p:nvSpPr>
          <p:spPr bwMode="auto">
            <a:xfrm>
              <a:off x="3759201" y="5341939"/>
              <a:ext cx="17463" cy="26988"/>
            </a:xfrm>
            <a:custGeom>
              <a:avLst/>
              <a:gdLst>
                <a:gd name="T0" fmla="*/ 3 w 8"/>
                <a:gd name="T1" fmla="*/ 12 h 12"/>
                <a:gd name="T2" fmla="*/ 3 w 8"/>
                <a:gd name="T3" fmla="*/ 12 h 12"/>
                <a:gd name="T4" fmla="*/ 7 w 8"/>
                <a:gd name="T5" fmla="*/ 9 h 12"/>
                <a:gd name="T6" fmla="*/ 8 w 8"/>
                <a:gd name="T7" fmla="*/ 4 h 12"/>
                <a:gd name="T8" fmla="*/ 5 w 8"/>
                <a:gd name="T9" fmla="*/ 0 h 12"/>
                <a:gd name="T10" fmla="*/ 5 w 8"/>
                <a:gd name="T11" fmla="*/ 0 h 12"/>
                <a:gd name="T12" fmla="*/ 1 w 8"/>
                <a:gd name="T13" fmla="*/ 3 h 12"/>
                <a:gd name="T14" fmla="*/ 0 w 8"/>
                <a:gd name="T15" fmla="*/ 9 h 12"/>
                <a:gd name="T16" fmla="*/ 3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3" y="12"/>
                  </a:moveTo>
                  <a:cubicBezTo>
                    <a:pt x="3" y="12"/>
                    <a:pt x="3" y="12"/>
                    <a:pt x="3" y="12"/>
                  </a:cubicBezTo>
                  <a:cubicBezTo>
                    <a:pt x="5" y="12"/>
                    <a:pt x="7" y="11"/>
                    <a:pt x="7" y="9"/>
                  </a:cubicBezTo>
                  <a:cubicBezTo>
                    <a:pt x="8" y="4"/>
                    <a:pt x="8" y="4"/>
                    <a:pt x="8" y="4"/>
                  </a:cubicBezTo>
                  <a:cubicBezTo>
                    <a:pt x="8" y="2"/>
                    <a:pt x="7" y="0"/>
                    <a:pt x="5" y="0"/>
                  </a:cubicBezTo>
                  <a:cubicBezTo>
                    <a:pt x="5" y="0"/>
                    <a:pt x="5" y="0"/>
                    <a:pt x="5" y="0"/>
                  </a:cubicBezTo>
                  <a:cubicBezTo>
                    <a:pt x="4" y="0"/>
                    <a:pt x="2" y="1"/>
                    <a:pt x="1" y="3"/>
                  </a:cubicBezTo>
                  <a:cubicBezTo>
                    <a:pt x="0" y="9"/>
                    <a:pt x="0" y="9"/>
                    <a:pt x="0" y="9"/>
                  </a:cubicBezTo>
                  <a:cubicBezTo>
                    <a:pt x="0" y="10"/>
                    <a:pt x="1" y="12"/>
                    <a:pt x="3" y="12"/>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268"/>
            <p:cNvSpPr>
              <a:spLocks/>
            </p:cNvSpPr>
            <p:nvPr/>
          </p:nvSpPr>
          <p:spPr bwMode="auto">
            <a:xfrm>
              <a:off x="3746501" y="5341939"/>
              <a:ext cx="19050" cy="28575"/>
            </a:xfrm>
            <a:custGeom>
              <a:avLst/>
              <a:gdLst>
                <a:gd name="T0" fmla="*/ 3 w 9"/>
                <a:gd name="T1" fmla="*/ 13 h 13"/>
                <a:gd name="T2" fmla="*/ 3 w 9"/>
                <a:gd name="T3" fmla="*/ 13 h 13"/>
                <a:gd name="T4" fmla="*/ 7 w 9"/>
                <a:gd name="T5" fmla="*/ 10 h 13"/>
                <a:gd name="T6" fmla="*/ 8 w 9"/>
                <a:gd name="T7" fmla="*/ 4 h 13"/>
                <a:gd name="T8" fmla="*/ 5 w 9"/>
                <a:gd name="T9" fmla="*/ 1 h 13"/>
                <a:gd name="T10" fmla="*/ 5 w 9"/>
                <a:gd name="T11" fmla="*/ 1 h 13"/>
                <a:gd name="T12" fmla="*/ 2 w 9"/>
                <a:gd name="T13" fmla="*/ 4 h 13"/>
                <a:gd name="T14" fmla="*/ 1 w 9"/>
                <a:gd name="T15" fmla="*/ 9 h 13"/>
                <a:gd name="T16" fmla="*/ 3 w 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3" y="13"/>
                  </a:moveTo>
                  <a:cubicBezTo>
                    <a:pt x="3" y="13"/>
                    <a:pt x="3" y="13"/>
                    <a:pt x="3" y="13"/>
                  </a:cubicBezTo>
                  <a:cubicBezTo>
                    <a:pt x="5" y="13"/>
                    <a:pt x="7" y="12"/>
                    <a:pt x="7" y="10"/>
                  </a:cubicBezTo>
                  <a:cubicBezTo>
                    <a:pt x="8" y="4"/>
                    <a:pt x="8" y="4"/>
                    <a:pt x="8" y="4"/>
                  </a:cubicBezTo>
                  <a:cubicBezTo>
                    <a:pt x="9" y="2"/>
                    <a:pt x="7" y="1"/>
                    <a:pt x="5" y="1"/>
                  </a:cubicBezTo>
                  <a:cubicBezTo>
                    <a:pt x="5" y="1"/>
                    <a:pt x="5" y="1"/>
                    <a:pt x="5" y="1"/>
                  </a:cubicBezTo>
                  <a:cubicBezTo>
                    <a:pt x="4" y="0"/>
                    <a:pt x="2" y="2"/>
                    <a:pt x="2" y="4"/>
                  </a:cubicBezTo>
                  <a:cubicBezTo>
                    <a:pt x="1" y="9"/>
                    <a:pt x="1" y="9"/>
                    <a:pt x="1" y="9"/>
                  </a:cubicBezTo>
                  <a:cubicBezTo>
                    <a:pt x="0" y="11"/>
                    <a:pt x="1" y="13"/>
                    <a:pt x="3" y="13"/>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269"/>
            <p:cNvSpPr>
              <a:spLocks/>
            </p:cNvSpPr>
            <p:nvPr/>
          </p:nvSpPr>
          <p:spPr bwMode="auto">
            <a:xfrm>
              <a:off x="3732213" y="5341939"/>
              <a:ext cx="20638" cy="28575"/>
            </a:xfrm>
            <a:custGeom>
              <a:avLst/>
              <a:gdLst>
                <a:gd name="T0" fmla="*/ 3 w 9"/>
                <a:gd name="T1" fmla="*/ 13 h 13"/>
                <a:gd name="T2" fmla="*/ 3 w 9"/>
                <a:gd name="T3" fmla="*/ 13 h 13"/>
                <a:gd name="T4" fmla="*/ 7 w 9"/>
                <a:gd name="T5" fmla="*/ 10 h 13"/>
                <a:gd name="T6" fmla="*/ 8 w 9"/>
                <a:gd name="T7" fmla="*/ 4 h 13"/>
                <a:gd name="T8" fmla="*/ 6 w 9"/>
                <a:gd name="T9" fmla="*/ 1 h 13"/>
                <a:gd name="T10" fmla="*/ 6 w 9"/>
                <a:gd name="T11" fmla="*/ 1 h 13"/>
                <a:gd name="T12" fmla="*/ 2 w 9"/>
                <a:gd name="T13" fmla="*/ 4 h 13"/>
                <a:gd name="T14" fmla="*/ 1 w 9"/>
                <a:gd name="T15" fmla="*/ 9 h 13"/>
                <a:gd name="T16" fmla="*/ 3 w 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3" y="13"/>
                  </a:moveTo>
                  <a:cubicBezTo>
                    <a:pt x="3" y="13"/>
                    <a:pt x="3" y="13"/>
                    <a:pt x="3" y="13"/>
                  </a:cubicBezTo>
                  <a:cubicBezTo>
                    <a:pt x="5" y="13"/>
                    <a:pt x="7" y="12"/>
                    <a:pt x="7" y="10"/>
                  </a:cubicBezTo>
                  <a:cubicBezTo>
                    <a:pt x="8" y="4"/>
                    <a:pt x="8" y="4"/>
                    <a:pt x="8" y="4"/>
                  </a:cubicBezTo>
                  <a:cubicBezTo>
                    <a:pt x="9" y="2"/>
                    <a:pt x="7" y="1"/>
                    <a:pt x="6" y="1"/>
                  </a:cubicBezTo>
                  <a:cubicBezTo>
                    <a:pt x="6" y="1"/>
                    <a:pt x="6" y="1"/>
                    <a:pt x="6" y="1"/>
                  </a:cubicBezTo>
                  <a:cubicBezTo>
                    <a:pt x="4" y="0"/>
                    <a:pt x="2" y="2"/>
                    <a:pt x="2" y="4"/>
                  </a:cubicBezTo>
                  <a:cubicBezTo>
                    <a:pt x="1" y="9"/>
                    <a:pt x="1" y="9"/>
                    <a:pt x="1" y="9"/>
                  </a:cubicBezTo>
                  <a:cubicBezTo>
                    <a:pt x="0" y="11"/>
                    <a:pt x="2" y="13"/>
                    <a:pt x="3" y="13"/>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270"/>
            <p:cNvSpPr>
              <a:spLocks/>
            </p:cNvSpPr>
            <p:nvPr/>
          </p:nvSpPr>
          <p:spPr bwMode="auto">
            <a:xfrm>
              <a:off x="3722688" y="5341939"/>
              <a:ext cx="19050" cy="26988"/>
            </a:xfrm>
            <a:custGeom>
              <a:avLst/>
              <a:gdLst>
                <a:gd name="T0" fmla="*/ 3 w 8"/>
                <a:gd name="T1" fmla="*/ 12 h 12"/>
                <a:gd name="T2" fmla="*/ 3 w 8"/>
                <a:gd name="T3" fmla="*/ 12 h 12"/>
                <a:gd name="T4" fmla="*/ 7 w 8"/>
                <a:gd name="T5" fmla="*/ 9 h 12"/>
                <a:gd name="T6" fmla="*/ 8 w 8"/>
                <a:gd name="T7" fmla="*/ 4 h 12"/>
                <a:gd name="T8" fmla="*/ 5 w 8"/>
                <a:gd name="T9" fmla="*/ 0 h 12"/>
                <a:gd name="T10" fmla="*/ 5 w 8"/>
                <a:gd name="T11" fmla="*/ 0 h 12"/>
                <a:gd name="T12" fmla="*/ 1 w 8"/>
                <a:gd name="T13" fmla="*/ 3 h 12"/>
                <a:gd name="T14" fmla="*/ 0 w 8"/>
                <a:gd name="T15" fmla="*/ 9 h 12"/>
                <a:gd name="T16" fmla="*/ 3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3" y="12"/>
                  </a:moveTo>
                  <a:cubicBezTo>
                    <a:pt x="3" y="12"/>
                    <a:pt x="3" y="12"/>
                    <a:pt x="3" y="12"/>
                  </a:cubicBezTo>
                  <a:cubicBezTo>
                    <a:pt x="5" y="12"/>
                    <a:pt x="6" y="11"/>
                    <a:pt x="7" y="9"/>
                  </a:cubicBezTo>
                  <a:cubicBezTo>
                    <a:pt x="8" y="4"/>
                    <a:pt x="8" y="4"/>
                    <a:pt x="8" y="4"/>
                  </a:cubicBezTo>
                  <a:cubicBezTo>
                    <a:pt x="8" y="2"/>
                    <a:pt x="7" y="0"/>
                    <a:pt x="5" y="0"/>
                  </a:cubicBezTo>
                  <a:cubicBezTo>
                    <a:pt x="5" y="0"/>
                    <a:pt x="5" y="0"/>
                    <a:pt x="5" y="0"/>
                  </a:cubicBezTo>
                  <a:cubicBezTo>
                    <a:pt x="3" y="0"/>
                    <a:pt x="1" y="1"/>
                    <a:pt x="1" y="3"/>
                  </a:cubicBezTo>
                  <a:cubicBezTo>
                    <a:pt x="0" y="9"/>
                    <a:pt x="0" y="9"/>
                    <a:pt x="0" y="9"/>
                  </a:cubicBezTo>
                  <a:cubicBezTo>
                    <a:pt x="0" y="10"/>
                    <a:pt x="1" y="12"/>
                    <a:pt x="3" y="12"/>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271"/>
            <p:cNvSpPr>
              <a:spLocks/>
            </p:cNvSpPr>
            <p:nvPr/>
          </p:nvSpPr>
          <p:spPr bwMode="auto">
            <a:xfrm>
              <a:off x="3683001" y="5092701"/>
              <a:ext cx="93663" cy="33338"/>
            </a:xfrm>
            <a:custGeom>
              <a:avLst/>
              <a:gdLst>
                <a:gd name="T0" fmla="*/ 0 w 42"/>
                <a:gd name="T1" fmla="*/ 15 h 15"/>
                <a:gd name="T2" fmla="*/ 42 w 42"/>
                <a:gd name="T3" fmla="*/ 1 h 15"/>
                <a:gd name="T4" fmla="*/ 0 w 42"/>
                <a:gd name="T5" fmla="*/ 15 h 15"/>
              </a:gdLst>
              <a:ahLst/>
              <a:cxnLst>
                <a:cxn ang="0">
                  <a:pos x="T0" y="T1"/>
                </a:cxn>
                <a:cxn ang="0">
                  <a:pos x="T2" y="T3"/>
                </a:cxn>
                <a:cxn ang="0">
                  <a:pos x="T4" y="T5"/>
                </a:cxn>
              </a:cxnLst>
              <a:rect l="0" t="0" r="r" b="b"/>
              <a:pathLst>
                <a:path w="42" h="15">
                  <a:moveTo>
                    <a:pt x="0" y="15"/>
                  </a:moveTo>
                  <a:cubicBezTo>
                    <a:pt x="7" y="0"/>
                    <a:pt x="17" y="4"/>
                    <a:pt x="42" y="1"/>
                  </a:cubicBezTo>
                  <a:cubicBezTo>
                    <a:pt x="20" y="6"/>
                    <a:pt x="11" y="2"/>
                    <a:pt x="0" y="15"/>
                  </a:cubicBezTo>
                  <a:close/>
                </a:path>
              </a:pathLst>
            </a:custGeom>
            <a:solidFill>
              <a:srgbClr val="EDB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272"/>
            <p:cNvSpPr>
              <a:spLocks/>
            </p:cNvSpPr>
            <p:nvPr/>
          </p:nvSpPr>
          <p:spPr bwMode="auto">
            <a:xfrm>
              <a:off x="3170238" y="4583114"/>
              <a:ext cx="247650" cy="295275"/>
            </a:xfrm>
            <a:custGeom>
              <a:avLst/>
              <a:gdLst>
                <a:gd name="T0" fmla="*/ 7 w 111"/>
                <a:gd name="T1" fmla="*/ 70 h 132"/>
                <a:gd name="T2" fmla="*/ 77 w 111"/>
                <a:gd name="T3" fmla="*/ 123 h 132"/>
                <a:gd name="T4" fmla="*/ 87 w 111"/>
                <a:gd name="T5" fmla="*/ 29 h 132"/>
                <a:gd name="T6" fmla="*/ 7 w 111"/>
                <a:gd name="T7" fmla="*/ 70 h 132"/>
              </a:gdLst>
              <a:ahLst/>
              <a:cxnLst>
                <a:cxn ang="0">
                  <a:pos x="T0" y="T1"/>
                </a:cxn>
                <a:cxn ang="0">
                  <a:pos x="T2" y="T3"/>
                </a:cxn>
                <a:cxn ang="0">
                  <a:pos x="T4" y="T5"/>
                </a:cxn>
                <a:cxn ang="0">
                  <a:pos x="T6" y="T7"/>
                </a:cxn>
              </a:cxnLst>
              <a:rect l="0" t="0" r="r" b="b"/>
              <a:pathLst>
                <a:path w="111" h="132">
                  <a:moveTo>
                    <a:pt x="7" y="70"/>
                  </a:moveTo>
                  <a:cubicBezTo>
                    <a:pt x="13" y="103"/>
                    <a:pt x="47" y="132"/>
                    <a:pt x="77" y="123"/>
                  </a:cubicBezTo>
                  <a:cubicBezTo>
                    <a:pt x="96" y="117"/>
                    <a:pt x="111" y="53"/>
                    <a:pt x="87" y="29"/>
                  </a:cubicBezTo>
                  <a:cubicBezTo>
                    <a:pt x="58" y="0"/>
                    <a:pt x="0" y="30"/>
                    <a:pt x="7" y="70"/>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273"/>
            <p:cNvSpPr>
              <a:spLocks/>
            </p:cNvSpPr>
            <p:nvPr/>
          </p:nvSpPr>
          <p:spPr bwMode="auto">
            <a:xfrm>
              <a:off x="3171826" y="4581526"/>
              <a:ext cx="246063" cy="233363"/>
            </a:xfrm>
            <a:custGeom>
              <a:avLst/>
              <a:gdLst>
                <a:gd name="T0" fmla="*/ 21 w 110"/>
                <a:gd name="T1" fmla="*/ 105 h 105"/>
                <a:gd name="T2" fmla="*/ 58 w 110"/>
                <a:gd name="T3" fmla="*/ 44 h 105"/>
                <a:gd name="T4" fmla="*/ 110 w 110"/>
                <a:gd name="T5" fmla="*/ 46 h 105"/>
                <a:gd name="T6" fmla="*/ 86 w 110"/>
                <a:gd name="T7" fmla="*/ 28 h 105"/>
                <a:gd name="T8" fmla="*/ 4 w 110"/>
                <a:gd name="T9" fmla="*/ 68 h 105"/>
                <a:gd name="T10" fmla="*/ 21 w 110"/>
                <a:gd name="T11" fmla="*/ 105 h 105"/>
              </a:gdLst>
              <a:ahLst/>
              <a:cxnLst>
                <a:cxn ang="0">
                  <a:pos x="T0" y="T1"/>
                </a:cxn>
                <a:cxn ang="0">
                  <a:pos x="T2" y="T3"/>
                </a:cxn>
                <a:cxn ang="0">
                  <a:pos x="T4" y="T5"/>
                </a:cxn>
                <a:cxn ang="0">
                  <a:pos x="T6" y="T7"/>
                </a:cxn>
                <a:cxn ang="0">
                  <a:pos x="T8" y="T9"/>
                </a:cxn>
                <a:cxn ang="0">
                  <a:pos x="T10" y="T11"/>
                </a:cxn>
              </a:cxnLst>
              <a:rect l="0" t="0" r="r" b="b"/>
              <a:pathLst>
                <a:path w="110" h="105">
                  <a:moveTo>
                    <a:pt x="21" y="105"/>
                  </a:moveTo>
                  <a:cubicBezTo>
                    <a:pt x="42" y="95"/>
                    <a:pt x="50" y="75"/>
                    <a:pt x="58" y="44"/>
                  </a:cubicBezTo>
                  <a:cubicBezTo>
                    <a:pt x="68" y="54"/>
                    <a:pt x="96" y="59"/>
                    <a:pt x="110" y="46"/>
                  </a:cubicBezTo>
                  <a:cubicBezTo>
                    <a:pt x="101" y="42"/>
                    <a:pt x="93" y="36"/>
                    <a:pt x="86" y="28"/>
                  </a:cubicBezTo>
                  <a:cubicBezTo>
                    <a:pt x="59" y="0"/>
                    <a:pt x="0" y="19"/>
                    <a:pt x="4" y="68"/>
                  </a:cubicBezTo>
                  <a:cubicBezTo>
                    <a:pt x="5" y="79"/>
                    <a:pt x="11" y="92"/>
                    <a:pt x="21" y="105"/>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274"/>
            <p:cNvSpPr>
              <a:spLocks/>
            </p:cNvSpPr>
            <p:nvPr/>
          </p:nvSpPr>
          <p:spPr bwMode="auto">
            <a:xfrm>
              <a:off x="3230563" y="4752976"/>
              <a:ext cx="41275" cy="46038"/>
            </a:xfrm>
            <a:custGeom>
              <a:avLst/>
              <a:gdLst>
                <a:gd name="T0" fmla="*/ 3 w 19"/>
                <a:gd name="T1" fmla="*/ 2 h 21"/>
                <a:gd name="T2" fmla="*/ 4 w 19"/>
                <a:gd name="T3" fmla="*/ 14 h 21"/>
                <a:gd name="T4" fmla="*/ 16 w 19"/>
                <a:gd name="T5" fmla="*/ 19 h 21"/>
                <a:gd name="T6" fmla="*/ 15 w 19"/>
                <a:gd name="T7" fmla="*/ 6 h 21"/>
                <a:gd name="T8" fmla="*/ 3 w 19"/>
                <a:gd name="T9" fmla="*/ 2 h 21"/>
              </a:gdLst>
              <a:ahLst/>
              <a:cxnLst>
                <a:cxn ang="0">
                  <a:pos x="T0" y="T1"/>
                </a:cxn>
                <a:cxn ang="0">
                  <a:pos x="T2" y="T3"/>
                </a:cxn>
                <a:cxn ang="0">
                  <a:pos x="T4" y="T5"/>
                </a:cxn>
                <a:cxn ang="0">
                  <a:pos x="T6" y="T7"/>
                </a:cxn>
                <a:cxn ang="0">
                  <a:pos x="T8" y="T9"/>
                </a:cxn>
              </a:cxnLst>
              <a:rect l="0" t="0" r="r" b="b"/>
              <a:pathLst>
                <a:path w="19" h="21">
                  <a:moveTo>
                    <a:pt x="3" y="2"/>
                  </a:moveTo>
                  <a:cubicBezTo>
                    <a:pt x="0" y="4"/>
                    <a:pt x="1" y="10"/>
                    <a:pt x="4" y="14"/>
                  </a:cubicBezTo>
                  <a:cubicBezTo>
                    <a:pt x="8" y="19"/>
                    <a:pt x="13" y="21"/>
                    <a:pt x="16" y="19"/>
                  </a:cubicBezTo>
                  <a:cubicBezTo>
                    <a:pt x="19" y="16"/>
                    <a:pt x="18" y="11"/>
                    <a:pt x="15" y="6"/>
                  </a:cubicBezTo>
                  <a:cubicBezTo>
                    <a:pt x="11" y="2"/>
                    <a:pt x="6" y="0"/>
                    <a:pt x="3" y="2"/>
                  </a:cubicBezTo>
                  <a:close/>
                </a:path>
              </a:pathLst>
            </a:custGeom>
            <a:solidFill>
              <a:srgbClr val="FFD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50356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14:bounceEnd="50000">
                                          <p:cBhvr additive="base">
                                            <p:cTn id="7" dur="750" fill="hold"/>
                                            <p:tgtEl>
                                              <p:spTgt spid="235"/>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750" fill="hold"/>
                                            <p:tgtEl>
                                              <p:spTgt spid="235"/>
                                            </p:tgtEl>
                                            <p:attrNameLst>
                                              <p:attrName>ppt_x</p:attrName>
                                            </p:attrNameLst>
                                          </p:cBhvr>
                                          <p:tavLst>
                                            <p:tav tm="0">
                                              <p:val>
                                                <p:strVal val="#ppt_x"/>
                                              </p:val>
                                            </p:tav>
                                            <p:tav tm="100000">
                                              <p:val>
                                                <p:strVal val="#ppt_x"/>
                                              </p:val>
                                            </p:tav>
                                          </p:tavLst>
                                        </p:anim>
                                        <p:anim calcmode="lin" valueType="num">
                                          <p:cBhvr additive="base">
                                            <p:cTn id="8" dur="75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67323" y="19764"/>
            <a:ext cx="2451653"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p:cNvGrpSpPr/>
          <p:nvPr/>
        </p:nvGrpSpPr>
        <p:grpSpPr>
          <a:xfrm>
            <a:off x="516198" y="3429000"/>
            <a:ext cx="1998403" cy="1274195"/>
            <a:chOff x="721448" y="4271860"/>
            <a:chExt cx="1998403" cy="1274195"/>
          </a:xfrm>
        </p:grpSpPr>
        <p:sp>
          <p:nvSpPr>
            <p:cNvPr id="13" name="TextBox 12"/>
            <p:cNvSpPr txBox="1"/>
            <p:nvPr/>
          </p:nvSpPr>
          <p:spPr>
            <a:xfrm>
              <a:off x="721448" y="4271860"/>
              <a:ext cx="1998403" cy="1274195"/>
            </a:xfrm>
            <a:prstGeom prst="rect">
              <a:avLst/>
            </a:prstGeom>
            <a:noFill/>
          </p:spPr>
          <p:txBody>
            <a:bodyPr wrap="square" rtlCol="0">
              <a:spAutoFit/>
            </a:bodyPr>
            <a:lstStyle/>
            <a:p>
              <a:pPr>
                <a:lnSpc>
                  <a:spcPct val="80000"/>
                </a:lnSpc>
              </a:pPr>
              <a:r>
                <a:rPr lang="id-ID" sz="4800" smtClean="0">
                  <a:latin typeface="+mj-lt"/>
                </a:rPr>
                <a:t>EUROPE MAP</a:t>
              </a:r>
              <a:endParaRPr lang="id-ID" sz="4800">
                <a:latin typeface="+mj-lt"/>
              </a:endParaRPr>
            </a:p>
          </p:txBody>
        </p:sp>
        <p:cxnSp>
          <p:nvCxnSpPr>
            <p:cNvPr id="14" name="Straight Connector 13"/>
            <p:cNvCxnSpPr/>
            <p:nvPr/>
          </p:nvCxnSpPr>
          <p:spPr>
            <a:xfrm>
              <a:off x="842471" y="5427672"/>
              <a:ext cx="8195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9"/>
          <p:cNvGrpSpPr>
            <a:grpSpLocks noChangeAspect="1"/>
          </p:cNvGrpSpPr>
          <p:nvPr/>
        </p:nvGrpSpPr>
        <p:grpSpPr bwMode="auto">
          <a:xfrm>
            <a:off x="5925748" y="-107576"/>
            <a:ext cx="6266252" cy="6965576"/>
            <a:chOff x="2731" y="1325"/>
            <a:chExt cx="2470" cy="2699"/>
          </a:xfrm>
          <a:solidFill>
            <a:schemeClr val="bg1">
              <a:lumMod val="90000"/>
            </a:schemeClr>
          </a:solidFill>
        </p:grpSpPr>
        <p:sp>
          <p:nvSpPr>
            <p:cNvPr id="18" name="Freeform 17"/>
            <p:cNvSpPr>
              <a:spLocks/>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4604" y="3102"/>
              <a:ext cx="77" cy="12"/>
            </a:xfrm>
            <a:custGeom>
              <a:avLst/>
              <a:gdLst>
                <a:gd name="T0" fmla="*/ 0 w 19"/>
                <a:gd name="T1" fmla="*/ 0 h 3"/>
                <a:gd name="T2" fmla="*/ 19 w 19"/>
                <a:gd name="T3" fmla="*/ 3 h 3"/>
              </a:gdLst>
              <a:ahLst/>
              <a:cxnLst>
                <a:cxn ang="0">
                  <a:pos x="T0" y="T1"/>
                </a:cxn>
                <a:cxn ang="0">
                  <a:pos x="T2" y="T3"/>
                </a:cxn>
              </a:cxnLst>
              <a:rect l="0" t="0" r="r" b="b"/>
              <a:pathLst>
                <a:path w="19" h="3">
                  <a:moveTo>
                    <a:pt x="0" y="0"/>
                  </a:moveTo>
                  <a:cubicBezTo>
                    <a:pt x="7" y="0"/>
                    <a:pt x="12" y="2"/>
                    <a:pt x="19" y="3"/>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20" name="Freeform 19"/>
            <p:cNvSpPr>
              <a:spLocks/>
            </p:cNvSpPr>
            <p:nvPr/>
          </p:nvSpPr>
          <p:spPr bwMode="auto">
            <a:xfrm>
              <a:off x="3291" y="2928"/>
              <a:ext cx="129" cy="113"/>
            </a:xfrm>
            <a:custGeom>
              <a:avLst/>
              <a:gdLst>
                <a:gd name="T0" fmla="*/ 26 w 32"/>
                <a:gd name="T1" fmla="*/ 27 h 28"/>
                <a:gd name="T2" fmla="*/ 23 w 32"/>
                <a:gd name="T3" fmla="*/ 27 h 28"/>
                <a:gd name="T4" fmla="*/ 23 w 32"/>
                <a:gd name="T5" fmla="*/ 26 h 28"/>
                <a:gd name="T6" fmla="*/ 22 w 32"/>
                <a:gd name="T7" fmla="*/ 25 h 28"/>
                <a:gd name="T8" fmla="*/ 22 w 32"/>
                <a:gd name="T9" fmla="*/ 25 h 28"/>
                <a:gd name="T10" fmla="*/ 21 w 32"/>
                <a:gd name="T11" fmla="*/ 25 h 28"/>
                <a:gd name="T12" fmla="*/ 20 w 32"/>
                <a:gd name="T13" fmla="*/ 23 h 28"/>
                <a:gd name="T14" fmla="*/ 19 w 32"/>
                <a:gd name="T15" fmla="*/ 23 h 28"/>
                <a:gd name="T16" fmla="*/ 18 w 32"/>
                <a:gd name="T17" fmla="*/ 21 h 28"/>
                <a:gd name="T18" fmla="*/ 19 w 32"/>
                <a:gd name="T19" fmla="*/ 18 h 28"/>
                <a:gd name="T20" fmla="*/ 16 w 32"/>
                <a:gd name="T21" fmla="*/ 21 h 28"/>
                <a:gd name="T22" fmla="*/ 12 w 32"/>
                <a:gd name="T23" fmla="*/ 20 h 28"/>
                <a:gd name="T24" fmla="*/ 13 w 32"/>
                <a:gd name="T25" fmla="*/ 18 h 28"/>
                <a:gd name="T26" fmla="*/ 13 w 32"/>
                <a:gd name="T27" fmla="*/ 16 h 28"/>
                <a:gd name="T28" fmla="*/ 11 w 32"/>
                <a:gd name="T29" fmla="*/ 15 h 28"/>
                <a:gd name="T30" fmla="*/ 9 w 32"/>
                <a:gd name="T31" fmla="*/ 15 h 28"/>
                <a:gd name="T32" fmla="*/ 9 w 32"/>
                <a:gd name="T33" fmla="*/ 13 h 28"/>
                <a:gd name="T34" fmla="*/ 6 w 32"/>
                <a:gd name="T35" fmla="*/ 12 h 28"/>
                <a:gd name="T36" fmla="*/ 5 w 32"/>
                <a:gd name="T37" fmla="*/ 8 h 28"/>
                <a:gd name="T38" fmla="*/ 3 w 32"/>
                <a:gd name="T39" fmla="*/ 10 h 28"/>
                <a:gd name="T40" fmla="*/ 1 w 32"/>
                <a:gd name="T41" fmla="*/ 8 h 28"/>
                <a:gd name="T42" fmla="*/ 0 w 32"/>
                <a:gd name="T43" fmla="*/ 6 h 28"/>
                <a:gd name="T44" fmla="*/ 2 w 32"/>
                <a:gd name="T45" fmla="*/ 4 h 28"/>
                <a:gd name="T46" fmla="*/ 5 w 32"/>
                <a:gd name="T47" fmla="*/ 2 h 28"/>
                <a:gd name="T48" fmla="*/ 7 w 32"/>
                <a:gd name="T49" fmla="*/ 2 h 28"/>
                <a:gd name="T50" fmla="*/ 9 w 32"/>
                <a:gd name="T51" fmla="*/ 3 h 28"/>
                <a:gd name="T52" fmla="*/ 10 w 32"/>
                <a:gd name="T53" fmla="*/ 3 h 28"/>
                <a:gd name="T54" fmla="*/ 11 w 32"/>
                <a:gd name="T55" fmla="*/ 3 h 28"/>
                <a:gd name="T56" fmla="*/ 13 w 32"/>
                <a:gd name="T57" fmla="*/ 3 h 28"/>
                <a:gd name="T58" fmla="*/ 14 w 32"/>
                <a:gd name="T59" fmla="*/ 2 h 28"/>
                <a:gd name="T60" fmla="*/ 15 w 32"/>
                <a:gd name="T61" fmla="*/ 3 h 28"/>
                <a:gd name="T62" fmla="*/ 15 w 32"/>
                <a:gd name="T63" fmla="*/ 2 h 28"/>
                <a:gd name="T64" fmla="*/ 17 w 32"/>
                <a:gd name="T65" fmla="*/ 0 h 28"/>
                <a:gd name="T66" fmla="*/ 17 w 32"/>
                <a:gd name="T67" fmla="*/ 1 h 28"/>
                <a:gd name="T68" fmla="*/ 20 w 32"/>
                <a:gd name="T69" fmla="*/ 0 h 28"/>
                <a:gd name="T70" fmla="*/ 19 w 32"/>
                <a:gd name="T71" fmla="*/ 1 h 28"/>
                <a:gd name="T72" fmla="*/ 21 w 32"/>
                <a:gd name="T73" fmla="*/ 1 h 28"/>
                <a:gd name="T74" fmla="*/ 22 w 32"/>
                <a:gd name="T75" fmla="*/ 2 h 28"/>
                <a:gd name="T76" fmla="*/ 28 w 32"/>
                <a:gd name="T77" fmla="*/ 6 h 28"/>
                <a:gd name="T78" fmla="*/ 27 w 32"/>
                <a:gd name="T79" fmla="*/ 7 h 28"/>
                <a:gd name="T80" fmla="*/ 27 w 32"/>
                <a:gd name="T81" fmla="*/ 8 h 28"/>
                <a:gd name="T82" fmla="*/ 27 w 32"/>
                <a:gd name="T83" fmla="*/ 8 h 28"/>
                <a:gd name="T84" fmla="*/ 26 w 32"/>
                <a:gd name="T85" fmla="*/ 9 h 28"/>
                <a:gd name="T86" fmla="*/ 28 w 32"/>
                <a:gd name="T87" fmla="*/ 11 h 28"/>
                <a:gd name="T88" fmla="*/ 30 w 32"/>
                <a:gd name="T89" fmla="*/ 12 h 28"/>
                <a:gd name="T90" fmla="*/ 31 w 32"/>
                <a:gd name="T91" fmla="*/ 13 h 28"/>
                <a:gd name="T92" fmla="*/ 31 w 32"/>
                <a:gd name="T93" fmla="*/ 14 h 28"/>
                <a:gd name="T94" fmla="*/ 32 w 32"/>
                <a:gd name="T95" fmla="*/ 16 h 28"/>
                <a:gd name="T96" fmla="*/ 29 w 32"/>
                <a:gd name="T97" fmla="*/ 19 h 28"/>
                <a:gd name="T98" fmla="*/ 26 w 32"/>
                <a:gd name="T99" fmla="*/ 23 h 28"/>
                <a:gd name="T100" fmla="*/ 27 w 32"/>
                <a:gd name="T101" fmla="*/ 26 h 28"/>
                <a:gd name="T102" fmla="*/ 26 w 32"/>
                <a:gd name="T10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28">
                  <a:moveTo>
                    <a:pt x="26" y="27"/>
                  </a:moveTo>
                  <a:cubicBezTo>
                    <a:pt x="25" y="27"/>
                    <a:pt x="24" y="28"/>
                    <a:pt x="23" y="27"/>
                  </a:cubicBezTo>
                  <a:cubicBezTo>
                    <a:pt x="23" y="27"/>
                    <a:pt x="23" y="27"/>
                    <a:pt x="23" y="26"/>
                  </a:cubicBezTo>
                  <a:cubicBezTo>
                    <a:pt x="23" y="25"/>
                    <a:pt x="22" y="26"/>
                    <a:pt x="22" y="25"/>
                  </a:cubicBezTo>
                  <a:cubicBezTo>
                    <a:pt x="22" y="25"/>
                    <a:pt x="22" y="25"/>
                    <a:pt x="22" y="25"/>
                  </a:cubicBezTo>
                  <a:cubicBezTo>
                    <a:pt x="22" y="24"/>
                    <a:pt x="22" y="25"/>
                    <a:pt x="21" y="25"/>
                  </a:cubicBezTo>
                  <a:cubicBezTo>
                    <a:pt x="21" y="24"/>
                    <a:pt x="21" y="24"/>
                    <a:pt x="20" y="23"/>
                  </a:cubicBezTo>
                  <a:cubicBezTo>
                    <a:pt x="20" y="23"/>
                    <a:pt x="19" y="23"/>
                    <a:pt x="19" y="23"/>
                  </a:cubicBezTo>
                  <a:cubicBezTo>
                    <a:pt x="17" y="23"/>
                    <a:pt x="19" y="22"/>
                    <a:pt x="18" y="21"/>
                  </a:cubicBezTo>
                  <a:cubicBezTo>
                    <a:pt x="17" y="20"/>
                    <a:pt x="19" y="19"/>
                    <a:pt x="19" y="18"/>
                  </a:cubicBezTo>
                  <a:cubicBezTo>
                    <a:pt x="18" y="18"/>
                    <a:pt x="17" y="20"/>
                    <a:pt x="16" y="21"/>
                  </a:cubicBezTo>
                  <a:cubicBezTo>
                    <a:pt x="16" y="21"/>
                    <a:pt x="12" y="21"/>
                    <a:pt x="12" y="20"/>
                  </a:cubicBezTo>
                  <a:cubicBezTo>
                    <a:pt x="13" y="19"/>
                    <a:pt x="14" y="19"/>
                    <a:pt x="13" y="18"/>
                  </a:cubicBezTo>
                  <a:cubicBezTo>
                    <a:pt x="12" y="18"/>
                    <a:pt x="13" y="17"/>
                    <a:pt x="13" y="16"/>
                  </a:cubicBezTo>
                  <a:cubicBezTo>
                    <a:pt x="13" y="15"/>
                    <a:pt x="12" y="15"/>
                    <a:pt x="11" y="15"/>
                  </a:cubicBezTo>
                  <a:cubicBezTo>
                    <a:pt x="10" y="15"/>
                    <a:pt x="10" y="15"/>
                    <a:pt x="9" y="15"/>
                  </a:cubicBezTo>
                  <a:cubicBezTo>
                    <a:pt x="8" y="15"/>
                    <a:pt x="9" y="14"/>
                    <a:pt x="9" y="13"/>
                  </a:cubicBezTo>
                  <a:cubicBezTo>
                    <a:pt x="9" y="12"/>
                    <a:pt x="6" y="13"/>
                    <a:pt x="6" y="12"/>
                  </a:cubicBezTo>
                  <a:cubicBezTo>
                    <a:pt x="5" y="11"/>
                    <a:pt x="6" y="9"/>
                    <a:pt x="5" y="8"/>
                  </a:cubicBezTo>
                  <a:cubicBezTo>
                    <a:pt x="4" y="8"/>
                    <a:pt x="3" y="10"/>
                    <a:pt x="3" y="10"/>
                  </a:cubicBezTo>
                  <a:cubicBezTo>
                    <a:pt x="2" y="10"/>
                    <a:pt x="1" y="9"/>
                    <a:pt x="1" y="8"/>
                  </a:cubicBezTo>
                  <a:cubicBezTo>
                    <a:pt x="1" y="7"/>
                    <a:pt x="0" y="6"/>
                    <a:pt x="0" y="6"/>
                  </a:cubicBezTo>
                  <a:cubicBezTo>
                    <a:pt x="0" y="4"/>
                    <a:pt x="0" y="4"/>
                    <a:pt x="2" y="4"/>
                  </a:cubicBezTo>
                  <a:cubicBezTo>
                    <a:pt x="3" y="3"/>
                    <a:pt x="4" y="2"/>
                    <a:pt x="5" y="2"/>
                  </a:cubicBezTo>
                  <a:cubicBezTo>
                    <a:pt x="6" y="1"/>
                    <a:pt x="7" y="0"/>
                    <a:pt x="7" y="2"/>
                  </a:cubicBezTo>
                  <a:cubicBezTo>
                    <a:pt x="8" y="3"/>
                    <a:pt x="8" y="3"/>
                    <a:pt x="9" y="3"/>
                  </a:cubicBezTo>
                  <a:cubicBezTo>
                    <a:pt x="9" y="3"/>
                    <a:pt x="10" y="3"/>
                    <a:pt x="10" y="3"/>
                  </a:cubicBezTo>
                  <a:cubicBezTo>
                    <a:pt x="12" y="3"/>
                    <a:pt x="10" y="3"/>
                    <a:pt x="11" y="3"/>
                  </a:cubicBezTo>
                  <a:cubicBezTo>
                    <a:pt x="12" y="4"/>
                    <a:pt x="12" y="4"/>
                    <a:pt x="13" y="3"/>
                  </a:cubicBezTo>
                  <a:cubicBezTo>
                    <a:pt x="13" y="3"/>
                    <a:pt x="14" y="2"/>
                    <a:pt x="14" y="2"/>
                  </a:cubicBezTo>
                  <a:cubicBezTo>
                    <a:pt x="14" y="2"/>
                    <a:pt x="15" y="3"/>
                    <a:pt x="15" y="3"/>
                  </a:cubicBezTo>
                  <a:cubicBezTo>
                    <a:pt x="16" y="3"/>
                    <a:pt x="16" y="2"/>
                    <a:pt x="15" y="2"/>
                  </a:cubicBezTo>
                  <a:cubicBezTo>
                    <a:pt x="17" y="3"/>
                    <a:pt x="15" y="0"/>
                    <a:pt x="17" y="0"/>
                  </a:cubicBezTo>
                  <a:cubicBezTo>
                    <a:pt x="18" y="0"/>
                    <a:pt x="17" y="1"/>
                    <a:pt x="17" y="1"/>
                  </a:cubicBezTo>
                  <a:cubicBezTo>
                    <a:pt x="18" y="2"/>
                    <a:pt x="19" y="0"/>
                    <a:pt x="20" y="0"/>
                  </a:cubicBezTo>
                  <a:cubicBezTo>
                    <a:pt x="20" y="1"/>
                    <a:pt x="19" y="1"/>
                    <a:pt x="19" y="1"/>
                  </a:cubicBezTo>
                  <a:cubicBezTo>
                    <a:pt x="20" y="2"/>
                    <a:pt x="20" y="2"/>
                    <a:pt x="21" y="1"/>
                  </a:cubicBezTo>
                  <a:cubicBezTo>
                    <a:pt x="21" y="0"/>
                    <a:pt x="22" y="1"/>
                    <a:pt x="22" y="2"/>
                  </a:cubicBezTo>
                  <a:cubicBezTo>
                    <a:pt x="23" y="5"/>
                    <a:pt x="26" y="3"/>
                    <a:pt x="28" y="6"/>
                  </a:cubicBezTo>
                  <a:cubicBezTo>
                    <a:pt x="28" y="6"/>
                    <a:pt x="27" y="7"/>
                    <a:pt x="27" y="7"/>
                  </a:cubicBezTo>
                  <a:cubicBezTo>
                    <a:pt x="27" y="7"/>
                    <a:pt x="27" y="8"/>
                    <a:pt x="27" y="8"/>
                  </a:cubicBezTo>
                  <a:cubicBezTo>
                    <a:pt x="27" y="8"/>
                    <a:pt x="27" y="8"/>
                    <a:pt x="27" y="8"/>
                  </a:cubicBezTo>
                  <a:cubicBezTo>
                    <a:pt x="27" y="9"/>
                    <a:pt x="26" y="9"/>
                    <a:pt x="26" y="9"/>
                  </a:cubicBezTo>
                  <a:cubicBezTo>
                    <a:pt x="26" y="11"/>
                    <a:pt x="27" y="11"/>
                    <a:pt x="28" y="11"/>
                  </a:cubicBezTo>
                  <a:cubicBezTo>
                    <a:pt x="29" y="11"/>
                    <a:pt x="29" y="11"/>
                    <a:pt x="30" y="12"/>
                  </a:cubicBezTo>
                  <a:cubicBezTo>
                    <a:pt x="30" y="12"/>
                    <a:pt x="31" y="13"/>
                    <a:pt x="31" y="13"/>
                  </a:cubicBezTo>
                  <a:cubicBezTo>
                    <a:pt x="31" y="13"/>
                    <a:pt x="30" y="14"/>
                    <a:pt x="31" y="14"/>
                  </a:cubicBezTo>
                  <a:cubicBezTo>
                    <a:pt x="31" y="15"/>
                    <a:pt x="32" y="15"/>
                    <a:pt x="32" y="16"/>
                  </a:cubicBezTo>
                  <a:cubicBezTo>
                    <a:pt x="32" y="17"/>
                    <a:pt x="30" y="18"/>
                    <a:pt x="29" y="19"/>
                  </a:cubicBezTo>
                  <a:cubicBezTo>
                    <a:pt x="28" y="17"/>
                    <a:pt x="25" y="21"/>
                    <a:pt x="26" y="23"/>
                  </a:cubicBezTo>
                  <a:cubicBezTo>
                    <a:pt x="26" y="24"/>
                    <a:pt x="27" y="25"/>
                    <a:pt x="27" y="26"/>
                  </a:cubicBezTo>
                  <a:cubicBezTo>
                    <a:pt x="27" y="27"/>
                    <a:pt x="27" y="26"/>
                    <a:pt x="26" y="2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1"/>
            <p:cNvSpPr>
              <a:spLocks noEditPoints="1"/>
            </p:cNvSpPr>
            <p:nvPr/>
          </p:nvSpPr>
          <p:spPr bwMode="auto">
            <a:xfrm>
              <a:off x="3412" y="3170"/>
              <a:ext cx="479" cy="548"/>
            </a:xfrm>
            <a:custGeom>
              <a:avLst/>
              <a:gdLst>
                <a:gd name="T0" fmla="*/ 88 w 119"/>
                <a:gd name="T1" fmla="*/ 128 h 136"/>
                <a:gd name="T2" fmla="*/ 87 w 119"/>
                <a:gd name="T3" fmla="*/ 136 h 136"/>
                <a:gd name="T4" fmla="*/ 72 w 119"/>
                <a:gd name="T5" fmla="*/ 130 h 136"/>
                <a:gd name="T6" fmla="*/ 58 w 119"/>
                <a:gd name="T7" fmla="*/ 122 h 136"/>
                <a:gd name="T8" fmla="*/ 67 w 119"/>
                <a:gd name="T9" fmla="*/ 116 h 136"/>
                <a:gd name="T10" fmla="*/ 78 w 119"/>
                <a:gd name="T11" fmla="*/ 118 h 136"/>
                <a:gd name="T12" fmla="*/ 88 w 119"/>
                <a:gd name="T13" fmla="*/ 115 h 136"/>
                <a:gd name="T14" fmla="*/ 27 w 119"/>
                <a:gd name="T15" fmla="*/ 82 h 136"/>
                <a:gd name="T16" fmla="*/ 29 w 119"/>
                <a:gd name="T17" fmla="*/ 89 h 136"/>
                <a:gd name="T18" fmla="*/ 22 w 119"/>
                <a:gd name="T19" fmla="*/ 103 h 136"/>
                <a:gd name="T20" fmla="*/ 15 w 119"/>
                <a:gd name="T21" fmla="*/ 106 h 136"/>
                <a:gd name="T22" fmla="*/ 16 w 119"/>
                <a:gd name="T23" fmla="*/ 97 h 136"/>
                <a:gd name="T24" fmla="*/ 17 w 119"/>
                <a:gd name="T25" fmla="*/ 92 h 136"/>
                <a:gd name="T26" fmla="*/ 14 w 119"/>
                <a:gd name="T27" fmla="*/ 83 h 136"/>
                <a:gd name="T28" fmla="*/ 19 w 119"/>
                <a:gd name="T29" fmla="*/ 82 h 136"/>
                <a:gd name="T30" fmla="*/ 66 w 119"/>
                <a:gd name="T31" fmla="*/ 11 h 136"/>
                <a:gd name="T32" fmla="*/ 67 w 119"/>
                <a:gd name="T33" fmla="*/ 19 h 136"/>
                <a:gd name="T34" fmla="*/ 61 w 119"/>
                <a:gd name="T35" fmla="*/ 17 h 136"/>
                <a:gd name="T36" fmla="*/ 53 w 119"/>
                <a:gd name="T37" fmla="*/ 24 h 136"/>
                <a:gd name="T38" fmla="*/ 55 w 119"/>
                <a:gd name="T39" fmla="*/ 27 h 136"/>
                <a:gd name="T40" fmla="*/ 59 w 119"/>
                <a:gd name="T41" fmla="*/ 41 h 136"/>
                <a:gd name="T42" fmla="*/ 75 w 119"/>
                <a:gd name="T43" fmla="*/ 61 h 136"/>
                <a:gd name="T44" fmla="*/ 93 w 119"/>
                <a:gd name="T45" fmla="*/ 66 h 136"/>
                <a:gd name="T46" fmla="*/ 111 w 119"/>
                <a:gd name="T47" fmla="*/ 80 h 136"/>
                <a:gd name="T48" fmla="*/ 118 w 119"/>
                <a:gd name="T49" fmla="*/ 89 h 136"/>
                <a:gd name="T50" fmla="*/ 107 w 119"/>
                <a:gd name="T51" fmla="*/ 85 h 136"/>
                <a:gd name="T52" fmla="*/ 99 w 119"/>
                <a:gd name="T53" fmla="*/ 93 h 136"/>
                <a:gd name="T54" fmla="*/ 107 w 119"/>
                <a:gd name="T55" fmla="*/ 101 h 136"/>
                <a:gd name="T56" fmla="*/ 98 w 119"/>
                <a:gd name="T57" fmla="*/ 114 h 136"/>
                <a:gd name="T58" fmla="*/ 93 w 119"/>
                <a:gd name="T59" fmla="*/ 109 h 136"/>
                <a:gd name="T60" fmla="*/ 92 w 119"/>
                <a:gd name="T61" fmla="*/ 95 h 136"/>
                <a:gd name="T62" fmla="*/ 83 w 119"/>
                <a:gd name="T63" fmla="*/ 89 h 136"/>
                <a:gd name="T64" fmla="*/ 77 w 119"/>
                <a:gd name="T65" fmla="*/ 82 h 136"/>
                <a:gd name="T66" fmla="*/ 70 w 119"/>
                <a:gd name="T67" fmla="*/ 77 h 136"/>
                <a:gd name="T68" fmla="*/ 62 w 119"/>
                <a:gd name="T69" fmla="*/ 77 h 136"/>
                <a:gd name="T70" fmla="*/ 54 w 119"/>
                <a:gd name="T71" fmla="*/ 69 h 136"/>
                <a:gd name="T72" fmla="*/ 43 w 119"/>
                <a:gd name="T73" fmla="*/ 60 h 136"/>
                <a:gd name="T74" fmla="*/ 37 w 119"/>
                <a:gd name="T75" fmla="*/ 55 h 136"/>
                <a:gd name="T76" fmla="*/ 31 w 119"/>
                <a:gd name="T77" fmla="*/ 40 h 136"/>
                <a:gd name="T78" fmla="*/ 21 w 119"/>
                <a:gd name="T79" fmla="*/ 35 h 136"/>
                <a:gd name="T80" fmla="*/ 9 w 119"/>
                <a:gd name="T81" fmla="*/ 43 h 136"/>
                <a:gd name="T82" fmla="*/ 3 w 119"/>
                <a:gd name="T83" fmla="*/ 34 h 136"/>
                <a:gd name="T84" fmla="*/ 3 w 119"/>
                <a:gd name="T85" fmla="*/ 28 h 136"/>
                <a:gd name="T86" fmla="*/ 5 w 119"/>
                <a:gd name="T87" fmla="*/ 21 h 136"/>
                <a:gd name="T88" fmla="*/ 9 w 119"/>
                <a:gd name="T89" fmla="*/ 15 h 136"/>
                <a:gd name="T90" fmla="*/ 18 w 119"/>
                <a:gd name="T91" fmla="*/ 8 h 136"/>
                <a:gd name="T92" fmla="*/ 23 w 119"/>
                <a:gd name="T93" fmla="*/ 17 h 136"/>
                <a:gd name="T94" fmla="*/ 26 w 119"/>
                <a:gd name="T95" fmla="*/ 8 h 136"/>
                <a:gd name="T96" fmla="*/ 34 w 119"/>
                <a:gd name="T97" fmla="*/ 11 h 136"/>
                <a:gd name="T98" fmla="*/ 36 w 119"/>
                <a:gd name="T99" fmla="*/ 8 h 136"/>
                <a:gd name="T100" fmla="*/ 40 w 119"/>
                <a:gd name="T101" fmla="*/ 4 h 136"/>
                <a:gd name="T102" fmla="*/ 52 w 119"/>
                <a:gd name="T103" fmla="*/ 0 h 136"/>
                <a:gd name="T104" fmla="*/ 55 w 119"/>
                <a:gd name="T105"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136">
                  <a:moveTo>
                    <a:pt x="91" y="114"/>
                  </a:moveTo>
                  <a:cubicBezTo>
                    <a:pt x="89" y="115"/>
                    <a:pt x="88" y="120"/>
                    <a:pt x="87" y="122"/>
                  </a:cubicBezTo>
                  <a:cubicBezTo>
                    <a:pt x="87" y="123"/>
                    <a:pt x="86" y="125"/>
                    <a:pt x="86" y="126"/>
                  </a:cubicBezTo>
                  <a:cubicBezTo>
                    <a:pt x="86" y="127"/>
                    <a:pt x="88" y="128"/>
                    <a:pt x="88" y="128"/>
                  </a:cubicBezTo>
                  <a:cubicBezTo>
                    <a:pt x="88" y="128"/>
                    <a:pt x="88" y="128"/>
                    <a:pt x="88" y="128"/>
                  </a:cubicBezTo>
                  <a:cubicBezTo>
                    <a:pt x="86" y="128"/>
                    <a:pt x="89" y="130"/>
                    <a:pt x="89" y="131"/>
                  </a:cubicBezTo>
                  <a:cubicBezTo>
                    <a:pt x="89" y="131"/>
                    <a:pt x="87" y="132"/>
                    <a:pt x="87" y="132"/>
                  </a:cubicBezTo>
                  <a:cubicBezTo>
                    <a:pt x="87" y="133"/>
                    <a:pt x="87" y="135"/>
                    <a:pt x="87" y="136"/>
                  </a:cubicBezTo>
                  <a:cubicBezTo>
                    <a:pt x="87" y="135"/>
                    <a:pt x="84" y="135"/>
                    <a:pt x="83" y="135"/>
                  </a:cubicBezTo>
                  <a:cubicBezTo>
                    <a:pt x="82" y="135"/>
                    <a:pt x="80" y="135"/>
                    <a:pt x="80" y="134"/>
                  </a:cubicBezTo>
                  <a:cubicBezTo>
                    <a:pt x="78" y="132"/>
                    <a:pt x="78" y="130"/>
                    <a:pt x="75" y="130"/>
                  </a:cubicBezTo>
                  <a:cubicBezTo>
                    <a:pt x="74" y="130"/>
                    <a:pt x="73" y="130"/>
                    <a:pt x="72" y="130"/>
                  </a:cubicBezTo>
                  <a:cubicBezTo>
                    <a:pt x="71" y="130"/>
                    <a:pt x="71" y="128"/>
                    <a:pt x="70" y="128"/>
                  </a:cubicBezTo>
                  <a:cubicBezTo>
                    <a:pt x="67" y="128"/>
                    <a:pt x="66" y="126"/>
                    <a:pt x="64" y="125"/>
                  </a:cubicBezTo>
                  <a:cubicBezTo>
                    <a:pt x="62" y="124"/>
                    <a:pt x="61" y="126"/>
                    <a:pt x="59" y="124"/>
                  </a:cubicBezTo>
                  <a:cubicBezTo>
                    <a:pt x="59" y="124"/>
                    <a:pt x="58" y="123"/>
                    <a:pt x="58" y="122"/>
                  </a:cubicBezTo>
                  <a:cubicBezTo>
                    <a:pt x="58" y="122"/>
                    <a:pt x="59" y="121"/>
                    <a:pt x="58" y="121"/>
                  </a:cubicBezTo>
                  <a:cubicBezTo>
                    <a:pt x="57" y="119"/>
                    <a:pt x="61" y="117"/>
                    <a:pt x="61" y="117"/>
                  </a:cubicBezTo>
                  <a:cubicBezTo>
                    <a:pt x="62" y="118"/>
                    <a:pt x="62" y="120"/>
                    <a:pt x="64" y="118"/>
                  </a:cubicBezTo>
                  <a:cubicBezTo>
                    <a:pt x="65" y="117"/>
                    <a:pt x="64" y="116"/>
                    <a:pt x="67" y="116"/>
                  </a:cubicBezTo>
                  <a:cubicBezTo>
                    <a:pt x="68" y="116"/>
                    <a:pt x="67" y="118"/>
                    <a:pt x="68" y="118"/>
                  </a:cubicBezTo>
                  <a:cubicBezTo>
                    <a:pt x="70" y="117"/>
                    <a:pt x="70" y="119"/>
                    <a:pt x="72" y="119"/>
                  </a:cubicBezTo>
                  <a:cubicBezTo>
                    <a:pt x="73" y="119"/>
                    <a:pt x="74" y="118"/>
                    <a:pt x="74" y="118"/>
                  </a:cubicBezTo>
                  <a:cubicBezTo>
                    <a:pt x="75" y="118"/>
                    <a:pt x="77" y="119"/>
                    <a:pt x="78" y="118"/>
                  </a:cubicBezTo>
                  <a:cubicBezTo>
                    <a:pt x="79" y="118"/>
                    <a:pt x="83" y="115"/>
                    <a:pt x="84" y="116"/>
                  </a:cubicBezTo>
                  <a:cubicBezTo>
                    <a:pt x="84" y="116"/>
                    <a:pt x="85" y="116"/>
                    <a:pt x="86" y="116"/>
                  </a:cubicBezTo>
                  <a:cubicBezTo>
                    <a:pt x="87" y="116"/>
                    <a:pt x="86" y="115"/>
                    <a:pt x="87" y="114"/>
                  </a:cubicBezTo>
                  <a:cubicBezTo>
                    <a:pt x="87" y="115"/>
                    <a:pt x="88" y="115"/>
                    <a:pt x="88" y="115"/>
                  </a:cubicBezTo>
                  <a:cubicBezTo>
                    <a:pt x="89" y="114"/>
                    <a:pt x="90" y="113"/>
                    <a:pt x="91" y="114"/>
                  </a:cubicBezTo>
                  <a:moveTo>
                    <a:pt x="25" y="77"/>
                  </a:moveTo>
                  <a:cubicBezTo>
                    <a:pt x="25" y="79"/>
                    <a:pt x="29" y="78"/>
                    <a:pt x="29" y="80"/>
                  </a:cubicBezTo>
                  <a:cubicBezTo>
                    <a:pt x="29" y="81"/>
                    <a:pt x="27" y="81"/>
                    <a:pt x="27" y="82"/>
                  </a:cubicBezTo>
                  <a:cubicBezTo>
                    <a:pt x="27" y="82"/>
                    <a:pt x="29" y="82"/>
                    <a:pt x="29" y="83"/>
                  </a:cubicBezTo>
                  <a:cubicBezTo>
                    <a:pt x="29" y="83"/>
                    <a:pt x="28" y="85"/>
                    <a:pt x="30" y="84"/>
                  </a:cubicBezTo>
                  <a:cubicBezTo>
                    <a:pt x="30" y="84"/>
                    <a:pt x="30" y="86"/>
                    <a:pt x="30" y="86"/>
                  </a:cubicBezTo>
                  <a:cubicBezTo>
                    <a:pt x="31" y="87"/>
                    <a:pt x="30" y="88"/>
                    <a:pt x="29" y="89"/>
                  </a:cubicBezTo>
                  <a:cubicBezTo>
                    <a:pt x="28" y="90"/>
                    <a:pt x="28" y="91"/>
                    <a:pt x="29" y="92"/>
                  </a:cubicBezTo>
                  <a:cubicBezTo>
                    <a:pt x="30" y="93"/>
                    <a:pt x="29" y="94"/>
                    <a:pt x="29" y="96"/>
                  </a:cubicBezTo>
                  <a:cubicBezTo>
                    <a:pt x="29" y="99"/>
                    <a:pt x="29" y="102"/>
                    <a:pt x="27" y="105"/>
                  </a:cubicBezTo>
                  <a:cubicBezTo>
                    <a:pt x="28" y="105"/>
                    <a:pt x="23" y="103"/>
                    <a:pt x="22" y="103"/>
                  </a:cubicBezTo>
                  <a:cubicBezTo>
                    <a:pt x="23" y="103"/>
                    <a:pt x="22" y="106"/>
                    <a:pt x="22" y="106"/>
                  </a:cubicBezTo>
                  <a:cubicBezTo>
                    <a:pt x="22" y="107"/>
                    <a:pt x="21" y="108"/>
                    <a:pt x="20" y="108"/>
                  </a:cubicBezTo>
                  <a:cubicBezTo>
                    <a:pt x="19" y="109"/>
                    <a:pt x="18" y="109"/>
                    <a:pt x="18" y="107"/>
                  </a:cubicBezTo>
                  <a:cubicBezTo>
                    <a:pt x="18" y="105"/>
                    <a:pt x="17" y="106"/>
                    <a:pt x="15" y="106"/>
                  </a:cubicBezTo>
                  <a:cubicBezTo>
                    <a:pt x="16" y="106"/>
                    <a:pt x="16" y="106"/>
                    <a:pt x="17" y="105"/>
                  </a:cubicBezTo>
                  <a:cubicBezTo>
                    <a:pt x="17" y="105"/>
                    <a:pt x="16" y="104"/>
                    <a:pt x="15" y="104"/>
                  </a:cubicBezTo>
                  <a:cubicBezTo>
                    <a:pt x="15" y="102"/>
                    <a:pt x="15" y="101"/>
                    <a:pt x="16" y="100"/>
                  </a:cubicBezTo>
                  <a:cubicBezTo>
                    <a:pt x="16" y="99"/>
                    <a:pt x="16" y="98"/>
                    <a:pt x="16" y="97"/>
                  </a:cubicBezTo>
                  <a:cubicBezTo>
                    <a:pt x="16" y="96"/>
                    <a:pt x="18" y="96"/>
                    <a:pt x="17" y="95"/>
                  </a:cubicBezTo>
                  <a:cubicBezTo>
                    <a:pt x="17" y="95"/>
                    <a:pt x="16" y="95"/>
                    <a:pt x="16" y="95"/>
                  </a:cubicBezTo>
                  <a:cubicBezTo>
                    <a:pt x="16" y="95"/>
                    <a:pt x="16" y="93"/>
                    <a:pt x="16" y="93"/>
                  </a:cubicBezTo>
                  <a:cubicBezTo>
                    <a:pt x="16" y="92"/>
                    <a:pt x="17" y="93"/>
                    <a:pt x="17" y="92"/>
                  </a:cubicBezTo>
                  <a:cubicBezTo>
                    <a:pt x="17" y="91"/>
                    <a:pt x="17" y="90"/>
                    <a:pt x="16" y="89"/>
                  </a:cubicBezTo>
                  <a:cubicBezTo>
                    <a:pt x="16" y="88"/>
                    <a:pt x="16" y="86"/>
                    <a:pt x="15" y="85"/>
                  </a:cubicBezTo>
                  <a:cubicBezTo>
                    <a:pt x="14" y="85"/>
                    <a:pt x="13" y="86"/>
                    <a:pt x="13" y="86"/>
                  </a:cubicBezTo>
                  <a:cubicBezTo>
                    <a:pt x="13" y="85"/>
                    <a:pt x="13" y="84"/>
                    <a:pt x="14" y="83"/>
                  </a:cubicBezTo>
                  <a:cubicBezTo>
                    <a:pt x="14" y="83"/>
                    <a:pt x="14" y="82"/>
                    <a:pt x="14" y="82"/>
                  </a:cubicBezTo>
                  <a:cubicBezTo>
                    <a:pt x="14" y="81"/>
                    <a:pt x="14" y="81"/>
                    <a:pt x="14" y="81"/>
                  </a:cubicBezTo>
                  <a:cubicBezTo>
                    <a:pt x="14" y="81"/>
                    <a:pt x="16" y="83"/>
                    <a:pt x="16" y="83"/>
                  </a:cubicBezTo>
                  <a:cubicBezTo>
                    <a:pt x="17" y="83"/>
                    <a:pt x="18" y="82"/>
                    <a:pt x="19" y="82"/>
                  </a:cubicBezTo>
                  <a:cubicBezTo>
                    <a:pt x="21" y="81"/>
                    <a:pt x="23" y="79"/>
                    <a:pt x="25" y="77"/>
                  </a:cubicBezTo>
                  <a:moveTo>
                    <a:pt x="66" y="7"/>
                  </a:moveTo>
                  <a:cubicBezTo>
                    <a:pt x="66" y="9"/>
                    <a:pt x="63" y="8"/>
                    <a:pt x="63" y="10"/>
                  </a:cubicBezTo>
                  <a:cubicBezTo>
                    <a:pt x="63" y="11"/>
                    <a:pt x="65" y="11"/>
                    <a:pt x="66" y="11"/>
                  </a:cubicBezTo>
                  <a:cubicBezTo>
                    <a:pt x="67" y="12"/>
                    <a:pt x="65" y="13"/>
                    <a:pt x="64" y="14"/>
                  </a:cubicBezTo>
                  <a:cubicBezTo>
                    <a:pt x="64" y="15"/>
                    <a:pt x="66" y="13"/>
                    <a:pt x="66" y="14"/>
                  </a:cubicBezTo>
                  <a:cubicBezTo>
                    <a:pt x="66" y="15"/>
                    <a:pt x="65" y="16"/>
                    <a:pt x="66" y="16"/>
                  </a:cubicBezTo>
                  <a:cubicBezTo>
                    <a:pt x="67" y="17"/>
                    <a:pt x="70" y="19"/>
                    <a:pt x="67" y="19"/>
                  </a:cubicBezTo>
                  <a:cubicBezTo>
                    <a:pt x="67" y="18"/>
                    <a:pt x="66" y="17"/>
                    <a:pt x="65" y="17"/>
                  </a:cubicBezTo>
                  <a:cubicBezTo>
                    <a:pt x="65" y="17"/>
                    <a:pt x="64" y="18"/>
                    <a:pt x="64" y="18"/>
                  </a:cubicBezTo>
                  <a:cubicBezTo>
                    <a:pt x="64" y="18"/>
                    <a:pt x="64" y="18"/>
                    <a:pt x="64" y="18"/>
                  </a:cubicBezTo>
                  <a:cubicBezTo>
                    <a:pt x="64" y="17"/>
                    <a:pt x="62" y="17"/>
                    <a:pt x="61" y="17"/>
                  </a:cubicBezTo>
                  <a:cubicBezTo>
                    <a:pt x="60" y="18"/>
                    <a:pt x="62" y="19"/>
                    <a:pt x="60" y="19"/>
                  </a:cubicBezTo>
                  <a:cubicBezTo>
                    <a:pt x="59" y="19"/>
                    <a:pt x="58" y="20"/>
                    <a:pt x="57" y="21"/>
                  </a:cubicBezTo>
                  <a:cubicBezTo>
                    <a:pt x="56" y="21"/>
                    <a:pt x="55" y="22"/>
                    <a:pt x="54" y="22"/>
                  </a:cubicBezTo>
                  <a:cubicBezTo>
                    <a:pt x="53" y="21"/>
                    <a:pt x="53" y="23"/>
                    <a:pt x="53" y="24"/>
                  </a:cubicBezTo>
                  <a:cubicBezTo>
                    <a:pt x="53" y="23"/>
                    <a:pt x="53" y="25"/>
                    <a:pt x="53" y="25"/>
                  </a:cubicBezTo>
                  <a:cubicBezTo>
                    <a:pt x="53" y="25"/>
                    <a:pt x="54" y="24"/>
                    <a:pt x="54" y="24"/>
                  </a:cubicBezTo>
                  <a:cubicBezTo>
                    <a:pt x="54" y="25"/>
                    <a:pt x="54" y="26"/>
                    <a:pt x="54" y="26"/>
                  </a:cubicBezTo>
                  <a:cubicBezTo>
                    <a:pt x="54" y="26"/>
                    <a:pt x="55" y="27"/>
                    <a:pt x="55" y="27"/>
                  </a:cubicBezTo>
                  <a:cubicBezTo>
                    <a:pt x="56" y="27"/>
                    <a:pt x="56" y="28"/>
                    <a:pt x="56" y="29"/>
                  </a:cubicBezTo>
                  <a:cubicBezTo>
                    <a:pt x="56" y="30"/>
                    <a:pt x="55" y="30"/>
                    <a:pt x="54" y="31"/>
                  </a:cubicBezTo>
                  <a:cubicBezTo>
                    <a:pt x="53" y="32"/>
                    <a:pt x="54" y="36"/>
                    <a:pt x="55" y="37"/>
                  </a:cubicBezTo>
                  <a:cubicBezTo>
                    <a:pt x="55" y="39"/>
                    <a:pt x="58" y="40"/>
                    <a:pt x="59" y="41"/>
                  </a:cubicBezTo>
                  <a:cubicBezTo>
                    <a:pt x="60" y="42"/>
                    <a:pt x="62" y="43"/>
                    <a:pt x="63" y="44"/>
                  </a:cubicBezTo>
                  <a:cubicBezTo>
                    <a:pt x="64" y="45"/>
                    <a:pt x="65" y="45"/>
                    <a:pt x="66" y="46"/>
                  </a:cubicBezTo>
                  <a:cubicBezTo>
                    <a:pt x="69" y="47"/>
                    <a:pt x="69" y="51"/>
                    <a:pt x="70" y="53"/>
                  </a:cubicBezTo>
                  <a:cubicBezTo>
                    <a:pt x="71" y="56"/>
                    <a:pt x="72" y="59"/>
                    <a:pt x="75" y="61"/>
                  </a:cubicBezTo>
                  <a:cubicBezTo>
                    <a:pt x="75" y="62"/>
                    <a:pt x="79" y="63"/>
                    <a:pt x="79" y="64"/>
                  </a:cubicBezTo>
                  <a:cubicBezTo>
                    <a:pt x="79" y="66"/>
                    <a:pt x="82" y="66"/>
                    <a:pt x="83" y="67"/>
                  </a:cubicBezTo>
                  <a:cubicBezTo>
                    <a:pt x="85" y="67"/>
                    <a:pt x="87" y="67"/>
                    <a:pt x="89" y="66"/>
                  </a:cubicBezTo>
                  <a:cubicBezTo>
                    <a:pt x="90" y="66"/>
                    <a:pt x="92" y="65"/>
                    <a:pt x="93" y="66"/>
                  </a:cubicBezTo>
                  <a:cubicBezTo>
                    <a:pt x="95" y="68"/>
                    <a:pt x="90" y="69"/>
                    <a:pt x="91" y="71"/>
                  </a:cubicBezTo>
                  <a:cubicBezTo>
                    <a:pt x="92" y="73"/>
                    <a:pt x="95" y="74"/>
                    <a:pt x="97" y="74"/>
                  </a:cubicBezTo>
                  <a:cubicBezTo>
                    <a:pt x="100" y="75"/>
                    <a:pt x="103" y="75"/>
                    <a:pt x="105" y="77"/>
                  </a:cubicBezTo>
                  <a:cubicBezTo>
                    <a:pt x="107" y="79"/>
                    <a:pt x="109" y="79"/>
                    <a:pt x="111" y="80"/>
                  </a:cubicBezTo>
                  <a:cubicBezTo>
                    <a:pt x="112" y="80"/>
                    <a:pt x="113" y="80"/>
                    <a:pt x="113" y="81"/>
                  </a:cubicBezTo>
                  <a:cubicBezTo>
                    <a:pt x="113" y="82"/>
                    <a:pt x="114" y="82"/>
                    <a:pt x="115" y="83"/>
                  </a:cubicBezTo>
                  <a:cubicBezTo>
                    <a:pt x="117" y="84"/>
                    <a:pt x="118" y="85"/>
                    <a:pt x="119" y="87"/>
                  </a:cubicBezTo>
                  <a:cubicBezTo>
                    <a:pt x="119" y="88"/>
                    <a:pt x="118" y="88"/>
                    <a:pt x="118" y="89"/>
                  </a:cubicBezTo>
                  <a:cubicBezTo>
                    <a:pt x="118" y="89"/>
                    <a:pt x="118" y="91"/>
                    <a:pt x="118" y="91"/>
                  </a:cubicBezTo>
                  <a:cubicBezTo>
                    <a:pt x="117" y="92"/>
                    <a:pt x="114" y="90"/>
                    <a:pt x="114" y="89"/>
                  </a:cubicBezTo>
                  <a:cubicBezTo>
                    <a:pt x="113" y="88"/>
                    <a:pt x="113" y="86"/>
                    <a:pt x="112" y="85"/>
                  </a:cubicBezTo>
                  <a:cubicBezTo>
                    <a:pt x="110" y="85"/>
                    <a:pt x="108" y="86"/>
                    <a:pt x="107" y="85"/>
                  </a:cubicBezTo>
                  <a:cubicBezTo>
                    <a:pt x="105" y="84"/>
                    <a:pt x="104" y="83"/>
                    <a:pt x="102" y="84"/>
                  </a:cubicBezTo>
                  <a:cubicBezTo>
                    <a:pt x="101" y="86"/>
                    <a:pt x="100" y="88"/>
                    <a:pt x="100" y="90"/>
                  </a:cubicBezTo>
                  <a:cubicBezTo>
                    <a:pt x="100" y="91"/>
                    <a:pt x="100" y="91"/>
                    <a:pt x="100" y="92"/>
                  </a:cubicBezTo>
                  <a:cubicBezTo>
                    <a:pt x="99" y="92"/>
                    <a:pt x="99" y="93"/>
                    <a:pt x="99" y="93"/>
                  </a:cubicBezTo>
                  <a:cubicBezTo>
                    <a:pt x="98" y="96"/>
                    <a:pt x="101" y="95"/>
                    <a:pt x="102" y="96"/>
                  </a:cubicBezTo>
                  <a:cubicBezTo>
                    <a:pt x="103" y="96"/>
                    <a:pt x="104" y="97"/>
                    <a:pt x="105" y="97"/>
                  </a:cubicBezTo>
                  <a:cubicBezTo>
                    <a:pt x="106" y="98"/>
                    <a:pt x="106" y="98"/>
                    <a:pt x="106" y="99"/>
                  </a:cubicBezTo>
                  <a:cubicBezTo>
                    <a:pt x="105" y="100"/>
                    <a:pt x="106" y="100"/>
                    <a:pt x="107" y="101"/>
                  </a:cubicBezTo>
                  <a:cubicBezTo>
                    <a:pt x="107" y="102"/>
                    <a:pt x="107" y="104"/>
                    <a:pt x="106" y="104"/>
                  </a:cubicBezTo>
                  <a:cubicBezTo>
                    <a:pt x="104" y="105"/>
                    <a:pt x="103" y="105"/>
                    <a:pt x="101" y="106"/>
                  </a:cubicBezTo>
                  <a:cubicBezTo>
                    <a:pt x="99" y="107"/>
                    <a:pt x="101" y="109"/>
                    <a:pt x="101" y="111"/>
                  </a:cubicBezTo>
                  <a:cubicBezTo>
                    <a:pt x="101" y="113"/>
                    <a:pt x="98" y="113"/>
                    <a:pt x="98" y="114"/>
                  </a:cubicBezTo>
                  <a:cubicBezTo>
                    <a:pt x="96" y="117"/>
                    <a:pt x="97" y="120"/>
                    <a:pt x="93" y="119"/>
                  </a:cubicBezTo>
                  <a:cubicBezTo>
                    <a:pt x="91" y="118"/>
                    <a:pt x="90" y="115"/>
                    <a:pt x="92" y="114"/>
                  </a:cubicBezTo>
                  <a:cubicBezTo>
                    <a:pt x="94" y="113"/>
                    <a:pt x="93" y="112"/>
                    <a:pt x="94" y="111"/>
                  </a:cubicBezTo>
                  <a:cubicBezTo>
                    <a:pt x="94" y="110"/>
                    <a:pt x="93" y="110"/>
                    <a:pt x="93" y="109"/>
                  </a:cubicBezTo>
                  <a:cubicBezTo>
                    <a:pt x="93" y="108"/>
                    <a:pt x="99" y="108"/>
                    <a:pt x="97" y="105"/>
                  </a:cubicBezTo>
                  <a:cubicBezTo>
                    <a:pt x="96" y="104"/>
                    <a:pt x="95" y="104"/>
                    <a:pt x="95" y="102"/>
                  </a:cubicBezTo>
                  <a:cubicBezTo>
                    <a:pt x="95" y="101"/>
                    <a:pt x="94" y="99"/>
                    <a:pt x="93" y="97"/>
                  </a:cubicBezTo>
                  <a:cubicBezTo>
                    <a:pt x="93" y="97"/>
                    <a:pt x="92" y="96"/>
                    <a:pt x="92" y="95"/>
                  </a:cubicBezTo>
                  <a:cubicBezTo>
                    <a:pt x="92" y="94"/>
                    <a:pt x="92" y="93"/>
                    <a:pt x="91" y="92"/>
                  </a:cubicBezTo>
                  <a:cubicBezTo>
                    <a:pt x="90" y="90"/>
                    <a:pt x="88" y="91"/>
                    <a:pt x="86" y="91"/>
                  </a:cubicBezTo>
                  <a:cubicBezTo>
                    <a:pt x="86" y="91"/>
                    <a:pt x="85" y="90"/>
                    <a:pt x="86" y="90"/>
                  </a:cubicBezTo>
                  <a:cubicBezTo>
                    <a:pt x="85" y="90"/>
                    <a:pt x="84" y="89"/>
                    <a:pt x="83" y="89"/>
                  </a:cubicBezTo>
                  <a:cubicBezTo>
                    <a:pt x="82" y="89"/>
                    <a:pt x="82" y="89"/>
                    <a:pt x="82" y="88"/>
                  </a:cubicBezTo>
                  <a:cubicBezTo>
                    <a:pt x="83" y="87"/>
                    <a:pt x="83" y="86"/>
                    <a:pt x="82" y="85"/>
                  </a:cubicBezTo>
                  <a:cubicBezTo>
                    <a:pt x="80" y="81"/>
                    <a:pt x="79" y="86"/>
                    <a:pt x="76" y="85"/>
                  </a:cubicBezTo>
                  <a:cubicBezTo>
                    <a:pt x="76" y="85"/>
                    <a:pt x="78" y="83"/>
                    <a:pt x="77" y="82"/>
                  </a:cubicBezTo>
                  <a:cubicBezTo>
                    <a:pt x="77" y="82"/>
                    <a:pt x="75" y="81"/>
                    <a:pt x="75" y="81"/>
                  </a:cubicBezTo>
                  <a:cubicBezTo>
                    <a:pt x="75" y="82"/>
                    <a:pt x="75" y="82"/>
                    <a:pt x="74" y="82"/>
                  </a:cubicBezTo>
                  <a:cubicBezTo>
                    <a:pt x="73" y="82"/>
                    <a:pt x="73" y="81"/>
                    <a:pt x="73" y="80"/>
                  </a:cubicBezTo>
                  <a:cubicBezTo>
                    <a:pt x="72" y="79"/>
                    <a:pt x="71" y="78"/>
                    <a:pt x="70" y="77"/>
                  </a:cubicBezTo>
                  <a:cubicBezTo>
                    <a:pt x="70" y="77"/>
                    <a:pt x="69" y="76"/>
                    <a:pt x="68" y="76"/>
                  </a:cubicBezTo>
                  <a:cubicBezTo>
                    <a:pt x="68" y="76"/>
                    <a:pt x="68" y="77"/>
                    <a:pt x="68" y="77"/>
                  </a:cubicBezTo>
                  <a:cubicBezTo>
                    <a:pt x="67" y="77"/>
                    <a:pt x="66" y="76"/>
                    <a:pt x="65" y="76"/>
                  </a:cubicBezTo>
                  <a:cubicBezTo>
                    <a:pt x="64" y="76"/>
                    <a:pt x="63" y="78"/>
                    <a:pt x="62" y="77"/>
                  </a:cubicBezTo>
                  <a:cubicBezTo>
                    <a:pt x="62" y="76"/>
                    <a:pt x="62" y="75"/>
                    <a:pt x="60" y="74"/>
                  </a:cubicBezTo>
                  <a:cubicBezTo>
                    <a:pt x="60" y="74"/>
                    <a:pt x="59" y="74"/>
                    <a:pt x="58" y="74"/>
                  </a:cubicBezTo>
                  <a:cubicBezTo>
                    <a:pt x="58" y="73"/>
                    <a:pt x="57" y="72"/>
                    <a:pt x="57" y="72"/>
                  </a:cubicBezTo>
                  <a:cubicBezTo>
                    <a:pt x="56" y="71"/>
                    <a:pt x="54" y="71"/>
                    <a:pt x="54" y="69"/>
                  </a:cubicBezTo>
                  <a:cubicBezTo>
                    <a:pt x="53" y="67"/>
                    <a:pt x="50" y="67"/>
                    <a:pt x="50" y="66"/>
                  </a:cubicBezTo>
                  <a:cubicBezTo>
                    <a:pt x="49" y="64"/>
                    <a:pt x="48" y="63"/>
                    <a:pt x="47" y="62"/>
                  </a:cubicBezTo>
                  <a:cubicBezTo>
                    <a:pt x="46" y="62"/>
                    <a:pt x="44" y="62"/>
                    <a:pt x="43" y="62"/>
                  </a:cubicBezTo>
                  <a:cubicBezTo>
                    <a:pt x="44" y="62"/>
                    <a:pt x="44" y="60"/>
                    <a:pt x="43" y="60"/>
                  </a:cubicBezTo>
                  <a:cubicBezTo>
                    <a:pt x="43" y="59"/>
                    <a:pt x="43" y="59"/>
                    <a:pt x="42" y="59"/>
                  </a:cubicBezTo>
                  <a:cubicBezTo>
                    <a:pt x="42" y="59"/>
                    <a:pt x="42" y="58"/>
                    <a:pt x="41" y="57"/>
                  </a:cubicBezTo>
                  <a:cubicBezTo>
                    <a:pt x="41" y="57"/>
                    <a:pt x="39" y="57"/>
                    <a:pt x="40" y="56"/>
                  </a:cubicBezTo>
                  <a:cubicBezTo>
                    <a:pt x="40" y="55"/>
                    <a:pt x="38" y="55"/>
                    <a:pt x="37" y="55"/>
                  </a:cubicBezTo>
                  <a:cubicBezTo>
                    <a:pt x="37" y="55"/>
                    <a:pt x="37" y="52"/>
                    <a:pt x="37" y="51"/>
                  </a:cubicBezTo>
                  <a:cubicBezTo>
                    <a:pt x="37" y="49"/>
                    <a:pt x="36" y="48"/>
                    <a:pt x="35" y="46"/>
                  </a:cubicBezTo>
                  <a:cubicBezTo>
                    <a:pt x="35" y="45"/>
                    <a:pt x="35" y="43"/>
                    <a:pt x="34" y="41"/>
                  </a:cubicBezTo>
                  <a:cubicBezTo>
                    <a:pt x="33" y="41"/>
                    <a:pt x="31" y="40"/>
                    <a:pt x="31" y="40"/>
                  </a:cubicBezTo>
                  <a:cubicBezTo>
                    <a:pt x="30" y="40"/>
                    <a:pt x="31" y="41"/>
                    <a:pt x="31" y="41"/>
                  </a:cubicBezTo>
                  <a:cubicBezTo>
                    <a:pt x="29" y="40"/>
                    <a:pt x="27" y="36"/>
                    <a:pt x="25" y="36"/>
                  </a:cubicBezTo>
                  <a:cubicBezTo>
                    <a:pt x="25" y="37"/>
                    <a:pt x="25" y="37"/>
                    <a:pt x="25" y="37"/>
                  </a:cubicBezTo>
                  <a:cubicBezTo>
                    <a:pt x="24" y="37"/>
                    <a:pt x="22" y="35"/>
                    <a:pt x="21" y="35"/>
                  </a:cubicBezTo>
                  <a:cubicBezTo>
                    <a:pt x="20" y="35"/>
                    <a:pt x="18" y="36"/>
                    <a:pt x="17" y="37"/>
                  </a:cubicBezTo>
                  <a:cubicBezTo>
                    <a:pt x="17" y="38"/>
                    <a:pt x="17" y="38"/>
                    <a:pt x="16" y="39"/>
                  </a:cubicBezTo>
                  <a:cubicBezTo>
                    <a:pt x="15" y="39"/>
                    <a:pt x="15" y="41"/>
                    <a:pt x="14" y="41"/>
                  </a:cubicBezTo>
                  <a:cubicBezTo>
                    <a:pt x="13" y="43"/>
                    <a:pt x="11" y="43"/>
                    <a:pt x="9" y="43"/>
                  </a:cubicBezTo>
                  <a:cubicBezTo>
                    <a:pt x="8" y="42"/>
                    <a:pt x="12" y="39"/>
                    <a:pt x="10" y="38"/>
                  </a:cubicBezTo>
                  <a:cubicBezTo>
                    <a:pt x="9" y="38"/>
                    <a:pt x="7" y="39"/>
                    <a:pt x="6" y="38"/>
                  </a:cubicBezTo>
                  <a:cubicBezTo>
                    <a:pt x="5" y="38"/>
                    <a:pt x="3" y="36"/>
                    <a:pt x="3" y="35"/>
                  </a:cubicBezTo>
                  <a:cubicBezTo>
                    <a:pt x="3" y="35"/>
                    <a:pt x="3" y="35"/>
                    <a:pt x="3" y="34"/>
                  </a:cubicBezTo>
                  <a:cubicBezTo>
                    <a:pt x="3" y="34"/>
                    <a:pt x="2" y="34"/>
                    <a:pt x="2" y="33"/>
                  </a:cubicBezTo>
                  <a:cubicBezTo>
                    <a:pt x="3" y="33"/>
                    <a:pt x="3" y="32"/>
                    <a:pt x="3" y="32"/>
                  </a:cubicBezTo>
                  <a:cubicBezTo>
                    <a:pt x="4" y="31"/>
                    <a:pt x="4" y="32"/>
                    <a:pt x="5" y="31"/>
                  </a:cubicBezTo>
                  <a:cubicBezTo>
                    <a:pt x="5" y="30"/>
                    <a:pt x="4" y="29"/>
                    <a:pt x="3" y="28"/>
                  </a:cubicBezTo>
                  <a:cubicBezTo>
                    <a:pt x="2" y="28"/>
                    <a:pt x="0" y="27"/>
                    <a:pt x="1" y="26"/>
                  </a:cubicBezTo>
                  <a:cubicBezTo>
                    <a:pt x="1" y="25"/>
                    <a:pt x="2" y="25"/>
                    <a:pt x="2" y="25"/>
                  </a:cubicBezTo>
                  <a:cubicBezTo>
                    <a:pt x="3" y="26"/>
                    <a:pt x="4" y="25"/>
                    <a:pt x="4" y="25"/>
                  </a:cubicBezTo>
                  <a:cubicBezTo>
                    <a:pt x="5" y="24"/>
                    <a:pt x="7" y="22"/>
                    <a:pt x="5" y="21"/>
                  </a:cubicBezTo>
                  <a:cubicBezTo>
                    <a:pt x="4" y="20"/>
                    <a:pt x="5" y="19"/>
                    <a:pt x="3" y="18"/>
                  </a:cubicBezTo>
                  <a:cubicBezTo>
                    <a:pt x="2" y="17"/>
                    <a:pt x="3" y="16"/>
                    <a:pt x="4" y="15"/>
                  </a:cubicBezTo>
                  <a:cubicBezTo>
                    <a:pt x="5" y="15"/>
                    <a:pt x="5" y="16"/>
                    <a:pt x="6" y="16"/>
                  </a:cubicBezTo>
                  <a:cubicBezTo>
                    <a:pt x="7" y="16"/>
                    <a:pt x="8" y="15"/>
                    <a:pt x="9" y="15"/>
                  </a:cubicBezTo>
                  <a:cubicBezTo>
                    <a:pt x="11" y="14"/>
                    <a:pt x="12" y="16"/>
                    <a:pt x="13" y="15"/>
                  </a:cubicBezTo>
                  <a:cubicBezTo>
                    <a:pt x="13" y="14"/>
                    <a:pt x="15" y="13"/>
                    <a:pt x="15" y="12"/>
                  </a:cubicBezTo>
                  <a:cubicBezTo>
                    <a:pt x="16" y="11"/>
                    <a:pt x="14" y="11"/>
                    <a:pt x="16" y="10"/>
                  </a:cubicBezTo>
                  <a:cubicBezTo>
                    <a:pt x="16" y="10"/>
                    <a:pt x="18" y="8"/>
                    <a:pt x="18" y="8"/>
                  </a:cubicBezTo>
                  <a:cubicBezTo>
                    <a:pt x="18" y="9"/>
                    <a:pt x="17" y="11"/>
                    <a:pt x="18" y="12"/>
                  </a:cubicBezTo>
                  <a:cubicBezTo>
                    <a:pt x="19" y="13"/>
                    <a:pt x="21" y="13"/>
                    <a:pt x="22" y="13"/>
                  </a:cubicBezTo>
                  <a:cubicBezTo>
                    <a:pt x="22" y="14"/>
                    <a:pt x="20" y="15"/>
                    <a:pt x="22" y="15"/>
                  </a:cubicBezTo>
                  <a:cubicBezTo>
                    <a:pt x="22" y="15"/>
                    <a:pt x="23" y="17"/>
                    <a:pt x="23" y="17"/>
                  </a:cubicBezTo>
                  <a:cubicBezTo>
                    <a:pt x="25" y="16"/>
                    <a:pt x="24" y="16"/>
                    <a:pt x="23" y="15"/>
                  </a:cubicBezTo>
                  <a:cubicBezTo>
                    <a:pt x="22" y="14"/>
                    <a:pt x="24" y="13"/>
                    <a:pt x="25" y="12"/>
                  </a:cubicBezTo>
                  <a:cubicBezTo>
                    <a:pt x="25" y="12"/>
                    <a:pt x="26" y="11"/>
                    <a:pt x="26" y="10"/>
                  </a:cubicBezTo>
                  <a:cubicBezTo>
                    <a:pt x="25" y="9"/>
                    <a:pt x="25" y="8"/>
                    <a:pt x="26" y="8"/>
                  </a:cubicBezTo>
                  <a:cubicBezTo>
                    <a:pt x="27" y="8"/>
                    <a:pt x="28" y="13"/>
                    <a:pt x="30" y="10"/>
                  </a:cubicBezTo>
                  <a:cubicBezTo>
                    <a:pt x="30" y="10"/>
                    <a:pt x="31" y="9"/>
                    <a:pt x="32" y="10"/>
                  </a:cubicBezTo>
                  <a:cubicBezTo>
                    <a:pt x="32" y="10"/>
                    <a:pt x="32" y="11"/>
                    <a:pt x="33" y="11"/>
                  </a:cubicBezTo>
                  <a:cubicBezTo>
                    <a:pt x="33" y="12"/>
                    <a:pt x="34" y="12"/>
                    <a:pt x="34" y="11"/>
                  </a:cubicBezTo>
                  <a:cubicBezTo>
                    <a:pt x="34" y="11"/>
                    <a:pt x="33" y="11"/>
                    <a:pt x="33" y="10"/>
                  </a:cubicBezTo>
                  <a:cubicBezTo>
                    <a:pt x="33" y="10"/>
                    <a:pt x="34" y="9"/>
                    <a:pt x="34" y="9"/>
                  </a:cubicBezTo>
                  <a:cubicBezTo>
                    <a:pt x="33" y="8"/>
                    <a:pt x="32" y="7"/>
                    <a:pt x="33" y="6"/>
                  </a:cubicBezTo>
                  <a:cubicBezTo>
                    <a:pt x="35" y="5"/>
                    <a:pt x="34" y="8"/>
                    <a:pt x="36" y="8"/>
                  </a:cubicBezTo>
                  <a:cubicBezTo>
                    <a:pt x="37" y="7"/>
                    <a:pt x="36" y="6"/>
                    <a:pt x="36" y="6"/>
                  </a:cubicBezTo>
                  <a:cubicBezTo>
                    <a:pt x="36" y="5"/>
                    <a:pt x="36" y="4"/>
                    <a:pt x="36" y="3"/>
                  </a:cubicBezTo>
                  <a:cubicBezTo>
                    <a:pt x="38" y="4"/>
                    <a:pt x="37" y="3"/>
                    <a:pt x="38" y="3"/>
                  </a:cubicBezTo>
                  <a:cubicBezTo>
                    <a:pt x="39" y="3"/>
                    <a:pt x="39" y="4"/>
                    <a:pt x="40" y="4"/>
                  </a:cubicBezTo>
                  <a:cubicBezTo>
                    <a:pt x="41" y="6"/>
                    <a:pt x="42" y="4"/>
                    <a:pt x="42" y="2"/>
                  </a:cubicBezTo>
                  <a:cubicBezTo>
                    <a:pt x="43" y="1"/>
                    <a:pt x="45" y="1"/>
                    <a:pt x="47" y="1"/>
                  </a:cubicBezTo>
                  <a:cubicBezTo>
                    <a:pt x="48" y="1"/>
                    <a:pt x="49" y="1"/>
                    <a:pt x="49" y="1"/>
                  </a:cubicBezTo>
                  <a:cubicBezTo>
                    <a:pt x="50" y="1"/>
                    <a:pt x="52" y="0"/>
                    <a:pt x="52" y="0"/>
                  </a:cubicBezTo>
                  <a:cubicBezTo>
                    <a:pt x="52" y="0"/>
                    <a:pt x="50" y="2"/>
                    <a:pt x="52" y="2"/>
                  </a:cubicBezTo>
                  <a:cubicBezTo>
                    <a:pt x="52" y="2"/>
                    <a:pt x="52" y="2"/>
                    <a:pt x="53" y="2"/>
                  </a:cubicBezTo>
                  <a:cubicBezTo>
                    <a:pt x="53" y="3"/>
                    <a:pt x="53" y="3"/>
                    <a:pt x="53" y="4"/>
                  </a:cubicBezTo>
                  <a:cubicBezTo>
                    <a:pt x="53" y="4"/>
                    <a:pt x="55" y="5"/>
                    <a:pt x="55" y="5"/>
                  </a:cubicBezTo>
                  <a:cubicBezTo>
                    <a:pt x="55" y="5"/>
                    <a:pt x="56" y="6"/>
                    <a:pt x="57" y="6"/>
                  </a:cubicBezTo>
                  <a:cubicBezTo>
                    <a:pt x="60" y="6"/>
                    <a:pt x="63" y="6"/>
                    <a:pt x="66" y="7"/>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2"/>
            <p:cNvSpPr>
              <a:spLocks/>
            </p:cNvSpPr>
            <p:nvPr/>
          </p:nvSpPr>
          <p:spPr bwMode="auto">
            <a:xfrm>
              <a:off x="3960" y="2614"/>
              <a:ext cx="298" cy="278"/>
            </a:xfrm>
            <a:custGeom>
              <a:avLst/>
              <a:gdLst>
                <a:gd name="T0" fmla="*/ 7 w 74"/>
                <a:gd name="T1" fmla="*/ 68 h 69"/>
                <a:gd name="T2" fmla="*/ 10 w 74"/>
                <a:gd name="T3" fmla="*/ 68 h 69"/>
                <a:gd name="T4" fmla="*/ 16 w 74"/>
                <a:gd name="T5" fmla="*/ 62 h 69"/>
                <a:gd name="T6" fmla="*/ 26 w 74"/>
                <a:gd name="T7" fmla="*/ 60 h 69"/>
                <a:gd name="T8" fmla="*/ 31 w 74"/>
                <a:gd name="T9" fmla="*/ 60 h 69"/>
                <a:gd name="T10" fmla="*/ 36 w 74"/>
                <a:gd name="T11" fmla="*/ 60 h 69"/>
                <a:gd name="T12" fmla="*/ 37 w 74"/>
                <a:gd name="T13" fmla="*/ 61 h 69"/>
                <a:gd name="T14" fmla="*/ 40 w 74"/>
                <a:gd name="T15" fmla="*/ 60 h 69"/>
                <a:gd name="T16" fmla="*/ 41 w 74"/>
                <a:gd name="T17" fmla="*/ 62 h 69"/>
                <a:gd name="T18" fmla="*/ 44 w 74"/>
                <a:gd name="T19" fmla="*/ 60 h 69"/>
                <a:gd name="T20" fmla="*/ 44 w 74"/>
                <a:gd name="T21" fmla="*/ 60 h 69"/>
                <a:gd name="T22" fmla="*/ 48 w 74"/>
                <a:gd name="T23" fmla="*/ 60 h 69"/>
                <a:gd name="T24" fmla="*/ 51 w 74"/>
                <a:gd name="T25" fmla="*/ 57 h 69"/>
                <a:gd name="T26" fmla="*/ 55 w 74"/>
                <a:gd name="T27" fmla="*/ 58 h 69"/>
                <a:gd name="T28" fmla="*/ 58 w 74"/>
                <a:gd name="T29" fmla="*/ 57 h 69"/>
                <a:gd name="T30" fmla="*/ 64 w 74"/>
                <a:gd name="T31" fmla="*/ 59 h 69"/>
                <a:gd name="T32" fmla="*/ 63 w 74"/>
                <a:gd name="T33" fmla="*/ 51 h 69"/>
                <a:gd name="T34" fmla="*/ 67 w 74"/>
                <a:gd name="T35" fmla="*/ 46 h 69"/>
                <a:gd name="T36" fmla="*/ 70 w 74"/>
                <a:gd name="T37" fmla="*/ 44 h 69"/>
                <a:gd name="T38" fmla="*/ 68 w 74"/>
                <a:gd name="T39" fmla="*/ 41 h 69"/>
                <a:gd name="T40" fmla="*/ 67 w 74"/>
                <a:gd name="T41" fmla="*/ 39 h 69"/>
                <a:gd name="T42" fmla="*/ 66 w 74"/>
                <a:gd name="T43" fmla="*/ 37 h 69"/>
                <a:gd name="T44" fmla="*/ 63 w 74"/>
                <a:gd name="T45" fmla="*/ 31 h 69"/>
                <a:gd name="T46" fmla="*/ 71 w 74"/>
                <a:gd name="T47" fmla="*/ 28 h 69"/>
                <a:gd name="T48" fmla="*/ 72 w 74"/>
                <a:gd name="T49" fmla="*/ 25 h 69"/>
                <a:gd name="T50" fmla="*/ 68 w 74"/>
                <a:gd name="T51" fmla="*/ 23 h 69"/>
                <a:gd name="T52" fmla="*/ 63 w 74"/>
                <a:gd name="T53" fmla="*/ 23 h 69"/>
                <a:gd name="T54" fmla="*/ 58 w 74"/>
                <a:gd name="T55" fmla="*/ 19 h 69"/>
                <a:gd name="T56" fmla="*/ 56 w 74"/>
                <a:gd name="T57" fmla="*/ 14 h 69"/>
                <a:gd name="T58" fmla="*/ 52 w 74"/>
                <a:gd name="T59" fmla="*/ 11 h 69"/>
                <a:gd name="T60" fmla="*/ 53 w 74"/>
                <a:gd name="T61" fmla="*/ 9 h 69"/>
                <a:gd name="T62" fmla="*/ 50 w 74"/>
                <a:gd name="T63" fmla="*/ 2 h 69"/>
                <a:gd name="T64" fmla="*/ 45 w 74"/>
                <a:gd name="T65" fmla="*/ 0 h 69"/>
                <a:gd name="T66" fmla="*/ 40 w 74"/>
                <a:gd name="T67" fmla="*/ 4 h 69"/>
                <a:gd name="T68" fmla="*/ 37 w 74"/>
                <a:gd name="T69" fmla="*/ 1 h 69"/>
                <a:gd name="T70" fmla="*/ 31 w 74"/>
                <a:gd name="T71" fmla="*/ 1 h 69"/>
                <a:gd name="T72" fmla="*/ 28 w 74"/>
                <a:gd name="T73" fmla="*/ 1 h 69"/>
                <a:gd name="T74" fmla="*/ 26 w 74"/>
                <a:gd name="T75" fmla="*/ 6 h 69"/>
                <a:gd name="T76" fmla="*/ 21 w 74"/>
                <a:gd name="T77" fmla="*/ 7 h 69"/>
                <a:gd name="T78" fmla="*/ 19 w 74"/>
                <a:gd name="T79" fmla="*/ 10 h 69"/>
                <a:gd name="T80" fmla="*/ 22 w 74"/>
                <a:gd name="T81" fmla="*/ 15 h 69"/>
                <a:gd name="T82" fmla="*/ 20 w 74"/>
                <a:gd name="T83" fmla="*/ 17 h 69"/>
                <a:gd name="T84" fmla="*/ 16 w 74"/>
                <a:gd name="T85" fmla="*/ 21 h 69"/>
                <a:gd name="T86" fmla="*/ 16 w 74"/>
                <a:gd name="T87" fmla="*/ 25 h 69"/>
                <a:gd name="T88" fmla="*/ 16 w 74"/>
                <a:gd name="T89" fmla="*/ 29 h 69"/>
                <a:gd name="T90" fmla="*/ 15 w 74"/>
                <a:gd name="T91" fmla="*/ 31 h 69"/>
                <a:gd name="T92" fmla="*/ 13 w 74"/>
                <a:gd name="T93" fmla="*/ 32 h 69"/>
                <a:gd name="T94" fmla="*/ 11 w 74"/>
                <a:gd name="T95" fmla="*/ 35 h 69"/>
                <a:gd name="T96" fmla="*/ 6 w 74"/>
                <a:gd name="T97" fmla="*/ 36 h 69"/>
                <a:gd name="T98" fmla="*/ 5 w 74"/>
                <a:gd name="T99" fmla="*/ 46 h 69"/>
                <a:gd name="T100" fmla="*/ 3 w 74"/>
                <a:gd name="T101" fmla="*/ 60 h 69"/>
                <a:gd name="T102" fmla="*/ 5 w 74"/>
                <a:gd name="T103" fmla="*/ 61 h 69"/>
                <a:gd name="T104" fmla="*/ 7 w 74"/>
                <a:gd name="T10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69">
                  <a:moveTo>
                    <a:pt x="7" y="69"/>
                  </a:moveTo>
                  <a:cubicBezTo>
                    <a:pt x="8" y="69"/>
                    <a:pt x="7" y="68"/>
                    <a:pt x="7" y="68"/>
                  </a:cubicBezTo>
                  <a:cubicBezTo>
                    <a:pt x="7" y="67"/>
                    <a:pt x="8" y="67"/>
                    <a:pt x="8" y="67"/>
                  </a:cubicBezTo>
                  <a:cubicBezTo>
                    <a:pt x="10" y="67"/>
                    <a:pt x="9" y="67"/>
                    <a:pt x="10" y="68"/>
                  </a:cubicBezTo>
                  <a:cubicBezTo>
                    <a:pt x="11" y="68"/>
                    <a:pt x="12" y="64"/>
                    <a:pt x="13" y="63"/>
                  </a:cubicBezTo>
                  <a:cubicBezTo>
                    <a:pt x="13" y="62"/>
                    <a:pt x="15" y="63"/>
                    <a:pt x="16" y="62"/>
                  </a:cubicBezTo>
                  <a:cubicBezTo>
                    <a:pt x="18" y="61"/>
                    <a:pt x="19" y="61"/>
                    <a:pt x="21" y="61"/>
                  </a:cubicBezTo>
                  <a:cubicBezTo>
                    <a:pt x="23" y="61"/>
                    <a:pt x="25" y="59"/>
                    <a:pt x="26" y="60"/>
                  </a:cubicBezTo>
                  <a:cubicBezTo>
                    <a:pt x="27" y="60"/>
                    <a:pt x="27" y="60"/>
                    <a:pt x="28" y="60"/>
                  </a:cubicBezTo>
                  <a:cubicBezTo>
                    <a:pt x="29" y="60"/>
                    <a:pt x="30" y="60"/>
                    <a:pt x="31" y="60"/>
                  </a:cubicBezTo>
                  <a:cubicBezTo>
                    <a:pt x="32" y="60"/>
                    <a:pt x="34" y="59"/>
                    <a:pt x="35" y="59"/>
                  </a:cubicBezTo>
                  <a:cubicBezTo>
                    <a:pt x="36" y="60"/>
                    <a:pt x="36" y="60"/>
                    <a:pt x="36" y="60"/>
                  </a:cubicBezTo>
                  <a:cubicBezTo>
                    <a:pt x="36" y="61"/>
                    <a:pt x="36" y="60"/>
                    <a:pt x="37" y="60"/>
                  </a:cubicBezTo>
                  <a:cubicBezTo>
                    <a:pt x="37" y="61"/>
                    <a:pt x="36" y="61"/>
                    <a:pt x="37" y="61"/>
                  </a:cubicBezTo>
                  <a:cubicBezTo>
                    <a:pt x="37" y="62"/>
                    <a:pt x="38" y="62"/>
                    <a:pt x="38" y="61"/>
                  </a:cubicBezTo>
                  <a:cubicBezTo>
                    <a:pt x="38" y="60"/>
                    <a:pt x="40" y="60"/>
                    <a:pt x="40" y="60"/>
                  </a:cubicBezTo>
                  <a:cubicBezTo>
                    <a:pt x="41" y="60"/>
                    <a:pt x="40" y="61"/>
                    <a:pt x="40" y="61"/>
                  </a:cubicBezTo>
                  <a:cubicBezTo>
                    <a:pt x="40" y="62"/>
                    <a:pt x="41" y="62"/>
                    <a:pt x="41" y="62"/>
                  </a:cubicBezTo>
                  <a:cubicBezTo>
                    <a:pt x="42" y="62"/>
                    <a:pt x="41" y="60"/>
                    <a:pt x="42" y="60"/>
                  </a:cubicBezTo>
                  <a:cubicBezTo>
                    <a:pt x="42" y="60"/>
                    <a:pt x="43" y="61"/>
                    <a:pt x="44" y="60"/>
                  </a:cubicBezTo>
                  <a:cubicBezTo>
                    <a:pt x="44" y="59"/>
                    <a:pt x="44" y="58"/>
                    <a:pt x="44" y="58"/>
                  </a:cubicBezTo>
                  <a:cubicBezTo>
                    <a:pt x="45" y="59"/>
                    <a:pt x="44" y="59"/>
                    <a:pt x="44" y="60"/>
                  </a:cubicBezTo>
                  <a:cubicBezTo>
                    <a:pt x="44" y="61"/>
                    <a:pt x="46" y="60"/>
                    <a:pt x="46" y="59"/>
                  </a:cubicBezTo>
                  <a:cubicBezTo>
                    <a:pt x="47" y="58"/>
                    <a:pt x="48" y="60"/>
                    <a:pt x="48" y="60"/>
                  </a:cubicBezTo>
                  <a:cubicBezTo>
                    <a:pt x="48" y="60"/>
                    <a:pt x="49" y="61"/>
                    <a:pt x="49" y="61"/>
                  </a:cubicBezTo>
                  <a:cubicBezTo>
                    <a:pt x="48" y="61"/>
                    <a:pt x="50" y="57"/>
                    <a:pt x="51" y="57"/>
                  </a:cubicBezTo>
                  <a:cubicBezTo>
                    <a:pt x="53" y="56"/>
                    <a:pt x="53" y="60"/>
                    <a:pt x="54" y="60"/>
                  </a:cubicBezTo>
                  <a:cubicBezTo>
                    <a:pt x="55" y="60"/>
                    <a:pt x="55" y="59"/>
                    <a:pt x="55" y="58"/>
                  </a:cubicBezTo>
                  <a:cubicBezTo>
                    <a:pt x="56" y="57"/>
                    <a:pt x="57" y="58"/>
                    <a:pt x="58" y="58"/>
                  </a:cubicBezTo>
                  <a:cubicBezTo>
                    <a:pt x="60" y="58"/>
                    <a:pt x="58" y="57"/>
                    <a:pt x="58" y="57"/>
                  </a:cubicBezTo>
                  <a:cubicBezTo>
                    <a:pt x="58" y="56"/>
                    <a:pt x="61" y="57"/>
                    <a:pt x="61" y="57"/>
                  </a:cubicBezTo>
                  <a:cubicBezTo>
                    <a:pt x="62" y="58"/>
                    <a:pt x="62" y="59"/>
                    <a:pt x="64" y="59"/>
                  </a:cubicBezTo>
                  <a:cubicBezTo>
                    <a:pt x="66" y="58"/>
                    <a:pt x="64" y="57"/>
                    <a:pt x="63" y="56"/>
                  </a:cubicBezTo>
                  <a:cubicBezTo>
                    <a:pt x="62" y="54"/>
                    <a:pt x="62" y="53"/>
                    <a:pt x="63" y="51"/>
                  </a:cubicBezTo>
                  <a:cubicBezTo>
                    <a:pt x="63" y="50"/>
                    <a:pt x="63" y="47"/>
                    <a:pt x="64" y="47"/>
                  </a:cubicBezTo>
                  <a:cubicBezTo>
                    <a:pt x="65" y="47"/>
                    <a:pt x="66" y="47"/>
                    <a:pt x="67" y="46"/>
                  </a:cubicBezTo>
                  <a:cubicBezTo>
                    <a:pt x="67" y="45"/>
                    <a:pt x="69" y="45"/>
                    <a:pt x="70" y="45"/>
                  </a:cubicBezTo>
                  <a:cubicBezTo>
                    <a:pt x="70" y="45"/>
                    <a:pt x="70" y="44"/>
                    <a:pt x="70" y="44"/>
                  </a:cubicBezTo>
                  <a:cubicBezTo>
                    <a:pt x="69" y="44"/>
                    <a:pt x="69" y="43"/>
                    <a:pt x="69" y="43"/>
                  </a:cubicBezTo>
                  <a:cubicBezTo>
                    <a:pt x="67" y="42"/>
                    <a:pt x="68" y="42"/>
                    <a:pt x="68" y="41"/>
                  </a:cubicBezTo>
                  <a:cubicBezTo>
                    <a:pt x="67" y="41"/>
                    <a:pt x="67" y="40"/>
                    <a:pt x="67" y="40"/>
                  </a:cubicBezTo>
                  <a:cubicBezTo>
                    <a:pt x="67" y="40"/>
                    <a:pt x="68" y="39"/>
                    <a:pt x="67" y="39"/>
                  </a:cubicBezTo>
                  <a:cubicBezTo>
                    <a:pt x="67" y="39"/>
                    <a:pt x="66" y="39"/>
                    <a:pt x="66" y="38"/>
                  </a:cubicBezTo>
                  <a:cubicBezTo>
                    <a:pt x="65" y="38"/>
                    <a:pt x="66" y="38"/>
                    <a:pt x="66" y="37"/>
                  </a:cubicBezTo>
                  <a:cubicBezTo>
                    <a:pt x="67" y="36"/>
                    <a:pt x="64" y="35"/>
                    <a:pt x="63" y="35"/>
                  </a:cubicBezTo>
                  <a:cubicBezTo>
                    <a:pt x="62" y="34"/>
                    <a:pt x="62" y="31"/>
                    <a:pt x="63" y="31"/>
                  </a:cubicBezTo>
                  <a:cubicBezTo>
                    <a:pt x="65" y="31"/>
                    <a:pt x="66" y="32"/>
                    <a:pt x="68" y="32"/>
                  </a:cubicBezTo>
                  <a:cubicBezTo>
                    <a:pt x="70" y="32"/>
                    <a:pt x="71" y="30"/>
                    <a:pt x="71" y="28"/>
                  </a:cubicBezTo>
                  <a:cubicBezTo>
                    <a:pt x="71" y="28"/>
                    <a:pt x="70" y="28"/>
                    <a:pt x="71" y="28"/>
                  </a:cubicBezTo>
                  <a:cubicBezTo>
                    <a:pt x="71" y="27"/>
                    <a:pt x="74" y="26"/>
                    <a:pt x="72" y="25"/>
                  </a:cubicBezTo>
                  <a:cubicBezTo>
                    <a:pt x="71" y="25"/>
                    <a:pt x="70" y="25"/>
                    <a:pt x="69" y="24"/>
                  </a:cubicBezTo>
                  <a:cubicBezTo>
                    <a:pt x="68" y="23"/>
                    <a:pt x="70" y="23"/>
                    <a:pt x="68" y="23"/>
                  </a:cubicBezTo>
                  <a:cubicBezTo>
                    <a:pt x="67" y="22"/>
                    <a:pt x="67" y="22"/>
                    <a:pt x="66" y="23"/>
                  </a:cubicBezTo>
                  <a:cubicBezTo>
                    <a:pt x="65" y="23"/>
                    <a:pt x="64" y="24"/>
                    <a:pt x="63" y="23"/>
                  </a:cubicBezTo>
                  <a:cubicBezTo>
                    <a:pt x="62" y="23"/>
                    <a:pt x="64" y="20"/>
                    <a:pt x="62" y="20"/>
                  </a:cubicBezTo>
                  <a:cubicBezTo>
                    <a:pt x="61" y="19"/>
                    <a:pt x="59" y="19"/>
                    <a:pt x="58" y="19"/>
                  </a:cubicBezTo>
                  <a:cubicBezTo>
                    <a:pt x="57" y="18"/>
                    <a:pt x="57" y="17"/>
                    <a:pt x="56" y="16"/>
                  </a:cubicBezTo>
                  <a:cubicBezTo>
                    <a:pt x="55" y="16"/>
                    <a:pt x="56" y="16"/>
                    <a:pt x="56" y="14"/>
                  </a:cubicBezTo>
                  <a:cubicBezTo>
                    <a:pt x="56" y="14"/>
                    <a:pt x="53" y="14"/>
                    <a:pt x="53" y="13"/>
                  </a:cubicBezTo>
                  <a:cubicBezTo>
                    <a:pt x="52" y="13"/>
                    <a:pt x="52" y="12"/>
                    <a:pt x="52" y="11"/>
                  </a:cubicBezTo>
                  <a:cubicBezTo>
                    <a:pt x="53" y="10"/>
                    <a:pt x="52" y="10"/>
                    <a:pt x="52" y="10"/>
                  </a:cubicBezTo>
                  <a:cubicBezTo>
                    <a:pt x="52" y="9"/>
                    <a:pt x="53" y="9"/>
                    <a:pt x="53" y="9"/>
                  </a:cubicBezTo>
                  <a:cubicBezTo>
                    <a:pt x="53" y="9"/>
                    <a:pt x="51" y="7"/>
                    <a:pt x="51" y="7"/>
                  </a:cubicBezTo>
                  <a:cubicBezTo>
                    <a:pt x="50" y="6"/>
                    <a:pt x="51" y="4"/>
                    <a:pt x="50" y="2"/>
                  </a:cubicBezTo>
                  <a:cubicBezTo>
                    <a:pt x="50" y="3"/>
                    <a:pt x="48" y="2"/>
                    <a:pt x="48" y="2"/>
                  </a:cubicBezTo>
                  <a:cubicBezTo>
                    <a:pt x="47" y="2"/>
                    <a:pt x="46" y="1"/>
                    <a:pt x="45" y="0"/>
                  </a:cubicBezTo>
                  <a:cubicBezTo>
                    <a:pt x="44" y="0"/>
                    <a:pt x="44" y="1"/>
                    <a:pt x="43" y="1"/>
                  </a:cubicBezTo>
                  <a:cubicBezTo>
                    <a:pt x="41" y="1"/>
                    <a:pt x="41" y="3"/>
                    <a:pt x="40" y="4"/>
                  </a:cubicBezTo>
                  <a:cubicBezTo>
                    <a:pt x="39" y="5"/>
                    <a:pt x="39" y="4"/>
                    <a:pt x="38" y="3"/>
                  </a:cubicBezTo>
                  <a:cubicBezTo>
                    <a:pt x="38" y="2"/>
                    <a:pt x="39" y="1"/>
                    <a:pt x="37" y="1"/>
                  </a:cubicBezTo>
                  <a:cubicBezTo>
                    <a:pt x="36" y="1"/>
                    <a:pt x="35" y="1"/>
                    <a:pt x="34" y="2"/>
                  </a:cubicBezTo>
                  <a:cubicBezTo>
                    <a:pt x="32" y="3"/>
                    <a:pt x="33" y="1"/>
                    <a:pt x="31" y="1"/>
                  </a:cubicBezTo>
                  <a:cubicBezTo>
                    <a:pt x="31" y="1"/>
                    <a:pt x="31" y="2"/>
                    <a:pt x="30" y="2"/>
                  </a:cubicBezTo>
                  <a:cubicBezTo>
                    <a:pt x="29" y="2"/>
                    <a:pt x="28" y="1"/>
                    <a:pt x="28" y="1"/>
                  </a:cubicBezTo>
                  <a:cubicBezTo>
                    <a:pt x="28" y="2"/>
                    <a:pt x="27" y="2"/>
                    <a:pt x="27" y="3"/>
                  </a:cubicBezTo>
                  <a:cubicBezTo>
                    <a:pt x="26" y="3"/>
                    <a:pt x="26" y="5"/>
                    <a:pt x="26" y="6"/>
                  </a:cubicBezTo>
                  <a:cubicBezTo>
                    <a:pt x="25" y="8"/>
                    <a:pt x="24" y="6"/>
                    <a:pt x="24" y="7"/>
                  </a:cubicBezTo>
                  <a:cubicBezTo>
                    <a:pt x="23" y="7"/>
                    <a:pt x="22" y="7"/>
                    <a:pt x="21" y="7"/>
                  </a:cubicBezTo>
                  <a:cubicBezTo>
                    <a:pt x="21" y="8"/>
                    <a:pt x="21" y="9"/>
                    <a:pt x="20" y="9"/>
                  </a:cubicBezTo>
                  <a:cubicBezTo>
                    <a:pt x="20" y="9"/>
                    <a:pt x="19" y="10"/>
                    <a:pt x="19" y="10"/>
                  </a:cubicBezTo>
                  <a:cubicBezTo>
                    <a:pt x="19" y="11"/>
                    <a:pt x="18" y="15"/>
                    <a:pt x="19" y="15"/>
                  </a:cubicBezTo>
                  <a:cubicBezTo>
                    <a:pt x="20" y="15"/>
                    <a:pt x="22" y="14"/>
                    <a:pt x="22" y="15"/>
                  </a:cubicBezTo>
                  <a:cubicBezTo>
                    <a:pt x="21" y="16"/>
                    <a:pt x="21" y="15"/>
                    <a:pt x="21" y="16"/>
                  </a:cubicBezTo>
                  <a:cubicBezTo>
                    <a:pt x="21" y="17"/>
                    <a:pt x="21" y="17"/>
                    <a:pt x="20" y="17"/>
                  </a:cubicBezTo>
                  <a:cubicBezTo>
                    <a:pt x="17" y="17"/>
                    <a:pt x="19" y="18"/>
                    <a:pt x="18" y="20"/>
                  </a:cubicBezTo>
                  <a:cubicBezTo>
                    <a:pt x="17" y="20"/>
                    <a:pt x="17" y="21"/>
                    <a:pt x="16" y="21"/>
                  </a:cubicBezTo>
                  <a:cubicBezTo>
                    <a:pt x="16" y="21"/>
                    <a:pt x="15" y="23"/>
                    <a:pt x="15" y="23"/>
                  </a:cubicBezTo>
                  <a:cubicBezTo>
                    <a:pt x="15" y="23"/>
                    <a:pt x="16" y="25"/>
                    <a:pt x="16" y="25"/>
                  </a:cubicBezTo>
                  <a:cubicBezTo>
                    <a:pt x="16" y="26"/>
                    <a:pt x="16" y="27"/>
                    <a:pt x="15" y="27"/>
                  </a:cubicBezTo>
                  <a:cubicBezTo>
                    <a:pt x="15" y="28"/>
                    <a:pt x="15" y="29"/>
                    <a:pt x="16" y="29"/>
                  </a:cubicBezTo>
                  <a:cubicBezTo>
                    <a:pt x="17" y="29"/>
                    <a:pt x="18" y="30"/>
                    <a:pt x="17" y="31"/>
                  </a:cubicBezTo>
                  <a:cubicBezTo>
                    <a:pt x="17" y="31"/>
                    <a:pt x="15" y="32"/>
                    <a:pt x="15" y="31"/>
                  </a:cubicBezTo>
                  <a:cubicBezTo>
                    <a:pt x="15" y="31"/>
                    <a:pt x="16" y="31"/>
                    <a:pt x="16" y="30"/>
                  </a:cubicBezTo>
                  <a:cubicBezTo>
                    <a:pt x="15" y="29"/>
                    <a:pt x="12" y="30"/>
                    <a:pt x="13" y="32"/>
                  </a:cubicBezTo>
                  <a:cubicBezTo>
                    <a:pt x="13" y="33"/>
                    <a:pt x="11" y="33"/>
                    <a:pt x="11" y="33"/>
                  </a:cubicBezTo>
                  <a:cubicBezTo>
                    <a:pt x="9" y="33"/>
                    <a:pt x="11" y="35"/>
                    <a:pt x="11" y="35"/>
                  </a:cubicBezTo>
                  <a:cubicBezTo>
                    <a:pt x="9" y="35"/>
                    <a:pt x="9" y="35"/>
                    <a:pt x="8" y="37"/>
                  </a:cubicBezTo>
                  <a:cubicBezTo>
                    <a:pt x="7" y="38"/>
                    <a:pt x="7" y="37"/>
                    <a:pt x="6" y="36"/>
                  </a:cubicBezTo>
                  <a:cubicBezTo>
                    <a:pt x="4" y="36"/>
                    <a:pt x="2" y="39"/>
                    <a:pt x="1" y="37"/>
                  </a:cubicBezTo>
                  <a:cubicBezTo>
                    <a:pt x="2" y="40"/>
                    <a:pt x="3" y="43"/>
                    <a:pt x="5" y="46"/>
                  </a:cubicBezTo>
                  <a:cubicBezTo>
                    <a:pt x="6" y="47"/>
                    <a:pt x="8" y="52"/>
                    <a:pt x="7" y="53"/>
                  </a:cubicBezTo>
                  <a:cubicBezTo>
                    <a:pt x="6" y="54"/>
                    <a:pt x="0" y="59"/>
                    <a:pt x="3" y="60"/>
                  </a:cubicBezTo>
                  <a:cubicBezTo>
                    <a:pt x="3" y="60"/>
                    <a:pt x="3" y="60"/>
                    <a:pt x="3" y="60"/>
                  </a:cubicBezTo>
                  <a:cubicBezTo>
                    <a:pt x="4" y="60"/>
                    <a:pt x="5" y="60"/>
                    <a:pt x="5" y="61"/>
                  </a:cubicBezTo>
                  <a:cubicBezTo>
                    <a:pt x="6" y="61"/>
                    <a:pt x="7" y="62"/>
                    <a:pt x="7" y="63"/>
                  </a:cubicBezTo>
                  <a:cubicBezTo>
                    <a:pt x="7" y="65"/>
                    <a:pt x="6" y="67"/>
                    <a:pt x="7" y="69"/>
                  </a:cubicBezTo>
                  <a:cubicBezTo>
                    <a:pt x="7" y="69"/>
                    <a:pt x="7" y="69"/>
                    <a:pt x="7" y="6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3"/>
            <p:cNvSpPr>
              <a:spLocks noEditPoints="1"/>
            </p:cNvSpPr>
            <p:nvPr/>
          </p:nvSpPr>
          <p:spPr bwMode="auto">
            <a:xfrm>
              <a:off x="3666" y="2739"/>
              <a:ext cx="354" cy="298"/>
            </a:xfrm>
            <a:custGeom>
              <a:avLst/>
              <a:gdLst>
                <a:gd name="T0" fmla="*/ 12 w 88"/>
                <a:gd name="T1" fmla="*/ 54 h 74"/>
                <a:gd name="T2" fmla="*/ 17 w 88"/>
                <a:gd name="T3" fmla="*/ 56 h 74"/>
                <a:gd name="T4" fmla="*/ 19 w 88"/>
                <a:gd name="T5" fmla="*/ 58 h 74"/>
                <a:gd name="T6" fmla="*/ 22 w 88"/>
                <a:gd name="T7" fmla="*/ 58 h 74"/>
                <a:gd name="T8" fmla="*/ 24 w 88"/>
                <a:gd name="T9" fmla="*/ 63 h 74"/>
                <a:gd name="T10" fmla="*/ 27 w 88"/>
                <a:gd name="T11" fmla="*/ 64 h 74"/>
                <a:gd name="T12" fmla="*/ 27 w 88"/>
                <a:gd name="T13" fmla="*/ 60 h 74"/>
                <a:gd name="T14" fmla="*/ 35 w 88"/>
                <a:gd name="T15" fmla="*/ 63 h 74"/>
                <a:gd name="T16" fmla="*/ 35 w 88"/>
                <a:gd name="T17" fmla="*/ 64 h 74"/>
                <a:gd name="T18" fmla="*/ 38 w 88"/>
                <a:gd name="T19" fmla="*/ 64 h 74"/>
                <a:gd name="T20" fmla="*/ 43 w 88"/>
                <a:gd name="T21" fmla="*/ 68 h 74"/>
                <a:gd name="T22" fmla="*/ 45 w 88"/>
                <a:gd name="T23" fmla="*/ 71 h 74"/>
                <a:gd name="T24" fmla="*/ 50 w 88"/>
                <a:gd name="T25" fmla="*/ 69 h 74"/>
                <a:gd name="T26" fmla="*/ 52 w 88"/>
                <a:gd name="T27" fmla="*/ 70 h 74"/>
                <a:gd name="T28" fmla="*/ 53 w 88"/>
                <a:gd name="T29" fmla="*/ 71 h 74"/>
                <a:gd name="T30" fmla="*/ 57 w 88"/>
                <a:gd name="T31" fmla="*/ 72 h 74"/>
                <a:gd name="T32" fmla="*/ 60 w 88"/>
                <a:gd name="T33" fmla="*/ 70 h 74"/>
                <a:gd name="T34" fmla="*/ 64 w 88"/>
                <a:gd name="T35" fmla="*/ 69 h 74"/>
                <a:gd name="T36" fmla="*/ 66 w 88"/>
                <a:gd name="T37" fmla="*/ 68 h 74"/>
                <a:gd name="T38" fmla="*/ 73 w 88"/>
                <a:gd name="T39" fmla="*/ 70 h 74"/>
                <a:gd name="T40" fmla="*/ 81 w 88"/>
                <a:gd name="T41" fmla="*/ 72 h 74"/>
                <a:gd name="T42" fmla="*/ 79 w 88"/>
                <a:gd name="T43" fmla="*/ 70 h 74"/>
                <a:gd name="T44" fmla="*/ 77 w 88"/>
                <a:gd name="T45" fmla="*/ 65 h 74"/>
                <a:gd name="T46" fmla="*/ 84 w 88"/>
                <a:gd name="T47" fmla="*/ 53 h 74"/>
                <a:gd name="T48" fmla="*/ 86 w 88"/>
                <a:gd name="T49" fmla="*/ 48 h 74"/>
                <a:gd name="T50" fmla="*/ 87 w 88"/>
                <a:gd name="T51" fmla="*/ 46 h 74"/>
                <a:gd name="T52" fmla="*/ 81 w 88"/>
                <a:gd name="T53" fmla="*/ 40 h 74"/>
                <a:gd name="T54" fmla="*/ 80 w 88"/>
                <a:gd name="T55" fmla="*/ 32 h 74"/>
                <a:gd name="T56" fmla="*/ 77 w 88"/>
                <a:gd name="T57" fmla="*/ 29 h 74"/>
                <a:gd name="T58" fmla="*/ 78 w 88"/>
                <a:gd name="T59" fmla="*/ 24 h 74"/>
                <a:gd name="T60" fmla="*/ 79 w 88"/>
                <a:gd name="T61" fmla="*/ 16 h 74"/>
                <a:gd name="T62" fmla="*/ 71 w 88"/>
                <a:gd name="T63" fmla="*/ 3 h 74"/>
                <a:gd name="T64" fmla="*/ 65 w 88"/>
                <a:gd name="T65" fmla="*/ 3 h 74"/>
                <a:gd name="T66" fmla="*/ 49 w 88"/>
                <a:gd name="T67" fmla="*/ 5 h 74"/>
                <a:gd name="T68" fmla="*/ 43 w 88"/>
                <a:gd name="T69" fmla="*/ 5 h 74"/>
                <a:gd name="T70" fmla="*/ 35 w 88"/>
                <a:gd name="T71" fmla="*/ 5 h 74"/>
                <a:gd name="T72" fmla="*/ 34 w 88"/>
                <a:gd name="T73" fmla="*/ 2 h 74"/>
                <a:gd name="T74" fmla="*/ 21 w 88"/>
                <a:gd name="T75" fmla="*/ 6 h 74"/>
                <a:gd name="T76" fmla="*/ 17 w 88"/>
                <a:gd name="T77" fmla="*/ 10 h 74"/>
                <a:gd name="T78" fmla="*/ 6 w 88"/>
                <a:gd name="T79" fmla="*/ 14 h 74"/>
                <a:gd name="T80" fmla="*/ 2 w 88"/>
                <a:gd name="T81" fmla="*/ 16 h 74"/>
                <a:gd name="T82" fmla="*/ 4 w 88"/>
                <a:gd name="T83" fmla="*/ 26 h 74"/>
                <a:gd name="T84" fmla="*/ 6 w 88"/>
                <a:gd name="T85" fmla="*/ 35 h 74"/>
                <a:gd name="T86" fmla="*/ 8 w 88"/>
                <a:gd name="T87" fmla="*/ 40 h 74"/>
                <a:gd name="T88" fmla="*/ 8 w 88"/>
                <a:gd name="T89" fmla="*/ 45 h 74"/>
                <a:gd name="T90" fmla="*/ 10 w 88"/>
                <a:gd name="T91" fmla="*/ 49 h 74"/>
                <a:gd name="T92" fmla="*/ 0 w 88"/>
                <a:gd name="T93" fmla="*/ 18 h 74"/>
                <a:gd name="T94" fmla="*/ 0 w 88"/>
                <a:gd name="T95" fmla="*/ 18 h 74"/>
                <a:gd name="T96" fmla="*/ 0 w 88"/>
                <a:gd name="T97" fmla="*/ 18 h 74"/>
                <a:gd name="T98" fmla="*/ 0 w 88"/>
                <a:gd name="T99" fmla="*/ 18 h 74"/>
                <a:gd name="T100" fmla="*/ 0 w 88"/>
                <a:gd name="T101" fmla="*/ 18 h 74"/>
                <a:gd name="T102" fmla="*/ 1 w 88"/>
                <a:gd name="T103" fmla="*/ 18 h 74"/>
                <a:gd name="T104" fmla="*/ 1 w 88"/>
                <a:gd name="T105" fmla="*/ 18 h 74"/>
                <a:gd name="T106" fmla="*/ 1 w 88"/>
                <a:gd name="T107" fmla="*/ 18 h 74"/>
                <a:gd name="T108" fmla="*/ 1 w 88"/>
                <a:gd name="T109" fmla="*/ 18 h 74"/>
                <a:gd name="T110" fmla="*/ 1 w 88"/>
                <a:gd name="T111" fmla="*/ 18 h 74"/>
                <a:gd name="T112" fmla="*/ 1 w 88"/>
                <a:gd name="T113" fmla="*/ 18 h 74"/>
                <a:gd name="T114" fmla="*/ 1 w 88"/>
                <a:gd name="T115" fmla="*/ 18 h 74"/>
                <a:gd name="T116" fmla="*/ 1 w 88"/>
                <a:gd name="T117" fmla="*/ 18 h 74"/>
                <a:gd name="T118" fmla="*/ 1 w 88"/>
                <a:gd name="T119" fmla="*/ 18 h 74"/>
                <a:gd name="T120" fmla="*/ 2 w 88"/>
                <a:gd name="T121" fmla="*/ 19 h 74"/>
                <a:gd name="T122" fmla="*/ 2 w 88"/>
                <a:gd name="T12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74">
                  <a:moveTo>
                    <a:pt x="10" y="56"/>
                  </a:moveTo>
                  <a:cubicBezTo>
                    <a:pt x="13" y="56"/>
                    <a:pt x="9" y="53"/>
                    <a:pt x="12" y="54"/>
                  </a:cubicBezTo>
                  <a:cubicBezTo>
                    <a:pt x="14" y="54"/>
                    <a:pt x="13" y="55"/>
                    <a:pt x="14" y="56"/>
                  </a:cubicBezTo>
                  <a:cubicBezTo>
                    <a:pt x="15" y="56"/>
                    <a:pt x="16" y="56"/>
                    <a:pt x="17" y="56"/>
                  </a:cubicBezTo>
                  <a:cubicBezTo>
                    <a:pt x="18" y="57"/>
                    <a:pt x="18" y="57"/>
                    <a:pt x="18" y="58"/>
                  </a:cubicBezTo>
                  <a:cubicBezTo>
                    <a:pt x="18" y="58"/>
                    <a:pt x="19" y="58"/>
                    <a:pt x="19" y="58"/>
                  </a:cubicBezTo>
                  <a:cubicBezTo>
                    <a:pt x="20" y="57"/>
                    <a:pt x="20" y="59"/>
                    <a:pt x="20" y="59"/>
                  </a:cubicBezTo>
                  <a:cubicBezTo>
                    <a:pt x="20" y="59"/>
                    <a:pt x="22" y="58"/>
                    <a:pt x="22" y="58"/>
                  </a:cubicBezTo>
                  <a:cubicBezTo>
                    <a:pt x="25" y="59"/>
                    <a:pt x="20" y="60"/>
                    <a:pt x="22" y="61"/>
                  </a:cubicBezTo>
                  <a:cubicBezTo>
                    <a:pt x="22" y="62"/>
                    <a:pt x="24" y="62"/>
                    <a:pt x="24" y="63"/>
                  </a:cubicBezTo>
                  <a:cubicBezTo>
                    <a:pt x="24" y="63"/>
                    <a:pt x="25" y="65"/>
                    <a:pt x="26" y="65"/>
                  </a:cubicBezTo>
                  <a:cubicBezTo>
                    <a:pt x="27" y="65"/>
                    <a:pt x="27" y="64"/>
                    <a:pt x="27" y="64"/>
                  </a:cubicBezTo>
                  <a:cubicBezTo>
                    <a:pt x="27" y="63"/>
                    <a:pt x="28" y="63"/>
                    <a:pt x="29" y="63"/>
                  </a:cubicBezTo>
                  <a:cubicBezTo>
                    <a:pt x="29" y="63"/>
                    <a:pt x="27" y="60"/>
                    <a:pt x="27" y="60"/>
                  </a:cubicBezTo>
                  <a:cubicBezTo>
                    <a:pt x="28" y="60"/>
                    <a:pt x="34" y="64"/>
                    <a:pt x="34" y="61"/>
                  </a:cubicBezTo>
                  <a:cubicBezTo>
                    <a:pt x="34" y="61"/>
                    <a:pt x="35" y="62"/>
                    <a:pt x="35" y="63"/>
                  </a:cubicBezTo>
                  <a:cubicBezTo>
                    <a:pt x="35" y="63"/>
                    <a:pt x="33" y="63"/>
                    <a:pt x="34" y="63"/>
                  </a:cubicBezTo>
                  <a:cubicBezTo>
                    <a:pt x="34" y="64"/>
                    <a:pt x="35" y="63"/>
                    <a:pt x="35" y="64"/>
                  </a:cubicBezTo>
                  <a:cubicBezTo>
                    <a:pt x="35" y="65"/>
                    <a:pt x="37" y="66"/>
                    <a:pt x="37" y="65"/>
                  </a:cubicBezTo>
                  <a:cubicBezTo>
                    <a:pt x="38" y="65"/>
                    <a:pt x="36" y="64"/>
                    <a:pt x="38" y="64"/>
                  </a:cubicBezTo>
                  <a:cubicBezTo>
                    <a:pt x="39" y="65"/>
                    <a:pt x="42" y="65"/>
                    <a:pt x="42" y="66"/>
                  </a:cubicBezTo>
                  <a:cubicBezTo>
                    <a:pt x="42" y="66"/>
                    <a:pt x="43" y="67"/>
                    <a:pt x="43" y="68"/>
                  </a:cubicBezTo>
                  <a:cubicBezTo>
                    <a:pt x="43" y="69"/>
                    <a:pt x="44" y="68"/>
                    <a:pt x="45" y="69"/>
                  </a:cubicBezTo>
                  <a:cubicBezTo>
                    <a:pt x="45" y="69"/>
                    <a:pt x="45" y="71"/>
                    <a:pt x="45" y="71"/>
                  </a:cubicBezTo>
                  <a:cubicBezTo>
                    <a:pt x="47" y="70"/>
                    <a:pt x="46" y="71"/>
                    <a:pt x="46" y="72"/>
                  </a:cubicBezTo>
                  <a:cubicBezTo>
                    <a:pt x="48" y="73"/>
                    <a:pt x="49" y="68"/>
                    <a:pt x="50" y="69"/>
                  </a:cubicBezTo>
                  <a:cubicBezTo>
                    <a:pt x="51" y="69"/>
                    <a:pt x="51" y="69"/>
                    <a:pt x="51" y="70"/>
                  </a:cubicBezTo>
                  <a:cubicBezTo>
                    <a:pt x="52" y="71"/>
                    <a:pt x="51" y="70"/>
                    <a:pt x="52" y="70"/>
                  </a:cubicBezTo>
                  <a:cubicBezTo>
                    <a:pt x="52" y="71"/>
                    <a:pt x="52" y="71"/>
                    <a:pt x="52" y="71"/>
                  </a:cubicBezTo>
                  <a:cubicBezTo>
                    <a:pt x="52" y="71"/>
                    <a:pt x="53" y="71"/>
                    <a:pt x="53" y="71"/>
                  </a:cubicBezTo>
                  <a:cubicBezTo>
                    <a:pt x="54" y="71"/>
                    <a:pt x="53" y="74"/>
                    <a:pt x="54" y="73"/>
                  </a:cubicBezTo>
                  <a:cubicBezTo>
                    <a:pt x="56" y="72"/>
                    <a:pt x="56" y="74"/>
                    <a:pt x="57" y="72"/>
                  </a:cubicBezTo>
                  <a:cubicBezTo>
                    <a:pt x="57" y="72"/>
                    <a:pt x="57" y="71"/>
                    <a:pt x="58" y="70"/>
                  </a:cubicBezTo>
                  <a:cubicBezTo>
                    <a:pt x="59" y="70"/>
                    <a:pt x="60" y="71"/>
                    <a:pt x="60" y="70"/>
                  </a:cubicBezTo>
                  <a:cubicBezTo>
                    <a:pt x="62" y="69"/>
                    <a:pt x="63" y="72"/>
                    <a:pt x="65" y="70"/>
                  </a:cubicBezTo>
                  <a:cubicBezTo>
                    <a:pt x="65" y="70"/>
                    <a:pt x="64" y="70"/>
                    <a:pt x="64" y="69"/>
                  </a:cubicBezTo>
                  <a:cubicBezTo>
                    <a:pt x="64" y="68"/>
                    <a:pt x="65" y="69"/>
                    <a:pt x="65" y="69"/>
                  </a:cubicBezTo>
                  <a:cubicBezTo>
                    <a:pt x="65" y="69"/>
                    <a:pt x="66" y="68"/>
                    <a:pt x="66" y="68"/>
                  </a:cubicBezTo>
                  <a:cubicBezTo>
                    <a:pt x="68" y="68"/>
                    <a:pt x="70" y="68"/>
                    <a:pt x="72" y="69"/>
                  </a:cubicBezTo>
                  <a:cubicBezTo>
                    <a:pt x="72" y="69"/>
                    <a:pt x="72" y="70"/>
                    <a:pt x="73" y="70"/>
                  </a:cubicBezTo>
                  <a:cubicBezTo>
                    <a:pt x="74" y="71"/>
                    <a:pt x="75" y="71"/>
                    <a:pt x="76" y="71"/>
                  </a:cubicBezTo>
                  <a:cubicBezTo>
                    <a:pt x="77" y="71"/>
                    <a:pt x="80" y="71"/>
                    <a:pt x="81" y="72"/>
                  </a:cubicBezTo>
                  <a:cubicBezTo>
                    <a:pt x="81" y="72"/>
                    <a:pt x="80" y="70"/>
                    <a:pt x="80" y="70"/>
                  </a:cubicBezTo>
                  <a:cubicBezTo>
                    <a:pt x="80" y="70"/>
                    <a:pt x="78" y="71"/>
                    <a:pt x="79" y="70"/>
                  </a:cubicBezTo>
                  <a:cubicBezTo>
                    <a:pt x="79" y="68"/>
                    <a:pt x="79" y="68"/>
                    <a:pt x="78" y="67"/>
                  </a:cubicBezTo>
                  <a:cubicBezTo>
                    <a:pt x="78" y="66"/>
                    <a:pt x="77" y="66"/>
                    <a:pt x="77" y="65"/>
                  </a:cubicBezTo>
                  <a:cubicBezTo>
                    <a:pt x="78" y="62"/>
                    <a:pt x="80" y="59"/>
                    <a:pt x="82" y="57"/>
                  </a:cubicBezTo>
                  <a:cubicBezTo>
                    <a:pt x="82" y="55"/>
                    <a:pt x="83" y="54"/>
                    <a:pt x="84" y="53"/>
                  </a:cubicBezTo>
                  <a:cubicBezTo>
                    <a:pt x="84" y="52"/>
                    <a:pt x="85" y="52"/>
                    <a:pt x="86" y="52"/>
                  </a:cubicBezTo>
                  <a:cubicBezTo>
                    <a:pt x="88" y="51"/>
                    <a:pt x="87" y="48"/>
                    <a:pt x="86" y="48"/>
                  </a:cubicBezTo>
                  <a:cubicBezTo>
                    <a:pt x="86" y="47"/>
                    <a:pt x="85" y="47"/>
                    <a:pt x="85" y="46"/>
                  </a:cubicBezTo>
                  <a:cubicBezTo>
                    <a:pt x="85" y="46"/>
                    <a:pt x="87" y="46"/>
                    <a:pt x="87" y="46"/>
                  </a:cubicBezTo>
                  <a:cubicBezTo>
                    <a:pt x="85" y="45"/>
                    <a:pt x="83" y="43"/>
                    <a:pt x="82" y="42"/>
                  </a:cubicBezTo>
                  <a:cubicBezTo>
                    <a:pt x="81" y="41"/>
                    <a:pt x="81" y="41"/>
                    <a:pt x="81" y="40"/>
                  </a:cubicBezTo>
                  <a:cubicBezTo>
                    <a:pt x="81" y="38"/>
                    <a:pt x="80" y="38"/>
                    <a:pt x="80" y="37"/>
                  </a:cubicBezTo>
                  <a:cubicBezTo>
                    <a:pt x="79" y="35"/>
                    <a:pt x="80" y="33"/>
                    <a:pt x="80" y="32"/>
                  </a:cubicBezTo>
                  <a:cubicBezTo>
                    <a:pt x="80" y="31"/>
                    <a:pt x="79" y="30"/>
                    <a:pt x="78" y="30"/>
                  </a:cubicBezTo>
                  <a:cubicBezTo>
                    <a:pt x="78" y="30"/>
                    <a:pt x="77" y="29"/>
                    <a:pt x="77" y="29"/>
                  </a:cubicBezTo>
                  <a:cubicBezTo>
                    <a:pt x="77" y="29"/>
                    <a:pt x="76" y="29"/>
                    <a:pt x="76" y="29"/>
                  </a:cubicBezTo>
                  <a:cubicBezTo>
                    <a:pt x="73" y="29"/>
                    <a:pt x="77" y="25"/>
                    <a:pt x="78" y="24"/>
                  </a:cubicBezTo>
                  <a:cubicBezTo>
                    <a:pt x="79" y="23"/>
                    <a:pt x="80" y="23"/>
                    <a:pt x="80" y="22"/>
                  </a:cubicBezTo>
                  <a:cubicBezTo>
                    <a:pt x="81" y="21"/>
                    <a:pt x="79" y="17"/>
                    <a:pt x="79" y="16"/>
                  </a:cubicBezTo>
                  <a:cubicBezTo>
                    <a:pt x="77" y="12"/>
                    <a:pt x="74" y="9"/>
                    <a:pt x="73" y="5"/>
                  </a:cubicBezTo>
                  <a:cubicBezTo>
                    <a:pt x="73" y="4"/>
                    <a:pt x="72" y="3"/>
                    <a:pt x="71" y="3"/>
                  </a:cubicBezTo>
                  <a:cubicBezTo>
                    <a:pt x="70" y="3"/>
                    <a:pt x="69" y="2"/>
                    <a:pt x="69" y="1"/>
                  </a:cubicBezTo>
                  <a:cubicBezTo>
                    <a:pt x="68" y="1"/>
                    <a:pt x="66" y="3"/>
                    <a:pt x="65" y="3"/>
                  </a:cubicBezTo>
                  <a:cubicBezTo>
                    <a:pt x="64" y="3"/>
                    <a:pt x="62" y="4"/>
                    <a:pt x="61" y="4"/>
                  </a:cubicBezTo>
                  <a:cubicBezTo>
                    <a:pt x="57" y="5"/>
                    <a:pt x="53" y="5"/>
                    <a:pt x="49" y="5"/>
                  </a:cubicBezTo>
                  <a:cubicBezTo>
                    <a:pt x="48" y="5"/>
                    <a:pt x="46" y="5"/>
                    <a:pt x="45" y="5"/>
                  </a:cubicBezTo>
                  <a:cubicBezTo>
                    <a:pt x="44" y="5"/>
                    <a:pt x="43" y="4"/>
                    <a:pt x="43" y="5"/>
                  </a:cubicBezTo>
                  <a:cubicBezTo>
                    <a:pt x="42" y="6"/>
                    <a:pt x="41" y="6"/>
                    <a:pt x="40" y="7"/>
                  </a:cubicBezTo>
                  <a:cubicBezTo>
                    <a:pt x="38" y="7"/>
                    <a:pt x="36" y="7"/>
                    <a:pt x="35" y="5"/>
                  </a:cubicBezTo>
                  <a:cubicBezTo>
                    <a:pt x="34" y="5"/>
                    <a:pt x="34" y="2"/>
                    <a:pt x="33" y="2"/>
                  </a:cubicBezTo>
                  <a:cubicBezTo>
                    <a:pt x="34" y="2"/>
                    <a:pt x="34" y="2"/>
                    <a:pt x="34" y="2"/>
                  </a:cubicBezTo>
                  <a:cubicBezTo>
                    <a:pt x="31" y="0"/>
                    <a:pt x="28" y="2"/>
                    <a:pt x="25" y="3"/>
                  </a:cubicBezTo>
                  <a:cubicBezTo>
                    <a:pt x="24" y="4"/>
                    <a:pt x="23" y="5"/>
                    <a:pt x="21" y="6"/>
                  </a:cubicBezTo>
                  <a:cubicBezTo>
                    <a:pt x="20" y="6"/>
                    <a:pt x="19" y="6"/>
                    <a:pt x="18" y="8"/>
                  </a:cubicBezTo>
                  <a:cubicBezTo>
                    <a:pt x="18" y="8"/>
                    <a:pt x="17" y="10"/>
                    <a:pt x="17" y="10"/>
                  </a:cubicBezTo>
                  <a:cubicBezTo>
                    <a:pt x="15" y="11"/>
                    <a:pt x="13" y="11"/>
                    <a:pt x="11" y="12"/>
                  </a:cubicBezTo>
                  <a:cubicBezTo>
                    <a:pt x="10" y="13"/>
                    <a:pt x="8" y="13"/>
                    <a:pt x="6" y="14"/>
                  </a:cubicBezTo>
                  <a:cubicBezTo>
                    <a:pt x="5" y="14"/>
                    <a:pt x="5" y="15"/>
                    <a:pt x="4" y="16"/>
                  </a:cubicBezTo>
                  <a:cubicBezTo>
                    <a:pt x="3" y="16"/>
                    <a:pt x="3" y="15"/>
                    <a:pt x="2" y="16"/>
                  </a:cubicBezTo>
                  <a:cubicBezTo>
                    <a:pt x="2" y="16"/>
                    <a:pt x="3" y="19"/>
                    <a:pt x="3" y="20"/>
                  </a:cubicBezTo>
                  <a:cubicBezTo>
                    <a:pt x="3" y="22"/>
                    <a:pt x="5" y="24"/>
                    <a:pt x="4" y="26"/>
                  </a:cubicBezTo>
                  <a:cubicBezTo>
                    <a:pt x="4" y="27"/>
                    <a:pt x="1" y="30"/>
                    <a:pt x="3" y="31"/>
                  </a:cubicBezTo>
                  <a:cubicBezTo>
                    <a:pt x="4" y="32"/>
                    <a:pt x="7" y="32"/>
                    <a:pt x="6" y="35"/>
                  </a:cubicBezTo>
                  <a:cubicBezTo>
                    <a:pt x="6" y="36"/>
                    <a:pt x="6" y="36"/>
                    <a:pt x="7" y="37"/>
                  </a:cubicBezTo>
                  <a:cubicBezTo>
                    <a:pt x="7" y="38"/>
                    <a:pt x="7" y="40"/>
                    <a:pt x="8" y="40"/>
                  </a:cubicBezTo>
                  <a:cubicBezTo>
                    <a:pt x="9" y="40"/>
                    <a:pt x="8" y="42"/>
                    <a:pt x="7" y="42"/>
                  </a:cubicBezTo>
                  <a:cubicBezTo>
                    <a:pt x="7" y="44"/>
                    <a:pt x="7" y="44"/>
                    <a:pt x="8" y="45"/>
                  </a:cubicBezTo>
                  <a:cubicBezTo>
                    <a:pt x="9" y="46"/>
                    <a:pt x="7" y="47"/>
                    <a:pt x="9" y="47"/>
                  </a:cubicBezTo>
                  <a:cubicBezTo>
                    <a:pt x="10" y="48"/>
                    <a:pt x="10" y="48"/>
                    <a:pt x="10" y="49"/>
                  </a:cubicBezTo>
                  <a:cubicBezTo>
                    <a:pt x="11" y="51"/>
                    <a:pt x="11" y="54"/>
                    <a:pt x="10" y="56"/>
                  </a:cubicBezTo>
                  <a:close/>
                  <a:moveTo>
                    <a:pt x="0" y="18"/>
                  </a:moveTo>
                  <a:cubicBezTo>
                    <a:pt x="0" y="18"/>
                    <a:pt x="0" y="18"/>
                    <a:pt x="0" y="18"/>
                  </a:cubicBezTo>
                  <a:moveTo>
                    <a:pt x="0" y="18"/>
                  </a:moveTo>
                  <a:cubicBezTo>
                    <a:pt x="0" y="18"/>
                    <a:pt x="0" y="18"/>
                    <a:pt x="0" y="18"/>
                  </a:cubicBezTo>
                  <a:cubicBezTo>
                    <a:pt x="0" y="18"/>
                    <a:pt x="0"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close/>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close/>
                  <a:moveTo>
                    <a:pt x="1" y="18"/>
                  </a:moveTo>
                  <a:cubicBezTo>
                    <a:pt x="1" y="18"/>
                    <a:pt x="1" y="18"/>
                    <a:pt x="1" y="18"/>
                  </a:cubicBezTo>
                  <a:moveTo>
                    <a:pt x="1" y="18"/>
                  </a:moveTo>
                  <a:cubicBezTo>
                    <a:pt x="1" y="18"/>
                    <a:pt x="1" y="18"/>
                    <a:pt x="1" y="18"/>
                  </a:cubicBezTo>
                  <a:cubicBezTo>
                    <a:pt x="1" y="18"/>
                    <a:pt x="1" y="18"/>
                    <a:pt x="1" y="18"/>
                  </a:cubicBezTo>
                  <a:close/>
                  <a:moveTo>
                    <a:pt x="2" y="19"/>
                  </a:moveTo>
                  <a:cubicBezTo>
                    <a:pt x="2" y="19"/>
                    <a:pt x="2" y="19"/>
                    <a:pt x="2" y="19"/>
                  </a:cubicBezTo>
                  <a:close/>
                  <a:moveTo>
                    <a:pt x="2" y="19"/>
                  </a:moveTo>
                  <a:cubicBezTo>
                    <a:pt x="2" y="19"/>
                    <a:pt x="2" y="19"/>
                    <a:pt x="2" y="1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noEditPoints="1"/>
            </p:cNvSpPr>
            <p:nvPr/>
          </p:nvSpPr>
          <p:spPr bwMode="auto">
            <a:xfrm>
              <a:off x="5136" y="2666"/>
              <a:ext cx="65" cy="375"/>
            </a:xfrm>
            <a:custGeom>
              <a:avLst/>
              <a:gdLst>
                <a:gd name="T0" fmla="*/ 16 w 16"/>
                <a:gd name="T1" fmla="*/ 58 h 93"/>
                <a:gd name="T2" fmla="*/ 16 w 16"/>
                <a:gd name="T3" fmla="*/ 69 h 93"/>
                <a:gd name="T4" fmla="*/ 11 w 16"/>
                <a:gd name="T5" fmla="*/ 65 h 93"/>
                <a:gd name="T6" fmla="*/ 10 w 16"/>
                <a:gd name="T7" fmla="*/ 63 h 93"/>
                <a:gd name="T8" fmla="*/ 7 w 16"/>
                <a:gd name="T9" fmla="*/ 64 h 93"/>
                <a:gd name="T10" fmla="*/ 3 w 16"/>
                <a:gd name="T11" fmla="*/ 67 h 93"/>
                <a:gd name="T12" fmla="*/ 3 w 16"/>
                <a:gd name="T13" fmla="*/ 73 h 93"/>
                <a:gd name="T14" fmla="*/ 3 w 16"/>
                <a:gd name="T15" fmla="*/ 74 h 93"/>
                <a:gd name="T16" fmla="*/ 5 w 16"/>
                <a:gd name="T17" fmla="*/ 75 h 93"/>
                <a:gd name="T18" fmla="*/ 7 w 16"/>
                <a:gd name="T19" fmla="*/ 79 h 93"/>
                <a:gd name="T20" fmla="*/ 7 w 16"/>
                <a:gd name="T21" fmla="*/ 79 h 93"/>
                <a:gd name="T22" fmla="*/ 5 w 16"/>
                <a:gd name="T23" fmla="*/ 77 h 93"/>
                <a:gd name="T24" fmla="*/ 2 w 16"/>
                <a:gd name="T25" fmla="*/ 76 h 93"/>
                <a:gd name="T26" fmla="*/ 0 w 16"/>
                <a:gd name="T27" fmla="*/ 75 h 93"/>
                <a:gd name="T28" fmla="*/ 1 w 16"/>
                <a:gd name="T29" fmla="*/ 70 h 93"/>
                <a:gd name="T30" fmla="*/ 4 w 16"/>
                <a:gd name="T31" fmla="*/ 64 h 93"/>
                <a:gd name="T32" fmla="*/ 9 w 16"/>
                <a:gd name="T33" fmla="*/ 59 h 93"/>
                <a:gd name="T34" fmla="*/ 16 w 16"/>
                <a:gd name="T35" fmla="*/ 58 h 93"/>
                <a:gd name="T36" fmla="*/ 16 w 16"/>
                <a:gd name="T37" fmla="*/ 35 h 93"/>
                <a:gd name="T38" fmla="*/ 5 w 16"/>
                <a:gd name="T39" fmla="*/ 19 h 93"/>
                <a:gd name="T40" fmla="*/ 7 w 16"/>
                <a:gd name="T41" fmla="*/ 14 h 93"/>
                <a:gd name="T42" fmla="*/ 11 w 16"/>
                <a:gd name="T43" fmla="*/ 7 h 93"/>
                <a:gd name="T44" fmla="*/ 16 w 16"/>
                <a:gd name="T45" fmla="*/ 0 h 93"/>
                <a:gd name="T46" fmla="*/ 16 w 16"/>
                <a:gd name="T47" fmla="*/ 35 h 93"/>
                <a:gd name="T48" fmla="*/ 16 w 16"/>
                <a:gd name="T49" fmla="*/ 92 h 93"/>
                <a:gd name="T50" fmla="*/ 16 w 16"/>
                <a:gd name="T51" fmla="*/ 93 h 93"/>
                <a:gd name="T52" fmla="*/ 14 w 16"/>
                <a:gd name="T53" fmla="*/ 93 h 93"/>
                <a:gd name="T54" fmla="*/ 13 w 16"/>
                <a:gd name="T55" fmla="*/ 91 h 93"/>
                <a:gd name="T56" fmla="*/ 12 w 16"/>
                <a:gd name="T57" fmla="*/ 91 h 93"/>
                <a:gd name="T58" fmla="*/ 11 w 16"/>
                <a:gd name="T59" fmla="*/ 88 h 93"/>
                <a:gd name="T60" fmla="*/ 9 w 16"/>
                <a:gd name="T61" fmla="*/ 81 h 93"/>
                <a:gd name="T62" fmla="*/ 12 w 16"/>
                <a:gd name="T63" fmla="*/ 82 h 93"/>
                <a:gd name="T64" fmla="*/ 14 w 16"/>
                <a:gd name="T65" fmla="*/ 80 h 93"/>
                <a:gd name="T66" fmla="*/ 15 w 16"/>
                <a:gd name="T67" fmla="*/ 81 h 93"/>
                <a:gd name="T68" fmla="*/ 15 w 16"/>
                <a:gd name="T69" fmla="*/ 78 h 93"/>
                <a:gd name="T70" fmla="*/ 16 w 16"/>
                <a:gd name="T7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93">
                  <a:moveTo>
                    <a:pt x="16" y="58"/>
                  </a:moveTo>
                  <a:cubicBezTo>
                    <a:pt x="16" y="69"/>
                    <a:pt x="16" y="69"/>
                    <a:pt x="16" y="69"/>
                  </a:cubicBezTo>
                  <a:cubicBezTo>
                    <a:pt x="14" y="68"/>
                    <a:pt x="13" y="66"/>
                    <a:pt x="11" y="65"/>
                  </a:cubicBezTo>
                  <a:cubicBezTo>
                    <a:pt x="10" y="65"/>
                    <a:pt x="10" y="64"/>
                    <a:pt x="10" y="63"/>
                  </a:cubicBezTo>
                  <a:cubicBezTo>
                    <a:pt x="9" y="62"/>
                    <a:pt x="7" y="63"/>
                    <a:pt x="7" y="64"/>
                  </a:cubicBezTo>
                  <a:cubicBezTo>
                    <a:pt x="6" y="65"/>
                    <a:pt x="5" y="67"/>
                    <a:pt x="3" y="67"/>
                  </a:cubicBezTo>
                  <a:cubicBezTo>
                    <a:pt x="2" y="67"/>
                    <a:pt x="3" y="73"/>
                    <a:pt x="3" y="73"/>
                  </a:cubicBezTo>
                  <a:cubicBezTo>
                    <a:pt x="3" y="74"/>
                    <a:pt x="3" y="74"/>
                    <a:pt x="3" y="74"/>
                  </a:cubicBezTo>
                  <a:cubicBezTo>
                    <a:pt x="3" y="74"/>
                    <a:pt x="5" y="72"/>
                    <a:pt x="5" y="75"/>
                  </a:cubicBezTo>
                  <a:cubicBezTo>
                    <a:pt x="5" y="77"/>
                    <a:pt x="6" y="77"/>
                    <a:pt x="7" y="79"/>
                  </a:cubicBezTo>
                  <a:cubicBezTo>
                    <a:pt x="9" y="81"/>
                    <a:pt x="8" y="81"/>
                    <a:pt x="7" y="79"/>
                  </a:cubicBezTo>
                  <a:cubicBezTo>
                    <a:pt x="6" y="78"/>
                    <a:pt x="6" y="78"/>
                    <a:pt x="5" y="77"/>
                  </a:cubicBezTo>
                  <a:cubicBezTo>
                    <a:pt x="3" y="77"/>
                    <a:pt x="2" y="78"/>
                    <a:pt x="2" y="76"/>
                  </a:cubicBezTo>
                  <a:cubicBezTo>
                    <a:pt x="2" y="75"/>
                    <a:pt x="0" y="76"/>
                    <a:pt x="0" y="75"/>
                  </a:cubicBezTo>
                  <a:cubicBezTo>
                    <a:pt x="0" y="73"/>
                    <a:pt x="1" y="72"/>
                    <a:pt x="1" y="70"/>
                  </a:cubicBezTo>
                  <a:cubicBezTo>
                    <a:pt x="2" y="68"/>
                    <a:pt x="3" y="66"/>
                    <a:pt x="4" y="64"/>
                  </a:cubicBezTo>
                  <a:cubicBezTo>
                    <a:pt x="5" y="62"/>
                    <a:pt x="7" y="60"/>
                    <a:pt x="9" y="59"/>
                  </a:cubicBezTo>
                  <a:cubicBezTo>
                    <a:pt x="10" y="58"/>
                    <a:pt x="13" y="58"/>
                    <a:pt x="16" y="58"/>
                  </a:cubicBezTo>
                  <a:close/>
                  <a:moveTo>
                    <a:pt x="16" y="35"/>
                  </a:moveTo>
                  <a:cubicBezTo>
                    <a:pt x="12" y="30"/>
                    <a:pt x="8" y="25"/>
                    <a:pt x="5" y="19"/>
                  </a:cubicBezTo>
                  <a:cubicBezTo>
                    <a:pt x="3" y="17"/>
                    <a:pt x="6" y="16"/>
                    <a:pt x="7" y="14"/>
                  </a:cubicBezTo>
                  <a:cubicBezTo>
                    <a:pt x="9" y="11"/>
                    <a:pt x="10" y="9"/>
                    <a:pt x="11" y="7"/>
                  </a:cubicBezTo>
                  <a:cubicBezTo>
                    <a:pt x="13" y="5"/>
                    <a:pt x="15" y="2"/>
                    <a:pt x="16" y="0"/>
                  </a:cubicBezTo>
                  <a:cubicBezTo>
                    <a:pt x="16" y="35"/>
                    <a:pt x="16" y="35"/>
                    <a:pt x="16" y="35"/>
                  </a:cubicBezTo>
                  <a:close/>
                  <a:moveTo>
                    <a:pt x="16" y="92"/>
                  </a:moveTo>
                  <a:cubicBezTo>
                    <a:pt x="15" y="92"/>
                    <a:pt x="15" y="93"/>
                    <a:pt x="16" y="93"/>
                  </a:cubicBezTo>
                  <a:cubicBezTo>
                    <a:pt x="15" y="93"/>
                    <a:pt x="14" y="93"/>
                    <a:pt x="14" y="93"/>
                  </a:cubicBezTo>
                  <a:cubicBezTo>
                    <a:pt x="13" y="92"/>
                    <a:pt x="14" y="92"/>
                    <a:pt x="13" y="91"/>
                  </a:cubicBezTo>
                  <a:cubicBezTo>
                    <a:pt x="13" y="91"/>
                    <a:pt x="12" y="91"/>
                    <a:pt x="12" y="91"/>
                  </a:cubicBezTo>
                  <a:cubicBezTo>
                    <a:pt x="11" y="90"/>
                    <a:pt x="11" y="89"/>
                    <a:pt x="11" y="88"/>
                  </a:cubicBezTo>
                  <a:cubicBezTo>
                    <a:pt x="11" y="87"/>
                    <a:pt x="10" y="81"/>
                    <a:pt x="9" y="81"/>
                  </a:cubicBezTo>
                  <a:cubicBezTo>
                    <a:pt x="10" y="81"/>
                    <a:pt x="11" y="81"/>
                    <a:pt x="12" y="82"/>
                  </a:cubicBezTo>
                  <a:cubicBezTo>
                    <a:pt x="13" y="83"/>
                    <a:pt x="14" y="80"/>
                    <a:pt x="14" y="80"/>
                  </a:cubicBezTo>
                  <a:cubicBezTo>
                    <a:pt x="14" y="80"/>
                    <a:pt x="15" y="81"/>
                    <a:pt x="15" y="81"/>
                  </a:cubicBezTo>
                  <a:cubicBezTo>
                    <a:pt x="16" y="80"/>
                    <a:pt x="15" y="78"/>
                    <a:pt x="15" y="78"/>
                  </a:cubicBezTo>
                  <a:cubicBezTo>
                    <a:pt x="16" y="78"/>
                    <a:pt x="16" y="91"/>
                    <a:pt x="16" y="9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noEditPoints="1"/>
            </p:cNvSpPr>
            <p:nvPr/>
          </p:nvSpPr>
          <p:spPr bwMode="auto">
            <a:xfrm>
              <a:off x="3400" y="2755"/>
              <a:ext cx="310" cy="407"/>
            </a:xfrm>
            <a:custGeom>
              <a:avLst/>
              <a:gdLst>
                <a:gd name="T0" fmla="*/ 68 w 77"/>
                <a:gd name="T1" fmla="*/ 26 h 101"/>
                <a:gd name="T2" fmla="*/ 73 w 77"/>
                <a:gd name="T3" fmla="*/ 34 h 101"/>
                <a:gd name="T4" fmla="*/ 73 w 77"/>
                <a:gd name="T5" fmla="*/ 39 h 101"/>
                <a:gd name="T6" fmla="*/ 75 w 77"/>
                <a:gd name="T7" fmla="*/ 53 h 101"/>
                <a:gd name="T8" fmla="*/ 68 w 77"/>
                <a:gd name="T9" fmla="*/ 54 h 101"/>
                <a:gd name="T10" fmla="*/ 64 w 77"/>
                <a:gd name="T11" fmla="*/ 56 h 101"/>
                <a:gd name="T12" fmla="*/ 60 w 77"/>
                <a:gd name="T13" fmla="*/ 59 h 101"/>
                <a:gd name="T14" fmla="*/ 55 w 77"/>
                <a:gd name="T15" fmla="*/ 62 h 101"/>
                <a:gd name="T16" fmla="*/ 57 w 77"/>
                <a:gd name="T17" fmla="*/ 66 h 101"/>
                <a:gd name="T18" fmla="*/ 60 w 77"/>
                <a:gd name="T19" fmla="*/ 73 h 101"/>
                <a:gd name="T20" fmla="*/ 67 w 77"/>
                <a:gd name="T21" fmla="*/ 83 h 101"/>
                <a:gd name="T22" fmla="*/ 61 w 77"/>
                <a:gd name="T23" fmla="*/ 93 h 101"/>
                <a:gd name="T24" fmla="*/ 60 w 77"/>
                <a:gd name="T25" fmla="*/ 96 h 101"/>
                <a:gd name="T26" fmla="*/ 55 w 77"/>
                <a:gd name="T27" fmla="*/ 95 h 101"/>
                <a:gd name="T28" fmla="*/ 53 w 77"/>
                <a:gd name="T29" fmla="*/ 96 h 101"/>
                <a:gd name="T30" fmla="*/ 48 w 77"/>
                <a:gd name="T31" fmla="*/ 98 h 101"/>
                <a:gd name="T32" fmla="*/ 43 w 77"/>
                <a:gd name="T33" fmla="*/ 98 h 101"/>
                <a:gd name="T34" fmla="*/ 40 w 77"/>
                <a:gd name="T35" fmla="*/ 97 h 101"/>
                <a:gd name="T36" fmla="*/ 37 w 77"/>
                <a:gd name="T37" fmla="*/ 101 h 101"/>
                <a:gd name="T38" fmla="*/ 35 w 77"/>
                <a:gd name="T39" fmla="*/ 98 h 101"/>
                <a:gd name="T40" fmla="*/ 32 w 77"/>
                <a:gd name="T41" fmla="*/ 97 h 101"/>
                <a:gd name="T42" fmla="*/ 24 w 77"/>
                <a:gd name="T43" fmla="*/ 95 h 101"/>
                <a:gd name="T44" fmla="*/ 21 w 77"/>
                <a:gd name="T45" fmla="*/ 95 h 101"/>
                <a:gd name="T46" fmla="*/ 19 w 77"/>
                <a:gd name="T47" fmla="*/ 96 h 101"/>
                <a:gd name="T48" fmla="*/ 13 w 77"/>
                <a:gd name="T49" fmla="*/ 97 h 101"/>
                <a:gd name="T50" fmla="*/ 15 w 77"/>
                <a:gd name="T51" fmla="*/ 87 h 101"/>
                <a:gd name="T52" fmla="*/ 14 w 77"/>
                <a:gd name="T53" fmla="*/ 77 h 101"/>
                <a:gd name="T54" fmla="*/ 10 w 77"/>
                <a:gd name="T55" fmla="*/ 75 h 101"/>
                <a:gd name="T56" fmla="*/ 5 w 77"/>
                <a:gd name="T57" fmla="*/ 72 h 101"/>
                <a:gd name="T58" fmla="*/ 2 w 77"/>
                <a:gd name="T59" fmla="*/ 64 h 101"/>
                <a:gd name="T60" fmla="*/ 3 w 77"/>
                <a:gd name="T61" fmla="*/ 57 h 101"/>
                <a:gd name="T62" fmla="*/ 2 w 77"/>
                <a:gd name="T63" fmla="*/ 51 h 101"/>
                <a:gd name="T64" fmla="*/ 3 w 77"/>
                <a:gd name="T65" fmla="*/ 48 h 101"/>
                <a:gd name="T66" fmla="*/ 2 w 77"/>
                <a:gd name="T67" fmla="*/ 40 h 101"/>
                <a:gd name="T68" fmla="*/ 6 w 77"/>
                <a:gd name="T69" fmla="*/ 40 h 101"/>
                <a:gd name="T70" fmla="*/ 11 w 77"/>
                <a:gd name="T71" fmla="*/ 34 h 101"/>
                <a:gd name="T72" fmla="*/ 9 w 77"/>
                <a:gd name="T73" fmla="*/ 29 h 101"/>
                <a:gd name="T74" fmla="*/ 13 w 77"/>
                <a:gd name="T75" fmla="*/ 22 h 101"/>
                <a:gd name="T76" fmla="*/ 14 w 77"/>
                <a:gd name="T77" fmla="*/ 16 h 101"/>
                <a:gd name="T78" fmla="*/ 20 w 77"/>
                <a:gd name="T79" fmla="*/ 16 h 101"/>
                <a:gd name="T80" fmla="*/ 25 w 77"/>
                <a:gd name="T81" fmla="*/ 13 h 101"/>
                <a:gd name="T82" fmla="*/ 34 w 77"/>
                <a:gd name="T83" fmla="*/ 19 h 101"/>
                <a:gd name="T84" fmla="*/ 27 w 77"/>
                <a:gd name="T85" fmla="*/ 10 h 101"/>
                <a:gd name="T86" fmla="*/ 25 w 77"/>
                <a:gd name="T87" fmla="*/ 7 h 101"/>
                <a:gd name="T88" fmla="*/ 25 w 77"/>
                <a:gd name="T89" fmla="*/ 0 h 101"/>
                <a:gd name="T90" fmla="*/ 32 w 77"/>
                <a:gd name="T91" fmla="*/ 0 h 101"/>
                <a:gd name="T92" fmla="*/ 35 w 77"/>
                <a:gd name="T93" fmla="*/ 3 h 101"/>
                <a:gd name="T94" fmla="*/ 34 w 77"/>
                <a:gd name="T95" fmla="*/ 6 h 101"/>
                <a:gd name="T96" fmla="*/ 38 w 77"/>
                <a:gd name="T97" fmla="*/ 6 h 101"/>
                <a:gd name="T98" fmla="*/ 42 w 77"/>
                <a:gd name="T99" fmla="*/ 12 h 101"/>
                <a:gd name="T100" fmla="*/ 48 w 77"/>
                <a:gd name="T101" fmla="*/ 10 h 101"/>
                <a:gd name="T102" fmla="*/ 56 w 77"/>
                <a:gd name="T103" fmla="*/ 5 h 101"/>
                <a:gd name="T104" fmla="*/ 61 w 77"/>
                <a:gd name="T105" fmla="*/ 8 h 101"/>
                <a:gd name="T106" fmla="*/ 65 w 77"/>
                <a:gd name="T107" fmla="*/ 13 h 101"/>
                <a:gd name="T108" fmla="*/ 59 w 77"/>
                <a:gd name="T109" fmla="*/ 4 h 101"/>
                <a:gd name="T110" fmla="*/ 61 w 77"/>
                <a:gd name="T111" fmla="*/ 2 h 101"/>
                <a:gd name="T112" fmla="*/ 63 w 77"/>
                <a:gd name="T113" fmla="*/ 5 h 101"/>
                <a:gd name="T114" fmla="*/ 59 w 77"/>
                <a:gd name="T115"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01">
                  <a:moveTo>
                    <a:pt x="68" y="15"/>
                  </a:moveTo>
                  <a:cubicBezTo>
                    <a:pt x="69" y="17"/>
                    <a:pt x="70" y="18"/>
                    <a:pt x="70" y="20"/>
                  </a:cubicBezTo>
                  <a:cubicBezTo>
                    <a:pt x="71" y="23"/>
                    <a:pt x="68" y="24"/>
                    <a:pt x="68" y="26"/>
                  </a:cubicBezTo>
                  <a:cubicBezTo>
                    <a:pt x="68" y="28"/>
                    <a:pt x="71" y="28"/>
                    <a:pt x="72" y="29"/>
                  </a:cubicBezTo>
                  <a:cubicBezTo>
                    <a:pt x="73" y="30"/>
                    <a:pt x="72" y="31"/>
                    <a:pt x="72" y="31"/>
                  </a:cubicBezTo>
                  <a:cubicBezTo>
                    <a:pt x="71" y="33"/>
                    <a:pt x="73" y="33"/>
                    <a:pt x="73" y="34"/>
                  </a:cubicBezTo>
                  <a:cubicBezTo>
                    <a:pt x="74" y="34"/>
                    <a:pt x="74" y="35"/>
                    <a:pt x="73" y="35"/>
                  </a:cubicBezTo>
                  <a:cubicBezTo>
                    <a:pt x="73" y="36"/>
                    <a:pt x="74" y="36"/>
                    <a:pt x="74" y="36"/>
                  </a:cubicBezTo>
                  <a:cubicBezTo>
                    <a:pt x="74" y="37"/>
                    <a:pt x="74" y="38"/>
                    <a:pt x="73" y="39"/>
                  </a:cubicBezTo>
                  <a:cubicBezTo>
                    <a:pt x="73" y="40"/>
                    <a:pt x="73" y="40"/>
                    <a:pt x="74" y="41"/>
                  </a:cubicBezTo>
                  <a:cubicBezTo>
                    <a:pt x="75" y="42"/>
                    <a:pt x="73" y="43"/>
                    <a:pt x="75" y="44"/>
                  </a:cubicBezTo>
                  <a:cubicBezTo>
                    <a:pt x="77" y="44"/>
                    <a:pt x="77" y="52"/>
                    <a:pt x="75" y="53"/>
                  </a:cubicBezTo>
                  <a:cubicBezTo>
                    <a:pt x="74" y="53"/>
                    <a:pt x="72" y="47"/>
                    <a:pt x="71" y="51"/>
                  </a:cubicBezTo>
                  <a:cubicBezTo>
                    <a:pt x="71" y="51"/>
                    <a:pt x="72" y="51"/>
                    <a:pt x="72" y="52"/>
                  </a:cubicBezTo>
                  <a:cubicBezTo>
                    <a:pt x="71" y="52"/>
                    <a:pt x="68" y="53"/>
                    <a:pt x="68" y="54"/>
                  </a:cubicBezTo>
                  <a:cubicBezTo>
                    <a:pt x="68" y="55"/>
                    <a:pt x="66" y="54"/>
                    <a:pt x="66" y="54"/>
                  </a:cubicBezTo>
                  <a:cubicBezTo>
                    <a:pt x="65" y="54"/>
                    <a:pt x="65" y="56"/>
                    <a:pt x="64" y="56"/>
                  </a:cubicBezTo>
                  <a:cubicBezTo>
                    <a:pt x="64" y="56"/>
                    <a:pt x="64" y="56"/>
                    <a:pt x="64" y="56"/>
                  </a:cubicBezTo>
                  <a:cubicBezTo>
                    <a:pt x="63" y="56"/>
                    <a:pt x="63" y="56"/>
                    <a:pt x="63" y="57"/>
                  </a:cubicBezTo>
                  <a:cubicBezTo>
                    <a:pt x="62" y="57"/>
                    <a:pt x="62" y="58"/>
                    <a:pt x="62" y="58"/>
                  </a:cubicBezTo>
                  <a:cubicBezTo>
                    <a:pt x="60" y="57"/>
                    <a:pt x="61" y="58"/>
                    <a:pt x="60" y="59"/>
                  </a:cubicBezTo>
                  <a:cubicBezTo>
                    <a:pt x="60" y="59"/>
                    <a:pt x="59" y="59"/>
                    <a:pt x="59" y="58"/>
                  </a:cubicBezTo>
                  <a:cubicBezTo>
                    <a:pt x="58" y="58"/>
                    <a:pt x="58" y="59"/>
                    <a:pt x="57" y="59"/>
                  </a:cubicBezTo>
                  <a:cubicBezTo>
                    <a:pt x="56" y="60"/>
                    <a:pt x="56" y="61"/>
                    <a:pt x="55" y="62"/>
                  </a:cubicBezTo>
                  <a:cubicBezTo>
                    <a:pt x="55" y="62"/>
                    <a:pt x="54" y="60"/>
                    <a:pt x="53" y="60"/>
                  </a:cubicBezTo>
                  <a:cubicBezTo>
                    <a:pt x="52" y="60"/>
                    <a:pt x="54" y="63"/>
                    <a:pt x="54" y="63"/>
                  </a:cubicBezTo>
                  <a:cubicBezTo>
                    <a:pt x="54" y="63"/>
                    <a:pt x="57" y="65"/>
                    <a:pt x="57" y="66"/>
                  </a:cubicBezTo>
                  <a:cubicBezTo>
                    <a:pt x="57" y="67"/>
                    <a:pt x="55" y="67"/>
                    <a:pt x="56" y="68"/>
                  </a:cubicBezTo>
                  <a:cubicBezTo>
                    <a:pt x="56" y="69"/>
                    <a:pt x="57" y="70"/>
                    <a:pt x="57" y="71"/>
                  </a:cubicBezTo>
                  <a:cubicBezTo>
                    <a:pt x="58" y="72"/>
                    <a:pt x="59" y="73"/>
                    <a:pt x="60" y="73"/>
                  </a:cubicBezTo>
                  <a:cubicBezTo>
                    <a:pt x="61" y="73"/>
                    <a:pt x="62" y="74"/>
                    <a:pt x="62" y="75"/>
                  </a:cubicBezTo>
                  <a:cubicBezTo>
                    <a:pt x="64" y="78"/>
                    <a:pt x="69" y="78"/>
                    <a:pt x="69" y="81"/>
                  </a:cubicBezTo>
                  <a:cubicBezTo>
                    <a:pt x="69" y="82"/>
                    <a:pt x="69" y="83"/>
                    <a:pt x="67" y="83"/>
                  </a:cubicBezTo>
                  <a:cubicBezTo>
                    <a:pt x="65" y="83"/>
                    <a:pt x="66" y="83"/>
                    <a:pt x="65" y="85"/>
                  </a:cubicBezTo>
                  <a:cubicBezTo>
                    <a:pt x="65" y="87"/>
                    <a:pt x="60" y="87"/>
                    <a:pt x="60" y="89"/>
                  </a:cubicBezTo>
                  <a:cubicBezTo>
                    <a:pt x="60" y="91"/>
                    <a:pt x="63" y="92"/>
                    <a:pt x="61" y="93"/>
                  </a:cubicBezTo>
                  <a:cubicBezTo>
                    <a:pt x="61" y="94"/>
                    <a:pt x="62" y="95"/>
                    <a:pt x="62" y="95"/>
                  </a:cubicBezTo>
                  <a:cubicBezTo>
                    <a:pt x="63" y="95"/>
                    <a:pt x="63" y="98"/>
                    <a:pt x="62" y="98"/>
                  </a:cubicBezTo>
                  <a:cubicBezTo>
                    <a:pt x="61" y="98"/>
                    <a:pt x="61" y="97"/>
                    <a:pt x="60" y="96"/>
                  </a:cubicBezTo>
                  <a:cubicBezTo>
                    <a:pt x="60" y="96"/>
                    <a:pt x="61" y="95"/>
                    <a:pt x="60" y="95"/>
                  </a:cubicBezTo>
                  <a:cubicBezTo>
                    <a:pt x="59" y="95"/>
                    <a:pt x="58" y="96"/>
                    <a:pt x="57" y="95"/>
                  </a:cubicBezTo>
                  <a:cubicBezTo>
                    <a:pt x="57" y="94"/>
                    <a:pt x="56" y="95"/>
                    <a:pt x="55" y="95"/>
                  </a:cubicBezTo>
                  <a:cubicBezTo>
                    <a:pt x="55" y="95"/>
                    <a:pt x="55" y="94"/>
                    <a:pt x="55" y="94"/>
                  </a:cubicBezTo>
                  <a:cubicBezTo>
                    <a:pt x="54" y="94"/>
                    <a:pt x="55" y="95"/>
                    <a:pt x="55" y="96"/>
                  </a:cubicBezTo>
                  <a:cubicBezTo>
                    <a:pt x="55" y="97"/>
                    <a:pt x="53" y="96"/>
                    <a:pt x="53" y="96"/>
                  </a:cubicBezTo>
                  <a:cubicBezTo>
                    <a:pt x="52" y="96"/>
                    <a:pt x="51" y="96"/>
                    <a:pt x="50" y="96"/>
                  </a:cubicBezTo>
                  <a:cubicBezTo>
                    <a:pt x="49" y="97"/>
                    <a:pt x="50" y="98"/>
                    <a:pt x="48" y="97"/>
                  </a:cubicBezTo>
                  <a:cubicBezTo>
                    <a:pt x="47" y="97"/>
                    <a:pt x="48" y="98"/>
                    <a:pt x="48" y="98"/>
                  </a:cubicBezTo>
                  <a:cubicBezTo>
                    <a:pt x="47" y="99"/>
                    <a:pt x="46" y="99"/>
                    <a:pt x="46" y="99"/>
                  </a:cubicBezTo>
                  <a:cubicBezTo>
                    <a:pt x="45" y="99"/>
                    <a:pt x="45" y="99"/>
                    <a:pt x="44" y="99"/>
                  </a:cubicBezTo>
                  <a:cubicBezTo>
                    <a:pt x="44" y="99"/>
                    <a:pt x="43" y="98"/>
                    <a:pt x="43" y="98"/>
                  </a:cubicBezTo>
                  <a:cubicBezTo>
                    <a:pt x="43" y="98"/>
                    <a:pt x="43" y="98"/>
                    <a:pt x="43" y="98"/>
                  </a:cubicBezTo>
                  <a:cubicBezTo>
                    <a:pt x="43" y="96"/>
                    <a:pt x="40" y="98"/>
                    <a:pt x="39" y="97"/>
                  </a:cubicBezTo>
                  <a:cubicBezTo>
                    <a:pt x="39" y="97"/>
                    <a:pt x="40" y="97"/>
                    <a:pt x="40" y="97"/>
                  </a:cubicBezTo>
                  <a:cubicBezTo>
                    <a:pt x="39" y="96"/>
                    <a:pt x="39" y="98"/>
                    <a:pt x="39" y="98"/>
                  </a:cubicBezTo>
                  <a:cubicBezTo>
                    <a:pt x="39" y="99"/>
                    <a:pt x="39" y="99"/>
                    <a:pt x="38" y="100"/>
                  </a:cubicBezTo>
                  <a:cubicBezTo>
                    <a:pt x="38" y="100"/>
                    <a:pt x="38" y="101"/>
                    <a:pt x="37" y="101"/>
                  </a:cubicBezTo>
                  <a:cubicBezTo>
                    <a:pt x="36" y="101"/>
                    <a:pt x="37" y="100"/>
                    <a:pt x="37" y="99"/>
                  </a:cubicBezTo>
                  <a:cubicBezTo>
                    <a:pt x="37" y="99"/>
                    <a:pt x="35" y="100"/>
                    <a:pt x="36" y="99"/>
                  </a:cubicBezTo>
                  <a:cubicBezTo>
                    <a:pt x="36" y="98"/>
                    <a:pt x="36" y="98"/>
                    <a:pt x="35" y="98"/>
                  </a:cubicBezTo>
                  <a:cubicBezTo>
                    <a:pt x="35" y="97"/>
                    <a:pt x="35" y="98"/>
                    <a:pt x="34" y="97"/>
                  </a:cubicBezTo>
                  <a:cubicBezTo>
                    <a:pt x="34" y="97"/>
                    <a:pt x="34" y="97"/>
                    <a:pt x="34" y="97"/>
                  </a:cubicBezTo>
                  <a:cubicBezTo>
                    <a:pt x="33" y="96"/>
                    <a:pt x="33" y="97"/>
                    <a:pt x="32" y="97"/>
                  </a:cubicBezTo>
                  <a:cubicBezTo>
                    <a:pt x="31" y="98"/>
                    <a:pt x="30" y="96"/>
                    <a:pt x="29" y="96"/>
                  </a:cubicBezTo>
                  <a:cubicBezTo>
                    <a:pt x="28" y="96"/>
                    <a:pt x="27" y="96"/>
                    <a:pt x="26" y="96"/>
                  </a:cubicBezTo>
                  <a:cubicBezTo>
                    <a:pt x="25" y="96"/>
                    <a:pt x="26" y="95"/>
                    <a:pt x="24" y="95"/>
                  </a:cubicBezTo>
                  <a:cubicBezTo>
                    <a:pt x="24" y="94"/>
                    <a:pt x="25" y="95"/>
                    <a:pt x="24" y="95"/>
                  </a:cubicBezTo>
                  <a:cubicBezTo>
                    <a:pt x="23" y="96"/>
                    <a:pt x="24" y="94"/>
                    <a:pt x="24" y="94"/>
                  </a:cubicBezTo>
                  <a:cubicBezTo>
                    <a:pt x="22" y="93"/>
                    <a:pt x="21" y="95"/>
                    <a:pt x="21" y="95"/>
                  </a:cubicBezTo>
                  <a:cubicBezTo>
                    <a:pt x="22" y="96"/>
                    <a:pt x="22" y="95"/>
                    <a:pt x="23" y="95"/>
                  </a:cubicBezTo>
                  <a:cubicBezTo>
                    <a:pt x="22" y="95"/>
                    <a:pt x="22" y="96"/>
                    <a:pt x="22" y="97"/>
                  </a:cubicBezTo>
                  <a:cubicBezTo>
                    <a:pt x="20" y="98"/>
                    <a:pt x="21" y="96"/>
                    <a:pt x="19" y="96"/>
                  </a:cubicBezTo>
                  <a:cubicBezTo>
                    <a:pt x="18" y="96"/>
                    <a:pt x="14" y="97"/>
                    <a:pt x="14" y="97"/>
                  </a:cubicBezTo>
                  <a:cubicBezTo>
                    <a:pt x="14" y="96"/>
                    <a:pt x="14" y="96"/>
                    <a:pt x="14" y="96"/>
                  </a:cubicBezTo>
                  <a:cubicBezTo>
                    <a:pt x="14" y="96"/>
                    <a:pt x="14" y="97"/>
                    <a:pt x="13" y="97"/>
                  </a:cubicBezTo>
                  <a:cubicBezTo>
                    <a:pt x="12" y="96"/>
                    <a:pt x="14" y="92"/>
                    <a:pt x="14" y="91"/>
                  </a:cubicBezTo>
                  <a:cubicBezTo>
                    <a:pt x="14" y="90"/>
                    <a:pt x="14" y="90"/>
                    <a:pt x="14" y="89"/>
                  </a:cubicBezTo>
                  <a:cubicBezTo>
                    <a:pt x="14" y="88"/>
                    <a:pt x="15" y="88"/>
                    <a:pt x="15" y="87"/>
                  </a:cubicBezTo>
                  <a:cubicBezTo>
                    <a:pt x="16" y="86"/>
                    <a:pt x="15" y="85"/>
                    <a:pt x="16" y="83"/>
                  </a:cubicBezTo>
                  <a:cubicBezTo>
                    <a:pt x="16" y="81"/>
                    <a:pt x="19" y="80"/>
                    <a:pt x="20" y="78"/>
                  </a:cubicBezTo>
                  <a:cubicBezTo>
                    <a:pt x="20" y="78"/>
                    <a:pt x="15" y="77"/>
                    <a:pt x="14" y="77"/>
                  </a:cubicBezTo>
                  <a:cubicBezTo>
                    <a:pt x="13" y="77"/>
                    <a:pt x="14" y="75"/>
                    <a:pt x="13" y="75"/>
                  </a:cubicBezTo>
                  <a:cubicBezTo>
                    <a:pt x="12" y="75"/>
                    <a:pt x="10" y="76"/>
                    <a:pt x="9" y="76"/>
                  </a:cubicBezTo>
                  <a:cubicBezTo>
                    <a:pt x="9" y="76"/>
                    <a:pt x="10" y="75"/>
                    <a:pt x="10" y="75"/>
                  </a:cubicBezTo>
                  <a:cubicBezTo>
                    <a:pt x="8" y="73"/>
                    <a:pt x="8" y="74"/>
                    <a:pt x="8" y="75"/>
                  </a:cubicBezTo>
                  <a:cubicBezTo>
                    <a:pt x="8" y="76"/>
                    <a:pt x="6" y="74"/>
                    <a:pt x="6" y="73"/>
                  </a:cubicBezTo>
                  <a:cubicBezTo>
                    <a:pt x="6" y="73"/>
                    <a:pt x="6" y="72"/>
                    <a:pt x="5" y="72"/>
                  </a:cubicBezTo>
                  <a:cubicBezTo>
                    <a:pt x="5" y="71"/>
                    <a:pt x="4" y="71"/>
                    <a:pt x="4" y="71"/>
                  </a:cubicBezTo>
                  <a:cubicBezTo>
                    <a:pt x="3" y="69"/>
                    <a:pt x="6" y="69"/>
                    <a:pt x="6" y="67"/>
                  </a:cubicBezTo>
                  <a:cubicBezTo>
                    <a:pt x="6" y="66"/>
                    <a:pt x="3" y="66"/>
                    <a:pt x="2" y="64"/>
                  </a:cubicBezTo>
                  <a:cubicBezTo>
                    <a:pt x="2" y="62"/>
                    <a:pt x="3" y="61"/>
                    <a:pt x="4" y="60"/>
                  </a:cubicBezTo>
                  <a:cubicBezTo>
                    <a:pt x="5" y="59"/>
                    <a:pt x="5" y="59"/>
                    <a:pt x="5" y="58"/>
                  </a:cubicBezTo>
                  <a:cubicBezTo>
                    <a:pt x="4" y="58"/>
                    <a:pt x="3" y="58"/>
                    <a:pt x="3" y="57"/>
                  </a:cubicBezTo>
                  <a:cubicBezTo>
                    <a:pt x="3" y="57"/>
                    <a:pt x="4" y="56"/>
                    <a:pt x="4" y="56"/>
                  </a:cubicBezTo>
                  <a:cubicBezTo>
                    <a:pt x="4" y="56"/>
                    <a:pt x="0" y="54"/>
                    <a:pt x="2" y="53"/>
                  </a:cubicBezTo>
                  <a:cubicBezTo>
                    <a:pt x="3" y="52"/>
                    <a:pt x="3" y="52"/>
                    <a:pt x="2" y="51"/>
                  </a:cubicBezTo>
                  <a:cubicBezTo>
                    <a:pt x="2" y="51"/>
                    <a:pt x="0" y="50"/>
                    <a:pt x="1" y="50"/>
                  </a:cubicBezTo>
                  <a:cubicBezTo>
                    <a:pt x="2" y="50"/>
                    <a:pt x="1" y="50"/>
                    <a:pt x="2" y="50"/>
                  </a:cubicBezTo>
                  <a:cubicBezTo>
                    <a:pt x="3" y="49"/>
                    <a:pt x="3" y="49"/>
                    <a:pt x="3" y="48"/>
                  </a:cubicBezTo>
                  <a:cubicBezTo>
                    <a:pt x="4" y="48"/>
                    <a:pt x="2" y="49"/>
                    <a:pt x="3" y="47"/>
                  </a:cubicBezTo>
                  <a:cubicBezTo>
                    <a:pt x="4" y="46"/>
                    <a:pt x="5" y="44"/>
                    <a:pt x="3" y="43"/>
                  </a:cubicBezTo>
                  <a:cubicBezTo>
                    <a:pt x="3" y="42"/>
                    <a:pt x="2" y="41"/>
                    <a:pt x="2" y="40"/>
                  </a:cubicBezTo>
                  <a:cubicBezTo>
                    <a:pt x="2" y="40"/>
                    <a:pt x="2" y="39"/>
                    <a:pt x="3" y="40"/>
                  </a:cubicBezTo>
                  <a:cubicBezTo>
                    <a:pt x="3" y="39"/>
                    <a:pt x="5" y="39"/>
                    <a:pt x="4" y="39"/>
                  </a:cubicBezTo>
                  <a:cubicBezTo>
                    <a:pt x="5" y="39"/>
                    <a:pt x="5" y="40"/>
                    <a:pt x="6" y="40"/>
                  </a:cubicBezTo>
                  <a:cubicBezTo>
                    <a:pt x="7" y="39"/>
                    <a:pt x="9" y="39"/>
                    <a:pt x="9" y="38"/>
                  </a:cubicBezTo>
                  <a:cubicBezTo>
                    <a:pt x="10" y="38"/>
                    <a:pt x="8" y="37"/>
                    <a:pt x="8" y="37"/>
                  </a:cubicBezTo>
                  <a:cubicBezTo>
                    <a:pt x="9" y="36"/>
                    <a:pt x="11" y="36"/>
                    <a:pt x="11" y="34"/>
                  </a:cubicBezTo>
                  <a:cubicBezTo>
                    <a:pt x="12" y="32"/>
                    <a:pt x="8" y="32"/>
                    <a:pt x="9" y="30"/>
                  </a:cubicBezTo>
                  <a:cubicBezTo>
                    <a:pt x="9" y="30"/>
                    <a:pt x="9" y="30"/>
                    <a:pt x="9" y="30"/>
                  </a:cubicBezTo>
                  <a:cubicBezTo>
                    <a:pt x="9" y="30"/>
                    <a:pt x="8" y="29"/>
                    <a:pt x="9" y="29"/>
                  </a:cubicBezTo>
                  <a:cubicBezTo>
                    <a:pt x="11" y="29"/>
                    <a:pt x="12" y="30"/>
                    <a:pt x="12" y="28"/>
                  </a:cubicBezTo>
                  <a:cubicBezTo>
                    <a:pt x="12" y="27"/>
                    <a:pt x="13" y="25"/>
                    <a:pt x="13" y="24"/>
                  </a:cubicBezTo>
                  <a:cubicBezTo>
                    <a:pt x="13" y="24"/>
                    <a:pt x="13" y="23"/>
                    <a:pt x="13" y="22"/>
                  </a:cubicBezTo>
                  <a:cubicBezTo>
                    <a:pt x="14" y="21"/>
                    <a:pt x="14" y="22"/>
                    <a:pt x="14" y="21"/>
                  </a:cubicBezTo>
                  <a:cubicBezTo>
                    <a:pt x="15" y="20"/>
                    <a:pt x="14" y="21"/>
                    <a:pt x="13" y="21"/>
                  </a:cubicBezTo>
                  <a:cubicBezTo>
                    <a:pt x="10" y="21"/>
                    <a:pt x="13" y="17"/>
                    <a:pt x="14" y="16"/>
                  </a:cubicBezTo>
                  <a:cubicBezTo>
                    <a:pt x="14" y="15"/>
                    <a:pt x="18" y="17"/>
                    <a:pt x="18" y="16"/>
                  </a:cubicBezTo>
                  <a:cubicBezTo>
                    <a:pt x="18" y="16"/>
                    <a:pt x="15" y="15"/>
                    <a:pt x="15" y="15"/>
                  </a:cubicBezTo>
                  <a:cubicBezTo>
                    <a:pt x="16" y="16"/>
                    <a:pt x="19" y="14"/>
                    <a:pt x="20" y="16"/>
                  </a:cubicBezTo>
                  <a:cubicBezTo>
                    <a:pt x="21" y="17"/>
                    <a:pt x="21" y="21"/>
                    <a:pt x="23" y="20"/>
                  </a:cubicBezTo>
                  <a:cubicBezTo>
                    <a:pt x="24" y="20"/>
                    <a:pt x="24" y="17"/>
                    <a:pt x="24" y="16"/>
                  </a:cubicBezTo>
                  <a:cubicBezTo>
                    <a:pt x="24" y="16"/>
                    <a:pt x="24" y="12"/>
                    <a:pt x="25" y="13"/>
                  </a:cubicBezTo>
                  <a:cubicBezTo>
                    <a:pt x="26" y="16"/>
                    <a:pt x="29" y="12"/>
                    <a:pt x="30" y="15"/>
                  </a:cubicBezTo>
                  <a:cubicBezTo>
                    <a:pt x="31" y="16"/>
                    <a:pt x="32" y="18"/>
                    <a:pt x="33" y="19"/>
                  </a:cubicBezTo>
                  <a:cubicBezTo>
                    <a:pt x="33" y="19"/>
                    <a:pt x="34" y="19"/>
                    <a:pt x="34" y="19"/>
                  </a:cubicBezTo>
                  <a:cubicBezTo>
                    <a:pt x="34" y="17"/>
                    <a:pt x="33" y="18"/>
                    <a:pt x="32" y="17"/>
                  </a:cubicBezTo>
                  <a:cubicBezTo>
                    <a:pt x="31" y="16"/>
                    <a:pt x="31" y="13"/>
                    <a:pt x="29" y="13"/>
                  </a:cubicBezTo>
                  <a:cubicBezTo>
                    <a:pt x="26" y="14"/>
                    <a:pt x="27" y="12"/>
                    <a:pt x="27" y="10"/>
                  </a:cubicBezTo>
                  <a:cubicBezTo>
                    <a:pt x="28" y="6"/>
                    <a:pt x="25" y="9"/>
                    <a:pt x="24" y="7"/>
                  </a:cubicBezTo>
                  <a:cubicBezTo>
                    <a:pt x="24" y="7"/>
                    <a:pt x="25" y="7"/>
                    <a:pt x="25" y="7"/>
                  </a:cubicBezTo>
                  <a:cubicBezTo>
                    <a:pt x="25" y="7"/>
                    <a:pt x="24" y="7"/>
                    <a:pt x="25" y="7"/>
                  </a:cubicBezTo>
                  <a:cubicBezTo>
                    <a:pt x="26" y="6"/>
                    <a:pt x="27" y="7"/>
                    <a:pt x="28" y="5"/>
                  </a:cubicBezTo>
                  <a:cubicBezTo>
                    <a:pt x="28" y="5"/>
                    <a:pt x="26" y="4"/>
                    <a:pt x="26" y="3"/>
                  </a:cubicBezTo>
                  <a:cubicBezTo>
                    <a:pt x="25" y="2"/>
                    <a:pt x="25" y="1"/>
                    <a:pt x="25" y="0"/>
                  </a:cubicBezTo>
                  <a:cubicBezTo>
                    <a:pt x="26" y="0"/>
                    <a:pt x="27" y="0"/>
                    <a:pt x="28" y="0"/>
                  </a:cubicBezTo>
                  <a:cubicBezTo>
                    <a:pt x="28" y="0"/>
                    <a:pt x="31" y="1"/>
                    <a:pt x="31" y="1"/>
                  </a:cubicBezTo>
                  <a:cubicBezTo>
                    <a:pt x="31" y="1"/>
                    <a:pt x="32" y="0"/>
                    <a:pt x="32" y="0"/>
                  </a:cubicBezTo>
                  <a:cubicBezTo>
                    <a:pt x="32" y="0"/>
                    <a:pt x="32" y="1"/>
                    <a:pt x="33" y="1"/>
                  </a:cubicBezTo>
                  <a:cubicBezTo>
                    <a:pt x="33" y="1"/>
                    <a:pt x="34" y="1"/>
                    <a:pt x="34" y="1"/>
                  </a:cubicBezTo>
                  <a:cubicBezTo>
                    <a:pt x="36" y="2"/>
                    <a:pt x="35" y="3"/>
                    <a:pt x="35" y="3"/>
                  </a:cubicBezTo>
                  <a:cubicBezTo>
                    <a:pt x="35" y="3"/>
                    <a:pt x="35" y="3"/>
                    <a:pt x="35" y="3"/>
                  </a:cubicBezTo>
                  <a:cubicBezTo>
                    <a:pt x="36" y="4"/>
                    <a:pt x="36" y="4"/>
                    <a:pt x="35" y="5"/>
                  </a:cubicBezTo>
                  <a:cubicBezTo>
                    <a:pt x="35" y="5"/>
                    <a:pt x="34" y="5"/>
                    <a:pt x="34" y="6"/>
                  </a:cubicBezTo>
                  <a:cubicBezTo>
                    <a:pt x="35" y="7"/>
                    <a:pt x="37" y="5"/>
                    <a:pt x="37" y="6"/>
                  </a:cubicBezTo>
                  <a:cubicBezTo>
                    <a:pt x="37" y="6"/>
                    <a:pt x="36" y="7"/>
                    <a:pt x="36" y="8"/>
                  </a:cubicBezTo>
                  <a:cubicBezTo>
                    <a:pt x="37" y="8"/>
                    <a:pt x="37" y="6"/>
                    <a:pt x="38" y="6"/>
                  </a:cubicBezTo>
                  <a:cubicBezTo>
                    <a:pt x="38" y="6"/>
                    <a:pt x="40" y="7"/>
                    <a:pt x="40" y="7"/>
                  </a:cubicBezTo>
                  <a:cubicBezTo>
                    <a:pt x="41" y="8"/>
                    <a:pt x="43" y="5"/>
                    <a:pt x="44" y="7"/>
                  </a:cubicBezTo>
                  <a:cubicBezTo>
                    <a:pt x="45" y="9"/>
                    <a:pt x="38" y="12"/>
                    <a:pt x="42" y="12"/>
                  </a:cubicBezTo>
                  <a:cubicBezTo>
                    <a:pt x="43" y="13"/>
                    <a:pt x="45" y="11"/>
                    <a:pt x="45" y="12"/>
                  </a:cubicBezTo>
                  <a:cubicBezTo>
                    <a:pt x="45" y="13"/>
                    <a:pt x="45" y="14"/>
                    <a:pt x="47" y="13"/>
                  </a:cubicBezTo>
                  <a:cubicBezTo>
                    <a:pt x="47" y="13"/>
                    <a:pt x="47" y="11"/>
                    <a:pt x="48" y="10"/>
                  </a:cubicBezTo>
                  <a:cubicBezTo>
                    <a:pt x="49" y="9"/>
                    <a:pt x="51" y="9"/>
                    <a:pt x="52" y="10"/>
                  </a:cubicBezTo>
                  <a:cubicBezTo>
                    <a:pt x="51" y="9"/>
                    <a:pt x="53" y="8"/>
                    <a:pt x="54" y="6"/>
                  </a:cubicBezTo>
                  <a:cubicBezTo>
                    <a:pt x="54" y="5"/>
                    <a:pt x="55" y="5"/>
                    <a:pt x="56" y="5"/>
                  </a:cubicBezTo>
                  <a:cubicBezTo>
                    <a:pt x="57" y="6"/>
                    <a:pt x="57" y="6"/>
                    <a:pt x="59" y="6"/>
                  </a:cubicBezTo>
                  <a:cubicBezTo>
                    <a:pt x="59" y="6"/>
                    <a:pt x="59" y="7"/>
                    <a:pt x="59" y="7"/>
                  </a:cubicBezTo>
                  <a:cubicBezTo>
                    <a:pt x="59" y="8"/>
                    <a:pt x="60" y="8"/>
                    <a:pt x="61" y="8"/>
                  </a:cubicBezTo>
                  <a:cubicBezTo>
                    <a:pt x="61" y="9"/>
                    <a:pt x="61" y="10"/>
                    <a:pt x="62" y="10"/>
                  </a:cubicBezTo>
                  <a:cubicBezTo>
                    <a:pt x="63" y="10"/>
                    <a:pt x="64" y="10"/>
                    <a:pt x="65" y="10"/>
                  </a:cubicBezTo>
                  <a:cubicBezTo>
                    <a:pt x="64" y="10"/>
                    <a:pt x="65" y="13"/>
                    <a:pt x="65" y="13"/>
                  </a:cubicBezTo>
                  <a:cubicBezTo>
                    <a:pt x="65" y="14"/>
                    <a:pt x="67" y="15"/>
                    <a:pt x="68" y="15"/>
                  </a:cubicBezTo>
                  <a:close/>
                  <a:moveTo>
                    <a:pt x="59" y="7"/>
                  </a:moveTo>
                  <a:cubicBezTo>
                    <a:pt x="59" y="6"/>
                    <a:pt x="59" y="5"/>
                    <a:pt x="59" y="4"/>
                  </a:cubicBezTo>
                  <a:cubicBezTo>
                    <a:pt x="60" y="3"/>
                    <a:pt x="63" y="6"/>
                    <a:pt x="62" y="5"/>
                  </a:cubicBezTo>
                  <a:cubicBezTo>
                    <a:pt x="62" y="4"/>
                    <a:pt x="60" y="5"/>
                    <a:pt x="60" y="4"/>
                  </a:cubicBezTo>
                  <a:cubicBezTo>
                    <a:pt x="60" y="3"/>
                    <a:pt x="61" y="3"/>
                    <a:pt x="61" y="2"/>
                  </a:cubicBezTo>
                  <a:cubicBezTo>
                    <a:pt x="61" y="2"/>
                    <a:pt x="61" y="3"/>
                    <a:pt x="61" y="3"/>
                  </a:cubicBezTo>
                  <a:cubicBezTo>
                    <a:pt x="61" y="4"/>
                    <a:pt x="63" y="3"/>
                    <a:pt x="63" y="4"/>
                  </a:cubicBezTo>
                  <a:cubicBezTo>
                    <a:pt x="64" y="4"/>
                    <a:pt x="63" y="5"/>
                    <a:pt x="63" y="5"/>
                  </a:cubicBezTo>
                  <a:cubicBezTo>
                    <a:pt x="62" y="6"/>
                    <a:pt x="64" y="6"/>
                    <a:pt x="64" y="7"/>
                  </a:cubicBezTo>
                  <a:cubicBezTo>
                    <a:pt x="65" y="7"/>
                    <a:pt x="62" y="8"/>
                    <a:pt x="62" y="8"/>
                  </a:cubicBezTo>
                  <a:cubicBezTo>
                    <a:pt x="61" y="9"/>
                    <a:pt x="60" y="8"/>
                    <a:pt x="59" y="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noEditPoints="1"/>
            </p:cNvSpPr>
            <p:nvPr/>
          </p:nvSpPr>
          <p:spPr bwMode="auto">
            <a:xfrm>
              <a:off x="3573" y="1985"/>
              <a:ext cx="278" cy="750"/>
            </a:xfrm>
            <a:custGeom>
              <a:avLst/>
              <a:gdLst>
                <a:gd name="T0" fmla="*/ 15 w 69"/>
                <a:gd name="T1" fmla="*/ 142 h 186"/>
                <a:gd name="T2" fmla="*/ 11 w 69"/>
                <a:gd name="T3" fmla="*/ 136 h 186"/>
                <a:gd name="T4" fmla="*/ 26 w 69"/>
                <a:gd name="T5" fmla="*/ 142 h 186"/>
                <a:gd name="T6" fmla="*/ 9 w 69"/>
                <a:gd name="T7" fmla="*/ 182 h 186"/>
                <a:gd name="T8" fmla="*/ 7 w 69"/>
                <a:gd name="T9" fmla="*/ 175 h 186"/>
                <a:gd name="T10" fmla="*/ 14 w 69"/>
                <a:gd name="T11" fmla="*/ 169 h 186"/>
                <a:gd name="T12" fmla="*/ 8 w 69"/>
                <a:gd name="T13" fmla="*/ 160 h 186"/>
                <a:gd name="T14" fmla="*/ 5 w 69"/>
                <a:gd name="T15" fmla="*/ 145 h 186"/>
                <a:gd name="T16" fmla="*/ 3 w 69"/>
                <a:gd name="T17" fmla="*/ 138 h 186"/>
                <a:gd name="T18" fmla="*/ 9 w 69"/>
                <a:gd name="T19" fmla="*/ 120 h 186"/>
                <a:gd name="T20" fmla="*/ 6 w 69"/>
                <a:gd name="T21" fmla="*/ 102 h 186"/>
                <a:gd name="T22" fmla="*/ 5 w 69"/>
                <a:gd name="T23" fmla="*/ 79 h 186"/>
                <a:gd name="T24" fmla="*/ 6 w 69"/>
                <a:gd name="T25" fmla="*/ 74 h 186"/>
                <a:gd name="T26" fmla="*/ 15 w 69"/>
                <a:gd name="T27" fmla="*/ 58 h 186"/>
                <a:gd name="T28" fmla="*/ 20 w 69"/>
                <a:gd name="T29" fmla="*/ 41 h 186"/>
                <a:gd name="T30" fmla="*/ 26 w 69"/>
                <a:gd name="T31" fmla="*/ 19 h 186"/>
                <a:gd name="T32" fmla="*/ 41 w 69"/>
                <a:gd name="T33" fmla="*/ 7 h 186"/>
                <a:gd name="T34" fmla="*/ 44 w 69"/>
                <a:gd name="T35" fmla="*/ 2 h 186"/>
                <a:gd name="T36" fmla="*/ 57 w 69"/>
                <a:gd name="T37" fmla="*/ 10 h 186"/>
                <a:gd name="T38" fmla="*/ 62 w 69"/>
                <a:gd name="T39" fmla="*/ 20 h 186"/>
                <a:gd name="T40" fmla="*/ 66 w 69"/>
                <a:gd name="T41" fmla="*/ 39 h 186"/>
                <a:gd name="T42" fmla="*/ 59 w 69"/>
                <a:gd name="T43" fmla="*/ 44 h 186"/>
                <a:gd name="T44" fmla="*/ 58 w 69"/>
                <a:gd name="T45" fmla="*/ 46 h 186"/>
                <a:gd name="T46" fmla="*/ 55 w 69"/>
                <a:gd name="T47" fmla="*/ 53 h 186"/>
                <a:gd name="T48" fmla="*/ 53 w 69"/>
                <a:gd name="T49" fmla="*/ 70 h 186"/>
                <a:gd name="T50" fmla="*/ 48 w 69"/>
                <a:gd name="T51" fmla="*/ 73 h 186"/>
                <a:gd name="T52" fmla="*/ 45 w 69"/>
                <a:gd name="T53" fmla="*/ 78 h 186"/>
                <a:gd name="T54" fmla="*/ 43 w 69"/>
                <a:gd name="T55" fmla="*/ 78 h 186"/>
                <a:gd name="T56" fmla="*/ 41 w 69"/>
                <a:gd name="T57" fmla="*/ 84 h 186"/>
                <a:gd name="T58" fmla="*/ 40 w 69"/>
                <a:gd name="T59" fmla="*/ 88 h 186"/>
                <a:gd name="T60" fmla="*/ 39 w 69"/>
                <a:gd name="T61" fmla="*/ 99 h 186"/>
                <a:gd name="T62" fmla="*/ 38 w 69"/>
                <a:gd name="T63" fmla="*/ 106 h 186"/>
                <a:gd name="T64" fmla="*/ 40 w 69"/>
                <a:gd name="T65" fmla="*/ 113 h 186"/>
                <a:gd name="T66" fmla="*/ 46 w 69"/>
                <a:gd name="T67" fmla="*/ 116 h 186"/>
                <a:gd name="T68" fmla="*/ 50 w 69"/>
                <a:gd name="T69" fmla="*/ 120 h 186"/>
                <a:gd name="T70" fmla="*/ 49 w 69"/>
                <a:gd name="T71" fmla="*/ 126 h 186"/>
                <a:gd name="T72" fmla="*/ 44 w 69"/>
                <a:gd name="T73" fmla="*/ 125 h 186"/>
                <a:gd name="T74" fmla="*/ 40 w 69"/>
                <a:gd name="T75" fmla="*/ 127 h 186"/>
                <a:gd name="T76" fmla="*/ 33 w 69"/>
                <a:gd name="T77" fmla="*/ 129 h 186"/>
                <a:gd name="T78" fmla="*/ 42 w 69"/>
                <a:gd name="T79" fmla="*/ 129 h 186"/>
                <a:gd name="T80" fmla="*/ 48 w 69"/>
                <a:gd name="T81" fmla="*/ 129 h 186"/>
                <a:gd name="T82" fmla="*/ 48 w 69"/>
                <a:gd name="T83" fmla="*/ 132 h 186"/>
                <a:gd name="T84" fmla="*/ 44 w 69"/>
                <a:gd name="T85" fmla="*/ 135 h 186"/>
                <a:gd name="T86" fmla="*/ 38 w 69"/>
                <a:gd name="T87" fmla="*/ 139 h 186"/>
                <a:gd name="T88" fmla="*/ 40 w 69"/>
                <a:gd name="T89" fmla="*/ 141 h 186"/>
                <a:gd name="T90" fmla="*/ 38 w 69"/>
                <a:gd name="T91" fmla="*/ 145 h 186"/>
                <a:gd name="T92" fmla="*/ 40 w 69"/>
                <a:gd name="T93" fmla="*/ 155 h 186"/>
                <a:gd name="T94" fmla="*/ 39 w 69"/>
                <a:gd name="T95" fmla="*/ 164 h 186"/>
                <a:gd name="T96" fmla="*/ 35 w 69"/>
                <a:gd name="T97" fmla="*/ 173 h 186"/>
                <a:gd name="T98" fmla="*/ 27 w 69"/>
                <a:gd name="T99" fmla="*/ 175 h 186"/>
                <a:gd name="T100" fmla="*/ 18 w 69"/>
                <a:gd name="T101" fmla="*/ 185 h 186"/>
                <a:gd name="T102" fmla="*/ 15 w 69"/>
                <a:gd name="T103" fmla="*/ 180 h 186"/>
                <a:gd name="T104" fmla="*/ 51 w 69"/>
                <a:gd name="T105" fmla="*/ 160 h 186"/>
                <a:gd name="T106" fmla="*/ 53 w 69"/>
                <a:gd name="T107" fmla="*/ 7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86">
                  <a:moveTo>
                    <a:pt x="11" y="186"/>
                  </a:moveTo>
                  <a:cubicBezTo>
                    <a:pt x="11" y="185"/>
                    <a:pt x="10" y="184"/>
                    <a:pt x="9" y="183"/>
                  </a:cubicBezTo>
                  <a:cubicBezTo>
                    <a:pt x="10" y="184"/>
                    <a:pt x="12" y="185"/>
                    <a:pt x="11" y="186"/>
                  </a:cubicBezTo>
                  <a:close/>
                  <a:moveTo>
                    <a:pt x="20" y="132"/>
                  </a:moveTo>
                  <a:cubicBezTo>
                    <a:pt x="20" y="136"/>
                    <a:pt x="19" y="139"/>
                    <a:pt x="15" y="142"/>
                  </a:cubicBezTo>
                  <a:cubicBezTo>
                    <a:pt x="14" y="143"/>
                    <a:pt x="13" y="141"/>
                    <a:pt x="12" y="143"/>
                  </a:cubicBezTo>
                  <a:cubicBezTo>
                    <a:pt x="11" y="144"/>
                    <a:pt x="11" y="146"/>
                    <a:pt x="9" y="145"/>
                  </a:cubicBezTo>
                  <a:cubicBezTo>
                    <a:pt x="9" y="144"/>
                    <a:pt x="10" y="143"/>
                    <a:pt x="10" y="142"/>
                  </a:cubicBezTo>
                  <a:cubicBezTo>
                    <a:pt x="10" y="142"/>
                    <a:pt x="10" y="141"/>
                    <a:pt x="10" y="140"/>
                  </a:cubicBezTo>
                  <a:cubicBezTo>
                    <a:pt x="9" y="139"/>
                    <a:pt x="9" y="136"/>
                    <a:pt x="11" y="136"/>
                  </a:cubicBezTo>
                  <a:cubicBezTo>
                    <a:pt x="12" y="136"/>
                    <a:pt x="12" y="137"/>
                    <a:pt x="13" y="136"/>
                  </a:cubicBezTo>
                  <a:cubicBezTo>
                    <a:pt x="13" y="135"/>
                    <a:pt x="13" y="134"/>
                    <a:pt x="13" y="133"/>
                  </a:cubicBezTo>
                  <a:cubicBezTo>
                    <a:pt x="14" y="130"/>
                    <a:pt x="18" y="131"/>
                    <a:pt x="20" y="132"/>
                  </a:cubicBezTo>
                  <a:close/>
                  <a:moveTo>
                    <a:pt x="26" y="138"/>
                  </a:moveTo>
                  <a:cubicBezTo>
                    <a:pt x="26" y="139"/>
                    <a:pt x="27" y="140"/>
                    <a:pt x="26" y="142"/>
                  </a:cubicBezTo>
                  <a:cubicBezTo>
                    <a:pt x="26" y="143"/>
                    <a:pt x="24" y="144"/>
                    <a:pt x="24" y="146"/>
                  </a:cubicBezTo>
                  <a:cubicBezTo>
                    <a:pt x="24" y="147"/>
                    <a:pt x="23" y="149"/>
                    <a:pt x="22" y="150"/>
                  </a:cubicBezTo>
                  <a:cubicBezTo>
                    <a:pt x="20" y="149"/>
                    <a:pt x="24" y="139"/>
                    <a:pt x="26" y="138"/>
                  </a:cubicBezTo>
                  <a:close/>
                  <a:moveTo>
                    <a:pt x="9" y="182"/>
                  </a:moveTo>
                  <a:cubicBezTo>
                    <a:pt x="9" y="182"/>
                    <a:pt x="9" y="182"/>
                    <a:pt x="9" y="182"/>
                  </a:cubicBezTo>
                  <a:cubicBezTo>
                    <a:pt x="9" y="182"/>
                    <a:pt x="9" y="182"/>
                    <a:pt x="9" y="182"/>
                  </a:cubicBezTo>
                  <a:close/>
                  <a:moveTo>
                    <a:pt x="11" y="181"/>
                  </a:moveTo>
                  <a:cubicBezTo>
                    <a:pt x="12" y="179"/>
                    <a:pt x="10" y="178"/>
                    <a:pt x="11" y="177"/>
                  </a:cubicBezTo>
                  <a:cubicBezTo>
                    <a:pt x="11" y="176"/>
                    <a:pt x="12" y="175"/>
                    <a:pt x="10" y="175"/>
                  </a:cubicBezTo>
                  <a:cubicBezTo>
                    <a:pt x="9" y="175"/>
                    <a:pt x="8" y="175"/>
                    <a:pt x="7" y="175"/>
                  </a:cubicBezTo>
                  <a:cubicBezTo>
                    <a:pt x="8" y="174"/>
                    <a:pt x="10" y="174"/>
                    <a:pt x="11" y="175"/>
                  </a:cubicBezTo>
                  <a:cubicBezTo>
                    <a:pt x="11" y="173"/>
                    <a:pt x="10" y="172"/>
                    <a:pt x="10" y="172"/>
                  </a:cubicBezTo>
                  <a:cubicBezTo>
                    <a:pt x="11" y="171"/>
                    <a:pt x="12" y="173"/>
                    <a:pt x="13" y="173"/>
                  </a:cubicBezTo>
                  <a:cubicBezTo>
                    <a:pt x="14" y="173"/>
                    <a:pt x="11" y="171"/>
                    <a:pt x="11" y="171"/>
                  </a:cubicBezTo>
                  <a:cubicBezTo>
                    <a:pt x="12" y="169"/>
                    <a:pt x="14" y="171"/>
                    <a:pt x="14" y="169"/>
                  </a:cubicBezTo>
                  <a:cubicBezTo>
                    <a:pt x="13" y="167"/>
                    <a:pt x="12" y="168"/>
                    <a:pt x="11" y="166"/>
                  </a:cubicBezTo>
                  <a:cubicBezTo>
                    <a:pt x="11" y="165"/>
                    <a:pt x="11" y="165"/>
                    <a:pt x="10" y="165"/>
                  </a:cubicBezTo>
                  <a:cubicBezTo>
                    <a:pt x="9" y="164"/>
                    <a:pt x="10" y="164"/>
                    <a:pt x="9" y="163"/>
                  </a:cubicBezTo>
                  <a:cubicBezTo>
                    <a:pt x="9" y="162"/>
                    <a:pt x="8" y="162"/>
                    <a:pt x="8" y="161"/>
                  </a:cubicBezTo>
                  <a:cubicBezTo>
                    <a:pt x="8" y="161"/>
                    <a:pt x="8" y="160"/>
                    <a:pt x="8" y="160"/>
                  </a:cubicBezTo>
                  <a:cubicBezTo>
                    <a:pt x="8" y="160"/>
                    <a:pt x="7" y="160"/>
                    <a:pt x="7" y="159"/>
                  </a:cubicBezTo>
                  <a:cubicBezTo>
                    <a:pt x="6" y="159"/>
                    <a:pt x="6" y="158"/>
                    <a:pt x="6" y="157"/>
                  </a:cubicBezTo>
                  <a:cubicBezTo>
                    <a:pt x="6" y="156"/>
                    <a:pt x="6" y="155"/>
                    <a:pt x="6" y="155"/>
                  </a:cubicBezTo>
                  <a:cubicBezTo>
                    <a:pt x="5" y="153"/>
                    <a:pt x="5" y="154"/>
                    <a:pt x="4" y="154"/>
                  </a:cubicBezTo>
                  <a:cubicBezTo>
                    <a:pt x="2" y="151"/>
                    <a:pt x="7" y="148"/>
                    <a:pt x="5" y="145"/>
                  </a:cubicBezTo>
                  <a:cubicBezTo>
                    <a:pt x="4" y="143"/>
                    <a:pt x="5" y="149"/>
                    <a:pt x="1" y="145"/>
                  </a:cubicBezTo>
                  <a:cubicBezTo>
                    <a:pt x="0" y="145"/>
                    <a:pt x="1" y="142"/>
                    <a:pt x="1" y="141"/>
                  </a:cubicBezTo>
                  <a:cubicBezTo>
                    <a:pt x="1" y="140"/>
                    <a:pt x="0" y="138"/>
                    <a:pt x="0" y="137"/>
                  </a:cubicBezTo>
                  <a:cubicBezTo>
                    <a:pt x="0" y="136"/>
                    <a:pt x="1" y="137"/>
                    <a:pt x="2" y="137"/>
                  </a:cubicBezTo>
                  <a:cubicBezTo>
                    <a:pt x="2" y="138"/>
                    <a:pt x="3" y="139"/>
                    <a:pt x="3" y="138"/>
                  </a:cubicBezTo>
                  <a:cubicBezTo>
                    <a:pt x="5" y="136"/>
                    <a:pt x="4" y="134"/>
                    <a:pt x="4" y="132"/>
                  </a:cubicBezTo>
                  <a:cubicBezTo>
                    <a:pt x="4" y="131"/>
                    <a:pt x="3" y="129"/>
                    <a:pt x="4" y="128"/>
                  </a:cubicBezTo>
                  <a:cubicBezTo>
                    <a:pt x="6" y="127"/>
                    <a:pt x="4" y="126"/>
                    <a:pt x="5" y="125"/>
                  </a:cubicBezTo>
                  <a:cubicBezTo>
                    <a:pt x="6" y="124"/>
                    <a:pt x="7" y="124"/>
                    <a:pt x="8" y="123"/>
                  </a:cubicBezTo>
                  <a:cubicBezTo>
                    <a:pt x="9" y="122"/>
                    <a:pt x="9" y="121"/>
                    <a:pt x="9" y="120"/>
                  </a:cubicBezTo>
                  <a:cubicBezTo>
                    <a:pt x="8" y="118"/>
                    <a:pt x="9" y="117"/>
                    <a:pt x="9" y="115"/>
                  </a:cubicBezTo>
                  <a:cubicBezTo>
                    <a:pt x="8" y="114"/>
                    <a:pt x="8" y="113"/>
                    <a:pt x="7" y="112"/>
                  </a:cubicBezTo>
                  <a:cubicBezTo>
                    <a:pt x="6" y="111"/>
                    <a:pt x="6" y="110"/>
                    <a:pt x="8" y="109"/>
                  </a:cubicBezTo>
                  <a:cubicBezTo>
                    <a:pt x="10" y="109"/>
                    <a:pt x="11" y="105"/>
                    <a:pt x="10" y="104"/>
                  </a:cubicBezTo>
                  <a:cubicBezTo>
                    <a:pt x="9" y="103"/>
                    <a:pt x="7" y="103"/>
                    <a:pt x="6" y="102"/>
                  </a:cubicBezTo>
                  <a:cubicBezTo>
                    <a:pt x="5" y="100"/>
                    <a:pt x="6" y="97"/>
                    <a:pt x="6" y="96"/>
                  </a:cubicBezTo>
                  <a:cubicBezTo>
                    <a:pt x="7" y="93"/>
                    <a:pt x="6" y="92"/>
                    <a:pt x="5" y="90"/>
                  </a:cubicBezTo>
                  <a:cubicBezTo>
                    <a:pt x="4" y="89"/>
                    <a:pt x="4" y="89"/>
                    <a:pt x="5" y="88"/>
                  </a:cubicBezTo>
                  <a:cubicBezTo>
                    <a:pt x="5" y="87"/>
                    <a:pt x="4" y="86"/>
                    <a:pt x="5" y="85"/>
                  </a:cubicBezTo>
                  <a:cubicBezTo>
                    <a:pt x="5" y="85"/>
                    <a:pt x="6" y="80"/>
                    <a:pt x="5" y="79"/>
                  </a:cubicBezTo>
                  <a:cubicBezTo>
                    <a:pt x="5" y="79"/>
                    <a:pt x="4" y="84"/>
                    <a:pt x="4" y="84"/>
                  </a:cubicBezTo>
                  <a:cubicBezTo>
                    <a:pt x="4" y="84"/>
                    <a:pt x="4" y="81"/>
                    <a:pt x="4" y="81"/>
                  </a:cubicBezTo>
                  <a:cubicBezTo>
                    <a:pt x="4" y="79"/>
                    <a:pt x="5" y="79"/>
                    <a:pt x="5" y="77"/>
                  </a:cubicBezTo>
                  <a:cubicBezTo>
                    <a:pt x="5" y="77"/>
                    <a:pt x="5" y="76"/>
                    <a:pt x="5" y="76"/>
                  </a:cubicBezTo>
                  <a:cubicBezTo>
                    <a:pt x="5" y="75"/>
                    <a:pt x="5" y="75"/>
                    <a:pt x="6" y="74"/>
                  </a:cubicBezTo>
                  <a:cubicBezTo>
                    <a:pt x="7" y="72"/>
                    <a:pt x="9" y="69"/>
                    <a:pt x="12" y="69"/>
                  </a:cubicBezTo>
                  <a:cubicBezTo>
                    <a:pt x="14" y="69"/>
                    <a:pt x="16" y="71"/>
                    <a:pt x="16" y="68"/>
                  </a:cubicBezTo>
                  <a:cubicBezTo>
                    <a:pt x="16" y="66"/>
                    <a:pt x="16" y="65"/>
                    <a:pt x="15" y="64"/>
                  </a:cubicBezTo>
                  <a:cubicBezTo>
                    <a:pt x="15" y="63"/>
                    <a:pt x="14" y="63"/>
                    <a:pt x="13" y="62"/>
                  </a:cubicBezTo>
                  <a:cubicBezTo>
                    <a:pt x="13" y="62"/>
                    <a:pt x="14" y="59"/>
                    <a:pt x="15" y="58"/>
                  </a:cubicBezTo>
                  <a:cubicBezTo>
                    <a:pt x="15" y="57"/>
                    <a:pt x="16" y="56"/>
                    <a:pt x="16" y="54"/>
                  </a:cubicBezTo>
                  <a:cubicBezTo>
                    <a:pt x="16" y="54"/>
                    <a:pt x="17" y="53"/>
                    <a:pt x="17" y="52"/>
                  </a:cubicBezTo>
                  <a:cubicBezTo>
                    <a:pt x="17" y="50"/>
                    <a:pt x="17" y="49"/>
                    <a:pt x="17" y="47"/>
                  </a:cubicBezTo>
                  <a:cubicBezTo>
                    <a:pt x="17" y="45"/>
                    <a:pt x="17" y="44"/>
                    <a:pt x="16" y="42"/>
                  </a:cubicBezTo>
                  <a:cubicBezTo>
                    <a:pt x="17" y="41"/>
                    <a:pt x="19" y="42"/>
                    <a:pt x="20" y="41"/>
                  </a:cubicBezTo>
                  <a:cubicBezTo>
                    <a:pt x="22" y="39"/>
                    <a:pt x="21" y="40"/>
                    <a:pt x="21" y="37"/>
                  </a:cubicBezTo>
                  <a:cubicBezTo>
                    <a:pt x="20" y="36"/>
                    <a:pt x="23" y="33"/>
                    <a:pt x="23" y="32"/>
                  </a:cubicBezTo>
                  <a:cubicBezTo>
                    <a:pt x="24" y="31"/>
                    <a:pt x="26" y="29"/>
                    <a:pt x="25" y="27"/>
                  </a:cubicBezTo>
                  <a:cubicBezTo>
                    <a:pt x="25" y="27"/>
                    <a:pt x="22" y="23"/>
                    <a:pt x="24" y="23"/>
                  </a:cubicBezTo>
                  <a:cubicBezTo>
                    <a:pt x="26" y="23"/>
                    <a:pt x="25" y="20"/>
                    <a:pt x="26" y="19"/>
                  </a:cubicBezTo>
                  <a:cubicBezTo>
                    <a:pt x="26" y="18"/>
                    <a:pt x="27" y="15"/>
                    <a:pt x="28" y="15"/>
                  </a:cubicBezTo>
                  <a:cubicBezTo>
                    <a:pt x="29" y="15"/>
                    <a:pt x="31" y="16"/>
                    <a:pt x="31" y="16"/>
                  </a:cubicBezTo>
                  <a:cubicBezTo>
                    <a:pt x="33" y="16"/>
                    <a:pt x="31" y="10"/>
                    <a:pt x="32" y="9"/>
                  </a:cubicBezTo>
                  <a:cubicBezTo>
                    <a:pt x="33" y="7"/>
                    <a:pt x="40" y="11"/>
                    <a:pt x="41" y="10"/>
                  </a:cubicBezTo>
                  <a:cubicBezTo>
                    <a:pt x="44" y="8"/>
                    <a:pt x="41" y="9"/>
                    <a:pt x="41" y="7"/>
                  </a:cubicBezTo>
                  <a:cubicBezTo>
                    <a:pt x="40" y="6"/>
                    <a:pt x="42" y="5"/>
                    <a:pt x="42" y="4"/>
                  </a:cubicBezTo>
                  <a:cubicBezTo>
                    <a:pt x="42" y="3"/>
                    <a:pt x="42" y="3"/>
                    <a:pt x="41" y="2"/>
                  </a:cubicBezTo>
                  <a:cubicBezTo>
                    <a:pt x="41" y="2"/>
                    <a:pt x="40" y="1"/>
                    <a:pt x="40" y="1"/>
                  </a:cubicBezTo>
                  <a:cubicBezTo>
                    <a:pt x="41" y="0"/>
                    <a:pt x="43" y="0"/>
                    <a:pt x="44" y="1"/>
                  </a:cubicBezTo>
                  <a:cubicBezTo>
                    <a:pt x="45" y="1"/>
                    <a:pt x="44" y="1"/>
                    <a:pt x="44" y="2"/>
                  </a:cubicBezTo>
                  <a:cubicBezTo>
                    <a:pt x="44" y="2"/>
                    <a:pt x="46" y="3"/>
                    <a:pt x="46" y="4"/>
                  </a:cubicBezTo>
                  <a:cubicBezTo>
                    <a:pt x="48" y="5"/>
                    <a:pt x="50" y="6"/>
                    <a:pt x="52" y="7"/>
                  </a:cubicBezTo>
                  <a:cubicBezTo>
                    <a:pt x="53" y="7"/>
                    <a:pt x="54" y="7"/>
                    <a:pt x="55" y="7"/>
                  </a:cubicBezTo>
                  <a:cubicBezTo>
                    <a:pt x="56" y="8"/>
                    <a:pt x="56" y="8"/>
                    <a:pt x="56" y="8"/>
                  </a:cubicBezTo>
                  <a:cubicBezTo>
                    <a:pt x="57" y="9"/>
                    <a:pt x="56" y="10"/>
                    <a:pt x="57" y="10"/>
                  </a:cubicBezTo>
                  <a:cubicBezTo>
                    <a:pt x="58" y="10"/>
                    <a:pt x="58" y="9"/>
                    <a:pt x="59" y="10"/>
                  </a:cubicBezTo>
                  <a:cubicBezTo>
                    <a:pt x="59" y="11"/>
                    <a:pt x="60" y="12"/>
                    <a:pt x="60" y="12"/>
                  </a:cubicBezTo>
                  <a:cubicBezTo>
                    <a:pt x="60" y="13"/>
                    <a:pt x="60" y="14"/>
                    <a:pt x="60" y="15"/>
                  </a:cubicBezTo>
                  <a:cubicBezTo>
                    <a:pt x="60" y="16"/>
                    <a:pt x="60" y="17"/>
                    <a:pt x="60" y="18"/>
                  </a:cubicBezTo>
                  <a:cubicBezTo>
                    <a:pt x="60" y="19"/>
                    <a:pt x="63" y="18"/>
                    <a:pt x="62" y="20"/>
                  </a:cubicBezTo>
                  <a:cubicBezTo>
                    <a:pt x="61" y="23"/>
                    <a:pt x="64" y="24"/>
                    <a:pt x="65" y="26"/>
                  </a:cubicBezTo>
                  <a:cubicBezTo>
                    <a:pt x="65" y="27"/>
                    <a:pt x="65" y="29"/>
                    <a:pt x="64" y="31"/>
                  </a:cubicBezTo>
                  <a:cubicBezTo>
                    <a:pt x="64" y="33"/>
                    <a:pt x="66" y="35"/>
                    <a:pt x="67" y="36"/>
                  </a:cubicBezTo>
                  <a:cubicBezTo>
                    <a:pt x="68" y="37"/>
                    <a:pt x="69" y="38"/>
                    <a:pt x="68" y="39"/>
                  </a:cubicBezTo>
                  <a:cubicBezTo>
                    <a:pt x="67" y="41"/>
                    <a:pt x="67" y="39"/>
                    <a:pt x="66" y="39"/>
                  </a:cubicBezTo>
                  <a:cubicBezTo>
                    <a:pt x="66" y="39"/>
                    <a:pt x="66" y="40"/>
                    <a:pt x="66" y="40"/>
                  </a:cubicBezTo>
                  <a:cubicBezTo>
                    <a:pt x="65" y="40"/>
                    <a:pt x="65" y="39"/>
                    <a:pt x="64" y="39"/>
                  </a:cubicBezTo>
                  <a:cubicBezTo>
                    <a:pt x="63" y="39"/>
                    <a:pt x="64" y="41"/>
                    <a:pt x="63" y="41"/>
                  </a:cubicBezTo>
                  <a:cubicBezTo>
                    <a:pt x="61" y="43"/>
                    <a:pt x="60" y="40"/>
                    <a:pt x="59" y="40"/>
                  </a:cubicBezTo>
                  <a:cubicBezTo>
                    <a:pt x="60" y="40"/>
                    <a:pt x="59" y="43"/>
                    <a:pt x="59" y="44"/>
                  </a:cubicBezTo>
                  <a:cubicBezTo>
                    <a:pt x="59" y="44"/>
                    <a:pt x="56" y="43"/>
                    <a:pt x="56" y="42"/>
                  </a:cubicBezTo>
                  <a:cubicBezTo>
                    <a:pt x="56" y="44"/>
                    <a:pt x="59" y="43"/>
                    <a:pt x="59" y="44"/>
                  </a:cubicBezTo>
                  <a:cubicBezTo>
                    <a:pt x="59" y="45"/>
                    <a:pt x="58" y="44"/>
                    <a:pt x="57" y="45"/>
                  </a:cubicBezTo>
                  <a:cubicBezTo>
                    <a:pt x="57" y="45"/>
                    <a:pt x="59" y="46"/>
                    <a:pt x="58" y="46"/>
                  </a:cubicBezTo>
                  <a:cubicBezTo>
                    <a:pt x="58" y="46"/>
                    <a:pt x="58" y="46"/>
                    <a:pt x="58" y="46"/>
                  </a:cubicBezTo>
                  <a:cubicBezTo>
                    <a:pt x="58" y="46"/>
                    <a:pt x="58" y="46"/>
                    <a:pt x="58" y="46"/>
                  </a:cubicBezTo>
                  <a:cubicBezTo>
                    <a:pt x="57" y="47"/>
                    <a:pt x="57" y="47"/>
                    <a:pt x="56" y="47"/>
                  </a:cubicBezTo>
                  <a:cubicBezTo>
                    <a:pt x="56" y="47"/>
                    <a:pt x="55" y="47"/>
                    <a:pt x="54" y="48"/>
                  </a:cubicBezTo>
                  <a:cubicBezTo>
                    <a:pt x="54" y="48"/>
                    <a:pt x="57" y="49"/>
                    <a:pt x="57" y="50"/>
                  </a:cubicBezTo>
                  <a:cubicBezTo>
                    <a:pt x="57" y="51"/>
                    <a:pt x="56" y="52"/>
                    <a:pt x="55" y="53"/>
                  </a:cubicBezTo>
                  <a:cubicBezTo>
                    <a:pt x="53" y="56"/>
                    <a:pt x="56" y="57"/>
                    <a:pt x="58" y="58"/>
                  </a:cubicBezTo>
                  <a:cubicBezTo>
                    <a:pt x="59" y="60"/>
                    <a:pt x="56" y="62"/>
                    <a:pt x="56" y="63"/>
                  </a:cubicBezTo>
                  <a:cubicBezTo>
                    <a:pt x="55" y="64"/>
                    <a:pt x="55" y="69"/>
                    <a:pt x="54" y="69"/>
                  </a:cubicBezTo>
                  <a:cubicBezTo>
                    <a:pt x="54" y="69"/>
                    <a:pt x="54" y="68"/>
                    <a:pt x="53" y="68"/>
                  </a:cubicBezTo>
                  <a:cubicBezTo>
                    <a:pt x="53" y="69"/>
                    <a:pt x="54" y="70"/>
                    <a:pt x="53" y="70"/>
                  </a:cubicBezTo>
                  <a:cubicBezTo>
                    <a:pt x="53" y="71"/>
                    <a:pt x="53" y="69"/>
                    <a:pt x="53" y="69"/>
                  </a:cubicBezTo>
                  <a:cubicBezTo>
                    <a:pt x="52" y="69"/>
                    <a:pt x="52" y="70"/>
                    <a:pt x="52" y="70"/>
                  </a:cubicBezTo>
                  <a:cubicBezTo>
                    <a:pt x="52" y="71"/>
                    <a:pt x="51" y="71"/>
                    <a:pt x="51" y="71"/>
                  </a:cubicBezTo>
                  <a:cubicBezTo>
                    <a:pt x="50" y="72"/>
                    <a:pt x="50" y="73"/>
                    <a:pt x="50" y="73"/>
                  </a:cubicBezTo>
                  <a:cubicBezTo>
                    <a:pt x="49" y="73"/>
                    <a:pt x="48" y="72"/>
                    <a:pt x="48" y="73"/>
                  </a:cubicBezTo>
                  <a:cubicBezTo>
                    <a:pt x="47" y="73"/>
                    <a:pt x="49" y="74"/>
                    <a:pt x="49" y="75"/>
                  </a:cubicBezTo>
                  <a:cubicBezTo>
                    <a:pt x="48" y="75"/>
                    <a:pt x="48" y="74"/>
                    <a:pt x="47" y="74"/>
                  </a:cubicBezTo>
                  <a:cubicBezTo>
                    <a:pt x="47" y="74"/>
                    <a:pt x="47" y="76"/>
                    <a:pt x="47" y="77"/>
                  </a:cubicBezTo>
                  <a:cubicBezTo>
                    <a:pt x="46" y="79"/>
                    <a:pt x="45" y="77"/>
                    <a:pt x="44" y="77"/>
                  </a:cubicBezTo>
                  <a:cubicBezTo>
                    <a:pt x="44" y="77"/>
                    <a:pt x="45" y="78"/>
                    <a:pt x="45" y="78"/>
                  </a:cubicBezTo>
                  <a:cubicBezTo>
                    <a:pt x="45" y="78"/>
                    <a:pt x="45" y="78"/>
                    <a:pt x="45" y="78"/>
                  </a:cubicBezTo>
                  <a:cubicBezTo>
                    <a:pt x="45" y="78"/>
                    <a:pt x="45" y="78"/>
                    <a:pt x="45" y="78"/>
                  </a:cubicBezTo>
                  <a:cubicBezTo>
                    <a:pt x="45" y="77"/>
                    <a:pt x="44" y="77"/>
                    <a:pt x="44" y="78"/>
                  </a:cubicBezTo>
                  <a:cubicBezTo>
                    <a:pt x="44" y="78"/>
                    <a:pt x="45" y="78"/>
                    <a:pt x="44" y="79"/>
                  </a:cubicBezTo>
                  <a:cubicBezTo>
                    <a:pt x="44" y="79"/>
                    <a:pt x="44" y="78"/>
                    <a:pt x="43" y="78"/>
                  </a:cubicBezTo>
                  <a:cubicBezTo>
                    <a:pt x="43" y="79"/>
                    <a:pt x="44" y="79"/>
                    <a:pt x="44" y="79"/>
                  </a:cubicBezTo>
                  <a:cubicBezTo>
                    <a:pt x="44" y="78"/>
                    <a:pt x="43" y="81"/>
                    <a:pt x="43" y="80"/>
                  </a:cubicBezTo>
                  <a:cubicBezTo>
                    <a:pt x="43" y="81"/>
                    <a:pt x="42" y="81"/>
                    <a:pt x="42" y="81"/>
                  </a:cubicBezTo>
                  <a:cubicBezTo>
                    <a:pt x="42" y="81"/>
                    <a:pt x="44" y="81"/>
                    <a:pt x="44" y="81"/>
                  </a:cubicBezTo>
                  <a:cubicBezTo>
                    <a:pt x="44" y="82"/>
                    <a:pt x="41" y="85"/>
                    <a:pt x="41" y="84"/>
                  </a:cubicBezTo>
                  <a:cubicBezTo>
                    <a:pt x="41" y="83"/>
                    <a:pt x="41" y="84"/>
                    <a:pt x="41" y="83"/>
                  </a:cubicBezTo>
                  <a:cubicBezTo>
                    <a:pt x="42" y="83"/>
                    <a:pt x="41" y="84"/>
                    <a:pt x="40" y="84"/>
                  </a:cubicBezTo>
                  <a:cubicBezTo>
                    <a:pt x="40" y="84"/>
                    <a:pt x="42" y="87"/>
                    <a:pt x="41" y="87"/>
                  </a:cubicBezTo>
                  <a:cubicBezTo>
                    <a:pt x="41" y="87"/>
                    <a:pt x="41" y="86"/>
                    <a:pt x="40" y="86"/>
                  </a:cubicBezTo>
                  <a:cubicBezTo>
                    <a:pt x="40" y="86"/>
                    <a:pt x="41" y="88"/>
                    <a:pt x="40" y="88"/>
                  </a:cubicBezTo>
                  <a:cubicBezTo>
                    <a:pt x="39" y="88"/>
                    <a:pt x="38" y="88"/>
                    <a:pt x="37" y="88"/>
                  </a:cubicBezTo>
                  <a:cubicBezTo>
                    <a:pt x="35" y="89"/>
                    <a:pt x="38" y="90"/>
                    <a:pt x="39" y="91"/>
                  </a:cubicBezTo>
                  <a:cubicBezTo>
                    <a:pt x="39" y="91"/>
                    <a:pt x="38" y="92"/>
                    <a:pt x="39" y="92"/>
                  </a:cubicBezTo>
                  <a:cubicBezTo>
                    <a:pt x="39" y="94"/>
                    <a:pt x="37" y="95"/>
                    <a:pt x="38" y="97"/>
                  </a:cubicBezTo>
                  <a:cubicBezTo>
                    <a:pt x="38" y="97"/>
                    <a:pt x="40" y="98"/>
                    <a:pt x="39" y="99"/>
                  </a:cubicBezTo>
                  <a:cubicBezTo>
                    <a:pt x="39" y="100"/>
                    <a:pt x="38" y="98"/>
                    <a:pt x="37" y="99"/>
                  </a:cubicBezTo>
                  <a:cubicBezTo>
                    <a:pt x="35" y="99"/>
                    <a:pt x="39" y="101"/>
                    <a:pt x="38" y="104"/>
                  </a:cubicBezTo>
                  <a:cubicBezTo>
                    <a:pt x="38" y="104"/>
                    <a:pt x="37" y="103"/>
                    <a:pt x="37" y="104"/>
                  </a:cubicBezTo>
                  <a:cubicBezTo>
                    <a:pt x="37" y="104"/>
                    <a:pt x="38" y="104"/>
                    <a:pt x="38" y="105"/>
                  </a:cubicBezTo>
                  <a:cubicBezTo>
                    <a:pt x="38" y="105"/>
                    <a:pt x="38" y="106"/>
                    <a:pt x="38" y="106"/>
                  </a:cubicBezTo>
                  <a:cubicBezTo>
                    <a:pt x="38" y="107"/>
                    <a:pt x="38" y="107"/>
                    <a:pt x="38" y="108"/>
                  </a:cubicBezTo>
                  <a:cubicBezTo>
                    <a:pt x="38" y="108"/>
                    <a:pt x="38" y="108"/>
                    <a:pt x="39" y="108"/>
                  </a:cubicBezTo>
                  <a:cubicBezTo>
                    <a:pt x="38" y="107"/>
                    <a:pt x="38" y="109"/>
                    <a:pt x="38" y="109"/>
                  </a:cubicBezTo>
                  <a:cubicBezTo>
                    <a:pt x="40" y="110"/>
                    <a:pt x="39" y="111"/>
                    <a:pt x="39" y="112"/>
                  </a:cubicBezTo>
                  <a:cubicBezTo>
                    <a:pt x="39" y="111"/>
                    <a:pt x="40" y="113"/>
                    <a:pt x="40" y="113"/>
                  </a:cubicBezTo>
                  <a:cubicBezTo>
                    <a:pt x="41" y="113"/>
                    <a:pt x="42" y="112"/>
                    <a:pt x="43" y="112"/>
                  </a:cubicBezTo>
                  <a:cubicBezTo>
                    <a:pt x="44" y="112"/>
                    <a:pt x="44" y="113"/>
                    <a:pt x="44" y="114"/>
                  </a:cubicBezTo>
                  <a:cubicBezTo>
                    <a:pt x="44" y="114"/>
                    <a:pt x="45" y="115"/>
                    <a:pt x="45" y="115"/>
                  </a:cubicBezTo>
                  <a:cubicBezTo>
                    <a:pt x="45" y="115"/>
                    <a:pt x="46" y="116"/>
                    <a:pt x="46" y="115"/>
                  </a:cubicBezTo>
                  <a:cubicBezTo>
                    <a:pt x="46" y="115"/>
                    <a:pt x="46" y="116"/>
                    <a:pt x="46" y="116"/>
                  </a:cubicBezTo>
                  <a:cubicBezTo>
                    <a:pt x="47" y="116"/>
                    <a:pt x="51" y="114"/>
                    <a:pt x="49" y="117"/>
                  </a:cubicBezTo>
                  <a:cubicBezTo>
                    <a:pt x="48" y="117"/>
                    <a:pt x="47" y="116"/>
                    <a:pt x="47" y="116"/>
                  </a:cubicBezTo>
                  <a:cubicBezTo>
                    <a:pt x="47" y="116"/>
                    <a:pt x="48" y="119"/>
                    <a:pt x="49" y="119"/>
                  </a:cubicBezTo>
                  <a:cubicBezTo>
                    <a:pt x="49" y="119"/>
                    <a:pt x="49" y="118"/>
                    <a:pt x="50" y="118"/>
                  </a:cubicBezTo>
                  <a:cubicBezTo>
                    <a:pt x="50" y="119"/>
                    <a:pt x="50" y="119"/>
                    <a:pt x="50" y="120"/>
                  </a:cubicBezTo>
                  <a:cubicBezTo>
                    <a:pt x="51" y="120"/>
                    <a:pt x="51" y="120"/>
                    <a:pt x="52" y="121"/>
                  </a:cubicBezTo>
                  <a:cubicBezTo>
                    <a:pt x="53" y="121"/>
                    <a:pt x="53" y="122"/>
                    <a:pt x="53" y="123"/>
                  </a:cubicBezTo>
                  <a:cubicBezTo>
                    <a:pt x="53" y="124"/>
                    <a:pt x="52" y="123"/>
                    <a:pt x="52" y="123"/>
                  </a:cubicBezTo>
                  <a:cubicBezTo>
                    <a:pt x="51" y="123"/>
                    <a:pt x="50" y="124"/>
                    <a:pt x="50" y="125"/>
                  </a:cubicBezTo>
                  <a:cubicBezTo>
                    <a:pt x="50" y="125"/>
                    <a:pt x="50" y="126"/>
                    <a:pt x="49" y="126"/>
                  </a:cubicBezTo>
                  <a:cubicBezTo>
                    <a:pt x="49" y="127"/>
                    <a:pt x="48" y="127"/>
                    <a:pt x="48" y="127"/>
                  </a:cubicBezTo>
                  <a:cubicBezTo>
                    <a:pt x="48" y="127"/>
                    <a:pt x="48" y="128"/>
                    <a:pt x="48" y="128"/>
                  </a:cubicBezTo>
                  <a:cubicBezTo>
                    <a:pt x="48" y="128"/>
                    <a:pt x="46" y="129"/>
                    <a:pt x="46" y="129"/>
                  </a:cubicBezTo>
                  <a:cubicBezTo>
                    <a:pt x="44" y="129"/>
                    <a:pt x="45" y="128"/>
                    <a:pt x="45" y="127"/>
                  </a:cubicBezTo>
                  <a:cubicBezTo>
                    <a:pt x="45" y="126"/>
                    <a:pt x="44" y="125"/>
                    <a:pt x="44" y="125"/>
                  </a:cubicBezTo>
                  <a:cubicBezTo>
                    <a:pt x="43" y="124"/>
                    <a:pt x="42" y="123"/>
                    <a:pt x="41" y="124"/>
                  </a:cubicBezTo>
                  <a:cubicBezTo>
                    <a:pt x="41" y="124"/>
                    <a:pt x="42" y="124"/>
                    <a:pt x="42" y="124"/>
                  </a:cubicBezTo>
                  <a:cubicBezTo>
                    <a:pt x="43" y="124"/>
                    <a:pt x="42" y="125"/>
                    <a:pt x="42" y="126"/>
                  </a:cubicBezTo>
                  <a:cubicBezTo>
                    <a:pt x="43" y="126"/>
                    <a:pt x="44" y="127"/>
                    <a:pt x="44" y="127"/>
                  </a:cubicBezTo>
                  <a:cubicBezTo>
                    <a:pt x="43" y="129"/>
                    <a:pt x="41" y="127"/>
                    <a:pt x="40" y="127"/>
                  </a:cubicBezTo>
                  <a:cubicBezTo>
                    <a:pt x="39" y="126"/>
                    <a:pt x="39" y="126"/>
                    <a:pt x="38" y="127"/>
                  </a:cubicBezTo>
                  <a:cubicBezTo>
                    <a:pt x="37" y="129"/>
                    <a:pt x="37" y="126"/>
                    <a:pt x="36" y="126"/>
                  </a:cubicBezTo>
                  <a:cubicBezTo>
                    <a:pt x="36" y="127"/>
                    <a:pt x="36" y="128"/>
                    <a:pt x="36" y="128"/>
                  </a:cubicBezTo>
                  <a:cubicBezTo>
                    <a:pt x="36" y="128"/>
                    <a:pt x="33" y="128"/>
                    <a:pt x="33" y="128"/>
                  </a:cubicBezTo>
                  <a:cubicBezTo>
                    <a:pt x="32" y="128"/>
                    <a:pt x="33" y="129"/>
                    <a:pt x="33" y="129"/>
                  </a:cubicBezTo>
                  <a:cubicBezTo>
                    <a:pt x="34" y="129"/>
                    <a:pt x="34" y="129"/>
                    <a:pt x="35" y="129"/>
                  </a:cubicBezTo>
                  <a:cubicBezTo>
                    <a:pt x="36" y="128"/>
                    <a:pt x="37" y="130"/>
                    <a:pt x="38" y="129"/>
                  </a:cubicBezTo>
                  <a:cubicBezTo>
                    <a:pt x="39" y="129"/>
                    <a:pt x="38" y="128"/>
                    <a:pt x="38" y="128"/>
                  </a:cubicBezTo>
                  <a:cubicBezTo>
                    <a:pt x="39" y="128"/>
                    <a:pt x="39" y="129"/>
                    <a:pt x="40" y="129"/>
                  </a:cubicBezTo>
                  <a:cubicBezTo>
                    <a:pt x="40" y="130"/>
                    <a:pt x="41" y="129"/>
                    <a:pt x="42" y="129"/>
                  </a:cubicBezTo>
                  <a:cubicBezTo>
                    <a:pt x="42" y="130"/>
                    <a:pt x="41" y="130"/>
                    <a:pt x="41" y="131"/>
                  </a:cubicBezTo>
                  <a:cubicBezTo>
                    <a:pt x="41" y="131"/>
                    <a:pt x="42" y="131"/>
                    <a:pt x="42" y="131"/>
                  </a:cubicBezTo>
                  <a:cubicBezTo>
                    <a:pt x="42" y="131"/>
                    <a:pt x="42" y="130"/>
                    <a:pt x="42" y="130"/>
                  </a:cubicBezTo>
                  <a:cubicBezTo>
                    <a:pt x="43" y="129"/>
                    <a:pt x="45" y="133"/>
                    <a:pt x="46" y="130"/>
                  </a:cubicBezTo>
                  <a:cubicBezTo>
                    <a:pt x="46" y="129"/>
                    <a:pt x="47" y="130"/>
                    <a:pt x="48" y="129"/>
                  </a:cubicBezTo>
                  <a:cubicBezTo>
                    <a:pt x="48" y="129"/>
                    <a:pt x="48" y="128"/>
                    <a:pt x="49" y="127"/>
                  </a:cubicBezTo>
                  <a:cubicBezTo>
                    <a:pt x="50" y="127"/>
                    <a:pt x="51" y="128"/>
                    <a:pt x="51" y="129"/>
                  </a:cubicBezTo>
                  <a:cubicBezTo>
                    <a:pt x="50" y="130"/>
                    <a:pt x="49" y="129"/>
                    <a:pt x="48" y="129"/>
                  </a:cubicBezTo>
                  <a:cubicBezTo>
                    <a:pt x="48" y="129"/>
                    <a:pt x="49" y="131"/>
                    <a:pt x="49" y="132"/>
                  </a:cubicBezTo>
                  <a:cubicBezTo>
                    <a:pt x="49" y="131"/>
                    <a:pt x="48" y="132"/>
                    <a:pt x="48" y="132"/>
                  </a:cubicBezTo>
                  <a:cubicBezTo>
                    <a:pt x="46" y="133"/>
                    <a:pt x="47" y="134"/>
                    <a:pt x="46" y="135"/>
                  </a:cubicBezTo>
                  <a:cubicBezTo>
                    <a:pt x="46" y="136"/>
                    <a:pt x="46" y="134"/>
                    <a:pt x="45" y="134"/>
                  </a:cubicBezTo>
                  <a:cubicBezTo>
                    <a:pt x="45" y="134"/>
                    <a:pt x="46" y="135"/>
                    <a:pt x="45" y="135"/>
                  </a:cubicBezTo>
                  <a:cubicBezTo>
                    <a:pt x="44" y="135"/>
                    <a:pt x="46" y="131"/>
                    <a:pt x="44" y="132"/>
                  </a:cubicBezTo>
                  <a:cubicBezTo>
                    <a:pt x="44" y="133"/>
                    <a:pt x="44" y="134"/>
                    <a:pt x="44" y="135"/>
                  </a:cubicBezTo>
                  <a:cubicBezTo>
                    <a:pt x="44" y="137"/>
                    <a:pt x="43" y="137"/>
                    <a:pt x="40" y="138"/>
                  </a:cubicBezTo>
                  <a:cubicBezTo>
                    <a:pt x="40" y="138"/>
                    <a:pt x="41" y="138"/>
                    <a:pt x="41" y="138"/>
                  </a:cubicBezTo>
                  <a:cubicBezTo>
                    <a:pt x="42" y="139"/>
                    <a:pt x="40" y="139"/>
                    <a:pt x="40" y="139"/>
                  </a:cubicBezTo>
                  <a:cubicBezTo>
                    <a:pt x="40" y="139"/>
                    <a:pt x="41" y="139"/>
                    <a:pt x="41" y="139"/>
                  </a:cubicBezTo>
                  <a:cubicBezTo>
                    <a:pt x="41" y="139"/>
                    <a:pt x="38" y="139"/>
                    <a:pt x="38" y="139"/>
                  </a:cubicBezTo>
                  <a:cubicBezTo>
                    <a:pt x="38" y="139"/>
                    <a:pt x="35" y="139"/>
                    <a:pt x="35" y="140"/>
                  </a:cubicBezTo>
                  <a:cubicBezTo>
                    <a:pt x="35" y="140"/>
                    <a:pt x="36" y="140"/>
                    <a:pt x="36" y="140"/>
                  </a:cubicBezTo>
                  <a:cubicBezTo>
                    <a:pt x="36" y="140"/>
                    <a:pt x="36" y="140"/>
                    <a:pt x="36" y="140"/>
                  </a:cubicBezTo>
                  <a:cubicBezTo>
                    <a:pt x="37" y="140"/>
                    <a:pt x="36" y="140"/>
                    <a:pt x="37" y="140"/>
                  </a:cubicBezTo>
                  <a:cubicBezTo>
                    <a:pt x="38" y="139"/>
                    <a:pt x="39" y="140"/>
                    <a:pt x="40" y="141"/>
                  </a:cubicBezTo>
                  <a:cubicBezTo>
                    <a:pt x="40" y="140"/>
                    <a:pt x="39" y="142"/>
                    <a:pt x="39" y="142"/>
                  </a:cubicBezTo>
                  <a:cubicBezTo>
                    <a:pt x="39" y="143"/>
                    <a:pt x="37" y="141"/>
                    <a:pt x="37" y="142"/>
                  </a:cubicBezTo>
                  <a:cubicBezTo>
                    <a:pt x="36" y="142"/>
                    <a:pt x="38" y="142"/>
                    <a:pt x="39" y="142"/>
                  </a:cubicBezTo>
                  <a:cubicBezTo>
                    <a:pt x="39" y="143"/>
                    <a:pt x="40" y="144"/>
                    <a:pt x="40" y="145"/>
                  </a:cubicBezTo>
                  <a:cubicBezTo>
                    <a:pt x="39" y="145"/>
                    <a:pt x="38" y="145"/>
                    <a:pt x="38" y="145"/>
                  </a:cubicBezTo>
                  <a:cubicBezTo>
                    <a:pt x="38" y="146"/>
                    <a:pt x="40" y="148"/>
                    <a:pt x="40" y="149"/>
                  </a:cubicBezTo>
                  <a:cubicBezTo>
                    <a:pt x="39" y="150"/>
                    <a:pt x="38" y="149"/>
                    <a:pt x="37" y="149"/>
                  </a:cubicBezTo>
                  <a:cubicBezTo>
                    <a:pt x="37" y="149"/>
                    <a:pt x="40" y="151"/>
                    <a:pt x="40" y="152"/>
                  </a:cubicBezTo>
                  <a:cubicBezTo>
                    <a:pt x="40" y="152"/>
                    <a:pt x="39" y="153"/>
                    <a:pt x="39" y="153"/>
                  </a:cubicBezTo>
                  <a:cubicBezTo>
                    <a:pt x="38" y="154"/>
                    <a:pt x="39" y="154"/>
                    <a:pt x="40" y="155"/>
                  </a:cubicBezTo>
                  <a:cubicBezTo>
                    <a:pt x="40" y="155"/>
                    <a:pt x="38" y="157"/>
                    <a:pt x="38" y="158"/>
                  </a:cubicBezTo>
                  <a:cubicBezTo>
                    <a:pt x="39" y="158"/>
                    <a:pt x="40" y="160"/>
                    <a:pt x="40" y="160"/>
                  </a:cubicBezTo>
                  <a:cubicBezTo>
                    <a:pt x="39" y="160"/>
                    <a:pt x="39" y="160"/>
                    <a:pt x="39" y="160"/>
                  </a:cubicBezTo>
                  <a:cubicBezTo>
                    <a:pt x="38" y="161"/>
                    <a:pt x="39" y="163"/>
                    <a:pt x="39" y="164"/>
                  </a:cubicBezTo>
                  <a:cubicBezTo>
                    <a:pt x="39" y="164"/>
                    <a:pt x="39" y="164"/>
                    <a:pt x="39" y="164"/>
                  </a:cubicBezTo>
                  <a:cubicBezTo>
                    <a:pt x="38" y="164"/>
                    <a:pt x="39" y="165"/>
                    <a:pt x="39" y="165"/>
                  </a:cubicBezTo>
                  <a:cubicBezTo>
                    <a:pt x="38" y="168"/>
                    <a:pt x="38" y="165"/>
                    <a:pt x="38" y="165"/>
                  </a:cubicBezTo>
                  <a:cubicBezTo>
                    <a:pt x="37" y="166"/>
                    <a:pt x="37" y="168"/>
                    <a:pt x="37" y="168"/>
                  </a:cubicBezTo>
                  <a:cubicBezTo>
                    <a:pt x="37" y="170"/>
                    <a:pt x="37" y="172"/>
                    <a:pt x="35" y="173"/>
                  </a:cubicBezTo>
                  <a:cubicBezTo>
                    <a:pt x="35" y="174"/>
                    <a:pt x="35" y="173"/>
                    <a:pt x="35" y="173"/>
                  </a:cubicBezTo>
                  <a:cubicBezTo>
                    <a:pt x="35" y="172"/>
                    <a:pt x="33" y="173"/>
                    <a:pt x="33" y="173"/>
                  </a:cubicBezTo>
                  <a:cubicBezTo>
                    <a:pt x="33" y="172"/>
                    <a:pt x="33" y="172"/>
                    <a:pt x="33" y="172"/>
                  </a:cubicBezTo>
                  <a:cubicBezTo>
                    <a:pt x="32" y="172"/>
                    <a:pt x="31" y="174"/>
                    <a:pt x="31" y="173"/>
                  </a:cubicBezTo>
                  <a:cubicBezTo>
                    <a:pt x="31" y="173"/>
                    <a:pt x="27" y="173"/>
                    <a:pt x="27" y="173"/>
                  </a:cubicBezTo>
                  <a:cubicBezTo>
                    <a:pt x="27" y="174"/>
                    <a:pt x="28" y="174"/>
                    <a:pt x="27" y="175"/>
                  </a:cubicBezTo>
                  <a:cubicBezTo>
                    <a:pt x="27" y="176"/>
                    <a:pt x="25" y="174"/>
                    <a:pt x="25" y="176"/>
                  </a:cubicBezTo>
                  <a:cubicBezTo>
                    <a:pt x="24" y="177"/>
                    <a:pt x="23" y="178"/>
                    <a:pt x="23" y="179"/>
                  </a:cubicBezTo>
                  <a:cubicBezTo>
                    <a:pt x="23" y="180"/>
                    <a:pt x="26" y="180"/>
                    <a:pt x="25" y="182"/>
                  </a:cubicBezTo>
                  <a:cubicBezTo>
                    <a:pt x="23" y="185"/>
                    <a:pt x="22" y="182"/>
                    <a:pt x="20" y="183"/>
                  </a:cubicBezTo>
                  <a:cubicBezTo>
                    <a:pt x="19" y="184"/>
                    <a:pt x="19" y="184"/>
                    <a:pt x="18" y="185"/>
                  </a:cubicBezTo>
                  <a:cubicBezTo>
                    <a:pt x="17" y="185"/>
                    <a:pt x="16" y="185"/>
                    <a:pt x="16" y="184"/>
                  </a:cubicBezTo>
                  <a:cubicBezTo>
                    <a:pt x="15" y="184"/>
                    <a:pt x="14" y="184"/>
                    <a:pt x="13" y="184"/>
                  </a:cubicBezTo>
                  <a:cubicBezTo>
                    <a:pt x="13" y="184"/>
                    <a:pt x="14" y="183"/>
                    <a:pt x="15" y="183"/>
                  </a:cubicBezTo>
                  <a:cubicBezTo>
                    <a:pt x="15" y="183"/>
                    <a:pt x="14" y="182"/>
                    <a:pt x="14" y="182"/>
                  </a:cubicBezTo>
                  <a:cubicBezTo>
                    <a:pt x="14" y="181"/>
                    <a:pt x="15" y="181"/>
                    <a:pt x="15" y="180"/>
                  </a:cubicBezTo>
                  <a:cubicBezTo>
                    <a:pt x="14" y="179"/>
                    <a:pt x="13" y="177"/>
                    <a:pt x="12" y="176"/>
                  </a:cubicBezTo>
                  <a:cubicBezTo>
                    <a:pt x="11" y="177"/>
                    <a:pt x="11" y="177"/>
                    <a:pt x="12" y="179"/>
                  </a:cubicBezTo>
                  <a:cubicBezTo>
                    <a:pt x="12" y="179"/>
                    <a:pt x="12" y="181"/>
                    <a:pt x="11" y="181"/>
                  </a:cubicBezTo>
                  <a:close/>
                  <a:moveTo>
                    <a:pt x="51" y="160"/>
                  </a:moveTo>
                  <a:cubicBezTo>
                    <a:pt x="51" y="160"/>
                    <a:pt x="51" y="160"/>
                    <a:pt x="51" y="160"/>
                  </a:cubicBezTo>
                  <a:moveTo>
                    <a:pt x="60" y="44"/>
                  </a:moveTo>
                  <a:cubicBezTo>
                    <a:pt x="60" y="44"/>
                    <a:pt x="60" y="44"/>
                    <a:pt x="60" y="44"/>
                  </a:cubicBezTo>
                  <a:cubicBezTo>
                    <a:pt x="60" y="44"/>
                    <a:pt x="60" y="44"/>
                    <a:pt x="60" y="44"/>
                  </a:cubicBezTo>
                  <a:close/>
                  <a:moveTo>
                    <a:pt x="53" y="71"/>
                  </a:moveTo>
                  <a:cubicBezTo>
                    <a:pt x="53" y="71"/>
                    <a:pt x="53" y="71"/>
                    <a:pt x="53" y="70"/>
                  </a:cubicBezTo>
                  <a:cubicBezTo>
                    <a:pt x="53" y="70"/>
                    <a:pt x="53" y="71"/>
                    <a:pt x="53" y="71"/>
                  </a:cubicBezTo>
                  <a:close/>
                  <a:moveTo>
                    <a:pt x="8" y="179"/>
                  </a:moveTo>
                  <a:cubicBezTo>
                    <a:pt x="8" y="178"/>
                    <a:pt x="7" y="178"/>
                    <a:pt x="7" y="177"/>
                  </a:cubicBezTo>
                  <a:cubicBezTo>
                    <a:pt x="8" y="177"/>
                    <a:pt x="8" y="178"/>
                    <a:pt x="8" y="17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7"/>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8"/>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9"/>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30"/>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1"/>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32"/>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33"/>
            <p:cNvSpPr>
              <a:spLocks/>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34"/>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5"/>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7" name="Line 29"/>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38" name="Line 30"/>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39" name="Line 31"/>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0" name="Line 32"/>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41" name="Freeform 40"/>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1"/>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43" name="Line 35"/>
            <p:cNvSpPr>
              <a:spLocks noChangeShapeType="1"/>
            </p:cNvSpPr>
            <p:nvPr/>
          </p:nvSpPr>
          <p:spPr bwMode="auto">
            <a:xfrm>
              <a:off x="3746" y="1985"/>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44" name="Line 36"/>
            <p:cNvSpPr>
              <a:spLocks noChangeShapeType="1"/>
            </p:cNvSpPr>
            <p:nvPr/>
          </p:nvSpPr>
          <p:spPr bwMode="auto">
            <a:xfrm>
              <a:off x="3746" y="1985"/>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45" name="Freeform 44"/>
            <p:cNvSpPr>
              <a:spLocks/>
            </p:cNvSpPr>
            <p:nvPr/>
          </p:nvSpPr>
          <p:spPr bwMode="auto">
            <a:xfrm>
              <a:off x="3968" y="2755"/>
              <a:ext cx="608" cy="423"/>
            </a:xfrm>
            <a:custGeom>
              <a:avLst/>
              <a:gdLst>
                <a:gd name="T0" fmla="*/ 141 w 151"/>
                <a:gd name="T1" fmla="*/ 46 h 105"/>
                <a:gd name="T2" fmla="*/ 150 w 151"/>
                <a:gd name="T3" fmla="*/ 36 h 105"/>
                <a:gd name="T4" fmla="*/ 148 w 151"/>
                <a:gd name="T5" fmla="*/ 30 h 105"/>
                <a:gd name="T6" fmla="*/ 144 w 151"/>
                <a:gd name="T7" fmla="*/ 25 h 105"/>
                <a:gd name="T8" fmla="*/ 143 w 151"/>
                <a:gd name="T9" fmla="*/ 17 h 105"/>
                <a:gd name="T10" fmla="*/ 134 w 151"/>
                <a:gd name="T11" fmla="*/ 18 h 105"/>
                <a:gd name="T12" fmla="*/ 123 w 151"/>
                <a:gd name="T13" fmla="*/ 18 h 105"/>
                <a:gd name="T14" fmla="*/ 111 w 151"/>
                <a:gd name="T15" fmla="*/ 20 h 105"/>
                <a:gd name="T16" fmla="*/ 100 w 151"/>
                <a:gd name="T17" fmla="*/ 15 h 105"/>
                <a:gd name="T18" fmla="*/ 90 w 151"/>
                <a:gd name="T19" fmla="*/ 14 h 105"/>
                <a:gd name="T20" fmla="*/ 90 w 151"/>
                <a:gd name="T21" fmla="*/ 7 h 105"/>
                <a:gd name="T22" fmla="*/ 82 w 151"/>
                <a:gd name="T23" fmla="*/ 2 h 105"/>
                <a:gd name="T24" fmla="*/ 70 w 151"/>
                <a:gd name="T25" fmla="*/ 10 h 105"/>
                <a:gd name="T26" fmla="*/ 62 w 151"/>
                <a:gd name="T27" fmla="*/ 24 h 105"/>
                <a:gd name="T28" fmla="*/ 52 w 151"/>
                <a:gd name="T29" fmla="*/ 25 h 105"/>
                <a:gd name="T30" fmla="*/ 42 w 151"/>
                <a:gd name="T31" fmla="*/ 25 h 105"/>
                <a:gd name="T32" fmla="*/ 38 w 151"/>
                <a:gd name="T33" fmla="*/ 25 h 105"/>
                <a:gd name="T34" fmla="*/ 30 w 151"/>
                <a:gd name="T35" fmla="*/ 25 h 105"/>
                <a:gd name="T36" fmla="*/ 8 w 151"/>
                <a:gd name="T37" fmla="*/ 33 h 105"/>
                <a:gd name="T38" fmla="*/ 6 w 151"/>
                <a:gd name="T39" fmla="*/ 36 h 105"/>
                <a:gd name="T40" fmla="*/ 9 w 151"/>
                <a:gd name="T41" fmla="*/ 49 h 105"/>
                <a:gd name="T42" fmla="*/ 6 w 151"/>
                <a:gd name="T43" fmla="*/ 68 h 105"/>
                <a:gd name="T44" fmla="*/ 2 w 151"/>
                <a:gd name="T45" fmla="*/ 77 h 105"/>
                <a:gd name="T46" fmla="*/ 9 w 151"/>
                <a:gd name="T47" fmla="*/ 80 h 105"/>
                <a:gd name="T48" fmla="*/ 19 w 151"/>
                <a:gd name="T49" fmla="*/ 80 h 105"/>
                <a:gd name="T50" fmla="*/ 37 w 151"/>
                <a:gd name="T51" fmla="*/ 74 h 105"/>
                <a:gd name="T52" fmla="*/ 46 w 151"/>
                <a:gd name="T53" fmla="*/ 67 h 105"/>
                <a:gd name="T54" fmla="*/ 55 w 151"/>
                <a:gd name="T55" fmla="*/ 68 h 105"/>
                <a:gd name="T56" fmla="*/ 64 w 151"/>
                <a:gd name="T57" fmla="*/ 76 h 105"/>
                <a:gd name="T58" fmla="*/ 69 w 151"/>
                <a:gd name="T59" fmla="*/ 81 h 105"/>
                <a:gd name="T60" fmla="*/ 76 w 151"/>
                <a:gd name="T61" fmla="*/ 86 h 105"/>
                <a:gd name="T62" fmla="*/ 69 w 151"/>
                <a:gd name="T63" fmla="*/ 88 h 105"/>
                <a:gd name="T64" fmla="*/ 67 w 151"/>
                <a:gd name="T65" fmla="*/ 93 h 105"/>
                <a:gd name="T66" fmla="*/ 63 w 151"/>
                <a:gd name="T67" fmla="*/ 102 h 105"/>
                <a:gd name="T68" fmla="*/ 67 w 151"/>
                <a:gd name="T69" fmla="*/ 104 h 105"/>
                <a:gd name="T70" fmla="*/ 75 w 151"/>
                <a:gd name="T71" fmla="*/ 100 h 105"/>
                <a:gd name="T72" fmla="*/ 75 w 151"/>
                <a:gd name="T73" fmla="*/ 98 h 105"/>
                <a:gd name="T74" fmla="*/ 81 w 151"/>
                <a:gd name="T75" fmla="*/ 88 h 105"/>
                <a:gd name="T76" fmla="*/ 86 w 151"/>
                <a:gd name="T77" fmla="*/ 80 h 105"/>
                <a:gd name="T78" fmla="*/ 97 w 151"/>
                <a:gd name="T79" fmla="*/ 77 h 105"/>
                <a:gd name="T80" fmla="*/ 89 w 151"/>
                <a:gd name="T81" fmla="*/ 82 h 105"/>
                <a:gd name="T82" fmla="*/ 99 w 151"/>
                <a:gd name="T83" fmla="*/ 84 h 105"/>
                <a:gd name="T84" fmla="*/ 103 w 151"/>
                <a:gd name="T85" fmla="*/ 81 h 105"/>
                <a:gd name="T86" fmla="*/ 107 w 151"/>
                <a:gd name="T87" fmla="*/ 85 h 105"/>
                <a:gd name="T88" fmla="*/ 103 w 151"/>
                <a:gd name="T89" fmla="*/ 89 h 105"/>
                <a:gd name="T90" fmla="*/ 110 w 151"/>
                <a:gd name="T91" fmla="*/ 93 h 105"/>
                <a:gd name="T92" fmla="*/ 113 w 151"/>
                <a:gd name="T93" fmla="*/ 101 h 105"/>
                <a:gd name="T94" fmla="*/ 128 w 151"/>
                <a:gd name="T95" fmla="*/ 89 h 105"/>
                <a:gd name="T96" fmla="*/ 135 w 151"/>
                <a:gd name="T97" fmla="*/ 82 h 105"/>
                <a:gd name="T98" fmla="*/ 127 w 151"/>
                <a:gd name="T99" fmla="*/ 85 h 105"/>
                <a:gd name="T100" fmla="*/ 122 w 151"/>
                <a:gd name="T101" fmla="*/ 71 h 105"/>
                <a:gd name="T102" fmla="*/ 132 w 151"/>
                <a:gd name="T103" fmla="*/ 64 h 105"/>
                <a:gd name="T104" fmla="*/ 137 w 151"/>
                <a:gd name="T105"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105">
                  <a:moveTo>
                    <a:pt x="142" y="53"/>
                  </a:moveTo>
                  <a:cubicBezTo>
                    <a:pt x="141" y="53"/>
                    <a:pt x="142" y="51"/>
                    <a:pt x="141" y="51"/>
                  </a:cubicBezTo>
                  <a:cubicBezTo>
                    <a:pt x="141" y="51"/>
                    <a:pt x="141" y="51"/>
                    <a:pt x="141" y="51"/>
                  </a:cubicBezTo>
                  <a:cubicBezTo>
                    <a:pt x="141" y="50"/>
                    <a:pt x="140" y="49"/>
                    <a:pt x="140" y="48"/>
                  </a:cubicBezTo>
                  <a:cubicBezTo>
                    <a:pt x="140" y="47"/>
                    <a:pt x="140" y="47"/>
                    <a:pt x="141" y="46"/>
                  </a:cubicBezTo>
                  <a:cubicBezTo>
                    <a:pt x="142" y="46"/>
                    <a:pt x="144" y="45"/>
                    <a:pt x="143" y="44"/>
                  </a:cubicBezTo>
                  <a:cubicBezTo>
                    <a:pt x="142" y="40"/>
                    <a:pt x="148" y="40"/>
                    <a:pt x="150" y="39"/>
                  </a:cubicBezTo>
                  <a:cubicBezTo>
                    <a:pt x="150" y="39"/>
                    <a:pt x="151" y="39"/>
                    <a:pt x="151" y="38"/>
                  </a:cubicBezTo>
                  <a:cubicBezTo>
                    <a:pt x="151" y="38"/>
                    <a:pt x="150" y="37"/>
                    <a:pt x="150" y="37"/>
                  </a:cubicBezTo>
                  <a:cubicBezTo>
                    <a:pt x="150" y="36"/>
                    <a:pt x="150" y="36"/>
                    <a:pt x="150" y="36"/>
                  </a:cubicBezTo>
                  <a:cubicBezTo>
                    <a:pt x="150" y="36"/>
                    <a:pt x="150" y="35"/>
                    <a:pt x="150" y="35"/>
                  </a:cubicBezTo>
                  <a:cubicBezTo>
                    <a:pt x="150" y="34"/>
                    <a:pt x="150" y="34"/>
                    <a:pt x="150" y="33"/>
                  </a:cubicBezTo>
                  <a:cubicBezTo>
                    <a:pt x="151" y="32"/>
                    <a:pt x="149" y="33"/>
                    <a:pt x="149" y="33"/>
                  </a:cubicBezTo>
                  <a:cubicBezTo>
                    <a:pt x="149" y="33"/>
                    <a:pt x="149" y="32"/>
                    <a:pt x="149" y="32"/>
                  </a:cubicBezTo>
                  <a:cubicBezTo>
                    <a:pt x="149" y="31"/>
                    <a:pt x="148" y="30"/>
                    <a:pt x="148" y="30"/>
                  </a:cubicBezTo>
                  <a:cubicBezTo>
                    <a:pt x="147" y="29"/>
                    <a:pt x="146" y="31"/>
                    <a:pt x="146" y="30"/>
                  </a:cubicBezTo>
                  <a:cubicBezTo>
                    <a:pt x="146" y="29"/>
                    <a:pt x="145" y="27"/>
                    <a:pt x="146" y="27"/>
                  </a:cubicBezTo>
                  <a:cubicBezTo>
                    <a:pt x="147" y="27"/>
                    <a:pt x="147" y="27"/>
                    <a:pt x="147" y="26"/>
                  </a:cubicBezTo>
                  <a:cubicBezTo>
                    <a:pt x="148" y="26"/>
                    <a:pt x="148" y="25"/>
                    <a:pt x="148" y="25"/>
                  </a:cubicBezTo>
                  <a:cubicBezTo>
                    <a:pt x="146" y="25"/>
                    <a:pt x="146" y="26"/>
                    <a:pt x="144" y="25"/>
                  </a:cubicBezTo>
                  <a:cubicBezTo>
                    <a:pt x="143" y="24"/>
                    <a:pt x="144" y="24"/>
                    <a:pt x="145" y="24"/>
                  </a:cubicBezTo>
                  <a:cubicBezTo>
                    <a:pt x="146" y="23"/>
                    <a:pt x="145" y="22"/>
                    <a:pt x="146" y="21"/>
                  </a:cubicBezTo>
                  <a:cubicBezTo>
                    <a:pt x="147" y="20"/>
                    <a:pt x="147" y="19"/>
                    <a:pt x="145" y="18"/>
                  </a:cubicBezTo>
                  <a:cubicBezTo>
                    <a:pt x="144" y="18"/>
                    <a:pt x="145" y="16"/>
                    <a:pt x="144" y="16"/>
                  </a:cubicBezTo>
                  <a:cubicBezTo>
                    <a:pt x="143" y="16"/>
                    <a:pt x="143" y="17"/>
                    <a:pt x="143" y="17"/>
                  </a:cubicBezTo>
                  <a:cubicBezTo>
                    <a:pt x="142" y="18"/>
                    <a:pt x="140" y="18"/>
                    <a:pt x="140" y="18"/>
                  </a:cubicBezTo>
                  <a:cubicBezTo>
                    <a:pt x="140" y="18"/>
                    <a:pt x="141" y="17"/>
                    <a:pt x="141" y="17"/>
                  </a:cubicBezTo>
                  <a:cubicBezTo>
                    <a:pt x="141" y="16"/>
                    <a:pt x="139" y="16"/>
                    <a:pt x="139" y="16"/>
                  </a:cubicBezTo>
                  <a:cubicBezTo>
                    <a:pt x="137" y="17"/>
                    <a:pt x="137" y="17"/>
                    <a:pt x="136" y="16"/>
                  </a:cubicBezTo>
                  <a:cubicBezTo>
                    <a:pt x="135" y="15"/>
                    <a:pt x="135" y="18"/>
                    <a:pt x="134" y="18"/>
                  </a:cubicBezTo>
                  <a:cubicBezTo>
                    <a:pt x="133" y="18"/>
                    <a:pt x="131" y="16"/>
                    <a:pt x="131" y="16"/>
                  </a:cubicBezTo>
                  <a:cubicBezTo>
                    <a:pt x="129" y="18"/>
                    <a:pt x="129" y="16"/>
                    <a:pt x="127" y="16"/>
                  </a:cubicBezTo>
                  <a:cubicBezTo>
                    <a:pt x="126" y="16"/>
                    <a:pt x="129" y="20"/>
                    <a:pt x="126" y="19"/>
                  </a:cubicBezTo>
                  <a:cubicBezTo>
                    <a:pt x="126" y="19"/>
                    <a:pt x="126" y="19"/>
                    <a:pt x="125" y="18"/>
                  </a:cubicBezTo>
                  <a:cubicBezTo>
                    <a:pt x="125" y="18"/>
                    <a:pt x="124" y="18"/>
                    <a:pt x="123" y="18"/>
                  </a:cubicBezTo>
                  <a:cubicBezTo>
                    <a:pt x="122" y="18"/>
                    <a:pt x="121" y="16"/>
                    <a:pt x="120" y="15"/>
                  </a:cubicBezTo>
                  <a:cubicBezTo>
                    <a:pt x="119" y="14"/>
                    <a:pt x="116" y="17"/>
                    <a:pt x="115" y="18"/>
                  </a:cubicBezTo>
                  <a:cubicBezTo>
                    <a:pt x="115" y="19"/>
                    <a:pt x="114" y="20"/>
                    <a:pt x="113" y="20"/>
                  </a:cubicBezTo>
                  <a:cubicBezTo>
                    <a:pt x="113" y="20"/>
                    <a:pt x="112" y="19"/>
                    <a:pt x="112" y="19"/>
                  </a:cubicBezTo>
                  <a:cubicBezTo>
                    <a:pt x="111" y="19"/>
                    <a:pt x="111" y="20"/>
                    <a:pt x="111" y="20"/>
                  </a:cubicBezTo>
                  <a:cubicBezTo>
                    <a:pt x="110" y="19"/>
                    <a:pt x="110" y="18"/>
                    <a:pt x="108" y="19"/>
                  </a:cubicBezTo>
                  <a:cubicBezTo>
                    <a:pt x="107" y="20"/>
                    <a:pt x="107" y="21"/>
                    <a:pt x="106" y="21"/>
                  </a:cubicBezTo>
                  <a:cubicBezTo>
                    <a:pt x="105" y="21"/>
                    <a:pt x="103" y="20"/>
                    <a:pt x="103" y="19"/>
                  </a:cubicBezTo>
                  <a:cubicBezTo>
                    <a:pt x="102" y="18"/>
                    <a:pt x="103" y="18"/>
                    <a:pt x="103" y="17"/>
                  </a:cubicBezTo>
                  <a:cubicBezTo>
                    <a:pt x="102" y="16"/>
                    <a:pt x="101" y="16"/>
                    <a:pt x="100" y="15"/>
                  </a:cubicBezTo>
                  <a:cubicBezTo>
                    <a:pt x="100" y="14"/>
                    <a:pt x="101" y="13"/>
                    <a:pt x="99" y="14"/>
                  </a:cubicBezTo>
                  <a:cubicBezTo>
                    <a:pt x="98" y="15"/>
                    <a:pt x="99" y="12"/>
                    <a:pt x="98" y="12"/>
                  </a:cubicBezTo>
                  <a:cubicBezTo>
                    <a:pt x="97" y="12"/>
                    <a:pt x="96" y="13"/>
                    <a:pt x="95" y="13"/>
                  </a:cubicBezTo>
                  <a:cubicBezTo>
                    <a:pt x="94" y="14"/>
                    <a:pt x="94" y="13"/>
                    <a:pt x="93" y="13"/>
                  </a:cubicBezTo>
                  <a:cubicBezTo>
                    <a:pt x="92" y="13"/>
                    <a:pt x="91" y="15"/>
                    <a:pt x="90" y="14"/>
                  </a:cubicBezTo>
                  <a:cubicBezTo>
                    <a:pt x="90" y="14"/>
                    <a:pt x="91" y="13"/>
                    <a:pt x="91" y="13"/>
                  </a:cubicBezTo>
                  <a:cubicBezTo>
                    <a:pt x="91" y="12"/>
                    <a:pt x="90" y="13"/>
                    <a:pt x="89" y="12"/>
                  </a:cubicBezTo>
                  <a:cubicBezTo>
                    <a:pt x="89" y="11"/>
                    <a:pt x="90" y="11"/>
                    <a:pt x="89" y="10"/>
                  </a:cubicBezTo>
                  <a:cubicBezTo>
                    <a:pt x="89" y="10"/>
                    <a:pt x="88" y="9"/>
                    <a:pt x="88" y="9"/>
                  </a:cubicBezTo>
                  <a:cubicBezTo>
                    <a:pt x="88" y="8"/>
                    <a:pt x="91" y="8"/>
                    <a:pt x="90" y="7"/>
                  </a:cubicBezTo>
                  <a:cubicBezTo>
                    <a:pt x="89" y="6"/>
                    <a:pt x="88" y="6"/>
                    <a:pt x="87" y="6"/>
                  </a:cubicBezTo>
                  <a:cubicBezTo>
                    <a:pt x="86" y="5"/>
                    <a:pt x="86" y="5"/>
                    <a:pt x="86" y="4"/>
                  </a:cubicBezTo>
                  <a:cubicBezTo>
                    <a:pt x="86" y="4"/>
                    <a:pt x="86" y="4"/>
                    <a:pt x="86" y="3"/>
                  </a:cubicBezTo>
                  <a:cubicBezTo>
                    <a:pt x="85" y="3"/>
                    <a:pt x="85" y="3"/>
                    <a:pt x="84" y="3"/>
                  </a:cubicBezTo>
                  <a:cubicBezTo>
                    <a:pt x="83" y="2"/>
                    <a:pt x="83" y="0"/>
                    <a:pt x="82" y="2"/>
                  </a:cubicBezTo>
                  <a:cubicBezTo>
                    <a:pt x="81" y="3"/>
                    <a:pt x="81" y="2"/>
                    <a:pt x="79" y="2"/>
                  </a:cubicBezTo>
                  <a:cubicBezTo>
                    <a:pt x="77" y="2"/>
                    <a:pt x="78" y="5"/>
                    <a:pt x="76" y="5"/>
                  </a:cubicBezTo>
                  <a:cubicBezTo>
                    <a:pt x="76" y="5"/>
                    <a:pt x="72" y="5"/>
                    <a:pt x="72" y="6"/>
                  </a:cubicBezTo>
                  <a:cubicBezTo>
                    <a:pt x="72" y="7"/>
                    <a:pt x="72" y="8"/>
                    <a:pt x="72" y="9"/>
                  </a:cubicBezTo>
                  <a:cubicBezTo>
                    <a:pt x="72" y="9"/>
                    <a:pt x="71" y="10"/>
                    <a:pt x="70" y="10"/>
                  </a:cubicBezTo>
                  <a:cubicBezTo>
                    <a:pt x="69" y="11"/>
                    <a:pt x="69" y="9"/>
                    <a:pt x="69" y="10"/>
                  </a:cubicBezTo>
                  <a:cubicBezTo>
                    <a:pt x="68" y="10"/>
                    <a:pt x="65" y="10"/>
                    <a:pt x="65" y="11"/>
                  </a:cubicBezTo>
                  <a:cubicBezTo>
                    <a:pt x="64" y="13"/>
                    <a:pt x="63" y="11"/>
                    <a:pt x="62" y="12"/>
                  </a:cubicBezTo>
                  <a:cubicBezTo>
                    <a:pt x="61" y="14"/>
                    <a:pt x="60" y="18"/>
                    <a:pt x="60" y="20"/>
                  </a:cubicBezTo>
                  <a:cubicBezTo>
                    <a:pt x="61" y="20"/>
                    <a:pt x="64" y="23"/>
                    <a:pt x="62" y="24"/>
                  </a:cubicBezTo>
                  <a:cubicBezTo>
                    <a:pt x="60" y="24"/>
                    <a:pt x="60" y="23"/>
                    <a:pt x="59" y="22"/>
                  </a:cubicBezTo>
                  <a:cubicBezTo>
                    <a:pt x="59" y="22"/>
                    <a:pt x="56" y="21"/>
                    <a:pt x="56" y="22"/>
                  </a:cubicBezTo>
                  <a:cubicBezTo>
                    <a:pt x="56" y="22"/>
                    <a:pt x="58" y="22"/>
                    <a:pt x="56" y="23"/>
                  </a:cubicBezTo>
                  <a:cubicBezTo>
                    <a:pt x="55" y="23"/>
                    <a:pt x="54" y="22"/>
                    <a:pt x="54" y="23"/>
                  </a:cubicBezTo>
                  <a:cubicBezTo>
                    <a:pt x="53" y="23"/>
                    <a:pt x="53" y="25"/>
                    <a:pt x="52" y="25"/>
                  </a:cubicBezTo>
                  <a:cubicBezTo>
                    <a:pt x="51" y="25"/>
                    <a:pt x="50" y="22"/>
                    <a:pt x="50" y="22"/>
                  </a:cubicBezTo>
                  <a:cubicBezTo>
                    <a:pt x="48" y="21"/>
                    <a:pt x="47" y="26"/>
                    <a:pt x="47" y="26"/>
                  </a:cubicBezTo>
                  <a:cubicBezTo>
                    <a:pt x="47" y="26"/>
                    <a:pt x="46" y="25"/>
                    <a:pt x="46" y="25"/>
                  </a:cubicBezTo>
                  <a:cubicBezTo>
                    <a:pt x="46" y="25"/>
                    <a:pt x="45" y="23"/>
                    <a:pt x="44" y="24"/>
                  </a:cubicBezTo>
                  <a:cubicBezTo>
                    <a:pt x="44" y="25"/>
                    <a:pt x="43" y="25"/>
                    <a:pt x="42" y="25"/>
                  </a:cubicBezTo>
                  <a:cubicBezTo>
                    <a:pt x="42" y="25"/>
                    <a:pt x="43" y="24"/>
                    <a:pt x="42" y="23"/>
                  </a:cubicBezTo>
                  <a:cubicBezTo>
                    <a:pt x="42" y="23"/>
                    <a:pt x="42" y="26"/>
                    <a:pt x="40" y="25"/>
                  </a:cubicBezTo>
                  <a:cubicBezTo>
                    <a:pt x="38" y="24"/>
                    <a:pt x="40" y="26"/>
                    <a:pt x="39" y="27"/>
                  </a:cubicBezTo>
                  <a:cubicBezTo>
                    <a:pt x="39" y="27"/>
                    <a:pt x="38" y="27"/>
                    <a:pt x="38" y="26"/>
                  </a:cubicBezTo>
                  <a:cubicBezTo>
                    <a:pt x="38" y="26"/>
                    <a:pt x="39" y="25"/>
                    <a:pt x="38" y="25"/>
                  </a:cubicBezTo>
                  <a:cubicBezTo>
                    <a:pt x="38" y="25"/>
                    <a:pt x="36" y="25"/>
                    <a:pt x="36" y="26"/>
                  </a:cubicBezTo>
                  <a:cubicBezTo>
                    <a:pt x="36" y="27"/>
                    <a:pt x="35" y="27"/>
                    <a:pt x="35" y="26"/>
                  </a:cubicBezTo>
                  <a:cubicBezTo>
                    <a:pt x="34" y="26"/>
                    <a:pt x="35" y="26"/>
                    <a:pt x="35" y="25"/>
                  </a:cubicBezTo>
                  <a:cubicBezTo>
                    <a:pt x="34" y="25"/>
                    <a:pt x="34" y="26"/>
                    <a:pt x="34" y="25"/>
                  </a:cubicBezTo>
                  <a:cubicBezTo>
                    <a:pt x="34" y="24"/>
                    <a:pt x="30" y="25"/>
                    <a:pt x="30" y="25"/>
                  </a:cubicBezTo>
                  <a:cubicBezTo>
                    <a:pt x="28" y="25"/>
                    <a:pt x="26" y="26"/>
                    <a:pt x="25" y="25"/>
                  </a:cubicBezTo>
                  <a:cubicBezTo>
                    <a:pt x="24" y="24"/>
                    <a:pt x="20" y="26"/>
                    <a:pt x="19" y="26"/>
                  </a:cubicBezTo>
                  <a:cubicBezTo>
                    <a:pt x="17" y="26"/>
                    <a:pt x="17" y="26"/>
                    <a:pt x="15" y="27"/>
                  </a:cubicBezTo>
                  <a:cubicBezTo>
                    <a:pt x="14" y="27"/>
                    <a:pt x="11" y="27"/>
                    <a:pt x="11" y="28"/>
                  </a:cubicBezTo>
                  <a:cubicBezTo>
                    <a:pt x="10" y="29"/>
                    <a:pt x="9" y="33"/>
                    <a:pt x="8" y="33"/>
                  </a:cubicBezTo>
                  <a:cubicBezTo>
                    <a:pt x="7" y="32"/>
                    <a:pt x="8" y="32"/>
                    <a:pt x="7" y="32"/>
                  </a:cubicBezTo>
                  <a:cubicBezTo>
                    <a:pt x="7" y="32"/>
                    <a:pt x="5" y="32"/>
                    <a:pt x="5" y="33"/>
                  </a:cubicBezTo>
                  <a:cubicBezTo>
                    <a:pt x="5" y="33"/>
                    <a:pt x="6" y="33"/>
                    <a:pt x="5" y="34"/>
                  </a:cubicBezTo>
                  <a:cubicBezTo>
                    <a:pt x="5" y="34"/>
                    <a:pt x="5" y="34"/>
                    <a:pt x="5" y="34"/>
                  </a:cubicBezTo>
                  <a:cubicBezTo>
                    <a:pt x="6" y="34"/>
                    <a:pt x="6" y="35"/>
                    <a:pt x="6" y="36"/>
                  </a:cubicBezTo>
                  <a:cubicBezTo>
                    <a:pt x="6" y="37"/>
                    <a:pt x="6" y="37"/>
                    <a:pt x="7" y="38"/>
                  </a:cubicBezTo>
                  <a:cubicBezTo>
                    <a:pt x="8" y="39"/>
                    <a:pt x="10" y="41"/>
                    <a:pt x="12" y="42"/>
                  </a:cubicBezTo>
                  <a:cubicBezTo>
                    <a:pt x="12" y="42"/>
                    <a:pt x="9" y="42"/>
                    <a:pt x="11" y="43"/>
                  </a:cubicBezTo>
                  <a:cubicBezTo>
                    <a:pt x="12" y="44"/>
                    <a:pt x="13" y="46"/>
                    <a:pt x="12" y="48"/>
                  </a:cubicBezTo>
                  <a:cubicBezTo>
                    <a:pt x="11" y="48"/>
                    <a:pt x="10" y="48"/>
                    <a:pt x="9" y="49"/>
                  </a:cubicBezTo>
                  <a:cubicBezTo>
                    <a:pt x="8" y="50"/>
                    <a:pt x="8" y="51"/>
                    <a:pt x="7" y="52"/>
                  </a:cubicBezTo>
                  <a:cubicBezTo>
                    <a:pt x="5" y="55"/>
                    <a:pt x="4" y="58"/>
                    <a:pt x="3" y="61"/>
                  </a:cubicBezTo>
                  <a:cubicBezTo>
                    <a:pt x="2" y="62"/>
                    <a:pt x="4" y="64"/>
                    <a:pt x="4" y="65"/>
                  </a:cubicBezTo>
                  <a:cubicBezTo>
                    <a:pt x="3" y="66"/>
                    <a:pt x="4" y="67"/>
                    <a:pt x="5" y="66"/>
                  </a:cubicBezTo>
                  <a:cubicBezTo>
                    <a:pt x="5" y="66"/>
                    <a:pt x="6" y="68"/>
                    <a:pt x="6" y="68"/>
                  </a:cubicBezTo>
                  <a:cubicBezTo>
                    <a:pt x="5" y="67"/>
                    <a:pt x="3" y="68"/>
                    <a:pt x="3" y="67"/>
                  </a:cubicBezTo>
                  <a:cubicBezTo>
                    <a:pt x="3" y="68"/>
                    <a:pt x="2" y="69"/>
                    <a:pt x="2" y="70"/>
                  </a:cubicBezTo>
                  <a:cubicBezTo>
                    <a:pt x="2" y="71"/>
                    <a:pt x="2" y="73"/>
                    <a:pt x="1" y="73"/>
                  </a:cubicBezTo>
                  <a:cubicBezTo>
                    <a:pt x="0" y="74"/>
                    <a:pt x="0" y="75"/>
                    <a:pt x="0" y="76"/>
                  </a:cubicBezTo>
                  <a:cubicBezTo>
                    <a:pt x="1" y="77"/>
                    <a:pt x="2" y="76"/>
                    <a:pt x="2" y="77"/>
                  </a:cubicBezTo>
                  <a:cubicBezTo>
                    <a:pt x="2" y="78"/>
                    <a:pt x="3" y="79"/>
                    <a:pt x="3" y="78"/>
                  </a:cubicBezTo>
                  <a:cubicBezTo>
                    <a:pt x="4" y="78"/>
                    <a:pt x="5" y="80"/>
                    <a:pt x="5" y="80"/>
                  </a:cubicBezTo>
                  <a:cubicBezTo>
                    <a:pt x="6" y="80"/>
                    <a:pt x="7" y="79"/>
                    <a:pt x="8" y="80"/>
                  </a:cubicBezTo>
                  <a:cubicBezTo>
                    <a:pt x="8" y="81"/>
                    <a:pt x="7" y="81"/>
                    <a:pt x="8" y="82"/>
                  </a:cubicBezTo>
                  <a:cubicBezTo>
                    <a:pt x="9" y="82"/>
                    <a:pt x="9" y="81"/>
                    <a:pt x="9" y="80"/>
                  </a:cubicBezTo>
                  <a:cubicBezTo>
                    <a:pt x="10" y="79"/>
                    <a:pt x="10" y="79"/>
                    <a:pt x="11" y="79"/>
                  </a:cubicBezTo>
                  <a:cubicBezTo>
                    <a:pt x="12" y="80"/>
                    <a:pt x="12" y="80"/>
                    <a:pt x="13" y="80"/>
                  </a:cubicBezTo>
                  <a:cubicBezTo>
                    <a:pt x="13" y="80"/>
                    <a:pt x="14" y="80"/>
                    <a:pt x="14" y="79"/>
                  </a:cubicBezTo>
                  <a:cubicBezTo>
                    <a:pt x="15" y="79"/>
                    <a:pt x="15" y="80"/>
                    <a:pt x="16" y="80"/>
                  </a:cubicBezTo>
                  <a:cubicBezTo>
                    <a:pt x="17" y="80"/>
                    <a:pt x="18" y="80"/>
                    <a:pt x="19" y="80"/>
                  </a:cubicBezTo>
                  <a:cubicBezTo>
                    <a:pt x="21" y="80"/>
                    <a:pt x="21" y="78"/>
                    <a:pt x="23" y="79"/>
                  </a:cubicBezTo>
                  <a:cubicBezTo>
                    <a:pt x="25" y="79"/>
                    <a:pt x="26" y="83"/>
                    <a:pt x="28" y="80"/>
                  </a:cubicBezTo>
                  <a:cubicBezTo>
                    <a:pt x="29" y="78"/>
                    <a:pt x="30" y="77"/>
                    <a:pt x="33" y="77"/>
                  </a:cubicBezTo>
                  <a:cubicBezTo>
                    <a:pt x="33" y="76"/>
                    <a:pt x="38" y="76"/>
                    <a:pt x="37" y="74"/>
                  </a:cubicBezTo>
                  <a:cubicBezTo>
                    <a:pt x="37" y="74"/>
                    <a:pt x="37" y="74"/>
                    <a:pt x="37" y="74"/>
                  </a:cubicBezTo>
                  <a:cubicBezTo>
                    <a:pt x="36" y="73"/>
                    <a:pt x="38" y="72"/>
                    <a:pt x="38" y="71"/>
                  </a:cubicBezTo>
                  <a:cubicBezTo>
                    <a:pt x="39" y="71"/>
                    <a:pt x="39" y="69"/>
                    <a:pt x="41" y="69"/>
                  </a:cubicBezTo>
                  <a:cubicBezTo>
                    <a:pt x="41" y="69"/>
                    <a:pt x="41" y="69"/>
                    <a:pt x="40" y="69"/>
                  </a:cubicBezTo>
                  <a:cubicBezTo>
                    <a:pt x="40" y="69"/>
                    <a:pt x="43" y="68"/>
                    <a:pt x="43" y="68"/>
                  </a:cubicBezTo>
                  <a:cubicBezTo>
                    <a:pt x="44" y="68"/>
                    <a:pt x="45" y="68"/>
                    <a:pt x="46" y="67"/>
                  </a:cubicBezTo>
                  <a:cubicBezTo>
                    <a:pt x="47" y="66"/>
                    <a:pt x="49" y="66"/>
                    <a:pt x="50" y="66"/>
                  </a:cubicBezTo>
                  <a:cubicBezTo>
                    <a:pt x="51" y="67"/>
                    <a:pt x="52" y="67"/>
                    <a:pt x="52" y="68"/>
                  </a:cubicBezTo>
                  <a:cubicBezTo>
                    <a:pt x="52" y="68"/>
                    <a:pt x="54" y="67"/>
                    <a:pt x="54" y="67"/>
                  </a:cubicBezTo>
                  <a:cubicBezTo>
                    <a:pt x="55" y="67"/>
                    <a:pt x="54" y="68"/>
                    <a:pt x="54" y="69"/>
                  </a:cubicBezTo>
                  <a:cubicBezTo>
                    <a:pt x="54" y="69"/>
                    <a:pt x="55" y="68"/>
                    <a:pt x="55" y="68"/>
                  </a:cubicBezTo>
                  <a:cubicBezTo>
                    <a:pt x="55" y="68"/>
                    <a:pt x="56" y="70"/>
                    <a:pt x="56" y="69"/>
                  </a:cubicBezTo>
                  <a:cubicBezTo>
                    <a:pt x="56" y="69"/>
                    <a:pt x="56" y="68"/>
                    <a:pt x="56" y="68"/>
                  </a:cubicBezTo>
                  <a:cubicBezTo>
                    <a:pt x="59" y="67"/>
                    <a:pt x="58" y="68"/>
                    <a:pt x="60" y="69"/>
                  </a:cubicBezTo>
                  <a:cubicBezTo>
                    <a:pt x="62" y="71"/>
                    <a:pt x="61" y="68"/>
                    <a:pt x="62" y="69"/>
                  </a:cubicBezTo>
                  <a:cubicBezTo>
                    <a:pt x="65" y="70"/>
                    <a:pt x="62" y="74"/>
                    <a:pt x="64" y="76"/>
                  </a:cubicBezTo>
                  <a:cubicBezTo>
                    <a:pt x="65" y="76"/>
                    <a:pt x="66" y="77"/>
                    <a:pt x="67" y="77"/>
                  </a:cubicBezTo>
                  <a:cubicBezTo>
                    <a:pt x="67" y="77"/>
                    <a:pt x="66" y="75"/>
                    <a:pt x="68" y="76"/>
                  </a:cubicBezTo>
                  <a:cubicBezTo>
                    <a:pt x="69" y="77"/>
                    <a:pt x="67" y="78"/>
                    <a:pt x="68" y="79"/>
                  </a:cubicBezTo>
                  <a:cubicBezTo>
                    <a:pt x="68" y="79"/>
                    <a:pt x="69" y="79"/>
                    <a:pt x="69" y="79"/>
                  </a:cubicBezTo>
                  <a:cubicBezTo>
                    <a:pt x="69" y="80"/>
                    <a:pt x="69" y="80"/>
                    <a:pt x="69" y="81"/>
                  </a:cubicBezTo>
                  <a:cubicBezTo>
                    <a:pt x="70" y="81"/>
                    <a:pt x="71" y="81"/>
                    <a:pt x="72" y="82"/>
                  </a:cubicBezTo>
                  <a:cubicBezTo>
                    <a:pt x="73" y="82"/>
                    <a:pt x="73" y="83"/>
                    <a:pt x="73" y="84"/>
                  </a:cubicBezTo>
                  <a:cubicBezTo>
                    <a:pt x="74" y="84"/>
                    <a:pt x="74" y="85"/>
                    <a:pt x="74" y="85"/>
                  </a:cubicBezTo>
                  <a:cubicBezTo>
                    <a:pt x="74" y="85"/>
                    <a:pt x="73" y="85"/>
                    <a:pt x="73" y="85"/>
                  </a:cubicBezTo>
                  <a:cubicBezTo>
                    <a:pt x="73" y="86"/>
                    <a:pt x="76" y="86"/>
                    <a:pt x="76" y="86"/>
                  </a:cubicBezTo>
                  <a:cubicBezTo>
                    <a:pt x="75" y="87"/>
                    <a:pt x="74" y="87"/>
                    <a:pt x="74" y="88"/>
                  </a:cubicBezTo>
                  <a:cubicBezTo>
                    <a:pt x="73" y="88"/>
                    <a:pt x="73" y="87"/>
                    <a:pt x="72" y="87"/>
                  </a:cubicBezTo>
                  <a:cubicBezTo>
                    <a:pt x="71" y="87"/>
                    <a:pt x="72" y="88"/>
                    <a:pt x="71" y="88"/>
                  </a:cubicBezTo>
                  <a:cubicBezTo>
                    <a:pt x="71" y="88"/>
                    <a:pt x="70" y="87"/>
                    <a:pt x="70" y="87"/>
                  </a:cubicBezTo>
                  <a:cubicBezTo>
                    <a:pt x="69" y="88"/>
                    <a:pt x="70" y="88"/>
                    <a:pt x="69" y="88"/>
                  </a:cubicBezTo>
                  <a:cubicBezTo>
                    <a:pt x="69" y="88"/>
                    <a:pt x="69" y="88"/>
                    <a:pt x="69" y="88"/>
                  </a:cubicBezTo>
                  <a:cubicBezTo>
                    <a:pt x="68" y="88"/>
                    <a:pt x="68" y="90"/>
                    <a:pt x="68" y="89"/>
                  </a:cubicBezTo>
                  <a:cubicBezTo>
                    <a:pt x="68" y="88"/>
                    <a:pt x="68" y="88"/>
                    <a:pt x="67" y="87"/>
                  </a:cubicBezTo>
                  <a:cubicBezTo>
                    <a:pt x="67" y="87"/>
                    <a:pt x="64" y="89"/>
                    <a:pt x="66" y="91"/>
                  </a:cubicBezTo>
                  <a:cubicBezTo>
                    <a:pt x="66" y="91"/>
                    <a:pt x="67" y="92"/>
                    <a:pt x="67" y="93"/>
                  </a:cubicBezTo>
                  <a:cubicBezTo>
                    <a:pt x="66" y="93"/>
                    <a:pt x="67" y="95"/>
                    <a:pt x="66" y="95"/>
                  </a:cubicBezTo>
                  <a:cubicBezTo>
                    <a:pt x="66" y="95"/>
                    <a:pt x="65" y="96"/>
                    <a:pt x="65" y="97"/>
                  </a:cubicBezTo>
                  <a:cubicBezTo>
                    <a:pt x="66" y="97"/>
                    <a:pt x="65" y="98"/>
                    <a:pt x="64" y="99"/>
                  </a:cubicBezTo>
                  <a:cubicBezTo>
                    <a:pt x="64" y="99"/>
                    <a:pt x="64" y="100"/>
                    <a:pt x="64" y="101"/>
                  </a:cubicBezTo>
                  <a:cubicBezTo>
                    <a:pt x="65" y="103"/>
                    <a:pt x="64" y="102"/>
                    <a:pt x="63" y="102"/>
                  </a:cubicBezTo>
                  <a:cubicBezTo>
                    <a:pt x="63" y="102"/>
                    <a:pt x="63" y="102"/>
                    <a:pt x="63" y="102"/>
                  </a:cubicBezTo>
                  <a:cubicBezTo>
                    <a:pt x="63" y="102"/>
                    <a:pt x="62" y="103"/>
                    <a:pt x="62" y="103"/>
                  </a:cubicBezTo>
                  <a:cubicBezTo>
                    <a:pt x="63" y="104"/>
                    <a:pt x="63" y="105"/>
                    <a:pt x="65" y="105"/>
                  </a:cubicBezTo>
                  <a:cubicBezTo>
                    <a:pt x="65" y="105"/>
                    <a:pt x="68" y="105"/>
                    <a:pt x="68" y="105"/>
                  </a:cubicBezTo>
                  <a:cubicBezTo>
                    <a:pt x="68" y="105"/>
                    <a:pt x="66" y="104"/>
                    <a:pt x="67" y="104"/>
                  </a:cubicBezTo>
                  <a:cubicBezTo>
                    <a:pt x="68" y="103"/>
                    <a:pt x="69" y="104"/>
                    <a:pt x="70" y="103"/>
                  </a:cubicBezTo>
                  <a:cubicBezTo>
                    <a:pt x="71" y="102"/>
                    <a:pt x="71" y="101"/>
                    <a:pt x="72" y="101"/>
                  </a:cubicBezTo>
                  <a:cubicBezTo>
                    <a:pt x="74" y="100"/>
                    <a:pt x="75" y="101"/>
                    <a:pt x="76" y="103"/>
                  </a:cubicBezTo>
                  <a:cubicBezTo>
                    <a:pt x="76" y="102"/>
                    <a:pt x="77" y="100"/>
                    <a:pt x="75" y="100"/>
                  </a:cubicBezTo>
                  <a:cubicBezTo>
                    <a:pt x="75" y="100"/>
                    <a:pt x="76" y="100"/>
                    <a:pt x="75" y="100"/>
                  </a:cubicBezTo>
                  <a:cubicBezTo>
                    <a:pt x="75" y="100"/>
                    <a:pt x="75" y="100"/>
                    <a:pt x="75" y="100"/>
                  </a:cubicBezTo>
                  <a:cubicBezTo>
                    <a:pt x="75" y="99"/>
                    <a:pt x="75" y="100"/>
                    <a:pt x="75" y="100"/>
                  </a:cubicBezTo>
                  <a:cubicBezTo>
                    <a:pt x="74" y="100"/>
                    <a:pt x="74" y="100"/>
                    <a:pt x="74" y="100"/>
                  </a:cubicBezTo>
                  <a:cubicBezTo>
                    <a:pt x="74" y="99"/>
                    <a:pt x="74" y="96"/>
                    <a:pt x="73" y="95"/>
                  </a:cubicBezTo>
                  <a:cubicBezTo>
                    <a:pt x="74" y="96"/>
                    <a:pt x="74" y="98"/>
                    <a:pt x="75" y="98"/>
                  </a:cubicBezTo>
                  <a:cubicBezTo>
                    <a:pt x="77" y="97"/>
                    <a:pt x="76" y="97"/>
                    <a:pt x="76" y="95"/>
                  </a:cubicBezTo>
                  <a:cubicBezTo>
                    <a:pt x="76" y="95"/>
                    <a:pt x="76" y="95"/>
                    <a:pt x="76" y="95"/>
                  </a:cubicBezTo>
                  <a:cubicBezTo>
                    <a:pt x="77" y="95"/>
                    <a:pt x="76" y="94"/>
                    <a:pt x="76" y="94"/>
                  </a:cubicBezTo>
                  <a:cubicBezTo>
                    <a:pt x="78" y="93"/>
                    <a:pt x="78" y="94"/>
                    <a:pt x="79" y="92"/>
                  </a:cubicBezTo>
                  <a:cubicBezTo>
                    <a:pt x="80" y="91"/>
                    <a:pt x="80" y="90"/>
                    <a:pt x="81" y="88"/>
                  </a:cubicBezTo>
                  <a:cubicBezTo>
                    <a:pt x="81" y="87"/>
                    <a:pt x="80" y="86"/>
                    <a:pt x="81" y="86"/>
                  </a:cubicBezTo>
                  <a:cubicBezTo>
                    <a:pt x="82" y="85"/>
                    <a:pt x="82" y="84"/>
                    <a:pt x="81" y="84"/>
                  </a:cubicBezTo>
                  <a:cubicBezTo>
                    <a:pt x="79" y="83"/>
                    <a:pt x="84" y="81"/>
                    <a:pt x="85" y="81"/>
                  </a:cubicBezTo>
                  <a:cubicBezTo>
                    <a:pt x="88" y="81"/>
                    <a:pt x="84" y="79"/>
                    <a:pt x="86" y="78"/>
                  </a:cubicBezTo>
                  <a:cubicBezTo>
                    <a:pt x="86" y="78"/>
                    <a:pt x="86" y="80"/>
                    <a:pt x="86" y="80"/>
                  </a:cubicBezTo>
                  <a:cubicBezTo>
                    <a:pt x="87" y="80"/>
                    <a:pt x="89" y="79"/>
                    <a:pt x="90" y="79"/>
                  </a:cubicBezTo>
                  <a:cubicBezTo>
                    <a:pt x="91" y="79"/>
                    <a:pt x="90" y="78"/>
                    <a:pt x="90" y="77"/>
                  </a:cubicBezTo>
                  <a:cubicBezTo>
                    <a:pt x="89" y="76"/>
                    <a:pt x="90" y="76"/>
                    <a:pt x="90" y="75"/>
                  </a:cubicBezTo>
                  <a:cubicBezTo>
                    <a:pt x="91" y="75"/>
                    <a:pt x="90" y="78"/>
                    <a:pt x="92" y="79"/>
                  </a:cubicBezTo>
                  <a:cubicBezTo>
                    <a:pt x="94" y="79"/>
                    <a:pt x="96" y="78"/>
                    <a:pt x="97" y="77"/>
                  </a:cubicBezTo>
                  <a:cubicBezTo>
                    <a:pt x="97" y="77"/>
                    <a:pt x="96" y="78"/>
                    <a:pt x="96" y="78"/>
                  </a:cubicBezTo>
                  <a:cubicBezTo>
                    <a:pt x="95" y="78"/>
                    <a:pt x="96" y="79"/>
                    <a:pt x="95" y="80"/>
                  </a:cubicBezTo>
                  <a:cubicBezTo>
                    <a:pt x="95" y="80"/>
                    <a:pt x="93" y="80"/>
                    <a:pt x="93" y="80"/>
                  </a:cubicBezTo>
                  <a:cubicBezTo>
                    <a:pt x="93" y="80"/>
                    <a:pt x="87" y="81"/>
                    <a:pt x="87" y="81"/>
                  </a:cubicBezTo>
                  <a:cubicBezTo>
                    <a:pt x="88" y="81"/>
                    <a:pt x="88" y="82"/>
                    <a:pt x="89" y="82"/>
                  </a:cubicBezTo>
                  <a:cubicBezTo>
                    <a:pt x="89" y="82"/>
                    <a:pt x="89" y="81"/>
                    <a:pt x="90" y="81"/>
                  </a:cubicBezTo>
                  <a:cubicBezTo>
                    <a:pt x="90" y="81"/>
                    <a:pt x="92" y="81"/>
                    <a:pt x="92" y="81"/>
                  </a:cubicBezTo>
                  <a:cubicBezTo>
                    <a:pt x="93" y="82"/>
                    <a:pt x="90" y="83"/>
                    <a:pt x="91" y="84"/>
                  </a:cubicBezTo>
                  <a:cubicBezTo>
                    <a:pt x="92" y="85"/>
                    <a:pt x="95" y="82"/>
                    <a:pt x="95" y="84"/>
                  </a:cubicBezTo>
                  <a:cubicBezTo>
                    <a:pt x="95" y="85"/>
                    <a:pt x="98" y="84"/>
                    <a:pt x="99" y="84"/>
                  </a:cubicBezTo>
                  <a:cubicBezTo>
                    <a:pt x="99" y="83"/>
                    <a:pt x="100" y="83"/>
                    <a:pt x="100" y="83"/>
                  </a:cubicBezTo>
                  <a:cubicBezTo>
                    <a:pt x="101" y="83"/>
                    <a:pt x="101" y="83"/>
                    <a:pt x="102" y="82"/>
                  </a:cubicBezTo>
                  <a:cubicBezTo>
                    <a:pt x="102" y="82"/>
                    <a:pt x="102" y="82"/>
                    <a:pt x="102" y="82"/>
                  </a:cubicBezTo>
                  <a:cubicBezTo>
                    <a:pt x="102" y="81"/>
                    <a:pt x="103" y="82"/>
                    <a:pt x="103" y="82"/>
                  </a:cubicBezTo>
                  <a:cubicBezTo>
                    <a:pt x="103" y="81"/>
                    <a:pt x="103" y="80"/>
                    <a:pt x="103" y="81"/>
                  </a:cubicBezTo>
                  <a:cubicBezTo>
                    <a:pt x="104" y="81"/>
                    <a:pt x="105" y="82"/>
                    <a:pt x="105" y="82"/>
                  </a:cubicBezTo>
                  <a:cubicBezTo>
                    <a:pt x="106" y="83"/>
                    <a:pt x="106" y="81"/>
                    <a:pt x="107" y="80"/>
                  </a:cubicBezTo>
                  <a:cubicBezTo>
                    <a:pt x="108" y="79"/>
                    <a:pt x="107" y="81"/>
                    <a:pt x="108" y="82"/>
                  </a:cubicBezTo>
                  <a:cubicBezTo>
                    <a:pt x="108" y="83"/>
                    <a:pt x="109" y="83"/>
                    <a:pt x="109" y="83"/>
                  </a:cubicBezTo>
                  <a:cubicBezTo>
                    <a:pt x="109" y="83"/>
                    <a:pt x="108" y="84"/>
                    <a:pt x="107" y="85"/>
                  </a:cubicBezTo>
                  <a:cubicBezTo>
                    <a:pt x="107" y="85"/>
                    <a:pt x="106" y="86"/>
                    <a:pt x="106" y="86"/>
                  </a:cubicBezTo>
                  <a:cubicBezTo>
                    <a:pt x="105" y="86"/>
                    <a:pt x="105" y="86"/>
                    <a:pt x="105" y="86"/>
                  </a:cubicBezTo>
                  <a:cubicBezTo>
                    <a:pt x="104" y="86"/>
                    <a:pt x="105" y="87"/>
                    <a:pt x="105" y="87"/>
                  </a:cubicBezTo>
                  <a:cubicBezTo>
                    <a:pt x="105" y="87"/>
                    <a:pt x="104" y="87"/>
                    <a:pt x="104" y="88"/>
                  </a:cubicBezTo>
                  <a:cubicBezTo>
                    <a:pt x="104" y="88"/>
                    <a:pt x="103" y="88"/>
                    <a:pt x="103" y="89"/>
                  </a:cubicBezTo>
                  <a:cubicBezTo>
                    <a:pt x="102" y="89"/>
                    <a:pt x="103" y="89"/>
                    <a:pt x="103" y="90"/>
                  </a:cubicBezTo>
                  <a:cubicBezTo>
                    <a:pt x="102" y="90"/>
                    <a:pt x="99" y="93"/>
                    <a:pt x="100" y="93"/>
                  </a:cubicBezTo>
                  <a:cubicBezTo>
                    <a:pt x="102" y="94"/>
                    <a:pt x="103" y="92"/>
                    <a:pt x="105" y="92"/>
                  </a:cubicBezTo>
                  <a:cubicBezTo>
                    <a:pt x="105" y="93"/>
                    <a:pt x="106" y="93"/>
                    <a:pt x="107" y="94"/>
                  </a:cubicBezTo>
                  <a:cubicBezTo>
                    <a:pt x="108" y="94"/>
                    <a:pt x="109" y="93"/>
                    <a:pt x="110" y="93"/>
                  </a:cubicBezTo>
                  <a:cubicBezTo>
                    <a:pt x="111" y="94"/>
                    <a:pt x="112" y="95"/>
                    <a:pt x="112" y="96"/>
                  </a:cubicBezTo>
                  <a:cubicBezTo>
                    <a:pt x="112" y="96"/>
                    <a:pt x="112" y="97"/>
                    <a:pt x="112" y="97"/>
                  </a:cubicBezTo>
                  <a:cubicBezTo>
                    <a:pt x="112" y="98"/>
                    <a:pt x="112" y="99"/>
                    <a:pt x="113" y="100"/>
                  </a:cubicBezTo>
                  <a:cubicBezTo>
                    <a:pt x="113" y="100"/>
                    <a:pt x="111" y="100"/>
                    <a:pt x="111" y="101"/>
                  </a:cubicBezTo>
                  <a:cubicBezTo>
                    <a:pt x="111" y="102"/>
                    <a:pt x="113" y="101"/>
                    <a:pt x="113" y="101"/>
                  </a:cubicBezTo>
                  <a:cubicBezTo>
                    <a:pt x="115" y="102"/>
                    <a:pt x="115" y="103"/>
                    <a:pt x="116" y="102"/>
                  </a:cubicBezTo>
                  <a:cubicBezTo>
                    <a:pt x="118" y="101"/>
                    <a:pt x="119" y="99"/>
                    <a:pt x="120" y="97"/>
                  </a:cubicBezTo>
                  <a:cubicBezTo>
                    <a:pt x="121" y="95"/>
                    <a:pt x="122" y="93"/>
                    <a:pt x="124" y="93"/>
                  </a:cubicBezTo>
                  <a:cubicBezTo>
                    <a:pt x="126" y="93"/>
                    <a:pt x="126" y="93"/>
                    <a:pt x="126" y="91"/>
                  </a:cubicBezTo>
                  <a:cubicBezTo>
                    <a:pt x="126" y="90"/>
                    <a:pt x="127" y="90"/>
                    <a:pt x="128" y="89"/>
                  </a:cubicBezTo>
                  <a:cubicBezTo>
                    <a:pt x="127" y="89"/>
                    <a:pt x="127" y="88"/>
                    <a:pt x="127" y="88"/>
                  </a:cubicBezTo>
                  <a:cubicBezTo>
                    <a:pt x="127" y="88"/>
                    <a:pt x="128" y="87"/>
                    <a:pt x="128" y="87"/>
                  </a:cubicBezTo>
                  <a:cubicBezTo>
                    <a:pt x="130" y="87"/>
                    <a:pt x="131" y="89"/>
                    <a:pt x="132" y="87"/>
                  </a:cubicBezTo>
                  <a:cubicBezTo>
                    <a:pt x="133" y="86"/>
                    <a:pt x="136" y="87"/>
                    <a:pt x="135" y="85"/>
                  </a:cubicBezTo>
                  <a:cubicBezTo>
                    <a:pt x="135" y="84"/>
                    <a:pt x="135" y="83"/>
                    <a:pt x="135" y="82"/>
                  </a:cubicBezTo>
                  <a:cubicBezTo>
                    <a:pt x="135" y="82"/>
                    <a:pt x="136" y="81"/>
                    <a:pt x="136" y="80"/>
                  </a:cubicBezTo>
                  <a:cubicBezTo>
                    <a:pt x="135" y="80"/>
                    <a:pt x="133" y="80"/>
                    <a:pt x="132" y="81"/>
                  </a:cubicBezTo>
                  <a:cubicBezTo>
                    <a:pt x="131" y="81"/>
                    <a:pt x="132" y="82"/>
                    <a:pt x="131" y="82"/>
                  </a:cubicBezTo>
                  <a:cubicBezTo>
                    <a:pt x="131" y="84"/>
                    <a:pt x="129" y="82"/>
                    <a:pt x="129" y="82"/>
                  </a:cubicBezTo>
                  <a:cubicBezTo>
                    <a:pt x="129" y="82"/>
                    <a:pt x="129" y="85"/>
                    <a:pt x="127" y="85"/>
                  </a:cubicBezTo>
                  <a:cubicBezTo>
                    <a:pt x="125" y="85"/>
                    <a:pt x="124" y="84"/>
                    <a:pt x="123" y="83"/>
                  </a:cubicBezTo>
                  <a:cubicBezTo>
                    <a:pt x="122" y="82"/>
                    <a:pt x="116" y="77"/>
                    <a:pt x="117" y="76"/>
                  </a:cubicBezTo>
                  <a:cubicBezTo>
                    <a:pt x="118" y="76"/>
                    <a:pt x="118" y="77"/>
                    <a:pt x="119" y="77"/>
                  </a:cubicBezTo>
                  <a:cubicBezTo>
                    <a:pt x="121" y="77"/>
                    <a:pt x="121" y="74"/>
                    <a:pt x="121" y="73"/>
                  </a:cubicBezTo>
                  <a:cubicBezTo>
                    <a:pt x="121" y="72"/>
                    <a:pt x="121" y="71"/>
                    <a:pt x="122" y="71"/>
                  </a:cubicBezTo>
                  <a:cubicBezTo>
                    <a:pt x="122" y="70"/>
                    <a:pt x="123" y="70"/>
                    <a:pt x="123" y="69"/>
                  </a:cubicBezTo>
                  <a:cubicBezTo>
                    <a:pt x="124" y="68"/>
                    <a:pt x="124" y="67"/>
                    <a:pt x="125" y="67"/>
                  </a:cubicBezTo>
                  <a:cubicBezTo>
                    <a:pt x="126" y="65"/>
                    <a:pt x="128" y="67"/>
                    <a:pt x="128" y="65"/>
                  </a:cubicBezTo>
                  <a:cubicBezTo>
                    <a:pt x="128" y="64"/>
                    <a:pt x="128" y="63"/>
                    <a:pt x="129" y="63"/>
                  </a:cubicBezTo>
                  <a:cubicBezTo>
                    <a:pt x="130" y="63"/>
                    <a:pt x="131" y="64"/>
                    <a:pt x="132" y="64"/>
                  </a:cubicBezTo>
                  <a:cubicBezTo>
                    <a:pt x="132" y="64"/>
                    <a:pt x="132" y="63"/>
                    <a:pt x="132" y="62"/>
                  </a:cubicBezTo>
                  <a:cubicBezTo>
                    <a:pt x="132" y="62"/>
                    <a:pt x="132" y="61"/>
                    <a:pt x="133" y="61"/>
                  </a:cubicBezTo>
                  <a:cubicBezTo>
                    <a:pt x="133" y="60"/>
                    <a:pt x="134" y="59"/>
                    <a:pt x="134" y="59"/>
                  </a:cubicBezTo>
                  <a:cubicBezTo>
                    <a:pt x="135" y="59"/>
                    <a:pt x="135" y="60"/>
                    <a:pt x="135" y="59"/>
                  </a:cubicBezTo>
                  <a:cubicBezTo>
                    <a:pt x="136" y="58"/>
                    <a:pt x="135" y="56"/>
                    <a:pt x="137" y="56"/>
                  </a:cubicBezTo>
                  <a:cubicBezTo>
                    <a:pt x="138" y="55"/>
                    <a:pt x="139" y="55"/>
                    <a:pt x="140" y="54"/>
                  </a:cubicBezTo>
                  <a:cubicBezTo>
                    <a:pt x="140" y="54"/>
                    <a:pt x="142" y="54"/>
                    <a:pt x="141" y="55"/>
                  </a:cubicBezTo>
                  <a:cubicBezTo>
                    <a:pt x="142" y="54"/>
                    <a:pt x="142" y="54"/>
                    <a:pt x="142" y="5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5"/>
            <p:cNvSpPr>
              <a:spLocks/>
            </p:cNvSpPr>
            <p:nvPr/>
          </p:nvSpPr>
          <p:spPr bwMode="auto">
            <a:xfrm>
              <a:off x="4709" y="3686"/>
              <a:ext cx="492" cy="338"/>
            </a:xfrm>
            <a:custGeom>
              <a:avLst/>
              <a:gdLst>
                <a:gd name="T0" fmla="*/ 25 w 122"/>
                <a:gd name="T1" fmla="*/ 27 h 84"/>
                <a:gd name="T2" fmla="*/ 20 w 122"/>
                <a:gd name="T3" fmla="*/ 24 h 84"/>
                <a:gd name="T4" fmla="*/ 14 w 122"/>
                <a:gd name="T5" fmla="*/ 21 h 84"/>
                <a:gd name="T6" fmla="*/ 21 w 122"/>
                <a:gd name="T7" fmla="*/ 16 h 84"/>
                <a:gd name="T8" fmla="*/ 30 w 122"/>
                <a:gd name="T9" fmla="*/ 9 h 84"/>
                <a:gd name="T10" fmla="*/ 34 w 122"/>
                <a:gd name="T11" fmla="*/ 5 h 84"/>
                <a:gd name="T12" fmla="*/ 35 w 122"/>
                <a:gd name="T13" fmla="*/ 4 h 84"/>
                <a:gd name="T14" fmla="*/ 40 w 122"/>
                <a:gd name="T15" fmla="*/ 2 h 84"/>
                <a:gd name="T16" fmla="*/ 48 w 122"/>
                <a:gd name="T17" fmla="*/ 1 h 84"/>
                <a:gd name="T18" fmla="*/ 57 w 122"/>
                <a:gd name="T19" fmla="*/ 2 h 84"/>
                <a:gd name="T20" fmla="*/ 74 w 122"/>
                <a:gd name="T21" fmla="*/ 4 h 84"/>
                <a:gd name="T22" fmla="*/ 93 w 122"/>
                <a:gd name="T23" fmla="*/ 10 h 84"/>
                <a:gd name="T24" fmla="*/ 101 w 122"/>
                <a:gd name="T25" fmla="*/ 12 h 84"/>
                <a:gd name="T26" fmla="*/ 108 w 122"/>
                <a:gd name="T27" fmla="*/ 13 h 84"/>
                <a:gd name="T28" fmla="*/ 113 w 122"/>
                <a:gd name="T29" fmla="*/ 10 h 84"/>
                <a:gd name="T30" fmla="*/ 122 w 122"/>
                <a:gd name="T31" fmla="*/ 7 h 84"/>
                <a:gd name="T32" fmla="*/ 122 w 122"/>
                <a:gd name="T33" fmla="*/ 83 h 84"/>
                <a:gd name="T34" fmla="*/ 116 w 122"/>
                <a:gd name="T35" fmla="*/ 84 h 84"/>
                <a:gd name="T36" fmla="*/ 96 w 122"/>
                <a:gd name="T37" fmla="*/ 84 h 84"/>
                <a:gd name="T38" fmla="*/ 45 w 122"/>
                <a:gd name="T39" fmla="*/ 84 h 84"/>
                <a:gd name="T40" fmla="*/ 26 w 122"/>
                <a:gd name="T41" fmla="*/ 84 h 84"/>
                <a:gd name="T42" fmla="*/ 23 w 122"/>
                <a:gd name="T43" fmla="*/ 82 h 84"/>
                <a:gd name="T44" fmla="*/ 18 w 122"/>
                <a:gd name="T45" fmla="*/ 77 h 84"/>
                <a:gd name="T46" fmla="*/ 16 w 122"/>
                <a:gd name="T47" fmla="*/ 76 h 84"/>
                <a:gd name="T48" fmla="*/ 13 w 122"/>
                <a:gd name="T49" fmla="*/ 73 h 84"/>
                <a:gd name="T50" fmla="*/ 11 w 122"/>
                <a:gd name="T51" fmla="*/ 72 h 84"/>
                <a:gd name="T52" fmla="*/ 9 w 122"/>
                <a:gd name="T53" fmla="*/ 70 h 84"/>
                <a:gd name="T54" fmla="*/ 8 w 122"/>
                <a:gd name="T55" fmla="*/ 70 h 84"/>
                <a:gd name="T56" fmla="*/ 6 w 122"/>
                <a:gd name="T57" fmla="*/ 71 h 84"/>
                <a:gd name="T58" fmla="*/ 3 w 122"/>
                <a:gd name="T59" fmla="*/ 71 h 84"/>
                <a:gd name="T60" fmla="*/ 2 w 122"/>
                <a:gd name="T61" fmla="*/ 71 h 84"/>
                <a:gd name="T62" fmla="*/ 3 w 122"/>
                <a:gd name="T63" fmla="*/ 69 h 84"/>
                <a:gd name="T64" fmla="*/ 2 w 122"/>
                <a:gd name="T65" fmla="*/ 61 h 84"/>
                <a:gd name="T66" fmla="*/ 2 w 122"/>
                <a:gd name="T67" fmla="*/ 54 h 84"/>
                <a:gd name="T68" fmla="*/ 13 w 122"/>
                <a:gd name="T69" fmla="*/ 53 h 84"/>
                <a:gd name="T70" fmla="*/ 15 w 122"/>
                <a:gd name="T71" fmla="*/ 52 h 84"/>
                <a:gd name="T72" fmla="*/ 17 w 122"/>
                <a:gd name="T73" fmla="*/ 49 h 84"/>
                <a:gd name="T74" fmla="*/ 20 w 122"/>
                <a:gd name="T75" fmla="*/ 42 h 84"/>
                <a:gd name="T76" fmla="*/ 25 w 122"/>
                <a:gd name="T77" fmla="*/ 39 h 84"/>
                <a:gd name="T78" fmla="*/ 28 w 122"/>
                <a:gd name="T79" fmla="*/ 37 h 84"/>
                <a:gd name="T80" fmla="*/ 28 w 122"/>
                <a:gd name="T81" fmla="*/ 33 h 84"/>
                <a:gd name="T82" fmla="*/ 31 w 122"/>
                <a:gd name="T83" fmla="*/ 30 h 84"/>
                <a:gd name="T84" fmla="*/ 25 w 122"/>
                <a:gd name="T85" fmla="*/ 2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84">
                  <a:moveTo>
                    <a:pt x="25" y="27"/>
                  </a:moveTo>
                  <a:cubicBezTo>
                    <a:pt x="23" y="26"/>
                    <a:pt x="22" y="25"/>
                    <a:pt x="20" y="24"/>
                  </a:cubicBezTo>
                  <a:cubicBezTo>
                    <a:pt x="19" y="24"/>
                    <a:pt x="14" y="22"/>
                    <a:pt x="14" y="21"/>
                  </a:cubicBezTo>
                  <a:cubicBezTo>
                    <a:pt x="14" y="20"/>
                    <a:pt x="20" y="17"/>
                    <a:pt x="21" y="16"/>
                  </a:cubicBezTo>
                  <a:cubicBezTo>
                    <a:pt x="24" y="14"/>
                    <a:pt x="27" y="12"/>
                    <a:pt x="30" y="9"/>
                  </a:cubicBezTo>
                  <a:cubicBezTo>
                    <a:pt x="32" y="8"/>
                    <a:pt x="33" y="7"/>
                    <a:pt x="34" y="5"/>
                  </a:cubicBezTo>
                  <a:cubicBezTo>
                    <a:pt x="35" y="5"/>
                    <a:pt x="35" y="4"/>
                    <a:pt x="35" y="4"/>
                  </a:cubicBezTo>
                  <a:cubicBezTo>
                    <a:pt x="37" y="3"/>
                    <a:pt x="38" y="3"/>
                    <a:pt x="40" y="2"/>
                  </a:cubicBezTo>
                  <a:cubicBezTo>
                    <a:pt x="42" y="2"/>
                    <a:pt x="45" y="1"/>
                    <a:pt x="48" y="1"/>
                  </a:cubicBezTo>
                  <a:cubicBezTo>
                    <a:pt x="51" y="0"/>
                    <a:pt x="54" y="1"/>
                    <a:pt x="57" y="2"/>
                  </a:cubicBezTo>
                  <a:cubicBezTo>
                    <a:pt x="63" y="4"/>
                    <a:pt x="69" y="2"/>
                    <a:pt x="74" y="4"/>
                  </a:cubicBezTo>
                  <a:cubicBezTo>
                    <a:pt x="81" y="6"/>
                    <a:pt x="87" y="8"/>
                    <a:pt x="93" y="10"/>
                  </a:cubicBezTo>
                  <a:cubicBezTo>
                    <a:pt x="96" y="10"/>
                    <a:pt x="98" y="11"/>
                    <a:pt x="101" y="12"/>
                  </a:cubicBezTo>
                  <a:cubicBezTo>
                    <a:pt x="103" y="13"/>
                    <a:pt x="105" y="13"/>
                    <a:pt x="108" y="13"/>
                  </a:cubicBezTo>
                  <a:cubicBezTo>
                    <a:pt x="110" y="12"/>
                    <a:pt x="111" y="11"/>
                    <a:pt x="113" y="10"/>
                  </a:cubicBezTo>
                  <a:cubicBezTo>
                    <a:pt x="116" y="9"/>
                    <a:pt x="119" y="8"/>
                    <a:pt x="122" y="7"/>
                  </a:cubicBezTo>
                  <a:cubicBezTo>
                    <a:pt x="122" y="32"/>
                    <a:pt x="122" y="58"/>
                    <a:pt x="122" y="83"/>
                  </a:cubicBezTo>
                  <a:cubicBezTo>
                    <a:pt x="122" y="84"/>
                    <a:pt x="117" y="84"/>
                    <a:pt x="116" y="84"/>
                  </a:cubicBezTo>
                  <a:cubicBezTo>
                    <a:pt x="109" y="84"/>
                    <a:pt x="103" y="84"/>
                    <a:pt x="96" y="84"/>
                  </a:cubicBezTo>
                  <a:cubicBezTo>
                    <a:pt x="79" y="84"/>
                    <a:pt x="62" y="84"/>
                    <a:pt x="45" y="84"/>
                  </a:cubicBezTo>
                  <a:cubicBezTo>
                    <a:pt x="38" y="84"/>
                    <a:pt x="32" y="84"/>
                    <a:pt x="26" y="84"/>
                  </a:cubicBezTo>
                  <a:cubicBezTo>
                    <a:pt x="25" y="84"/>
                    <a:pt x="24" y="83"/>
                    <a:pt x="23" y="82"/>
                  </a:cubicBezTo>
                  <a:cubicBezTo>
                    <a:pt x="21" y="80"/>
                    <a:pt x="18" y="80"/>
                    <a:pt x="18" y="77"/>
                  </a:cubicBezTo>
                  <a:cubicBezTo>
                    <a:pt x="18" y="77"/>
                    <a:pt x="16" y="76"/>
                    <a:pt x="16" y="76"/>
                  </a:cubicBezTo>
                  <a:cubicBezTo>
                    <a:pt x="15" y="75"/>
                    <a:pt x="14" y="74"/>
                    <a:pt x="13" y="73"/>
                  </a:cubicBezTo>
                  <a:cubicBezTo>
                    <a:pt x="12" y="73"/>
                    <a:pt x="12" y="72"/>
                    <a:pt x="11" y="72"/>
                  </a:cubicBezTo>
                  <a:cubicBezTo>
                    <a:pt x="10" y="71"/>
                    <a:pt x="9" y="71"/>
                    <a:pt x="9" y="70"/>
                  </a:cubicBezTo>
                  <a:cubicBezTo>
                    <a:pt x="9" y="70"/>
                    <a:pt x="8" y="70"/>
                    <a:pt x="8" y="70"/>
                  </a:cubicBezTo>
                  <a:cubicBezTo>
                    <a:pt x="7" y="70"/>
                    <a:pt x="7" y="70"/>
                    <a:pt x="6" y="71"/>
                  </a:cubicBezTo>
                  <a:cubicBezTo>
                    <a:pt x="6" y="71"/>
                    <a:pt x="4" y="71"/>
                    <a:pt x="3" y="71"/>
                  </a:cubicBezTo>
                  <a:cubicBezTo>
                    <a:pt x="3" y="71"/>
                    <a:pt x="2" y="73"/>
                    <a:pt x="2" y="71"/>
                  </a:cubicBezTo>
                  <a:cubicBezTo>
                    <a:pt x="2" y="71"/>
                    <a:pt x="3" y="70"/>
                    <a:pt x="3" y="69"/>
                  </a:cubicBezTo>
                  <a:cubicBezTo>
                    <a:pt x="3" y="67"/>
                    <a:pt x="3" y="63"/>
                    <a:pt x="2" y="61"/>
                  </a:cubicBezTo>
                  <a:cubicBezTo>
                    <a:pt x="2" y="60"/>
                    <a:pt x="0" y="55"/>
                    <a:pt x="2" y="54"/>
                  </a:cubicBezTo>
                  <a:cubicBezTo>
                    <a:pt x="6" y="54"/>
                    <a:pt x="9" y="53"/>
                    <a:pt x="13" y="53"/>
                  </a:cubicBezTo>
                  <a:cubicBezTo>
                    <a:pt x="14" y="53"/>
                    <a:pt x="15" y="53"/>
                    <a:pt x="15" y="52"/>
                  </a:cubicBezTo>
                  <a:cubicBezTo>
                    <a:pt x="16" y="51"/>
                    <a:pt x="17" y="50"/>
                    <a:pt x="17" y="49"/>
                  </a:cubicBezTo>
                  <a:cubicBezTo>
                    <a:pt x="18" y="47"/>
                    <a:pt x="19" y="43"/>
                    <a:pt x="20" y="42"/>
                  </a:cubicBezTo>
                  <a:cubicBezTo>
                    <a:pt x="22" y="41"/>
                    <a:pt x="23" y="40"/>
                    <a:pt x="25" y="39"/>
                  </a:cubicBezTo>
                  <a:cubicBezTo>
                    <a:pt x="25" y="39"/>
                    <a:pt x="27" y="38"/>
                    <a:pt x="28" y="37"/>
                  </a:cubicBezTo>
                  <a:cubicBezTo>
                    <a:pt x="28" y="36"/>
                    <a:pt x="28" y="34"/>
                    <a:pt x="28" y="33"/>
                  </a:cubicBezTo>
                  <a:cubicBezTo>
                    <a:pt x="28" y="32"/>
                    <a:pt x="30" y="31"/>
                    <a:pt x="31" y="30"/>
                  </a:cubicBezTo>
                  <a:cubicBezTo>
                    <a:pt x="29" y="29"/>
                    <a:pt x="27" y="28"/>
                    <a:pt x="25" y="2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
            <p:cNvSpPr>
              <a:spLocks/>
            </p:cNvSpPr>
            <p:nvPr/>
          </p:nvSpPr>
          <p:spPr bwMode="auto">
            <a:xfrm>
              <a:off x="4814" y="3347"/>
              <a:ext cx="387" cy="391"/>
            </a:xfrm>
            <a:custGeom>
              <a:avLst/>
              <a:gdLst>
                <a:gd name="T0" fmla="*/ 43 w 96"/>
                <a:gd name="T1" fmla="*/ 3 h 97"/>
                <a:gd name="T2" fmla="*/ 48 w 96"/>
                <a:gd name="T3" fmla="*/ 8 h 97"/>
                <a:gd name="T4" fmla="*/ 51 w 96"/>
                <a:gd name="T5" fmla="*/ 10 h 97"/>
                <a:gd name="T6" fmla="*/ 56 w 96"/>
                <a:gd name="T7" fmla="*/ 11 h 97"/>
                <a:gd name="T8" fmla="*/ 63 w 96"/>
                <a:gd name="T9" fmla="*/ 9 h 97"/>
                <a:gd name="T10" fmla="*/ 64 w 96"/>
                <a:gd name="T11" fmla="*/ 19 h 97"/>
                <a:gd name="T12" fmla="*/ 62 w 96"/>
                <a:gd name="T13" fmla="*/ 23 h 97"/>
                <a:gd name="T14" fmla="*/ 64 w 96"/>
                <a:gd name="T15" fmla="*/ 26 h 97"/>
                <a:gd name="T16" fmla="*/ 61 w 96"/>
                <a:gd name="T17" fmla="*/ 31 h 97"/>
                <a:gd name="T18" fmla="*/ 63 w 96"/>
                <a:gd name="T19" fmla="*/ 36 h 97"/>
                <a:gd name="T20" fmla="*/ 68 w 96"/>
                <a:gd name="T21" fmla="*/ 38 h 97"/>
                <a:gd name="T22" fmla="*/ 70 w 96"/>
                <a:gd name="T23" fmla="*/ 39 h 97"/>
                <a:gd name="T24" fmla="*/ 75 w 96"/>
                <a:gd name="T25" fmla="*/ 40 h 97"/>
                <a:gd name="T26" fmla="*/ 74 w 96"/>
                <a:gd name="T27" fmla="*/ 43 h 97"/>
                <a:gd name="T28" fmla="*/ 76 w 96"/>
                <a:gd name="T29" fmla="*/ 44 h 97"/>
                <a:gd name="T30" fmla="*/ 81 w 96"/>
                <a:gd name="T31" fmla="*/ 43 h 97"/>
                <a:gd name="T32" fmla="*/ 92 w 96"/>
                <a:gd name="T33" fmla="*/ 45 h 97"/>
                <a:gd name="T34" fmla="*/ 96 w 96"/>
                <a:gd name="T35" fmla="*/ 47 h 97"/>
                <a:gd name="T36" fmla="*/ 96 w 96"/>
                <a:gd name="T37" fmla="*/ 89 h 97"/>
                <a:gd name="T38" fmla="*/ 88 w 96"/>
                <a:gd name="T39" fmla="*/ 94 h 97"/>
                <a:gd name="T40" fmla="*/ 70 w 96"/>
                <a:gd name="T41" fmla="*/ 94 h 97"/>
                <a:gd name="T42" fmla="*/ 47 w 96"/>
                <a:gd name="T43" fmla="*/ 88 h 97"/>
                <a:gd name="T44" fmla="*/ 24 w 96"/>
                <a:gd name="T45" fmla="*/ 85 h 97"/>
                <a:gd name="T46" fmla="*/ 9 w 96"/>
                <a:gd name="T47" fmla="*/ 88 h 97"/>
                <a:gd name="T48" fmla="*/ 5 w 96"/>
                <a:gd name="T49" fmla="*/ 84 h 97"/>
                <a:gd name="T50" fmla="*/ 4 w 96"/>
                <a:gd name="T51" fmla="*/ 81 h 97"/>
                <a:gd name="T52" fmla="*/ 0 w 96"/>
                <a:gd name="T53" fmla="*/ 75 h 97"/>
                <a:gd name="T54" fmla="*/ 11 w 96"/>
                <a:gd name="T55" fmla="*/ 60 h 97"/>
                <a:gd name="T56" fmla="*/ 16 w 96"/>
                <a:gd name="T57" fmla="*/ 41 h 97"/>
                <a:gd name="T58" fmla="*/ 12 w 96"/>
                <a:gd name="T59" fmla="*/ 24 h 97"/>
                <a:gd name="T60" fmla="*/ 17 w 96"/>
                <a:gd name="T61" fmla="*/ 17 h 97"/>
                <a:gd name="T62" fmla="*/ 19 w 96"/>
                <a:gd name="T63" fmla="*/ 12 h 97"/>
                <a:gd name="T64" fmla="*/ 20 w 96"/>
                <a:gd name="T65" fmla="*/ 8 h 97"/>
                <a:gd name="T66" fmla="*/ 24 w 96"/>
                <a:gd name="T67" fmla="*/ 6 h 97"/>
                <a:gd name="T68" fmla="*/ 32 w 96"/>
                <a:gd name="T69" fmla="*/ 4 h 97"/>
                <a:gd name="T70" fmla="*/ 37 w 96"/>
                <a:gd name="T71" fmla="*/ 5 h 97"/>
                <a:gd name="T72" fmla="*/ 39 w 96"/>
                <a:gd name="T73"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7">
                  <a:moveTo>
                    <a:pt x="41" y="0"/>
                  </a:moveTo>
                  <a:cubicBezTo>
                    <a:pt x="40" y="2"/>
                    <a:pt x="44" y="1"/>
                    <a:pt x="43" y="3"/>
                  </a:cubicBezTo>
                  <a:cubicBezTo>
                    <a:pt x="42" y="5"/>
                    <a:pt x="44" y="4"/>
                    <a:pt x="45" y="4"/>
                  </a:cubicBezTo>
                  <a:cubicBezTo>
                    <a:pt x="47" y="5"/>
                    <a:pt x="45" y="8"/>
                    <a:pt x="48" y="8"/>
                  </a:cubicBezTo>
                  <a:cubicBezTo>
                    <a:pt x="49" y="8"/>
                    <a:pt x="49" y="7"/>
                    <a:pt x="50" y="7"/>
                  </a:cubicBezTo>
                  <a:cubicBezTo>
                    <a:pt x="50" y="8"/>
                    <a:pt x="51" y="9"/>
                    <a:pt x="51" y="10"/>
                  </a:cubicBezTo>
                  <a:cubicBezTo>
                    <a:pt x="52" y="13"/>
                    <a:pt x="52" y="11"/>
                    <a:pt x="54" y="10"/>
                  </a:cubicBezTo>
                  <a:cubicBezTo>
                    <a:pt x="55" y="10"/>
                    <a:pt x="55" y="11"/>
                    <a:pt x="56" y="11"/>
                  </a:cubicBezTo>
                  <a:cubicBezTo>
                    <a:pt x="57" y="12"/>
                    <a:pt x="59" y="11"/>
                    <a:pt x="60" y="10"/>
                  </a:cubicBezTo>
                  <a:cubicBezTo>
                    <a:pt x="60" y="10"/>
                    <a:pt x="63" y="8"/>
                    <a:pt x="63" y="9"/>
                  </a:cubicBezTo>
                  <a:cubicBezTo>
                    <a:pt x="63" y="11"/>
                    <a:pt x="58" y="11"/>
                    <a:pt x="61" y="14"/>
                  </a:cubicBezTo>
                  <a:cubicBezTo>
                    <a:pt x="62" y="15"/>
                    <a:pt x="67" y="19"/>
                    <a:pt x="64" y="19"/>
                  </a:cubicBezTo>
                  <a:cubicBezTo>
                    <a:pt x="62" y="20"/>
                    <a:pt x="63" y="20"/>
                    <a:pt x="63" y="22"/>
                  </a:cubicBezTo>
                  <a:cubicBezTo>
                    <a:pt x="63" y="22"/>
                    <a:pt x="61" y="22"/>
                    <a:pt x="62" y="23"/>
                  </a:cubicBezTo>
                  <a:cubicBezTo>
                    <a:pt x="63" y="23"/>
                    <a:pt x="62" y="24"/>
                    <a:pt x="62" y="25"/>
                  </a:cubicBezTo>
                  <a:cubicBezTo>
                    <a:pt x="62" y="26"/>
                    <a:pt x="63" y="25"/>
                    <a:pt x="64" y="26"/>
                  </a:cubicBezTo>
                  <a:cubicBezTo>
                    <a:pt x="64" y="28"/>
                    <a:pt x="61" y="27"/>
                    <a:pt x="61" y="28"/>
                  </a:cubicBezTo>
                  <a:cubicBezTo>
                    <a:pt x="62" y="29"/>
                    <a:pt x="61" y="29"/>
                    <a:pt x="61" y="31"/>
                  </a:cubicBezTo>
                  <a:cubicBezTo>
                    <a:pt x="62" y="31"/>
                    <a:pt x="62" y="31"/>
                    <a:pt x="62" y="31"/>
                  </a:cubicBezTo>
                  <a:cubicBezTo>
                    <a:pt x="64" y="29"/>
                    <a:pt x="63" y="36"/>
                    <a:pt x="63" y="36"/>
                  </a:cubicBezTo>
                  <a:cubicBezTo>
                    <a:pt x="64" y="36"/>
                    <a:pt x="65" y="36"/>
                    <a:pt x="66" y="36"/>
                  </a:cubicBezTo>
                  <a:cubicBezTo>
                    <a:pt x="67" y="37"/>
                    <a:pt x="68" y="38"/>
                    <a:pt x="68" y="38"/>
                  </a:cubicBezTo>
                  <a:cubicBezTo>
                    <a:pt x="69" y="39"/>
                    <a:pt x="69" y="38"/>
                    <a:pt x="70" y="37"/>
                  </a:cubicBezTo>
                  <a:cubicBezTo>
                    <a:pt x="71" y="36"/>
                    <a:pt x="71" y="39"/>
                    <a:pt x="70" y="39"/>
                  </a:cubicBezTo>
                  <a:cubicBezTo>
                    <a:pt x="71" y="39"/>
                    <a:pt x="71" y="38"/>
                    <a:pt x="72" y="38"/>
                  </a:cubicBezTo>
                  <a:cubicBezTo>
                    <a:pt x="73" y="39"/>
                    <a:pt x="74" y="40"/>
                    <a:pt x="75" y="40"/>
                  </a:cubicBezTo>
                  <a:cubicBezTo>
                    <a:pt x="75" y="41"/>
                    <a:pt x="76" y="41"/>
                    <a:pt x="75" y="42"/>
                  </a:cubicBezTo>
                  <a:cubicBezTo>
                    <a:pt x="75" y="42"/>
                    <a:pt x="74" y="43"/>
                    <a:pt x="74" y="43"/>
                  </a:cubicBezTo>
                  <a:cubicBezTo>
                    <a:pt x="75" y="43"/>
                    <a:pt x="75" y="43"/>
                    <a:pt x="76" y="43"/>
                  </a:cubicBezTo>
                  <a:cubicBezTo>
                    <a:pt x="76" y="43"/>
                    <a:pt x="75" y="44"/>
                    <a:pt x="76" y="44"/>
                  </a:cubicBezTo>
                  <a:cubicBezTo>
                    <a:pt x="76" y="44"/>
                    <a:pt x="78" y="43"/>
                    <a:pt x="78" y="43"/>
                  </a:cubicBezTo>
                  <a:cubicBezTo>
                    <a:pt x="79" y="43"/>
                    <a:pt x="80" y="43"/>
                    <a:pt x="81" y="43"/>
                  </a:cubicBezTo>
                  <a:cubicBezTo>
                    <a:pt x="83" y="44"/>
                    <a:pt x="86" y="44"/>
                    <a:pt x="88" y="45"/>
                  </a:cubicBezTo>
                  <a:cubicBezTo>
                    <a:pt x="90" y="45"/>
                    <a:pt x="90" y="42"/>
                    <a:pt x="92" y="45"/>
                  </a:cubicBezTo>
                  <a:cubicBezTo>
                    <a:pt x="93" y="45"/>
                    <a:pt x="94" y="46"/>
                    <a:pt x="95" y="47"/>
                  </a:cubicBezTo>
                  <a:cubicBezTo>
                    <a:pt x="96" y="47"/>
                    <a:pt x="96" y="47"/>
                    <a:pt x="96" y="47"/>
                  </a:cubicBezTo>
                  <a:cubicBezTo>
                    <a:pt x="96" y="54"/>
                    <a:pt x="96" y="60"/>
                    <a:pt x="96" y="66"/>
                  </a:cubicBezTo>
                  <a:cubicBezTo>
                    <a:pt x="96" y="74"/>
                    <a:pt x="96" y="81"/>
                    <a:pt x="96" y="89"/>
                  </a:cubicBezTo>
                  <a:cubicBezTo>
                    <a:pt x="96" y="90"/>
                    <a:pt x="96" y="90"/>
                    <a:pt x="96" y="91"/>
                  </a:cubicBezTo>
                  <a:cubicBezTo>
                    <a:pt x="96" y="92"/>
                    <a:pt x="89" y="94"/>
                    <a:pt x="88" y="94"/>
                  </a:cubicBezTo>
                  <a:cubicBezTo>
                    <a:pt x="86" y="95"/>
                    <a:pt x="83" y="97"/>
                    <a:pt x="80" y="97"/>
                  </a:cubicBezTo>
                  <a:cubicBezTo>
                    <a:pt x="77" y="97"/>
                    <a:pt x="73" y="95"/>
                    <a:pt x="70" y="94"/>
                  </a:cubicBezTo>
                  <a:cubicBezTo>
                    <a:pt x="65" y="93"/>
                    <a:pt x="60" y="91"/>
                    <a:pt x="54" y="90"/>
                  </a:cubicBezTo>
                  <a:cubicBezTo>
                    <a:pt x="52" y="89"/>
                    <a:pt x="49" y="88"/>
                    <a:pt x="47" y="88"/>
                  </a:cubicBezTo>
                  <a:cubicBezTo>
                    <a:pt x="44" y="87"/>
                    <a:pt x="41" y="87"/>
                    <a:pt x="39" y="87"/>
                  </a:cubicBezTo>
                  <a:cubicBezTo>
                    <a:pt x="33" y="87"/>
                    <a:pt x="29" y="85"/>
                    <a:pt x="24" y="85"/>
                  </a:cubicBezTo>
                  <a:cubicBezTo>
                    <a:pt x="19" y="84"/>
                    <a:pt x="14" y="87"/>
                    <a:pt x="9" y="88"/>
                  </a:cubicBezTo>
                  <a:cubicBezTo>
                    <a:pt x="9" y="88"/>
                    <a:pt x="9" y="88"/>
                    <a:pt x="9" y="88"/>
                  </a:cubicBezTo>
                  <a:cubicBezTo>
                    <a:pt x="10" y="87"/>
                    <a:pt x="10" y="87"/>
                    <a:pt x="10" y="86"/>
                  </a:cubicBezTo>
                  <a:cubicBezTo>
                    <a:pt x="10" y="83"/>
                    <a:pt x="6" y="89"/>
                    <a:pt x="5" y="84"/>
                  </a:cubicBezTo>
                  <a:cubicBezTo>
                    <a:pt x="5" y="84"/>
                    <a:pt x="7" y="84"/>
                    <a:pt x="6" y="83"/>
                  </a:cubicBezTo>
                  <a:cubicBezTo>
                    <a:pt x="6" y="82"/>
                    <a:pt x="5" y="81"/>
                    <a:pt x="4" y="81"/>
                  </a:cubicBezTo>
                  <a:cubicBezTo>
                    <a:pt x="3" y="78"/>
                    <a:pt x="1" y="76"/>
                    <a:pt x="0" y="74"/>
                  </a:cubicBezTo>
                  <a:cubicBezTo>
                    <a:pt x="0" y="74"/>
                    <a:pt x="0" y="75"/>
                    <a:pt x="0" y="75"/>
                  </a:cubicBezTo>
                  <a:cubicBezTo>
                    <a:pt x="0" y="75"/>
                    <a:pt x="0" y="75"/>
                    <a:pt x="0" y="75"/>
                  </a:cubicBezTo>
                  <a:cubicBezTo>
                    <a:pt x="3" y="70"/>
                    <a:pt x="7" y="65"/>
                    <a:pt x="11" y="60"/>
                  </a:cubicBezTo>
                  <a:cubicBezTo>
                    <a:pt x="14" y="56"/>
                    <a:pt x="18" y="53"/>
                    <a:pt x="18" y="48"/>
                  </a:cubicBezTo>
                  <a:cubicBezTo>
                    <a:pt x="18" y="45"/>
                    <a:pt x="17" y="43"/>
                    <a:pt x="16" y="41"/>
                  </a:cubicBezTo>
                  <a:cubicBezTo>
                    <a:pt x="15" y="39"/>
                    <a:pt x="16" y="37"/>
                    <a:pt x="15" y="34"/>
                  </a:cubicBezTo>
                  <a:cubicBezTo>
                    <a:pt x="15" y="31"/>
                    <a:pt x="9" y="28"/>
                    <a:pt x="12" y="24"/>
                  </a:cubicBezTo>
                  <a:cubicBezTo>
                    <a:pt x="13" y="23"/>
                    <a:pt x="15" y="22"/>
                    <a:pt x="15" y="21"/>
                  </a:cubicBezTo>
                  <a:cubicBezTo>
                    <a:pt x="16" y="20"/>
                    <a:pt x="16" y="19"/>
                    <a:pt x="17" y="17"/>
                  </a:cubicBezTo>
                  <a:cubicBezTo>
                    <a:pt x="17" y="16"/>
                    <a:pt x="18" y="15"/>
                    <a:pt x="18" y="13"/>
                  </a:cubicBezTo>
                  <a:cubicBezTo>
                    <a:pt x="18" y="13"/>
                    <a:pt x="18" y="13"/>
                    <a:pt x="19" y="12"/>
                  </a:cubicBezTo>
                  <a:cubicBezTo>
                    <a:pt x="19" y="11"/>
                    <a:pt x="20" y="11"/>
                    <a:pt x="20" y="10"/>
                  </a:cubicBezTo>
                  <a:cubicBezTo>
                    <a:pt x="20" y="9"/>
                    <a:pt x="20" y="8"/>
                    <a:pt x="20" y="8"/>
                  </a:cubicBezTo>
                  <a:cubicBezTo>
                    <a:pt x="21" y="7"/>
                    <a:pt x="22" y="8"/>
                    <a:pt x="23" y="7"/>
                  </a:cubicBezTo>
                  <a:cubicBezTo>
                    <a:pt x="23" y="7"/>
                    <a:pt x="23" y="6"/>
                    <a:pt x="24" y="6"/>
                  </a:cubicBezTo>
                  <a:cubicBezTo>
                    <a:pt x="25" y="5"/>
                    <a:pt x="26" y="5"/>
                    <a:pt x="27" y="5"/>
                  </a:cubicBezTo>
                  <a:cubicBezTo>
                    <a:pt x="28" y="5"/>
                    <a:pt x="30" y="5"/>
                    <a:pt x="32" y="4"/>
                  </a:cubicBezTo>
                  <a:cubicBezTo>
                    <a:pt x="33" y="3"/>
                    <a:pt x="32" y="2"/>
                    <a:pt x="34" y="2"/>
                  </a:cubicBezTo>
                  <a:cubicBezTo>
                    <a:pt x="37" y="1"/>
                    <a:pt x="35" y="4"/>
                    <a:pt x="37" y="5"/>
                  </a:cubicBezTo>
                  <a:cubicBezTo>
                    <a:pt x="37" y="5"/>
                    <a:pt x="38" y="3"/>
                    <a:pt x="38" y="3"/>
                  </a:cubicBezTo>
                  <a:cubicBezTo>
                    <a:pt x="38" y="2"/>
                    <a:pt x="38" y="2"/>
                    <a:pt x="39" y="1"/>
                  </a:cubicBezTo>
                  <a:cubicBezTo>
                    <a:pt x="39" y="0"/>
                    <a:pt x="40" y="1"/>
                    <a:pt x="41"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7"/>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8"/>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0" name="Oval 49"/>
            <p:cNvSpPr>
              <a:spLocks noChangeArrowheads="1"/>
            </p:cNvSpPr>
            <p:nvPr/>
          </p:nvSpPr>
          <p:spPr bwMode="auto">
            <a:xfrm>
              <a:off x="5003" y="3045"/>
              <a:ext cx="1" cy="1"/>
            </a:xfrm>
            <a:prstGeom prst="ellipse">
              <a:avLst/>
            </a:pr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50"/>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51"/>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52"/>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53"/>
            <p:cNvSpPr>
              <a:spLocks/>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54"/>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55"/>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56"/>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57"/>
            <p:cNvSpPr>
              <a:spLocks noEditPoints="1"/>
            </p:cNvSpPr>
            <p:nvPr/>
          </p:nvSpPr>
          <p:spPr bwMode="auto">
            <a:xfrm>
              <a:off x="4895" y="3045"/>
              <a:ext cx="213" cy="202"/>
            </a:xfrm>
            <a:custGeom>
              <a:avLst/>
              <a:gdLst>
                <a:gd name="T0" fmla="*/ 1 w 53"/>
                <a:gd name="T1" fmla="*/ 27 h 50"/>
                <a:gd name="T2" fmla="*/ 3 w 53"/>
                <a:gd name="T3" fmla="*/ 25 h 50"/>
                <a:gd name="T4" fmla="*/ 6 w 53"/>
                <a:gd name="T5" fmla="*/ 27 h 50"/>
                <a:gd name="T6" fmla="*/ 12 w 53"/>
                <a:gd name="T7" fmla="*/ 32 h 50"/>
                <a:gd name="T8" fmla="*/ 13 w 53"/>
                <a:gd name="T9" fmla="*/ 37 h 50"/>
                <a:gd name="T10" fmla="*/ 24 w 53"/>
                <a:gd name="T11" fmla="*/ 38 h 50"/>
                <a:gd name="T12" fmla="*/ 25 w 53"/>
                <a:gd name="T13" fmla="*/ 43 h 50"/>
                <a:gd name="T14" fmla="*/ 29 w 53"/>
                <a:gd name="T15" fmla="*/ 41 h 50"/>
                <a:gd name="T16" fmla="*/ 35 w 53"/>
                <a:gd name="T17" fmla="*/ 29 h 50"/>
                <a:gd name="T18" fmla="*/ 42 w 53"/>
                <a:gd name="T19" fmla="*/ 36 h 50"/>
                <a:gd name="T20" fmla="*/ 44 w 53"/>
                <a:gd name="T21" fmla="*/ 40 h 50"/>
                <a:gd name="T22" fmla="*/ 50 w 53"/>
                <a:gd name="T23" fmla="*/ 40 h 50"/>
                <a:gd name="T24" fmla="*/ 47 w 53"/>
                <a:gd name="T25" fmla="*/ 30 h 50"/>
                <a:gd name="T26" fmla="*/ 50 w 53"/>
                <a:gd name="T27" fmla="*/ 31 h 50"/>
                <a:gd name="T28" fmla="*/ 50 w 53"/>
                <a:gd name="T29" fmla="*/ 26 h 50"/>
                <a:gd name="T30" fmla="*/ 47 w 53"/>
                <a:gd name="T31" fmla="*/ 20 h 50"/>
                <a:gd name="T32" fmla="*/ 49 w 53"/>
                <a:gd name="T33" fmla="*/ 11 h 50"/>
                <a:gd name="T34" fmla="*/ 47 w 53"/>
                <a:gd name="T35" fmla="*/ 8 h 50"/>
                <a:gd name="T36" fmla="*/ 42 w 53"/>
                <a:gd name="T37" fmla="*/ 8 h 50"/>
                <a:gd name="T38" fmla="*/ 26 w 53"/>
                <a:gd name="T39" fmla="*/ 7 h 50"/>
                <a:gd name="T40" fmla="*/ 19 w 53"/>
                <a:gd name="T41" fmla="*/ 12 h 50"/>
                <a:gd name="T42" fmla="*/ 13 w 53"/>
                <a:gd name="T43" fmla="*/ 10 h 50"/>
                <a:gd name="T44" fmla="*/ 9 w 53"/>
                <a:gd name="T45" fmla="*/ 10 h 50"/>
                <a:gd name="T46" fmla="*/ 10 w 53"/>
                <a:gd name="T47" fmla="*/ 15 h 50"/>
                <a:gd name="T48" fmla="*/ 12 w 53"/>
                <a:gd name="T49" fmla="*/ 20 h 50"/>
                <a:gd name="T50" fmla="*/ 6 w 53"/>
                <a:gd name="T51" fmla="*/ 20 h 50"/>
                <a:gd name="T52" fmla="*/ 24 w 53"/>
                <a:gd name="T53" fmla="*/ 48 h 50"/>
                <a:gd name="T54" fmla="*/ 18 w 53"/>
                <a:gd name="T55" fmla="*/ 43 h 50"/>
                <a:gd name="T56" fmla="*/ 13 w 53"/>
                <a:gd name="T57" fmla="*/ 44 h 50"/>
                <a:gd name="T58" fmla="*/ 7 w 53"/>
                <a:gd name="T59" fmla="*/ 45 h 50"/>
                <a:gd name="T60" fmla="*/ 13 w 53"/>
                <a:gd name="T61" fmla="*/ 48 h 50"/>
                <a:gd name="T62" fmla="*/ 24 w 53"/>
                <a:gd name="T63" fmla="*/ 48 h 50"/>
                <a:gd name="T64" fmla="*/ 27 w 53"/>
                <a:gd name="T65" fmla="*/ 0 h 50"/>
                <a:gd name="T66" fmla="*/ 27 w 53"/>
                <a:gd name="T67" fmla="*/ 0 h 50"/>
                <a:gd name="T68" fmla="*/ 8 w 53"/>
                <a:gd name="T69" fmla="*/ 29 h 50"/>
                <a:gd name="T70" fmla="*/ 27 w 53"/>
                <a:gd name="T71" fmla="*/ 0 h 50"/>
                <a:gd name="T72" fmla="*/ 27 w 53"/>
                <a:gd name="T73" fmla="*/ 0 h 50"/>
                <a:gd name="T74" fmla="*/ 27 w 53"/>
                <a:gd name="T75" fmla="*/ 0 h 50"/>
                <a:gd name="T76" fmla="*/ 27 w 53"/>
                <a:gd name="T77" fmla="*/ 0 h 50"/>
                <a:gd name="T78" fmla="*/ 27 w 53"/>
                <a:gd name="T79" fmla="*/ 0 h 50"/>
                <a:gd name="T80" fmla="*/ 27 w 53"/>
                <a:gd name="T81" fmla="*/ 0 h 50"/>
                <a:gd name="T82" fmla="*/ 27 w 53"/>
                <a:gd name="T83" fmla="*/ 0 h 50"/>
                <a:gd name="T84" fmla="*/ 27 w 53"/>
                <a:gd name="T85" fmla="*/ 0 h 50"/>
                <a:gd name="T86" fmla="*/ 27 w 53"/>
                <a:gd name="T8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0">
                  <a:moveTo>
                    <a:pt x="1" y="27"/>
                  </a:moveTo>
                  <a:cubicBezTo>
                    <a:pt x="2" y="27"/>
                    <a:pt x="2" y="27"/>
                    <a:pt x="2" y="27"/>
                  </a:cubicBezTo>
                  <a:cubicBezTo>
                    <a:pt x="2" y="28"/>
                    <a:pt x="0" y="28"/>
                    <a:pt x="1" y="27"/>
                  </a:cubicBezTo>
                  <a:moveTo>
                    <a:pt x="0" y="25"/>
                  </a:moveTo>
                  <a:cubicBezTo>
                    <a:pt x="1" y="25"/>
                    <a:pt x="1" y="26"/>
                    <a:pt x="1" y="25"/>
                  </a:cubicBezTo>
                  <a:cubicBezTo>
                    <a:pt x="2" y="25"/>
                    <a:pt x="2" y="25"/>
                    <a:pt x="3" y="25"/>
                  </a:cubicBezTo>
                  <a:cubicBezTo>
                    <a:pt x="3" y="26"/>
                    <a:pt x="1" y="26"/>
                    <a:pt x="2" y="27"/>
                  </a:cubicBezTo>
                  <a:cubicBezTo>
                    <a:pt x="2" y="27"/>
                    <a:pt x="5" y="26"/>
                    <a:pt x="6" y="26"/>
                  </a:cubicBezTo>
                  <a:cubicBezTo>
                    <a:pt x="6" y="26"/>
                    <a:pt x="5" y="27"/>
                    <a:pt x="6" y="27"/>
                  </a:cubicBezTo>
                  <a:cubicBezTo>
                    <a:pt x="6" y="27"/>
                    <a:pt x="7" y="27"/>
                    <a:pt x="8" y="27"/>
                  </a:cubicBezTo>
                  <a:cubicBezTo>
                    <a:pt x="9" y="28"/>
                    <a:pt x="6" y="29"/>
                    <a:pt x="7" y="30"/>
                  </a:cubicBezTo>
                  <a:cubicBezTo>
                    <a:pt x="8" y="32"/>
                    <a:pt x="10" y="32"/>
                    <a:pt x="12" y="32"/>
                  </a:cubicBezTo>
                  <a:cubicBezTo>
                    <a:pt x="13" y="32"/>
                    <a:pt x="15" y="32"/>
                    <a:pt x="15" y="33"/>
                  </a:cubicBezTo>
                  <a:cubicBezTo>
                    <a:pt x="15" y="34"/>
                    <a:pt x="15" y="35"/>
                    <a:pt x="15" y="36"/>
                  </a:cubicBezTo>
                  <a:cubicBezTo>
                    <a:pt x="15" y="36"/>
                    <a:pt x="12" y="37"/>
                    <a:pt x="13" y="37"/>
                  </a:cubicBezTo>
                  <a:cubicBezTo>
                    <a:pt x="14" y="38"/>
                    <a:pt x="15" y="37"/>
                    <a:pt x="16" y="37"/>
                  </a:cubicBezTo>
                  <a:cubicBezTo>
                    <a:pt x="17" y="38"/>
                    <a:pt x="18" y="39"/>
                    <a:pt x="20" y="39"/>
                  </a:cubicBezTo>
                  <a:cubicBezTo>
                    <a:pt x="21" y="39"/>
                    <a:pt x="23" y="37"/>
                    <a:pt x="24" y="38"/>
                  </a:cubicBezTo>
                  <a:cubicBezTo>
                    <a:pt x="24" y="39"/>
                    <a:pt x="22" y="40"/>
                    <a:pt x="23" y="41"/>
                  </a:cubicBezTo>
                  <a:cubicBezTo>
                    <a:pt x="24" y="41"/>
                    <a:pt x="26" y="40"/>
                    <a:pt x="26" y="42"/>
                  </a:cubicBezTo>
                  <a:cubicBezTo>
                    <a:pt x="26" y="42"/>
                    <a:pt x="23" y="43"/>
                    <a:pt x="25" y="43"/>
                  </a:cubicBezTo>
                  <a:cubicBezTo>
                    <a:pt x="26" y="43"/>
                    <a:pt x="27" y="45"/>
                    <a:pt x="27" y="46"/>
                  </a:cubicBezTo>
                  <a:cubicBezTo>
                    <a:pt x="28" y="45"/>
                    <a:pt x="28" y="43"/>
                    <a:pt x="28" y="42"/>
                  </a:cubicBezTo>
                  <a:cubicBezTo>
                    <a:pt x="28" y="42"/>
                    <a:pt x="28" y="41"/>
                    <a:pt x="29" y="41"/>
                  </a:cubicBezTo>
                  <a:cubicBezTo>
                    <a:pt x="30" y="40"/>
                    <a:pt x="30" y="40"/>
                    <a:pt x="30" y="38"/>
                  </a:cubicBezTo>
                  <a:cubicBezTo>
                    <a:pt x="30" y="37"/>
                    <a:pt x="31" y="35"/>
                    <a:pt x="32" y="34"/>
                  </a:cubicBezTo>
                  <a:cubicBezTo>
                    <a:pt x="33" y="32"/>
                    <a:pt x="34" y="30"/>
                    <a:pt x="35" y="29"/>
                  </a:cubicBezTo>
                  <a:cubicBezTo>
                    <a:pt x="36" y="28"/>
                    <a:pt x="39" y="30"/>
                    <a:pt x="40" y="30"/>
                  </a:cubicBezTo>
                  <a:cubicBezTo>
                    <a:pt x="42" y="31"/>
                    <a:pt x="38" y="32"/>
                    <a:pt x="39" y="34"/>
                  </a:cubicBezTo>
                  <a:cubicBezTo>
                    <a:pt x="40" y="34"/>
                    <a:pt x="43" y="34"/>
                    <a:pt x="42" y="36"/>
                  </a:cubicBezTo>
                  <a:cubicBezTo>
                    <a:pt x="42" y="36"/>
                    <a:pt x="39" y="38"/>
                    <a:pt x="41" y="39"/>
                  </a:cubicBezTo>
                  <a:cubicBezTo>
                    <a:pt x="42" y="39"/>
                    <a:pt x="42" y="39"/>
                    <a:pt x="43" y="39"/>
                  </a:cubicBezTo>
                  <a:cubicBezTo>
                    <a:pt x="44" y="39"/>
                    <a:pt x="44" y="39"/>
                    <a:pt x="44" y="40"/>
                  </a:cubicBezTo>
                  <a:cubicBezTo>
                    <a:pt x="44" y="41"/>
                    <a:pt x="45" y="40"/>
                    <a:pt x="45" y="39"/>
                  </a:cubicBezTo>
                  <a:cubicBezTo>
                    <a:pt x="46" y="39"/>
                    <a:pt x="47" y="40"/>
                    <a:pt x="48" y="40"/>
                  </a:cubicBezTo>
                  <a:cubicBezTo>
                    <a:pt x="49" y="41"/>
                    <a:pt x="49" y="41"/>
                    <a:pt x="50" y="40"/>
                  </a:cubicBezTo>
                  <a:cubicBezTo>
                    <a:pt x="51" y="39"/>
                    <a:pt x="50" y="37"/>
                    <a:pt x="49" y="36"/>
                  </a:cubicBezTo>
                  <a:cubicBezTo>
                    <a:pt x="48" y="35"/>
                    <a:pt x="48" y="34"/>
                    <a:pt x="48" y="33"/>
                  </a:cubicBezTo>
                  <a:cubicBezTo>
                    <a:pt x="49" y="32"/>
                    <a:pt x="47" y="31"/>
                    <a:pt x="47" y="30"/>
                  </a:cubicBezTo>
                  <a:cubicBezTo>
                    <a:pt x="48" y="29"/>
                    <a:pt x="49" y="29"/>
                    <a:pt x="49" y="30"/>
                  </a:cubicBezTo>
                  <a:cubicBezTo>
                    <a:pt x="50" y="30"/>
                    <a:pt x="49" y="31"/>
                    <a:pt x="49" y="32"/>
                  </a:cubicBezTo>
                  <a:cubicBezTo>
                    <a:pt x="50" y="32"/>
                    <a:pt x="50" y="31"/>
                    <a:pt x="50" y="31"/>
                  </a:cubicBezTo>
                  <a:cubicBezTo>
                    <a:pt x="50" y="30"/>
                    <a:pt x="50" y="30"/>
                    <a:pt x="50" y="30"/>
                  </a:cubicBezTo>
                  <a:cubicBezTo>
                    <a:pt x="50" y="29"/>
                    <a:pt x="49" y="27"/>
                    <a:pt x="49" y="26"/>
                  </a:cubicBezTo>
                  <a:cubicBezTo>
                    <a:pt x="49" y="26"/>
                    <a:pt x="50" y="27"/>
                    <a:pt x="50" y="26"/>
                  </a:cubicBezTo>
                  <a:cubicBezTo>
                    <a:pt x="50" y="26"/>
                    <a:pt x="47" y="24"/>
                    <a:pt x="47" y="23"/>
                  </a:cubicBezTo>
                  <a:cubicBezTo>
                    <a:pt x="47" y="23"/>
                    <a:pt x="48" y="22"/>
                    <a:pt x="48" y="22"/>
                  </a:cubicBezTo>
                  <a:cubicBezTo>
                    <a:pt x="48" y="21"/>
                    <a:pt x="48" y="20"/>
                    <a:pt x="47" y="20"/>
                  </a:cubicBezTo>
                  <a:cubicBezTo>
                    <a:pt x="47" y="18"/>
                    <a:pt x="45" y="17"/>
                    <a:pt x="46" y="15"/>
                  </a:cubicBezTo>
                  <a:cubicBezTo>
                    <a:pt x="46" y="13"/>
                    <a:pt x="47" y="14"/>
                    <a:pt x="47" y="14"/>
                  </a:cubicBezTo>
                  <a:cubicBezTo>
                    <a:pt x="47" y="14"/>
                    <a:pt x="48" y="10"/>
                    <a:pt x="49" y="11"/>
                  </a:cubicBezTo>
                  <a:cubicBezTo>
                    <a:pt x="49" y="11"/>
                    <a:pt x="51" y="9"/>
                    <a:pt x="51" y="9"/>
                  </a:cubicBezTo>
                  <a:cubicBezTo>
                    <a:pt x="51" y="9"/>
                    <a:pt x="53" y="10"/>
                    <a:pt x="53" y="10"/>
                  </a:cubicBezTo>
                  <a:cubicBezTo>
                    <a:pt x="53" y="8"/>
                    <a:pt x="48" y="7"/>
                    <a:pt x="47" y="8"/>
                  </a:cubicBezTo>
                  <a:cubicBezTo>
                    <a:pt x="46" y="8"/>
                    <a:pt x="45" y="9"/>
                    <a:pt x="44" y="9"/>
                  </a:cubicBezTo>
                  <a:cubicBezTo>
                    <a:pt x="44" y="9"/>
                    <a:pt x="43" y="10"/>
                    <a:pt x="43" y="9"/>
                  </a:cubicBezTo>
                  <a:cubicBezTo>
                    <a:pt x="42" y="9"/>
                    <a:pt x="42" y="8"/>
                    <a:pt x="42" y="8"/>
                  </a:cubicBezTo>
                  <a:cubicBezTo>
                    <a:pt x="40" y="8"/>
                    <a:pt x="38" y="7"/>
                    <a:pt x="36" y="5"/>
                  </a:cubicBezTo>
                  <a:cubicBezTo>
                    <a:pt x="34" y="3"/>
                    <a:pt x="30" y="1"/>
                    <a:pt x="27" y="0"/>
                  </a:cubicBezTo>
                  <a:cubicBezTo>
                    <a:pt x="28" y="0"/>
                    <a:pt x="26" y="6"/>
                    <a:pt x="26" y="7"/>
                  </a:cubicBezTo>
                  <a:cubicBezTo>
                    <a:pt x="25" y="8"/>
                    <a:pt x="26" y="11"/>
                    <a:pt x="26" y="11"/>
                  </a:cubicBezTo>
                  <a:cubicBezTo>
                    <a:pt x="24" y="13"/>
                    <a:pt x="22" y="14"/>
                    <a:pt x="20" y="13"/>
                  </a:cubicBezTo>
                  <a:cubicBezTo>
                    <a:pt x="20" y="13"/>
                    <a:pt x="18" y="13"/>
                    <a:pt x="19" y="12"/>
                  </a:cubicBezTo>
                  <a:cubicBezTo>
                    <a:pt x="20" y="11"/>
                    <a:pt x="17" y="11"/>
                    <a:pt x="17" y="11"/>
                  </a:cubicBezTo>
                  <a:cubicBezTo>
                    <a:pt x="16" y="11"/>
                    <a:pt x="16" y="12"/>
                    <a:pt x="16" y="11"/>
                  </a:cubicBezTo>
                  <a:cubicBezTo>
                    <a:pt x="15" y="11"/>
                    <a:pt x="14" y="11"/>
                    <a:pt x="13" y="10"/>
                  </a:cubicBezTo>
                  <a:cubicBezTo>
                    <a:pt x="12" y="10"/>
                    <a:pt x="11" y="9"/>
                    <a:pt x="10" y="10"/>
                  </a:cubicBezTo>
                  <a:cubicBezTo>
                    <a:pt x="10" y="10"/>
                    <a:pt x="10" y="10"/>
                    <a:pt x="10" y="10"/>
                  </a:cubicBezTo>
                  <a:cubicBezTo>
                    <a:pt x="10" y="10"/>
                    <a:pt x="9" y="10"/>
                    <a:pt x="9" y="10"/>
                  </a:cubicBezTo>
                  <a:cubicBezTo>
                    <a:pt x="9" y="11"/>
                    <a:pt x="9" y="11"/>
                    <a:pt x="9" y="12"/>
                  </a:cubicBezTo>
                  <a:cubicBezTo>
                    <a:pt x="9" y="13"/>
                    <a:pt x="8" y="13"/>
                    <a:pt x="8" y="13"/>
                  </a:cubicBezTo>
                  <a:cubicBezTo>
                    <a:pt x="7" y="15"/>
                    <a:pt x="10" y="15"/>
                    <a:pt x="10" y="15"/>
                  </a:cubicBezTo>
                  <a:cubicBezTo>
                    <a:pt x="10" y="15"/>
                    <a:pt x="10" y="15"/>
                    <a:pt x="10" y="15"/>
                  </a:cubicBezTo>
                  <a:cubicBezTo>
                    <a:pt x="10" y="16"/>
                    <a:pt x="16" y="15"/>
                    <a:pt x="15" y="18"/>
                  </a:cubicBezTo>
                  <a:cubicBezTo>
                    <a:pt x="15" y="21"/>
                    <a:pt x="14" y="19"/>
                    <a:pt x="12" y="20"/>
                  </a:cubicBezTo>
                  <a:cubicBezTo>
                    <a:pt x="10" y="20"/>
                    <a:pt x="10" y="21"/>
                    <a:pt x="10" y="21"/>
                  </a:cubicBezTo>
                  <a:cubicBezTo>
                    <a:pt x="9" y="22"/>
                    <a:pt x="6" y="22"/>
                    <a:pt x="6" y="21"/>
                  </a:cubicBezTo>
                  <a:cubicBezTo>
                    <a:pt x="6" y="21"/>
                    <a:pt x="7" y="20"/>
                    <a:pt x="6" y="20"/>
                  </a:cubicBezTo>
                  <a:cubicBezTo>
                    <a:pt x="5" y="20"/>
                    <a:pt x="3" y="20"/>
                    <a:pt x="2" y="21"/>
                  </a:cubicBezTo>
                  <a:cubicBezTo>
                    <a:pt x="1" y="22"/>
                    <a:pt x="1" y="23"/>
                    <a:pt x="0" y="25"/>
                  </a:cubicBezTo>
                  <a:close/>
                  <a:moveTo>
                    <a:pt x="24" y="48"/>
                  </a:moveTo>
                  <a:cubicBezTo>
                    <a:pt x="23" y="47"/>
                    <a:pt x="22" y="46"/>
                    <a:pt x="21" y="46"/>
                  </a:cubicBezTo>
                  <a:cubicBezTo>
                    <a:pt x="21" y="45"/>
                    <a:pt x="21" y="44"/>
                    <a:pt x="20" y="44"/>
                  </a:cubicBezTo>
                  <a:cubicBezTo>
                    <a:pt x="19" y="44"/>
                    <a:pt x="18" y="45"/>
                    <a:pt x="18" y="43"/>
                  </a:cubicBezTo>
                  <a:cubicBezTo>
                    <a:pt x="18" y="42"/>
                    <a:pt x="17" y="41"/>
                    <a:pt x="16" y="42"/>
                  </a:cubicBezTo>
                  <a:cubicBezTo>
                    <a:pt x="15" y="42"/>
                    <a:pt x="15" y="43"/>
                    <a:pt x="14" y="44"/>
                  </a:cubicBezTo>
                  <a:cubicBezTo>
                    <a:pt x="14" y="44"/>
                    <a:pt x="13" y="44"/>
                    <a:pt x="13" y="44"/>
                  </a:cubicBezTo>
                  <a:cubicBezTo>
                    <a:pt x="12" y="43"/>
                    <a:pt x="12" y="44"/>
                    <a:pt x="11" y="44"/>
                  </a:cubicBezTo>
                  <a:cubicBezTo>
                    <a:pt x="11" y="45"/>
                    <a:pt x="11" y="43"/>
                    <a:pt x="10" y="43"/>
                  </a:cubicBezTo>
                  <a:cubicBezTo>
                    <a:pt x="9" y="41"/>
                    <a:pt x="8" y="44"/>
                    <a:pt x="7" y="45"/>
                  </a:cubicBezTo>
                  <a:cubicBezTo>
                    <a:pt x="8" y="45"/>
                    <a:pt x="8" y="45"/>
                    <a:pt x="9" y="46"/>
                  </a:cubicBezTo>
                  <a:cubicBezTo>
                    <a:pt x="10" y="47"/>
                    <a:pt x="11" y="47"/>
                    <a:pt x="12" y="48"/>
                  </a:cubicBezTo>
                  <a:cubicBezTo>
                    <a:pt x="12" y="48"/>
                    <a:pt x="13" y="48"/>
                    <a:pt x="13" y="48"/>
                  </a:cubicBezTo>
                  <a:cubicBezTo>
                    <a:pt x="13" y="49"/>
                    <a:pt x="14" y="48"/>
                    <a:pt x="15" y="49"/>
                  </a:cubicBezTo>
                  <a:cubicBezTo>
                    <a:pt x="15" y="49"/>
                    <a:pt x="16" y="50"/>
                    <a:pt x="17" y="50"/>
                  </a:cubicBezTo>
                  <a:cubicBezTo>
                    <a:pt x="18" y="50"/>
                    <a:pt x="23" y="50"/>
                    <a:pt x="24" y="48"/>
                  </a:cubicBezTo>
                  <a:close/>
                  <a:moveTo>
                    <a:pt x="27" y="0"/>
                  </a:moveTo>
                  <a:cubicBezTo>
                    <a:pt x="27" y="0"/>
                    <a:pt x="27" y="0"/>
                    <a:pt x="27" y="0"/>
                  </a:cubicBezTo>
                  <a:close/>
                  <a:moveTo>
                    <a:pt x="27" y="0"/>
                  </a:moveTo>
                  <a:cubicBezTo>
                    <a:pt x="27" y="0"/>
                    <a:pt x="27" y="0"/>
                    <a:pt x="27" y="0"/>
                  </a:cubicBezTo>
                  <a:close/>
                  <a:moveTo>
                    <a:pt x="27" y="0"/>
                  </a:moveTo>
                  <a:cubicBezTo>
                    <a:pt x="27" y="0"/>
                    <a:pt x="27" y="0"/>
                    <a:pt x="27" y="0"/>
                  </a:cubicBezTo>
                  <a:close/>
                  <a:moveTo>
                    <a:pt x="8" y="29"/>
                  </a:moveTo>
                  <a:cubicBezTo>
                    <a:pt x="10" y="30"/>
                    <a:pt x="8" y="31"/>
                    <a:pt x="8" y="30"/>
                  </a:cubicBezTo>
                  <a:cubicBezTo>
                    <a:pt x="8" y="30"/>
                    <a:pt x="8" y="30"/>
                    <a:pt x="8" y="29"/>
                  </a:cubicBezTo>
                  <a:close/>
                  <a:moveTo>
                    <a:pt x="27" y="0"/>
                  </a:moveTo>
                  <a:cubicBezTo>
                    <a:pt x="27" y="0"/>
                    <a:pt x="27" y="0"/>
                    <a:pt x="27" y="0"/>
                  </a:cubicBezTo>
                  <a:cubicBezTo>
                    <a:pt x="27" y="0"/>
                    <a:pt x="27" y="0"/>
                    <a:pt x="27" y="0"/>
                  </a:cubicBezTo>
                  <a:close/>
                  <a:moveTo>
                    <a:pt x="27" y="0"/>
                  </a:move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lose/>
                  <a:moveTo>
                    <a:pt x="27" y="0"/>
                  </a:moveTo>
                  <a:cubicBezTo>
                    <a:pt x="27" y="0"/>
                    <a:pt x="27" y="0"/>
                    <a:pt x="27"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58"/>
            <p:cNvSpPr>
              <a:spLocks/>
            </p:cNvSpPr>
            <p:nvPr/>
          </p:nvSpPr>
          <p:spPr bwMode="auto">
            <a:xfrm>
              <a:off x="4923" y="3210"/>
              <a:ext cx="68" cy="37"/>
            </a:xfrm>
            <a:custGeom>
              <a:avLst/>
              <a:gdLst>
                <a:gd name="T0" fmla="*/ 17 w 17"/>
                <a:gd name="T1" fmla="*/ 7 h 9"/>
                <a:gd name="T2" fmla="*/ 14 w 17"/>
                <a:gd name="T3" fmla="*/ 5 h 9"/>
                <a:gd name="T4" fmla="*/ 13 w 17"/>
                <a:gd name="T5" fmla="*/ 3 h 9"/>
                <a:gd name="T6" fmla="*/ 11 w 17"/>
                <a:gd name="T7" fmla="*/ 2 h 9"/>
                <a:gd name="T8" fmla="*/ 9 w 17"/>
                <a:gd name="T9" fmla="*/ 1 h 9"/>
                <a:gd name="T10" fmla="*/ 7 w 17"/>
                <a:gd name="T11" fmla="*/ 3 h 9"/>
                <a:gd name="T12" fmla="*/ 6 w 17"/>
                <a:gd name="T13" fmla="*/ 3 h 9"/>
                <a:gd name="T14" fmla="*/ 4 w 17"/>
                <a:gd name="T15" fmla="*/ 3 h 9"/>
                <a:gd name="T16" fmla="*/ 3 w 17"/>
                <a:gd name="T17" fmla="*/ 2 h 9"/>
                <a:gd name="T18" fmla="*/ 0 w 17"/>
                <a:gd name="T19" fmla="*/ 4 h 9"/>
                <a:gd name="T20" fmla="*/ 2 w 17"/>
                <a:gd name="T21" fmla="*/ 5 h 9"/>
                <a:gd name="T22" fmla="*/ 5 w 17"/>
                <a:gd name="T23" fmla="*/ 7 h 9"/>
                <a:gd name="T24" fmla="*/ 6 w 17"/>
                <a:gd name="T25" fmla="*/ 7 h 9"/>
                <a:gd name="T26" fmla="*/ 8 w 17"/>
                <a:gd name="T27" fmla="*/ 8 h 9"/>
                <a:gd name="T28" fmla="*/ 10 w 17"/>
                <a:gd name="T29" fmla="*/ 9 h 9"/>
                <a:gd name="T30" fmla="*/ 17 w 17"/>
                <a:gd name="T3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9">
                  <a:moveTo>
                    <a:pt x="17" y="7"/>
                  </a:moveTo>
                  <a:cubicBezTo>
                    <a:pt x="16" y="6"/>
                    <a:pt x="15" y="5"/>
                    <a:pt x="14" y="5"/>
                  </a:cubicBezTo>
                  <a:cubicBezTo>
                    <a:pt x="14" y="4"/>
                    <a:pt x="14" y="3"/>
                    <a:pt x="13" y="3"/>
                  </a:cubicBezTo>
                  <a:cubicBezTo>
                    <a:pt x="12" y="3"/>
                    <a:pt x="11" y="4"/>
                    <a:pt x="11" y="2"/>
                  </a:cubicBezTo>
                  <a:cubicBezTo>
                    <a:pt x="11" y="1"/>
                    <a:pt x="10" y="0"/>
                    <a:pt x="9" y="1"/>
                  </a:cubicBezTo>
                  <a:cubicBezTo>
                    <a:pt x="8" y="1"/>
                    <a:pt x="8" y="2"/>
                    <a:pt x="7" y="3"/>
                  </a:cubicBezTo>
                  <a:cubicBezTo>
                    <a:pt x="7" y="3"/>
                    <a:pt x="6" y="3"/>
                    <a:pt x="6" y="3"/>
                  </a:cubicBezTo>
                  <a:cubicBezTo>
                    <a:pt x="5" y="2"/>
                    <a:pt x="5" y="3"/>
                    <a:pt x="4" y="3"/>
                  </a:cubicBezTo>
                  <a:cubicBezTo>
                    <a:pt x="4" y="4"/>
                    <a:pt x="4" y="2"/>
                    <a:pt x="3" y="2"/>
                  </a:cubicBezTo>
                  <a:cubicBezTo>
                    <a:pt x="2" y="0"/>
                    <a:pt x="1" y="3"/>
                    <a:pt x="0" y="4"/>
                  </a:cubicBezTo>
                  <a:cubicBezTo>
                    <a:pt x="1" y="4"/>
                    <a:pt x="1" y="4"/>
                    <a:pt x="2" y="5"/>
                  </a:cubicBezTo>
                  <a:cubicBezTo>
                    <a:pt x="3" y="6"/>
                    <a:pt x="4" y="6"/>
                    <a:pt x="5" y="7"/>
                  </a:cubicBezTo>
                  <a:cubicBezTo>
                    <a:pt x="5" y="7"/>
                    <a:pt x="6" y="7"/>
                    <a:pt x="6" y="7"/>
                  </a:cubicBezTo>
                  <a:cubicBezTo>
                    <a:pt x="6" y="8"/>
                    <a:pt x="7" y="7"/>
                    <a:pt x="8" y="8"/>
                  </a:cubicBezTo>
                  <a:cubicBezTo>
                    <a:pt x="8" y="8"/>
                    <a:pt x="9" y="9"/>
                    <a:pt x="10" y="9"/>
                  </a:cubicBezTo>
                  <a:cubicBezTo>
                    <a:pt x="11" y="9"/>
                    <a:pt x="16" y="9"/>
                    <a:pt x="17" y="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59"/>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60"/>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62" name="Freeform 61"/>
            <p:cNvSpPr>
              <a:spLocks/>
            </p:cNvSpPr>
            <p:nvPr/>
          </p:nvSpPr>
          <p:spPr bwMode="auto">
            <a:xfrm>
              <a:off x="4899" y="3158"/>
              <a:ext cx="302" cy="379"/>
            </a:xfrm>
            <a:custGeom>
              <a:avLst/>
              <a:gdLst>
                <a:gd name="T0" fmla="*/ 47 w 75"/>
                <a:gd name="T1" fmla="*/ 12 h 94"/>
                <a:gd name="T2" fmla="*/ 43 w 75"/>
                <a:gd name="T3" fmla="*/ 11 h 94"/>
                <a:gd name="T4" fmla="*/ 40 w 75"/>
                <a:gd name="T5" fmla="*/ 6 h 94"/>
                <a:gd name="T6" fmla="*/ 40 w 75"/>
                <a:gd name="T7" fmla="*/ 3 h 94"/>
                <a:gd name="T8" fmla="*/ 34 w 75"/>
                <a:gd name="T9" fmla="*/ 1 h 94"/>
                <a:gd name="T10" fmla="*/ 30 w 75"/>
                <a:gd name="T11" fmla="*/ 8 h 94"/>
                <a:gd name="T12" fmla="*/ 28 w 75"/>
                <a:gd name="T13" fmla="*/ 13 h 94"/>
                <a:gd name="T14" fmla="*/ 25 w 75"/>
                <a:gd name="T15" fmla="*/ 18 h 94"/>
                <a:gd name="T16" fmla="*/ 21 w 75"/>
                <a:gd name="T17" fmla="*/ 21 h 94"/>
                <a:gd name="T18" fmla="*/ 13 w 75"/>
                <a:gd name="T19" fmla="*/ 21 h 94"/>
                <a:gd name="T20" fmla="*/ 8 w 75"/>
                <a:gd name="T21" fmla="*/ 19 h 94"/>
                <a:gd name="T22" fmla="*/ 7 w 75"/>
                <a:gd name="T23" fmla="*/ 17 h 94"/>
                <a:gd name="T24" fmla="*/ 4 w 75"/>
                <a:gd name="T25" fmla="*/ 20 h 94"/>
                <a:gd name="T26" fmla="*/ 1 w 75"/>
                <a:gd name="T27" fmla="*/ 24 h 94"/>
                <a:gd name="T28" fmla="*/ 5 w 75"/>
                <a:gd name="T29" fmla="*/ 30 h 94"/>
                <a:gd name="T30" fmla="*/ 7 w 75"/>
                <a:gd name="T31" fmla="*/ 32 h 94"/>
                <a:gd name="T32" fmla="*/ 10 w 75"/>
                <a:gd name="T33" fmla="*/ 41 h 94"/>
                <a:gd name="T34" fmla="*/ 18 w 75"/>
                <a:gd name="T35" fmla="*/ 46 h 94"/>
                <a:gd name="T36" fmla="*/ 22 w 75"/>
                <a:gd name="T37" fmla="*/ 50 h 94"/>
                <a:gd name="T38" fmla="*/ 25 w 75"/>
                <a:gd name="T39" fmla="*/ 54 h 94"/>
                <a:gd name="T40" fmla="*/ 31 w 75"/>
                <a:gd name="T41" fmla="*/ 58 h 94"/>
                <a:gd name="T42" fmla="*/ 36 w 75"/>
                <a:gd name="T43" fmla="*/ 58 h 94"/>
                <a:gd name="T44" fmla="*/ 40 w 75"/>
                <a:gd name="T45" fmla="*/ 60 h 94"/>
                <a:gd name="T46" fmla="*/ 42 w 75"/>
                <a:gd name="T47" fmla="*/ 66 h 94"/>
                <a:gd name="T48" fmla="*/ 41 w 75"/>
                <a:gd name="T49" fmla="*/ 69 h 94"/>
                <a:gd name="T50" fmla="*/ 41 w 75"/>
                <a:gd name="T51" fmla="*/ 72 h 94"/>
                <a:gd name="T52" fmla="*/ 40 w 75"/>
                <a:gd name="T53" fmla="*/ 75 h 94"/>
                <a:gd name="T54" fmla="*/ 41 w 75"/>
                <a:gd name="T55" fmla="*/ 78 h 94"/>
                <a:gd name="T56" fmla="*/ 45 w 75"/>
                <a:gd name="T57" fmla="*/ 83 h 94"/>
                <a:gd name="T58" fmla="*/ 49 w 75"/>
                <a:gd name="T59" fmla="*/ 84 h 94"/>
                <a:gd name="T60" fmla="*/ 51 w 75"/>
                <a:gd name="T61" fmla="*/ 85 h 94"/>
                <a:gd name="T62" fmla="*/ 54 w 75"/>
                <a:gd name="T63" fmla="*/ 89 h 94"/>
                <a:gd name="T64" fmla="*/ 55 w 75"/>
                <a:gd name="T65" fmla="*/ 90 h 94"/>
                <a:gd name="T66" fmla="*/ 57 w 75"/>
                <a:gd name="T67" fmla="*/ 90 h 94"/>
                <a:gd name="T68" fmla="*/ 66 w 75"/>
                <a:gd name="T69" fmla="*/ 91 h 94"/>
                <a:gd name="T70" fmla="*/ 70 w 75"/>
                <a:gd name="T71" fmla="*/ 90 h 94"/>
                <a:gd name="T72" fmla="*/ 75 w 75"/>
                <a:gd name="T73" fmla="*/ 19 h 94"/>
                <a:gd name="T74" fmla="*/ 67 w 75"/>
                <a:gd name="T75" fmla="*/ 16 h 94"/>
                <a:gd name="T76" fmla="*/ 64 w 75"/>
                <a:gd name="T77" fmla="*/ 17 h 94"/>
                <a:gd name="T78" fmla="*/ 50 w 75"/>
                <a:gd name="T79"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 h="94">
                  <a:moveTo>
                    <a:pt x="50" y="11"/>
                  </a:moveTo>
                  <a:cubicBezTo>
                    <a:pt x="49" y="12"/>
                    <a:pt x="48" y="14"/>
                    <a:pt x="47" y="12"/>
                  </a:cubicBezTo>
                  <a:cubicBezTo>
                    <a:pt x="46" y="12"/>
                    <a:pt x="45" y="10"/>
                    <a:pt x="44" y="12"/>
                  </a:cubicBezTo>
                  <a:cubicBezTo>
                    <a:pt x="44" y="13"/>
                    <a:pt x="43" y="12"/>
                    <a:pt x="43" y="11"/>
                  </a:cubicBezTo>
                  <a:cubicBezTo>
                    <a:pt x="43" y="10"/>
                    <a:pt x="40" y="11"/>
                    <a:pt x="40" y="11"/>
                  </a:cubicBezTo>
                  <a:cubicBezTo>
                    <a:pt x="38" y="10"/>
                    <a:pt x="44" y="7"/>
                    <a:pt x="40" y="6"/>
                  </a:cubicBezTo>
                  <a:cubicBezTo>
                    <a:pt x="39" y="6"/>
                    <a:pt x="37" y="6"/>
                    <a:pt x="38" y="4"/>
                  </a:cubicBezTo>
                  <a:cubicBezTo>
                    <a:pt x="39" y="4"/>
                    <a:pt x="39" y="3"/>
                    <a:pt x="40" y="3"/>
                  </a:cubicBezTo>
                  <a:cubicBezTo>
                    <a:pt x="40" y="2"/>
                    <a:pt x="38" y="2"/>
                    <a:pt x="37" y="2"/>
                  </a:cubicBezTo>
                  <a:cubicBezTo>
                    <a:pt x="36" y="1"/>
                    <a:pt x="35" y="0"/>
                    <a:pt x="34" y="1"/>
                  </a:cubicBezTo>
                  <a:cubicBezTo>
                    <a:pt x="33" y="2"/>
                    <a:pt x="32" y="3"/>
                    <a:pt x="32" y="5"/>
                  </a:cubicBezTo>
                  <a:cubicBezTo>
                    <a:pt x="31" y="6"/>
                    <a:pt x="31" y="7"/>
                    <a:pt x="30" y="8"/>
                  </a:cubicBezTo>
                  <a:cubicBezTo>
                    <a:pt x="29" y="9"/>
                    <a:pt x="29" y="10"/>
                    <a:pt x="29" y="11"/>
                  </a:cubicBezTo>
                  <a:cubicBezTo>
                    <a:pt x="29" y="12"/>
                    <a:pt x="29" y="12"/>
                    <a:pt x="28" y="13"/>
                  </a:cubicBezTo>
                  <a:cubicBezTo>
                    <a:pt x="26" y="14"/>
                    <a:pt x="27" y="17"/>
                    <a:pt x="26" y="18"/>
                  </a:cubicBezTo>
                  <a:cubicBezTo>
                    <a:pt x="26" y="19"/>
                    <a:pt x="25" y="18"/>
                    <a:pt x="25" y="18"/>
                  </a:cubicBezTo>
                  <a:cubicBezTo>
                    <a:pt x="24" y="18"/>
                    <a:pt x="24" y="19"/>
                    <a:pt x="23" y="20"/>
                  </a:cubicBezTo>
                  <a:cubicBezTo>
                    <a:pt x="23" y="20"/>
                    <a:pt x="22" y="21"/>
                    <a:pt x="21" y="21"/>
                  </a:cubicBezTo>
                  <a:cubicBezTo>
                    <a:pt x="20" y="21"/>
                    <a:pt x="16" y="23"/>
                    <a:pt x="15" y="22"/>
                  </a:cubicBezTo>
                  <a:cubicBezTo>
                    <a:pt x="14" y="21"/>
                    <a:pt x="14" y="20"/>
                    <a:pt x="13" y="21"/>
                  </a:cubicBezTo>
                  <a:cubicBezTo>
                    <a:pt x="12" y="21"/>
                    <a:pt x="12" y="20"/>
                    <a:pt x="11" y="20"/>
                  </a:cubicBezTo>
                  <a:cubicBezTo>
                    <a:pt x="10" y="19"/>
                    <a:pt x="9" y="20"/>
                    <a:pt x="8" y="19"/>
                  </a:cubicBezTo>
                  <a:cubicBezTo>
                    <a:pt x="8" y="18"/>
                    <a:pt x="7" y="17"/>
                    <a:pt x="6" y="17"/>
                  </a:cubicBezTo>
                  <a:cubicBezTo>
                    <a:pt x="6" y="17"/>
                    <a:pt x="6" y="17"/>
                    <a:pt x="7" y="17"/>
                  </a:cubicBezTo>
                  <a:cubicBezTo>
                    <a:pt x="6" y="17"/>
                    <a:pt x="4" y="16"/>
                    <a:pt x="3" y="17"/>
                  </a:cubicBezTo>
                  <a:cubicBezTo>
                    <a:pt x="3" y="18"/>
                    <a:pt x="3" y="19"/>
                    <a:pt x="4" y="20"/>
                  </a:cubicBezTo>
                  <a:cubicBezTo>
                    <a:pt x="4" y="21"/>
                    <a:pt x="5" y="22"/>
                    <a:pt x="3" y="23"/>
                  </a:cubicBezTo>
                  <a:cubicBezTo>
                    <a:pt x="3" y="23"/>
                    <a:pt x="0" y="23"/>
                    <a:pt x="1" y="24"/>
                  </a:cubicBezTo>
                  <a:cubicBezTo>
                    <a:pt x="1" y="25"/>
                    <a:pt x="3" y="25"/>
                    <a:pt x="4" y="26"/>
                  </a:cubicBezTo>
                  <a:cubicBezTo>
                    <a:pt x="5" y="27"/>
                    <a:pt x="4" y="29"/>
                    <a:pt x="5" y="30"/>
                  </a:cubicBezTo>
                  <a:cubicBezTo>
                    <a:pt x="5" y="30"/>
                    <a:pt x="6" y="29"/>
                    <a:pt x="6" y="29"/>
                  </a:cubicBezTo>
                  <a:cubicBezTo>
                    <a:pt x="6" y="30"/>
                    <a:pt x="7" y="31"/>
                    <a:pt x="7" y="32"/>
                  </a:cubicBezTo>
                  <a:cubicBezTo>
                    <a:pt x="7" y="32"/>
                    <a:pt x="8" y="36"/>
                    <a:pt x="9" y="34"/>
                  </a:cubicBezTo>
                  <a:cubicBezTo>
                    <a:pt x="11" y="33"/>
                    <a:pt x="10" y="40"/>
                    <a:pt x="10" y="41"/>
                  </a:cubicBezTo>
                  <a:cubicBezTo>
                    <a:pt x="10" y="41"/>
                    <a:pt x="15" y="41"/>
                    <a:pt x="15" y="41"/>
                  </a:cubicBezTo>
                  <a:cubicBezTo>
                    <a:pt x="16" y="43"/>
                    <a:pt x="16" y="47"/>
                    <a:pt x="18" y="46"/>
                  </a:cubicBezTo>
                  <a:cubicBezTo>
                    <a:pt x="20" y="45"/>
                    <a:pt x="20" y="48"/>
                    <a:pt x="20" y="48"/>
                  </a:cubicBezTo>
                  <a:cubicBezTo>
                    <a:pt x="22" y="48"/>
                    <a:pt x="23" y="49"/>
                    <a:pt x="22" y="50"/>
                  </a:cubicBezTo>
                  <a:cubicBezTo>
                    <a:pt x="21" y="52"/>
                    <a:pt x="23" y="51"/>
                    <a:pt x="24" y="51"/>
                  </a:cubicBezTo>
                  <a:cubicBezTo>
                    <a:pt x="26" y="51"/>
                    <a:pt x="25" y="53"/>
                    <a:pt x="25" y="54"/>
                  </a:cubicBezTo>
                  <a:cubicBezTo>
                    <a:pt x="26" y="56"/>
                    <a:pt x="27" y="54"/>
                    <a:pt x="29" y="54"/>
                  </a:cubicBezTo>
                  <a:cubicBezTo>
                    <a:pt x="30" y="55"/>
                    <a:pt x="30" y="57"/>
                    <a:pt x="31" y="58"/>
                  </a:cubicBezTo>
                  <a:cubicBezTo>
                    <a:pt x="31" y="60"/>
                    <a:pt x="32" y="58"/>
                    <a:pt x="33" y="57"/>
                  </a:cubicBezTo>
                  <a:cubicBezTo>
                    <a:pt x="34" y="57"/>
                    <a:pt x="35" y="58"/>
                    <a:pt x="36" y="58"/>
                  </a:cubicBezTo>
                  <a:cubicBezTo>
                    <a:pt x="37" y="58"/>
                    <a:pt x="42" y="55"/>
                    <a:pt x="42" y="56"/>
                  </a:cubicBezTo>
                  <a:cubicBezTo>
                    <a:pt x="42" y="58"/>
                    <a:pt x="38" y="58"/>
                    <a:pt x="40" y="60"/>
                  </a:cubicBezTo>
                  <a:cubicBezTo>
                    <a:pt x="41" y="62"/>
                    <a:pt x="44" y="63"/>
                    <a:pt x="44" y="65"/>
                  </a:cubicBezTo>
                  <a:cubicBezTo>
                    <a:pt x="43" y="67"/>
                    <a:pt x="42" y="66"/>
                    <a:pt x="42" y="66"/>
                  </a:cubicBezTo>
                  <a:cubicBezTo>
                    <a:pt x="41" y="67"/>
                    <a:pt x="42" y="68"/>
                    <a:pt x="42" y="68"/>
                  </a:cubicBezTo>
                  <a:cubicBezTo>
                    <a:pt x="42" y="70"/>
                    <a:pt x="41" y="69"/>
                    <a:pt x="41" y="69"/>
                  </a:cubicBezTo>
                  <a:cubicBezTo>
                    <a:pt x="41" y="70"/>
                    <a:pt x="42" y="70"/>
                    <a:pt x="41" y="71"/>
                  </a:cubicBezTo>
                  <a:cubicBezTo>
                    <a:pt x="41" y="71"/>
                    <a:pt x="40" y="72"/>
                    <a:pt x="41" y="72"/>
                  </a:cubicBezTo>
                  <a:cubicBezTo>
                    <a:pt x="42" y="73"/>
                    <a:pt x="43" y="73"/>
                    <a:pt x="42" y="74"/>
                  </a:cubicBezTo>
                  <a:cubicBezTo>
                    <a:pt x="42" y="75"/>
                    <a:pt x="40" y="74"/>
                    <a:pt x="40" y="75"/>
                  </a:cubicBezTo>
                  <a:cubicBezTo>
                    <a:pt x="41" y="76"/>
                    <a:pt x="40" y="76"/>
                    <a:pt x="40" y="78"/>
                  </a:cubicBezTo>
                  <a:cubicBezTo>
                    <a:pt x="41" y="78"/>
                    <a:pt x="41" y="78"/>
                    <a:pt x="41" y="78"/>
                  </a:cubicBezTo>
                  <a:cubicBezTo>
                    <a:pt x="43" y="76"/>
                    <a:pt x="42" y="83"/>
                    <a:pt x="42" y="83"/>
                  </a:cubicBezTo>
                  <a:cubicBezTo>
                    <a:pt x="43" y="83"/>
                    <a:pt x="44" y="83"/>
                    <a:pt x="45" y="83"/>
                  </a:cubicBezTo>
                  <a:cubicBezTo>
                    <a:pt x="46" y="84"/>
                    <a:pt x="47" y="85"/>
                    <a:pt x="47" y="85"/>
                  </a:cubicBezTo>
                  <a:cubicBezTo>
                    <a:pt x="48" y="86"/>
                    <a:pt x="48" y="85"/>
                    <a:pt x="49" y="84"/>
                  </a:cubicBezTo>
                  <a:cubicBezTo>
                    <a:pt x="50" y="83"/>
                    <a:pt x="50" y="86"/>
                    <a:pt x="49" y="86"/>
                  </a:cubicBezTo>
                  <a:cubicBezTo>
                    <a:pt x="50" y="86"/>
                    <a:pt x="50" y="85"/>
                    <a:pt x="51" y="85"/>
                  </a:cubicBezTo>
                  <a:cubicBezTo>
                    <a:pt x="52" y="86"/>
                    <a:pt x="53" y="87"/>
                    <a:pt x="54" y="87"/>
                  </a:cubicBezTo>
                  <a:cubicBezTo>
                    <a:pt x="54" y="88"/>
                    <a:pt x="55" y="88"/>
                    <a:pt x="54" y="89"/>
                  </a:cubicBezTo>
                  <a:cubicBezTo>
                    <a:pt x="54" y="89"/>
                    <a:pt x="53" y="90"/>
                    <a:pt x="53" y="90"/>
                  </a:cubicBezTo>
                  <a:cubicBezTo>
                    <a:pt x="54" y="90"/>
                    <a:pt x="54" y="90"/>
                    <a:pt x="55" y="90"/>
                  </a:cubicBezTo>
                  <a:cubicBezTo>
                    <a:pt x="55" y="90"/>
                    <a:pt x="54" y="91"/>
                    <a:pt x="55" y="91"/>
                  </a:cubicBezTo>
                  <a:cubicBezTo>
                    <a:pt x="55" y="91"/>
                    <a:pt x="56" y="90"/>
                    <a:pt x="57" y="90"/>
                  </a:cubicBezTo>
                  <a:cubicBezTo>
                    <a:pt x="58" y="90"/>
                    <a:pt x="59" y="90"/>
                    <a:pt x="59" y="90"/>
                  </a:cubicBezTo>
                  <a:cubicBezTo>
                    <a:pt x="62" y="90"/>
                    <a:pt x="64" y="91"/>
                    <a:pt x="66" y="91"/>
                  </a:cubicBezTo>
                  <a:cubicBezTo>
                    <a:pt x="66" y="92"/>
                    <a:pt x="67" y="92"/>
                    <a:pt x="67" y="92"/>
                  </a:cubicBezTo>
                  <a:cubicBezTo>
                    <a:pt x="68" y="92"/>
                    <a:pt x="69" y="90"/>
                    <a:pt x="70" y="90"/>
                  </a:cubicBezTo>
                  <a:cubicBezTo>
                    <a:pt x="72" y="91"/>
                    <a:pt x="72" y="93"/>
                    <a:pt x="75" y="94"/>
                  </a:cubicBezTo>
                  <a:cubicBezTo>
                    <a:pt x="75" y="69"/>
                    <a:pt x="75" y="44"/>
                    <a:pt x="75" y="19"/>
                  </a:cubicBezTo>
                  <a:cubicBezTo>
                    <a:pt x="75" y="19"/>
                    <a:pt x="71" y="18"/>
                    <a:pt x="71" y="18"/>
                  </a:cubicBezTo>
                  <a:cubicBezTo>
                    <a:pt x="70" y="17"/>
                    <a:pt x="68" y="16"/>
                    <a:pt x="67" y="16"/>
                  </a:cubicBezTo>
                  <a:cubicBezTo>
                    <a:pt x="67" y="16"/>
                    <a:pt x="65" y="17"/>
                    <a:pt x="65" y="17"/>
                  </a:cubicBezTo>
                  <a:cubicBezTo>
                    <a:pt x="65" y="16"/>
                    <a:pt x="64" y="17"/>
                    <a:pt x="64" y="17"/>
                  </a:cubicBezTo>
                  <a:cubicBezTo>
                    <a:pt x="62" y="19"/>
                    <a:pt x="58" y="20"/>
                    <a:pt x="56" y="19"/>
                  </a:cubicBezTo>
                  <a:cubicBezTo>
                    <a:pt x="53" y="18"/>
                    <a:pt x="51" y="13"/>
                    <a:pt x="50" y="1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62"/>
            <p:cNvSpPr>
              <a:spLocks/>
            </p:cNvSpPr>
            <p:nvPr/>
          </p:nvSpPr>
          <p:spPr bwMode="auto">
            <a:xfrm>
              <a:off x="4645" y="3384"/>
              <a:ext cx="246" cy="350"/>
            </a:xfrm>
            <a:custGeom>
              <a:avLst/>
              <a:gdLst>
                <a:gd name="T0" fmla="*/ 2 w 61"/>
                <a:gd name="T1" fmla="*/ 45 h 87"/>
                <a:gd name="T2" fmla="*/ 5 w 61"/>
                <a:gd name="T3" fmla="*/ 45 h 87"/>
                <a:gd name="T4" fmla="*/ 5 w 61"/>
                <a:gd name="T5" fmla="*/ 43 h 87"/>
                <a:gd name="T6" fmla="*/ 5 w 61"/>
                <a:gd name="T7" fmla="*/ 40 h 87"/>
                <a:gd name="T8" fmla="*/ 8 w 61"/>
                <a:gd name="T9" fmla="*/ 38 h 87"/>
                <a:gd name="T10" fmla="*/ 6 w 61"/>
                <a:gd name="T11" fmla="*/ 36 h 87"/>
                <a:gd name="T12" fmla="*/ 6 w 61"/>
                <a:gd name="T13" fmla="*/ 31 h 87"/>
                <a:gd name="T14" fmla="*/ 9 w 61"/>
                <a:gd name="T15" fmla="*/ 31 h 87"/>
                <a:gd name="T16" fmla="*/ 11 w 61"/>
                <a:gd name="T17" fmla="*/ 32 h 87"/>
                <a:gd name="T18" fmla="*/ 11 w 61"/>
                <a:gd name="T19" fmla="*/ 31 h 87"/>
                <a:gd name="T20" fmla="*/ 13 w 61"/>
                <a:gd name="T21" fmla="*/ 31 h 87"/>
                <a:gd name="T22" fmla="*/ 16 w 61"/>
                <a:gd name="T23" fmla="*/ 29 h 87"/>
                <a:gd name="T24" fmla="*/ 21 w 61"/>
                <a:gd name="T25" fmla="*/ 24 h 87"/>
                <a:gd name="T26" fmla="*/ 28 w 61"/>
                <a:gd name="T27" fmla="*/ 24 h 87"/>
                <a:gd name="T28" fmla="*/ 36 w 61"/>
                <a:gd name="T29" fmla="*/ 20 h 87"/>
                <a:gd name="T30" fmla="*/ 48 w 61"/>
                <a:gd name="T31" fmla="*/ 9 h 87"/>
                <a:gd name="T32" fmla="*/ 56 w 61"/>
                <a:gd name="T33" fmla="*/ 5 h 87"/>
                <a:gd name="T34" fmla="*/ 59 w 61"/>
                <a:gd name="T35" fmla="*/ 2 h 87"/>
                <a:gd name="T36" fmla="*/ 57 w 61"/>
                <a:gd name="T37" fmla="*/ 12 h 87"/>
                <a:gd name="T38" fmla="*/ 53 w 61"/>
                <a:gd name="T39" fmla="*/ 16 h 87"/>
                <a:gd name="T40" fmla="*/ 56 w 61"/>
                <a:gd name="T41" fmla="*/ 22 h 87"/>
                <a:gd name="T42" fmla="*/ 58 w 61"/>
                <a:gd name="T43" fmla="*/ 30 h 87"/>
                <a:gd name="T44" fmla="*/ 60 w 61"/>
                <a:gd name="T45" fmla="*/ 39 h 87"/>
                <a:gd name="T46" fmla="*/ 56 w 61"/>
                <a:gd name="T47" fmla="*/ 47 h 87"/>
                <a:gd name="T48" fmla="*/ 49 w 61"/>
                <a:gd name="T49" fmla="*/ 56 h 87"/>
                <a:gd name="T50" fmla="*/ 29 w 61"/>
                <a:gd name="T51" fmla="*/ 83 h 87"/>
                <a:gd name="T52" fmla="*/ 26 w 61"/>
                <a:gd name="T53" fmla="*/ 86 h 87"/>
                <a:gd name="T54" fmla="*/ 20 w 61"/>
                <a:gd name="T55" fmla="*/ 87 h 87"/>
                <a:gd name="T56" fmla="*/ 15 w 61"/>
                <a:gd name="T57" fmla="*/ 86 h 87"/>
                <a:gd name="T58" fmla="*/ 12 w 61"/>
                <a:gd name="T59" fmla="*/ 85 h 87"/>
                <a:gd name="T60" fmla="*/ 11 w 61"/>
                <a:gd name="T61" fmla="*/ 87 h 87"/>
                <a:gd name="T62" fmla="*/ 9 w 61"/>
                <a:gd name="T63" fmla="*/ 79 h 87"/>
                <a:gd name="T64" fmla="*/ 9 w 61"/>
                <a:gd name="T65" fmla="*/ 79 h 87"/>
                <a:gd name="T66" fmla="*/ 12 w 61"/>
                <a:gd name="T67" fmla="*/ 75 h 87"/>
                <a:gd name="T68" fmla="*/ 11 w 61"/>
                <a:gd name="T69" fmla="*/ 74 h 87"/>
                <a:gd name="T70" fmla="*/ 12 w 61"/>
                <a:gd name="T71" fmla="*/ 70 h 87"/>
                <a:gd name="T72" fmla="*/ 15 w 61"/>
                <a:gd name="T73" fmla="*/ 69 h 87"/>
                <a:gd name="T74" fmla="*/ 13 w 61"/>
                <a:gd name="T75" fmla="*/ 68 h 87"/>
                <a:gd name="T76" fmla="*/ 16 w 61"/>
                <a:gd name="T77" fmla="*/ 64 h 87"/>
                <a:gd name="T78" fmla="*/ 15 w 61"/>
                <a:gd name="T79" fmla="*/ 62 h 87"/>
                <a:gd name="T80" fmla="*/ 11 w 61"/>
                <a:gd name="T81" fmla="*/ 61 h 87"/>
                <a:gd name="T82" fmla="*/ 11 w 61"/>
                <a:gd name="T83" fmla="*/ 59 h 87"/>
                <a:gd name="T84" fmla="*/ 10 w 61"/>
                <a:gd name="T85" fmla="*/ 60 h 87"/>
                <a:gd name="T86" fmla="*/ 7 w 61"/>
                <a:gd name="T87" fmla="*/ 60 h 87"/>
                <a:gd name="T88" fmla="*/ 5 w 61"/>
                <a:gd name="T89" fmla="*/ 56 h 87"/>
                <a:gd name="T90" fmla="*/ 2 w 61"/>
                <a:gd name="T91" fmla="*/ 51 h 87"/>
                <a:gd name="T92" fmla="*/ 2 w 61"/>
                <a:gd name="T93" fmla="*/ 48 h 87"/>
                <a:gd name="T94" fmla="*/ 2 w 61"/>
                <a:gd name="T9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87">
                  <a:moveTo>
                    <a:pt x="2" y="45"/>
                  </a:moveTo>
                  <a:cubicBezTo>
                    <a:pt x="2" y="45"/>
                    <a:pt x="4" y="46"/>
                    <a:pt x="5" y="45"/>
                  </a:cubicBezTo>
                  <a:cubicBezTo>
                    <a:pt x="6" y="45"/>
                    <a:pt x="4" y="44"/>
                    <a:pt x="5" y="43"/>
                  </a:cubicBezTo>
                  <a:cubicBezTo>
                    <a:pt x="6" y="42"/>
                    <a:pt x="6" y="41"/>
                    <a:pt x="5" y="40"/>
                  </a:cubicBezTo>
                  <a:cubicBezTo>
                    <a:pt x="5" y="39"/>
                    <a:pt x="7" y="39"/>
                    <a:pt x="8" y="38"/>
                  </a:cubicBezTo>
                  <a:cubicBezTo>
                    <a:pt x="8" y="38"/>
                    <a:pt x="6" y="36"/>
                    <a:pt x="6" y="36"/>
                  </a:cubicBezTo>
                  <a:cubicBezTo>
                    <a:pt x="6" y="35"/>
                    <a:pt x="5" y="32"/>
                    <a:pt x="6" y="31"/>
                  </a:cubicBezTo>
                  <a:cubicBezTo>
                    <a:pt x="6" y="30"/>
                    <a:pt x="8" y="31"/>
                    <a:pt x="9" y="31"/>
                  </a:cubicBezTo>
                  <a:cubicBezTo>
                    <a:pt x="10" y="31"/>
                    <a:pt x="10" y="33"/>
                    <a:pt x="11" y="32"/>
                  </a:cubicBezTo>
                  <a:cubicBezTo>
                    <a:pt x="11" y="32"/>
                    <a:pt x="11" y="31"/>
                    <a:pt x="11" y="31"/>
                  </a:cubicBezTo>
                  <a:cubicBezTo>
                    <a:pt x="12" y="31"/>
                    <a:pt x="13" y="31"/>
                    <a:pt x="13" y="31"/>
                  </a:cubicBezTo>
                  <a:cubicBezTo>
                    <a:pt x="14" y="30"/>
                    <a:pt x="15" y="30"/>
                    <a:pt x="16" y="29"/>
                  </a:cubicBezTo>
                  <a:cubicBezTo>
                    <a:pt x="17" y="27"/>
                    <a:pt x="19" y="25"/>
                    <a:pt x="21" y="24"/>
                  </a:cubicBezTo>
                  <a:cubicBezTo>
                    <a:pt x="23" y="22"/>
                    <a:pt x="25" y="25"/>
                    <a:pt x="28" y="24"/>
                  </a:cubicBezTo>
                  <a:cubicBezTo>
                    <a:pt x="31" y="23"/>
                    <a:pt x="34" y="22"/>
                    <a:pt x="36" y="20"/>
                  </a:cubicBezTo>
                  <a:cubicBezTo>
                    <a:pt x="41" y="16"/>
                    <a:pt x="42" y="11"/>
                    <a:pt x="48" y="9"/>
                  </a:cubicBezTo>
                  <a:cubicBezTo>
                    <a:pt x="51" y="8"/>
                    <a:pt x="54" y="7"/>
                    <a:pt x="56" y="5"/>
                  </a:cubicBezTo>
                  <a:cubicBezTo>
                    <a:pt x="57" y="4"/>
                    <a:pt x="57" y="0"/>
                    <a:pt x="59" y="2"/>
                  </a:cubicBezTo>
                  <a:cubicBezTo>
                    <a:pt x="61" y="4"/>
                    <a:pt x="59" y="10"/>
                    <a:pt x="57" y="12"/>
                  </a:cubicBezTo>
                  <a:cubicBezTo>
                    <a:pt x="57" y="14"/>
                    <a:pt x="54" y="14"/>
                    <a:pt x="53" y="16"/>
                  </a:cubicBezTo>
                  <a:cubicBezTo>
                    <a:pt x="52" y="18"/>
                    <a:pt x="54" y="21"/>
                    <a:pt x="56" y="22"/>
                  </a:cubicBezTo>
                  <a:cubicBezTo>
                    <a:pt x="58" y="25"/>
                    <a:pt x="58" y="27"/>
                    <a:pt x="58" y="30"/>
                  </a:cubicBezTo>
                  <a:cubicBezTo>
                    <a:pt x="58" y="33"/>
                    <a:pt x="60" y="36"/>
                    <a:pt x="60" y="39"/>
                  </a:cubicBezTo>
                  <a:cubicBezTo>
                    <a:pt x="60" y="42"/>
                    <a:pt x="58" y="45"/>
                    <a:pt x="56" y="47"/>
                  </a:cubicBezTo>
                  <a:cubicBezTo>
                    <a:pt x="54" y="50"/>
                    <a:pt x="51" y="53"/>
                    <a:pt x="49" y="56"/>
                  </a:cubicBezTo>
                  <a:cubicBezTo>
                    <a:pt x="42" y="65"/>
                    <a:pt x="35" y="74"/>
                    <a:pt x="29" y="83"/>
                  </a:cubicBezTo>
                  <a:cubicBezTo>
                    <a:pt x="28" y="84"/>
                    <a:pt x="27" y="85"/>
                    <a:pt x="26" y="86"/>
                  </a:cubicBezTo>
                  <a:cubicBezTo>
                    <a:pt x="25" y="87"/>
                    <a:pt x="22" y="87"/>
                    <a:pt x="20" y="87"/>
                  </a:cubicBezTo>
                  <a:cubicBezTo>
                    <a:pt x="18" y="87"/>
                    <a:pt x="17" y="87"/>
                    <a:pt x="15" y="86"/>
                  </a:cubicBezTo>
                  <a:cubicBezTo>
                    <a:pt x="14" y="85"/>
                    <a:pt x="13" y="85"/>
                    <a:pt x="12" y="85"/>
                  </a:cubicBezTo>
                  <a:cubicBezTo>
                    <a:pt x="12" y="86"/>
                    <a:pt x="12" y="86"/>
                    <a:pt x="11" y="87"/>
                  </a:cubicBezTo>
                  <a:cubicBezTo>
                    <a:pt x="11" y="87"/>
                    <a:pt x="9" y="80"/>
                    <a:pt x="9" y="79"/>
                  </a:cubicBezTo>
                  <a:cubicBezTo>
                    <a:pt x="9" y="79"/>
                    <a:pt x="9" y="79"/>
                    <a:pt x="9" y="79"/>
                  </a:cubicBezTo>
                  <a:cubicBezTo>
                    <a:pt x="10" y="78"/>
                    <a:pt x="11" y="77"/>
                    <a:pt x="12" y="75"/>
                  </a:cubicBezTo>
                  <a:cubicBezTo>
                    <a:pt x="12" y="74"/>
                    <a:pt x="12" y="74"/>
                    <a:pt x="11" y="74"/>
                  </a:cubicBezTo>
                  <a:cubicBezTo>
                    <a:pt x="10" y="73"/>
                    <a:pt x="11" y="71"/>
                    <a:pt x="12" y="70"/>
                  </a:cubicBezTo>
                  <a:cubicBezTo>
                    <a:pt x="13" y="70"/>
                    <a:pt x="14" y="70"/>
                    <a:pt x="15" y="69"/>
                  </a:cubicBezTo>
                  <a:cubicBezTo>
                    <a:pt x="15" y="69"/>
                    <a:pt x="13" y="69"/>
                    <a:pt x="13" y="68"/>
                  </a:cubicBezTo>
                  <a:cubicBezTo>
                    <a:pt x="14" y="66"/>
                    <a:pt x="16" y="65"/>
                    <a:pt x="16" y="64"/>
                  </a:cubicBezTo>
                  <a:cubicBezTo>
                    <a:pt x="16" y="64"/>
                    <a:pt x="15" y="62"/>
                    <a:pt x="15" y="62"/>
                  </a:cubicBezTo>
                  <a:cubicBezTo>
                    <a:pt x="14" y="61"/>
                    <a:pt x="11" y="61"/>
                    <a:pt x="11" y="61"/>
                  </a:cubicBezTo>
                  <a:cubicBezTo>
                    <a:pt x="11" y="60"/>
                    <a:pt x="13" y="60"/>
                    <a:pt x="11" y="59"/>
                  </a:cubicBezTo>
                  <a:cubicBezTo>
                    <a:pt x="11" y="59"/>
                    <a:pt x="10" y="59"/>
                    <a:pt x="10" y="60"/>
                  </a:cubicBezTo>
                  <a:cubicBezTo>
                    <a:pt x="9" y="60"/>
                    <a:pt x="8" y="61"/>
                    <a:pt x="7" y="60"/>
                  </a:cubicBezTo>
                  <a:cubicBezTo>
                    <a:pt x="6" y="59"/>
                    <a:pt x="5" y="58"/>
                    <a:pt x="5" y="56"/>
                  </a:cubicBezTo>
                  <a:cubicBezTo>
                    <a:pt x="5" y="54"/>
                    <a:pt x="5" y="51"/>
                    <a:pt x="2" y="51"/>
                  </a:cubicBezTo>
                  <a:cubicBezTo>
                    <a:pt x="1" y="50"/>
                    <a:pt x="2" y="49"/>
                    <a:pt x="2" y="48"/>
                  </a:cubicBezTo>
                  <a:cubicBezTo>
                    <a:pt x="2" y="47"/>
                    <a:pt x="0" y="47"/>
                    <a:pt x="2" y="4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63"/>
            <p:cNvSpPr>
              <a:spLocks noEditPoints="1"/>
            </p:cNvSpPr>
            <p:nvPr/>
          </p:nvSpPr>
          <p:spPr bwMode="auto">
            <a:xfrm>
              <a:off x="4842" y="3146"/>
              <a:ext cx="165" cy="93"/>
            </a:xfrm>
            <a:custGeom>
              <a:avLst/>
              <a:gdLst>
                <a:gd name="T0" fmla="*/ 21 w 41"/>
                <a:gd name="T1" fmla="*/ 5 h 23"/>
                <a:gd name="T2" fmla="*/ 15 w 41"/>
                <a:gd name="T3" fmla="*/ 18 h 23"/>
                <a:gd name="T4" fmla="*/ 15 w 41"/>
                <a:gd name="T5" fmla="*/ 18 h 23"/>
                <a:gd name="T6" fmla="*/ 15 w 41"/>
                <a:gd name="T7" fmla="*/ 18 h 23"/>
                <a:gd name="T8" fmla="*/ 15 w 41"/>
                <a:gd name="T9" fmla="*/ 18 h 23"/>
                <a:gd name="T10" fmla="*/ 15 w 41"/>
                <a:gd name="T11" fmla="*/ 18 h 23"/>
                <a:gd name="T12" fmla="*/ 16 w 41"/>
                <a:gd name="T13" fmla="*/ 18 h 23"/>
                <a:gd name="T14" fmla="*/ 16 w 41"/>
                <a:gd name="T15" fmla="*/ 18 h 23"/>
                <a:gd name="T16" fmla="*/ 16 w 41"/>
                <a:gd name="T17" fmla="*/ 18 h 23"/>
                <a:gd name="T18" fmla="*/ 16 w 41"/>
                <a:gd name="T19" fmla="*/ 18 h 23"/>
                <a:gd name="T20" fmla="*/ 16 w 41"/>
                <a:gd name="T21" fmla="*/ 18 h 23"/>
                <a:gd name="T22" fmla="*/ 17 w 41"/>
                <a:gd name="T23" fmla="*/ 18 h 23"/>
                <a:gd name="T24" fmla="*/ 17 w 41"/>
                <a:gd name="T25" fmla="*/ 18 h 23"/>
                <a:gd name="T26" fmla="*/ 17 w 41"/>
                <a:gd name="T27" fmla="*/ 18 h 23"/>
                <a:gd name="T28" fmla="*/ 17 w 41"/>
                <a:gd name="T29" fmla="*/ 18 h 23"/>
                <a:gd name="T30" fmla="*/ 17 w 41"/>
                <a:gd name="T31" fmla="*/ 19 h 23"/>
                <a:gd name="T32" fmla="*/ 17 w 41"/>
                <a:gd name="T33" fmla="*/ 19 h 23"/>
                <a:gd name="T34" fmla="*/ 17 w 41"/>
                <a:gd name="T35" fmla="*/ 19 h 23"/>
                <a:gd name="T36" fmla="*/ 17 w 41"/>
                <a:gd name="T37" fmla="*/ 19 h 23"/>
                <a:gd name="T38" fmla="*/ 18 w 41"/>
                <a:gd name="T39" fmla="*/ 19 h 23"/>
                <a:gd name="T40" fmla="*/ 18 w 41"/>
                <a:gd name="T41" fmla="*/ 19 h 23"/>
                <a:gd name="T42" fmla="*/ 18 w 41"/>
                <a:gd name="T43" fmla="*/ 19 h 23"/>
                <a:gd name="T44" fmla="*/ 18 w 41"/>
                <a:gd name="T45" fmla="*/ 19 h 23"/>
                <a:gd name="T46" fmla="*/ 18 w 41"/>
                <a:gd name="T47" fmla="*/ 19 h 23"/>
                <a:gd name="T48" fmla="*/ 19 w 41"/>
                <a:gd name="T49" fmla="*/ 19 h 23"/>
                <a:gd name="T50" fmla="*/ 23 w 41"/>
                <a:gd name="T51" fmla="*/ 18 h 23"/>
                <a:gd name="T52" fmla="*/ 25 w 41"/>
                <a:gd name="T53" fmla="*/ 18 h 23"/>
                <a:gd name="T54" fmla="*/ 29 w 41"/>
                <a:gd name="T55" fmla="*/ 17 h 23"/>
                <a:gd name="T56" fmla="*/ 33 w 41"/>
                <a:gd name="T57" fmla="*/ 19 h 23"/>
                <a:gd name="T58" fmla="*/ 37 w 41"/>
                <a:gd name="T59" fmla="*/ 23 h 23"/>
                <a:gd name="T60" fmla="*/ 40 w 41"/>
                <a:gd name="T61" fmla="*/ 21 h 23"/>
                <a:gd name="T62" fmla="*/ 39 w 41"/>
                <a:gd name="T63" fmla="*/ 17 h 23"/>
                <a:gd name="T64" fmla="*/ 37 w 41"/>
                <a:gd name="T65" fmla="*/ 13 h 23"/>
                <a:gd name="T66" fmla="*/ 29 w 41"/>
                <a:gd name="T67" fmla="*/ 12 h 23"/>
                <a:gd name="T68" fmla="*/ 27 w 41"/>
                <a:gd name="T69" fmla="*/ 11 h 23"/>
                <a:gd name="T70" fmla="*/ 26 w 41"/>
                <a:gd name="T71" fmla="*/ 7 h 23"/>
                <a:gd name="T72" fmla="*/ 21 w 41"/>
                <a:gd name="T73" fmla="*/ 2 h 23"/>
                <a:gd name="T74" fmla="*/ 19 w 41"/>
                <a:gd name="T75" fmla="*/ 1 h 23"/>
                <a:gd name="T76" fmla="*/ 16 w 41"/>
                <a:gd name="T77" fmla="*/ 0 h 23"/>
                <a:gd name="T78" fmla="*/ 13 w 41"/>
                <a:gd name="T79" fmla="*/ 0 h 23"/>
                <a:gd name="T80" fmla="*/ 12 w 41"/>
                <a:gd name="T81" fmla="*/ 1 h 23"/>
                <a:gd name="T82" fmla="*/ 0 w 41"/>
                <a:gd name="T83" fmla="*/ 9 h 23"/>
                <a:gd name="T84" fmla="*/ 3 w 41"/>
                <a:gd name="T85" fmla="*/ 10 h 23"/>
                <a:gd name="T86" fmla="*/ 6 w 41"/>
                <a:gd name="T87" fmla="*/ 17 h 23"/>
                <a:gd name="T88" fmla="*/ 15 w 41"/>
                <a:gd name="T89" fmla="*/ 18 h 23"/>
                <a:gd name="T90" fmla="*/ 15 w 41"/>
                <a:gd name="T9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23">
                  <a:moveTo>
                    <a:pt x="21" y="4"/>
                  </a:moveTo>
                  <a:cubicBezTo>
                    <a:pt x="23" y="5"/>
                    <a:pt x="21" y="6"/>
                    <a:pt x="21" y="5"/>
                  </a:cubicBezTo>
                  <a:cubicBezTo>
                    <a:pt x="21" y="5"/>
                    <a:pt x="21" y="5"/>
                    <a:pt x="21" y="4"/>
                  </a:cubicBezTo>
                  <a:moveTo>
                    <a:pt x="15" y="18"/>
                  </a:move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8"/>
                    <a:pt x="17" y="19"/>
                    <a:pt x="17" y="19"/>
                  </a:cubicBezTo>
                  <a:cubicBezTo>
                    <a:pt x="17" y="19"/>
                    <a:pt x="17" y="19"/>
                    <a:pt x="17" y="19"/>
                  </a:cubicBezTo>
                  <a:cubicBezTo>
                    <a:pt x="17" y="19"/>
                    <a:pt x="17" y="19"/>
                    <a:pt x="17" y="19"/>
                  </a:cubicBezTo>
                  <a:cubicBezTo>
                    <a:pt x="17" y="19"/>
                    <a:pt x="17"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9" y="19"/>
                    <a:pt x="19" y="19"/>
                  </a:cubicBezTo>
                  <a:cubicBezTo>
                    <a:pt x="19" y="19"/>
                    <a:pt x="19" y="19"/>
                    <a:pt x="19" y="19"/>
                  </a:cubicBezTo>
                  <a:cubicBezTo>
                    <a:pt x="20" y="19"/>
                    <a:pt x="20" y="20"/>
                    <a:pt x="21" y="19"/>
                  </a:cubicBezTo>
                  <a:cubicBezTo>
                    <a:pt x="21" y="18"/>
                    <a:pt x="22" y="17"/>
                    <a:pt x="23" y="18"/>
                  </a:cubicBezTo>
                  <a:cubicBezTo>
                    <a:pt x="24" y="18"/>
                    <a:pt x="24" y="20"/>
                    <a:pt x="24" y="19"/>
                  </a:cubicBezTo>
                  <a:cubicBezTo>
                    <a:pt x="25" y="19"/>
                    <a:pt x="24" y="18"/>
                    <a:pt x="25" y="18"/>
                  </a:cubicBezTo>
                  <a:cubicBezTo>
                    <a:pt x="26" y="19"/>
                    <a:pt x="27" y="19"/>
                    <a:pt x="27" y="19"/>
                  </a:cubicBezTo>
                  <a:cubicBezTo>
                    <a:pt x="28" y="18"/>
                    <a:pt x="28" y="17"/>
                    <a:pt x="29" y="17"/>
                  </a:cubicBezTo>
                  <a:cubicBezTo>
                    <a:pt x="30" y="16"/>
                    <a:pt x="31" y="17"/>
                    <a:pt x="31" y="18"/>
                  </a:cubicBezTo>
                  <a:cubicBezTo>
                    <a:pt x="31" y="20"/>
                    <a:pt x="32" y="19"/>
                    <a:pt x="33" y="19"/>
                  </a:cubicBezTo>
                  <a:cubicBezTo>
                    <a:pt x="34" y="19"/>
                    <a:pt x="34" y="20"/>
                    <a:pt x="34" y="21"/>
                  </a:cubicBezTo>
                  <a:cubicBezTo>
                    <a:pt x="35" y="21"/>
                    <a:pt x="36" y="22"/>
                    <a:pt x="37" y="23"/>
                  </a:cubicBezTo>
                  <a:cubicBezTo>
                    <a:pt x="38" y="21"/>
                    <a:pt x="40" y="22"/>
                    <a:pt x="41" y="20"/>
                  </a:cubicBezTo>
                  <a:cubicBezTo>
                    <a:pt x="40" y="21"/>
                    <a:pt x="40" y="21"/>
                    <a:pt x="40" y="21"/>
                  </a:cubicBezTo>
                  <a:cubicBezTo>
                    <a:pt x="40" y="20"/>
                    <a:pt x="39" y="18"/>
                    <a:pt x="38" y="18"/>
                  </a:cubicBezTo>
                  <a:cubicBezTo>
                    <a:pt x="36" y="18"/>
                    <a:pt x="39" y="17"/>
                    <a:pt x="39" y="17"/>
                  </a:cubicBezTo>
                  <a:cubicBezTo>
                    <a:pt x="39" y="15"/>
                    <a:pt x="37" y="16"/>
                    <a:pt x="36" y="16"/>
                  </a:cubicBezTo>
                  <a:cubicBezTo>
                    <a:pt x="35" y="16"/>
                    <a:pt x="37" y="14"/>
                    <a:pt x="37" y="13"/>
                  </a:cubicBezTo>
                  <a:cubicBezTo>
                    <a:pt x="36" y="12"/>
                    <a:pt x="34" y="14"/>
                    <a:pt x="33" y="14"/>
                  </a:cubicBezTo>
                  <a:cubicBezTo>
                    <a:pt x="31" y="14"/>
                    <a:pt x="30" y="13"/>
                    <a:pt x="29" y="12"/>
                  </a:cubicBezTo>
                  <a:cubicBezTo>
                    <a:pt x="28" y="12"/>
                    <a:pt x="27" y="13"/>
                    <a:pt x="26" y="12"/>
                  </a:cubicBezTo>
                  <a:cubicBezTo>
                    <a:pt x="25" y="12"/>
                    <a:pt x="27" y="11"/>
                    <a:pt x="27" y="11"/>
                  </a:cubicBezTo>
                  <a:cubicBezTo>
                    <a:pt x="28" y="11"/>
                    <a:pt x="28" y="10"/>
                    <a:pt x="28" y="9"/>
                  </a:cubicBezTo>
                  <a:cubicBezTo>
                    <a:pt x="28" y="7"/>
                    <a:pt x="27" y="7"/>
                    <a:pt x="26" y="7"/>
                  </a:cubicBezTo>
                  <a:cubicBezTo>
                    <a:pt x="24" y="7"/>
                    <a:pt x="22" y="7"/>
                    <a:pt x="20" y="6"/>
                  </a:cubicBezTo>
                  <a:cubicBezTo>
                    <a:pt x="19" y="4"/>
                    <a:pt x="22" y="3"/>
                    <a:pt x="21" y="2"/>
                  </a:cubicBezTo>
                  <a:cubicBezTo>
                    <a:pt x="20" y="2"/>
                    <a:pt x="19" y="2"/>
                    <a:pt x="19" y="2"/>
                  </a:cubicBezTo>
                  <a:cubicBezTo>
                    <a:pt x="18" y="2"/>
                    <a:pt x="19" y="1"/>
                    <a:pt x="19" y="1"/>
                  </a:cubicBezTo>
                  <a:cubicBezTo>
                    <a:pt x="18" y="1"/>
                    <a:pt x="15" y="2"/>
                    <a:pt x="15" y="2"/>
                  </a:cubicBezTo>
                  <a:cubicBezTo>
                    <a:pt x="15" y="1"/>
                    <a:pt x="16" y="1"/>
                    <a:pt x="16" y="0"/>
                  </a:cubicBezTo>
                  <a:cubicBezTo>
                    <a:pt x="16" y="0"/>
                    <a:pt x="15" y="0"/>
                    <a:pt x="15" y="0"/>
                  </a:cubicBezTo>
                  <a:cubicBezTo>
                    <a:pt x="14" y="0"/>
                    <a:pt x="14" y="1"/>
                    <a:pt x="13" y="0"/>
                  </a:cubicBezTo>
                  <a:cubicBezTo>
                    <a:pt x="13" y="0"/>
                    <a:pt x="12" y="1"/>
                    <a:pt x="12" y="1"/>
                  </a:cubicBezTo>
                  <a:cubicBezTo>
                    <a:pt x="12" y="1"/>
                    <a:pt x="12" y="1"/>
                    <a:pt x="12" y="1"/>
                  </a:cubicBezTo>
                  <a:cubicBezTo>
                    <a:pt x="10" y="2"/>
                    <a:pt x="8" y="3"/>
                    <a:pt x="6" y="4"/>
                  </a:cubicBezTo>
                  <a:cubicBezTo>
                    <a:pt x="4" y="6"/>
                    <a:pt x="3" y="7"/>
                    <a:pt x="0" y="9"/>
                  </a:cubicBezTo>
                  <a:cubicBezTo>
                    <a:pt x="0" y="9"/>
                    <a:pt x="0" y="9"/>
                    <a:pt x="0" y="8"/>
                  </a:cubicBezTo>
                  <a:cubicBezTo>
                    <a:pt x="1" y="10"/>
                    <a:pt x="1" y="10"/>
                    <a:pt x="3" y="10"/>
                  </a:cubicBezTo>
                  <a:cubicBezTo>
                    <a:pt x="4" y="11"/>
                    <a:pt x="5" y="11"/>
                    <a:pt x="5" y="13"/>
                  </a:cubicBezTo>
                  <a:cubicBezTo>
                    <a:pt x="6" y="14"/>
                    <a:pt x="5" y="16"/>
                    <a:pt x="6" y="17"/>
                  </a:cubicBezTo>
                  <a:cubicBezTo>
                    <a:pt x="6" y="17"/>
                    <a:pt x="9" y="20"/>
                    <a:pt x="7" y="20"/>
                  </a:cubicBezTo>
                  <a:cubicBezTo>
                    <a:pt x="10" y="20"/>
                    <a:pt x="12" y="18"/>
                    <a:pt x="15" y="18"/>
                  </a:cubicBezTo>
                  <a:close/>
                  <a:moveTo>
                    <a:pt x="14" y="2"/>
                  </a:moveTo>
                  <a:cubicBezTo>
                    <a:pt x="15" y="2"/>
                    <a:pt x="15" y="2"/>
                    <a:pt x="15" y="2"/>
                  </a:cubicBezTo>
                  <a:cubicBezTo>
                    <a:pt x="15" y="3"/>
                    <a:pt x="13" y="3"/>
                    <a:pt x="14"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64"/>
            <p:cNvSpPr>
              <a:spLocks/>
            </p:cNvSpPr>
            <p:nvPr/>
          </p:nvSpPr>
          <p:spPr bwMode="auto">
            <a:xfrm>
              <a:off x="2880" y="2666"/>
              <a:ext cx="165" cy="186"/>
            </a:xfrm>
            <a:custGeom>
              <a:avLst/>
              <a:gdLst>
                <a:gd name="T0" fmla="*/ 41 w 41"/>
                <a:gd name="T1" fmla="*/ 19 h 46"/>
                <a:gd name="T2" fmla="*/ 39 w 41"/>
                <a:gd name="T3" fmla="*/ 20 h 46"/>
                <a:gd name="T4" fmla="*/ 39 w 41"/>
                <a:gd name="T5" fmla="*/ 26 h 46"/>
                <a:gd name="T6" fmla="*/ 38 w 41"/>
                <a:gd name="T7" fmla="*/ 27 h 46"/>
                <a:gd name="T8" fmla="*/ 39 w 41"/>
                <a:gd name="T9" fmla="*/ 32 h 46"/>
                <a:gd name="T10" fmla="*/ 34 w 41"/>
                <a:gd name="T11" fmla="*/ 39 h 46"/>
                <a:gd name="T12" fmla="*/ 33 w 41"/>
                <a:gd name="T13" fmla="*/ 42 h 46"/>
                <a:gd name="T14" fmla="*/ 31 w 41"/>
                <a:gd name="T15" fmla="*/ 41 h 46"/>
                <a:gd name="T16" fmla="*/ 28 w 41"/>
                <a:gd name="T17" fmla="*/ 41 h 46"/>
                <a:gd name="T18" fmla="*/ 23 w 41"/>
                <a:gd name="T19" fmla="*/ 42 h 46"/>
                <a:gd name="T20" fmla="*/ 18 w 41"/>
                <a:gd name="T21" fmla="*/ 43 h 46"/>
                <a:gd name="T22" fmla="*/ 17 w 41"/>
                <a:gd name="T23" fmla="*/ 44 h 46"/>
                <a:gd name="T24" fmla="*/ 14 w 41"/>
                <a:gd name="T25" fmla="*/ 45 h 46"/>
                <a:gd name="T26" fmla="*/ 10 w 41"/>
                <a:gd name="T27" fmla="*/ 44 h 46"/>
                <a:gd name="T28" fmla="*/ 7 w 41"/>
                <a:gd name="T29" fmla="*/ 44 h 46"/>
                <a:gd name="T30" fmla="*/ 7 w 41"/>
                <a:gd name="T31" fmla="*/ 42 h 46"/>
                <a:gd name="T32" fmla="*/ 3 w 41"/>
                <a:gd name="T33" fmla="*/ 41 h 46"/>
                <a:gd name="T34" fmla="*/ 7 w 41"/>
                <a:gd name="T35" fmla="*/ 40 h 46"/>
                <a:gd name="T36" fmla="*/ 1 w 41"/>
                <a:gd name="T37" fmla="*/ 37 h 46"/>
                <a:gd name="T38" fmla="*/ 3 w 41"/>
                <a:gd name="T39" fmla="*/ 36 h 46"/>
                <a:gd name="T40" fmla="*/ 5 w 41"/>
                <a:gd name="T41" fmla="*/ 35 h 46"/>
                <a:gd name="T42" fmla="*/ 1 w 41"/>
                <a:gd name="T43" fmla="*/ 33 h 46"/>
                <a:gd name="T44" fmla="*/ 5 w 41"/>
                <a:gd name="T45" fmla="*/ 33 h 46"/>
                <a:gd name="T46" fmla="*/ 6 w 41"/>
                <a:gd name="T47" fmla="*/ 32 h 46"/>
                <a:gd name="T48" fmla="*/ 9 w 41"/>
                <a:gd name="T49" fmla="*/ 30 h 46"/>
                <a:gd name="T50" fmla="*/ 16 w 41"/>
                <a:gd name="T51" fmla="*/ 31 h 46"/>
                <a:gd name="T52" fmla="*/ 15 w 41"/>
                <a:gd name="T53" fmla="*/ 29 h 46"/>
                <a:gd name="T54" fmla="*/ 12 w 41"/>
                <a:gd name="T55" fmla="*/ 30 h 46"/>
                <a:gd name="T56" fmla="*/ 10 w 41"/>
                <a:gd name="T57" fmla="*/ 29 h 46"/>
                <a:gd name="T58" fmla="*/ 10 w 41"/>
                <a:gd name="T59" fmla="*/ 28 h 46"/>
                <a:gd name="T60" fmla="*/ 13 w 41"/>
                <a:gd name="T61" fmla="*/ 26 h 46"/>
                <a:gd name="T62" fmla="*/ 14 w 41"/>
                <a:gd name="T63" fmla="*/ 24 h 46"/>
                <a:gd name="T64" fmla="*/ 17 w 41"/>
                <a:gd name="T65" fmla="*/ 24 h 46"/>
                <a:gd name="T66" fmla="*/ 17 w 41"/>
                <a:gd name="T67" fmla="*/ 23 h 46"/>
                <a:gd name="T68" fmla="*/ 8 w 41"/>
                <a:gd name="T69" fmla="*/ 19 h 46"/>
                <a:gd name="T70" fmla="*/ 10 w 41"/>
                <a:gd name="T71" fmla="*/ 16 h 46"/>
                <a:gd name="T72" fmla="*/ 14 w 41"/>
                <a:gd name="T73" fmla="*/ 15 h 46"/>
                <a:gd name="T74" fmla="*/ 13 w 41"/>
                <a:gd name="T75" fmla="*/ 13 h 46"/>
                <a:gd name="T76" fmla="*/ 13 w 41"/>
                <a:gd name="T77" fmla="*/ 9 h 46"/>
                <a:gd name="T78" fmla="*/ 11 w 41"/>
                <a:gd name="T79" fmla="*/ 8 h 46"/>
                <a:gd name="T80" fmla="*/ 18 w 41"/>
                <a:gd name="T81" fmla="*/ 9 h 46"/>
                <a:gd name="T82" fmla="*/ 21 w 41"/>
                <a:gd name="T83" fmla="*/ 10 h 46"/>
                <a:gd name="T84" fmla="*/ 24 w 41"/>
                <a:gd name="T85" fmla="*/ 9 h 46"/>
                <a:gd name="T86" fmla="*/ 26 w 41"/>
                <a:gd name="T87" fmla="*/ 7 h 46"/>
                <a:gd name="T88" fmla="*/ 25 w 41"/>
                <a:gd name="T89" fmla="*/ 7 h 46"/>
                <a:gd name="T90" fmla="*/ 26 w 41"/>
                <a:gd name="T91" fmla="*/ 5 h 46"/>
                <a:gd name="T92" fmla="*/ 27 w 41"/>
                <a:gd name="T93" fmla="*/ 4 h 46"/>
                <a:gd name="T94" fmla="*/ 27 w 41"/>
                <a:gd name="T95" fmla="*/ 2 h 46"/>
                <a:gd name="T96" fmla="*/ 28 w 41"/>
                <a:gd name="T97" fmla="*/ 0 h 46"/>
                <a:gd name="T98" fmla="*/ 32 w 41"/>
                <a:gd name="T99" fmla="*/ 4 h 46"/>
                <a:gd name="T100" fmla="*/ 35 w 41"/>
                <a:gd name="T101" fmla="*/ 3 h 46"/>
                <a:gd name="T102" fmla="*/ 29 w 41"/>
                <a:gd name="T103" fmla="*/ 7 h 46"/>
                <a:gd name="T104" fmla="*/ 27 w 41"/>
                <a:gd name="T105" fmla="*/ 9 h 46"/>
                <a:gd name="T106" fmla="*/ 34 w 41"/>
                <a:gd name="T107" fmla="*/ 14 h 46"/>
                <a:gd name="T108" fmla="*/ 36 w 41"/>
                <a:gd name="T109" fmla="*/ 15 h 46"/>
                <a:gd name="T110" fmla="*/ 37 w 41"/>
                <a:gd name="T111" fmla="*/ 18 h 46"/>
                <a:gd name="T112" fmla="*/ 40 w 41"/>
                <a:gd name="T113"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46">
                  <a:moveTo>
                    <a:pt x="40" y="18"/>
                  </a:moveTo>
                  <a:cubicBezTo>
                    <a:pt x="40" y="18"/>
                    <a:pt x="41" y="19"/>
                    <a:pt x="41" y="19"/>
                  </a:cubicBezTo>
                  <a:cubicBezTo>
                    <a:pt x="40" y="20"/>
                    <a:pt x="39" y="19"/>
                    <a:pt x="38" y="20"/>
                  </a:cubicBezTo>
                  <a:cubicBezTo>
                    <a:pt x="38" y="20"/>
                    <a:pt x="39" y="20"/>
                    <a:pt x="39" y="20"/>
                  </a:cubicBezTo>
                  <a:cubicBezTo>
                    <a:pt x="39" y="22"/>
                    <a:pt x="38" y="23"/>
                    <a:pt x="39" y="24"/>
                  </a:cubicBezTo>
                  <a:cubicBezTo>
                    <a:pt x="40" y="24"/>
                    <a:pt x="40" y="25"/>
                    <a:pt x="39" y="26"/>
                  </a:cubicBezTo>
                  <a:cubicBezTo>
                    <a:pt x="38" y="26"/>
                    <a:pt x="40" y="27"/>
                    <a:pt x="39" y="27"/>
                  </a:cubicBezTo>
                  <a:cubicBezTo>
                    <a:pt x="39" y="28"/>
                    <a:pt x="38" y="27"/>
                    <a:pt x="38" y="27"/>
                  </a:cubicBezTo>
                  <a:cubicBezTo>
                    <a:pt x="38" y="28"/>
                    <a:pt x="39" y="28"/>
                    <a:pt x="38" y="29"/>
                  </a:cubicBezTo>
                  <a:cubicBezTo>
                    <a:pt x="38" y="30"/>
                    <a:pt x="39" y="31"/>
                    <a:pt x="39" y="32"/>
                  </a:cubicBezTo>
                  <a:cubicBezTo>
                    <a:pt x="38" y="33"/>
                    <a:pt x="38" y="34"/>
                    <a:pt x="37" y="35"/>
                  </a:cubicBezTo>
                  <a:cubicBezTo>
                    <a:pt x="36" y="36"/>
                    <a:pt x="35" y="37"/>
                    <a:pt x="34" y="39"/>
                  </a:cubicBezTo>
                  <a:cubicBezTo>
                    <a:pt x="34" y="39"/>
                    <a:pt x="34" y="39"/>
                    <a:pt x="34" y="39"/>
                  </a:cubicBezTo>
                  <a:cubicBezTo>
                    <a:pt x="33" y="40"/>
                    <a:pt x="33" y="42"/>
                    <a:pt x="33" y="42"/>
                  </a:cubicBezTo>
                  <a:cubicBezTo>
                    <a:pt x="33" y="42"/>
                    <a:pt x="33" y="42"/>
                    <a:pt x="32" y="42"/>
                  </a:cubicBezTo>
                  <a:cubicBezTo>
                    <a:pt x="31" y="42"/>
                    <a:pt x="31" y="41"/>
                    <a:pt x="31" y="41"/>
                  </a:cubicBezTo>
                  <a:cubicBezTo>
                    <a:pt x="30" y="41"/>
                    <a:pt x="28" y="42"/>
                    <a:pt x="27" y="41"/>
                  </a:cubicBezTo>
                  <a:cubicBezTo>
                    <a:pt x="27" y="41"/>
                    <a:pt x="28" y="41"/>
                    <a:pt x="28" y="41"/>
                  </a:cubicBezTo>
                  <a:cubicBezTo>
                    <a:pt x="27" y="42"/>
                    <a:pt x="24" y="40"/>
                    <a:pt x="23" y="41"/>
                  </a:cubicBezTo>
                  <a:cubicBezTo>
                    <a:pt x="23" y="41"/>
                    <a:pt x="24" y="42"/>
                    <a:pt x="23" y="42"/>
                  </a:cubicBezTo>
                  <a:cubicBezTo>
                    <a:pt x="22" y="42"/>
                    <a:pt x="21" y="42"/>
                    <a:pt x="20" y="42"/>
                  </a:cubicBezTo>
                  <a:cubicBezTo>
                    <a:pt x="20" y="43"/>
                    <a:pt x="18" y="45"/>
                    <a:pt x="18" y="43"/>
                  </a:cubicBezTo>
                  <a:cubicBezTo>
                    <a:pt x="17" y="43"/>
                    <a:pt x="17" y="42"/>
                    <a:pt x="16" y="42"/>
                  </a:cubicBezTo>
                  <a:cubicBezTo>
                    <a:pt x="16" y="42"/>
                    <a:pt x="17" y="43"/>
                    <a:pt x="17" y="44"/>
                  </a:cubicBezTo>
                  <a:cubicBezTo>
                    <a:pt x="16" y="44"/>
                    <a:pt x="16" y="44"/>
                    <a:pt x="16" y="44"/>
                  </a:cubicBezTo>
                  <a:cubicBezTo>
                    <a:pt x="15" y="44"/>
                    <a:pt x="15" y="45"/>
                    <a:pt x="14" y="45"/>
                  </a:cubicBezTo>
                  <a:cubicBezTo>
                    <a:pt x="14" y="45"/>
                    <a:pt x="13" y="43"/>
                    <a:pt x="13" y="45"/>
                  </a:cubicBezTo>
                  <a:cubicBezTo>
                    <a:pt x="13" y="46"/>
                    <a:pt x="10" y="45"/>
                    <a:pt x="10" y="44"/>
                  </a:cubicBezTo>
                  <a:cubicBezTo>
                    <a:pt x="9" y="44"/>
                    <a:pt x="7" y="46"/>
                    <a:pt x="7" y="45"/>
                  </a:cubicBezTo>
                  <a:cubicBezTo>
                    <a:pt x="6" y="45"/>
                    <a:pt x="7" y="44"/>
                    <a:pt x="7" y="44"/>
                  </a:cubicBezTo>
                  <a:cubicBezTo>
                    <a:pt x="7" y="44"/>
                    <a:pt x="4" y="45"/>
                    <a:pt x="4" y="44"/>
                  </a:cubicBezTo>
                  <a:cubicBezTo>
                    <a:pt x="3" y="44"/>
                    <a:pt x="7" y="43"/>
                    <a:pt x="7" y="42"/>
                  </a:cubicBezTo>
                  <a:cubicBezTo>
                    <a:pt x="7" y="42"/>
                    <a:pt x="2" y="41"/>
                    <a:pt x="2" y="41"/>
                  </a:cubicBezTo>
                  <a:cubicBezTo>
                    <a:pt x="2" y="41"/>
                    <a:pt x="3" y="41"/>
                    <a:pt x="3" y="41"/>
                  </a:cubicBezTo>
                  <a:cubicBezTo>
                    <a:pt x="4" y="41"/>
                    <a:pt x="3" y="40"/>
                    <a:pt x="3" y="40"/>
                  </a:cubicBezTo>
                  <a:cubicBezTo>
                    <a:pt x="3" y="40"/>
                    <a:pt x="7" y="40"/>
                    <a:pt x="7" y="40"/>
                  </a:cubicBezTo>
                  <a:cubicBezTo>
                    <a:pt x="7" y="39"/>
                    <a:pt x="4" y="40"/>
                    <a:pt x="3" y="40"/>
                  </a:cubicBezTo>
                  <a:cubicBezTo>
                    <a:pt x="2" y="40"/>
                    <a:pt x="0" y="39"/>
                    <a:pt x="1" y="37"/>
                  </a:cubicBezTo>
                  <a:cubicBezTo>
                    <a:pt x="1" y="37"/>
                    <a:pt x="1" y="38"/>
                    <a:pt x="2" y="38"/>
                  </a:cubicBezTo>
                  <a:cubicBezTo>
                    <a:pt x="2" y="37"/>
                    <a:pt x="1" y="36"/>
                    <a:pt x="3" y="36"/>
                  </a:cubicBezTo>
                  <a:cubicBezTo>
                    <a:pt x="4" y="36"/>
                    <a:pt x="6" y="36"/>
                    <a:pt x="6" y="36"/>
                  </a:cubicBezTo>
                  <a:cubicBezTo>
                    <a:pt x="7" y="35"/>
                    <a:pt x="5" y="35"/>
                    <a:pt x="5" y="35"/>
                  </a:cubicBezTo>
                  <a:cubicBezTo>
                    <a:pt x="5" y="35"/>
                    <a:pt x="5" y="36"/>
                    <a:pt x="5" y="36"/>
                  </a:cubicBezTo>
                  <a:cubicBezTo>
                    <a:pt x="5" y="36"/>
                    <a:pt x="2" y="34"/>
                    <a:pt x="1" y="33"/>
                  </a:cubicBezTo>
                  <a:cubicBezTo>
                    <a:pt x="1" y="34"/>
                    <a:pt x="3" y="33"/>
                    <a:pt x="3" y="33"/>
                  </a:cubicBezTo>
                  <a:cubicBezTo>
                    <a:pt x="4" y="33"/>
                    <a:pt x="5" y="33"/>
                    <a:pt x="5" y="33"/>
                  </a:cubicBezTo>
                  <a:cubicBezTo>
                    <a:pt x="6" y="33"/>
                    <a:pt x="7" y="34"/>
                    <a:pt x="7" y="34"/>
                  </a:cubicBezTo>
                  <a:cubicBezTo>
                    <a:pt x="7" y="34"/>
                    <a:pt x="6" y="32"/>
                    <a:pt x="6" y="32"/>
                  </a:cubicBezTo>
                  <a:cubicBezTo>
                    <a:pt x="6" y="31"/>
                    <a:pt x="7" y="31"/>
                    <a:pt x="8" y="31"/>
                  </a:cubicBezTo>
                  <a:cubicBezTo>
                    <a:pt x="9" y="31"/>
                    <a:pt x="8" y="31"/>
                    <a:pt x="9" y="30"/>
                  </a:cubicBezTo>
                  <a:cubicBezTo>
                    <a:pt x="10" y="30"/>
                    <a:pt x="10" y="31"/>
                    <a:pt x="11" y="31"/>
                  </a:cubicBezTo>
                  <a:cubicBezTo>
                    <a:pt x="12" y="31"/>
                    <a:pt x="15" y="32"/>
                    <a:pt x="16" y="31"/>
                  </a:cubicBezTo>
                  <a:cubicBezTo>
                    <a:pt x="17" y="31"/>
                    <a:pt x="15" y="31"/>
                    <a:pt x="15" y="31"/>
                  </a:cubicBezTo>
                  <a:cubicBezTo>
                    <a:pt x="14" y="31"/>
                    <a:pt x="15" y="30"/>
                    <a:pt x="15" y="29"/>
                  </a:cubicBezTo>
                  <a:cubicBezTo>
                    <a:pt x="15" y="29"/>
                    <a:pt x="13" y="31"/>
                    <a:pt x="12" y="31"/>
                  </a:cubicBezTo>
                  <a:cubicBezTo>
                    <a:pt x="12" y="31"/>
                    <a:pt x="12" y="30"/>
                    <a:pt x="12" y="30"/>
                  </a:cubicBezTo>
                  <a:cubicBezTo>
                    <a:pt x="11" y="30"/>
                    <a:pt x="11" y="31"/>
                    <a:pt x="10" y="30"/>
                  </a:cubicBezTo>
                  <a:cubicBezTo>
                    <a:pt x="10" y="30"/>
                    <a:pt x="10" y="30"/>
                    <a:pt x="10" y="29"/>
                  </a:cubicBezTo>
                  <a:cubicBezTo>
                    <a:pt x="10" y="29"/>
                    <a:pt x="7" y="30"/>
                    <a:pt x="7" y="30"/>
                  </a:cubicBezTo>
                  <a:cubicBezTo>
                    <a:pt x="8" y="30"/>
                    <a:pt x="9" y="29"/>
                    <a:pt x="10" y="28"/>
                  </a:cubicBezTo>
                  <a:cubicBezTo>
                    <a:pt x="10" y="28"/>
                    <a:pt x="11" y="29"/>
                    <a:pt x="11" y="28"/>
                  </a:cubicBezTo>
                  <a:cubicBezTo>
                    <a:pt x="11" y="27"/>
                    <a:pt x="12" y="27"/>
                    <a:pt x="13" y="26"/>
                  </a:cubicBezTo>
                  <a:cubicBezTo>
                    <a:pt x="13" y="26"/>
                    <a:pt x="12" y="26"/>
                    <a:pt x="12" y="26"/>
                  </a:cubicBezTo>
                  <a:cubicBezTo>
                    <a:pt x="11" y="26"/>
                    <a:pt x="14" y="24"/>
                    <a:pt x="14" y="24"/>
                  </a:cubicBezTo>
                  <a:cubicBezTo>
                    <a:pt x="14" y="24"/>
                    <a:pt x="14" y="25"/>
                    <a:pt x="15" y="24"/>
                  </a:cubicBezTo>
                  <a:cubicBezTo>
                    <a:pt x="15" y="24"/>
                    <a:pt x="16" y="24"/>
                    <a:pt x="17" y="24"/>
                  </a:cubicBezTo>
                  <a:cubicBezTo>
                    <a:pt x="17" y="24"/>
                    <a:pt x="16" y="24"/>
                    <a:pt x="16" y="24"/>
                  </a:cubicBezTo>
                  <a:cubicBezTo>
                    <a:pt x="16" y="23"/>
                    <a:pt x="17" y="23"/>
                    <a:pt x="17" y="23"/>
                  </a:cubicBezTo>
                  <a:cubicBezTo>
                    <a:pt x="17" y="22"/>
                    <a:pt x="11" y="23"/>
                    <a:pt x="12" y="22"/>
                  </a:cubicBezTo>
                  <a:cubicBezTo>
                    <a:pt x="14" y="19"/>
                    <a:pt x="9" y="20"/>
                    <a:pt x="8" y="19"/>
                  </a:cubicBezTo>
                  <a:cubicBezTo>
                    <a:pt x="6" y="16"/>
                    <a:pt x="9" y="17"/>
                    <a:pt x="10" y="17"/>
                  </a:cubicBezTo>
                  <a:cubicBezTo>
                    <a:pt x="10" y="17"/>
                    <a:pt x="10" y="17"/>
                    <a:pt x="10" y="16"/>
                  </a:cubicBezTo>
                  <a:cubicBezTo>
                    <a:pt x="10" y="16"/>
                    <a:pt x="10" y="15"/>
                    <a:pt x="11" y="15"/>
                  </a:cubicBezTo>
                  <a:cubicBezTo>
                    <a:pt x="12" y="14"/>
                    <a:pt x="14" y="16"/>
                    <a:pt x="14" y="15"/>
                  </a:cubicBezTo>
                  <a:cubicBezTo>
                    <a:pt x="15" y="12"/>
                    <a:pt x="12" y="14"/>
                    <a:pt x="12" y="13"/>
                  </a:cubicBezTo>
                  <a:cubicBezTo>
                    <a:pt x="11" y="13"/>
                    <a:pt x="12" y="13"/>
                    <a:pt x="13" y="13"/>
                  </a:cubicBezTo>
                  <a:cubicBezTo>
                    <a:pt x="13" y="12"/>
                    <a:pt x="13" y="12"/>
                    <a:pt x="12" y="11"/>
                  </a:cubicBezTo>
                  <a:cubicBezTo>
                    <a:pt x="12" y="11"/>
                    <a:pt x="13" y="10"/>
                    <a:pt x="13" y="9"/>
                  </a:cubicBezTo>
                  <a:cubicBezTo>
                    <a:pt x="12" y="9"/>
                    <a:pt x="11" y="10"/>
                    <a:pt x="11" y="10"/>
                  </a:cubicBezTo>
                  <a:cubicBezTo>
                    <a:pt x="11" y="10"/>
                    <a:pt x="12" y="8"/>
                    <a:pt x="11" y="8"/>
                  </a:cubicBezTo>
                  <a:cubicBezTo>
                    <a:pt x="12" y="7"/>
                    <a:pt x="15" y="8"/>
                    <a:pt x="16" y="8"/>
                  </a:cubicBezTo>
                  <a:cubicBezTo>
                    <a:pt x="16" y="8"/>
                    <a:pt x="17" y="8"/>
                    <a:pt x="18" y="9"/>
                  </a:cubicBezTo>
                  <a:cubicBezTo>
                    <a:pt x="18" y="9"/>
                    <a:pt x="18" y="11"/>
                    <a:pt x="18" y="11"/>
                  </a:cubicBezTo>
                  <a:cubicBezTo>
                    <a:pt x="19" y="11"/>
                    <a:pt x="19" y="9"/>
                    <a:pt x="21" y="10"/>
                  </a:cubicBezTo>
                  <a:cubicBezTo>
                    <a:pt x="21" y="10"/>
                    <a:pt x="23" y="12"/>
                    <a:pt x="23" y="12"/>
                  </a:cubicBezTo>
                  <a:cubicBezTo>
                    <a:pt x="24" y="11"/>
                    <a:pt x="21" y="9"/>
                    <a:pt x="24" y="9"/>
                  </a:cubicBezTo>
                  <a:cubicBezTo>
                    <a:pt x="26" y="9"/>
                    <a:pt x="26" y="9"/>
                    <a:pt x="28" y="7"/>
                  </a:cubicBezTo>
                  <a:cubicBezTo>
                    <a:pt x="28" y="7"/>
                    <a:pt x="26" y="7"/>
                    <a:pt x="26" y="7"/>
                  </a:cubicBezTo>
                  <a:cubicBezTo>
                    <a:pt x="26" y="7"/>
                    <a:pt x="26" y="8"/>
                    <a:pt x="25" y="8"/>
                  </a:cubicBezTo>
                  <a:cubicBezTo>
                    <a:pt x="25" y="8"/>
                    <a:pt x="25" y="7"/>
                    <a:pt x="25" y="7"/>
                  </a:cubicBezTo>
                  <a:cubicBezTo>
                    <a:pt x="24" y="6"/>
                    <a:pt x="23" y="6"/>
                    <a:pt x="23" y="5"/>
                  </a:cubicBezTo>
                  <a:cubicBezTo>
                    <a:pt x="23" y="3"/>
                    <a:pt x="25" y="5"/>
                    <a:pt x="26" y="5"/>
                  </a:cubicBezTo>
                  <a:cubicBezTo>
                    <a:pt x="26" y="5"/>
                    <a:pt x="25" y="4"/>
                    <a:pt x="25" y="4"/>
                  </a:cubicBezTo>
                  <a:cubicBezTo>
                    <a:pt x="26" y="3"/>
                    <a:pt x="26" y="4"/>
                    <a:pt x="27" y="4"/>
                  </a:cubicBezTo>
                  <a:cubicBezTo>
                    <a:pt x="27" y="4"/>
                    <a:pt x="26" y="3"/>
                    <a:pt x="26" y="3"/>
                  </a:cubicBezTo>
                  <a:cubicBezTo>
                    <a:pt x="26" y="3"/>
                    <a:pt x="27" y="2"/>
                    <a:pt x="27" y="2"/>
                  </a:cubicBezTo>
                  <a:cubicBezTo>
                    <a:pt x="27" y="2"/>
                    <a:pt x="26" y="2"/>
                    <a:pt x="26" y="2"/>
                  </a:cubicBezTo>
                  <a:cubicBezTo>
                    <a:pt x="26" y="1"/>
                    <a:pt x="28" y="0"/>
                    <a:pt x="28" y="0"/>
                  </a:cubicBezTo>
                  <a:cubicBezTo>
                    <a:pt x="29" y="0"/>
                    <a:pt x="33" y="1"/>
                    <a:pt x="34" y="2"/>
                  </a:cubicBezTo>
                  <a:cubicBezTo>
                    <a:pt x="34" y="2"/>
                    <a:pt x="32" y="3"/>
                    <a:pt x="32" y="4"/>
                  </a:cubicBezTo>
                  <a:cubicBezTo>
                    <a:pt x="33" y="5"/>
                    <a:pt x="34" y="2"/>
                    <a:pt x="34" y="2"/>
                  </a:cubicBezTo>
                  <a:cubicBezTo>
                    <a:pt x="35" y="2"/>
                    <a:pt x="35" y="3"/>
                    <a:pt x="35" y="3"/>
                  </a:cubicBezTo>
                  <a:cubicBezTo>
                    <a:pt x="34" y="3"/>
                    <a:pt x="34" y="6"/>
                    <a:pt x="33" y="7"/>
                  </a:cubicBezTo>
                  <a:cubicBezTo>
                    <a:pt x="32" y="7"/>
                    <a:pt x="29" y="7"/>
                    <a:pt x="29" y="7"/>
                  </a:cubicBezTo>
                  <a:cubicBezTo>
                    <a:pt x="30" y="8"/>
                    <a:pt x="31" y="8"/>
                    <a:pt x="31" y="8"/>
                  </a:cubicBezTo>
                  <a:cubicBezTo>
                    <a:pt x="31" y="8"/>
                    <a:pt x="27" y="9"/>
                    <a:pt x="27" y="9"/>
                  </a:cubicBezTo>
                  <a:cubicBezTo>
                    <a:pt x="26" y="10"/>
                    <a:pt x="30" y="15"/>
                    <a:pt x="31" y="15"/>
                  </a:cubicBezTo>
                  <a:cubicBezTo>
                    <a:pt x="32" y="15"/>
                    <a:pt x="34" y="15"/>
                    <a:pt x="34" y="14"/>
                  </a:cubicBezTo>
                  <a:cubicBezTo>
                    <a:pt x="33" y="12"/>
                    <a:pt x="34" y="12"/>
                    <a:pt x="35" y="12"/>
                  </a:cubicBezTo>
                  <a:cubicBezTo>
                    <a:pt x="36" y="12"/>
                    <a:pt x="36" y="15"/>
                    <a:pt x="36" y="15"/>
                  </a:cubicBezTo>
                  <a:cubicBezTo>
                    <a:pt x="36" y="16"/>
                    <a:pt x="37" y="15"/>
                    <a:pt x="37" y="16"/>
                  </a:cubicBezTo>
                  <a:cubicBezTo>
                    <a:pt x="37" y="16"/>
                    <a:pt x="36" y="18"/>
                    <a:pt x="37" y="18"/>
                  </a:cubicBezTo>
                  <a:cubicBezTo>
                    <a:pt x="37" y="18"/>
                    <a:pt x="39" y="18"/>
                    <a:pt x="39" y="18"/>
                  </a:cubicBezTo>
                  <a:cubicBezTo>
                    <a:pt x="39" y="17"/>
                    <a:pt x="40" y="18"/>
                    <a:pt x="40" y="18"/>
                  </a:cubicBezTo>
                  <a:cubicBezTo>
                    <a:pt x="40" y="18"/>
                    <a:pt x="40" y="18"/>
                    <a:pt x="40" y="18"/>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65"/>
            <p:cNvSpPr>
              <a:spLocks/>
            </p:cNvSpPr>
            <p:nvPr/>
          </p:nvSpPr>
          <p:spPr bwMode="auto">
            <a:xfrm>
              <a:off x="3392" y="3130"/>
              <a:ext cx="169" cy="109"/>
            </a:xfrm>
            <a:custGeom>
              <a:avLst/>
              <a:gdLst>
                <a:gd name="T0" fmla="*/ 41 w 42"/>
                <a:gd name="T1" fmla="*/ 16 h 27"/>
                <a:gd name="T2" fmla="*/ 38 w 42"/>
                <a:gd name="T3" fmla="*/ 16 h 27"/>
                <a:gd name="T4" fmla="*/ 39 w 42"/>
                <a:gd name="T5" fmla="*/ 20 h 27"/>
                <a:gd name="T6" fmla="*/ 38 w 42"/>
                <a:gd name="T7" fmla="*/ 22 h 27"/>
                <a:gd name="T8" fmla="*/ 35 w 42"/>
                <a:gd name="T9" fmla="*/ 20 h 27"/>
                <a:gd name="T10" fmla="*/ 31 w 42"/>
                <a:gd name="T11" fmla="*/ 20 h 27"/>
                <a:gd name="T12" fmla="*/ 28 w 42"/>
                <a:gd name="T13" fmla="*/ 25 h 27"/>
                <a:gd name="T14" fmla="*/ 27 w 42"/>
                <a:gd name="T15" fmla="*/ 25 h 27"/>
                <a:gd name="T16" fmla="*/ 27 w 42"/>
                <a:gd name="T17" fmla="*/ 24 h 27"/>
                <a:gd name="T18" fmla="*/ 23 w 42"/>
                <a:gd name="T19" fmla="*/ 18 h 27"/>
                <a:gd name="T20" fmla="*/ 20 w 42"/>
                <a:gd name="T21" fmla="*/ 22 h 27"/>
                <a:gd name="T22" fmla="*/ 15 w 42"/>
                <a:gd name="T23" fmla="*/ 24 h 27"/>
                <a:gd name="T24" fmla="*/ 10 w 42"/>
                <a:gd name="T25" fmla="*/ 25 h 27"/>
                <a:gd name="T26" fmla="*/ 8 w 42"/>
                <a:gd name="T27" fmla="*/ 23 h 27"/>
                <a:gd name="T28" fmla="*/ 8 w 42"/>
                <a:gd name="T29" fmla="*/ 22 h 27"/>
                <a:gd name="T30" fmla="*/ 8 w 42"/>
                <a:gd name="T31" fmla="*/ 18 h 27"/>
                <a:gd name="T32" fmla="*/ 3 w 42"/>
                <a:gd name="T33" fmla="*/ 19 h 27"/>
                <a:gd name="T34" fmla="*/ 0 w 42"/>
                <a:gd name="T35" fmla="*/ 22 h 27"/>
                <a:gd name="T36" fmla="*/ 2 w 42"/>
                <a:gd name="T37" fmla="*/ 19 h 27"/>
                <a:gd name="T38" fmla="*/ 5 w 42"/>
                <a:gd name="T39" fmla="*/ 14 h 27"/>
                <a:gd name="T40" fmla="*/ 8 w 42"/>
                <a:gd name="T41" fmla="*/ 9 h 27"/>
                <a:gd name="T42" fmla="*/ 11 w 42"/>
                <a:gd name="T43" fmla="*/ 6 h 27"/>
                <a:gd name="T44" fmla="*/ 10 w 42"/>
                <a:gd name="T45" fmla="*/ 5 h 27"/>
                <a:gd name="T46" fmla="*/ 13 w 42"/>
                <a:gd name="T47" fmla="*/ 5 h 27"/>
                <a:gd name="T48" fmla="*/ 16 w 42"/>
                <a:gd name="T49" fmla="*/ 4 h 27"/>
                <a:gd name="T50" fmla="*/ 24 w 42"/>
                <a:gd name="T51" fmla="*/ 4 h 27"/>
                <a:gd name="T52" fmla="*/ 23 w 42"/>
                <a:gd name="T53" fmla="*/ 3 h 27"/>
                <a:gd name="T54" fmla="*/ 26 w 42"/>
                <a:gd name="T55" fmla="*/ 2 h 27"/>
                <a:gd name="T56" fmla="*/ 28 w 42"/>
                <a:gd name="T57" fmla="*/ 3 h 27"/>
                <a:gd name="T58" fmla="*/ 34 w 42"/>
                <a:gd name="T59" fmla="*/ 6 h 27"/>
                <a:gd name="T60" fmla="*/ 33 w 42"/>
                <a:gd name="T61" fmla="*/ 10 h 27"/>
                <a:gd name="T62" fmla="*/ 36 w 42"/>
                <a:gd name="T63" fmla="*/ 12 h 27"/>
                <a:gd name="T64" fmla="*/ 40 w 42"/>
                <a:gd name="T65" fmla="*/ 12 h 27"/>
                <a:gd name="T66" fmla="*/ 41 w 42"/>
                <a:gd name="T6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27">
                  <a:moveTo>
                    <a:pt x="41" y="13"/>
                  </a:moveTo>
                  <a:cubicBezTo>
                    <a:pt x="41" y="13"/>
                    <a:pt x="41" y="16"/>
                    <a:pt x="41" y="16"/>
                  </a:cubicBezTo>
                  <a:cubicBezTo>
                    <a:pt x="41" y="16"/>
                    <a:pt x="42" y="17"/>
                    <a:pt x="41" y="18"/>
                  </a:cubicBezTo>
                  <a:cubicBezTo>
                    <a:pt x="39" y="18"/>
                    <a:pt x="40" y="15"/>
                    <a:pt x="38" y="16"/>
                  </a:cubicBezTo>
                  <a:cubicBezTo>
                    <a:pt x="37" y="17"/>
                    <a:pt x="38" y="18"/>
                    <a:pt x="39" y="19"/>
                  </a:cubicBezTo>
                  <a:cubicBezTo>
                    <a:pt x="39" y="19"/>
                    <a:pt x="39" y="19"/>
                    <a:pt x="39" y="20"/>
                  </a:cubicBezTo>
                  <a:cubicBezTo>
                    <a:pt x="38" y="20"/>
                    <a:pt x="39" y="21"/>
                    <a:pt x="39" y="21"/>
                  </a:cubicBezTo>
                  <a:cubicBezTo>
                    <a:pt x="39" y="22"/>
                    <a:pt x="38" y="22"/>
                    <a:pt x="38" y="22"/>
                  </a:cubicBezTo>
                  <a:cubicBezTo>
                    <a:pt x="37" y="21"/>
                    <a:pt x="37" y="20"/>
                    <a:pt x="37" y="20"/>
                  </a:cubicBezTo>
                  <a:cubicBezTo>
                    <a:pt x="36" y="19"/>
                    <a:pt x="35" y="20"/>
                    <a:pt x="35" y="20"/>
                  </a:cubicBezTo>
                  <a:cubicBezTo>
                    <a:pt x="33" y="23"/>
                    <a:pt x="32" y="18"/>
                    <a:pt x="31" y="18"/>
                  </a:cubicBezTo>
                  <a:cubicBezTo>
                    <a:pt x="30" y="18"/>
                    <a:pt x="30" y="19"/>
                    <a:pt x="31" y="20"/>
                  </a:cubicBezTo>
                  <a:cubicBezTo>
                    <a:pt x="31" y="21"/>
                    <a:pt x="31" y="21"/>
                    <a:pt x="30" y="22"/>
                  </a:cubicBezTo>
                  <a:cubicBezTo>
                    <a:pt x="29" y="23"/>
                    <a:pt x="28" y="24"/>
                    <a:pt x="28" y="25"/>
                  </a:cubicBezTo>
                  <a:cubicBezTo>
                    <a:pt x="28" y="26"/>
                    <a:pt x="30" y="26"/>
                    <a:pt x="28" y="27"/>
                  </a:cubicBezTo>
                  <a:cubicBezTo>
                    <a:pt x="28" y="27"/>
                    <a:pt x="27" y="26"/>
                    <a:pt x="27" y="25"/>
                  </a:cubicBezTo>
                  <a:cubicBezTo>
                    <a:pt x="27" y="25"/>
                    <a:pt x="26" y="25"/>
                    <a:pt x="26" y="25"/>
                  </a:cubicBezTo>
                  <a:cubicBezTo>
                    <a:pt x="26" y="24"/>
                    <a:pt x="27" y="24"/>
                    <a:pt x="27" y="24"/>
                  </a:cubicBezTo>
                  <a:cubicBezTo>
                    <a:pt x="27" y="23"/>
                    <a:pt x="24" y="23"/>
                    <a:pt x="24" y="22"/>
                  </a:cubicBezTo>
                  <a:cubicBezTo>
                    <a:pt x="22" y="21"/>
                    <a:pt x="24" y="20"/>
                    <a:pt x="23" y="18"/>
                  </a:cubicBezTo>
                  <a:cubicBezTo>
                    <a:pt x="23" y="18"/>
                    <a:pt x="21" y="20"/>
                    <a:pt x="21" y="20"/>
                  </a:cubicBezTo>
                  <a:cubicBezTo>
                    <a:pt x="19" y="21"/>
                    <a:pt x="21" y="21"/>
                    <a:pt x="20" y="22"/>
                  </a:cubicBezTo>
                  <a:cubicBezTo>
                    <a:pt x="20" y="23"/>
                    <a:pt x="18" y="25"/>
                    <a:pt x="17" y="25"/>
                  </a:cubicBezTo>
                  <a:cubicBezTo>
                    <a:pt x="17" y="26"/>
                    <a:pt x="16" y="25"/>
                    <a:pt x="15" y="24"/>
                  </a:cubicBezTo>
                  <a:cubicBezTo>
                    <a:pt x="14" y="24"/>
                    <a:pt x="13" y="25"/>
                    <a:pt x="12" y="25"/>
                  </a:cubicBezTo>
                  <a:cubicBezTo>
                    <a:pt x="11" y="26"/>
                    <a:pt x="10" y="26"/>
                    <a:pt x="10" y="25"/>
                  </a:cubicBezTo>
                  <a:cubicBezTo>
                    <a:pt x="9" y="24"/>
                    <a:pt x="9" y="24"/>
                    <a:pt x="9" y="23"/>
                  </a:cubicBezTo>
                  <a:cubicBezTo>
                    <a:pt x="9" y="23"/>
                    <a:pt x="8" y="24"/>
                    <a:pt x="8" y="23"/>
                  </a:cubicBezTo>
                  <a:cubicBezTo>
                    <a:pt x="8" y="23"/>
                    <a:pt x="9" y="23"/>
                    <a:pt x="9" y="22"/>
                  </a:cubicBezTo>
                  <a:cubicBezTo>
                    <a:pt x="8" y="22"/>
                    <a:pt x="8" y="22"/>
                    <a:pt x="8" y="22"/>
                  </a:cubicBezTo>
                  <a:cubicBezTo>
                    <a:pt x="7" y="21"/>
                    <a:pt x="8" y="21"/>
                    <a:pt x="8" y="21"/>
                  </a:cubicBezTo>
                  <a:cubicBezTo>
                    <a:pt x="8" y="20"/>
                    <a:pt x="7" y="18"/>
                    <a:pt x="8" y="18"/>
                  </a:cubicBezTo>
                  <a:cubicBezTo>
                    <a:pt x="7" y="18"/>
                    <a:pt x="5" y="18"/>
                    <a:pt x="4" y="18"/>
                  </a:cubicBezTo>
                  <a:cubicBezTo>
                    <a:pt x="4" y="18"/>
                    <a:pt x="3" y="19"/>
                    <a:pt x="3" y="19"/>
                  </a:cubicBezTo>
                  <a:cubicBezTo>
                    <a:pt x="2" y="20"/>
                    <a:pt x="3" y="20"/>
                    <a:pt x="3" y="20"/>
                  </a:cubicBezTo>
                  <a:cubicBezTo>
                    <a:pt x="3" y="22"/>
                    <a:pt x="1" y="22"/>
                    <a:pt x="0" y="22"/>
                  </a:cubicBezTo>
                  <a:cubicBezTo>
                    <a:pt x="1" y="22"/>
                    <a:pt x="0" y="21"/>
                    <a:pt x="1" y="21"/>
                  </a:cubicBezTo>
                  <a:cubicBezTo>
                    <a:pt x="2" y="20"/>
                    <a:pt x="2" y="20"/>
                    <a:pt x="2" y="19"/>
                  </a:cubicBezTo>
                  <a:cubicBezTo>
                    <a:pt x="1" y="18"/>
                    <a:pt x="1" y="16"/>
                    <a:pt x="2" y="15"/>
                  </a:cubicBezTo>
                  <a:cubicBezTo>
                    <a:pt x="3" y="15"/>
                    <a:pt x="5" y="15"/>
                    <a:pt x="5" y="14"/>
                  </a:cubicBezTo>
                  <a:cubicBezTo>
                    <a:pt x="5" y="13"/>
                    <a:pt x="4" y="11"/>
                    <a:pt x="6" y="11"/>
                  </a:cubicBezTo>
                  <a:cubicBezTo>
                    <a:pt x="7" y="11"/>
                    <a:pt x="7" y="10"/>
                    <a:pt x="8" y="9"/>
                  </a:cubicBezTo>
                  <a:cubicBezTo>
                    <a:pt x="9" y="9"/>
                    <a:pt x="9" y="8"/>
                    <a:pt x="10" y="7"/>
                  </a:cubicBezTo>
                  <a:cubicBezTo>
                    <a:pt x="10" y="6"/>
                    <a:pt x="11" y="8"/>
                    <a:pt x="11" y="6"/>
                  </a:cubicBezTo>
                  <a:cubicBezTo>
                    <a:pt x="11" y="6"/>
                    <a:pt x="9" y="7"/>
                    <a:pt x="9" y="6"/>
                  </a:cubicBezTo>
                  <a:cubicBezTo>
                    <a:pt x="9" y="6"/>
                    <a:pt x="10" y="5"/>
                    <a:pt x="10" y="5"/>
                  </a:cubicBezTo>
                  <a:cubicBezTo>
                    <a:pt x="10" y="5"/>
                    <a:pt x="10" y="4"/>
                    <a:pt x="10" y="4"/>
                  </a:cubicBezTo>
                  <a:cubicBezTo>
                    <a:pt x="12" y="4"/>
                    <a:pt x="12" y="5"/>
                    <a:pt x="13" y="5"/>
                  </a:cubicBezTo>
                  <a:cubicBezTo>
                    <a:pt x="14" y="5"/>
                    <a:pt x="16" y="2"/>
                    <a:pt x="16" y="3"/>
                  </a:cubicBezTo>
                  <a:cubicBezTo>
                    <a:pt x="17" y="3"/>
                    <a:pt x="16" y="3"/>
                    <a:pt x="16" y="4"/>
                  </a:cubicBezTo>
                  <a:cubicBezTo>
                    <a:pt x="16" y="4"/>
                    <a:pt x="20" y="3"/>
                    <a:pt x="20" y="3"/>
                  </a:cubicBezTo>
                  <a:cubicBezTo>
                    <a:pt x="22" y="3"/>
                    <a:pt x="22" y="5"/>
                    <a:pt x="24" y="4"/>
                  </a:cubicBezTo>
                  <a:cubicBezTo>
                    <a:pt x="24" y="3"/>
                    <a:pt x="24" y="2"/>
                    <a:pt x="25" y="3"/>
                  </a:cubicBezTo>
                  <a:cubicBezTo>
                    <a:pt x="24" y="2"/>
                    <a:pt x="24" y="3"/>
                    <a:pt x="23" y="3"/>
                  </a:cubicBezTo>
                  <a:cubicBezTo>
                    <a:pt x="23" y="2"/>
                    <a:pt x="24" y="0"/>
                    <a:pt x="26" y="1"/>
                  </a:cubicBezTo>
                  <a:cubicBezTo>
                    <a:pt x="26" y="2"/>
                    <a:pt x="25" y="2"/>
                    <a:pt x="26" y="2"/>
                  </a:cubicBezTo>
                  <a:cubicBezTo>
                    <a:pt x="27" y="2"/>
                    <a:pt x="27" y="2"/>
                    <a:pt x="26" y="2"/>
                  </a:cubicBezTo>
                  <a:cubicBezTo>
                    <a:pt x="27" y="2"/>
                    <a:pt x="27" y="3"/>
                    <a:pt x="28" y="3"/>
                  </a:cubicBezTo>
                  <a:cubicBezTo>
                    <a:pt x="29" y="3"/>
                    <a:pt x="29" y="3"/>
                    <a:pt x="30" y="3"/>
                  </a:cubicBezTo>
                  <a:cubicBezTo>
                    <a:pt x="31" y="3"/>
                    <a:pt x="35" y="5"/>
                    <a:pt x="34" y="6"/>
                  </a:cubicBezTo>
                  <a:cubicBezTo>
                    <a:pt x="34" y="7"/>
                    <a:pt x="33" y="7"/>
                    <a:pt x="33" y="7"/>
                  </a:cubicBezTo>
                  <a:cubicBezTo>
                    <a:pt x="33" y="8"/>
                    <a:pt x="33" y="9"/>
                    <a:pt x="33" y="10"/>
                  </a:cubicBezTo>
                  <a:cubicBezTo>
                    <a:pt x="32" y="11"/>
                    <a:pt x="35" y="11"/>
                    <a:pt x="36" y="11"/>
                  </a:cubicBezTo>
                  <a:cubicBezTo>
                    <a:pt x="36" y="11"/>
                    <a:pt x="36" y="12"/>
                    <a:pt x="36" y="12"/>
                  </a:cubicBezTo>
                  <a:cubicBezTo>
                    <a:pt x="37" y="12"/>
                    <a:pt x="37" y="13"/>
                    <a:pt x="38" y="13"/>
                  </a:cubicBezTo>
                  <a:cubicBezTo>
                    <a:pt x="39" y="14"/>
                    <a:pt x="39" y="13"/>
                    <a:pt x="40" y="12"/>
                  </a:cubicBezTo>
                  <a:cubicBezTo>
                    <a:pt x="40" y="12"/>
                    <a:pt x="41" y="11"/>
                    <a:pt x="42" y="12"/>
                  </a:cubicBezTo>
                  <a:cubicBezTo>
                    <a:pt x="42" y="12"/>
                    <a:pt x="41" y="13"/>
                    <a:pt x="41" y="1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66"/>
            <p:cNvSpPr>
              <a:spLocks/>
            </p:cNvSpPr>
            <p:nvPr/>
          </p:nvSpPr>
          <p:spPr bwMode="auto">
            <a:xfrm>
              <a:off x="3525" y="3057"/>
              <a:ext cx="274" cy="145"/>
            </a:xfrm>
            <a:custGeom>
              <a:avLst/>
              <a:gdLst>
                <a:gd name="T0" fmla="*/ 1 w 68"/>
                <a:gd name="T1" fmla="*/ 24 h 36"/>
                <a:gd name="T2" fmla="*/ 0 w 68"/>
                <a:gd name="T3" fmla="*/ 26 h 36"/>
                <a:gd name="T4" fmla="*/ 0 w 68"/>
                <a:gd name="T5" fmla="*/ 29 h 36"/>
                <a:gd name="T6" fmla="*/ 4 w 68"/>
                <a:gd name="T7" fmla="*/ 30 h 36"/>
                <a:gd name="T8" fmla="*/ 8 w 68"/>
                <a:gd name="T9" fmla="*/ 29 h 36"/>
                <a:gd name="T10" fmla="*/ 9 w 68"/>
                <a:gd name="T11" fmla="*/ 31 h 36"/>
                <a:gd name="T12" fmla="*/ 17 w 68"/>
                <a:gd name="T13" fmla="*/ 29 h 36"/>
                <a:gd name="T14" fmla="*/ 24 w 68"/>
                <a:gd name="T15" fmla="*/ 28 h 36"/>
                <a:gd name="T16" fmla="*/ 25 w 68"/>
                <a:gd name="T17" fmla="*/ 30 h 36"/>
                <a:gd name="T18" fmla="*/ 26 w 68"/>
                <a:gd name="T19" fmla="*/ 32 h 36"/>
                <a:gd name="T20" fmla="*/ 34 w 68"/>
                <a:gd name="T21" fmla="*/ 34 h 36"/>
                <a:gd name="T22" fmla="*/ 44 w 68"/>
                <a:gd name="T23" fmla="*/ 35 h 36"/>
                <a:gd name="T24" fmla="*/ 48 w 68"/>
                <a:gd name="T25" fmla="*/ 34 h 36"/>
                <a:gd name="T26" fmla="*/ 56 w 68"/>
                <a:gd name="T27" fmla="*/ 31 h 36"/>
                <a:gd name="T28" fmla="*/ 60 w 68"/>
                <a:gd name="T29" fmla="*/ 29 h 36"/>
                <a:gd name="T30" fmla="*/ 62 w 68"/>
                <a:gd name="T31" fmla="*/ 23 h 36"/>
                <a:gd name="T32" fmla="*/ 62 w 68"/>
                <a:gd name="T33" fmla="*/ 18 h 36"/>
                <a:gd name="T34" fmla="*/ 67 w 68"/>
                <a:gd name="T35" fmla="*/ 13 h 36"/>
                <a:gd name="T36" fmla="*/ 64 w 68"/>
                <a:gd name="T37" fmla="*/ 4 h 36"/>
                <a:gd name="T38" fmla="*/ 62 w 68"/>
                <a:gd name="T39" fmla="*/ 3 h 36"/>
                <a:gd name="T40" fmla="*/ 58 w 68"/>
                <a:gd name="T41" fmla="*/ 4 h 36"/>
                <a:gd name="T42" fmla="*/ 51 w 68"/>
                <a:gd name="T43" fmla="*/ 2 h 36"/>
                <a:gd name="T44" fmla="*/ 48 w 68"/>
                <a:gd name="T45" fmla="*/ 1 h 36"/>
                <a:gd name="T46" fmla="*/ 47 w 68"/>
                <a:gd name="T47" fmla="*/ 4 h 36"/>
                <a:gd name="T48" fmla="*/ 45 w 68"/>
                <a:gd name="T49" fmla="*/ 7 h 36"/>
                <a:gd name="T50" fmla="*/ 38 w 68"/>
                <a:gd name="T51" fmla="*/ 5 h 36"/>
                <a:gd name="T52" fmla="*/ 35 w 68"/>
                <a:gd name="T53" fmla="*/ 8 h 36"/>
                <a:gd name="T54" fmla="*/ 29 w 68"/>
                <a:gd name="T55" fmla="*/ 14 h 36"/>
                <a:gd name="T56" fmla="*/ 31 w 68"/>
                <a:gd name="T57" fmla="*/ 20 h 36"/>
                <a:gd name="T58" fmla="*/ 29 w 68"/>
                <a:gd name="T59" fmla="*/ 21 h 36"/>
                <a:gd name="T60" fmla="*/ 26 w 68"/>
                <a:gd name="T61" fmla="*/ 20 h 36"/>
                <a:gd name="T62" fmla="*/ 24 w 68"/>
                <a:gd name="T63" fmla="*/ 19 h 36"/>
                <a:gd name="T64" fmla="*/ 22 w 68"/>
                <a:gd name="T65" fmla="*/ 21 h 36"/>
                <a:gd name="T66" fmla="*/ 17 w 68"/>
                <a:gd name="T67" fmla="*/ 22 h 36"/>
                <a:gd name="T68" fmla="*/ 15 w 68"/>
                <a:gd name="T69" fmla="*/ 24 h 36"/>
                <a:gd name="T70" fmla="*/ 12 w 68"/>
                <a:gd name="T71" fmla="*/ 23 h 36"/>
                <a:gd name="T72" fmla="*/ 8 w 68"/>
                <a:gd name="T73" fmla="*/ 22 h 36"/>
                <a:gd name="T74" fmla="*/ 8 w 68"/>
                <a:gd name="T75" fmla="*/ 23 h 36"/>
                <a:gd name="T76" fmla="*/ 6 w 68"/>
                <a:gd name="T77" fmla="*/ 26 h 36"/>
                <a:gd name="T78" fmla="*/ 5 w 68"/>
                <a:gd name="T79" fmla="*/ 24 h 36"/>
                <a:gd name="T80" fmla="*/ 3 w 68"/>
                <a:gd name="T81" fmla="*/ 22 h 36"/>
                <a:gd name="T82" fmla="*/ 2 w 68"/>
                <a:gd name="T83" fmla="*/ 22 h 36"/>
                <a:gd name="T84" fmla="*/ 0 w 68"/>
                <a:gd name="T85"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36">
                  <a:moveTo>
                    <a:pt x="0" y="22"/>
                  </a:moveTo>
                  <a:cubicBezTo>
                    <a:pt x="0" y="23"/>
                    <a:pt x="2" y="23"/>
                    <a:pt x="1" y="24"/>
                  </a:cubicBezTo>
                  <a:cubicBezTo>
                    <a:pt x="1" y="24"/>
                    <a:pt x="1" y="25"/>
                    <a:pt x="1" y="25"/>
                  </a:cubicBezTo>
                  <a:cubicBezTo>
                    <a:pt x="0" y="25"/>
                    <a:pt x="0" y="25"/>
                    <a:pt x="0" y="26"/>
                  </a:cubicBezTo>
                  <a:cubicBezTo>
                    <a:pt x="0" y="27"/>
                    <a:pt x="0" y="27"/>
                    <a:pt x="0" y="28"/>
                  </a:cubicBezTo>
                  <a:cubicBezTo>
                    <a:pt x="0" y="28"/>
                    <a:pt x="0" y="29"/>
                    <a:pt x="0" y="29"/>
                  </a:cubicBezTo>
                  <a:cubicBezTo>
                    <a:pt x="1" y="29"/>
                    <a:pt x="2" y="29"/>
                    <a:pt x="3" y="29"/>
                  </a:cubicBezTo>
                  <a:cubicBezTo>
                    <a:pt x="3" y="30"/>
                    <a:pt x="3" y="30"/>
                    <a:pt x="4" y="30"/>
                  </a:cubicBezTo>
                  <a:cubicBezTo>
                    <a:pt x="4" y="31"/>
                    <a:pt x="5" y="32"/>
                    <a:pt x="6" y="31"/>
                  </a:cubicBezTo>
                  <a:cubicBezTo>
                    <a:pt x="7" y="31"/>
                    <a:pt x="7" y="29"/>
                    <a:pt x="8" y="29"/>
                  </a:cubicBezTo>
                  <a:cubicBezTo>
                    <a:pt x="9" y="30"/>
                    <a:pt x="9" y="30"/>
                    <a:pt x="8" y="31"/>
                  </a:cubicBezTo>
                  <a:cubicBezTo>
                    <a:pt x="8" y="31"/>
                    <a:pt x="9" y="32"/>
                    <a:pt x="9" y="31"/>
                  </a:cubicBezTo>
                  <a:cubicBezTo>
                    <a:pt x="11" y="30"/>
                    <a:pt x="13" y="34"/>
                    <a:pt x="14" y="32"/>
                  </a:cubicBezTo>
                  <a:cubicBezTo>
                    <a:pt x="15" y="30"/>
                    <a:pt x="15" y="29"/>
                    <a:pt x="17" y="29"/>
                  </a:cubicBezTo>
                  <a:cubicBezTo>
                    <a:pt x="18" y="29"/>
                    <a:pt x="20" y="30"/>
                    <a:pt x="21" y="29"/>
                  </a:cubicBezTo>
                  <a:cubicBezTo>
                    <a:pt x="21" y="29"/>
                    <a:pt x="24" y="28"/>
                    <a:pt x="24" y="28"/>
                  </a:cubicBezTo>
                  <a:cubicBezTo>
                    <a:pt x="24" y="28"/>
                    <a:pt x="22" y="30"/>
                    <a:pt x="24" y="30"/>
                  </a:cubicBezTo>
                  <a:cubicBezTo>
                    <a:pt x="24" y="30"/>
                    <a:pt x="24" y="30"/>
                    <a:pt x="25" y="30"/>
                  </a:cubicBezTo>
                  <a:cubicBezTo>
                    <a:pt x="25" y="31"/>
                    <a:pt x="25" y="31"/>
                    <a:pt x="25" y="32"/>
                  </a:cubicBezTo>
                  <a:cubicBezTo>
                    <a:pt x="25" y="32"/>
                    <a:pt x="26" y="33"/>
                    <a:pt x="26" y="32"/>
                  </a:cubicBezTo>
                  <a:cubicBezTo>
                    <a:pt x="27" y="33"/>
                    <a:pt x="27" y="33"/>
                    <a:pt x="28" y="33"/>
                  </a:cubicBezTo>
                  <a:cubicBezTo>
                    <a:pt x="30" y="34"/>
                    <a:pt x="32" y="34"/>
                    <a:pt x="34" y="34"/>
                  </a:cubicBezTo>
                  <a:cubicBezTo>
                    <a:pt x="36" y="35"/>
                    <a:pt x="39" y="34"/>
                    <a:pt x="41" y="35"/>
                  </a:cubicBezTo>
                  <a:cubicBezTo>
                    <a:pt x="42" y="36"/>
                    <a:pt x="43" y="36"/>
                    <a:pt x="44" y="35"/>
                  </a:cubicBezTo>
                  <a:cubicBezTo>
                    <a:pt x="45" y="35"/>
                    <a:pt x="45" y="36"/>
                    <a:pt x="46" y="36"/>
                  </a:cubicBezTo>
                  <a:cubicBezTo>
                    <a:pt x="46" y="36"/>
                    <a:pt x="48" y="34"/>
                    <a:pt x="48" y="34"/>
                  </a:cubicBezTo>
                  <a:cubicBezTo>
                    <a:pt x="49" y="32"/>
                    <a:pt x="51" y="33"/>
                    <a:pt x="53" y="33"/>
                  </a:cubicBezTo>
                  <a:cubicBezTo>
                    <a:pt x="55" y="33"/>
                    <a:pt x="55" y="31"/>
                    <a:pt x="56" y="31"/>
                  </a:cubicBezTo>
                  <a:cubicBezTo>
                    <a:pt x="56" y="31"/>
                    <a:pt x="59" y="32"/>
                    <a:pt x="59" y="31"/>
                  </a:cubicBezTo>
                  <a:cubicBezTo>
                    <a:pt x="59" y="32"/>
                    <a:pt x="58" y="29"/>
                    <a:pt x="60" y="29"/>
                  </a:cubicBezTo>
                  <a:cubicBezTo>
                    <a:pt x="60" y="28"/>
                    <a:pt x="62" y="27"/>
                    <a:pt x="62" y="26"/>
                  </a:cubicBezTo>
                  <a:cubicBezTo>
                    <a:pt x="63" y="25"/>
                    <a:pt x="63" y="25"/>
                    <a:pt x="62" y="23"/>
                  </a:cubicBezTo>
                  <a:cubicBezTo>
                    <a:pt x="61" y="20"/>
                    <a:pt x="64" y="22"/>
                    <a:pt x="64" y="20"/>
                  </a:cubicBezTo>
                  <a:cubicBezTo>
                    <a:pt x="64" y="18"/>
                    <a:pt x="61" y="18"/>
                    <a:pt x="62" y="18"/>
                  </a:cubicBezTo>
                  <a:cubicBezTo>
                    <a:pt x="63" y="16"/>
                    <a:pt x="66" y="18"/>
                    <a:pt x="67" y="17"/>
                  </a:cubicBezTo>
                  <a:cubicBezTo>
                    <a:pt x="68" y="16"/>
                    <a:pt x="66" y="13"/>
                    <a:pt x="67" y="13"/>
                  </a:cubicBezTo>
                  <a:cubicBezTo>
                    <a:pt x="66" y="12"/>
                    <a:pt x="64" y="9"/>
                    <a:pt x="64" y="8"/>
                  </a:cubicBezTo>
                  <a:cubicBezTo>
                    <a:pt x="65" y="6"/>
                    <a:pt x="66" y="5"/>
                    <a:pt x="64" y="4"/>
                  </a:cubicBezTo>
                  <a:cubicBezTo>
                    <a:pt x="64" y="3"/>
                    <a:pt x="64" y="4"/>
                    <a:pt x="63" y="4"/>
                  </a:cubicBezTo>
                  <a:cubicBezTo>
                    <a:pt x="63" y="4"/>
                    <a:pt x="62" y="3"/>
                    <a:pt x="62" y="3"/>
                  </a:cubicBezTo>
                  <a:cubicBezTo>
                    <a:pt x="62" y="3"/>
                    <a:pt x="61" y="3"/>
                    <a:pt x="61" y="3"/>
                  </a:cubicBezTo>
                  <a:cubicBezTo>
                    <a:pt x="60" y="4"/>
                    <a:pt x="60" y="4"/>
                    <a:pt x="58" y="4"/>
                  </a:cubicBezTo>
                  <a:cubicBezTo>
                    <a:pt x="57" y="4"/>
                    <a:pt x="55" y="3"/>
                    <a:pt x="54" y="2"/>
                  </a:cubicBezTo>
                  <a:cubicBezTo>
                    <a:pt x="53" y="2"/>
                    <a:pt x="52" y="2"/>
                    <a:pt x="51" y="2"/>
                  </a:cubicBezTo>
                  <a:cubicBezTo>
                    <a:pt x="50" y="1"/>
                    <a:pt x="50" y="2"/>
                    <a:pt x="49" y="2"/>
                  </a:cubicBezTo>
                  <a:cubicBezTo>
                    <a:pt x="49" y="2"/>
                    <a:pt x="48" y="0"/>
                    <a:pt x="48" y="1"/>
                  </a:cubicBezTo>
                  <a:cubicBezTo>
                    <a:pt x="48" y="2"/>
                    <a:pt x="48" y="3"/>
                    <a:pt x="48" y="4"/>
                  </a:cubicBezTo>
                  <a:cubicBezTo>
                    <a:pt x="48" y="5"/>
                    <a:pt x="48" y="5"/>
                    <a:pt x="47" y="4"/>
                  </a:cubicBezTo>
                  <a:cubicBezTo>
                    <a:pt x="46" y="4"/>
                    <a:pt x="46" y="5"/>
                    <a:pt x="46" y="6"/>
                  </a:cubicBezTo>
                  <a:cubicBezTo>
                    <a:pt x="46" y="6"/>
                    <a:pt x="46" y="7"/>
                    <a:pt x="45" y="7"/>
                  </a:cubicBezTo>
                  <a:cubicBezTo>
                    <a:pt x="44" y="7"/>
                    <a:pt x="43" y="6"/>
                    <a:pt x="43" y="7"/>
                  </a:cubicBezTo>
                  <a:cubicBezTo>
                    <a:pt x="42" y="9"/>
                    <a:pt x="38" y="6"/>
                    <a:pt x="38" y="5"/>
                  </a:cubicBezTo>
                  <a:cubicBezTo>
                    <a:pt x="38" y="6"/>
                    <a:pt x="38" y="8"/>
                    <a:pt x="37" y="8"/>
                  </a:cubicBezTo>
                  <a:cubicBezTo>
                    <a:pt x="36" y="8"/>
                    <a:pt x="36" y="8"/>
                    <a:pt x="35" y="8"/>
                  </a:cubicBezTo>
                  <a:cubicBezTo>
                    <a:pt x="34" y="8"/>
                    <a:pt x="34" y="9"/>
                    <a:pt x="34" y="10"/>
                  </a:cubicBezTo>
                  <a:cubicBezTo>
                    <a:pt x="34" y="12"/>
                    <a:pt x="29" y="12"/>
                    <a:pt x="29" y="14"/>
                  </a:cubicBezTo>
                  <a:cubicBezTo>
                    <a:pt x="29" y="16"/>
                    <a:pt x="32" y="17"/>
                    <a:pt x="30" y="18"/>
                  </a:cubicBezTo>
                  <a:cubicBezTo>
                    <a:pt x="30" y="19"/>
                    <a:pt x="31" y="20"/>
                    <a:pt x="31" y="20"/>
                  </a:cubicBezTo>
                  <a:cubicBezTo>
                    <a:pt x="32" y="20"/>
                    <a:pt x="32" y="23"/>
                    <a:pt x="31" y="23"/>
                  </a:cubicBezTo>
                  <a:cubicBezTo>
                    <a:pt x="30" y="23"/>
                    <a:pt x="30" y="22"/>
                    <a:pt x="29" y="21"/>
                  </a:cubicBezTo>
                  <a:cubicBezTo>
                    <a:pt x="29" y="21"/>
                    <a:pt x="30" y="20"/>
                    <a:pt x="29" y="20"/>
                  </a:cubicBezTo>
                  <a:cubicBezTo>
                    <a:pt x="29" y="20"/>
                    <a:pt x="27" y="21"/>
                    <a:pt x="26" y="20"/>
                  </a:cubicBezTo>
                  <a:cubicBezTo>
                    <a:pt x="26" y="19"/>
                    <a:pt x="25" y="20"/>
                    <a:pt x="24" y="20"/>
                  </a:cubicBezTo>
                  <a:cubicBezTo>
                    <a:pt x="24" y="20"/>
                    <a:pt x="24" y="19"/>
                    <a:pt x="24" y="19"/>
                  </a:cubicBezTo>
                  <a:cubicBezTo>
                    <a:pt x="23" y="19"/>
                    <a:pt x="24" y="20"/>
                    <a:pt x="24" y="21"/>
                  </a:cubicBezTo>
                  <a:cubicBezTo>
                    <a:pt x="24" y="22"/>
                    <a:pt x="22" y="21"/>
                    <a:pt x="22" y="21"/>
                  </a:cubicBezTo>
                  <a:cubicBezTo>
                    <a:pt x="21" y="21"/>
                    <a:pt x="20" y="21"/>
                    <a:pt x="19" y="21"/>
                  </a:cubicBezTo>
                  <a:cubicBezTo>
                    <a:pt x="18" y="22"/>
                    <a:pt x="19" y="23"/>
                    <a:pt x="17" y="22"/>
                  </a:cubicBezTo>
                  <a:cubicBezTo>
                    <a:pt x="16" y="22"/>
                    <a:pt x="17" y="23"/>
                    <a:pt x="17" y="23"/>
                  </a:cubicBezTo>
                  <a:cubicBezTo>
                    <a:pt x="16" y="24"/>
                    <a:pt x="15" y="24"/>
                    <a:pt x="15" y="24"/>
                  </a:cubicBezTo>
                  <a:cubicBezTo>
                    <a:pt x="14" y="24"/>
                    <a:pt x="14" y="24"/>
                    <a:pt x="13" y="24"/>
                  </a:cubicBezTo>
                  <a:cubicBezTo>
                    <a:pt x="13" y="24"/>
                    <a:pt x="12" y="23"/>
                    <a:pt x="12" y="23"/>
                  </a:cubicBezTo>
                  <a:cubicBezTo>
                    <a:pt x="12" y="23"/>
                    <a:pt x="12" y="23"/>
                    <a:pt x="12" y="23"/>
                  </a:cubicBezTo>
                  <a:cubicBezTo>
                    <a:pt x="12" y="21"/>
                    <a:pt x="9" y="23"/>
                    <a:pt x="8" y="22"/>
                  </a:cubicBezTo>
                  <a:cubicBezTo>
                    <a:pt x="8" y="22"/>
                    <a:pt x="9" y="22"/>
                    <a:pt x="9" y="22"/>
                  </a:cubicBezTo>
                  <a:cubicBezTo>
                    <a:pt x="8" y="21"/>
                    <a:pt x="8" y="23"/>
                    <a:pt x="8" y="23"/>
                  </a:cubicBezTo>
                  <a:cubicBezTo>
                    <a:pt x="8" y="24"/>
                    <a:pt x="8" y="24"/>
                    <a:pt x="7" y="25"/>
                  </a:cubicBezTo>
                  <a:cubicBezTo>
                    <a:pt x="7" y="25"/>
                    <a:pt x="7" y="26"/>
                    <a:pt x="6" y="26"/>
                  </a:cubicBezTo>
                  <a:cubicBezTo>
                    <a:pt x="5" y="26"/>
                    <a:pt x="6" y="25"/>
                    <a:pt x="6" y="24"/>
                  </a:cubicBezTo>
                  <a:cubicBezTo>
                    <a:pt x="6" y="24"/>
                    <a:pt x="4" y="25"/>
                    <a:pt x="5" y="24"/>
                  </a:cubicBezTo>
                  <a:cubicBezTo>
                    <a:pt x="5" y="23"/>
                    <a:pt x="5" y="23"/>
                    <a:pt x="4" y="23"/>
                  </a:cubicBezTo>
                  <a:cubicBezTo>
                    <a:pt x="4" y="22"/>
                    <a:pt x="4" y="23"/>
                    <a:pt x="3" y="22"/>
                  </a:cubicBezTo>
                  <a:cubicBezTo>
                    <a:pt x="3" y="22"/>
                    <a:pt x="3" y="22"/>
                    <a:pt x="3" y="22"/>
                  </a:cubicBezTo>
                  <a:cubicBezTo>
                    <a:pt x="2" y="21"/>
                    <a:pt x="2" y="22"/>
                    <a:pt x="2" y="22"/>
                  </a:cubicBezTo>
                  <a:cubicBezTo>
                    <a:pt x="1" y="23"/>
                    <a:pt x="1" y="22"/>
                    <a:pt x="0" y="22"/>
                  </a:cubicBezTo>
                  <a:cubicBezTo>
                    <a:pt x="0" y="22"/>
                    <a:pt x="0" y="22"/>
                    <a:pt x="0" y="2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67"/>
            <p:cNvSpPr>
              <a:spLocks/>
            </p:cNvSpPr>
            <p:nvPr/>
          </p:nvSpPr>
          <p:spPr bwMode="auto">
            <a:xfrm>
              <a:off x="3609" y="2949"/>
              <a:ext cx="242" cy="141"/>
            </a:xfrm>
            <a:custGeom>
              <a:avLst/>
              <a:gdLst>
                <a:gd name="T0" fmla="*/ 51 w 60"/>
                <a:gd name="T1" fmla="*/ 28 h 35"/>
                <a:gd name="T2" fmla="*/ 53 w 60"/>
                <a:gd name="T3" fmla="*/ 25 h 35"/>
                <a:gd name="T4" fmla="*/ 58 w 60"/>
                <a:gd name="T5" fmla="*/ 19 h 35"/>
                <a:gd name="T6" fmla="*/ 57 w 60"/>
                <a:gd name="T7" fmla="*/ 16 h 35"/>
                <a:gd name="T8" fmla="*/ 52 w 60"/>
                <a:gd name="T9" fmla="*/ 12 h 35"/>
                <a:gd name="T10" fmla="*/ 49 w 60"/>
                <a:gd name="T11" fmla="*/ 13 h 35"/>
                <a:gd name="T12" fmla="*/ 48 w 60"/>
                <a:gd name="T13" fmla="*/ 11 h 35"/>
                <a:gd name="T14" fmla="*/ 48 w 60"/>
                <a:gd name="T15" fmla="*/ 9 h 35"/>
                <a:gd name="T16" fmla="*/ 43 w 60"/>
                <a:gd name="T17" fmla="*/ 11 h 35"/>
                <a:gd name="T18" fmla="*/ 40 w 60"/>
                <a:gd name="T19" fmla="*/ 13 h 35"/>
                <a:gd name="T20" fmla="*/ 36 w 60"/>
                <a:gd name="T21" fmla="*/ 9 h 35"/>
                <a:gd name="T22" fmla="*/ 34 w 60"/>
                <a:gd name="T23" fmla="*/ 7 h 35"/>
                <a:gd name="T24" fmla="*/ 32 w 60"/>
                <a:gd name="T25" fmla="*/ 6 h 35"/>
                <a:gd name="T26" fmla="*/ 28 w 60"/>
                <a:gd name="T27" fmla="*/ 4 h 35"/>
                <a:gd name="T28" fmla="*/ 25 w 60"/>
                <a:gd name="T29" fmla="*/ 3 h 35"/>
                <a:gd name="T30" fmla="*/ 19 w 60"/>
                <a:gd name="T31" fmla="*/ 3 h 35"/>
                <a:gd name="T32" fmla="*/ 16 w 60"/>
                <a:gd name="T33" fmla="*/ 6 h 35"/>
                <a:gd name="T34" fmla="*/ 12 w 60"/>
                <a:gd name="T35" fmla="*/ 8 h 35"/>
                <a:gd name="T36" fmla="*/ 11 w 60"/>
                <a:gd name="T37" fmla="*/ 9 h 35"/>
                <a:gd name="T38" fmla="*/ 8 w 60"/>
                <a:gd name="T39" fmla="*/ 11 h 35"/>
                <a:gd name="T40" fmla="*/ 5 w 60"/>
                <a:gd name="T41" fmla="*/ 11 h 35"/>
                <a:gd name="T42" fmla="*/ 1 w 60"/>
                <a:gd name="T43" fmla="*/ 12 h 35"/>
                <a:gd name="T44" fmla="*/ 4 w 60"/>
                <a:gd name="T45" fmla="*/ 17 h 35"/>
                <a:gd name="T46" fmla="*/ 4 w 60"/>
                <a:gd name="T47" fmla="*/ 21 h 35"/>
                <a:gd name="T48" fmla="*/ 10 w 60"/>
                <a:gd name="T49" fmla="*/ 27 h 35"/>
                <a:gd name="T50" fmla="*/ 19 w 60"/>
                <a:gd name="T51" fmla="*/ 34 h 35"/>
                <a:gd name="T52" fmla="*/ 24 w 60"/>
                <a:gd name="T53" fmla="*/ 34 h 35"/>
                <a:gd name="T54" fmla="*/ 27 w 60"/>
                <a:gd name="T55" fmla="*/ 31 h 35"/>
                <a:gd name="T56" fmla="*/ 27 w 60"/>
                <a:gd name="T57" fmla="*/ 28 h 35"/>
                <a:gd name="T58" fmla="*/ 30 w 60"/>
                <a:gd name="T59" fmla="*/ 28 h 35"/>
                <a:gd name="T60" fmla="*/ 38 w 60"/>
                <a:gd name="T61" fmla="*/ 31 h 35"/>
                <a:gd name="T62" fmla="*/ 44 w 60"/>
                <a:gd name="T63"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35">
                  <a:moveTo>
                    <a:pt x="44" y="32"/>
                  </a:moveTo>
                  <a:cubicBezTo>
                    <a:pt x="45" y="27"/>
                    <a:pt x="48" y="30"/>
                    <a:pt x="51" y="28"/>
                  </a:cubicBezTo>
                  <a:cubicBezTo>
                    <a:pt x="52" y="27"/>
                    <a:pt x="51" y="27"/>
                    <a:pt x="52" y="26"/>
                  </a:cubicBezTo>
                  <a:cubicBezTo>
                    <a:pt x="52" y="25"/>
                    <a:pt x="53" y="26"/>
                    <a:pt x="53" y="25"/>
                  </a:cubicBezTo>
                  <a:cubicBezTo>
                    <a:pt x="54" y="23"/>
                    <a:pt x="54" y="22"/>
                    <a:pt x="55" y="21"/>
                  </a:cubicBezTo>
                  <a:cubicBezTo>
                    <a:pt x="56" y="20"/>
                    <a:pt x="57" y="20"/>
                    <a:pt x="58" y="19"/>
                  </a:cubicBezTo>
                  <a:cubicBezTo>
                    <a:pt x="59" y="19"/>
                    <a:pt x="60" y="18"/>
                    <a:pt x="59" y="17"/>
                  </a:cubicBezTo>
                  <a:cubicBezTo>
                    <a:pt x="58" y="16"/>
                    <a:pt x="57" y="17"/>
                    <a:pt x="57" y="16"/>
                  </a:cubicBezTo>
                  <a:cubicBezTo>
                    <a:pt x="57" y="15"/>
                    <a:pt x="56" y="15"/>
                    <a:pt x="56" y="14"/>
                  </a:cubicBezTo>
                  <a:cubicBezTo>
                    <a:pt x="56" y="13"/>
                    <a:pt x="53" y="13"/>
                    <a:pt x="52" y="12"/>
                  </a:cubicBezTo>
                  <a:cubicBezTo>
                    <a:pt x="50" y="12"/>
                    <a:pt x="52" y="13"/>
                    <a:pt x="51" y="13"/>
                  </a:cubicBezTo>
                  <a:cubicBezTo>
                    <a:pt x="51" y="13"/>
                    <a:pt x="50" y="13"/>
                    <a:pt x="49" y="13"/>
                  </a:cubicBezTo>
                  <a:cubicBezTo>
                    <a:pt x="49" y="13"/>
                    <a:pt x="49" y="12"/>
                    <a:pt x="49" y="12"/>
                  </a:cubicBezTo>
                  <a:cubicBezTo>
                    <a:pt x="49" y="12"/>
                    <a:pt x="48" y="12"/>
                    <a:pt x="48" y="11"/>
                  </a:cubicBezTo>
                  <a:cubicBezTo>
                    <a:pt x="47" y="11"/>
                    <a:pt x="49" y="11"/>
                    <a:pt x="49" y="11"/>
                  </a:cubicBezTo>
                  <a:cubicBezTo>
                    <a:pt x="49" y="10"/>
                    <a:pt x="49" y="9"/>
                    <a:pt x="48" y="9"/>
                  </a:cubicBezTo>
                  <a:cubicBezTo>
                    <a:pt x="48" y="12"/>
                    <a:pt x="42" y="8"/>
                    <a:pt x="41" y="8"/>
                  </a:cubicBezTo>
                  <a:cubicBezTo>
                    <a:pt x="41" y="8"/>
                    <a:pt x="43" y="11"/>
                    <a:pt x="43" y="11"/>
                  </a:cubicBezTo>
                  <a:cubicBezTo>
                    <a:pt x="42" y="11"/>
                    <a:pt x="42" y="11"/>
                    <a:pt x="41" y="11"/>
                  </a:cubicBezTo>
                  <a:cubicBezTo>
                    <a:pt x="40" y="12"/>
                    <a:pt x="41" y="12"/>
                    <a:pt x="40" y="13"/>
                  </a:cubicBezTo>
                  <a:cubicBezTo>
                    <a:pt x="39" y="13"/>
                    <a:pt x="38" y="12"/>
                    <a:pt x="38" y="11"/>
                  </a:cubicBezTo>
                  <a:cubicBezTo>
                    <a:pt x="38" y="10"/>
                    <a:pt x="37" y="10"/>
                    <a:pt x="36" y="9"/>
                  </a:cubicBezTo>
                  <a:cubicBezTo>
                    <a:pt x="34" y="8"/>
                    <a:pt x="39" y="7"/>
                    <a:pt x="36" y="6"/>
                  </a:cubicBezTo>
                  <a:cubicBezTo>
                    <a:pt x="36" y="6"/>
                    <a:pt x="34" y="7"/>
                    <a:pt x="34" y="7"/>
                  </a:cubicBezTo>
                  <a:cubicBezTo>
                    <a:pt x="34" y="7"/>
                    <a:pt x="34" y="5"/>
                    <a:pt x="33" y="6"/>
                  </a:cubicBezTo>
                  <a:cubicBezTo>
                    <a:pt x="33" y="6"/>
                    <a:pt x="32" y="6"/>
                    <a:pt x="32" y="6"/>
                  </a:cubicBezTo>
                  <a:cubicBezTo>
                    <a:pt x="32" y="5"/>
                    <a:pt x="32" y="5"/>
                    <a:pt x="31" y="5"/>
                  </a:cubicBezTo>
                  <a:cubicBezTo>
                    <a:pt x="30" y="4"/>
                    <a:pt x="29" y="5"/>
                    <a:pt x="28" y="4"/>
                  </a:cubicBezTo>
                  <a:cubicBezTo>
                    <a:pt x="27" y="3"/>
                    <a:pt x="28" y="2"/>
                    <a:pt x="26" y="2"/>
                  </a:cubicBezTo>
                  <a:cubicBezTo>
                    <a:pt x="25" y="2"/>
                    <a:pt x="25" y="2"/>
                    <a:pt x="25" y="3"/>
                  </a:cubicBezTo>
                  <a:cubicBezTo>
                    <a:pt x="25" y="4"/>
                    <a:pt x="23" y="5"/>
                    <a:pt x="23" y="5"/>
                  </a:cubicBezTo>
                  <a:cubicBezTo>
                    <a:pt x="22" y="4"/>
                    <a:pt x="20" y="0"/>
                    <a:pt x="19" y="3"/>
                  </a:cubicBezTo>
                  <a:cubicBezTo>
                    <a:pt x="19" y="3"/>
                    <a:pt x="20" y="3"/>
                    <a:pt x="20" y="4"/>
                  </a:cubicBezTo>
                  <a:cubicBezTo>
                    <a:pt x="19" y="4"/>
                    <a:pt x="16" y="5"/>
                    <a:pt x="16" y="6"/>
                  </a:cubicBezTo>
                  <a:cubicBezTo>
                    <a:pt x="16" y="7"/>
                    <a:pt x="14" y="6"/>
                    <a:pt x="14" y="6"/>
                  </a:cubicBezTo>
                  <a:cubicBezTo>
                    <a:pt x="13" y="6"/>
                    <a:pt x="13" y="8"/>
                    <a:pt x="12" y="8"/>
                  </a:cubicBezTo>
                  <a:cubicBezTo>
                    <a:pt x="12" y="8"/>
                    <a:pt x="12" y="8"/>
                    <a:pt x="12" y="8"/>
                  </a:cubicBezTo>
                  <a:cubicBezTo>
                    <a:pt x="11" y="8"/>
                    <a:pt x="11" y="8"/>
                    <a:pt x="11" y="9"/>
                  </a:cubicBezTo>
                  <a:cubicBezTo>
                    <a:pt x="10" y="9"/>
                    <a:pt x="10" y="10"/>
                    <a:pt x="10" y="10"/>
                  </a:cubicBezTo>
                  <a:cubicBezTo>
                    <a:pt x="8" y="9"/>
                    <a:pt x="9" y="10"/>
                    <a:pt x="8" y="11"/>
                  </a:cubicBezTo>
                  <a:cubicBezTo>
                    <a:pt x="8" y="11"/>
                    <a:pt x="7" y="11"/>
                    <a:pt x="7" y="10"/>
                  </a:cubicBezTo>
                  <a:cubicBezTo>
                    <a:pt x="6" y="10"/>
                    <a:pt x="6" y="11"/>
                    <a:pt x="5" y="11"/>
                  </a:cubicBezTo>
                  <a:cubicBezTo>
                    <a:pt x="4" y="12"/>
                    <a:pt x="4" y="13"/>
                    <a:pt x="3" y="14"/>
                  </a:cubicBezTo>
                  <a:cubicBezTo>
                    <a:pt x="3" y="14"/>
                    <a:pt x="2" y="13"/>
                    <a:pt x="1" y="12"/>
                  </a:cubicBezTo>
                  <a:cubicBezTo>
                    <a:pt x="0" y="12"/>
                    <a:pt x="1" y="14"/>
                    <a:pt x="2" y="14"/>
                  </a:cubicBezTo>
                  <a:cubicBezTo>
                    <a:pt x="2" y="15"/>
                    <a:pt x="3" y="16"/>
                    <a:pt x="4" y="17"/>
                  </a:cubicBezTo>
                  <a:cubicBezTo>
                    <a:pt x="5" y="17"/>
                    <a:pt x="5" y="18"/>
                    <a:pt x="4" y="19"/>
                  </a:cubicBezTo>
                  <a:cubicBezTo>
                    <a:pt x="3" y="19"/>
                    <a:pt x="4" y="20"/>
                    <a:pt x="4" y="21"/>
                  </a:cubicBezTo>
                  <a:cubicBezTo>
                    <a:pt x="5" y="22"/>
                    <a:pt x="6" y="25"/>
                    <a:pt x="8" y="25"/>
                  </a:cubicBezTo>
                  <a:cubicBezTo>
                    <a:pt x="10" y="25"/>
                    <a:pt x="10" y="26"/>
                    <a:pt x="10" y="27"/>
                  </a:cubicBezTo>
                  <a:cubicBezTo>
                    <a:pt x="11" y="28"/>
                    <a:pt x="12" y="29"/>
                    <a:pt x="13" y="29"/>
                  </a:cubicBezTo>
                  <a:cubicBezTo>
                    <a:pt x="15" y="31"/>
                    <a:pt x="17" y="32"/>
                    <a:pt x="19" y="34"/>
                  </a:cubicBezTo>
                  <a:cubicBezTo>
                    <a:pt x="19" y="34"/>
                    <a:pt x="21" y="35"/>
                    <a:pt x="22" y="34"/>
                  </a:cubicBezTo>
                  <a:cubicBezTo>
                    <a:pt x="22" y="33"/>
                    <a:pt x="23" y="34"/>
                    <a:pt x="24" y="34"/>
                  </a:cubicBezTo>
                  <a:cubicBezTo>
                    <a:pt x="25" y="34"/>
                    <a:pt x="25" y="32"/>
                    <a:pt x="25" y="32"/>
                  </a:cubicBezTo>
                  <a:cubicBezTo>
                    <a:pt x="25" y="31"/>
                    <a:pt x="26" y="32"/>
                    <a:pt x="27" y="31"/>
                  </a:cubicBezTo>
                  <a:cubicBezTo>
                    <a:pt x="27" y="31"/>
                    <a:pt x="27" y="30"/>
                    <a:pt x="27" y="29"/>
                  </a:cubicBezTo>
                  <a:cubicBezTo>
                    <a:pt x="27" y="28"/>
                    <a:pt x="27" y="28"/>
                    <a:pt x="27" y="28"/>
                  </a:cubicBezTo>
                  <a:cubicBezTo>
                    <a:pt x="29" y="28"/>
                    <a:pt x="27" y="29"/>
                    <a:pt x="28" y="29"/>
                  </a:cubicBezTo>
                  <a:cubicBezTo>
                    <a:pt x="29" y="29"/>
                    <a:pt x="29" y="28"/>
                    <a:pt x="30" y="28"/>
                  </a:cubicBezTo>
                  <a:cubicBezTo>
                    <a:pt x="31" y="28"/>
                    <a:pt x="32" y="29"/>
                    <a:pt x="33" y="29"/>
                  </a:cubicBezTo>
                  <a:cubicBezTo>
                    <a:pt x="34" y="30"/>
                    <a:pt x="36" y="31"/>
                    <a:pt x="38" y="31"/>
                  </a:cubicBezTo>
                  <a:cubicBezTo>
                    <a:pt x="40" y="31"/>
                    <a:pt x="40" y="29"/>
                    <a:pt x="42" y="30"/>
                  </a:cubicBezTo>
                  <a:cubicBezTo>
                    <a:pt x="42" y="31"/>
                    <a:pt x="44" y="30"/>
                    <a:pt x="44" y="3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68"/>
            <p:cNvSpPr>
              <a:spLocks/>
            </p:cNvSpPr>
            <p:nvPr/>
          </p:nvSpPr>
          <p:spPr bwMode="auto">
            <a:xfrm>
              <a:off x="3782" y="3013"/>
              <a:ext cx="198" cy="109"/>
            </a:xfrm>
            <a:custGeom>
              <a:avLst/>
              <a:gdLst>
                <a:gd name="T0" fmla="*/ 49 w 49"/>
                <a:gd name="T1" fmla="*/ 3 h 27"/>
                <a:gd name="T2" fmla="*/ 48 w 49"/>
                <a:gd name="T3" fmla="*/ 6 h 27"/>
                <a:gd name="T4" fmla="*/ 47 w 49"/>
                <a:gd name="T5" fmla="*/ 9 h 27"/>
                <a:gd name="T6" fmla="*/ 46 w 49"/>
                <a:gd name="T7" fmla="*/ 11 h 27"/>
                <a:gd name="T8" fmla="*/ 45 w 49"/>
                <a:gd name="T9" fmla="*/ 13 h 27"/>
                <a:gd name="T10" fmla="*/ 42 w 49"/>
                <a:gd name="T11" fmla="*/ 12 h 27"/>
                <a:gd name="T12" fmla="*/ 38 w 49"/>
                <a:gd name="T13" fmla="*/ 13 h 27"/>
                <a:gd name="T14" fmla="*/ 32 w 49"/>
                <a:gd name="T15" fmla="*/ 13 h 27"/>
                <a:gd name="T16" fmla="*/ 31 w 49"/>
                <a:gd name="T17" fmla="*/ 17 h 27"/>
                <a:gd name="T18" fmla="*/ 29 w 49"/>
                <a:gd name="T19" fmla="*/ 18 h 27"/>
                <a:gd name="T20" fmla="*/ 28 w 49"/>
                <a:gd name="T21" fmla="*/ 19 h 27"/>
                <a:gd name="T22" fmla="*/ 24 w 49"/>
                <a:gd name="T23" fmla="*/ 19 h 27"/>
                <a:gd name="T24" fmla="*/ 24 w 49"/>
                <a:gd name="T25" fmla="*/ 21 h 27"/>
                <a:gd name="T26" fmla="*/ 22 w 49"/>
                <a:gd name="T27" fmla="*/ 21 h 27"/>
                <a:gd name="T28" fmla="*/ 18 w 49"/>
                <a:gd name="T29" fmla="*/ 22 h 27"/>
                <a:gd name="T30" fmla="*/ 19 w 49"/>
                <a:gd name="T31" fmla="*/ 25 h 27"/>
                <a:gd name="T32" fmla="*/ 16 w 49"/>
                <a:gd name="T33" fmla="*/ 26 h 27"/>
                <a:gd name="T34" fmla="*/ 10 w 49"/>
                <a:gd name="T35" fmla="*/ 27 h 27"/>
                <a:gd name="T36" fmla="*/ 6 w 49"/>
                <a:gd name="T37" fmla="*/ 24 h 27"/>
                <a:gd name="T38" fmla="*/ 4 w 49"/>
                <a:gd name="T39" fmla="*/ 24 h 27"/>
                <a:gd name="T40" fmla="*/ 2 w 49"/>
                <a:gd name="T41" fmla="*/ 22 h 27"/>
                <a:gd name="T42" fmla="*/ 1 w 49"/>
                <a:gd name="T43" fmla="*/ 18 h 27"/>
                <a:gd name="T44" fmla="*/ 2 w 49"/>
                <a:gd name="T45" fmla="*/ 13 h 27"/>
                <a:gd name="T46" fmla="*/ 8 w 49"/>
                <a:gd name="T47" fmla="*/ 12 h 27"/>
                <a:gd name="T48" fmla="*/ 9 w 49"/>
                <a:gd name="T49" fmla="*/ 10 h 27"/>
                <a:gd name="T50" fmla="*/ 10 w 49"/>
                <a:gd name="T51" fmla="*/ 9 h 27"/>
                <a:gd name="T52" fmla="*/ 11 w 49"/>
                <a:gd name="T53" fmla="*/ 6 h 27"/>
                <a:gd name="T54" fmla="*/ 15 w 49"/>
                <a:gd name="T55" fmla="*/ 3 h 27"/>
                <a:gd name="T56" fmla="*/ 17 w 49"/>
                <a:gd name="T57" fmla="*/ 2 h 27"/>
                <a:gd name="T58" fmla="*/ 17 w 49"/>
                <a:gd name="T59" fmla="*/ 4 h 27"/>
                <a:gd name="T60" fmla="*/ 21 w 49"/>
                <a:gd name="T61" fmla="*/ 1 h 27"/>
                <a:gd name="T62" fmla="*/ 22 w 49"/>
                <a:gd name="T63" fmla="*/ 2 h 27"/>
                <a:gd name="T64" fmla="*/ 23 w 49"/>
                <a:gd name="T65" fmla="*/ 2 h 27"/>
                <a:gd name="T66" fmla="*/ 23 w 49"/>
                <a:gd name="T67" fmla="*/ 3 h 27"/>
                <a:gd name="T68" fmla="*/ 24 w 49"/>
                <a:gd name="T69" fmla="*/ 3 h 27"/>
                <a:gd name="T70" fmla="*/ 25 w 49"/>
                <a:gd name="T71" fmla="*/ 5 h 27"/>
                <a:gd name="T72" fmla="*/ 28 w 49"/>
                <a:gd name="T73" fmla="*/ 4 h 27"/>
                <a:gd name="T74" fmla="*/ 29 w 49"/>
                <a:gd name="T75" fmla="*/ 2 h 27"/>
                <a:gd name="T76" fmla="*/ 31 w 49"/>
                <a:gd name="T77" fmla="*/ 2 h 27"/>
                <a:gd name="T78" fmla="*/ 36 w 49"/>
                <a:gd name="T79" fmla="*/ 2 h 27"/>
                <a:gd name="T80" fmla="*/ 35 w 49"/>
                <a:gd name="T81" fmla="*/ 1 h 27"/>
                <a:gd name="T82" fmla="*/ 37 w 49"/>
                <a:gd name="T83" fmla="*/ 1 h 27"/>
                <a:gd name="T84" fmla="*/ 41 w 49"/>
                <a:gd name="T85" fmla="*/ 0 h 27"/>
                <a:gd name="T86" fmla="*/ 44 w 49"/>
                <a:gd name="T87" fmla="*/ 2 h 27"/>
                <a:gd name="T88" fmla="*/ 49 w 49"/>
                <a:gd name="T8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27">
                  <a:moveTo>
                    <a:pt x="49" y="3"/>
                  </a:moveTo>
                  <a:cubicBezTo>
                    <a:pt x="49" y="4"/>
                    <a:pt x="48" y="5"/>
                    <a:pt x="48" y="6"/>
                  </a:cubicBezTo>
                  <a:cubicBezTo>
                    <a:pt x="48" y="7"/>
                    <a:pt x="48" y="9"/>
                    <a:pt x="47" y="9"/>
                  </a:cubicBezTo>
                  <a:cubicBezTo>
                    <a:pt x="47" y="10"/>
                    <a:pt x="46" y="10"/>
                    <a:pt x="46" y="11"/>
                  </a:cubicBezTo>
                  <a:cubicBezTo>
                    <a:pt x="46" y="12"/>
                    <a:pt x="47" y="13"/>
                    <a:pt x="45" y="13"/>
                  </a:cubicBezTo>
                  <a:cubicBezTo>
                    <a:pt x="43" y="14"/>
                    <a:pt x="43" y="15"/>
                    <a:pt x="42" y="12"/>
                  </a:cubicBezTo>
                  <a:cubicBezTo>
                    <a:pt x="41" y="10"/>
                    <a:pt x="39" y="13"/>
                    <a:pt x="38" y="13"/>
                  </a:cubicBezTo>
                  <a:cubicBezTo>
                    <a:pt x="36" y="13"/>
                    <a:pt x="34" y="12"/>
                    <a:pt x="32" y="13"/>
                  </a:cubicBezTo>
                  <a:cubicBezTo>
                    <a:pt x="31" y="14"/>
                    <a:pt x="32" y="17"/>
                    <a:pt x="31" y="17"/>
                  </a:cubicBezTo>
                  <a:cubicBezTo>
                    <a:pt x="30" y="18"/>
                    <a:pt x="29" y="17"/>
                    <a:pt x="29" y="18"/>
                  </a:cubicBezTo>
                  <a:cubicBezTo>
                    <a:pt x="29" y="19"/>
                    <a:pt x="29" y="19"/>
                    <a:pt x="28" y="19"/>
                  </a:cubicBezTo>
                  <a:cubicBezTo>
                    <a:pt x="27" y="20"/>
                    <a:pt x="25" y="17"/>
                    <a:pt x="24" y="19"/>
                  </a:cubicBezTo>
                  <a:cubicBezTo>
                    <a:pt x="24" y="19"/>
                    <a:pt x="24" y="20"/>
                    <a:pt x="24" y="21"/>
                  </a:cubicBezTo>
                  <a:cubicBezTo>
                    <a:pt x="23" y="21"/>
                    <a:pt x="23" y="21"/>
                    <a:pt x="22" y="21"/>
                  </a:cubicBezTo>
                  <a:cubicBezTo>
                    <a:pt x="21" y="21"/>
                    <a:pt x="19" y="21"/>
                    <a:pt x="18" y="22"/>
                  </a:cubicBezTo>
                  <a:cubicBezTo>
                    <a:pt x="17" y="23"/>
                    <a:pt x="19" y="25"/>
                    <a:pt x="19" y="25"/>
                  </a:cubicBezTo>
                  <a:cubicBezTo>
                    <a:pt x="18" y="25"/>
                    <a:pt x="17" y="26"/>
                    <a:pt x="16" y="26"/>
                  </a:cubicBezTo>
                  <a:cubicBezTo>
                    <a:pt x="14" y="26"/>
                    <a:pt x="12" y="27"/>
                    <a:pt x="10" y="27"/>
                  </a:cubicBezTo>
                  <a:cubicBezTo>
                    <a:pt x="8" y="27"/>
                    <a:pt x="7" y="25"/>
                    <a:pt x="6" y="24"/>
                  </a:cubicBezTo>
                  <a:cubicBezTo>
                    <a:pt x="6" y="24"/>
                    <a:pt x="5" y="24"/>
                    <a:pt x="4" y="24"/>
                  </a:cubicBezTo>
                  <a:cubicBezTo>
                    <a:pt x="3" y="23"/>
                    <a:pt x="3" y="23"/>
                    <a:pt x="2" y="22"/>
                  </a:cubicBezTo>
                  <a:cubicBezTo>
                    <a:pt x="1" y="21"/>
                    <a:pt x="0" y="20"/>
                    <a:pt x="1" y="18"/>
                  </a:cubicBezTo>
                  <a:cubicBezTo>
                    <a:pt x="1" y="16"/>
                    <a:pt x="1" y="15"/>
                    <a:pt x="2" y="13"/>
                  </a:cubicBezTo>
                  <a:cubicBezTo>
                    <a:pt x="4" y="12"/>
                    <a:pt x="7" y="13"/>
                    <a:pt x="8" y="12"/>
                  </a:cubicBezTo>
                  <a:cubicBezTo>
                    <a:pt x="9" y="11"/>
                    <a:pt x="9" y="11"/>
                    <a:pt x="9" y="10"/>
                  </a:cubicBezTo>
                  <a:cubicBezTo>
                    <a:pt x="9" y="10"/>
                    <a:pt x="10" y="10"/>
                    <a:pt x="10" y="9"/>
                  </a:cubicBezTo>
                  <a:cubicBezTo>
                    <a:pt x="11" y="8"/>
                    <a:pt x="11" y="7"/>
                    <a:pt x="11" y="6"/>
                  </a:cubicBezTo>
                  <a:cubicBezTo>
                    <a:pt x="11" y="5"/>
                    <a:pt x="14" y="4"/>
                    <a:pt x="15" y="3"/>
                  </a:cubicBezTo>
                  <a:cubicBezTo>
                    <a:pt x="16" y="3"/>
                    <a:pt x="16" y="3"/>
                    <a:pt x="17" y="2"/>
                  </a:cubicBezTo>
                  <a:cubicBezTo>
                    <a:pt x="18" y="2"/>
                    <a:pt x="17" y="3"/>
                    <a:pt x="17" y="4"/>
                  </a:cubicBezTo>
                  <a:cubicBezTo>
                    <a:pt x="19" y="5"/>
                    <a:pt x="20" y="0"/>
                    <a:pt x="21" y="1"/>
                  </a:cubicBezTo>
                  <a:cubicBezTo>
                    <a:pt x="22" y="1"/>
                    <a:pt x="22" y="1"/>
                    <a:pt x="22" y="2"/>
                  </a:cubicBezTo>
                  <a:cubicBezTo>
                    <a:pt x="23" y="3"/>
                    <a:pt x="22" y="2"/>
                    <a:pt x="23" y="2"/>
                  </a:cubicBezTo>
                  <a:cubicBezTo>
                    <a:pt x="23" y="3"/>
                    <a:pt x="23" y="3"/>
                    <a:pt x="23" y="3"/>
                  </a:cubicBezTo>
                  <a:cubicBezTo>
                    <a:pt x="23" y="3"/>
                    <a:pt x="24" y="3"/>
                    <a:pt x="24" y="3"/>
                  </a:cubicBezTo>
                  <a:cubicBezTo>
                    <a:pt x="25" y="3"/>
                    <a:pt x="24" y="6"/>
                    <a:pt x="25" y="5"/>
                  </a:cubicBezTo>
                  <a:cubicBezTo>
                    <a:pt x="27" y="4"/>
                    <a:pt x="27" y="6"/>
                    <a:pt x="28" y="4"/>
                  </a:cubicBezTo>
                  <a:cubicBezTo>
                    <a:pt x="28" y="4"/>
                    <a:pt x="28" y="3"/>
                    <a:pt x="29" y="2"/>
                  </a:cubicBezTo>
                  <a:cubicBezTo>
                    <a:pt x="30" y="2"/>
                    <a:pt x="31" y="3"/>
                    <a:pt x="31" y="2"/>
                  </a:cubicBezTo>
                  <a:cubicBezTo>
                    <a:pt x="33" y="1"/>
                    <a:pt x="34" y="4"/>
                    <a:pt x="36" y="2"/>
                  </a:cubicBezTo>
                  <a:cubicBezTo>
                    <a:pt x="36" y="2"/>
                    <a:pt x="35" y="2"/>
                    <a:pt x="35" y="1"/>
                  </a:cubicBezTo>
                  <a:cubicBezTo>
                    <a:pt x="35" y="0"/>
                    <a:pt x="36" y="2"/>
                    <a:pt x="37" y="1"/>
                  </a:cubicBezTo>
                  <a:cubicBezTo>
                    <a:pt x="37" y="0"/>
                    <a:pt x="40" y="0"/>
                    <a:pt x="41" y="0"/>
                  </a:cubicBezTo>
                  <a:cubicBezTo>
                    <a:pt x="42" y="1"/>
                    <a:pt x="43" y="1"/>
                    <a:pt x="44" y="2"/>
                  </a:cubicBezTo>
                  <a:cubicBezTo>
                    <a:pt x="44" y="3"/>
                    <a:pt x="48" y="3"/>
                    <a:pt x="49" y="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69"/>
            <p:cNvSpPr>
              <a:spLocks/>
            </p:cNvSpPr>
            <p:nvPr/>
          </p:nvSpPr>
          <p:spPr bwMode="auto">
            <a:xfrm>
              <a:off x="3762" y="3057"/>
              <a:ext cx="238" cy="170"/>
            </a:xfrm>
            <a:custGeom>
              <a:avLst/>
              <a:gdLst>
                <a:gd name="T0" fmla="*/ 2 w 59"/>
                <a:gd name="T1" fmla="*/ 29 h 42"/>
                <a:gd name="T2" fmla="*/ 2 w 59"/>
                <a:gd name="T3" fmla="*/ 29 h 42"/>
                <a:gd name="T4" fmla="*/ 2 w 59"/>
                <a:gd name="T5" fmla="*/ 29 h 42"/>
                <a:gd name="T6" fmla="*/ 2 w 59"/>
                <a:gd name="T7" fmla="*/ 29 h 42"/>
                <a:gd name="T8" fmla="*/ 3 w 59"/>
                <a:gd name="T9" fmla="*/ 31 h 42"/>
                <a:gd name="T10" fmla="*/ 6 w 59"/>
                <a:gd name="T11" fmla="*/ 34 h 42"/>
                <a:gd name="T12" fmla="*/ 10 w 59"/>
                <a:gd name="T13" fmla="*/ 37 h 42"/>
                <a:gd name="T14" fmla="*/ 14 w 59"/>
                <a:gd name="T15" fmla="*/ 40 h 42"/>
                <a:gd name="T16" fmla="*/ 17 w 59"/>
                <a:gd name="T17" fmla="*/ 41 h 42"/>
                <a:gd name="T18" fmla="*/ 20 w 59"/>
                <a:gd name="T19" fmla="*/ 41 h 42"/>
                <a:gd name="T20" fmla="*/ 24 w 59"/>
                <a:gd name="T21" fmla="*/ 41 h 42"/>
                <a:gd name="T22" fmla="*/ 26 w 59"/>
                <a:gd name="T23" fmla="*/ 39 h 42"/>
                <a:gd name="T24" fmla="*/ 28 w 59"/>
                <a:gd name="T25" fmla="*/ 38 h 42"/>
                <a:gd name="T26" fmla="*/ 31 w 59"/>
                <a:gd name="T27" fmla="*/ 37 h 42"/>
                <a:gd name="T28" fmla="*/ 34 w 59"/>
                <a:gd name="T29" fmla="*/ 34 h 42"/>
                <a:gd name="T30" fmla="*/ 35 w 59"/>
                <a:gd name="T31" fmla="*/ 35 h 42"/>
                <a:gd name="T32" fmla="*/ 38 w 59"/>
                <a:gd name="T33" fmla="*/ 34 h 42"/>
                <a:gd name="T34" fmla="*/ 39 w 59"/>
                <a:gd name="T35" fmla="*/ 34 h 42"/>
                <a:gd name="T36" fmla="*/ 40 w 59"/>
                <a:gd name="T37" fmla="*/ 34 h 42"/>
                <a:gd name="T38" fmla="*/ 43 w 59"/>
                <a:gd name="T39" fmla="*/ 33 h 42"/>
                <a:gd name="T40" fmla="*/ 44 w 59"/>
                <a:gd name="T41" fmla="*/ 32 h 42"/>
                <a:gd name="T42" fmla="*/ 47 w 59"/>
                <a:gd name="T43" fmla="*/ 31 h 42"/>
                <a:gd name="T44" fmla="*/ 48 w 59"/>
                <a:gd name="T45" fmla="*/ 28 h 42"/>
                <a:gd name="T46" fmla="*/ 48 w 59"/>
                <a:gd name="T47" fmla="*/ 27 h 42"/>
                <a:gd name="T48" fmla="*/ 49 w 59"/>
                <a:gd name="T49" fmla="*/ 26 h 42"/>
                <a:gd name="T50" fmla="*/ 50 w 59"/>
                <a:gd name="T51" fmla="*/ 23 h 42"/>
                <a:gd name="T52" fmla="*/ 51 w 59"/>
                <a:gd name="T53" fmla="*/ 21 h 42"/>
                <a:gd name="T54" fmla="*/ 50 w 59"/>
                <a:gd name="T55" fmla="*/ 20 h 42"/>
                <a:gd name="T56" fmla="*/ 51 w 59"/>
                <a:gd name="T57" fmla="*/ 18 h 42"/>
                <a:gd name="T58" fmla="*/ 52 w 59"/>
                <a:gd name="T59" fmla="*/ 16 h 42"/>
                <a:gd name="T60" fmla="*/ 53 w 59"/>
                <a:gd name="T61" fmla="*/ 12 h 42"/>
                <a:gd name="T62" fmla="*/ 56 w 59"/>
                <a:gd name="T63" fmla="*/ 10 h 42"/>
                <a:gd name="T64" fmla="*/ 59 w 59"/>
                <a:gd name="T65" fmla="*/ 7 h 42"/>
                <a:gd name="T66" fmla="*/ 59 w 59"/>
                <a:gd name="T67" fmla="*/ 5 h 42"/>
                <a:gd name="T68" fmla="*/ 56 w 59"/>
                <a:gd name="T69" fmla="*/ 4 h 42"/>
                <a:gd name="T70" fmla="*/ 53 w 59"/>
                <a:gd name="T71" fmla="*/ 3 h 42"/>
                <a:gd name="T72" fmla="*/ 52 w 59"/>
                <a:gd name="T73" fmla="*/ 2 h 42"/>
                <a:gd name="T74" fmla="*/ 49 w 59"/>
                <a:gd name="T75" fmla="*/ 3 h 42"/>
                <a:gd name="T76" fmla="*/ 47 w 59"/>
                <a:gd name="T77" fmla="*/ 1 h 42"/>
                <a:gd name="T78" fmla="*/ 44 w 59"/>
                <a:gd name="T79" fmla="*/ 1 h 42"/>
                <a:gd name="T80" fmla="*/ 41 w 59"/>
                <a:gd name="T81" fmla="*/ 2 h 42"/>
                <a:gd name="T82" fmla="*/ 37 w 59"/>
                <a:gd name="T83" fmla="*/ 5 h 42"/>
                <a:gd name="T84" fmla="*/ 35 w 59"/>
                <a:gd name="T85" fmla="*/ 6 h 42"/>
                <a:gd name="T86" fmla="*/ 34 w 59"/>
                <a:gd name="T87" fmla="*/ 8 h 42"/>
                <a:gd name="T88" fmla="*/ 29 w 59"/>
                <a:gd name="T89" fmla="*/ 8 h 42"/>
                <a:gd name="T90" fmla="*/ 28 w 59"/>
                <a:gd name="T91" fmla="*/ 10 h 42"/>
                <a:gd name="T92" fmla="*/ 23 w 59"/>
                <a:gd name="T93" fmla="*/ 11 h 42"/>
                <a:gd name="T94" fmla="*/ 24 w 59"/>
                <a:gd name="T95" fmla="*/ 14 h 42"/>
                <a:gd name="T96" fmla="*/ 22 w 59"/>
                <a:gd name="T97" fmla="*/ 15 h 42"/>
                <a:gd name="T98" fmla="*/ 15 w 59"/>
                <a:gd name="T99" fmla="*/ 16 h 42"/>
                <a:gd name="T100" fmla="*/ 8 w 59"/>
                <a:gd name="T101" fmla="*/ 13 h 42"/>
                <a:gd name="T102" fmla="*/ 8 w 59"/>
                <a:gd name="T103" fmla="*/ 17 h 42"/>
                <a:gd name="T104" fmla="*/ 3 w 59"/>
                <a:gd name="T105" fmla="*/ 18 h 42"/>
                <a:gd name="T106" fmla="*/ 5 w 59"/>
                <a:gd name="T107" fmla="*/ 20 h 42"/>
                <a:gd name="T108" fmla="*/ 3 w 59"/>
                <a:gd name="T109" fmla="*/ 23 h 42"/>
                <a:gd name="T110" fmla="*/ 3 w 59"/>
                <a:gd name="T111" fmla="*/ 26 h 42"/>
                <a:gd name="T112" fmla="*/ 1 w 59"/>
                <a:gd name="T113" fmla="*/ 29 h 42"/>
                <a:gd name="T114" fmla="*/ 0 w 59"/>
                <a:gd name="T115" fmla="*/ 29 h 42"/>
                <a:gd name="T116" fmla="*/ 2 w 59"/>
                <a:gd name="T117"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2">
                  <a:moveTo>
                    <a:pt x="2" y="29"/>
                  </a:moveTo>
                  <a:cubicBezTo>
                    <a:pt x="2" y="29"/>
                    <a:pt x="2" y="29"/>
                    <a:pt x="2" y="29"/>
                  </a:cubicBezTo>
                  <a:cubicBezTo>
                    <a:pt x="2" y="29"/>
                    <a:pt x="2" y="29"/>
                    <a:pt x="2" y="29"/>
                  </a:cubicBezTo>
                  <a:cubicBezTo>
                    <a:pt x="2" y="29"/>
                    <a:pt x="2" y="29"/>
                    <a:pt x="2" y="29"/>
                  </a:cubicBezTo>
                  <a:cubicBezTo>
                    <a:pt x="2" y="29"/>
                    <a:pt x="3" y="30"/>
                    <a:pt x="3" y="31"/>
                  </a:cubicBezTo>
                  <a:cubicBezTo>
                    <a:pt x="4" y="32"/>
                    <a:pt x="5" y="33"/>
                    <a:pt x="6" y="34"/>
                  </a:cubicBezTo>
                  <a:cubicBezTo>
                    <a:pt x="7" y="35"/>
                    <a:pt x="9" y="36"/>
                    <a:pt x="10" y="37"/>
                  </a:cubicBezTo>
                  <a:cubicBezTo>
                    <a:pt x="11" y="38"/>
                    <a:pt x="12" y="40"/>
                    <a:pt x="14" y="40"/>
                  </a:cubicBezTo>
                  <a:cubicBezTo>
                    <a:pt x="15" y="40"/>
                    <a:pt x="16" y="41"/>
                    <a:pt x="17" y="41"/>
                  </a:cubicBezTo>
                  <a:cubicBezTo>
                    <a:pt x="18" y="42"/>
                    <a:pt x="19" y="42"/>
                    <a:pt x="20" y="41"/>
                  </a:cubicBezTo>
                  <a:cubicBezTo>
                    <a:pt x="22" y="41"/>
                    <a:pt x="23" y="41"/>
                    <a:pt x="24" y="41"/>
                  </a:cubicBezTo>
                  <a:cubicBezTo>
                    <a:pt x="25" y="40"/>
                    <a:pt x="24" y="39"/>
                    <a:pt x="26" y="39"/>
                  </a:cubicBezTo>
                  <a:cubicBezTo>
                    <a:pt x="27" y="39"/>
                    <a:pt x="27" y="38"/>
                    <a:pt x="28" y="38"/>
                  </a:cubicBezTo>
                  <a:cubicBezTo>
                    <a:pt x="29" y="37"/>
                    <a:pt x="30" y="38"/>
                    <a:pt x="31" y="37"/>
                  </a:cubicBezTo>
                  <a:cubicBezTo>
                    <a:pt x="32" y="36"/>
                    <a:pt x="33" y="34"/>
                    <a:pt x="34" y="34"/>
                  </a:cubicBezTo>
                  <a:cubicBezTo>
                    <a:pt x="34" y="34"/>
                    <a:pt x="34" y="35"/>
                    <a:pt x="35" y="35"/>
                  </a:cubicBezTo>
                  <a:cubicBezTo>
                    <a:pt x="36" y="34"/>
                    <a:pt x="37" y="34"/>
                    <a:pt x="38" y="34"/>
                  </a:cubicBezTo>
                  <a:cubicBezTo>
                    <a:pt x="38" y="34"/>
                    <a:pt x="39" y="34"/>
                    <a:pt x="39" y="34"/>
                  </a:cubicBezTo>
                  <a:cubicBezTo>
                    <a:pt x="40" y="34"/>
                    <a:pt x="40" y="34"/>
                    <a:pt x="40" y="34"/>
                  </a:cubicBezTo>
                  <a:cubicBezTo>
                    <a:pt x="41" y="33"/>
                    <a:pt x="42" y="33"/>
                    <a:pt x="43" y="33"/>
                  </a:cubicBezTo>
                  <a:cubicBezTo>
                    <a:pt x="44" y="32"/>
                    <a:pt x="43" y="32"/>
                    <a:pt x="44" y="32"/>
                  </a:cubicBezTo>
                  <a:cubicBezTo>
                    <a:pt x="45" y="31"/>
                    <a:pt x="46" y="32"/>
                    <a:pt x="47" y="31"/>
                  </a:cubicBezTo>
                  <a:cubicBezTo>
                    <a:pt x="48" y="30"/>
                    <a:pt x="48" y="29"/>
                    <a:pt x="48" y="28"/>
                  </a:cubicBezTo>
                  <a:cubicBezTo>
                    <a:pt x="48" y="28"/>
                    <a:pt x="48" y="27"/>
                    <a:pt x="48" y="27"/>
                  </a:cubicBezTo>
                  <a:cubicBezTo>
                    <a:pt x="48" y="26"/>
                    <a:pt x="49" y="26"/>
                    <a:pt x="49" y="26"/>
                  </a:cubicBezTo>
                  <a:cubicBezTo>
                    <a:pt x="49" y="25"/>
                    <a:pt x="49" y="24"/>
                    <a:pt x="50" y="23"/>
                  </a:cubicBezTo>
                  <a:cubicBezTo>
                    <a:pt x="50" y="23"/>
                    <a:pt x="51" y="22"/>
                    <a:pt x="51" y="21"/>
                  </a:cubicBezTo>
                  <a:cubicBezTo>
                    <a:pt x="51" y="20"/>
                    <a:pt x="50" y="21"/>
                    <a:pt x="50" y="20"/>
                  </a:cubicBezTo>
                  <a:cubicBezTo>
                    <a:pt x="50" y="19"/>
                    <a:pt x="50" y="19"/>
                    <a:pt x="51" y="18"/>
                  </a:cubicBezTo>
                  <a:cubicBezTo>
                    <a:pt x="51" y="18"/>
                    <a:pt x="51" y="16"/>
                    <a:pt x="52" y="16"/>
                  </a:cubicBezTo>
                  <a:cubicBezTo>
                    <a:pt x="53" y="16"/>
                    <a:pt x="53" y="13"/>
                    <a:pt x="53" y="12"/>
                  </a:cubicBezTo>
                  <a:cubicBezTo>
                    <a:pt x="54" y="11"/>
                    <a:pt x="55" y="10"/>
                    <a:pt x="56" y="10"/>
                  </a:cubicBezTo>
                  <a:cubicBezTo>
                    <a:pt x="58" y="9"/>
                    <a:pt x="58" y="8"/>
                    <a:pt x="59" y="7"/>
                  </a:cubicBezTo>
                  <a:cubicBezTo>
                    <a:pt x="59" y="7"/>
                    <a:pt x="59" y="6"/>
                    <a:pt x="59" y="5"/>
                  </a:cubicBezTo>
                  <a:cubicBezTo>
                    <a:pt x="57" y="4"/>
                    <a:pt x="56" y="6"/>
                    <a:pt x="56" y="4"/>
                  </a:cubicBezTo>
                  <a:cubicBezTo>
                    <a:pt x="55" y="3"/>
                    <a:pt x="54" y="4"/>
                    <a:pt x="53" y="3"/>
                  </a:cubicBezTo>
                  <a:cubicBezTo>
                    <a:pt x="53" y="2"/>
                    <a:pt x="53" y="2"/>
                    <a:pt x="52" y="2"/>
                  </a:cubicBezTo>
                  <a:cubicBezTo>
                    <a:pt x="52" y="3"/>
                    <a:pt x="49" y="3"/>
                    <a:pt x="49" y="3"/>
                  </a:cubicBezTo>
                  <a:cubicBezTo>
                    <a:pt x="47" y="4"/>
                    <a:pt x="47" y="2"/>
                    <a:pt x="47" y="1"/>
                  </a:cubicBezTo>
                  <a:cubicBezTo>
                    <a:pt x="46" y="0"/>
                    <a:pt x="45" y="0"/>
                    <a:pt x="44" y="1"/>
                  </a:cubicBezTo>
                  <a:cubicBezTo>
                    <a:pt x="43" y="2"/>
                    <a:pt x="42" y="2"/>
                    <a:pt x="41" y="2"/>
                  </a:cubicBezTo>
                  <a:cubicBezTo>
                    <a:pt x="38" y="1"/>
                    <a:pt x="37" y="2"/>
                    <a:pt x="37" y="5"/>
                  </a:cubicBezTo>
                  <a:cubicBezTo>
                    <a:pt x="36" y="6"/>
                    <a:pt x="36" y="7"/>
                    <a:pt x="35" y="6"/>
                  </a:cubicBezTo>
                  <a:cubicBezTo>
                    <a:pt x="34" y="6"/>
                    <a:pt x="34" y="7"/>
                    <a:pt x="34" y="8"/>
                  </a:cubicBezTo>
                  <a:cubicBezTo>
                    <a:pt x="33" y="10"/>
                    <a:pt x="30" y="6"/>
                    <a:pt x="29" y="8"/>
                  </a:cubicBezTo>
                  <a:cubicBezTo>
                    <a:pt x="28" y="9"/>
                    <a:pt x="30" y="10"/>
                    <a:pt x="28" y="10"/>
                  </a:cubicBezTo>
                  <a:cubicBezTo>
                    <a:pt x="26" y="10"/>
                    <a:pt x="24" y="10"/>
                    <a:pt x="23" y="11"/>
                  </a:cubicBezTo>
                  <a:cubicBezTo>
                    <a:pt x="22" y="12"/>
                    <a:pt x="24" y="13"/>
                    <a:pt x="24" y="14"/>
                  </a:cubicBezTo>
                  <a:cubicBezTo>
                    <a:pt x="24" y="14"/>
                    <a:pt x="22" y="15"/>
                    <a:pt x="22" y="15"/>
                  </a:cubicBezTo>
                  <a:cubicBezTo>
                    <a:pt x="20" y="15"/>
                    <a:pt x="17" y="16"/>
                    <a:pt x="15" y="16"/>
                  </a:cubicBezTo>
                  <a:cubicBezTo>
                    <a:pt x="13" y="16"/>
                    <a:pt x="11" y="11"/>
                    <a:pt x="8" y="13"/>
                  </a:cubicBezTo>
                  <a:cubicBezTo>
                    <a:pt x="7" y="14"/>
                    <a:pt x="9" y="16"/>
                    <a:pt x="8" y="17"/>
                  </a:cubicBezTo>
                  <a:cubicBezTo>
                    <a:pt x="8" y="18"/>
                    <a:pt x="4" y="16"/>
                    <a:pt x="3" y="18"/>
                  </a:cubicBezTo>
                  <a:cubicBezTo>
                    <a:pt x="2" y="18"/>
                    <a:pt x="5" y="18"/>
                    <a:pt x="5" y="20"/>
                  </a:cubicBezTo>
                  <a:cubicBezTo>
                    <a:pt x="5" y="22"/>
                    <a:pt x="2" y="20"/>
                    <a:pt x="3" y="23"/>
                  </a:cubicBezTo>
                  <a:cubicBezTo>
                    <a:pt x="4" y="25"/>
                    <a:pt x="4" y="25"/>
                    <a:pt x="3" y="26"/>
                  </a:cubicBezTo>
                  <a:cubicBezTo>
                    <a:pt x="3" y="27"/>
                    <a:pt x="1" y="28"/>
                    <a:pt x="1" y="29"/>
                  </a:cubicBezTo>
                  <a:cubicBezTo>
                    <a:pt x="1" y="29"/>
                    <a:pt x="1" y="29"/>
                    <a:pt x="0" y="29"/>
                  </a:cubicBezTo>
                  <a:cubicBezTo>
                    <a:pt x="1" y="29"/>
                    <a:pt x="2" y="29"/>
                    <a:pt x="2" y="2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70"/>
            <p:cNvSpPr>
              <a:spLocks noEditPoints="1"/>
            </p:cNvSpPr>
            <p:nvPr/>
          </p:nvSpPr>
          <p:spPr bwMode="auto">
            <a:xfrm>
              <a:off x="3867" y="2626"/>
              <a:ext cx="181" cy="145"/>
            </a:xfrm>
            <a:custGeom>
              <a:avLst/>
              <a:gdLst>
                <a:gd name="T0" fmla="*/ 17 w 45"/>
                <a:gd name="T1" fmla="*/ 30 h 36"/>
                <a:gd name="T2" fmla="*/ 21 w 45"/>
                <a:gd name="T3" fmla="*/ 31 h 36"/>
                <a:gd name="T4" fmla="*/ 23 w 45"/>
                <a:gd name="T5" fmla="*/ 34 h 36"/>
                <a:gd name="T6" fmla="*/ 29 w 45"/>
                <a:gd name="T7" fmla="*/ 33 h 36"/>
                <a:gd name="T8" fmla="*/ 31 w 45"/>
                <a:gd name="T9" fmla="*/ 34 h 36"/>
                <a:gd name="T10" fmla="*/ 32 w 45"/>
                <a:gd name="T11" fmla="*/ 32 h 36"/>
                <a:gd name="T12" fmla="*/ 34 w 45"/>
                <a:gd name="T13" fmla="*/ 32 h 36"/>
                <a:gd name="T14" fmla="*/ 34 w 45"/>
                <a:gd name="T15" fmla="*/ 30 h 36"/>
                <a:gd name="T16" fmla="*/ 36 w 45"/>
                <a:gd name="T17" fmla="*/ 29 h 36"/>
                <a:gd name="T18" fmla="*/ 39 w 45"/>
                <a:gd name="T19" fmla="*/ 27 h 36"/>
                <a:gd name="T20" fmla="*/ 38 w 45"/>
                <a:gd name="T21" fmla="*/ 28 h 36"/>
                <a:gd name="T22" fmla="*/ 40 w 45"/>
                <a:gd name="T23" fmla="*/ 28 h 36"/>
                <a:gd name="T24" fmla="*/ 38 w 45"/>
                <a:gd name="T25" fmla="*/ 25 h 36"/>
                <a:gd name="T26" fmla="*/ 39 w 45"/>
                <a:gd name="T27" fmla="*/ 23 h 36"/>
                <a:gd name="T28" fmla="*/ 38 w 45"/>
                <a:gd name="T29" fmla="*/ 20 h 36"/>
                <a:gd name="T30" fmla="*/ 39 w 45"/>
                <a:gd name="T31" fmla="*/ 18 h 36"/>
                <a:gd name="T32" fmla="*/ 40 w 45"/>
                <a:gd name="T33" fmla="*/ 17 h 36"/>
                <a:gd name="T34" fmla="*/ 42 w 45"/>
                <a:gd name="T35" fmla="*/ 14 h 36"/>
                <a:gd name="T36" fmla="*/ 44 w 45"/>
                <a:gd name="T37" fmla="*/ 14 h 36"/>
                <a:gd name="T38" fmla="*/ 45 w 45"/>
                <a:gd name="T39" fmla="*/ 12 h 36"/>
                <a:gd name="T40" fmla="*/ 42 w 45"/>
                <a:gd name="T41" fmla="*/ 12 h 36"/>
                <a:gd name="T42" fmla="*/ 42 w 45"/>
                <a:gd name="T43" fmla="*/ 7 h 36"/>
                <a:gd name="T44" fmla="*/ 34 w 45"/>
                <a:gd name="T45" fmla="*/ 3 h 36"/>
                <a:gd name="T46" fmla="*/ 29 w 45"/>
                <a:gd name="T47" fmla="*/ 3 h 36"/>
                <a:gd name="T48" fmla="*/ 27 w 45"/>
                <a:gd name="T49" fmla="*/ 0 h 36"/>
                <a:gd name="T50" fmla="*/ 25 w 45"/>
                <a:gd name="T51" fmla="*/ 3 h 36"/>
                <a:gd name="T52" fmla="*/ 22 w 45"/>
                <a:gd name="T53" fmla="*/ 3 h 36"/>
                <a:gd name="T54" fmla="*/ 19 w 45"/>
                <a:gd name="T55" fmla="*/ 3 h 36"/>
                <a:gd name="T56" fmla="*/ 17 w 45"/>
                <a:gd name="T57" fmla="*/ 3 h 36"/>
                <a:gd name="T58" fmla="*/ 15 w 45"/>
                <a:gd name="T59" fmla="*/ 4 h 36"/>
                <a:gd name="T60" fmla="*/ 13 w 45"/>
                <a:gd name="T61" fmla="*/ 4 h 36"/>
                <a:gd name="T62" fmla="*/ 8 w 45"/>
                <a:gd name="T63" fmla="*/ 4 h 36"/>
                <a:gd name="T64" fmla="*/ 4 w 45"/>
                <a:gd name="T65" fmla="*/ 6 h 36"/>
                <a:gd name="T66" fmla="*/ 2 w 45"/>
                <a:gd name="T67" fmla="*/ 8 h 36"/>
                <a:gd name="T68" fmla="*/ 0 w 45"/>
                <a:gd name="T69" fmla="*/ 10 h 36"/>
                <a:gd name="T70" fmla="*/ 1 w 45"/>
                <a:gd name="T71" fmla="*/ 13 h 36"/>
                <a:gd name="T72" fmla="*/ 2 w 45"/>
                <a:gd name="T73" fmla="*/ 15 h 36"/>
                <a:gd name="T74" fmla="*/ 3 w 45"/>
                <a:gd name="T75" fmla="*/ 20 h 36"/>
                <a:gd name="T76" fmla="*/ 3 w 45"/>
                <a:gd name="T77" fmla="*/ 19 h 36"/>
                <a:gd name="T78" fmla="*/ 4 w 45"/>
                <a:gd name="T79" fmla="*/ 20 h 36"/>
                <a:gd name="T80" fmla="*/ 5 w 45"/>
                <a:gd name="T81" fmla="*/ 21 h 36"/>
                <a:gd name="T82" fmla="*/ 9 w 45"/>
                <a:gd name="T83" fmla="*/ 22 h 36"/>
                <a:gd name="T84" fmla="*/ 11 w 45"/>
                <a:gd name="T85" fmla="*/ 22 h 36"/>
                <a:gd name="T86" fmla="*/ 14 w 45"/>
                <a:gd name="T87" fmla="*/ 21 h 36"/>
                <a:gd name="T88" fmla="*/ 15 w 45"/>
                <a:gd name="T89" fmla="*/ 22 h 36"/>
                <a:gd name="T90" fmla="*/ 17 w 45"/>
                <a:gd name="T91" fmla="*/ 24 h 36"/>
                <a:gd name="T92" fmla="*/ 17 w 45"/>
                <a:gd name="T93" fmla="*/ 30 h 36"/>
                <a:gd name="T94" fmla="*/ 2 w 45"/>
                <a:gd name="T95" fmla="*/ 14 h 36"/>
                <a:gd name="T96" fmla="*/ 2 w 45"/>
                <a:gd name="T97" fmla="*/ 17 h 36"/>
                <a:gd name="T98" fmla="*/ 1 w 45"/>
                <a:gd name="T99" fmla="*/ 20 h 36"/>
                <a:gd name="T100" fmla="*/ 2 w 45"/>
                <a:gd name="T101" fmla="*/ 18 h 36"/>
                <a:gd name="T102" fmla="*/ 2 w 45"/>
                <a:gd name="T103" fmla="*/ 14 h 36"/>
                <a:gd name="T104" fmla="*/ 2 w 45"/>
                <a:gd name="T105" fmla="*/ 14 h 36"/>
                <a:gd name="T106" fmla="*/ 2 w 45"/>
                <a:gd name="T107"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36">
                  <a:moveTo>
                    <a:pt x="17" y="30"/>
                  </a:moveTo>
                  <a:cubicBezTo>
                    <a:pt x="19" y="28"/>
                    <a:pt x="19" y="31"/>
                    <a:pt x="21" y="31"/>
                  </a:cubicBezTo>
                  <a:cubicBezTo>
                    <a:pt x="23" y="31"/>
                    <a:pt x="23" y="32"/>
                    <a:pt x="23" y="34"/>
                  </a:cubicBezTo>
                  <a:cubicBezTo>
                    <a:pt x="24" y="36"/>
                    <a:pt x="28" y="34"/>
                    <a:pt x="29" y="33"/>
                  </a:cubicBezTo>
                  <a:cubicBezTo>
                    <a:pt x="29" y="33"/>
                    <a:pt x="30" y="35"/>
                    <a:pt x="31" y="34"/>
                  </a:cubicBezTo>
                  <a:cubicBezTo>
                    <a:pt x="31" y="34"/>
                    <a:pt x="31" y="33"/>
                    <a:pt x="32" y="32"/>
                  </a:cubicBezTo>
                  <a:cubicBezTo>
                    <a:pt x="32" y="32"/>
                    <a:pt x="33" y="32"/>
                    <a:pt x="34" y="32"/>
                  </a:cubicBezTo>
                  <a:cubicBezTo>
                    <a:pt x="34" y="32"/>
                    <a:pt x="32" y="30"/>
                    <a:pt x="34" y="30"/>
                  </a:cubicBezTo>
                  <a:cubicBezTo>
                    <a:pt x="34" y="30"/>
                    <a:pt x="36" y="30"/>
                    <a:pt x="36" y="29"/>
                  </a:cubicBezTo>
                  <a:cubicBezTo>
                    <a:pt x="35" y="27"/>
                    <a:pt x="38" y="26"/>
                    <a:pt x="39" y="27"/>
                  </a:cubicBezTo>
                  <a:cubicBezTo>
                    <a:pt x="39" y="28"/>
                    <a:pt x="38" y="28"/>
                    <a:pt x="38" y="28"/>
                  </a:cubicBezTo>
                  <a:cubicBezTo>
                    <a:pt x="38" y="29"/>
                    <a:pt x="40" y="28"/>
                    <a:pt x="40" y="28"/>
                  </a:cubicBezTo>
                  <a:cubicBezTo>
                    <a:pt x="41" y="26"/>
                    <a:pt x="38" y="27"/>
                    <a:pt x="38" y="25"/>
                  </a:cubicBezTo>
                  <a:cubicBezTo>
                    <a:pt x="38" y="24"/>
                    <a:pt x="39" y="23"/>
                    <a:pt x="39" y="23"/>
                  </a:cubicBezTo>
                  <a:cubicBezTo>
                    <a:pt x="39" y="22"/>
                    <a:pt x="38" y="21"/>
                    <a:pt x="38" y="20"/>
                  </a:cubicBezTo>
                  <a:cubicBezTo>
                    <a:pt x="38" y="20"/>
                    <a:pt x="39" y="18"/>
                    <a:pt x="39" y="18"/>
                  </a:cubicBezTo>
                  <a:cubicBezTo>
                    <a:pt x="40" y="18"/>
                    <a:pt x="40" y="18"/>
                    <a:pt x="40" y="17"/>
                  </a:cubicBezTo>
                  <a:cubicBezTo>
                    <a:pt x="41" y="16"/>
                    <a:pt x="41" y="14"/>
                    <a:pt x="42" y="14"/>
                  </a:cubicBezTo>
                  <a:cubicBezTo>
                    <a:pt x="43" y="14"/>
                    <a:pt x="44" y="15"/>
                    <a:pt x="44" y="14"/>
                  </a:cubicBezTo>
                  <a:cubicBezTo>
                    <a:pt x="44" y="12"/>
                    <a:pt x="44" y="13"/>
                    <a:pt x="45" y="12"/>
                  </a:cubicBezTo>
                  <a:cubicBezTo>
                    <a:pt x="45" y="11"/>
                    <a:pt x="43" y="12"/>
                    <a:pt x="42" y="12"/>
                  </a:cubicBezTo>
                  <a:cubicBezTo>
                    <a:pt x="41" y="12"/>
                    <a:pt x="42" y="8"/>
                    <a:pt x="42" y="7"/>
                  </a:cubicBezTo>
                  <a:cubicBezTo>
                    <a:pt x="39" y="8"/>
                    <a:pt x="36" y="3"/>
                    <a:pt x="34" y="3"/>
                  </a:cubicBezTo>
                  <a:cubicBezTo>
                    <a:pt x="32" y="2"/>
                    <a:pt x="30" y="4"/>
                    <a:pt x="29" y="3"/>
                  </a:cubicBezTo>
                  <a:cubicBezTo>
                    <a:pt x="29" y="2"/>
                    <a:pt x="28" y="0"/>
                    <a:pt x="27" y="0"/>
                  </a:cubicBezTo>
                  <a:cubicBezTo>
                    <a:pt x="26" y="0"/>
                    <a:pt x="25" y="3"/>
                    <a:pt x="25" y="3"/>
                  </a:cubicBezTo>
                  <a:cubicBezTo>
                    <a:pt x="23" y="2"/>
                    <a:pt x="23" y="4"/>
                    <a:pt x="22" y="3"/>
                  </a:cubicBezTo>
                  <a:cubicBezTo>
                    <a:pt x="21" y="3"/>
                    <a:pt x="20" y="2"/>
                    <a:pt x="19" y="3"/>
                  </a:cubicBezTo>
                  <a:cubicBezTo>
                    <a:pt x="18" y="3"/>
                    <a:pt x="17" y="4"/>
                    <a:pt x="17" y="3"/>
                  </a:cubicBezTo>
                  <a:cubicBezTo>
                    <a:pt x="15" y="3"/>
                    <a:pt x="16" y="4"/>
                    <a:pt x="15" y="4"/>
                  </a:cubicBezTo>
                  <a:cubicBezTo>
                    <a:pt x="14" y="5"/>
                    <a:pt x="14" y="2"/>
                    <a:pt x="13" y="4"/>
                  </a:cubicBezTo>
                  <a:cubicBezTo>
                    <a:pt x="12" y="5"/>
                    <a:pt x="9" y="4"/>
                    <a:pt x="8" y="4"/>
                  </a:cubicBezTo>
                  <a:cubicBezTo>
                    <a:pt x="6" y="4"/>
                    <a:pt x="5" y="5"/>
                    <a:pt x="4" y="6"/>
                  </a:cubicBezTo>
                  <a:cubicBezTo>
                    <a:pt x="3" y="7"/>
                    <a:pt x="3" y="7"/>
                    <a:pt x="2" y="8"/>
                  </a:cubicBezTo>
                  <a:cubicBezTo>
                    <a:pt x="2" y="9"/>
                    <a:pt x="2" y="10"/>
                    <a:pt x="0" y="10"/>
                  </a:cubicBezTo>
                  <a:cubicBezTo>
                    <a:pt x="1" y="11"/>
                    <a:pt x="1" y="12"/>
                    <a:pt x="1" y="13"/>
                  </a:cubicBezTo>
                  <a:cubicBezTo>
                    <a:pt x="1" y="14"/>
                    <a:pt x="2" y="15"/>
                    <a:pt x="2" y="15"/>
                  </a:cubicBezTo>
                  <a:cubicBezTo>
                    <a:pt x="3" y="17"/>
                    <a:pt x="3" y="18"/>
                    <a:pt x="3" y="20"/>
                  </a:cubicBezTo>
                  <a:cubicBezTo>
                    <a:pt x="3" y="20"/>
                    <a:pt x="3" y="19"/>
                    <a:pt x="3" y="19"/>
                  </a:cubicBezTo>
                  <a:cubicBezTo>
                    <a:pt x="4" y="19"/>
                    <a:pt x="4" y="20"/>
                    <a:pt x="4" y="20"/>
                  </a:cubicBezTo>
                  <a:cubicBezTo>
                    <a:pt x="5" y="20"/>
                    <a:pt x="4" y="20"/>
                    <a:pt x="5" y="21"/>
                  </a:cubicBezTo>
                  <a:cubicBezTo>
                    <a:pt x="6" y="21"/>
                    <a:pt x="8" y="21"/>
                    <a:pt x="9" y="22"/>
                  </a:cubicBezTo>
                  <a:cubicBezTo>
                    <a:pt x="10" y="22"/>
                    <a:pt x="9" y="22"/>
                    <a:pt x="11" y="22"/>
                  </a:cubicBezTo>
                  <a:cubicBezTo>
                    <a:pt x="12" y="22"/>
                    <a:pt x="13" y="21"/>
                    <a:pt x="14" y="21"/>
                  </a:cubicBezTo>
                  <a:cubicBezTo>
                    <a:pt x="15" y="21"/>
                    <a:pt x="14" y="23"/>
                    <a:pt x="15" y="22"/>
                  </a:cubicBezTo>
                  <a:cubicBezTo>
                    <a:pt x="16" y="22"/>
                    <a:pt x="17" y="23"/>
                    <a:pt x="17" y="24"/>
                  </a:cubicBezTo>
                  <a:cubicBezTo>
                    <a:pt x="16" y="26"/>
                    <a:pt x="16" y="28"/>
                    <a:pt x="17" y="30"/>
                  </a:cubicBezTo>
                  <a:close/>
                  <a:moveTo>
                    <a:pt x="2" y="14"/>
                  </a:moveTo>
                  <a:cubicBezTo>
                    <a:pt x="1" y="15"/>
                    <a:pt x="2" y="16"/>
                    <a:pt x="2" y="17"/>
                  </a:cubicBezTo>
                  <a:cubicBezTo>
                    <a:pt x="2" y="18"/>
                    <a:pt x="2" y="19"/>
                    <a:pt x="1" y="20"/>
                  </a:cubicBezTo>
                  <a:cubicBezTo>
                    <a:pt x="2" y="20"/>
                    <a:pt x="2" y="19"/>
                    <a:pt x="2" y="18"/>
                  </a:cubicBezTo>
                  <a:cubicBezTo>
                    <a:pt x="2" y="17"/>
                    <a:pt x="2" y="14"/>
                    <a:pt x="2" y="14"/>
                  </a:cubicBezTo>
                  <a:cubicBezTo>
                    <a:pt x="2" y="14"/>
                    <a:pt x="2" y="14"/>
                    <a:pt x="2" y="14"/>
                  </a:cubicBezTo>
                  <a:cubicBezTo>
                    <a:pt x="1" y="14"/>
                    <a:pt x="2" y="13"/>
                    <a:pt x="2" y="1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71"/>
            <p:cNvSpPr>
              <a:spLocks/>
            </p:cNvSpPr>
            <p:nvPr/>
          </p:nvSpPr>
          <p:spPr bwMode="auto">
            <a:xfrm>
              <a:off x="3859" y="2537"/>
              <a:ext cx="222" cy="129"/>
            </a:xfrm>
            <a:custGeom>
              <a:avLst/>
              <a:gdLst>
                <a:gd name="T0" fmla="*/ 2 w 55"/>
                <a:gd name="T1" fmla="*/ 32 h 32"/>
                <a:gd name="T2" fmla="*/ 5 w 55"/>
                <a:gd name="T3" fmla="*/ 29 h 32"/>
                <a:gd name="T4" fmla="*/ 10 w 55"/>
                <a:gd name="T5" fmla="*/ 26 h 32"/>
                <a:gd name="T6" fmla="*/ 14 w 55"/>
                <a:gd name="T7" fmla="*/ 26 h 32"/>
                <a:gd name="T8" fmla="*/ 16 w 55"/>
                <a:gd name="T9" fmla="*/ 25 h 32"/>
                <a:gd name="T10" fmla="*/ 17 w 55"/>
                <a:gd name="T11" fmla="*/ 26 h 32"/>
                <a:gd name="T12" fmla="*/ 18 w 55"/>
                <a:gd name="T13" fmla="*/ 25 h 32"/>
                <a:gd name="T14" fmla="*/ 20 w 55"/>
                <a:gd name="T15" fmla="*/ 25 h 32"/>
                <a:gd name="T16" fmla="*/ 24 w 55"/>
                <a:gd name="T17" fmla="*/ 25 h 32"/>
                <a:gd name="T18" fmla="*/ 26 w 55"/>
                <a:gd name="T19" fmla="*/ 25 h 32"/>
                <a:gd name="T20" fmla="*/ 29 w 55"/>
                <a:gd name="T21" fmla="*/ 22 h 32"/>
                <a:gd name="T22" fmla="*/ 32 w 55"/>
                <a:gd name="T23" fmla="*/ 25 h 32"/>
                <a:gd name="T24" fmla="*/ 36 w 55"/>
                <a:gd name="T25" fmla="*/ 25 h 32"/>
                <a:gd name="T26" fmla="*/ 39 w 55"/>
                <a:gd name="T27" fmla="*/ 26 h 32"/>
                <a:gd name="T28" fmla="*/ 44 w 55"/>
                <a:gd name="T29" fmla="*/ 29 h 32"/>
                <a:gd name="T30" fmla="*/ 48 w 55"/>
                <a:gd name="T31" fmla="*/ 26 h 32"/>
                <a:gd name="T32" fmla="*/ 49 w 55"/>
                <a:gd name="T33" fmla="*/ 26 h 32"/>
                <a:gd name="T34" fmla="*/ 51 w 55"/>
                <a:gd name="T35" fmla="*/ 25 h 32"/>
                <a:gd name="T36" fmla="*/ 53 w 55"/>
                <a:gd name="T37" fmla="*/ 20 h 32"/>
                <a:gd name="T38" fmla="*/ 51 w 55"/>
                <a:gd name="T39" fmla="*/ 14 h 32"/>
                <a:gd name="T40" fmla="*/ 49 w 55"/>
                <a:gd name="T41" fmla="*/ 12 h 32"/>
                <a:gd name="T42" fmla="*/ 47 w 55"/>
                <a:gd name="T43" fmla="*/ 12 h 32"/>
                <a:gd name="T44" fmla="*/ 48 w 55"/>
                <a:gd name="T45" fmla="*/ 9 h 32"/>
                <a:gd name="T46" fmla="*/ 47 w 55"/>
                <a:gd name="T47" fmla="*/ 7 h 32"/>
                <a:gd name="T48" fmla="*/ 47 w 55"/>
                <a:gd name="T49" fmla="*/ 6 h 32"/>
                <a:gd name="T50" fmla="*/ 45 w 55"/>
                <a:gd name="T51" fmla="*/ 5 h 32"/>
                <a:gd name="T52" fmla="*/ 44 w 55"/>
                <a:gd name="T53" fmla="*/ 3 h 32"/>
                <a:gd name="T54" fmla="*/ 43 w 55"/>
                <a:gd name="T55" fmla="*/ 4 h 32"/>
                <a:gd name="T56" fmla="*/ 41 w 55"/>
                <a:gd name="T57" fmla="*/ 3 h 32"/>
                <a:gd name="T58" fmla="*/ 38 w 55"/>
                <a:gd name="T59" fmla="*/ 5 h 32"/>
                <a:gd name="T60" fmla="*/ 34 w 55"/>
                <a:gd name="T61" fmla="*/ 3 h 32"/>
                <a:gd name="T62" fmla="*/ 33 w 55"/>
                <a:gd name="T63" fmla="*/ 2 h 32"/>
                <a:gd name="T64" fmla="*/ 32 w 55"/>
                <a:gd name="T65" fmla="*/ 2 h 32"/>
                <a:gd name="T66" fmla="*/ 31 w 55"/>
                <a:gd name="T67" fmla="*/ 1 h 32"/>
                <a:gd name="T68" fmla="*/ 29 w 55"/>
                <a:gd name="T69" fmla="*/ 1 h 32"/>
                <a:gd name="T70" fmla="*/ 27 w 55"/>
                <a:gd name="T71" fmla="*/ 0 h 32"/>
                <a:gd name="T72" fmla="*/ 27 w 55"/>
                <a:gd name="T73" fmla="*/ 1 h 32"/>
                <a:gd name="T74" fmla="*/ 27 w 55"/>
                <a:gd name="T75" fmla="*/ 1 h 32"/>
                <a:gd name="T76" fmla="*/ 26 w 55"/>
                <a:gd name="T77" fmla="*/ 1 h 32"/>
                <a:gd name="T78" fmla="*/ 25 w 55"/>
                <a:gd name="T79" fmla="*/ 2 h 32"/>
                <a:gd name="T80" fmla="*/ 21 w 55"/>
                <a:gd name="T81" fmla="*/ 4 h 32"/>
                <a:gd name="T82" fmla="*/ 22 w 55"/>
                <a:gd name="T83" fmla="*/ 8 h 32"/>
                <a:gd name="T84" fmla="*/ 24 w 55"/>
                <a:gd name="T85" fmla="*/ 12 h 32"/>
                <a:gd name="T86" fmla="*/ 19 w 55"/>
                <a:gd name="T87" fmla="*/ 17 h 32"/>
                <a:gd name="T88" fmla="*/ 17 w 55"/>
                <a:gd name="T89" fmla="*/ 16 h 32"/>
                <a:gd name="T90" fmla="*/ 15 w 55"/>
                <a:gd name="T91" fmla="*/ 13 h 32"/>
                <a:gd name="T92" fmla="*/ 11 w 55"/>
                <a:gd name="T93" fmla="*/ 11 h 32"/>
                <a:gd name="T94" fmla="*/ 10 w 55"/>
                <a:gd name="T95" fmla="*/ 10 h 32"/>
                <a:gd name="T96" fmla="*/ 10 w 55"/>
                <a:gd name="T97" fmla="*/ 8 h 32"/>
                <a:gd name="T98" fmla="*/ 5 w 55"/>
                <a:gd name="T99" fmla="*/ 11 h 32"/>
                <a:gd name="T100" fmla="*/ 3 w 55"/>
                <a:gd name="T101" fmla="*/ 16 h 32"/>
                <a:gd name="T102" fmla="*/ 2 w 55"/>
                <a:gd name="T103" fmla="*/ 21 h 32"/>
                <a:gd name="T104" fmla="*/ 1 w 55"/>
                <a:gd name="T105" fmla="*/ 23 h 32"/>
                <a:gd name="T106" fmla="*/ 1 w 55"/>
                <a:gd name="T107" fmla="*/ 26 h 32"/>
                <a:gd name="T108" fmla="*/ 2 w 55"/>
                <a:gd name="T10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32">
                  <a:moveTo>
                    <a:pt x="2" y="32"/>
                  </a:moveTo>
                  <a:cubicBezTo>
                    <a:pt x="4" y="32"/>
                    <a:pt x="4" y="30"/>
                    <a:pt x="5" y="29"/>
                  </a:cubicBezTo>
                  <a:cubicBezTo>
                    <a:pt x="7" y="28"/>
                    <a:pt x="8" y="26"/>
                    <a:pt x="10" y="26"/>
                  </a:cubicBezTo>
                  <a:cubicBezTo>
                    <a:pt x="11" y="26"/>
                    <a:pt x="13" y="26"/>
                    <a:pt x="14" y="26"/>
                  </a:cubicBezTo>
                  <a:cubicBezTo>
                    <a:pt x="15" y="26"/>
                    <a:pt x="15" y="25"/>
                    <a:pt x="16" y="25"/>
                  </a:cubicBezTo>
                  <a:cubicBezTo>
                    <a:pt x="16" y="25"/>
                    <a:pt x="16" y="27"/>
                    <a:pt x="17" y="26"/>
                  </a:cubicBezTo>
                  <a:cubicBezTo>
                    <a:pt x="17" y="26"/>
                    <a:pt x="17" y="25"/>
                    <a:pt x="18" y="25"/>
                  </a:cubicBezTo>
                  <a:cubicBezTo>
                    <a:pt x="19" y="25"/>
                    <a:pt x="19" y="26"/>
                    <a:pt x="20" y="25"/>
                  </a:cubicBezTo>
                  <a:cubicBezTo>
                    <a:pt x="21" y="24"/>
                    <a:pt x="22" y="25"/>
                    <a:pt x="24" y="25"/>
                  </a:cubicBezTo>
                  <a:cubicBezTo>
                    <a:pt x="25" y="25"/>
                    <a:pt x="26" y="24"/>
                    <a:pt x="26" y="25"/>
                  </a:cubicBezTo>
                  <a:cubicBezTo>
                    <a:pt x="27" y="26"/>
                    <a:pt x="28" y="22"/>
                    <a:pt x="29" y="22"/>
                  </a:cubicBezTo>
                  <a:cubicBezTo>
                    <a:pt x="30" y="22"/>
                    <a:pt x="30" y="25"/>
                    <a:pt x="32" y="25"/>
                  </a:cubicBezTo>
                  <a:cubicBezTo>
                    <a:pt x="33" y="25"/>
                    <a:pt x="34" y="24"/>
                    <a:pt x="36" y="25"/>
                  </a:cubicBezTo>
                  <a:cubicBezTo>
                    <a:pt x="37" y="25"/>
                    <a:pt x="38" y="26"/>
                    <a:pt x="39" y="26"/>
                  </a:cubicBezTo>
                  <a:cubicBezTo>
                    <a:pt x="40" y="27"/>
                    <a:pt x="43" y="30"/>
                    <a:pt x="44" y="29"/>
                  </a:cubicBezTo>
                  <a:cubicBezTo>
                    <a:pt x="45" y="28"/>
                    <a:pt x="46" y="25"/>
                    <a:pt x="48" y="26"/>
                  </a:cubicBezTo>
                  <a:cubicBezTo>
                    <a:pt x="49" y="27"/>
                    <a:pt x="48" y="26"/>
                    <a:pt x="49" y="26"/>
                  </a:cubicBezTo>
                  <a:cubicBezTo>
                    <a:pt x="50" y="25"/>
                    <a:pt x="50" y="26"/>
                    <a:pt x="51" y="25"/>
                  </a:cubicBezTo>
                  <a:cubicBezTo>
                    <a:pt x="51" y="23"/>
                    <a:pt x="51" y="22"/>
                    <a:pt x="53" y="20"/>
                  </a:cubicBezTo>
                  <a:cubicBezTo>
                    <a:pt x="55" y="19"/>
                    <a:pt x="52" y="16"/>
                    <a:pt x="51" y="14"/>
                  </a:cubicBezTo>
                  <a:cubicBezTo>
                    <a:pt x="50" y="14"/>
                    <a:pt x="49" y="13"/>
                    <a:pt x="49" y="12"/>
                  </a:cubicBezTo>
                  <a:cubicBezTo>
                    <a:pt x="50" y="11"/>
                    <a:pt x="48" y="12"/>
                    <a:pt x="47" y="12"/>
                  </a:cubicBezTo>
                  <a:cubicBezTo>
                    <a:pt x="47" y="12"/>
                    <a:pt x="48" y="9"/>
                    <a:pt x="48" y="9"/>
                  </a:cubicBezTo>
                  <a:cubicBezTo>
                    <a:pt x="47" y="8"/>
                    <a:pt x="46" y="9"/>
                    <a:pt x="47" y="7"/>
                  </a:cubicBezTo>
                  <a:cubicBezTo>
                    <a:pt x="48" y="7"/>
                    <a:pt x="48" y="6"/>
                    <a:pt x="47" y="6"/>
                  </a:cubicBezTo>
                  <a:cubicBezTo>
                    <a:pt x="46" y="5"/>
                    <a:pt x="45" y="5"/>
                    <a:pt x="45" y="5"/>
                  </a:cubicBezTo>
                  <a:cubicBezTo>
                    <a:pt x="44" y="4"/>
                    <a:pt x="45" y="4"/>
                    <a:pt x="44" y="3"/>
                  </a:cubicBezTo>
                  <a:cubicBezTo>
                    <a:pt x="44" y="3"/>
                    <a:pt x="43" y="4"/>
                    <a:pt x="43" y="4"/>
                  </a:cubicBezTo>
                  <a:cubicBezTo>
                    <a:pt x="42" y="4"/>
                    <a:pt x="41" y="4"/>
                    <a:pt x="41" y="3"/>
                  </a:cubicBezTo>
                  <a:cubicBezTo>
                    <a:pt x="39" y="3"/>
                    <a:pt x="39" y="4"/>
                    <a:pt x="38" y="5"/>
                  </a:cubicBezTo>
                  <a:cubicBezTo>
                    <a:pt x="37" y="6"/>
                    <a:pt x="34" y="4"/>
                    <a:pt x="34" y="3"/>
                  </a:cubicBezTo>
                  <a:cubicBezTo>
                    <a:pt x="33" y="3"/>
                    <a:pt x="33" y="2"/>
                    <a:pt x="33" y="2"/>
                  </a:cubicBezTo>
                  <a:cubicBezTo>
                    <a:pt x="33" y="2"/>
                    <a:pt x="32" y="2"/>
                    <a:pt x="32" y="2"/>
                  </a:cubicBezTo>
                  <a:cubicBezTo>
                    <a:pt x="31" y="2"/>
                    <a:pt x="32" y="1"/>
                    <a:pt x="31" y="1"/>
                  </a:cubicBezTo>
                  <a:cubicBezTo>
                    <a:pt x="30" y="1"/>
                    <a:pt x="30" y="2"/>
                    <a:pt x="29" y="1"/>
                  </a:cubicBezTo>
                  <a:cubicBezTo>
                    <a:pt x="29" y="1"/>
                    <a:pt x="28" y="0"/>
                    <a:pt x="27" y="0"/>
                  </a:cubicBezTo>
                  <a:cubicBezTo>
                    <a:pt x="27" y="0"/>
                    <a:pt x="27" y="1"/>
                    <a:pt x="27" y="1"/>
                  </a:cubicBezTo>
                  <a:cubicBezTo>
                    <a:pt x="28" y="1"/>
                    <a:pt x="28" y="1"/>
                    <a:pt x="27" y="1"/>
                  </a:cubicBezTo>
                  <a:cubicBezTo>
                    <a:pt x="27" y="1"/>
                    <a:pt x="27" y="1"/>
                    <a:pt x="26" y="1"/>
                  </a:cubicBezTo>
                  <a:cubicBezTo>
                    <a:pt x="26" y="0"/>
                    <a:pt x="25" y="2"/>
                    <a:pt x="25" y="2"/>
                  </a:cubicBezTo>
                  <a:cubicBezTo>
                    <a:pt x="24" y="2"/>
                    <a:pt x="22" y="4"/>
                    <a:pt x="21" y="4"/>
                  </a:cubicBezTo>
                  <a:cubicBezTo>
                    <a:pt x="21" y="5"/>
                    <a:pt x="22" y="7"/>
                    <a:pt x="22" y="8"/>
                  </a:cubicBezTo>
                  <a:cubicBezTo>
                    <a:pt x="23" y="9"/>
                    <a:pt x="24" y="10"/>
                    <a:pt x="24" y="12"/>
                  </a:cubicBezTo>
                  <a:cubicBezTo>
                    <a:pt x="24" y="14"/>
                    <a:pt x="21" y="17"/>
                    <a:pt x="19" y="17"/>
                  </a:cubicBezTo>
                  <a:cubicBezTo>
                    <a:pt x="18" y="17"/>
                    <a:pt x="18" y="16"/>
                    <a:pt x="17" y="16"/>
                  </a:cubicBezTo>
                  <a:cubicBezTo>
                    <a:pt x="16" y="16"/>
                    <a:pt x="15" y="14"/>
                    <a:pt x="15" y="13"/>
                  </a:cubicBezTo>
                  <a:cubicBezTo>
                    <a:pt x="14" y="12"/>
                    <a:pt x="13" y="12"/>
                    <a:pt x="11" y="11"/>
                  </a:cubicBezTo>
                  <a:cubicBezTo>
                    <a:pt x="11" y="11"/>
                    <a:pt x="10" y="10"/>
                    <a:pt x="10" y="10"/>
                  </a:cubicBezTo>
                  <a:cubicBezTo>
                    <a:pt x="10" y="9"/>
                    <a:pt x="10" y="8"/>
                    <a:pt x="10" y="8"/>
                  </a:cubicBezTo>
                  <a:cubicBezTo>
                    <a:pt x="9" y="8"/>
                    <a:pt x="6" y="10"/>
                    <a:pt x="5" y="11"/>
                  </a:cubicBezTo>
                  <a:cubicBezTo>
                    <a:pt x="3" y="12"/>
                    <a:pt x="3" y="14"/>
                    <a:pt x="3" y="16"/>
                  </a:cubicBezTo>
                  <a:cubicBezTo>
                    <a:pt x="3" y="18"/>
                    <a:pt x="3" y="20"/>
                    <a:pt x="2" y="21"/>
                  </a:cubicBezTo>
                  <a:cubicBezTo>
                    <a:pt x="1" y="22"/>
                    <a:pt x="1" y="22"/>
                    <a:pt x="1" y="23"/>
                  </a:cubicBezTo>
                  <a:cubicBezTo>
                    <a:pt x="1" y="24"/>
                    <a:pt x="1" y="26"/>
                    <a:pt x="1" y="26"/>
                  </a:cubicBezTo>
                  <a:cubicBezTo>
                    <a:pt x="0" y="27"/>
                    <a:pt x="2" y="30"/>
                    <a:pt x="2" y="3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72"/>
            <p:cNvSpPr>
              <a:spLocks/>
            </p:cNvSpPr>
            <p:nvPr/>
          </p:nvSpPr>
          <p:spPr bwMode="auto">
            <a:xfrm>
              <a:off x="4125" y="3017"/>
              <a:ext cx="149" cy="157"/>
            </a:xfrm>
            <a:custGeom>
              <a:avLst/>
              <a:gdLst>
                <a:gd name="T0" fmla="*/ 1 w 37"/>
                <a:gd name="T1" fmla="*/ 6 h 39"/>
                <a:gd name="T2" fmla="*/ 8 w 37"/>
                <a:gd name="T3" fmla="*/ 12 h 39"/>
                <a:gd name="T4" fmla="*/ 16 w 37"/>
                <a:gd name="T5" fmla="*/ 19 h 39"/>
                <a:gd name="T6" fmla="*/ 20 w 37"/>
                <a:gd name="T7" fmla="*/ 28 h 39"/>
                <a:gd name="T8" fmla="*/ 21 w 37"/>
                <a:gd name="T9" fmla="*/ 34 h 39"/>
                <a:gd name="T10" fmla="*/ 22 w 37"/>
                <a:gd name="T11" fmla="*/ 36 h 39"/>
                <a:gd name="T12" fmla="*/ 21 w 37"/>
                <a:gd name="T13" fmla="*/ 37 h 39"/>
                <a:gd name="T14" fmla="*/ 23 w 37"/>
                <a:gd name="T15" fmla="*/ 38 h 39"/>
                <a:gd name="T16" fmla="*/ 24 w 37"/>
                <a:gd name="T17" fmla="*/ 37 h 39"/>
                <a:gd name="T18" fmla="*/ 25 w 37"/>
                <a:gd name="T19" fmla="*/ 35 h 39"/>
                <a:gd name="T20" fmla="*/ 26 w 37"/>
                <a:gd name="T21" fmla="*/ 33 h 39"/>
                <a:gd name="T22" fmla="*/ 27 w 37"/>
                <a:gd name="T23" fmla="*/ 31 h 39"/>
                <a:gd name="T24" fmla="*/ 28 w 37"/>
                <a:gd name="T25" fmla="*/ 29 h 39"/>
                <a:gd name="T26" fmla="*/ 27 w 37"/>
                <a:gd name="T27" fmla="*/ 26 h 39"/>
                <a:gd name="T28" fmla="*/ 28 w 37"/>
                <a:gd name="T29" fmla="*/ 22 h 39"/>
                <a:gd name="T30" fmla="*/ 29 w 37"/>
                <a:gd name="T31" fmla="*/ 24 h 39"/>
                <a:gd name="T32" fmla="*/ 30 w 37"/>
                <a:gd name="T33" fmla="*/ 23 h 39"/>
                <a:gd name="T34" fmla="*/ 30 w 37"/>
                <a:gd name="T35" fmla="*/ 23 h 39"/>
                <a:gd name="T36" fmla="*/ 31 w 37"/>
                <a:gd name="T37" fmla="*/ 22 h 39"/>
                <a:gd name="T38" fmla="*/ 32 w 37"/>
                <a:gd name="T39" fmla="*/ 23 h 39"/>
                <a:gd name="T40" fmla="*/ 33 w 37"/>
                <a:gd name="T41" fmla="*/ 22 h 39"/>
                <a:gd name="T42" fmla="*/ 35 w 37"/>
                <a:gd name="T43" fmla="*/ 23 h 39"/>
                <a:gd name="T44" fmla="*/ 37 w 37"/>
                <a:gd name="T45" fmla="*/ 21 h 39"/>
                <a:gd name="T46" fmla="*/ 34 w 37"/>
                <a:gd name="T47" fmla="*/ 20 h 39"/>
                <a:gd name="T48" fmla="*/ 35 w 37"/>
                <a:gd name="T49" fmla="*/ 20 h 39"/>
                <a:gd name="T50" fmla="*/ 34 w 37"/>
                <a:gd name="T51" fmla="*/ 19 h 39"/>
                <a:gd name="T52" fmla="*/ 33 w 37"/>
                <a:gd name="T53" fmla="*/ 17 h 39"/>
                <a:gd name="T54" fmla="*/ 30 w 37"/>
                <a:gd name="T55" fmla="*/ 16 h 39"/>
                <a:gd name="T56" fmla="*/ 30 w 37"/>
                <a:gd name="T57" fmla="*/ 14 h 39"/>
                <a:gd name="T58" fmla="*/ 29 w 37"/>
                <a:gd name="T59" fmla="*/ 14 h 39"/>
                <a:gd name="T60" fmla="*/ 29 w 37"/>
                <a:gd name="T61" fmla="*/ 11 h 39"/>
                <a:gd name="T62" fmla="*/ 28 w 37"/>
                <a:gd name="T63" fmla="*/ 12 h 39"/>
                <a:gd name="T64" fmla="*/ 25 w 37"/>
                <a:gd name="T65" fmla="*/ 11 h 39"/>
                <a:gd name="T66" fmla="*/ 23 w 37"/>
                <a:gd name="T67" fmla="*/ 4 h 39"/>
                <a:gd name="T68" fmla="*/ 21 w 37"/>
                <a:gd name="T69" fmla="*/ 4 h 39"/>
                <a:gd name="T70" fmla="*/ 17 w 37"/>
                <a:gd name="T71" fmla="*/ 3 h 39"/>
                <a:gd name="T72" fmla="*/ 17 w 37"/>
                <a:gd name="T73" fmla="*/ 4 h 39"/>
                <a:gd name="T74" fmla="*/ 16 w 37"/>
                <a:gd name="T75" fmla="*/ 3 h 39"/>
                <a:gd name="T76" fmla="*/ 15 w 37"/>
                <a:gd name="T77" fmla="*/ 4 h 39"/>
                <a:gd name="T78" fmla="*/ 15 w 37"/>
                <a:gd name="T79" fmla="*/ 2 h 39"/>
                <a:gd name="T80" fmla="*/ 13 w 37"/>
                <a:gd name="T81" fmla="*/ 3 h 39"/>
                <a:gd name="T82" fmla="*/ 12 w 37"/>
                <a:gd name="T83" fmla="*/ 2 h 39"/>
                <a:gd name="T84" fmla="*/ 7 w 37"/>
                <a:gd name="T85" fmla="*/ 2 h 39"/>
                <a:gd name="T86" fmla="*/ 5 w 37"/>
                <a:gd name="T87" fmla="*/ 3 h 39"/>
                <a:gd name="T88" fmla="*/ 1 w 37"/>
                <a:gd name="T89" fmla="*/ 4 h 39"/>
                <a:gd name="T90" fmla="*/ 2 w 37"/>
                <a:gd name="T91" fmla="*/ 5 h 39"/>
                <a:gd name="T92" fmla="*/ 1 w 37"/>
                <a:gd name="T93" fmla="*/ 4 h 39"/>
                <a:gd name="T94" fmla="*/ 1 w 37"/>
                <a:gd name="T95"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9">
                  <a:moveTo>
                    <a:pt x="1" y="6"/>
                  </a:moveTo>
                  <a:cubicBezTo>
                    <a:pt x="4" y="4"/>
                    <a:pt x="6" y="10"/>
                    <a:pt x="8" y="12"/>
                  </a:cubicBezTo>
                  <a:cubicBezTo>
                    <a:pt x="11" y="15"/>
                    <a:pt x="14" y="16"/>
                    <a:pt x="16" y="19"/>
                  </a:cubicBezTo>
                  <a:cubicBezTo>
                    <a:pt x="19" y="22"/>
                    <a:pt x="20" y="24"/>
                    <a:pt x="20" y="28"/>
                  </a:cubicBezTo>
                  <a:cubicBezTo>
                    <a:pt x="20" y="30"/>
                    <a:pt x="20" y="32"/>
                    <a:pt x="21" y="34"/>
                  </a:cubicBezTo>
                  <a:cubicBezTo>
                    <a:pt x="21" y="34"/>
                    <a:pt x="22" y="35"/>
                    <a:pt x="22" y="36"/>
                  </a:cubicBezTo>
                  <a:cubicBezTo>
                    <a:pt x="22" y="37"/>
                    <a:pt x="21" y="37"/>
                    <a:pt x="21" y="37"/>
                  </a:cubicBezTo>
                  <a:cubicBezTo>
                    <a:pt x="21" y="37"/>
                    <a:pt x="23" y="38"/>
                    <a:pt x="23" y="38"/>
                  </a:cubicBezTo>
                  <a:cubicBezTo>
                    <a:pt x="23" y="39"/>
                    <a:pt x="23" y="37"/>
                    <a:pt x="24" y="37"/>
                  </a:cubicBezTo>
                  <a:cubicBezTo>
                    <a:pt x="26" y="37"/>
                    <a:pt x="25" y="36"/>
                    <a:pt x="25" y="35"/>
                  </a:cubicBezTo>
                  <a:cubicBezTo>
                    <a:pt x="25" y="34"/>
                    <a:pt x="25" y="33"/>
                    <a:pt x="26" y="33"/>
                  </a:cubicBezTo>
                  <a:cubicBezTo>
                    <a:pt x="27" y="32"/>
                    <a:pt x="26" y="31"/>
                    <a:pt x="27" y="31"/>
                  </a:cubicBezTo>
                  <a:cubicBezTo>
                    <a:pt x="27" y="30"/>
                    <a:pt x="28" y="30"/>
                    <a:pt x="28" y="29"/>
                  </a:cubicBezTo>
                  <a:cubicBezTo>
                    <a:pt x="27" y="28"/>
                    <a:pt x="28" y="27"/>
                    <a:pt x="27" y="26"/>
                  </a:cubicBezTo>
                  <a:cubicBezTo>
                    <a:pt x="25" y="24"/>
                    <a:pt x="28" y="22"/>
                    <a:pt x="28" y="22"/>
                  </a:cubicBezTo>
                  <a:cubicBezTo>
                    <a:pt x="29" y="23"/>
                    <a:pt x="29" y="23"/>
                    <a:pt x="29" y="24"/>
                  </a:cubicBezTo>
                  <a:cubicBezTo>
                    <a:pt x="29" y="25"/>
                    <a:pt x="29" y="23"/>
                    <a:pt x="30" y="23"/>
                  </a:cubicBezTo>
                  <a:cubicBezTo>
                    <a:pt x="30" y="23"/>
                    <a:pt x="30" y="23"/>
                    <a:pt x="30" y="23"/>
                  </a:cubicBezTo>
                  <a:cubicBezTo>
                    <a:pt x="31" y="23"/>
                    <a:pt x="30" y="23"/>
                    <a:pt x="31" y="22"/>
                  </a:cubicBezTo>
                  <a:cubicBezTo>
                    <a:pt x="31" y="22"/>
                    <a:pt x="32" y="23"/>
                    <a:pt x="32" y="23"/>
                  </a:cubicBezTo>
                  <a:cubicBezTo>
                    <a:pt x="33" y="23"/>
                    <a:pt x="32" y="22"/>
                    <a:pt x="33" y="22"/>
                  </a:cubicBezTo>
                  <a:cubicBezTo>
                    <a:pt x="34" y="22"/>
                    <a:pt x="34" y="23"/>
                    <a:pt x="35" y="23"/>
                  </a:cubicBezTo>
                  <a:cubicBezTo>
                    <a:pt x="35" y="22"/>
                    <a:pt x="36" y="22"/>
                    <a:pt x="37" y="21"/>
                  </a:cubicBezTo>
                  <a:cubicBezTo>
                    <a:pt x="37" y="21"/>
                    <a:pt x="34" y="21"/>
                    <a:pt x="34" y="20"/>
                  </a:cubicBezTo>
                  <a:cubicBezTo>
                    <a:pt x="34" y="20"/>
                    <a:pt x="35" y="20"/>
                    <a:pt x="35" y="20"/>
                  </a:cubicBezTo>
                  <a:cubicBezTo>
                    <a:pt x="35" y="20"/>
                    <a:pt x="34" y="19"/>
                    <a:pt x="34" y="19"/>
                  </a:cubicBezTo>
                  <a:cubicBezTo>
                    <a:pt x="34" y="18"/>
                    <a:pt x="34" y="17"/>
                    <a:pt x="33" y="17"/>
                  </a:cubicBezTo>
                  <a:cubicBezTo>
                    <a:pt x="32" y="16"/>
                    <a:pt x="31" y="16"/>
                    <a:pt x="30" y="16"/>
                  </a:cubicBezTo>
                  <a:cubicBezTo>
                    <a:pt x="30" y="15"/>
                    <a:pt x="30" y="15"/>
                    <a:pt x="30" y="14"/>
                  </a:cubicBezTo>
                  <a:cubicBezTo>
                    <a:pt x="30" y="14"/>
                    <a:pt x="29" y="15"/>
                    <a:pt x="29" y="14"/>
                  </a:cubicBezTo>
                  <a:cubicBezTo>
                    <a:pt x="28" y="13"/>
                    <a:pt x="30" y="12"/>
                    <a:pt x="29" y="11"/>
                  </a:cubicBezTo>
                  <a:cubicBezTo>
                    <a:pt x="28" y="11"/>
                    <a:pt x="28" y="12"/>
                    <a:pt x="28" y="12"/>
                  </a:cubicBezTo>
                  <a:cubicBezTo>
                    <a:pt x="28" y="13"/>
                    <a:pt x="26" y="11"/>
                    <a:pt x="25" y="11"/>
                  </a:cubicBezTo>
                  <a:cubicBezTo>
                    <a:pt x="23" y="9"/>
                    <a:pt x="26" y="5"/>
                    <a:pt x="23" y="4"/>
                  </a:cubicBezTo>
                  <a:cubicBezTo>
                    <a:pt x="22" y="3"/>
                    <a:pt x="23" y="6"/>
                    <a:pt x="21" y="4"/>
                  </a:cubicBezTo>
                  <a:cubicBezTo>
                    <a:pt x="19" y="3"/>
                    <a:pt x="20" y="2"/>
                    <a:pt x="17" y="3"/>
                  </a:cubicBezTo>
                  <a:cubicBezTo>
                    <a:pt x="17" y="3"/>
                    <a:pt x="17" y="5"/>
                    <a:pt x="17" y="4"/>
                  </a:cubicBezTo>
                  <a:cubicBezTo>
                    <a:pt x="17" y="4"/>
                    <a:pt x="16" y="3"/>
                    <a:pt x="16" y="3"/>
                  </a:cubicBezTo>
                  <a:cubicBezTo>
                    <a:pt x="16" y="3"/>
                    <a:pt x="15" y="4"/>
                    <a:pt x="15" y="4"/>
                  </a:cubicBezTo>
                  <a:cubicBezTo>
                    <a:pt x="15" y="3"/>
                    <a:pt x="16" y="2"/>
                    <a:pt x="15" y="2"/>
                  </a:cubicBezTo>
                  <a:cubicBezTo>
                    <a:pt x="14" y="2"/>
                    <a:pt x="14" y="3"/>
                    <a:pt x="13" y="3"/>
                  </a:cubicBezTo>
                  <a:cubicBezTo>
                    <a:pt x="13" y="3"/>
                    <a:pt x="12" y="2"/>
                    <a:pt x="12" y="2"/>
                  </a:cubicBezTo>
                  <a:cubicBezTo>
                    <a:pt x="11" y="1"/>
                    <a:pt x="8" y="0"/>
                    <a:pt x="7" y="2"/>
                  </a:cubicBezTo>
                  <a:cubicBezTo>
                    <a:pt x="6" y="3"/>
                    <a:pt x="6" y="3"/>
                    <a:pt x="5" y="3"/>
                  </a:cubicBezTo>
                  <a:cubicBezTo>
                    <a:pt x="4" y="3"/>
                    <a:pt x="1" y="4"/>
                    <a:pt x="1" y="4"/>
                  </a:cubicBezTo>
                  <a:cubicBezTo>
                    <a:pt x="2" y="4"/>
                    <a:pt x="2" y="5"/>
                    <a:pt x="2" y="5"/>
                  </a:cubicBezTo>
                  <a:cubicBezTo>
                    <a:pt x="2" y="5"/>
                    <a:pt x="1" y="4"/>
                    <a:pt x="1" y="4"/>
                  </a:cubicBezTo>
                  <a:cubicBezTo>
                    <a:pt x="0" y="5"/>
                    <a:pt x="1" y="5"/>
                    <a:pt x="1" y="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73"/>
            <p:cNvSpPr>
              <a:spLocks/>
            </p:cNvSpPr>
            <p:nvPr/>
          </p:nvSpPr>
          <p:spPr bwMode="auto">
            <a:xfrm>
              <a:off x="3915" y="3033"/>
              <a:ext cx="363" cy="270"/>
            </a:xfrm>
            <a:custGeom>
              <a:avLst/>
              <a:gdLst>
                <a:gd name="T0" fmla="*/ 78 w 90"/>
                <a:gd name="T1" fmla="*/ 55 h 67"/>
                <a:gd name="T2" fmla="*/ 75 w 90"/>
                <a:gd name="T3" fmla="*/ 55 h 67"/>
                <a:gd name="T4" fmla="*/ 73 w 90"/>
                <a:gd name="T5" fmla="*/ 54 h 67"/>
                <a:gd name="T6" fmla="*/ 65 w 90"/>
                <a:gd name="T7" fmla="*/ 55 h 67"/>
                <a:gd name="T8" fmla="*/ 53 w 90"/>
                <a:gd name="T9" fmla="*/ 64 h 67"/>
                <a:gd name="T10" fmla="*/ 37 w 90"/>
                <a:gd name="T11" fmla="*/ 65 h 67"/>
                <a:gd name="T12" fmla="*/ 31 w 90"/>
                <a:gd name="T13" fmla="*/ 63 h 67"/>
                <a:gd name="T14" fmla="*/ 27 w 90"/>
                <a:gd name="T15" fmla="*/ 57 h 67"/>
                <a:gd name="T16" fmla="*/ 23 w 90"/>
                <a:gd name="T17" fmla="*/ 58 h 67"/>
                <a:gd name="T18" fmla="*/ 16 w 90"/>
                <a:gd name="T19" fmla="*/ 57 h 67"/>
                <a:gd name="T20" fmla="*/ 14 w 90"/>
                <a:gd name="T21" fmla="*/ 56 h 67"/>
                <a:gd name="T22" fmla="*/ 15 w 90"/>
                <a:gd name="T23" fmla="*/ 54 h 67"/>
                <a:gd name="T24" fmla="*/ 11 w 90"/>
                <a:gd name="T25" fmla="*/ 50 h 67"/>
                <a:gd name="T26" fmla="*/ 5 w 90"/>
                <a:gd name="T27" fmla="*/ 44 h 67"/>
                <a:gd name="T28" fmla="*/ 5 w 90"/>
                <a:gd name="T29" fmla="*/ 39 h 67"/>
                <a:gd name="T30" fmla="*/ 8 w 90"/>
                <a:gd name="T31" fmla="*/ 38 h 67"/>
                <a:gd name="T32" fmla="*/ 11 w 90"/>
                <a:gd name="T33" fmla="*/ 31 h 67"/>
                <a:gd name="T34" fmla="*/ 13 w 90"/>
                <a:gd name="T35" fmla="*/ 27 h 67"/>
                <a:gd name="T36" fmla="*/ 13 w 90"/>
                <a:gd name="T37" fmla="*/ 24 h 67"/>
                <a:gd name="T38" fmla="*/ 15 w 90"/>
                <a:gd name="T39" fmla="*/ 21 h 67"/>
                <a:gd name="T40" fmla="*/ 16 w 90"/>
                <a:gd name="T41" fmla="*/ 16 h 67"/>
                <a:gd name="T42" fmla="*/ 23 w 90"/>
                <a:gd name="T43" fmla="*/ 10 h 67"/>
                <a:gd name="T44" fmla="*/ 27 w 90"/>
                <a:gd name="T45" fmla="*/ 11 h 67"/>
                <a:gd name="T46" fmla="*/ 39 w 90"/>
                <a:gd name="T47" fmla="*/ 12 h 67"/>
                <a:gd name="T48" fmla="*/ 49 w 90"/>
                <a:gd name="T49" fmla="*/ 7 h 67"/>
                <a:gd name="T50" fmla="*/ 50 w 90"/>
                <a:gd name="T51" fmla="*/ 4 h 67"/>
                <a:gd name="T52" fmla="*/ 53 w 90"/>
                <a:gd name="T53" fmla="*/ 1 h 67"/>
                <a:gd name="T54" fmla="*/ 58 w 90"/>
                <a:gd name="T55" fmla="*/ 5 h 67"/>
                <a:gd name="T56" fmla="*/ 72 w 90"/>
                <a:gd name="T57" fmla="*/ 21 h 67"/>
                <a:gd name="T58" fmla="*/ 74 w 90"/>
                <a:gd name="T59" fmla="*/ 31 h 67"/>
                <a:gd name="T60" fmla="*/ 75 w 90"/>
                <a:gd name="T61" fmla="*/ 34 h 67"/>
                <a:gd name="T62" fmla="*/ 76 w 90"/>
                <a:gd name="T63" fmla="*/ 36 h 67"/>
                <a:gd name="T64" fmla="*/ 80 w 90"/>
                <a:gd name="T65" fmla="*/ 35 h 67"/>
                <a:gd name="T66" fmla="*/ 85 w 90"/>
                <a:gd name="T67" fmla="*/ 32 h 67"/>
                <a:gd name="T68" fmla="*/ 88 w 90"/>
                <a:gd name="T69" fmla="*/ 34 h 67"/>
                <a:gd name="T70" fmla="*/ 89 w 90"/>
                <a:gd name="T71" fmla="*/ 39 h 67"/>
                <a:gd name="T72" fmla="*/ 84 w 90"/>
                <a:gd name="T73" fmla="*/ 42 h 67"/>
                <a:gd name="T74" fmla="*/ 82 w 90"/>
                <a:gd name="T75" fmla="*/ 39 h 67"/>
                <a:gd name="T76" fmla="*/ 83 w 90"/>
                <a:gd name="T77" fmla="*/ 43 h 67"/>
                <a:gd name="T78" fmla="*/ 84 w 90"/>
                <a:gd name="T79" fmla="*/ 44 h 67"/>
                <a:gd name="T80" fmla="*/ 82 w 90"/>
                <a:gd name="T81" fmla="*/ 48 h 67"/>
                <a:gd name="T82" fmla="*/ 84 w 90"/>
                <a:gd name="T83"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67">
                  <a:moveTo>
                    <a:pt x="84" y="55"/>
                  </a:moveTo>
                  <a:cubicBezTo>
                    <a:pt x="82" y="56"/>
                    <a:pt x="79" y="57"/>
                    <a:pt x="78" y="55"/>
                  </a:cubicBezTo>
                  <a:cubicBezTo>
                    <a:pt x="77" y="55"/>
                    <a:pt x="77" y="54"/>
                    <a:pt x="77" y="54"/>
                  </a:cubicBezTo>
                  <a:cubicBezTo>
                    <a:pt x="76" y="54"/>
                    <a:pt x="75" y="55"/>
                    <a:pt x="75" y="55"/>
                  </a:cubicBezTo>
                  <a:cubicBezTo>
                    <a:pt x="75" y="55"/>
                    <a:pt x="75" y="54"/>
                    <a:pt x="75" y="54"/>
                  </a:cubicBezTo>
                  <a:cubicBezTo>
                    <a:pt x="75" y="53"/>
                    <a:pt x="73" y="54"/>
                    <a:pt x="73" y="54"/>
                  </a:cubicBezTo>
                  <a:cubicBezTo>
                    <a:pt x="71" y="55"/>
                    <a:pt x="71" y="55"/>
                    <a:pt x="70" y="54"/>
                  </a:cubicBezTo>
                  <a:cubicBezTo>
                    <a:pt x="69" y="53"/>
                    <a:pt x="66" y="55"/>
                    <a:pt x="65" y="55"/>
                  </a:cubicBezTo>
                  <a:cubicBezTo>
                    <a:pt x="63" y="56"/>
                    <a:pt x="60" y="58"/>
                    <a:pt x="59" y="60"/>
                  </a:cubicBezTo>
                  <a:cubicBezTo>
                    <a:pt x="57" y="62"/>
                    <a:pt x="56" y="64"/>
                    <a:pt x="53" y="64"/>
                  </a:cubicBezTo>
                  <a:cubicBezTo>
                    <a:pt x="50" y="64"/>
                    <a:pt x="46" y="63"/>
                    <a:pt x="45" y="65"/>
                  </a:cubicBezTo>
                  <a:cubicBezTo>
                    <a:pt x="43" y="67"/>
                    <a:pt x="39" y="65"/>
                    <a:pt x="37" y="65"/>
                  </a:cubicBezTo>
                  <a:cubicBezTo>
                    <a:pt x="34" y="65"/>
                    <a:pt x="32" y="67"/>
                    <a:pt x="30" y="66"/>
                  </a:cubicBezTo>
                  <a:cubicBezTo>
                    <a:pt x="28" y="65"/>
                    <a:pt x="32" y="63"/>
                    <a:pt x="31" y="63"/>
                  </a:cubicBezTo>
                  <a:cubicBezTo>
                    <a:pt x="29" y="62"/>
                    <a:pt x="24" y="61"/>
                    <a:pt x="25" y="58"/>
                  </a:cubicBezTo>
                  <a:cubicBezTo>
                    <a:pt x="25" y="57"/>
                    <a:pt x="28" y="57"/>
                    <a:pt x="27" y="57"/>
                  </a:cubicBezTo>
                  <a:cubicBezTo>
                    <a:pt x="27" y="57"/>
                    <a:pt x="22" y="55"/>
                    <a:pt x="22" y="55"/>
                  </a:cubicBezTo>
                  <a:cubicBezTo>
                    <a:pt x="22" y="56"/>
                    <a:pt x="23" y="57"/>
                    <a:pt x="23" y="58"/>
                  </a:cubicBezTo>
                  <a:cubicBezTo>
                    <a:pt x="22" y="59"/>
                    <a:pt x="21" y="59"/>
                    <a:pt x="21" y="58"/>
                  </a:cubicBezTo>
                  <a:cubicBezTo>
                    <a:pt x="20" y="56"/>
                    <a:pt x="18" y="58"/>
                    <a:pt x="16" y="57"/>
                  </a:cubicBezTo>
                  <a:cubicBezTo>
                    <a:pt x="16" y="57"/>
                    <a:pt x="16" y="56"/>
                    <a:pt x="16" y="56"/>
                  </a:cubicBezTo>
                  <a:cubicBezTo>
                    <a:pt x="16" y="56"/>
                    <a:pt x="15" y="56"/>
                    <a:pt x="14" y="56"/>
                  </a:cubicBezTo>
                  <a:cubicBezTo>
                    <a:pt x="13" y="56"/>
                    <a:pt x="12" y="56"/>
                    <a:pt x="14" y="55"/>
                  </a:cubicBezTo>
                  <a:cubicBezTo>
                    <a:pt x="14" y="55"/>
                    <a:pt x="16" y="54"/>
                    <a:pt x="15" y="54"/>
                  </a:cubicBezTo>
                  <a:cubicBezTo>
                    <a:pt x="14" y="53"/>
                    <a:pt x="13" y="54"/>
                    <a:pt x="15" y="52"/>
                  </a:cubicBezTo>
                  <a:cubicBezTo>
                    <a:pt x="15" y="51"/>
                    <a:pt x="12" y="50"/>
                    <a:pt x="11" y="50"/>
                  </a:cubicBezTo>
                  <a:cubicBezTo>
                    <a:pt x="8" y="49"/>
                    <a:pt x="7" y="48"/>
                    <a:pt x="7" y="44"/>
                  </a:cubicBezTo>
                  <a:cubicBezTo>
                    <a:pt x="6" y="44"/>
                    <a:pt x="6" y="45"/>
                    <a:pt x="5" y="44"/>
                  </a:cubicBezTo>
                  <a:cubicBezTo>
                    <a:pt x="5" y="42"/>
                    <a:pt x="3" y="43"/>
                    <a:pt x="2" y="41"/>
                  </a:cubicBezTo>
                  <a:cubicBezTo>
                    <a:pt x="0" y="39"/>
                    <a:pt x="4" y="40"/>
                    <a:pt x="5" y="39"/>
                  </a:cubicBezTo>
                  <a:cubicBezTo>
                    <a:pt x="6" y="39"/>
                    <a:pt x="6" y="38"/>
                    <a:pt x="5" y="38"/>
                  </a:cubicBezTo>
                  <a:cubicBezTo>
                    <a:pt x="5" y="37"/>
                    <a:pt x="8" y="38"/>
                    <a:pt x="8" y="38"/>
                  </a:cubicBezTo>
                  <a:cubicBezTo>
                    <a:pt x="10" y="37"/>
                    <a:pt x="10" y="34"/>
                    <a:pt x="10" y="33"/>
                  </a:cubicBezTo>
                  <a:cubicBezTo>
                    <a:pt x="10" y="32"/>
                    <a:pt x="11" y="32"/>
                    <a:pt x="11" y="31"/>
                  </a:cubicBezTo>
                  <a:cubicBezTo>
                    <a:pt x="11" y="31"/>
                    <a:pt x="12" y="30"/>
                    <a:pt x="12" y="29"/>
                  </a:cubicBezTo>
                  <a:cubicBezTo>
                    <a:pt x="12" y="28"/>
                    <a:pt x="13" y="27"/>
                    <a:pt x="13" y="27"/>
                  </a:cubicBezTo>
                  <a:cubicBezTo>
                    <a:pt x="13" y="26"/>
                    <a:pt x="12" y="27"/>
                    <a:pt x="12" y="26"/>
                  </a:cubicBezTo>
                  <a:cubicBezTo>
                    <a:pt x="12" y="25"/>
                    <a:pt x="12" y="25"/>
                    <a:pt x="13" y="24"/>
                  </a:cubicBezTo>
                  <a:cubicBezTo>
                    <a:pt x="13" y="24"/>
                    <a:pt x="13" y="23"/>
                    <a:pt x="14" y="22"/>
                  </a:cubicBezTo>
                  <a:cubicBezTo>
                    <a:pt x="14" y="21"/>
                    <a:pt x="14" y="22"/>
                    <a:pt x="15" y="21"/>
                  </a:cubicBezTo>
                  <a:cubicBezTo>
                    <a:pt x="15" y="20"/>
                    <a:pt x="15" y="20"/>
                    <a:pt x="15" y="19"/>
                  </a:cubicBezTo>
                  <a:cubicBezTo>
                    <a:pt x="15" y="18"/>
                    <a:pt x="16" y="17"/>
                    <a:pt x="16" y="16"/>
                  </a:cubicBezTo>
                  <a:cubicBezTo>
                    <a:pt x="17" y="15"/>
                    <a:pt x="19" y="16"/>
                    <a:pt x="20" y="15"/>
                  </a:cubicBezTo>
                  <a:cubicBezTo>
                    <a:pt x="21" y="13"/>
                    <a:pt x="22" y="12"/>
                    <a:pt x="23" y="10"/>
                  </a:cubicBezTo>
                  <a:cubicBezTo>
                    <a:pt x="23" y="10"/>
                    <a:pt x="24" y="10"/>
                    <a:pt x="25" y="11"/>
                  </a:cubicBezTo>
                  <a:cubicBezTo>
                    <a:pt x="26" y="11"/>
                    <a:pt x="26" y="11"/>
                    <a:pt x="27" y="11"/>
                  </a:cubicBezTo>
                  <a:cubicBezTo>
                    <a:pt x="29" y="10"/>
                    <a:pt x="31" y="12"/>
                    <a:pt x="33" y="11"/>
                  </a:cubicBezTo>
                  <a:cubicBezTo>
                    <a:pt x="37" y="9"/>
                    <a:pt x="36" y="11"/>
                    <a:pt x="39" y="12"/>
                  </a:cubicBezTo>
                  <a:cubicBezTo>
                    <a:pt x="41" y="13"/>
                    <a:pt x="41" y="9"/>
                    <a:pt x="42" y="9"/>
                  </a:cubicBezTo>
                  <a:cubicBezTo>
                    <a:pt x="44" y="8"/>
                    <a:pt x="47" y="8"/>
                    <a:pt x="49" y="7"/>
                  </a:cubicBezTo>
                  <a:cubicBezTo>
                    <a:pt x="49" y="6"/>
                    <a:pt x="50" y="5"/>
                    <a:pt x="50" y="5"/>
                  </a:cubicBezTo>
                  <a:cubicBezTo>
                    <a:pt x="50" y="5"/>
                    <a:pt x="50" y="5"/>
                    <a:pt x="50" y="4"/>
                  </a:cubicBezTo>
                  <a:cubicBezTo>
                    <a:pt x="49" y="4"/>
                    <a:pt x="51" y="3"/>
                    <a:pt x="51" y="2"/>
                  </a:cubicBezTo>
                  <a:cubicBezTo>
                    <a:pt x="52" y="2"/>
                    <a:pt x="52" y="2"/>
                    <a:pt x="53" y="1"/>
                  </a:cubicBezTo>
                  <a:cubicBezTo>
                    <a:pt x="53" y="1"/>
                    <a:pt x="53" y="1"/>
                    <a:pt x="53" y="2"/>
                  </a:cubicBezTo>
                  <a:cubicBezTo>
                    <a:pt x="55" y="0"/>
                    <a:pt x="57" y="3"/>
                    <a:pt x="58" y="5"/>
                  </a:cubicBezTo>
                  <a:cubicBezTo>
                    <a:pt x="59" y="7"/>
                    <a:pt x="61" y="9"/>
                    <a:pt x="62" y="10"/>
                  </a:cubicBezTo>
                  <a:cubicBezTo>
                    <a:pt x="66" y="13"/>
                    <a:pt x="71" y="16"/>
                    <a:pt x="72" y="21"/>
                  </a:cubicBezTo>
                  <a:cubicBezTo>
                    <a:pt x="72" y="23"/>
                    <a:pt x="71" y="26"/>
                    <a:pt x="72" y="28"/>
                  </a:cubicBezTo>
                  <a:cubicBezTo>
                    <a:pt x="73" y="29"/>
                    <a:pt x="73" y="30"/>
                    <a:pt x="74" y="31"/>
                  </a:cubicBezTo>
                  <a:cubicBezTo>
                    <a:pt x="74" y="32"/>
                    <a:pt x="73" y="33"/>
                    <a:pt x="73" y="33"/>
                  </a:cubicBezTo>
                  <a:cubicBezTo>
                    <a:pt x="74" y="34"/>
                    <a:pt x="75" y="34"/>
                    <a:pt x="75" y="34"/>
                  </a:cubicBezTo>
                  <a:cubicBezTo>
                    <a:pt x="75" y="34"/>
                    <a:pt x="75" y="34"/>
                    <a:pt x="76" y="35"/>
                  </a:cubicBezTo>
                  <a:cubicBezTo>
                    <a:pt x="76" y="35"/>
                    <a:pt x="76" y="36"/>
                    <a:pt x="76" y="36"/>
                  </a:cubicBezTo>
                  <a:cubicBezTo>
                    <a:pt x="77" y="36"/>
                    <a:pt x="81" y="36"/>
                    <a:pt x="81" y="36"/>
                  </a:cubicBezTo>
                  <a:cubicBezTo>
                    <a:pt x="81" y="36"/>
                    <a:pt x="79" y="35"/>
                    <a:pt x="80" y="35"/>
                  </a:cubicBezTo>
                  <a:cubicBezTo>
                    <a:pt x="81" y="34"/>
                    <a:pt x="82" y="35"/>
                    <a:pt x="83" y="34"/>
                  </a:cubicBezTo>
                  <a:cubicBezTo>
                    <a:pt x="84" y="33"/>
                    <a:pt x="84" y="32"/>
                    <a:pt x="85" y="32"/>
                  </a:cubicBezTo>
                  <a:cubicBezTo>
                    <a:pt x="87" y="31"/>
                    <a:pt x="88" y="32"/>
                    <a:pt x="89" y="34"/>
                  </a:cubicBezTo>
                  <a:cubicBezTo>
                    <a:pt x="89" y="34"/>
                    <a:pt x="88" y="34"/>
                    <a:pt x="88" y="34"/>
                  </a:cubicBezTo>
                  <a:cubicBezTo>
                    <a:pt x="88" y="35"/>
                    <a:pt x="89" y="34"/>
                    <a:pt x="89" y="35"/>
                  </a:cubicBezTo>
                  <a:cubicBezTo>
                    <a:pt x="90" y="35"/>
                    <a:pt x="90" y="39"/>
                    <a:pt x="89" y="39"/>
                  </a:cubicBezTo>
                  <a:cubicBezTo>
                    <a:pt x="88" y="40"/>
                    <a:pt x="87" y="40"/>
                    <a:pt x="86" y="40"/>
                  </a:cubicBezTo>
                  <a:cubicBezTo>
                    <a:pt x="86" y="41"/>
                    <a:pt x="85" y="43"/>
                    <a:pt x="84" y="42"/>
                  </a:cubicBezTo>
                  <a:cubicBezTo>
                    <a:pt x="84" y="42"/>
                    <a:pt x="85" y="39"/>
                    <a:pt x="84" y="38"/>
                  </a:cubicBezTo>
                  <a:cubicBezTo>
                    <a:pt x="83" y="38"/>
                    <a:pt x="83" y="39"/>
                    <a:pt x="82" y="39"/>
                  </a:cubicBezTo>
                  <a:cubicBezTo>
                    <a:pt x="82" y="40"/>
                    <a:pt x="83" y="40"/>
                    <a:pt x="83" y="41"/>
                  </a:cubicBezTo>
                  <a:cubicBezTo>
                    <a:pt x="85" y="42"/>
                    <a:pt x="82" y="43"/>
                    <a:pt x="83" y="43"/>
                  </a:cubicBezTo>
                  <a:cubicBezTo>
                    <a:pt x="83" y="44"/>
                    <a:pt x="84" y="42"/>
                    <a:pt x="84" y="42"/>
                  </a:cubicBezTo>
                  <a:cubicBezTo>
                    <a:pt x="84" y="43"/>
                    <a:pt x="84" y="43"/>
                    <a:pt x="84" y="44"/>
                  </a:cubicBezTo>
                  <a:cubicBezTo>
                    <a:pt x="84" y="43"/>
                    <a:pt x="84" y="43"/>
                    <a:pt x="84" y="44"/>
                  </a:cubicBezTo>
                  <a:cubicBezTo>
                    <a:pt x="85" y="44"/>
                    <a:pt x="83" y="47"/>
                    <a:pt x="82" y="48"/>
                  </a:cubicBezTo>
                  <a:cubicBezTo>
                    <a:pt x="82" y="48"/>
                    <a:pt x="83" y="50"/>
                    <a:pt x="83" y="50"/>
                  </a:cubicBezTo>
                  <a:cubicBezTo>
                    <a:pt x="83" y="52"/>
                    <a:pt x="83" y="54"/>
                    <a:pt x="84" y="55"/>
                  </a:cubicBezTo>
                  <a:cubicBezTo>
                    <a:pt x="84" y="55"/>
                    <a:pt x="84" y="55"/>
                    <a:pt x="84" y="5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74"/>
            <p:cNvSpPr>
              <a:spLocks/>
            </p:cNvSpPr>
            <p:nvPr/>
          </p:nvSpPr>
          <p:spPr bwMode="auto">
            <a:xfrm>
              <a:off x="4016" y="3247"/>
              <a:ext cx="242" cy="185"/>
            </a:xfrm>
            <a:custGeom>
              <a:avLst/>
              <a:gdLst>
                <a:gd name="T0" fmla="*/ 42 w 60"/>
                <a:gd name="T1" fmla="*/ 34 h 46"/>
                <a:gd name="T2" fmla="*/ 38 w 60"/>
                <a:gd name="T3" fmla="*/ 41 h 46"/>
                <a:gd name="T4" fmla="*/ 32 w 60"/>
                <a:gd name="T5" fmla="*/ 41 h 46"/>
                <a:gd name="T6" fmla="*/ 29 w 60"/>
                <a:gd name="T7" fmla="*/ 42 h 46"/>
                <a:gd name="T8" fmla="*/ 25 w 60"/>
                <a:gd name="T9" fmla="*/ 40 h 46"/>
                <a:gd name="T10" fmla="*/ 16 w 60"/>
                <a:gd name="T11" fmla="*/ 44 h 46"/>
                <a:gd name="T12" fmla="*/ 11 w 60"/>
                <a:gd name="T13" fmla="*/ 46 h 46"/>
                <a:gd name="T14" fmla="*/ 8 w 60"/>
                <a:gd name="T15" fmla="*/ 37 h 46"/>
                <a:gd name="T16" fmla="*/ 3 w 60"/>
                <a:gd name="T17" fmla="*/ 34 h 46"/>
                <a:gd name="T18" fmla="*/ 3 w 60"/>
                <a:gd name="T19" fmla="*/ 30 h 46"/>
                <a:gd name="T20" fmla="*/ 4 w 60"/>
                <a:gd name="T21" fmla="*/ 25 h 46"/>
                <a:gd name="T22" fmla="*/ 6 w 60"/>
                <a:gd name="T23" fmla="*/ 21 h 46"/>
                <a:gd name="T24" fmla="*/ 0 w 60"/>
                <a:gd name="T25" fmla="*/ 12 h 46"/>
                <a:gd name="T26" fmla="*/ 2 w 60"/>
                <a:gd name="T27" fmla="*/ 8 h 46"/>
                <a:gd name="T28" fmla="*/ 5 w 60"/>
                <a:gd name="T29" fmla="*/ 13 h 46"/>
                <a:gd name="T30" fmla="*/ 19 w 60"/>
                <a:gd name="T31" fmla="*/ 12 h 46"/>
                <a:gd name="T32" fmla="*/ 22 w 60"/>
                <a:gd name="T33" fmla="*/ 11 h 46"/>
                <a:gd name="T34" fmla="*/ 34 w 60"/>
                <a:gd name="T35" fmla="*/ 7 h 46"/>
                <a:gd name="T36" fmla="*/ 45 w 60"/>
                <a:gd name="T37" fmla="*/ 1 h 46"/>
                <a:gd name="T38" fmla="*/ 50 w 60"/>
                <a:gd name="T39" fmla="*/ 1 h 46"/>
                <a:gd name="T40" fmla="*/ 52 w 60"/>
                <a:gd name="T41" fmla="*/ 1 h 46"/>
                <a:gd name="T42" fmla="*/ 59 w 60"/>
                <a:gd name="T43" fmla="*/ 2 h 46"/>
                <a:gd name="T44" fmla="*/ 55 w 60"/>
                <a:gd name="T45" fmla="*/ 8 h 46"/>
                <a:gd name="T46" fmla="*/ 54 w 60"/>
                <a:gd name="T47" fmla="*/ 11 h 46"/>
                <a:gd name="T48" fmla="*/ 55 w 60"/>
                <a:gd name="T49" fmla="*/ 12 h 46"/>
                <a:gd name="T50" fmla="*/ 55 w 60"/>
                <a:gd name="T51" fmla="*/ 17 h 46"/>
                <a:gd name="T52" fmla="*/ 53 w 60"/>
                <a:gd name="T53" fmla="*/ 20 h 46"/>
                <a:gd name="T54" fmla="*/ 55 w 60"/>
                <a:gd name="T55" fmla="*/ 22 h 46"/>
                <a:gd name="T56" fmla="*/ 59 w 60"/>
                <a:gd name="T57" fmla="*/ 27 h 46"/>
                <a:gd name="T58" fmla="*/ 50 w 60"/>
                <a:gd name="T59" fmla="*/ 27 h 46"/>
                <a:gd name="T60" fmla="*/ 45 w 60"/>
                <a:gd name="T61" fmla="*/ 30 h 46"/>
                <a:gd name="T62" fmla="*/ 43 w 60"/>
                <a:gd name="T63"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6">
                  <a:moveTo>
                    <a:pt x="43" y="34"/>
                  </a:moveTo>
                  <a:cubicBezTo>
                    <a:pt x="43" y="34"/>
                    <a:pt x="42" y="34"/>
                    <a:pt x="42" y="34"/>
                  </a:cubicBezTo>
                  <a:cubicBezTo>
                    <a:pt x="38" y="34"/>
                    <a:pt x="45" y="38"/>
                    <a:pt x="42" y="39"/>
                  </a:cubicBezTo>
                  <a:cubicBezTo>
                    <a:pt x="41" y="39"/>
                    <a:pt x="39" y="40"/>
                    <a:pt x="38" y="41"/>
                  </a:cubicBezTo>
                  <a:cubicBezTo>
                    <a:pt x="37" y="41"/>
                    <a:pt x="36" y="42"/>
                    <a:pt x="35" y="42"/>
                  </a:cubicBezTo>
                  <a:cubicBezTo>
                    <a:pt x="33" y="42"/>
                    <a:pt x="33" y="41"/>
                    <a:pt x="32" y="41"/>
                  </a:cubicBezTo>
                  <a:cubicBezTo>
                    <a:pt x="31" y="41"/>
                    <a:pt x="31" y="41"/>
                    <a:pt x="30" y="41"/>
                  </a:cubicBezTo>
                  <a:cubicBezTo>
                    <a:pt x="30" y="41"/>
                    <a:pt x="30" y="42"/>
                    <a:pt x="29" y="42"/>
                  </a:cubicBezTo>
                  <a:cubicBezTo>
                    <a:pt x="29" y="42"/>
                    <a:pt x="27" y="41"/>
                    <a:pt x="27" y="41"/>
                  </a:cubicBezTo>
                  <a:cubicBezTo>
                    <a:pt x="27" y="40"/>
                    <a:pt x="26" y="39"/>
                    <a:pt x="25" y="40"/>
                  </a:cubicBezTo>
                  <a:cubicBezTo>
                    <a:pt x="24" y="41"/>
                    <a:pt x="24" y="40"/>
                    <a:pt x="23" y="40"/>
                  </a:cubicBezTo>
                  <a:cubicBezTo>
                    <a:pt x="20" y="42"/>
                    <a:pt x="19" y="43"/>
                    <a:pt x="16" y="44"/>
                  </a:cubicBezTo>
                  <a:cubicBezTo>
                    <a:pt x="14" y="44"/>
                    <a:pt x="14" y="45"/>
                    <a:pt x="13" y="45"/>
                  </a:cubicBezTo>
                  <a:cubicBezTo>
                    <a:pt x="13" y="46"/>
                    <a:pt x="11" y="45"/>
                    <a:pt x="11" y="46"/>
                  </a:cubicBezTo>
                  <a:cubicBezTo>
                    <a:pt x="11" y="44"/>
                    <a:pt x="11" y="41"/>
                    <a:pt x="11" y="40"/>
                  </a:cubicBezTo>
                  <a:cubicBezTo>
                    <a:pt x="11" y="39"/>
                    <a:pt x="9" y="37"/>
                    <a:pt x="8" y="37"/>
                  </a:cubicBezTo>
                  <a:cubicBezTo>
                    <a:pt x="8" y="36"/>
                    <a:pt x="6" y="36"/>
                    <a:pt x="6" y="36"/>
                  </a:cubicBezTo>
                  <a:cubicBezTo>
                    <a:pt x="5" y="35"/>
                    <a:pt x="3" y="34"/>
                    <a:pt x="3" y="34"/>
                  </a:cubicBezTo>
                  <a:cubicBezTo>
                    <a:pt x="4" y="33"/>
                    <a:pt x="6" y="32"/>
                    <a:pt x="4" y="31"/>
                  </a:cubicBezTo>
                  <a:cubicBezTo>
                    <a:pt x="4" y="31"/>
                    <a:pt x="3" y="31"/>
                    <a:pt x="3" y="30"/>
                  </a:cubicBezTo>
                  <a:cubicBezTo>
                    <a:pt x="3" y="29"/>
                    <a:pt x="3" y="29"/>
                    <a:pt x="3" y="28"/>
                  </a:cubicBezTo>
                  <a:cubicBezTo>
                    <a:pt x="3" y="28"/>
                    <a:pt x="4" y="25"/>
                    <a:pt x="4" y="25"/>
                  </a:cubicBezTo>
                  <a:cubicBezTo>
                    <a:pt x="4" y="25"/>
                    <a:pt x="4" y="28"/>
                    <a:pt x="6" y="26"/>
                  </a:cubicBezTo>
                  <a:cubicBezTo>
                    <a:pt x="7" y="24"/>
                    <a:pt x="9" y="22"/>
                    <a:pt x="6" y="21"/>
                  </a:cubicBezTo>
                  <a:cubicBezTo>
                    <a:pt x="4" y="19"/>
                    <a:pt x="2" y="19"/>
                    <a:pt x="1" y="16"/>
                  </a:cubicBezTo>
                  <a:cubicBezTo>
                    <a:pt x="1" y="15"/>
                    <a:pt x="0" y="14"/>
                    <a:pt x="0" y="12"/>
                  </a:cubicBezTo>
                  <a:cubicBezTo>
                    <a:pt x="0" y="11"/>
                    <a:pt x="1" y="11"/>
                    <a:pt x="2" y="11"/>
                  </a:cubicBezTo>
                  <a:cubicBezTo>
                    <a:pt x="3" y="10"/>
                    <a:pt x="2" y="9"/>
                    <a:pt x="2" y="8"/>
                  </a:cubicBezTo>
                  <a:cubicBezTo>
                    <a:pt x="3" y="9"/>
                    <a:pt x="7" y="9"/>
                    <a:pt x="6" y="11"/>
                  </a:cubicBezTo>
                  <a:cubicBezTo>
                    <a:pt x="5" y="11"/>
                    <a:pt x="3" y="13"/>
                    <a:pt x="5" y="13"/>
                  </a:cubicBezTo>
                  <a:cubicBezTo>
                    <a:pt x="7" y="14"/>
                    <a:pt x="9" y="12"/>
                    <a:pt x="11" y="12"/>
                  </a:cubicBezTo>
                  <a:cubicBezTo>
                    <a:pt x="14" y="12"/>
                    <a:pt x="16" y="13"/>
                    <a:pt x="19" y="12"/>
                  </a:cubicBezTo>
                  <a:cubicBezTo>
                    <a:pt x="19" y="12"/>
                    <a:pt x="20" y="12"/>
                    <a:pt x="20" y="11"/>
                  </a:cubicBezTo>
                  <a:cubicBezTo>
                    <a:pt x="20" y="11"/>
                    <a:pt x="22" y="11"/>
                    <a:pt x="22" y="11"/>
                  </a:cubicBezTo>
                  <a:cubicBezTo>
                    <a:pt x="24" y="11"/>
                    <a:pt x="25" y="11"/>
                    <a:pt x="27" y="11"/>
                  </a:cubicBezTo>
                  <a:cubicBezTo>
                    <a:pt x="30" y="12"/>
                    <a:pt x="32" y="10"/>
                    <a:pt x="34" y="7"/>
                  </a:cubicBezTo>
                  <a:cubicBezTo>
                    <a:pt x="35" y="5"/>
                    <a:pt x="37" y="4"/>
                    <a:pt x="39" y="3"/>
                  </a:cubicBezTo>
                  <a:cubicBezTo>
                    <a:pt x="41" y="2"/>
                    <a:pt x="43" y="0"/>
                    <a:pt x="45" y="1"/>
                  </a:cubicBezTo>
                  <a:cubicBezTo>
                    <a:pt x="46" y="1"/>
                    <a:pt x="46" y="2"/>
                    <a:pt x="47" y="2"/>
                  </a:cubicBezTo>
                  <a:cubicBezTo>
                    <a:pt x="48" y="1"/>
                    <a:pt x="49" y="0"/>
                    <a:pt x="50" y="1"/>
                  </a:cubicBezTo>
                  <a:cubicBezTo>
                    <a:pt x="50" y="1"/>
                    <a:pt x="50" y="2"/>
                    <a:pt x="50" y="2"/>
                  </a:cubicBezTo>
                  <a:cubicBezTo>
                    <a:pt x="51" y="2"/>
                    <a:pt x="52" y="0"/>
                    <a:pt x="52" y="1"/>
                  </a:cubicBezTo>
                  <a:cubicBezTo>
                    <a:pt x="53" y="3"/>
                    <a:pt x="54" y="3"/>
                    <a:pt x="55" y="3"/>
                  </a:cubicBezTo>
                  <a:cubicBezTo>
                    <a:pt x="56" y="3"/>
                    <a:pt x="58" y="2"/>
                    <a:pt x="59" y="2"/>
                  </a:cubicBezTo>
                  <a:cubicBezTo>
                    <a:pt x="59" y="3"/>
                    <a:pt x="60" y="7"/>
                    <a:pt x="59" y="8"/>
                  </a:cubicBezTo>
                  <a:cubicBezTo>
                    <a:pt x="58" y="8"/>
                    <a:pt x="55" y="7"/>
                    <a:pt x="55" y="8"/>
                  </a:cubicBezTo>
                  <a:cubicBezTo>
                    <a:pt x="55" y="9"/>
                    <a:pt x="55" y="9"/>
                    <a:pt x="55" y="10"/>
                  </a:cubicBezTo>
                  <a:cubicBezTo>
                    <a:pt x="55" y="11"/>
                    <a:pt x="54" y="10"/>
                    <a:pt x="54" y="11"/>
                  </a:cubicBezTo>
                  <a:cubicBezTo>
                    <a:pt x="54" y="11"/>
                    <a:pt x="54" y="11"/>
                    <a:pt x="54" y="11"/>
                  </a:cubicBezTo>
                  <a:cubicBezTo>
                    <a:pt x="55" y="11"/>
                    <a:pt x="55" y="12"/>
                    <a:pt x="55" y="12"/>
                  </a:cubicBezTo>
                  <a:cubicBezTo>
                    <a:pt x="55" y="13"/>
                    <a:pt x="55" y="14"/>
                    <a:pt x="55" y="15"/>
                  </a:cubicBezTo>
                  <a:cubicBezTo>
                    <a:pt x="55" y="16"/>
                    <a:pt x="55" y="16"/>
                    <a:pt x="55" y="17"/>
                  </a:cubicBezTo>
                  <a:cubicBezTo>
                    <a:pt x="56" y="18"/>
                    <a:pt x="54" y="18"/>
                    <a:pt x="54" y="18"/>
                  </a:cubicBezTo>
                  <a:cubicBezTo>
                    <a:pt x="54" y="18"/>
                    <a:pt x="53" y="19"/>
                    <a:pt x="53" y="20"/>
                  </a:cubicBezTo>
                  <a:cubicBezTo>
                    <a:pt x="54" y="21"/>
                    <a:pt x="52" y="21"/>
                    <a:pt x="52" y="22"/>
                  </a:cubicBezTo>
                  <a:cubicBezTo>
                    <a:pt x="50" y="23"/>
                    <a:pt x="54" y="22"/>
                    <a:pt x="55" y="22"/>
                  </a:cubicBezTo>
                  <a:cubicBezTo>
                    <a:pt x="56" y="23"/>
                    <a:pt x="55" y="24"/>
                    <a:pt x="56" y="24"/>
                  </a:cubicBezTo>
                  <a:cubicBezTo>
                    <a:pt x="57" y="25"/>
                    <a:pt x="58" y="25"/>
                    <a:pt x="59" y="27"/>
                  </a:cubicBezTo>
                  <a:cubicBezTo>
                    <a:pt x="58" y="27"/>
                    <a:pt x="54" y="28"/>
                    <a:pt x="55" y="29"/>
                  </a:cubicBezTo>
                  <a:cubicBezTo>
                    <a:pt x="53" y="28"/>
                    <a:pt x="52" y="27"/>
                    <a:pt x="50" y="27"/>
                  </a:cubicBezTo>
                  <a:cubicBezTo>
                    <a:pt x="49" y="28"/>
                    <a:pt x="48" y="29"/>
                    <a:pt x="48" y="29"/>
                  </a:cubicBezTo>
                  <a:cubicBezTo>
                    <a:pt x="47" y="30"/>
                    <a:pt x="46" y="29"/>
                    <a:pt x="45" y="30"/>
                  </a:cubicBezTo>
                  <a:cubicBezTo>
                    <a:pt x="45" y="30"/>
                    <a:pt x="45" y="31"/>
                    <a:pt x="45" y="32"/>
                  </a:cubicBezTo>
                  <a:cubicBezTo>
                    <a:pt x="44" y="32"/>
                    <a:pt x="42" y="32"/>
                    <a:pt x="43" y="3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75"/>
            <p:cNvSpPr>
              <a:spLocks/>
            </p:cNvSpPr>
            <p:nvPr/>
          </p:nvSpPr>
          <p:spPr bwMode="auto">
            <a:xfrm>
              <a:off x="3903" y="2449"/>
              <a:ext cx="137" cy="113"/>
            </a:xfrm>
            <a:custGeom>
              <a:avLst/>
              <a:gdLst>
                <a:gd name="T0" fmla="*/ 10 w 34"/>
                <a:gd name="T1" fmla="*/ 26 h 28"/>
                <a:gd name="T2" fmla="*/ 14 w 34"/>
                <a:gd name="T3" fmla="*/ 24 h 28"/>
                <a:gd name="T4" fmla="*/ 15 w 34"/>
                <a:gd name="T5" fmla="*/ 23 h 28"/>
                <a:gd name="T6" fmla="*/ 16 w 34"/>
                <a:gd name="T7" fmla="*/ 23 h 28"/>
                <a:gd name="T8" fmla="*/ 16 w 34"/>
                <a:gd name="T9" fmla="*/ 23 h 28"/>
                <a:gd name="T10" fmla="*/ 16 w 34"/>
                <a:gd name="T11" fmla="*/ 22 h 28"/>
                <a:gd name="T12" fmla="*/ 18 w 34"/>
                <a:gd name="T13" fmla="*/ 23 h 28"/>
                <a:gd name="T14" fmla="*/ 20 w 34"/>
                <a:gd name="T15" fmla="*/ 23 h 28"/>
                <a:gd name="T16" fmla="*/ 22 w 34"/>
                <a:gd name="T17" fmla="*/ 24 h 28"/>
                <a:gd name="T18" fmla="*/ 22 w 34"/>
                <a:gd name="T19" fmla="*/ 25 h 28"/>
                <a:gd name="T20" fmla="*/ 26 w 34"/>
                <a:gd name="T21" fmla="*/ 27 h 28"/>
                <a:gd name="T22" fmla="*/ 29 w 34"/>
                <a:gd name="T23" fmla="*/ 25 h 28"/>
                <a:gd name="T24" fmla="*/ 32 w 34"/>
                <a:gd name="T25" fmla="*/ 26 h 28"/>
                <a:gd name="T26" fmla="*/ 32 w 34"/>
                <a:gd name="T27" fmla="*/ 24 h 28"/>
                <a:gd name="T28" fmla="*/ 33 w 34"/>
                <a:gd name="T29" fmla="*/ 23 h 28"/>
                <a:gd name="T30" fmla="*/ 33 w 34"/>
                <a:gd name="T31" fmla="*/ 21 h 28"/>
                <a:gd name="T32" fmla="*/ 34 w 34"/>
                <a:gd name="T33" fmla="*/ 21 h 28"/>
                <a:gd name="T34" fmla="*/ 33 w 34"/>
                <a:gd name="T35" fmla="*/ 20 h 28"/>
                <a:gd name="T36" fmla="*/ 33 w 34"/>
                <a:gd name="T37" fmla="*/ 18 h 28"/>
                <a:gd name="T38" fmla="*/ 30 w 34"/>
                <a:gd name="T39" fmla="*/ 17 h 28"/>
                <a:gd name="T40" fmla="*/ 31 w 34"/>
                <a:gd name="T41" fmla="*/ 14 h 28"/>
                <a:gd name="T42" fmla="*/ 28 w 34"/>
                <a:gd name="T43" fmla="*/ 10 h 28"/>
                <a:gd name="T44" fmla="*/ 30 w 34"/>
                <a:gd name="T45" fmla="*/ 6 h 28"/>
                <a:gd name="T46" fmla="*/ 30 w 34"/>
                <a:gd name="T47" fmla="*/ 4 h 28"/>
                <a:gd name="T48" fmla="*/ 30 w 34"/>
                <a:gd name="T49" fmla="*/ 1 h 28"/>
                <a:gd name="T50" fmla="*/ 30 w 34"/>
                <a:gd name="T51" fmla="*/ 0 h 28"/>
                <a:gd name="T52" fmla="*/ 21 w 34"/>
                <a:gd name="T53" fmla="*/ 2 h 28"/>
                <a:gd name="T54" fmla="*/ 17 w 34"/>
                <a:gd name="T55" fmla="*/ 1 h 28"/>
                <a:gd name="T56" fmla="*/ 16 w 34"/>
                <a:gd name="T57" fmla="*/ 1 h 28"/>
                <a:gd name="T58" fmla="*/ 17 w 34"/>
                <a:gd name="T59" fmla="*/ 2 h 28"/>
                <a:gd name="T60" fmla="*/ 15 w 34"/>
                <a:gd name="T61" fmla="*/ 2 h 28"/>
                <a:gd name="T62" fmla="*/ 14 w 34"/>
                <a:gd name="T63" fmla="*/ 1 h 28"/>
                <a:gd name="T64" fmla="*/ 14 w 34"/>
                <a:gd name="T65" fmla="*/ 2 h 28"/>
                <a:gd name="T66" fmla="*/ 13 w 34"/>
                <a:gd name="T67" fmla="*/ 4 h 28"/>
                <a:gd name="T68" fmla="*/ 10 w 34"/>
                <a:gd name="T69" fmla="*/ 4 h 28"/>
                <a:gd name="T70" fmla="*/ 9 w 34"/>
                <a:gd name="T71" fmla="*/ 4 h 28"/>
                <a:gd name="T72" fmla="*/ 8 w 34"/>
                <a:gd name="T73" fmla="*/ 5 h 28"/>
                <a:gd name="T74" fmla="*/ 4 w 34"/>
                <a:gd name="T75" fmla="*/ 7 h 28"/>
                <a:gd name="T76" fmla="*/ 4 w 34"/>
                <a:gd name="T77" fmla="*/ 9 h 28"/>
                <a:gd name="T78" fmla="*/ 1 w 34"/>
                <a:gd name="T79" fmla="*/ 10 h 28"/>
                <a:gd name="T80" fmla="*/ 2 w 34"/>
                <a:gd name="T81" fmla="*/ 13 h 28"/>
                <a:gd name="T82" fmla="*/ 2 w 34"/>
                <a:gd name="T83" fmla="*/ 15 h 28"/>
                <a:gd name="T84" fmla="*/ 4 w 34"/>
                <a:gd name="T85" fmla="*/ 19 h 28"/>
                <a:gd name="T86" fmla="*/ 5 w 34"/>
                <a:gd name="T87" fmla="*/ 21 h 28"/>
                <a:gd name="T88" fmla="*/ 8 w 34"/>
                <a:gd name="T89" fmla="*/ 22 h 28"/>
                <a:gd name="T90" fmla="*/ 11 w 34"/>
                <a:gd name="T91" fmla="*/ 20 h 28"/>
                <a:gd name="T92" fmla="*/ 10 w 34"/>
                <a:gd name="T93" fmla="*/ 21 h 28"/>
                <a:gd name="T94" fmla="*/ 11 w 34"/>
                <a:gd name="T95" fmla="*/ 24 h 28"/>
                <a:gd name="T96" fmla="*/ 10 w 34"/>
                <a:gd name="T9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28">
                  <a:moveTo>
                    <a:pt x="10" y="26"/>
                  </a:moveTo>
                  <a:cubicBezTo>
                    <a:pt x="11" y="26"/>
                    <a:pt x="13" y="25"/>
                    <a:pt x="14" y="24"/>
                  </a:cubicBezTo>
                  <a:cubicBezTo>
                    <a:pt x="14" y="23"/>
                    <a:pt x="14" y="23"/>
                    <a:pt x="15" y="23"/>
                  </a:cubicBezTo>
                  <a:cubicBezTo>
                    <a:pt x="16" y="22"/>
                    <a:pt x="16" y="23"/>
                    <a:pt x="16" y="23"/>
                  </a:cubicBezTo>
                  <a:cubicBezTo>
                    <a:pt x="17" y="23"/>
                    <a:pt x="17" y="23"/>
                    <a:pt x="16" y="23"/>
                  </a:cubicBezTo>
                  <a:cubicBezTo>
                    <a:pt x="16" y="23"/>
                    <a:pt x="16" y="22"/>
                    <a:pt x="16" y="22"/>
                  </a:cubicBezTo>
                  <a:cubicBezTo>
                    <a:pt x="17" y="22"/>
                    <a:pt x="18" y="23"/>
                    <a:pt x="18" y="23"/>
                  </a:cubicBezTo>
                  <a:cubicBezTo>
                    <a:pt x="19" y="24"/>
                    <a:pt x="19" y="23"/>
                    <a:pt x="20" y="23"/>
                  </a:cubicBezTo>
                  <a:cubicBezTo>
                    <a:pt x="21" y="24"/>
                    <a:pt x="20" y="24"/>
                    <a:pt x="22" y="24"/>
                  </a:cubicBezTo>
                  <a:cubicBezTo>
                    <a:pt x="23" y="24"/>
                    <a:pt x="22" y="24"/>
                    <a:pt x="22" y="25"/>
                  </a:cubicBezTo>
                  <a:cubicBezTo>
                    <a:pt x="23" y="26"/>
                    <a:pt x="25" y="27"/>
                    <a:pt x="26" y="27"/>
                  </a:cubicBezTo>
                  <a:cubicBezTo>
                    <a:pt x="27" y="28"/>
                    <a:pt x="28" y="26"/>
                    <a:pt x="29" y="25"/>
                  </a:cubicBezTo>
                  <a:cubicBezTo>
                    <a:pt x="29" y="25"/>
                    <a:pt x="32" y="26"/>
                    <a:pt x="32" y="26"/>
                  </a:cubicBezTo>
                  <a:cubicBezTo>
                    <a:pt x="32" y="25"/>
                    <a:pt x="32" y="25"/>
                    <a:pt x="32" y="24"/>
                  </a:cubicBezTo>
                  <a:cubicBezTo>
                    <a:pt x="32" y="23"/>
                    <a:pt x="32" y="24"/>
                    <a:pt x="33" y="23"/>
                  </a:cubicBezTo>
                  <a:cubicBezTo>
                    <a:pt x="33" y="22"/>
                    <a:pt x="32" y="22"/>
                    <a:pt x="33" y="21"/>
                  </a:cubicBezTo>
                  <a:cubicBezTo>
                    <a:pt x="34" y="21"/>
                    <a:pt x="34" y="21"/>
                    <a:pt x="34" y="21"/>
                  </a:cubicBezTo>
                  <a:cubicBezTo>
                    <a:pt x="34" y="20"/>
                    <a:pt x="33" y="20"/>
                    <a:pt x="33" y="20"/>
                  </a:cubicBezTo>
                  <a:cubicBezTo>
                    <a:pt x="32" y="20"/>
                    <a:pt x="33" y="19"/>
                    <a:pt x="33" y="18"/>
                  </a:cubicBezTo>
                  <a:cubicBezTo>
                    <a:pt x="32" y="18"/>
                    <a:pt x="31" y="17"/>
                    <a:pt x="30" y="17"/>
                  </a:cubicBezTo>
                  <a:cubicBezTo>
                    <a:pt x="30" y="16"/>
                    <a:pt x="31" y="15"/>
                    <a:pt x="31" y="14"/>
                  </a:cubicBezTo>
                  <a:cubicBezTo>
                    <a:pt x="30" y="12"/>
                    <a:pt x="29" y="11"/>
                    <a:pt x="28" y="10"/>
                  </a:cubicBezTo>
                  <a:cubicBezTo>
                    <a:pt x="28" y="8"/>
                    <a:pt x="29" y="8"/>
                    <a:pt x="30" y="6"/>
                  </a:cubicBezTo>
                  <a:cubicBezTo>
                    <a:pt x="30" y="6"/>
                    <a:pt x="30" y="5"/>
                    <a:pt x="30" y="4"/>
                  </a:cubicBezTo>
                  <a:cubicBezTo>
                    <a:pt x="30" y="3"/>
                    <a:pt x="29" y="2"/>
                    <a:pt x="30" y="1"/>
                  </a:cubicBezTo>
                  <a:cubicBezTo>
                    <a:pt x="31" y="0"/>
                    <a:pt x="31" y="1"/>
                    <a:pt x="30" y="0"/>
                  </a:cubicBezTo>
                  <a:cubicBezTo>
                    <a:pt x="29" y="2"/>
                    <a:pt x="23" y="1"/>
                    <a:pt x="21" y="2"/>
                  </a:cubicBezTo>
                  <a:cubicBezTo>
                    <a:pt x="20" y="2"/>
                    <a:pt x="18" y="2"/>
                    <a:pt x="17" y="1"/>
                  </a:cubicBezTo>
                  <a:cubicBezTo>
                    <a:pt x="17" y="1"/>
                    <a:pt x="15" y="1"/>
                    <a:pt x="16" y="1"/>
                  </a:cubicBezTo>
                  <a:cubicBezTo>
                    <a:pt x="16" y="2"/>
                    <a:pt x="16" y="2"/>
                    <a:pt x="17" y="2"/>
                  </a:cubicBezTo>
                  <a:cubicBezTo>
                    <a:pt x="17" y="2"/>
                    <a:pt x="15" y="2"/>
                    <a:pt x="15" y="2"/>
                  </a:cubicBezTo>
                  <a:cubicBezTo>
                    <a:pt x="15" y="2"/>
                    <a:pt x="15" y="1"/>
                    <a:pt x="14" y="1"/>
                  </a:cubicBezTo>
                  <a:cubicBezTo>
                    <a:pt x="14" y="1"/>
                    <a:pt x="14" y="2"/>
                    <a:pt x="14" y="2"/>
                  </a:cubicBezTo>
                  <a:cubicBezTo>
                    <a:pt x="14" y="3"/>
                    <a:pt x="13" y="4"/>
                    <a:pt x="13" y="4"/>
                  </a:cubicBezTo>
                  <a:cubicBezTo>
                    <a:pt x="12" y="4"/>
                    <a:pt x="11" y="4"/>
                    <a:pt x="10" y="4"/>
                  </a:cubicBezTo>
                  <a:cubicBezTo>
                    <a:pt x="10" y="4"/>
                    <a:pt x="9" y="4"/>
                    <a:pt x="9" y="4"/>
                  </a:cubicBezTo>
                  <a:cubicBezTo>
                    <a:pt x="8" y="4"/>
                    <a:pt x="10" y="5"/>
                    <a:pt x="8" y="5"/>
                  </a:cubicBezTo>
                  <a:cubicBezTo>
                    <a:pt x="7" y="6"/>
                    <a:pt x="5" y="6"/>
                    <a:pt x="4" y="7"/>
                  </a:cubicBezTo>
                  <a:cubicBezTo>
                    <a:pt x="4" y="8"/>
                    <a:pt x="6" y="8"/>
                    <a:pt x="4" y="9"/>
                  </a:cubicBezTo>
                  <a:cubicBezTo>
                    <a:pt x="3" y="9"/>
                    <a:pt x="1" y="9"/>
                    <a:pt x="1" y="10"/>
                  </a:cubicBezTo>
                  <a:cubicBezTo>
                    <a:pt x="0" y="13"/>
                    <a:pt x="1" y="11"/>
                    <a:pt x="2" y="13"/>
                  </a:cubicBezTo>
                  <a:cubicBezTo>
                    <a:pt x="3" y="14"/>
                    <a:pt x="2" y="15"/>
                    <a:pt x="2" y="15"/>
                  </a:cubicBezTo>
                  <a:cubicBezTo>
                    <a:pt x="2" y="17"/>
                    <a:pt x="4" y="17"/>
                    <a:pt x="4" y="19"/>
                  </a:cubicBezTo>
                  <a:cubicBezTo>
                    <a:pt x="5" y="19"/>
                    <a:pt x="4" y="22"/>
                    <a:pt x="5" y="21"/>
                  </a:cubicBezTo>
                  <a:cubicBezTo>
                    <a:pt x="6" y="21"/>
                    <a:pt x="8" y="22"/>
                    <a:pt x="8" y="22"/>
                  </a:cubicBezTo>
                  <a:cubicBezTo>
                    <a:pt x="9" y="21"/>
                    <a:pt x="9" y="18"/>
                    <a:pt x="11" y="20"/>
                  </a:cubicBezTo>
                  <a:cubicBezTo>
                    <a:pt x="11" y="20"/>
                    <a:pt x="10" y="21"/>
                    <a:pt x="10" y="21"/>
                  </a:cubicBezTo>
                  <a:cubicBezTo>
                    <a:pt x="10" y="22"/>
                    <a:pt x="11" y="23"/>
                    <a:pt x="11" y="24"/>
                  </a:cubicBezTo>
                  <a:cubicBezTo>
                    <a:pt x="10" y="25"/>
                    <a:pt x="9" y="26"/>
                    <a:pt x="10" y="2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76"/>
            <p:cNvSpPr>
              <a:spLocks/>
            </p:cNvSpPr>
            <p:nvPr/>
          </p:nvSpPr>
          <p:spPr bwMode="auto">
            <a:xfrm>
              <a:off x="4661" y="3617"/>
              <a:ext cx="48" cy="105"/>
            </a:xfrm>
            <a:custGeom>
              <a:avLst/>
              <a:gdLst>
                <a:gd name="T0" fmla="*/ 0 w 12"/>
                <a:gd name="T1" fmla="*/ 26 h 26"/>
                <a:gd name="T2" fmla="*/ 4 w 12"/>
                <a:gd name="T3" fmla="*/ 24 h 26"/>
                <a:gd name="T4" fmla="*/ 4 w 12"/>
                <a:gd name="T5" fmla="*/ 21 h 26"/>
                <a:gd name="T6" fmla="*/ 6 w 12"/>
                <a:gd name="T7" fmla="*/ 21 h 26"/>
                <a:gd name="T8" fmla="*/ 7 w 12"/>
                <a:gd name="T9" fmla="*/ 19 h 26"/>
                <a:gd name="T10" fmla="*/ 8 w 12"/>
                <a:gd name="T11" fmla="*/ 16 h 26"/>
                <a:gd name="T12" fmla="*/ 8 w 12"/>
                <a:gd name="T13" fmla="*/ 12 h 26"/>
                <a:gd name="T14" fmla="*/ 11 w 12"/>
                <a:gd name="T15" fmla="*/ 11 h 26"/>
                <a:gd name="T16" fmla="*/ 9 w 12"/>
                <a:gd name="T17" fmla="*/ 10 h 26"/>
                <a:gd name="T18" fmla="*/ 12 w 12"/>
                <a:gd name="T19" fmla="*/ 6 h 26"/>
                <a:gd name="T20" fmla="*/ 11 w 12"/>
                <a:gd name="T21" fmla="*/ 4 h 26"/>
                <a:gd name="T22" fmla="*/ 7 w 12"/>
                <a:gd name="T23" fmla="*/ 3 h 26"/>
                <a:gd name="T24" fmla="*/ 7 w 12"/>
                <a:gd name="T25" fmla="*/ 1 h 26"/>
                <a:gd name="T26" fmla="*/ 3 w 12"/>
                <a:gd name="T27" fmla="*/ 3 h 26"/>
                <a:gd name="T28" fmla="*/ 3 w 12"/>
                <a:gd name="T29" fmla="*/ 5 h 26"/>
                <a:gd name="T30" fmla="*/ 2 w 12"/>
                <a:gd name="T31" fmla="*/ 6 h 26"/>
                <a:gd name="T32" fmla="*/ 1 w 12"/>
                <a:gd name="T33" fmla="*/ 9 h 26"/>
                <a:gd name="T34" fmla="*/ 2 w 12"/>
                <a:gd name="T35" fmla="*/ 12 h 26"/>
                <a:gd name="T36" fmla="*/ 1 w 12"/>
                <a:gd name="T37" fmla="*/ 14 h 26"/>
                <a:gd name="T38" fmla="*/ 1 w 12"/>
                <a:gd name="T39" fmla="*/ 15 h 26"/>
                <a:gd name="T40" fmla="*/ 1 w 12"/>
                <a:gd name="T41" fmla="*/ 17 h 26"/>
                <a:gd name="T42" fmla="*/ 0 w 12"/>
                <a:gd name="T43" fmla="*/ 21 h 26"/>
                <a:gd name="T44" fmla="*/ 1 w 12"/>
                <a:gd name="T45" fmla="*/ 24 h 26"/>
                <a:gd name="T46" fmla="*/ 0 w 12"/>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6">
                  <a:moveTo>
                    <a:pt x="0" y="26"/>
                  </a:moveTo>
                  <a:cubicBezTo>
                    <a:pt x="1" y="25"/>
                    <a:pt x="3" y="25"/>
                    <a:pt x="4" y="24"/>
                  </a:cubicBezTo>
                  <a:cubicBezTo>
                    <a:pt x="5" y="24"/>
                    <a:pt x="4" y="22"/>
                    <a:pt x="4" y="21"/>
                  </a:cubicBezTo>
                  <a:cubicBezTo>
                    <a:pt x="4" y="21"/>
                    <a:pt x="5" y="22"/>
                    <a:pt x="6" y="21"/>
                  </a:cubicBezTo>
                  <a:cubicBezTo>
                    <a:pt x="6" y="20"/>
                    <a:pt x="6" y="20"/>
                    <a:pt x="7" y="19"/>
                  </a:cubicBezTo>
                  <a:cubicBezTo>
                    <a:pt x="7" y="18"/>
                    <a:pt x="9" y="16"/>
                    <a:pt x="8" y="16"/>
                  </a:cubicBezTo>
                  <a:cubicBezTo>
                    <a:pt x="6" y="16"/>
                    <a:pt x="7" y="13"/>
                    <a:pt x="8" y="12"/>
                  </a:cubicBezTo>
                  <a:cubicBezTo>
                    <a:pt x="8" y="12"/>
                    <a:pt x="10" y="12"/>
                    <a:pt x="11" y="11"/>
                  </a:cubicBezTo>
                  <a:cubicBezTo>
                    <a:pt x="11" y="11"/>
                    <a:pt x="9" y="11"/>
                    <a:pt x="9" y="10"/>
                  </a:cubicBezTo>
                  <a:cubicBezTo>
                    <a:pt x="10" y="8"/>
                    <a:pt x="12" y="7"/>
                    <a:pt x="12" y="6"/>
                  </a:cubicBezTo>
                  <a:cubicBezTo>
                    <a:pt x="12" y="6"/>
                    <a:pt x="11" y="4"/>
                    <a:pt x="11" y="4"/>
                  </a:cubicBezTo>
                  <a:cubicBezTo>
                    <a:pt x="10" y="3"/>
                    <a:pt x="7" y="3"/>
                    <a:pt x="7" y="3"/>
                  </a:cubicBezTo>
                  <a:cubicBezTo>
                    <a:pt x="7" y="3"/>
                    <a:pt x="9" y="0"/>
                    <a:pt x="7" y="1"/>
                  </a:cubicBezTo>
                  <a:cubicBezTo>
                    <a:pt x="6" y="2"/>
                    <a:pt x="5" y="2"/>
                    <a:pt x="3" y="3"/>
                  </a:cubicBezTo>
                  <a:cubicBezTo>
                    <a:pt x="3" y="3"/>
                    <a:pt x="4" y="5"/>
                    <a:pt x="3" y="5"/>
                  </a:cubicBezTo>
                  <a:cubicBezTo>
                    <a:pt x="3" y="5"/>
                    <a:pt x="2" y="5"/>
                    <a:pt x="2" y="6"/>
                  </a:cubicBezTo>
                  <a:cubicBezTo>
                    <a:pt x="3" y="7"/>
                    <a:pt x="1" y="8"/>
                    <a:pt x="1" y="9"/>
                  </a:cubicBezTo>
                  <a:cubicBezTo>
                    <a:pt x="1" y="10"/>
                    <a:pt x="2" y="11"/>
                    <a:pt x="2" y="12"/>
                  </a:cubicBezTo>
                  <a:cubicBezTo>
                    <a:pt x="2" y="13"/>
                    <a:pt x="2" y="13"/>
                    <a:pt x="1" y="14"/>
                  </a:cubicBezTo>
                  <a:cubicBezTo>
                    <a:pt x="1" y="14"/>
                    <a:pt x="1" y="14"/>
                    <a:pt x="1" y="15"/>
                  </a:cubicBezTo>
                  <a:cubicBezTo>
                    <a:pt x="2" y="15"/>
                    <a:pt x="1" y="16"/>
                    <a:pt x="1" y="17"/>
                  </a:cubicBezTo>
                  <a:cubicBezTo>
                    <a:pt x="1" y="18"/>
                    <a:pt x="0" y="20"/>
                    <a:pt x="0" y="21"/>
                  </a:cubicBezTo>
                  <a:cubicBezTo>
                    <a:pt x="0" y="22"/>
                    <a:pt x="1" y="23"/>
                    <a:pt x="1" y="24"/>
                  </a:cubicBezTo>
                  <a:cubicBezTo>
                    <a:pt x="1" y="24"/>
                    <a:pt x="0" y="25"/>
                    <a:pt x="0" y="2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77"/>
            <p:cNvSpPr>
              <a:spLocks/>
            </p:cNvSpPr>
            <p:nvPr/>
          </p:nvSpPr>
          <p:spPr bwMode="auto">
            <a:xfrm>
              <a:off x="3198" y="3384"/>
              <a:ext cx="20" cy="16"/>
            </a:xfrm>
            <a:custGeom>
              <a:avLst/>
              <a:gdLst>
                <a:gd name="T0" fmla="*/ 4 w 5"/>
                <a:gd name="T1" fmla="*/ 3 h 4"/>
                <a:gd name="T2" fmla="*/ 3 w 5"/>
                <a:gd name="T3" fmla="*/ 1 h 4"/>
                <a:gd name="T4" fmla="*/ 4 w 5"/>
                <a:gd name="T5" fmla="*/ 3 h 4"/>
              </a:gdLst>
              <a:ahLst/>
              <a:cxnLst>
                <a:cxn ang="0">
                  <a:pos x="T0" y="T1"/>
                </a:cxn>
                <a:cxn ang="0">
                  <a:pos x="T2" y="T3"/>
                </a:cxn>
                <a:cxn ang="0">
                  <a:pos x="T4" y="T5"/>
                </a:cxn>
              </a:cxnLst>
              <a:rect l="0" t="0" r="r" b="b"/>
              <a:pathLst>
                <a:path w="5" h="4">
                  <a:moveTo>
                    <a:pt x="4" y="3"/>
                  </a:moveTo>
                  <a:cubicBezTo>
                    <a:pt x="0" y="4"/>
                    <a:pt x="2" y="1"/>
                    <a:pt x="3" y="1"/>
                  </a:cubicBezTo>
                  <a:cubicBezTo>
                    <a:pt x="5" y="0"/>
                    <a:pt x="5" y="2"/>
                    <a:pt x="4" y="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78"/>
            <p:cNvSpPr>
              <a:spLocks/>
            </p:cNvSpPr>
            <p:nvPr/>
          </p:nvSpPr>
          <p:spPr bwMode="auto">
            <a:xfrm>
              <a:off x="3633" y="3331"/>
              <a:ext cx="4" cy="12"/>
            </a:xfrm>
            <a:custGeom>
              <a:avLst/>
              <a:gdLst>
                <a:gd name="T0" fmla="*/ 0 w 1"/>
                <a:gd name="T1" fmla="*/ 2 h 3"/>
                <a:gd name="T2" fmla="*/ 1 w 1"/>
                <a:gd name="T3" fmla="*/ 1 h 3"/>
                <a:gd name="T4" fmla="*/ 0 w 1"/>
                <a:gd name="T5" fmla="*/ 2 h 3"/>
              </a:gdLst>
              <a:ahLst/>
              <a:cxnLst>
                <a:cxn ang="0">
                  <a:pos x="T0" y="T1"/>
                </a:cxn>
                <a:cxn ang="0">
                  <a:pos x="T2" y="T3"/>
                </a:cxn>
                <a:cxn ang="0">
                  <a:pos x="T4" y="T5"/>
                </a:cxn>
              </a:cxnLst>
              <a:rect l="0" t="0" r="r" b="b"/>
              <a:pathLst>
                <a:path w="1" h="3">
                  <a:moveTo>
                    <a:pt x="0" y="2"/>
                  </a:moveTo>
                  <a:cubicBezTo>
                    <a:pt x="0" y="1"/>
                    <a:pt x="0" y="1"/>
                    <a:pt x="1" y="1"/>
                  </a:cubicBezTo>
                  <a:cubicBezTo>
                    <a:pt x="1" y="0"/>
                    <a:pt x="1" y="3"/>
                    <a:pt x="0"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79"/>
            <p:cNvSpPr>
              <a:spLocks/>
            </p:cNvSpPr>
            <p:nvPr/>
          </p:nvSpPr>
          <p:spPr bwMode="auto">
            <a:xfrm>
              <a:off x="3392" y="2997"/>
              <a:ext cx="36" cy="44"/>
            </a:xfrm>
            <a:custGeom>
              <a:avLst/>
              <a:gdLst>
                <a:gd name="T0" fmla="*/ 6 w 9"/>
                <a:gd name="T1" fmla="*/ 11 h 11"/>
                <a:gd name="T2" fmla="*/ 3 w 9"/>
                <a:gd name="T3" fmla="*/ 11 h 11"/>
                <a:gd name="T4" fmla="*/ 1 w 9"/>
                <a:gd name="T5" fmla="*/ 10 h 11"/>
                <a:gd name="T6" fmla="*/ 2 w 9"/>
                <a:gd name="T7" fmla="*/ 9 h 11"/>
                <a:gd name="T8" fmla="*/ 1 w 9"/>
                <a:gd name="T9" fmla="*/ 6 h 11"/>
                <a:gd name="T10" fmla="*/ 4 w 9"/>
                <a:gd name="T11" fmla="*/ 2 h 11"/>
                <a:gd name="T12" fmla="*/ 5 w 9"/>
                <a:gd name="T13" fmla="*/ 5 h 11"/>
                <a:gd name="T14" fmla="*/ 7 w 9"/>
                <a:gd name="T15" fmla="*/ 7 h 11"/>
                <a:gd name="T16" fmla="*/ 6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6" y="11"/>
                  </a:moveTo>
                  <a:cubicBezTo>
                    <a:pt x="4" y="10"/>
                    <a:pt x="4" y="11"/>
                    <a:pt x="3" y="11"/>
                  </a:cubicBezTo>
                  <a:cubicBezTo>
                    <a:pt x="3" y="11"/>
                    <a:pt x="1" y="10"/>
                    <a:pt x="1" y="10"/>
                  </a:cubicBezTo>
                  <a:cubicBezTo>
                    <a:pt x="1" y="9"/>
                    <a:pt x="2" y="10"/>
                    <a:pt x="2" y="9"/>
                  </a:cubicBezTo>
                  <a:cubicBezTo>
                    <a:pt x="3" y="9"/>
                    <a:pt x="1" y="7"/>
                    <a:pt x="1" y="6"/>
                  </a:cubicBezTo>
                  <a:cubicBezTo>
                    <a:pt x="0" y="5"/>
                    <a:pt x="3" y="0"/>
                    <a:pt x="4" y="2"/>
                  </a:cubicBezTo>
                  <a:cubicBezTo>
                    <a:pt x="4" y="3"/>
                    <a:pt x="4" y="5"/>
                    <a:pt x="5" y="5"/>
                  </a:cubicBezTo>
                  <a:cubicBezTo>
                    <a:pt x="6" y="6"/>
                    <a:pt x="7" y="6"/>
                    <a:pt x="7" y="7"/>
                  </a:cubicBezTo>
                  <a:cubicBezTo>
                    <a:pt x="9" y="8"/>
                    <a:pt x="5" y="9"/>
                    <a:pt x="6" y="1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80"/>
            <p:cNvSpPr>
              <a:spLocks noEditPoints="1"/>
            </p:cNvSpPr>
            <p:nvPr/>
          </p:nvSpPr>
          <p:spPr bwMode="auto">
            <a:xfrm>
              <a:off x="3013" y="2944"/>
              <a:ext cx="512" cy="536"/>
            </a:xfrm>
            <a:custGeom>
              <a:avLst/>
              <a:gdLst>
                <a:gd name="T0" fmla="*/ 60 w 127"/>
                <a:gd name="T1" fmla="*/ 8 h 133"/>
                <a:gd name="T2" fmla="*/ 54 w 127"/>
                <a:gd name="T3" fmla="*/ 14 h 133"/>
                <a:gd name="T4" fmla="*/ 43 w 127"/>
                <a:gd name="T5" fmla="*/ 21 h 133"/>
                <a:gd name="T6" fmla="*/ 35 w 127"/>
                <a:gd name="T7" fmla="*/ 15 h 133"/>
                <a:gd name="T8" fmla="*/ 31 w 127"/>
                <a:gd name="T9" fmla="*/ 19 h 133"/>
                <a:gd name="T10" fmla="*/ 32 w 127"/>
                <a:gd name="T11" fmla="*/ 28 h 133"/>
                <a:gd name="T12" fmla="*/ 24 w 127"/>
                <a:gd name="T13" fmla="*/ 26 h 133"/>
                <a:gd name="T14" fmla="*/ 17 w 127"/>
                <a:gd name="T15" fmla="*/ 22 h 133"/>
                <a:gd name="T16" fmla="*/ 11 w 127"/>
                <a:gd name="T17" fmla="*/ 23 h 133"/>
                <a:gd name="T18" fmla="*/ 6 w 127"/>
                <a:gd name="T19" fmla="*/ 23 h 133"/>
                <a:gd name="T20" fmla="*/ 7 w 127"/>
                <a:gd name="T21" fmla="*/ 28 h 133"/>
                <a:gd name="T22" fmla="*/ 4 w 127"/>
                <a:gd name="T23" fmla="*/ 31 h 133"/>
                <a:gd name="T24" fmla="*/ 10 w 127"/>
                <a:gd name="T25" fmla="*/ 35 h 133"/>
                <a:gd name="T26" fmla="*/ 16 w 127"/>
                <a:gd name="T27" fmla="*/ 39 h 133"/>
                <a:gd name="T28" fmla="*/ 21 w 127"/>
                <a:gd name="T29" fmla="*/ 41 h 133"/>
                <a:gd name="T30" fmla="*/ 24 w 127"/>
                <a:gd name="T31" fmla="*/ 53 h 133"/>
                <a:gd name="T32" fmla="*/ 29 w 127"/>
                <a:gd name="T33" fmla="*/ 59 h 133"/>
                <a:gd name="T34" fmla="*/ 29 w 127"/>
                <a:gd name="T35" fmla="*/ 65 h 133"/>
                <a:gd name="T36" fmla="*/ 32 w 127"/>
                <a:gd name="T37" fmla="*/ 76 h 133"/>
                <a:gd name="T38" fmla="*/ 26 w 127"/>
                <a:gd name="T39" fmla="*/ 75 h 133"/>
                <a:gd name="T40" fmla="*/ 26 w 127"/>
                <a:gd name="T41" fmla="*/ 80 h 133"/>
                <a:gd name="T42" fmla="*/ 20 w 127"/>
                <a:gd name="T43" fmla="*/ 98 h 133"/>
                <a:gd name="T44" fmla="*/ 22 w 127"/>
                <a:gd name="T45" fmla="*/ 100 h 133"/>
                <a:gd name="T46" fmla="*/ 31 w 127"/>
                <a:gd name="T47" fmla="*/ 105 h 133"/>
                <a:gd name="T48" fmla="*/ 41 w 127"/>
                <a:gd name="T49" fmla="*/ 108 h 133"/>
                <a:gd name="T50" fmla="*/ 49 w 127"/>
                <a:gd name="T51" fmla="*/ 110 h 133"/>
                <a:gd name="T52" fmla="*/ 59 w 127"/>
                <a:gd name="T53" fmla="*/ 115 h 133"/>
                <a:gd name="T54" fmla="*/ 64 w 127"/>
                <a:gd name="T55" fmla="*/ 111 h 133"/>
                <a:gd name="T56" fmla="*/ 70 w 127"/>
                <a:gd name="T57" fmla="*/ 103 h 133"/>
                <a:gd name="T58" fmla="*/ 81 w 127"/>
                <a:gd name="T59" fmla="*/ 104 h 133"/>
                <a:gd name="T60" fmla="*/ 85 w 127"/>
                <a:gd name="T61" fmla="*/ 103 h 133"/>
                <a:gd name="T62" fmla="*/ 89 w 127"/>
                <a:gd name="T63" fmla="*/ 106 h 133"/>
                <a:gd name="T64" fmla="*/ 94 w 127"/>
                <a:gd name="T65" fmla="*/ 108 h 133"/>
                <a:gd name="T66" fmla="*/ 100 w 127"/>
                <a:gd name="T67" fmla="*/ 104 h 133"/>
                <a:gd name="T68" fmla="*/ 105 w 127"/>
                <a:gd name="T69" fmla="*/ 100 h 133"/>
                <a:gd name="T70" fmla="*/ 109 w 127"/>
                <a:gd name="T71" fmla="*/ 94 h 133"/>
                <a:gd name="T72" fmla="*/ 101 w 127"/>
                <a:gd name="T73" fmla="*/ 89 h 133"/>
                <a:gd name="T74" fmla="*/ 100 w 127"/>
                <a:gd name="T75" fmla="*/ 82 h 133"/>
                <a:gd name="T76" fmla="*/ 103 w 127"/>
                <a:gd name="T77" fmla="*/ 76 h 133"/>
                <a:gd name="T78" fmla="*/ 103 w 127"/>
                <a:gd name="T79" fmla="*/ 69 h 133"/>
                <a:gd name="T80" fmla="*/ 102 w 127"/>
                <a:gd name="T81" fmla="*/ 67 h 133"/>
                <a:gd name="T82" fmla="*/ 94 w 127"/>
                <a:gd name="T83" fmla="*/ 68 h 133"/>
                <a:gd name="T84" fmla="*/ 99 w 127"/>
                <a:gd name="T85" fmla="*/ 60 h 133"/>
                <a:gd name="T86" fmla="*/ 105 w 127"/>
                <a:gd name="T87" fmla="*/ 52 h 133"/>
                <a:gd name="T88" fmla="*/ 108 w 127"/>
                <a:gd name="T89" fmla="*/ 51 h 133"/>
                <a:gd name="T90" fmla="*/ 112 w 127"/>
                <a:gd name="T91" fmla="*/ 35 h 133"/>
                <a:gd name="T92" fmla="*/ 105 w 127"/>
                <a:gd name="T93" fmla="*/ 29 h 133"/>
                <a:gd name="T94" fmla="*/ 101 w 127"/>
                <a:gd name="T95" fmla="*/ 24 h 133"/>
                <a:gd name="T96" fmla="*/ 91 w 127"/>
                <a:gd name="T97" fmla="*/ 21 h 133"/>
                <a:gd name="T98" fmla="*/ 88 w 127"/>
                <a:gd name="T99" fmla="*/ 19 h 133"/>
                <a:gd name="T100" fmla="*/ 81 w 127"/>
                <a:gd name="T101" fmla="*/ 16 h 133"/>
                <a:gd name="T102" fmla="*/ 78 w 127"/>
                <a:gd name="T103" fmla="*/ 11 h 133"/>
                <a:gd name="T104" fmla="*/ 70 w 127"/>
                <a:gd name="T105" fmla="*/ 5 h 133"/>
                <a:gd name="T106" fmla="*/ 81 w 127"/>
                <a:gd name="T107" fmla="*/ 103 h 133"/>
                <a:gd name="T108" fmla="*/ 124 w 127"/>
                <a:gd name="T109" fmla="*/ 113 h 133"/>
                <a:gd name="T110" fmla="*/ 119 w 127"/>
                <a:gd name="T111" fmla="*/ 116 h 133"/>
                <a:gd name="T112" fmla="*/ 117 w 127"/>
                <a:gd name="T113" fmla="*/ 121 h 133"/>
                <a:gd name="T114" fmla="*/ 118 w 127"/>
                <a:gd name="T115" fmla="*/ 127 h 133"/>
                <a:gd name="T116" fmla="*/ 123 w 127"/>
                <a:gd name="T117" fmla="*/ 132 h 133"/>
                <a:gd name="T118" fmla="*/ 125 w 127"/>
                <a:gd name="T119" fmla="*/ 128 h 133"/>
                <a:gd name="T120" fmla="*/ 126 w 127"/>
                <a:gd name="T121"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33">
                  <a:moveTo>
                    <a:pt x="69" y="0"/>
                  </a:moveTo>
                  <a:cubicBezTo>
                    <a:pt x="68" y="1"/>
                    <a:pt x="62" y="0"/>
                    <a:pt x="61" y="2"/>
                  </a:cubicBezTo>
                  <a:cubicBezTo>
                    <a:pt x="61" y="3"/>
                    <a:pt x="61" y="5"/>
                    <a:pt x="60" y="6"/>
                  </a:cubicBezTo>
                  <a:cubicBezTo>
                    <a:pt x="60" y="6"/>
                    <a:pt x="60" y="7"/>
                    <a:pt x="60" y="8"/>
                  </a:cubicBezTo>
                  <a:cubicBezTo>
                    <a:pt x="60" y="8"/>
                    <a:pt x="61" y="8"/>
                    <a:pt x="61" y="9"/>
                  </a:cubicBezTo>
                  <a:cubicBezTo>
                    <a:pt x="61" y="9"/>
                    <a:pt x="59" y="9"/>
                    <a:pt x="60" y="10"/>
                  </a:cubicBezTo>
                  <a:cubicBezTo>
                    <a:pt x="61" y="11"/>
                    <a:pt x="61" y="11"/>
                    <a:pt x="60" y="12"/>
                  </a:cubicBezTo>
                  <a:cubicBezTo>
                    <a:pt x="58" y="12"/>
                    <a:pt x="56" y="14"/>
                    <a:pt x="54" y="14"/>
                  </a:cubicBezTo>
                  <a:cubicBezTo>
                    <a:pt x="52" y="15"/>
                    <a:pt x="50" y="15"/>
                    <a:pt x="48" y="16"/>
                  </a:cubicBezTo>
                  <a:cubicBezTo>
                    <a:pt x="46" y="16"/>
                    <a:pt x="46" y="19"/>
                    <a:pt x="48" y="20"/>
                  </a:cubicBezTo>
                  <a:cubicBezTo>
                    <a:pt x="47" y="20"/>
                    <a:pt x="46" y="20"/>
                    <a:pt x="45" y="20"/>
                  </a:cubicBezTo>
                  <a:cubicBezTo>
                    <a:pt x="45" y="21"/>
                    <a:pt x="43" y="22"/>
                    <a:pt x="43" y="21"/>
                  </a:cubicBezTo>
                  <a:cubicBezTo>
                    <a:pt x="42" y="20"/>
                    <a:pt x="36" y="17"/>
                    <a:pt x="36" y="18"/>
                  </a:cubicBezTo>
                  <a:cubicBezTo>
                    <a:pt x="36" y="18"/>
                    <a:pt x="39" y="20"/>
                    <a:pt x="36" y="19"/>
                  </a:cubicBezTo>
                  <a:cubicBezTo>
                    <a:pt x="35" y="19"/>
                    <a:pt x="35" y="17"/>
                    <a:pt x="35" y="17"/>
                  </a:cubicBezTo>
                  <a:cubicBezTo>
                    <a:pt x="34" y="15"/>
                    <a:pt x="35" y="16"/>
                    <a:pt x="35" y="15"/>
                  </a:cubicBezTo>
                  <a:cubicBezTo>
                    <a:pt x="36" y="13"/>
                    <a:pt x="30" y="15"/>
                    <a:pt x="30" y="13"/>
                  </a:cubicBezTo>
                  <a:cubicBezTo>
                    <a:pt x="30" y="13"/>
                    <a:pt x="30" y="15"/>
                    <a:pt x="30" y="15"/>
                  </a:cubicBezTo>
                  <a:cubicBezTo>
                    <a:pt x="29" y="16"/>
                    <a:pt x="30" y="17"/>
                    <a:pt x="30" y="17"/>
                  </a:cubicBezTo>
                  <a:cubicBezTo>
                    <a:pt x="30" y="18"/>
                    <a:pt x="31" y="18"/>
                    <a:pt x="31" y="19"/>
                  </a:cubicBezTo>
                  <a:cubicBezTo>
                    <a:pt x="31" y="20"/>
                    <a:pt x="32" y="20"/>
                    <a:pt x="32" y="20"/>
                  </a:cubicBezTo>
                  <a:cubicBezTo>
                    <a:pt x="32" y="21"/>
                    <a:pt x="31" y="22"/>
                    <a:pt x="31" y="23"/>
                  </a:cubicBezTo>
                  <a:cubicBezTo>
                    <a:pt x="31" y="23"/>
                    <a:pt x="31" y="24"/>
                    <a:pt x="30" y="25"/>
                  </a:cubicBezTo>
                  <a:cubicBezTo>
                    <a:pt x="30" y="26"/>
                    <a:pt x="33" y="27"/>
                    <a:pt x="32" y="28"/>
                  </a:cubicBezTo>
                  <a:cubicBezTo>
                    <a:pt x="32" y="28"/>
                    <a:pt x="29" y="28"/>
                    <a:pt x="29" y="28"/>
                  </a:cubicBezTo>
                  <a:cubicBezTo>
                    <a:pt x="28" y="28"/>
                    <a:pt x="28" y="26"/>
                    <a:pt x="27" y="26"/>
                  </a:cubicBezTo>
                  <a:cubicBezTo>
                    <a:pt x="27" y="27"/>
                    <a:pt x="27" y="28"/>
                    <a:pt x="27" y="29"/>
                  </a:cubicBezTo>
                  <a:cubicBezTo>
                    <a:pt x="25" y="29"/>
                    <a:pt x="25" y="27"/>
                    <a:pt x="24" y="26"/>
                  </a:cubicBezTo>
                  <a:cubicBezTo>
                    <a:pt x="24" y="25"/>
                    <a:pt x="21" y="28"/>
                    <a:pt x="20" y="28"/>
                  </a:cubicBezTo>
                  <a:cubicBezTo>
                    <a:pt x="20" y="27"/>
                    <a:pt x="18" y="23"/>
                    <a:pt x="18" y="23"/>
                  </a:cubicBezTo>
                  <a:cubicBezTo>
                    <a:pt x="18" y="23"/>
                    <a:pt x="18" y="24"/>
                    <a:pt x="17" y="24"/>
                  </a:cubicBezTo>
                  <a:cubicBezTo>
                    <a:pt x="17" y="24"/>
                    <a:pt x="17" y="23"/>
                    <a:pt x="17" y="22"/>
                  </a:cubicBezTo>
                  <a:cubicBezTo>
                    <a:pt x="17" y="22"/>
                    <a:pt x="15" y="22"/>
                    <a:pt x="15" y="22"/>
                  </a:cubicBezTo>
                  <a:cubicBezTo>
                    <a:pt x="15" y="22"/>
                    <a:pt x="14" y="22"/>
                    <a:pt x="14" y="22"/>
                  </a:cubicBezTo>
                  <a:cubicBezTo>
                    <a:pt x="13" y="22"/>
                    <a:pt x="14" y="24"/>
                    <a:pt x="13" y="24"/>
                  </a:cubicBezTo>
                  <a:cubicBezTo>
                    <a:pt x="12" y="24"/>
                    <a:pt x="12" y="23"/>
                    <a:pt x="11" y="23"/>
                  </a:cubicBezTo>
                  <a:cubicBezTo>
                    <a:pt x="11" y="23"/>
                    <a:pt x="11" y="24"/>
                    <a:pt x="11" y="24"/>
                  </a:cubicBezTo>
                  <a:cubicBezTo>
                    <a:pt x="10" y="24"/>
                    <a:pt x="11" y="22"/>
                    <a:pt x="9" y="23"/>
                  </a:cubicBezTo>
                  <a:cubicBezTo>
                    <a:pt x="9" y="23"/>
                    <a:pt x="7" y="24"/>
                    <a:pt x="7" y="23"/>
                  </a:cubicBezTo>
                  <a:cubicBezTo>
                    <a:pt x="7" y="23"/>
                    <a:pt x="7" y="22"/>
                    <a:pt x="6" y="23"/>
                  </a:cubicBezTo>
                  <a:cubicBezTo>
                    <a:pt x="5" y="23"/>
                    <a:pt x="3" y="24"/>
                    <a:pt x="2" y="24"/>
                  </a:cubicBezTo>
                  <a:cubicBezTo>
                    <a:pt x="0" y="29"/>
                    <a:pt x="7" y="25"/>
                    <a:pt x="6" y="26"/>
                  </a:cubicBezTo>
                  <a:cubicBezTo>
                    <a:pt x="6" y="27"/>
                    <a:pt x="5" y="26"/>
                    <a:pt x="5" y="27"/>
                  </a:cubicBezTo>
                  <a:cubicBezTo>
                    <a:pt x="5" y="28"/>
                    <a:pt x="6" y="27"/>
                    <a:pt x="7" y="28"/>
                  </a:cubicBezTo>
                  <a:cubicBezTo>
                    <a:pt x="6" y="27"/>
                    <a:pt x="5" y="28"/>
                    <a:pt x="4" y="27"/>
                  </a:cubicBezTo>
                  <a:cubicBezTo>
                    <a:pt x="5" y="28"/>
                    <a:pt x="6" y="29"/>
                    <a:pt x="6" y="30"/>
                  </a:cubicBezTo>
                  <a:cubicBezTo>
                    <a:pt x="6" y="29"/>
                    <a:pt x="1" y="30"/>
                    <a:pt x="2" y="30"/>
                  </a:cubicBezTo>
                  <a:cubicBezTo>
                    <a:pt x="2" y="31"/>
                    <a:pt x="3" y="31"/>
                    <a:pt x="4" y="31"/>
                  </a:cubicBezTo>
                  <a:cubicBezTo>
                    <a:pt x="4" y="32"/>
                    <a:pt x="3" y="33"/>
                    <a:pt x="4" y="34"/>
                  </a:cubicBezTo>
                  <a:cubicBezTo>
                    <a:pt x="5" y="34"/>
                    <a:pt x="5" y="34"/>
                    <a:pt x="6" y="34"/>
                  </a:cubicBezTo>
                  <a:cubicBezTo>
                    <a:pt x="7" y="34"/>
                    <a:pt x="6" y="33"/>
                    <a:pt x="7" y="33"/>
                  </a:cubicBezTo>
                  <a:cubicBezTo>
                    <a:pt x="9" y="33"/>
                    <a:pt x="8" y="35"/>
                    <a:pt x="10" y="35"/>
                  </a:cubicBezTo>
                  <a:cubicBezTo>
                    <a:pt x="10" y="35"/>
                    <a:pt x="11" y="36"/>
                    <a:pt x="12" y="37"/>
                  </a:cubicBezTo>
                  <a:cubicBezTo>
                    <a:pt x="13" y="38"/>
                    <a:pt x="13" y="36"/>
                    <a:pt x="14" y="36"/>
                  </a:cubicBezTo>
                  <a:cubicBezTo>
                    <a:pt x="15" y="36"/>
                    <a:pt x="15" y="38"/>
                    <a:pt x="14" y="39"/>
                  </a:cubicBezTo>
                  <a:cubicBezTo>
                    <a:pt x="14" y="38"/>
                    <a:pt x="16" y="39"/>
                    <a:pt x="16" y="39"/>
                  </a:cubicBezTo>
                  <a:cubicBezTo>
                    <a:pt x="17" y="39"/>
                    <a:pt x="17" y="39"/>
                    <a:pt x="18" y="39"/>
                  </a:cubicBezTo>
                  <a:cubicBezTo>
                    <a:pt x="18" y="39"/>
                    <a:pt x="18" y="40"/>
                    <a:pt x="18" y="39"/>
                  </a:cubicBezTo>
                  <a:cubicBezTo>
                    <a:pt x="18" y="39"/>
                    <a:pt x="17" y="40"/>
                    <a:pt x="17" y="41"/>
                  </a:cubicBezTo>
                  <a:cubicBezTo>
                    <a:pt x="17" y="41"/>
                    <a:pt x="21" y="40"/>
                    <a:pt x="21" y="41"/>
                  </a:cubicBezTo>
                  <a:cubicBezTo>
                    <a:pt x="21" y="43"/>
                    <a:pt x="17" y="45"/>
                    <a:pt x="21" y="45"/>
                  </a:cubicBezTo>
                  <a:cubicBezTo>
                    <a:pt x="21" y="46"/>
                    <a:pt x="24" y="47"/>
                    <a:pt x="23" y="48"/>
                  </a:cubicBezTo>
                  <a:cubicBezTo>
                    <a:pt x="23" y="49"/>
                    <a:pt x="21" y="49"/>
                    <a:pt x="22" y="50"/>
                  </a:cubicBezTo>
                  <a:cubicBezTo>
                    <a:pt x="22" y="51"/>
                    <a:pt x="23" y="52"/>
                    <a:pt x="24" y="53"/>
                  </a:cubicBezTo>
                  <a:cubicBezTo>
                    <a:pt x="24" y="54"/>
                    <a:pt x="24" y="58"/>
                    <a:pt x="25" y="57"/>
                  </a:cubicBezTo>
                  <a:cubicBezTo>
                    <a:pt x="26" y="56"/>
                    <a:pt x="27" y="57"/>
                    <a:pt x="27" y="57"/>
                  </a:cubicBezTo>
                  <a:cubicBezTo>
                    <a:pt x="27" y="58"/>
                    <a:pt x="27" y="58"/>
                    <a:pt x="27" y="58"/>
                  </a:cubicBezTo>
                  <a:cubicBezTo>
                    <a:pt x="28" y="57"/>
                    <a:pt x="28" y="59"/>
                    <a:pt x="29" y="59"/>
                  </a:cubicBezTo>
                  <a:cubicBezTo>
                    <a:pt x="28" y="59"/>
                    <a:pt x="30" y="58"/>
                    <a:pt x="30" y="59"/>
                  </a:cubicBezTo>
                  <a:cubicBezTo>
                    <a:pt x="30" y="59"/>
                    <a:pt x="29" y="60"/>
                    <a:pt x="29" y="61"/>
                  </a:cubicBezTo>
                  <a:cubicBezTo>
                    <a:pt x="29" y="61"/>
                    <a:pt x="30" y="62"/>
                    <a:pt x="30" y="62"/>
                  </a:cubicBezTo>
                  <a:cubicBezTo>
                    <a:pt x="30" y="63"/>
                    <a:pt x="28" y="64"/>
                    <a:pt x="29" y="65"/>
                  </a:cubicBezTo>
                  <a:cubicBezTo>
                    <a:pt x="29" y="65"/>
                    <a:pt x="30" y="66"/>
                    <a:pt x="30" y="67"/>
                  </a:cubicBezTo>
                  <a:cubicBezTo>
                    <a:pt x="29" y="67"/>
                    <a:pt x="29" y="67"/>
                    <a:pt x="28" y="67"/>
                  </a:cubicBezTo>
                  <a:cubicBezTo>
                    <a:pt x="30" y="68"/>
                    <a:pt x="32" y="70"/>
                    <a:pt x="31" y="73"/>
                  </a:cubicBezTo>
                  <a:cubicBezTo>
                    <a:pt x="31" y="74"/>
                    <a:pt x="31" y="75"/>
                    <a:pt x="32" y="76"/>
                  </a:cubicBezTo>
                  <a:cubicBezTo>
                    <a:pt x="33" y="76"/>
                    <a:pt x="34" y="78"/>
                    <a:pt x="32" y="78"/>
                  </a:cubicBezTo>
                  <a:cubicBezTo>
                    <a:pt x="33" y="78"/>
                    <a:pt x="30" y="74"/>
                    <a:pt x="31" y="73"/>
                  </a:cubicBezTo>
                  <a:cubicBezTo>
                    <a:pt x="32" y="73"/>
                    <a:pt x="29" y="68"/>
                    <a:pt x="29" y="69"/>
                  </a:cubicBezTo>
                  <a:cubicBezTo>
                    <a:pt x="27" y="70"/>
                    <a:pt x="27" y="73"/>
                    <a:pt x="26" y="75"/>
                  </a:cubicBezTo>
                  <a:cubicBezTo>
                    <a:pt x="26" y="75"/>
                    <a:pt x="25" y="80"/>
                    <a:pt x="25" y="80"/>
                  </a:cubicBezTo>
                  <a:cubicBezTo>
                    <a:pt x="26" y="80"/>
                    <a:pt x="26" y="79"/>
                    <a:pt x="26" y="79"/>
                  </a:cubicBezTo>
                  <a:cubicBezTo>
                    <a:pt x="27" y="79"/>
                    <a:pt x="28" y="80"/>
                    <a:pt x="27" y="80"/>
                  </a:cubicBezTo>
                  <a:cubicBezTo>
                    <a:pt x="27" y="81"/>
                    <a:pt x="26" y="80"/>
                    <a:pt x="26" y="80"/>
                  </a:cubicBezTo>
                  <a:cubicBezTo>
                    <a:pt x="25" y="80"/>
                    <a:pt x="25" y="81"/>
                    <a:pt x="25" y="82"/>
                  </a:cubicBezTo>
                  <a:cubicBezTo>
                    <a:pt x="24" y="84"/>
                    <a:pt x="24" y="85"/>
                    <a:pt x="24" y="87"/>
                  </a:cubicBezTo>
                  <a:cubicBezTo>
                    <a:pt x="23" y="90"/>
                    <a:pt x="22" y="95"/>
                    <a:pt x="18" y="96"/>
                  </a:cubicBezTo>
                  <a:cubicBezTo>
                    <a:pt x="19" y="97"/>
                    <a:pt x="20" y="98"/>
                    <a:pt x="20" y="98"/>
                  </a:cubicBezTo>
                  <a:cubicBezTo>
                    <a:pt x="20" y="98"/>
                    <a:pt x="20" y="97"/>
                    <a:pt x="21" y="97"/>
                  </a:cubicBezTo>
                  <a:cubicBezTo>
                    <a:pt x="21" y="98"/>
                    <a:pt x="22" y="98"/>
                    <a:pt x="22" y="99"/>
                  </a:cubicBezTo>
                  <a:cubicBezTo>
                    <a:pt x="22" y="99"/>
                    <a:pt x="20" y="100"/>
                    <a:pt x="21" y="101"/>
                  </a:cubicBezTo>
                  <a:cubicBezTo>
                    <a:pt x="22" y="101"/>
                    <a:pt x="22" y="100"/>
                    <a:pt x="22" y="100"/>
                  </a:cubicBezTo>
                  <a:cubicBezTo>
                    <a:pt x="22" y="100"/>
                    <a:pt x="22" y="101"/>
                    <a:pt x="22" y="101"/>
                  </a:cubicBezTo>
                  <a:cubicBezTo>
                    <a:pt x="23" y="101"/>
                    <a:pt x="24" y="102"/>
                    <a:pt x="24" y="102"/>
                  </a:cubicBezTo>
                  <a:cubicBezTo>
                    <a:pt x="25" y="102"/>
                    <a:pt x="26" y="102"/>
                    <a:pt x="27" y="103"/>
                  </a:cubicBezTo>
                  <a:cubicBezTo>
                    <a:pt x="29" y="104"/>
                    <a:pt x="28" y="106"/>
                    <a:pt x="31" y="105"/>
                  </a:cubicBezTo>
                  <a:cubicBezTo>
                    <a:pt x="33" y="105"/>
                    <a:pt x="33" y="108"/>
                    <a:pt x="35" y="107"/>
                  </a:cubicBezTo>
                  <a:cubicBezTo>
                    <a:pt x="36" y="107"/>
                    <a:pt x="36" y="108"/>
                    <a:pt x="37" y="108"/>
                  </a:cubicBezTo>
                  <a:cubicBezTo>
                    <a:pt x="38" y="108"/>
                    <a:pt x="37" y="107"/>
                    <a:pt x="38" y="107"/>
                  </a:cubicBezTo>
                  <a:cubicBezTo>
                    <a:pt x="39" y="108"/>
                    <a:pt x="40" y="108"/>
                    <a:pt x="41" y="108"/>
                  </a:cubicBezTo>
                  <a:cubicBezTo>
                    <a:pt x="41" y="107"/>
                    <a:pt x="40" y="106"/>
                    <a:pt x="41" y="106"/>
                  </a:cubicBezTo>
                  <a:cubicBezTo>
                    <a:pt x="43" y="106"/>
                    <a:pt x="45" y="109"/>
                    <a:pt x="46" y="109"/>
                  </a:cubicBezTo>
                  <a:cubicBezTo>
                    <a:pt x="47" y="108"/>
                    <a:pt x="48" y="109"/>
                    <a:pt x="48" y="111"/>
                  </a:cubicBezTo>
                  <a:cubicBezTo>
                    <a:pt x="48" y="110"/>
                    <a:pt x="49" y="110"/>
                    <a:pt x="49" y="110"/>
                  </a:cubicBezTo>
                  <a:cubicBezTo>
                    <a:pt x="50" y="110"/>
                    <a:pt x="52" y="110"/>
                    <a:pt x="50" y="112"/>
                  </a:cubicBezTo>
                  <a:cubicBezTo>
                    <a:pt x="51" y="112"/>
                    <a:pt x="52" y="113"/>
                    <a:pt x="53" y="113"/>
                  </a:cubicBezTo>
                  <a:cubicBezTo>
                    <a:pt x="53" y="115"/>
                    <a:pt x="54" y="114"/>
                    <a:pt x="55" y="114"/>
                  </a:cubicBezTo>
                  <a:cubicBezTo>
                    <a:pt x="57" y="113"/>
                    <a:pt x="58" y="116"/>
                    <a:pt x="59" y="115"/>
                  </a:cubicBezTo>
                  <a:cubicBezTo>
                    <a:pt x="60" y="115"/>
                    <a:pt x="60" y="115"/>
                    <a:pt x="60" y="115"/>
                  </a:cubicBezTo>
                  <a:cubicBezTo>
                    <a:pt x="60" y="114"/>
                    <a:pt x="61" y="114"/>
                    <a:pt x="61" y="114"/>
                  </a:cubicBezTo>
                  <a:cubicBezTo>
                    <a:pt x="63" y="114"/>
                    <a:pt x="64" y="114"/>
                    <a:pt x="65" y="115"/>
                  </a:cubicBezTo>
                  <a:cubicBezTo>
                    <a:pt x="64" y="114"/>
                    <a:pt x="63" y="112"/>
                    <a:pt x="64" y="111"/>
                  </a:cubicBezTo>
                  <a:cubicBezTo>
                    <a:pt x="65" y="109"/>
                    <a:pt x="62" y="110"/>
                    <a:pt x="64" y="108"/>
                  </a:cubicBezTo>
                  <a:cubicBezTo>
                    <a:pt x="64" y="107"/>
                    <a:pt x="65" y="107"/>
                    <a:pt x="64" y="106"/>
                  </a:cubicBezTo>
                  <a:cubicBezTo>
                    <a:pt x="64" y="105"/>
                    <a:pt x="65" y="104"/>
                    <a:pt x="66" y="104"/>
                  </a:cubicBezTo>
                  <a:cubicBezTo>
                    <a:pt x="68" y="104"/>
                    <a:pt x="69" y="104"/>
                    <a:pt x="70" y="103"/>
                  </a:cubicBezTo>
                  <a:cubicBezTo>
                    <a:pt x="71" y="102"/>
                    <a:pt x="72" y="100"/>
                    <a:pt x="74" y="100"/>
                  </a:cubicBezTo>
                  <a:cubicBezTo>
                    <a:pt x="75" y="101"/>
                    <a:pt x="76" y="102"/>
                    <a:pt x="77" y="102"/>
                  </a:cubicBezTo>
                  <a:cubicBezTo>
                    <a:pt x="78" y="102"/>
                    <a:pt x="79" y="102"/>
                    <a:pt x="79" y="103"/>
                  </a:cubicBezTo>
                  <a:cubicBezTo>
                    <a:pt x="79" y="105"/>
                    <a:pt x="80" y="104"/>
                    <a:pt x="81" y="104"/>
                  </a:cubicBezTo>
                  <a:cubicBezTo>
                    <a:pt x="81" y="104"/>
                    <a:pt x="81" y="103"/>
                    <a:pt x="81" y="103"/>
                  </a:cubicBezTo>
                  <a:cubicBezTo>
                    <a:pt x="82" y="104"/>
                    <a:pt x="83" y="103"/>
                    <a:pt x="84" y="103"/>
                  </a:cubicBezTo>
                  <a:cubicBezTo>
                    <a:pt x="84" y="103"/>
                    <a:pt x="83" y="101"/>
                    <a:pt x="83" y="101"/>
                  </a:cubicBezTo>
                  <a:cubicBezTo>
                    <a:pt x="84" y="101"/>
                    <a:pt x="85" y="102"/>
                    <a:pt x="85" y="103"/>
                  </a:cubicBezTo>
                  <a:cubicBezTo>
                    <a:pt x="85" y="103"/>
                    <a:pt x="83" y="103"/>
                    <a:pt x="83" y="104"/>
                  </a:cubicBezTo>
                  <a:cubicBezTo>
                    <a:pt x="83" y="105"/>
                    <a:pt x="86" y="104"/>
                    <a:pt x="86" y="104"/>
                  </a:cubicBezTo>
                  <a:cubicBezTo>
                    <a:pt x="86" y="104"/>
                    <a:pt x="86" y="105"/>
                    <a:pt x="86" y="106"/>
                  </a:cubicBezTo>
                  <a:cubicBezTo>
                    <a:pt x="87" y="107"/>
                    <a:pt x="88" y="106"/>
                    <a:pt x="89" y="106"/>
                  </a:cubicBezTo>
                  <a:cubicBezTo>
                    <a:pt x="90" y="107"/>
                    <a:pt x="90" y="109"/>
                    <a:pt x="92" y="108"/>
                  </a:cubicBezTo>
                  <a:cubicBezTo>
                    <a:pt x="92" y="108"/>
                    <a:pt x="91" y="107"/>
                    <a:pt x="91" y="107"/>
                  </a:cubicBezTo>
                  <a:cubicBezTo>
                    <a:pt x="91" y="107"/>
                    <a:pt x="91" y="107"/>
                    <a:pt x="92" y="107"/>
                  </a:cubicBezTo>
                  <a:cubicBezTo>
                    <a:pt x="93" y="107"/>
                    <a:pt x="93" y="109"/>
                    <a:pt x="94" y="108"/>
                  </a:cubicBezTo>
                  <a:cubicBezTo>
                    <a:pt x="95" y="108"/>
                    <a:pt x="95" y="107"/>
                    <a:pt x="96" y="107"/>
                  </a:cubicBezTo>
                  <a:cubicBezTo>
                    <a:pt x="97" y="107"/>
                    <a:pt x="98" y="108"/>
                    <a:pt x="99" y="107"/>
                  </a:cubicBezTo>
                  <a:cubicBezTo>
                    <a:pt x="99" y="107"/>
                    <a:pt x="98" y="106"/>
                    <a:pt x="99" y="105"/>
                  </a:cubicBezTo>
                  <a:cubicBezTo>
                    <a:pt x="99" y="105"/>
                    <a:pt x="100" y="104"/>
                    <a:pt x="100" y="104"/>
                  </a:cubicBezTo>
                  <a:cubicBezTo>
                    <a:pt x="101" y="103"/>
                    <a:pt x="101" y="104"/>
                    <a:pt x="101" y="103"/>
                  </a:cubicBezTo>
                  <a:cubicBezTo>
                    <a:pt x="102" y="102"/>
                    <a:pt x="103" y="103"/>
                    <a:pt x="104" y="102"/>
                  </a:cubicBezTo>
                  <a:cubicBezTo>
                    <a:pt x="104" y="102"/>
                    <a:pt x="103" y="101"/>
                    <a:pt x="104" y="101"/>
                  </a:cubicBezTo>
                  <a:cubicBezTo>
                    <a:pt x="104" y="100"/>
                    <a:pt x="105" y="100"/>
                    <a:pt x="105" y="100"/>
                  </a:cubicBezTo>
                  <a:cubicBezTo>
                    <a:pt x="106" y="100"/>
                    <a:pt x="105" y="101"/>
                    <a:pt x="106" y="101"/>
                  </a:cubicBezTo>
                  <a:cubicBezTo>
                    <a:pt x="105" y="101"/>
                    <a:pt x="107" y="100"/>
                    <a:pt x="107" y="100"/>
                  </a:cubicBezTo>
                  <a:cubicBezTo>
                    <a:pt x="108" y="99"/>
                    <a:pt x="107" y="100"/>
                    <a:pt x="108" y="98"/>
                  </a:cubicBezTo>
                  <a:cubicBezTo>
                    <a:pt x="108" y="97"/>
                    <a:pt x="110" y="95"/>
                    <a:pt x="109" y="94"/>
                  </a:cubicBezTo>
                  <a:cubicBezTo>
                    <a:pt x="108" y="94"/>
                    <a:pt x="106" y="95"/>
                    <a:pt x="105" y="94"/>
                  </a:cubicBezTo>
                  <a:cubicBezTo>
                    <a:pt x="104" y="94"/>
                    <a:pt x="102" y="92"/>
                    <a:pt x="102" y="91"/>
                  </a:cubicBezTo>
                  <a:cubicBezTo>
                    <a:pt x="102" y="91"/>
                    <a:pt x="102" y="91"/>
                    <a:pt x="102" y="90"/>
                  </a:cubicBezTo>
                  <a:cubicBezTo>
                    <a:pt x="102" y="90"/>
                    <a:pt x="101" y="90"/>
                    <a:pt x="101" y="89"/>
                  </a:cubicBezTo>
                  <a:cubicBezTo>
                    <a:pt x="102" y="89"/>
                    <a:pt x="102" y="88"/>
                    <a:pt x="102" y="88"/>
                  </a:cubicBezTo>
                  <a:cubicBezTo>
                    <a:pt x="103" y="87"/>
                    <a:pt x="103" y="88"/>
                    <a:pt x="104" y="87"/>
                  </a:cubicBezTo>
                  <a:cubicBezTo>
                    <a:pt x="104" y="86"/>
                    <a:pt x="103" y="85"/>
                    <a:pt x="102" y="84"/>
                  </a:cubicBezTo>
                  <a:cubicBezTo>
                    <a:pt x="101" y="84"/>
                    <a:pt x="99" y="83"/>
                    <a:pt x="100" y="82"/>
                  </a:cubicBezTo>
                  <a:cubicBezTo>
                    <a:pt x="100" y="80"/>
                    <a:pt x="102" y="81"/>
                    <a:pt x="102" y="81"/>
                  </a:cubicBezTo>
                  <a:cubicBezTo>
                    <a:pt x="102" y="81"/>
                    <a:pt x="103" y="80"/>
                    <a:pt x="104" y="80"/>
                  </a:cubicBezTo>
                  <a:cubicBezTo>
                    <a:pt x="104" y="79"/>
                    <a:pt x="105" y="79"/>
                    <a:pt x="105" y="78"/>
                  </a:cubicBezTo>
                  <a:cubicBezTo>
                    <a:pt x="105" y="77"/>
                    <a:pt x="103" y="77"/>
                    <a:pt x="103" y="76"/>
                  </a:cubicBezTo>
                  <a:cubicBezTo>
                    <a:pt x="103" y="75"/>
                    <a:pt x="103" y="74"/>
                    <a:pt x="102" y="74"/>
                  </a:cubicBezTo>
                  <a:cubicBezTo>
                    <a:pt x="102" y="74"/>
                    <a:pt x="101" y="73"/>
                    <a:pt x="101" y="73"/>
                  </a:cubicBezTo>
                  <a:cubicBezTo>
                    <a:pt x="101" y="72"/>
                    <a:pt x="103" y="71"/>
                    <a:pt x="104" y="71"/>
                  </a:cubicBezTo>
                  <a:cubicBezTo>
                    <a:pt x="103" y="70"/>
                    <a:pt x="103" y="70"/>
                    <a:pt x="103" y="69"/>
                  </a:cubicBezTo>
                  <a:cubicBezTo>
                    <a:pt x="103" y="69"/>
                    <a:pt x="102" y="70"/>
                    <a:pt x="102" y="69"/>
                  </a:cubicBezTo>
                  <a:cubicBezTo>
                    <a:pt x="102" y="69"/>
                    <a:pt x="103" y="69"/>
                    <a:pt x="103" y="68"/>
                  </a:cubicBezTo>
                  <a:cubicBezTo>
                    <a:pt x="102" y="68"/>
                    <a:pt x="102" y="68"/>
                    <a:pt x="102" y="68"/>
                  </a:cubicBezTo>
                  <a:cubicBezTo>
                    <a:pt x="101" y="67"/>
                    <a:pt x="102" y="67"/>
                    <a:pt x="102" y="67"/>
                  </a:cubicBezTo>
                  <a:cubicBezTo>
                    <a:pt x="102" y="66"/>
                    <a:pt x="101" y="64"/>
                    <a:pt x="102" y="64"/>
                  </a:cubicBezTo>
                  <a:cubicBezTo>
                    <a:pt x="101" y="64"/>
                    <a:pt x="98" y="64"/>
                    <a:pt x="97" y="65"/>
                  </a:cubicBezTo>
                  <a:cubicBezTo>
                    <a:pt x="96" y="66"/>
                    <a:pt x="98" y="66"/>
                    <a:pt x="97" y="67"/>
                  </a:cubicBezTo>
                  <a:cubicBezTo>
                    <a:pt x="96" y="68"/>
                    <a:pt x="95" y="68"/>
                    <a:pt x="94" y="68"/>
                  </a:cubicBezTo>
                  <a:cubicBezTo>
                    <a:pt x="95" y="68"/>
                    <a:pt x="94" y="67"/>
                    <a:pt x="95" y="67"/>
                  </a:cubicBezTo>
                  <a:cubicBezTo>
                    <a:pt x="96" y="66"/>
                    <a:pt x="96" y="66"/>
                    <a:pt x="96" y="65"/>
                  </a:cubicBezTo>
                  <a:cubicBezTo>
                    <a:pt x="95" y="64"/>
                    <a:pt x="95" y="62"/>
                    <a:pt x="96" y="61"/>
                  </a:cubicBezTo>
                  <a:cubicBezTo>
                    <a:pt x="97" y="61"/>
                    <a:pt x="99" y="61"/>
                    <a:pt x="99" y="60"/>
                  </a:cubicBezTo>
                  <a:cubicBezTo>
                    <a:pt x="99" y="59"/>
                    <a:pt x="98" y="57"/>
                    <a:pt x="100" y="57"/>
                  </a:cubicBezTo>
                  <a:cubicBezTo>
                    <a:pt x="101" y="57"/>
                    <a:pt x="101" y="56"/>
                    <a:pt x="102" y="55"/>
                  </a:cubicBezTo>
                  <a:cubicBezTo>
                    <a:pt x="103" y="55"/>
                    <a:pt x="103" y="54"/>
                    <a:pt x="104" y="53"/>
                  </a:cubicBezTo>
                  <a:cubicBezTo>
                    <a:pt x="104" y="52"/>
                    <a:pt x="105" y="54"/>
                    <a:pt x="105" y="52"/>
                  </a:cubicBezTo>
                  <a:cubicBezTo>
                    <a:pt x="105" y="52"/>
                    <a:pt x="103" y="53"/>
                    <a:pt x="103" y="52"/>
                  </a:cubicBezTo>
                  <a:cubicBezTo>
                    <a:pt x="103" y="52"/>
                    <a:pt x="104" y="51"/>
                    <a:pt x="104" y="51"/>
                  </a:cubicBezTo>
                  <a:cubicBezTo>
                    <a:pt x="104" y="51"/>
                    <a:pt x="104" y="50"/>
                    <a:pt x="104" y="50"/>
                  </a:cubicBezTo>
                  <a:cubicBezTo>
                    <a:pt x="106" y="50"/>
                    <a:pt x="106" y="52"/>
                    <a:pt x="108" y="51"/>
                  </a:cubicBezTo>
                  <a:cubicBezTo>
                    <a:pt x="109" y="50"/>
                    <a:pt x="109" y="50"/>
                    <a:pt x="109" y="49"/>
                  </a:cubicBezTo>
                  <a:cubicBezTo>
                    <a:pt x="109" y="48"/>
                    <a:pt x="110" y="44"/>
                    <a:pt x="110" y="44"/>
                  </a:cubicBezTo>
                  <a:cubicBezTo>
                    <a:pt x="109" y="43"/>
                    <a:pt x="111" y="40"/>
                    <a:pt x="111" y="39"/>
                  </a:cubicBezTo>
                  <a:cubicBezTo>
                    <a:pt x="112" y="38"/>
                    <a:pt x="112" y="36"/>
                    <a:pt x="112" y="35"/>
                  </a:cubicBezTo>
                  <a:cubicBezTo>
                    <a:pt x="113" y="34"/>
                    <a:pt x="115" y="33"/>
                    <a:pt x="116" y="31"/>
                  </a:cubicBezTo>
                  <a:cubicBezTo>
                    <a:pt x="116" y="31"/>
                    <a:pt x="111" y="30"/>
                    <a:pt x="110" y="30"/>
                  </a:cubicBezTo>
                  <a:cubicBezTo>
                    <a:pt x="109" y="30"/>
                    <a:pt x="110" y="28"/>
                    <a:pt x="109" y="28"/>
                  </a:cubicBezTo>
                  <a:cubicBezTo>
                    <a:pt x="108" y="28"/>
                    <a:pt x="106" y="29"/>
                    <a:pt x="105" y="29"/>
                  </a:cubicBezTo>
                  <a:cubicBezTo>
                    <a:pt x="105" y="29"/>
                    <a:pt x="106" y="28"/>
                    <a:pt x="106" y="28"/>
                  </a:cubicBezTo>
                  <a:cubicBezTo>
                    <a:pt x="105" y="28"/>
                    <a:pt x="104" y="26"/>
                    <a:pt x="104" y="27"/>
                  </a:cubicBezTo>
                  <a:cubicBezTo>
                    <a:pt x="104" y="28"/>
                    <a:pt x="104" y="29"/>
                    <a:pt x="103" y="28"/>
                  </a:cubicBezTo>
                  <a:cubicBezTo>
                    <a:pt x="102" y="27"/>
                    <a:pt x="102" y="25"/>
                    <a:pt x="101" y="24"/>
                  </a:cubicBezTo>
                  <a:cubicBezTo>
                    <a:pt x="100" y="23"/>
                    <a:pt x="98" y="24"/>
                    <a:pt x="97" y="24"/>
                  </a:cubicBezTo>
                  <a:cubicBezTo>
                    <a:pt x="97" y="24"/>
                    <a:pt x="94" y="23"/>
                    <a:pt x="94" y="23"/>
                  </a:cubicBezTo>
                  <a:cubicBezTo>
                    <a:pt x="93" y="23"/>
                    <a:pt x="92" y="24"/>
                    <a:pt x="92" y="23"/>
                  </a:cubicBezTo>
                  <a:cubicBezTo>
                    <a:pt x="92" y="21"/>
                    <a:pt x="92" y="22"/>
                    <a:pt x="91" y="21"/>
                  </a:cubicBezTo>
                  <a:cubicBezTo>
                    <a:pt x="91" y="21"/>
                    <a:pt x="91" y="21"/>
                    <a:pt x="91" y="21"/>
                  </a:cubicBezTo>
                  <a:cubicBezTo>
                    <a:pt x="91" y="20"/>
                    <a:pt x="91" y="21"/>
                    <a:pt x="90" y="21"/>
                  </a:cubicBezTo>
                  <a:cubicBezTo>
                    <a:pt x="90" y="20"/>
                    <a:pt x="90" y="20"/>
                    <a:pt x="89" y="19"/>
                  </a:cubicBezTo>
                  <a:cubicBezTo>
                    <a:pt x="89" y="19"/>
                    <a:pt x="88" y="19"/>
                    <a:pt x="88" y="19"/>
                  </a:cubicBezTo>
                  <a:cubicBezTo>
                    <a:pt x="86" y="19"/>
                    <a:pt x="88" y="18"/>
                    <a:pt x="87" y="17"/>
                  </a:cubicBezTo>
                  <a:cubicBezTo>
                    <a:pt x="86" y="16"/>
                    <a:pt x="88" y="15"/>
                    <a:pt x="88" y="14"/>
                  </a:cubicBezTo>
                  <a:cubicBezTo>
                    <a:pt x="87" y="14"/>
                    <a:pt x="86" y="16"/>
                    <a:pt x="85" y="17"/>
                  </a:cubicBezTo>
                  <a:cubicBezTo>
                    <a:pt x="85" y="17"/>
                    <a:pt x="81" y="17"/>
                    <a:pt x="81" y="16"/>
                  </a:cubicBezTo>
                  <a:cubicBezTo>
                    <a:pt x="82" y="15"/>
                    <a:pt x="83" y="15"/>
                    <a:pt x="82" y="14"/>
                  </a:cubicBezTo>
                  <a:cubicBezTo>
                    <a:pt x="81" y="14"/>
                    <a:pt x="82" y="13"/>
                    <a:pt x="82" y="12"/>
                  </a:cubicBezTo>
                  <a:cubicBezTo>
                    <a:pt x="82" y="11"/>
                    <a:pt x="81" y="11"/>
                    <a:pt x="80" y="11"/>
                  </a:cubicBezTo>
                  <a:cubicBezTo>
                    <a:pt x="79" y="11"/>
                    <a:pt x="79" y="11"/>
                    <a:pt x="78" y="11"/>
                  </a:cubicBezTo>
                  <a:cubicBezTo>
                    <a:pt x="77" y="11"/>
                    <a:pt x="78" y="10"/>
                    <a:pt x="78" y="9"/>
                  </a:cubicBezTo>
                  <a:cubicBezTo>
                    <a:pt x="78" y="8"/>
                    <a:pt x="75" y="9"/>
                    <a:pt x="75" y="8"/>
                  </a:cubicBezTo>
                  <a:cubicBezTo>
                    <a:pt x="74" y="7"/>
                    <a:pt x="75" y="5"/>
                    <a:pt x="74" y="4"/>
                  </a:cubicBezTo>
                  <a:cubicBezTo>
                    <a:pt x="73" y="4"/>
                    <a:pt x="72" y="7"/>
                    <a:pt x="70" y="5"/>
                  </a:cubicBezTo>
                  <a:cubicBezTo>
                    <a:pt x="69" y="3"/>
                    <a:pt x="69" y="2"/>
                    <a:pt x="69" y="0"/>
                  </a:cubicBezTo>
                  <a:cubicBezTo>
                    <a:pt x="68" y="0"/>
                    <a:pt x="69" y="2"/>
                    <a:pt x="69" y="0"/>
                  </a:cubicBezTo>
                  <a:close/>
                  <a:moveTo>
                    <a:pt x="80" y="101"/>
                  </a:moveTo>
                  <a:cubicBezTo>
                    <a:pt x="80" y="101"/>
                    <a:pt x="80" y="103"/>
                    <a:pt x="81" y="103"/>
                  </a:cubicBezTo>
                  <a:cubicBezTo>
                    <a:pt x="81" y="103"/>
                    <a:pt x="79" y="101"/>
                    <a:pt x="80" y="101"/>
                  </a:cubicBezTo>
                  <a:cubicBezTo>
                    <a:pt x="80" y="101"/>
                    <a:pt x="80" y="101"/>
                    <a:pt x="80" y="101"/>
                  </a:cubicBezTo>
                  <a:close/>
                  <a:moveTo>
                    <a:pt x="126" y="110"/>
                  </a:moveTo>
                  <a:cubicBezTo>
                    <a:pt x="125" y="111"/>
                    <a:pt x="124" y="112"/>
                    <a:pt x="124" y="113"/>
                  </a:cubicBezTo>
                  <a:cubicBezTo>
                    <a:pt x="125" y="114"/>
                    <a:pt x="125" y="115"/>
                    <a:pt x="123" y="114"/>
                  </a:cubicBezTo>
                  <a:cubicBezTo>
                    <a:pt x="122" y="113"/>
                    <a:pt x="122" y="114"/>
                    <a:pt x="122" y="114"/>
                  </a:cubicBezTo>
                  <a:cubicBezTo>
                    <a:pt x="121" y="115"/>
                    <a:pt x="121" y="115"/>
                    <a:pt x="120" y="115"/>
                  </a:cubicBezTo>
                  <a:cubicBezTo>
                    <a:pt x="120" y="115"/>
                    <a:pt x="118" y="116"/>
                    <a:pt x="119" y="116"/>
                  </a:cubicBezTo>
                  <a:cubicBezTo>
                    <a:pt x="118" y="116"/>
                    <a:pt x="118" y="117"/>
                    <a:pt x="118" y="118"/>
                  </a:cubicBezTo>
                  <a:cubicBezTo>
                    <a:pt x="118" y="118"/>
                    <a:pt x="117" y="118"/>
                    <a:pt x="117" y="118"/>
                  </a:cubicBezTo>
                  <a:cubicBezTo>
                    <a:pt x="117" y="119"/>
                    <a:pt x="118" y="119"/>
                    <a:pt x="118" y="120"/>
                  </a:cubicBezTo>
                  <a:cubicBezTo>
                    <a:pt x="118" y="120"/>
                    <a:pt x="117" y="120"/>
                    <a:pt x="117" y="121"/>
                  </a:cubicBezTo>
                  <a:cubicBezTo>
                    <a:pt x="117" y="122"/>
                    <a:pt x="119" y="122"/>
                    <a:pt x="119" y="123"/>
                  </a:cubicBezTo>
                  <a:cubicBezTo>
                    <a:pt x="119" y="123"/>
                    <a:pt x="117" y="124"/>
                    <a:pt x="118" y="124"/>
                  </a:cubicBezTo>
                  <a:cubicBezTo>
                    <a:pt x="118" y="125"/>
                    <a:pt x="119" y="124"/>
                    <a:pt x="119" y="124"/>
                  </a:cubicBezTo>
                  <a:cubicBezTo>
                    <a:pt x="119" y="125"/>
                    <a:pt x="117" y="126"/>
                    <a:pt x="118" y="127"/>
                  </a:cubicBezTo>
                  <a:cubicBezTo>
                    <a:pt x="118" y="127"/>
                    <a:pt x="119" y="127"/>
                    <a:pt x="119" y="128"/>
                  </a:cubicBezTo>
                  <a:cubicBezTo>
                    <a:pt x="120" y="129"/>
                    <a:pt x="118" y="129"/>
                    <a:pt x="120" y="130"/>
                  </a:cubicBezTo>
                  <a:cubicBezTo>
                    <a:pt x="120" y="130"/>
                    <a:pt x="122" y="129"/>
                    <a:pt x="122" y="130"/>
                  </a:cubicBezTo>
                  <a:cubicBezTo>
                    <a:pt x="122" y="131"/>
                    <a:pt x="122" y="133"/>
                    <a:pt x="123" y="132"/>
                  </a:cubicBezTo>
                  <a:cubicBezTo>
                    <a:pt x="124" y="131"/>
                    <a:pt x="124" y="131"/>
                    <a:pt x="124" y="130"/>
                  </a:cubicBezTo>
                  <a:cubicBezTo>
                    <a:pt x="124" y="129"/>
                    <a:pt x="125" y="129"/>
                    <a:pt x="125" y="129"/>
                  </a:cubicBezTo>
                  <a:cubicBezTo>
                    <a:pt x="125" y="129"/>
                    <a:pt x="124" y="129"/>
                    <a:pt x="124" y="129"/>
                  </a:cubicBezTo>
                  <a:cubicBezTo>
                    <a:pt x="124" y="129"/>
                    <a:pt x="125" y="127"/>
                    <a:pt x="125" y="128"/>
                  </a:cubicBezTo>
                  <a:cubicBezTo>
                    <a:pt x="126" y="127"/>
                    <a:pt x="125" y="126"/>
                    <a:pt x="125" y="125"/>
                  </a:cubicBezTo>
                  <a:cubicBezTo>
                    <a:pt x="125" y="123"/>
                    <a:pt x="127" y="122"/>
                    <a:pt x="127" y="120"/>
                  </a:cubicBezTo>
                  <a:cubicBezTo>
                    <a:pt x="127" y="119"/>
                    <a:pt x="127" y="118"/>
                    <a:pt x="127" y="117"/>
                  </a:cubicBezTo>
                  <a:cubicBezTo>
                    <a:pt x="127" y="116"/>
                    <a:pt x="126" y="115"/>
                    <a:pt x="126" y="115"/>
                  </a:cubicBezTo>
                  <a:cubicBezTo>
                    <a:pt x="126" y="115"/>
                    <a:pt x="126" y="116"/>
                    <a:pt x="126" y="116"/>
                  </a:cubicBezTo>
                  <a:cubicBezTo>
                    <a:pt x="124" y="115"/>
                    <a:pt x="127" y="111"/>
                    <a:pt x="126" y="110"/>
                  </a:cubicBezTo>
                  <a:cubicBezTo>
                    <a:pt x="125" y="111"/>
                    <a:pt x="127" y="111"/>
                    <a:pt x="126" y="11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81"/>
            <p:cNvSpPr>
              <a:spLocks/>
            </p:cNvSpPr>
            <p:nvPr/>
          </p:nvSpPr>
          <p:spPr bwMode="auto">
            <a:xfrm>
              <a:off x="3521" y="3166"/>
              <a:ext cx="4" cy="8"/>
            </a:xfrm>
            <a:custGeom>
              <a:avLst/>
              <a:gdLst>
                <a:gd name="T0" fmla="*/ 1 w 1"/>
                <a:gd name="T1" fmla="*/ 0 h 2"/>
                <a:gd name="T2" fmla="*/ 1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1" y="2"/>
                  </a:cubicBezTo>
                  <a:cubicBezTo>
                    <a:pt x="1" y="2"/>
                    <a:pt x="1" y="2"/>
                    <a:pt x="1" y="2"/>
                  </a:cubicBezTo>
                  <a:cubicBezTo>
                    <a:pt x="0" y="2"/>
                    <a:pt x="1" y="0"/>
                    <a:pt x="1"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2"/>
            <p:cNvSpPr>
              <a:spLocks noEditPoints="1"/>
            </p:cNvSpPr>
            <p:nvPr/>
          </p:nvSpPr>
          <p:spPr bwMode="auto">
            <a:xfrm>
              <a:off x="3319" y="2828"/>
              <a:ext cx="137" cy="145"/>
            </a:xfrm>
            <a:custGeom>
              <a:avLst/>
              <a:gdLst>
                <a:gd name="T0" fmla="*/ 10 w 34"/>
                <a:gd name="T1" fmla="*/ 25 h 36"/>
                <a:gd name="T2" fmla="*/ 13 w 34"/>
                <a:gd name="T3" fmla="*/ 25 h 36"/>
                <a:gd name="T4" fmla="*/ 14 w 34"/>
                <a:gd name="T5" fmla="*/ 26 h 36"/>
                <a:gd name="T6" fmla="*/ 21 w 34"/>
                <a:gd name="T7" fmla="*/ 31 h 36"/>
                <a:gd name="T8" fmla="*/ 20 w 34"/>
                <a:gd name="T9" fmla="*/ 33 h 36"/>
                <a:gd name="T10" fmla="*/ 19 w 34"/>
                <a:gd name="T11" fmla="*/ 34 h 36"/>
                <a:gd name="T12" fmla="*/ 22 w 34"/>
                <a:gd name="T13" fmla="*/ 34 h 36"/>
                <a:gd name="T14" fmla="*/ 22 w 34"/>
                <a:gd name="T15" fmla="*/ 32 h 36"/>
                <a:gd name="T16" fmla="*/ 23 w 34"/>
                <a:gd name="T17" fmla="*/ 29 h 36"/>
                <a:gd name="T18" fmla="*/ 22 w 34"/>
                <a:gd name="T19" fmla="*/ 22 h 36"/>
                <a:gd name="T20" fmla="*/ 24 w 34"/>
                <a:gd name="T21" fmla="*/ 21 h 36"/>
                <a:gd name="T22" fmla="*/ 29 w 34"/>
                <a:gd name="T23" fmla="*/ 20 h 36"/>
                <a:gd name="T24" fmla="*/ 31 w 34"/>
                <a:gd name="T25" fmla="*/ 16 h 36"/>
                <a:gd name="T26" fmla="*/ 29 w 34"/>
                <a:gd name="T27" fmla="*/ 12 h 36"/>
                <a:gd name="T28" fmla="*/ 32 w 34"/>
                <a:gd name="T29" fmla="*/ 10 h 36"/>
                <a:gd name="T30" fmla="*/ 30 w 34"/>
                <a:gd name="T31" fmla="*/ 0 h 36"/>
                <a:gd name="T32" fmla="*/ 17 w 34"/>
                <a:gd name="T33" fmla="*/ 6 h 36"/>
                <a:gd name="T34" fmla="*/ 10 w 34"/>
                <a:gd name="T35" fmla="*/ 16 h 36"/>
                <a:gd name="T36" fmla="*/ 7 w 34"/>
                <a:gd name="T37" fmla="*/ 19 h 36"/>
                <a:gd name="T38" fmla="*/ 4 w 34"/>
                <a:gd name="T39" fmla="*/ 22 h 36"/>
                <a:gd name="T40" fmla="*/ 8 w 34"/>
                <a:gd name="T41" fmla="*/ 24 h 36"/>
                <a:gd name="T42" fmla="*/ 8 w 34"/>
                <a:gd name="T43" fmla="*/ 25 h 36"/>
                <a:gd name="T44" fmla="*/ 1 w 34"/>
                <a:gd name="T45" fmla="*/ 24 h 36"/>
                <a:gd name="T46" fmla="*/ 6 w 34"/>
                <a:gd name="T47" fmla="*/ 26 h 36"/>
                <a:gd name="T48" fmla="*/ 18 w 34"/>
                <a:gd name="T49" fmla="*/ 5 h 36"/>
                <a:gd name="T50" fmla="*/ 18 w 34"/>
                <a:gd name="T51" fmla="*/ 9 h 36"/>
                <a:gd name="T52" fmla="*/ 16 w 34"/>
                <a:gd name="T53" fmla="*/ 13 h 36"/>
                <a:gd name="T54" fmla="*/ 19 w 34"/>
                <a:gd name="T55" fmla="*/ 15 h 36"/>
                <a:gd name="T56" fmla="*/ 20 w 34"/>
                <a:gd name="T57" fmla="*/ 10 h 36"/>
                <a:gd name="T58" fmla="*/ 19 w 34"/>
                <a:gd name="T59" fmla="*/ 7 h 36"/>
                <a:gd name="T60" fmla="*/ 0 w 34"/>
                <a:gd name="T61" fmla="*/ 26 h 36"/>
                <a:gd name="T62" fmla="*/ 3 w 34"/>
                <a:gd name="T63" fmla="*/ 28 h 36"/>
                <a:gd name="T64" fmla="*/ 7 w 34"/>
                <a:gd name="T65" fmla="*/ 27 h 36"/>
                <a:gd name="T66" fmla="*/ 3 w 34"/>
                <a:gd name="T67" fmla="*/ 26 h 36"/>
                <a:gd name="T68" fmla="*/ 0 w 34"/>
                <a:gd name="T6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6">
                  <a:moveTo>
                    <a:pt x="8" y="27"/>
                  </a:moveTo>
                  <a:cubicBezTo>
                    <a:pt x="10" y="28"/>
                    <a:pt x="8" y="25"/>
                    <a:pt x="10" y="25"/>
                  </a:cubicBezTo>
                  <a:cubicBezTo>
                    <a:pt x="11" y="25"/>
                    <a:pt x="10" y="26"/>
                    <a:pt x="10" y="26"/>
                  </a:cubicBezTo>
                  <a:cubicBezTo>
                    <a:pt x="11" y="27"/>
                    <a:pt x="12" y="25"/>
                    <a:pt x="13" y="25"/>
                  </a:cubicBezTo>
                  <a:cubicBezTo>
                    <a:pt x="13" y="26"/>
                    <a:pt x="12" y="26"/>
                    <a:pt x="12" y="26"/>
                  </a:cubicBezTo>
                  <a:cubicBezTo>
                    <a:pt x="13" y="27"/>
                    <a:pt x="13" y="27"/>
                    <a:pt x="14" y="26"/>
                  </a:cubicBezTo>
                  <a:cubicBezTo>
                    <a:pt x="14" y="25"/>
                    <a:pt x="15" y="26"/>
                    <a:pt x="15" y="27"/>
                  </a:cubicBezTo>
                  <a:cubicBezTo>
                    <a:pt x="16" y="30"/>
                    <a:pt x="19" y="28"/>
                    <a:pt x="21" y="31"/>
                  </a:cubicBezTo>
                  <a:cubicBezTo>
                    <a:pt x="21" y="31"/>
                    <a:pt x="20" y="32"/>
                    <a:pt x="20" y="32"/>
                  </a:cubicBezTo>
                  <a:cubicBezTo>
                    <a:pt x="20" y="32"/>
                    <a:pt x="20" y="33"/>
                    <a:pt x="20" y="33"/>
                  </a:cubicBezTo>
                  <a:cubicBezTo>
                    <a:pt x="20" y="33"/>
                    <a:pt x="20" y="33"/>
                    <a:pt x="20" y="33"/>
                  </a:cubicBezTo>
                  <a:cubicBezTo>
                    <a:pt x="20" y="34"/>
                    <a:pt x="19" y="34"/>
                    <a:pt x="19" y="34"/>
                  </a:cubicBezTo>
                  <a:cubicBezTo>
                    <a:pt x="19" y="36"/>
                    <a:pt x="20" y="36"/>
                    <a:pt x="22" y="36"/>
                  </a:cubicBezTo>
                  <a:cubicBezTo>
                    <a:pt x="21" y="35"/>
                    <a:pt x="23" y="35"/>
                    <a:pt x="22" y="34"/>
                  </a:cubicBezTo>
                  <a:cubicBezTo>
                    <a:pt x="22" y="33"/>
                    <a:pt x="20" y="32"/>
                    <a:pt x="21" y="32"/>
                  </a:cubicBezTo>
                  <a:cubicBezTo>
                    <a:pt x="22" y="32"/>
                    <a:pt x="21" y="32"/>
                    <a:pt x="22" y="32"/>
                  </a:cubicBezTo>
                  <a:cubicBezTo>
                    <a:pt x="23" y="31"/>
                    <a:pt x="23" y="31"/>
                    <a:pt x="23" y="30"/>
                  </a:cubicBezTo>
                  <a:cubicBezTo>
                    <a:pt x="24" y="30"/>
                    <a:pt x="22" y="31"/>
                    <a:pt x="23" y="29"/>
                  </a:cubicBezTo>
                  <a:cubicBezTo>
                    <a:pt x="24" y="28"/>
                    <a:pt x="25" y="26"/>
                    <a:pt x="23" y="25"/>
                  </a:cubicBezTo>
                  <a:cubicBezTo>
                    <a:pt x="23" y="24"/>
                    <a:pt x="22" y="23"/>
                    <a:pt x="22" y="22"/>
                  </a:cubicBezTo>
                  <a:cubicBezTo>
                    <a:pt x="22" y="22"/>
                    <a:pt x="22" y="21"/>
                    <a:pt x="23" y="22"/>
                  </a:cubicBezTo>
                  <a:cubicBezTo>
                    <a:pt x="23" y="21"/>
                    <a:pt x="25" y="21"/>
                    <a:pt x="24" y="21"/>
                  </a:cubicBezTo>
                  <a:cubicBezTo>
                    <a:pt x="25" y="21"/>
                    <a:pt x="25" y="22"/>
                    <a:pt x="26" y="22"/>
                  </a:cubicBezTo>
                  <a:cubicBezTo>
                    <a:pt x="27" y="21"/>
                    <a:pt x="29" y="21"/>
                    <a:pt x="29" y="20"/>
                  </a:cubicBezTo>
                  <a:cubicBezTo>
                    <a:pt x="30" y="20"/>
                    <a:pt x="28" y="19"/>
                    <a:pt x="28" y="19"/>
                  </a:cubicBezTo>
                  <a:cubicBezTo>
                    <a:pt x="29" y="18"/>
                    <a:pt x="31" y="18"/>
                    <a:pt x="31" y="16"/>
                  </a:cubicBezTo>
                  <a:cubicBezTo>
                    <a:pt x="32" y="14"/>
                    <a:pt x="28" y="14"/>
                    <a:pt x="29" y="12"/>
                  </a:cubicBezTo>
                  <a:cubicBezTo>
                    <a:pt x="29" y="12"/>
                    <a:pt x="29" y="12"/>
                    <a:pt x="29" y="12"/>
                  </a:cubicBezTo>
                  <a:cubicBezTo>
                    <a:pt x="29" y="12"/>
                    <a:pt x="29" y="11"/>
                    <a:pt x="29" y="11"/>
                  </a:cubicBezTo>
                  <a:cubicBezTo>
                    <a:pt x="30" y="11"/>
                    <a:pt x="32" y="12"/>
                    <a:pt x="32" y="10"/>
                  </a:cubicBezTo>
                  <a:cubicBezTo>
                    <a:pt x="32" y="8"/>
                    <a:pt x="34" y="6"/>
                    <a:pt x="33" y="3"/>
                  </a:cubicBezTo>
                  <a:cubicBezTo>
                    <a:pt x="32" y="4"/>
                    <a:pt x="31" y="1"/>
                    <a:pt x="30" y="0"/>
                  </a:cubicBezTo>
                  <a:cubicBezTo>
                    <a:pt x="29" y="0"/>
                    <a:pt x="26" y="1"/>
                    <a:pt x="25" y="1"/>
                  </a:cubicBezTo>
                  <a:cubicBezTo>
                    <a:pt x="21" y="2"/>
                    <a:pt x="19" y="3"/>
                    <a:pt x="17" y="6"/>
                  </a:cubicBezTo>
                  <a:cubicBezTo>
                    <a:pt x="15" y="7"/>
                    <a:pt x="13" y="5"/>
                    <a:pt x="12" y="8"/>
                  </a:cubicBezTo>
                  <a:cubicBezTo>
                    <a:pt x="12" y="11"/>
                    <a:pt x="12" y="13"/>
                    <a:pt x="10" y="16"/>
                  </a:cubicBezTo>
                  <a:cubicBezTo>
                    <a:pt x="9" y="16"/>
                    <a:pt x="9" y="18"/>
                    <a:pt x="8" y="18"/>
                  </a:cubicBezTo>
                  <a:cubicBezTo>
                    <a:pt x="7" y="18"/>
                    <a:pt x="7" y="18"/>
                    <a:pt x="7" y="19"/>
                  </a:cubicBezTo>
                  <a:cubicBezTo>
                    <a:pt x="6" y="19"/>
                    <a:pt x="7" y="20"/>
                    <a:pt x="7" y="20"/>
                  </a:cubicBezTo>
                  <a:cubicBezTo>
                    <a:pt x="7" y="21"/>
                    <a:pt x="4" y="22"/>
                    <a:pt x="4" y="22"/>
                  </a:cubicBezTo>
                  <a:cubicBezTo>
                    <a:pt x="4" y="22"/>
                    <a:pt x="5" y="23"/>
                    <a:pt x="6" y="23"/>
                  </a:cubicBezTo>
                  <a:cubicBezTo>
                    <a:pt x="6" y="23"/>
                    <a:pt x="9" y="23"/>
                    <a:pt x="8" y="24"/>
                  </a:cubicBezTo>
                  <a:cubicBezTo>
                    <a:pt x="7" y="24"/>
                    <a:pt x="6" y="23"/>
                    <a:pt x="6" y="24"/>
                  </a:cubicBezTo>
                  <a:cubicBezTo>
                    <a:pt x="6" y="25"/>
                    <a:pt x="9" y="25"/>
                    <a:pt x="8" y="25"/>
                  </a:cubicBezTo>
                  <a:cubicBezTo>
                    <a:pt x="7" y="27"/>
                    <a:pt x="6" y="25"/>
                    <a:pt x="5" y="24"/>
                  </a:cubicBezTo>
                  <a:cubicBezTo>
                    <a:pt x="5" y="23"/>
                    <a:pt x="1" y="23"/>
                    <a:pt x="1" y="24"/>
                  </a:cubicBezTo>
                  <a:cubicBezTo>
                    <a:pt x="1" y="24"/>
                    <a:pt x="4" y="26"/>
                    <a:pt x="5" y="26"/>
                  </a:cubicBezTo>
                  <a:cubicBezTo>
                    <a:pt x="5" y="26"/>
                    <a:pt x="5" y="25"/>
                    <a:pt x="6" y="26"/>
                  </a:cubicBezTo>
                  <a:cubicBezTo>
                    <a:pt x="7" y="26"/>
                    <a:pt x="8" y="25"/>
                    <a:pt x="8" y="27"/>
                  </a:cubicBezTo>
                  <a:close/>
                  <a:moveTo>
                    <a:pt x="18" y="5"/>
                  </a:moveTo>
                  <a:cubicBezTo>
                    <a:pt x="17" y="5"/>
                    <a:pt x="15" y="7"/>
                    <a:pt x="16" y="8"/>
                  </a:cubicBezTo>
                  <a:cubicBezTo>
                    <a:pt x="17" y="9"/>
                    <a:pt x="19" y="9"/>
                    <a:pt x="18" y="9"/>
                  </a:cubicBezTo>
                  <a:cubicBezTo>
                    <a:pt x="17" y="10"/>
                    <a:pt x="15" y="10"/>
                    <a:pt x="16" y="11"/>
                  </a:cubicBezTo>
                  <a:cubicBezTo>
                    <a:pt x="16" y="12"/>
                    <a:pt x="16" y="12"/>
                    <a:pt x="16" y="13"/>
                  </a:cubicBezTo>
                  <a:cubicBezTo>
                    <a:pt x="16" y="13"/>
                    <a:pt x="15" y="13"/>
                    <a:pt x="15" y="13"/>
                  </a:cubicBezTo>
                  <a:cubicBezTo>
                    <a:pt x="16" y="14"/>
                    <a:pt x="18" y="16"/>
                    <a:pt x="19" y="15"/>
                  </a:cubicBezTo>
                  <a:cubicBezTo>
                    <a:pt x="20" y="15"/>
                    <a:pt x="24" y="12"/>
                    <a:pt x="22" y="11"/>
                  </a:cubicBezTo>
                  <a:cubicBezTo>
                    <a:pt x="22" y="10"/>
                    <a:pt x="21" y="11"/>
                    <a:pt x="20" y="10"/>
                  </a:cubicBezTo>
                  <a:cubicBezTo>
                    <a:pt x="20" y="9"/>
                    <a:pt x="22" y="9"/>
                    <a:pt x="22" y="8"/>
                  </a:cubicBezTo>
                  <a:cubicBezTo>
                    <a:pt x="21" y="7"/>
                    <a:pt x="19" y="8"/>
                    <a:pt x="19" y="7"/>
                  </a:cubicBezTo>
                  <a:cubicBezTo>
                    <a:pt x="19" y="6"/>
                    <a:pt x="20" y="4"/>
                    <a:pt x="18" y="5"/>
                  </a:cubicBezTo>
                  <a:close/>
                  <a:moveTo>
                    <a:pt x="0" y="26"/>
                  </a:moveTo>
                  <a:cubicBezTo>
                    <a:pt x="0" y="27"/>
                    <a:pt x="1" y="28"/>
                    <a:pt x="2" y="28"/>
                  </a:cubicBezTo>
                  <a:cubicBezTo>
                    <a:pt x="2" y="28"/>
                    <a:pt x="3" y="28"/>
                    <a:pt x="3" y="28"/>
                  </a:cubicBezTo>
                  <a:cubicBezTo>
                    <a:pt x="5" y="28"/>
                    <a:pt x="3" y="28"/>
                    <a:pt x="4" y="28"/>
                  </a:cubicBezTo>
                  <a:cubicBezTo>
                    <a:pt x="5" y="29"/>
                    <a:pt x="6" y="28"/>
                    <a:pt x="7" y="27"/>
                  </a:cubicBezTo>
                  <a:cubicBezTo>
                    <a:pt x="5" y="25"/>
                    <a:pt x="6" y="27"/>
                    <a:pt x="4" y="27"/>
                  </a:cubicBezTo>
                  <a:cubicBezTo>
                    <a:pt x="3" y="27"/>
                    <a:pt x="3" y="26"/>
                    <a:pt x="3" y="26"/>
                  </a:cubicBezTo>
                  <a:cubicBezTo>
                    <a:pt x="2" y="26"/>
                    <a:pt x="1" y="26"/>
                    <a:pt x="0" y="26"/>
                  </a:cubicBezTo>
                  <a:cubicBezTo>
                    <a:pt x="0" y="26"/>
                    <a:pt x="0" y="26"/>
                    <a:pt x="0" y="2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83"/>
            <p:cNvSpPr>
              <a:spLocks/>
            </p:cNvSpPr>
            <p:nvPr/>
          </p:nvSpPr>
          <p:spPr bwMode="auto">
            <a:xfrm>
              <a:off x="3758" y="3255"/>
              <a:ext cx="157" cy="145"/>
            </a:xfrm>
            <a:custGeom>
              <a:avLst/>
              <a:gdLst>
                <a:gd name="T0" fmla="*/ 34 w 39"/>
                <a:gd name="T1" fmla="*/ 25 h 36"/>
                <a:gd name="T2" fmla="*/ 32 w 39"/>
                <a:gd name="T3" fmla="*/ 23 h 36"/>
                <a:gd name="T4" fmla="*/ 32 w 39"/>
                <a:gd name="T5" fmla="*/ 23 h 36"/>
                <a:gd name="T6" fmla="*/ 29 w 39"/>
                <a:gd name="T7" fmla="*/ 28 h 36"/>
                <a:gd name="T8" fmla="*/ 29 w 39"/>
                <a:gd name="T9" fmla="*/ 31 h 36"/>
                <a:gd name="T10" fmla="*/ 29 w 39"/>
                <a:gd name="T11" fmla="*/ 34 h 36"/>
                <a:gd name="T12" fmla="*/ 29 w 39"/>
                <a:gd name="T13" fmla="*/ 34 h 36"/>
                <a:gd name="T14" fmla="*/ 29 w 39"/>
                <a:gd name="T15" fmla="*/ 36 h 36"/>
                <a:gd name="T16" fmla="*/ 24 w 39"/>
                <a:gd name="T17" fmla="*/ 32 h 36"/>
                <a:gd name="T18" fmla="*/ 22 w 39"/>
                <a:gd name="T19" fmla="*/ 30 h 36"/>
                <a:gd name="T20" fmla="*/ 20 w 39"/>
                <a:gd name="T21" fmla="*/ 30 h 36"/>
                <a:gd name="T22" fmla="*/ 21 w 39"/>
                <a:gd name="T23" fmla="*/ 29 h 36"/>
                <a:gd name="T24" fmla="*/ 17 w 39"/>
                <a:gd name="T25" fmla="*/ 26 h 36"/>
                <a:gd name="T26" fmla="*/ 16 w 39"/>
                <a:gd name="T27" fmla="*/ 24 h 36"/>
                <a:gd name="T28" fmla="*/ 14 w 39"/>
                <a:gd name="T29" fmla="*/ 23 h 36"/>
                <a:gd name="T30" fmla="*/ 9 w 39"/>
                <a:gd name="T31" fmla="*/ 17 h 36"/>
                <a:gd name="T32" fmla="*/ 7 w 39"/>
                <a:gd name="T33" fmla="*/ 15 h 36"/>
                <a:gd name="T34" fmla="*/ 6 w 39"/>
                <a:gd name="T35" fmla="*/ 15 h 36"/>
                <a:gd name="T36" fmla="*/ 5 w 39"/>
                <a:gd name="T37" fmla="*/ 15 h 36"/>
                <a:gd name="T38" fmla="*/ 5 w 39"/>
                <a:gd name="T39" fmla="*/ 13 h 36"/>
                <a:gd name="T40" fmla="*/ 4 w 39"/>
                <a:gd name="T41" fmla="*/ 12 h 36"/>
                <a:gd name="T42" fmla="*/ 3 w 39"/>
                <a:gd name="T43" fmla="*/ 9 h 36"/>
                <a:gd name="T44" fmla="*/ 1 w 39"/>
                <a:gd name="T45" fmla="*/ 7 h 36"/>
                <a:gd name="T46" fmla="*/ 2 w 39"/>
                <a:gd name="T47" fmla="*/ 1 h 36"/>
                <a:gd name="T48" fmla="*/ 6 w 39"/>
                <a:gd name="T49" fmla="*/ 4 h 36"/>
                <a:gd name="T50" fmla="*/ 5 w 39"/>
                <a:gd name="T51" fmla="*/ 4 h 36"/>
                <a:gd name="T52" fmla="*/ 7 w 39"/>
                <a:gd name="T53" fmla="*/ 1 h 36"/>
                <a:gd name="T54" fmla="*/ 9 w 39"/>
                <a:gd name="T55" fmla="*/ 1 h 36"/>
                <a:gd name="T56" fmla="*/ 11 w 39"/>
                <a:gd name="T57" fmla="*/ 0 h 36"/>
                <a:gd name="T58" fmla="*/ 17 w 39"/>
                <a:gd name="T59" fmla="*/ 1 h 36"/>
                <a:gd name="T60" fmla="*/ 20 w 39"/>
                <a:gd name="T61" fmla="*/ 2 h 36"/>
                <a:gd name="T62" fmla="*/ 21 w 39"/>
                <a:gd name="T63" fmla="*/ 1 h 36"/>
                <a:gd name="T64" fmla="*/ 23 w 39"/>
                <a:gd name="T65" fmla="*/ 1 h 36"/>
                <a:gd name="T66" fmla="*/ 23 w 39"/>
                <a:gd name="T67" fmla="*/ 1 h 36"/>
                <a:gd name="T68" fmla="*/ 26 w 39"/>
                <a:gd name="T69" fmla="*/ 1 h 36"/>
                <a:gd name="T70" fmla="*/ 26 w 39"/>
                <a:gd name="T71" fmla="*/ 1 h 36"/>
                <a:gd name="T72" fmla="*/ 29 w 39"/>
                <a:gd name="T73" fmla="*/ 3 h 36"/>
                <a:gd name="T74" fmla="*/ 34 w 39"/>
                <a:gd name="T75" fmla="*/ 2 h 36"/>
                <a:gd name="T76" fmla="*/ 33 w 39"/>
                <a:gd name="T77" fmla="*/ 11 h 36"/>
                <a:gd name="T78" fmla="*/ 36 w 39"/>
                <a:gd name="T79" fmla="*/ 12 h 36"/>
                <a:gd name="T80" fmla="*/ 38 w 39"/>
                <a:gd name="T81" fmla="*/ 14 h 36"/>
                <a:gd name="T82" fmla="*/ 34 w 39"/>
                <a:gd name="T83" fmla="*/ 14 h 36"/>
                <a:gd name="T84" fmla="*/ 38 w 39"/>
                <a:gd name="T85" fmla="*/ 20 h 36"/>
                <a:gd name="T86" fmla="*/ 35 w 39"/>
                <a:gd name="T87" fmla="*/ 20 h 36"/>
                <a:gd name="T88" fmla="*/ 32 w 39"/>
                <a:gd name="T89" fmla="*/ 21 h 36"/>
                <a:gd name="T90" fmla="*/ 34 w 39"/>
                <a:gd name="T91" fmla="*/ 25 h 36"/>
                <a:gd name="T92" fmla="*/ 33 w 39"/>
                <a:gd name="T93" fmla="*/ 25 h 36"/>
                <a:gd name="T94" fmla="*/ 34 w 39"/>
                <a:gd name="T9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36">
                  <a:moveTo>
                    <a:pt x="34" y="25"/>
                  </a:moveTo>
                  <a:cubicBezTo>
                    <a:pt x="33" y="24"/>
                    <a:pt x="33" y="23"/>
                    <a:pt x="32" y="23"/>
                  </a:cubicBezTo>
                  <a:cubicBezTo>
                    <a:pt x="32" y="23"/>
                    <a:pt x="32" y="23"/>
                    <a:pt x="32" y="23"/>
                  </a:cubicBezTo>
                  <a:cubicBezTo>
                    <a:pt x="31" y="24"/>
                    <a:pt x="31" y="28"/>
                    <a:pt x="29" y="28"/>
                  </a:cubicBezTo>
                  <a:cubicBezTo>
                    <a:pt x="28" y="28"/>
                    <a:pt x="29" y="31"/>
                    <a:pt x="29" y="31"/>
                  </a:cubicBezTo>
                  <a:cubicBezTo>
                    <a:pt x="30" y="32"/>
                    <a:pt x="30" y="33"/>
                    <a:pt x="29" y="34"/>
                  </a:cubicBezTo>
                  <a:cubicBezTo>
                    <a:pt x="29" y="34"/>
                    <a:pt x="29" y="34"/>
                    <a:pt x="29" y="34"/>
                  </a:cubicBezTo>
                  <a:cubicBezTo>
                    <a:pt x="29" y="36"/>
                    <a:pt x="29" y="36"/>
                    <a:pt x="29" y="36"/>
                  </a:cubicBezTo>
                  <a:cubicBezTo>
                    <a:pt x="28" y="33"/>
                    <a:pt x="26" y="33"/>
                    <a:pt x="24" y="32"/>
                  </a:cubicBezTo>
                  <a:cubicBezTo>
                    <a:pt x="24" y="32"/>
                    <a:pt x="23" y="30"/>
                    <a:pt x="22" y="30"/>
                  </a:cubicBezTo>
                  <a:cubicBezTo>
                    <a:pt x="22" y="30"/>
                    <a:pt x="19" y="31"/>
                    <a:pt x="20" y="30"/>
                  </a:cubicBezTo>
                  <a:cubicBezTo>
                    <a:pt x="20" y="30"/>
                    <a:pt x="21" y="30"/>
                    <a:pt x="21" y="29"/>
                  </a:cubicBezTo>
                  <a:cubicBezTo>
                    <a:pt x="21" y="28"/>
                    <a:pt x="18" y="27"/>
                    <a:pt x="17" y="26"/>
                  </a:cubicBezTo>
                  <a:cubicBezTo>
                    <a:pt x="16" y="26"/>
                    <a:pt x="16" y="25"/>
                    <a:pt x="16" y="24"/>
                  </a:cubicBezTo>
                  <a:cubicBezTo>
                    <a:pt x="16" y="23"/>
                    <a:pt x="15" y="23"/>
                    <a:pt x="14" y="23"/>
                  </a:cubicBezTo>
                  <a:cubicBezTo>
                    <a:pt x="12" y="21"/>
                    <a:pt x="11" y="19"/>
                    <a:pt x="9" y="17"/>
                  </a:cubicBezTo>
                  <a:cubicBezTo>
                    <a:pt x="8" y="17"/>
                    <a:pt x="7" y="16"/>
                    <a:pt x="7" y="15"/>
                  </a:cubicBezTo>
                  <a:cubicBezTo>
                    <a:pt x="6" y="15"/>
                    <a:pt x="6" y="15"/>
                    <a:pt x="6" y="15"/>
                  </a:cubicBezTo>
                  <a:cubicBezTo>
                    <a:pt x="6" y="15"/>
                    <a:pt x="5" y="15"/>
                    <a:pt x="5" y="15"/>
                  </a:cubicBezTo>
                  <a:cubicBezTo>
                    <a:pt x="4" y="14"/>
                    <a:pt x="5" y="14"/>
                    <a:pt x="5" y="13"/>
                  </a:cubicBezTo>
                  <a:cubicBezTo>
                    <a:pt x="6" y="13"/>
                    <a:pt x="4" y="12"/>
                    <a:pt x="4" y="12"/>
                  </a:cubicBezTo>
                  <a:cubicBezTo>
                    <a:pt x="4" y="11"/>
                    <a:pt x="3" y="10"/>
                    <a:pt x="3" y="9"/>
                  </a:cubicBezTo>
                  <a:cubicBezTo>
                    <a:pt x="2" y="8"/>
                    <a:pt x="1" y="8"/>
                    <a:pt x="1" y="7"/>
                  </a:cubicBezTo>
                  <a:cubicBezTo>
                    <a:pt x="0" y="6"/>
                    <a:pt x="0" y="1"/>
                    <a:pt x="2" y="1"/>
                  </a:cubicBezTo>
                  <a:cubicBezTo>
                    <a:pt x="3" y="1"/>
                    <a:pt x="4" y="5"/>
                    <a:pt x="6" y="4"/>
                  </a:cubicBezTo>
                  <a:cubicBezTo>
                    <a:pt x="5" y="4"/>
                    <a:pt x="5" y="4"/>
                    <a:pt x="5" y="4"/>
                  </a:cubicBezTo>
                  <a:cubicBezTo>
                    <a:pt x="7" y="4"/>
                    <a:pt x="6" y="2"/>
                    <a:pt x="7" y="1"/>
                  </a:cubicBezTo>
                  <a:cubicBezTo>
                    <a:pt x="8" y="1"/>
                    <a:pt x="9" y="1"/>
                    <a:pt x="9" y="1"/>
                  </a:cubicBezTo>
                  <a:cubicBezTo>
                    <a:pt x="10" y="2"/>
                    <a:pt x="10" y="1"/>
                    <a:pt x="11" y="0"/>
                  </a:cubicBezTo>
                  <a:cubicBezTo>
                    <a:pt x="13" y="2"/>
                    <a:pt x="14" y="1"/>
                    <a:pt x="17" y="1"/>
                  </a:cubicBezTo>
                  <a:cubicBezTo>
                    <a:pt x="17" y="2"/>
                    <a:pt x="20" y="3"/>
                    <a:pt x="20" y="2"/>
                  </a:cubicBezTo>
                  <a:cubicBezTo>
                    <a:pt x="21" y="1"/>
                    <a:pt x="21" y="1"/>
                    <a:pt x="21" y="1"/>
                  </a:cubicBezTo>
                  <a:cubicBezTo>
                    <a:pt x="22" y="1"/>
                    <a:pt x="22" y="2"/>
                    <a:pt x="23" y="1"/>
                  </a:cubicBezTo>
                  <a:cubicBezTo>
                    <a:pt x="23" y="1"/>
                    <a:pt x="23" y="1"/>
                    <a:pt x="23" y="1"/>
                  </a:cubicBezTo>
                  <a:cubicBezTo>
                    <a:pt x="24" y="0"/>
                    <a:pt x="25" y="1"/>
                    <a:pt x="26" y="1"/>
                  </a:cubicBezTo>
                  <a:cubicBezTo>
                    <a:pt x="26" y="1"/>
                    <a:pt x="26" y="1"/>
                    <a:pt x="26" y="1"/>
                  </a:cubicBezTo>
                  <a:cubicBezTo>
                    <a:pt x="28" y="1"/>
                    <a:pt x="28" y="2"/>
                    <a:pt x="29" y="3"/>
                  </a:cubicBezTo>
                  <a:cubicBezTo>
                    <a:pt x="30" y="4"/>
                    <a:pt x="33" y="2"/>
                    <a:pt x="34" y="2"/>
                  </a:cubicBezTo>
                  <a:cubicBezTo>
                    <a:pt x="34" y="4"/>
                    <a:pt x="31" y="10"/>
                    <a:pt x="33" y="11"/>
                  </a:cubicBezTo>
                  <a:cubicBezTo>
                    <a:pt x="34" y="11"/>
                    <a:pt x="35" y="10"/>
                    <a:pt x="36" y="12"/>
                  </a:cubicBezTo>
                  <a:cubicBezTo>
                    <a:pt x="36" y="12"/>
                    <a:pt x="38" y="13"/>
                    <a:pt x="38" y="14"/>
                  </a:cubicBezTo>
                  <a:cubicBezTo>
                    <a:pt x="37" y="16"/>
                    <a:pt x="35" y="13"/>
                    <a:pt x="34" y="14"/>
                  </a:cubicBezTo>
                  <a:cubicBezTo>
                    <a:pt x="34" y="14"/>
                    <a:pt x="39" y="18"/>
                    <a:pt x="38" y="20"/>
                  </a:cubicBezTo>
                  <a:cubicBezTo>
                    <a:pt x="37" y="20"/>
                    <a:pt x="36" y="18"/>
                    <a:pt x="35" y="20"/>
                  </a:cubicBezTo>
                  <a:cubicBezTo>
                    <a:pt x="35" y="21"/>
                    <a:pt x="32" y="20"/>
                    <a:pt x="32" y="21"/>
                  </a:cubicBezTo>
                  <a:cubicBezTo>
                    <a:pt x="32" y="22"/>
                    <a:pt x="34" y="23"/>
                    <a:pt x="34" y="25"/>
                  </a:cubicBezTo>
                  <a:cubicBezTo>
                    <a:pt x="33" y="25"/>
                    <a:pt x="33" y="25"/>
                    <a:pt x="33" y="25"/>
                  </a:cubicBezTo>
                  <a:cubicBezTo>
                    <a:pt x="33" y="25"/>
                    <a:pt x="34" y="25"/>
                    <a:pt x="34" y="2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84"/>
            <p:cNvSpPr>
              <a:spLocks/>
            </p:cNvSpPr>
            <p:nvPr/>
          </p:nvSpPr>
          <p:spPr bwMode="auto">
            <a:xfrm>
              <a:off x="3666" y="3170"/>
              <a:ext cx="116" cy="85"/>
            </a:xfrm>
            <a:custGeom>
              <a:avLst/>
              <a:gdLst>
                <a:gd name="T0" fmla="*/ 29 w 29"/>
                <a:gd name="T1" fmla="*/ 5 h 21"/>
                <a:gd name="T2" fmla="*/ 26 w 29"/>
                <a:gd name="T3" fmla="*/ 5 h 21"/>
                <a:gd name="T4" fmla="*/ 26 w 29"/>
                <a:gd name="T5" fmla="*/ 7 h 21"/>
                <a:gd name="T6" fmla="*/ 25 w 29"/>
                <a:gd name="T7" fmla="*/ 8 h 21"/>
                <a:gd name="T8" fmla="*/ 23 w 29"/>
                <a:gd name="T9" fmla="*/ 9 h 21"/>
                <a:gd name="T10" fmla="*/ 21 w 29"/>
                <a:gd name="T11" fmla="*/ 11 h 21"/>
                <a:gd name="T12" fmla="*/ 20 w 29"/>
                <a:gd name="T13" fmla="*/ 16 h 21"/>
                <a:gd name="T14" fmla="*/ 18 w 29"/>
                <a:gd name="T15" fmla="*/ 16 h 21"/>
                <a:gd name="T16" fmla="*/ 19 w 29"/>
                <a:gd name="T17" fmla="*/ 17 h 21"/>
                <a:gd name="T18" fmla="*/ 18 w 29"/>
                <a:gd name="T19" fmla="*/ 18 h 21"/>
                <a:gd name="T20" fmla="*/ 19 w 29"/>
                <a:gd name="T21" fmla="*/ 20 h 21"/>
                <a:gd name="T22" fmla="*/ 16 w 29"/>
                <a:gd name="T23" fmla="*/ 20 h 21"/>
                <a:gd name="T24" fmla="*/ 15 w 29"/>
                <a:gd name="T25" fmla="*/ 20 h 21"/>
                <a:gd name="T26" fmla="*/ 12 w 29"/>
                <a:gd name="T27" fmla="*/ 18 h 21"/>
                <a:gd name="T28" fmla="*/ 10 w 29"/>
                <a:gd name="T29" fmla="*/ 20 h 21"/>
                <a:gd name="T30" fmla="*/ 7 w 29"/>
                <a:gd name="T31" fmla="*/ 20 h 21"/>
                <a:gd name="T32" fmla="*/ 6 w 29"/>
                <a:gd name="T33" fmla="*/ 21 h 21"/>
                <a:gd name="T34" fmla="*/ 3 w 29"/>
                <a:gd name="T35" fmla="*/ 21 h 21"/>
                <a:gd name="T36" fmla="*/ 4 w 29"/>
                <a:gd name="T37" fmla="*/ 20 h 21"/>
                <a:gd name="T38" fmla="*/ 5 w 29"/>
                <a:gd name="T39" fmla="*/ 19 h 21"/>
                <a:gd name="T40" fmla="*/ 4 w 29"/>
                <a:gd name="T41" fmla="*/ 17 h 21"/>
                <a:gd name="T42" fmla="*/ 3 w 29"/>
                <a:gd name="T43" fmla="*/ 14 h 21"/>
                <a:gd name="T44" fmla="*/ 1 w 29"/>
                <a:gd name="T45" fmla="*/ 14 h 21"/>
                <a:gd name="T46" fmla="*/ 3 w 29"/>
                <a:gd name="T47" fmla="*/ 11 h 21"/>
                <a:gd name="T48" fmla="*/ 0 w 29"/>
                <a:gd name="T49" fmla="*/ 10 h 21"/>
                <a:gd name="T50" fmla="*/ 3 w 29"/>
                <a:gd name="T51" fmla="*/ 7 h 21"/>
                <a:gd name="T52" fmla="*/ 3 w 29"/>
                <a:gd name="T53" fmla="*/ 7 h 21"/>
                <a:gd name="T54" fmla="*/ 7 w 29"/>
                <a:gd name="T55" fmla="*/ 8 h 21"/>
                <a:gd name="T56" fmla="*/ 10 w 29"/>
                <a:gd name="T57" fmla="*/ 7 h 21"/>
                <a:gd name="T58" fmla="*/ 11 w 29"/>
                <a:gd name="T59" fmla="*/ 8 h 21"/>
                <a:gd name="T60" fmla="*/ 13 w 29"/>
                <a:gd name="T61" fmla="*/ 6 h 21"/>
                <a:gd name="T62" fmla="*/ 18 w 29"/>
                <a:gd name="T63" fmla="*/ 5 h 21"/>
                <a:gd name="T64" fmla="*/ 21 w 29"/>
                <a:gd name="T65" fmla="*/ 3 h 21"/>
                <a:gd name="T66" fmla="*/ 24 w 29"/>
                <a:gd name="T67" fmla="*/ 3 h 21"/>
                <a:gd name="T68" fmla="*/ 24 w 29"/>
                <a:gd name="T69" fmla="*/ 2 h 21"/>
                <a:gd name="T70" fmla="*/ 26 w 29"/>
                <a:gd name="T71" fmla="*/ 1 h 21"/>
                <a:gd name="T72" fmla="*/ 29 w 29"/>
                <a:gd name="T7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1">
                  <a:moveTo>
                    <a:pt x="29" y="5"/>
                  </a:moveTo>
                  <a:cubicBezTo>
                    <a:pt x="29" y="5"/>
                    <a:pt x="27" y="5"/>
                    <a:pt x="26" y="5"/>
                  </a:cubicBezTo>
                  <a:cubicBezTo>
                    <a:pt x="26" y="6"/>
                    <a:pt x="28" y="7"/>
                    <a:pt x="26" y="7"/>
                  </a:cubicBezTo>
                  <a:cubicBezTo>
                    <a:pt x="24" y="7"/>
                    <a:pt x="25" y="7"/>
                    <a:pt x="25" y="8"/>
                  </a:cubicBezTo>
                  <a:cubicBezTo>
                    <a:pt x="24" y="8"/>
                    <a:pt x="23" y="9"/>
                    <a:pt x="23" y="9"/>
                  </a:cubicBezTo>
                  <a:cubicBezTo>
                    <a:pt x="22" y="9"/>
                    <a:pt x="20" y="10"/>
                    <a:pt x="21" y="11"/>
                  </a:cubicBezTo>
                  <a:cubicBezTo>
                    <a:pt x="22" y="13"/>
                    <a:pt x="23" y="15"/>
                    <a:pt x="20" y="16"/>
                  </a:cubicBezTo>
                  <a:cubicBezTo>
                    <a:pt x="19" y="16"/>
                    <a:pt x="20" y="14"/>
                    <a:pt x="18" y="16"/>
                  </a:cubicBezTo>
                  <a:cubicBezTo>
                    <a:pt x="18" y="17"/>
                    <a:pt x="19" y="17"/>
                    <a:pt x="19" y="17"/>
                  </a:cubicBezTo>
                  <a:cubicBezTo>
                    <a:pt x="19" y="18"/>
                    <a:pt x="18" y="18"/>
                    <a:pt x="18" y="18"/>
                  </a:cubicBezTo>
                  <a:cubicBezTo>
                    <a:pt x="18" y="19"/>
                    <a:pt x="19" y="19"/>
                    <a:pt x="19" y="20"/>
                  </a:cubicBezTo>
                  <a:cubicBezTo>
                    <a:pt x="18" y="21"/>
                    <a:pt x="17" y="20"/>
                    <a:pt x="16" y="20"/>
                  </a:cubicBezTo>
                  <a:cubicBezTo>
                    <a:pt x="14" y="19"/>
                    <a:pt x="15" y="20"/>
                    <a:pt x="15" y="20"/>
                  </a:cubicBezTo>
                  <a:cubicBezTo>
                    <a:pt x="15" y="21"/>
                    <a:pt x="11" y="19"/>
                    <a:pt x="12" y="18"/>
                  </a:cubicBezTo>
                  <a:cubicBezTo>
                    <a:pt x="11" y="18"/>
                    <a:pt x="11" y="19"/>
                    <a:pt x="10" y="20"/>
                  </a:cubicBezTo>
                  <a:cubicBezTo>
                    <a:pt x="9" y="21"/>
                    <a:pt x="8" y="20"/>
                    <a:pt x="7" y="20"/>
                  </a:cubicBezTo>
                  <a:cubicBezTo>
                    <a:pt x="6" y="20"/>
                    <a:pt x="7" y="21"/>
                    <a:pt x="6" y="21"/>
                  </a:cubicBezTo>
                  <a:cubicBezTo>
                    <a:pt x="5" y="21"/>
                    <a:pt x="4" y="21"/>
                    <a:pt x="3" y="21"/>
                  </a:cubicBezTo>
                  <a:cubicBezTo>
                    <a:pt x="3" y="20"/>
                    <a:pt x="3" y="20"/>
                    <a:pt x="4" y="20"/>
                  </a:cubicBezTo>
                  <a:cubicBezTo>
                    <a:pt x="4" y="19"/>
                    <a:pt x="5" y="19"/>
                    <a:pt x="5" y="19"/>
                  </a:cubicBezTo>
                  <a:cubicBezTo>
                    <a:pt x="6" y="18"/>
                    <a:pt x="4" y="17"/>
                    <a:pt x="4" y="17"/>
                  </a:cubicBezTo>
                  <a:cubicBezTo>
                    <a:pt x="2" y="16"/>
                    <a:pt x="2" y="16"/>
                    <a:pt x="3" y="14"/>
                  </a:cubicBezTo>
                  <a:cubicBezTo>
                    <a:pt x="3" y="13"/>
                    <a:pt x="1" y="15"/>
                    <a:pt x="1" y="14"/>
                  </a:cubicBezTo>
                  <a:cubicBezTo>
                    <a:pt x="2" y="13"/>
                    <a:pt x="4" y="12"/>
                    <a:pt x="3" y="11"/>
                  </a:cubicBezTo>
                  <a:cubicBezTo>
                    <a:pt x="2" y="11"/>
                    <a:pt x="0" y="11"/>
                    <a:pt x="0" y="10"/>
                  </a:cubicBezTo>
                  <a:cubicBezTo>
                    <a:pt x="0" y="8"/>
                    <a:pt x="3" y="9"/>
                    <a:pt x="3" y="7"/>
                  </a:cubicBezTo>
                  <a:cubicBezTo>
                    <a:pt x="3" y="7"/>
                    <a:pt x="3" y="7"/>
                    <a:pt x="3" y="7"/>
                  </a:cubicBezTo>
                  <a:cubicBezTo>
                    <a:pt x="4" y="7"/>
                    <a:pt x="6" y="8"/>
                    <a:pt x="7" y="8"/>
                  </a:cubicBezTo>
                  <a:cubicBezTo>
                    <a:pt x="8" y="8"/>
                    <a:pt x="9" y="7"/>
                    <a:pt x="10" y="7"/>
                  </a:cubicBezTo>
                  <a:cubicBezTo>
                    <a:pt x="10" y="7"/>
                    <a:pt x="10" y="8"/>
                    <a:pt x="11" y="8"/>
                  </a:cubicBezTo>
                  <a:cubicBezTo>
                    <a:pt x="11" y="8"/>
                    <a:pt x="13" y="6"/>
                    <a:pt x="13" y="6"/>
                  </a:cubicBezTo>
                  <a:cubicBezTo>
                    <a:pt x="14" y="4"/>
                    <a:pt x="16" y="5"/>
                    <a:pt x="18" y="5"/>
                  </a:cubicBezTo>
                  <a:cubicBezTo>
                    <a:pt x="20" y="5"/>
                    <a:pt x="20" y="3"/>
                    <a:pt x="21" y="3"/>
                  </a:cubicBezTo>
                  <a:cubicBezTo>
                    <a:pt x="21" y="3"/>
                    <a:pt x="24" y="4"/>
                    <a:pt x="24" y="3"/>
                  </a:cubicBezTo>
                  <a:cubicBezTo>
                    <a:pt x="24" y="4"/>
                    <a:pt x="24" y="2"/>
                    <a:pt x="24" y="2"/>
                  </a:cubicBezTo>
                  <a:cubicBezTo>
                    <a:pt x="24" y="1"/>
                    <a:pt x="26" y="0"/>
                    <a:pt x="26" y="1"/>
                  </a:cubicBezTo>
                  <a:cubicBezTo>
                    <a:pt x="28" y="2"/>
                    <a:pt x="28" y="4"/>
                    <a:pt x="29" y="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noEditPoints="1"/>
            </p:cNvSpPr>
            <p:nvPr/>
          </p:nvSpPr>
          <p:spPr bwMode="auto">
            <a:xfrm>
              <a:off x="3674" y="3190"/>
              <a:ext cx="221" cy="210"/>
            </a:xfrm>
            <a:custGeom>
              <a:avLst/>
              <a:gdLst>
                <a:gd name="T0" fmla="*/ 47 w 55"/>
                <a:gd name="T1" fmla="*/ 49 h 52"/>
                <a:gd name="T2" fmla="*/ 42 w 55"/>
                <a:gd name="T3" fmla="*/ 46 h 52"/>
                <a:gd name="T4" fmla="*/ 39 w 55"/>
                <a:gd name="T5" fmla="*/ 46 h 52"/>
                <a:gd name="T6" fmla="*/ 37 w 55"/>
                <a:gd name="T7" fmla="*/ 46 h 52"/>
                <a:gd name="T8" fmla="*/ 41 w 55"/>
                <a:gd name="T9" fmla="*/ 48 h 52"/>
                <a:gd name="T10" fmla="*/ 50 w 55"/>
                <a:gd name="T11" fmla="*/ 52 h 52"/>
                <a:gd name="T12" fmla="*/ 53 w 55"/>
                <a:gd name="T13" fmla="*/ 18 h 52"/>
                <a:gd name="T14" fmla="*/ 53 w 55"/>
                <a:gd name="T15" fmla="*/ 15 h 52"/>
                <a:gd name="T16" fmla="*/ 51 w 55"/>
                <a:gd name="T17" fmla="*/ 13 h 52"/>
                <a:gd name="T18" fmla="*/ 51 w 55"/>
                <a:gd name="T19" fmla="*/ 11 h 52"/>
                <a:gd name="T20" fmla="*/ 50 w 55"/>
                <a:gd name="T21" fmla="*/ 10 h 52"/>
                <a:gd name="T22" fmla="*/ 47 w 55"/>
                <a:gd name="T23" fmla="*/ 6 h 52"/>
                <a:gd name="T24" fmla="*/ 38 w 55"/>
                <a:gd name="T25" fmla="*/ 7 h 52"/>
                <a:gd name="T26" fmla="*/ 30 w 55"/>
                <a:gd name="T27" fmla="*/ 3 h 52"/>
                <a:gd name="T28" fmla="*/ 24 w 55"/>
                <a:gd name="T29" fmla="*/ 1 h 52"/>
                <a:gd name="T30" fmla="*/ 22 w 55"/>
                <a:gd name="T31" fmla="*/ 3 h 52"/>
                <a:gd name="T32" fmla="*/ 19 w 55"/>
                <a:gd name="T33" fmla="*/ 10 h 52"/>
                <a:gd name="T34" fmla="*/ 17 w 55"/>
                <a:gd name="T35" fmla="*/ 12 h 52"/>
                <a:gd name="T36" fmla="*/ 17 w 55"/>
                <a:gd name="T37" fmla="*/ 15 h 52"/>
                <a:gd name="T38" fmla="*/ 13 w 55"/>
                <a:gd name="T39" fmla="*/ 15 h 52"/>
                <a:gd name="T40" fmla="*/ 8 w 55"/>
                <a:gd name="T41" fmla="*/ 15 h 52"/>
                <a:gd name="T42" fmla="*/ 4 w 55"/>
                <a:gd name="T43" fmla="*/ 16 h 52"/>
                <a:gd name="T44" fmla="*/ 0 w 55"/>
                <a:gd name="T45" fmla="*/ 16 h 52"/>
                <a:gd name="T46" fmla="*/ 1 w 55"/>
                <a:gd name="T47" fmla="*/ 21 h 52"/>
                <a:gd name="T48" fmla="*/ 4 w 55"/>
                <a:gd name="T49" fmla="*/ 25 h 52"/>
                <a:gd name="T50" fmla="*/ 6 w 55"/>
                <a:gd name="T51" fmla="*/ 22 h 52"/>
                <a:gd name="T52" fmla="*/ 7 w 55"/>
                <a:gd name="T53" fmla="*/ 20 h 52"/>
                <a:gd name="T54" fmla="*/ 11 w 55"/>
                <a:gd name="T55" fmla="*/ 19 h 52"/>
                <a:gd name="T56" fmla="*/ 13 w 55"/>
                <a:gd name="T57" fmla="*/ 24 h 52"/>
                <a:gd name="T58" fmla="*/ 20 w 55"/>
                <a:gd name="T59" fmla="*/ 30 h 52"/>
                <a:gd name="T60" fmla="*/ 22 w 55"/>
                <a:gd name="T61" fmla="*/ 37 h 52"/>
                <a:gd name="T62" fmla="*/ 24 w 55"/>
                <a:gd name="T63" fmla="*/ 38 h 52"/>
                <a:gd name="T64" fmla="*/ 28 w 55"/>
                <a:gd name="T65" fmla="*/ 39 h 52"/>
                <a:gd name="T66" fmla="*/ 34 w 55"/>
                <a:gd name="T67" fmla="*/ 41 h 52"/>
                <a:gd name="T68" fmla="*/ 39 w 55"/>
                <a:gd name="T69" fmla="*/ 45 h 52"/>
                <a:gd name="T70" fmla="*/ 42 w 55"/>
                <a:gd name="T71" fmla="*/ 45 h 52"/>
                <a:gd name="T72" fmla="*/ 37 w 55"/>
                <a:gd name="T73" fmla="*/ 40 h 52"/>
                <a:gd name="T74" fmla="*/ 30 w 55"/>
                <a:gd name="T75" fmla="*/ 33 h 52"/>
                <a:gd name="T76" fmla="*/ 27 w 55"/>
                <a:gd name="T77" fmla="*/ 31 h 52"/>
                <a:gd name="T78" fmla="*/ 26 w 55"/>
                <a:gd name="T79" fmla="*/ 29 h 52"/>
                <a:gd name="T80" fmla="*/ 24 w 55"/>
                <a:gd name="T81" fmla="*/ 25 h 52"/>
                <a:gd name="T82" fmla="*/ 23 w 55"/>
                <a:gd name="T83" fmla="*/ 17 h 52"/>
                <a:gd name="T84" fmla="*/ 26 w 55"/>
                <a:gd name="T85" fmla="*/ 20 h 52"/>
                <a:gd name="T86" fmla="*/ 30 w 55"/>
                <a:gd name="T87" fmla="*/ 17 h 52"/>
                <a:gd name="T88" fmla="*/ 38 w 55"/>
                <a:gd name="T89" fmla="*/ 17 h 52"/>
                <a:gd name="T90" fmla="*/ 42 w 55"/>
                <a:gd name="T91" fmla="*/ 17 h 52"/>
                <a:gd name="T92" fmla="*/ 44 w 55"/>
                <a:gd name="T93" fmla="*/ 17 h 52"/>
                <a:gd name="T94" fmla="*/ 47 w 55"/>
                <a:gd name="T95"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2">
                  <a:moveTo>
                    <a:pt x="50" y="52"/>
                  </a:moveTo>
                  <a:cubicBezTo>
                    <a:pt x="50" y="50"/>
                    <a:pt x="48" y="49"/>
                    <a:pt x="47" y="49"/>
                  </a:cubicBezTo>
                  <a:cubicBezTo>
                    <a:pt x="46" y="49"/>
                    <a:pt x="45" y="48"/>
                    <a:pt x="44" y="47"/>
                  </a:cubicBezTo>
                  <a:cubicBezTo>
                    <a:pt x="43" y="46"/>
                    <a:pt x="43" y="46"/>
                    <a:pt x="42" y="46"/>
                  </a:cubicBezTo>
                  <a:cubicBezTo>
                    <a:pt x="42" y="46"/>
                    <a:pt x="43" y="47"/>
                    <a:pt x="43" y="47"/>
                  </a:cubicBezTo>
                  <a:cubicBezTo>
                    <a:pt x="41" y="47"/>
                    <a:pt x="40" y="46"/>
                    <a:pt x="39" y="46"/>
                  </a:cubicBezTo>
                  <a:cubicBezTo>
                    <a:pt x="39" y="46"/>
                    <a:pt x="35" y="45"/>
                    <a:pt x="35" y="45"/>
                  </a:cubicBezTo>
                  <a:cubicBezTo>
                    <a:pt x="34" y="46"/>
                    <a:pt x="37" y="46"/>
                    <a:pt x="37" y="46"/>
                  </a:cubicBezTo>
                  <a:cubicBezTo>
                    <a:pt x="38" y="46"/>
                    <a:pt x="39" y="46"/>
                    <a:pt x="39" y="47"/>
                  </a:cubicBezTo>
                  <a:cubicBezTo>
                    <a:pt x="40" y="47"/>
                    <a:pt x="40" y="47"/>
                    <a:pt x="41" y="48"/>
                  </a:cubicBezTo>
                  <a:cubicBezTo>
                    <a:pt x="41" y="48"/>
                    <a:pt x="42" y="48"/>
                    <a:pt x="42" y="48"/>
                  </a:cubicBezTo>
                  <a:cubicBezTo>
                    <a:pt x="45" y="48"/>
                    <a:pt x="47" y="51"/>
                    <a:pt x="50" y="52"/>
                  </a:cubicBezTo>
                  <a:close/>
                  <a:moveTo>
                    <a:pt x="52" y="19"/>
                  </a:moveTo>
                  <a:cubicBezTo>
                    <a:pt x="51" y="18"/>
                    <a:pt x="53" y="19"/>
                    <a:pt x="53" y="18"/>
                  </a:cubicBezTo>
                  <a:cubicBezTo>
                    <a:pt x="53" y="18"/>
                    <a:pt x="52" y="16"/>
                    <a:pt x="52" y="16"/>
                  </a:cubicBezTo>
                  <a:cubicBezTo>
                    <a:pt x="53" y="15"/>
                    <a:pt x="52" y="14"/>
                    <a:pt x="53" y="15"/>
                  </a:cubicBezTo>
                  <a:cubicBezTo>
                    <a:pt x="54" y="15"/>
                    <a:pt x="55" y="15"/>
                    <a:pt x="55" y="14"/>
                  </a:cubicBezTo>
                  <a:cubicBezTo>
                    <a:pt x="54" y="14"/>
                    <a:pt x="52" y="14"/>
                    <a:pt x="51" y="13"/>
                  </a:cubicBezTo>
                  <a:cubicBezTo>
                    <a:pt x="50" y="12"/>
                    <a:pt x="51" y="12"/>
                    <a:pt x="51" y="12"/>
                  </a:cubicBezTo>
                  <a:cubicBezTo>
                    <a:pt x="51" y="12"/>
                    <a:pt x="50" y="12"/>
                    <a:pt x="51" y="11"/>
                  </a:cubicBezTo>
                  <a:cubicBezTo>
                    <a:pt x="51" y="11"/>
                    <a:pt x="52" y="11"/>
                    <a:pt x="52" y="11"/>
                  </a:cubicBezTo>
                  <a:cubicBezTo>
                    <a:pt x="52" y="10"/>
                    <a:pt x="50" y="11"/>
                    <a:pt x="50" y="10"/>
                  </a:cubicBezTo>
                  <a:cubicBezTo>
                    <a:pt x="49" y="10"/>
                    <a:pt x="50" y="8"/>
                    <a:pt x="50" y="8"/>
                  </a:cubicBezTo>
                  <a:cubicBezTo>
                    <a:pt x="49" y="6"/>
                    <a:pt x="49" y="6"/>
                    <a:pt x="47" y="6"/>
                  </a:cubicBezTo>
                  <a:cubicBezTo>
                    <a:pt x="47" y="6"/>
                    <a:pt x="46" y="8"/>
                    <a:pt x="46" y="8"/>
                  </a:cubicBezTo>
                  <a:cubicBezTo>
                    <a:pt x="43" y="9"/>
                    <a:pt x="40" y="9"/>
                    <a:pt x="38" y="7"/>
                  </a:cubicBezTo>
                  <a:cubicBezTo>
                    <a:pt x="37" y="7"/>
                    <a:pt x="35" y="7"/>
                    <a:pt x="35" y="7"/>
                  </a:cubicBezTo>
                  <a:cubicBezTo>
                    <a:pt x="33" y="5"/>
                    <a:pt x="32" y="4"/>
                    <a:pt x="30" y="3"/>
                  </a:cubicBezTo>
                  <a:cubicBezTo>
                    <a:pt x="29" y="2"/>
                    <a:pt x="28" y="1"/>
                    <a:pt x="26" y="0"/>
                  </a:cubicBezTo>
                  <a:cubicBezTo>
                    <a:pt x="25" y="0"/>
                    <a:pt x="24" y="0"/>
                    <a:pt x="24" y="1"/>
                  </a:cubicBezTo>
                  <a:cubicBezTo>
                    <a:pt x="25" y="2"/>
                    <a:pt x="24" y="2"/>
                    <a:pt x="24" y="2"/>
                  </a:cubicBezTo>
                  <a:cubicBezTo>
                    <a:pt x="22" y="2"/>
                    <a:pt x="23" y="3"/>
                    <a:pt x="22" y="3"/>
                  </a:cubicBezTo>
                  <a:cubicBezTo>
                    <a:pt x="21" y="4"/>
                    <a:pt x="19" y="4"/>
                    <a:pt x="19" y="5"/>
                  </a:cubicBezTo>
                  <a:cubicBezTo>
                    <a:pt x="19" y="7"/>
                    <a:pt x="22" y="9"/>
                    <a:pt x="19" y="10"/>
                  </a:cubicBezTo>
                  <a:cubicBezTo>
                    <a:pt x="17" y="11"/>
                    <a:pt x="18" y="9"/>
                    <a:pt x="16" y="11"/>
                  </a:cubicBezTo>
                  <a:cubicBezTo>
                    <a:pt x="16" y="12"/>
                    <a:pt x="17" y="12"/>
                    <a:pt x="17" y="12"/>
                  </a:cubicBezTo>
                  <a:cubicBezTo>
                    <a:pt x="17" y="13"/>
                    <a:pt x="16" y="13"/>
                    <a:pt x="16" y="13"/>
                  </a:cubicBezTo>
                  <a:cubicBezTo>
                    <a:pt x="16" y="14"/>
                    <a:pt x="17" y="14"/>
                    <a:pt x="17" y="15"/>
                  </a:cubicBezTo>
                  <a:cubicBezTo>
                    <a:pt x="16" y="16"/>
                    <a:pt x="15" y="15"/>
                    <a:pt x="14" y="15"/>
                  </a:cubicBezTo>
                  <a:cubicBezTo>
                    <a:pt x="12" y="14"/>
                    <a:pt x="13" y="15"/>
                    <a:pt x="13" y="15"/>
                  </a:cubicBezTo>
                  <a:cubicBezTo>
                    <a:pt x="13" y="16"/>
                    <a:pt x="9" y="14"/>
                    <a:pt x="10" y="13"/>
                  </a:cubicBezTo>
                  <a:cubicBezTo>
                    <a:pt x="9" y="14"/>
                    <a:pt x="9" y="15"/>
                    <a:pt x="8" y="15"/>
                  </a:cubicBezTo>
                  <a:cubicBezTo>
                    <a:pt x="7" y="15"/>
                    <a:pt x="5" y="15"/>
                    <a:pt x="4" y="15"/>
                  </a:cubicBezTo>
                  <a:cubicBezTo>
                    <a:pt x="4" y="15"/>
                    <a:pt x="4" y="15"/>
                    <a:pt x="4" y="16"/>
                  </a:cubicBezTo>
                  <a:cubicBezTo>
                    <a:pt x="4" y="16"/>
                    <a:pt x="3" y="16"/>
                    <a:pt x="2" y="16"/>
                  </a:cubicBezTo>
                  <a:cubicBezTo>
                    <a:pt x="2" y="16"/>
                    <a:pt x="0" y="15"/>
                    <a:pt x="0" y="16"/>
                  </a:cubicBezTo>
                  <a:cubicBezTo>
                    <a:pt x="0" y="17"/>
                    <a:pt x="1" y="17"/>
                    <a:pt x="1" y="18"/>
                  </a:cubicBezTo>
                  <a:cubicBezTo>
                    <a:pt x="1" y="19"/>
                    <a:pt x="1" y="20"/>
                    <a:pt x="1" y="21"/>
                  </a:cubicBezTo>
                  <a:cubicBezTo>
                    <a:pt x="2" y="22"/>
                    <a:pt x="3" y="22"/>
                    <a:pt x="3" y="23"/>
                  </a:cubicBezTo>
                  <a:cubicBezTo>
                    <a:pt x="3" y="23"/>
                    <a:pt x="4" y="25"/>
                    <a:pt x="4" y="25"/>
                  </a:cubicBezTo>
                  <a:cubicBezTo>
                    <a:pt x="5" y="24"/>
                    <a:pt x="6" y="22"/>
                    <a:pt x="5" y="21"/>
                  </a:cubicBezTo>
                  <a:cubicBezTo>
                    <a:pt x="6" y="21"/>
                    <a:pt x="5" y="24"/>
                    <a:pt x="6" y="22"/>
                  </a:cubicBezTo>
                  <a:cubicBezTo>
                    <a:pt x="7" y="22"/>
                    <a:pt x="7" y="21"/>
                    <a:pt x="6" y="20"/>
                  </a:cubicBezTo>
                  <a:cubicBezTo>
                    <a:pt x="6" y="20"/>
                    <a:pt x="7" y="20"/>
                    <a:pt x="7" y="20"/>
                  </a:cubicBezTo>
                  <a:cubicBezTo>
                    <a:pt x="7" y="20"/>
                    <a:pt x="7" y="17"/>
                    <a:pt x="8" y="17"/>
                  </a:cubicBezTo>
                  <a:cubicBezTo>
                    <a:pt x="10" y="17"/>
                    <a:pt x="10" y="18"/>
                    <a:pt x="11" y="19"/>
                  </a:cubicBezTo>
                  <a:cubicBezTo>
                    <a:pt x="12" y="20"/>
                    <a:pt x="13" y="19"/>
                    <a:pt x="13" y="20"/>
                  </a:cubicBezTo>
                  <a:cubicBezTo>
                    <a:pt x="14" y="21"/>
                    <a:pt x="13" y="23"/>
                    <a:pt x="13" y="24"/>
                  </a:cubicBezTo>
                  <a:cubicBezTo>
                    <a:pt x="13" y="26"/>
                    <a:pt x="15" y="27"/>
                    <a:pt x="17" y="29"/>
                  </a:cubicBezTo>
                  <a:cubicBezTo>
                    <a:pt x="17" y="29"/>
                    <a:pt x="20" y="30"/>
                    <a:pt x="20" y="30"/>
                  </a:cubicBezTo>
                  <a:cubicBezTo>
                    <a:pt x="18" y="31"/>
                    <a:pt x="16" y="28"/>
                    <a:pt x="16" y="32"/>
                  </a:cubicBezTo>
                  <a:cubicBezTo>
                    <a:pt x="16" y="33"/>
                    <a:pt x="21" y="36"/>
                    <a:pt x="22" y="37"/>
                  </a:cubicBezTo>
                  <a:cubicBezTo>
                    <a:pt x="22" y="37"/>
                    <a:pt x="21" y="36"/>
                    <a:pt x="21" y="36"/>
                  </a:cubicBezTo>
                  <a:cubicBezTo>
                    <a:pt x="22" y="37"/>
                    <a:pt x="23" y="37"/>
                    <a:pt x="24" y="38"/>
                  </a:cubicBezTo>
                  <a:cubicBezTo>
                    <a:pt x="25" y="38"/>
                    <a:pt x="24" y="39"/>
                    <a:pt x="24" y="40"/>
                  </a:cubicBezTo>
                  <a:cubicBezTo>
                    <a:pt x="25" y="41"/>
                    <a:pt x="28" y="40"/>
                    <a:pt x="28" y="39"/>
                  </a:cubicBezTo>
                  <a:cubicBezTo>
                    <a:pt x="29" y="39"/>
                    <a:pt x="29" y="39"/>
                    <a:pt x="30" y="40"/>
                  </a:cubicBezTo>
                  <a:cubicBezTo>
                    <a:pt x="31" y="41"/>
                    <a:pt x="32" y="40"/>
                    <a:pt x="34" y="41"/>
                  </a:cubicBezTo>
                  <a:cubicBezTo>
                    <a:pt x="35" y="41"/>
                    <a:pt x="35" y="42"/>
                    <a:pt x="36" y="43"/>
                  </a:cubicBezTo>
                  <a:cubicBezTo>
                    <a:pt x="37" y="44"/>
                    <a:pt x="38" y="44"/>
                    <a:pt x="39" y="45"/>
                  </a:cubicBezTo>
                  <a:cubicBezTo>
                    <a:pt x="39" y="45"/>
                    <a:pt x="40" y="45"/>
                    <a:pt x="40" y="45"/>
                  </a:cubicBezTo>
                  <a:cubicBezTo>
                    <a:pt x="40" y="46"/>
                    <a:pt x="42" y="46"/>
                    <a:pt x="42" y="45"/>
                  </a:cubicBezTo>
                  <a:cubicBezTo>
                    <a:pt x="42" y="44"/>
                    <a:pt x="39" y="43"/>
                    <a:pt x="38" y="42"/>
                  </a:cubicBezTo>
                  <a:cubicBezTo>
                    <a:pt x="37" y="42"/>
                    <a:pt x="37" y="41"/>
                    <a:pt x="37" y="40"/>
                  </a:cubicBezTo>
                  <a:cubicBezTo>
                    <a:pt x="37" y="39"/>
                    <a:pt x="36" y="39"/>
                    <a:pt x="35" y="39"/>
                  </a:cubicBezTo>
                  <a:cubicBezTo>
                    <a:pt x="33" y="37"/>
                    <a:pt x="32" y="35"/>
                    <a:pt x="30" y="33"/>
                  </a:cubicBezTo>
                  <a:cubicBezTo>
                    <a:pt x="29" y="33"/>
                    <a:pt x="28" y="32"/>
                    <a:pt x="28" y="31"/>
                  </a:cubicBezTo>
                  <a:cubicBezTo>
                    <a:pt x="27" y="31"/>
                    <a:pt x="27" y="31"/>
                    <a:pt x="27" y="31"/>
                  </a:cubicBezTo>
                  <a:cubicBezTo>
                    <a:pt x="27" y="31"/>
                    <a:pt x="26" y="31"/>
                    <a:pt x="26" y="31"/>
                  </a:cubicBezTo>
                  <a:cubicBezTo>
                    <a:pt x="25" y="30"/>
                    <a:pt x="26" y="30"/>
                    <a:pt x="26" y="29"/>
                  </a:cubicBezTo>
                  <a:cubicBezTo>
                    <a:pt x="27" y="29"/>
                    <a:pt x="25" y="28"/>
                    <a:pt x="25" y="28"/>
                  </a:cubicBezTo>
                  <a:cubicBezTo>
                    <a:pt x="25" y="27"/>
                    <a:pt x="24" y="26"/>
                    <a:pt x="24" y="25"/>
                  </a:cubicBezTo>
                  <a:cubicBezTo>
                    <a:pt x="23" y="24"/>
                    <a:pt x="22" y="24"/>
                    <a:pt x="22" y="23"/>
                  </a:cubicBezTo>
                  <a:cubicBezTo>
                    <a:pt x="21" y="22"/>
                    <a:pt x="21" y="17"/>
                    <a:pt x="23" y="17"/>
                  </a:cubicBezTo>
                  <a:cubicBezTo>
                    <a:pt x="24" y="17"/>
                    <a:pt x="25" y="21"/>
                    <a:pt x="27" y="20"/>
                  </a:cubicBezTo>
                  <a:cubicBezTo>
                    <a:pt x="26" y="20"/>
                    <a:pt x="26" y="20"/>
                    <a:pt x="26" y="20"/>
                  </a:cubicBezTo>
                  <a:cubicBezTo>
                    <a:pt x="28" y="20"/>
                    <a:pt x="27" y="18"/>
                    <a:pt x="28" y="17"/>
                  </a:cubicBezTo>
                  <a:cubicBezTo>
                    <a:pt x="29" y="17"/>
                    <a:pt x="30" y="17"/>
                    <a:pt x="30" y="17"/>
                  </a:cubicBezTo>
                  <a:cubicBezTo>
                    <a:pt x="31" y="18"/>
                    <a:pt x="31" y="17"/>
                    <a:pt x="32" y="16"/>
                  </a:cubicBezTo>
                  <a:cubicBezTo>
                    <a:pt x="34" y="18"/>
                    <a:pt x="35" y="17"/>
                    <a:pt x="38" y="17"/>
                  </a:cubicBezTo>
                  <a:cubicBezTo>
                    <a:pt x="38" y="18"/>
                    <a:pt x="41" y="19"/>
                    <a:pt x="41" y="18"/>
                  </a:cubicBezTo>
                  <a:cubicBezTo>
                    <a:pt x="42" y="17"/>
                    <a:pt x="42" y="17"/>
                    <a:pt x="42" y="17"/>
                  </a:cubicBezTo>
                  <a:cubicBezTo>
                    <a:pt x="43" y="17"/>
                    <a:pt x="43" y="18"/>
                    <a:pt x="44" y="17"/>
                  </a:cubicBezTo>
                  <a:cubicBezTo>
                    <a:pt x="44" y="17"/>
                    <a:pt x="44" y="17"/>
                    <a:pt x="44" y="17"/>
                  </a:cubicBezTo>
                  <a:cubicBezTo>
                    <a:pt x="45" y="16"/>
                    <a:pt x="46" y="17"/>
                    <a:pt x="47" y="17"/>
                  </a:cubicBezTo>
                  <a:cubicBezTo>
                    <a:pt x="47" y="17"/>
                    <a:pt x="47" y="17"/>
                    <a:pt x="47" y="17"/>
                  </a:cubicBezTo>
                  <a:cubicBezTo>
                    <a:pt x="50" y="17"/>
                    <a:pt x="49" y="20"/>
                    <a:pt x="52" y="1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noEditPoints="1"/>
            </p:cNvSpPr>
            <p:nvPr/>
          </p:nvSpPr>
          <p:spPr bwMode="auto">
            <a:xfrm>
              <a:off x="3480" y="2602"/>
              <a:ext cx="141" cy="169"/>
            </a:xfrm>
            <a:custGeom>
              <a:avLst/>
              <a:gdLst>
                <a:gd name="T0" fmla="*/ 8 w 35"/>
                <a:gd name="T1" fmla="*/ 38 h 42"/>
                <a:gd name="T2" fmla="*/ 5 w 35"/>
                <a:gd name="T3" fmla="*/ 34 h 42"/>
                <a:gd name="T4" fmla="*/ 1 w 35"/>
                <a:gd name="T5" fmla="*/ 30 h 42"/>
                <a:gd name="T6" fmla="*/ 2 w 35"/>
                <a:gd name="T7" fmla="*/ 26 h 42"/>
                <a:gd name="T8" fmla="*/ 1 w 35"/>
                <a:gd name="T9" fmla="*/ 23 h 42"/>
                <a:gd name="T10" fmla="*/ 3 w 35"/>
                <a:gd name="T11" fmla="*/ 16 h 42"/>
                <a:gd name="T12" fmla="*/ 10 w 35"/>
                <a:gd name="T13" fmla="*/ 16 h 42"/>
                <a:gd name="T14" fmla="*/ 9 w 35"/>
                <a:gd name="T15" fmla="*/ 15 h 42"/>
                <a:gd name="T16" fmla="*/ 9 w 35"/>
                <a:gd name="T17" fmla="*/ 11 h 42"/>
                <a:gd name="T18" fmla="*/ 12 w 35"/>
                <a:gd name="T19" fmla="*/ 11 h 42"/>
                <a:gd name="T20" fmla="*/ 16 w 35"/>
                <a:gd name="T21" fmla="*/ 10 h 42"/>
                <a:gd name="T22" fmla="*/ 17 w 35"/>
                <a:gd name="T23" fmla="*/ 13 h 42"/>
                <a:gd name="T24" fmla="*/ 16 w 35"/>
                <a:gd name="T25" fmla="*/ 14 h 42"/>
                <a:gd name="T26" fmla="*/ 22 w 35"/>
                <a:gd name="T27" fmla="*/ 18 h 42"/>
                <a:gd name="T28" fmla="*/ 18 w 35"/>
                <a:gd name="T29" fmla="*/ 20 h 42"/>
                <a:gd name="T30" fmla="*/ 14 w 35"/>
                <a:gd name="T31" fmla="*/ 28 h 42"/>
                <a:gd name="T32" fmla="*/ 14 w 35"/>
                <a:gd name="T33" fmla="*/ 29 h 42"/>
                <a:gd name="T34" fmla="*/ 19 w 35"/>
                <a:gd name="T35" fmla="*/ 28 h 42"/>
                <a:gd name="T36" fmla="*/ 21 w 35"/>
                <a:gd name="T37" fmla="*/ 30 h 42"/>
                <a:gd name="T38" fmla="*/ 22 w 35"/>
                <a:gd name="T39" fmla="*/ 33 h 42"/>
                <a:gd name="T40" fmla="*/ 17 w 35"/>
                <a:gd name="T41" fmla="*/ 35 h 42"/>
                <a:gd name="T42" fmla="*/ 17 w 35"/>
                <a:gd name="T43" fmla="*/ 34 h 42"/>
                <a:gd name="T44" fmla="*/ 16 w 35"/>
                <a:gd name="T45" fmla="*/ 35 h 42"/>
                <a:gd name="T46" fmla="*/ 13 w 35"/>
                <a:gd name="T47" fmla="*/ 29 h 42"/>
                <a:gd name="T48" fmla="*/ 13 w 35"/>
                <a:gd name="T49" fmla="*/ 30 h 42"/>
                <a:gd name="T50" fmla="*/ 13 w 35"/>
                <a:gd name="T51" fmla="*/ 33 h 42"/>
                <a:gd name="T52" fmla="*/ 12 w 35"/>
                <a:gd name="T53" fmla="*/ 36 h 42"/>
                <a:gd name="T54" fmla="*/ 11 w 35"/>
                <a:gd name="T55" fmla="*/ 39 h 42"/>
                <a:gd name="T56" fmla="*/ 33 w 35"/>
                <a:gd name="T57" fmla="*/ 22 h 42"/>
                <a:gd name="T58" fmla="*/ 35 w 35"/>
                <a:gd name="T59" fmla="*/ 27 h 42"/>
                <a:gd name="T60" fmla="*/ 34 w 35"/>
                <a:gd name="T61" fmla="*/ 31 h 42"/>
                <a:gd name="T62" fmla="*/ 31 w 35"/>
                <a:gd name="T63" fmla="*/ 36 h 42"/>
                <a:gd name="T64" fmla="*/ 30 w 35"/>
                <a:gd name="T65" fmla="*/ 35 h 42"/>
                <a:gd name="T66" fmla="*/ 28 w 35"/>
                <a:gd name="T67" fmla="*/ 34 h 42"/>
                <a:gd name="T68" fmla="*/ 24 w 35"/>
                <a:gd name="T69" fmla="*/ 31 h 42"/>
                <a:gd name="T70" fmla="*/ 24 w 35"/>
                <a:gd name="T71" fmla="*/ 28 h 42"/>
                <a:gd name="T72" fmla="*/ 27 w 35"/>
                <a:gd name="T73" fmla="*/ 24 h 42"/>
                <a:gd name="T74" fmla="*/ 30 w 35"/>
                <a:gd name="T75" fmla="*/ 24 h 42"/>
                <a:gd name="T76" fmla="*/ 31 w 35"/>
                <a:gd name="T77" fmla="*/ 26 h 42"/>
                <a:gd name="T78" fmla="*/ 29 w 35"/>
                <a:gd name="T79" fmla="*/ 23 h 42"/>
                <a:gd name="T80" fmla="*/ 32 w 35"/>
                <a:gd name="T81" fmla="*/ 38 h 42"/>
                <a:gd name="T82" fmla="*/ 30 w 35"/>
                <a:gd name="T83" fmla="*/ 41 h 42"/>
                <a:gd name="T84" fmla="*/ 25 w 35"/>
                <a:gd name="T85" fmla="*/ 40 h 42"/>
                <a:gd name="T86" fmla="*/ 25 w 35"/>
                <a:gd name="T87" fmla="*/ 37 h 42"/>
                <a:gd name="T88" fmla="*/ 29 w 35"/>
                <a:gd name="T89" fmla="*/ 37 h 42"/>
                <a:gd name="T90" fmla="*/ 2 w 35"/>
                <a:gd name="T91" fmla="*/ 24 h 42"/>
                <a:gd name="T92" fmla="*/ 2 w 35"/>
                <a:gd name="T93" fmla="*/ 24 h 42"/>
                <a:gd name="T94" fmla="*/ 17 w 35"/>
                <a:gd name="T95" fmla="*/ 10 h 42"/>
                <a:gd name="T96" fmla="*/ 10 w 35"/>
                <a:gd name="T97" fmla="*/ 10 h 42"/>
                <a:gd name="T98" fmla="*/ 6 w 35"/>
                <a:gd name="T99" fmla="*/ 11 h 42"/>
                <a:gd name="T100" fmla="*/ 4 w 35"/>
                <a:gd name="T101" fmla="*/ 13 h 42"/>
                <a:gd name="T102" fmla="*/ 4 w 35"/>
                <a:gd name="T103" fmla="*/ 10 h 42"/>
                <a:gd name="T104" fmla="*/ 14 w 35"/>
                <a:gd name="T105" fmla="*/ 3 h 42"/>
                <a:gd name="T106" fmla="*/ 18 w 35"/>
                <a:gd name="T107" fmla="*/ 1 h 42"/>
                <a:gd name="T108" fmla="*/ 19 w 35"/>
                <a:gd name="T109" fmla="*/ 2 h 42"/>
                <a:gd name="T110" fmla="*/ 28 w 35"/>
                <a:gd name="T111" fmla="*/ 39 h 42"/>
                <a:gd name="T112" fmla="*/ 29 w 35"/>
                <a:gd name="T11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42">
                  <a:moveTo>
                    <a:pt x="11" y="39"/>
                  </a:moveTo>
                  <a:cubicBezTo>
                    <a:pt x="10" y="39"/>
                    <a:pt x="9" y="38"/>
                    <a:pt x="8" y="38"/>
                  </a:cubicBezTo>
                  <a:cubicBezTo>
                    <a:pt x="7" y="38"/>
                    <a:pt x="6" y="38"/>
                    <a:pt x="5" y="38"/>
                  </a:cubicBezTo>
                  <a:cubicBezTo>
                    <a:pt x="5" y="37"/>
                    <a:pt x="6" y="35"/>
                    <a:pt x="5" y="34"/>
                  </a:cubicBezTo>
                  <a:cubicBezTo>
                    <a:pt x="5" y="33"/>
                    <a:pt x="5" y="31"/>
                    <a:pt x="5" y="31"/>
                  </a:cubicBezTo>
                  <a:cubicBezTo>
                    <a:pt x="4" y="30"/>
                    <a:pt x="2" y="31"/>
                    <a:pt x="1" y="30"/>
                  </a:cubicBezTo>
                  <a:cubicBezTo>
                    <a:pt x="0" y="29"/>
                    <a:pt x="2" y="27"/>
                    <a:pt x="2" y="26"/>
                  </a:cubicBezTo>
                  <a:cubicBezTo>
                    <a:pt x="2" y="26"/>
                    <a:pt x="2" y="26"/>
                    <a:pt x="2" y="26"/>
                  </a:cubicBezTo>
                  <a:cubicBezTo>
                    <a:pt x="5" y="27"/>
                    <a:pt x="2" y="22"/>
                    <a:pt x="2" y="22"/>
                  </a:cubicBezTo>
                  <a:cubicBezTo>
                    <a:pt x="2" y="22"/>
                    <a:pt x="2" y="23"/>
                    <a:pt x="1" y="23"/>
                  </a:cubicBezTo>
                  <a:cubicBezTo>
                    <a:pt x="1" y="23"/>
                    <a:pt x="2" y="14"/>
                    <a:pt x="2" y="14"/>
                  </a:cubicBezTo>
                  <a:cubicBezTo>
                    <a:pt x="3" y="14"/>
                    <a:pt x="3" y="15"/>
                    <a:pt x="3" y="16"/>
                  </a:cubicBezTo>
                  <a:cubicBezTo>
                    <a:pt x="4" y="18"/>
                    <a:pt x="8" y="13"/>
                    <a:pt x="8" y="13"/>
                  </a:cubicBezTo>
                  <a:cubicBezTo>
                    <a:pt x="11" y="12"/>
                    <a:pt x="6" y="17"/>
                    <a:pt x="10" y="16"/>
                  </a:cubicBezTo>
                  <a:cubicBezTo>
                    <a:pt x="9" y="16"/>
                    <a:pt x="10" y="15"/>
                    <a:pt x="10" y="14"/>
                  </a:cubicBezTo>
                  <a:cubicBezTo>
                    <a:pt x="10" y="14"/>
                    <a:pt x="9" y="15"/>
                    <a:pt x="9" y="15"/>
                  </a:cubicBezTo>
                  <a:cubicBezTo>
                    <a:pt x="9" y="14"/>
                    <a:pt x="10" y="13"/>
                    <a:pt x="10" y="13"/>
                  </a:cubicBezTo>
                  <a:cubicBezTo>
                    <a:pt x="10" y="12"/>
                    <a:pt x="9" y="12"/>
                    <a:pt x="9" y="11"/>
                  </a:cubicBezTo>
                  <a:cubicBezTo>
                    <a:pt x="9" y="10"/>
                    <a:pt x="12" y="10"/>
                    <a:pt x="12" y="10"/>
                  </a:cubicBezTo>
                  <a:cubicBezTo>
                    <a:pt x="12" y="11"/>
                    <a:pt x="12" y="11"/>
                    <a:pt x="12" y="11"/>
                  </a:cubicBezTo>
                  <a:cubicBezTo>
                    <a:pt x="13" y="11"/>
                    <a:pt x="12" y="9"/>
                    <a:pt x="14" y="10"/>
                  </a:cubicBezTo>
                  <a:cubicBezTo>
                    <a:pt x="15" y="10"/>
                    <a:pt x="15" y="10"/>
                    <a:pt x="16" y="10"/>
                  </a:cubicBezTo>
                  <a:cubicBezTo>
                    <a:pt x="17" y="11"/>
                    <a:pt x="17" y="10"/>
                    <a:pt x="17" y="11"/>
                  </a:cubicBezTo>
                  <a:cubicBezTo>
                    <a:pt x="17" y="12"/>
                    <a:pt x="17" y="12"/>
                    <a:pt x="17" y="13"/>
                  </a:cubicBezTo>
                  <a:cubicBezTo>
                    <a:pt x="17" y="13"/>
                    <a:pt x="18" y="14"/>
                    <a:pt x="18" y="14"/>
                  </a:cubicBezTo>
                  <a:cubicBezTo>
                    <a:pt x="17" y="15"/>
                    <a:pt x="17" y="14"/>
                    <a:pt x="16" y="14"/>
                  </a:cubicBezTo>
                  <a:cubicBezTo>
                    <a:pt x="17" y="14"/>
                    <a:pt x="18" y="16"/>
                    <a:pt x="18" y="16"/>
                  </a:cubicBezTo>
                  <a:cubicBezTo>
                    <a:pt x="19" y="18"/>
                    <a:pt x="22" y="15"/>
                    <a:pt x="22" y="18"/>
                  </a:cubicBezTo>
                  <a:cubicBezTo>
                    <a:pt x="22" y="18"/>
                    <a:pt x="20" y="22"/>
                    <a:pt x="19" y="22"/>
                  </a:cubicBezTo>
                  <a:cubicBezTo>
                    <a:pt x="18" y="22"/>
                    <a:pt x="18" y="20"/>
                    <a:pt x="18" y="20"/>
                  </a:cubicBezTo>
                  <a:cubicBezTo>
                    <a:pt x="17" y="20"/>
                    <a:pt x="17" y="25"/>
                    <a:pt x="17" y="25"/>
                  </a:cubicBezTo>
                  <a:cubicBezTo>
                    <a:pt x="16" y="26"/>
                    <a:pt x="16" y="27"/>
                    <a:pt x="14" y="28"/>
                  </a:cubicBezTo>
                  <a:cubicBezTo>
                    <a:pt x="14" y="28"/>
                    <a:pt x="12" y="27"/>
                    <a:pt x="12" y="27"/>
                  </a:cubicBezTo>
                  <a:cubicBezTo>
                    <a:pt x="12" y="28"/>
                    <a:pt x="14" y="28"/>
                    <a:pt x="14" y="29"/>
                  </a:cubicBezTo>
                  <a:cubicBezTo>
                    <a:pt x="14" y="29"/>
                    <a:pt x="15" y="30"/>
                    <a:pt x="16" y="29"/>
                  </a:cubicBezTo>
                  <a:cubicBezTo>
                    <a:pt x="16" y="29"/>
                    <a:pt x="18" y="27"/>
                    <a:pt x="19" y="28"/>
                  </a:cubicBezTo>
                  <a:cubicBezTo>
                    <a:pt x="20" y="29"/>
                    <a:pt x="19" y="29"/>
                    <a:pt x="21" y="28"/>
                  </a:cubicBezTo>
                  <a:cubicBezTo>
                    <a:pt x="21" y="28"/>
                    <a:pt x="21" y="30"/>
                    <a:pt x="21" y="30"/>
                  </a:cubicBezTo>
                  <a:cubicBezTo>
                    <a:pt x="21" y="30"/>
                    <a:pt x="21" y="30"/>
                    <a:pt x="21" y="30"/>
                  </a:cubicBezTo>
                  <a:cubicBezTo>
                    <a:pt x="21" y="30"/>
                    <a:pt x="22" y="32"/>
                    <a:pt x="22" y="33"/>
                  </a:cubicBezTo>
                  <a:cubicBezTo>
                    <a:pt x="22" y="35"/>
                    <a:pt x="22" y="36"/>
                    <a:pt x="20" y="36"/>
                  </a:cubicBezTo>
                  <a:cubicBezTo>
                    <a:pt x="19" y="36"/>
                    <a:pt x="18" y="35"/>
                    <a:pt x="17" y="35"/>
                  </a:cubicBezTo>
                  <a:cubicBezTo>
                    <a:pt x="17" y="35"/>
                    <a:pt x="17" y="35"/>
                    <a:pt x="16" y="35"/>
                  </a:cubicBezTo>
                  <a:cubicBezTo>
                    <a:pt x="15" y="34"/>
                    <a:pt x="18" y="35"/>
                    <a:pt x="17" y="34"/>
                  </a:cubicBezTo>
                  <a:cubicBezTo>
                    <a:pt x="17" y="34"/>
                    <a:pt x="16" y="33"/>
                    <a:pt x="16" y="33"/>
                  </a:cubicBezTo>
                  <a:cubicBezTo>
                    <a:pt x="15" y="34"/>
                    <a:pt x="16" y="34"/>
                    <a:pt x="16" y="35"/>
                  </a:cubicBezTo>
                  <a:cubicBezTo>
                    <a:pt x="16" y="35"/>
                    <a:pt x="15" y="32"/>
                    <a:pt x="15" y="32"/>
                  </a:cubicBezTo>
                  <a:cubicBezTo>
                    <a:pt x="15" y="31"/>
                    <a:pt x="13" y="30"/>
                    <a:pt x="13" y="29"/>
                  </a:cubicBezTo>
                  <a:cubicBezTo>
                    <a:pt x="13" y="30"/>
                    <a:pt x="12" y="30"/>
                    <a:pt x="12" y="30"/>
                  </a:cubicBezTo>
                  <a:cubicBezTo>
                    <a:pt x="11" y="30"/>
                    <a:pt x="13" y="30"/>
                    <a:pt x="13" y="30"/>
                  </a:cubicBezTo>
                  <a:cubicBezTo>
                    <a:pt x="13" y="31"/>
                    <a:pt x="12" y="31"/>
                    <a:pt x="12" y="31"/>
                  </a:cubicBezTo>
                  <a:cubicBezTo>
                    <a:pt x="12" y="32"/>
                    <a:pt x="12" y="33"/>
                    <a:pt x="13" y="33"/>
                  </a:cubicBezTo>
                  <a:cubicBezTo>
                    <a:pt x="14" y="34"/>
                    <a:pt x="11" y="35"/>
                    <a:pt x="11" y="36"/>
                  </a:cubicBezTo>
                  <a:cubicBezTo>
                    <a:pt x="11" y="37"/>
                    <a:pt x="12" y="36"/>
                    <a:pt x="12" y="36"/>
                  </a:cubicBezTo>
                  <a:cubicBezTo>
                    <a:pt x="13" y="37"/>
                    <a:pt x="13" y="37"/>
                    <a:pt x="13" y="38"/>
                  </a:cubicBezTo>
                  <a:cubicBezTo>
                    <a:pt x="13" y="37"/>
                    <a:pt x="11" y="38"/>
                    <a:pt x="11" y="39"/>
                  </a:cubicBezTo>
                  <a:close/>
                  <a:moveTo>
                    <a:pt x="30" y="22"/>
                  </a:moveTo>
                  <a:cubicBezTo>
                    <a:pt x="31" y="22"/>
                    <a:pt x="32" y="22"/>
                    <a:pt x="33" y="22"/>
                  </a:cubicBezTo>
                  <a:cubicBezTo>
                    <a:pt x="35" y="22"/>
                    <a:pt x="34" y="23"/>
                    <a:pt x="34" y="24"/>
                  </a:cubicBezTo>
                  <a:cubicBezTo>
                    <a:pt x="34" y="25"/>
                    <a:pt x="35" y="26"/>
                    <a:pt x="35" y="27"/>
                  </a:cubicBezTo>
                  <a:cubicBezTo>
                    <a:pt x="34" y="28"/>
                    <a:pt x="32" y="28"/>
                    <a:pt x="32" y="30"/>
                  </a:cubicBezTo>
                  <a:cubicBezTo>
                    <a:pt x="32" y="30"/>
                    <a:pt x="33" y="31"/>
                    <a:pt x="34" y="31"/>
                  </a:cubicBezTo>
                  <a:cubicBezTo>
                    <a:pt x="34" y="33"/>
                    <a:pt x="34" y="33"/>
                    <a:pt x="32" y="33"/>
                  </a:cubicBezTo>
                  <a:cubicBezTo>
                    <a:pt x="29" y="34"/>
                    <a:pt x="34" y="36"/>
                    <a:pt x="31" y="36"/>
                  </a:cubicBezTo>
                  <a:cubicBezTo>
                    <a:pt x="30" y="36"/>
                    <a:pt x="29" y="36"/>
                    <a:pt x="29" y="35"/>
                  </a:cubicBezTo>
                  <a:cubicBezTo>
                    <a:pt x="29" y="36"/>
                    <a:pt x="29" y="36"/>
                    <a:pt x="30" y="35"/>
                  </a:cubicBezTo>
                  <a:cubicBezTo>
                    <a:pt x="30" y="35"/>
                    <a:pt x="29" y="34"/>
                    <a:pt x="29" y="33"/>
                  </a:cubicBezTo>
                  <a:cubicBezTo>
                    <a:pt x="29" y="33"/>
                    <a:pt x="28" y="34"/>
                    <a:pt x="28" y="34"/>
                  </a:cubicBezTo>
                  <a:cubicBezTo>
                    <a:pt x="27" y="33"/>
                    <a:pt x="26" y="34"/>
                    <a:pt x="25" y="33"/>
                  </a:cubicBezTo>
                  <a:cubicBezTo>
                    <a:pt x="26" y="33"/>
                    <a:pt x="24" y="31"/>
                    <a:pt x="24" y="31"/>
                  </a:cubicBezTo>
                  <a:cubicBezTo>
                    <a:pt x="24" y="31"/>
                    <a:pt x="25" y="31"/>
                    <a:pt x="25" y="30"/>
                  </a:cubicBezTo>
                  <a:cubicBezTo>
                    <a:pt x="25" y="29"/>
                    <a:pt x="25" y="29"/>
                    <a:pt x="24" y="28"/>
                  </a:cubicBezTo>
                  <a:cubicBezTo>
                    <a:pt x="24" y="28"/>
                    <a:pt x="22" y="27"/>
                    <a:pt x="22" y="26"/>
                  </a:cubicBezTo>
                  <a:cubicBezTo>
                    <a:pt x="23" y="26"/>
                    <a:pt x="28" y="27"/>
                    <a:pt x="27" y="24"/>
                  </a:cubicBezTo>
                  <a:cubicBezTo>
                    <a:pt x="27" y="23"/>
                    <a:pt x="26" y="23"/>
                    <a:pt x="25" y="23"/>
                  </a:cubicBezTo>
                  <a:cubicBezTo>
                    <a:pt x="26" y="24"/>
                    <a:pt x="28" y="23"/>
                    <a:pt x="30" y="24"/>
                  </a:cubicBezTo>
                  <a:cubicBezTo>
                    <a:pt x="32" y="24"/>
                    <a:pt x="30" y="27"/>
                    <a:pt x="30" y="27"/>
                  </a:cubicBezTo>
                  <a:cubicBezTo>
                    <a:pt x="31" y="28"/>
                    <a:pt x="31" y="27"/>
                    <a:pt x="31" y="26"/>
                  </a:cubicBezTo>
                  <a:cubicBezTo>
                    <a:pt x="31" y="25"/>
                    <a:pt x="31" y="24"/>
                    <a:pt x="31" y="24"/>
                  </a:cubicBezTo>
                  <a:cubicBezTo>
                    <a:pt x="31" y="23"/>
                    <a:pt x="29" y="24"/>
                    <a:pt x="29" y="23"/>
                  </a:cubicBezTo>
                  <a:cubicBezTo>
                    <a:pt x="30" y="23"/>
                    <a:pt x="30" y="23"/>
                    <a:pt x="30" y="22"/>
                  </a:cubicBezTo>
                  <a:close/>
                  <a:moveTo>
                    <a:pt x="32" y="38"/>
                  </a:moveTo>
                  <a:cubicBezTo>
                    <a:pt x="32" y="38"/>
                    <a:pt x="32" y="38"/>
                    <a:pt x="31" y="38"/>
                  </a:cubicBezTo>
                  <a:cubicBezTo>
                    <a:pt x="31" y="39"/>
                    <a:pt x="30" y="40"/>
                    <a:pt x="30" y="41"/>
                  </a:cubicBezTo>
                  <a:cubicBezTo>
                    <a:pt x="29" y="39"/>
                    <a:pt x="28" y="42"/>
                    <a:pt x="27" y="41"/>
                  </a:cubicBezTo>
                  <a:cubicBezTo>
                    <a:pt x="26" y="41"/>
                    <a:pt x="26" y="41"/>
                    <a:pt x="25" y="40"/>
                  </a:cubicBezTo>
                  <a:cubicBezTo>
                    <a:pt x="25" y="40"/>
                    <a:pt x="24" y="39"/>
                    <a:pt x="23" y="39"/>
                  </a:cubicBezTo>
                  <a:cubicBezTo>
                    <a:pt x="23" y="39"/>
                    <a:pt x="25" y="37"/>
                    <a:pt x="25" y="37"/>
                  </a:cubicBezTo>
                  <a:cubicBezTo>
                    <a:pt x="27" y="38"/>
                    <a:pt x="29" y="38"/>
                    <a:pt x="30" y="39"/>
                  </a:cubicBezTo>
                  <a:cubicBezTo>
                    <a:pt x="29" y="38"/>
                    <a:pt x="28" y="38"/>
                    <a:pt x="29" y="37"/>
                  </a:cubicBezTo>
                  <a:cubicBezTo>
                    <a:pt x="29" y="36"/>
                    <a:pt x="33" y="38"/>
                    <a:pt x="32" y="38"/>
                  </a:cubicBezTo>
                  <a:close/>
                  <a:moveTo>
                    <a:pt x="2" y="24"/>
                  </a:moveTo>
                  <a:cubicBezTo>
                    <a:pt x="2" y="24"/>
                    <a:pt x="2" y="24"/>
                    <a:pt x="2" y="25"/>
                  </a:cubicBezTo>
                  <a:cubicBezTo>
                    <a:pt x="1" y="24"/>
                    <a:pt x="1" y="23"/>
                    <a:pt x="2" y="24"/>
                  </a:cubicBezTo>
                  <a:close/>
                  <a:moveTo>
                    <a:pt x="19" y="4"/>
                  </a:moveTo>
                  <a:cubicBezTo>
                    <a:pt x="19" y="6"/>
                    <a:pt x="18" y="11"/>
                    <a:pt x="17" y="10"/>
                  </a:cubicBezTo>
                  <a:cubicBezTo>
                    <a:pt x="15" y="10"/>
                    <a:pt x="15" y="9"/>
                    <a:pt x="14" y="9"/>
                  </a:cubicBezTo>
                  <a:cubicBezTo>
                    <a:pt x="12" y="9"/>
                    <a:pt x="11" y="10"/>
                    <a:pt x="10" y="10"/>
                  </a:cubicBezTo>
                  <a:cubicBezTo>
                    <a:pt x="9" y="10"/>
                    <a:pt x="8" y="10"/>
                    <a:pt x="7" y="10"/>
                  </a:cubicBezTo>
                  <a:cubicBezTo>
                    <a:pt x="6" y="10"/>
                    <a:pt x="7" y="11"/>
                    <a:pt x="6" y="11"/>
                  </a:cubicBezTo>
                  <a:cubicBezTo>
                    <a:pt x="5" y="11"/>
                    <a:pt x="6" y="10"/>
                    <a:pt x="5" y="10"/>
                  </a:cubicBezTo>
                  <a:cubicBezTo>
                    <a:pt x="5" y="10"/>
                    <a:pt x="4" y="13"/>
                    <a:pt x="4" y="13"/>
                  </a:cubicBezTo>
                  <a:cubicBezTo>
                    <a:pt x="4" y="13"/>
                    <a:pt x="5" y="16"/>
                    <a:pt x="5" y="16"/>
                  </a:cubicBezTo>
                  <a:cubicBezTo>
                    <a:pt x="2" y="16"/>
                    <a:pt x="3" y="12"/>
                    <a:pt x="4" y="10"/>
                  </a:cubicBezTo>
                  <a:cubicBezTo>
                    <a:pt x="6" y="7"/>
                    <a:pt x="10" y="10"/>
                    <a:pt x="12" y="7"/>
                  </a:cubicBezTo>
                  <a:cubicBezTo>
                    <a:pt x="13" y="6"/>
                    <a:pt x="13" y="5"/>
                    <a:pt x="14" y="3"/>
                  </a:cubicBezTo>
                  <a:cubicBezTo>
                    <a:pt x="15" y="3"/>
                    <a:pt x="15" y="3"/>
                    <a:pt x="16" y="2"/>
                  </a:cubicBezTo>
                  <a:cubicBezTo>
                    <a:pt x="17" y="2"/>
                    <a:pt x="18" y="2"/>
                    <a:pt x="18" y="1"/>
                  </a:cubicBezTo>
                  <a:cubicBezTo>
                    <a:pt x="18" y="1"/>
                    <a:pt x="20" y="0"/>
                    <a:pt x="20" y="1"/>
                  </a:cubicBezTo>
                  <a:cubicBezTo>
                    <a:pt x="20" y="1"/>
                    <a:pt x="19" y="2"/>
                    <a:pt x="19" y="2"/>
                  </a:cubicBezTo>
                  <a:cubicBezTo>
                    <a:pt x="17" y="3"/>
                    <a:pt x="19" y="3"/>
                    <a:pt x="19" y="4"/>
                  </a:cubicBezTo>
                  <a:close/>
                  <a:moveTo>
                    <a:pt x="28" y="39"/>
                  </a:moveTo>
                  <a:cubicBezTo>
                    <a:pt x="28" y="39"/>
                    <a:pt x="28" y="39"/>
                    <a:pt x="28" y="39"/>
                  </a:cubicBezTo>
                  <a:cubicBezTo>
                    <a:pt x="28" y="39"/>
                    <a:pt x="29" y="39"/>
                    <a:pt x="29" y="40"/>
                  </a:cubicBezTo>
                  <a:cubicBezTo>
                    <a:pt x="29" y="39"/>
                    <a:pt x="29" y="39"/>
                    <a:pt x="28" y="39"/>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2864" y="3682"/>
              <a:ext cx="8" cy="8"/>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1"/>
                    <a:pt x="1" y="0"/>
                    <a:pt x="2" y="0"/>
                  </a:cubicBezTo>
                  <a:cubicBezTo>
                    <a:pt x="2" y="1"/>
                    <a:pt x="1" y="2"/>
                    <a:pt x="0" y="1"/>
                  </a:cubicBezTo>
                  <a:close/>
                </a:path>
              </a:pathLst>
            </a:custGeom>
            <a:grpFill/>
            <a:ln w="12700" cap="flat">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89"/>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1" name="Oval 90"/>
            <p:cNvSpPr>
              <a:spLocks noChangeArrowheads="1"/>
            </p:cNvSpPr>
            <p:nvPr/>
          </p:nvSpPr>
          <p:spPr bwMode="auto">
            <a:xfrm>
              <a:off x="5003" y="3045"/>
              <a:ext cx="1" cy="1"/>
            </a:xfrm>
            <a:prstGeom prst="ellipse">
              <a:avLst/>
            </a:pr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91"/>
            <p:cNvSpPr>
              <a:spLocks/>
            </p:cNvSpPr>
            <p:nvPr/>
          </p:nvSpPr>
          <p:spPr bwMode="auto">
            <a:xfrm>
              <a:off x="5003" y="304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92"/>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93"/>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94"/>
            <p:cNvSpPr>
              <a:spLocks/>
            </p:cNvSpPr>
            <p:nvPr/>
          </p:nvSpPr>
          <p:spPr bwMode="auto">
            <a:xfrm>
              <a:off x="4927" y="3162"/>
              <a:ext cx="8" cy="8"/>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1"/>
                    <a:pt x="0" y="2"/>
                    <a:pt x="0" y="1"/>
                  </a:cubicBezTo>
                  <a:cubicBezTo>
                    <a:pt x="0" y="1"/>
                    <a:pt x="0" y="1"/>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95"/>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96"/>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97"/>
            <p:cNvSpPr>
              <a:spLocks/>
            </p:cNvSpPr>
            <p:nvPr/>
          </p:nvSpPr>
          <p:spPr bwMode="auto">
            <a:xfrm>
              <a:off x="500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98"/>
            <p:cNvSpPr>
              <a:spLocks/>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99"/>
            <p:cNvSpPr>
              <a:spLocks/>
            </p:cNvSpPr>
            <p:nvPr/>
          </p:nvSpPr>
          <p:spPr bwMode="auto">
            <a:xfrm>
              <a:off x="4895" y="3086"/>
              <a:ext cx="64" cy="60"/>
            </a:xfrm>
            <a:custGeom>
              <a:avLst/>
              <a:gdLst>
                <a:gd name="T0" fmla="*/ 9 w 16"/>
                <a:gd name="T1" fmla="*/ 0 h 15"/>
                <a:gd name="T2" fmla="*/ 9 w 16"/>
                <a:gd name="T3" fmla="*/ 1 h 15"/>
                <a:gd name="T4" fmla="*/ 8 w 16"/>
                <a:gd name="T5" fmla="*/ 3 h 15"/>
                <a:gd name="T6" fmla="*/ 10 w 16"/>
                <a:gd name="T7" fmla="*/ 5 h 15"/>
                <a:gd name="T8" fmla="*/ 10 w 16"/>
                <a:gd name="T9" fmla="*/ 5 h 15"/>
                <a:gd name="T10" fmla="*/ 15 w 16"/>
                <a:gd name="T11" fmla="*/ 8 h 15"/>
                <a:gd name="T12" fmla="*/ 12 w 16"/>
                <a:gd name="T13" fmla="*/ 10 h 15"/>
                <a:gd name="T14" fmla="*/ 10 w 16"/>
                <a:gd name="T15" fmla="*/ 11 h 15"/>
                <a:gd name="T16" fmla="*/ 6 w 16"/>
                <a:gd name="T17" fmla="*/ 11 h 15"/>
                <a:gd name="T18" fmla="*/ 6 w 16"/>
                <a:gd name="T19" fmla="*/ 10 h 15"/>
                <a:gd name="T20" fmla="*/ 2 w 16"/>
                <a:gd name="T21" fmla="*/ 11 h 15"/>
                <a:gd name="T22" fmla="*/ 0 w 1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1" name="Freeform 100"/>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101"/>
            <p:cNvSpPr>
              <a:spLocks/>
            </p:cNvSpPr>
            <p:nvPr/>
          </p:nvSpPr>
          <p:spPr bwMode="auto">
            <a:xfrm>
              <a:off x="4895" y="3154"/>
              <a:ext cx="8" cy="4"/>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2" y="0"/>
                    <a:pt x="2" y="0"/>
                    <a:pt x="2" y="0"/>
                  </a:cubicBezTo>
                  <a:cubicBezTo>
                    <a:pt x="2" y="1"/>
                    <a:pt x="0" y="1"/>
                    <a:pt x="1"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3" name="Freeform 102"/>
            <p:cNvSpPr>
              <a:spLocks/>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103"/>
            <p:cNvSpPr>
              <a:spLocks/>
            </p:cNvSpPr>
            <p:nvPr/>
          </p:nvSpPr>
          <p:spPr bwMode="auto">
            <a:xfrm>
              <a:off x="4749" y="2513"/>
              <a:ext cx="158" cy="315"/>
            </a:xfrm>
            <a:custGeom>
              <a:avLst/>
              <a:gdLst>
                <a:gd name="T0" fmla="*/ 39 w 39"/>
                <a:gd name="T1" fmla="*/ 77 h 78"/>
                <a:gd name="T2" fmla="*/ 32 w 39"/>
                <a:gd name="T3" fmla="*/ 75 h 78"/>
                <a:gd name="T4" fmla="*/ 34 w 39"/>
                <a:gd name="T5" fmla="*/ 75 h 78"/>
                <a:gd name="T6" fmla="*/ 36 w 39"/>
                <a:gd name="T7" fmla="*/ 73 h 78"/>
                <a:gd name="T8" fmla="*/ 34 w 39"/>
                <a:gd name="T9" fmla="*/ 71 h 78"/>
                <a:gd name="T10" fmla="*/ 30 w 39"/>
                <a:gd name="T11" fmla="*/ 69 h 78"/>
                <a:gd name="T12" fmla="*/ 22 w 39"/>
                <a:gd name="T13" fmla="*/ 65 h 78"/>
                <a:gd name="T14" fmla="*/ 20 w 39"/>
                <a:gd name="T15" fmla="*/ 66 h 78"/>
                <a:gd name="T16" fmla="*/ 16 w 39"/>
                <a:gd name="T17" fmla="*/ 67 h 78"/>
                <a:gd name="T18" fmla="*/ 17 w 39"/>
                <a:gd name="T19" fmla="*/ 70 h 78"/>
                <a:gd name="T20" fmla="*/ 14 w 39"/>
                <a:gd name="T21" fmla="*/ 69 h 78"/>
                <a:gd name="T22" fmla="*/ 14 w 39"/>
                <a:gd name="T23" fmla="*/ 69 h 78"/>
                <a:gd name="T24" fmla="*/ 13 w 39"/>
                <a:gd name="T25" fmla="*/ 67 h 78"/>
                <a:gd name="T26" fmla="*/ 13 w 39"/>
                <a:gd name="T27" fmla="*/ 66 h 78"/>
                <a:gd name="T28" fmla="*/ 12 w 39"/>
                <a:gd name="T29" fmla="*/ 65 h 78"/>
                <a:gd name="T30" fmla="*/ 11 w 39"/>
                <a:gd name="T31" fmla="*/ 64 h 78"/>
                <a:gd name="T32" fmla="*/ 6 w 39"/>
                <a:gd name="T33" fmla="*/ 65 h 78"/>
                <a:gd name="T34" fmla="*/ 5 w 39"/>
                <a:gd name="T35" fmla="*/ 59 h 78"/>
                <a:gd name="T36" fmla="*/ 4 w 39"/>
                <a:gd name="T37" fmla="*/ 53 h 78"/>
                <a:gd name="T38" fmla="*/ 2 w 39"/>
                <a:gd name="T39" fmla="*/ 51 h 78"/>
                <a:gd name="T40" fmla="*/ 0 w 39"/>
                <a:gd name="T41" fmla="*/ 46 h 78"/>
                <a:gd name="T42" fmla="*/ 1 w 39"/>
                <a:gd name="T43" fmla="*/ 42 h 78"/>
                <a:gd name="T44" fmla="*/ 0 w 39"/>
                <a:gd name="T45" fmla="*/ 40 h 78"/>
                <a:gd name="T46" fmla="*/ 1 w 39"/>
                <a:gd name="T47" fmla="*/ 36 h 78"/>
                <a:gd name="T48" fmla="*/ 6 w 39"/>
                <a:gd name="T49" fmla="*/ 38 h 78"/>
                <a:gd name="T50" fmla="*/ 12 w 39"/>
                <a:gd name="T51" fmla="*/ 39 h 78"/>
                <a:gd name="T52" fmla="*/ 13 w 39"/>
                <a:gd name="T53" fmla="*/ 34 h 78"/>
                <a:gd name="T54" fmla="*/ 12 w 39"/>
                <a:gd name="T55" fmla="*/ 35 h 78"/>
                <a:gd name="T56" fmla="*/ 11 w 39"/>
                <a:gd name="T57" fmla="*/ 34 h 78"/>
                <a:gd name="T58" fmla="*/ 9 w 39"/>
                <a:gd name="T59" fmla="*/ 31 h 78"/>
                <a:gd name="T60" fmla="*/ 6 w 39"/>
                <a:gd name="T61" fmla="*/ 30 h 78"/>
                <a:gd name="T62" fmla="*/ 9 w 39"/>
                <a:gd name="T63" fmla="*/ 29 h 78"/>
                <a:gd name="T64" fmla="*/ 9 w 39"/>
                <a:gd name="T65" fmla="*/ 25 h 78"/>
                <a:gd name="T66" fmla="*/ 11 w 39"/>
                <a:gd name="T67" fmla="*/ 23 h 78"/>
                <a:gd name="T68" fmla="*/ 9 w 39"/>
                <a:gd name="T69" fmla="*/ 21 h 78"/>
                <a:gd name="T70" fmla="*/ 12 w 39"/>
                <a:gd name="T71" fmla="*/ 19 h 78"/>
                <a:gd name="T72" fmla="*/ 12 w 39"/>
                <a:gd name="T73" fmla="*/ 17 h 78"/>
                <a:gd name="T74" fmla="*/ 14 w 39"/>
                <a:gd name="T75" fmla="*/ 15 h 78"/>
                <a:gd name="T76" fmla="*/ 14 w 39"/>
                <a:gd name="T77" fmla="*/ 12 h 78"/>
                <a:gd name="T78" fmla="*/ 13 w 39"/>
                <a:gd name="T79" fmla="*/ 9 h 78"/>
                <a:gd name="T80" fmla="*/ 15 w 39"/>
                <a:gd name="T81" fmla="*/ 9 h 78"/>
                <a:gd name="T82" fmla="*/ 14 w 39"/>
                <a:gd name="T83" fmla="*/ 7 h 78"/>
                <a:gd name="T84" fmla="*/ 17 w 39"/>
                <a:gd name="T85" fmla="*/ 6 h 78"/>
                <a:gd name="T86" fmla="*/ 19 w 39"/>
                <a:gd name="T87" fmla="*/ 6 h 78"/>
                <a:gd name="T88" fmla="*/ 19 w 39"/>
                <a:gd name="T89" fmla="*/ 8 h 78"/>
                <a:gd name="T90" fmla="*/ 21 w 39"/>
                <a:gd name="T91" fmla="*/ 6 h 78"/>
                <a:gd name="T92" fmla="*/ 22 w 39"/>
                <a:gd name="T93" fmla="*/ 6 h 78"/>
                <a:gd name="T94" fmla="*/ 22 w 39"/>
                <a:gd name="T95" fmla="*/ 3 h 78"/>
                <a:gd name="T96" fmla="*/ 23 w 39"/>
                <a:gd name="T97" fmla="*/ 1 h 78"/>
                <a:gd name="T98" fmla="*/ 24 w 39"/>
                <a:gd name="T99" fmla="*/ 0 h 78"/>
                <a:gd name="T100" fmla="*/ 27 w 39"/>
                <a:gd name="T101" fmla="*/ 2 h 78"/>
                <a:gd name="T102" fmla="*/ 30 w 39"/>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78">
                  <a:moveTo>
                    <a:pt x="39" y="77"/>
                  </a:move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5" name="Freeform 104"/>
            <p:cNvSpPr>
              <a:spLocks/>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105"/>
            <p:cNvSpPr>
              <a:spLocks/>
            </p:cNvSpPr>
            <p:nvPr/>
          </p:nvSpPr>
          <p:spPr bwMode="auto">
            <a:xfrm>
              <a:off x="4895" y="3086"/>
              <a:ext cx="205" cy="145"/>
            </a:xfrm>
            <a:custGeom>
              <a:avLst/>
              <a:gdLst>
                <a:gd name="T0" fmla="*/ 9 w 51"/>
                <a:gd name="T1" fmla="*/ 0 h 36"/>
                <a:gd name="T2" fmla="*/ 9 w 51"/>
                <a:gd name="T3" fmla="*/ 1 h 36"/>
                <a:gd name="T4" fmla="*/ 8 w 51"/>
                <a:gd name="T5" fmla="*/ 3 h 36"/>
                <a:gd name="T6" fmla="*/ 10 w 51"/>
                <a:gd name="T7" fmla="*/ 5 h 36"/>
                <a:gd name="T8" fmla="*/ 10 w 51"/>
                <a:gd name="T9" fmla="*/ 5 h 36"/>
                <a:gd name="T10" fmla="*/ 15 w 51"/>
                <a:gd name="T11" fmla="*/ 8 h 36"/>
                <a:gd name="T12" fmla="*/ 12 w 51"/>
                <a:gd name="T13" fmla="*/ 10 h 36"/>
                <a:gd name="T14" fmla="*/ 10 w 51"/>
                <a:gd name="T15" fmla="*/ 11 h 36"/>
                <a:gd name="T16" fmla="*/ 6 w 51"/>
                <a:gd name="T17" fmla="*/ 11 h 36"/>
                <a:gd name="T18" fmla="*/ 6 w 51"/>
                <a:gd name="T19" fmla="*/ 10 h 36"/>
                <a:gd name="T20" fmla="*/ 2 w 51"/>
                <a:gd name="T21" fmla="*/ 11 h 36"/>
                <a:gd name="T22" fmla="*/ 0 w 51"/>
                <a:gd name="T23" fmla="*/ 15 h 36"/>
                <a:gd name="T24" fmla="*/ 1 w 51"/>
                <a:gd name="T25" fmla="*/ 15 h 36"/>
                <a:gd name="T26" fmla="*/ 3 w 51"/>
                <a:gd name="T27" fmla="*/ 15 h 36"/>
                <a:gd name="T28" fmla="*/ 2 w 51"/>
                <a:gd name="T29" fmla="*/ 17 h 36"/>
                <a:gd name="T30" fmla="*/ 6 w 51"/>
                <a:gd name="T31" fmla="*/ 16 h 36"/>
                <a:gd name="T32" fmla="*/ 6 w 51"/>
                <a:gd name="T33" fmla="*/ 17 h 36"/>
                <a:gd name="T34" fmla="*/ 8 w 51"/>
                <a:gd name="T35" fmla="*/ 17 h 36"/>
                <a:gd name="T36" fmla="*/ 7 w 51"/>
                <a:gd name="T37" fmla="*/ 20 h 36"/>
                <a:gd name="T38" fmla="*/ 12 w 51"/>
                <a:gd name="T39" fmla="*/ 22 h 36"/>
                <a:gd name="T40" fmla="*/ 15 w 51"/>
                <a:gd name="T41" fmla="*/ 23 h 36"/>
                <a:gd name="T42" fmla="*/ 15 w 51"/>
                <a:gd name="T43" fmla="*/ 26 h 36"/>
                <a:gd name="T44" fmla="*/ 13 w 51"/>
                <a:gd name="T45" fmla="*/ 27 h 36"/>
                <a:gd name="T46" fmla="*/ 16 w 51"/>
                <a:gd name="T47" fmla="*/ 27 h 36"/>
                <a:gd name="T48" fmla="*/ 20 w 51"/>
                <a:gd name="T49" fmla="*/ 29 h 36"/>
                <a:gd name="T50" fmla="*/ 24 w 51"/>
                <a:gd name="T51" fmla="*/ 28 h 36"/>
                <a:gd name="T52" fmla="*/ 23 w 51"/>
                <a:gd name="T53" fmla="*/ 31 h 36"/>
                <a:gd name="T54" fmla="*/ 26 w 51"/>
                <a:gd name="T55" fmla="*/ 32 h 36"/>
                <a:gd name="T56" fmla="*/ 25 w 51"/>
                <a:gd name="T57" fmla="*/ 33 h 36"/>
                <a:gd name="T58" fmla="*/ 27 w 51"/>
                <a:gd name="T59" fmla="*/ 36 h 36"/>
                <a:gd name="T60" fmla="*/ 28 w 51"/>
                <a:gd name="T61" fmla="*/ 32 h 36"/>
                <a:gd name="T62" fmla="*/ 29 w 51"/>
                <a:gd name="T63" fmla="*/ 31 h 36"/>
                <a:gd name="T64" fmla="*/ 30 w 51"/>
                <a:gd name="T65" fmla="*/ 28 h 36"/>
                <a:gd name="T66" fmla="*/ 32 w 51"/>
                <a:gd name="T67" fmla="*/ 24 h 36"/>
                <a:gd name="T68" fmla="*/ 35 w 51"/>
                <a:gd name="T69" fmla="*/ 19 h 36"/>
                <a:gd name="T70" fmla="*/ 40 w 51"/>
                <a:gd name="T71" fmla="*/ 20 h 36"/>
                <a:gd name="T72" fmla="*/ 39 w 51"/>
                <a:gd name="T73" fmla="*/ 24 h 36"/>
                <a:gd name="T74" fmla="*/ 42 w 51"/>
                <a:gd name="T75" fmla="*/ 26 h 36"/>
                <a:gd name="T76" fmla="*/ 41 w 51"/>
                <a:gd name="T77" fmla="*/ 29 h 36"/>
                <a:gd name="T78" fmla="*/ 44 w 51"/>
                <a:gd name="T79" fmla="*/ 29 h 36"/>
                <a:gd name="T80" fmla="*/ 45 w 51"/>
                <a:gd name="T81" fmla="*/ 30 h 36"/>
                <a:gd name="T82" fmla="*/ 46 w 51"/>
                <a:gd name="T83" fmla="*/ 29 h 36"/>
                <a:gd name="T84" fmla="*/ 47 w 51"/>
                <a:gd name="T85" fmla="*/ 30 h 36"/>
                <a:gd name="T86" fmla="*/ 51 w 51"/>
                <a:gd name="T8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36">
                  <a:moveTo>
                    <a:pt x="9" y="0"/>
                  </a:moveTo>
                  <a:cubicBezTo>
                    <a:pt x="9" y="1"/>
                    <a:pt x="9" y="1"/>
                    <a:pt x="9" y="1"/>
                  </a:cubicBezTo>
                  <a:cubicBezTo>
                    <a:pt x="9" y="3"/>
                    <a:pt x="9" y="2"/>
                    <a:pt x="8" y="3"/>
                  </a:cubicBezTo>
                  <a:cubicBezTo>
                    <a:pt x="7" y="5"/>
                    <a:pt x="10" y="5"/>
                    <a:pt x="10" y="5"/>
                  </a:cubicBezTo>
                  <a:cubicBezTo>
                    <a:pt x="10" y="5"/>
                    <a:pt x="10" y="5"/>
                    <a:pt x="10" y="5"/>
                  </a:cubicBezTo>
                  <a:cubicBezTo>
                    <a:pt x="10" y="6"/>
                    <a:pt x="16" y="5"/>
                    <a:pt x="15" y="8"/>
                  </a:cubicBezTo>
                  <a:cubicBezTo>
                    <a:pt x="15" y="11"/>
                    <a:pt x="14" y="9"/>
                    <a:pt x="12" y="10"/>
                  </a:cubicBezTo>
                  <a:cubicBezTo>
                    <a:pt x="10" y="10"/>
                    <a:pt x="10" y="11"/>
                    <a:pt x="10" y="11"/>
                  </a:cubicBezTo>
                  <a:cubicBezTo>
                    <a:pt x="9" y="12"/>
                    <a:pt x="6" y="12"/>
                    <a:pt x="6" y="11"/>
                  </a:cubicBezTo>
                  <a:cubicBezTo>
                    <a:pt x="6" y="11"/>
                    <a:pt x="7" y="10"/>
                    <a:pt x="6" y="10"/>
                  </a:cubicBezTo>
                  <a:cubicBezTo>
                    <a:pt x="5" y="10"/>
                    <a:pt x="3" y="10"/>
                    <a:pt x="2" y="11"/>
                  </a:cubicBezTo>
                  <a:cubicBezTo>
                    <a:pt x="1" y="12"/>
                    <a:pt x="1" y="13"/>
                    <a:pt x="0" y="15"/>
                  </a:cubicBezTo>
                  <a:cubicBezTo>
                    <a:pt x="1" y="15"/>
                    <a:pt x="1" y="16"/>
                    <a:pt x="1" y="15"/>
                  </a:cubicBezTo>
                  <a:cubicBezTo>
                    <a:pt x="2" y="15"/>
                    <a:pt x="2" y="15"/>
                    <a:pt x="3" y="15"/>
                  </a:cubicBezTo>
                  <a:cubicBezTo>
                    <a:pt x="3" y="16"/>
                    <a:pt x="1" y="16"/>
                    <a:pt x="2" y="17"/>
                  </a:cubicBezTo>
                  <a:cubicBezTo>
                    <a:pt x="2" y="17"/>
                    <a:pt x="5" y="16"/>
                    <a:pt x="6" y="16"/>
                  </a:cubicBezTo>
                  <a:cubicBezTo>
                    <a:pt x="6" y="16"/>
                    <a:pt x="5" y="17"/>
                    <a:pt x="6" y="17"/>
                  </a:cubicBezTo>
                  <a:cubicBezTo>
                    <a:pt x="6" y="17"/>
                    <a:pt x="7" y="17"/>
                    <a:pt x="8" y="17"/>
                  </a:cubicBezTo>
                  <a:cubicBezTo>
                    <a:pt x="9" y="18"/>
                    <a:pt x="6" y="19"/>
                    <a:pt x="7" y="20"/>
                  </a:cubicBezTo>
                  <a:cubicBezTo>
                    <a:pt x="8" y="22"/>
                    <a:pt x="10" y="22"/>
                    <a:pt x="12" y="22"/>
                  </a:cubicBezTo>
                  <a:cubicBezTo>
                    <a:pt x="13" y="22"/>
                    <a:pt x="15" y="22"/>
                    <a:pt x="15" y="23"/>
                  </a:cubicBezTo>
                  <a:cubicBezTo>
                    <a:pt x="15" y="24"/>
                    <a:pt x="15" y="25"/>
                    <a:pt x="15" y="26"/>
                  </a:cubicBezTo>
                  <a:cubicBezTo>
                    <a:pt x="15" y="26"/>
                    <a:pt x="12" y="27"/>
                    <a:pt x="13" y="27"/>
                  </a:cubicBezTo>
                  <a:cubicBezTo>
                    <a:pt x="14" y="28"/>
                    <a:pt x="15" y="27"/>
                    <a:pt x="16" y="27"/>
                  </a:cubicBezTo>
                  <a:cubicBezTo>
                    <a:pt x="17" y="28"/>
                    <a:pt x="18" y="29"/>
                    <a:pt x="20" y="29"/>
                  </a:cubicBezTo>
                  <a:cubicBezTo>
                    <a:pt x="21" y="29"/>
                    <a:pt x="23" y="27"/>
                    <a:pt x="24" y="28"/>
                  </a:cubicBezTo>
                  <a:cubicBezTo>
                    <a:pt x="24" y="29"/>
                    <a:pt x="22" y="30"/>
                    <a:pt x="23" y="31"/>
                  </a:cubicBezTo>
                  <a:cubicBezTo>
                    <a:pt x="24" y="31"/>
                    <a:pt x="26" y="30"/>
                    <a:pt x="26" y="32"/>
                  </a:cubicBezTo>
                  <a:cubicBezTo>
                    <a:pt x="26" y="32"/>
                    <a:pt x="23" y="33"/>
                    <a:pt x="25" y="33"/>
                  </a:cubicBezTo>
                  <a:cubicBezTo>
                    <a:pt x="26" y="33"/>
                    <a:pt x="27" y="35"/>
                    <a:pt x="27" y="36"/>
                  </a:cubicBezTo>
                  <a:cubicBezTo>
                    <a:pt x="28" y="35"/>
                    <a:pt x="28" y="33"/>
                    <a:pt x="28" y="32"/>
                  </a:cubicBezTo>
                  <a:cubicBezTo>
                    <a:pt x="28" y="32"/>
                    <a:pt x="28" y="31"/>
                    <a:pt x="29" y="31"/>
                  </a:cubicBezTo>
                  <a:cubicBezTo>
                    <a:pt x="30" y="30"/>
                    <a:pt x="30" y="30"/>
                    <a:pt x="30" y="28"/>
                  </a:cubicBezTo>
                  <a:cubicBezTo>
                    <a:pt x="30" y="27"/>
                    <a:pt x="31" y="25"/>
                    <a:pt x="32" y="24"/>
                  </a:cubicBezTo>
                  <a:cubicBezTo>
                    <a:pt x="33" y="22"/>
                    <a:pt x="34" y="20"/>
                    <a:pt x="35" y="19"/>
                  </a:cubicBezTo>
                  <a:cubicBezTo>
                    <a:pt x="36" y="18"/>
                    <a:pt x="39" y="20"/>
                    <a:pt x="40" y="20"/>
                  </a:cubicBezTo>
                  <a:cubicBezTo>
                    <a:pt x="42" y="21"/>
                    <a:pt x="38" y="22"/>
                    <a:pt x="39" y="24"/>
                  </a:cubicBezTo>
                  <a:cubicBezTo>
                    <a:pt x="40" y="24"/>
                    <a:pt x="43" y="24"/>
                    <a:pt x="42" y="26"/>
                  </a:cubicBezTo>
                  <a:cubicBezTo>
                    <a:pt x="42" y="26"/>
                    <a:pt x="39" y="28"/>
                    <a:pt x="41" y="29"/>
                  </a:cubicBezTo>
                  <a:cubicBezTo>
                    <a:pt x="42" y="29"/>
                    <a:pt x="43" y="28"/>
                    <a:pt x="44" y="29"/>
                  </a:cubicBezTo>
                  <a:cubicBezTo>
                    <a:pt x="44" y="30"/>
                    <a:pt x="43" y="31"/>
                    <a:pt x="45" y="30"/>
                  </a:cubicBezTo>
                  <a:cubicBezTo>
                    <a:pt x="45" y="30"/>
                    <a:pt x="45" y="29"/>
                    <a:pt x="46" y="29"/>
                  </a:cubicBezTo>
                  <a:cubicBezTo>
                    <a:pt x="46" y="29"/>
                    <a:pt x="47" y="30"/>
                    <a:pt x="47" y="30"/>
                  </a:cubicBezTo>
                  <a:cubicBezTo>
                    <a:pt x="49" y="31"/>
                    <a:pt x="49" y="31"/>
                    <a:pt x="51" y="29"/>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07" name="Freeform 106"/>
            <p:cNvSpPr>
              <a:spLocks/>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107"/>
            <p:cNvSpPr>
              <a:spLocks/>
            </p:cNvSpPr>
            <p:nvPr/>
          </p:nvSpPr>
          <p:spPr bwMode="auto">
            <a:xfrm>
              <a:off x="3637" y="3444"/>
              <a:ext cx="4" cy="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1"/>
                    <a:pt x="0" y="0"/>
                    <a:pt x="1"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108"/>
            <p:cNvSpPr>
              <a:spLocks/>
            </p:cNvSpPr>
            <p:nvPr/>
          </p:nvSpPr>
          <p:spPr bwMode="auto">
            <a:xfrm>
              <a:off x="3428" y="3343"/>
              <a:ext cx="8" cy="13"/>
            </a:xfrm>
            <a:custGeom>
              <a:avLst/>
              <a:gdLst>
                <a:gd name="T0" fmla="*/ 1 w 2"/>
                <a:gd name="T1" fmla="*/ 2 h 3"/>
                <a:gd name="T2" fmla="*/ 2 w 2"/>
                <a:gd name="T3" fmla="*/ 1 h 3"/>
                <a:gd name="T4" fmla="*/ 1 w 2"/>
                <a:gd name="T5" fmla="*/ 0 h 3"/>
                <a:gd name="T6" fmla="*/ 0 w 2"/>
                <a:gd name="T7" fmla="*/ 3 h 3"/>
                <a:gd name="T8" fmla="*/ 1 w 2"/>
                <a:gd name="T9" fmla="*/ 2 h 3"/>
              </a:gdLst>
              <a:ahLst/>
              <a:cxnLst>
                <a:cxn ang="0">
                  <a:pos x="T0" y="T1"/>
                </a:cxn>
                <a:cxn ang="0">
                  <a:pos x="T2" y="T3"/>
                </a:cxn>
                <a:cxn ang="0">
                  <a:pos x="T4" y="T5"/>
                </a:cxn>
                <a:cxn ang="0">
                  <a:pos x="T6" y="T7"/>
                </a:cxn>
                <a:cxn ang="0">
                  <a:pos x="T8" y="T9"/>
                </a:cxn>
              </a:cxnLst>
              <a:rect l="0" t="0" r="r" b="b"/>
              <a:pathLst>
                <a:path w="2" h="3">
                  <a:moveTo>
                    <a:pt x="1" y="2"/>
                  </a:moveTo>
                  <a:cubicBezTo>
                    <a:pt x="1" y="2"/>
                    <a:pt x="1" y="2"/>
                    <a:pt x="2" y="1"/>
                  </a:cubicBezTo>
                  <a:cubicBezTo>
                    <a:pt x="2" y="1"/>
                    <a:pt x="2" y="1"/>
                    <a:pt x="1" y="0"/>
                  </a:cubicBezTo>
                  <a:cubicBezTo>
                    <a:pt x="1" y="1"/>
                    <a:pt x="0" y="1"/>
                    <a:pt x="0" y="3"/>
                  </a:cubicBezTo>
                  <a:cubicBezTo>
                    <a:pt x="0" y="3"/>
                    <a:pt x="0" y="3"/>
                    <a:pt x="1" y="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109"/>
            <p:cNvSpPr>
              <a:spLocks noEditPoints="1"/>
            </p:cNvSpPr>
            <p:nvPr/>
          </p:nvSpPr>
          <p:spPr bwMode="auto">
            <a:xfrm>
              <a:off x="3932" y="3384"/>
              <a:ext cx="354" cy="374"/>
            </a:xfrm>
            <a:custGeom>
              <a:avLst/>
              <a:gdLst>
                <a:gd name="T0" fmla="*/ 64 w 88"/>
                <a:gd name="T1" fmla="*/ 90 h 93"/>
                <a:gd name="T2" fmla="*/ 51 w 88"/>
                <a:gd name="T3" fmla="*/ 84 h 93"/>
                <a:gd name="T4" fmla="*/ 60 w 88"/>
                <a:gd name="T5" fmla="*/ 86 h 93"/>
                <a:gd name="T6" fmla="*/ 72 w 88"/>
                <a:gd name="T7" fmla="*/ 84 h 93"/>
                <a:gd name="T8" fmla="*/ 60 w 88"/>
                <a:gd name="T9" fmla="*/ 6 h 93"/>
                <a:gd name="T10" fmla="*/ 60 w 88"/>
                <a:gd name="T11" fmla="*/ 6 h 93"/>
                <a:gd name="T12" fmla="*/ 60 w 88"/>
                <a:gd name="T13" fmla="*/ 6 h 93"/>
                <a:gd name="T14" fmla="*/ 60 w 88"/>
                <a:gd name="T15" fmla="*/ 6 h 93"/>
                <a:gd name="T16" fmla="*/ 60 w 88"/>
                <a:gd name="T17" fmla="*/ 6 h 93"/>
                <a:gd name="T18" fmla="*/ 63 w 88"/>
                <a:gd name="T19" fmla="*/ 0 h 93"/>
                <a:gd name="T20" fmla="*/ 63 w 88"/>
                <a:gd name="T21" fmla="*/ 0 h 93"/>
                <a:gd name="T22" fmla="*/ 64 w 88"/>
                <a:gd name="T23" fmla="*/ 0 h 93"/>
                <a:gd name="T24" fmla="*/ 64 w 88"/>
                <a:gd name="T25" fmla="*/ 14 h 93"/>
                <a:gd name="T26" fmla="*/ 50 w 88"/>
                <a:gd name="T27" fmla="*/ 15 h 93"/>
                <a:gd name="T28" fmla="*/ 41 w 88"/>
                <a:gd name="T29" fmla="*/ 19 h 93"/>
                <a:gd name="T30" fmla="*/ 49 w 88"/>
                <a:gd name="T31" fmla="*/ 24 h 93"/>
                <a:gd name="T32" fmla="*/ 42 w 88"/>
                <a:gd name="T33" fmla="*/ 25 h 93"/>
                <a:gd name="T34" fmla="*/ 33 w 88"/>
                <a:gd name="T35" fmla="*/ 24 h 93"/>
                <a:gd name="T36" fmla="*/ 33 w 88"/>
                <a:gd name="T37" fmla="*/ 31 h 93"/>
                <a:gd name="T38" fmla="*/ 36 w 88"/>
                <a:gd name="T39" fmla="*/ 40 h 93"/>
                <a:gd name="T40" fmla="*/ 35 w 88"/>
                <a:gd name="T41" fmla="*/ 44 h 93"/>
                <a:gd name="T42" fmla="*/ 45 w 88"/>
                <a:gd name="T43" fmla="*/ 48 h 93"/>
                <a:gd name="T44" fmla="*/ 49 w 88"/>
                <a:gd name="T45" fmla="*/ 56 h 93"/>
                <a:gd name="T46" fmla="*/ 42 w 88"/>
                <a:gd name="T47" fmla="*/ 57 h 93"/>
                <a:gd name="T48" fmla="*/ 37 w 88"/>
                <a:gd name="T49" fmla="*/ 61 h 93"/>
                <a:gd name="T50" fmla="*/ 43 w 88"/>
                <a:gd name="T51" fmla="*/ 69 h 93"/>
                <a:gd name="T52" fmla="*/ 45 w 88"/>
                <a:gd name="T53" fmla="*/ 75 h 93"/>
                <a:gd name="T54" fmla="*/ 37 w 88"/>
                <a:gd name="T55" fmla="*/ 77 h 93"/>
                <a:gd name="T56" fmla="*/ 28 w 88"/>
                <a:gd name="T57" fmla="*/ 71 h 93"/>
                <a:gd name="T58" fmla="*/ 23 w 88"/>
                <a:gd name="T59" fmla="*/ 62 h 93"/>
                <a:gd name="T60" fmla="*/ 22 w 88"/>
                <a:gd name="T61" fmla="*/ 55 h 93"/>
                <a:gd name="T62" fmla="*/ 36 w 88"/>
                <a:gd name="T63" fmla="*/ 54 h 93"/>
                <a:gd name="T64" fmla="*/ 40 w 88"/>
                <a:gd name="T65" fmla="*/ 52 h 93"/>
                <a:gd name="T66" fmla="*/ 32 w 88"/>
                <a:gd name="T67" fmla="*/ 52 h 93"/>
                <a:gd name="T68" fmla="*/ 19 w 88"/>
                <a:gd name="T69" fmla="*/ 52 h 93"/>
                <a:gd name="T70" fmla="*/ 14 w 88"/>
                <a:gd name="T71" fmla="*/ 46 h 93"/>
                <a:gd name="T72" fmla="*/ 8 w 88"/>
                <a:gd name="T73" fmla="*/ 38 h 93"/>
                <a:gd name="T74" fmla="*/ 13 w 88"/>
                <a:gd name="T75" fmla="*/ 26 h 93"/>
                <a:gd name="T76" fmla="*/ 24 w 88"/>
                <a:gd name="T77" fmla="*/ 15 h 93"/>
                <a:gd name="T78" fmla="*/ 32 w 88"/>
                <a:gd name="T79" fmla="*/ 12 h 93"/>
                <a:gd name="T80" fmla="*/ 44 w 88"/>
                <a:gd name="T81" fmla="*/ 6 h 93"/>
                <a:gd name="T82" fmla="*/ 51 w 88"/>
                <a:gd name="T83" fmla="*/ 7 h 93"/>
                <a:gd name="T84" fmla="*/ 72 w 88"/>
                <a:gd name="T85" fmla="*/ 35 h 93"/>
                <a:gd name="T86" fmla="*/ 66 w 88"/>
                <a:gd name="T87" fmla="*/ 34 h 93"/>
                <a:gd name="T88" fmla="*/ 72 w 88"/>
                <a:gd name="T89" fmla="*/ 32 h 93"/>
                <a:gd name="T90" fmla="*/ 69 w 88"/>
                <a:gd name="T91" fmla="*/ 45 h 93"/>
                <a:gd name="T92" fmla="*/ 71 w 88"/>
                <a:gd name="T93" fmla="*/ 42 h 93"/>
                <a:gd name="T94" fmla="*/ 81 w 88"/>
                <a:gd name="T95" fmla="*/ 49 h 93"/>
                <a:gd name="T96" fmla="*/ 7 w 88"/>
                <a:gd name="T97" fmla="*/ 42 h 93"/>
                <a:gd name="T98" fmla="*/ 4 w 88"/>
                <a:gd name="T99" fmla="*/ 39 h 93"/>
                <a:gd name="T100" fmla="*/ 18 w 88"/>
                <a:gd name="T101" fmla="*/ 63 h 93"/>
                <a:gd name="T102" fmla="*/ 18 w 88"/>
                <a:gd name="T103" fmla="*/ 63 h 93"/>
                <a:gd name="T104" fmla="*/ 15 w 88"/>
                <a:gd name="T105" fmla="*/ 55 h 93"/>
                <a:gd name="T106" fmla="*/ 15 w 88"/>
                <a:gd name="T107" fmla="*/ 55 h 93"/>
                <a:gd name="T108" fmla="*/ 86 w 88"/>
                <a:gd name="T109" fmla="*/ 61 h 93"/>
                <a:gd name="T110" fmla="*/ 59 w 88"/>
                <a:gd name="T111" fmla="*/ 52 h 93"/>
                <a:gd name="T112" fmla="*/ 61 w 88"/>
                <a:gd name="T113" fmla="*/ 55 h 93"/>
                <a:gd name="T114" fmla="*/ 15 w 88"/>
                <a:gd name="T115" fmla="*/ 44 h 93"/>
                <a:gd name="T116" fmla="*/ 14 w 88"/>
                <a:gd name="T117" fmla="*/ 57 h 93"/>
                <a:gd name="T118" fmla="*/ 17 w 88"/>
                <a:gd name="T119" fmla="*/ 57 h 93"/>
                <a:gd name="T120" fmla="*/ 42 w 88"/>
                <a:gd name="T121" fmla="*/ 44 h 93"/>
                <a:gd name="T122" fmla="*/ 47 w 88"/>
                <a:gd name="T123" fmla="*/ 44 h 93"/>
                <a:gd name="T124" fmla="*/ 56 w 88"/>
                <a:gd name="T125"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93">
                  <a:moveTo>
                    <a:pt x="80" y="82"/>
                  </a:moveTo>
                  <a:cubicBezTo>
                    <a:pt x="80" y="84"/>
                    <a:pt x="81" y="84"/>
                    <a:pt x="81" y="85"/>
                  </a:cubicBezTo>
                  <a:cubicBezTo>
                    <a:pt x="80" y="87"/>
                    <a:pt x="79" y="86"/>
                    <a:pt x="78" y="87"/>
                  </a:cubicBezTo>
                  <a:cubicBezTo>
                    <a:pt x="75" y="88"/>
                    <a:pt x="73" y="88"/>
                    <a:pt x="70" y="89"/>
                  </a:cubicBezTo>
                  <a:cubicBezTo>
                    <a:pt x="69" y="90"/>
                    <a:pt x="64" y="93"/>
                    <a:pt x="64" y="90"/>
                  </a:cubicBezTo>
                  <a:cubicBezTo>
                    <a:pt x="64" y="88"/>
                    <a:pt x="58" y="89"/>
                    <a:pt x="58" y="88"/>
                  </a:cubicBezTo>
                  <a:cubicBezTo>
                    <a:pt x="58" y="88"/>
                    <a:pt x="58" y="89"/>
                    <a:pt x="58" y="89"/>
                  </a:cubicBezTo>
                  <a:cubicBezTo>
                    <a:pt x="58" y="89"/>
                    <a:pt x="56" y="89"/>
                    <a:pt x="56" y="89"/>
                  </a:cubicBezTo>
                  <a:cubicBezTo>
                    <a:pt x="55" y="87"/>
                    <a:pt x="52" y="91"/>
                    <a:pt x="51" y="89"/>
                  </a:cubicBezTo>
                  <a:cubicBezTo>
                    <a:pt x="50" y="88"/>
                    <a:pt x="51" y="85"/>
                    <a:pt x="51" y="84"/>
                  </a:cubicBezTo>
                  <a:cubicBezTo>
                    <a:pt x="52" y="82"/>
                    <a:pt x="52" y="84"/>
                    <a:pt x="53" y="85"/>
                  </a:cubicBezTo>
                  <a:cubicBezTo>
                    <a:pt x="54" y="86"/>
                    <a:pt x="57" y="83"/>
                    <a:pt x="57" y="84"/>
                  </a:cubicBezTo>
                  <a:cubicBezTo>
                    <a:pt x="58" y="84"/>
                    <a:pt x="56" y="84"/>
                    <a:pt x="56" y="85"/>
                  </a:cubicBezTo>
                  <a:cubicBezTo>
                    <a:pt x="56" y="85"/>
                    <a:pt x="58" y="85"/>
                    <a:pt x="58" y="86"/>
                  </a:cubicBezTo>
                  <a:cubicBezTo>
                    <a:pt x="59" y="87"/>
                    <a:pt x="59" y="86"/>
                    <a:pt x="60" y="86"/>
                  </a:cubicBezTo>
                  <a:cubicBezTo>
                    <a:pt x="61" y="86"/>
                    <a:pt x="62" y="85"/>
                    <a:pt x="63" y="84"/>
                  </a:cubicBezTo>
                  <a:cubicBezTo>
                    <a:pt x="64" y="84"/>
                    <a:pt x="66" y="84"/>
                    <a:pt x="67" y="84"/>
                  </a:cubicBezTo>
                  <a:cubicBezTo>
                    <a:pt x="67" y="84"/>
                    <a:pt x="67" y="85"/>
                    <a:pt x="68" y="85"/>
                  </a:cubicBezTo>
                  <a:cubicBezTo>
                    <a:pt x="69" y="85"/>
                    <a:pt x="70" y="84"/>
                    <a:pt x="70" y="84"/>
                  </a:cubicBezTo>
                  <a:cubicBezTo>
                    <a:pt x="71" y="84"/>
                    <a:pt x="71" y="85"/>
                    <a:pt x="72" y="84"/>
                  </a:cubicBezTo>
                  <a:cubicBezTo>
                    <a:pt x="73" y="84"/>
                    <a:pt x="74" y="83"/>
                    <a:pt x="75" y="83"/>
                  </a:cubicBezTo>
                  <a:cubicBezTo>
                    <a:pt x="75" y="83"/>
                    <a:pt x="73" y="86"/>
                    <a:pt x="75" y="86"/>
                  </a:cubicBezTo>
                  <a:cubicBezTo>
                    <a:pt x="76" y="86"/>
                    <a:pt x="77" y="84"/>
                    <a:pt x="78" y="84"/>
                  </a:cubicBezTo>
                  <a:cubicBezTo>
                    <a:pt x="79" y="84"/>
                    <a:pt x="80" y="83"/>
                    <a:pt x="80" y="82"/>
                  </a:cubicBezTo>
                  <a:close/>
                  <a:moveTo>
                    <a:pt x="60" y="6"/>
                  </a:move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0" y="6"/>
                    <a:pt x="60" y="6"/>
                    <a:pt x="60" y="6"/>
                  </a:cubicBezTo>
                  <a:cubicBezTo>
                    <a:pt x="61" y="6"/>
                    <a:pt x="64" y="5"/>
                    <a:pt x="64" y="4"/>
                  </a:cubicBezTo>
                  <a:cubicBezTo>
                    <a:pt x="63" y="2"/>
                    <a:pt x="60"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63" y="0"/>
                    <a:pt x="64" y="0"/>
                    <a:pt x="64" y="0"/>
                  </a:cubicBezTo>
                  <a:cubicBezTo>
                    <a:pt x="64" y="0"/>
                    <a:pt x="64" y="0"/>
                    <a:pt x="64" y="0"/>
                  </a:cubicBezTo>
                  <a:cubicBezTo>
                    <a:pt x="64" y="0"/>
                    <a:pt x="64" y="0"/>
                    <a:pt x="64" y="0"/>
                  </a:cubicBezTo>
                  <a:cubicBezTo>
                    <a:pt x="64" y="0"/>
                    <a:pt x="64" y="0"/>
                    <a:pt x="64" y="0"/>
                  </a:cubicBezTo>
                  <a:cubicBezTo>
                    <a:pt x="64" y="0"/>
                    <a:pt x="64" y="0"/>
                    <a:pt x="64" y="0"/>
                  </a:cubicBezTo>
                  <a:cubicBezTo>
                    <a:pt x="66" y="0"/>
                    <a:pt x="68" y="1"/>
                    <a:pt x="68" y="3"/>
                  </a:cubicBezTo>
                  <a:cubicBezTo>
                    <a:pt x="68" y="5"/>
                    <a:pt x="65" y="5"/>
                    <a:pt x="65" y="7"/>
                  </a:cubicBezTo>
                  <a:cubicBezTo>
                    <a:pt x="66" y="8"/>
                    <a:pt x="66" y="9"/>
                    <a:pt x="66" y="11"/>
                  </a:cubicBezTo>
                  <a:cubicBezTo>
                    <a:pt x="65" y="12"/>
                    <a:pt x="64" y="13"/>
                    <a:pt x="64" y="14"/>
                  </a:cubicBezTo>
                  <a:cubicBezTo>
                    <a:pt x="62" y="13"/>
                    <a:pt x="65" y="13"/>
                    <a:pt x="64" y="12"/>
                  </a:cubicBezTo>
                  <a:cubicBezTo>
                    <a:pt x="63" y="11"/>
                    <a:pt x="61" y="12"/>
                    <a:pt x="61" y="12"/>
                  </a:cubicBezTo>
                  <a:cubicBezTo>
                    <a:pt x="59" y="13"/>
                    <a:pt x="58" y="13"/>
                    <a:pt x="57" y="12"/>
                  </a:cubicBezTo>
                  <a:cubicBezTo>
                    <a:pt x="56" y="12"/>
                    <a:pt x="55" y="11"/>
                    <a:pt x="54" y="12"/>
                  </a:cubicBezTo>
                  <a:cubicBezTo>
                    <a:pt x="53" y="13"/>
                    <a:pt x="52" y="15"/>
                    <a:pt x="50" y="15"/>
                  </a:cubicBezTo>
                  <a:cubicBezTo>
                    <a:pt x="50" y="15"/>
                    <a:pt x="49" y="14"/>
                    <a:pt x="49" y="14"/>
                  </a:cubicBezTo>
                  <a:cubicBezTo>
                    <a:pt x="48" y="13"/>
                    <a:pt x="47" y="14"/>
                    <a:pt x="47" y="15"/>
                  </a:cubicBezTo>
                  <a:cubicBezTo>
                    <a:pt x="46" y="16"/>
                    <a:pt x="45" y="18"/>
                    <a:pt x="44" y="18"/>
                  </a:cubicBezTo>
                  <a:cubicBezTo>
                    <a:pt x="42" y="17"/>
                    <a:pt x="42" y="17"/>
                    <a:pt x="41" y="18"/>
                  </a:cubicBezTo>
                  <a:cubicBezTo>
                    <a:pt x="40" y="19"/>
                    <a:pt x="41" y="19"/>
                    <a:pt x="41" y="19"/>
                  </a:cubicBezTo>
                  <a:cubicBezTo>
                    <a:pt x="42" y="19"/>
                    <a:pt x="42" y="20"/>
                    <a:pt x="43" y="21"/>
                  </a:cubicBezTo>
                  <a:cubicBezTo>
                    <a:pt x="43" y="22"/>
                    <a:pt x="43" y="22"/>
                    <a:pt x="44" y="22"/>
                  </a:cubicBezTo>
                  <a:cubicBezTo>
                    <a:pt x="45" y="22"/>
                    <a:pt x="44" y="21"/>
                    <a:pt x="44" y="21"/>
                  </a:cubicBezTo>
                  <a:cubicBezTo>
                    <a:pt x="44" y="21"/>
                    <a:pt x="46" y="22"/>
                    <a:pt x="46" y="22"/>
                  </a:cubicBezTo>
                  <a:cubicBezTo>
                    <a:pt x="47" y="23"/>
                    <a:pt x="49" y="23"/>
                    <a:pt x="49" y="24"/>
                  </a:cubicBezTo>
                  <a:cubicBezTo>
                    <a:pt x="50" y="27"/>
                    <a:pt x="47" y="24"/>
                    <a:pt x="47" y="23"/>
                  </a:cubicBezTo>
                  <a:cubicBezTo>
                    <a:pt x="46" y="22"/>
                    <a:pt x="42" y="22"/>
                    <a:pt x="42" y="24"/>
                  </a:cubicBezTo>
                  <a:cubicBezTo>
                    <a:pt x="42" y="25"/>
                    <a:pt x="44" y="25"/>
                    <a:pt x="45" y="25"/>
                  </a:cubicBezTo>
                  <a:cubicBezTo>
                    <a:pt x="45" y="26"/>
                    <a:pt x="46" y="28"/>
                    <a:pt x="45" y="28"/>
                  </a:cubicBezTo>
                  <a:cubicBezTo>
                    <a:pt x="43" y="27"/>
                    <a:pt x="43" y="26"/>
                    <a:pt x="42" y="25"/>
                  </a:cubicBezTo>
                  <a:cubicBezTo>
                    <a:pt x="42" y="25"/>
                    <a:pt x="39" y="24"/>
                    <a:pt x="39" y="24"/>
                  </a:cubicBezTo>
                  <a:cubicBezTo>
                    <a:pt x="36" y="27"/>
                    <a:pt x="43" y="28"/>
                    <a:pt x="43" y="29"/>
                  </a:cubicBezTo>
                  <a:cubicBezTo>
                    <a:pt x="42" y="29"/>
                    <a:pt x="39" y="29"/>
                    <a:pt x="39" y="28"/>
                  </a:cubicBezTo>
                  <a:cubicBezTo>
                    <a:pt x="39" y="28"/>
                    <a:pt x="39" y="26"/>
                    <a:pt x="38" y="25"/>
                  </a:cubicBezTo>
                  <a:cubicBezTo>
                    <a:pt x="37" y="24"/>
                    <a:pt x="35" y="25"/>
                    <a:pt x="33" y="24"/>
                  </a:cubicBezTo>
                  <a:cubicBezTo>
                    <a:pt x="33" y="24"/>
                    <a:pt x="32" y="23"/>
                    <a:pt x="33" y="22"/>
                  </a:cubicBezTo>
                  <a:cubicBezTo>
                    <a:pt x="33" y="22"/>
                    <a:pt x="34" y="20"/>
                    <a:pt x="33" y="21"/>
                  </a:cubicBezTo>
                  <a:cubicBezTo>
                    <a:pt x="32" y="21"/>
                    <a:pt x="31" y="22"/>
                    <a:pt x="31" y="23"/>
                  </a:cubicBezTo>
                  <a:cubicBezTo>
                    <a:pt x="30" y="24"/>
                    <a:pt x="31" y="24"/>
                    <a:pt x="31" y="25"/>
                  </a:cubicBezTo>
                  <a:cubicBezTo>
                    <a:pt x="30" y="28"/>
                    <a:pt x="31" y="29"/>
                    <a:pt x="33" y="31"/>
                  </a:cubicBezTo>
                  <a:cubicBezTo>
                    <a:pt x="35" y="32"/>
                    <a:pt x="35" y="34"/>
                    <a:pt x="36" y="35"/>
                  </a:cubicBezTo>
                  <a:cubicBezTo>
                    <a:pt x="37" y="35"/>
                    <a:pt x="41" y="37"/>
                    <a:pt x="41" y="39"/>
                  </a:cubicBezTo>
                  <a:cubicBezTo>
                    <a:pt x="40" y="39"/>
                    <a:pt x="36" y="37"/>
                    <a:pt x="36" y="37"/>
                  </a:cubicBezTo>
                  <a:cubicBezTo>
                    <a:pt x="37" y="37"/>
                    <a:pt x="35" y="40"/>
                    <a:pt x="36" y="40"/>
                  </a:cubicBezTo>
                  <a:cubicBezTo>
                    <a:pt x="36" y="40"/>
                    <a:pt x="36" y="40"/>
                    <a:pt x="36" y="40"/>
                  </a:cubicBezTo>
                  <a:cubicBezTo>
                    <a:pt x="36" y="40"/>
                    <a:pt x="37" y="41"/>
                    <a:pt x="38" y="41"/>
                  </a:cubicBezTo>
                  <a:cubicBezTo>
                    <a:pt x="38" y="41"/>
                    <a:pt x="38" y="42"/>
                    <a:pt x="38" y="42"/>
                  </a:cubicBezTo>
                  <a:cubicBezTo>
                    <a:pt x="36" y="44"/>
                    <a:pt x="35" y="44"/>
                    <a:pt x="33" y="45"/>
                  </a:cubicBezTo>
                  <a:cubicBezTo>
                    <a:pt x="33" y="45"/>
                    <a:pt x="33" y="45"/>
                    <a:pt x="33" y="45"/>
                  </a:cubicBezTo>
                  <a:cubicBezTo>
                    <a:pt x="34" y="45"/>
                    <a:pt x="34" y="44"/>
                    <a:pt x="35" y="44"/>
                  </a:cubicBezTo>
                  <a:cubicBezTo>
                    <a:pt x="35" y="44"/>
                    <a:pt x="35" y="45"/>
                    <a:pt x="36" y="45"/>
                  </a:cubicBezTo>
                  <a:cubicBezTo>
                    <a:pt x="36" y="45"/>
                    <a:pt x="37" y="45"/>
                    <a:pt x="38" y="45"/>
                  </a:cubicBezTo>
                  <a:cubicBezTo>
                    <a:pt x="39" y="45"/>
                    <a:pt x="39" y="46"/>
                    <a:pt x="39" y="46"/>
                  </a:cubicBezTo>
                  <a:cubicBezTo>
                    <a:pt x="40" y="46"/>
                    <a:pt x="42" y="45"/>
                    <a:pt x="42" y="46"/>
                  </a:cubicBezTo>
                  <a:cubicBezTo>
                    <a:pt x="42" y="49"/>
                    <a:pt x="44" y="46"/>
                    <a:pt x="45" y="48"/>
                  </a:cubicBezTo>
                  <a:cubicBezTo>
                    <a:pt x="45" y="50"/>
                    <a:pt x="49" y="49"/>
                    <a:pt x="50" y="50"/>
                  </a:cubicBezTo>
                  <a:cubicBezTo>
                    <a:pt x="51" y="51"/>
                    <a:pt x="49" y="51"/>
                    <a:pt x="50" y="52"/>
                  </a:cubicBezTo>
                  <a:cubicBezTo>
                    <a:pt x="51" y="53"/>
                    <a:pt x="50" y="54"/>
                    <a:pt x="51" y="55"/>
                  </a:cubicBezTo>
                  <a:cubicBezTo>
                    <a:pt x="51" y="56"/>
                    <a:pt x="52" y="56"/>
                    <a:pt x="51" y="57"/>
                  </a:cubicBezTo>
                  <a:cubicBezTo>
                    <a:pt x="50" y="58"/>
                    <a:pt x="49" y="56"/>
                    <a:pt x="49" y="56"/>
                  </a:cubicBezTo>
                  <a:cubicBezTo>
                    <a:pt x="48" y="55"/>
                    <a:pt x="48" y="56"/>
                    <a:pt x="47" y="55"/>
                  </a:cubicBezTo>
                  <a:cubicBezTo>
                    <a:pt x="47" y="54"/>
                    <a:pt x="46" y="54"/>
                    <a:pt x="46" y="53"/>
                  </a:cubicBezTo>
                  <a:cubicBezTo>
                    <a:pt x="44" y="52"/>
                    <a:pt x="45" y="54"/>
                    <a:pt x="44" y="54"/>
                  </a:cubicBezTo>
                  <a:cubicBezTo>
                    <a:pt x="43" y="55"/>
                    <a:pt x="39" y="56"/>
                    <a:pt x="40" y="56"/>
                  </a:cubicBezTo>
                  <a:cubicBezTo>
                    <a:pt x="40" y="57"/>
                    <a:pt x="41" y="57"/>
                    <a:pt x="42" y="57"/>
                  </a:cubicBezTo>
                  <a:cubicBezTo>
                    <a:pt x="41" y="57"/>
                    <a:pt x="42" y="59"/>
                    <a:pt x="42" y="59"/>
                  </a:cubicBezTo>
                  <a:cubicBezTo>
                    <a:pt x="43" y="60"/>
                    <a:pt x="45" y="60"/>
                    <a:pt x="46" y="61"/>
                  </a:cubicBezTo>
                  <a:cubicBezTo>
                    <a:pt x="47" y="62"/>
                    <a:pt x="42" y="62"/>
                    <a:pt x="42" y="62"/>
                  </a:cubicBezTo>
                  <a:cubicBezTo>
                    <a:pt x="40" y="62"/>
                    <a:pt x="41" y="61"/>
                    <a:pt x="40" y="61"/>
                  </a:cubicBezTo>
                  <a:cubicBezTo>
                    <a:pt x="39" y="61"/>
                    <a:pt x="38" y="60"/>
                    <a:pt x="37" y="61"/>
                  </a:cubicBezTo>
                  <a:cubicBezTo>
                    <a:pt x="37" y="62"/>
                    <a:pt x="38" y="63"/>
                    <a:pt x="39" y="64"/>
                  </a:cubicBezTo>
                  <a:cubicBezTo>
                    <a:pt x="39" y="64"/>
                    <a:pt x="40" y="64"/>
                    <a:pt x="40" y="65"/>
                  </a:cubicBezTo>
                  <a:cubicBezTo>
                    <a:pt x="40" y="65"/>
                    <a:pt x="40" y="66"/>
                    <a:pt x="40" y="66"/>
                  </a:cubicBezTo>
                  <a:cubicBezTo>
                    <a:pt x="40" y="67"/>
                    <a:pt x="41" y="66"/>
                    <a:pt x="41" y="67"/>
                  </a:cubicBezTo>
                  <a:cubicBezTo>
                    <a:pt x="42" y="68"/>
                    <a:pt x="42" y="69"/>
                    <a:pt x="43" y="69"/>
                  </a:cubicBezTo>
                  <a:cubicBezTo>
                    <a:pt x="43" y="70"/>
                    <a:pt x="43" y="70"/>
                    <a:pt x="43" y="71"/>
                  </a:cubicBezTo>
                  <a:cubicBezTo>
                    <a:pt x="43" y="71"/>
                    <a:pt x="42" y="71"/>
                    <a:pt x="42" y="71"/>
                  </a:cubicBezTo>
                  <a:cubicBezTo>
                    <a:pt x="42" y="72"/>
                    <a:pt x="43" y="71"/>
                    <a:pt x="43" y="72"/>
                  </a:cubicBezTo>
                  <a:cubicBezTo>
                    <a:pt x="42" y="72"/>
                    <a:pt x="43" y="72"/>
                    <a:pt x="43" y="73"/>
                  </a:cubicBezTo>
                  <a:cubicBezTo>
                    <a:pt x="44" y="73"/>
                    <a:pt x="45" y="74"/>
                    <a:pt x="45" y="75"/>
                  </a:cubicBezTo>
                  <a:cubicBezTo>
                    <a:pt x="44" y="76"/>
                    <a:pt x="43" y="74"/>
                    <a:pt x="43" y="74"/>
                  </a:cubicBezTo>
                  <a:cubicBezTo>
                    <a:pt x="43" y="74"/>
                    <a:pt x="42" y="74"/>
                    <a:pt x="42" y="74"/>
                  </a:cubicBezTo>
                  <a:cubicBezTo>
                    <a:pt x="42" y="74"/>
                    <a:pt x="41" y="73"/>
                    <a:pt x="41" y="73"/>
                  </a:cubicBezTo>
                  <a:cubicBezTo>
                    <a:pt x="40" y="71"/>
                    <a:pt x="39" y="70"/>
                    <a:pt x="37" y="72"/>
                  </a:cubicBezTo>
                  <a:cubicBezTo>
                    <a:pt x="37" y="73"/>
                    <a:pt x="38" y="77"/>
                    <a:pt x="37" y="77"/>
                  </a:cubicBezTo>
                  <a:cubicBezTo>
                    <a:pt x="35" y="76"/>
                    <a:pt x="36" y="74"/>
                    <a:pt x="36" y="73"/>
                  </a:cubicBezTo>
                  <a:cubicBezTo>
                    <a:pt x="36" y="73"/>
                    <a:pt x="35" y="72"/>
                    <a:pt x="35" y="72"/>
                  </a:cubicBezTo>
                  <a:cubicBezTo>
                    <a:pt x="34" y="71"/>
                    <a:pt x="33" y="69"/>
                    <a:pt x="33" y="69"/>
                  </a:cubicBezTo>
                  <a:cubicBezTo>
                    <a:pt x="28" y="68"/>
                    <a:pt x="32" y="73"/>
                    <a:pt x="30" y="73"/>
                  </a:cubicBezTo>
                  <a:cubicBezTo>
                    <a:pt x="29" y="74"/>
                    <a:pt x="28" y="73"/>
                    <a:pt x="28" y="71"/>
                  </a:cubicBezTo>
                  <a:cubicBezTo>
                    <a:pt x="28" y="71"/>
                    <a:pt x="28" y="70"/>
                    <a:pt x="28" y="70"/>
                  </a:cubicBezTo>
                  <a:cubicBezTo>
                    <a:pt x="27" y="71"/>
                    <a:pt x="26" y="69"/>
                    <a:pt x="26" y="68"/>
                  </a:cubicBezTo>
                  <a:cubicBezTo>
                    <a:pt x="26" y="67"/>
                    <a:pt x="28" y="67"/>
                    <a:pt x="27" y="65"/>
                  </a:cubicBezTo>
                  <a:cubicBezTo>
                    <a:pt x="27" y="64"/>
                    <a:pt x="26" y="63"/>
                    <a:pt x="25" y="63"/>
                  </a:cubicBezTo>
                  <a:cubicBezTo>
                    <a:pt x="24" y="63"/>
                    <a:pt x="24" y="62"/>
                    <a:pt x="23" y="62"/>
                  </a:cubicBezTo>
                  <a:cubicBezTo>
                    <a:pt x="23" y="62"/>
                    <a:pt x="23" y="63"/>
                    <a:pt x="23" y="62"/>
                  </a:cubicBezTo>
                  <a:cubicBezTo>
                    <a:pt x="22" y="61"/>
                    <a:pt x="23" y="60"/>
                    <a:pt x="21" y="60"/>
                  </a:cubicBezTo>
                  <a:cubicBezTo>
                    <a:pt x="20" y="60"/>
                    <a:pt x="19" y="60"/>
                    <a:pt x="20" y="59"/>
                  </a:cubicBezTo>
                  <a:cubicBezTo>
                    <a:pt x="21" y="58"/>
                    <a:pt x="21" y="58"/>
                    <a:pt x="22" y="58"/>
                  </a:cubicBezTo>
                  <a:cubicBezTo>
                    <a:pt x="22" y="57"/>
                    <a:pt x="22" y="56"/>
                    <a:pt x="22" y="55"/>
                  </a:cubicBezTo>
                  <a:cubicBezTo>
                    <a:pt x="22" y="55"/>
                    <a:pt x="23" y="55"/>
                    <a:pt x="23" y="55"/>
                  </a:cubicBezTo>
                  <a:cubicBezTo>
                    <a:pt x="23" y="55"/>
                    <a:pt x="23" y="55"/>
                    <a:pt x="22" y="55"/>
                  </a:cubicBezTo>
                  <a:cubicBezTo>
                    <a:pt x="24" y="55"/>
                    <a:pt x="26" y="56"/>
                    <a:pt x="26" y="54"/>
                  </a:cubicBezTo>
                  <a:cubicBezTo>
                    <a:pt x="26" y="52"/>
                    <a:pt x="28" y="52"/>
                    <a:pt x="29" y="53"/>
                  </a:cubicBezTo>
                  <a:cubicBezTo>
                    <a:pt x="31" y="54"/>
                    <a:pt x="34" y="54"/>
                    <a:pt x="36" y="54"/>
                  </a:cubicBezTo>
                  <a:cubicBezTo>
                    <a:pt x="36" y="54"/>
                    <a:pt x="40" y="57"/>
                    <a:pt x="39" y="55"/>
                  </a:cubicBezTo>
                  <a:cubicBezTo>
                    <a:pt x="39" y="55"/>
                    <a:pt x="38" y="55"/>
                    <a:pt x="38" y="55"/>
                  </a:cubicBezTo>
                  <a:cubicBezTo>
                    <a:pt x="37" y="52"/>
                    <a:pt x="40" y="56"/>
                    <a:pt x="42" y="52"/>
                  </a:cubicBezTo>
                  <a:cubicBezTo>
                    <a:pt x="41" y="53"/>
                    <a:pt x="40" y="52"/>
                    <a:pt x="40" y="52"/>
                  </a:cubicBezTo>
                  <a:cubicBezTo>
                    <a:pt x="40" y="52"/>
                    <a:pt x="40" y="52"/>
                    <a:pt x="40" y="52"/>
                  </a:cubicBezTo>
                  <a:cubicBezTo>
                    <a:pt x="39" y="53"/>
                    <a:pt x="39" y="52"/>
                    <a:pt x="38" y="52"/>
                  </a:cubicBezTo>
                  <a:cubicBezTo>
                    <a:pt x="36" y="53"/>
                    <a:pt x="37" y="51"/>
                    <a:pt x="35" y="50"/>
                  </a:cubicBezTo>
                  <a:cubicBezTo>
                    <a:pt x="35" y="50"/>
                    <a:pt x="35" y="52"/>
                    <a:pt x="34" y="52"/>
                  </a:cubicBezTo>
                  <a:cubicBezTo>
                    <a:pt x="32" y="52"/>
                    <a:pt x="34" y="48"/>
                    <a:pt x="32" y="50"/>
                  </a:cubicBezTo>
                  <a:cubicBezTo>
                    <a:pt x="32" y="50"/>
                    <a:pt x="33" y="51"/>
                    <a:pt x="32" y="52"/>
                  </a:cubicBezTo>
                  <a:cubicBezTo>
                    <a:pt x="31" y="53"/>
                    <a:pt x="29" y="51"/>
                    <a:pt x="27" y="51"/>
                  </a:cubicBezTo>
                  <a:cubicBezTo>
                    <a:pt x="26" y="52"/>
                    <a:pt x="25" y="53"/>
                    <a:pt x="24" y="53"/>
                  </a:cubicBezTo>
                  <a:cubicBezTo>
                    <a:pt x="22" y="54"/>
                    <a:pt x="22" y="52"/>
                    <a:pt x="22" y="52"/>
                  </a:cubicBezTo>
                  <a:cubicBezTo>
                    <a:pt x="22" y="52"/>
                    <a:pt x="20" y="54"/>
                    <a:pt x="20" y="54"/>
                  </a:cubicBezTo>
                  <a:cubicBezTo>
                    <a:pt x="19" y="54"/>
                    <a:pt x="19" y="52"/>
                    <a:pt x="19" y="52"/>
                  </a:cubicBezTo>
                  <a:cubicBezTo>
                    <a:pt x="19" y="51"/>
                    <a:pt x="18" y="50"/>
                    <a:pt x="18" y="50"/>
                  </a:cubicBezTo>
                  <a:cubicBezTo>
                    <a:pt x="18" y="50"/>
                    <a:pt x="17" y="49"/>
                    <a:pt x="17" y="50"/>
                  </a:cubicBezTo>
                  <a:cubicBezTo>
                    <a:pt x="16" y="49"/>
                    <a:pt x="16" y="48"/>
                    <a:pt x="15" y="48"/>
                  </a:cubicBezTo>
                  <a:cubicBezTo>
                    <a:pt x="15" y="48"/>
                    <a:pt x="14" y="49"/>
                    <a:pt x="14" y="48"/>
                  </a:cubicBezTo>
                  <a:cubicBezTo>
                    <a:pt x="14" y="47"/>
                    <a:pt x="15" y="47"/>
                    <a:pt x="14" y="46"/>
                  </a:cubicBezTo>
                  <a:cubicBezTo>
                    <a:pt x="14" y="45"/>
                    <a:pt x="14" y="45"/>
                    <a:pt x="13" y="44"/>
                  </a:cubicBezTo>
                  <a:cubicBezTo>
                    <a:pt x="12" y="43"/>
                    <a:pt x="10" y="42"/>
                    <a:pt x="9" y="41"/>
                  </a:cubicBezTo>
                  <a:cubicBezTo>
                    <a:pt x="8" y="41"/>
                    <a:pt x="8" y="39"/>
                    <a:pt x="8" y="39"/>
                  </a:cubicBezTo>
                  <a:cubicBezTo>
                    <a:pt x="7" y="39"/>
                    <a:pt x="6" y="39"/>
                    <a:pt x="6" y="38"/>
                  </a:cubicBezTo>
                  <a:cubicBezTo>
                    <a:pt x="6" y="37"/>
                    <a:pt x="7" y="38"/>
                    <a:pt x="8" y="38"/>
                  </a:cubicBezTo>
                  <a:cubicBezTo>
                    <a:pt x="9" y="37"/>
                    <a:pt x="9" y="36"/>
                    <a:pt x="9" y="36"/>
                  </a:cubicBezTo>
                  <a:cubicBezTo>
                    <a:pt x="9" y="35"/>
                    <a:pt x="10" y="36"/>
                    <a:pt x="10" y="35"/>
                  </a:cubicBezTo>
                  <a:cubicBezTo>
                    <a:pt x="9" y="34"/>
                    <a:pt x="8" y="33"/>
                    <a:pt x="9" y="32"/>
                  </a:cubicBezTo>
                  <a:cubicBezTo>
                    <a:pt x="12" y="31"/>
                    <a:pt x="12" y="32"/>
                    <a:pt x="12" y="29"/>
                  </a:cubicBezTo>
                  <a:cubicBezTo>
                    <a:pt x="12" y="29"/>
                    <a:pt x="12" y="26"/>
                    <a:pt x="13" y="26"/>
                  </a:cubicBezTo>
                  <a:cubicBezTo>
                    <a:pt x="14" y="26"/>
                    <a:pt x="14" y="25"/>
                    <a:pt x="15" y="24"/>
                  </a:cubicBezTo>
                  <a:cubicBezTo>
                    <a:pt x="15" y="23"/>
                    <a:pt x="14" y="22"/>
                    <a:pt x="14" y="21"/>
                  </a:cubicBezTo>
                  <a:cubicBezTo>
                    <a:pt x="15" y="21"/>
                    <a:pt x="18" y="20"/>
                    <a:pt x="20" y="19"/>
                  </a:cubicBezTo>
                  <a:cubicBezTo>
                    <a:pt x="20" y="19"/>
                    <a:pt x="21" y="19"/>
                    <a:pt x="22" y="18"/>
                  </a:cubicBezTo>
                  <a:cubicBezTo>
                    <a:pt x="22" y="17"/>
                    <a:pt x="22" y="16"/>
                    <a:pt x="24" y="15"/>
                  </a:cubicBezTo>
                  <a:cubicBezTo>
                    <a:pt x="25" y="15"/>
                    <a:pt x="26" y="15"/>
                    <a:pt x="27" y="15"/>
                  </a:cubicBezTo>
                  <a:cubicBezTo>
                    <a:pt x="28" y="15"/>
                    <a:pt x="28" y="15"/>
                    <a:pt x="29" y="15"/>
                  </a:cubicBezTo>
                  <a:cubicBezTo>
                    <a:pt x="29" y="15"/>
                    <a:pt x="29" y="14"/>
                    <a:pt x="30" y="14"/>
                  </a:cubicBezTo>
                  <a:cubicBezTo>
                    <a:pt x="31" y="15"/>
                    <a:pt x="30" y="13"/>
                    <a:pt x="30" y="13"/>
                  </a:cubicBezTo>
                  <a:cubicBezTo>
                    <a:pt x="30" y="12"/>
                    <a:pt x="32" y="11"/>
                    <a:pt x="32" y="12"/>
                  </a:cubicBezTo>
                  <a:cubicBezTo>
                    <a:pt x="32" y="11"/>
                    <a:pt x="32" y="10"/>
                    <a:pt x="32" y="10"/>
                  </a:cubicBezTo>
                  <a:cubicBezTo>
                    <a:pt x="32" y="10"/>
                    <a:pt x="32" y="11"/>
                    <a:pt x="32" y="11"/>
                  </a:cubicBezTo>
                  <a:cubicBezTo>
                    <a:pt x="33" y="11"/>
                    <a:pt x="34" y="12"/>
                    <a:pt x="35" y="11"/>
                  </a:cubicBezTo>
                  <a:cubicBezTo>
                    <a:pt x="35" y="9"/>
                    <a:pt x="39" y="10"/>
                    <a:pt x="40" y="9"/>
                  </a:cubicBezTo>
                  <a:cubicBezTo>
                    <a:pt x="41" y="8"/>
                    <a:pt x="42" y="7"/>
                    <a:pt x="44" y="6"/>
                  </a:cubicBezTo>
                  <a:cubicBezTo>
                    <a:pt x="44" y="6"/>
                    <a:pt x="44" y="6"/>
                    <a:pt x="45" y="6"/>
                  </a:cubicBezTo>
                  <a:cubicBezTo>
                    <a:pt x="46" y="7"/>
                    <a:pt x="46" y="6"/>
                    <a:pt x="47" y="6"/>
                  </a:cubicBezTo>
                  <a:cubicBezTo>
                    <a:pt x="48" y="5"/>
                    <a:pt x="48" y="8"/>
                    <a:pt x="49" y="7"/>
                  </a:cubicBezTo>
                  <a:cubicBezTo>
                    <a:pt x="50" y="7"/>
                    <a:pt x="50" y="7"/>
                    <a:pt x="50" y="8"/>
                  </a:cubicBezTo>
                  <a:cubicBezTo>
                    <a:pt x="50" y="8"/>
                    <a:pt x="51" y="7"/>
                    <a:pt x="51" y="7"/>
                  </a:cubicBezTo>
                  <a:cubicBezTo>
                    <a:pt x="52" y="7"/>
                    <a:pt x="53" y="7"/>
                    <a:pt x="54" y="7"/>
                  </a:cubicBezTo>
                  <a:cubicBezTo>
                    <a:pt x="54" y="8"/>
                    <a:pt x="54" y="8"/>
                    <a:pt x="55" y="8"/>
                  </a:cubicBezTo>
                  <a:cubicBezTo>
                    <a:pt x="57" y="8"/>
                    <a:pt x="58" y="7"/>
                    <a:pt x="60" y="6"/>
                  </a:cubicBezTo>
                  <a:cubicBezTo>
                    <a:pt x="60" y="6"/>
                    <a:pt x="60" y="6"/>
                    <a:pt x="60" y="6"/>
                  </a:cubicBezTo>
                  <a:close/>
                  <a:moveTo>
                    <a:pt x="72" y="35"/>
                  </a:moveTo>
                  <a:cubicBezTo>
                    <a:pt x="71" y="35"/>
                    <a:pt x="70" y="35"/>
                    <a:pt x="69" y="35"/>
                  </a:cubicBezTo>
                  <a:cubicBezTo>
                    <a:pt x="68" y="34"/>
                    <a:pt x="70" y="34"/>
                    <a:pt x="70" y="33"/>
                  </a:cubicBezTo>
                  <a:cubicBezTo>
                    <a:pt x="70" y="32"/>
                    <a:pt x="70" y="32"/>
                    <a:pt x="69" y="33"/>
                  </a:cubicBezTo>
                  <a:cubicBezTo>
                    <a:pt x="69" y="33"/>
                    <a:pt x="69" y="33"/>
                    <a:pt x="69" y="34"/>
                  </a:cubicBezTo>
                  <a:cubicBezTo>
                    <a:pt x="68" y="35"/>
                    <a:pt x="67" y="34"/>
                    <a:pt x="66" y="34"/>
                  </a:cubicBezTo>
                  <a:cubicBezTo>
                    <a:pt x="66" y="33"/>
                    <a:pt x="66" y="33"/>
                    <a:pt x="66" y="32"/>
                  </a:cubicBezTo>
                  <a:cubicBezTo>
                    <a:pt x="66" y="32"/>
                    <a:pt x="67" y="32"/>
                    <a:pt x="68" y="32"/>
                  </a:cubicBezTo>
                  <a:cubicBezTo>
                    <a:pt x="69" y="31"/>
                    <a:pt x="69" y="30"/>
                    <a:pt x="70" y="30"/>
                  </a:cubicBezTo>
                  <a:cubicBezTo>
                    <a:pt x="71" y="30"/>
                    <a:pt x="71" y="30"/>
                    <a:pt x="71" y="31"/>
                  </a:cubicBezTo>
                  <a:cubicBezTo>
                    <a:pt x="71" y="32"/>
                    <a:pt x="72" y="32"/>
                    <a:pt x="72" y="32"/>
                  </a:cubicBezTo>
                  <a:cubicBezTo>
                    <a:pt x="73" y="32"/>
                    <a:pt x="74" y="34"/>
                    <a:pt x="74" y="34"/>
                  </a:cubicBezTo>
                  <a:cubicBezTo>
                    <a:pt x="73" y="34"/>
                    <a:pt x="73" y="33"/>
                    <a:pt x="73" y="33"/>
                  </a:cubicBezTo>
                  <a:cubicBezTo>
                    <a:pt x="71" y="34"/>
                    <a:pt x="75" y="34"/>
                    <a:pt x="72" y="35"/>
                  </a:cubicBezTo>
                  <a:close/>
                  <a:moveTo>
                    <a:pt x="70" y="47"/>
                  </a:moveTo>
                  <a:cubicBezTo>
                    <a:pt x="70" y="46"/>
                    <a:pt x="69" y="46"/>
                    <a:pt x="69" y="45"/>
                  </a:cubicBezTo>
                  <a:cubicBezTo>
                    <a:pt x="69" y="45"/>
                    <a:pt x="69" y="45"/>
                    <a:pt x="70" y="44"/>
                  </a:cubicBezTo>
                  <a:cubicBezTo>
                    <a:pt x="70" y="44"/>
                    <a:pt x="69" y="44"/>
                    <a:pt x="69" y="43"/>
                  </a:cubicBezTo>
                  <a:cubicBezTo>
                    <a:pt x="69" y="43"/>
                    <a:pt x="67" y="42"/>
                    <a:pt x="67" y="42"/>
                  </a:cubicBezTo>
                  <a:cubicBezTo>
                    <a:pt x="68" y="41"/>
                    <a:pt x="70" y="40"/>
                    <a:pt x="70" y="41"/>
                  </a:cubicBezTo>
                  <a:cubicBezTo>
                    <a:pt x="71" y="41"/>
                    <a:pt x="71" y="41"/>
                    <a:pt x="71" y="42"/>
                  </a:cubicBezTo>
                  <a:cubicBezTo>
                    <a:pt x="71" y="42"/>
                    <a:pt x="71" y="43"/>
                    <a:pt x="71" y="44"/>
                  </a:cubicBezTo>
                  <a:cubicBezTo>
                    <a:pt x="71" y="45"/>
                    <a:pt x="71" y="46"/>
                    <a:pt x="70" y="47"/>
                  </a:cubicBezTo>
                  <a:close/>
                  <a:moveTo>
                    <a:pt x="78" y="51"/>
                  </a:moveTo>
                  <a:cubicBezTo>
                    <a:pt x="77" y="51"/>
                    <a:pt x="77" y="50"/>
                    <a:pt x="78" y="50"/>
                  </a:cubicBezTo>
                  <a:cubicBezTo>
                    <a:pt x="79" y="49"/>
                    <a:pt x="80" y="49"/>
                    <a:pt x="81" y="49"/>
                  </a:cubicBezTo>
                  <a:cubicBezTo>
                    <a:pt x="81" y="49"/>
                    <a:pt x="81" y="49"/>
                    <a:pt x="82" y="49"/>
                  </a:cubicBezTo>
                  <a:cubicBezTo>
                    <a:pt x="82" y="49"/>
                    <a:pt x="83" y="50"/>
                    <a:pt x="82" y="50"/>
                  </a:cubicBezTo>
                  <a:cubicBezTo>
                    <a:pt x="81" y="50"/>
                    <a:pt x="81" y="50"/>
                    <a:pt x="81" y="51"/>
                  </a:cubicBezTo>
                  <a:cubicBezTo>
                    <a:pt x="79" y="51"/>
                    <a:pt x="79" y="50"/>
                    <a:pt x="78" y="51"/>
                  </a:cubicBezTo>
                  <a:close/>
                  <a:moveTo>
                    <a:pt x="7" y="42"/>
                  </a:moveTo>
                  <a:cubicBezTo>
                    <a:pt x="7" y="42"/>
                    <a:pt x="5" y="42"/>
                    <a:pt x="5" y="41"/>
                  </a:cubicBezTo>
                  <a:cubicBezTo>
                    <a:pt x="4" y="41"/>
                    <a:pt x="5" y="40"/>
                    <a:pt x="4" y="39"/>
                  </a:cubicBezTo>
                  <a:cubicBezTo>
                    <a:pt x="3" y="38"/>
                    <a:pt x="0" y="37"/>
                    <a:pt x="3" y="37"/>
                  </a:cubicBezTo>
                  <a:cubicBezTo>
                    <a:pt x="4" y="37"/>
                    <a:pt x="5" y="36"/>
                    <a:pt x="5" y="37"/>
                  </a:cubicBezTo>
                  <a:cubicBezTo>
                    <a:pt x="5" y="38"/>
                    <a:pt x="3" y="38"/>
                    <a:pt x="4" y="39"/>
                  </a:cubicBezTo>
                  <a:cubicBezTo>
                    <a:pt x="4" y="39"/>
                    <a:pt x="5" y="39"/>
                    <a:pt x="5" y="39"/>
                  </a:cubicBezTo>
                  <a:cubicBezTo>
                    <a:pt x="5" y="39"/>
                    <a:pt x="5" y="40"/>
                    <a:pt x="5" y="40"/>
                  </a:cubicBezTo>
                  <a:cubicBezTo>
                    <a:pt x="5" y="41"/>
                    <a:pt x="6" y="41"/>
                    <a:pt x="7" y="41"/>
                  </a:cubicBezTo>
                  <a:cubicBezTo>
                    <a:pt x="7" y="41"/>
                    <a:pt x="7" y="42"/>
                    <a:pt x="7" y="42"/>
                  </a:cubicBezTo>
                  <a:close/>
                  <a:moveTo>
                    <a:pt x="18" y="63"/>
                  </a:moveTo>
                  <a:cubicBezTo>
                    <a:pt x="16" y="62"/>
                    <a:pt x="14" y="61"/>
                    <a:pt x="16" y="59"/>
                  </a:cubicBezTo>
                  <a:cubicBezTo>
                    <a:pt x="16" y="61"/>
                    <a:pt x="19" y="60"/>
                    <a:pt x="19" y="62"/>
                  </a:cubicBezTo>
                  <a:cubicBezTo>
                    <a:pt x="19" y="62"/>
                    <a:pt x="18" y="62"/>
                    <a:pt x="18" y="62"/>
                  </a:cubicBezTo>
                  <a:cubicBezTo>
                    <a:pt x="18" y="63"/>
                    <a:pt x="18" y="63"/>
                    <a:pt x="18" y="63"/>
                  </a:cubicBezTo>
                  <a:cubicBezTo>
                    <a:pt x="18" y="63"/>
                    <a:pt x="18" y="63"/>
                    <a:pt x="18" y="63"/>
                  </a:cubicBezTo>
                  <a:close/>
                  <a:moveTo>
                    <a:pt x="13" y="52"/>
                  </a:moveTo>
                  <a:cubicBezTo>
                    <a:pt x="13" y="51"/>
                    <a:pt x="13" y="47"/>
                    <a:pt x="15" y="48"/>
                  </a:cubicBezTo>
                  <a:cubicBezTo>
                    <a:pt x="15" y="49"/>
                    <a:pt x="15" y="50"/>
                    <a:pt x="14" y="51"/>
                  </a:cubicBezTo>
                  <a:cubicBezTo>
                    <a:pt x="14" y="51"/>
                    <a:pt x="14" y="51"/>
                    <a:pt x="13" y="52"/>
                  </a:cubicBezTo>
                  <a:close/>
                  <a:moveTo>
                    <a:pt x="15" y="55"/>
                  </a:moveTo>
                  <a:cubicBezTo>
                    <a:pt x="15" y="55"/>
                    <a:pt x="14" y="53"/>
                    <a:pt x="14" y="53"/>
                  </a:cubicBezTo>
                  <a:cubicBezTo>
                    <a:pt x="15" y="52"/>
                    <a:pt x="15" y="53"/>
                    <a:pt x="15" y="54"/>
                  </a:cubicBezTo>
                  <a:cubicBezTo>
                    <a:pt x="15" y="54"/>
                    <a:pt x="15" y="54"/>
                    <a:pt x="15" y="54"/>
                  </a:cubicBezTo>
                  <a:cubicBezTo>
                    <a:pt x="15" y="54"/>
                    <a:pt x="15" y="54"/>
                    <a:pt x="15" y="54"/>
                  </a:cubicBezTo>
                  <a:cubicBezTo>
                    <a:pt x="16" y="54"/>
                    <a:pt x="16" y="54"/>
                    <a:pt x="15" y="55"/>
                  </a:cubicBezTo>
                  <a:close/>
                  <a:moveTo>
                    <a:pt x="84" y="63"/>
                  </a:moveTo>
                  <a:cubicBezTo>
                    <a:pt x="84" y="63"/>
                    <a:pt x="84" y="63"/>
                    <a:pt x="84" y="62"/>
                  </a:cubicBezTo>
                  <a:cubicBezTo>
                    <a:pt x="83" y="62"/>
                    <a:pt x="85" y="62"/>
                    <a:pt x="85" y="61"/>
                  </a:cubicBezTo>
                  <a:cubicBezTo>
                    <a:pt x="84" y="60"/>
                    <a:pt x="87" y="59"/>
                    <a:pt x="88" y="60"/>
                  </a:cubicBezTo>
                  <a:cubicBezTo>
                    <a:pt x="87" y="60"/>
                    <a:pt x="86" y="60"/>
                    <a:pt x="86" y="61"/>
                  </a:cubicBezTo>
                  <a:cubicBezTo>
                    <a:pt x="85" y="62"/>
                    <a:pt x="84" y="62"/>
                    <a:pt x="84" y="63"/>
                  </a:cubicBezTo>
                  <a:close/>
                  <a:moveTo>
                    <a:pt x="61" y="55"/>
                  </a:moveTo>
                  <a:cubicBezTo>
                    <a:pt x="60" y="54"/>
                    <a:pt x="58" y="52"/>
                    <a:pt x="58" y="53"/>
                  </a:cubicBezTo>
                  <a:cubicBezTo>
                    <a:pt x="57" y="52"/>
                    <a:pt x="57" y="52"/>
                    <a:pt x="57" y="52"/>
                  </a:cubicBezTo>
                  <a:cubicBezTo>
                    <a:pt x="58" y="51"/>
                    <a:pt x="58" y="52"/>
                    <a:pt x="59" y="52"/>
                  </a:cubicBezTo>
                  <a:cubicBezTo>
                    <a:pt x="59" y="52"/>
                    <a:pt x="61" y="52"/>
                    <a:pt x="60" y="54"/>
                  </a:cubicBezTo>
                  <a:cubicBezTo>
                    <a:pt x="61" y="54"/>
                    <a:pt x="61" y="54"/>
                    <a:pt x="61" y="54"/>
                  </a:cubicBezTo>
                  <a:cubicBezTo>
                    <a:pt x="61" y="54"/>
                    <a:pt x="61" y="55"/>
                    <a:pt x="61" y="55"/>
                  </a:cubicBezTo>
                  <a:close/>
                  <a:moveTo>
                    <a:pt x="64" y="56"/>
                  </a:moveTo>
                  <a:cubicBezTo>
                    <a:pt x="63" y="56"/>
                    <a:pt x="62" y="56"/>
                    <a:pt x="61" y="55"/>
                  </a:cubicBezTo>
                  <a:cubicBezTo>
                    <a:pt x="61" y="55"/>
                    <a:pt x="61" y="55"/>
                    <a:pt x="62" y="55"/>
                  </a:cubicBezTo>
                  <a:cubicBezTo>
                    <a:pt x="62" y="55"/>
                    <a:pt x="66" y="55"/>
                    <a:pt x="64" y="56"/>
                  </a:cubicBezTo>
                  <a:close/>
                  <a:moveTo>
                    <a:pt x="19" y="45"/>
                  </a:moveTo>
                  <a:cubicBezTo>
                    <a:pt x="20" y="44"/>
                    <a:pt x="18" y="45"/>
                    <a:pt x="17" y="45"/>
                  </a:cubicBezTo>
                  <a:cubicBezTo>
                    <a:pt x="16" y="46"/>
                    <a:pt x="16" y="44"/>
                    <a:pt x="15" y="44"/>
                  </a:cubicBezTo>
                  <a:cubicBezTo>
                    <a:pt x="15" y="44"/>
                    <a:pt x="15" y="46"/>
                    <a:pt x="15" y="46"/>
                  </a:cubicBezTo>
                  <a:cubicBezTo>
                    <a:pt x="16" y="46"/>
                    <a:pt x="18" y="46"/>
                    <a:pt x="19" y="45"/>
                  </a:cubicBezTo>
                  <a:close/>
                  <a:moveTo>
                    <a:pt x="17" y="57"/>
                  </a:moveTo>
                  <a:cubicBezTo>
                    <a:pt x="17" y="58"/>
                    <a:pt x="16" y="57"/>
                    <a:pt x="16" y="57"/>
                  </a:cubicBezTo>
                  <a:cubicBezTo>
                    <a:pt x="15" y="56"/>
                    <a:pt x="15" y="57"/>
                    <a:pt x="14" y="57"/>
                  </a:cubicBezTo>
                  <a:cubicBezTo>
                    <a:pt x="14" y="57"/>
                    <a:pt x="13" y="55"/>
                    <a:pt x="13" y="55"/>
                  </a:cubicBezTo>
                  <a:cubicBezTo>
                    <a:pt x="13" y="55"/>
                    <a:pt x="13" y="56"/>
                    <a:pt x="13" y="56"/>
                  </a:cubicBezTo>
                  <a:cubicBezTo>
                    <a:pt x="12" y="58"/>
                    <a:pt x="12" y="55"/>
                    <a:pt x="14" y="52"/>
                  </a:cubicBezTo>
                  <a:cubicBezTo>
                    <a:pt x="14" y="53"/>
                    <a:pt x="15" y="55"/>
                    <a:pt x="15" y="55"/>
                  </a:cubicBezTo>
                  <a:cubicBezTo>
                    <a:pt x="16" y="55"/>
                    <a:pt x="18" y="56"/>
                    <a:pt x="17" y="57"/>
                  </a:cubicBezTo>
                  <a:close/>
                  <a:moveTo>
                    <a:pt x="51" y="48"/>
                  </a:moveTo>
                  <a:cubicBezTo>
                    <a:pt x="51" y="48"/>
                    <a:pt x="50" y="47"/>
                    <a:pt x="48" y="47"/>
                  </a:cubicBezTo>
                  <a:cubicBezTo>
                    <a:pt x="47" y="47"/>
                    <a:pt x="46" y="48"/>
                    <a:pt x="45" y="47"/>
                  </a:cubicBezTo>
                  <a:cubicBezTo>
                    <a:pt x="45" y="47"/>
                    <a:pt x="46" y="46"/>
                    <a:pt x="45" y="46"/>
                  </a:cubicBezTo>
                  <a:cubicBezTo>
                    <a:pt x="44" y="45"/>
                    <a:pt x="43" y="45"/>
                    <a:pt x="42" y="44"/>
                  </a:cubicBezTo>
                  <a:cubicBezTo>
                    <a:pt x="41" y="44"/>
                    <a:pt x="40" y="43"/>
                    <a:pt x="39" y="43"/>
                  </a:cubicBezTo>
                  <a:cubicBezTo>
                    <a:pt x="38" y="43"/>
                    <a:pt x="38" y="43"/>
                    <a:pt x="37" y="44"/>
                  </a:cubicBezTo>
                  <a:cubicBezTo>
                    <a:pt x="37" y="44"/>
                    <a:pt x="39" y="42"/>
                    <a:pt x="39" y="41"/>
                  </a:cubicBezTo>
                  <a:cubicBezTo>
                    <a:pt x="42" y="40"/>
                    <a:pt x="42" y="41"/>
                    <a:pt x="44" y="43"/>
                  </a:cubicBezTo>
                  <a:cubicBezTo>
                    <a:pt x="45" y="43"/>
                    <a:pt x="46" y="43"/>
                    <a:pt x="47" y="44"/>
                  </a:cubicBezTo>
                  <a:cubicBezTo>
                    <a:pt x="48" y="44"/>
                    <a:pt x="50" y="43"/>
                    <a:pt x="50" y="44"/>
                  </a:cubicBezTo>
                  <a:cubicBezTo>
                    <a:pt x="51" y="44"/>
                    <a:pt x="50" y="44"/>
                    <a:pt x="50" y="44"/>
                  </a:cubicBezTo>
                  <a:cubicBezTo>
                    <a:pt x="50" y="44"/>
                    <a:pt x="51" y="45"/>
                    <a:pt x="52" y="45"/>
                  </a:cubicBezTo>
                  <a:cubicBezTo>
                    <a:pt x="52" y="46"/>
                    <a:pt x="52" y="48"/>
                    <a:pt x="52" y="49"/>
                  </a:cubicBezTo>
                  <a:cubicBezTo>
                    <a:pt x="53" y="50"/>
                    <a:pt x="58" y="48"/>
                    <a:pt x="56" y="51"/>
                  </a:cubicBezTo>
                  <a:cubicBezTo>
                    <a:pt x="55" y="53"/>
                    <a:pt x="53" y="51"/>
                    <a:pt x="52" y="50"/>
                  </a:cubicBezTo>
                  <a:cubicBezTo>
                    <a:pt x="52" y="50"/>
                    <a:pt x="53" y="50"/>
                    <a:pt x="52" y="49"/>
                  </a:cubicBezTo>
                  <a:cubicBezTo>
                    <a:pt x="52" y="49"/>
                    <a:pt x="51" y="49"/>
                    <a:pt x="51" y="49"/>
                  </a:cubicBezTo>
                  <a:cubicBezTo>
                    <a:pt x="51" y="49"/>
                    <a:pt x="52" y="49"/>
                    <a:pt x="51" y="48"/>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110"/>
            <p:cNvSpPr>
              <a:spLocks noEditPoints="1"/>
            </p:cNvSpPr>
            <p:nvPr/>
          </p:nvSpPr>
          <p:spPr bwMode="auto">
            <a:xfrm>
              <a:off x="3750" y="1905"/>
              <a:ext cx="311" cy="556"/>
            </a:xfrm>
            <a:custGeom>
              <a:avLst/>
              <a:gdLst>
                <a:gd name="T0" fmla="*/ 75 w 77"/>
                <a:gd name="T1" fmla="*/ 91 h 138"/>
                <a:gd name="T2" fmla="*/ 64 w 77"/>
                <a:gd name="T3" fmla="*/ 69 h 138"/>
                <a:gd name="T4" fmla="*/ 55 w 77"/>
                <a:gd name="T5" fmla="*/ 58 h 138"/>
                <a:gd name="T6" fmla="*/ 50 w 77"/>
                <a:gd name="T7" fmla="*/ 42 h 138"/>
                <a:gd name="T8" fmla="*/ 39 w 77"/>
                <a:gd name="T9" fmla="*/ 23 h 138"/>
                <a:gd name="T10" fmla="*/ 35 w 77"/>
                <a:gd name="T11" fmla="*/ 14 h 138"/>
                <a:gd name="T12" fmla="*/ 29 w 77"/>
                <a:gd name="T13" fmla="*/ 0 h 138"/>
                <a:gd name="T14" fmla="*/ 21 w 77"/>
                <a:gd name="T15" fmla="*/ 8 h 138"/>
                <a:gd name="T16" fmla="*/ 21 w 77"/>
                <a:gd name="T17" fmla="*/ 20 h 138"/>
                <a:gd name="T18" fmla="*/ 8 w 77"/>
                <a:gd name="T19" fmla="*/ 23 h 138"/>
                <a:gd name="T20" fmla="*/ 0 w 77"/>
                <a:gd name="T21" fmla="*/ 21 h 138"/>
                <a:gd name="T22" fmla="*/ 12 w 77"/>
                <a:gd name="T23" fmla="*/ 28 h 138"/>
                <a:gd name="T24" fmla="*/ 16 w 77"/>
                <a:gd name="T25" fmla="*/ 35 h 138"/>
                <a:gd name="T26" fmla="*/ 16 w 77"/>
                <a:gd name="T27" fmla="*/ 38 h 138"/>
                <a:gd name="T28" fmla="*/ 20 w 77"/>
                <a:gd name="T29" fmla="*/ 52 h 138"/>
                <a:gd name="T30" fmla="*/ 30 w 77"/>
                <a:gd name="T31" fmla="*/ 60 h 138"/>
                <a:gd name="T32" fmla="*/ 34 w 77"/>
                <a:gd name="T33" fmla="*/ 68 h 138"/>
                <a:gd name="T34" fmla="*/ 29 w 77"/>
                <a:gd name="T35" fmla="*/ 76 h 138"/>
                <a:gd name="T36" fmla="*/ 24 w 77"/>
                <a:gd name="T37" fmla="*/ 85 h 138"/>
                <a:gd name="T38" fmla="*/ 20 w 77"/>
                <a:gd name="T39" fmla="*/ 91 h 138"/>
                <a:gd name="T40" fmla="*/ 19 w 77"/>
                <a:gd name="T41" fmla="*/ 94 h 138"/>
                <a:gd name="T42" fmla="*/ 15 w 77"/>
                <a:gd name="T43" fmla="*/ 104 h 138"/>
                <a:gd name="T44" fmla="*/ 17 w 77"/>
                <a:gd name="T45" fmla="*/ 107 h 138"/>
                <a:gd name="T46" fmla="*/ 21 w 77"/>
                <a:gd name="T47" fmla="*/ 115 h 138"/>
                <a:gd name="T48" fmla="*/ 21 w 77"/>
                <a:gd name="T49" fmla="*/ 119 h 138"/>
                <a:gd name="T50" fmla="*/ 22 w 77"/>
                <a:gd name="T51" fmla="*/ 123 h 138"/>
                <a:gd name="T52" fmla="*/ 25 w 77"/>
                <a:gd name="T53" fmla="*/ 129 h 138"/>
                <a:gd name="T54" fmla="*/ 30 w 77"/>
                <a:gd name="T55" fmla="*/ 131 h 138"/>
                <a:gd name="T56" fmla="*/ 35 w 77"/>
                <a:gd name="T57" fmla="*/ 135 h 138"/>
                <a:gd name="T58" fmla="*/ 33 w 77"/>
                <a:gd name="T59" fmla="*/ 138 h 138"/>
                <a:gd name="T60" fmla="*/ 44 w 77"/>
                <a:gd name="T61" fmla="*/ 133 h 138"/>
                <a:gd name="T62" fmla="*/ 46 w 77"/>
                <a:gd name="T63" fmla="*/ 131 h 138"/>
                <a:gd name="T64" fmla="*/ 51 w 77"/>
                <a:gd name="T65" fmla="*/ 125 h 138"/>
                <a:gd name="T66" fmla="*/ 59 w 77"/>
                <a:gd name="T67" fmla="*/ 124 h 138"/>
                <a:gd name="T68" fmla="*/ 61 w 77"/>
                <a:gd name="T69" fmla="*/ 123 h 138"/>
                <a:gd name="T70" fmla="*/ 57 w 77"/>
                <a:gd name="T71" fmla="*/ 113 h 138"/>
                <a:gd name="T72" fmla="*/ 61 w 77"/>
                <a:gd name="T73" fmla="*/ 109 h 138"/>
                <a:gd name="T74" fmla="*/ 62 w 77"/>
                <a:gd name="T75" fmla="*/ 102 h 138"/>
                <a:gd name="T76" fmla="*/ 54 w 77"/>
                <a:gd name="T77" fmla="*/ 96 h 138"/>
                <a:gd name="T78" fmla="*/ 49 w 77"/>
                <a:gd name="T79" fmla="*/ 85 h 138"/>
                <a:gd name="T80" fmla="*/ 57 w 77"/>
                <a:gd name="T81" fmla="*/ 89 h 138"/>
                <a:gd name="T82" fmla="*/ 58 w 77"/>
                <a:gd name="T83" fmla="*/ 97 h 138"/>
                <a:gd name="T84" fmla="*/ 64 w 77"/>
                <a:gd name="T85" fmla="*/ 99 h 138"/>
                <a:gd name="T86" fmla="*/ 65 w 77"/>
                <a:gd name="T87" fmla="*/ 96 h 138"/>
                <a:gd name="T88" fmla="*/ 67 w 77"/>
                <a:gd name="T89" fmla="*/ 96 h 138"/>
                <a:gd name="T90" fmla="*/ 68 w 77"/>
                <a:gd name="T91" fmla="*/ 103 h 138"/>
                <a:gd name="T92" fmla="*/ 66 w 77"/>
                <a:gd name="T93" fmla="*/ 110 h 138"/>
                <a:gd name="T94" fmla="*/ 47 w 77"/>
                <a:gd name="T95" fmla="*/ 96 h 138"/>
                <a:gd name="T96" fmla="*/ 48 w 77"/>
                <a:gd name="T97" fmla="*/ 97 h 138"/>
                <a:gd name="T98" fmla="*/ 51 w 77"/>
                <a:gd name="T99" fmla="*/ 93 h 138"/>
                <a:gd name="T100" fmla="*/ 47 w 77"/>
                <a:gd name="T101" fmla="*/ 98 h 138"/>
                <a:gd name="T102" fmla="*/ 46 w 77"/>
                <a:gd name="T103" fmla="*/ 112 h 138"/>
                <a:gd name="T104" fmla="*/ 51 w 77"/>
                <a:gd name="T105" fmla="*/ 118 h 138"/>
                <a:gd name="T106" fmla="*/ 43 w 77"/>
                <a:gd name="T107" fmla="*/ 109 h 138"/>
                <a:gd name="T108" fmla="*/ 41 w 77"/>
                <a:gd name="T109" fmla="*/ 9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38">
                  <a:moveTo>
                    <a:pt x="63" y="121"/>
                  </a:moveTo>
                  <a:cubicBezTo>
                    <a:pt x="64" y="118"/>
                    <a:pt x="66" y="115"/>
                    <a:pt x="68" y="112"/>
                  </a:cubicBezTo>
                  <a:cubicBezTo>
                    <a:pt x="70" y="108"/>
                    <a:pt x="71" y="104"/>
                    <a:pt x="72" y="100"/>
                  </a:cubicBezTo>
                  <a:cubicBezTo>
                    <a:pt x="73" y="97"/>
                    <a:pt x="75" y="94"/>
                    <a:pt x="75" y="91"/>
                  </a:cubicBezTo>
                  <a:cubicBezTo>
                    <a:pt x="76" y="89"/>
                    <a:pt x="77" y="85"/>
                    <a:pt x="75" y="83"/>
                  </a:cubicBezTo>
                  <a:cubicBezTo>
                    <a:pt x="74" y="82"/>
                    <a:pt x="64" y="78"/>
                    <a:pt x="64" y="77"/>
                  </a:cubicBezTo>
                  <a:cubicBezTo>
                    <a:pt x="65" y="75"/>
                    <a:pt x="66" y="74"/>
                    <a:pt x="66" y="72"/>
                  </a:cubicBezTo>
                  <a:cubicBezTo>
                    <a:pt x="66" y="71"/>
                    <a:pt x="65" y="70"/>
                    <a:pt x="64" y="69"/>
                  </a:cubicBezTo>
                  <a:cubicBezTo>
                    <a:pt x="62" y="69"/>
                    <a:pt x="62" y="69"/>
                    <a:pt x="61" y="67"/>
                  </a:cubicBezTo>
                  <a:cubicBezTo>
                    <a:pt x="60" y="65"/>
                    <a:pt x="61" y="66"/>
                    <a:pt x="61" y="65"/>
                  </a:cubicBezTo>
                  <a:cubicBezTo>
                    <a:pt x="61" y="63"/>
                    <a:pt x="55" y="64"/>
                    <a:pt x="57" y="61"/>
                  </a:cubicBezTo>
                  <a:cubicBezTo>
                    <a:pt x="59" y="58"/>
                    <a:pt x="55" y="60"/>
                    <a:pt x="55" y="58"/>
                  </a:cubicBezTo>
                  <a:cubicBezTo>
                    <a:pt x="56" y="57"/>
                    <a:pt x="56" y="55"/>
                    <a:pt x="56" y="54"/>
                  </a:cubicBezTo>
                  <a:cubicBezTo>
                    <a:pt x="56" y="54"/>
                    <a:pt x="54" y="53"/>
                    <a:pt x="55" y="53"/>
                  </a:cubicBezTo>
                  <a:cubicBezTo>
                    <a:pt x="58" y="53"/>
                    <a:pt x="56" y="51"/>
                    <a:pt x="55" y="49"/>
                  </a:cubicBezTo>
                  <a:cubicBezTo>
                    <a:pt x="54" y="47"/>
                    <a:pt x="52" y="44"/>
                    <a:pt x="50" y="42"/>
                  </a:cubicBezTo>
                  <a:cubicBezTo>
                    <a:pt x="48" y="40"/>
                    <a:pt x="46" y="39"/>
                    <a:pt x="46" y="37"/>
                  </a:cubicBezTo>
                  <a:cubicBezTo>
                    <a:pt x="46" y="34"/>
                    <a:pt x="47" y="32"/>
                    <a:pt x="48" y="30"/>
                  </a:cubicBezTo>
                  <a:cubicBezTo>
                    <a:pt x="49" y="26"/>
                    <a:pt x="46" y="27"/>
                    <a:pt x="45" y="25"/>
                  </a:cubicBezTo>
                  <a:cubicBezTo>
                    <a:pt x="43" y="23"/>
                    <a:pt x="42" y="23"/>
                    <a:pt x="39" y="23"/>
                  </a:cubicBezTo>
                  <a:cubicBezTo>
                    <a:pt x="39" y="23"/>
                    <a:pt x="38" y="20"/>
                    <a:pt x="37" y="19"/>
                  </a:cubicBezTo>
                  <a:cubicBezTo>
                    <a:pt x="37" y="18"/>
                    <a:pt x="37" y="18"/>
                    <a:pt x="38" y="17"/>
                  </a:cubicBezTo>
                  <a:cubicBezTo>
                    <a:pt x="38" y="16"/>
                    <a:pt x="38" y="15"/>
                    <a:pt x="37" y="14"/>
                  </a:cubicBezTo>
                  <a:cubicBezTo>
                    <a:pt x="37" y="14"/>
                    <a:pt x="35" y="14"/>
                    <a:pt x="35" y="14"/>
                  </a:cubicBezTo>
                  <a:cubicBezTo>
                    <a:pt x="36" y="13"/>
                    <a:pt x="37" y="12"/>
                    <a:pt x="37" y="12"/>
                  </a:cubicBezTo>
                  <a:cubicBezTo>
                    <a:pt x="34" y="10"/>
                    <a:pt x="38" y="7"/>
                    <a:pt x="37" y="5"/>
                  </a:cubicBezTo>
                  <a:cubicBezTo>
                    <a:pt x="36" y="4"/>
                    <a:pt x="35" y="3"/>
                    <a:pt x="33" y="2"/>
                  </a:cubicBezTo>
                  <a:cubicBezTo>
                    <a:pt x="32" y="2"/>
                    <a:pt x="29" y="1"/>
                    <a:pt x="29" y="0"/>
                  </a:cubicBezTo>
                  <a:cubicBezTo>
                    <a:pt x="29" y="0"/>
                    <a:pt x="29" y="0"/>
                    <a:pt x="29" y="0"/>
                  </a:cubicBezTo>
                  <a:cubicBezTo>
                    <a:pt x="28" y="0"/>
                    <a:pt x="27" y="1"/>
                    <a:pt x="27" y="2"/>
                  </a:cubicBezTo>
                  <a:cubicBezTo>
                    <a:pt x="26" y="3"/>
                    <a:pt x="25" y="4"/>
                    <a:pt x="24" y="3"/>
                  </a:cubicBezTo>
                  <a:cubicBezTo>
                    <a:pt x="23" y="2"/>
                    <a:pt x="21" y="7"/>
                    <a:pt x="21" y="8"/>
                  </a:cubicBezTo>
                  <a:cubicBezTo>
                    <a:pt x="22" y="10"/>
                    <a:pt x="21" y="11"/>
                    <a:pt x="22" y="13"/>
                  </a:cubicBezTo>
                  <a:cubicBezTo>
                    <a:pt x="22" y="14"/>
                    <a:pt x="24" y="16"/>
                    <a:pt x="23" y="18"/>
                  </a:cubicBezTo>
                  <a:cubicBezTo>
                    <a:pt x="23" y="18"/>
                    <a:pt x="22" y="17"/>
                    <a:pt x="21" y="19"/>
                  </a:cubicBezTo>
                  <a:cubicBezTo>
                    <a:pt x="20" y="19"/>
                    <a:pt x="21" y="20"/>
                    <a:pt x="21" y="20"/>
                  </a:cubicBezTo>
                  <a:cubicBezTo>
                    <a:pt x="21" y="21"/>
                    <a:pt x="20" y="22"/>
                    <a:pt x="20" y="22"/>
                  </a:cubicBezTo>
                  <a:cubicBezTo>
                    <a:pt x="20" y="21"/>
                    <a:pt x="15" y="20"/>
                    <a:pt x="15" y="20"/>
                  </a:cubicBezTo>
                  <a:cubicBezTo>
                    <a:pt x="14" y="20"/>
                    <a:pt x="14" y="23"/>
                    <a:pt x="12" y="23"/>
                  </a:cubicBezTo>
                  <a:cubicBezTo>
                    <a:pt x="12" y="23"/>
                    <a:pt x="8" y="23"/>
                    <a:pt x="8" y="23"/>
                  </a:cubicBezTo>
                  <a:cubicBezTo>
                    <a:pt x="7" y="22"/>
                    <a:pt x="7" y="20"/>
                    <a:pt x="6" y="20"/>
                  </a:cubicBezTo>
                  <a:cubicBezTo>
                    <a:pt x="5" y="18"/>
                    <a:pt x="4" y="17"/>
                    <a:pt x="2" y="16"/>
                  </a:cubicBezTo>
                  <a:cubicBezTo>
                    <a:pt x="0" y="15"/>
                    <a:pt x="0" y="19"/>
                    <a:pt x="0" y="21"/>
                  </a:cubicBezTo>
                  <a:cubicBezTo>
                    <a:pt x="0" y="21"/>
                    <a:pt x="0" y="21"/>
                    <a:pt x="0" y="21"/>
                  </a:cubicBezTo>
                  <a:cubicBezTo>
                    <a:pt x="0" y="21"/>
                    <a:pt x="0" y="22"/>
                    <a:pt x="1" y="22"/>
                  </a:cubicBezTo>
                  <a:cubicBezTo>
                    <a:pt x="2" y="23"/>
                    <a:pt x="4" y="24"/>
                    <a:pt x="5" y="25"/>
                  </a:cubicBezTo>
                  <a:cubicBezTo>
                    <a:pt x="7" y="26"/>
                    <a:pt x="8" y="27"/>
                    <a:pt x="10" y="27"/>
                  </a:cubicBezTo>
                  <a:cubicBezTo>
                    <a:pt x="10" y="27"/>
                    <a:pt x="11" y="27"/>
                    <a:pt x="12" y="28"/>
                  </a:cubicBezTo>
                  <a:cubicBezTo>
                    <a:pt x="12" y="28"/>
                    <a:pt x="13" y="30"/>
                    <a:pt x="13" y="30"/>
                  </a:cubicBezTo>
                  <a:cubicBezTo>
                    <a:pt x="14" y="30"/>
                    <a:pt x="14" y="29"/>
                    <a:pt x="15" y="30"/>
                  </a:cubicBezTo>
                  <a:cubicBezTo>
                    <a:pt x="15" y="31"/>
                    <a:pt x="16" y="32"/>
                    <a:pt x="16" y="32"/>
                  </a:cubicBezTo>
                  <a:cubicBezTo>
                    <a:pt x="16" y="33"/>
                    <a:pt x="16" y="34"/>
                    <a:pt x="16" y="35"/>
                  </a:cubicBezTo>
                  <a:cubicBezTo>
                    <a:pt x="16" y="36"/>
                    <a:pt x="16" y="37"/>
                    <a:pt x="16" y="38"/>
                  </a:cubicBezTo>
                  <a:cubicBezTo>
                    <a:pt x="16" y="38"/>
                    <a:pt x="16" y="38"/>
                    <a:pt x="16" y="38"/>
                  </a:cubicBezTo>
                  <a:cubicBezTo>
                    <a:pt x="16" y="38"/>
                    <a:pt x="16" y="38"/>
                    <a:pt x="16" y="38"/>
                  </a:cubicBezTo>
                  <a:cubicBezTo>
                    <a:pt x="16" y="38"/>
                    <a:pt x="16" y="38"/>
                    <a:pt x="16" y="38"/>
                  </a:cubicBezTo>
                  <a:cubicBezTo>
                    <a:pt x="16" y="39"/>
                    <a:pt x="18" y="38"/>
                    <a:pt x="18" y="38"/>
                  </a:cubicBezTo>
                  <a:cubicBezTo>
                    <a:pt x="19" y="39"/>
                    <a:pt x="18" y="40"/>
                    <a:pt x="18" y="41"/>
                  </a:cubicBezTo>
                  <a:cubicBezTo>
                    <a:pt x="17" y="43"/>
                    <a:pt x="21" y="44"/>
                    <a:pt x="21" y="47"/>
                  </a:cubicBezTo>
                  <a:cubicBezTo>
                    <a:pt x="21" y="48"/>
                    <a:pt x="20" y="50"/>
                    <a:pt x="20" y="52"/>
                  </a:cubicBezTo>
                  <a:cubicBezTo>
                    <a:pt x="21" y="55"/>
                    <a:pt x="23" y="56"/>
                    <a:pt x="25" y="59"/>
                  </a:cubicBezTo>
                  <a:cubicBezTo>
                    <a:pt x="25" y="58"/>
                    <a:pt x="25" y="58"/>
                    <a:pt x="26" y="58"/>
                  </a:cubicBezTo>
                  <a:cubicBezTo>
                    <a:pt x="28" y="58"/>
                    <a:pt x="27" y="59"/>
                    <a:pt x="28" y="60"/>
                  </a:cubicBezTo>
                  <a:cubicBezTo>
                    <a:pt x="28" y="61"/>
                    <a:pt x="29" y="60"/>
                    <a:pt x="30" y="60"/>
                  </a:cubicBezTo>
                  <a:cubicBezTo>
                    <a:pt x="30" y="60"/>
                    <a:pt x="30" y="61"/>
                    <a:pt x="31" y="61"/>
                  </a:cubicBezTo>
                  <a:cubicBezTo>
                    <a:pt x="31" y="61"/>
                    <a:pt x="31" y="61"/>
                    <a:pt x="31" y="61"/>
                  </a:cubicBezTo>
                  <a:cubicBezTo>
                    <a:pt x="34" y="61"/>
                    <a:pt x="31" y="66"/>
                    <a:pt x="33" y="67"/>
                  </a:cubicBezTo>
                  <a:cubicBezTo>
                    <a:pt x="34" y="67"/>
                    <a:pt x="35" y="66"/>
                    <a:pt x="34" y="68"/>
                  </a:cubicBezTo>
                  <a:cubicBezTo>
                    <a:pt x="34" y="69"/>
                    <a:pt x="32" y="69"/>
                    <a:pt x="31" y="70"/>
                  </a:cubicBezTo>
                  <a:cubicBezTo>
                    <a:pt x="30" y="71"/>
                    <a:pt x="31" y="71"/>
                    <a:pt x="31" y="71"/>
                  </a:cubicBezTo>
                  <a:cubicBezTo>
                    <a:pt x="30" y="72"/>
                    <a:pt x="30" y="71"/>
                    <a:pt x="30" y="71"/>
                  </a:cubicBezTo>
                  <a:cubicBezTo>
                    <a:pt x="29" y="73"/>
                    <a:pt x="30" y="75"/>
                    <a:pt x="29" y="76"/>
                  </a:cubicBezTo>
                  <a:cubicBezTo>
                    <a:pt x="29" y="77"/>
                    <a:pt x="28" y="77"/>
                    <a:pt x="28" y="79"/>
                  </a:cubicBezTo>
                  <a:cubicBezTo>
                    <a:pt x="28" y="80"/>
                    <a:pt x="27" y="80"/>
                    <a:pt x="26" y="81"/>
                  </a:cubicBezTo>
                  <a:cubicBezTo>
                    <a:pt x="26" y="82"/>
                    <a:pt x="27" y="83"/>
                    <a:pt x="26" y="84"/>
                  </a:cubicBezTo>
                  <a:cubicBezTo>
                    <a:pt x="25" y="84"/>
                    <a:pt x="24" y="85"/>
                    <a:pt x="24" y="85"/>
                  </a:cubicBezTo>
                  <a:cubicBezTo>
                    <a:pt x="23" y="86"/>
                    <a:pt x="24" y="88"/>
                    <a:pt x="23" y="89"/>
                  </a:cubicBezTo>
                  <a:cubicBezTo>
                    <a:pt x="23" y="89"/>
                    <a:pt x="22" y="88"/>
                    <a:pt x="22" y="88"/>
                  </a:cubicBezTo>
                  <a:cubicBezTo>
                    <a:pt x="21" y="89"/>
                    <a:pt x="22" y="91"/>
                    <a:pt x="21" y="91"/>
                  </a:cubicBezTo>
                  <a:cubicBezTo>
                    <a:pt x="21" y="91"/>
                    <a:pt x="20" y="90"/>
                    <a:pt x="20" y="91"/>
                  </a:cubicBezTo>
                  <a:cubicBezTo>
                    <a:pt x="20" y="91"/>
                    <a:pt x="23" y="93"/>
                    <a:pt x="21" y="94"/>
                  </a:cubicBezTo>
                  <a:cubicBezTo>
                    <a:pt x="21" y="94"/>
                    <a:pt x="21" y="94"/>
                    <a:pt x="20" y="94"/>
                  </a:cubicBezTo>
                  <a:cubicBezTo>
                    <a:pt x="20" y="94"/>
                    <a:pt x="20" y="96"/>
                    <a:pt x="20" y="96"/>
                  </a:cubicBezTo>
                  <a:cubicBezTo>
                    <a:pt x="19" y="96"/>
                    <a:pt x="19" y="95"/>
                    <a:pt x="19" y="94"/>
                  </a:cubicBezTo>
                  <a:cubicBezTo>
                    <a:pt x="18" y="94"/>
                    <a:pt x="17" y="95"/>
                    <a:pt x="17" y="95"/>
                  </a:cubicBezTo>
                  <a:cubicBezTo>
                    <a:pt x="15" y="98"/>
                    <a:pt x="19" y="96"/>
                    <a:pt x="18" y="98"/>
                  </a:cubicBezTo>
                  <a:cubicBezTo>
                    <a:pt x="17" y="99"/>
                    <a:pt x="16" y="100"/>
                    <a:pt x="15" y="101"/>
                  </a:cubicBezTo>
                  <a:cubicBezTo>
                    <a:pt x="15" y="101"/>
                    <a:pt x="15" y="104"/>
                    <a:pt x="15" y="104"/>
                  </a:cubicBezTo>
                  <a:cubicBezTo>
                    <a:pt x="15" y="104"/>
                    <a:pt x="16" y="103"/>
                    <a:pt x="16" y="103"/>
                  </a:cubicBezTo>
                  <a:cubicBezTo>
                    <a:pt x="17" y="103"/>
                    <a:pt x="16" y="106"/>
                    <a:pt x="16" y="106"/>
                  </a:cubicBezTo>
                  <a:cubicBezTo>
                    <a:pt x="16" y="106"/>
                    <a:pt x="17" y="106"/>
                    <a:pt x="17" y="106"/>
                  </a:cubicBezTo>
                  <a:cubicBezTo>
                    <a:pt x="17" y="106"/>
                    <a:pt x="17" y="107"/>
                    <a:pt x="17" y="107"/>
                  </a:cubicBezTo>
                  <a:cubicBezTo>
                    <a:pt x="17" y="107"/>
                    <a:pt x="17" y="106"/>
                    <a:pt x="17" y="106"/>
                  </a:cubicBezTo>
                  <a:cubicBezTo>
                    <a:pt x="18" y="106"/>
                    <a:pt x="18" y="111"/>
                    <a:pt x="18" y="111"/>
                  </a:cubicBezTo>
                  <a:cubicBezTo>
                    <a:pt x="18" y="112"/>
                    <a:pt x="19" y="112"/>
                    <a:pt x="19" y="113"/>
                  </a:cubicBezTo>
                  <a:cubicBezTo>
                    <a:pt x="20" y="114"/>
                    <a:pt x="20" y="114"/>
                    <a:pt x="21" y="115"/>
                  </a:cubicBezTo>
                  <a:cubicBezTo>
                    <a:pt x="21" y="115"/>
                    <a:pt x="20" y="115"/>
                    <a:pt x="20" y="115"/>
                  </a:cubicBezTo>
                  <a:cubicBezTo>
                    <a:pt x="20" y="116"/>
                    <a:pt x="22" y="116"/>
                    <a:pt x="22" y="117"/>
                  </a:cubicBezTo>
                  <a:cubicBezTo>
                    <a:pt x="22" y="118"/>
                    <a:pt x="20" y="117"/>
                    <a:pt x="20" y="118"/>
                  </a:cubicBezTo>
                  <a:cubicBezTo>
                    <a:pt x="20" y="119"/>
                    <a:pt x="21" y="119"/>
                    <a:pt x="21" y="119"/>
                  </a:cubicBezTo>
                  <a:cubicBezTo>
                    <a:pt x="22" y="120"/>
                    <a:pt x="21" y="120"/>
                    <a:pt x="21" y="121"/>
                  </a:cubicBezTo>
                  <a:cubicBezTo>
                    <a:pt x="21" y="121"/>
                    <a:pt x="22" y="121"/>
                    <a:pt x="22" y="122"/>
                  </a:cubicBezTo>
                  <a:cubicBezTo>
                    <a:pt x="21" y="122"/>
                    <a:pt x="21" y="122"/>
                    <a:pt x="21" y="122"/>
                  </a:cubicBezTo>
                  <a:cubicBezTo>
                    <a:pt x="21" y="123"/>
                    <a:pt x="22" y="123"/>
                    <a:pt x="22" y="123"/>
                  </a:cubicBezTo>
                  <a:cubicBezTo>
                    <a:pt x="21" y="124"/>
                    <a:pt x="20" y="123"/>
                    <a:pt x="20" y="124"/>
                  </a:cubicBezTo>
                  <a:cubicBezTo>
                    <a:pt x="20" y="125"/>
                    <a:pt x="21" y="126"/>
                    <a:pt x="21" y="127"/>
                  </a:cubicBezTo>
                  <a:cubicBezTo>
                    <a:pt x="23" y="128"/>
                    <a:pt x="21" y="128"/>
                    <a:pt x="22" y="129"/>
                  </a:cubicBezTo>
                  <a:cubicBezTo>
                    <a:pt x="23" y="133"/>
                    <a:pt x="23" y="130"/>
                    <a:pt x="25" y="129"/>
                  </a:cubicBezTo>
                  <a:cubicBezTo>
                    <a:pt x="25" y="129"/>
                    <a:pt x="24" y="130"/>
                    <a:pt x="25" y="131"/>
                  </a:cubicBezTo>
                  <a:cubicBezTo>
                    <a:pt x="26" y="131"/>
                    <a:pt x="27" y="130"/>
                    <a:pt x="27" y="131"/>
                  </a:cubicBezTo>
                  <a:cubicBezTo>
                    <a:pt x="28" y="132"/>
                    <a:pt x="28" y="131"/>
                    <a:pt x="29" y="131"/>
                  </a:cubicBezTo>
                  <a:cubicBezTo>
                    <a:pt x="29" y="131"/>
                    <a:pt x="31" y="132"/>
                    <a:pt x="30" y="131"/>
                  </a:cubicBezTo>
                  <a:cubicBezTo>
                    <a:pt x="31" y="133"/>
                    <a:pt x="30" y="133"/>
                    <a:pt x="30" y="133"/>
                  </a:cubicBezTo>
                  <a:cubicBezTo>
                    <a:pt x="31" y="133"/>
                    <a:pt x="33" y="131"/>
                    <a:pt x="33" y="131"/>
                  </a:cubicBezTo>
                  <a:cubicBezTo>
                    <a:pt x="33" y="132"/>
                    <a:pt x="32" y="134"/>
                    <a:pt x="34" y="135"/>
                  </a:cubicBezTo>
                  <a:cubicBezTo>
                    <a:pt x="34" y="135"/>
                    <a:pt x="35" y="134"/>
                    <a:pt x="35" y="135"/>
                  </a:cubicBezTo>
                  <a:cubicBezTo>
                    <a:pt x="36" y="135"/>
                    <a:pt x="34" y="136"/>
                    <a:pt x="35" y="136"/>
                  </a:cubicBezTo>
                  <a:cubicBezTo>
                    <a:pt x="35" y="137"/>
                    <a:pt x="35" y="135"/>
                    <a:pt x="36" y="135"/>
                  </a:cubicBezTo>
                  <a:cubicBezTo>
                    <a:pt x="36" y="135"/>
                    <a:pt x="35" y="136"/>
                    <a:pt x="35" y="137"/>
                  </a:cubicBezTo>
                  <a:cubicBezTo>
                    <a:pt x="35" y="137"/>
                    <a:pt x="34" y="138"/>
                    <a:pt x="33" y="138"/>
                  </a:cubicBezTo>
                  <a:cubicBezTo>
                    <a:pt x="37" y="137"/>
                    <a:pt x="35" y="135"/>
                    <a:pt x="37" y="134"/>
                  </a:cubicBezTo>
                  <a:cubicBezTo>
                    <a:pt x="38" y="134"/>
                    <a:pt x="36" y="135"/>
                    <a:pt x="37" y="136"/>
                  </a:cubicBezTo>
                  <a:cubicBezTo>
                    <a:pt x="38" y="136"/>
                    <a:pt x="40" y="134"/>
                    <a:pt x="41" y="133"/>
                  </a:cubicBezTo>
                  <a:cubicBezTo>
                    <a:pt x="42" y="133"/>
                    <a:pt x="43" y="133"/>
                    <a:pt x="44" y="133"/>
                  </a:cubicBezTo>
                  <a:cubicBezTo>
                    <a:pt x="44" y="132"/>
                    <a:pt x="43" y="132"/>
                    <a:pt x="43" y="131"/>
                  </a:cubicBezTo>
                  <a:cubicBezTo>
                    <a:pt x="44" y="131"/>
                    <a:pt x="45" y="131"/>
                    <a:pt x="45" y="131"/>
                  </a:cubicBezTo>
                  <a:cubicBezTo>
                    <a:pt x="47" y="131"/>
                    <a:pt x="46" y="131"/>
                    <a:pt x="46" y="130"/>
                  </a:cubicBezTo>
                  <a:cubicBezTo>
                    <a:pt x="46" y="130"/>
                    <a:pt x="46" y="131"/>
                    <a:pt x="46" y="131"/>
                  </a:cubicBezTo>
                  <a:cubicBezTo>
                    <a:pt x="46" y="131"/>
                    <a:pt x="49" y="129"/>
                    <a:pt x="49" y="129"/>
                  </a:cubicBezTo>
                  <a:cubicBezTo>
                    <a:pt x="50" y="129"/>
                    <a:pt x="49" y="128"/>
                    <a:pt x="49" y="127"/>
                  </a:cubicBezTo>
                  <a:cubicBezTo>
                    <a:pt x="50" y="127"/>
                    <a:pt x="54" y="131"/>
                    <a:pt x="53" y="127"/>
                  </a:cubicBezTo>
                  <a:cubicBezTo>
                    <a:pt x="53" y="126"/>
                    <a:pt x="51" y="126"/>
                    <a:pt x="51" y="125"/>
                  </a:cubicBezTo>
                  <a:cubicBezTo>
                    <a:pt x="52" y="123"/>
                    <a:pt x="54" y="126"/>
                    <a:pt x="54" y="126"/>
                  </a:cubicBezTo>
                  <a:cubicBezTo>
                    <a:pt x="55" y="125"/>
                    <a:pt x="54" y="122"/>
                    <a:pt x="55" y="123"/>
                  </a:cubicBezTo>
                  <a:cubicBezTo>
                    <a:pt x="56" y="123"/>
                    <a:pt x="53" y="126"/>
                    <a:pt x="56" y="125"/>
                  </a:cubicBezTo>
                  <a:cubicBezTo>
                    <a:pt x="56" y="125"/>
                    <a:pt x="59" y="124"/>
                    <a:pt x="59" y="124"/>
                  </a:cubicBezTo>
                  <a:cubicBezTo>
                    <a:pt x="59" y="123"/>
                    <a:pt x="57" y="124"/>
                    <a:pt x="58" y="123"/>
                  </a:cubicBezTo>
                  <a:cubicBezTo>
                    <a:pt x="58" y="123"/>
                    <a:pt x="59" y="123"/>
                    <a:pt x="59" y="123"/>
                  </a:cubicBezTo>
                  <a:cubicBezTo>
                    <a:pt x="59" y="123"/>
                    <a:pt x="59" y="122"/>
                    <a:pt x="59" y="122"/>
                  </a:cubicBezTo>
                  <a:cubicBezTo>
                    <a:pt x="60" y="122"/>
                    <a:pt x="60" y="123"/>
                    <a:pt x="61" y="123"/>
                  </a:cubicBezTo>
                  <a:cubicBezTo>
                    <a:pt x="62" y="123"/>
                    <a:pt x="63" y="122"/>
                    <a:pt x="63" y="121"/>
                  </a:cubicBezTo>
                  <a:close/>
                  <a:moveTo>
                    <a:pt x="61" y="114"/>
                  </a:moveTo>
                  <a:cubicBezTo>
                    <a:pt x="63" y="112"/>
                    <a:pt x="62" y="113"/>
                    <a:pt x="60" y="113"/>
                  </a:cubicBezTo>
                  <a:cubicBezTo>
                    <a:pt x="59" y="113"/>
                    <a:pt x="58" y="113"/>
                    <a:pt x="57" y="113"/>
                  </a:cubicBezTo>
                  <a:cubicBezTo>
                    <a:pt x="56" y="112"/>
                    <a:pt x="55" y="109"/>
                    <a:pt x="56" y="108"/>
                  </a:cubicBezTo>
                  <a:cubicBezTo>
                    <a:pt x="56" y="108"/>
                    <a:pt x="57" y="109"/>
                    <a:pt x="58" y="109"/>
                  </a:cubicBezTo>
                  <a:cubicBezTo>
                    <a:pt x="59" y="108"/>
                    <a:pt x="58" y="107"/>
                    <a:pt x="59" y="106"/>
                  </a:cubicBezTo>
                  <a:cubicBezTo>
                    <a:pt x="60" y="106"/>
                    <a:pt x="61" y="109"/>
                    <a:pt x="61" y="109"/>
                  </a:cubicBezTo>
                  <a:cubicBezTo>
                    <a:pt x="61" y="108"/>
                    <a:pt x="61" y="107"/>
                    <a:pt x="61" y="106"/>
                  </a:cubicBezTo>
                  <a:cubicBezTo>
                    <a:pt x="61" y="105"/>
                    <a:pt x="62" y="105"/>
                    <a:pt x="62" y="104"/>
                  </a:cubicBezTo>
                  <a:cubicBezTo>
                    <a:pt x="63" y="104"/>
                    <a:pt x="64" y="104"/>
                    <a:pt x="64" y="104"/>
                  </a:cubicBezTo>
                  <a:cubicBezTo>
                    <a:pt x="65" y="103"/>
                    <a:pt x="62" y="102"/>
                    <a:pt x="62" y="102"/>
                  </a:cubicBezTo>
                  <a:cubicBezTo>
                    <a:pt x="60" y="101"/>
                    <a:pt x="59" y="102"/>
                    <a:pt x="58" y="100"/>
                  </a:cubicBezTo>
                  <a:cubicBezTo>
                    <a:pt x="57" y="100"/>
                    <a:pt x="57" y="98"/>
                    <a:pt x="56" y="98"/>
                  </a:cubicBezTo>
                  <a:cubicBezTo>
                    <a:pt x="55" y="98"/>
                    <a:pt x="53" y="98"/>
                    <a:pt x="52" y="97"/>
                  </a:cubicBezTo>
                  <a:cubicBezTo>
                    <a:pt x="52" y="96"/>
                    <a:pt x="54" y="97"/>
                    <a:pt x="54" y="96"/>
                  </a:cubicBezTo>
                  <a:cubicBezTo>
                    <a:pt x="54" y="96"/>
                    <a:pt x="54" y="95"/>
                    <a:pt x="54" y="95"/>
                  </a:cubicBezTo>
                  <a:cubicBezTo>
                    <a:pt x="54" y="93"/>
                    <a:pt x="54" y="92"/>
                    <a:pt x="52" y="91"/>
                  </a:cubicBezTo>
                  <a:cubicBezTo>
                    <a:pt x="50" y="90"/>
                    <a:pt x="50" y="89"/>
                    <a:pt x="49" y="87"/>
                  </a:cubicBezTo>
                  <a:cubicBezTo>
                    <a:pt x="49" y="86"/>
                    <a:pt x="49" y="86"/>
                    <a:pt x="49" y="85"/>
                  </a:cubicBezTo>
                  <a:cubicBezTo>
                    <a:pt x="49" y="84"/>
                    <a:pt x="47" y="85"/>
                    <a:pt x="47" y="84"/>
                  </a:cubicBezTo>
                  <a:cubicBezTo>
                    <a:pt x="47" y="83"/>
                    <a:pt x="49" y="85"/>
                    <a:pt x="50" y="86"/>
                  </a:cubicBezTo>
                  <a:cubicBezTo>
                    <a:pt x="50" y="87"/>
                    <a:pt x="51" y="90"/>
                    <a:pt x="52" y="91"/>
                  </a:cubicBezTo>
                  <a:cubicBezTo>
                    <a:pt x="54" y="93"/>
                    <a:pt x="55" y="87"/>
                    <a:pt x="57" y="89"/>
                  </a:cubicBezTo>
                  <a:cubicBezTo>
                    <a:pt x="57" y="90"/>
                    <a:pt x="56" y="92"/>
                    <a:pt x="57" y="93"/>
                  </a:cubicBezTo>
                  <a:cubicBezTo>
                    <a:pt x="58" y="94"/>
                    <a:pt x="63" y="95"/>
                    <a:pt x="63" y="96"/>
                  </a:cubicBezTo>
                  <a:cubicBezTo>
                    <a:pt x="64" y="99"/>
                    <a:pt x="60" y="94"/>
                    <a:pt x="59" y="95"/>
                  </a:cubicBezTo>
                  <a:cubicBezTo>
                    <a:pt x="59" y="95"/>
                    <a:pt x="58" y="96"/>
                    <a:pt x="58" y="97"/>
                  </a:cubicBezTo>
                  <a:cubicBezTo>
                    <a:pt x="58" y="97"/>
                    <a:pt x="56" y="90"/>
                    <a:pt x="55" y="95"/>
                  </a:cubicBezTo>
                  <a:cubicBezTo>
                    <a:pt x="55" y="96"/>
                    <a:pt x="59" y="100"/>
                    <a:pt x="61" y="99"/>
                  </a:cubicBezTo>
                  <a:cubicBezTo>
                    <a:pt x="61" y="98"/>
                    <a:pt x="61" y="97"/>
                    <a:pt x="62" y="97"/>
                  </a:cubicBezTo>
                  <a:cubicBezTo>
                    <a:pt x="62" y="97"/>
                    <a:pt x="64" y="99"/>
                    <a:pt x="64" y="99"/>
                  </a:cubicBezTo>
                  <a:cubicBezTo>
                    <a:pt x="64" y="99"/>
                    <a:pt x="63" y="99"/>
                    <a:pt x="62" y="99"/>
                  </a:cubicBezTo>
                  <a:cubicBezTo>
                    <a:pt x="62" y="99"/>
                    <a:pt x="63" y="99"/>
                    <a:pt x="63" y="99"/>
                  </a:cubicBezTo>
                  <a:cubicBezTo>
                    <a:pt x="64" y="99"/>
                    <a:pt x="65" y="99"/>
                    <a:pt x="65" y="99"/>
                  </a:cubicBezTo>
                  <a:cubicBezTo>
                    <a:pt x="66" y="98"/>
                    <a:pt x="66" y="97"/>
                    <a:pt x="65" y="96"/>
                  </a:cubicBezTo>
                  <a:cubicBezTo>
                    <a:pt x="65" y="96"/>
                    <a:pt x="64" y="94"/>
                    <a:pt x="65" y="94"/>
                  </a:cubicBezTo>
                  <a:cubicBezTo>
                    <a:pt x="66" y="94"/>
                    <a:pt x="67" y="95"/>
                    <a:pt x="67" y="95"/>
                  </a:cubicBezTo>
                  <a:cubicBezTo>
                    <a:pt x="67" y="94"/>
                    <a:pt x="68" y="93"/>
                    <a:pt x="69" y="94"/>
                  </a:cubicBezTo>
                  <a:cubicBezTo>
                    <a:pt x="69" y="95"/>
                    <a:pt x="67" y="95"/>
                    <a:pt x="67" y="96"/>
                  </a:cubicBezTo>
                  <a:cubicBezTo>
                    <a:pt x="68" y="96"/>
                    <a:pt x="70" y="97"/>
                    <a:pt x="70" y="97"/>
                  </a:cubicBezTo>
                  <a:cubicBezTo>
                    <a:pt x="69" y="98"/>
                    <a:pt x="68" y="97"/>
                    <a:pt x="68" y="98"/>
                  </a:cubicBezTo>
                  <a:cubicBezTo>
                    <a:pt x="68" y="99"/>
                    <a:pt x="69" y="100"/>
                    <a:pt x="70" y="101"/>
                  </a:cubicBezTo>
                  <a:cubicBezTo>
                    <a:pt x="70" y="102"/>
                    <a:pt x="69" y="102"/>
                    <a:pt x="68" y="103"/>
                  </a:cubicBezTo>
                  <a:cubicBezTo>
                    <a:pt x="68" y="104"/>
                    <a:pt x="68" y="105"/>
                    <a:pt x="67" y="106"/>
                  </a:cubicBezTo>
                  <a:cubicBezTo>
                    <a:pt x="66" y="106"/>
                    <a:pt x="65" y="106"/>
                    <a:pt x="64" y="106"/>
                  </a:cubicBezTo>
                  <a:cubicBezTo>
                    <a:pt x="65" y="105"/>
                    <a:pt x="65" y="107"/>
                    <a:pt x="64" y="108"/>
                  </a:cubicBezTo>
                  <a:cubicBezTo>
                    <a:pt x="63" y="110"/>
                    <a:pt x="66" y="109"/>
                    <a:pt x="66" y="110"/>
                  </a:cubicBezTo>
                  <a:cubicBezTo>
                    <a:pt x="67" y="111"/>
                    <a:pt x="63" y="115"/>
                    <a:pt x="61" y="114"/>
                  </a:cubicBezTo>
                  <a:close/>
                  <a:moveTo>
                    <a:pt x="43" y="92"/>
                  </a:moveTo>
                  <a:cubicBezTo>
                    <a:pt x="43" y="93"/>
                    <a:pt x="44" y="94"/>
                    <a:pt x="45" y="95"/>
                  </a:cubicBezTo>
                  <a:cubicBezTo>
                    <a:pt x="45" y="95"/>
                    <a:pt x="47" y="95"/>
                    <a:pt x="47" y="96"/>
                  </a:cubicBezTo>
                  <a:cubicBezTo>
                    <a:pt x="46" y="96"/>
                    <a:pt x="45" y="95"/>
                    <a:pt x="45" y="95"/>
                  </a:cubicBezTo>
                  <a:cubicBezTo>
                    <a:pt x="43" y="95"/>
                    <a:pt x="45" y="100"/>
                    <a:pt x="46" y="101"/>
                  </a:cubicBezTo>
                  <a:cubicBezTo>
                    <a:pt x="46" y="100"/>
                    <a:pt x="46" y="99"/>
                    <a:pt x="46" y="98"/>
                  </a:cubicBezTo>
                  <a:cubicBezTo>
                    <a:pt x="46" y="97"/>
                    <a:pt x="48" y="97"/>
                    <a:pt x="48" y="97"/>
                  </a:cubicBezTo>
                  <a:cubicBezTo>
                    <a:pt x="48" y="96"/>
                    <a:pt x="44" y="93"/>
                    <a:pt x="46" y="93"/>
                  </a:cubicBezTo>
                  <a:cubicBezTo>
                    <a:pt x="47" y="93"/>
                    <a:pt x="48" y="94"/>
                    <a:pt x="48" y="94"/>
                  </a:cubicBezTo>
                  <a:cubicBezTo>
                    <a:pt x="48" y="94"/>
                    <a:pt x="49" y="91"/>
                    <a:pt x="49" y="91"/>
                  </a:cubicBezTo>
                  <a:cubicBezTo>
                    <a:pt x="49" y="91"/>
                    <a:pt x="51" y="93"/>
                    <a:pt x="51" y="93"/>
                  </a:cubicBezTo>
                  <a:cubicBezTo>
                    <a:pt x="51" y="94"/>
                    <a:pt x="50" y="93"/>
                    <a:pt x="49" y="94"/>
                  </a:cubicBezTo>
                  <a:cubicBezTo>
                    <a:pt x="49" y="95"/>
                    <a:pt x="50" y="96"/>
                    <a:pt x="50" y="97"/>
                  </a:cubicBezTo>
                  <a:cubicBezTo>
                    <a:pt x="50" y="98"/>
                    <a:pt x="49" y="99"/>
                    <a:pt x="49" y="100"/>
                  </a:cubicBezTo>
                  <a:cubicBezTo>
                    <a:pt x="48" y="100"/>
                    <a:pt x="47" y="98"/>
                    <a:pt x="47" y="98"/>
                  </a:cubicBezTo>
                  <a:cubicBezTo>
                    <a:pt x="46" y="99"/>
                    <a:pt x="47" y="100"/>
                    <a:pt x="47" y="101"/>
                  </a:cubicBezTo>
                  <a:cubicBezTo>
                    <a:pt x="47" y="102"/>
                    <a:pt x="47" y="103"/>
                    <a:pt x="46" y="104"/>
                  </a:cubicBezTo>
                  <a:cubicBezTo>
                    <a:pt x="45" y="105"/>
                    <a:pt x="44" y="106"/>
                    <a:pt x="45" y="109"/>
                  </a:cubicBezTo>
                  <a:cubicBezTo>
                    <a:pt x="45" y="110"/>
                    <a:pt x="46" y="111"/>
                    <a:pt x="46" y="112"/>
                  </a:cubicBezTo>
                  <a:cubicBezTo>
                    <a:pt x="46" y="112"/>
                    <a:pt x="46" y="114"/>
                    <a:pt x="46" y="114"/>
                  </a:cubicBezTo>
                  <a:cubicBezTo>
                    <a:pt x="47" y="115"/>
                    <a:pt x="48" y="115"/>
                    <a:pt x="49" y="115"/>
                  </a:cubicBezTo>
                  <a:cubicBezTo>
                    <a:pt x="49" y="115"/>
                    <a:pt x="49" y="114"/>
                    <a:pt x="50" y="114"/>
                  </a:cubicBezTo>
                  <a:cubicBezTo>
                    <a:pt x="51" y="118"/>
                    <a:pt x="51" y="118"/>
                    <a:pt x="51" y="118"/>
                  </a:cubicBezTo>
                  <a:cubicBezTo>
                    <a:pt x="49" y="121"/>
                    <a:pt x="51" y="114"/>
                    <a:pt x="47" y="115"/>
                  </a:cubicBezTo>
                  <a:cubicBezTo>
                    <a:pt x="46" y="119"/>
                    <a:pt x="46" y="119"/>
                    <a:pt x="46" y="119"/>
                  </a:cubicBezTo>
                  <a:cubicBezTo>
                    <a:pt x="44" y="118"/>
                    <a:pt x="45" y="113"/>
                    <a:pt x="44" y="111"/>
                  </a:cubicBezTo>
                  <a:cubicBezTo>
                    <a:pt x="44" y="111"/>
                    <a:pt x="42" y="110"/>
                    <a:pt x="43" y="109"/>
                  </a:cubicBezTo>
                  <a:cubicBezTo>
                    <a:pt x="43" y="109"/>
                    <a:pt x="44" y="107"/>
                    <a:pt x="44" y="106"/>
                  </a:cubicBezTo>
                  <a:cubicBezTo>
                    <a:pt x="45" y="105"/>
                    <a:pt x="46" y="103"/>
                    <a:pt x="45" y="101"/>
                  </a:cubicBezTo>
                  <a:cubicBezTo>
                    <a:pt x="45" y="100"/>
                    <a:pt x="43" y="100"/>
                    <a:pt x="43" y="98"/>
                  </a:cubicBezTo>
                  <a:cubicBezTo>
                    <a:pt x="43" y="95"/>
                    <a:pt x="43" y="95"/>
                    <a:pt x="41" y="93"/>
                  </a:cubicBezTo>
                  <a:cubicBezTo>
                    <a:pt x="41" y="92"/>
                    <a:pt x="42" y="92"/>
                    <a:pt x="43" y="92"/>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111"/>
            <p:cNvSpPr>
              <a:spLocks/>
            </p:cNvSpPr>
            <p:nvPr/>
          </p:nvSpPr>
          <p:spPr bwMode="auto">
            <a:xfrm>
              <a:off x="4653" y="3702"/>
              <a:ext cx="64" cy="202"/>
            </a:xfrm>
            <a:custGeom>
              <a:avLst/>
              <a:gdLst>
                <a:gd name="T0" fmla="*/ 0 w 16"/>
                <a:gd name="T1" fmla="*/ 31 h 50"/>
                <a:gd name="T2" fmla="*/ 14 w 16"/>
                <a:gd name="T3" fmla="*/ 50 h 50"/>
                <a:gd name="T4" fmla="*/ 15 w 16"/>
                <a:gd name="T5" fmla="*/ 49 h 50"/>
                <a:gd name="T6" fmla="*/ 13 w 16"/>
                <a:gd name="T7" fmla="*/ 37 h 50"/>
                <a:gd name="T8" fmla="*/ 13 w 16"/>
                <a:gd name="T9" fmla="*/ 32 h 50"/>
                <a:gd name="T10" fmla="*/ 12 w 16"/>
                <a:gd name="T11" fmla="*/ 23 h 50"/>
                <a:gd name="T12" fmla="*/ 9 w 16"/>
                <a:gd name="T13" fmla="*/ 12 h 50"/>
                <a:gd name="T14" fmla="*/ 9 w 16"/>
                <a:gd name="T15" fmla="*/ 12 h 50"/>
                <a:gd name="T16" fmla="*/ 9 w 16"/>
                <a:gd name="T17" fmla="*/ 10 h 50"/>
                <a:gd name="T18" fmla="*/ 9 w 16"/>
                <a:gd name="T19" fmla="*/ 9 h 50"/>
                <a:gd name="T20" fmla="*/ 9 w 16"/>
                <a:gd name="T21" fmla="*/ 8 h 50"/>
                <a:gd name="T22" fmla="*/ 9 w 16"/>
                <a:gd name="T23" fmla="*/ 7 h 50"/>
                <a:gd name="T24" fmla="*/ 9 w 16"/>
                <a:gd name="T25" fmla="*/ 7 h 50"/>
                <a:gd name="T26" fmla="*/ 8 w 16"/>
                <a:gd name="T27" fmla="*/ 5 h 50"/>
                <a:gd name="T28" fmla="*/ 7 w 16"/>
                <a:gd name="T29" fmla="*/ 0 h 50"/>
                <a:gd name="T30" fmla="*/ 9 w 16"/>
                <a:gd name="T31" fmla="*/ 7 h 50"/>
                <a:gd name="T32" fmla="*/ 7 w 16"/>
                <a:gd name="T33" fmla="*/ 0 h 50"/>
                <a:gd name="T34" fmla="*/ 6 w 16"/>
                <a:gd name="T35" fmla="*/ 0 h 50"/>
                <a:gd name="T36" fmla="*/ 6 w 16"/>
                <a:gd name="T37" fmla="*/ 2 h 50"/>
                <a:gd name="T38" fmla="*/ 4 w 16"/>
                <a:gd name="T39" fmla="*/ 4 h 50"/>
                <a:gd name="T40" fmla="*/ 2 w 16"/>
                <a:gd name="T41" fmla="*/ 6 h 50"/>
                <a:gd name="T42" fmla="*/ 2 w 16"/>
                <a:gd name="T43" fmla="*/ 8 h 50"/>
                <a:gd name="T44" fmla="*/ 1 w 16"/>
                <a:gd name="T45" fmla="*/ 9 h 50"/>
                <a:gd name="T46" fmla="*/ 2 w 16"/>
                <a:gd name="T47" fmla="*/ 14 h 50"/>
                <a:gd name="T48" fmla="*/ 2 w 16"/>
                <a:gd name="T49" fmla="*/ 20 h 50"/>
                <a:gd name="T50" fmla="*/ 0 w 16"/>
                <a:gd name="T51"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50">
                  <a:moveTo>
                    <a:pt x="0" y="31"/>
                  </a:moveTo>
                  <a:cubicBezTo>
                    <a:pt x="5" y="37"/>
                    <a:pt x="9" y="43"/>
                    <a:pt x="14" y="50"/>
                  </a:cubicBezTo>
                  <a:cubicBezTo>
                    <a:pt x="14" y="50"/>
                    <a:pt x="14" y="49"/>
                    <a:pt x="15" y="49"/>
                  </a:cubicBezTo>
                  <a:cubicBezTo>
                    <a:pt x="16" y="45"/>
                    <a:pt x="15" y="40"/>
                    <a:pt x="13" y="37"/>
                  </a:cubicBezTo>
                  <a:cubicBezTo>
                    <a:pt x="13" y="35"/>
                    <a:pt x="13" y="33"/>
                    <a:pt x="13" y="32"/>
                  </a:cubicBezTo>
                  <a:cubicBezTo>
                    <a:pt x="14" y="29"/>
                    <a:pt x="13" y="26"/>
                    <a:pt x="12" y="23"/>
                  </a:cubicBezTo>
                  <a:cubicBezTo>
                    <a:pt x="13" y="19"/>
                    <a:pt x="10" y="15"/>
                    <a:pt x="9" y="12"/>
                  </a:cubicBezTo>
                  <a:cubicBezTo>
                    <a:pt x="9" y="12"/>
                    <a:pt x="9" y="12"/>
                    <a:pt x="9" y="12"/>
                  </a:cubicBezTo>
                  <a:cubicBezTo>
                    <a:pt x="10" y="11"/>
                    <a:pt x="9" y="11"/>
                    <a:pt x="9" y="10"/>
                  </a:cubicBezTo>
                  <a:cubicBezTo>
                    <a:pt x="9" y="10"/>
                    <a:pt x="9" y="10"/>
                    <a:pt x="9" y="9"/>
                  </a:cubicBezTo>
                  <a:cubicBezTo>
                    <a:pt x="8" y="8"/>
                    <a:pt x="9" y="8"/>
                    <a:pt x="9" y="8"/>
                  </a:cubicBezTo>
                  <a:cubicBezTo>
                    <a:pt x="9" y="8"/>
                    <a:pt x="9" y="7"/>
                    <a:pt x="9" y="7"/>
                  </a:cubicBezTo>
                  <a:cubicBezTo>
                    <a:pt x="9" y="7"/>
                    <a:pt x="9" y="7"/>
                    <a:pt x="9" y="7"/>
                  </a:cubicBezTo>
                  <a:cubicBezTo>
                    <a:pt x="9" y="6"/>
                    <a:pt x="9" y="5"/>
                    <a:pt x="8" y="5"/>
                  </a:cubicBezTo>
                  <a:cubicBezTo>
                    <a:pt x="8" y="3"/>
                    <a:pt x="8" y="2"/>
                    <a:pt x="7" y="0"/>
                  </a:cubicBezTo>
                  <a:cubicBezTo>
                    <a:pt x="7" y="1"/>
                    <a:pt x="9" y="7"/>
                    <a:pt x="9" y="7"/>
                  </a:cubicBezTo>
                  <a:cubicBezTo>
                    <a:pt x="9" y="5"/>
                    <a:pt x="7" y="2"/>
                    <a:pt x="7" y="0"/>
                  </a:cubicBezTo>
                  <a:cubicBezTo>
                    <a:pt x="7" y="2"/>
                    <a:pt x="7" y="0"/>
                    <a:pt x="6" y="0"/>
                  </a:cubicBezTo>
                  <a:cubicBezTo>
                    <a:pt x="6" y="1"/>
                    <a:pt x="6" y="2"/>
                    <a:pt x="6" y="2"/>
                  </a:cubicBezTo>
                  <a:cubicBezTo>
                    <a:pt x="6" y="4"/>
                    <a:pt x="5" y="4"/>
                    <a:pt x="4" y="4"/>
                  </a:cubicBezTo>
                  <a:cubicBezTo>
                    <a:pt x="2" y="4"/>
                    <a:pt x="2" y="4"/>
                    <a:pt x="2" y="6"/>
                  </a:cubicBezTo>
                  <a:cubicBezTo>
                    <a:pt x="2" y="7"/>
                    <a:pt x="3" y="8"/>
                    <a:pt x="2" y="8"/>
                  </a:cubicBezTo>
                  <a:cubicBezTo>
                    <a:pt x="2" y="8"/>
                    <a:pt x="1" y="8"/>
                    <a:pt x="1" y="9"/>
                  </a:cubicBezTo>
                  <a:cubicBezTo>
                    <a:pt x="1" y="10"/>
                    <a:pt x="2" y="12"/>
                    <a:pt x="2" y="14"/>
                  </a:cubicBezTo>
                  <a:cubicBezTo>
                    <a:pt x="2" y="16"/>
                    <a:pt x="2" y="18"/>
                    <a:pt x="2" y="20"/>
                  </a:cubicBezTo>
                  <a:cubicBezTo>
                    <a:pt x="2" y="24"/>
                    <a:pt x="1" y="27"/>
                    <a:pt x="0" y="31"/>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112"/>
            <p:cNvSpPr>
              <a:spLocks/>
            </p:cNvSpPr>
            <p:nvPr/>
          </p:nvSpPr>
          <p:spPr bwMode="auto">
            <a:xfrm>
              <a:off x="4685" y="3646"/>
              <a:ext cx="169" cy="262"/>
            </a:xfrm>
            <a:custGeom>
              <a:avLst/>
              <a:gdLst>
                <a:gd name="T0" fmla="*/ 33 w 42"/>
                <a:gd name="T1" fmla="*/ 38 h 65"/>
                <a:gd name="T2" fmla="*/ 26 w 42"/>
                <a:gd name="T3" fmla="*/ 34 h 65"/>
                <a:gd name="T4" fmla="*/ 20 w 42"/>
                <a:gd name="T5" fmla="*/ 31 h 65"/>
                <a:gd name="T6" fmla="*/ 31 w 42"/>
                <a:gd name="T7" fmla="*/ 23 h 65"/>
                <a:gd name="T8" fmla="*/ 38 w 42"/>
                <a:gd name="T9" fmla="*/ 17 h 65"/>
                <a:gd name="T10" fmla="*/ 42 w 42"/>
                <a:gd name="T11" fmla="*/ 12 h 65"/>
                <a:gd name="T12" fmla="*/ 39 w 42"/>
                <a:gd name="T13" fmla="*/ 12 h 65"/>
                <a:gd name="T14" fmla="*/ 37 w 42"/>
                <a:gd name="T15" fmla="*/ 10 h 65"/>
                <a:gd name="T16" fmla="*/ 38 w 42"/>
                <a:gd name="T17" fmla="*/ 9 h 65"/>
                <a:gd name="T18" fmla="*/ 32 w 42"/>
                <a:gd name="T19" fmla="*/ 0 h 65"/>
                <a:gd name="T20" fmla="*/ 17 w 42"/>
                <a:gd name="T21" fmla="*/ 20 h 65"/>
                <a:gd name="T22" fmla="*/ 8 w 42"/>
                <a:gd name="T23" fmla="*/ 22 h 65"/>
                <a:gd name="T24" fmla="*/ 4 w 42"/>
                <a:gd name="T25" fmla="*/ 20 h 65"/>
                <a:gd name="T26" fmla="*/ 1 w 42"/>
                <a:gd name="T27" fmla="*/ 22 h 65"/>
                <a:gd name="T28" fmla="*/ 1 w 42"/>
                <a:gd name="T29" fmla="*/ 21 h 65"/>
                <a:gd name="T30" fmla="*/ 1 w 42"/>
                <a:gd name="T31" fmla="*/ 22 h 65"/>
                <a:gd name="T32" fmla="*/ 1 w 42"/>
                <a:gd name="T33" fmla="*/ 24 h 65"/>
                <a:gd name="T34" fmla="*/ 1 w 42"/>
                <a:gd name="T35" fmla="*/ 26 h 65"/>
                <a:gd name="T36" fmla="*/ 1 w 42"/>
                <a:gd name="T37" fmla="*/ 26 h 65"/>
                <a:gd name="T38" fmla="*/ 4 w 42"/>
                <a:gd name="T39" fmla="*/ 37 h 65"/>
                <a:gd name="T40" fmla="*/ 6 w 42"/>
                <a:gd name="T41" fmla="*/ 44 h 65"/>
                <a:gd name="T42" fmla="*/ 5 w 42"/>
                <a:gd name="T43" fmla="*/ 49 h 65"/>
                <a:gd name="T44" fmla="*/ 7 w 42"/>
                <a:gd name="T45" fmla="*/ 56 h 65"/>
                <a:gd name="T46" fmla="*/ 7 w 42"/>
                <a:gd name="T47" fmla="*/ 60 h 65"/>
                <a:gd name="T48" fmla="*/ 7 w 42"/>
                <a:gd name="T49" fmla="*/ 63 h 65"/>
                <a:gd name="T50" fmla="*/ 8 w 42"/>
                <a:gd name="T51" fmla="*/ 65 h 65"/>
                <a:gd name="T52" fmla="*/ 10 w 42"/>
                <a:gd name="T53" fmla="*/ 64 h 65"/>
                <a:gd name="T54" fmla="*/ 20 w 42"/>
                <a:gd name="T55" fmla="*/ 63 h 65"/>
                <a:gd name="T56" fmla="*/ 24 w 42"/>
                <a:gd name="T57" fmla="*/ 58 h 65"/>
                <a:gd name="T58" fmla="*/ 27 w 42"/>
                <a:gd name="T59" fmla="*/ 51 h 65"/>
                <a:gd name="T60" fmla="*/ 34 w 42"/>
                <a:gd name="T61" fmla="*/ 47 h 65"/>
                <a:gd name="T62" fmla="*/ 34 w 42"/>
                <a:gd name="T63" fmla="*/ 43 h 65"/>
                <a:gd name="T64" fmla="*/ 37 w 42"/>
                <a:gd name="T65" fmla="*/ 40 h 65"/>
                <a:gd name="T66" fmla="*/ 29 w 42"/>
                <a:gd name="T67" fmla="*/ 36 h 65"/>
                <a:gd name="T68" fmla="*/ 33 w 42"/>
                <a:gd name="T69"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65">
                  <a:moveTo>
                    <a:pt x="33" y="38"/>
                  </a:moveTo>
                  <a:cubicBezTo>
                    <a:pt x="30" y="36"/>
                    <a:pt x="28" y="35"/>
                    <a:pt x="26" y="34"/>
                  </a:cubicBezTo>
                  <a:cubicBezTo>
                    <a:pt x="25" y="34"/>
                    <a:pt x="20" y="32"/>
                    <a:pt x="20" y="31"/>
                  </a:cubicBezTo>
                  <a:cubicBezTo>
                    <a:pt x="20" y="30"/>
                    <a:pt x="30" y="24"/>
                    <a:pt x="31" y="23"/>
                  </a:cubicBezTo>
                  <a:cubicBezTo>
                    <a:pt x="34" y="21"/>
                    <a:pt x="36" y="19"/>
                    <a:pt x="38" y="17"/>
                  </a:cubicBezTo>
                  <a:cubicBezTo>
                    <a:pt x="39" y="16"/>
                    <a:pt x="42" y="14"/>
                    <a:pt x="42" y="12"/>
                  </a:cubicBezTo>
                  <a:cubicBezTo>
                    <a:pt x="42" y="9"/>
                    <a:pt x="40" y="12"/>
                    <a:pt x="39" y="12"/>
                  </a:cubicBezTo>
                  <a:cubicBezTo>
                    <a:pt x="38" y="13"/>
                    <a:pt x="37" y="11"/>
                    <a:pt x="37" y="10"/>
                  </a:cubicBezTo>
                  <a:cubicBezTo>
                    <a:pt x="38" y="10"/>
                    <a:pt x="38" y="10"/>
                    <a:pt x="38" y="9"/>
                  </a:cubicBezTo>
                  <a:cubicBezTo>
                    <a:pt x="36" y="6"/>
                    <a:pt x="34" y="3"/>
                    <a:pt x="32" y="0"/>
                  </a:cubicBezTo>
                  <a:cubicBezTo>
                    <a:pt x="26" y="7"/>
                    <a:pt x="22" y="14"/>
                    <a:pt x="17" y="20"/>
                  </a:cubicBezTo>
                  <a:cubicBezTo>
                    <a:pt x="15" y="23"/>
                    <a:pt x="12" y="22"/>
                    <a:pt x="8" y="22"/>
                  </a:cubicBezTo>
                  <a:cubicBezTo>
                    <a:pt x="7" y="22"/>
                    <a:pt x="6" y="21"/>
                    <a:pt x="4" y="20"/>
                  </a:cubicBezTo>
                  <a:cubicBezTo>
                    <a:pt x="3" y="19"/>
                    <a:pt x="3" y="21"/>
                    <a:pt x="1" y="22"/>
                  </a:cubicBezTo>
                  <a:cubicBezTo>
                    <a:pt x="1" y="22"/>
                    <a:pt x="1" y="21"/>
                    <a:pt x="1" y="21"/>
                  </a:cubicBezTo>
                  <a:cubicBezTo>
                    <a:pt x="0" y="21"/>
                    <a:pt x="1" y="21"/>
                    <a:pt x="1" y="22"/>
                  </a:cubicBezTo>
                  <a:cubicBezTo>
                    <a:pt x="1" y="22"/>
                    <a:pt x="0" y="23"/>
                    <a:pt x="1" y="24"/>
                  </a:cubicBezTo>
                  <a:cubicBezTo>
                    <a:pt x="1" y="25"/>
                    <a:pt x="2" y="25"/>
                    <a:pt x="1" y="26"/>
                  </a:cubicBezTo>
                  <a:cubicBezTo>
                    <a:pt x="1" y="26"/>
                    <a:pt x="1" y="26"/>
                    <a:pt x="1" y="26"/>
                  </a:cubicBezTo>
                  <a:cubicBezTo>
                    <a:pt x="2" y="29"/>
                    <a:pt x="5" y="34"/>
                    <a:pt x="4" y="37"/>
                  </a:cubicBezTo>
                  <a:cubicBezTo>
                    <a:pt x="5" y="39"/>
                    <a:pt x="6" y="42"/>
                    <a:pt x="6" y="44"/>
                  </a:cubicBezTo>
                  <a:cubicBezTo>
                    <a:pt x="5" y="46"/>
                    <a:pt x="5" y="48"/>
                    <a:pt x="5" y="49"/>
                  </a:cubicBezTo>
                  <a:cubicBezTo>
                    <a:pt x="5" y="52"/>
                    <a:pt x="6" y="53"/>
                    <a:pt x="7" y="56"/>
                  </a:cubicBezTo>
                  <a:cubicBezTo>
                    <a:pt x="6" y="57"/>
                    <a:pt x="7" y="59"/>
                    <a:pt x="7" y="60"/>
                  </a:cubicBezTo>
                  <a:cubicBezTo>
                    <a:pt x="7" y="61"/>
                    <a:pt x="7" y="62"/>
                    <a:pt x="7" y="63"/>
                  </a:cubicBezTo>
                  <a:cubicBezTo>
                    <a:pt x="7" y="64"/>
                    <a:pt x="7" y="64"/>
                    <a:pt x="8" y="65"/>
                  </a:cubicBezTo>
                  <a:cubicBezTo>
                    <a:pt x="8" y="65"/>
                    <a:pt x="10" y="64"/>
                    <a:pt x="10" y="64"/>
                  </a:cubicBezTo>
                  <a:cubicBezTo>
                    <a:pt x="14" y="64"/>
                    <a:pt x="17" y="63"/>
                    <a:pt x="20" y="63"/>
                  </a:cubicBezTo>
                  <a:cubicBezTo>
                    <a:pt x="22" y="62"/>
                    <a:pt x="23" y="59"/>
                    <a:pt x="24" y="58"/>
                  </a:cubicBezTo>
                  <a:cubicBezTo>
                    <a:pt x="24" y="56"/>
                    <a:pt x="25" y="53"/>
                    <a:pt x="27" y="51"/>
                  </a:cubicBezTo>
                  <a:cubicBezTo>
                    <a:pt x="28" y="51"/>
                    <a:pt x="33" y="49"/>
                    <a:pt x="34" y="47"/>
                  </a:cubicBezTo>
                  <a:cubicBezTo>
                    <a:pt x="34" y="46"/>
                    <a:pt x="33" y="44"/>
                    <a:pt x="34" y="43"/>
                  </a:cubicBezTo>
                  <a:cubicBezTo>
                    <a:pt x="35" y="42"/>
                    <a:pt x="36" y="41"/>
                    <a:pt x="37" y="40"/>
                  </a:cubicBezTo>
                  <a:cubicBezTo>
                    <a:pt x="29" y="36"/>
                    <a:pt x="29" y="36"/>
                    <a:pt x="29" y="36"/>
                  </a:cubicBezTo>
                  <a:cubicBezTo>
                    <a:pt x="30" y="36"/>
                    <a:pt x="31" y="37"/>
                    <a:pt x="33" y="38"/>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113"/>
            <p:cNvSpPr>
              <a:spLocks/>
            </p:cNvSpPr>
            <p:nvPr/>
          </p:nvSpPr>
          <p:spPr bwMode="auto">
            <a:xfrm>
              <a:off x="4653" y="3811"/>
              <a:ext cx="12" cy="20"/>
            </a:xfrm>
            <a:custGeom>
              <a:avLst/>
              <a:gdLst>
                <a:gd name="T0" fmla="*/ 0 w 3"/>
                <a:gd name="T1" fmla="*/ 4 h 5"/>
                <a:gd name="T2" fmla="*/ 1 w 3"/>
                <a:gd name="T3" fmla="*/ 0 h 5"/>
                <a:gd name="T4" fmla="*/ 2 w 3"/>
                <a:gd name="T5" fmla="*/ 2 h 5"/>
                <a:gd name="T6" fmla="*/ 1 w 3"/>
                <a:gd name="T7" fmla="*/ 5 h 5"/>
                <a:gd name="T8" fmla="*/ 0 w 3"/>
                <a:gd name="T9" fmla="*/ 4 h 5"/>
              </a:gdLst>
              <a:ahLst/>
              <a:cxnLst>
                <a:cxn ang="0">
                  <a:pos x="T0" y="T1"/>
                </a:cxn>
                <a:cxn ang="0">
                  <a:pos x="T2" y="T3"/>
                </a:cxn>
                <a:cxn ang="0">
                  <a:pos x="T4" y="T5"/>
                </a:cxn>
                <a:cxn ang="0">
                  <a:pos x="T6" y="T7"/>
                </a:cxn>
                <a:cxn ang="0">
                  <a:pos x="T8" y="T9"/>
                </a:cxn>
              </a:cxnLst>
              <a:rect l="0" t="0" r="r" b="b"/>
              <a:pathLst>
                <a:path w="3" h="5">
                  <a:moveTo>
                    <a:pt x="0" y="4"/>
                  </a:moveTo>
                  <a:cubicBezTo>
                    <a:pt x="1" y="0"/>
                    <a:pt x="1" y="0"/>
                    <a:pt x="1" y="0"/>
                  </a:cubicBezTo>
                  <a:cubicBezTo>
                    <a:pt x="3" y="0"/>
                    <a:pt x="2" y="1"/>
                    <a:pt x="2" y="2"/>
                  </a:cubicBezTo>
                  <a:cubicBezTo>
                    <a:pt x="2" y="3"/>
                    <a:pt x="2" y="4"/>
                    <a:pt x="1" y="5"/>
                  </a:cubicBezTo>
                  <a:cubicBezTo>
                    <a:pt x="0" y="4"/>
                    <a:pt x="0" y="4"/>
                    <a:pt x="0"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114"/>
            <p:cNvSpPr>
              <a:spLocks/>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115"/>
            <p:cNvSpPr>
              <a:spLocks/>
            </p:cNvSpPr>
            <p:nvPr/>
          </p:nvSpPr>
          <p:spPr bwMode="auto">
            <a:xfrm>
              <a:off x="4669" y="3742"/>
              <a:ext cx="28" cy="65"/>
            </a:xfrm>
            <a:custGeom>
              <a:avLst/>
              <a:gdLst>
                <a:gd name="T0" fmla="*/ 7 w 7"/>
                <a:gd name="T1" fmla="*/ 14 h 16"/>
                <a:gd name="T2" fmla="*/ 3 w 7"/>
                <a:gd name="T3" fmla="*/ 16 h 16"/>
                <a:gd name="T4" fmla="*/ 5 w 7"/>
                <a:gd name="T5" fmla="*/ 10 h 16"/>
                <a:gd name="T6" fmla="*/ 3 w 7"/>
                <a:gd name="T7" fmla="*/ 10 h 16"/>
                <a:gd name="T8" fmla="*/ 2 w 7"/>
                <a:gd name="T9" fmla="*/ 9 h 16"/>
                <a:gd name="T10" fmla="*/ 1 w 7"/>
                <a:gd name="T11" fmla="*/ 5 h 16"/>
                <a:gd name="T12" fmla="*/ 1 w 7"/>
                <a:gd name="T13" fmla="*/ 1 h 16"/>
                <a:gd name="T14" fmla="*/ 5 w 7"/>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6">
                  <a:moveTo>
                    <a:pt x="7" y="14"/>
                  </a:moveTo>
                  <a:cubicBezTo>
                    <a:pt x="6" y="15"/>
                    <a:pt x="5" y="16"/>
                    <a:pt x="3" y="16"/>
                  </a:cubicBezTo>
                  <a:cubicBezTo>
                    <a:pt x="1" y="14"/>
                    <a:pt x="4" y="12"/>
                    <a:pt x="5" y="10"/>
                  </a:cubicBezTo>
                  <a:cubicBezTo>
                    <a:pt x="4" y="10"/>
                    <a:pt x="4" y="10"/>
                    <a:pt x="3" y="10"/>
                  </a:cubicBezTo>
                  <a:cubicBezTo>
                    <a:pt x="2" y="10"/>
                    <a:pt x="2" y="10"/>
                    <a:pt x="2" y="9"/>
                  </a:cubicBezTo>
                  <a:cubicBezTo>
                    <a:pt x="2" y="8"/>
                    <a:pt x="1" y="7"/>
                    <a:pt x="1" y="5"/>
                  </a:cubicBezTo>
                  <a:cubicBezTo>
                    <a:pt x="0" y="4"/>
                    <a:pt x="0" y="2"/>
                    <a:pt x="1" y="1"/>
                  </a:cubicBezTo>
                  <a:cubicBezTo>
                    <a:pt x="2" y="0"/>
                    <a:pt x="4" y="2"/>
                    <a:pt x="5" y="2"/>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17" name="Freeform 116"/>
            <p:cNvSpPr>
              <a:spLocks/>
            </p:cNvSpPr>
            <p:nvPr/>
          </p:nvSpPr>
          <p:spPr bwMode="auto">
            <a:xfrm>
              <a:off x="3484" y="2695"/>
              <a:ext cx="4" cy="8"/>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1"/>
                    <a:pt x="1" y="2"/>
                  </a:cubicBezTo>
                  <a:cubicBezTo>
                    <a:pt x="0" y="1"/>
                    <a:pt x="0" y="0"/>
                    <a:pt x="1"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117"/>
            <p:cNvSpPr>
              <a:spLocks/>
            </p:cNvSpPr>
            <p:nvPr/>
          </p:nvSpPr>
          <p:spPr bwMode="auto">
            <a:xfrm>
              <a:off x="3013" y="2509"/>
              <a:ext cx="266" cy="452"/>
            </a:xfrm>
            <a:custGeom>
              <a:avLst/>
              <a:gdLst>
                <a:gd name="T0" fmla="*/ 32 w 66"/>
                <a:gd name="T1" fmla="*/ 1 h 112"/>
                <a:gd name="T2" fmla="*/ 40 w 66"/>
                <a:gd name="T3" fmla="*/ 2 h 112"/>
                <a:gd name="T4" fmla="*/ 39 w 66"/>
                <a:gd name="T5" fmla="*/ 7 h 112"/>
                <a:gd name="T6" fmla="*/ 33 w 66"/>
                <a:gd name="T7" fmla="*/ 13 h 112"/>
                <a:gd name="T8" fmla="*/ 35 w 66"/>
                <a:gd name="T9" fmla="*/ 15 h 112"/>
                <a:gd name="T10" fmla="*/ 47 w 66"/>
                <a:gd name="T11" fmla="*/ 21 h 112"/>
                <a:gd name="T12" fmla="*/ 35 w 66"/>
                <a:gd name="T13" fmla="*/ 32 h 112"/>
                <a:gd name="T14" fmla="*/ 37 w 66"/>
                <a:gd name="T15" fmla="*/ 34 h 112"/>
                <a:gd name="T16" fmla="*/ 33 w 66"/>
                <a:gd name="T17" fmla="*/ 37 h 112"/>
                <a:gd name="T18" fmla="*/ 38 w 66"/>
                <a:gd name="T19" fmla="*/ 36 h 112"/>
                <a:gd name="T20" fmla="*/ 46 w 66"/>
                <a:gd name="T21" fmla="*/ 58 h 112"/>
                <a:gd name="T22" fmla="*/ 53 w 66"/>
                <a:gd name="T23" fmla="*/ 64 h 112"/>
                <a:gd name="T24" fmla="*/ 53 w 66"/>
                <a:gd name="T25" fmla="*/ 73 h 112"/>
                <a:gd name="T26" fmla="*/ 55 w 66"/>
                <a:gd name="T27" fmla="*/ 83 h 112"/>
                <a:gd name="T28" fmla="*/ 62 w 66"/>
                <a:gd name="T29" fmla="*/ 95 h 112"/>
                <a:gd name="T30" fmla="*/ 57 w 66"/>
                <a:gd name="T31" fmla="*/ 100 h 112"/>
                <a:gd name="T32" fmla="*/ 54 w 66"/>
                <a:gd name="T33" fmla="*/ 101 h 112"/>
                <a:gd name="T34" fmla="*/ 57 w 66"/>
                <a:gd name="T35" fmla="*/ 103 h 112"/>
                <a:gd name="T36" fmla="*/ 56 w 66"/>
                <a:gd name="T37" fmla="*/ 108 h 112"/>
                <a:gd name="T38" fmla="*/ 47 w 66"/>
                <a:gd name="T39" fmla="*/ 108 h 112"/>
                <a:gd name="T40" fmla="*/ 40 w 66"/>
                <a:gd name="T41" fmla="*/ 107 h 112"/>
                <a:gd name="T42" fmla="*/ 36 w 66"/>
                <a:gd name="T43" fmla="*/ 105 h 112"/>
                <a:gd name="T44" fmla="*/ 30 w 66"/>
                <a:gd name="T45" fmla="*/ 108 h 112"/>
                <a:gd name="T46" fmla="*/ 13 w 66"/>
                <a:gd name="T47" fmla="*/ 108 h 112"/>
                <a:gd name="T48" fmla="*/ 3 w 66"/>
                <a:gd name="T49" fmla="*/ 112 h 112"/>
                <a:gd name="T50" fmla="*/ 5 w 66"/>
                <a:gd name="T51" fmla="*/ 107 h 112"/>
                <a:gd name="T52" fmla="*/ 10 w 66"/>
                <a:gd name="T53" fmla="*/ 103 h 112"/>
                <a:gd name="T54" fmla="*/ 14 w 66"/>
                <a:gd name="T55" fmla="*/ 99 h 112"/>
                <a:gd name="T56" fmla="*/ 31 w 66"/>
                <a:gd name="T57" fmla="*/ 93 h 112"/>
                <a:gd name="T58" fmla="*/ 17 w 66"/>
                <a:gd name="T59" fmla="*/ 93 h 112"/>
                <a:gd name="T60" fmla="*/ 9 w 66"/>
                <a:gd name="T61" fmla="*/ 91 h 112"/>
                <a:gd name="T62" fmla="*/ 15 w 66"/>
                <a:gd name="T63" fmla="*/ 85 h 112"/>
                <a:gd name="T64" fmla="*/ 15 w 66"/>
                <a:gd name="T65" fmla="*/ 75 h 112"/>
                <a:gd name="T66" fmla="*/ 25 w 66"/>
                <a:gd name="T67" fmla="*/ 71 h 112"/>
                <a:gd name="T68" fmla="*/ 32 w 66"/>
                <a:gd name="T69" fmla="*/ 72 h 112"/>
                <a:gd name="T70" fmla="*/ 30 w 66"/>
                <a:gd name="T71" fmla="*/ 65 h 112"/>
                <a:gd name="T72" fmla="*/ 30 w 66"/>
                <a:gd name="T73" fmla="*/ 62 h 112"/>
                <a:gd name="T74" fmla="*/ 28 w 66"/>
                <a:gd name="T75" fmla="*/ 55 h 112"/>
                <a:gd name="T76" fmla="*/ 30 w 66"/>
                <a:gd name="T77" fmla="*/ 50 h 112"/>
                <a:gd name="T78" fmla="*/ 25 w 66"/>
                <a:gd name="T79" fmla="*/ 51 h 112"/>
                <a:gd name="T80" fmla="*/ 20 w 66"/>
                <a:gd name="T81" fmla="*/ 49 h 112"/>
                <a:gd name="T82" fmla="*/ 21 w 66"/>
                <a:gd name="T83" fmla="*/ 43 h 112"/>
                <a:gd name="T84" fmla="*/ 22 w 66"/>
                <a:gd name="T85" fmla="*/ 37 h 112"/>
                <a:gd name="T86" fmla="*/ 23 w 66"/>
                <a:gd name="T87" fmla="*/ 35 h 112"/>
                <a:gd name="T88" fmla="*/ 19 w 66"/>
                <a:gd name="T89" fmla="*/ 37 h 112"/>
                <a:gd name="T90" fmla="*/ 14 w 66"/>
                <a:gd name="T91" fmla="*/ 42 h 112"/>
                <a:gd name="T92" fmla="*/ 18 w 66"/>
                <a:gd name="T93" fmla="*/ 33 h 112"/>
                <a:gd name="T94" fmla="*/ 19 w 66"/>
                <a:gd name="T95" fmla="*/ 28 h 112"/>
                <a:gd name="T96" fmla="*/ 22 w 66"/>
                <a:gd name="T97" fmla="*/ 25 h 112"/>
                <a:gd name="T98" fmla="*/ 13 w 66"/>
                <a:gd name="T99" fmla="*/ 28 h 112"/>
                <a:gd name="T100" fmla="*/ 17 w 66"/>
                <a:gd name="T101" fmla="*/ 25 h 112"/>
                <a:gd name="T102" fmla="*/ 18 w 66"/>
                <a:gd name="T103" fmla="*/ 23 h 112"/>
                <a:gd name="T104" fmla="*/ 23 w 66"/>
                <a:gd name="T105" fmla="*/ 17 h 112"/>
                <a:gd name="T106" fmla="*/ 23 w 66"/>
                <a:gd name="T107" fmla="*/ 8 h 112"/>
                <a:gd name="T108" fmla="*/ 26 w 66"/>
                <a:gd name="T109" fmla="*/ 4 h 112"/>
                <a:gd name="T110" fmla="*/ 28 w 66"/>
                <a:gd name="T11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29" y="0"/>
                  </a:moveTo>
                  <a:cubicBezTo>
                    <a:pt x="30" y="0"/>
                    <a:pt x="31" y="1"/>
                    <a:pt x="31" y="1"/>
                  </a:cubicBezTo>
                  <a:cubicBezTo>
                    <a:pt x="31" y="2"/>
                    <a:pt x="30" y="3"/>
                    <a:pt x="30" y="3"/>
                  </a:cubicBezTo>
                  <a:cubicBezTo>
                    <a:pt x="31" y="2"/>
                    <a:pt x="31" y="1"/>
                    <a:pt x="32" y="1"/>
                  </a:cubicBezTo>
                  <a:cubicBezTo>
                    <a:pt x="32" y="1"/>
                    <a:pt x="32" y="3"/>
                    <a:pt x="32" y="3"/>
                  </a:cubicBezTo>
                  <a:cubicBezTo>
                    <a:pt x="33" y="3"/>
                    <a:pt x="33" y="2"/>
                    <a:pt x="33" y="2"/>
                  </a:cubicBezTo>
                  <a:cubicBezTo>
                    <a:pt x="34" y="2"/>
                    <a:pt x="35" y="2"/>
                    <a:pt x="37" y="2"/>
                  </a:cubicBezTo>
                  <a:cubicBezTo>
                    <a:pt x="38" y="2"/>
                    <a:pt x="39" y="2"/>
                    <a:pt x="40" y="2"/>
                  </a:cubicBezTo>
                  <a:cubicBezTo>
                    <a:pt x="40" y="3"/>
                    <a:pt x="42" y="2"/>
                    <a:pt x="43" y="3"/>
                  </a:cubicBezTo>
                  <a:cubicBezTo>
                    <a:pt x="43" y="3"/>
                    <a:pt x="42" y="4"/>
                    <a:pt x="42" y="4"/>
                  </a:cubicBezTo>
                  <a:cubicBezTo>
                    <a:pt x="41" y="4"/>
                    <a:pt x="42" y="5"/>
                    <a:pt x="41" y="6"/>
                  </a:cubicBezTo>
                  <a:cubicBezTo>
                    <a:pt x="41" y="7"/>
                    <a:pt x="40" y="7"/>
                    <a:pt x="39" y="7"/>
                  </a:cubicBezTo>
                  <a:cubicBezTo>
                    <a:pt x="38" y="9"/>
                    <a:pt x="35" y="10"/>
                    <a:pt x="34" y="11"/>
                  </a:cubicBezTo>
                  <a:cubicBezTo>
                    <a:pt x="32" y="13"/>
                    <a:pt x="34" y="11"/>
                    <a:pt x="35" y="12"/>
                  </a:cubicBezTo>
                  <a:cubicBezTo>
                    <a:pt x="36" y="12"/>
                    <a:pt x="34" y="14"/>
                    <a:pt x="34" y="14"/>
                  </a:cubicBezTo>
                  <a:cubicBezTo>
                    <a:pt x="33" y="14"/>
                    <a:pt x="34" y="13"/>
                    <a:pt x="33" y="13"/>
                  </a:cubicBezTo>
                  <a:cubicBezTo>
                    <a:pt x="33" y="13"/>
                    <a:pt x="31" y="13"/>
                    <a:pt x="31" y="14"/>
                  </a:cubicBezTo>
                  <a:cubicBezTo>
                    <a:pt x="30" y="15"/>
                    <a:pt x="32" y="16"/>
                    <a:pt x="33" y="15"/>
                  </a:cubicBezTo>
                  <a:cubicBezTo>
                    <a:pt x="33" y="15"/>
                    <a:pt x="32" y="15"/>
                    <a:pt x="33" y="15"/>
                  </a:cubicBezTo>
                  <a:cubicBezTo>
                    <a:pt x="34" y="15"/>
                    <a:pt x="34" y="15"/>
                    <a:pt x="35" y="15"/>
                  </a:cubicBezTo>
                  <a:cubicBezTo>
                    <a:pt x="37" y="14"/>
                    <a:pt x="38" y="14"/>
                    <a:pt x="39" y="14"/>
                  </a:cubicBezTo>
                  <a:cubicBezTo>
                    <a:pt x="40" y="15"/>
                    <a:pt x="42" y="15"/>
                    <a:pt x="44" y="16"/>
                  </a:cubicBezTo>
                  <a:cubicBezTo>
                    <a:pt x="45" y="16"/>
                    <a:pt x="47" y="16"/>
                    <a:pt x="48" y="17"/>
                  </a:cubicBezTo>
                  <a:cubicBezTo>
                    <a:pt x="50" y="19"/>
                    <a:pt x="48" y="20"/>
                    <a:pt x="47" y="21"/>
                  </a:cubicBezTo>
                  <a:cubicBezTo>
                    <a:pt x="46" y="22"/>
                    <a:pt x="46" y="23"/>
                    <a:pt x="46" y="24"/>
                  </a:cubicBezTo>
                  <a:cubicBezTo>
                    <a:pt x="45" y="25"/>
                    <a:pt x="44" y="26"/>
                    <a:pt x="43" y="28"/>
                  </a:cubicBezTo>
                  <a:cubicBezTo>
                    <a:pt x="42" y="29"/>
                    <a:pt x="41" y="30"/>
                    <a:pt x="40" y="31"/>
                  </a:cubicBezTo>
                  <a:cubicBezTo>
                    <a:pt x="38" y="32"/>
                    <a:pt x="36" y="30"/>
                    <a:pt x="35" y="32"/>
                  </a:cubicBezTo>
                  <a:cubicBezTo>
                    <a:pt x="35" y="32"/>
                    <a:pt x="39" y="31"/>
                    <a:pt x="39" y="31"/>
                  </a:cubicBezTo>
                  <a:cubicBezTo>
                    <a:pt x="39" y="32"/>
                    <a:pt x="38" y="32"/>
                    <a:pt x="39" y="33"/>
                  </a:cubicBezTo>
                  <a:cubicBezTo>
                    <a:pt x="39" y="33"/>
                    <a:pt x="40" y="33"/>
                    <a:pt x="40" y="34"/>
                  </a:cubicBezTo>
                  <a:cubicBezTo>
                    <a:pt x="40" y="36"/>
                    <a:pt x="38" y="35"/>
                    <a:pt x="37" y="34"/>
                  </a:cubicBezTo>
                  <a:cubicBezTo>
                    <a:pt x="37" y="34"/>
                    <a:pt x="36" y="35"/>
                    <a:pt x="36" y="35"/>
                  </a:cubicBezTo>
                  <a:cubicBezTo>
                    <a:pt x="36" y="36"/>
                    <a:pt x="36" y="36"/>
                    <a:pt x="36" y="36"/>
                  </a:cubicBezTo>
                  <a:cubicBezTo>
                    <a:pt x="35" y="36"/>
                    <a:pt x="34" y="36"/>
                    <a:pt x="33" y="36"/>
                  </a:cubicBezTo>
                  <a:cubicBezTo>
                    <a:pt x="33" y="36"/>
                    <a:pt x="33" y="37"/>
                    <a:pt x="33" y="37"/>
                  </a:cubicBezTo>
                  <a:cubicBezTo>
                    <a:pt x="33" y="37"/>
                    <a:pt x="33" y="37"/>
                    <a:pt x="33" y="37"/>
                  </a:cubicBezTo>
                  <a:cubicBezTo>
                    <a:pt x="33" y="36"/>
                    <a:pt x="35" y="37"/>
                    <a:pt x="35" y="37"/>
                  </a:cubicBezTo>
                  <a:cubicBezTo>
                    <a:pt x="36" y="38"/>
                    <a:pt x="37" y="38"/>
                    <a:pt x="37" y="37"/>
                  </a:cubicBezTo>
                  <a:cubicBezTo>
                    <a:pt x="37" y="37"/>
                    <a:pt x="38" y="36"/>
                    <a:pt x="38" y="36"/>
                  </a:cubicBezTo>
                  <a:cubicBezTo>
                    <a:pt x="40" y="38"/>
                    <a:pt x="42" y="39"/>
                    <a:pt x="43" y="41"/>
                  </a:cubicBezTo>
                  <a:cubicBezTo>
                    <a:pt x="43" y="42"/>
                    <a:pt x="45" y="44"/>
                    <a:pt x="45" y="44"/>
                  </a:cubicBezTo>
                  <a:cubicBezTo>
                    <a:pt x="45" y="46"/>
                    <a:pt x="45" y="47"/>
                    <a:pt x="45" y="49"/>
                  </a:cubicBezTo>
                  <a:cubicBezTo>
                    <a:pt x="45" y="52"/>
                    <a:pt x="45" y="55"/>
                    <a:pt x="46" y="58"/>
                  </a:cubicBezTo>
                  <a:cubicBezTo>
                    <a:pt x="46" y="57"/>
                    <a:pt x="48" y="58"/>
                    <a:pt x="48" y="58"/>
                  </a:cubicBezTo>
                  <a:cubicBezTo>
                    <a:pt x="48" y="58"/>
                    <a:pt x="49" y="58"/>
                    <a:pt x="50" y="59"/>
                  </a:cubicBezTo>
                  <a:cubicBezTo>
                    <a:pt x="50" y="59"/>
                    <a:pt x="51" y="60"/>
                    <a:pt x="51" y="61"/>
                  </a:cubicBezTo>
                  <a:cubicBezTo>
                    <a:pt x="52" y="62"/>
                    <a:pt x="52" y="63"/>
                    <a:pt x="53" y="64"/>
                  </a:cubicBezTo>
                  <a:cubicBezTo>
                    <a:pt x="53" y="64"/>
                    <a:pt x="54" y="64"/>
                    <a:pt x="54" y="65"/>
                  </a:cubicBezTo>
                  <a:cubicBezTo>
                    <a:pt x="54" y="66"/>
                    <a:pt x="53" y="66"/>
                    <a:pt x="53" y="67"/>
                  </a:cubicBezTo>
                  <a:cubicBezTo>
                    <a:pt x="53" y="68"/>
                    <a:pt x="55" y="72"/>
                    <a:pt x="55" y="72"/>
                  </a:cubicBezTo>
                  <a:cubicBezTo>
                    <a:pt x="54" y="73"/>
                    <a:pt x="53" y="71"/>
                    <a:pt x="53" y="73"/>
                  </a:cubicBezTo>
                  <a:cubicBezTo>
                    <a:pt x="53" y="74"/>
                    <a:pt x="55" y="75"/>
                    <a:pt x="55" y="76"/>
                  </a:cubicBezTo>
                  <a:cubicBezTo>
                    <a:pt x="56" y="77"/>
                    <a:pt x="56" y="78"/>
                    <a:pt x="55" y="79"/>
                  </a:cubicBezTo>
                  <a:cubicBezTo>
                    <a:pt x="54" y="80"/>
                    <a:pt x="53" y="80"/>
                    <a:pt x="52" y="81"/>
                  </a:cubicBezTo>
                  <a:cubicBezTo>
                    <a:pt x="52" y="81"/>
                    <a:pt x="54" y="83"/>
                    <a:pt x="55" y="83"/>
                  </a:cubicBezTo>
                  <a:cubicBezTo>
                    <a:pt x="56" y="84"/>
                    <a:pt x="56" y="81"/>
                    <a:pt x="57" y="81"/>
                  </a:cubicBezTo>
                  <a:cubicBezTo>
                    <a:pt x="59" y="81"/>
                    <a:pt x="62" y="82"/>
                    <a:pt x="64" y="84"/>
                  </a:cubicBezTo>
                  <a:cubicBezTo>
                    <a:pt x="66" y="86"/>
                    <a:pt x="66" y="89"/>
                    <a:pt x="65" y="91"/>
                  </a:cubicBezTo>
                  <a:cubicBezTo>
                    <a:pt x="64" y="92"/>
                    <a:pt x="63" y="94"/>
                    <a:pt x="62" y="95"/>
                  </a:cubicBezTo>
                  <a:cubicBezTo>
                    <a:pt x="61" y="95"/>
                    <a:pt x="60" y="95"/>
                    <a:pt x="60" y="95"/>
                  </a:cubicBezTo>
                  <a:cubicBezTo>
                    <a:pt x="59" y="97"/>
                    <a:pt x="63" y="96"/>
                    <a:pt x="59" y="97"/>
                  </a:cubicBezTo>
                  <a:cubicBezTo>
                    <a:pt x="58" y="98"/>
                    <a:pt x="57" y="96"/>
                    <a:pt x="56" y="97"/>
                  </a:cubicBezTo>
                  <a:cubicBezTo>
                    <a:pt x="56" y="97"/>
                    <a:pt x="60" y="98"/>
                    <a:pt x="57" y="100"/>
                  </a:cubicBezTo>
                  <a:cubicBezTo>
                    <a:pt x="56" y="100"/>
                    <a:pt x="55" y="100"/>
                    <a:pt x="54" y="100"/>
                  </a:cubicBezTo>
                  <a:cubicBezTo>
                    <a:pt x="54" y="100"/>
                    <a:pt x="52" y="100"/>
                    <a:pt x="53" y="101"/>
                  </a:cubicBezTo>
                  <a:cubicBezTo>
                    <a:pt x="53" y="101"/>
                    <a:pt x="56" y="100"/>
                    <a:pt x="56" y="101"/>
                  </a:cubicBezTo>
                  <a:cubicBezTo>
                    <a:pt x="56" y="102"/>
                    <a:pt x="54" y="101"/>
                    <a:pt x="54" y="101"/>
                  </a:cubicBezTo>
                  <a:cubicBezTo>
                    <a:pt x="54" y="102"/>
                    <a:pt x="55" y="102"/>
                    <a:pt x="55" y="102"/>
                  </a:cubicBezTo>
                  <a:cubicBezTo>
                    <a:pt x="56" y="101"/>
                    <a:pt x="56" y="101"/>
                    <a:pt x="57" y="102"/>
                  </a:cubicBezTo>
                  <a:cubicBezTo>
                    <a:pt x="57" y="102"/>
                    <a:pt x="56" y="103"/>
                    <a:pt x="56" y="103"/>
                  </a:cubicBezTo>
                  <a:cubicBezTo>
                    <a:pt x="56" y="103"/>
                    <a:pt x="57" y="103"/>
                    <a:pt x="57" y="103"/>
                  </a:cubicBezTo>
                  <a:cubicBezTo>
                    <a:pt x="58" y="103"/>
                    <a:pt x="60" y="102"/>
                    <a:pt x="61" y="102"/>
                  </a:cubicBezTo>
                  <a:cubicBezTo>
                    <a:pt x="61" y="102"/>
                    <a:pt x="60" y="105"/>
                    <a:pt x="60" y="105"/>
                  </a:cubicBezTo>
                  <a:cubicBezTo>
                    <a:pt x="60" y="107"/>
                    <a:pt x="59" y="106"/>
                    <a:pt x="57" y="107"/>
                  </a:cubicBezTo>
                  <a:cubicBezTo>
                    <a:pt x="57" y="107"/>
                    <a:pt x="57" y="109"/>
                    <a:pt x="56" y="108"/>
                  </a:cubicBezTo>
                  <a:cubicBezTo>
                    <a:pt x="55" y="108"/>
                    <a:pt x="55" y="108"/>
                    <a:pt x="55" y="108"/>
                  </a:cubicBezTo>
                  <a:cubicBezTo>
                    <a:pt x="55" y="108"/>
                    <a:pt x="53" y="109"/>
                    <a:pt x="53" y="109"/>
                  </a:cubicBezTo>
                  <a:cubicBezTo>
                    <a:pt x="52" y="109"/>
                    <a:pt x="51" y="110"/>
                    <a:pt x="50" y="110"/>
                  </a:cubicBezTo>
                  <a:cubicBezTo>
                    <a:pt x="49" y="109"/>
                    <a:pt x="48" y="108"/>
                    <a:pt x="47" y="108"/>
                  </a:cubicBezTo>
                  <a:cubicBezTo>
                    <a:pt x="46" y="108"/>
                    <a:pt x="41" y="109"/>
                    <a:pt x="41" y="108"/>
                  </a:cubicBezTo>
                  <a:cubicBezTo>
                    <a:pt x="41" y="108"/>
                    <a:pt x="42" y="108"/>
                    <a:pt x="41" y="107"/>
                  </a:cubicBezTo>
                  <a:cubicBezTo>
                    <a:pt x="40" y="107"/>
                    <a:pt x="41" y="109"/>
                    <a:pt x="40" y="108"/>
                  </a:cubicBezTo>
                  <a:cubicBezTo>
                    <a:pt x="40" y="107"/>
                    <a:pt x="41" y="107"/>
                    <a:pt x="40" y="107"/>
                  </a:cubicBezTo>
                  <a:cubicBezTo>
                    <a:pt x="40" y="107"/>
                    <a:pt x="40" y="108"/>
                    <a:pt x="39" y="108"/>
                  </a:cubicBezTo>
                  <a:cubicBezTo>
                    <a:pt x="39" y="108"/>
                    <a:pt x="40" y="107"/>
                    <a:pt x="40" y="107"/>
                  </a:cubicBezTo>
                  <a:cubicBezTo>
                    <a:pt x="39" y="106"/>
                    <a:pt x="39" y="108"/>
                    <a:pt x="39" y="108"/>
                  </a:cubicBezTo>
                  <a:cubicBezTo>
                    <a:pt x="38" y="107"/>
                    <a:pt x="37" y="105"/>
                    <a:pt x="36" y="105"/>
                  </a:cubicBezTo>
                  <a:cubicBezTo>
                    <a:pt x="36" y="106"/>
                    <a:pt x="37" y="107"/>
                    <a:pt x="37" y="107"/>
                  </a:cubicBezTo>
                  <a:cubicBezTo>
                    <a:pt x="37" y="108"/>
                    <a:pt x="31" y="107"/>
                    <a:pt x="31" y="107"/>
                  </a:cubicBezTo>
                  <a:cubicBezTo>
                    <a:pt x="31" y="108"/>
                    <a:pt x="32" y="108"/>
                    <a:pt x="32" y="109"/>
                  </a:cubicBezTo>
                  <a:cubicBezTo>
                    <a:pt x="32" y="109"/>
                    <a:pt x="30" y="109"/>
                    <a:pt x="30" y="108"/>
                  </a:cubicBezTo>
                  <a:cubicBezTo>
                    <a:pt x="28" y="107"/>
                    <a:pt x="28" y="108"/>
                    <a:pt x="28" y="109"/>
                  </a:cubicBezTo>
                  <a:cubicBezTo>
                    <a:pt x="30" y="107"/>
                    <a:pt x="22" y="105"/>
                    <a:pt x="21" y="105"/>
                  </a:cubicBezTo>
                  <a:cubicBezTo>
                    <a:pt x="18" y="106"/>
                    <a:pt x="19" y="110"/>
                    <a:pt x="17" y="111"/>
                  </a:cubicBezTo>
                  <a:cubicBezTo>
                    <a:pt x="16" y="112"/>
                    <a:pt x="14" y="109"/>
                    <a:pt x="13" y="108"/>
                  </a:cubicBezTo>
                  <a:cubicBezTo>
                    <a:pt x="13" y="108"/>
                    <a:pt x="13" y="109"/>
                    <a:pt x="12" y="109"/>
                  </a:cubicBezTo>
                  <a:cubicBezTo>
                    <a:pt x="12" y="109"/>
                    <a:pt x="8" y="107"/>
                    <a:pt x="8" y="108"/>
                  </a:cubicBezTo>
                  <a:cubicBezTo>
                    <a:pt x="7" y="110"/>
                    <a:pt x="5" y="108"/>
                    <a:pt x="5" y="109"/>
                  </a:cubicBezTo>
                  <a:cubicBezTo>
                    <a:pt x="5" y="110"/>
                    <a:pt x="4" y="112"/>
                    <a:pt x="3" y="112"/>
                  </a:cubicBezTo>
                  <a:cubicBezTo>
                    <a:pt x="2" y="112"/>
                    <a:pt x="3" y="110"/>
                    <a:pt x="2" y="110"/>
                  </a:cubicBezTo>
                  <a:cubicBezTo>
                    <a:pt x="1" y="109"/>
                    <a:pt x="0" y="110"/>
                    <a:pt x="0" y="109"/>
                  </a:cubicBezTo>
                  <a:cubicBezTo>
                    <a:pt x="0" y="108"/>
                    <a:pt x="3" y="108"/>
                    <a:pt x="4" y="108"/>
                  </a:cubicBezTo>
                  <a:cubicBezTo>
                    <a:pt x="4" y="108"/>
                    <a:pt x="5" y="107"/>
                    <a:pt x="5" y="107"/>
                  </a:cubicBezTo>
                  <a:cubicBezTo>
                    <a:pt x="5" y="106"/>
                    <a:pt x="5" y="106"/>
                    <a:pt x="6" y="106"/>
                  </a:cubicBezTo>
                  <a:cubicBezTo>
                    <a:pt x="6" y="106"/>
                    <a:pt x="7" y="105"/>
                    <a:pt x="7" y="105"/>
                  </a:cubicBezTo>
                  <a:cubicBezTo>
                    <a:pt x="8" y="104"/>
                    <a:pt x="8" y="105"/>
                    <a:pt x="9" y="104"/>
                  </a:cubicBezTo>
                  <a:cubicBezTo>
                    <a:pt x="9" y="104"/>
                    <a:pt x="9" y="104"/>
                    <a:pt x="10" y="103"/>
                  </a:cubicBezTo>
                  <a:cubicBezTo>
                    <a:pt x="10" y="103"/>
                    <a:pt x="11" y="103"/>
                    <a:pt x="11" y="102"/>
                  </a:cubicBezTo>
                  <a:cubicBezTo>
                    <a:pt x="11" y="101"/>
                    <a:pt x="11" y="100"/>
                    <a:pt x="12" y="99"/>
                  </a:cubicBezTo>
                  <a:cubicBezTo>
                    <a:pt x="13" y="99"/>
                    <a:pt x="13" y="101"/>
                    <a:pt x="14" y="100"/>
                  </a:cubicBezTo>
                  <a:cubicBezTo>
                    <a:pt x="14" y="100"/>
                    <a:pt x="14" y="99"/>
                    <a:pt x="14" y="99"/>
                  </a:cubicBezTo>
                  <a:cubicBezTo>
                    <a:pt x="16" y="96"/>
                    <a:pt x="19" y="98"/>
                    <a:pt x="21" y="99"/>
                  </a:cubicBezTo>
                  <a:cubicBezTo>
                    <a:pt x="22" y="100"/>
                    <a:pt x="23" y="100"/>
                    <a:pt x="25" y="99"/>
                  </a:cubicBezTo>
                  <a:cubicBezTo>
                    <a:pt x="25" y="99"/>
                    <a:pt x="25" y="97"/>
                    <a:pt x="26" y="97"/>
                  </a:cubicBezTo>
                  <a:cubicBezTo>
                    <a:pt x="27" y="96"/>
                    <a:pt x="30" y="95"/>
                    <a:pt x="31" y="93"/>
                  </a:cubicBezTo>
                  <a:cubicBezTo>
                    <a:pt x="31" y="93"/>
                    <a:pt x="28" y="95"/>
                    <a:pt x="27" y="95"/>
                  </a:cubicBezTo>
                  <a:cubicBezTo>
                    <a:pt x="26" y="96"/>
                    <a:pt x="25" y="95"/>
                    <a:pt x="24" y="96"/>
                  </a:cubicBezTo>
                  <a:cubicBezTo>
                    <a:pt x="23" y="96"/>
                    <a:pt x="23" y="97"/>
                    <a:pt x="22" y="97"/>
                  </a:cubicBezTo>
                  <a:cubicBezTo>
                    <a:pt x="19" y="96"/>
                    <a:pt x="20" y="92"/>
                    <a:pt x="17" y="93"/>
                  </a:cubicBezTo>
                  <a:cubicBezTo>
                    <a:pt x="15" y="94"/>
                    <a:pt x="16" y="91"/>
                    <a:pt x="15" y="90"/>
                  </a:cubicBezTo>
                  <a:cubicBezTo>
                    <a:pt x="15" y="90"/>
                    <a:pt x="13" y="90"/>
                    <a:pt x="12" y="90"/>
                  </a:cubicBezTo>
                  <a:cubicBezTo>
                    <a:pt x="12" y="90"/>
                    <a:pt x="12" y="91"/>
                    <a:pt x="11" y="91"/>
                  </a:cubicBezTo>
                  <a:cubicBezTo>
                    <a:pt x="11" y="91"/>
                    <a:pt x="10" y="91"/>
                    <a:pt x="9" y="91"/>
                  </a:cubicBezTo>
                  <a:cubicBezTo>
                    <a:pt x="8" y="90"/>
                    <a:pt x="10" y="90"/>
                    <a:pt x="11" y="90"/>
                  </a:cubicBezTo>
                  <a:cubicBezTo>
                    <a:pt x="8" y="91"/>
                    <a:pt x="6" y="86"/>
                    <a:pt x="10" y="86"/>
                  </a:cubicBezTo>
                  <a:cubicBezTo>
                    <a:pt x="12" y="86"/>
                    <a:pt x="12" y="86"/>
                    <a:pt x="13" y="85"/>
                  </a:cubicBezTo>
                  <a:cubicBezTo>
                    <a:pt x="14" y="84"/>
                    <a:pt x="14" y="85"/>
                    <a:pt x="15" y="85"/>
                  </a:cubicBezTo>
                  <a:cubicBezTo>
                    <a:pt x="16" y="84"/>
                    <a:pt x="17" y="84"/>
                    <a:pt x="18" y="83"/>
                  </a:cubicBezTo>
                  <a:cubicBezTo>
                    <a:pt x="19" y="82"/>
                    <a:pt x="20" y="81"/>
                    <a:pt x="20" y="80"/>
                  </a:cubicBezTo>
                  <a:cubicBezTo>
                    <a:pt x="20" y="79"/>
                    <a:pt x="20" y="76"/>
                    <a:pt x="19" y="76"/>
                  </a:cubicBezTo>
                  <a:cubicBezTo>
                    <a:pt x="18" y="74"/>
                    <a:pt x="16" y="79"/>
                    <a:pt x="15" y="75"/>
                  </a:cubicBezTo>
                  <a:cubicBezTo>
                    <a:pt x="15" y="74"/>
                    <a:pt x="18" y="74"/>
                    <a:pt x="19" y="73"/>
                  </a:cubicBezTo>
                  <a:cubicBezTo>
                    <a:pt x="19" y="71"/>
                    <a:pt x="22" y="72"/>
                    <a:pt x="23" y="71"/>
                  </a:cubicBezTo>
                  <a:cubicBezTo>
                    <a:pt x="23" y="71"/>
                    <a:pt x="23" y="70"/>
                    <a:pt x="23" y="70"/>
                  </a:cubicBezTo>
                  <a:cubicBezTo>
                    <a:pt x="24" y="70"/>
                    <a:pt x="24" y="71"/>
                    <a:pt x="25" y="71"/>
                  </a:cubicBezTo>
                  <a:cubicBezTo>
                    <a:pt x="26" y="72"/>
                    <a:pt x="26" y="71"/>
                    <a:pt x="27" y="71"/>
                  </a:cubicBezTo>
                  <a:cubicBezTo>
                    <a:pt x="28" y="71"/>
                    <a:pt x="28" y="73"/>
                    <a:pt x="29" y="73"/>
                  </a:cubicBezTo>
                  <a:cubicBezTo>
                    <a:pt x="29" y="72"/>
                    <a:pt x="28" y="71"/>
                    <a:pt x="29" y="71"/>
                  </a:cubicBezTo>
                  <a:cubicBezTo>
                    <a:pt x="29" y="70"/>
                    <a:pt x="30" y="70"/>
                    <a:pt x="32" y="72"/>
                  </a:cubicBezTo>
                  <a:cubicBezTo>
                    <a:pt x="32" y="72"/>
                    <a:pt x="31" y="72"/>
                    <a:pt x="31" y="72"/>
                  </a:cubicBezTo>
                  <a:cubicBezTo>
                    <a:pt x="30" y="71"/>
                    <a:pt x="29" y="70"/>
                    <a:pt x="29" y="69"/>
                  </a:cubicBezTo>
                  <a:cubicBezTo>
                    <a:pt x="29" y="68"/>
                    <a:pt x="32" y="67"/>
                    <a:pt x="32" y="67"/>
                  </a:cubicBezTo>
                  <a:cubicBezTo>
                    <a:pt x="32" y="66"/>
                    <a:pt x="31" y="66"/>
                    <a:pt x="30" y="65"/>
                  </a:cubicBezTo>
                  <a:cubicBezTo>
                    <a:pt x="29" y="64"/>
                    <a:pt x="31" y="64"/>
                    <a:pt x="32" y="64"/>
                  </a:cubicBezTo>
                  <a:cubicBezTo>
                    <a:pt x="33" y="64"/>
                    <a:pt x="32" y="63"/>
                    <a:pt x="32" y="63"/>
                  </a:cubicBezTo>
                  <a:cubicBezTo>
                    <a:pt x="32" y="63"/>
                    <a:pt x="33" y="61"/>
                    <a:pt x="33" y="61"/>
                  </a:cubicBezTo>
                  <a:cubicBezTo>
                    <a:pt x="33" y="59"/>
                    <a:pt x="32" y="62"/>
                    <a:pt x="30" y="62"/>
                  </a:cubicBezTo>
                  <a:cubicBezTo>
                    <a:pt x="30" y="62"/>
                    <a:pt x="31" y="60"/>
                    <a:pt x="30" y="59"/>
                  </a:cubicBezTo>
                  <a:cubicBezTo>
                    <a:pt x="30" y="59"/>
                    <a:pt x="30" y="60"/>
                    <a:pt x="29" y="60"/>
                  </a:cubicBezTo>
                  <a:cubicBezTo>
                    <a:pt x="28" y="59"/>
                    <a:pt x="29" y="58"/>
                    <a:pt x="29" y="58"/>
                  </a:cubicBezTo>
                  <a:cubicBezTo>
                    <a:pt x="29" y="57"/>
                    <a:pt x="28" y="56"/>
                    <a:pt x="28" y="55"/>
                  </a:cubicBezTo>
                  <a:cubicBezTo>
                    <a:pt x="28" y="54"/>
                    <a:pt x="30" y="51"/>
                    <a:pt x="31" y="51"/>
                  </a:cubicBezTo>
                  <a:cubicBezTo>
                    <a:pt x="32" y="51"/>
                    <a:pt x="31" y="51"/>
                    <a:pt x="32" y="51"/>
                  </a:cubicBezTo>
                  <a:cubicBezTo>
                    <a:pt x="33" y="51"/>
                    <a:pt x="33" y="51"/>
                    <a:pt x="34" y="50"/>
                  </a:cubicBezTo>
                  <a:cubicBezTo>
                    <a:pt x="34" y="50"/>
                    <a:pt x="30" y="50"/>
                    <a:pt x="30" y="50"/>
                  </a:cubicBezTo>
                  <a:cubicBezTo>
                    <a:pt x="29" y="51"/>
                    <a:pt x="29" y="50"/>
                    <a:pt x="27" y="51"/>
                  </a:cubicBezTo>
                  <a:cubicBezTo>
                    <a:pt x="27" y="51"/>
                    <a:pt x="26" y="52"/>
                    <a:pt x="25" y="51"/>
                  </a:cubicBezTo>
                  <a:cubicBezTo>
                    <a:pt x="25" y="51"/>
                    <a:pt x="26" y="51"/>
                    <a:pt x="26" y="51"/>
                  </a:cubicBezTo>
                  <a:cubicBezTo>
                    <a:pt x="25" y="50"/>
                    <a:pt x="25" y="52"/>
                    <a:pt x="25" y="51"/>
                  </a:cubicBezTo>
                  <a:cubicBezTo>
                    <a:pt x="24" y="51"/>
                    <a:pt x="24" y="49"/>
                    <a:pt x="23" y="49"/>
                  </a:cubicBezTo>
                  <a:cubicBezTo>
                    <a:pt x="22" y="49"/>
                    <a:pt x="24" y="50"/>
                    <a:pt x="23" y="52"/>
                  </a:cubicBezTo>
                  <a:cubicBezTo>
                    <a:pt x="22" y="53"/>
                    <a:pt x="20" y="48"/>
                    <a:pt x="20" y="49"/>
                  </a:cubicBezTo>
                  <a:cubicBezTo>
                    <a:pt x="20" y="49"/>
                    <a:pt x="20" y="49"/>
                    <a:pt x="20" y="49"/>
                  </a:cubicBezTo>
                  <a:cubicBezTo>
                    <a:pt x="19" y="50"/>
                    <a:pt x="18" y="49"/>
                    <a:pt x="17" y="49"/>
                  </a:cubicBezTo>
                  <a:cubicBezTo>
                    <a:pt x="17" y="48"/>
                    <a:pt x="18" y="48"/>
                    <a:pt x="18" y="48"/>
                  </a:cubicBezTo>
                  <a:cubicBezTo>
                    <a:pt x="19" y="48"/>
                    <a:pt x="19" y="47"/>
                    <a:pt x="19" y="46"/>
                  </a:cubicBezTo>
                  <a:cubicBezTo>
                    <a:pt x="19" y="46"/>
                    <a:pt x="22" y="43"/>
                    <a:pt x="21" y="43"/>
                  </a:cubicBezTo>
                  <a:cubicBezTo>
                    <a:pt x="21" y="43"/>
                    <a:pt x="21" y="43"/>
                    <a:pt x="21" y="43"/>
                  </a:cubicBezTo>
                  <a:cubicBezTo>
                    <a:pt x="20" y="43"/>
                    <a:pt x="24" y="42"/>
                    <a:pt x="23" y="40"/>
                  </a:cubicBezTo>
                  <a:cubicBezTo>
                    <a:pt x="23" y="39"/>
                    <a:pt x="22" y="39"/>
                    <a:pt x="21" y="38"/>
                  </a:cubicBezTo>
                  <a:cubicBezTo>
                    <a:pt x="21" y="38"/>
                    <a:pt x="22" y="38"/>
                    <a:pt x="22" y="37"/>
                  </a:cubicBezTo>
                  <a:cubicBezTo>
                    <a:pt x="22" y="37"/>
                    <a:pt x="22" y="36"/>
                    <a:pt x="22" y="35"/>
                  </a:cubicBezTo>
                  <a:cubicBezTo>
                    <a:pt x="23" y="34"/>
                    <a:pt x="24" y="35"/>
                    <a:pt x="25" y="35"/>
                  </a:cubicBezTo>
                  <a:cubicBezTo>
                    <a:pt x="25" y="35"/>
                    <a:pt x="26" y="36"/>
                    <a:pt x="26" y="36"/>
                  </a:cubicBezTo>
                  <a:cubicBezTo>
                    <a:pt x="26" y="36"/>
                    <a:pt x="24" y="35"/>
                    <a:pt x="23" y="35"/>
                  </a:cubicBezTo>
                  <a:cubicBezTo>
                    <a:pt x="22" y="34"/>
                    <a:pt x="24" y="32"/>
                    <a:pt x="23" y="31"/>
                  </a:cubicBezTo>
                  <a:cubicBezTo>
                    <a:pt x="23" y="30"/>
                    <a:pt x="20" y="32"/>
                    <a:pt x="20" y="32"/>
                  </a:cubicBezTo>
                  <a:cubicBezTo>
                    <a:pt x="19" y="33"/>
                    <a:pt x="18" y="33"/>
                    <a:pt x="18" y="35"/>
                  </a:cubicBezTo>
                  <a:cubicBezTo>
                    <a:pt x="19" y="35"/>
                    <a:pt x="19" y="36"/>
                    <a:pt x="19" y="37"/>
                  </a:cubicBezTo>
                  <a:cubicBezTo>
                    <a:pt x="18" y="37"/>
                    <a:pt x="17" y="37"/>
                    <a:pt x="17" y="38"/>
                  </a:cubicBezTo>
                  <a:cubicBezTo>
                    <a:pt x="17" y="38"/>
                    <a:pt x="17" y="39"/>
                    <a:pt x="17" y="40"/>
                  </a:cubicBezTo>
                  <a:cubicBezTo>
                    <a:pt x="16" y="40"/>
                    <a:pt x="16" y="42"/>
                    <a:pt x="16" y="41"/>
                  </a:cubicBezTo>
                  <a:cubicBezTo>
                    <a:pt x="15" y="42"/>
                    <a:pt x="15" y="42"/>
                    <a:pt x="14" y="42"/>
                  </a:cubicBezTo>
                  <a:cubicBezTo>
                    <a:pt x="14" y="42"/>
                    <a:pt x="15" y="38"/>
                    <a:pt x="16" y="38"/>
                  </a:cubicBezTo>
                  <a:cubicBezTo>
                    <a:pt x="16" y="37"/>
                    <a:pt x="17" y="36"/>
                    <a:pt x="18" y="35"/>
                  </a:cubicBezTo>
                  <a:cubicBezTo>
                    <a:pt x="18" y="35"/>
                    <a:pt x="17" y="36"/>
                    <a:pt x="16" y="35"/>
                  </a:cubicBezTo>
                  <a:cubicBezTo>
                    <a:pt x="16" y="35"/>
                    <a:pt x="19" y="33"/>
                    <a:pt x="18" y="33"/>
                  </a:cubicBezTo>
                  <a:cubicBezTo>
                    <a:pt x="17" y="32"/>
                    <a:pt x="17" y="34"/>
                    <a:pt x="16" y="34"/>
                  </a:cubicBezTo>
                  <a:cubicBezTo>
                    <a:pt x="16" y="33"/>
                    <a:pt x="17" y="33"/>
                    <a:pt x="17" y="33"/>
                  </a:cubicBezTo>
                  <a:cubicBezTo>
                    <a:pt x="18" y="32"/>
                    <a:pt x="18" y="31"/>
                    <a:pt x="18" y="30"/>
                  </a:cubicBezTo>
                  <a:cubicBezTo>
                    <a:pt x="18" y="29"/>
                    <a:pt x="18" y="28"/>
                    <a:pt x="19" y="28"/>
                  </a:cubicBezTo>
                  <a:cubicBezTo>
                    <a:pt x="20" y="27"/>
                    <a:pt x="21" y="28"/>
                    <a:pt x="21" y="28"/>
                  </a:cubicBezTo>
                  <a:cubicBezTo>
                    <a:pt x="21" y="27"/>
                    <a:pt x="20" y="27"/>
                    <a:pt x="20" y="27"/>
                  </a:cubicBezTo>
                  <a:cubicBezTo>
                    <a:pt x="19" y="26"/>
                    <a:pt x="23" y="25"/>
                    <a:pt x="23" y="25"/>
                  </a:cubicBezTo>
                  <a:cubicBezTo>
                    <a:pt x="23" y="25"/>
                    <a:pt x="22" y="25"/>
                    <a:pt x="22" y="25"/>
                  </a:cubicBezTo>
                  <a:cubicBezTo>
                    <a:pt x="22" y="24"/>
                    <a:pt x="23" y="23"/>
                    <a:pt x="23" y="23"/>
                  </a:cubicBezTo>
                  <a:cubicBezTo>
                    <a:pt x="23" y="24"/>
                    <a:pt x="19" y="27"/>
                    <a:pt x="18" y="26"/>
                  </a:cubicBezTo>
                  <a:cubicBezTo>
                    <a:pt x="18" y="26"/>
                    <a:pt x="19" y="27"/>
                    <a:pt x="18" y="27"/>
                  </a:cubicBezTo>
                  <a:cubicBezTo>
                    <a:pt x="18" y="28"/>
                    <a:pt x="14" y="29"/>
                    <a:pt x="13" y="28"/>
                  </a:cubicBezTo>
                  <a:cubicBezTo>
                    <a:pt x="12" y="27"/>
                    <a:pt x="14" y="27"/>
                    <a:pt x="14" y="28"/>
                  </a:cubicBezTo>
                  <a:cubicBezTo>
                    <a:pt x="15" y="28"/>
                    <a:pt x="16" y="26"/>
                    <a:pt x="16" y="26"/>
                  </a:cubicBezTo>
                  <a:cubicBezTo>
                    <a:pt x="16" y="24"/>
                    <a:pt x="12" y="25"/>
                    <a:pt x="16" y="24"/>
                  </a:cubicBezTo>
                  <a:cubicBezTo>
                    <a:pt x="16" y="24"/>
                    <a:pt x="16" y="25"/>
                    <a:pt x="17" y="25"/>
                  </a:cubicBezTo>
                  <a:cubicBezTo>
                    <a:pt x="17" y="25"/>
                    <a:pt x="16" y="25"/>
                    <a:pt x="16" y="24"/>
                  </a:cubicBezTo>
                  <a:cubicBezTo>
                    <a:pt x="16" y="24"/>
                    <a:pt x="19" y="24"/>
                    <a:pt x="20" y="24"/>
                  </a:cubicBezTo>
                  <a:cubicBezTo>
                    <a:pt x="21" y="24"/>
                    <a:pt x="14" y="24"/>
                    <a:pt x="15" y="23"/>
                  </a:cubicBezTo>
                  <a:cubicBezTo>
                    <a:pt x="16" y="22"/>
                    <a:pt x="18" y="23"/>
                    <a:pt x="18" y="23"/>
                  </a:cubicBezTo>
                  <a:cubicBezTo>
                    <a:pt x="19" y="21"/>
                    <a:pt x="16" y="20"/>
                    <a:pt x="19" y="20"/>
                  </a:cubicBezTo>
                  <a:cubicBezTo>
                    <a:pt x="19" y="19"/>
                    <a:pt x="20" y="20"/>
                    <a:pt x="21" y="20"/>
                  </a:cubicBezTo>
                  <a:cubicBezTo>
                    <a:pt x="24" y="20"/>
                    <a:pt x="20" y="18"/>
                    <a:pt x="20" y="18"/>
                  </a:cubicBezTo>
                  <a:cubicBezTo>
                    <a:pt x="21" y="17"/>
                    <a:pt x="23" y="18"/>
                    <a:pt x="23" y="17"/>
                  </a:cubicBezTo>
                  <a:cubicBezTo>
                    <a:pt x="23" y="16"/>
                    <a:pt x="23" y="14"/>
                    <a:pt x="23" y="13"/>
                  </a:cubicBezTo>
                  <a:cubicBezTo>
                    <a:pt x="22" y="12"/>
                    <a:pt x="19" y="10"/>
                    <a:pt x="21" y="9"/>
                  </a:cubicBezTo>
                  <a:cubicBezTo>
                    <a:pt x="22" y="8"/>
                    <a:pt x="22" y="10"/>
                    <a:pt x="23" y="10"/>
                  </a:cubicBezTo>
                  <a:cubicBezTo>
                    <a:pt x="23" y="10"/>
                    <a:pt x="23" y="8"/>
                    <a:pt x="23" y="8"/>
                  </a:cubicBezTo>
                  <a:cubicBezTo>
                    <a:pt x="23" y="8"/>
                    <a:pt x="25" y="9"/>
                    <a:pt x="25" y="9"/>
                  </a:cubicBezTo>
                  <a:cubicBezTo>
                    <a:pt x="26" y="8"/>
                    <a:pt x="24" y="8"/>
                    <a:pt x="25" y="6"/>
                  </a:cubicBezTo>
                  <a:cubicBezTo>
                    <a:pt x="25" y="6"/>
                    <a:pt x="26" y="7"/>
                    <a:pt x="26" y="7"/>
                  </a:cubicBezTo>
                  <a:cubicBezTo>
                    <a:pt x="26" y="6"/>
                    <a:pt x="26" y="5"/>
                    <a:pt x="26" y="4"/>
                  </a:cubicBezTo>
                  <a:cubicBezTo>
                    <a:pt x="26" y="5"/>
                    <a:pt x="28" y="6"/>
                    <a:pt x="29" y="5"/>
                  </a:cubicBezTo>
                  <a:cubicBezTo>
                    <a:pt x="29" y="5"/>
                    <a:pt x="28" y="4"/>
                    <a:pt x="27" y="3"/>
                  </a:cubicBezTo>
                  <a:cubicBezTo>
                    <a:pt x="27" y="2"/>
                    <a:pt x="28" y="2"/>
                    <a:pt x="28" y="3"/>
                  </a:cubicBezTo>
                  <a:cubicBezTo>
                    <a:pt x="29" y="3"/>
                    <a:pt x="28" y="3"/>
                    <a:pt x="28" y="2"/>
                  </a:cubicBezTo>
                  <a:cubicBezTo>
                    <a:pt x="28" y="2"/>
                    <a:pt x="29" y="3"/>
                    <a:pt x="29" y="2"/>
                  </a:cubicBezTo>
                  <a:cubicBezTo>
                    <a:pt x="29" y="2"/>
                    <a:pt x="28" y="2"/>
                    <a:pt x="28" y="2"/>
                  </a:cubicBezTo>
                  <a:cubicBezTo>
                    <a:pt x="28" y="1"/>
                    <a:pt x="29" y="0"/>
                    <a:pt x="29"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118"/>
            <p:cNvSpPr>
              <a:spLocks/>
            </p:cNvSpPr>
            <p:nvPr/>
          </p:nvSpPr>
          <p:spPr bwMode="auto">
            <a:xfrm>
              <a:off x="2985" y="2675"/>
              <a:ext cx="88" cy="72"/>
            </a:xfrm>
            <a:custGeom>
              <a:avLst/>
              <a:gdLst>
                <a:gd name="T0" fmla="*/ 9 w 22"/>
                <a:gd name="T1" fmla="*/ 1 h 18"/>
                <a:gd name="T2" fmla="*/ 12 w 22"/>
                <a:gd name="T3" fmla="*/ 0 h 18"/>
                <a:gd name="T4" fmla="*/ 13 w 22"/>
                <a:gd name="T5" fmla="*/ 1 h 18"/>
                <a:gd name="T6" fmla="*/ 15 w 22"/>
                <a:gd name="T7" fmla="*/ 0 h 18"/>
                <a:gd name="T8" fmla="*/ 18 w 22"/>
                <a:gd name="T9" fmla="*/ 1 h 18"/>
                <a:gd name="T10" fmla="*/ 18 w 22"/>
                <a:gd name="T11" fmla="*/ 4 h 18"/>
                <a:gd name="T12" fmla="*/ 20 w 22"/>
                <a:gd name="T13" fmla="*/ 6 h 18"/>
                <a:gd name="T14" fmla="*/ 18 w 22"/>
                <a:gd name="T15" fmla="*/ 10 h 18"/>
                <a:gd name="T16" fmla="*/ 21 w 22"/>
                <a:gd name="T17" fmla="*/ 12 h 18"/>
                <a:gd name="T18" fmla="*/ 19 w 22"/>
                <a:gd name="T19" fmla="*/ 14 h 18"/>
                <a:gd name="T20" fmla="*/ 17 w 22"/>
                <a:gd name="T21" fmla="*/ 16 h 18"/>
                <a:gd name="T22" fmla="*/ 13 w 22"/>
                <a:gd name="T23" fmla="*/ 15 h 18"/>
                <a:gd name="T24" fmla="*/ 13 w 22"/>
                <a:gd name="T25" fmla="*/ 16 h 18"/>
                <a:gd name="T26" fmla="*/ 11 w 22"/>
                <a:gd name="T27" fmla="*/ 16 h 18"/>
                <a:gd name="T28" fmla="*/ 11 w 22"/>
                <a:gd name="T29" fmla="*/ 14 h 18"/>
                <a:gd name="T30" fmla="*/ 10 w 22"/>
                <a:gd name="T31" fmla="*/ 13 h 18"/>
                <a:gd name="T32" fmla="*/ 9 w 22"/>
                <a:gd name="T33" fmla="*/ 10 h 18"/>
                <a:gd name="T34" fmla="*/ 6 w 22"/>
                <a:gd name="T35" fmla="*/ 13 h 18"/>
                <a:gd name="T36" fmla="*/ 1 w 22"/>
                <a:gd name="T37" fmla="*/ 7 h 18"/>
                <a:gd name="T38" fmla="*/ 5 w 22"/>
                <a:gd name="T39" fmla="*/ 6 h 18"/>
                <a:gd name="T40" fmla="*/ 4 w 22"/>
                <a:gd name="T41" fmla="*/ 5 h 18"/>
                <a:gd name="T42" fmla="*/ 7 w 22"/>
                <a:gd name="T43" fmla="*/ 4 h 18"/>
                <a:gd name="T44" fmla="*/ 9 w 22"/>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8">
                  <a:moveTo>
                    <a:pt x="9" y="1"/>
                  </a:moveTo>
                  <a:cubicBezTo>
                    <a:pt x="11" y="3"/>
                    <a:pt x="11" y="1"/>
                    <a:pt x="12" y="0"/>
                  </a:cubicBezTo>
                  <a:cubicBezTo>
                    <a:pt x="12" y="0"/>
                    <a:pt x="13" y="0"/>
                    <a:pt x="13" y="1"/>
                  </a:cubicBezTo>
                  <a:cubicBezTo>
                    <a:pt x="14" y="1"/>
                    <a:pt x="15" y="0"/>
                    <a:pt x="15" y="0"/>
                  </a:cubicBezTo>
                  <a:cubicBezTo>
                    <a:pt x="16" y="0"/>
                    <a:pt x="17" y="1"/>
                    <a:pt x="18" y="1"/>
                  </a:cubicBezTo>
                  <a:cubicBezTo>
                    <a:pt x="20" y="1"/>
                    <a:pt x="18" y="4"/>
                    <a:pt x="18" y="4"/>
                  </a:cubicBezTo>
                  <a:cubicBezTo>
                    <a:pt x="19" y="7"/>
                    <a:pt x="19" y="5"/>
                    <a:pt x="20" y="6"/>
                  </a:cubicBezTo>
                  <a:cubicBezTo>
                    <a:pt x="22" y="7"/>
                    <a:pt x="19" y="9"/>
                    <a:pt x="18" y="10"/>
                  </a:cubicBezTo>
                  <a:cubicBezTo>
                    <a:pt x="20" y="9"/>
                    <a:pt x="22" y="8"/>
                    <a:pt x="21" y="12"/>
                  </a:cubicBezTo>
                  <a:cubicBezTo>
                    <a:pt x="21" y="14"/>
                    <a:pt x="20" y="14"/>
                    <a:pt x="19" y="14"/>
                  </a:cubicBezTo>
                  <a:cubicBezTo>
                    <a:pt x="17" y="14"/>
                    <a:pt x="17" y="15"/>
                    <a:pt x="17" y="16"/>
                  </a:cubicBezTo>
                  <a:cubicBezTo>
                    <a:pt x="15" y="18"/>
                    <a:pt x="14" y="15"/>
                    <a:pt x="13" y="15"/>
                  </a:cubicBezTo>
                  <a:cubicBezTo>
                    <a:pt x="13" y="15"/>
                    <a:pt x="13" y="16"/>
                    <a:pt x="13" y="16"/>
                  </a:cubicBezTo>
                  <a:cubicBezTo>
                    <a:pt x="13" y="16"/>
                    <a:pt x="11" y="16"/>
                    <a:pt x="11" y="16"/>
                  </a:cubicBezTo>
                  <a:cubicBezTo>
                    <a:pt x="10" y="15"/>
                    <a:pt x="11" y="14"/>
                    <a:pt x="11" y="14"/>
                  </a:cubicBezTo>
                  <a:cubicBezTo>
                    <a:pt x="11" y="13"/>
                    <a:pt x="11" y="14"/>
                    <a:pt x="10" y="13"/>
                  </a:cubicBezTo>
                  <a:cubicBezTo>
                    <a:pt x="10" y="13"/>
                    <a:pt x="10" y="10"/>
                    <a:pt x="9" y="10"/>
                  </a:cubicBezTo>
                  <a:cubicBezTo>
                    <a:pt x="6" y="10"/>
                    <a:pt x="9" y="13"/>
                    <a:pt x="6" y="13"/>
                  </a:cubicBezTo>
                  <a:cubicBezTo>
                    <a:pt x="5" y="13"/>
                    <a:pt x="0" y="8"/>
                    <a:pt x="1" y="7"/>
                  </a:cubicBezTo>
                  <a:cubicBezTo>
                    <a:pt x="1" y="7"/>
                    <a:pt x="5" y="6"/>
                    <a:pt x="5" y="6"/>
                  </a:cubicBezTo>
                  <a:cubicBezTo>
                    <a:pt x="5" y="6"/>
                    <a:pt x="4" y="5"/>
                    <a:pt x="4" y="5"/>
                  </a:cubicBezTo>
                  <a:cubicBezTo>
                    <a:pt x="3" y="5"/>
                    <a:pt x="6" y="5"/>
                    <a:pt x="7" y="4"/>
                  </a:cubicBezTo>
                  <a:cubicBezTo>
                    <a:pt x="8" y="3"/>
                    <a:pt x="8" y="1"/>
                    <a:pt x="9" y="1"/>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119"/>
            <p:cNvSpPr>
              <a:spLocks/>
            </p:cNvSpPr>
            <p:nvPr/>
          </p:nvSpPr>
          <p:spPr bwMode="auto">
            <a:xfrm>
              <a:off x="3081" y="2783"/>
              <a:ext cx="21" cy="16"/>
            </a:xfrm>
            <a:custGeom>
              <a:avLst/>
              <a:gdLst>
                <a:gd name="T0" fmla="*/ 3 w 5"/>
                <a:gd name="T1" fmla="*/ 4 h 4"/>
                <a:gd name="T2" fmla="*/ 2 w 5"/>
                <a:gd name="T3" fmla="*/ 0 h 4"/>
                <a:gd name="T4" fmla="*/ 1 w 5"/>
                <a:gd name="T5" fmla="*/ 2 h 4"/>
                <a:gd name="T6" fmla="*/ 1 w 5"/>
                <a:gd name="T7" fmla="*/ 4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5" y="2"/>
                    <a:pt x="4" y="2"/>
                    <a:pt x="2" y="0"/>
                  </a:cubicBezTo>
                  <a:cubicBezTo>
                    <a:pt x="1" y="0"/>
                    <a:pt x="0" y="1"/>
                    <a:pt x="1" y="2"/>
                  </a:cubicBezTo>
                  <a:cubicBezTo>
                    <a:pt x="1" y="2"/>
                    <a:pt x="2" y="4"/>
                    <a:pt x="1" y="4"/>
                  </a:cubicBezTo>
                  <a:cubicBezTo>
                    <a:pt x="2" y="4"/>
                    <a:pt x="2" y="4"/>
                    <a:pt x="3"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120"/>
            <p:cNvSpPr>
              <a:spLocks/>
            </p:cNvSpPr>
            <p:nvPr/>
          </p:nvSpPr>
          <p:spPr bwMode="auto">
            <a:xfrm>
              <a:off x="3787" y="2268"/>
              <a:ext cx="0" cy="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121"/>
            <p:cNvSpPr>
              <a:spLocks/>
            </p:cNvSpPr>
            <p:nvPr/>
          </p:nvSpPr>
          <p:spPr bwMode="auto">
            <a:xfrm>
              <a:off x="3815" y="21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3" name="Rectangle 122"/>
            <p:cNvSpPr>
              <a:spLocks noChangeArrowheads="1"/>
            </p:cNvSpPr>
            <p:nvPr/>
          </p:nvSpPr>
          <p:spPr bwMode="auto">
            <a:xfrm>
              <a:off x="3609" y="2719"/>
              <a:ext cx="1" cy="1"/>
            </a:xfrm>
            <a:prstGeom prst="rect">
              <a:avLst/>
            </a:pr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123"/>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124"/>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125"/>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126"/>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127"/>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128"/>
            <p:cNvSpPr>
              <a:spLocks/>
            </p:cNvSpPr>
            <p:nvPr/>
          </p:nvSpPr>
          <p:spPr bwMode="auto">
            <a:xfrm>
              <a:off x="3750" y="198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129"/>
            <p:cNvSpPr>
              <a:spLocks/>
            </p:cNvSpPr>
            <p:nvPr/>
          </p:nvSpPr>
          <p:spPr bwMode="auto">
            <a:xfrm>
              <a:off x="3746" y="1985"/>
              <a:ext cx="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130"/>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131"/>
            <p:cNvSpPr>
              <a:spLocks/>
            </p:cNvSpPr>
            <p:nvPr/>
          </p:nvSpPr>
          <p:spPr bwMode="auto">
            <a:xfrm>
              <a:off x="3746" y="19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3" name="Line 125"/>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4" name="Line 126"/>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5" name="Line 127"/>
            <p:cNvSpPr>
              <a:spLocks noChangeShapeType="1"/>
            </p:cNvSpPr>
            <p:nvPr/>
          </p:nvSpPr>
          <p:spPr bwMode="auto">
            <a:xfrm>
              <a:off x="3815" y="2058"/>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6" name="Line 128"/>
            <p:cNvSpPr>
              <a:spLocks noChangeShapeType="1"/>
            </p:cNvSpPr>
            <p:nvPr/>
          </p:nvSpPr>
          <p:spPr bwMode="auto">
            <a:xfrm>
              <a:off x="3815" y="2058"/>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7" name="Freeform 136"/>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137"/>
            <p:cNvSpPr>
              <a:spLocks/>
            </p:cNvSpPr>
            <p:nvPr/>
          </p:nvSpPr>
          <p:spPr bwMode="auto">
            <a:xfrm>
              <a:off x="3750" y="1989"/>
              <a:ext cx="0" cy="0"/>
            </a:xfrm>
            <a:custGeom>
              <a:avLst/>
              <a:gdLst/>
              <a:ahLst/>
              <a:cxnLst>
                <a:cxn ang="0">
                  <a:pos x="0" y="0"/>
                </a:cxn>
                <a:cxn ang="0">
                  <a:pos x="0" y="0"/>
                </a:cxn>
              </a:cxnLst>
              <a:rect l="0" t="0" r="r" b="b"/>
              <a:pathLst>
                <a:path>
                  <a:moveTo>
                    <a:pt x="0" y="0"/>
                  </a:moveTo>
                  <a:cubicBezTo>
                    <a:pt x="0" y="0"/>
                    <a:pt x="0" y="0"/>
                    <a:pt x="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39" name="Line 131"/>
            <p:cNvSpPr>
              <a:spLocks noChangeShapeType="1"/>
            </p:cNvSpPr>
            <p:nvPr/>
          </p:nvSpPr>
          <p:spPr bwMode="auto">
            <a:xfrm>
              <a:off x="3746" y="1985"/>
              <a:ext cx="0" cy="0"/>
            </a:xfrm>
            <a:prstGeom prst="line">
              <a:avLst/>
            </a:pr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40" name="Line 132"/>
            <p:cNvSpPr>
              <a:spLocks noChangeShapeType="1"/>
            </p:cNvSpPr>
            <p:nvPr/>
          </p:nvSpPr>
          <p:spPr bwMode="auto">
            <a:xfrm>
              <a:off x="3746" y="1985"/>
              <a:ext cx="0" cy="0"/>
            </a:xfrm>
            <a:prstGeom prst="line">
              <a:avLst/>
            </a:pr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41" name="Freeform 140"/>
            <p:cNvSpPr>
              <a:spLocks/>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141"/>
            <p:cNvSpPr>
              <a:spLocks/>
            </p:cNvSpPr>
            <p:nvPr/>
          </p:nvSpPr>
          <p:spPr bwMode="auto">
            <a:xfrm>
              <a:off x="4185" y="3351"/>
              <a:ext cx="117" cy="121"/>
            </a:xfrm>
            <a:custGeom>
              <a:avLst/>
              <a:gdLst>
                <a:gd name="T0" fmla="*/ 17 w 29"/>
                <a:gd name="T1" fmla="*/ 1 h 30"/>
                <a:gd name="T2" fmla="*/ 13 w 29"/>
                <a:gd name="T3" fmla="*/ 3 h 30"/>
                <a:gd name="T4" fmla="*/ 7 w 29"/>
                <a:gd name="T5" fmla="*/ 2 h 30"/>
                <a:gd name="T6" fmla="*/ 5 w 29"/>
                <a:gd name="T7" fmla="*/ 3 h 30"/>
                <a:gd name="T8" fmla="*/ 3 w 29"/>
                <a:gd name="T9" fmla="*/ 5 h 30"/>
                <a:gd name="T10" fmla="*/ 1 w 29"/>
                <a:gd name="T11" fmla="*/ 7 h 30"/>
                <a:gd name="T12" fmla="*/ 3 w 29"/>
                <a:gd name="T13" fmla="*/ 9 h 30"/>
                <a:gd name="T14" fmla="*/ 5 w 29"/>
                <a:gd name="T15" fmla="*/ 11 h 30"/>
                <a:gd name="T16" fmla="*/ 3 w 29"/>
                <a:gd name="T17" fmla="*/ 13 h 30"/>
                <a:gd name="T18" fmla="*/ 3 w 29"/>
                <a:gd name="T19" fmla="*/ 18 h 30"/>
                <a:gd name="T20" fmla="*/ 1 w 29"/>
                <a:gd name="T21" fmla="*/ 22 h 30"/>
                <a:gd name="T22" fmla="*/ 9 w 29"/>
                <a:gd name="T23" fmla="*/ 21 h 30"/>
                <a:gd name="T24" fmla="*/ 4 w 29"/>
                <a:gd name="T25" fmla="*/ 25 h 30"/>
                <a:gd name="T26" fmla="*/ 4 w 29"/>
                <a:gd name="T27" fmla="*/ 28 h 30"/>
                <a:gd name="T28" fmla="*/ 4 w 29"/>
                <a:gd name="T29" fmla="*/ 30 h 30"/>
                <a:gd name="T30" fmla="*/ 10 w 29"/>
                <a:gd name="T31" fmla="*/ 22 h 30"/>
                <a:gd name="T32" fmla="*/ 13 w 29"/>
                <a:gd name="T33" fmla="*/ 19 h 30"/>
                <a:gd name="T34" fmla="*/ 14 w 29"/>
                <a:gd name="T35" fmla="*/ 17 h 30"/>
                <a:gd name="T36" fmla="*/ 15 w 29"/>
                <a:gd name="T37" fmla="*/ 15 h 30"/>
                <a:gd name="T38" fmla="*/ 17 w 29"/>
                <a:gd name="T39" fmla="*/ 14 h 30"/>
                <a:gd name="T40" fmla="*/ 20 w 29"/>
                <a:gd name="T41" fmla="*/ 12 h 30"/>
                <a:gd name="T42" fmla="*/ 24 w 29"/>
                <a:gd name="T43" fmla="*/ 12 h 30"/>
                <a:gd name="T44" fmla="*/ 24 w 29"/>
                <a:gd name="T45" fmla="*/ 11 h 30"/>
                <a:gd name="T46" fmla="*/ 27 w 29"/>
                <a:gd name="T47" fmla="*/ 12 h 30"/>
                <a:gd name="T48" fmla="*/ 29 w 29"/>
                <a:gd name="T49" fmla="*/ 10 h 30"/>
                <a:gd name="T50" fmla="*/ 29 w 29"/>
                <a:gd name="T51" fmla="*/ 7 h 30"/>
                <a:gd name="T52" fmla="*/ 20 w 29"/>
                <a:gd name="T53" fmla="*/ 6 h 30"/>
                <a:gd name="T54" fmla="*/ 17 w 29"/>
                <a:gd name="T55" fmla="*/ 3 h 30"/>
                <a:gd name="T56" fmla="*/ 17 w 29"/>
                <a:gd name="T5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7" y="1"/>
                  </a:moveTo>
                  <a:cubicBezTo>
                    <a:pt x="16" y="1"/>
                    <a:pt x="12" y="2"/>
                    <a:pt x="13" y="3"/>
                  </a:cubicBezTo>
                  <a:cubicBezTo>
                    <a:pt x="11" y="2"/>
                    <a:pt x="9" y="0"/>
                    <a:pt x="7" y="2"/>
                  </a:cubicBezTo>
                  <a:cubicBezTo>
                    <a:pt x="7" y="2"/>
                    <a:pt x="6" y="3"/>
                    <a:pt x="5" y="3"/>
                  </a:cubicBezTo>
                  <a:cubicBezTo>
                    <a:pt x="4" y="4"/>
                    <a:pt x="3" y="3"/>
                    <a:pt x="3" y="5"/>
                  </a:cubicBezTo>
                  <a:cubicBezTo>
                    <a:pt x="3" y="6"/>
                    <a:pt x="2" y="6"/>
                    <a:pt x="1" y="7"/>
                  </a:cubicBezTo>
                  <a:cubicBezTo>
                    <a:pt x="0" y="7"/>
                    <a:pt x="3" y="8"/>
                    <a:pt x="3" y="9"/>
                  </a:cubicBezTo>
                  <a:cubicBezTo>
                    <a:pt x="4" y="9"/>
                    <a:pt x="5" y="10"/>
                    <a:pt x="5" y="11"/>
                  </a:cubicBezTo>
                  <a:cubicBezTo>
                    <a:pt x="5" y="12"/>
                    <a:pt x="4" y="13"/>
                    <a:pt x="3" y="13"/>
                  </a:cubicBezTo>
                  <a:cubicBezTo>
                    <a:pt x="2" y="14"/>
                    <a:pt x="3" y="16"/>
                    <a:pt x="3" y="18"/>
                  </a:cubicBezTo>
                  <a:cubicBezTo>
                    <a:pt x="4" y="19"/>
                    <a:pt x="1" y="21"/>
                    <a:pt x="1" y="22"/>
                  </a:cubicBezTo>
                  <a:cubicBezTo>
                    <a:pt x="1" y="24"/>
                    <a:pt x="9" y="20"/>
                    <a:pt x="9" y="21"/>
                  </a:cubicBezTo>
                  <a:cubicBezTo>
                    <a:pt x="9" y="23"/>
                    <a:pt x="5" y="24"/>
                    <a:pt x="4" y="25"/>
                  </a:cubicBezTo>
                  <a:cubicBezTo>
                    <a:pt x="3" y="26"/>
                    <a:pt x="5" y="26"/>
                    <a:pt x="4" y="28"/>
                  </a:cubicBezTo>
                  <a:cubicBezTo>
                    <a:pt x="4" y="28"/>
                    <a:pt x="4" y="30"/>
                    <a:pt x="4" y="30"/>
                  </a:cubicBezTo>
                  <a:cubicBezTo>
                    <a:pt x="7" y="28"/>
                    <a:pt x="7" y="24"/>
                    <a:pt x="10" y="22"/>
                  </a:cubicBezTo>
                  <a:cubicBezTo>
                    <a:pt x="11" y="21"/>
                    <a:pt x="12" y="20"/>
                    <a:pt x="13" y="19"/>
                  </a:cubicBezTo>
                  <a:cubicBezTo>
                    <a:pt x="13" y="19"/>
                    <a:pt x="14" y="18"/>
                    <a:pt x="14" y="17"/>
                  </a:cubicBezTo>
                  <a:cubicBezTo>
                    <a:pt x="14" y="16"/>
                    <a:pt x="14" y="15"/>
                    <a:pt x="15" y="15"/>
                  </a:cubicBezTo>
                  <a:cubicBezTo>
                    <a:pt x="15" y="14"/>
                    <a:pt x="16" y="13"/>
                    <a:pt x="17" y="14"/>
                  </a:cubicBezTo>
                  <a:cubicBezTo>
                    <a:pt x="19" y="14"/>
                    <a:pt x="19" y="13"/>
                    <a:pt x="20" y="12"/>
                  </a:cubicBezTo>
                  <a:cubicBezTo>
                    <a:pt x="21" y="12"/>
                    <a:pt x="22" y="11"/>
                    <a:pt x="24" y="12"/>
                  </a:cubicBezTo>
                  <a:cubicBezTo>
                    <a:pt x="25" y="12"/>
                    <a:pt x="25" y="12"/>
                    <a:pt x="24" y="11"/>
                  </a:cubicBezTo>
                  <a:cubicBezTo>
                    <a:pt x="25" y="12"/>
                    <a:pt x="26" y="12"/>
                    <a:pt x="27" y="12"/>
                  </a:cubicBezTo>
                  <a:cubicBezTo>
                    <a:pt x="28" y="11"/>
                    <a:pt x="29" y="11"/>
                    <a:pt x="29" y="10"/>
                  </a:cubicBezTo>
                  <a:cubicBezTo>
                    <a:pt x="29" y="10"/>
                    <a:pt x="29" y="7"/>
                    <a:pt x="29" y="7"/>
                  </a:cubicBezTo>
                  <a:cubicBezTo>
                    <a:pt x="26" y="6"/>
                    <a:pt x="23" y="7"/>
                    <a:pt x="20" y="6"/>
                  </a:cubicBezTo>
                  <a:cubicBezTo>
                    <a:pt x="19" y="6"/>
                    <a:pt x="17" y="5"/>
                    <a:pt x="17" y="3"/>
                  </a:cubicBezTo>
                  <a:cubicBezTo>
                    <a:pt x="17" y="2"/>
                    <a:pt x="17" y="1"/>
                    <a:pt x="17"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142"/>
            <p:cNvSpPr>
              <a:spLocks noEditPoints="1"/>
            </p:cNvSpPr>
            <p:nvPr/>
          </p:nvSpPr>
          <p:spPr bwMode="auto">
            <a:xfrm>
              <a:off x="3408" y="1385"/>
              <a:ext cx="524" cy="1205"/>
            </a:xfrm>
            <a:custGeom>
              <a:avLst/>
              <a:gdLst>
                <a:gd name="T0" fmla="*/ 58 w 130"/>
                <a:gd name="T1" fmla="*/ 1 h 299"/>
                <a:gd name="T2" fmla="*/ 61 w 130"/>
                <a:gd name="T3" fmla="*/ 13 h 299"/>
                <a:gd name="T4" fmla="*/ 75 w 130"/>
                <a:gd name="T5" fmla="*/ 6 h 299"/>
                <a:gd name="T6" fmla="*/ 51 w 130"/>
                <a:gd name="T7" fmla="*/ 22 h 299"/>
                <a:gd name="T8" fmla="*/ 41 w 130"/>
                <a:gd name="T9" fmla="*/ 11 h 299"/>
                <a:gd name="T10" fmla="*/ 39 w 130"/>
                <a:gd name="T11" fmla="*/ 24 h 299"/>
                <a:gd name="T12" fmla="*/ 47 w 130"/>
                <a:gd name="T13" fmla="*/ 26 h 299"/>
                <a:gd name="T14" fmla="*/ 47 w 130"/>
                <a:gd name="T15" fmla="*/ 37 h 299"/>
                <a:gd name="T16" fmla="*/ 51 w 130"/>
                <a:gd name="T17" fmla="*/ 47 h 299"/>
                <a:gd name="T18" fmla="*/ 58 w 130"/>
                <a:gd name="T19" fmla="*/ 32 h 299"/>
                <a:gd name="T20" fmla="*/ 54 w 130"/>
                <a:gd name="T21" fmla="*/ 16 h 299"/>
                <a:gd name="T22" fmla="*/ 38 w 130"/>
                <a:gd name="T23" fmla="*/ 28 h 299"/>
                <a:gd name="T24" fmla="*/ 65 w 130"/>
                <a:gd name="T25" fmla="*/ 36 h 299"/>
                <a:gd name="T26" fmla="*/ 109 w 130"/>
                <a:gd name="T27" fmla="*/ 118 h 299"/>
                <a:gd name="T28" fmla="*/ 102 w 130"/>
                <a:gd name="T29" fmla="*/ 129 h 299"/>
                <a:gd name="T30" fmla="*/ 97 w 130"/>
                <a:gd name="T31" fmla="*/ 128 h 299"/>
                <a:gd name="T32" fmla="*/ 89 w 130"/>
                <a:gd name="T33" fmla="*/ 133 h 299"/>
                <a:gd name="T34" fmla="*/ 84 w 130"/>
                <a:gd name="T35" fmla="*/ 143 h 299"/>
                <a:gd name="T36" fmla="*/ 76 w 130"/>
                <a:gd name="T37" fmla="*/ 146 h 299"/>
                <a:gd name="T38" fmla="*/ 67 w 130"/>
                <a:gd name="T39" fmla="*/ 147 h 299"/>
                <a:gd name="T40" fmla="*/ 68 w 130"/>
                <a:gd name="T41" fmla="*/ 157 h 299"/>
                <a:gd name="T42" fmla="*/ 63 w 130"/>
                <a:gd name="T43" fmla="*/ 159 h 299"/>
                <a:gd name="T44" fmla="*/ 64 w 130"/>
                <a:gd name="T45" fmla="*/ 161 h 299"/>
                <a:gd name="T46" fmla="*/ 60 w 130"/>
                <a:gd name="T47" fmla="*/ 170 h 299"/>
                <a:gd name="T48" fmla="*/ 60 w 130"/>
                <a:gd name="T49" fmla="*/ 175 h 299"/>
                <a:gd name="T50" fmla="*/ 54 w 130"/>
                <a:gd name="T51" fmla="*/ 183 h 299"/>
                <a:gd name="T52" fmla="*/ 51 w 130"/>
                <a:gd name="T53" fmla="*/ 195 h 299"/>
                <a:gd name="T54" fmla="*/ 44 w 130"/>
                <a:gd name="T55" fmla="*/ 207 h 299"/>
                <a:gd name="T56" fmla="*/ 36 w 130"/>
                <a:gd name="T57" fmla="*/ 214 h 299"/>
                <a:gd name="T58" fmla="*/ 32 w 130"/>
                <a:gd name="T59" fmla="*/ 224 h 299"/>
                <a:gd name="T60" fmla="*/ 32 w 130"/>
                <a:gd name="T61" fmla="*/ 226 h 299"/>
                <a:gd name="T62" fmla="*/ 23 w 130"/>
                <a:gd name="T63" fmla="*/ 233 h 299"/>
                <a:gd name="T64" fmla="*/ 16 w 130"/>
                <a:gd name="T65" fmla="*/ 236 h 299"/>
                <a:gd name="T66" fmla="*/ 14 w 130"/>
                <a:gd name="T67" fmla="*/ 240 h 299"/>
                <a:gd name="T68" fmla="*/ 7 w 130"/>
                <a:gd name="T69" fmla="*/ 245 h 299"/>
                <a:gd name="T70" fmla="*/ 11 w 130"/>
                <a:gd name="T71" fmla="*/ 247 h 299"/>
                <a:gd name="T72" fmla="*/ 2 w 130"/>
                <a:gd name="T73" fmla="*/ 254 h 299"/>
                <a:gd name="T74" fmla="*/ 12 w 130"/>
                <a:gd name="T75" fmla="*/ 257 h 299"/>
                <a:gd name="T76" fmla="*/ 4 w 130"/>
                <a:gd name="T77" fmla="*/ 263 h 299"/>
                <a:gd name="T78" fmla="*/ 9 w 130"/>
                <a:gd name="T79" fmla="*/ 270 h 299"/>
                <a:gd name="T80" fmla="*/ 4 w 130"/>
                <a:gd name="T81" fmla="*/ 279 h 299"/>
                <a:gd name="T82" fmla="*/ 6 w 130"/>
                <a:gd name="T83" fmla="*/ 294 h 299"/>
                <a:gd name="T84" fmla="*/ 21 w 130"/>
                <a:gd name="T85" fmla="*/ 297 h 299"/>
                <a:gd name="T86" fmla="*/ 34 w 130"/>
                <a:gd name="T87" fmla="*/ 286 h 299"/>
                <a:gd name="T88" fmla="*/ 38 w 130"/>
                <a:gd name="T89" fmla="*/ 279 h 299"/>
                <a:gd name="T90" fmla="*/ 50 w 130"/>
                <a:gd name="T91" fmla="*/ 269 h 299"/>
                <a:gd name="T92" fmla="*/ 45 w 130"/>
                <a:gd name="T93" fmla="*/ 230 h 299"/>
                <a:gd name="T94" fmla="*/ 57 w 130"/>
                <a:gd name="T95" fmla="*/ 191 h 299"/>
                <a:gd name="T96" fmla="*/ 83 w 130"/>
                <a:gd name="T97" fmla="*/ 153 h 299"/>
                <a:gd name="T98" fmla="*/ 105 w 130"/>
                <a:gd name="T99" fmla="*/ 151 h 299"/>
                <a:gd name="T100" fmla="*/ 123 w 130"/>
                <a:gd name="T101" fmla="*/ 141 h 299"/>
                <a:gd name="T102" fmla="*/ 117 w 130"/>
                <a:gd name="T103" fmla="*/ 128 h 299"/>
                <a:gd name="T104" fmla="*/ 114 w 130"/>
                <a:gd name="T105" fmla="*/ 121 h 299"/>
                <a:gd name="T106" fmla="*/ 2 w 130"/>
                <a:gd name="T107" fmla="*/ 279 h 299"/>
                <a:gd name="T108" fmla="*/ 62 w 130"/>
                <a:gd name="T109" fmla="*/ 165 h 299"/>
                <a:gd name="T110" fmla="*/ 92 w 130"/>
                <a:gd name="T111" fmla="*/ 124 h 299"/>
                <a:gd name="T112" fmla="*/ 92 w 130"/>
                <a:gd name="T113" fmla="*/ 124 h 299"/>
                <a:gd name="T114" fmla="*/ 75 w 130"/>
                <a:gd name="T115" fmla="*/ 140 h 299"/>
                <a:gd name="T116" fmla="*/ 51 w 130"/>
                <a:gd name="T117" fmla="*/ 165 h 299"/>
                <a:gd name="T118" fmla="*/ 8 w 130"/>
                <a:gd name="T119" fmla="*/ 24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 h="299">
                  <a:moveTo>
                    <a:pt x="65" y="0"/>
                  </a:moveTo>
                  <a:cubicBezTo>
                    <a:pt x="65" y="1"/>
                    <a:pt x="64" y="1"/>
                    <a:pt x="64" y="2"/>
                  </a:cubicBezTo>
                  <a:cubicBezTo>
                    <a:pt x="64" y="2"/>
                    <a:pt x="64" y="3"/>
                    <a:pt x="64" y="3"/>
                  </a:cubicBezTo>
                  <a:cubicBezTo>
                    <a:pt x="64" y="4"/>
                    <a:pt x="65" y="7"/>
                    <a:pt x="64" y="7"/>
                  </a:cubicBezTo>
                  <a:cubicBezTo>
                    <a:pt x="64" y="7"/>
                    <a:pt x="64" y="6"/>
                    <a:pt x="63" y="6"/>
                  </a:cubicBezTo>
                  <a:cubicBezTo>
                    <a:pt x="63" y="5"/>
                    <a:pt x="63" y="5"/>
                    <a:pt x="63" y="5"/>
                  </a:cubicBezTo>
                  <a:cubicBezTo>
                    <a:pt x="63" y="5"/>
                    <a:pt x="63" y="5"/>
                    <a:pt x="63" y="5"/>
                  </a:cubicBezTo>
                  <a:cubicBezTo>
                    <a:pt x="63" y="4"/>
                    <a:pt x="63" y="4"/>
                    <a:pt x="63" y="3"/>
                  </a:cubicBezTo>
                  <a:cubicBezTo>
                    <a:pt x="62" y="3"/>
                    <a:pt x="62" y="5"/>
                    <a:pt x="61" y="4"/>
                  </a:cubicBezTo>
                  <a:cubicBezTo>
                    <a:pt x="60" y="4"/>
                    <a:pt x="60" y="3"/>
                    <a:pt x="60" y="2"/>
                  </a:cubicBezTo>
                  <a:cubicBezTo>
                    <a:pt x="59" y="2"/>
                    <a:pt x="59" y="2"/>
                    <a:pt x="59" y="2"/>
                  </a:cubicBezTo>
                  <a:cubicBezTo>
                    <a:pt x="58" y="2"/>
                    <a:pt x="59" y="1"/>
                    <a:pt x="58" y="1"/>
                  </a:cubicBezTo>
                  <a:cubicBezTo>
                    <a:pt x="57" y="1"/>
                    <a:pt x="57" y="2"/>
                    <a:pt x="57" y="2"/>
                  </a:cubicBezTo>
                  <a:cubicBezTo>
                    <a:pt x="58" y="3"/>
                    <a:pt x="58" y="4"/>
                    <a:pt x="58" y="4"/>
                  </a:cubicBezTo>
                  <a:cubicBezTo>
                    <a:pt x="57" y="4"/>
                    <a:pt x="57" y="3"/>
                    <a:pt x="56" y="3"/>
                  </a:cubicBezTo>
                  <a:cubicBezTo>
                    <a:pt x="56" y="4"/>
                    <a:pt x="58" y="7"/>
                    <a:pt x="57" y="6"/>
                  </a:cubicBezTo>
                  <a:cubicBezTo>
                    <a:pt x="56" y="6"/>
                    <a:pt x="55" y="5"/>
                    <a:pt x="54" y="5"/>
                  </a:cubicBezTo>
                  <a:cubicBezTo>
                    <a:pt x="54" y="6"/>
                    <a:pt x="55" y="7"/>
                    <a:pt x="56" y="7"/>
                  </a:cubicBezTo>
                  <a:cubicBezTo>
                    <a:pt x="56" y="8"/>
                    <a:pt x="55" y="9"/>
                    <a:pt x="55" y="9"/>
                  </a:cubicBezTo>
                  <a:cubicBezTo>
                    <a:pt x="55" y="10"/>
                    <a:pt x="55" y="11"/>
                    <a:pt x="56" y="12"/>
                  </a:cubicBezTo>
                  <a:cubicBezTo>
                    <a:pt x="56" y="12"/>
                    <a:pt x="58" y="11"/>
                    <a:pt x="58" y="11"/>
                  </a:cubicBezTo>
                  <a:cubicBezTo>
                    <a:pt x="60" y="10"/>
                    <a:pt x="62" y="9"/>
                    <a:pt x="64" y="9"/>
                  </a:cubicBezTo>
                  <a:cubicBezTo>
                    <a:pt x="63" y="11"/>
                    <a:pt x="62" y="11"/>
                    <a:pt x="61" y="11"/>
                  </a:cubicBezTo>
                  <a:cubicBezTo>
                    <a:pt x="60" y="12"/>
                    <a:pt x="62" y="12"/>
                    <a:pt x="61" y="13"/>
                  </a:cubicBezTo>
                  <a:cubicBezTo>
                    <a:pt x="61" y="14"/>
                    <a:pt x="59" y="12"/>
                    <a:pt x="58" y="13"/>
                  </a:cubicBezTo>
                  <a:cubicBezTo>
                    <a:pt x="58" y="14"/>
                    <a:pt x="60" y="14"/>
                    <a:pt x="60" y="15"/>
                  </a:cubicBezTo>
                  <a:cubicBezTo>
                    <a:pt x="61" y="15"/>
                    <a:pt x="61" y="16"/>
                    <a:pt x="62" y="15"/>
                  </a:cubicBezTo>
                  <a:cubicBezTo>
                    <a:pt x="63" y="15"/>
                    <a:pt x="63" y="15"/>
                    <a:pt x="64" y="15"/>
                  </a:cubicBezTo>
                  <a:cubicBezTo>
                    <a:pt x="64" y="15"/>
                    <a:pt x="65" y="15"/>
                    <a:pt x="65" y="15"/>
                  </a:cubicBezTo>
                  <a:cubicBezTo>
                    <a:pt x="68" y="14"/>
                    <a:pt x="65" y="15"/>
                    <a:pt x="66" y="16"/>
                  </a:cubicBezTo>
                  <a:cubicBezTo>
                    <a:pt x="67" y="17"/>
                    <a:pt x="69" y="17"/>
                    <a:pt x="70" y="16"/>
                  </a:cubicBezTo>
                  <a:cubicBezTo>
                    <a:pt x="71" y="15"/>
                    <a:pt x="70" y="14"/>
                    <a:pt x="72" y="14"/>
                  </a:cubicBezTo>
                  <a:cubicBezTo>
                    <a:pt x="72" y="14"/>
                    <a:pt x="72" y="15"/>
                    <a:pt x="73" y="14"/>
                  </a:cubicBezTo>
                  <a:cubicBezTo>
                    <a:pt x="73" y="14"/>
                    <a:pt x="74" y="13"/>
                    <a:pt x="74" y="12"/>
                  </a:cubicBezTo>
                  <a:cubicBezTo>
                    <a:pt x="74" y="11"/>
                    <a:pt x="73" y="10"/>
                    <a:pt x="73" y="9"/>
                  </a:cubicBezTo>
                  <a:cubicBezTo>
                    <a:pt x="74" y="8"/>
                    <a:pt x="75" y="7"/>
                    <a:pt x="75" y="6"/>
                  </a:cubicBezTo>
                  <a:cubicBezTo>
                    <a:pt x="76" y="4"/>
                    <a:pt x="76" y="1"/>
                    <a:pt x="73" y="2"/>
                  </a:cubicBezTo>
                  <a:cubicBezTo>
                    <a:pt x="72" y="2"/>
                    <a:pt x="71" y="2"/>
                    <a:pt x="70" y="2"/>
                  </a:cubicBezTo>
                  <a:cubicBezTo>
                    <a:pt x="70" y="2"/>
                    <a:pt x="70" y="1"/>
                    <a:pt x="70" y="1"/>
                  </a:cubicBezTo>
                  <a:cubicBezTo>
                    <a:pt x="69" y="1"/>
                    <a:pt x="69" y="2"/>
                    <a:pt x="69" y="2"/>
                  </a:cubicBezTo>
                  <a:cubicBezTo>
                    <a:pt x="69" y="1"/>
                    <a:pt x="69" y="1"/>
                    <a:pt x="68" y="1"/>
                  </a:cubicBezTo>
                  <a:cubicBezTo>
                    <a:pt x="68" y="1"/>
                    <a:pt x="68" y="2"/>
                    <a:pt x="68" y="2"/>
                  </a:cubicBezTo>
                  <a:cubicBezTo>
                    <a:pt x="68" y="3"/>
                    <a:pt x="67" y="3"/>
                    <a:pt x="67" y="3"/>
                  </a:cubicBezTo>
                  <a:cubicBezTo>
                    <a:pt x="67" y="4"/>
                    <a:pt x="67" y="5"/>
                    <a:pt x="66" y="5"/>
                  </a:cubicBezTo>
                  <a:cubicBezTo>
                    <a:pt x="65" y="4"/>
                    <a:pt x="66" y="0"/>
                    <a:pt x="65" y="0"/>
                  </a:cubicBezTo>
                  <a:close/>
                  <a:moveTo>
                    <a:pt x="50" y="8"/>
                  </a:moveTo>
                  <a:cubicBezTo>
                    <a:pt x="48" y="9"/>
                    <a:pt x="49" y="15"/>
                    <a:pt x="50" y="17"/>
                  </a:cubicBezTo>
                  <a:cubicBezTo>
                    <a:pt x="50" y="19"/>
                    <a:pt x="50" y="21"/>
                    <a:pt x="51" y="22"/>
                  </a:cubicBezTo>
                  <a:cubicBezTo>
                    <a:pt x="51" y="23"/>
                    <a:pt x="50" y="22"/>
                    <a:pt x="50" y="22"/>
                  </a:cubicBezTo>
                  <a:cubicBezTo>
                    <a:pt x="49" y="21"/>
                    <a:pt x="49" y="19"/>
                    <a:pt x="48" y="21"/>
                  </a:cubicBezTo>
                  <a:cubicBezTo>
                    <a:pt x="48" y="19"/>
                    <a:pt x="48" y="18"/>
                    <a:pt x="48" y="17"/>
                  </a:cubicBezTo>
                  <a:cubicBezTo>
                    <a:pt x="48" y="15"/>
                    <a:pt x="48" y="14"/>
                    <a:pt x="47" y="12"/>
                  </a:cubicBezTo>
                  <a:cubicBezTo>
                    <a:pt x="46" y="10"/>
                    <a:pt x="45" y="14"/>
                    <a:pt x="45" y="15"/>
                  </a:cubicBezTo>
                  <a:cubicBezTo>
                    <a:pt x="44" y="16"/>
                    <a:pt x="46" y="18"/>
                    <a:pt x="45" y="19"/>
                  </a:cubicBezTo>
                  <a:cubicBezTo>
                    <a:pt x="44" y="18"/>
                    <a:pt x="45" y="16"/>
                    <a:pt x="43" y="16"/>
                  </a:cubicBezTo>
                  <a:cubicBezTo>
                    <a:pt x="42" y="16"/>
                    <a:pt x="43" y="15"/>
                    <a:pt x="43" y="14"/>
                  </a:cubicBezTo>
                  <a:cubicBezTo>
                    <a:pt x="43" y="14"/>
                    <a:pt x="41" y="15"/>
                    <a:pt x="41" y="15"/>
                  </a:cubicBezTo>
                  <a:cubicBezTo>
                    <a:pt x="39" y="14"/>
                    <a:pt x="44" y="13"/>
                    <a:pt x="44" y="12"/>
                  </a:cubicBezTo>
                  <a:cubicBezTo>
                    <a:pt x="44" y="12"/>
                    <a:pt x="44" y="11"/>
                    <a:pt x="43" y="11"/>
                  </a:cubicBezTo>
                  <a:cubicBezTo>
                    <a:pt x="42" y="12"/>
                    <a:pt x="42" y="12"/>
                    <a:pt x="41" y="11"/>
                  </a:cubicBezTo>
                  <a:cubicBezTo>
                    <a:pt x="40" y="11"/>
                    <a:pt x="40" y="12"/>
                    <a:pt x="40" y="13"/>
                  </a:cubicBezTo>
                  <a:cubicBezTo>
                    <a:pt x="40" y="13"/>
                    <a:pt x="40" y="14"/>
                    <a:pt x="40" y="14"/>
                  </a:cubicBezTo>
                  <a:cubicBezTo>
                    <a:pt x="40" y="13"/>
                    <a:pt x="40" y="12"/>
                    <a:pt x="39" y="11"/>
                  </a:cubicBezTo>
                  <a:cubicBezTo>
                    <a:pt x="38" y="11"/>
                    <a:pt x="38" y="12"/>
                    <a:pt x="38" y="13"/>
                  </a:cubicBezTo>
                  <a:cubicBezTo>
                    <a:pt x="38" y="14"/>
                    <a:pt x="37" y="15"/>
                    <a:pt x="37" y="16"/>
                  </a:cubicBezTo>
                  <a:cubicBezTo>
                    <a:pt x="36" y="17"/>
                    <a:pt x="37" y="19"/>
                    <a:pt x="38" y="20"/>
                  </a:cubicBezTo>
                  <a:cubicBezTo>
                    <a:pt x="38" y="19"/>
                    <a:pt x="39" y="16"/>
                    <a:pt x="39" y="18"/>
                  </a:cubicBezTo>
                  <a:cubicBezTo>
                    <a:pt x="39" y="18"/>
                    <a:pt x="39" y="18"/>
                    <a:pt x="40" y="18"/>
                  </a:cubicBezTo>
                  <a:cubicBezTo>
                    <a:pt x="40" y="19"/>
                    <a:pt x="38" y="20"/>
                    <a:pt x="39" y="21"/>
                  </a:cubicBezTo>
                  <a:cubicBezTo>
                    <a:pt x="40" y="22"/>
                    <a:pt x="42" y="23"/>
                    <a:pt x="40" y="23"/>
                  </a:cubicBezTo>
                  <a:cubicBezTo>
                    <a:pt x="40" y="23"/>
                    <a:pt x="39" y="22"/>
                    <a:pt x="38" y="22"/>
                  </a:cubicBezTo>
                  <a:cubicBezTo>
                    <a:pt x="37" y="23"/>
                    <a:pt x="39" y="24"/>
                    <a:pt x="39" y="24"/>
                  </a:cubicBezTo>
                  <a:cubicBezTo>
                    <a:pt x="39" y="25"/>
                    <a:pt x="38" y="25"/>
                    <a:pt x="38" y="26"/>
                  </a:cubicBezTo>
                  <a:cubicBezTo>
                    <a:pt x="38" y="26"/>
                    <a:pt x="39" y="27"/>
                    <a:pt x="40" y="27"/>
                  </a:cubicBezTo>
                  <a:cubicBezTo>
                    <a:pt x="40" y="27"/>
                    <a:pt x="41" y="28"/>
                    <a:pt x="41" y="28"/>
                  </a:cubicBezTo>
                  <a:cubicBezTo>
                    <a:pt x="42" y="28"/>
                    <a:pt x="42" y="28"/>
                    <a:pt x="43" y="28"/>
                  </a:cubicBezTo>
                  <a:cubicBezTo>
                    <a:pt x="42" y="28"/>
                    <a:pt x="41" y="28"/>
                    <a:pt x="41" y="29"/>
                  </a:cubicBezTo>
                  <a:cubicBezTo>
                    <a:pt x="40" y="29"/>
                    <a:pt x="42" y="30"/>
                    <a:pt x="42" y="30"/>
                  </a:cubicBezTo>
                  <a:cubicBezTo>
                    <a:pt x="42" y="32"/>
                    <a:pt x="43" y="32"/>
                    <a:pt x="44" y="32"/>
                  </a:cubicBezTo>
                  <a:cubicBezTo>
                    <a:pt x="44" y="32"/>
                    <a:pt x="45" y="31"/>
                    <a:pt x="45" y="31"/>
                  </a:cubicBezTo>
                  <a:cubicBezTo>
                    <a:pt x="45" y="30"/>
                    <a:pt x="45" y="31"/>
                    <a:pt x="46" y="30"/>
                  </a:cubicBezTo>
                  <a:cubicBezTo>
                    <a:pt x="46" y="30"/>
                    <a:pt x="46" y="29"/>
                    <a:pt x="46" y="29"/>
                  </a:cubicBezTo>
                  <a:cubicBezTo>
                    <a:pt x="46" y="28"/>
                    <a:pt x="46" y="28"/>
                    <a:pt x="46" y="27"/>
                  </a:cubicBezTo>
                  <a:cubicBezTo>
                    <a:pt x="46" y="27"/>
                    <a:pt x="47" y="25"/>
                    <a:pt x="47" y="26"/>
                  </a:cubicBezTo>
                  <a:cubicBezTo>
                    <a:pt x="47" y="27"/>
                    <a:pt x="48" y="25"/>
                    <a:pt x="48" y="25"/>
                  </a:cubicBezTo>
                  <a:cubicBezTo>
                    <a:pt x="48" y="24"/>
                    <a:pt x="49" y="23"/>
                    <a:pt x="49" y="24"/>
                  </a:cubicBezTo>
                  <a:cubicBezTo>
                    <a:pt x="49" y="25"/>
                    <a:pt x="47" y="28"/>
                    <a:pt x="49" y="28"/>
                  </a:cubicBezTo>
                  <a:cubicBezTo>
                    <a:pt x="50" y="28"/>
                    <a:pt x="51" y="25"/>
                    <a:pt x="52" y="26"/>
                  </a:cubicBezTo>
                  <a:cubicBezTo>
                    <a:pt x="53" y="27"/>
                    <a:pt x="50" y="29"/>
                    <a:pt x="53" y="29"/>
                  </a:cubicBezTo>
                  <a:cubicBezTo>
                    <a:pt x="52" y="30"/>
                    <a:pt x="51" y="29"/>
                    <a:pt x="50" y="30"/>
                  </a:cubicBezTo>
                  <a:cubicBezTo>
                    <a:pt x="49" y="30"/>
                    <a:pt x="49" y="32"/>
                    <a:pt x="48" y="33"/>
                  </a:cubicBezTo>
                  <a:cubicBezTo>
                    <a:pt x="47" y="33"/>
                    <a:pt x="46" y="33"/>
                    <a:pt x="46" y="33"/>
                  </a:cubicBezTo>
                  <a:cubicBezTo>
                    <a:pt x="46" y="34"/>
                    <a:pt x="46" y="34"/>
                    <a:pt x="46" y="35"/>
                  </a:cubicBezTo>
                  <a:cubicBezTo>
                    <a:pt x="45" y="35"/>
                    <a:pt x="44" y="33"/>
                    <a:pt x="43" y="35"/>
                  </a:cubicBezTo>
                  <a:cubicBezTo>
                    <a:pt x="43" y="35"/>
                    <a:pt x="43" y="37"/>
                    <a:pt x="44" y="37"/>
                  </a:cubicBezTo>
                  <a:cubicBezTo>
                    <a:pt x="44" y="38"/>
                    <a:pt x="46" y="37"/>
                    <a:pt x="47" y="37"/>
                  </a:cubicBezTo>
                  <a:cubicBezTo>
                    <a:pt x="48" y="37"/>
                    <a:pt x="48" y="37"/>
                    <a:pt x="49" y="36"/>
                  </a:cubicBezTo>
                  <a:cubicBezTo>
                    <a:pt x="49" y="36"/>
                    <a:pt x="49" y="36"/>
                    <a:pt x="50" y="36"/>
                  </a:cubicBezTo>
                  <a:cubicBezTo>
                    <a:pt x="50" y="36"/>
                    <a:pt x="53" y="35"/>
                    <a:pt x="53" y="36"/>
                  </a:cubicBezTo>
                  <a:cubicBezTo>
                    <a:pt x="52" y="37"/>
                    <a:pt x="51" y="37"/>
                    <a:pt x="50" y="38"/>
                  </a:cubicBezTo>
                  <a:cubicBezTo>
                    <a:pt x="48" y="38"/>
                    <a:pt x="47" y="38"/>
                    <a:pt x="49" y="39"/>
                  </a:cubicBezTo>
                  <a:cubicBezTo>
                    <a:pt x="49" y="39"/>
                    <a:pt x="51" y="40"/>
                    <a:pt x="50" y="40"/>
                  </a:cubicBezTo>
                  <a:cubicBezTo>
                    <a:pt x="50" y="41"/>
                    <a:pt x="49" y="40"/>
                    <a:pt x="49" y="40"/>
                  </a:cubicBezTo>
                  <a:cubicBezTo>
                    <a:pt x="48" y="40"/>
                    <a:pt x="47" y="41"/>
                    <a:pt x="46" y="40"/>
                  </a:cubicBezTo>
                  <a:cubicBezTo>
                    <a:pt x="44" y="39"/>
                    <a:pt x="45" y="44"/>
                    <a:pt x="46" y="44"/>
                  </a:cubicBezTo>
                  <a:cubicBezTo>
                    <a:pt x="46" y="45"/>
                    <a:pt x="47" y="45"/>
                    <a:pt x="48" y="45"/>
                  </a:cubicBezTo>
                  <a:cubicBezTo>
                    <a:pt x="48" y="46"/>
                    <a:pt x="49" y="48"/>
                    <a:pt x="50" y="47"/>
                  </a:cubicBezTo>
                  <a:cubicBezTo>
                    <a:pt x="50" y="47"/>
                    <a:pt x="51" y="47"/>
                    <a:pt x="51" y="47"/>
                  </a:cubicBezTo>
                  <a:cubicBezTo>
                    <a:pt x="52" y="48"/>
                    <a:pt x="50" y="48"/>
                    <a:pt x="50" y="48"/>
                  </a:cubicBezTo>
                  <a:cubicBezTo>
                    <a:pt x="49" y="50"/>
                    <a:pt x="51" y="50"/>
                    <a:pt x="52" y="51"/>
                  </a:cubicBezTo>
                  <a:cubicBezTo>
                    <a:pt x="52" y="51"/>
                    <a:pt x="52" y="52"/>
                    <a:pt x="52" y="53"/>
                  </a:cubicBezTo>
                  <a:cubicBezTo>
                    <a:pt x="52" y="53"/>
                    <a:pt x="52" y="53"/>
                    <a:pt x="53" y="53"/>
                  </a:cubicBezTo>
                  <a:cubicBezTo>
                    <a:pt x="54" y="53"/>
                    <a:pt x="54" y="52"/>
                    <a:pt x="54" y="50"/>
                  </a:cubicBezTo>
                  <a:cubicBezTo>
                    <a:pt x="54" y="50"/>
                    <a:pt x="54" y="50"/>
                    <a:pt x="54" y="49"/>
                  </a:cubicBezTo>
                  <a:cubicBezTo>
                    <a:pt x="54" y="48"/>
                    <a:pt x="54" y="48"/>
                    <a:pt x="55" y="47"/>
                  </a:cubicBezTo>
                  <a:cubicBezTo>
                    <a:pt x="55" y="45"/>
                    <a:pt x="56" y="44"/>
                    <a:pt x="56" y="43"/>
                  </a:cubicBezTo>
                  <a:cubicBezTo>
                    <a:pt x="56" y="42"/>
                    <a:pt x="56" y="42"/>
                    <a:pt x="56" y="41"/>
                  </a:cubicBezTo>
                  <a:cubicBezTo>
                    <a:pt x="57" y="40"/>
                    <a:pt x="57" y="39"/>
                    <a:pt x="57" y="38"/>
                  </a:cubicBezTo>
                  <a:cubicBezTo>
                    <a:pt x="57" y="37"/>
                    <a:pt x="58" y="35"/>
                    <a:pt x="57" y="34"/>
                  </a:cubicBezTo>
                  <a:cubicBezTo>
                    <a:pt x="57" y="33"/>
                    <a:pt x="58" y="33"/>
                    <a:pt x="58" y="32"/>
                  </a:cubicBezTo>
                  <a:cubicBezTo>
                    <a:pt x="59" y="32"/>
                    <a:pt x="58" y="30"/>
                    <a:pt x="58" y="30"/>
                  </a:cubicBezTo>
                  <a:cubicBezTo>
                    <a:pt x="59" y="28"/>
                    <a:pt x="59" y="28"/>
                    <a:pt x="60" y="27"/>
                  </a:cubicBezTo>
                  <a:cubicBezTo>
                    <a:pt x="60" y="26"/>
                    <a:pt x="59" y="26"/>
                    <a:pt x="60" y="25"/>
                  </a:cubicBezTo>
                  <a:cubicBezTo>
                    <a:pt x="60" y="25"/>
                    <a:pt x="61" y="24"/>
                    <a:pt x="61" y="24"/>
                  </a:cubicBezTo>
                  <a:cubicBezTo>
                    <a:pt x="62" y="24"/>
                    <a:pt x="62" y="23"/>
                    <a:pt x="62" y="23"/>
                  </a:cubicBezTo>
                  <a:cubicBezTo>
                    <a:pt x="63" y="24"/>
                    <a:pt x="64" y="23"/>
                    <a:pt x="64" y="23"/>
                  </a:cubicBezTo>
                  <a:cubicBezTo>
                    <a:pt x="64" y="21"/>
                    <a:pt x="63" y="21"/>
                    <a:pt x="62" y="21"/>
                  </a:cubicBezTo>
                  <a:cubicBezTo>
                    <a:pt x="61" y="21"/>
                    <a:pt x="59" y="21"/>
                    <a:pt x="59" y="20"/>
                  </a:cubicBezTo>
                  <a:cubicBezTo>
                    <a:pt x="58" y="19"/>
                    <a:pt x="57" y="19"/>
                    <a:pt x="56" y="18"/>
                  </a:cubicBezTo>
                  <a:cubicBezTo>
                    <a:pt x="56" y="17"/>
                    <a:pt x="56" y="16"/>
                    <a:pt x="57" y="15"/>
                  </a:cubicBezTo>
                  <a:cubicBezTo>
                    <a:pt x="57" y="15"/>
                    <a:pt x="56" y="13"/>
                    <a:pt x="55" y="13"/>
                  </a:cubicBezTo>
                  <a:cubicBezTo>
                    <a:pt x="55" y="13"/>
                    <a:pt x="54" y="15"/>
                    <a:pt x="54" y="16"/>
                  </a:cubicBezTo>
                  <a:cubicBezTo>
                    <a:pt x="54" y="17"/>
                    <a:pt x="53" y="18"/>
                    <a:pt x="54" y="16"/>
                  </a:cubicBezTo>
                  <a:cubicBezTo>
                    <a:pt x="54" y="15"/>
                    <a:pt x="53" y="14"/>
                    <a:pt x="54" y="13"/>
                  </a:cubicBezTo>
                  <a:cubicBezTo>
                    <a:pt x="54" y="12"/>
                    <a:pt x="54" y="11"/>
                    <a:pt x="53" y="10"/>
                  </a:cubicBezTo>
                  <a:cubicBezTo>
                    <a:pt x="53" y="10"/>
                    <a:pt x="53" y="9"/>
                    <a:pt x="52" y="9"/>
                  </a:cubicBezTo>
                  <a:cubicBezTo>
                    <a:pt x="52" y="9"/>
                    <a:pt x="52" y="10"/>
                    <a:pt x="52" y="10"/>
                  </a:cubicBezTo>
                  <a:cubicBezTo>
                    <a:pt x="51" y="10"/>
                    <a:pt x="51" y="8"/>
                    <a:pt x="50" y="8"/>
                  </a:cubicBezTo>
                  <a:close/>
                  <a:moveTo>
                    <a:pt x="78" y="19"/>
                  </a:moveTo>
                  <a:cubicBezTo>
                    <a:pt x="78" y="19"/>
                    <a:pt x="78" y="19"/>
                    <a:pt x="78" y="19"/>
                  </a:cubicBezTo>
                  <a:moveTo>
                    <a:pt x="36" y="23"/>
                  </a:moveTo>
                  <a:cubicBezTo>
                    <a:pt x="36" y="25"/>
                    <a:pt x="36" y="26"/>
                    <a:pt x="36" y="28"/>
                  </a:cubicBezTo>
                  <a:cubicBezTo>
                    <a:pt x="37" y="29"/>
                    <a:pt x="39" y="33"/>
                    <a:pt x="39" y="33"/>
                  </a:cubicBezTo>
                  <a:cubicBezTo>
                    <a:pt x="40" y="32"/>
                    <a:pt x="38" y="28"/>
                    <a:pt x="38" y="28"/>
                  </a:cubicBezTo>
                  <a:cubicBezTo>
                    <a:pt x="37" y="27"/>
                    <a:pt x="37" y="23"/>
                    <a:pt x="36" y="23"/>
                  </a:cubicBezTo>
                  <a:close/>
                  <a:moveTo>
                    <a:pt x="65" y="24"/>
                  </a:moveTo>
                  <a:cubicBezTo>
                    <a:pt x="64" y="24"/>
                    <a:pt x="61" y="26"/>
                    <a:pt x="61" y="27"/>
                  </a:cubicBezTo>
                  <a:cubicBezTo>
                    <a:pt x="62" y="27"/>
                    <a:pt x="63" y="30"/>
                    <a:pt x="63" y="30"/>
                  </a:cubicBezTo>
                  <a:cubicBezTo>
                    <a:pt x="63" y="30"/>
                    <a:pt x="64" y="29"/>
                    <a:pt x="65" y="29"/>
                  </a:cubicBezTo>
                  <a:cubicBezTo>
                    <a:pt x="66" y="29"/>
                    <a:pt x="66" y="29"/>
                    <a:pt x="67" y="28"/>
                  </a:cubicBezTo>
                  <a:cubicBezTo>
                    <a:pt x="67" y="28"/>
                    <a:pt x="67" y="26"/>
                    <a:pt x="67" y="26"/>
                  </a:cubicBezTo>
                  <a:cubicBezTo>
                    <a:pt x="66" y="25"/>
                    <a:pt x="66" y="24"/>
                    <a:pt x="65" y="24"/>
                  </a:cubicBezTo>
                  <a:close/>
                  <a:moveTo>
                    <a:pt x="69" y="29"/>
                  </a:moveTo>
                  <a:cubicBezTo>
                    <a:pt x="68" y="29"/>
                    <a:pt x="63" y="30"/>
                    <a:pt x="63" y="32"/>
                  </a:cubicBezTo>
                  <a:cubicBezTo>
                    <a:pt x="63" y="33"/>
                    <a:pt x="66" y="33"/>
                    <a:pt x="66" y="34"/>
                  </a:cubicBezTo>
                  <a:cubicBezTo>
                    <a:pt x="66" y="35"/>
                    <a:pt x="65" y="35"/>
                    <a:pt x="65" y="36"/>
                  </a:cubicBezTo>
                  <a:cubicBezTo>
                    <a:pt x="65" y="37"/>
                    <a:pt x="65" y="37"/>
                    <a:pt x="65" y="38"/>
                  </a:cubicBezTo>
                  <a:cubicBezTo>
                    <a:pt x="65" y="38"/>
                    <a:pt x="64" y="40"/>
                    <a:pt x="64" y="40"/>
                  </a:cubicBezTo>
                  <a:cubicBezTo>
                    <a:pt x="66" y="40"/>
                    <a:pt x="67" y="39"/>
                    <a:pt x="68" y="38"/>
                  </a:cubicBezTo>
                  <a:cubicBezTo>
                    <a:pt x="69" y="38"/>
                    <a:pt x="70" y="36"/>
                    <a:pt x="70" y="38"/>
                  </a:cubicBezTo>
                  <a:cubicBezTo>
                    <a:pt x="70" y="39"/>
                    <a:pt x="69" y="41"/>
                    <a:pt x="69" y="42"/>
                  </a:cubicBezTo>
                  <a:cubicBezTo>
                    <a:pt x="72" y="40"/>
                    <a:pt x="73" y="37"/>
                    <a:pt x="75" y="34"/>
                  </a:cubicBezTo>
                  <a:cubicBezTo>
                    <a:pt x="75" y="34"/>
                    <a:pt x="75" y="33"/>
                    <a:pt x="74" y="33"/>
                  </a:cubicBezTo>
                  <a:cubicBezTo>
                    <a:pt x="73" y="33"/>
                    <a:pt x="73" y="34"/>
                    <a:pt x="72" y="33"/>
                  </a:cubicBezTo>
                  <a:cubicBezTo>
                    <a:pt x="71" y="33"/>
                    <a:pt x="70" y="32"/>
                    <a:pt x="70" y="32"/>
                  </a:cubicBezTo>
                  <a:cubicBezTo>
                    <a:pt x="70" y="31"/>
                    <a:pt x="70" y="30"/>
                    <a:pt x="69" y="29"/>
                  </a:cubicBezTo>
                  <a:close/>
                  <a:moveTo>
                    <a:pt x="109" y="116"/>
                  </a:moveTo>
                  <a:cubicBezTo>
                    <a:pt x="108" y="116"/>
                    <a:pt x="109" y="118"/>
                    <a:pt x="109" y="118"/>
                  </a:cubicBezTo>
                  <a:cubicBezTo>
                    <a:pt x="109" y="119"/>
                    <a:pt x="107" y="118"/>
                    <a:pt x="107" y="119"/>
                  </a:cubicBezTo>
                  <a:cubicBezTo>
                    <a:pt x="107" y="119"/>
                    <a:pt x="109" y="120"/>
                    <a:pt x="110" y="120"/>
                  </a:cubicBezTo>
                  <a:cubicBezTo>
                    <a:pt x="109" y="121"/>
                    <a:pt x="108" y="121"/>
                    <a:pt x="108" y="122"/>
                  </a:cubicBezTo>
                  <a:cubicBezTo>
                    <a:pt x="108" y="123"/>
                    <a:pt x="108" y="125"/>
                    <a:pt x="109" y="125"/>
                  </a:cubicBezTo>
                  <a:cubicBezTo>
                    <a:pt x="108" y="125"/>
                    <a:pt x="107" y="126"/>
                    <a:pt x="106" y="125"/>
                  </a:cubicBezTo>
                  <a:cubicBezTo>
                    <a:pt x="106" y="125"/>
                    <a:pt x="107" y="124"/>
                    <a:pt x="106" y="123"/>
                  </a:cubicBezTo>
                  <a:cubicBezTo>
                    <a:pt x="106" y="123"/>
                    <a:pt x="105" y="124"/>
                    <a:pt x="105" y="124"/>
                  </a:cubicBezTo>
                  <a:cubicBezTo>
                    <a:pt x="105" y="123"/>
                    <a:pt x="106" y="123"/>
                    <a:pt x="106" y="121"/>
                  </a:cubicBezTo>
                  <a:cubicBezTo>
                    <a:pt x="106" y="121"/>
                    <a:pt x="105" y="120"/>
                    <a:pt x="105" y="119"/>
                  </a:cubicBezTo>
                  <a:cubicBezTo>
                    <a:pt x="104" y="120"/>
                    <a:pt x="103" y="124"/>
                    <a:pt x="103" y="125"/>
                  </a:cubicBezTo>
                  <a:cubicBezTo>
                    <a:pt x="103" y="126"/>
                    <a:pt x="102" y="128"/>
                    <a:pt x="102" y="129"/>
                  </a:cubicBezTo>
                  <a:cubicBezTo>
                    <a:pt x="102" y="129"/>
                    <a:pt x="103" y="129"/>
                    <a:pt x="102" y="129"/>
                  </a:cubicBezTo>
                  <a:cubicBezTo>
                    <a:pt x="102" y="129"/>
                    <a:pt x="102" y="131"/>
                    <a:pt x="102" y="132"/>
                  </a:cubicBezTo>
                  <a:cubicBezTo>
                    <a:pt x="101" y="132"/>
                    <a:pt x="100" y="132"/>
                    <a:pt x="100" y="131"/>
                  </a:cubicBezTo>
                  <a:cubicBezTo>
                    <a:pt x="100" y="130"/>
                    <a:pt x="101" y="130"/>
                    <a:pt x="101" y="129"/>
                  </a:cubicBezTo>
                  <a:cubicBezTo>
                    <a:pt x="101" y="128"/>
                    <a:pt x="100" y="129"/>
                    <a:pt x="101" y="128"/>
                  </a:cubicBezTo>
                  <a:cubicBezTo>
                    <a:pt x="102" y="127"/>
                    <a:pt x="100" y="127"/>
                    <a:pt x="100" y="127"/>
                  </a:cubicBezTo>
                  <a:cubicBezTo>
                    <a:pt x="100" y="126"/>
                    <a:pt x="103" y="122"/>
                    <a:pt x="102" y="121"/>
                  </a:cubicBezTo>
                  <a:cubicBezTo>
                    <a:pt x="102" y="121"/>
                    <a:pt x="97" y="120"/>
                    <a:pt x="96" y="121"/>
                  </a:cubicBezTo>
                  <a:cubicBezTo>
                    <a:pt x="96" y="122"/>
                    <a:pt x="97" y="123"/>
                    <a:pt x="97" y="123"/>
                  </a:cubicBezTo>
                  <a:cubicBezTo>
                    <a:pt x="97" y="124"/>
                    <a:pt x="95" y="123"/>
                    <a:pt x="95" y="123"/>
                  </a:cubicBezTo>
                  <a:cubicBezTo>
                    <a:pt x="95" y="123"/>
                    <a:pt x="98" y="125"/>
                    <a:pt x="98" y="125"/>
                  </a:cubicBezTo>
                  <a:cubicBezTo>
                    <a:pt x="98" y="126"/>
                    <a:pt x="95" y="125"/>
                    <a:pt x="95" y="127"/>
                  </a:cubicBezTo>
                  <a:cubicBezTo>
                    <a:pt x="96" y="128"/>
                    <a:pt x="97" y="128"/>
                    <a:pt x="97" y="128"/>
                  </a:cubicBezTo>
                  <a:cubicBezTo>
                    <a:pt x="96" y="128"/>
                    <a:pt x="95" y="127"/>
                    <a:pt x="94" y="128"/>
                  </a:cubicBezTo>
                  <a:cubicBezTo>
                    <a:pt x="96" y="124"/>
                    <a:pt x="90" y="127"/>
                    <a:pt x="91" y="129"/>
                  </a:cubicBezTo>
                  <a:cubicBezTo>
                    <a:pt x="91" y="130"/>
                    <a:pt x="92" y="130"/>
                    <a:pt x="93" y="131"/>
                  </a:cubicBezTo>
                  <a:cubicBezTo>
                    <a:pt x="93" y="130"/>
                    <a:pt x="93" y="130"/>
                    <a:pt x="93" y="130"/>
                  </a:cubicBezTo>
                  <a:cubicBezTo>
                    <a:pt x="93" y="130"/>
                    <a:pt x="93" y="131"/>
                    <a:pt x="93" y="132"/>
                  </a:cubicBezTo>
                  <a:cubicBezTo>
                    <a:pt x="93" y="132"/>
                    <a:pt x="94" y="133"/>
                    <a:pt x="94" y="133"/>
                  </a:cubicBezTo>
                  <a:cubicBezTo>
                    <a:pt x="93" y="133"/>
                    <a:pt x="93" y="133"/>
                    <a:pt x="93" y="134"/>
                  </a:cubicBezTo>
                  <a:cubicBezTo>
                    <a:pt x="93" y="135"/>
                    <a:pt x="94" y="134"/>
                    <a:pt x="94" y="134"/>
                  </a:cubicBezTo>
                  <a:cubicBezTo>
                    <a:pt x="95" y="135"/>
                    <a:pt x="94" y="135"/>
                    <a:pt x="94" y="136"/>
                  </a:cubicBezTo>
                  <a:cubicBezTo>
                    <a:pt x="92" y="136"/>
                    <a:pt x="92" y="134"/>
                    <a:pt x="92" y="133"/>
                  </a:cubicBezTo>
                  <a:cubicBezTo>
                    <a:pt x="92" y="132"/>
                    <a:pt x="90" y="132"/>
                    <a:pt x="90" y="132"/>
                  </a:cubicBezTo>
                  <a:cubicBezTo>
                    <a:pt x="88" y="132"/>
                    <a:pt x="89" y="133"/>
                    <a:pt x="89" y="133"/>
                  </a:cubicBezTo>
                  <a:cubicBezTo>
                    <a:pt x="87" y="133"/>
                    <a:pt x="87" y="131"/>
                    <a:pt x="86" y="132"/>
                  </a:cubicBezTo>
                  <a:cubicBezTo>
                    <a:pt x="85" y="132"/>
                    <a:pt x="83" y="133"/>
                    <a:pt x="84" y="134"/>
                  </a:cubicBezTo>
                  <a:cubicBezTo>
                    <a:pt x="84" y="136"/>
                    <a:pt x="86" y="135"/>
                    <a:pt x="87" y="134"/>
                  </a:cubicBezTo>
                  <a:cubicBezTo>
                    <a:pt x="88" y="134"/>
                    <a:pt x="88" y="135"/>
                    <a:pt x="88" y="135"/>
                  </a:cubicBezTo>
                  <a:cubicBezTo>
                    <a:pt x="88" y="136"/>
                    <a:pt x="88" y="136"/>
                    <a:pt x="88" y="137"/>
                  </a:cubicBezTo>
                  <a:cubicBezTo>
                    <a:pt x="88" y="137"/>
                    <a:pt x="88" y="138"/>
                    <a:pt x="88" y="138"/>
                  </a:cubicBezTo>
                  <a:cubicBezTo>
                    <a:pt x="88" y="139"/>
                    <a:pt x="89" y="139"/>
                    <a:pt x="89" y="139"/>
                  </a:cubicBezTo>
                  <a:cubicBezTo>
                    <a:pt x="88" y="139"/>
                    <a:pt x="85" y="136"/>
                    <a:pt x="85" y="136"/>
                  </a:cubicBezTo>
                  <a:cubicBezTo>
                    <a:pt x="84" y="137"/>
                    <a:pt x="85" y="140"/>
                    <a:pt x="83" y="139"/>
                  </a:cubicBezTo>
                  <a:cubicBezTo>
                    <a:pt x="83" y="139"/>
                    <a:pt x="83" y="138"/>
                    <a:pt x="83" y="138"/>
                  </a:cubicBezTo>
                  <a:cubicBezTo>
                    <a:pt x="82" y="137"/>
                    <a:pt x="81" y="140"/>
                    <a:pt x="81" y="140"/>
                  </a:cubicBezTo>
                  <a:cubicBezTo>
                    <a:pt x="81" y="141"/>
                    <a:pt x="83" y="144"/>
                    <a:pt x="84" y="143"/>
                  </a:cubicBezTo>
                  <a:cubicBezTo>
                    <a:pt x="82" y="144"/>
                    <a:pt x="81" y="143"/>
                    <a:pt x="81" y="145"/>
                  </a:cubicBezTo>
                  <a:cubicBezTo>
                    <a:pt x="81" y="146"/>
                    <a:pt x="81" y="147"/>
                    <a:pt x="80" y="147"/>
                  </a:cubicBezTo>
                  <a:cubicBezTo>
                    <a:pt x="80" y="147"/>
                    <a:pt x="81" y="144"/>
                    <a:pt x="81" y="143"/>
                  </a:cubicBezTo>
                  <a:cubicBezTo>
                    <a:pt x="81" y="142"/>
                    <a:pt x="82" y="140"/>
                    <a:pt x="81" y="139"/>
                  </a:cubicBezTo>
                  <a:cubicBezTo>
                    <a:pt x="80" y="137"/>
                    <a:pt x="79" y="139"/>
                    <a:pt x="79" y="140"/>
                  </a:cubicBezTo>
                  <a:cubicBezTo>
                    <a:pt x="78" y="142"/>
                    <a:pt x="80" y="142"/>
                    <a:pt x="80" y="143"/>
                  </a:cubicBezTo>
                  <a:cubicBezTo>
                    <a:pt x="80" y="143"/>
                    <a:pt x="79" y="142"/>
                    <a:pt x="78" y="143"/>
                  </a:cubicBezTo>
                  <a:cubicBezTo>
                    <a:pt x="78" y="143"/>
                    <a:pt x="78" y="146"/>
                    <a:pt x="78" y="145"/>
                  </a:cubicBezTo>
                  <a:cubicBezTo>
                    <a:pt x="78" y="145"/>
                    <a:pt x="79" y="141"/>
                    <a:pt x="78" y="140"/>
                  </a:cubicBezTo>
                  <a:cubicBezTo>
                    <a:pt x="76" y="139"/>
                    <a:pt x="74" y="143"/>
                    <a:pt x="75" y="145"/>
                  </a:cubicBezTo>
                  <a:cubicBezTo>
                    <a:pt x="76" y="146"/>
                    <a:pt x="79" y="146"/>
                    <a:pt x="78" y="148"/>
                  </a:cubicBezTo>
                  <a:cubicBezTo>
                    <a:pt x="78" y="147"/>
                    <a:pt x="76" y="146"/>
                    <a:pt x="76" y="146"/>
                  </a:cubicBezTo>
                  <a:cubicBezTo>
                    <a:pt x="75" y="146"/>
                    <a:pt x="75" y="144"/>
                    <a:pt x="74" y="144"/>
                  </a:cubicBezTo>
                  <a:cubicBezTo>
                    <a:pt x="74" y="144"/>
                    <a:pt x="73" y="145"/>
                    <a:pt x="73" y="145"/>
                  </a:cubicBezTo>
                  <a:cubicBezTo>
                    <a:pt x="72" y="146"/>
                    <a:pt x="76" y="147"/>
                    <a:pt x="76" y="147"/>
                  </a:cubicBezTo>
                  <a:cubicBezTo>
                    <a:pt x="74" y="148"/>
                    <a:pt x="73" y="148"/>
                    <a:pt x="73" y="147"/>
                  </a:cubicBezTo>
                  <a:cubicBezTo>
                    <a:pt x="73" y="146"/>
                    <a:pt x="72" y="145"/>
                    <a:pt x="72" y="145"/>
                  </a:cubicBezTo>
                  <a:cubicBezTo>
                    <a:pt x="72" y="146"/>
                    <a:pt x="71" y="146"/>
                    <a:pt x="71" y="147"/>
                  </a:cubicBezTo>
                  <a:cubicBezTo>
                    <a:pt x="71" y="145"/>
                    <a:pt x="71" y="143"/>
                    <a:pt x="70" y="144"/>
                  </a:cubicBezTo>
                  <a:cubicBezTo>
                    <a:pt x="69" y="144"/>
                    <a:pt x="70" y="145"/>
                    <a:pt x="69" y="145"/>
                  </a:cubicBezTo>
                  <a:cubicBezTo>
                    <a:pt x="69" y="146"/>
                    <a:pt x="68" y="145"/>
                    <a:pt x="67" y="145"/>
                  </a:cubicBezTo>
                  <a:cubicBezTo>
                    <a:pt x="67" y="145"/>
                    <a:pt x="68" y="145"/>
                    <a:pt x="69" y="146"/>
                  </a:cubicBezTo>
                  <a:cubicBezTo>
                    <a:pt x="70" y="147"/>
                    <a:pt x="67" y="146"/>
                    <a:pt x="66" y="147"/>
                  </a:cubicBezTo>
                  <a:cubicBezTo>
                    <a:pt x="66" y="147"/>
                    <a:pt x="67" y="147"/>
                    <a:pt x="67" y="147"/>
                  </a:cubicBezTo>
                  <a:cubicBezTo>
                    <a:pt x="67" y="148"/>
                    <a:pt x="66" y="148"/>
                    <a:pt x="66" y="149"/>
                  </a:cubicBezTo>
                  <a:cubicBezTo>
                    <a:pt x="66" y="149"/>
                    <a:pt x="68" y="148"/>
                    <a:pt x="68" y="149"/>
                  </a:cubicBezTo>
                  <a:cubicBezTo>
                    <a:pt x="67" y="150"/>
                    <a:pt x="66" y="150"/>
                    <a:pt x="66" y="151"/>
                  </a:cubicBezTo>
                  <a:cubicBezTo>
                    <a:pt x="66" y="151"/>
                    <a:pt x="67" y="151"/>
                    <a:pt x="67" y="151"/>
                  </a:cubicBezTo>
                  <a:cubicBezTo>
                    <a:pt x="68" y="151"/>
                    <a:pt x="68" y="150"/>
                    <a:pt x="68" y="150"/>
                  </a:cubicBezTo>
                  <a:cubicBezTo>
                    <a:pt x="69" y="148"/>
                    <a:pt x="71" y="150"/>
                    <a:pt x="71" y="148"/>
                  </a:cubicBezTo>
                  <a:cubicBezTo>
                    <a:pt x="72" y="150"/>
                    <a:pt x="72" y="150"/>
                    <a:pt x="70" y="150"/>
                  </a:cubicBezTo>
                  <a:cubicBezTo>
                    <a:pt x="68" y="150"/>
                    <a:pt x="70" y="154"/>
                    <a:pt x="71" y="153"/>
                  </a:cubicBezTo>
                  <a:cubicBezTo>
                    <a:pt x="70" y="153"/>
                    <a:pt x="68" y="154"/>
                    <a:pt x="69" y="154"/>
                  </a:cubicBezTo>
                  <a:cubicBezTo>
                    <a:pt x="69" y="154"/>
                    <a:pt x="68" y="155"/>
                    <a:pt x="68" y="155"/>
                  </a:cubicBezTo>
                  <a:cubicBezTo>
                    <a:pt x="68" y="157"/>
                    <a:pt x="71" y="156"/>
                    <a:pt x="70" y="156"/>
                  </a:cubicBezTo>
                  <a:cubicBezTo>
                    <a:pt x="70" y="157"/>
                    <a:pt x="68" y="157"/>
                    <a:pt x="68" y="157"/>
                  </a:cubicBezTo>
                  <a:cubicBezTo>
                    <a:pt x="67" y="156"/>
                    <a:pt x="67" y="156"/>
                    <a:pt x="66" y="156"/>
                  </a:cubicBezTo>
                  <a:cubicBezTo>
                    <a:pt x="66" y="155"/>
                    <a:pt x="65" y="155"/>
                    <a:pt x="65" y="154"/>
                  </a:cubicBezTo>
                  <a:cubicBezTo>
                    <a:pt x="63" y="151"/>
                    <a:pt x="64" y="156"/>
                    <a:pt x="63" y="157"/>
                  </a:cubicBezTo>
                  <a:cubicBezTo>
                    <a:pt x="63" y="156"/>
                    <a:pt x="62" y="157"/>
                    <a:pt x="62" y="157"/>
                  </a:cubicBezTo>
                  <a:cubicBezTo>
                    <a:pt x="62" y="155"/>
                    <a:pt x="63" y="150"/>
                    <a:pt x="61" y="153"/>
                  </a:cubicBezTo>
                  <a:cubicBezTo>
                    <a:pt x="59" y="155"/>
                    <a:pt x="61" y="155"/>
                    <a:pt x="62" y="156"/>
                  </a:cubicBezTo>
                  <a:cubicBezTo>
                    <a:pt x="62" y="157"/>
                    <a:pt x="60" y="158"/>
                    <a:pt x="60" y="158"/>
                  </a:cubicBezTo>
                  <a:cubicBezTo>
                    <a:pt x="59" y="158"/>
                    <a:pt x="59" y="159"/>
                    <a:pt x="59" y="160"/>
                  </a:cubicBezTo>
                  <a:cubicBezTo>
                    <a:pt x="59" y="160"/>
                    <a:pt x="58" y="161"/>
                    <a:pt x="58" y="162"/>
                  </a:cubicBezTo>
                  <a:cubicBezTo>
                    <a:pt x="59" y="161"/>
                    <a:pt x="59" y="161"/>
                    <a:pt x="60" y="160"/>
                  </a:cubicBezTo>
                  <a:cubicBezTo>
                    <a:pt x="60" y="160"/>
                    <a:pt x="61" y="159"/>
                    <a:pt x="61" y="159"/>
                  </a:cubicBezTo>
                  <a:cubicBezTo>
                    <a:pt x="61" y="159"/>
                    <a:pt x="62" y="158"/>
                    <a:pt x="63" y="159"/>
                  </a:cubicBezTo>
                  <a:cubicBezTo>
                    <a:pt x="63" y="159"/>
                    <a:pt x="63" y="161"/>
                    <a:pt x="63" y="160"/>
                  </a:cubicBezTo>
                  <a:cubicBezTo>
                    <a:pt x="64" y="159"/>
                    <a:pt x="62" y="158"/>
                    <a:pt x="65" y="158"/>
                  </a:cubicBezTo>
                  <a:cubicBezTo>
                    <a:pt x="64" y="159"/>
                    <a:pt x="65" y="160"/>
                    <a:pt x="67" y="159"/>
                  </a:cubicBezTo>
                  <a:cubicBezTo>
                    <a:pt x="67" y="159"/>
                    <a:pt x="67" y="158"/>
                    <a:pt x="68" y="159"/>
                  </a:cubicBezTo>
                  <a:cubicBezTo>
                    <a:pt x="68" y="159"/>
                    <a:pt x="68" y="160"/>
                    <a:pt x="68" y="160"/>
                  </a:cubicBezTo>
                  <a:cubicBezTo>
                    <a:pt x="69" y="160"/>
                    <a:pt x="71" y="156"/>
                    <a:pt x="72" y="160"/>
                  </a:cubicBezTo>
                  <a:cubicBezTo>
                    <a:pt x="72" y="161"/>
                    <a:pt x="68" y="158"/>
                    <a:pt x="69" y="161"/>
                  </a:cubicBezTo>
                  <a:cubicBezTo>
                    <a:pt x="69" y="161"/>
                    <a:pt x="71" y="163"/>
                    <a:pt x="69" y="163"/>
                  </a:cubicBezTo>
                  <a:cubicBezTo>
                    <a:pt x="68" y="162"/>
                    <a:pt x="69" y="161"/>
                    <a:pt x="68" y="160"/>
                  </a:cubicBezTo>
                  <a:cubicBezTo>
                    <a:pt x="68" y="160"/>
                    <a:pt x="64" y="160"/>
                    <a:pt x="64" y="161"/>
                  </a:cubicBezTo>
                  <a:cubicBezTo>
                    <a:pt x="64" y="161"/>
                    <a:pt x="66" y="162"/>
                    <a:pt x="66" y="163"/>
                  </a:cubicBezTo>
                  <a:cubicBezTo>
                    <a:pt x="66" y="162"/>
                    <a:pt x="64" y="161"/>
                    <a:pt x="64" y="161"/>
                  </a:cubicBezTo>
                  <a:cubicBezTo>
                    <a:pt x="62" y="162"/>
                    <a:pt x="67" y="167"/>
                    <a:pt x="66" y="168"/>
                  </a:cubicBezTo>
                  <a:cubicBezTo>
                    <a:pt x="65" y="169"/>
                    <a:pt x="64" y="166"/>
                    <a:pt x="63" y="165"/>
                  </a:cubicBezTo>
                  <a:cubicBezTo>
                    <a:pt x="64" y="167"/>
                    <a:pt x="60" y="167"/>
                    <a:pt x="59" y="168"/>
                  </a:cubicBezTo>
                  <a:cubicBezTo>
                    <a:pt x="59" y="168"/>
                    <a:pt x="60" y="168"/>
                    <a:pt x="59" y="168"/>
                  </a:cubicBezTo>
                  <a:cubicBezTo>
                    <a:pt x="59" y="167"/>
                    <a:pt x="57" y="168"/>
                    <a:pt x="58" y="168"/>
                  </a:cubicBezTo>
                  <a:cubicBezTo>
                    <a:pt x="58" y="169"/>
                    <a:pt x="59" y="168"/>
                    <a:pt x="59" y="168"/>
                  </a:cubicBezTo>
                  <a:cubicBezTo>
                    <a:pt x="58" y="169"/>
                    <a:pt x="57" y="168"/>
                    <a:pt x="57" y="169"/>
                  </a:cubicBezTo>
                  <a:cubicBezTo>
                    <a:pt x="57" y="169"/>
                    <a:pt x="57" y="171"/>
                    <a:pt x="58" y="171"/>
                  </a:cubicBezTo>
                  <a:cubicBezTo>
                    <a:pt x="59" y="172"/>
                    <a:pt x="60" y="168"/>
                    <a:pt x="60" y="168"/>
                  </a:cubicBezTo>
                  <a:cubicBezTo>
                    <a:pt x="61" y="168"/>
                    <a:pt x="63" y="169"/>
                    <a:pt x="63" y="170"/>
                  </a:cubicBezTo>
                  <a:cubicBezTo>
                    <a:pt x="62" y="171"/>
                    <a:pt x="59" y="169"/>
                    <a:pt x="60" y="170"/>
                  </a:cubicBezTo>
                  <a:cubicBezTo>
                    <a:pt x="60" y="170"/>
                    <a:pt x="60" y="170"/>
                    <a:pt x="60" y="170"/>
                  </a:cubicBezTo>
                  <a:cubicBezTo>
                    <a:pt x="60" y="171"/>
                    <a:pt x="59" y="170"/>
                    <a:pt x="60" y="171"/>
                  </a:cubicBezTo>
                  <a:cubicBezTo>
                    <a:pt x="60" y="172"/>
                    <a:pt x="60" y="172"/>
                    <a:pt x="61" y="172"/>
                  </a:cubicBezTo>
                  <a:cubicBezTo>
                    <a:pt x="61" y="172"/>
                    <a:pt x="63" y="172"/>
                    <a:pt x="63" y="171"/>
                  </a:cubicBezTo>
                  <a:cubicBezTo>
                    <a:pt x="63" y="172"/>
                    <a:pt x="62" y="172"/>
                    <a:pt x="61" y="173"/>
                  </a:cubicBezTo>
                  <a:cubicBezTo>
                    <a:pt x="61" y="174"/>
                    <a:pt x="62" y="174"/>
                    <a:pt x="62" y="175"/>
                  </a:cubicBezTo>
                  <a:cubicBezTo>
                    <a:pt x="63" y="175"/>
                    <a:pt x="62" y="174"/>
                    <a:pt x="61" y="173"/>
                  </a:cubicBezTo>
                  <a:cubicBezTo>
                    <a:pt x="60" y="171"/>
                    <a:pt x="58" y="174"/>
                    <a:pt x="58" y="173"/>
                  </a:cubicBezTo>
                  <a:cubicBezTo>
                    <a:pt x="57" y="173"/>
                    <a:pt x="59" y="172"/>
                    <a:pt x="59" y="172"/>
                  </a:cubicBezTo>
                  <a:cubicBezTo>
                    <a:pt x="58" y="171"/>
                    <a:pt x="57" y="173"/>
                    <a:pt x="57" y="173"/>
                  </a:cubicBezTo>
                  <a:cubicBezTo>
                    <a:pt x="57" y="174"/>
                    <a:pt x="56" y="176"/>
                    <a:pt x="55" y="176"/>
                  </a:cubicBezTo>
                  <a:cubicBezTo>
                    <a:pt x="56" y="177"/>
                    <a:pt x="57" y="176"/>
                    <a:pt x="58" y="176"/>
                  </a:cubicBezTo>
                  <a:cubicBezTo>
                    <a:pt x="58" y="176"/>
                    <a:pt x="60" y="175"/>
                    <a:pt x="60" y="175"/>
                  </a:cubicBezTo>
                  <a:cubicBezTo>
                    <a:pt x="59" y="175"/>
                    <a:pt x="59" y="178"/>
                    <a:pt x="59" y="178"/>
                  </a:cubicBezTo>
                  <a:cubicBezTo>
                    <a:pt x="58" y="178"/>
                    <a:pt x="59" y="177"/>
                    <a:pt x="59" y="176"/>
                  </a:cubicBezTo>
                  <a:cubicBezTo>
                    <a:pt x="58" y="176"/>
                    <a:pt x="56" y="177"/>
                    <a:pt x="56" y="177"/>
                  </a:cubicBezTo>
                  <a:cubicBezTo>
                    <a:pt x="56" y="178"/>
                    <a:pt x="57" y="178"/>
                    <a:pt x="57" y="179"/>
                  </a:cubicBezTo>
                  <a:cubicBezTo>
                    <a:pt x="57" y="180"/>
                    <a:pt x="56" y="180"/>
                    <a:pt x="55" y="180"/>
                  </a:cubicBezTo>
                  <a:cubicBezTo>
                    <a:pt x="54" y="180"/>
                    <a:pt x="55" y="179"/>
                    <a:pt x="54" y="179"/>
                  </a:cubicBezTo>
                  <a:cubicBezTo>
                    <a:pt x="54" y="179"/>
                    <a:pt x="54" y="181"/>
                    <a:pt x="54" y="181"/>
                  </a:cubicBezTo>
                  <a:cubicBezTo>
                    <a:pt x="54" y="180"/>
                    <a:pt x="53" y="180"/>
                    <a:pt x="53" y="180"/>
                  </a:cubicBezTo>
                  <a:cubicBezTo>
                    <a:pt x="53" y="180"/>
                    <a:pt x="54" y="180"/>
                    <a:pt x="54" y="180"/>
                  </a:cubicBezTo>
                  <a:cubicBezTo>
                    <a:pt x="53" y="179"/>
                    <a:pt x="52" y="179"/>
                    <a:pt x="53" y="180"/>
                  </a:cubicBezTo>
                  <a:cubicBezTo>
                    <a:pt x="54" y="181"/>
                    <a:pt x="51" y="180"/>
                    <a:pt x="52" y="181"/>
                  </a:cubicBezTo>
                  <a:cubicBezTo>
                    <a:pt x="52" y="181"/>
                    <a:pt x="55" y="182"/>
                    <a:pt x="54" y="183"/>
                  </a:cubicBezTo>
                  <a:cubicBezTo>
                    <a:pt x="52" y="184"/>
                    <a:pt x="50" y="183"/>
                    <a:pt x="49" y="185"/>
                  </a:cubicBezTo>
                  <a:cubicBezTo>
                    <a:pt x="49" y="186"/>
                    <a:pt x="48" y="188"/>
                    <a:pt x="49" y="189"/>
                  </a:cubicBezTo>
                  <a:cubicBezTo>
                    <a:pt x="49" y="189"/>
                    <a:pt x="52" y="189"/>
                    <a:pt x="52" y="189"/>
                  </a:cubicBezTo>
                  <a:cubicBezTo>
                    <a:pt x="51" y="189"/>
                    <a:pt x="46" y="190"/>
                    <a:pt x="50" y="191"/>
                  </a:cubicBezTo>
                  <a:cubicBezTo>
                    <a:pt x="51" y="191"/>
                    <a:pt x="51" y="189"/>
                    <a:pt x="52" y="189"/>
                  </a:cubicBezTo>
                  <a:cubicBezTo>
                    <a:pt x="53" y="189"/>
                    <a:pt x="52" y="190"/>
                    <a:pt x="53" y="190"/>
                  </a:cubicBezTo>
                  <a:cubicBezTo>
                    <a:pt x="53" y="190"/>
                    <a:pt x="54" y="190"/>
                    <a:pt x="54" y="191"/>
                  </a:cubicBezTo>
                  <a:cubicBezTo>
                    <a:pt x="54" y="190"/>
                    <a:pt x="52" y="190"/>
                    <a:pt x="52" y="190"/>
                  </a:cubicBezTo>
                  <a:cubicBezTo>
                    <a:pt x="51" y="190"/>
                    <a:pt x="51" y="191"/>
                    <a:pt x="50" y="191"/>
                  </a:cubicBezTo>
                  <a:cubicBezTo>
                    <a:pt x="49" y="191"/>
                    <a:pt x="46" y="191"/>
                    <a:pt x="48" y="192"/>
                  </a:cubicBezTo>
                  <a:cubicBezTo>
                    <a:pt x="48" y="193"/>
                    <a:pt x="49" y="191"/>
                    <a:pt x="50" y="193"/>
                  </a:cubicBezTo>
                  <a:cubicBezTo>
                    <a:pt x="50" y="193"/>
                    <a:pt x="50" y="195"/>
                    <a:pt x="51" y="195"/>
                  </a:cubicBezTo>
                  <a:cubicBezTo>
                    <a:pt x="50" y="195"/>
                    <a:pt x="49" y="193"/>
                    <a:pt x="49" y="193"/>
                  </a:cubicBezTo>
                  <a:cubicBezTo>
                    <a:pt x="47" y="193"/>
                    <a:pt x="47" y="199"/>
                    <a:pt x="48" y="198"/>
                  </a:cubicBezTo>
                  <a:cubicBezTo>
                    <a:pt x="48" y="198"/>
                    <a:pt x="47" y="198"/>
                    <a:pt x="46" y="198"/>
                  </a:cubicBezTo>
                  <a:cubicBezTo>
                    <a:pt x="46" y="199"/>
                    <a:pt x="46" y="199"/>
                    <a:pt x="46" y="200"/>
                  </a:cubicBezTo>
                  <a:cubicBezTo>
                    <a:pt x="45" y="200"/>
                    <a:pt x="45" y="202"/>
                    <a:pt x="45" y="203"/>
                  </a:cubicBezTo>
                  <a:cubicBezTo>
                    <a:pt x="45" y="203"/>
                    <a:pt x="46" y="202"/>
                    <a:pt x="46" y="202"/>
                  </a:cubicBezTo>
                  <a:cubicBezTo>
                    <a:pt x="47" y="201"/>
                    <a:pt x="47" y="201"/>
                    <a:pt x="47" y="200"/>
                  </a:cubicBezTo>
                  <a:cubicBezTo>
                    <a:pt x="48" y="200"/>
                    <a:pt x="48" y="200"/>
                    <a:pt x="49" y="200"/>
                  </a:cubicBezTo>
                  <a:cubicBezTo>
                    <a:pt x="50" y="202"/>
                    <a:pt x="46" y="202"/>
                    <a:pt x="46" y="203"/>
                  </a:cubicBezTo>
                  <a:cubicBezTo>
                    <a:pt x="46" y="203"/>
                    <a:pt x="50" y="203"/>
                    <a:pt x="50" y="202"/>
                  </a:cubicBezTo>
                  <a:cubicBezTo>
                    <a:pt x="49" y="205"/>
                    <a:pt x="47" y="204"/>
                    <a:pt x="46" y="206"/>
                  </a:cubicBezTo>
                  <a:cubicBezTo>
                    <a:pt x="45" y="206"/>
                    <a:pt x="46" y="207"/>
                    <a:pt x="44" y="207"/>
                  </a:cubicBezTo>
                  <a:cubicBezTo>
                    <a:pt x="44" y="207"/>
                    <a:pt x="42" y="207"/>
                    <a:pt x="42" y="207"/>
                  </a:cubicBezTo>
                  <a:cubicBezTo>
                    <a:pt x="42" y="207"/>
                    <a:pt x="43" y="208"/>
                    <a:pt x="43" y="208"/>
                  </a:cubicBezTo>
                  <a:cubicBezTo>
                    <a:pt x="43" y="208"/>
                    <a:pt x="39" y="211"/>
                    <a:pt x="40" y="210"/>
                  </a:cubicBezTo>
                  <a:cubicBezTo>
                    <a:pt x="41" y="210"/>
                    <a:pt x="41" y="209"/>
                    <a:pt x="42" y="209"/>
                  </a:cubicBezTo>
                  <a:cubicBezTo>
                    <a:pt x="41" y="210"/>
                    <a:pt x="40" y="212"/>
                    <a:pt x="42" y="212"/>
                  </a:cubicBezTo>
                  <a:cubicBezTo>
                    <a:pt x="42" y="212"/>
                    <a:pt x="44" y="211"/>
                    <a:pt x="43" y="212"/>
                  </a:cubicBezTo>
                  <a:cubicBezTo>
                    <a:pt x="43" y="212"/>
                    <a:pt x="42" y="212"/>
                    <a:pt x="41" y="213"/>
                  </a:cubicBezTo>
                  <a:cubicBezTo>
                    <a:pt x="41" y="213"/>
                    <a:pt x="43" y="213"/>
                    <a:pt x="43" y="213"/>
                  </a:cubicBezTo>
                  <a:cubicBezTo>
                    <a:pt x="41" y="216"/>
                    <a:pt x="40" y="211"/>
                    <a:pt x="39" y="212"/>
                  </a:cubicBezTo>
                  <a:cubicBezTo>
                    <a:pt x="38" y="212"/>
                    <a:pt x="37" y="213"/>
                    <a:pt x="37" y="213"/>
                  </a:cubicBezTo>
                  <a:cubicBezTo>
                    <a:pt x="37" y="214"/>
                    <a:pt x="38" y="215"/>
                    <a:pt x="38" y="215"/>
                  </a:cubicBezTo>
                  <a:cubicBezTo>
                    <a:pt x="37" y="215"/>
                    <a:pt x="37" y="214"/>
                    <a:pt x="36" y="214"/>
                  </a:cubicBezTo>
                  <a:cubicBezTo>
                    <a:pt x="36" y="214"/>
                    <a:pt x="37" y="215"/>
                    <a:pt x="37" y="215"/>
                  </a:cubicBezTo>
                  <a:cubicBezTo>
                    <a:pt x="37" y="215"/>
                    <a:pt x="36" y="216"/>
                    <a:pt x="36" y="216"/>
                  </a:cubicBezTo>
                  <a:cubicBezTo>
                    <a:pt x="35" y="216"/>
                    <a:pt x="36" y="217"/>
                    <a:pt x="35" y="217"/>
                  </a:cubicBezTo>
                  <a:cubicBezTo>
                    <a:pt x="36" y="217"/>
                    <a:pt x="32" y="218"/>
                    <a:pt x="34" y="218"/>
                  </a:cubicBezTo>
                  <a:cubicBezTo>
                    <a:pt x="34" y="219"/>
                    <a:pt x="33" y="218"/>
                    <a:pt x="33" y="218"/>
                  </a:cubicBezTo>
                  <a:cubicBezTo>
                    <a:pt x="33" y="219"/>
                    <a:pt x="33" y="220"/>
                    <a:pt x="33" y="220"/>
                  </a:cubicBezTo>
                  <a:cubicBezTo>
                    <a:pt x="33" y="221"/>
                    <a:pt x="34" y="221"/>
                    <a:pt x="34" y="221"/>
                  </a:cubicBezTo>
                  <a:cubicBezTo>
                    <a:pt x="34" y="221"/>
                    <a:pt x="28" y="223"/>
                    <a:pt x="31" y="224"/>
                  </a:cubicBezTo>
                  <a:cubicBezTo>
                    <a:pt x="32" y="224"/>
                    <a:pt x="33" y="223"/>
                    <a:pt x="33" y="223"/>
                  </a:cubicBezTo>
                  <a:cubicBezTo>
                    <a:pt x="34" y="222"/>
                    <a:pt x="33" y="223"/>
                    <a:pt x="33" y="223"/>
                  </a:cubicBezTo>
                  <a:cubicBezTo>
                    <a:pt x="33" y="223"/>
                    <a:pt x="34" y="223"/>
                    <a:pt x="34" y="223"/>
                  </a:cubicBezTo>
                  <a:cubicBezTo>
                    <a:pt x="33" y="223"/>
                    <a:pt x="31" y="224"/>
                    <a:pt x="32" y="224"/>
                  </a:cubicBezTo>
                  <a:cubicBezTo>
                    <a:pt x="32" y="225"/>
                    <a:pt x="33" y="226"/>
                    <a:pt x="33" y="226"/>
                  </a:cubicBezTo>
                  <a:cubicBezTo>
                    <a:pt x="35" y="227"/>
                    <a:pt x="37" y="223"/>
                    <a:pt x="39" y="223"/>
                  </a:cubicBezTo>
                  <a:cubicBezTo>
                    <a:pt x="38" y="223"/>
                    <a:pt x="37" y="223"/>
                    <a:pt x="37" y="222"/>
                  </a:cubicBezTo>
                  <a:cubicBezTo>
                    <a:pt x="37" y="223"/>
                    <a:pt x="42" y="215"/>
                    <a:pt x="42" y="220"/>
                  </a:cubicBezTo>
                  <a:cubicBezTo>
                    <a:pt x="42" y="220"/>
                    <a:pt x="40" y="220"/>
                    <a:pt x="40" y="221"/>
                  </a:cubicBezTo>
                  <a:cubicBezTo>
                    <a:pt x="39" y="222"/>
                    <a:pt x="42" y="222"/>
                    <a:pt x="42" y="222"/>
                  </a:cubicBezTo>
                  <a:cubicBezTo>
                    <a:pt x="42" y="223"/>
                    <a:pt x="38" y="224"/>
                    <a:pt x="37" y="225"/>
                  </a:cubicBezTo>
                  <a:cubicBezTo>
                    <a:pt x="37" y="225"/>
                    <a:pt x="39" y="225"/>
                    <a:pt x="39" y="225"/>
                  </a:cubicBezTo>
                  <a:cubicBezTo>
                    <a:pt x="39" y="229"/>
                    <a:pt x="34" y="226"/>
                    <a:pt x="34" y="227"/>
                  </a:cubicBezTo>
                  <a:cubicBezTo>
                    <a:pt x="34" y="228"/>
                    <a:pt x="35" y="229"/>
                    <a:pt x="35" y="229"/>
                  </a:cubicBezTo>
                  <a:cubicBezTo>
                    <a:pt x="35" y="229"/>
                    <a:pt x="32" y="228"/>
                    <a:pt x="32" y="229"/>
                  </a:cubicBezTo>
                  <a:cubicBezTo>
                    <a:pt x="32" y="228"/>
                    <a:pt x="34" y="227"/>
                    <a:pt x="32" y="226"/>
                  </a:cubicBezTo>
                  <a:cubicBezTo>
                    <a:pt x="32" y="226"/>
                    <a:pt x="32" y="224"/>
                    <a:pt x="32" y="225"/>
                  </a:cubicBezTo>
                  <a:cubicBezTo>
                    <a:pt x="31" y="225"/>
                    <a:pt x="31" y="226"/>
                    <a:pt x="30" y="226"/>
                  </a:cubicBezTo>
                  <a:cubicBezTo>
                    <a:pt x="30" y="227"/>
                    <a:pt x="28" y="227"/>
                    <a:pt x="28" y="228"/>
                  </a:cubicBezTo>
                  <a:cubicBezTo>
                    <a:pt x="28" y="229"/>
                    <a:pt x="30" y="227"/>
                    <a:pt x="30" y="228"/>
                  </a:cubicBezTo>
                  <a:cubicBezTo>
                    <a:pt x="30" y="228"/>
                    <a:pt x="28" y="229"/>
                    <a:pt x="28" y="229"/>
                  </a:cubicBezTo>
                  <a:cubicBezTo>
                    <a:pt x="27" y="228"/>
                    <a:pt x="28" y="227"/>
                    <a:pt x="27" y="227"/>
                  </a:cubicBezTo>
                  <a:cubicBezTo>
                    <a:pt x="27" y="226"/>
                    <a:pt x="24" y="228"/>
                    <a:pt x="24" y="229"/>
                  </a:cubicBezTo>
                  <a:cubicBezTo>
                    <a:pt x="24" y="233"/>
                    <a:pt x="26" y="227"/>
                    <a:pt x="27" y="230"/>
                  </a:cubicBezTo>
                  <a:cubicBezTo>
                    <a:pt x="27" y="233"/>
                    <a:pt x="23" y="230"/>
                    <a:pt x="23" y="231"/>
                  </a:cubicBezTo>
                  <a:cubicBezTo>
                    <a:pt x="23" y="231"/>
                    <a:pt x="23" y="232"/>
                    <a:pt x="23" y="232"/>
                  </a:cubicBezTo>
                  <a:cubicBezTo>
                    <a:pt x="23" y="232"/>
                    <a:pt x="22" y="231"/>
                    <a:pt x="22" y="231"/>
                  </a:cubicBezTo>
                  <a:cubicBezTo>
                    <a:pt x="22" y="232"/>
                    <a:pt x="23" y="232"/>
                    <a:pt x="23" y="233"/>
                  </a:cubicBezTo>
                  <a:cubicBezTo>
                    <a:pt x="24" y="234"/>
                    <a:pt x="24" y="233"/>
                    <a:pt x="25" y="233"/>
                  </a:cubicBezTo>
                  <a:cubicBezTo>
                    <a:pt x="25" y="233"/>
                    <a:pt x="24" y="233"/>
                    <a:pt x="24" y="233"/>
                  </a:cubicBezTo>
                  <a:cubicBezTo>
                    <a:pt x="24" y="233"/>
                    <a:pt x="25" y="233"/>
                    <a:pt x="25" y="233"/>
                  </a:cubicBezTo>
                  <a:cubicBezTo>
                    <a:pt x="25" y="233"/>
                    <a:pt x="24" y="233"/>
                    <a:pt x="24" y="233"/>
                  </a:cubicBezTo>
                  <a:cubicBezTo>
                    <a:pt x="24" y="234"/>
                    <a:pt x="26" y="235"/>
                    <a:pt x="25" y="235"/>
                  </a:cubicBezTo>
                  <a:cubicBezTo>
                    <a:pt x="25" y="236"/>
                    <a:pt x="23" y="235"/>
                    <a:pt x="23" y="234"/>
                  </a:cubicBezTo>
                  <a:cubicBezTo>
                    <a:pt x="23" y="233"/>
                    <a:pt x="21" y="232"/>
                    <a:pt x="22" y="231"/>
                  </a:cubicBezTo>
                  <a:cubicBezTo>
                    <a:pt x="21" y="232"/>
                    <a:pt x="20" y="232"/>
                    <a:pt x="21" y="233"/>
                  </a:cubicBezTo>
                  <a:cubicBezTo>
                    <a:pt x="20" y="233"/>
                    <a:pt x="19" y="233"/>
                    <a:pt x="18" y="234"/>
                  </a:cubicBezTo>
                  <a:cubicBezTo>
                    <a:pt x="18" y="234"/>
                    <a:pt x="17" y="233"/>
                    <a:pt x="17" y="233"/>
                  </a:cubicBezTo>
                  <a:cubicBezTo>
                    <a:pt x="17" y="232"/>
                    <a:pt x="13" y="232"/>
                    <a:pt x="14" y="234"/>
                  </a:cubicBezTo>
                  <a:cubicBezTo>
                    <a:pt x="15" y="234"/>
                    <a:pt x="17" y="235"/>
                    <a:pt x="16" y="236"/>
                  </a:cubicBezTo>
                  <a:cubicBezTo>
                    <a:pt x="16" y="236"/>
                    <a:pt x="14" y="236"/>
                    <a:pt x="14" y="237"/>
                  </a:cubicBezTo>
                  <a:cubicBezTo>
                    <a:pt x="15" y="237"/>
                    <a:pt x="19" y="236"/>
                    <a:pt x="19" y="236"/>
                  </a:cubicBezTo>
                  <a:cubicBezTo>
                    <a:pt x="18" y="237"/>
                    <a:pt x="17" y="238"/>
                    <a:pt x="18" y="238"/>
                  </a:cubicBezTo>
                  <a:cubicBezTo>
                    <a:pt x="18" y="239"/>
                    <a:pt x="19" y="238"/>
                    <a:pt x="20" y="238"/>
                  </a:cubicBezTo>
                  <a:cubicBezTo>
                    <a:pt x="20" y="239"/>
                    <a:pt x="18" y="240"/>
                    <a:pt x="18" y="239"/>
                  </a:cubicBezTo>
                  <a:cubicBezTo>
                    <a:pt x="18" y="238"/>
                    <a:pt x="17" y="237"/>
                    <a:pt x="16" y="237"/>
                  </a:cubicBezTo>
                  <a:cubicBezTo>
                    <a:pt x="16" y="238"/>
                    <a:pt x="16" y="239"/>
                    <a:pt x="16" y="239"/>
                  </a:cubicBezTo>
                  <a:cubicBezTo>
                    <a:pt x="15" y="238"/>
                    <a:pt x="16" y="237"/>
                    <a:pt x="15" y="237"/>
                  </a:cubicBezTo>
                  <a:cubicBezTo>
                    <a:pt x="14" y="236"/>
                    <a:pt x="13" y="238"/>
                    <a:pt x="13" y="238"/>
                  </a:cubicBezTo>
                  <a:cubicBezTo>
                    <a:pt x="12" y="238"/>
                    <a:pt x="12" y="237"/>
                    <a:pt x="12" y="237"/>
                  </a:cubicBezTo>
                  <a:cubicBezTo>
                    <a:pt x="12" y="237"/>
                    <a:pt x="10" y="237"/>
                    <a:pt x="10" y="238"/>
                  </a:cubicBezTo>
                  <a:cubicBezTo>
                    <a:pt x="11" y="239"/>
                    <a:pt x="13" y="239"/>
                    <a:pt x="14" y="240"/>
                  </a:cubicBezTo>
                  <a:cubicBezTo>
                    <a:pt x="14" y="240"/>
                    <a:pt x="14" y="241"/>
                    <a:pt x="15" y="242"/>
                  </a:cubicBezTo>
                  <a:cubicBezTo>
                    <a:pt x="16" y="242"/>
                    <a:pt x="17" y="241"/>
                    <a:pt x="17" y="242"/>
                  </a:cubicBezTo>
                  <a:cubicBezTo>
                    <a:pt x="17" y="242"/>
                    <a:pt x="15" y="242"/>
                    <a:pt x="14" y="243"/>
                  </a:cubicBezTo>
                  <a:cubicBezTo>
                    <a:pt x="14" y="241"/>
                    <a:pt x="14" y="239"/>
                    <a:pt x="13" y="240"/>
                  </a:cubicBezTo>
                  <a:cubicBezTo>
                    <a:pt x="12" y="240"/>
                    <a:pt x="11" y="240"/>
                    <a:pt x="11" y="241"/>
                  </a:cubicBezTo>
                  <a:cubicBezTo>
                    <a:pt x="11" y="242"/>
                    <a:pt x="13" y="244"/>
                    <a:pt x="12" y="244"/>
                  </a:cubicBezTo>
                  <a:cubicBezTo>
                    <a:pt x="12" y="244"/>
                    <a:pt x="11" y="241"/>
                    <a:pt x="11" y="241"/>
                  </a:cubicBezTo>
                  <a:cubicBezTo>
                    <a:pt x="9" y="240"/>
                    <a:pt x="8" y="241"/>
                    <a:pt x="8" y="243"/>
                  </a:cubicBezTo>
                  <a:cubicBezTo>
                    <a:pt x="8" y="243"/>
                    <a:pt x="9" y="244"/>
                    <a:pt x="9" y="244"/>
                  </a:cubicBezTo>
                  <a:cubicBezTo>
                    <a:pt x="9" y="244"/>
                    <a:pt x="11" y="244"/>
                    <a:pt x="11" y="245"/>
                  </a:cubicBezTo>
                  <a:cubicBezTo>
                    <a:pt x="10" y="246"/>
                    <a:pt x="8" y="244"/>
                    <a:pt x="8" y="244"/>
                  </a:cubicBezTo>
                  <a:cubicBezTo>
                    <a:pt x="8" y="244"/>
                    <a:pt x="8" y="245"/>
                    <a:pt x="7" y="245"/>
                  </a:cubicBezTo>
                  <a:cubicBezTo>
                    <a:pt x="7" y="245"/>
                    <a:pt x="8" y="243"/>
                    <a:pt x="8" y="243"/>
                  </a:cubicBezTo>
                  <a:cubicBezTo>
                    <a:pt x="7" y="242"/>
                    <a:pt x="7" y="244"/>
                    <a:pt x="7" y="244"/>
                  </a:cubicBezTo>
                  <a:cubicBezTo>
                    <a:pt x="7" y="245"/>
                    <a:pt x="5" y="243"/>
                    <a:pt x="5" y="243"/>
                  </a:cubicBezTo>
                  <a:cubicBezTo>
                    <a:pt x="4" y="243"/>
                    <a:pt x="6" y="244"/>
                    <a:pt x="5" y="244"/>
                  </a:cubicBezTo>
                  <a:cubicBezTo>
                    <a:pt x="4" y="245"/>
                    <a:pt x="4" y="243"/>
                    <a:pt x="4" y="243"/>
                  </a:cubicBezTo>
                  <a:cubicBezTo>
                    <a:pt x="4" y="242"/>
                    <a:pt x="2" y="242"/>
                    <a:pt x="3" y="243"/>
                  </a:cubicBezTo>
                  <a:cubicBezTo>
                    <a:pt x="4" y="244"/>
                    <a:pt x="5" y="244"/>
                    <a:pt x="5" y="245"/>
                  </a:cubicBezTo>
                  <a:cubicBezTo>
                    <a:pt x="4" y="246"/>
                    <a:pt x="3" y="246"/>
                    <a:pt x="3" y="246"/>
                  </a:cubicBezTo>
                  <a:cubicBezTo>
                    <a:pt x="3" y="246"/>
                    <a:pt x="6" y="246"/>
                    <a:pt x="6" y="246"/>
                  </a:cubicBezTo>
                  <a:cubicBezTo>
                    <a:pt x="8" y="246"/>
                    <a:pt x="9" y="247"/>
                    <a:pt x="10" y="248"/>
                  </a:cubicBezTo>
                  <a:cubicBezTo>
                    <a:pt x="10" y="248"/>
                    <a:pt x="12" y="248"/>
                    <a:pt x="12" y="248"/>
                  </a:cubicBezTo>
                  <a:cubicBezTo>
                    <a:pt x="12" y="247"/>
                    <a:pt x="11" y="247"/>
                    <a:pt x="11" y="247"/>
                  </a:cubicBezTo>
                  <a:cubicBezTo>
                    <a:pt x="11" y="247"/>
                    <a:pt x="14" y="247"/>
                    <a:pt x="13" y="247"/>
                  </a:cubicBezTo>
                  <a:cubicBezTo>
                    <a:pt x="11" y="249"/>
                    <a:pt x="9" y="247"/>
                    <a:pt x="9" y="248"/>
                  </a:cubicBezTo>
                  <a:cubicBezTo>
                    <a:pt x="8" y="248"/>
                    <a:pt x="10" y="249"/>
                    <a:pt x="9" y="249"/>
                  </a:cubicBezTo>
                  <a:cubicBezTo>
                    <a:pt x="9" y="248"/>
                    <a:pt x="8" y="247"/>
                    <a:pt x="8" y="247"/>
                  </a:cubicBezTo>
                  <a:cubicBezTo>
                    <a:pt x="8" y="248"/>
                    <a:pt x="8" y="249"/>
                    <a:pt x="8" y="249"/>
                  </a:cubicBezTo>
                  <a:cubicBezTo>
                    <a:pt x="9" y="247"/>
                    <a:pt x="6" y="246"/>
                    <a:pt x="5" y="246"/>
                  </a:cubicBezTo>
                  <a:cubicBezTo>
                    <a:pt x="3" y="246"/>
                    <a:pt x="1" y="249"/>
                    <a:pt x="2" y="250"/>
                  </a:cubicBezTo>
                  <a:cubicBezTo>
                    <a:pt x="3" y="251"/>
                    <a:pt x="4" y="250"/>
                    <a:pt x="4" y="251"/>
                  </a:cubicBezTo>
                  <a:cubicBezTo>
                    <a:pt x="5" y="251"/>
                    <a:pt x="2" y="251"/>
                    <a:pt x="3" y="251"/>
                  </a:cubicBezTo>
                  <a:cubicBezTo>
                    <a:pt x="3" y="253"/>
                    <a:pt x="8" y="252"/>
                    <a:pt x="7" y="253"/>
                  </a:cubicBezTo>
                  <a:cubicBezTo>
                    <a:pt x="5" y="254"/>
                    <a:pt x="4" y="252"/>
                    <a:pt x="2" y="252"/>
                  </a:cubicBezTo>
                  <a:cubicBezTo>
                    <a:pt x="1" y="252"/>
                    <a:pt x="0" y="253"/>
                    <a:pt x="2" y="254"/>
                  </a:cubicBezTo>
                  <a:cubicBezTo>
                    <a:pt x="2" y="254"/>
                    <a:pt x="6" y="252"/>
                    <a:pt x="5" y="254"/>
                  </a:cubicBezTo>
                  <a:cubicBezTo>
                    <a:pt x="5" y="254"/>
                    <a:pt x="2" y="254"/>
                    <a:pt x="1" y="255"/>
                  </a:cubicBezTo>
                  <a:cubicBezTo>
                    <a:pt x="0" y="256"/>
                    <a:pt x="5" y="259"/>
                    <a:pt x="6" y="256"/>
                  </a:cubicBezTo>
                  <a:cubicBezTo>
                    <a:pt x="6" y="256"/>
                    <a:pt x="9" y="257"/>
                    <a:pt x="9" y="257"/>
                  </a:cubicBezTo>
                  <a:cubicBezTo>
                    <a:pt x="10" y="257"/>
                    <a:pt x="11" y="257"/>
                    <a:pt x="11" y="256"/>
                  </a:cubicBezTo>
                  <a:cubicBezTo>
                    <a:pt x="12" y="256"/>
                    <a:pt x="16" y="258"/>
                    <a:pt x="16" y="256"/>
                  </a:cubicBezTo>
                  <a:cubicBezTo>
                    <a:pt x="16" y="255"/>
                    <a:pt x="16" y="252"/>
                    <a:pt x="18" y="253"/>
                  </a:cubicBezTo>
                  <a:cubicBezTo>
                    <a:pt x="19" y="253"/>
                    <a:pt x="16" y="255"/>
                    <a:pt x="16" y="255"/>
                  </a:cubicBezTo>
                  <a:cubicBezTo>
                    <a:pt x="15" y="257"/>
                    <a:pt x="18" y="256"/>
                    <a:pt x="19" y="256"/>
                  </a:cubicBezTo>
                  <a:cubicBezTo>
                    <a:pt x="19" y="258"/>
                    <a:pt x="16" y="257"/>
                    <a:pt x="15" y="257"/>
                  </a:cubicBezTo>
                  <a:cubicBezTo>
                    <a:pt x="12" y="257"/>
                    <a:pt x="17" y="260"/>
                    <a:pt x="15" y="261"/>
                  </a:cubicBezTo>
                  <a:cubicBezTo>
                    <a:pt x="11" y="261"/>
                    <a:pt x="15" y="256"/>
                    <a:pt x="12" y="257"/>
                  </a:cubicBezTo>
                  <a:cubicBezTo>
                    <a:pt x="9" y="257"/>
                    <a:pt x="11" y="259"/>
                    <a:pt x="10" y="259"/>
                  </a:cubicBezTo>
                  <a:cubicBezTo>
                    <a:pt x="9" y="258"/>
                    <a:pt x="9" y="257"/>
                    <a:pt x="8" y="257"/>
                  </a:cubicBezTo>
                  <a:cubicBezTo>
                    <a:pt x="7" y="257"/>
                    <a:pt x="6" y="257"/>
                    <a:pt x="5" y="257"/>
                  </a:cubicBezTo>
                  <a:cubicBezTo>
                    <a:pt x="5" y="257"/>
                    <a:pt x="4" y="258"/>
                    <a:pt x="4" y="258"/>
                  </a:cubicBezTo>
                  <a:cubicBezTo>
                    <a:pt x="3" y="258"/>
                    <a:pt x="2" y="257"/>
                    <a:pt x="2" y="257"/>
                  </a:cubicBezTo>
                  <a:cubicBezTo>
                    <a:pt x="1" y="258"/>
                    <a:pt x="0" y="260"/>
                    <a:pt x="1" y="260"/>
                  </a:cubicBezTo>
                  <a:cubicBezTo>
                    <a:pt x="2" y="261"/>
                    <a:pt x="5" y="260"/>
                    <a:pt x="4" y="260"/>
                  </a:cubicBezTo>
                  <a:cubicBezTo>
                    <a:pt x="4" y="261"/>
                    <a:pt x="2" y="261"/>
                    <a:pt x="2" y="262"/>
                  </a:cubicBezTo>
                  <a:cubicBezTo>
                    <a:pt x="2" y="261"/>
                    <a:pt x="1" y="261"/>
                    <a:pt x="1" y="261"/>
                  </a:cubicBezTo>
                  <a:cubicBezTo>
                    <a:pt x="1" y="261"/>
                    <a:pt x="2" y="264"/>
                    <a:pt x="2" y="264"/>
                  </a:cubicBezTo>
                  <a:cubicBezTo>
                    <a:pt x="3" y="264"/>
                    <a:pt x="4" y="263"/>
                    <a:pt x="3" y="263"/>
                  </a:cubicBezTo>
                  <a:cubicBezTo>
                    <a:pt x="3" y="263"/>
                    <a:pt x="4" y="263"/>
                    <a:pt x="4" y="263"/>
                  </a:cubicBezTo>
                  <a:cubicBezTo>
                    <a:pt x="4" y="263"/>
                    <a:pt x="5" y="261"/>
                    <a:pt x="6" y="262"/>
                  </a:cubicBezTo>
                  <a:cubicBezTo>
                    <a:pt x="5" y="263"/>
                    <a:pt x="3" y="263"/>
                    <a:pt x="3" y="264"/>
                  </a:cubicBezTo>
                  <a:cubicBezTo>
                    <a:pt x="3" y="265"/>
                    <a:pt x="5" y="266"/>
                    <a:pt x="5" y="265"/>
                  </a:cubicBezTo>
                  <a:cubicBezTo>
                    <a:pt x="5" y="267"/>
                    <a:pt x="1" y="266"/>
                    <a:pt x="1" y="267"/>
                  </a:cubicBezTo>
                  <a:cubicBezTo>
                    <a:pt x="2" y="268"/>
                    <a:pt x="2" y="268"/>
                    <a:pt x="2" y="269"/>
                  </a:cubicBezTo>
                  <a:cubicBezTo>
                    <a:pt x="3" y="271"/>
                    <a:pt x="4" y="267"/>
                    <a:pt x="5" y="267"/>
                  </a:cubicBezTo>
                  <a:cubicBezTo>
                    <a:pt x="6" y="266"/>
                    <a:pt x="4" y="269"/>
                    <a:pt x="4" y="269"/>
                  </a:cubicBezTo>
                  <a:cubicBezTo>
                    <a:pt x="4" y="270"/>
                    <a:pt x="4" y="270"/>
                    <a:pt x="4" y="270"/>
                  </a:cubicBezTo>
                  <a:cubicBezTo>
                    <a:pt x="5" y="271"/>
                    <a:pt x="5" y="271"/>
                    <a:pt x="5" y="272"/>
                  </a:cubicBezTo>
                  <a:cubicBezTo>
                    <a:pt x="5" y="272"/>
                    <a:pt x="6" y="268"/>
                    <a:pt x="7" y="268"/>
                  </a:cubicBezTo>
                  <a:cubicBezTo>
                    <a:pt x="8" y="269"/>
                    <a:pt x="7" y="269"/>
                    <a:pt x="8" y="270"/>
                  </a:cubicBezTo>
                  <a:cubicBezTo>
                    <a:pt x="8" y="270"/>
                    <a:pt x="9" y="270"/>
                    <a:pt x="9" y="270"/>
                  </a:cubicBezTo>
                  <a:cubicBezTo>
                    <a:pt x="9" y="271"/>
                    <a:pt x="6" y="270"/>
                    <a:pt x="6" y="272"/>
                  </a:cubicBezTo>
                  <a:cubicBezTo>
                    <a:pt x="6" y="272"/>
                    <a:pt x="4" y="274"/>
                    <a:pt x="4" y="274"/>
                  </a:cubicBezTo>
                  <a:cubicBezTo>
                    <a:pt x="7" y="276"/>
                    <a:pt x="5" y="274"/>
                    <a:pt x="9" y="274"/>
                  </a:cubicBezTo>
                  <a:cubicBezTo>
                    <a:pt x="8" y="274"/>
                    <a:pt x="5" y="276"/>
                    <a:pt x="5" y="276"/>
                  </a:cubicBezTo>
                  <a:cubicBezTo>
                    <a:pt x="5" y="276"/>
                    <a:pt x="6" y="276"/>
                    <a:pt x="6" y="276"/>
                  </a:cubicBezTo>
                  <a:cubicBezTo>
                    <a:pt x="6" y="276"/>
                    <a:pt x="4" y="277"/>
                    <a:pt x="5" y="277"/>
                  </a:cubicBezTo>
                  <a:cubicBezTo>
                    <a:pt x="4" y="277"/>
                    <a:pt x="4" y="276"/>
                    <a:pt x="4" y="276"/>
                  </a:cubicBezTo>
                  <a:cubicBezTo>
                    <a:pt x="3" y="276"/>
                    <a:pt x="3" y="277"/>
                    <a:pt x="3" y="278"/>
                  </a:cubicBezTo>
                  <a:cubicBezTo>
                    <a:pt x="2" y="279"/>
                    <a:pt x="2" y="278"/>
                    <a:pt x="1" y="278"/>
                  </a:cubicBezTo>
                  <a:cubicBezTo>
                    <a:pt x="0" y="278"/>
                    <a:pt x="2" y="279"/>
                    <a:pt x="2" y="279"/>
                  </a:cubicBezTo>
                  <a:cubicBezTo>
                    <a:pt x="3" y="280"/>
                    <a:pt x="2" y="281"/>
                    <a:pt x="3" y="281"/>
                  </a:cubicBezTo>
                  <a:cubicBezTo>
                    <a:pt x="4" y="281"/>
                    <a:pt x="4" y="279"/>
                    <a:pt x="4" y="279"/>
                  </a:cubicBezTo>
                  <a:cubicBezTo>
                    <a:pt x="5" y="277"/>
                    <a:pt x="7" y="277"/>
                    <a:pt x="7" y="279"/>
                  </a:cubicBezTo>
                  <a:cubicBezTo>
                    <a:pt x="8" y="279"/>
                    <a:pt x="6" y="280"/>
                    <a:pt x="6" y="280"/>
                  </a:cubicBezTo>
                  <a:cubicBezTo>
                    <a:pt x="6" y="281"/>
                    <a:pt x="6" y="281"/>
                    <a:pt x="6" y="281"/>
                  </a:cubicBezTo>
                  <a:cubicBezTo>
                    <a:pt x="6" y="281"/>
                    <a:pt x="10" y="280"/>
                    <a:pt x="9" y="281"/>
                  </a:cubicBezTo>
                  <a:cubicBezTo>
                    <a:pt x="9" y="282"/>
                    <a:pt x="7" y="281"/>
                    <a:pt x="6" y="283"/>
                  </a:cubicBezTo>
                  <a:cubicBezTo>
                    <a:pt x="6" y="283"/>
                    <a:pt x="7" y="283"/>
                    <a:pt x="7" y="283"/>
                  </a:cubicBezTo>
                  <a:cubicBezTo>
                    <a:pt x="6" y="284"/>
                    <a:pt x="5" y="283"/>
                    <a:pt x="6" y="286"/>
                  </a:cubicBezTo>
                  <a:cubicBezTo>
                    <a:pt x="5" y="285"/>
                    <a:pt x="4" y="287"/>
                    <a:pt x="4" y="287"/>
                  </a:cubicBezTo>
                  <a:cubicBezTo>
                    <a:pt x="3" y="286"/>
                    <a:pt x="4" y="285"/>
                    <a:pt x="3" y="284"/>
                  </a:cubicBezTo>
                  <a:cubicBezTo>
                    <a:pt x="2" y="284"/>
                    <a:pt x="3" y="286"/>
                    <a:pt x="3" y="286"/>
                  </a:cubicBezTo>
                  <a:cubicBezTo>
                    <a:pt x="3" y="288"/>
                    <a:pt x="2" y="288"/>
                    <a:pt x="2" y="289"/>
                  </a:cubicBezTo>
                  <a:cubicBezTo>
                    <a:pt x="3" y="292"/>
                    <a:pt x="5" y="292"/>
                    <a:pt x="6" y="294"/>
                  </a:cubicBezTo>
                  <a:cubicBezTo>
                    <a:pt x="7" y="294"/>
                    <a:pt x="8" y="295"/>
                    <a:pt x="9" y="295"/>
                  </a:cubicBezTo>
                  <a:cubicBezTo>
                    <a:pt x="10" y="296"/>
                    <a:pt x="10" y="293"/>
                    <a:pt x="11" y="295"/>
                  </a:cubicBezTo>
                  <a:cubicBezTo>
                    <a:pt x="12" y="295"/>
                    <a:pt x="7" y="297"/>
                    <a:pt x="9" y="298"/>
                  </a:cubicBezTo>
                  <a:cubicBezTo>
                    <a:pt x="10" y="298"/>
                    <a:pt x="11" y="298"/>
                    <a:pt x="12" y="298"/>
                  </a:cubicBezTo>
                  <a:cubicBezTo>
                    <a:pt x="12" y="298"/>
                    <a:pt x="13" y="297"/>
                    <a:pt x="13" y="297"/>
                  </a:cubicBezTo>
                  <a:cubicBezTo>
                    <a:pt x="14" y="298"/>
                    <a:pt x="12" y="298"/>
                    <a:pt x="12" y="299"/>
                  </a:cubicBezTo>
                  <a:cubicBezTo>
                    <a:pt x="13" y="299"/>
                    <a:pt x="14" y="298"/>
                    <a:pt x="14" y="298"/>
                  </a:cubicBezTo>
                  <a:cubicBezTo>
                    <a:pt x="15" y="298"/>
                    <a:pt x="15" y="299"/>
                    <a:pt x="16" y="298"/>
                  </a:cubicBezTo>
                  <a:cubicBezTo>
                    <a:pt x="16" y="298"/>
                    <a:pt x="17" y="298"/>
                    <a:pt x="17" y="298"/>
                  </a:cubicBezTo>
                  <a:cubicBezTo>
                    <a:pt x="17" y="298"/>
                    <a:pt x="18" y="298"/>
                    <a:pt x="18" y="298"/>
                  </a:cubicBezTo>
                  <a:cubicBezTo>
                    <a:pt x="19" y="297"/>
                    <a:pt x="19" y="296"/>
                    <a:pt x="19" y="296"/>
                  </a:cubicBezTo>
                  <a:cubicBezTo>
                    <a:pt x="20" y="296"/>
                    <a:pt x="20" y="297"/>
                    <a:pt x="21" y="297"/>
                  </a:cubicBezTo>
                  <a:cubicBezTo>
                    <a:pt x="21" y="297"/>
                    <a:pt x="22" y="296"/>
                    <a:pt x="22" y="296"/>
                  </a:cubicBezTo>
                  <a:cubicBezTo>
                    <a:pt x="22" y="295"/>
                    <a:pt x="22" y="296"/>
                    <a:pt x="23" y="295"/>
                  </a:cubicBezTo>
                  <a:cubicBezTo>
                    <a:pt x="24" y="294"/>
                    <a:pt x="25" y="293"/>
                    <a:pt x="26" y="292"/>
                  </a:cubicBezTo>
                  <a:cubicBezTo>
                    <a:pt x="26" y="292"/>
                    <a:pt x="26" y="290"/>
                    <a:pt x="26" y="291"/>
                  </a:cubicBezTo>
                  <a:cubicBezTo>
                    <a:pt x="27" y="292"/>
                    <a:pt x="27" y="292"/>
                    <a:pt x="28" y="290"/>
                  </a:cubicBezTo>
                  <a:cubicBezTo>
                    <a:pt x="28" y="290"/>
                    <a:pt x="26" y="290"/>
                    <a:pt x="27" y="289"/>
                  </a:cubicBezTo>
                  <a:cubicBezTo>
                    <a:pt x="27" y="289"/>
                    <a:pt x="29" y="289"/>
                    <a:pt x="29" y="289"/>
                  </a:cubicBezTo>
                  <a:cubicBezTo>
                    <a:pt x="29" y="288"/>
                    <a:pt x="28" y="288"/>
                    <a:pt x="28" y="287"/>
                  </a:cubicBezTo>
                  <a:cubicBezTo>
                    <a:pt x="29" y="286"/>
                    <a:pt x="31" y="286"/>
                    <a:pt x="31" y="286"/>
                  </a:cubicBezTo>
                  <a:cubicBezTo>
                    <a:pt x="31" y="285"/>
                    <a:pt x="30" y="285"/>
                    <a:pt x="30" y="284"/>
                  </a:cubicBezTo>
                  <a:cubicBezTo>
                    <a:pt x="30" y="284"/>
                    <a:pt x="32" y="285"/>
                    <a:pt x="32" y="285"/>
                  </a:cubicBezTo>
                  <a:cubicBezTo>
                    <a:pt x="32" y="287"/>
                    <a:pt x="32" y="286"/>
                    <a:pt x="34" y="286"/>
                  </a:cubicBezTo>
                  <a:cubicBezTo>
                    <a:pt x="35" y="286"/>
                    <a:pt x="34" y="285"/>
                    <a:pt x="35" y="284"/>
                  </a:cubicBezTo>
                  <a:cubicBezTo>
                    <a:pt x="35" y="284"/>
                    <a:pt x="35" y="285"/>
                    <a:pt x="35" y="285"/>
                  </a:cubicBezTo>
                  <a:cubicBezTo>
                    <a:pt x="36" y="285"/>
                    <a:pt x="35" y="283"/>
                    <a:pt x="36" y="282"/>
                  </a:cubicBezTo>
                  <a:cubicBezTo>
                    <a:pt x="36" y="282"/>
                    <a:pt x="36" y="283"/>
                    <a:pt x="36" y="283"/>
                  </a:cubicBezTo>
                  <a:cubicBezTo>
                    <a:pt x="37" y="283"/>
                    <a:pt x="36" y="281"/>
                    <a:pt x="36" y="281"/>
                  </a:cubicBezTo>
                  <a:cubicBezTo>
                    <a:pt x="35" y="280"/>
                    <a:pt x="36" y="279"/>
                    <a:pt x="36" y="278"/>
                  </a:cubicBezTo>
                  <a:cubicBezTo>
                    <a:pt x="36" y="277"/>
                    <a:pt x="35" y="277"/>
                    <a:pt x="35" y="276"/>
                  </a:cubicBezTo>
                  <a:cubicBezTo>
                    <a:pt x="35" y="275"/>
                    <a:pt x="36" y="277"/>
                    <a:pt x="36" y="277"/>
                  </a:cubicBezTo>
                  <a:cubicBezTo>
                    <a:pt x="36" y="277"/>
                    <a:pt x="36" y="279"/>
                    <a:pt x="36" y="279"/>
                  </a:cubicBezTo>
                  <a:cubicBezTo>
                    <a:pt x="38" y="278"/>
                    <a:pt x="36" y="274"/>
                    <a:pt x="37" y="274"/>
                  </a:cubicBezTo>
                  <a:cubicBezTo>
                    <a:pt x="38" y="274"/>
                    <a:pt x="37" y="276"/>
                    <a:pt x="37" y="277"/>
                  </a:cubicBezTo>
                  <a:cubicBezTo>
                    <a:pt x="37" y="278"/>
                    <a:pt x="38" y="279"/>
                    <a:pt x="38" y="279"/>
                  </a:cubicBezTo>
                  <a:cubicBezTo>
                    <a:pt x="37" y="280"/>
                    <a:pt x="38" y="281"/>
                    <a:pt x="38" y="282"/>
                  </a:cubicBezTo>
                  <a:cubicBezTo>
                    <a:pt x="38" y="281"/>
                    <a:pt x="38" y="281"/>
                    <a:pt x="38" y="281"/>
                  </a:cubicBezTo>
                  <a:cubicBezTo>
                    <a:pt x="39" y="281"/>
                    <a:pt x="38" y="282"/>
                    <a:pt x="38" y="282"/>
                  </a:cubicBezTo>
                  <a:cubicBezTo>
                    <a:pt x="38" y="283"/>
                    <a:pt x="39" y="283"/>
                    <a:pt x="39" y="284"/>
                  </a:cubicBezTo>
                  <a:cubicBezTo>
                    <a:pt x="40" y="284"/>
                    <a:pt x="40" y="284"/>
                    <a:pt x="41" y="284"/>
                  </a:cubicBezTo>
                  <a:cubicBezTo>
                    <a:pt x="42" y="282"/>
                    <a:pt x="43" y="286"/>
                    <a:pt x="43" y="286"/>
                  </a:cubicBezTo>
                  <a:cubicBezTo>
                    <a:pt x="43" y="287"/>
                    <a:pt x="43" y="288"/>
                    <a:pt x="44" y="287"/>
                  </a:cubicBezTo>
                  <a:cubicBezTo>
                    <a:pt x="46" y="285"/>
                    <a:pt x="45" y="283"/>
                    <a:pt x="45" y="281"/>
                  </a:cubicBezTo>
                  <a:cubicBezTo>
                    <a:pt x="45" y="280"/>
                    <a:pt x="44" y="278"/>
                    <a:pt x="45" y="277"/>
                  </a:cubicBezTo>
                  <a:cubicBezTo>
                    <a:pt x="47" y="276"/>
                    <a:pt x="45" y="275"/>
                    <a:pt x="46" y="274"/>
                  </a:cubicBezTo>
                  <a:cubicBezTo>
                    <a:pt x="47" y="273"/>
                    <a:pt x="48" y="273"/>
                    <a:pt x="49" y="272"/>
                  </a:cubicBezTo>
                  <a:cubicBezTo>
                    <a:pt x="50" y="271"/>
                    <a:pt x="50" y="270"/>
                    <a:pt x="50" y="269"/>
                  </a:cubicBezTo>
                  <a:cubicBezTo>
                    <a:pt x="49" y="267"/>
                    <a:pt x="50" y="266"/>
                    <a:pt x="50" y="264"/>
                  </a:cubicBezTo>
                  <a:cubicBezTo>
                    <a:pt x="49" y="263"/>
                    <a:pt x="49" y="262"/>
                    <a:pt x="48" y="261"/>
                  </a:cubicBezTo>
                  <a:cubicBezTo>
                    <a:pt x="47" y="260"/>
                    <a:pt x="47" y="259"/>
                    <a:pt x="49" y="258"/>
                  </a:cubicBezTo>
                  <a:cubicBezTo>
                    <a:pt x="51" y="258"/>
                    <a:pt x="52" y="254"/>
                    <a:pt x="51" y="253"/>
                  </a:cubicBezTo>
                  <a:cubicBezTo>
                    <a:pt x="50" y="252"/>
                    <a:pt x="48" y="252"/>
                    <a:pt x="47" y="251"/>
                  </a:cubicBezTo>
                  <a:cubicBezTo>
                    <a:pt x="46" y="249"/>
                    <a:pt x="47" y="246"/>
                    <a:pt x="47" y="245"/>
                  </a:cubicBezTo>
                  <a:cubicBezTo>
                    <a:pt x="48" y="242"/>
                    <a:pt x="47" y="241"/>
                    <a:pt x="46" y="239"/>
                  </a:cubicBezTo>
                  <a:cubicBezTo>
                    <a:pt x="45" y="238"/>
                    <a:pt x="45" y="238"/>
                    <a:pt x="46" y="237"/>
                  </a:cubicBezTo>
                  <a:cubicBezTo>
                    <a:pt x="46" y="236"/>
                    <a:pt x="45" y="235"/>
                    <a:pt x="46" y="234"/>
                  </a:cubicBezTo>
                  <a:cubicBezTo>
                    <a:pt x="46" y="234"/>
                    <a:pt x="47" y="229"/>
                    <a:pt x="46" y="228"/>
                  </a:cubicBezTo>
                  <a:cubicBezTo>
                    <a:pt x="46" y="228"/>
                    <a:pt x="45" y="233"/>
                    <a:pt x="45" y="233"/>
                  </a:cubicBezTo>
                  <a:cubicBezTo>
                    <a:pt x="45" y="233"/>
                    <a:pt x="45" y="230"/>
                    <a:pt x="45" y="230"/>
                  </a:cubicBezTo>
                  <a:cubicBezTo>
                    <a:pt x="45" y="228"/>
                    <a:pt x="46" y="228"/>
                    <a:pt x="46" y="226"/>
                  </a:cubicBezTo>
                  <a:cubicBezTo>
                    <a:pt x="46" y="226"/>
                    <a:pt x="46" y="225"/>
                    <a:pt x="46" y="225"/>
                  </a:cubicBezTo>
                  <a:cubicBezTo>
                    <a:pt x="46" y="224"/>
                    <a:pt x="46" y="224"/>
                    <a:pt x="47" y="223"/>
                  </a:cubicBezTo>
                  <a:cubicBezTo>
                    <a:pt x="48" y="221"/>
                    <a:pt x="50" y="218"/>
                    <a:pt x="53" y="218"/>
                  </a:cubicBezTo>
                  <a:cubicBezTo>
                    <a:pt x="55" y="218"/>
                    <a:pt x="57" y="220"/>
                    <a:pt x="57" y="217"/>
                  </a:cubicBezTo>
                  <a:cubicBezTo>
                    <a:pt x="57" y="215"/>
                    <a:pt x="57" y="214"/>
                    <a:pt x="56" y="213"/>
                  </a:cubicBezTo>
                  <a:cubicBezTo>
                    <a:pt x="56" y="212"/>
                    <a:pt x="55" y="212"/>
                    <a:pt x="54" y="211"/>
                  </a:cubicBezTo>
                  <a:cubicBezTo>
                    <a:pt x="54" y="211"/>
                    <a:pt x="55" y="208"/>
                    <a:pt x="56" y="207"/>
                  </a:cubicBezTo>
                  <a:cubicBezTo>
                    <a:pt x="56" y="206"/>
                    <a:pt x="57" y="205"/>
                    <a:pt x="57" y="203"/>
                  </a:cubicBezTo>
                  <a:cubicBezTo>
                    <a:pt x="57" y="203"/>
                    <a:pt x="58" y="202"/>
                    <a:pt x="58" y="201"/>
                  </a:cubicBezTo>
                  <a:cubicBezTo>
                    <a:pt x="58" y="199"/>
                    <a:pt x="58" y="198"/>
                    <a:pt x="58" y="196"/>
                  </a:cubicBezTo>
                  <a:cubicBezTo>
                    <a:pt x="58" y="194"/>
                    <a:pt x="58" y="193"/>
                    <a:pt x="57" y="191"/>
                  </a:cubicBezTo>
                  <a:cubicBezTo>
                    <a:pt x="58" y="190"/>
                    <a:pt x="60" y="191"/>
                    <a:pt x="61" y="190"/>
                  </a:cubicBezTo>
                  <a:cubicBezTo>
                    <a:pt x="63" y="188"/>
                    <a:pt x="62" y="189"/>
                    <a:pt x="62" y="186"/>
                  </a:cubicBezTo>
                  <a:cubicBezTo>
                    <a:pt x="61" y="185"/>
                    <a:pt x="64" y="182"/>
                    <a:pt x="64" y="181"/>
                  </a:cubicBezTo>
                  <a:cubicBezTo>
                    <a:pt x="65" y="180"/>
                    <a:pt x="67" y="178"/>
                    <a:pt x="66" y="176"/>
                  </a:cubicBezTo>
                  <a:cubicBezTo>
                    <a:pt x="66" y="176"/>
                    <a:pt x="63" y="172"/>
                    <a:pt x="65" y="172"/>
                  </a:cubicBezTo>
                  <a:cubicBezTo>
                    <a:pt x="67" y="172"/>
                    <a:pt x="66" y="169"/>
                    <a:pt x="67" y="168"/>
                  </a:cubicBezTo>
                  <a:cubicBezTo>
                    <a:pt x="67" y="167"/>
                    <a:pt x="68" y="164"/>
                    <a:pt x="69" y="164"/>
                  </a:cubicBezTo>
                  <a:cubicBezTo>
                    <a:pt x="70" y="164"/>
                    <a:pt x="72" y="165"/>
                    <a:pt x="72" y="165"/>
                  </a:cubicBezTo>
                  <a:cubicBezTo>
                    <a:pt x="74" y="165"/>
                    <a:pt x="72" y="159"/>
                    <a:pt x="73" y="158"/>
                  </a:cubicBezTo>
                  <a:cubicBezTo>
                    <a:pt x="74" y="156"/>
                    <a:pt x="81" y="160"/>
                    <a:pt x="82" y="159"/>
                  </a:cubicBezTo>
                  <a:cubicBezTo>
                    <a:pt x="85" y="157"/>
                    <a:pt x="82" y="158"/>
                    <a:pt x="82" y="156"/>
                  </a:cubicBezTo>
                  <a:cubicBezTo>
                    <a:pt x="81" y="155"/>
                    <a:pt x="83" y="154"/>
                    <a:pt x="83" y="153"/>
                  </a:cubicBezTo>
                  <a:cubicBezTo>
                    <a:pt x="83" y="152"/>
                    <a:pt x="83" y="152"/>
                    <a:pt x="82" y="151"/>
                  </a:cubicBezTo>
                  <a:cubicBezTo>
                    <a:pt x="82" y="151"/>
                    <a:pt x="81" y="150"/>
                    <a:pt x="81" y="150"/>
                  </a:cubicBezTo>
                  <a:cubicBezTo>
                    <a:pt x="82" y="149"/>
                    <a:pt x="83" y="149"/>
                    <a:pt x="84" y="149"/>
                  </a:cubicBezTo>
                  <a:cubicBezTo>
                    <a:pt x="84" y="149"/>
                    <a:pt x="83" y="149"/>
                    <a:pt x="83" y="149"/>
                  </a:cubicBezTo>
                  <a:cubicBezTo>
                    <a:pt x="83" y="148"/>
                    <a:pt x="86" y="149"/>
                    <a:pt x="86" y="149"/>
                  </a:cubicBezTo>
                  <a:cubicBezTo>
                    <a:pt x="85" y="147"/>
                    <a:pt x="85" y="144"/>
                    <a:pt x="88" y="145"/>
                  </a:cubicBezTo>
                  <a:cubicBezTo>
                    <a:pt x="90" y="146"/>
                    <a:pt x="91" y="149"/>
                    <a:pt x="92" y="150"/>
                  </a:cubicBezTo>
                  <a:cubicBezTo>
                    <a:pt x="93" y="151"/>
                    <a:pt x="92" y="153"/>
                    <a:pt x="94" y="152"/>
                  </a:cubicBezTo>
                  <a:cubicBezTo>
                    <a:pt x="95" y="152"/>
                    <a:pt x="96" y="152"/>
                    <a:pt x="97" y="152"/>
                  </a:cubicBezTo>
                  <a:cubicBezTo>
                    <a:pt x="99" y="152"/>
                    <a:pt x="99" y="151"/>
                    <a:pt x="99" y="150"/>
                  </a:cubicBezTo>
                  <a:cubicBezTo>
                    <a:pt x="99" y="149"/>
                    <a:pt x="101" y="149"/>
                    <a:pt x="101" y="149"/>
                  </a:cubicBezTo>
                  <a:cubicBezTo>
                    <a:pt x="102" y="150"/>
                    <a:pt x="105" y="151"/>
                    <a:pt x="105" y="151"/>
                  </a:cubicBezTo>
                  <a:cubicBezTo>
                    <a:pt x="105" y="151"/>
                    <a:pt x="106" y="151"/>
                    <a:pt x="106" y="150"/>
                  </a:cubicBezTo>
                  <a:cubicBezTo>
                    <a:pt x="106" y="149"/>
                    <a:pt x="106" y="149"/>
                    <a:pt x="106" y="148"/>
                  </a:cubicBezTo>
                  <a:cubicBezTo>
                    <a:pt x="106" y="146"/>
                    <a:pt x="107" y="147"/>
                    <a:pt x="108" y="147"/>
                  </a:cubicBezTo>
                  <a:cubicBezTo>
                    <a:pt x="109" y="147"/>
                    <a:pt x="107" y="143"/>
                    <a:pt x="107" y="143"/>
                  </a:cubicBezTo>
                  <a:cubicBezTo>
                    <a:pt x="107" y="141"/>
                    <a:pt x="107" y="140"/>
                    <a:pt x="106" y="138"/>
                  </a:cubicBezTo>
                  <a:cubicBezTo>
                    <a:pt x="106" y="137"/>
                    <a:pt x="107" y="131"/>
                    <a:pt x="109" y="132"/>
                  </a:cubicBezTo>
                  <a:cubicBezTo>
                    <a:pt x="110" y="132"/>
                    <a:pt x="111" y="133"/>
                    <a:pt x="111" y="131"/>
                  </a:cubicBezTo>
                  <a:cubicBezTo>
                    <a:pt x="112" y="130"/>
                    <a:pt x="113" y="129"/>
                    <a:pt x="114" y="129"/>
                  </a:cubicBezTo>
                  <a:cubicBezTo>
                    <a:pt x="114" y="129"/>
                    <a:pt x="114" y="129"/>
                    <a:pt x="114" y="129"/>
                  </a:cubicBezTo>
                  <a:cubicBezTo>
                    <a:pt x="114" y="130"/>
                    <a:pt x="116" y="131"/>
                    <a:pt x="117" y="131"/>
                  </a:cubicBezTo>
                  <a:cubicBezTo>
                    <a:pt x="119" y="132"/>
                    <a:pt x="121" y="133"/>
                    <a:pt x="122" y="134"/>
                  </a:cubicBezTo>
                  <a:cubicBezTo>
                    <a:pt x="123" y="137"/>
                    <a:pt x="119" y="139"/>
                    <a:pt x="123" y="141"/>
                  </a:cubicBezTo>
                  <a:cubicBezTo>
                    <a:pt x="124" y="141"/>
                    <a:pt x="123" y="137"/>
                    <a:pt x="123" y="137"/>
                  </a:cubicBezTo>
                  <a:cubicBezTo>
                    <a:pt x="124" y="134"/>
                    <a:pt x="126" y="134"/>
                    <a:pt x="125" y="131"/>
                  </a:cubicBezTo>
                  <a:cubicBezTo>
                    <a:pt x="125" y="132"/>
                    <a:pt x="128" y="132"/>
                    <a:pt x="128" y="132"/>
                  </a:cubicBezTo>
                  <a:cubicBezTo>
                    <a:pt x="130" y="131"/>
                    <a:pt x="128" y="129"/>
                    <a:pt x="128" y="129"/>
                  </a:cubicBezTo>
                  <a:cubicBezTo>
                    <a:pt x="127" y="129"/>
                    <a:pt x="124" y="129"/>
                    <a:pt x="125" y="128"/>
                  </a:cubicBezTo>
                  <a:cubicBezTo>
                    <a:pt x="125" y="128"/>
                    <a:pt x="124" y="131"/>
                    <a:pt x="125" y="131"/>
                  </a:cubicBezTo>
                  <a:cubicBezTo>
                    <a:pt x="124" y="131"/>
                    <a:pt x="123" y="130"/>
                    <a:pt x="122" y="131"/>
                  </a:cubicBezTo>
                  <a:cubicBezTo>
                    <a:pt x="123" y="130"/>
                    <a:pt x="123" y="129"/>
                    <a:pt x="122" y="129"/>
                  </a:cubicBezTo>
                  <a:cubicBezTo>
                    <a:pt x="122" y="128"/>
                    <a:pt x="121" y="130"/>
                    <a:pt x="121" y="130"/>
                  </a:cubicBezTo>
                  <a:cubicBezTo>
                    <a:pt x="120" y="129"/>
                    <a:pt x="122" y="129"/>
                    <a:pt x="122" y="128"/>
                  </a:cubicBezTo>
                  <a:cubicBezTo>
                    <a:pt x="121" y="127"/>
                    <a:pt x="120" y="128"/>
                    <a:pt x="119" y="128"/>
                  </a:cubicBezTo>
                  <a:cubicBezTo>
                    <a:pt x="118" y="127"/>
                    <a:pt x="117" y="127"/>
                    <a:pt x="117" y="128"/>
                  </a:cubicBezTo>
                  <a:cubicBezTo>
                    <a:pt x="118" y="126"/>
                    <a:pt x="121" y="127"/>
                    <a:pt x="123" y="126"/>
                  </a:cubicBezTo>
                  <a:cubicBezTo>
                    <a:pt x="124" y="126"/>
                    <a:pt x="124" y="124"/>
                    <a:pt x="124" y="124"/>
                  </a:cubicBezTo>
                  <a:cubicBezTo>
                    <a:pt x="124" y="123"/>
                    <a:pt x="126" y="122"/>
                    <a:pt x="126" y="122"/>
                  </a:cubicBezTo>
                  <a:cubicBezTo>
                    <a:pt x="126" y="121"/>
                    <a:pt x="125" y="121"/>
                    <a:pt x="124" y="120"/>
                  </a:cubicBezTo>
                  <a:cubicBezTo>
                    <a:pt x="124" y="120"/>
                    <a:pt x="123" y="120"/>
                    <a:pt x="123" y="120"/>
                  </a:cubicBezTo>
                  <a:cubicBezTo>
                    <a:pt x="123" y="120"/>
                    <a:pt x="120" y="121"/>
                    <a:pt x="121" y="120"/>
                  </a:cubicBezTo>
                  <a:cubicBezTo>
                    <a:pt x="122" y="119"/>
                    <a:pt x="122" y="119"/>
                    <a:pt x="120" y="118"/>
                  </a:cubicBezTo>
                  <a:cubicBezTo>
                    <a:pt x="120" y="118"/>
                    <a:pt x="118" y="117"/>
                    <a:pt x="118" y="118"/>
                  </a:cubicBezTo>
                  <a:cubicBezTo>
                    <a:pt x="118" y="118"/>
                    <a:pt x="121" y="119"/>
                    <a:pt x="119" y="120"/>
                  </a:cubicBezTo>
                  <a:cubicBezTo>
                    <a:pt x="117" y="120"/>
                    <a:pt x="117" y="120"/>
                    <a:pt x="117" y="119"/>
                  </a:cubicBezTo>
                  <a:cubicBezTo>
                    <a:pt x="116" y="118"/>
                    <a:pt x="115" y="117"/>
                    <a:pt x="114" y="118"/>
                  </a:cubicBezTo>
                  <a:cubicBezTo>
                    <a:pt x="114" y="119"/>
                    <a:pt x="114" y="120"/>
                    <a:pt x="114" y="121"/>
                  </a:cubicBezTo>
                  <a:cubicBezTo>
                    <a:pt x="114" y="122"/>
                    <a:pt x="115" y="123"/>
                    <a:pt x="115" y="123"/>
                  </a:cubicBezTo>
                  <a:cubicBezTo>
                    <a:pt x="114" y="124"/>
                    <a:pt x="114" y="123"/>
                    <a:pt x="113" y="123"/>
                  </a:cubicBezTo>
                  <a:cubicBezTo>
                    <a:pt x="113" y="123"/>
                    <a:pt x="112" y="124"/>
                    <a:pt x="112" y="124"/>
                  </a:cubicBezTo>
                  <a:cubicBezTo>
                    <a:pt x="112" y="124"/>
                    <a:pt x="114" y="120"/>
                    <a:pt x="113" y="120"/>
                  </a:cubicBezTo>
                  <a:cubicBezTo>
                    <a:pt x="112" y="120"/>
                    <a:pt x="111" y="122"/>
                    <a:pt x="110" y="123"/>
                  </a:cubicBezTo>
                  <a:cubicBezTo>
                    <a:pt x="111" y="122"/>
                    <a:pt x="114" y="118"/>
                    <a:pt x="113" y="117"/>
                  </a:cubicBezTo>
                  <a:cubicBezTo>
                    <a:pt x="112" y="116"/>
                    <a:pt x="111" y="116"/>
                    <a:pt x="110" y="117"/>
                  </a:cubicBezTo>
                  <a:cubicBezTo>
                    <a:pt x="109" y="117"/>
                    <a:pt x="109" y="116"/>
                    <a:pt x="109" y="116"/>
                  </a:cubicBezTo>
                  <a:close/>
                  <a:moveTo>
                    <a:pt x="1" y="279"/>
                  </a:moveTo>
                  <a:cubicBezTo>
                    <a:pt x="1" y="279"/>
                    <a:pt x="1" y="279"/>
                    <a:pt x="1" y="279"/>
                  </a:cubicBezTo>
                  <a:cubicBezTo>
                    <a:pt x="2" y="279"/>
                    <a:pt x="2" y="279"/>
                    <a:pt x="1" y="279"/>
                  </a:cubicBezTo>
                  <a:close/>
                  <a:moveTo>
                    <a:pt x="2" y="279"/>
                  </a:moveTo>
                  <a:cubicBezTo>
                    <a:pt x="1" y="279"/>
                    <a:pt x="1" y="284"/>
                    <a:pt x="2" y="282"/>
                  </a:cubicBezTo>
                  <a:cubicBezTo>
                    <a:pt x="2" y="281"/>
                    <a:pt x="2" y="280"/>
                    <a:pt x="2" y="279"/>
                  </a:cubicBezTo>
                  <a:cubicBezTo>
                    <a:pt x="1" y="279"/>
                    <a:pt x="2" y="280"/>
                    <a:pt x="2" y="279"/>
                  </a:cubicBezTo>
                  <a:close/>
                  <a:moveTo>
                    <a:pt x="63" y="165"/>
                  </a:moveTo>
                  <a:cubicBezTo>
                    <a:pt x="63" y="165"/>
                    <a:pt x="63" y="165"/>
                    <a:pt x="63" y="165"/>
                  </a:cubicBezTo>
                  <a:cubicBezTo>
                    <a:pt x="63" y="165"/>
                    <a:pt x="63" y="165"/>
                    <a:pt x="63" y="165"/>
                  </a:cubicBezTo>
                  <a:close/>
                  <a:moveTo>
                    <a:pt x="63" y="165"/>
                  </a:moveTo>
                  <a:cubicBezTo>
                    <a:pt x="63" y="165"/>
                    <a:pt x="63" y="164"/>
                    <a:pt x="63" y="163"/>
                  </a:cubicBezTo>
                  <a:cubicBezTo>
                    <a:pt x="63" y="164"/>
                    <a:pt x="63" y="163"/>
                    <a:pt x="63" y="162"/>
                  </a:cubicBezTo>
                  <a:cubicBezTo>
                    <a:pt x="62" y="164"/>
                    <a:pt x="63" y="165"/>
                    <a:pt x="61" y="164"/>
                  </a:cubicBezTo>
                  <a:cubicBezTo>
                    <a:pt x="60" y="164"/>
                    <a:pt x="59" y="164"/>
                    <a:pt x="60" y="165"/>
                  </a:cubicBezTo>
                  <a:cubicBezTo>
                    <a:pt x="60" y="166"/>
                    <a:pt x="62" y="165"/>
                    <a:pt x="62" y="165"/>
                  </a:cubicBezTo>
                  <a:cubicBezTo>
                    <a:pt x="62" y="165"/>
                    <a:pt x="62" y="165"/>
                    <a:pt x="62" y="165"/>
                  </a:cubicBezTo>
                  <a:cubicBezTo>
                    <a:pt x="63" y="165"/>
                    <a:pt x="63" y="165"/>
                    <a:pt x="63" y="165"/>
                  </a:cubicBezTo>
                  <a:cubicBezTo>
                    <a:pt x="63" y="165"/>
                    <a:pt x="63" y="165"/>
                    <a:pt x="63" y="165"/>
                  </a:cubicBezTo>
                  <a:close/>
                  <a:moveTo>
                    <a:pt x="100" y="127"/>
                  </a:moveTo>
                  <a:cubicBezTo>
                    <a:pt x="100" y="127"/>
                    <a:pt x="100" y="127"/>
                    <a:pt x="101" y="127"/>
                  </a:cubicBezTo>
                  <a:cubicBezTo>
                    <a:pt x="101" y="127"/>
                    <a:pt x="100" y="127"/>
                    <a:pt x="100" y="127"/>
                  </a:cubicBezTo>
                  <a:close/>
                  <a:moveTo>
                    <a:pt x="101" y="117"/>
                  </a:moveTo>
                  <a:cubicBezTo>
                    <a:pt x="99" y="117"/>
                    <a:pt x="99" y="118"/>
                    <a:pt x="101" y="120"/>
                  </a:cubicBezTo>
                  <a:cubicBezTo>
                    <a:pt x="101" y="120"/>
                    <a:pt x="103" y="119"/>
                    <a:pt x="103" y="119"/>
                  </a:cubicBezTo>
                  <a:cubicBezTo>
                    <a:pt x="103" y="118"/>
                    <a:pt x="101" y="117"/>
                    <a:pt x="101" y="117"/>
                  </a:cubicBezTo>
                  <a:cubicBezTo>
                    <a:pt x="99" y="117"/>
                    <a:pt x="101" y="117"/>
                    <a:pt x="101" y="117"/>
                  </a:cubicBezTo>
                  <a:close/>
                  <a:moveTo>
                    <a:pt x="92" y="124"/>
                  </a:moveTo>
                  <a:cubicBezTo>
                    <a:pt x="92" y="124"/>
                    <a:pt x="91" y="125"/>
                    <a:pt x="90" y="125"/>
                  </a:cubicBezTo>
                  <a:cubicBezTo>
                    <a:pt x="89" y="126"/>
                    <a:pt x="90" y="126"/>
                    <a:pt x="90" y="126"/>
                  </a:cubicBezTo>
                  <a:cubicBezTo>
                    <a:pt x="89" y="128"/>
                    <a:pt x="89" y="125"/>
                    <a:pt x="89" y="126"/>
                  </a:cubicBezTo>
                  <a:cubicBezTo>
                    <a:pt x="88" y="126"/>
                    <a:pt x="89" y="126"/>
                    <a:pt x="89" y="126"/>
                  </a:cubicBezTo>
                  <a:cubicBezTo>
                    <a:pt x="88" y="126"/>
                    <a:pt x="88" y="126"/>
                    <a:pt x="88" y="126"/>
                  </a:cubicBezTo>
                  <a:cubicBezTo>
                    <a:pt x="88" y="126"/>
                    <a:pt x="89" y="127"/>
                    <a:pt x="88" y="127"/>
                  </a:cubicBezTo>
                  <a:cubicBezTo>
                    <a:pt x="88" y="127"/>
                    <a:pt x="88" y="127"/>
                    <a:pt x="87" y="127"/>
                  </a:cubicBezTo>
                  <a:cubicBezTo>
                    <a:pt x="89" y="127"/>
                    <a:pt x="88" y="128"/>
                    <a:pt x="87" y="129"/>
                  </a:cubicBezTo>
                  <a:cubicBezTo>
                    <a:pt x="90" y="129"/>
                    <a:pt x="92" y="127"/>
                    <a:pt x="93" y="124"/>
                  </a:cubicBezTo>
                  <a:cubicBezTo>
                    <a:pt x="93" y="124"/>
                    <a:pt x="92" y="124"/>
                    <a:pt x="92" y="124"/>
                  </a:cubicBezTo>
                  <a:cubicBezTo>
                    <a:pt x="92" y="124"/>
                    <a:pt x="92" y="124"/>
                    <a:pt x="92" y="124"/>
                  </a:cubicBezTo>
                  <a:cubicBezTo>
                    <a:pt x="91" y="125"/>
                    <a:pt x="92" y="124"/>
                    <a:pt x="92" y="124"/>
                  </a:cubicBezTo>
                  <a:close/>
                  <a:moveTo>
                    <a:pt x="86" y="127"/>
                  </a:moveTo>
                  <a:cubicBezTo>
                    <a:pt x="86" y="127"/>
                    <a:pt x="87" y="127"/>
                    <a:pt x="87" y="127"/>
                  </a:cubicBezTo>
                  <a:cubicBezTo>
                    <a:pt x="87" y="127"/>
                    <a:pt x="86" y="127"/>
                    <a:pt x="86" y="127"/>
                  </a:cubicBezTo>
                  <a:close/>
                  <a:moveTo>
                    <a:pt x="82" y="133"/>
                  </a:moveTo>
                  <a:cubicBezTo>
                    <a:pt x="80" y="133"/>
                    <a:pt x="81" y="135"/>
                    <a:pt x="81" y="136"/>
                  </a:cubicBezTo>
                  <a:cubicBezTo>
                    <a:pt x="81" y="135"/>
                    <a:pt x="83" y="133"/>
                    <a:pt x="82" y="133"/>
                  </a:cubicBezTo>
                  <a:close/>
                  <a:moveTo>
                    <a:pt x="79" y="137"/>
                  </a:moveTo>
                  <a:cubicBezTo>
                    <a:pt x="79" y="137"/>
                    <a:pt x="79" y="137"/>
                    <a:pt x="79" y="137"/>
                  </a:cubicBezTo>
                  <a:cubicBezTo>
                    <a:pt x="79" y="137"/>
                    <a:pt x="79" y="137"/>
                    <a:pt x="79" y="137"/>
                  </a:cubicBezTo>
                  <a:close/>
                  <a:moveTo>
                    <a:pt x="76" y="137"/>
                  </a:moveTo>
                  <a:cubicBezTo>
                    <a:pt x="75" y="137"/>
                    <a:pt x="74" y="138"/>
                    <a:pt x="73" y="139"/>
                  </a:cubicBezTo>
                  <a:cubicBezTo>
                    <a:pt x="73" y="139"/>
                    <a:pt x="75" y="139"/>
                    <a:pt x="75" y="140"/>
                  </a:cubicBezTo>
                  <a:cubicBezTo>
                    <a:pt x="80" y="138"/>
                    <a:pt x="78" y="137"/>
                    <a:pt x="76" y="137"/>
                  </a:cubicBezTo>
                  <a:cubicBezTo>
                    <a:pt x="75" y="137"/>
                    <a:pt x="78" y="137"/>
                    <a:pt x="76" y="137"/>
                  </a:cubicBezTo>
                  <a:close/>
                  <a:moveTo>
                    <a:pt x="58" y="154"/>
                  </a:moveTo>
                  <a:cubicBezTo>
                    <a:pt x="57" y="154"/>
                    <a:pt x="55" y="156"/>
                    <a:pt x="55" y="158"/>
                  </a:cubicBezTo>
                  <a:cubicBezTo>
                    <a:pt x="55" y="156"/>
                    <a:pt x="58" y="157"/>
                    <a:pt x="58" y="156"/>
                  </a:cubicBezTo>
                  <a:cubicBezTo>
                    <a:pt x="58" y="155"/>
                    <a:pt x="60" y="155"/>
                    <a:pt x="57" y="158"/>
                  </a:cubicBezTo>
                  <a:cubicBezTo>
                    <a:pt x="58" y="158"/>
                    <a:pt x="58" y="158"/>
                    <a:pt x="58" y="158"/>
                  </a:cubicBezTo>
                  <a:cubicBezTo>
                    <a:pt x="59" y="158"/>
                    <a:pt x="61" y="157"/>
                    <a:pt x="60" y="156"/>
                  </a:cubicBezTo>
                  <a:cubicBezTo>
                    <a:pt x="59" y="156"/>
                    <a:pt x="60" y="154"/>
                    <a:pt x="58" y="154"/>
                  </a:cubicBezTo>
                  <a:cubicBezTo>
                    <a:pt x="57" y="154"/>
                    <a:pt x="59" y="154"/>
                    <a:pt x="58" y="154"/>
                  </a:cubicBezTo>
                  <a:close/>
                  <a:moveTo>
                    <a:pt x="52" y="162"/>
                  </a:moveTo>
                  <a:cubicBezTo>
                    <a:pt x="51" y="162"/>
                    <a:pt x="51" y="165"/>
                    <a:pt x="51" y="165"/>
                  </a:cubicBezTo>
                  <a:cubicBezTo>
                    <a:pt x="52" y="165"/>
                    <a:pt x="55" y="162"/>
                    <a:pt x="52" y="162"/>
                  </a:cubicBezTo>
                  <a:cubicBezTo>
                    <a:pt x="52" y="162"/>
                    <a:pt x="55" y="162"/>
                    <a:pt x="52" y="162"/>
                  </a:cubicBezTo>
                  <a:close/>
                  <a:moveTo>
                    <a:pt x="42" y="208"/>
                  </a:moveTo>
                  <a:cubicBezTo>
                    <a:pt x="41" y="208"/>
                    <a:pt x="40" y="208"/>
                    <a:pt x="41" y="208"/>
                  </a:cubicBezTo>
                  <a:cubicBezTo>
                    <a:pt x="41" y="208"/>
                    <a:pt x="41" y="208"/>
                    <a:pt x="42" y="208"/>
                  </a:cubicBezTo>
                  <a:close/>
                  <a:moveTo>
                    <a:pt x="27" y="222"/>
                  </a:moveTo>
                  <a:cubicBezTo>
                    <a:pt x="26" y="221"/>
                    <a:pt x="21" y="224"/>
                    <a:pt x="25" y="223"/>
                  </a:cubicBezTo>
                  <a:cubicBezTo>
                    <a:pt x="26" y="223"/>
                    <a:pt x="27" y="223"/>
                    <a:pt x="27" y="223"/>
                  </a:cubicBezTo>
                  <a:cubicBezTo>
                    <a:pt x="27" y="223"/>
                    <a:pt x="27" y="222"/>
                    <a:pt x="27" y="222"/>
                  </a:cubicBezTo>
                  <a:cubicBezTo>
                    <a:pt x="26" y="221"/>
                    <a:pt x="27" y="222"/>
                    <a:pt x="27" y="222"/>
                  </a:cubicBezTo>
                  <a:close/>
                  <a:moveTo>
                    <a:pt x="9" y="240"/>
                  </a:moveTo>
                  <a:cubicBezTo>
                    <a:pt x="9" y="241"/>
                    <a:pt x="8" y="240"/>
                    <a:pt x="8" y="240"/>
                  </a:cubicBezTo>
                  <a:cubicBezTo>
                    <a:pt x="8" y="241"/>
                    <a:pt x="8" y="241"/>
                    <a:pt x="8" y="241"/>
                  </a:cubicBezTo>
                  <a:cubicBezTo>
                    <a:pt x="8" y="242"/>
                    <a:pt x="9" y="241"/>
                    <a:pt x="9" y="241"/>
                  </a:cubicBezTo>
                  <a:cubicBezTo>
                    <a:pt x="9" y="241"/>
                    <a:pt x="9" y="241"/>
                    <a:pt x="9" y="241"/>
                  </a:cubicBezTo>
                  <a:cubicBezTo>
                    <a:pt x="10" y="240"/>
                    <a:pt x="9" y="240"/>
                    <a:pt x="9" y="24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143"/>
            <p:cNvSpPr>
              <a:spLocks/>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144"/>
            <p:cNvSpPr>
              <a:spLocks/>
            </p:cNvSpPr>
            <p:nvPr/>
          </p:nvSpPr>
          <p:spPr bwMode="auto">
            <a:xfrm>
              <a:off x="5096" y="3219"/>
              <a:ext cx="4" cy="0"/>
            </a:xfrm>
            <a:custGeom>
              <a:avLst/>
              <a:gdLst>
                <a:gd name="T0" fmla="*/ 1 w 1"/>
                <a:gd name="T1" fmla="*/ 0 w 1"/>
              </a:gdLst>
              <a:ahLst/>
              <a:cxnLst>
                <a:cxn ang="0">
                  <a:pos x="T0" y="0"/>
                </a:cxn>
                <a:cxn ang="0">
                  <a:pos x="T1" y="0"/>
                </a:cxn>
              </a:cxnLst>
              <a:rect l="0" t="0" r="r" b="b"/>
              <a:pathLst>
                <a:path w="1">
                  <a:moveTo>
                    <a:pt x="1" y="0"/>
                  </a:moveTo>
                  <a:cubicBezTo>
                    <a:pt x="1" y="0"/>
                    <a:pt x="1" y="0"/>
                    <a:pt x="0"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46" name="Freeform 145"/>
            <p:cNvSpPr>
              <a:spLocks/>
            </p:cNvSpPr>
            <p:nvPr/>
          </p:nvSpPr>
          <p:spPr bwMode="auto">
            <a:xfrm>
              <a:off x="3891" y="1329"/>
              <a:ext cx="1310" cy="1801"/>
            </a:xfrm>
            <a:custGeom>
              <a:avLst/>
              <a:gdLst>
                <a:gd name="T0" fmla="*/ 307 w 325"/>
                <a:gd name="T1" fmla="*/ 159 h 447"/>
                <a:gd name="T2" fmla="*/ 292 w 325"/>
                <a:gd name="T3" fmla="*/ 191 h 447"/>
                <a:gd name="T4" fmla="*/ 281 w 325"/>
                <a:gd name="T5" fmla="*/ 214 h 447"/>
                <a:gd name="T6" fmla="*/ 277 w 325"/>
                <a:gd name="T7" fmla="*/ 228 h 447"/>
                <a:gd name="T8" fmla="*/ 286 w 325"/>
                <a:gd name="T9" fmla="*/ 245 h 447"/>
                <a:gd name="T10" fmla="*/ 295 w 325"/>
                <a:gd name="T11" fmla="*/ 264 h 447"/>
                <a:gd name="T12" fmla="*/ 280 w 325"/>
                <a:gd name="T13" fmla="*/ 272 h 447"/>
                <a:gd name="T14" fmla="*/ 270 w 325"/>
                <a:gd name="T15" fmla="*/ 280 h 447"/>
                <a:gd name="T16" fmla="*/ 259 w 325"/>
                <a:gd name="T17" fmla="*/ 292 h 447"/>
                <a:gd name="T18" fmla="*/ 232 w 325"/>
                <a:gd name="T19" fmla="*/ 300 h 447"/>
                <a:gd name="T20" fmla="*/ 224 w 325"/>
                <a:gd name="T21" fmla="*/ 328 h 447"/>
                <a:gd name="T22" fmla="*/ 226 w 325"/>
                <a:gd name="T23" fmla="*/ 360 h 447"/>
                <a:gd name="T24" fmla="*/ 253 w 325"/>
                <a:gd name="T25" fmla="*/ 372 h 447"/>
                <a:gd name="T26" fmla="*/ 253 w 325"/>
                <a:gd name="T27" fmla="*/ 373 h 447"/>
                <a:gd name="T28" fmla="*/ 245 w 325"/>
                <a:gd name="T29" fmla="*/ 386 h 447"/>
                <a:gd name="T30" fmla="*/ 245 w 325"/>
                <a:gd name="T31" fmla="*/ 388 h 447"/>
                <a:gd name="T32" fmla="*/ 245 w 325"/>
                <a:gd name="T33" fmla="*/ 390 h 447"/>
                <a:gd name="T34" fmla="*/ 246 w 325"/>
                <a:gd name="T35" fmla="*/ 399 h 447"/>
                <a:gd name="T36" fmla="*/ 259 w 325"/>
                <a:gd name="T37" fmla="*/ 414 h 447"/>
                <a:gd name="T38" fmla="*/ 276 w 325"/>
                <a:gd name="T39" fmla="*/ 426 h 447"/>
                <a:gd name="T40" fmla="*/ 276 w 325"/>
                <a:gd name="T41" fmla="*/ 426 h 447"/>
                <a:gd name="T42" fmla="*/ 249 w 325"/>
                <a:gd name="T43" fmla="*/ 435 h 447"/>
                <a:gd name="T44" fmla="*/ 212 w 325"/>
                <a:gd name="T45" fmla="*/ 441 h 447"/>
                <a:gd name="T46" fmla="*/ 156 w 325"/>
                <a:gd name="T47" fmla="*/ 437 h 447"/>
                <a:gd name="T48" fmla="*/ 164 w 325"/>
                <a:gd name="T49" fmla="*/ 422 h 447"/>
                <a:gd name="T50" fmla="*/ 170 w 325"/>
                <a:gd name="T51" fmla="*/ 403 h 447"/>
                <a:gd name="T52" fmla="*/ 168 w 325"/>
                <a:gd name="T53" fmla="*/ 386 h 447"/>
                <a:gd name="T54" fmla="*/ 155 w 325"/>
                <a:gd name="T55" fmla="*/ 370 h 447"/>
                <a:gd name="T56" fmla="*/ 122 w 325"/>
                <a:gd name="T57" fmla="*/ 371 h 447"/>
                <a:gd name="T58" fmla="*/ 99 w 325"/>
                <a:gd name="T59" fmla="*/ 356 h 447"/>
                <a:gd name="T60" fmla="*/ 80 w 325"/>
                <a:gd name="T61" fmla="*/ 350 h 447"/>
                <a:gd name="T62" fmla="*/ 69 w 325"/>
                <a:gd name="T63" fmla="*/ 329 h 447"/>
                <a:gd name="T64" fmla="*/ 42 w 325"/>
                <a:gd name="T65" fmla="*/ 313 h 447"/>
                <a:gd name="T66" fmla="*/ 33 w 325"/>
                <a:gd name="T67" fmla="*/ 294 h 447"/>
                <a:gd name="T68" fmla="*/ 32 w 325"/>
                <a:gd name="T69" fmla="*/ 260 h 447"/>
                <a:gd name="T70" fmla="*/ 22 w 325"/>
                <a:gd name="T71" fmla="*/ 202 h 447"/>
                <a:gd name="T72" fmla="*/ 0 w 325"/>
                <a:gd name="T73" fmla="*/ 157 h 447"/>
                <a:gd name="T74" fmla="*/ 17 w 325"/>
                <a:gd name="T75" fmla="*/ 142 h 447"/>
                <a:gd name="T76" fmla="*/ 44 w 325"/>
                <a:gd name="T77" fmla="*/ 145 h 447"/>
                <a:gd name="T78" fmla="*/ 68 w 325"/>
                <a:gd name="T79" fmla="*/ 154 h 447"/>
                <a:gd name="T80" fmla="*/ 27 w 325"/>
                <a:gd name="T81" fmla="*/ 176 h 447"/>
                <a:gd name="T82" fmla="*/ 49 w 325"/>
                <a:gd name="T83" fmla="*/ 195 h 447"/>
                <a:gd name="T84" fmla="*/ 70 w 325"/>
                <a:gd name="T85" fmla="*/ 198 h 447"/>
                <a:gd name="T86" fmla="*/ 79 w 325"/>
                <a:gd name="T87" fmla="*/ 186 h 447"/>
                <a:gd name="T88" fmla="*/ 85 w 325"/>
                <a:gd name="T89" fmla="*/ 152 h 447"/>
                <a:gd name="T90" fmla="*/ 83 w 325"/>
                <a:gd name="T91" fmla="*/ 131 h 447"/>
                <a:gd name="T92" fmla="*/ 95 w 325"/>
                <a:gd name="T93" fmla="*/ 133 h 447"/>
                <a:gd name="T94" fmla="*/ 106 w 325"/>
                <a:gd name="T95" fmla="*/ 114 h 447"/>
                <a:gd name="T96" fmla="*/ 114 w 325"/>
                <a:gd name="T97" fmla="*/ 107 h 447"/>
                <a:gd name="T98" fmla="*/ 127 w 325"/>
                <a:gd name="T99" fmla="*/ 87 h 447"/>
                <a:gd name="T100" fmla="*/ 144 w 325"/>
                <a:gd name="T101" fmla="*/ 62 h 447"/>
                <a:gd name="T102" fmla="*/ 143 w 325"/>
                <a:gd name="T103" fmla="*/ 54 h 447"/>
                <a:gd name="T104" fmla="*/ 115 w 325"/>
                <a:gd name="T105" fmla="*/ 17 h 447"/>
                <a:gd name="T106" fmla="*/ 157 w 325"/>
                <a:gd name="T107" fmla="*/ 32 h 447"/>
                <a:gd name="T108" fmla="*/ 187 w 325"/>
                <a:gd name="T109" fmla="*/ 58 h 447"/>
                <a:gd name="T110" fmla="*/ 193 w 325"/>
                <a:gd name="T111" fmla="*/ 51 h 447"/>
                <a:gd name="T112" fmla="*/ 199 w 325"/>
                <a:gd name="T113" fmla="*/ 25 h 447"/>
                <a:gd name="T114" fmla="*/ 171 w 325"/>
                <a:gd name="T115" fmla="*/ 28 h 447"/>
                <a:gd name="T116" fmla="*/ 133 w 325"/>
                <a:gd name="T117" fmla="*/ 4 h 447"/>
                <a:gd name="T118" fmla="*/ 152 w 325"/>
                <a:gd name="T119" fmla="*/ 8 h 447"/>
                <a:gd name="T120" fmla="*/ 145 w 325"/>
                <a:gd name="T1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325" y="55"/>
                  </a:moveTo>
                  <a:cubicBezTo>
                    <a:pt x="325" y="82"/>
                    <a:pt x="325" y="109"/>
                    <a:pt x="325" y="136"/>
                  </a:cubicBezTo>
                  <a:cubicBezTo>
                    <a:pt x="325" y="145"/>
                    <a:pt x="325" y="153"/>
                    <a:pt x="325" y="162"/>
                  </a:cubicBezTo>
                  <a:cubicBezTo>
                    <a:pt x="324" y="162"/>
                    <a:pt x="323" y="161"/>
                    <a:pt x="322" y="162"/>
                  </a:cubicBezTo>
                  <a:cubicBezTo>
                    <a:pt x="321" y="163"/>
                    <a:pt x="323" y="163"/>
                    <a:pt x="323" y="165"/>
                  </a:cubicBezTo>
                  <a:cubicBezTo>
                    <a:pt x="322" y="166"/>
                    <a:pt x="322" y="165"/>
                    <a:pt x="321" y="165"/>
                  </a:cubicBezTo>
                  <a:cubicBezTo>
                    <a:pt x="319" y="165"/>
                    <a:pt x="321" y="167"/>
                    <a:pt x="321" y="168"/>
                  </a:cubicBezTo>
                  <a:cubicBezTo>
                    <a:pt x="321" y="168"/>
                    <a:pt x="318" y="167"/>
                    <a:pt x="318" y="167"/>
                  </a:cubicBezTo>
                  <a:cubicBezTo>
                    <a:pt x="318" y="165"/>
                    <a:pt x="319" y="166"/>
                    <a:pt x="317" y="165"/>
                  </a:cubicBezTo>
                  <a:cubicBezTo>
                    <a:pt x="317" y="164"/>
                    <a:pt x="316" y="164"/>
                    <a:pt x="315" y="163"/>
                  </a:cubicBezTo>
                  <a:cubicBezTo>
                    <a:pt x="315" y="163"/>
                    <a:pt x="316" y="162"/>
                    <a:pt x="316" y="162"/>
                  </a:cubicBezTo>
                  <a:cubicBezTo>
                    <a:pt x="315" y="161"/>
                    <a:pt x="313" y="163"/>
                    <a:pt x="312" y="162"/>
                  </a:cubicBezTo>
                  <a:cubicBezTo>
                    <a:pt x="311" y="161"/>
                    <a:pt x="310" y="160"/>
                    <a:pt x="309" y="160"/>
                  </a:cubicBezTo>
                  <a:cubicBezTo>
                    <a:pt x="309" y="160"/>
                    <a:pt x="307" y="160"/>
                    <a:pt x="307" y="160"/>
                  </a:cubicBezTo>
                  <a:cubicBezTo>
                    <a:pt x="307" y="159"/>
                    <a:pt x="307" y="159"/>
                    <a:pt x="307" y="159"/>
                  </a:cubicBezTo>
                  <a:cubicBezTo>
                    <a:pt x="306" y="160"/>
                    <a:pt x="306" y="161"/>
                    <a:pt x="306" y="162"/>
                  </a:cubicBezTo>
                  <a:cubicBezTo>
                    <a:pt x="306" y="162"/>
                    <a:pt x="306" y="164"/>
                    <a:pt x="306" y="164"/>
                  </a:cubicBezTo>
                  <a:cubicBezTo>
                    <a:pt x="306" y="165"/>
                    <a:pt x="298" y="166"/>
                    <a:pt x="299" y="167"/>
                  </a:cubicBezTo>
                  <a:cubicBezTo>
                    <a:pt x="299" y="167"/>
                    <a:pt x="300" y="167"/>
                    <a:pt x="300" y="167"/>
                  </a:cubicBezTo>
                  <a:cubicBezTo>
                    <a:pt x="300" y="168"/>
                    <a:pt x="297" y="168"/>
                    <a:pt x="297" y="169"/>
                  </a:cubicBezTo>
                  <a:cubicBezTo>
                    <a:pt x="297" y="169"/>
                    <a:pt x="299" y="170"/>
                    <a:pt x="299" y="170"/>
                  </a:cubicBezTo>
                  <a:cubicBezTo>
                    <a:pt x="299" y="170"/>
                    <a:pt x="296" y="170"/>
                    <a:pt x="297" y="171"/>
                  </a:cubicBezTo>
                  <a:cubicBezTo>
                    <a:pt x="298" y="173"/>
                    <a:pt x="299" y="173"/>
                    <a:pt x="297" y="174"/>
                  </a:cubicBezTo>
                  <a:cubicBezTo>
                    <a:pt x="296" y="175"/>
                    <a:pt x="296" y="176"/>
                    <a:pt x="298" y="176"/>
                  </a:cubicBezTo>
                  <a:cubicBezTo>
                    <a:pt x="299" y="176"/>
                    <a:pt x="298" y="178"/>
                    <a:pt x="297" y="179"/>
                  </a:cubicBezTo>
                  <a:cubicBezTo>
                    <a:pt x="296" y="179"/>
                    <a:pt x="297" y="181"/>
                    <a:pt x="297" y="182"/>
                  </a:cubicBezTo>
                  <a:cubicBezTo>
                    <a:pt x="297" y="182"/>
                    <a:pt x="295" y="183"/>
                    <a:pt x="295" y="183"/>
                  </a:cubicBezTo>
                  <a:cubicBezTo>
                    <a:pt x="295" y="184"/>
                    <a:pt x="296" y="184"/>
                    <a:pt x="295" y="185"/>
                  </a:cubicBezTo>
                  <a:cubicBezTo>
                    <a:pt x="295" y="186"/>
                    <a:pt x="294" y="187"/>
                    <a:pt x="294" y="188"/>
                  </a:cubicBezTo>
                  <a:cubicBezTo>
                    <a:pt x="293" y="189"/>
                    <a:pt x="293" y="190"/>
                    <a:pt x="292" y="191"/>
                  </a:cubicBezTo>
                  <a:cubicBezTo>
                    <a:pt x="292" y="191"/>
                    <a:pt x="291" y="193"/>
                    <a:pt x="291" y="193"/>
                  </a:cubicBezTo>
                  <a:cubicBezTo>
                    <a:pt x="291" y="193"/>
                    <a:pt x="291" y="192"/>
                    <a:pt x="290" y="192"/>
                  </a:cubicBezTo>
                  <a:cubicBezTo>
                    <a:pt x="290" y="193"/>
                    <a:pt x="290" y="194"/>
                    <a:pt x="290" y="194"/>
                  </a:cubicBezTo>
                  <a:cubicBezTo>
                    <a:pt x="291" y="195"/>
                    <a:pt x="289" y="195"/>
                    <a:pt x="289" y="196"/>
                  </a:cubicBezTo>
                  <a:cubicBezTo>
                    <a:pt x="288" y="196"/>
                    <a:pt x="289" y="196"/>
                    <a:pt x="289" y="197"/>
                  </a:cubicBezTo>
                  <a:cubicBezTo>
                    <a:pt x="289" y="197"/>
                    <a:pt x="288" y="197"/>
                    <a:pt x="288" y="198"/>
                  </a:cubicBezTo>
                  <a:cubicBezTo>
                    <a:pt x="288" y="199"/>
                    <a:pt x="291" y="199"/>
                    <a:pt x="290" y="201"/>
                  </a:cubicBezTo>
                  <a:cubicBezTo>
                    <a:pt x="290" y="202"/>
                    <a:pt x="289" y="200"/>
                    <a:pt x="288" y="201"/>
                  </a:cubicBezTo>
                  <a:cubicBezTo>
                    <a:pt x="287" y="202"/>
                    <a:pt x="288" y="203"/>
                    <a:pt x="287" y="203"/>
                  </a:cubicBezTo>
                  <a:cubicBezTo>
                    <a:pt x="286" y="203"/>
                    <a:pt x="286" y="203"/>
                    <a:pt x="286" y="203"/>
                  </a:cubicBezTo>
                  <a:cubicBezTo>
                    <a:pt x="286" y="204"/>
                    <a:pt x="284" y="207"/>
                    <a:pt x="284" y="208"/>
                  </a:cubicBezTo>
                  <a:cubicBezTo>
                    <a:pt x="285" y="208"/>
                    <a:pt x="286" y="208"/>
                    <a:pt x="285" y="209"/>
                  </a:cubicBezTo>
                  <a:cubicBezTo>
                    <a:pt x="284" y="209"/>
                    <a:pt x="284" y="209"/>
                    <a:pt x="283" y="209"/>
                  </a:cubicBezTo>
                  <a:cubicBezTo>
                    <a:pt x="283" y="210"/>
                    <a:pt x="283" y="211"/>
                    <a:pt x="283" y="211"/>
                  </a:cubicBezTo>
                  <a:cubicBezTo>
                    <a:pt x="282" y="212"/>
                    <a:pt x="280" y="213"/>
                    <a:pt x="281" y="214"/>
                  </a:cubicBezTo>
                  <a:cubicBezTo>
                    <a:pt x="282" y="214"/>
                    <a:pt x="280" y="216"/>
                    <a:pt x="279" y="217"/>
                  </a:cubicBezTo>
                  <a:cubicBezTo>
                    <a:pt x="278" y="218"/>
                    <a:pt x="280" y="218"/>
                    <a:pt x="280" y="219"/>
                  </a:cubicBezTo>
                  <a:cubicBezTo>
                    <a:pt x="281" y="220"/>
                    <a:pt x="278" y="219"/>
                    <a:pt x="278" y="219"/>
                  </a:cubicBezTo>
                  <a:cubicBezTo>
                    <a:pt x="278" y="219"/>
                    <a:pt x="276" y="220"/>
                    <a:pt x="276" y="221"/>
                  </a:cubicBezTo>
                  <a:cubicBezTo>
                    <a:pt x="276" y="221"/>
                    <a:pt x="277" y="221"/>
                    <a:pt x="277" y="222"/>
                  </a:cubicBezTo>
                  <a:cubicBezTo>
                    <a:pt x="277" y="223"/>
                    <a:pt x="276" y="222"/>
                    <a:pt x="275" y="222"/>
                  </a:cubicBezTo>
                  <a:cubicBezTo>
                    <a:pt x="275" y="222"/>
                    <a:pt x="275" y="223"/>
                    <a:pt x="275" y="224"/>
                  </a:cubicBezTo>
                  <a:cubicBezTo>
                    <a:pt x="274" y="224"/>
                    <a:pt x="273" y="223"/>
                    <a:pt x="273" y="223"/>
                  </a:cubicBezTo>
                  <a:cubicBezTo>
                    <a:pt x="271" y="224"/>
                    <a:pt x="273" y="226"/>
                    <a:pt x="273" y="226"/>
                  </a:cubicBezTo>
                  <a:cubicBezTo>
                    <a:pt x="272" y="227"/>
                    <a:pt x="272" y="226"/>
                    <a:pt x="272" y="226"/>
                  </a:cubicBezTo>
                  <a:cubicBezTo>
                    <a:pt x="272" y="226"/>
                    <a:pt x="271" y="227"/>
                    <a:pt x="272" y="227"/>
                  </a:cubicBezTo>
                  <a:cubicBezTo>
                    <a:pt x="271" y="228"/>
                    <a:pt x="273" y="227"/>
                    <a:pt x="274" y="227"/>
                  </a:cubicBezTo>
                  <a:cubicBezTo>
                    <a:pt x="274" y="227"/>
                    <a:pt x="275" y="231"/>
                    <a:pt x="274" y="231"/>
                  </a:cubicBezTo>
                  <a:cubicBezTo>
                    <a:pt x="274" y="231"/>
                    <a:pt x="275" y="230"/>
                    <a:pt x="276" y="230"/>
                  </a:cubicBezTo>
                  <a:cubicBezTo>
                    <a:pt x="277" y="229"/>
                    <a:pt x="276" y="230"/>
                    <a:pt x="277" y="228"/>
                  </a:cubicBezTo>
                  <a:cubicBezTo>
                    <a:pt x="277" y="228"/>
                    <a:pt x="278" y="227"/>
                    <a:pt x="278" y="228"/>
                  </a:cubicBezTo>
                  <a:cubicBezTo>
                    <a:pt x="279" y="231"/>
                    <a:pt x="277" y="229"/>
                    <a:pt x="277" y="230"/>
                  </a:cubicBezTo>
                  <a:cubicBezTo>
                    <a:pt x="276" y="231"/>
                    <a:pt x="277" y="232"/>
                    <a:pt x="278" y="233"/>
                  </a:cubicBezTo>
                  <a:cubicBezTo>
                    <a:pt x="280" y="233"/>
                    <a:pt x="280" y="231"/>
                    <a:pt x="281" y="230"/>
                  </a:cubicBezTo>
                  <a:cubicBezTo>
                    <a:pt x="282" y="230"/>
                    <a:pt x="283" y="231"/>
                    <a:pt x="283" y="230"/>
                  </a:cubicBezTo>
                  <a:cubicBezTo>
                    <a:pt x="284" y="230"/>
                    <a:pt x="285" y="229"/>
                    <a:pt x="286" y="230"/>
                  </a:cubicBezTo>
                  <a:cubicBezTo>
                    <a:pt x="287" y="232"/>
                    <a:pt x="285" y="232"/>
                    <a:pt x="284" y="233"/>
                  </a:cubicBezTo>
                  <a:cubicBezTo>
                    <a:pt x="284" y="235"/>
                    <a:pt x="282" y="233"/>
                    <a:pt x="282" y="234"/>
                  </a:cubicBezTo>
                  <a:cubicBezTo>
                    <a:pt x="281" y="235"/>
                    <a:pt x="280" y="236"/>
                    <a:pt x="280" y="237"/>
                  </a:cubicBezTo>
                  <a:cubicBezTo>
                    <a:pt x="280" y="237"/>
                    <a:pt x="281" y="237"/>
                    <a:pt x="281" y="237"/>
                  </a:cubicBezTo>
                  <a:cubicBezTo>
                    <a:pt x="281" y="238"/>
                    <a:pt x="281" y="238"/>
                    <a:pt x="281" y="239"/>
                  </a:cubicBezTo>
                  <a:cubicBezTo>
                    <a:pt x="281" y="239"/>
                    <a:pt x="280" y="242"/>
                    <a:pt x="281" y="242"/>
                  </a:cubicBezTo>
                  <a:cubicBezTo>
                    <a:pt x="282" y="242"/>
                    <a:pt x="282" y="241"/>
                    <a:pt x="282" y="242"/>
                  </a:cubicBezTo>
                  <a:cubicBezTo>
                    <a:pt x="283" y="243"/>
                    <a:pt x="283" y="242"/>
                    <a:pt x="284" y="242"/>
                  </a:cubicBezTo>
                  <a:cubicBezTo>
                    <a:pt x="286" y="243"/>
                    <a:pt x="286" y="243"/>
                    <a:pt x="286" y="245"/>
                  </a:cubicBezTo>
                  <a:cubicBezTo>
                    <a:pt x="286" y="246"/>
                    <a:pt x="286" y="246"/>
                    <a:pt x="286" y="247"/>
                  </a:cubicBezTo>
                  <a:cubicBezTo>
                    <a:pt x="285" y="248"/>
                    <a:pt x="285" y="248"/>
                    <a:pt x="284" y="248"/>
                  </a:cubicBezTo>
                  <a:cubicBezTo>
                    <a:pt x="284" y="249"/>
                    <a:pt x="285" y="250"/>
                    <a:pt x="284" y="251"/>
                  </a:cubicBezTo>
                  <a:cubicBezTo>
                    <a:pt x="284" y="252"/>
                    <a:pt x="282" y="252"/>
                    <a:pt x="283" y="253"/>
                  </a:cubicBezTo>
                  <a:cubicBezTo>
                    <a:pt x="285" y="254"/>
                    <a:pt x="287" y="251"/>
                    <a:pt x="287" y="252"/>
                  </a:cubicBezTo>
                  <a:cubicBezTo>
                    <a:pt x="288" y="252"/>
                    <a:pt x="287" y="254"/>
                    <a:pt x="288" y="254"/>
                  </a:cubicBezTo>
                  <a:cubicBezTo>
                    <a:pt x="289" y="253"/>
                    <a:pt x="291" y="251"/>
                    <a:pt x="292" y="251"/>
                  </a:cubicBezTo>
                  <a:cubicBezTo>
                    <a:pt x="293" y="252"/>
                    <a:pt x="294" y="253"/>
                    <a:pt x="295" y="251"/>
                  </a:cubicBezTo>
                  <a:cubicBezTo>
                    <a:pt x="295" y="251"/>
                    <a:pt x="295" y="251"/>
                    <a:pt x="296" y="250"/>
                  </a:cubicBezTo>
                  <a:cubicBezTo>
                    <a:pt x="296" y="250"/>
                    <a:pt x="299" y="251"/>
                    <a:pt x="299" y="251"/>
                  </a:cubicBezTo>
                  <a:cubicBezTo>
                    <a:pt x="299" y="251"/>
                    <a:pt x="298" y="252"/>
                    <a:pt x="299" y="252"/>
                  </a:cubicBezTo>
                  <a:cubicBezTo>
                    <a:pt x="299" y="253"/>
                    <a:pt x="300" y="254"/>
                    <a:pt x="300" y="254"/>
                  </a:cubicBezTo>
                  <a:cubicBezTo>
                    <a:pt x="302" y="256"/>
                    <a:pt x="302" y="257"/>
                    <a:pt x="301" y="259"/>
                  </a:cubicBezTo>
                  <a:cubicBezTo>
                    <a:pt x="300" y="261"/>
                    <a:pt x="299" y="263"/>
                    <a:pt x="297" y="264"/>
                  </a:cubicBezTo>
                  <a:cubicBezTo>
                    <a:pt x="297" y="264"/>
                    <a:pt x="296" y="265"/>
                    <a:pt x="295" y="264"/>
                  </a:cubicBezTo>
                  <a:cubicBezTo>
                    <a:pt x="294" y="264"/>
                    <a:pt x="294" y="263"/>
                    <a:pt x="293" y="264"/>
                  </a:cubicBezTo>
                  <a:cubicBezTo>
                    <a:pt x="292" y="265"/>
                    <a:pt x="296" y="268"/>
                    <a:pt x="293" y="271"/>
                  </a:cubicBezTo>
                  <a:cubicBezTo>
                    <a:pt x="293" y="271"/>
                    <a:pt x="292" y="272"/>
                    <a:pt x="292" y="271"/>
                  </a:cubicBezTo>
                  <a:cubicBezTo>
                    <a:pt x="292" y="271"/>
                    <a:pt x="293" y="268"/>
                    <a:pt x="291" y="270"/>
                  </a:cubicBezTo>
                  <a:cubicBezTo>
                    <a:pt x="290" y="271"/>
                    <a:pt x="289" y="272"/>
                    <a:pt x="288" y="272"/>
                  </a:cubicBezTo>
                  <a:cubicBezTo>
                    <a:pt x="287" y="272"/>
                    <a:pt x="286" y="272"/>
                    <a:pt x="286" y="272"/>
                  </a:cubicBezTo>
                  <a:cubicBezTo>
                    <a:pt x="285" y="271"/>
                    <a:pt x="285" y="272"/>
                    <a:pt x="285" y="272"/>
                  </a:cubicBezTo>
                  <a:cubicBezTo>
                    <a:pt x="285" y="272"/>
                    <a:pt x="285" y="272"/>
                    <a:pt x="284" y="272"/>
                  </a:cubicBezTo>
                  <a:cubicBezTo>
                    <a:pt x="284" y="272"/>
                    <a:pt x="283" y="272"/>
                    <a:pt x="283" y="271"/>
                  </a:cubicBezTo>
                  <a:cubicBezTo>
                    <a:pt x="283" y="271"/>
                    <a:pt x="283" y="270"/>
                    <a:pt x="282" y="270"/>
                  </a:cubicBezTo>
                  <a:cubicBezTo>
                    <a:pt x="282" y="270"/>
                    <a:pt x="281" y="271"/>
                    <a:pt x="280" y="271"/>
                  </a:cubicBezTo>
                  <a:cubicBezTo>
                    <a:pt x="280" y="270"/>
                    <a:pt x="280" y="270"/>
                    <a:pt x="280" y="270"/>
                  </a:cubicBezTo>
                  <a:cubicBezTo>
                    <a:pt x="280" y="270"/>
                    <a:pt x="280" y="270"/>
                    <a:pt x="280" y="270"/>
                  </a:cubicBezTo>
                  <a:cubicBezTo>
                    <a:pt x="280" y="270"/>
                    <a:pt x="280" y="270"/>
                    <a:pt x="280" y="270"/>
                  </a:cubicBezTo>
                  <a:cubicBezTo>
                    <a:pt x="279" y="271"/>
                    <a:pt x="280" y="271"/>
                    <a:pt x="280" y="272"/>
                  </a:cubicBezTo>
                  <a:cubicBezTo>
                    <a:pt x="279" y="272"/>
                    <a:pt x="277" y="273"/>
                    <a:pt x="277" y="273"/>
                  </a:cubicBezTo>
                  <a:cubicBezTo>
                    <a:pt x="278" y="273"/>
                    <a:pt x="279" y="273"/>
                    <a:pt x="280" y="272"/>
                  </a:cubicBezTo>
                  <a:cubicBezTo>
                    <a:pt x="279" y="273"/>
                    <a:pt x="278" y="273"/>
                    <a:pt x="277" y="273"/>
                  </a:cubicBezTo>
                  <a:cubicBezTo>
                    <a:pt x="276" y="274"/>
                    <a:pt x="278" y="276"/>
                    <a:pt x="278" y="276"/>
                  </a:cubicBezTo>
                  <a:cubicBezTo>
                    <a:pt x="278" y="276"/>
                    <a:pt x="277" y="276"/>
                    <a:pt x="277" y="276"/>
                  </a:cubicBezTo>
                  <a:cubicBezTo>
                    <a:pt x="278" y="276"/>
                    <a:pt x="278" y="276"/>
                    <a:pt x="278" y="276"/>
                  </a:cubicBezTo>
                  <a:cubicBezTo>
                    <a:pt x="277" y="277"/>
                    <a:pt x="277" y="277"/>
                    <a:pt x="277" y="278"/>
                  </a:cubicBezTo>
                  <a:cubicBezTo>
                    <a:pt x="276" y="278"/>
                    <a:pt x="274" y="276"/>
                    <a:pt x="273" y="277"/>
                  </a:cubicBezTo>
                  <a:cubicBezTo>
                    <a:pt x="273" y="277"/>
                    <a:pt x="273" y="278"/>
                    <a:pt x="272" y="278"/>
                  </a:cubicBezTo>
                  <a:cubicBezTo>
                    <a:pt x="273" y="278"/>
                    <a:pt x="273" y="278"/>
                    <a:pt x="273" y="278"/>
                  </a:cubicBezTo>
                  <a:cubicBezTo>
                    <a:pt x="272" y="278"/>
                    <a:pt x="271" y="279"/>
                    <a:pt x="271" y="279"/>
                  </a:cubicBezTo>
                  <a:cubicBezTo>
                    <a:pt x="271" y="279"/>
                    <a:pt x="272" y="279"/>
                    <a:pt x="272" y="278"/>
                  </a:cubicBezTo>
                  <a:cubicBezTo>
                    <a:pt x="271" y="279"/>
                    <a:pt x="270" y="280"/>
                    <a:pt x="270" y="280"/>
                  </a:cubicBezTo>
                  <a:cubicBezTo>
                    <a:pt x="271" y="280"/>
                    <a:pt x="271" y="280"/>
                    <a:pt x="271" y="281"/>
                  </a:cubicBezTo>
                  <a:cubicBezTo>
                    <a:pt x="271" y="281"/>
                    <a:pt x="270" y="280"/>
                    <a:pt x="270" y="280"/>
                  </a:cubicBezTo>
                  <a:cubicBezTo>
                    <a:pt x="269" y="280"/>
                    <a:pt x="269" y="281"/>
                    <a:pt x="270" y="281"/>
                  </a:cubicBezTo>
                  <a:cubicBezTo>
                    <a:pt x="269" y="281"/>
                    <a:pt x="269" y="281"/>
                    <a:pt x="269" y="281"/>
                  </a:cubicBezTo>
                  <a:cubicBezTo>
                    <a:pt x="268" y="282"/>
                    <a:pt x="270" y="282"/>
                    <a:pt x="270" y="284"/>
                  </a:cubicBezTo>
                  <a:cubicBezTo>
                    <a:pt x="270" y="284"/>
                    <a:pt x="270" y="284"/>
                    <a:pt x="270" y="283"/>
                  </a:cubicBezTo>
                  <a:cubicBezTo>
                    <a:pt x="269" y="283"/>
                    <a:pt x="269" y="283"/>
                    <a:pt x="269" y="284"/>
                  </a:cubicBezTo>
                  <a:cubicBezTo>
                    <a:pt x="269" y="284"/>
                    <a:pt x="269" y="284"/>
                    <a:pt x="269" y="284"/>
                  </a:cubicBezTo>
                  <a:cubicBezTo>
                    <a:pt x="267" y="285"/>
                    <a:pt x="270" y="285"/>
                    <a:pt x="269" y="286"/>
                  </a:cubicBezTo>
                  <a:cubicBezTo>
                    <a:pt x="269" y="288"/>
                    <a:pt x="269" y="289"/>
                    <a:pt x="268" y="291"/>
                  </a:cubicBezTo>
                  <a:cubicBezTo>
                    <a:pt x="268" y="290"/>
                    <a:pt x="267" y="289"/>
                    <a:pt x="266" y="290"/>
                  </a:cubicBezTo>
                  <a:cubicBezTo>
                    <a:pt x="266" y="290"/>
                    <a:pt x="266" y="291"/>
                    <a:pt x="267" y="291"/>
                  </a:cubicBezTo>
                  <a:cubicBezTo>
                    <a:pt x="266" y="290"/>
                    <a:pt x="266" y="290"/>
                    <a:pt x="266" y="291"/>
                  </a:cubicBezTo>
                  <a:cubicBezTo>
                    <a:pt x="264" y="290"/>
                    <a:pt x="259" y="289"/>
                    <a:pt x="258" y="290"/>
                  </a:cubicBezTo>
                  <a:cubicBezTo>
                    <a:pt x="258" y="290"/>
                    <a:pt x="259" y="290"/>
                    <a:pt x="261" y="290"/>
                  </a:cubicBezTo>
                  <a:cubicBezTo>
                    <a:pt x="260" y="290"/>
                    <a:pt x="258" y="290"/>
                    <a:pt x="257" y="291"/>
                  </a:cubicBezTo>
                  <a:cubicBezTo>
                    <a:pt x="256" y="293"/>
                    <a:pt x="258" y="292"/>
                    <a:pt x="259" y="292"/>
                  </a:cubicBezTo>
                  <a:cubicBezTo>
                    <a:pt x="260" y="292"/>
                    <a:pt x="262" y="296"/>
                    <a:pt x="261" y="297"/>
                  </a:cubicBezTo>
                  <a:cubicBezTo>
                    <a:pt x="261" y="297"/>
                    <a:pt x="261" y="296"/>
                    <a:pt x="261" y="296"/>
                  </a:cubicBezTo>
                  <a:cubicBezTo>
                    <a:pt x="259" y="297"/>
                    <a:pt x="259" y="294"/>
                    <a:pt x="259" y="293"/>
                  </a:cubicBezTo>
                  <a:cubicBezTo>
                    <a:pt x="259" y="293"/>
                    <a:pt x="256" y="293"/>
                    <a:pt x="256" y="293"/>
                  </a:cubicBezTo>
                  <a:cubicBezTo>
                    <a:pt x="255" y="293"/>
                    <a:pt x="254" y="294"/>
                    <a:pt x="254" y="292"/>
                  </a:cubicBezTo>
                  <a:cubicBezTo>
                    <a:pt x="254" y="291"/>
                    <a:pt x="250" y="293"/>
                    <a:pt x="250" y="293"/>
                  </a:cubicBezTo>
                  <a:cubicBezTo>
                    <a:pt x="249" y="293"/>
                    <a:pt x="248" y="293"/>
                    <a:pt x="248" y="292"/>
                  </a:cubicBezTo>
                  <a:cubicBezTo>
                    <a:pt x="247" y="291"/>
                    <a:pt x="245" y="292"/>
                    <a:pt x="245" y="293"/>
                  </a:cubicBezTo>
                  <a:cubicBezTo>
                    <a:pt x="243" y="294"/>
                    <a:pt x="242" y="295"/>
                    <a:pt x="241" y="296"/>
                  </a:cubicBezTo>
                  <a:cubicBezTo>
                    <a:pt x="240" y="297"/>
                    <a:pt x="238" y="294"/>
                    <a:pt x="237" y="294"/>
                  </a:cubicBezTo>
                  <a:cubicBezTo>
                    <a:pt x="238" y="294"/>
                    <a:pt x="236" y="296"/>
                    <a:pt x="235" y="296"/>
                  </a:cubicBezTo>
                  <a:cubicBezTo>
                    <a:pt x="233" y="297"/>
                    <a:pt x="236" y="299"/>
                    <a:pt x="235" y="300"/>
                  </a:cubicBezTo>
                  <a:cubicBezTo>
                    <a:pt x="235" y="301"/>
                    <a:pt x="234" y="299"/>
                    <a:pt x="234" y="299"/>
                  </a:cubicBezTo>
                  <a:cubicBezTo>
                    <a:pt x="233" y="300"/>
                    <a:pt x="234" y="302"/>
                    <a:pt x="232" y="302"/>
                  </a:cubicBezTo>
                  <a:cubicBezTo>
                    <a:pt x="230" y="302"/>
                    <a:pt x="233" y="300"/>
                    <a:pt x="232" y="300"/>
                  </a:cubicBezTo>
                  <a:cubicBezTo>
                    <a:pt x="231" y="299"/>
                    <a:pt x="230" y="299"/>
                    <a:pt x="230" y="300"/>
                  </a:cubicBezTo>
                  <a:cubicBezTo>
                    <a:pt x="229" y="301"/>
                    <a:pt x="228" y="301"/>
                    <a:pt x="227" y="301"/>
                  </a:cubicBezTo>
                  <a:cubicBezTo>
                    <a:pt x="226" y="301"/>
                    <a:pt x="228" y="302"/>
                    <a:pt x="228" y="303"/>
                  </a:cubicBezTo>
                  <a:cubicBezTo>
                    <a:pt x="227" y="306"/>
                    <a:pt x="227" y="301"/>
                    <a:pt x="226" y="303"/>
                  </a:cubicBezTo>
                  <a:cubicBezTo>
                    <a:pt x="226" y="304"/>
                    <a:pt x="227" y="304"/>
                    <a:pt x="227" y="305"/>
                  </a:cubicBezTo>
                  <a:cubicBezTo>
                    <a:pt x="227" y="307"/>
                    <a:pt x="227" y="308"/>
                    <a:pt x="227" y="309"/>
                  </a:cubicBezTo>
                  <a:cubicBezTo>
                    <a:pt x="227" y="309"/>
                    <a:pt x="227" y="309"/>
                    <a:pt x="226" y="310"/>
                  </a:cubicBezTo>
                  <a:cubicBezTo>
                    <a:pt x="225" y="310"/>
                    <a:pt x="225" y="311"/>
                    <a:pt x="225" y="312"/>
                  </a:cubicBezTo>
                  <a:cubicBezTo>
                    <a:pt x="225" y="314"/>
                    <a:pt x="222" y="313"/>
                    <a:pt x="222" y="315"/>
                  </a:cubicBezTo>
                  <a:cubicBezTo>
                    <a:pt x="222" y="316"/>
                    <a:pt x="223" y="316"/>
                    <a:pt x="223" y="317"/>
                  </a:cubicBezTo>
                  <a:cubicBezTo>
                    <a:pt x="225" y="318"/>
                    <a:pt x="223" y="319"/>
                    <a:pt x="222" y="319"/>
                  </a:cubicBezTo>
                  <a:cubicBezTo>
                    <a:pt x="222" y="320"/>
                    <a:pt x="222" y="321"/>
                    <a:pt x="222" y="322"/>
                  </a:cubicBezTo>
                  <a:cubicBezTo>
                    <a:pt x="222" y="323"/>
                    <a:pt x="219" y="323"/>
                    <a:pt x="219" y="324"/>
                  </a:cubicBezTo>
                  <a:cubicBezTo>
                    <a:pt x="219" y="323"/>
                    <a:pt x="221" y="324"/>
                    <a:pt x="221" y="325"/>
                  </a:cubicBezTo>
                  <a:cubicBezTo>
                    <a:pt x="222" y="326"/>
                    <a:pt x="223" y="327"/>
                    <a:pt x="224" y="328"/>
                  </a:cubicBezTo>
                  <a:cubicBezTo>
                    <a:pt x="225" y="328"/>
                    <a:pt x="224" y="329"/>
                    <a:pt x="225" y="328"/>
                  </a:cubicBezTo>
                  <a:cubicBezTo>
                    <a:pt x="226" y="328"/>
                    <a:pt x="226" y="330"/>
                    <a:pt x="226" y="330"/>
                  </a:cubicBezTo>
                  <a:cubicBezTo>
                    <a:pt x="226" y="331"/>
                    <a:pt x="225" y="332"/>
                    <a:pt x="225" y="333"/>
                  </a:cubicBezTo>
                  <a:cubicBezTo>
                    <a:pt x="223" y="335"/>
                    <a:pt x="221" y="333"/>
                    <a:pt x="220" y="332"/>
                  </a:cubicBezTo>
                  <a:cubicBezTo>
                    <a:pt x="219" y="332"/>
                    <a:pt x="214" y="329"/>
                    <a:pt x="214" y="330"/>
                  </a:cubicBezTo>
                  <a:cubicBezTo>
                    <a:pt x="213" y="331"/>
                    <a:pt x="213" y="332"/>
                    <a:pt x="213" y="333"/>
                  </a:cubicBezTo>
                  <a:cubicBezTo>
                    <a:pt x="213" y="335"/>
                    <a:pt x="214" y="335"/>
                    <a:pt x="214" y="336"/>
                  </a:cubicBezTo>
                  <a:cubicBezTo>
                    <a:pt x="214" y="337"/>
                    <a:pt x="213" y="339"/>
                    <a:pt x="213" y="340"/>
                  </a:cubicBezTo>
                  <a:cubicBezTo>
                    <a:pt x="213" y="342"/>
                    <a:pt x="214" y="343"/>
                    <a:pt x="214" y="345"/>
                  </a:cubicBezTo>
                  <a:cubicBezTo>
                    <a:pt x="215" y="346"/>
                    <a:pt x="215" y="347"/>
                    <a:pt x="217" y="347"/>
                  </a:cubicBezTo>
                  <a:cubicBezTo>
                    <a:pt x="220" y="347"/>
                    <a:pt x="218" y="351"/>
                    <a:pt x="218" y="352"/>
                  </a:cubicBezTo>
                  <a:cubicBezTo>
                    <a:pt x="218" y="353"/>
                    <a:pt x="218" y="359"/>
                    <a:pt x="219" y="359"/>
                  </a:cubicBezTo>
                  <a:cubicBezTo>
                    <a:pt x="221" y="359"/>
                    <a:pt x="222" y="358"/>
                    <a:pt x="224" y="358"/>
                  </a:cubicBezTo>
                  <a:cubicBezTo>
                    <a:pt x="224" y="358"/>
                    <a:pt x="225" y="358"/>
                    <a:pt x="225" y="359"/>
                  </a:cubicBezTo>
                  <a:cubicBezTo>
                    <a:pt x="225" y="360"/>
                    <a:pt x="226" y="359"/>
                    <a:pt x="226" y="360"/>
                  </a:cubicBezTo>
                  <a:cubicBezTo>
                    <a:pt x="227" y="360"/>
                    <a:pt x="226" y="361"/>
                    <a:pt x="226" y="361"/>
                  </a:cubicBezTo>
                  <a:cubicBezTo>
                    <a:pt x="226" y="362"/>
                    <a:pt x="227" y="362"/>
                    <a:pt x="227" y="362"/>
                  </a:cubicBezTo>
                  <a:cubicBezTo>
                    <a:pt x="228" y="362"/>
                    <a:pt x="227" y="363"/>
                    <a:pt x="228" y="363"/>
                  </a:cubicBezTo>
                  <a:cubicBezTo>
                    <a:pt x="228" y="363"/>
                    <a:pt x="229" y="363"/>
                    <a:pt x="230" y="364"/>
                  </a:cubicBezTo>
                  <a:cubicBezTo>
                    <a:pt x="230" y="363"/>
                    <a:pt x="229" y="361"/>
                    <a:pt x="229" y="361"/>
                  </a:cubicBezTo>
                  <a:cubicBezTo>
                    <a:pt x="231" y="361"/>
                    <a:pt x="232" y="362"/>
                    <a:pt x="233" y="361"/>
                  </a:cubicBezTo>
                  <a:cubicBezTo>
                    <a:pt x="233" y="360"/>
                    <a:pt x="234" y="359"/>
                    <a:pt x="235" y="359"/>
                  </a:cubicBezTo>
                  <a:cubicBezTo>
                    <a:pt x="237" y="359"/>
                    <a:pt x="241" y="362"/>
                    <a:pt x="243" y="363"/>
                  </a:cubicBezTo>
                  <a:cubicBezTo>
                    <a:pt x="244" y="364"/>
                    <a:pt x="249" y="365"/>
                    <a:pt x="249" y="367"/>
                  </a:cubicBezTo>
                  <a:cubicBezTo>
                    <a:pt x="249" y="370"/>
                    <a:pt x="245" y="367"/>
                    <a:pt x="245" y="369"/>
                  </a:cubicBezTo>
                  <a:cubicBezTo>
                    <a:pt x="244" y="371"/>
                    <a:pt x="247" y="371"/>
                    <a:pt x="248" y="371"/>
                  </a:cubicBezTo>
                  <a:cubicBezTo>
                    <a:pt x="249" y="371"/>
                    <a:pt x="250" y="371"/>
                    <a:pt x="251" y="371"/>
                  </a:cubicBezTo>
                  <a:cubicBezTo>
                    <a:pt x="252" y="371"/>
                    <a:pt x="252" y="370"/>
                    <a:pt x="253" y="371"/>
                  </a:cubicBezTo>
                  <a:cubicBezTo>
                    <a:pt x="253" y="371"/>
                    <a:pt x="253" y="371"/>
                    <a:pt x="253" y="371"/>
                  </a:cubicBezTo>
                  <a:cubicBezTo>
                    <a:pt x="253" y="372"/>
                    <a:pt x="253" y="372"/>
                    <a:pt x="253" y="372"/>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3"/>
                    <a:pt x="253" y="373"/>
                    <a:pt x="253" y="373"/>
                  </a:cubicBezTo>
                  <a:cubicBezTo>
                    <a:pt x="253" y="378"/>
                    <a:pt x="251" y="374"/>
                    <a:pt x="251" y="375"/>
                  </a:cubicBezTo>
                  <a:cubicBezTo>
                    <a:pt x="251" y="376"/>
                    <a:pt x="252" y="376"/>
                    <a:pt x="252" y="376"/>
                  </a:cubicBezTo>
                  <a:cubicBezTo>
                    <a:pt x="250" y="377"/>
                    <a:pt x="250" y="375"/>
                    <a:pt x="250" y="376"/>
                  </a:cubicBezTo>
                  <a:cubicBezTo>
                    <a:pt x="250" y="377"/>
                    <a:pt x="252" y="377"/>
                    <a:pt x="253" y="378"/>
                  </a:cubicBezTo>
                  <a:cubicBezTo>
                    <a:pt x="253" y="380"/>
                    <a:pt x="250" y="377"/>
                    <a:pt x="250" y="379"/>
                  </a:cubicBezTo>
                  <a:cubicBezTo>
                    <a:pt x="250" y="380"/>
                    <a:pt x="250" y="381"/>
                    <a:pt x="249" y="381"/>
                  </a:cubicBezTo>
                  <a:cubicBezTo>
                    <a:pt x="248" y="381"/>
                    <a:pt x="249" y="381"/>
                    <a:pt x="249" y="382"/>
                  </a:cubicBezTo>
                  <a:cubicBezTo>
                    <a:pt x="249" y="383"/>
                    <a:pt x="248" y="385"/>
                    <a:pt x="246" y="384"/>
                  </a:cubicBezTo>
                  <a:cubicBezTo>
                    <a:pt x="246" y="384"/>
                    <a:pt x="247" y="386"/>
                    <a:pt x="247" y="386"/>
                  </a:cubicBezTo>
                  <a:cubicBezTo>
                    <a:pt x="246" y="386"/>
                    <a:pt x="246" y="386"/>
                    <a:pt x="245" y="386"/>
                  </a:cubicBezTo>
                  <a:cubicBezTo>
                    <a:pt x="245" y="386"/>
                    <a:pt x="244" y="385"/>
                    <a:pt x="244" y="385"/>
                  </a:cubicBezTo>
                  <a:cubicBezTo>
                    <a:pt x="244" y="385"/>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6" y="388"/>
                    <a:pt x="246" y="388"/>
                    <a:pt x="246" y="388"/>
                  </a:cubicBezTo>
                  <a:cubicBezTo>
                    <a:pt x="245" y="388"/>
                    <a:pt x="245" y="388"/>
                    <a:pt x="245" y="388"/>
                  </a:cubicBezTo>
                  <a:cubicBezTo>
                    <a:pt x="245" y="388"/>
                    <a:pt x="245" y="388"/>
                    <a:pt x="245" y="388"/>
                  </a:cubicBezTo>
                  <a:cubicBezTo>
                    <a:pt x="244" y="387"/>
                    <a:pt x="244" y="387"/>
                    <a:pt x="243" y="387"/>
                  </a:cubicBezTo>
                  <a:cubicBezTo>
                    <a:pt x="243" y="387"/>
                    <a:pt x="244" y="386"/>
                    <a:pt x="243" y="386"/>
                  </a:cubicBezTo>
                  <a:cubicBezTo>
                    <a:pt x="243" y="386"/>
                    <a:pt x="242" y="386"/>
                    <a:pt x="242" y="386"/>
                  </a:cubicBezTo>
                  <a:cubicBezTo>
                    <a:pt x="243" y="387"/>
                    <a:pt x="245" y="386"/>
                    <a:pt x="245" y="388"/>
                  </a:cubicBezTo>
                  <a:cubicBezTo>
                    <a:pt x="245" y="388"/>
                    <a:pt x="245" y="388"/>
                    <a:pt x="245" y="388"/>
                  </a:cubicBezTo>
                  <a:cubicBezTo>
                    <a:pt x="245" y="388"/>
                    <a:pt x="245" y="388"/>
                    <a:pt x="245" y="388"/>
                  </a:cubicBezTo>
                  <a:cubicBezTo>
                    <a:pt x="245" y="388"/>
                    <a:pt x="245" y="388"/>
                    <a:pt x="245" y="388"/>
                  </a:cubicBezTo>
                  <a:cubicBezTo>
                    <a:pt x="245" y="388"/>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89"/>
                  </a:cubicBezTo>
                  <a:cubicBezTo>
                    <a:pt x="245" y="389"/>
                    <a:pt x="245" y="389"/>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5" y="390"/>
                    <a:pt x="245" y="390"/>
                  </a:cubicBezTo>
                  <a:cubicBezTo>
                    <a:pt x="245" y="390"/>
                    <a:pt x="244" y="390"/>
                    <a:pt x="244" y="390"/>
                  </a:cubicBezTo>
                  <a:cubicBezTo>
                    <a:pt x="244" y="391"/>
                    <a:pt x="245" y="390"/>
                    <a:pt x="245" y="390"/>
                  </a:cubicBezTo>
                  <a:cubicBezTo>
                    <a:pt x="245" y="391"/>
                    <a:pt x="245" y="391"/>
                    <a:pt x="245" y="392"/>
                  </a:cubicBezTo>
                  <a:cubicBezTo>
                    <a:pt x="245" y="392"/>
                    <a:pt x="246" y="392"/>
                    <a:pt x="246" y="393"/>
                  </a:cubicBezTo>
                  <a:cubicBezTo>
                    <a:pt x="246" y="393"/>
                    <a:pt x="246" y="393"/>
                    <a:pt x="245" y="393"/>
                  </a:cubicBezTo>
                  <a:cubicBezTo>
                    <a:pt x="245" y="393"/>
                    <a:pt x="245" y="395"/>
                    <a:pt x="246" y="395"/>
                  </a:cubicBezTo>
                  <a:cubicBezTo>
                    <a:pt x="246" y="395"/>
                    <a:pt x="246" y="396"/>
                    <a:pt x="246" y="396"/>
                  </a:cubicBezTo>
                  <a:cubicBezTo>
                    <a:pt x="246" y="397"/>
                    <a:pt x="245" y="397"/>
                    <a:pt x="245" y="397"/>
                  </a:cubicBezTo>
                  <a:cubicBezTo>
                    <a:pt x="245" y="397"/>
                    <a:pt x="246" y="399"/>
                    <a:pt x="246" y="399"/>
                  </a:cubicBezTo>
                  <a:cubicBezTo>
                    <a:pt x="245" y="399"/>
                    <a:pt x="245" y="398"/>
                    <a:pt x="244" y="398"/>
                  </a:cubicBezTo>
                  <a:cubicBezTo>
                    <a:pt x="244" y="398"/>
                    <a:pt x="245" y="400"/>
                    <a:pt x="245" y="401"/>
                  </a:cubicBezTo>
                  <a:cubicBezTo>
                    <a:pt x="244" y="402"/>
                    <a:pt x="243" y="403"/>
                    <a:pt x="244" y="404"/>
                  </a:cubicBezTo>
                  <a:cubicBezTo>
                    <a:pt x="246" y="406"/>
                    <a:pt x="246" y="404"/>
                    <a:pt x="247" y="404"/>
                  </a:cubicBezTo>
                  <a:cubicBezTo>
                    <a:pt x="249" y="404"/>
                    <a:pt x="249" y="405"/>
                    <a:pt x="249" y="406"/>
                  </a:cubicBezTo>
                  <a:cubicBezTo>
                    <a:pt x="250" y="406"/>
                    <a:pt x="251" y="404"/>
                    <a:pt x="252" y="406"/>
                  </a:cubicBezTo>
                  <a:cubicBezTo>
                    <a:pt x="252" y="407"/>
                    <a:pt x="254" y="408"/>
                    <a:pt x="256" y="409"/>
                  </a:cubicBezTo>
                  <a:cubicBezTo>
                    <a:pt x="257" y="410"/>
                    <a:pt x="255" y="411"/>
                    <a:pt x="256" y="413"/>
                  </a:cubicBezTo>
                  <a:cubicBezTo>
                    <a:pt x="257" y="413"/>
                    <a:pt x="256" y="410"/>
                    <a:pt x="256" y="410"/>
                  </a:cubicBezTo>
                  <a:cubicBezTo>
                    <a:pt x="256" y="409"/>
                    <a:pt x="255" y="409"/>
                    <a:pt x="255" y="408"/>
                  </a:cubicBezTo>
                  <a:cubicBezTo>
                    <a:pt x="255" y="408"/>
                    <a:pt x="256" y="407"/>
                    <a:pt x="257" y="407"/>
                  </a:cubicBezTo>
                  <a:cubicBezTo>
                    <a:pt x="257" y="408"/>
                    <a:pt x="257" y="409"/>
                    <a:pt x="257" y="409"/>
                  </a:cubicBezTo>
                  <a:cubicBezTo>
                    <a:pt x="257" y="410"/>
                    <a:pt x="257" y="411"/>
                    <a:pt x="257" y="411"/>
                  </a:cubicBezTo>
                  <a:cubicBezTo>
                    <a:pt x="257" y="412"/>
                    <a:pt x="257" y="414"/>
                    <a:pt x="258" y="415"/>
                  </a:cubicBezTo>
                  <a:cubicBezTo>
                    <a:pt x="259" y="415"/>
                    <a:pt x="259" y="414"/>
                    <a:pt x="259" y="414"/>
                  </a:cubicBezTo>
                  <a:cubicBezTo>
                    <a:pt x="259" y="417"/>
                    <a:pt x="259" y="418"/>
                    <a:pt x="262" y="419"/>
                  </a:cubicBezTo>
                  <a:cubicBezTo>
                    <a:pt x="263" y="419"/>
                    <a:pt x="263" y="419"/>
                    <a:pt x="263" y="420"/>
                  </a:cubicBezTo>
                  <a:cubicBezTo>
                    <a:pt x="264" y="420"/>
                    <a:pt x="264" y="421"/>
                    <a:pt x="264" y="421"/>
                  </a:cubicBezTo>
                  <a:cubicBezTo>
                    <a:pt x="265" y="422"/>
                    <a:pt x="265" y="421"/>
                    <a:pt x="266" y="421"/>
                  </a:cubicBezTo>
                  <a:cubicBezTo>
                    <a:pt x="268" y="422"/>
                    <a:pt x="269" y="423"/>
                    <a:pt x="271" y="424"/>
                  </a:cubicBezTo>
                  <a:cubicBezTo>
                    <a:pt x="271" y="424"/>
                    <a:pt x="272" y="424"/>
                    <a:pt x="273" y="425"/>
                  </a:cubicBezTo>
                  <a:cubicBezTo>
                    <a:pt x="273" y="425"/>
                    <a:pt x="274" y="426"/>
                    <a:pt x="274" y="426"/>
                  </a:cubicBezTo>
                  <a:cubicBezTo>
                    <a:pt x="275" y="427"/>
                    <a:pt x="275"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6" y="426"/>
                    <a:pt x="276" y="426"/>
                    <a:pt x="276" y="426"/>
                  </a:cubicBezTo>
                  <a:cubicBezTo>
                    <a:pt x="277" y="426"/>
                    <a:pt x="275" y="432"/>
                    <a:pt x="275" y="433"/>
                  </a:cubicBezTo>
                  <a:cubicBezTo>
                    <a:pt x="274" y="434"/>
                    <a:pt x="275" y="437"/>
                    <a:pt x="275" y="437"/>
                  </a:cubicBezTo>
                  <a:cubicBezTo>
                    <a:pt x="273" y="439"/>
                    <a:pt x="271" y="440"/>
                    <a:pt x="269" y="439"/>
                  </a:cubicBezTo>
                  <a:cubicBezTo>
                    <a:pt x="269" y="439"/>
                    <a:pt x="267" y="439"/>
                    <a:pt x="268" y="438"/>
                  </a:cubicBezTo>
                  <a:cubicBezTo>
                    <a:pt x="269" y="437"/>
                    <a:pt x="266" y="437"/>
                    <a:pt x="266" y="437"/>
                  </a:cubicBezTo>
                  <a:cubicBezTo>
                    <a:pt x="265" y="437"/>
                    <a:pt x="265" y="438"/>
                    <a:pt x="265" y="437"/>
                  </a:cubicBezTo>
                  <a:cubicBezTo>
                    <a:pt x="264" y="437"/>
                    <a:pt x="263" y="437"/>
                    <a:pt x="262" y="436"/>
                  </a:cubicBezTo>
                  <a:cubicBezTo>
                    <a:pt x="261" y="436"/>
                    <a:pt x="261" y="435"/>
                    <a:pt x="259" y="436"/>
                  </a:cubicBezTo>
                  <a:cubicBezTo>
                    <a:pt x="259" y="436"/>
                    <a:pt x="259" y="436"/>
                    <a:pt x="259" y="436"/>
                  </a:cubicBezTo>
                  <a:cubicBezTo>
                    <a:pt x="258" y="436"/>
                    <a:pt x="257" y="437"/>
                    <a:pt x="256" y="436"/>
                  </a:cubicBezTo>
                  <a:cubicBezTo>
                    <a:pt x="256" y="436"/>
                    <a:pt x="254" y="437"/>
                    <a:pt x="254" y="437"/>
                  </a:cubicBezTo>
                  <a:cubicBezTo>
                    <a:pt x="253" y="437"/>
                    <a:pt x="253" y="437"/>
                    <a:pt x="253" y="437"/>
                  </a:cubicBezTo>
                  <a:cubicBezTo>
                    <a:pt x="252" y="436"/>
                    <a:pt x="251" y="437"/>
                    <a:pt x="250" y="437"/>
                  </a:cubicBezTo>
                  <a:cubicBezTo>
                    <a:pt x="249" y="437"/>
                    <a:pt x="249" y="436"/>
                    <a:pt x="249" y="435"/>
                  </a:cubicBezTo>
                  <a:cubicBezTo>
                    <a:pt x="249" y="434"/>
                    <a:pt x="249" y="433"/>
                    <a:pt x="248" y="433"/>
                  </a:cubicBezTo>
                  <a:cubicBezTo>
                    <a:pt x="246" y="433"/>
                    <a:pt x="246" y="434"/>
                    <a:pt x="244" y="434"/>
                  </a:cubicBezTo>
                  <a:cubicBezTo>
                    <a:pt x="243" y="434"/>
                    <a:pt x="242" y="433"/>
                    <a:pt x="241" y="433"/>
                  </a:cubicBezTo>
                  <a:cubicBezTo>
                    <a:pt x="239" y="433"/>
                    <a:pt x="241" y="435"/>
                    <a:pt x="240" y="436"/>
                  </a:cubicBezTo>
                  <a:cubicBezTo>
                    <a:pt x="239" y="436"/>
                    <a:pt x="238" y="434"/>
                    <a:pt x="237" y="435"/>
                  </a:cubicBezTo>
                  <a:cubicBezTo>
                    <a:pt x="236" y="436"/>
                    <a:pt x="235" y="437"/>
                    <a:pt x="235" y="438"/>
                  </a:cubicBezTo>
                  <a:cubicBezTo>
                    <a:pt x="234" y="439"/>
                    <a:pt x="233" y="440"/>
                    <a:pt x="232" y="440"/>
                  </a:cubicBezTo>
                  <a:cubicBezTo>
                    <a:pt x="230" y="441"/>
                    <a:pt x="231" y="439"/>
                    <a:pt x="231" y="438"/>
                  </a:cubicBezTo>
                  <a:cubicBezTo>
                    <a:pt x="231" y="438"/>
                    <a:pt x="226" y="439"/>
                    <a:pt x="225" y="439"/>
                  </a:cubicBezTo>
                  <a:cubicBezTo>
                    <a:pt x="224" y="439"/>
                    <a:pt x="224" y="439"/>
                    <a:pt x="223" y="439"/>
                  </a:cubicBezTo>
                  <a:cubicBezTo>
                    <a:pt x="222" y="438"/>
                    <a:pt x="222" y="438"/>
                    <a:pt x="221" y="438"/>
                  </a:cubicBezTo>
                  <a:cubicBezTo>
                    <a:pt x="220" y="438"/>
                    <a:pt x="219" y="439"/>
                    <a:pt x="218" y="439"/>
                  </a:cubicBezTo>
                  <a:cubicBezTo>
                    <a:pt x="217" y="439"/>
                    <a:pt x="214" y="438"/>
                    <a:pt x="213" y="439"/>
                  </a:cubicBezTo>
                  <a:cubicBezTo>
                    <a:pt x="213" y="439"/>
                    <a:pt x="214" y="440"/>
                    <a:pt x="214" y="440"/>
                  </a:cubicBezTo>
                  <a:cubicBezTo>
                    <a:pt x="214" y="440"/>
                    <a:pt x="213" y="441"/>
                    <a:pt x="212" y="441"/>
                  </a:cubicBezTo>
                  <a:cubicBezTo>
                    <a:pt x="211" y="441"/>
                    <a:pt x="210" y="442"/>
                    <a:pt x="209" y="442"/>
                  </a:cubicBezTo>
                  <a:cubicBezTo>
                    <a:pt x="208" y="443"/>
                    <a:pt x="207" y="441"/>
                    <a:pt x="206" y="441"/>
                  </a:cubicBezTo>
                  <a:cubicBezTo>
                    <a:pt x="205" y="442"/>
                    <a:pt x="204" y="443"/>
                    <a:pt x="203" y="443"/>
                  </a:cubicBezTo>
                  <a:cubicBezTo>
                    <a:pt x="202" y="443"/>
                    <a:pt x="200" y="441"/>
                    <a:pt x="199" y="443"/>
                  </a:cubicBezTo>
                  <a:cubicBezTo>
                    <a:pt x="198" y="444"/>
                    <a:pt x="196" y="443"/>
                    <a:pt x="195" y="443"/>
                  </a:cubicBezTo>
                  <a:cubicBezTo>
                    <a:pt x="194" y="444"/>
                    <a:pt x="194" y="446"/>
                    <a:pt x="194" y="446"/>
                  </a:cubicBezTo>
                  <a:cubicBezTo>
                    <a:pt x="193" y="447"/>
                    <a:pt x="191" y="446"/>
                    <a:pt x="190" y="445"/>
                  </a:cubicBezTo>
                  <a:cubicBezTo>
                    <a:pt x="187" y="444"/>
                    <a:pt x="184" y="442"/>
                    <a:pt x="181" y="441"/>
                  </a:cubicBezTo>
                  <a:cubicBezTo>
                    <a:pt x="180" y="441"/>
                    <a:pt x="179" y="440"/>
                    <a:pt x="178" y="440"/>
                  </a:cubicBezTo>
                  <a:cubicBezTo>
                    <a:pt x="176" y="440"/>
                    <a:pt x="175" y="442"/>
                    <a:pt x="173" y="441"/>
                  </a:cubicBezTo>
                  <a:cubicBezTo>
                    <a:pt x="172" y="441"/>
                    <a:pt x="169" y="438"/>
                    <a:pt x="168" y="438"/>
                  </a:cubicBezTo>
                  <a:cubicBezTo>
                    <a:pt x="168" y="438"/>
                    <a:pt x="169" y="439"/>
                    <a:pt x="169" y="439"/>
                  </a:cubicBezTo>
                  <a:cubicBezTo>
                    <a:pt x="168" y="441"/>
                    <a:pt x="165" y="440"/>
                    <a:pt x="164" y="439"/>
                  </a:cubicBezTo>
                  <a:cubicBezTo>
                    <a:pt x="163" y="438"/>
                    <a:pt x="163" y="437"/>
                    <a:pt x="161" y="437"/>
                  </a:cubicBezTo>
                  <a:cubicBezTo>
                    <a:pt x="160" y="437"/>
                    <a:pt x="158" y="438"/>
                    <a:pt x="156" y="437"/>
                  </a:cubicBezTo>
                  <a:cubicBezTo>
                    <a:pt x="154" y="436"/>
                    <a:pt x="160" y="435"/>
                    <a:pt x="159" y="434"/>
                  </a:cubicBezTo>
                  <a:cubicBezTo>
                    <a:pt x="158" y="433"/>
                    <a:pt x="158" y="435"/>
                    <a:pt x="157" y="435"/>
                  </a:cubicBezTo>
                  <a:cubicBezTo>
                    <a:pt x="157" y="434"/>
                    <a:pt x="156" y="433"/>
                    <a:pt x="157" y="433"/>
                  </a:cubicBezTo>
                  <a:cubicBezTo>
                    <a:pt x="157" y="433"/>
                    <a:pt x="160" y="433"/>
                    <a:pt x="160" y="433"/>
                  </a:cubicBezTo>
                  <a:cubicBezTo>
                    <a:pt x="160" y="433"/>
                    <a:pt x="160" y="434"/>
                    <a:pt x="160" y="434"/>
                  </a:cubicBezTo>
                  <a:cubicBezTo>
                    <a:pt x="160" y="433"/>
                    <a:pt x="160" y="433"/>
                    <a:pt x="161" y="433"/>
                  </a:cubicBezTo>
                  <a:cubicBezTo>
                    <a:pt x="163" y="432"/>
                    <a:pt x="161" y="433"/>
                    <a:pt x="162" y="433"/>
                  </a:cubicBezTo>
                  <a:cubicBezTo>
                    <a:pt x="163" y="432"/>
                    <a:pt x="163" y="432"/>
                    <a:pt x="163" y="431"/>
                  </a:cubicBezTo>
                  <a:cubicBezTo>
                    <a:pt x="164" y="431"/>
                    <a:pt x="165" y="431"/>
                    <a:pt x="165" y="431"/>
                  </a:cubicBezTo>
                  <a:cubicBezTo>
                    <a:pt x="164" y="431"/>
                    <a:pt x="165" y="430"/>
                    <a:pt x="165" y="430"/>
                  </a:cubicBezTo>
                  <a:cubicBezTo>
                    <a:pt x="164" y="429"/>
                    <a:pt x="163" y="429"/>
                    <a:pt x="162" y="428"/>
                  </a:cubicBezTo>
                  <a:cubicBezTo>
                    <a:pt x="162" y="427"/>
                    <a:pt x="163" y="428"/>
                    <a:pt x="163" y="428"/>
                  </a:cubicBezTo>
                  <a:cubicBezTo>
                    <a:pt x="164" y="427"/>
                    <a:pt x="163" y="427"/>
                    <a:pt x="163" y="427"/>
                  </a:cubicBezTo>
                  <a:cubicBezTo>
                    <a:pt x="163" y="426"/>
                    <a:pt x="164" y="426"/>
                    <a:pt x="164" y="425"/>
                  </a:cubicBezTo>
                  <a:cubicBezTo>
                    <a:pt x="164" y="424"/>
                    <a:pt x="163" y="422"/>
                    <a:pt x="164" y="422"/>
                  </a:cubicBezTo>
                  <a:cubicBezTo>
                    <a:pt x="165" y="420"/>
                    <a:pt x="164" y="422"/>
                    <a:pt x="166" y="424"/>
                  </a:cubicBezTo>
                  <a:cubicBezTo>
                    <a:pt x="165" y="423"/>
                    <a:pt x="165" y="421"/>
                    <a:pt x="165" y="420"/>
                  </a:cubicBezTo>
                  <a:cubicBezTo>
                    <a:pt x="165" y="418"/>
                    <a:pt x="168" y="421"/>
                    <a:pt x="169" y="419"/>
                  </a:cubicBezTo>
                  <a:cubicBezTo>
                    <a:pt x="169" y="418"/>
                    <a:pt x="167" y="418"/>
                    <a:pt x="166" y="418"/>
                  </a:cubicBezTo>
                  <a:cubicBezTo>
                    <a:pt x="165" y="418"/>
                    <a:pt x="164" y="417"/>
                    <a:pt x="163" y="417"/>
                  </a:cubicBezTo>
                  <a:cubicBezTo>
                    <a:pt x="162" y="417"/>
                    <a:pt x="161" y="417"/>
                    <a:pt x="161" y="417"/>
                  </a:cubicBezTo>
                  <a:cubicBezTo>
                    <a:pt x="160" y="416"/>
                    <a:pt x="159" y="415"/>
                    <a:pt x="159" y="414"/>
                  </a:cubicBezTo>
                  <a:cubicBezTo>
                    <a:pt x="159" y="414"/>
                    <a:pt x="161" y="414"/>
                    <a:pt x="161" y="414"/>
                  </a:cubicBezTo>
                  <a:cubicBezTo>
                    <a:pt x="162" y="413"/>
                    <a:pt x="162" y="412"/>
                    <a:pt x="163" y="412"/>
                  </a:cubicBezTo>
                  <a:cubicBezTo>
                    <a:pt x="163" y="412"/>
                    <a:pt x="167" y="413"/>
                    <a:pt x="166" y="412"/>
                  </a:cubicBezTo>
                  <a:cubicBezTo>
                    <a:pt x="166" y="411"/>
                    <a:pt x="165" y="412"/>
                    <a:pt x="164" y="412"/>
                  </a:cubicBezTo>
                  <a:cubicBezTo>
                    <a:pt x="162" y="410"/>
                    <a:pt x="164" y="410"/>
                    <a:pt x="165" y="409"/>
                  </a:cubicBezTo>
                  <a:cubicBezTo>
                    <a:pt x="166" y="408"/>
                    <a:pt x="167" y="406"/>
                    <a:pt x="168" y="405"/>
                  </a:cubicBezTo>
                  <a:cubicBezTo>
                    <a:pt x="169" y="405"/>
                    <a:pt x="169" y="406"/>
                    <a:pt x="170" y="405"/>
                  </a:cubicBezTo>
                  <a:cubicBezTo>
                    <a:pt x="170" y="404"/>
                    <a:pt x="171" y="403"/>
                    <a:pt x="170" y="403"/>
                  </a:cubicBezTo>
                  <a:cubicBezTo>
                    <a:pt x="169" y="401"/>
                    <a:pt x="166" y="402"/>
                    <a:pt x="166" y="403"/>
                  </a:cubicBezTo>
                  <a:cubicBezTo>
                    <a:pt x="168" y="406"/>
                    <a:pt x="161" y="406"/>
                    <a:pt x="161" y="407"/>
                  </a:cubicBezTo>
                  <a:cubicBezTo>
                    <a:pt x="160" y="407"/>
                    <a:pt x="161" y="405"/>
                    <a:pt x="161" y="405"/>
                  </a:cubicBezTo>
                  <a:cubicBezTo>
                    <a:pt x="160" y="405"/>
                    <a:pt x="160" y="405"/>
                    <a:pt x="160" y="405"/>
                  </a:cubicBezTo>
                  <a:cubicBezTo>
                    <a:pt x="160" y="404"/>
                    <a:pt x="159" y="403"/>
                    <a:pt x="159" y="402"/>
                  </a:cubicBezTo>
                  <a:cubicBezTo>
                    <a:pt x="159" y="401"/>
                    <a:pt x="159" y="401"/>
                    <a:pt x="160" y="400"/>
                  </a:cubicBezTo>
                  <a:cubicBezTo>
                    <a:pt x="161" y="400"/>
                    <a:pt x="163" y="399"/>
                    <a:pt x="162" y="398"/>
                  </a:cubicBezTo>
                  <a:cubicBezTo>
                    <a:pt x="161" y="394"/>
                    <a:pt x="167" y="394"/>
                    <a:pt x="169" y="393"/>
                  </a:cubicBezTo>
                  <a:cubicBezTo>
                    <a:pt x="169" y="393"/>
                    <a:pt x="170" y="393"/>
                    <a:pt x="170" y="392"/>
                  </a:cubicBezTo>
                  <a:cubicBezTo>
                    <a:pt x="170" y="392"/>
                    <a:pt x="169" y="391"/>
                    <a:pt x="169" y="391"/>
                  </a:cubicBezTo>
                  <a:cubicBezTo>
                    <a:pt x="169" y="390"/>
                    <a:pt x="169" y="390"/>
                    <a:pt x="169" y="390"/>
                  </a:cubicBezTo>
                  <a:cubicBezTo>
                    <a:pt x="169" y="390"/>
                    <a:pt x="169" y="389"/>
                    <a:pt x="169" y="389"/>
                  </a:cubicBezTo>
                  <a:cubicBezTo>
                    <a:pt x="169" y="388"/>
                    <a:pt x="169" y="388"/>
                    <a:pt x="169" y="387"/>
                  </a:cubicBezTo>
                  <a:cubicBezTo>
                    <a:pt x="170" y="386"/>
                    <a:pt x="168" y="387"/>
                    <a:pt x="168" y="387"/>
                  </a:cubicBezTo>
                  <a:cubicBezTo>
                    <a:pt x="168" y="387"/>
                    <a:pt x="168" y="386"/>
                    <a:pt x="168" y="386"/>
                  </a:cubicBezTo>
                  <a:cubicBezTo>
                    <a:pt x="168" y="385"/>
                    <a:pt x="167" y="384"/>
                    <a:pt x="167" y="384"/>
                  </a:cubicBezTo>
                  <a:cubicBezTo>
                    <a:pt x="166" y="383"/>
                    <a:pt x="165" y="385"/>
                    <a:pt x="165" y="384"/>
                  </a:cubicBezTo>
                  <a:cubicBezTo>
                    <a:pt x="165" y="383"/>
                    <a:pt x="164" y="381"/>
                    <a:pt x="165" y="381"/>
                  </a:cubicBezTo>
                  <a:cubicBezTo>
                    <a:pt x="166" y="381"/>
                    <a:pt x="166" y="381"/>
                    <a:pt x="166" y="380"/>
                  </a:cubicBezTo>
                  <a:cubicBezTo>
                    <a:pt x="167" y="380"/>
                    <a:pt x="167" y="379"/>
                    <a:pt x="167" y="379"/>
                  </a:cubicBezTo>
                  <a:cubicBezTo>
                    <a:pt x="165" y="379"/>
                    <a:pt x="165" y="380"/>
                    <a:pt x="163" y="379"/>
                  </a:cubicBezTo>
                  <a:cubicBezTo>
                    <a:pt x="162" y="378"/>
                    <a:pt x="163" y="378"/>
                    <a:pt x="164" y="378"/>
                  </a:cubicBezTo>
                  <a:cubicBezTo>
                    <a:pt x="165" y="377"/>
                    <a:pt x="165" y="376"/>
                    <a:pt x="165" y="375"/>
                  </a:cubicBezTo>
                  <a:cubicBezTo>
                    <a:pt x="166" y="374"/>
                    <a:pt x="166" y="373"/>
                    <a:pt x="164" y="372"/>
                  </a:cubicBezTo>
                  <a:cubicBezTo>
                    <a:pt x="163" y="372"/>
                    <a:pt x="164" y="370"/>
                    <a:pt x="163" y="370"/>
                  </a:cubicBezTo>
                  <a:cubicBezTo>
                    <a:pt x="162" y="370"/>
                    <a:pt x="162" y="371"/>
                    <a:pt x="162" y="371"/>
                  </a:cubicBezTo>
                  <a:cubicBezTo>
                    <a:pt x="161" y="372"/>
                    <a:pt x="159" y="372"/>
                    <a:pt x="159" y="372"/>
                  </a:cubicBezTo>
                  <a:cubicBezTo>
                    <a:pt x="159" y="372"/>
                    <a:pt x="160" y="371"/>
                    <a:pt x="160" y="371"/>
                  </a:cubicBezTo>
                  <a:cubicBezTo>
                    <a:pt x="160" y="370"/>
                    <a:pt x="158" y="370"/>
                    <a:pt x="158" y="370"/>
                  </a:cubicBezTo>
                  <a:cubicBezTo>
                    <a:pt x="156" y="371"/>
                    <a:pt x="156" y="371"/>
                    <a:pt x="155" y="370"/>
                  </a:cubicBezTo>
                  <a:cubicBezTo>
                    <a:pt x="154" y="369"/>
                    <a:pt x="154" y="371"/>
                    <a:pt x="153" y="371"/>
                  </a:cubicBezTo>
                  <a:cubicBezTo>
                    <a:pt x="152" y="371"/>
                    <a:pt x="150" y="370"/>
                    <a:pt x="150" y="370"/>
                  </a:cubicBezTo>
                  <a:cubicBezTo>
                    <a:pt x="148" y="372"/>
                    <a:pt x="148" y="370"/>
                    <a:pt x="146" y="370"/>
                  </a:cubicBezTo>
                  <a:cubicBezTo>
                    <a:pt x="145" y="370"/>
                    <a:pt x="148" y="374"/>
                    <a:pt x="145" y="373"/>
                  </a:cubicBezTo>
                  <a:cubicBezTo>
                    <a:pt x="145" y="373"/>
                    <a:pt x="145" y="373"/>
                    <a:pt x="144" y="372"/>
                  </a:cubicBezTo>
                  <a:cubicBezTo>
                    <a:pt x="144" y="372"/>
                    <a:pt x="143" y="372"/>
                    <a:pt x="142" y="372"/>
                  </a:cubicBezTo>
                  <a:cubicBezTo>
                    <a:pt x="141" y="372"/>
                    <a:pt x="140" y="370"/>
                    <a:pt x="139" y="369"/>
                  </a:cubicBezTo>
                  <a:cubicBezTo>
                    <a:pt x="138" y="368"/>
                    <a:pt x="135" y="371"/>
                    <a:pt x="135" y="372"/>
                  </a:cubicBezTo>
                  <a:cubicBezTo>
                    <a:pt x="134" y="373"/>
                    <a:pt x="133" y="374"/>
                    <a:pt x="132" y="374"/>
                  </a:cubicBezTo>
                  <a:cubicBezTo>
                    <a:pt x="132" y="374"/>
                    <a:pt x="131" y="373"/>
                    <a:pt x="131" y="373"/>
                  </a:cubicBezTo>
                  <a:cubicBezTo>
                    <a:pt x="130" y="373"/>
                    <a:pt x="130" y="374"/>
                    <a:pt x="130" y="374"/>
                  </a:cubicBezTo>
                  <a:cubicBezTo>
                    <a:pt x="129" y="373"/>
                    <a:pt x="129" y="372"/>
                    <a:pt x="127" y="373"/>
                  </a:cubicBezTo>
                  <a:cubicBezTo>
                    <a:pt x="126" y="374"/>
                    <a:pt x="126" y="375"/>
                    <a:pt x="125" y="375"/>
                  </a:cubicBezTo>
                  <a:cubicBezTo>
                    <a:pt x="124" y="375"/>
                    <a:pt x="122" y="374"/>
                    <a:pt x="122" y="373"/>
                  </a:cubicBezTo>
                  <a:cubicBezTo>
                    <a:pt x="121" y="372"/>
                    <a:pt x="122" y="372"/>
                    <a:pt x="122" y="371"/>
                  </a:cubicBezTo>
                  <a:cubicBezTo>
                    <a:pt x="121" y="370"/>
                    <a:pt x="120" y="370"/>
                    <a:pt x="119" y="369"/>
                  </a:cubicBezTo>
                  <a:cubicBezTo>
                    <a:pt x="119" y="368"/>
                    <a:pt x="120" y="367"/>
                    <a:pt x="119" y="368"/>
                  </a:cubicBezTo>
                  <a:cubicBezTo>
                    <a:pt x="117" y="369"/>
                    <a:pt x="118" y="366"/>
                    <a:pt x="117" y="366"/>
                  </a:cubicBezTo>
                  <a:cubicBezTo>
                    <a:pt x="116" y="366"/>
                    <a:pt x="115" y="367"/>
                    <a:pt x="114" y="367"/>
                  </a:cubicBezTo>
                  <a:cubicBezTo>
                    <a:pt x="113" y="368"/>
                    <a:pt x="113" y="367"/>
                    <a:pt x="112" y="367"/>
                  </a:cubicBezTo>
                  <a:cubicBezTo>
                    <a:pt x="111" y="367"/>
                    <a:pt x="110" y="369"/>
                    <a:pt x="109" y="368"/>
                  </a:cubicBezTo>
                  <a:cubicBezTo>
                    <a:pt x="109" y="368"/>
                    <a:pt x="110" y="367"/>
                    <a:pt x="110" y="367"/>
                  </a:cubicBezTo>
                  <a:cubicBezTo>
                    <a:pt x="110" y="366"/>
                    <a:pt x="109" y="367"/>
                    <a:pt x="108" y="366"/>
                  </a:cubicBezTo>
                  <a:cubicBezTo>
                    <a:pt x="108" y="365"/>
                    <a:pt x="109" y="365"/>
                    <a:pt x="108" y="364"/>
                  </a:cubicBezTo>
                  <a:cubicBezTo>
                    <a:pt x="108" y="364"/>
                    <a:pt x="107" y="363"/>
                    <a:pt x="107" y="363"/>
                  </a:cubicBezTo>
                  <a:cubicBezTo>
                    <a:pt x="107" y="362"/>
                    <a:pt x="110" y="362"/>
                    <a:pt x="109" y="361"/>
                  </a:cubicBezTo>
                  <a:cubicBezTo>
                    <a:pt x="108" y="360"/>
                    <a:pt x="106" y="360"/>
                    <a:pt x="105" y="359"/>
                  </a:cubicBezTo>
                  <a:cubicBezTo>
                    <a:pt x="105" y="358"/>
                    <a:pt x="105" y="357"/>
                    <a:pt x="104" y="357"/>
                  </a:cubicBezTo>
                  <a:cubicBezTo>
                    <a:pt x="103" y="357"/>
                    <a:pt x="103" y="355"/>
                    <a:pt x="102" y="355"/>
                  </a:cubicBezTo>
                  <a:cubicBezTo>
                    <a:pt x="101" y="355"/>
                    <a:pt x="100" y="358"/>
                    <a:pt x="99" y="356"/>
                  </a:cubicBezTo>
                  <a:cubicBezTo>
                    <a:pt x="99" y="355"/>
                    <a:pt x="97" y="357"/>
                    <a:pt x="97" y="358"/>
                  </a:cubicBezTo>
                  <a:cubicBezTo>
                    <a:pt x="96" y="360"/>
                    <a:pt x="93" y="359"/>
                    <a:pt x="91" y="359"/>
                  </a:cubicBezTo>
                  <a:cubicBezTo>
                    <a:pt x="91" y="359"/>
                    <a:pt x="91" y="362"/>
                    <a:pt x="91" y="362"/>
                  </a:cubicBezTo>
                  <a:cubicBezTo>
                    <a:pt x="91" y="363"/>
                    <a:pt x="90" y="364"/>
                    <a:pt x="89" y="364"/>
                  </a:cubicBezTo>
                  <a:cubicBezTo>
                    <a:pt x="89" y="365"/>
                    <a:pt x="88" y="364"/>
                    <a:pt x="88" y="364"/>
                  </a:cubicBezTo>
                  <a:cubicBezTo>
                    <a:pt x="88" y="363"/>
                    <a:pt x="88" y="364"/>
                    <a:pt x="87" y="364"/>
                  </a:cubicBezTo>
                  <a:cubicBezTo>
                    <a:pt x="87" y="364"/>
                    <a:pt x="87" y="363"/>
                    <a:pt x="87" y="363"/>
                  </a:cubicBezTo>
                  <a:cubicBezTo>
                    <a:pt x="86" y="363"/>
                    <a:pt x="86" y="362"/>
                    <a:pt x="86" y="362"/>
                  </a:cubicBezTo>
                  <a:cubicBezTo>
                    <a:pt x="84" y="361"/>
                    <a:pt x="85" y="361"/>
                    <a:pt x="85" y="360"/>
                  </a:cubicBezTo>
                  <a:cubicBezTo>
                    <a:pt x="84" y="360"/>
                    <a:pt x="84" y="359"/>
                    <a:pt x="84" y="359"/>
                  </a:cubicBezTo>
                  <a:cubicBezTo>
                    <a:pt x="84" y="359"/>
                    <a:pt x="85" y="358"/>
                    <a:pt x="84" y="358"/>
                  </a:cubicBezTo>
                  <a:cubicBezTo>
                    <a:pt x="84" y="358"/>
                    <a:pt x="83" y="358"/>
                    <a:pt x="83" y="357"/>
                  </a:cubicBezTo>
                  <a:cubicBezTo>
                    <a:pt x="82" y="357"/>
                    <a:pt x="83" y="357"/>
                    <a:pt x="83" y="356"/>
                  </a:cubicBezTo>
                  <a:cubicBezTo>
                    <a:pt x="84" y="355"/>
                    <a:pt x="81" y="354"/>
                    <a:pt x="80" y="354"/>
                  </a:cubicBezTo>
                  <a:cubicBezTo>
                    <a:pt x="79" y="353"/>
                    <a:pt x="79" y="350"/>
                    <a:pt x="80" y="350"/>
                  </a:cubicBezTo>
                  <a:cubicBezTo>
                    <a:pt x="82" y="350"/>
                    <a:pt x="83" y="351"/>
                    <a:pt x="85" y="351"/>
                  </a:cubicBezTo>
                  <a:cubicBezTo>
                    <a:pt x="87" y="351"/>
                    <a:pt x="88" y="349"/>
                    <a:pt x="88" y="347"/>
                  </a:cubicBezTo>
                  <a:cubicBezTo>
                    <a:pt x="88" y="347"/>
                    <a:pt x="87" y="347"/>
                    <a:pt x="88" y="347"/>
                  </a:cubicBezTo>
                  <a:cubicBezTo>
                    <a:pt x="88" y="346"/>
                    <a:pt x="91" y="345"/>
                    <a:pt x="89" y="344"/>
                  </a:cubicBezTo>
                  <a:cubicBezTo>
                    <a:pt x="88" y="344"/>
                    <a:pt x="87" y="344"/>
                    <a:pt x="86" y="343"/>
                  </a:cubicBezTo>
                  <a:cubicBezTo>
                    <a:pt x="85" y="342"/>
                    <a:pt x="87" y="342"/>
                    <a:pt x="85" y="342"/>
                  </a:cubicBezTo>
                  <a:cubicBezTo>
                    <a:pt x="84" y="341"/>
                    <a:pt x="84" y="341"/>
                    <a:pt x="83" y="342"/>
                  </a:cubicBezTo>
                  <a:cubicBezTo>
                    <a:pt x="82" y="342"/>
                    <a:pt x="81" y="343"/>
                    <a:pt x="80" y="342"/>
                  </a:cubicBezTo>
                  <a:cubicBezTo>
                    <a:pt x="79" y="342"/>
                    <a:pt x="81" y="339"/>
                    <a:pt x="79" y="339"/>
                  </a:cubicBezTo>
                  <a:cubicBezTo>
                    <a:pt x="78" y="338"/>
                    <a:pt x="76" y="338"/>
                    <a:pt x="75" y="338"/>
                  </a:cubicBezTo>
                  <a:cubicBezTo>
                    <a:pt x="74" y="337"/>
                    <a:pt x="74" y="336"/>
                    <a:pt x="73" y="335"/>
                  </a:cubicBezTo>
                  <a:cubicBezTo>
                    <a:pt x="72" y="335"/>
                    <a:pt x="73" y="335"/>
                    <a:pt x="73" y="333"/>
                  </a:cubicBezTo>
                  <a:cubicBezTo>
                    <a:pt x="73" y="333"/>
                    <a:pt x="70" y="333"/>
                    <a:pt x="70" y="332"/>
                  </a:cubicBezTo>
                  <a:cubicBezTo>
                    <a:pt x="69" y="332"/>
                    <a:pt x="69" y="331"/>
                    <a:pt x="69" y="330"/>
                  </a:cubicBezTo>
                  <a:cubicBezTo>
                    <a:pt x="70" y="329"/>
                    <a:pt x="69" y="329"/>
                    <a:pt x="69" y="329"/>
                  </a:cubicBezTo>
                  <a:cubicBezTo>
                    <a:pt x="69" y="328"/>
                    <a:pt x="70" y="328"/>
                    <a:pt x="70" y="328"/>
                  </a:cubicBezTo>
                  <a:cubicBezTo>
                    <a:pt x="70" y="328"/>
                    <a:pt x="68" y="326"/>
                    <a:pt x="68" y="326"/>
                  </a:cubicBezTo>
                  <a:cubicBezTo>
                    <a:pt x="67" y="325"/>
                    <a:pt x="68" y="323"/>
                    <a:pt x="67" y="321"/>
                  </a:cubicBezTo>
                  <a:cubicBezTo>
                    <a:pt x="67" y="321"/>
                    <a:pt x="66" y="322"/>
                    <a:pt x="66" y="322"/>
                  </a:cubicBezTo>
                  <a:cubicBezTo>
                    <a:pt x="65" y="321"/>
                    <a:pt x="65" y="321"/>
                    <a:pt x="64" y="321"/>
                  </a:cubicBezTo>
                  <a:cubicBezTo>
                    <a:pt x="63" y="320"/>
                    <a:pt x="63" y="320"/>
                    <a:pt x="61" y="319"/>
                  </a:cubicBezTo>
                  <a:cubicBezTo>
                    <a:pt x="61" y="319"/>
                    <a:pt x="60" y="320"/>
                    <a:pt x="60" y="320"/>
                  </a:cubicBezTo>
                  <a:cubicBezTo>
                    <a:pt x="58" y="320"/>
                    <a:pt x="58" y="323"/>
                    <a:pt x="57" y="323"/>
                  </a:cubicBezTo>
                  <a:cubicBezTo>
                    <a:pt x="56" y="324"/>
                    <a:pt x="55" y="322"/>
                    <a:pt x="55" y="322"/>
                  </a:cubicBezTo>
                  <a:cubicBezTo>
                    <a:pt x="55" y="320"/>
                    <a:pt x="56" y="320"/>
                    <a:pt x="54" y="320"/>
                  </a:cubicBezTo>
                  <a:cubicBezTo>
                    <a:pt x="52" y="320"/>
                    <a:pt x="52" y="320"/>
                    <a:pt x="51" y="321"/>
                  </a:cubicBezTo>
                  <a:cubicBezTo>
                    <a:pt x="49" y="322"/>
                    <a:pt x="50" y="320"/>
                    <a:pt x="48" y="320"/>
                  </a:cubicBezTo>
                  <a:cubicBezTo>
                    <a:pt x="48" y="320"/>
                    <a:pt x="48" y="321"/>
                    <a:pt x="47" y="321"/>
                  </a:cubicBezTo>
                  <a:cubicBezTo>
                    <a:pt x="45" y="321"/>
                    <a:pt x="46" y="318"/>
                    <a:pt x="45" y="317"/>
                  </a:cubicBezTo>
                  <a:cubicBezTo>
                    <a:pt x="44" y="315"/>
                    <a:pt x="43" y="314"/>
                    <a:pt x="42" y="313"/>
                  </a:cubicBezTo>
                  <a:cubicBezTo>
                    <a:pt x="41" y="313"/>
                    <a:pt x="42" y="312"/>
                    <a:pt x="41" y="312"/>
                  </a:cubicBezTo>
                  <a:cubicBezTo>
                    <a:pt x="41" y="311"/>
                    <a:pt x="40" y="312"/>
                    <a:pt x="39" y="312"/>
                  </a:cubicBezTo>
                  <a:cubicBezTo>
                    <a:pt x="39" y="312"/>
                    <a:pt x="40" y="309"/>
                    <a:pt x="40" y="309"/>
                  </a:cubicBezTo>
                  <a:cubicBezTo>
                    <a:pt x="39" y="308"/>
                    <a:pt x="38" y="309"/>
                    <a:pt x="39" y="307"/>
                  </a:cubicBezTo>
                  <a:cubicBezTo>
                    <a:pt x="40" y="307"/>
                    <a:pt x="40" y="306"/>
                    <a:pt x="39" y="306"/>
                  </a:cubicBezTo>
                  <a:cubicBezTo>
                    <a:pt x="38" y="305"/>
                    <a:pt x="37" y="305"/>
                    <a:pt x="37" y="305"/>
                  </a:cubicBezTo>
                  <a:cubicBezTo>
                    <a:pt x="36" y="304"/>
                    <a:pt x="37" y="304"/>
                    <a:pt x="36" y="303"/>
                  </a:cubicBezTo>
                  <a:cubicBezTo>
                    <a:pt x="36" y="303"/>
                    <a:pt x="36" y="304"/>
                    <a:pt x="35" y="304"/>
                  </a:cubicBezTo>
                  <a:cubicBezTo>
                    <a:pt x="35" y="303"/>
                    <a:pt x="35" y="303"/>
                    <a:pt x="35" y="302"/>
                  </a:cubicBezTo>
                  <a:cubicBezTo>
                    <a:pt x="35" y="301"/>
                    <a:pt x="35" y="302"/>
                    <a:pt x="36" y="301"/>
                  </a:cubicBezTo>
                  <a:cubicBezTo>
                    <a:pt x="36" y="300"/>
                    <a:pt x="35" y="300"/>
                    <a:pt x="36" y="299"/>
                  </a:cubicBezTo>
                  <a:cubicBezTo>
                    <a:pt x="37" y="299"/>
                    <a:pt x="37" y="299"/>
                    <a:pt x="37" y="299"/>
                  </a:cubicBezTo>
                  <a:cubicBezTo>
                    <a:pt x="37" y="298"/>
                    <a:pt x="36" y="298"/>
                    <a:pt x="36" y="298"/>
                  </a:cubicBezTo>
                  <a:cubicBezTo>
                    <a:pt x="35" y="298"/>
                    <a:pt x="36" y="297"/>
                    <a:pt x="35" y="296"/>
                  </a:cubicBezTo>
                  <a:cubicBezTo>
                    <a:pt x="35" y="296"/>
                    <a:pt x="33" y="295"/>
                    <a:pt x="33" y="294"/>
                  </a:cubicBezTo>
                  <a:cubicBezTo>
                    <a:pt x="34" y="291"/>
                    <a:pt x="30" y="288"/>
                    <a:pt x="32" y="285"/>
                  </a:cubicBezTo>
                  <a:cubicBezTo>
                    <a:pt x="34" y="284"/>
                    <a:pt x="32" y="281"/>
                    <a:pt x="33" y="279"/>
                  </a:cubicBezTo>
                  <a:cubicBezTo>
                    <a:pt x="34" y="278"/>
                    <a:pt x="34" y="279"/>
                    <a:pt x="33" y="278"/>
                  </a:cubicBezTo>
                  <a:cubicBezTo>
                    <a:pt x="33" y="276"/>
                    <a:pt x="31" y="275"/>
                    <a:pt x="32" y="273"/>
                  </a:cubicBezTo>
                  <a:cubicBezTo>
                    <a:pt x="33" y="273"/>
                    <a:pt x="34" y="275"/>
                    <a:pt x="34" y="275"/>
                  </a:cubicBezTo>
                  <a:cubicBezTo>
                    <a:pt x="35" y="274"/>
                    <a:pt x="34" y="273"/>
                    <a:pt x="34" y="272"/>
                  </a:cubicBezTo>
                  <a:cubicBezTo>
                    <a:pt x="35" y="272"/>
                    <a:pt x="36" y="272"/>
                    <a:pt x="37" y="272"/>
                  </a:cubicBezTo>
                  <a:cubicBezTo>
                    <a:pt x="38" y="273"/>
                    <a:pt x="37" y="270"/>
                    <a:pt x="38" y="270"/>
                  </a:cubicBezTo>
                  <a:cubicBezTo>
                    <a:pt x="38" y="268"/>
                    <a:pt x="42" y="269"/>
                    <a:pt x="43" y="269"/>
                  </a:cubicBezTo>
                  <a:cubicBezTo>
                    <a:pt x="44" y="269"/>
                    <a:pt x="47" y="269"/>
                    <a:pt x="45" y="267"/>
                  </a:cubicBezTo>
                  <a:cubicBezTo>
                    <a:pt x="45" y="267"/>
                    <a:pt x="44" y="268"/>
                    <a:pt x="43" y="267"/>
                  </a:cubicBezTo>
                  <a:cubicBezTo>
                    <a:pt x="43" y="267"/>
                    <a:pt x="42" y="266"/>
                    <a:pt x="42" y="266"/>
                  </a:cubicBezTo>
                  <a:cubicBezTo>
                    <a:pt x="41" y="264"/>
                    <a:pt x="39" y="267"/>
                    <a:pt x="38" y="267"/>
                  </a:cubicBezTo>
                  <a:cubicBezTo>
                    <a:pt x="36" y="267"/>
                    <a:pt x="36" y="264"/>
                    <a:pt x="34" y="265"/>
                  </a:cubicBezTo>
                  <a:cubicBezTo>
                    <a:pt x="32" y="266"/>
                    <a:pt x="33" y="262"/>
                    <a:pt x="32" y="260"/>
                  </a:cubicBezTo>
                  <a:cubicBezTo>
                    <a:pt x="32" y="261"/>
                    <a:pt x="31" y="262"/>
                    <a:pt x="31" y="263"/>
                  </a:cubicBezTo>
                  <a:cubicBezTo>
                    <a:pt x="30" y="264"/>
                    <a:pt x="28" y="263"/>
                    <a:pt x="28" y="265"/>
                  </a:cubicBezTo>
                  <a:cubicBezTo>
                    <a:pt x="27" y="263"/>
                    <a:pt x="31" y="258"/>
                    <a:pt x="32" y="257"/>
                  </a:cubicBezTo>
                  <a:cubicBezTo>
                    <a:pt x="34" y="253"/>
                    <a:pt x="35" y="249"/>
                    <a:pt x="37" y="245"/>
                  </a:cubicBezTo>
                  <a:cubicBezTo>
                    <a:pt x="38" y="242"/>
                    <a:pt x="39" y="239"/>
                    <a:pt x="40" y="235"/>
                  </a:cubicBezTo>
                  <a:cubicBezTo>
                    <a:pt x="40" y="234"/>
                    <a:pt x="41" y="233"/>
                    <a:pt x="41" y="231"/>
                  </a:cubicBezTo>
                  <a:cubicBezTo>
                    <a:pt x="41" y="230"/>
                    <a:pt x="42" y="228"/>
                    <a:pt x="41" y="227"/>
                  </a:cubicBezTo>
                  <a:cubicBezTo>
                    <a:pt x="38" y="223"/>
                    <a:pt x="33" y="223"/>
                    <a:pt x="29" y="220"/>
                  </a:cubicBezTo>
                  <a:cubicBezTo>
                    <a:pt x="29" y="220"/>
                    <a:pt x="30" y="216"/>
                    <a:pt x="31" y="216"/>
                  </a:cubicBezTo>
                  <a:cubicBezTo>
                    <a:pt x="31" y="215"/>
                    <a:pt x="31" y="214"/>
                    <a:pt x="30" y="213"/>
                  </a:cubicBezTo>
                  <a:cubicBezTo>
                    <a:pt x="29" y="212"/>
                    <a:pt x="27" y="213"/>
                    <a:pt x="26" y="212"/>
                  </a:cubicBezTo>
                  <a:cubicBezTo>
                    <a:pt x="26" y="210"/>
                    <a:pt x="25" y="209"/>
                    <a:pt x="26" y="208"/>
                  </a:cubicBezTo>
                  <a:cubicBezTo>
                    <a:pt x="27" y="208"/>
                    <a:pt x="25" y="207"/>
                    <a:pt x="25" y="207"/>
                  </a:cubicBezTo>
                  <a:cubicBezTo>
                    <a:pt x="24" y="206"/>
                    <a:pt x="22" y="206"/>
                    <a:pt x="21" y="204"/>
                  </a:cubicBezTo>
                  <a:cubicBezTo>
                    <a:pt x="21" y="204"/>
                    <a:pt x="23" y="203"/>
                    <a:pt x="22" y="202"/>
                  </a:cubicBezTo>
                  <a:cubicBezTo>
                    <a:pt x="22" y="202"/>
                    <a:pt x="20" y="202"/>
                    <a:pt x="20" y="201"/>
                  </a:cubicBezTo>
                  <a:cubicBezTo>
                    <a:pt x="21" y="200"/>
                    <a:pt x="21" y="199"/>
                    <a:pt x="21" y="198"/>
                  </a:cubicBezTo>
                  <a:cubicBezTo>
                    <a:pt x="21" y="198"/>
                    <a:pt x="20" y="196"/>
                    <a:pt x="20" y="196"/>
                  </a:cubicBezTo>
                  <a:cubicBezTo>
                    <a:pt x="20" y="195"/>
                    <a:pt x="21" y="196"/>
                    <a:pt x="22" y="195"/>
                  </a:cubicBezTo>
                  <a:cubicBezTo>
                    <a:pt x="22" y="195"/>
                    <a:pt x="21" y="194"/>
                    <a:pt x="21" y="193"/>
                  </a:cubicBezTo>
                  <a:cubicBezTo>
                    <a:pt x="19" y="191"/>
                    <a:pt x="18" y="189"/>
                    <a:pt x="16" y="186"/>
                  </a:cubicBezTo>
                  <a:cubicBezTo>
                    <a:pt x="15" y="185"/>
                    <a:pt x="11" y="183"/>
                    <a:pt x="11" y="181"/>
                  </a:cubicBezTo>
                  <a:cubicBezTo>
                    <a:pt x="11" y="179"/>
                    <a:pt x="12" y="176"/>
                    <a:pt x="13" y="174"/>
                  </a:cubicBezTo>
                  <a:cubicBezTo>
                    <a:pt x="13" y="173"/>
                    <a:pt x="13" y="172"/>
                    <a:pt x="13" y="171"/>
                  </a:cubicBezTo>
                  <a:cubicBezTo>
                    <a:pt x="13" y="170"/>
                    <a:pt x="12" y="170"/>
                    <a:pt x="11" y="169"/>
                  </a:cubicBezTo>
                  <a:cubicBezTo>
                    <a:pt x="10" y="168"/>
                    <a:pt x="9" y="166"/>
                    <a:pt x="8" y="166"/>
                  </a:cubicBezTo>
                  <a:cubicBezTo>
                    <a:pt x="7" y="166"/>
                    <a:pt x="6" y="166"/>
                    <a:pt x="5" y="166"/>
                  </a:cubicBezTo>
                  <a:cubicBezTo>
                    <a:pt x="3" y="165"/>
                    <a:pt x="2" y="162"/>
                    <a:pt x="2" y="160"/>
                  </a:cubicBezTo>
                  <a:cubicBezTo>
                    <a:pt x="3" y="159"/>
                    <a:pt x="3" y="159"/>
                    <a:pt x="2" y="158"/>
                  </a:cubicBezTo>
                  <a:cubicBezTo>
                    <a:pt x="2" y="157"/>
                    <a:pt x="0" y="157"/>
                    <a:pt x="0" y="157"/>
                  </a:cubicBezTo>
                  <a:cubicBezTo>
                    <a:pt x="0" y="157"/>
                    <a:pt x="0" y="157"/>
                    <a:pt x="0" y="157"/>
                  </a:cubicBezTo>
                  <a:cubicBezTo>
                    <a:pt x="1" y="156"/>
                    <a:pt x="2" y="155"/>
                    <a:pt x="3" y="155"/>
                  </a:cubicBezTo>
                  <a:cubicBezTo>
                    <a:pt x="4" y="155"/>
                    <a:pt x="3" y="152"/>
                    <a:pt x="3" y="151"/>
                  </a:cubicBezTo>
                  <a:cubicBezTo>
                    <a:pt x="3" y="151"/>
                    <a:pt x="3" y="151"/>
                    <a:pt x="3" y="152"/>
                  </a:cubicBezTo>
                  <a:cubicBezTo>
                    <a:pt x="4" y="150"/>
                    <a:pt x="4" y="150"/>
                    <a:pt x="4" y="150"/>
                  </a:cubicBezTo>
                  <a:cubicBezTo>
                    <a:pt x="3" y="150"/>
                    <a:pt x="3" y="150"/>
                    <a:pt x="3" y="150"/>
                  </a:cubicBezTo>
                  <a:cubicBezTo>
                    <a:pt x="4" y="148"/>
                    <a:pt x="6" y="148"/>
                    <a:pt x="5" y="145"/>
                  </a:cubicBezTo>
                  <a:cubicBezTo>
                    <a:pt x="5" y="146"/>
                    <a:pt x="8" y="146"/>
                    <a:pt x="8" y="146"/>
                  </a:cubicBezTo>
                  <a:cubicBezTo>
                    <a:pt x="10" y="145"/>
                    <a:pt x="8" y="144"/>
                    <a:pt x="8" y="143"/>
                  </a:cubicBezTo>
                  <a:cubicBezTo>
                    <a:pt x="9" y="143"/>
                    <a:pt x="12" y="143"/>
                    <a:pt x="12" y="143"/>
                  </a:cubicBezTo>
                  <a:cubicBezTo>
                    <a:pt x="12" y="142"/>
                    <a:pt x="12" y="142"/>
                    <a:pt x="11" y="142"/>
                  </a:cubicBezTo>
                  <a:cubicBezTo>
                    <a:pt x="11" y="141"/>
                    <a:pt x="11" y="140"/>
                    <a:pt x="11" y="139"/>
                  </a:cubicBezTo>
                  <a:cubicBezTo>
                    <a:pt x="12" y="138"/>
                    <a:pt x="14" y="140"/>
                    <a:pt x="14" y="140"/>
                  </a:cubicBezTo>
                  <a:cubicBezTo>
                    <a:pt x="15" y="140"/>
                    <a:pt x="17" y="139"/>
                    <a:pt x="18" y="140"/>
                  </a:cubicBezTo>
                  <a:cubicBezTo>
                    <a:pt x="18" y="140"/>
                    <a:pt x="18" y="142"/>
                    <a:pt x="17" y="142"/>
                  </a:cubicBezTo>
                  <a:cubicBezTo>
                    <a:pt x="16" y="143"/>
                    <a:pt x="14" y="140"/>
                    <a:pt x="13" y="141"/>
                  </a:cubicBezTo>
                  <a:cubicBezTo>
                    <a:pt x="13" y="142"/>
                    <a:pt x="13" y="143"/>
                    <a:pt x="14" y="144"/>
                  </a:cubicBezTo>
                  <a:cubicBezTo>
                    <a:pt x="14" y="144"/>
                    <a:pt x="15" y="143"/>
                    <a:pt x="15" y="143"/>
                  </a:cubicBezTo>
                  <a:cubicBezTo>
                    <a:pt x="16" y="143"/>
                    <a:pt x="16" y="144"/>
                    <a:pt x="15" y="145"/>
                  </a:cubicBezTo>
                  <a:cubicBezTo>
                    <a:pt x="17" y="143"/>
                    <a:pt x="21" y="142"/>
                    <a:pt x="21" y="143"/>
                  </a:cubicBezTo>
                  <a:cubicBezTo>
                    <a:pt x="21" y="145"/>
                    <a:pt x="20" y="143"/>
                    <a:pt x="20" y="145"/>
                  </a:cubicBezTo>
                  <a:cubicBezTo>
                    <a:pt x="21" y="146"/>
                    <a:pt x="22" y="146"/>
                    <a:pt x="21" y="147"/>
                  </a:cubicBezTo>
                  <a:cubicBezTo>
                    <a:pt x="21" y="148"/>
                    <a:pt x="20" y="149"/>
                    <a:pt x="21" y="150"/>
                  </a:cubicBezTo>
                  <a:cubicBezTo>
                    <a:pt x="20" y="149"/>
                    <a:pt x="21" y="148"/>
                    <a:pt x="21" y="147"/>
                  </a:cubicBezTo>
                  <a:cubicBezTo>
                    <a:pt x="22" y="146"/>
                    <a:pt x="22" y="145"/>
                    <a:pt x="23" y="144"/>
                  </a:cubicBezTo>
                  <a:cubicBezTo>
                    <a:pt x="24" y="142"/>
                    <a:pt x="25" y="143"/>
                    <a:pt x="26" y="143"/>
                  </a:cubicBezTo>
                  <a:cubicBezTo>
                    <a:pt x="28" y="143"/>
                    <a:pt x="29" y="142"/>
                    <a:pt x="31" y="142"/>
                  </a:cubicBezTo>
                  <a:cubicBezTo>
                    <a:pt x="32" y="142"/>
                    <a:pt x="34" y="142"/>
                    <a:pt x="36" y="143"/>
                  </a:cubicBezTo>
                  <a:cubicBezTo>
                    <a:pt x="38" y="143"/>
                    <a:pt x="40" y="144"/>
                    <a:pt x="42" y="144"/>
                  </a:cubicBezTo>
                  <a:cubicBezTo>
                    <a:pt x="43" y="145"/>
                    <a:pt x="44" y="145"/>
                    <a:pt x="44" y="145"/>
                  </a:cubicBezTo>
                  <a:cubicBezTo>
                    <a:pt x="45" y="146"/>
                    <a:pt x="46" y="146"/>
                    <a:pt x="47" y="146"/>
                  </a:cubicBezTo>
                  <a:cubicBezTo>
                    <a:pt x="48" y="147"/>
                    <a:pt x="49" y="149"/>
                    <a:pt x="50" y="147"/>
                  </a:cubicBezTo>
                  <a:cubicBezTo>
                    <a:pt x="50" y="147"/>
                    <a:pt x="49" y="147"/>
                    <a:pt x="48" y="147"/>
                  </a:cubicBezTo>
                  <a:cubicBezTo>
                    <a:pt x="48" y="147"/>
                    <a:pt x="49" y="147"/>
                    <a:pt x="49" y="147"/>
                  </a:cubicBezTo>
                  <a:cubicBezTo>
                    <a:pt x="49" y="147"/>
                    <a:pt x="49" y="146"/>
                    <a:pt x="49" y="146"/>
                  </a:cubicBezTo>
                  <a:cubicBezTo>
                    <a:pt x="50" y="146"/>
                    <a:pt x="56" y="149"/>
                    <a:pt x="56" y="148"/>
                  </a:cubicBezTo>
                  <a:cubicBezTo>
                    <a:pt x="57" y="147"/>
                    <a:pt x="55" y="147"/>
                    <a:pt x="55" y="147"/>
                  </a:cubicBezTo>
                  <a:cubicBezTo>
                    <a:pt x="55" y="146"/>
                    <a:pt x="57" y="148"/>
                    <a:pt x="57" y="148"/>
                  </a:cubicBezTo>
                  <a:cubicBezTo>
                    <a:pt x="58" y="149"/>
                    <a:pt x="59" y="148"/>
                    <a:pt x="59" y="148"/>
                  </a:cubicBezTo>
                  <a:cubicBezTo>
                    <a:pt x="60" y="149"/>
                    <a:pt x="60" y="150"/>
                    <a:pt x="61" y="150"/>
                  </a:cubicBezTo>
                  <a:cubicBezTo>
                    <a:pt x="62" y="151"/>
                    <a:pt x="63" y="149"/>
                    <a:pt x="64" y="149"/>
                  </a:cubicBezTo>
                  <a:cubicBezTo>
                    <a:pt x="65" y="150"/>
                    <a:pt x="64" y="152"/>
                    <a:pt x="65" y="152"/>
                  </a:cubicBezTo>
                  <a:cubicBezTo>
                    <a:pt x="65" y="152"/>
                    <a:pt x="65" y="152"/>
                    <a:pt x="65" y="152"/>
                  </a:cubicBezTo>
                  <a:cubicBezTo>
                    <a:pt x="66" y="152"/>
                    <a:pt x="66" y="153"/>
                    <a:pt x="66" y="153"/>
                  </a:cubicBezTo>
                  <a:cubicBezTo>
                    <a:pt x="67" y="154"/>
                    <a:pt x="67" y="155"/>
                    <a:pt x="68" y="154"/>
                  </a:cubicBezTo>
                  <a:cubicBezTo>
                    <a:pt x="70" y="154"/>
                    <a:pt x="70" y="159"/>
                    <a:pt x="70" y="160"/>
                  </a:cubicBezTo>
                  <a:cubicBezTo>
                    <a:pt x="70" y="166"/>
                    <a:pt x="68" y="171"/>
                    <a:pt x="63" y="174"/>
                  </a:cubicBezTo>
                  <a:cubicBezTo>
                    <a:pt x="60" y="176"/>
                    <a:pt x="58" y="175"/>
                    <a:pt x="55" y="175"/>
                  </a:cubicBezTo>
                  <a:cubicBezTo>
                    <a:pt x="52" y="175"/>
                    <a:pt x="49" y="177"/>
                    <a:pt x="45" y="177"/>
                  </a:cubicBezTo>
                  <a:cubicBezTo>
                    <a:pt x="43" y="177"/>
                    <a:pt x="42" y="174"/>
                    <a:pt x="40" y="177"/>
                  </a:cubicBezTo>
                  <a:cubicBezTo>
                    <a:pt x="39" y="178"/>
                    <a:pt x="39" y="176"/>
                    <a:pt x="38" y="176"/>
                  </a:cubicBezTo>
                  <a:cubicBezTo>
                    <a:pt x="36" y="176"/>
                    <a:pt x="37" y="175"/>
                    <a:pt x="37" y="175"/>
                  </a:cubicBezTo>
                  <a:cubicBezTo>
                    <a:pt x="36" y="175"/>
                    <a:pt x="37" y="176"/>
                    <a:pt x="36" y="176"/>
                  </a:cubicBezTo>
                  <a:cubicBezTo>
                    <a:pt x="35" y="177"/>
                    <a:pt x="34" y="176"/>
                    <a:pt x="33" y="176"/>
                  </a:cubicBezTo>
                  <a:cubicBezTo>
                    <a:pt x="32" y="176"/>
                    <a:pt x="31" y="176"/>
                    <a:pt x="30" y="175"/>
                  </a:cubicBezTo>
                  <a:cubicBezTo>
                    <a:pt x="29" y="174"/>
                    <a:pt x="30" y="174"/>
                    <a:pt x="30" y="173"/>
                  </a:cubicBezTo>
                  <a:cubicBezTo>
                    <a:pt x="29" y="173"/>
                    <a:pt x="25" y="174"/>
                    <a:pt x="24" y="174"/>
                  </a:cubicBezTo>
                  <a:cubicBezTo>
                    <a:pt x="23" y="174"/>
                    <a:pt x="25" y="174"/>
                    <a:pt x="26" y="174"/>
                  </a:cubicBezTo>
                  <a:cubicBezTo>
                    <a:pt x="27" y="174"/>
                    <a:pt x="28" y="174"/>
                    <a:pt x="28" y="175"/>
                  </a:cubicBezTo>
                  <a:cubicBezTo>
                    <a:pt x="28" y="175"/>
                    <a:pt x="27" y="175"/>
                    <a:pt x="27" y="176"/>
                  </a:cubicBezTo>
                  <a:cubicBezTo>
                    <a:pt x="27" y="176"/>
                    <a:pt x="28" y="175"/>
                    <a:pt x="28" y="176"/>
                  </a:cubicBezTo>
                  <a:cubicBezTo>
                    <a:pt x="28" y="176"/>
                    <a:pt x="28" y="176"/>
                    <a:pt x="28" y="176"/>
                  </a:cubicBezTo>
                  <a:cubicBezTo>
                    <a:pt x="28" y="177"/>
                    <a:pt x="28" y="176"/>
                    <a:pt x="28" y="176"/>
                  </a:cubicBezTo>
                  <a:cubicBezTo>
                    <a:pt x="29" y="176"/>
                    <a:pt x="30" y="178"/>
                    <a:pt x="30" y="178"/>
                  </a:cubicBezTo>
                  <a:cubicBezTo>
                    <a:pt x="31" y="178"/>
                    <a:pt x="32" y="178"/>
                    <a:pt x="33" y="178"/>
                  </a:cubicBezTo>
                  <a:cubicBezTo>
                    <a:pt x="34" y="178"/>
                    <a:pt x="36" y="179"/>
                    <a:pt x="36" y="180"/>
                  </a:cubicBezTo>
                  <a:cubicBezTo>
                    <a:pt x="37" y="180"/>
                    <a:pt x="34" y="181"/>
                    <a:pt x="35" y="182"/>
                  </a:cubicBezTo>
                  <a:cubicBezTo>
                    <a:pt x="35" y="182"/>
                    <a:pt x="36" y="181"/>
                    <a:pt x="37" y="181"/>
                  </a:cubicBezTo>
                  <a:cubicBezTo>
                    <a:pt x="38" y="181"/>
                    <a:pt x="40" y="182"/>
                    <a:pt x="41" y="182"/>
                  </a:cubicBezTo>
                  <a:cubicBezTo>
                    <a:pt x="42" y="183"/>
                    <a:pt x="43" y="183"/>
                    <a:pt x="44" y="184"/>
                  </a:cubicBezTo>
                  <a:cubicBezTo>
                    <a:pt x="44" y="184"/>
                    <a:pt x="46" y="186"/>
                    <a:pt x="46" y="186"/>
                  </a:cubicBezTo>
                  <a:cubicBezTo>
                    <a:pt x="46" y="187"/>
                    <a:pt x="45" y="185"/>
                    <a:pt x="44" y="186"/>
                  </a:cubicBezTo>
                  <a:cubicBezTo>
                    <a:pt x="45" y="186"/>
                    <a:pt x="46" y="188"/>
                    <a:pt x="46" y="189"/>
                  </a:cubicBezTo>
                  <a:cubicBezTo>
                    <a:pt x="47" y="190"/>
                    <a:pt x="45" y="190"/>
                    <a:pt x="44" y="192"/>
                  </a:cubicBezTo>
                  <a:cubicBezTo>
                    <a:pt x="45" y="191"/>
                    <a:pt x="48" y="194"/>
                    <a:pt x="49" y="195"/>
                  </a:cubicBezTo>
                  <a:cubicBezTo>
                    <a:pt x="49" y="195"/>
                    <a:pt x="48" y="196"/>
                    <a:pt x="49" y="196"/>
                  </a:cubicBezTo>
                  <a:cubicBezTo>
                    <a:pt x="52" y="197"/>
                    <a:pt x="49" y="198"/>
                    <a:pt x="50" y="198"/>
                  </a:cubicBezTo>
                  <a:cubicBezTo>
                    <a:pt x="50" y="199"/>
                    <a:pt x="51" y="197"/>
                    <a:pt x="51" y="198"/>
                  </a:cubicBezTo>
                  <a:cubicBezTo>
                    <a:pt x="51" y="198"/>
                    <a:pt x="50" y="199"/>
                    <a:pt x="50" y="200"/>
                  </a:cubicBezTo>
                  <a:cubicBezTo>
                    <a:pt x="50" y="201"/>
                    <a:pt x="51" y="201"/>
                    <a:pt x="52" y="201"/>
                  </a:cubicBezTo>
                  <a:cubicBezTo>
                    <a:pt x="52" y="201"/>
                    <a:pt x="55" y="203"/>
                    <a:pt x="56" y="202"/>
                  </a:cubicBezTo>
                  <a:cubicBezTo>
                    <a:pt x="56" y="201"/>
                    <a:pt x="57" y="201"/>
                    <a:pt x="59" y="202"/>
                  </a:cubicBezTo>
                  <a:cubicBezTo>
                    <a:pt x="59" y="202"/>
                    <a:pt x="62" y="202"/>
                    <a:pt x="62" y="203"/>
                  </a:cubicBezTo>
                  <a:cubicBezTo>
                    <a:pt x="62" y="203"/>
                    <a:pt x="60" y="202"/>
                    <a:pt x="60" y="202"/>
                  </a:cubicBezTo>
                  <a:cubicBezTo>
                    <a:pt x="59" y="202"/>
                    <a:pt x="60" y="203"/>
                    <a:pt x="60" y="203"/>
                  </a:cubicBezTo>
                  <a:cubicBezTo>
                    <a:pt x="61" y="204"/>
                    <a:pt x="62" y="204"/>
                    <a:pt x="63" y="204"/>
                  </a:cubicBezTo>
                  <a:cubicBezTo>
                    <a:pt x="64" y="204"/>
                    <a:pt x="66" y="204"/>
                    <a:pt x="67" y="204"/>
                  </a:cubicBezTo>
                  <a:cubicBezTo>
                    <a:pt x="68" y="204"/>
                    <a:pt x="70" y="204"/>
                    <a:pt x="69" y="203"/>
                  </a:cubicBezTo>
                  <a:cubicBezTo>
                    <a:pt x="69" y="202"/>
                    <a:pt x="70" y="203"/>
                    <a:pt x="71" y="202"/>
                  </a:cubicBezTo>
                  <a:cubicBezTo>
                    <a:pt x="71" y="201"/>
                    <a:pt x="71" y="199"/>
                    <a:pt x="70" y="198"/>
                  </a:cubicBezTo>
                  <a:cubicBezTo>
                    <a:pt x="70" y="198"/>
                    <a:pt x="69" y="196"/>
                    <a:pt x="69" y="197"/>
                  </a:cubicBezTo>
                  <a:cubicBezTo>
                    <a:pt x="68" y="197"/>
                    <a:pt x="67" y="196"/>
                    <a:pt x="67" y="196"/>
                  </a:cubicBezTo>
                  <a:cubicBezTo>
                    <a:pt x="67" y="196"/>
                    <a:pt x="67" y="197"/>
                    <a:pt x="67" y="197"/>
                  </a:cubicBezTo>
                  <a:cubicBezTo>
                    <a:pt x="67" y="198"/>
                    <a:pt x="65" y="198"/>
                    <a:pt x="65" y="198"/>
                  </a:cubicBezTo>
                  <a:cubicBezTo>
                    <a:pt x="64" y="198"/>
                    <a:pt x="63" y="197"/>
                    <a:pt x="63" y="197"/>
                  </a:cubicBezTo>
                  <a:cubicBezTo>
                    <a:pt x="62" y="196"/>
                    <a:pt x="57" y="193"/>
                    <a:pt x="58" y="193"/>
                  </a:cubicBezTo>
                  <a:cubicBezTo>
                    <a:pt x="58" y="192"/>
                    <a:pt x="60" y="192"/>
                    <a:pt x="60" y="191"/>
                  </a:cubicBezTo>
                  <a:cubicBezTo>
                    <a:pt x="60" y="190"/>
                    <a:pt x="58" y="190"/>
                    <a:pt x="58" y="189"/>
                  </a:cubicBezTo>
                  <a:cubicBezTo>
                    <a:pt x="59" y="187"/>
                    <a:pt x="62" y="188"/>
                    <a:pt x="63" y="189"/>
                  </a:cubicBezTo>
                  <a:cubicBezTo>
                    <a:pt x="64" y="189"/>
                    <a:pt x="65" y="190"/>
                    <a:pt x="66" y="190"/>
                  </a:cubicBezTo>
                  <a:cubicBezTo>
                    <a:pt x="67" y="190"/>
                    <a:pt x="68" y="188"/>
                    <a:pt x="69" y="190"/>
                  </a:cubicBezTo>
                  <a:cubicBezTo>
                    <a:pt x="70" y="188"/>
                    <a:pt x="73" y="190"/>
                    <a:pt x="75" y="190"/>
                  </a:cubicBezTo>
                  <a:cubicBezTo>
                    <a:pt x="77" y="190"/>
                    <a:pt x="76" y="188"/>
                    <a:pt x="77" y="188"/>
                  </a:cubicBezTo>
                  <a:cubicBezTo>
                    <a:pt x="78" y="188"/>
                    <a:pt x="79" y="189"/>
                    <a:pt x="81" y="188"/>
                  </a:cubicBezTo>
                  <a:cubicBezTo>
                    <a:pt x="82" y="188"/>
                    <a:pt x="79" y="186"/>
                    <a:pt x="79" y="186"/>
                  </a:cubicBezTo>
                  <a:cubicBezTo>
                    <a:pt x="80" y="185"/>
                    <a:pt x="77" y="183"/>
                    <a:pt x="76" y="183"/>
                  </a:cubicBezTo>
                  <a:cubicBezTo>
                    <a:pt x="75" y="182"/>
                    <a:pt x="73" y="181"/>
                    <a:pt x="72" y="180"/>
                  </a:cubicBezTo>
                  <a:cubicBezTo>
                    <a:pt x="70" y="178"/>
                    <a:pt x="72" y="176"/>
                    <a:pt x="72" y="174"/>
                  </a:cubicBezTo>
                  <a:cubicBezTo>
                    <a:pt x="73" y="173"/>
                    <a:pt x="73" y="172"/>
                    <a:pt x="73" y="171"/>
                  </a:cubicBezTo>
                  <a:cubicBezTo>
                    <a:pt x="73" y="170"/>
                    <a:pt x="74" y="170"/>
                    <a:pt x="74" y="169"/>
                  </a:cubicBezTo>
                  <a:cubicBezTo>
                    <a:pt x="75" y="168"/>
                    <a:pt x="76" y="166"/>
                    <a:pt x="76" y="165"/>
                  </a:cubicBezTo>
                  <a:cubicBezTo>
                    <a:pt x="76" y="163"/>
                    <a:pt x="76" y="162"/>
                    <a:pt x="76" y="160"/>
                  </a:cubicBezTo>
                  <a:cubicBezTo>
                    <a:pt x="77" y="160"/>
                    <a:pt x="78" y="160"/>
                    <a:pt x="79" y="160"/>
                  </a:cubicBezTo>
                  <a:cubicBezTo>
                    <a:pt x="79" y="160"/>
                    <a:pt x="79" y="161"/>
                    <a:pt x="79" y="161"/>
                  </a:cubicBezTo>
                  <a:cubicBezTo>
                    <a:pt x="80" y="161"/>
                    <a:pt x="81" y="159"/>
                    <a:pt x="81" y="159"/>
                  </a:cubicBezTo>
                  <a:cubicBezTo>
                    <a:pt x="82" y="159"/>
                    <a:pt x="86" y="160"/>
                    <a:pt x="85" y="161"/>
                  </a:cubicBezTo>
                  <a:cubicBezTo>
                    <a:pt x="87" y="159"/>
                    <a:pt x="88" y="163"/>
                    <a:pt x="90" y="163"/>
                  </a:cubicBezTo>
                  <a:cubicBezTo>
                    <a:pt x="90" y="163"/>
                    <a:pt x="88" y="161"/>
                    <a:pt x="88" y="160"/>
                  </a:cubicBezTo>
                  <a:cubicBezTo>
                    <a:pt x="86" y="158"/>
                    <a:pt x="87" y="156"/>
                    <a:pt x="86" y="153"/>
                  </a:cubicBezTo>
                  <a:cubicBezTo>
                    <a:pt x="86" y="153"/>
                    <a:pt x="84" y="152"/>
                    <a:pt x="85" y="152"/>
                  </a:cubicBezTo>
                  <a:cubicBezTo>
                    <a:pt x="85" y="150"/>
                    <a:pt x="84" y="150"/>
                    <a:pt x="83" y="149"/>
                  </a:cubicBezTo>
                  <a:cubicBezTo>
                    <a:pt x="82" y="149"/>
                    <a:pt x="81" y="148"/>
                    <a:pt x="80" y="148"/>
                  </a:cubicBezTo>
                  <a:cubicBezTo>
                    <a:pt x="79" y="149"/>
                    <a:pt x="78" y="149"/>
                    <a:pt x="78" y="147"/>
                  </a:cubicBezTo>
                  <a:cubicBezTo>
                    <a:pt x="78" y="146"/>
                    <a:pt x="77" y="143"/>
                    <a:pt x="77" y="142"/>
                  </a:cubicBezTo>
                  <a:cubicBezTo>
                    <a:pt x="77" y="142"/>
                    <a:pt x="76" y="141"/>
                    <a:pt x="76" y="141"/>
                  </a:cubicBezTo>
                  <a:cubicBezTo>
                    <a:pt x="76" y="140"/>
                    <a:pt x="76" y="140"/>
                    <a:pt x="75" y="139"/>
                  </a:cubicBezTo>
                  <a:cubicBezTo>
                    <a:pt x="75" y="139"/>
                    <a:pt x="76" y="138"/>
                    <a:pt x="76" y="137"/>
                  </a:cubicBezTo>
                  <a:cubicBezTo>
                    <a:pt x="76" y="138"/>
                    <a:pt x="75" y="139"/>
                    <a:pt x="75" y="138"/>
                  </a:cubicBezTo>
                  <a:cubicBezTo>
                    <a:pt x="74" y="137"/>
                    <a:pt x="74" y="136"/>
                    <a:pt x="73" y="135"/>
                  </a:cubicBezTo>
                  <a:cubicBezTo>
                    <a:pt x="73" y="135"/>
                    <a:pt x="66" y="133"/>
                    <a:pt x="67" y="133"/>
                  </a:cubicBezTo>
                  <a:cubicBezTo>
                    <a:pt x="69" y="132"/>
                    <a:pt x="70" y="133"/>
                    <a:pt x="71" y="133"/>
                  </a:cubicBezTo>
                  <a:cubicBezTo>
                    <a:pt x="72" y="133"/>
                    <a:pt x="73" y="132"/>
                    <a:pt x="73" y="131"/>
                  </a:cubicBezTo>
                  <a:cubicBezTo>
                    <a:pt x="75" y="130"/>
                    <a:pt x="77" y="128"/>
                    <a:pt x="80" y="129"/>
                  </a:cubicBezTo>
                  <a:cubicBezTo>
                    <a:pt x="79" y="129"/>
                    <a:pt x="81" y="130"/>
                    <a:pt x="81" y="130"/>
                  </a:cubicBezTo>
                  <a:cubicBezTo>
                    <a:pt x="82" y="131"/>
                    <a:pt x="82" y="131"/>
                    <a:pt x="83" y="131"/>
                  </a:cubicBezTo>
                  <a:cubicBezTo>
                    <a:pt x="85" y="132"/>
                    <a:pt x="87" y="132"/>
                    <a:pt x="87" y="134"/>
                  </a:cubicBezTo>
                  <a:cubicBezTo>
                    <a:pt x="86" y="135"/>
                    <a:pt x="82" y="138"/>
                    <a:pt x="82" y="139"/>
                  </a:cubicBezTo>
                  <a:cubicBezTo>
                    <a:pt x="82" y="139"/>
                    <a:pt x="83" y="140"/>
                    <a:pt x="83" y="140"/>
                  </a:cubicBezTo>
                  <a:cubicBezTo>
                    <a:pt x="83" y="141"/>
                    <a:pt x="82" y="142"/>
                    <a:pt x="82" y="143"/>
                  </a:cubicBezTo>
                  <a:cubicBezTo>
                    <a:pt x="83" y="146"/>
                    <a:pt x="86" y="144"/>
                    <a:pt x="87" y="144"/>
                  </a:cubicBezTo>
                  <a:cubicBezTo>
                    <a:pt x="89" y="145"/>
                    <a:pt x="89" y="147"/>
                    <a:pt x="91" y="147"/>
                  </a:cubicBezTo>
                  <a:cubicBezTo>
                    <a:pt x="92" y="148"/>
                    <a:pt x="93" y="145"/>
                    <a:pt x="94" y="145"/>
                  </a:cubicBezTo>
                  <a:cubicBezTo>
                    <a:pt x="94" y="146"/>
                    <a:pt x="93" y="147"/>
                    <a:pt x="94" y="147"/>
                  </a:cubicBezTo>
                  <a:cubicBezTo>
                    <a:pt x="94" y="147"/>
                    <a:pt x="94" y="145"/>
                    <a:pt x="95" y="145"/>
                  </a:cubicBezTo>
                  <a:cubicBezTo>
                    <a:pt x="95" y="144"/>
                    <a:pt x="96" y="144"/>
                    <a:pt x="96" y="143"/>
                  </a:cubicBezTo>
                  <a:cubicBezTo>
                    <a:pt x="97" y="142"/>
                    <a:pt x="98" y="143"/>
                    <a:pt x="98" y="143"/>
                  </a:cubicBezTo>
                  <a:cubicBezTo>
                    <a:pt x="99" y="142"/>
                    <a:pt x="96" y="139"/>
                    <a:pt x="96" y="138"/>
                  </a:cubicBezTo>
                  <a:cubicBezTo>
                    <a:pt x="96" y="137"/>
                    <a:pt x="96" y="136"/>
                    <a:pt x="95" y="135"/>
                  </a:cubicBezTo>
                  <a:cubicBezTo>
                    <a:pt x="94" y="134"/>
                    <a:pt x="93" y="134"/>
                    <a:pt x="94" y="133"/>
                  </a:cubicBezTo>
                  <a:cubicBezTo>
                    <a:pt x="94" y="132"/>
                    <a:pt x="95" y="133"/>
                    <a:pt x="95" y="133"/>
                  </a:cubicBezTo>
                  <a:cubicBezTo>
                    <a:pt x="95" y="133"/>
                    <a:pt x="94" y="131"/>
                    <a:pt x="95" y="131"/>
                  </a:cubicBezTo>
                  <a:cubicBezTo>
                    <a:pt x="95" y="131"/>
                    <a:pt x="96" y="131"/>
                    <a:pt x="96" y="131"/>
                  </a:cubicBezTo>
                  <a:cubicBezTo>
                    <a:pt x="96" y="129"/>
                    <a:pt x="98" y="130"/>
                    <a:pt x="99" y="130"/>
                  </a:cubicBezTo>
                  <a:cubicBezTo>
                    <a:pt x="99" y="130"/>
                    <a:pt x="97" y="130"/>
                    <a:pt x="97" y="130"/>
                  </a:cubicBezTo>
                  <a:cubicBezTo>
                    <a:pt x="96" y="130"/>
                    <a:pt x="96" y="129"/>
                    <a:pt x="96" y="129"/>
                  </a:cubicBezTo>
                  <a:cubicBezTo>
                    <a:pt x="96" y="128"/>
                    <a:pt x="95" y="129"/>
                    <a:pt x="94" y="128"/>
                  </a:cubicBezTo>
                  <a:cubicBezTo>
                    <a:pt x="95" y="129"/>
                    <a:pt x="97" y="127"/>
                    <a:pt x="97" y="127"/>
                  </a:cubicBezTo>
                  <a:cubicBezTo>
                    <a:pt x="98" y="126"/>
                    <a:pt x="98" y="124"/>
                    <a:pt x="99" y="122"/>
                  </a:cubicBezTo>
                  <a:cubicBezTo>
                    <a:pt x="99" y="122"/>
                    <a:pt x="99" y="123"/>
                    <a:pt x="99" y="124"/>
                  </a:cubicBezTo>
                  <a:cubicBezTo>
                    <a:pt x="99" y="123"/>
                    <a:pt x="99" y="121"/>
                    <a:pt x="99" y="120"/>
                  </a:cubicBezTo>
                  <a:cubicBezTo>
                    <a:pt x="99" y="119"/>
                    <a:pt x="99" y="118"/>
                    <a:pt x="100" y="117"/>
                  </a:cubicBezTo>
                  <a:cubicBezTo>
                    <a:pt x="100" y="117"/>
                    <a:pt x="101" y="117"/>
                    <a:pt x="101" y="116"/>
                  </a:cubicBezTo>
                  <a:cubicBezTo>
                    <a:pt x="101" y="116"/>
                    <a:pt x="102" y="114"/>
                    <a:pt x="102" y="114"/>
                  </a:cubicBezTo>
                  <a:cubicBezTo>
                    <a:pt x="102" y="114"/>
                    <a:pt x="103" y="111"/>
                    <a:pt x="103" y="111"/>
                  </a:cubicBezTo>
                  <a:cubicBezTo>
                    <a:pt x="105" y="110"/>
                    <a:pt x="105" y="114"/>
                    <a:pt x="106" y="114"/>
                  </a:cubicBezTo>
                  <a:cubicBezTo>
                    <a:pt x="106" y="113"/>
                    <a:pt x="107" y="111"/>
                    <a:pt x="106" y="110"/>
                  </a:cubicBezTo>
                  <a:cubicBezTo>
                    <a:pt x="106" y="110"/>
                    <a:pt x="103" y="110"/>
                    <a:pt x="104" y="109"/>
                  </a:cubicBezTo>
                  <a:cubicBezTo>
                    <a:pt x="104" y="109"/>
                    <a:pt x="103" y="111"/>
                    <a:pt x="103" y="110"/>
                  </a:cubicBezTo>
                  <a:cubicBezTo>
                    <a:pt x="103" y="108"/>
                    <a:pt x="104" y="106"/>
                    <a:pt x="105" y="104"/>
                  </a:cubicBezTo>
                  <a:cubicBezTo>
                    <a:pt x="105" y="104"/>
                    <a:pt x="108" y="99"/>
                    <a:pt x="108" y="100"/>
                  </a:cubicBezTo>
                  <a:cubicBezTo>
                    <a:pt x="109" y="100"/>
                    <a:pt x="105" y="103"/>
                    <a:pt x="106" y="103"/>
                  </a:cubicBezTo>
                  <a:cubicBezTo>
                    <a:pt x="106" y="104"/>
                    <a:pt x="107" y="103"/>
                    <a:pt x="108" y="103"/>
                  </a:cubicBezTo>
                  <a:cubicBezTo>
                    <a:pt x="108" y="103"/>
                    <a:pt x="108" y="106"/>
                    <a:pt x="109" y="106"/>
                  </a:cubicBezTo>
                  <a:cubicBezTo>
                    <a:pt x="109" y="106"/>
                    <a:pt x="112" y="107"/>
                    <a:pt x="111" y="108"/>
                  </a:cubicBezTo>
                  <a:cubicBezTo>
                    <a:pt x="111" y="109"/>
                    <a:pt x="107" y="111"/>
                    <a:pt x="110" y="111"/>
                  </a:cubicBezTo>
                  <a:cubicBezTo>
                    <a:pt x="111" y="111"/>
                    <a:pt x="111" y="111"/>
                    <a:pt x="111" y="110"/>
                  </a:cubicBezTo>
                  <a:cubicBezTo>
                    <a:pt x="112" y="110"/>
                    <a:pt x="112" y="110"/>
                    <a:pt x="113" y="110"/>
                  </a:cubicBezTo>
                  <a:cubicBezTo>
                    <a:pt x="114" y="109"/>
                    <a:pt x="112" y="108"/>
                    <a:pt x="113" y="108"/>
                  </a:cubicBezTo>
                  <a:cubicBezTo>
                    <a:pt x="113" y="107"/>
                    <a:pt x="114" y="109"/>
                    <a:pt x="114" y="109"/>
                  </a:cubicBezTo>
                  <a:cubicBezTo>
                    <a:pt x="114" y="109"/>
                    <a:pt x="114" y="108"/>
                    <a:pt x="114" y="107"/>
                  </a:cubicBezTo>
                  <a:cubicBezTo>
                    <a:pt x="114" y="106"/>
                    <a:pt x="116" y="108"/>
                    <a:pt x="117" y="107"/>
                  </a:cubicBezTo>
                  <a:cubicBezTo>
                    <a:pt x="116" y="107"/>
                    <a:pt x="115" y="104"/>
                    <a:pt x="115" y="103"/>
                  </a:cubicBezTo>
                  <a:cubicBezTo>
                    <a:pt x="115" y="102"/>
                    <a:pt x="116" y="102"/>
                    <a:pt x="116" y="101"/>
                  </a:cubicBezTo>
                  <a:cubicBezTo>
                    <a:pt x="116" y="100"/>
                    <a:pt x="116" y="99"/>
                    <a:pt x="116" y="99"/>
                  </a:cubicBezTo>
                  <a:cubicBezTo>
                    <a:pt x="116" y="99"/>
                    <a:pt x="118" y="98"/>
                    <a:pt x="118" y="98"/>
                  </a:cubicBezTo>
                  <a:cubicBezTo>
                    <a:pt x="119" y="98"/>
                    <a:pt x="118" y="98"/>
                    <a:pt x="119" y="97"/>
                  </a:cubicBezTo>
                  <a:cubicBezTo>
                    <a:pt x="119" y="97"/>
                    <a:pt x="120" y="97"/>
                    <a:pt x="120" y="97"/>
                  </a:cubicBezTo>
                  <a:cubicBezTo>
                    <a:pt x="121" y="97"/>
                    <a:pt x="122" y="96"/>
                    <a:pt x="122" y="96"/>
                  </a:cubicBezTo>
                  <a:cubicBezTo>
                    <a:pt x="123" y="95"/>
                    <a:pt x="121" y="94"/>
                    <a:pt x="122" y="93"/>
                  </a:cubicBezTo>
                  <a:cubicBezTo>
                    <a:pt x="123" y="92"/>
                    <a:pt x="121" y="90"/>
                    <a:pt x="122" y="89"/>
                  </a:cubicBezTo>
                  <a:cubicBezTo>
                    <a:pt x="123" y="89"/>
                    <a:pt x="124" y="91"/>
                    <a:pt x="124" y="90"/>
                  </a:cubicBezTo>
                  <a:cubicBezTo>
                    <a:pt x="125" y="90"/>
                    <a:pt x="122" y="89"/>
                    <a:pt x="122" y="89"/>
                  </a:cubicBezTo>
                  <a:cubicBezTo>
                    <a:pt x="122" y="88"/>
                    <a:pt x="123" y="87"/>
                    <a:pt x="123" y="86"/>
                  </a:cubicBezTo>
                  <a:cubicBezTo>
                    <a:pt x="124" y="86"/>
                    <a:pt x="124" y="87"/>
                    <a:pt x="124" y="87"/>
                  </a:cubicBezTo>
                  <a:cubicBezTo>
                    <a:pt x="124" y="87"/>
                    <a:pt x="126" y="87"/>
                    <a:pt x="127" y="87"/>
                  </a:cubicBezTo>
                  <a:cubicBezTo>
                    <a:pt x="128" y="87"/>
                    <a:pt x="128" y="87"/>
                    <a:pt x="127" y="88"/>
                  </a:cubicBezTo>
                  <a:cubicBezTo>
                    <a:pt x="127" y="89"/>
                    <a:pt x="128" y="90"/>
                    <a:pt x="129" y="91"/>
                  </a:cubicBezTo>
                  <a:cubicBezTo>
                    <a:pt x="129" y="91"/>
                    <a:pt x="132" y="91"/>
                    <a:pt x="132" y="90"/>
                  </a:cubicBezTo>
                  <a:cubicBezTo>
                    <a:pt x="133" y="88"/>
                    <a:pt x="132" y="88"/>
                    <a:pt x="130" y="87"/>
                  </a:cubicBezTo>
                  <a:cubicBezTo>
                    <a:pt x="129" y="87"/>
                    <a:pt x="129" y="86"/>
                    <a:pt x="130" y="85"/>
                  </a:cubicBezTo>
                  <a:cubicBezTo>
                    <a:pt x="131" y="84"/>
                    <a:pt x="132" y="83"/>
                    <a:pt x="131" y="82"/>
                  </a:cubicBezTo>
                  <a:cubicBezTo>
                    <a:pt x="131" y="81"/>
                    <a:pt x="131" y="80"/>
                    <a:pt x="131" y="80"/>
                  </a:cubicBezTo>
                  <a:cubicBezTo>
                    <a:pt x="130" y="79"/>
                    <a:pt x="129" y="79"/>
                    <a:pt x="128" y="79"/>
                  </a:cubicBezTo>
                  <a:cubicBezTo>
                    <a:pt x="126" y="78"/>
                    <a:pt x="124" y="78"/>
                    <a:pt x="122" y="77"/>
                  </a:cubicBezTo>
                  <a:cubicBezTo>
                    <a:pt x="120" y="76"/>
                    <a:pt x="122" y="75"/>
                    <a:pt x="123" y="74"/>
                  </a:cubicBezTo>
                  <a:cubicBezTo>
                    <a:pt x="123" y="73"/>
                    <a:pt x="121" y="73"/>
                    <a:pt x="121" y="72"/>
                  </a:cubicBezTo>
                  <a:cubicBezTo>
                    <a:pt x="121" y="71"/>
                    <a:pt x="125" y="70"/>
                    <a:pt x="126" y="69"/>
                  </a:cubicBezTo>
                  <a:cubicBezTo>
                    <a:pt x="129" y="67"/>
                    <a:pt x="131" y="65"/>
                    <a:pt x="135" y="64"/>
                  </a:cubicBezTo>
                  <a:cubicBezTo>
                    <a:pt x="136" y="63"/>
                    <a:pt x="138" y="63"/>
                    <a:pt x="140" y="63"/>
                  </a:cubicBezTo>
                  <a:cubicBezTo>
                    <a:pt x="141" y="64"/>
                    <a:pt x="143" y="62"/>
                    <a:pt x="144" y="62"/>
                  </a:cubicBezTo>
                  <a:cubicBezTo>
                    <a:pt x="145" y="61"/>
                    <a:pt x="142" y="63"/>
                    <a:pt x="144" y="63"/>
                  </a:cubicBezTo>
                  <a:cubicBezTo>
                    <a:pt x="145" y="62"/>
                    <a:pt x="145" y="62"/>
                    <a:pt x="146" y="62"/>
                  </a:cubicBezTo>
                  <a:cubicBezTo>
                    <a:pt x="147" y="61"/>
                    <a:pt x="148" y="61"/>
                    <a:pt x="148" y="61"/>
                  </a:cubicBezTo>
                  <a:cubicBezTo>
                    <a:pt x="149" y="60"/>
                    <a:pt x="150" y="60"/>
                    <a:pt x="151" y="60"/>
                  </a:cubicBezTo>
                  <a:cubicBezTo>
                    <a:pt x="152" y="61"/>
                    <a:pt x="154" y="60"/>
                    <a:pt x="155" y="60"/>
                  </a:cubicBezTo>
                  <a:cubicBezTo>
                    <a:pt x="156" y="60"/>
                    <a:pt x="156" y="60"/>
                    <a:pt x="157" y="60"/>
                  </a:cubicBezTo>
                  <a:cubicBezTo>
                    <a:pt x="157" y="60"/>
                    <a:pt x="158" y="60"/>
                    <a:pt x="158" y="59"/>
                  </a:cubicBezTo>
                  <a:cubicBezTo>
                    <a:pt x="159" y="59"/>
                    <a:pt x="161" y="61"/>
                    <a:pt x="162" y="61"/>
                  </a:cubicBezTo>
                  <a:cubicBezTo>
                    <a:pt x="163" y="60"/>
                    <a:pt x="161" y="58"/>
                    <a:pt x="160" y="57"/>
                  </a:cubicBezTo>
                  <a:cubicBezTo>
                    <a:pt x="159" y="56"/>
                    <a:pt x="157" y="53"/>
                    <a:pt x="157" y="50"/>
                  </a:cubicBezTo>
                  <a:cubicBezTo>
                    <a:pt x="156" y="51"/>
                    <a:pt x="156" y="53"/>
                    <a:pt x="154" y="53"/>
                  </a:cubicBezTo>
                  <a:cubicBezTo>
                    <a:pt x="153" y="53"/>
                    <a:pt x="150" y="53"/>
                    <a:pt x="149" y="52"/>
                  </a:cubicBezTo>
                  <a:cubicBezTo>
                    <a:pt x="149" y="52"/>
                    <a:pt x="148" y="51"/>
                    <a:pt x="148" y="50"/>
                  </a:cubicBezTo>
                  <a:cubicBezTo>
                    <a:pt x="147" y="50"/>
                    <a:pt x="147" y="51"/>
                    <a:pt x="146" y="51"/>
                  </a:cubicBezTo>
                  <a:cubicBezTo>
                    <a:pt x="145" y="52"/>
                    <a:pt x="142" y="52"/>
                    <a:pt x="143" y="54"/>
                  </a:cubicBezTo>
                  <a:cubicBezTo>
                    <a:pt x="141" y="53"/>
                    <a:pt x="140" y="52"/>
                    <a:pt x="139" y="50"/>
                  </a:cubicBezTo>
                  <a:cubicBezTo>
                    <a:pt x="140" y="50"/>
                    <a:pt x="140" y="50"/>
                    <a:pt x="140" y="49"/>
                  </a:cubicBezTo>
                  <a:cubicBezTo>
                    <a:pt x="140" y="48"/>
                    <a:pt x="138" y="48"/>
                    <a:pt x="137" y="48"/>
                  </a:cubicBezTo>
                  <a:cubicBezTo>
                    <a:pt x="135" y="48"/>
                    <a:pt x="135" y="46"/>
                    <a:pt x="134" y="45"/>
                  </a:cubicBezTo>
                  <a:cubicBezTo>
                    <a:pt x="133" y="44"/>
                    <a:pt x="132" y="44"/>
                    <a:pt x="132" y="43"/>
                  </a:cubicBezTo>
                  <a:cubicBezTo>
                    <a:pt x="130" y="43"/>
                    <a:pt x="131" y="43"/>
                    <a:pt x="130" y="43"/>
                  </a:cubicBezTo>
                  <a:cubicBezTo>
                    <a:pt x="129" y="44"/>
                    <a:pt x="129" y="45"/>
                    <a:pt x="129" y="44"/>
                  </a:cubicBezTo>
                  <a:cubicBezTo>
                    <a:pt x="128" y="44"/>
                    <a:pt x="128" y="43"/>
                    <a:pt x="127" y="42"/>
                  </a:cubicBezTo>
                  <a:cubicBezTo>
                    <a:pt x="126" y="43"/>
                    <a:pt x="126" y="41"/>
                    <a:pt x="125" y="40"/>
                  </a:cubicBezTo>
                  <a:cubicBezTo>
                    <a:pt x="125" y="39"/>
                    <a:pt x="125" y="37"/>
                    <a:pt x="125" y="36"/>
                  </a:cubicBezTo>
                  <a:cubicBezTo>
                    <a:pt x="125" y="33"/>
                    <a:pt x="124" y="30"/>
                    <a:pt x="123" y="28"/>
                  </a:cubicBezTo>
                  <a:cubicBezTo>
                    <a:pt x="121" y="26"/>
                    <a:pt x="119" y="24"/>
                    <a:pt x="117" y="22"/>
                  </a:cubicBezTo>
                  <a:cubicBezTo>
                    <a:pt x="116" y="21"/>
                    <a:pt x="115" y="20"/>
                    <a:pt x="114" y="19"/>
                  </a:cubicBezTo>
                  <a:cubicBezTo>
                    <a:pt x="114" y="18"/>
                    <a:pt x="114" y="18"/>
                    <a:pt x="114" y="17"/>
                  </a:cubicBezTo>
                  <a:cubicBezTo>
                    <a:pt x="115" y="17"/>
                    <a:pt x="115" y="18"/>
                    <a:pt x="115" y="17"/>
                  </a:cubicBezTo>
                  <a:cubicBezTo>
                    <a:pt x="117" y="15"/>
                    <a:pt x="119" y="13"/>
                    <a:pt x="121" y="11"/>
                  </a:cubicBezTo>
                  <a:cubicBezTo>
                    <a:pt x="122" y="10"/>
                    <a:pt x="123" y="9"/>
                    <a:pt x="124" y="9"/>
                  </a:cubicBezTo>
                  <a:cubicBezTo>
                    <a:pt x="124" y="8"/>
                    <a:pt x="126" y="10"/>
                    <a:pt x="127" y="11"/>
                  </a:cubicBezTo>
                  <a:cubicBezTo>
                    <a:pt x="127" y="11"/>
                    <a:pt x="128" y="11"/>
                    <a:pt x="129" y="12"/>
                  </a:cubicBezTo>
                  <a:cubicBezTo>
                    <a:pt x="129" y="12"/>
                    <a:pt x="129" y="12"/>
                    <a:pt x="130" y="13"/>
                  </a:cubicBezTo>
                  <a:cubicBezTo>
                    <a:pt x="131" y="13"/>
                    <a:pt x="133" y="15"/>
                    <a:pt x="133" y="15"/>
                  </a:cubicBezTo>
                  <a:cubicBezTo>
                    <a:pt x="133" y="17"/>
                    <a:pt x="134" y="17"/>
                    <a:pt x="135" y="18"/>
                  </a:cubicBezTo>
                  <a:cubicBezTo>
                    <a:pt x="136" y="19"/>
                    <a:pt x="135" y="21"/>
                    <a:pt x="136" y="22"/>
                  </a:cubicBezTo>
                  <a:cubicBezTo>
                    <a:pt x="137" y="22"/>
                    <a:pt x="139" y="22"/>
                    <a:pt x="140" y="22"/>
                  </a:cubicBezTo>
                  <a:cubicBezTo>
                    <a:pt x="142" y="22"/>
                    <a:pt x="142" y="22"/>
                    <a:pt x="144" y="22"/>
                  </a:cubicBezTo>
                  <a:cubicBezTo>
                    <a:pt x="145" y="23"/>
                    <a:pt x="146" y="23"/>
                    <a:pt x="147" y="24"/>
                  </a:cubicBezTo>
                  <a:cubicBezTo>
                    <a:pt x="148" y="25"/>
                    <a:pt x="150" y="25"/>
                    <a:pt x="150" y="27"/>
                  </a:cubicBezTo>
                  <a:cubicBezTo>
                    <a:pt x="151" y="28"/>
                    <a:pt x="152" y="29"/>
                    <a:pt x="153" y="29"/>
                  </a:cubicBezTo>
                  <a:cubicBezTo>
                    <a:pt x="154" y="30"/>
                    <a:pt x="154" y="30"/>
                    <a:pt x="154" y="31"/>
                  </a:cubicBezTo>
                  <a:cubicBezTo>
                    <a:pt x="155" y="31"/>
                    <a:pt x="156" y="31"/>
                    <a:pt x="157" y="32"/>
                  </a:cubicBezTo>
                  <a:cubicBezTo>
                    <a:pt x="158" y="32"/>
                    <a:pt x="158" y="34"/>
                    <a:pt x="160" y="34"/>
                  </a:cubicBezTo>
                  <a:cubicBezTo>
                    <a:pt x="161" y="34"/>
                    <a:pt x="162" y="36"/>
                    <a:pt x="163" y="37"/>
                  </a:cubicBezTo>
                  <a:cubicBezTo>
                    <a:pt x="164" y="38"/>
                    <a:pt x="164" y="39"/>
                    <a:pt x="166" y="39"/>
                  </a:cubicBezTo>
                  <a:cubicBezTo>
                    <a:pt x="167" y="39"/>
                    <a:pt x="168" y="39"/>
                    <a:pt x="169" y="39"/>
                  </a:cubicBezTo>
                  <a:cubicBezTo>
                    <a:pt x="171" y="38"/>
                    <a:pt x="172" y="37"/>
                    <a:pt x="173" y="37"/>
                  </a:cubicBezTo>
                  <a:cubicBezTo>
                    <a:pt x="174" y="37"/>
                    <a:pt x="175" y="37"/>
                    <a:pt x="176" y="39"/>
                  </a:cubicBezTo>
                  <a:cubicBezTo>
                    <a:pt x="176" y="40"/>
                    <a:pt x="177" y="41"/>
                    <a:pt x="178" y="42"/>
                  </a:cubicBezTo>
                  <a:cubicBezTo>
                    <a:pt x="179" y="43"/>
                    <a:pt x="181" y="43"/>
                    <a:pt x="181" y="44"/>
                  </a:cubicBezTo>
                  <a:cubicBezTo>
                    <a:pt x="182" y="45"/>
                    <a:pt x="184" y="46"/>
                    <a:pt x="183" y="47"/>
                  </a:cubicBezTo>
                  <a:cubicBezTo>
                    <a:pt x="183" y="48"/>
                    <a:pt x="183" y="49"/>
                    <a:pt x="184" y="50"/>
                  </a:cubicBezTo>
                  <a:cubicBezTo>
                    <a:pt x="185" y="51"/>
                    <a:pt x="184" y="52"/>
                    <a:pt x="185" y="53"/>
                  </a:cubicBezTo>
                  <a:cubicBezTo>
                    <a:pt x="185" y="53"/>
                    <a:pt x="186" y="53"/>
                    <a:pt x="186" y="53"/>
                  </a:cubicBezTo>
                  <a:cubicBezTo>
                    <a:pt x="187" y="54"/>
                    <a:pt x="186" y="54"/>
                    <a:pt x="187" y="55"/>
                  </a:cubicBezTo>
                  <a:cubicBezTo>
                    <a:pt x="187" y="55"/>
                    <a:pt x="187" y="56"/>
                    <a:pt x="187" y="56"/>
                  </a:cubicBezTo>
                  <a:cubicBezTo>
                    <a:pt x="187" y="57"/>
                    <a:pt x="187" y="58"/>
                    <a:pt x="187" y="58"/>
                  </a:cubicBezTo>
                  <a:cubicBezTo>
                    <a:pt x="188" y="60"/>
                    <a:pt x="190" y="60"/>
                    <a:pt x="190" y="61"/>
                  </a:cubicBezTo>
                  <a:cubicBezTo>
                    <a:pt x="190" y="63"/>
                    <a:pt x="190" y="66"/>
                    <a:pt x="187" y="66"/>
                  </a:cubicBezTo>
                  <a:cubicBezTo>
                    <a:pt x="187" y="66"/>
                    <a:pt x="186" y="65"/>
                    <a:pt x="186" y="66"/>
                  </a:cubicBezTo>
                  <a:cubicBezTo>
                    <a:pt x="186" y="67"/>
                    <a:pt x="187" y="68"/>
                    <a:pt x="186" y="68"/>
                  </a:cubicBezTo>
                  <a:cubicBezTo>
                    <a:pt x="186" y="70"/>
                    <a:pt x="184" y="69"/>
                    <a:pt x="183" y="68"/>
                  </a:cubicBezTo>
                  <a:cubicBezTo>
                    <a:pt x="182" y="68"/>
                    <a:pt x="182" y="69"/>
                    <a:pt x="182" y="69"/>
                  </a:cubicBezTo>
                  <a:cubicBezTo>
                    <a:pt x="182" y="70"/>
                    <a:pt x="183" y="71"/>
                    <a:pt x="183" y="71"/>
                  </a:cubicBezTo>
                  <a:cubicBezTo>
                    <a:pt x="184" y="72"/>
                    <a:pt x="186" y="70"/>
                    <a:pt x="187" y="70"/>
                  </a:cubicBezTo>
                  <a:cubicBezTo>
                    <a:pt x="190" y="69"/>
                    <a:pt x="191" y="66"/>
                    <a:pt x="193" y="64"/>
                  </a:cubicBezTo>
                  <a:cubicBezTo>
                    <a:pt x="194" y="63"/>
                    <a:pt x="196" y="63"/>
                    <a:pt x="196" y="62"/>
                  </a:cubicBezTo>
                  <a:cubicBezTo>
                    <a:pt x="197" y="61"/>
                    <a:pt x="196" y="60"/>
                    <a:pt x="195" y="59"/>
                  </a:cubicBezTo>
                  <a:cubicBezTo>
                    <a:pt x="194" y="59"/>
                    <a:pt x="195" y="57"/>
                    <a:pt x="195" y="56"/>
                  </a:cubicBezTo>
                  <a:cubicBezTo>
                    <a:pt x="195" y="55"/>
                    <a:pt x="194" y="55"/>
                    <a:pt x="194" y="54"/>
                  </a:cubicBezTo>
                  <a:cubicBezTo>
                    <a:pt x="194" y="54"/>
                    <a:pt x="194" y="53"/>
                    <a:pt x="194" y="52"/>
                  </a:cubicBezTo>
                  <a:cubicBezTo>
                    <a:pt x="194" y="51"/>
                    <a:pt x="194" y="51"/>
                    <a:pt x="193" y="51"/>
                  </a:cubicBezTo>
                  <a:cubicBezTo>
                    <a:pt x="193" y="50"/>
                    <a:pt x="193" y="49"/>
                    <a:pt x="193" y="49"/>
                  </a:cubicBezTo>
                  <a:cubicBezTo>
                    <a:pt x="193" y="47"/>
                    <a:pt x="191" y="48"/>
                    <a:pt x="190" y="46"/>
                  </a:cubicBezTo>
                  <a:cubicBezTo>
                    <a:pt x="190" y="45"/>
                    <a:pt x="189" y="44"/>
                    <a:pt x="189" y="43"/>
                  </a:cubicBezTo>
                  <a:cubicBezTo>
                    <a:pt x="188" y="41"/>
                    <a:pt x="188" y="40"/>
                    <a:pt x="187" y="39"/>
                  </a:cubicBezTo>
                  <a:cubicBezTo>
                    <a:pt x="185" y="37"/>
                    <a:pt x="182" y="36"/>
                    <a:pt x="180" y="36"/>
                  </a:cubicBezTo>
                  <a:cubicBezTo>
                    <a:pt x="178" y="36"/>
                    <a:pt x="178" y="35"/>
                    <a:pt x="177" y="34"/>
                  </a:cubicBezTo>
                  <a:cubicBezTo>
                    <a:pt x="175" y="33"/>
                    <a:pt x="174" y="34"/>
                    <a:pt x="174" y="32"/>
                  </a:cubicBezTo>
                  <a:cubicBezTo>
                    <a:pt x="173" y="30"/>
                    <a:pt x="174" y="26"/>
                    <a:pt x="176" y="24"/>
                  </a:cubicBezTo>
                  <a:cubicBezTo>
                    <a:pt x="177" y="22"/>
                    <a:pt x="177" y="24"/>
                    <a:pt x="178" y="25"/>
                  </a:cubicBezTo>
                  <a:cubicBezTo>
                    <a:pt x="179" y="25"/>
                    <a:pt x="181" y="25"/>
                    <a:pt x="182" y="24"/>
                  </a:cubicBezTo>
                  <a:cubicBezTo>
                    <a:pt x="184" y="23"/>
                    <a:pt x="187" y="27"/>
                    <a:pt x="188" y="28"/>
                  </a:cubicBezTo>
                  <a:cubicBezTo>
                    <a:pt x="190" y="28"/>
                    <a:pt x="191" y="28"/>
                    <a:pt x="192" y="29"/>
                  </a:cubicBezTo>
                  <a:cubicBezTo>
                    <a:pt x="192" y="31"/>
                    <a:pt x="194" y="30"/>
                    <a:pt x="195" y="30"/>
                  </a:cubicBezTo>
                  <a:cubicBezTo>
                    <a:pt x="196" y="29"/>
                    <a:pt x="196" y="30"/>
                    <a:pt x="197" y="29"/>
                  </a:cubicBezTo>
                  <a:cubicBezTo>
                    <a:pt x="198" y="28"/>
                    <a:pt x="199" y="26"/>
                    <a:pt x="199" y="25"/>
                  </a:cubicBezTo>
                  <a:cubicBezTo>
                    <a:pt x="200" y="25"/>
                    <a:pt x="199" y="24"/>
                    <a:pt x="199" y="25"/>
                  </a:cubicBezTo>
                  <a:cubicBezTo>
                    <a:pt x="198" y="25"/>
                    <a:pt x="198" y="26"/>
                    <a:pt x="198" y="26"/>
                  </a:cubicBezTo>
                  <a:cubicBezTo>
                    <a:pt x="197" y="27"/>
                    <a:pt x="197" y="27"/>
                    <a:pt x="196" y="28"/>
                  </a:cubicBezTo>
                  <a:cubicBezTo>
                    <a:pt x="196" y="28"/>
                    <a:pt x="195" y="28"/>
                    <a:pt x="195" y="28"/>
                  </a:cubicBezTo>
                  <a:cubicBezTo>
                    <a:pt x="194" y="29"/>
                    <a:pt x="193" y="28"/>
                    <a:pt x="192" y="27"/>
                  </a:cubicBezTo>
                  <a:cubicBezTo>
                    <a:pt x="191" y="26"/>
                    <a:pt x="189" y="27"/>
                    <a:pt x="188" y="25"/>
                  </a:cubicBezTo>
                  <a:cubicBezTo>
                    <a:pt x="188" y="24"/>
                    <a:pt x="189" y="23"/>
                    <a:pt x="188" y="22"/>
                  </a:cubicBezTo>
                  <a:cubicBezTo>
                    <a:pt x="188" y="22"/>
                    <a:pt x="187" y="22"/>
                    <a:pt x="187" y="22"/>
                  </a:cubicBezTo>
                  <a:cubicBezTo>
                    <a:pt x="186" y="22"/>
                    <a:pt x="185" y="22"/>
                    <a:pt x="185" y="22"/>
                  </a:cubicBezTo>
                  <a:cubicBezTo>
                    <a:pt x="183" y="22"/>
                    <a:pt x="183" y="20"/>
                    <a:pt x="182" y="20"/>
                  </a:cubicBezTo>
                  <a:cubicBezTo>
                    <a:pt x="181" y="20"/>
                    <a:pt x="179" y="21"/>
                    <a:pt x="178" y="21"/>
                  </a:cubicBezTo>
                  <a:cubicBezTo>
                    <a:pt x="177" y="22"/>
                    <a:pt x="176" y="22"/>
                    <a:pt x="175" y="23"/>
                  </a:cubicBezTo>
                  <a:cubicBezTo>
                    <a:pt x="174" y="23"/>
                    <a:pt x="174" y="23"/>
                    <a:pt x="173" y="23"/>
                  </a:cubicBezTo>
                  <a:cubicBezTo>
                    <a:pt x="173" y="24"/>
                    <a:pt x="172" y="24"/>
                    <a:pt x="172" y="25"/>
                  </a:cubicBezTo>
                  <a:cubicBezTo>
                    <a:pt x="171" y="26"/>
                    <a:pt x="172" y="27"/>
                    <a:pt x="171" y="28"/>
                  </a:cubicBezTo>
                  <a:cubicBezTo>
                    <a:pt x="171" y="30"/>
                    <a:pt x="169" y="31"/>
                    <a:pt x="169" y="32"/>
                  </a:cubicBezTo>
                  <a:cubicBezTo>
                    <a:pt x="168" y="33"/>
                    <a:pt x="166" y="31"/>
                    <a:pt x="165" y="31"/>
                  </a:cubicBezTo>
                  <a:cubicBezTo>
                    <a:pt x="164" y="30"/>
                    <a:pt x="163" y="30"/>
                    <a:pt x="161" y="29"/>
                  </a:cubicBezTo>
                  <a:cubicBezTo>
                    <a:pt x="159" y="29"/>
                    <a:pt x="158" y="26"/>
                    <a:pt x="156" y="25"/>
                  </a:cubicBezTo>
                  <a:cubicBezTo>
                    <a:pt x="155" y="25"/>
                    <a:pt x="155" y="23"/>
                    <a:pt x="154" y="22"/>
                  </a:cubicBezTo>
                  <a:cubicBezTo>
                    <a:pt x="153" y="21"/>
                    <a:pt x="152" y="20"/>
                    <a:pt x="151" y="19"/>
                  </a:cubicBezTo>
                  <a:cubicBezTo>
                    <a:pt x="150" y="19"/>
                    <a:pt x="149" y="19"/>
                    <a:pt x="149" y="19"/>
                  </a:cubicBezTo>
                  <a:cubicBezTo>
                    <a:pt x="148" y="19"/>
                    <a:pt x="147" y="19"/>
                    <a:pt x="147" y="19"/>
                  </a:cubicBezTo>
                  <a:cubicBezTo>
                    <a:pt x="146" y="19"/>
                    <a:pt x="146" y="19"/>
                    <a:pt x="145" y="19"/>
                  </a:cubicBezTo>
                  <a:cubicBezTo>
                    <a:pt x="144" y="18"/>
                    <a:pt x="143" y="18"/>
                    <a:pt x="142" y="18"/>
                  </a:cubicBezTo>
                  <a:cubicBezTo>
                    <a:pt x="141" y="18"/>
                    <a:pt x="140" y="19"/>
                    <a:pt x="139" y="17"/>
                  </a:cubicBezTo>
                  <a:cubicBezTo>
                    <a:pt x="139" y="17"/>
                    <a:pt x="138" y="16"/>
                    <a:pt x="138" y="16"/>
                  </a:cubicBezTo>
                  <a:cubicBezTo>
                    <a:pt x="138" y="15"/>
                    <a:pt x="137" y="15"/>
                    <a:pt x="136" y="15"/>
                  </a:cubicBezTo>
                  <a:cubicBezTo>
                    <a:pt x="135" y="13"/>
                    <a:pt x="137" y="9"/>
                    <a:pt x="136" y="6"/>
                  </a:cubicBezTo>
                  <a:cubicBezTo>
                    <a:pt x="135" y="5"/>
                    <a:pt x="134" y="5"/>
                    <a:pt x="133" y="4"/>
                  </a:cubicBezTo>
                  <a:cubicBezTo>
                    <a:pt x="132" y="3"/>
                    <a:pt x="130" y="3"/>
                    <a:pt x="129" y="2"/>
                  </a:cubicBezTo>
                  <a:cubicBezTo>
                    <a:pt x="127" y="2"/>
                    <a:pt x="128" y="1"/>
                    <a:pt x="129" y="0"/>
                  </a:cubicBezTo>
                  <a:cubicBezTo>
                    <a:pt x="130" y="0"/>
                    <a:pt x="130" y="1"/>
                    <a:pt x="130" y="1"/>
                  </a:cubicBezTo>
                  <a:cubicBezTo>
                    <a:pt x="131" y="1"/>
                    <a:pt x="131" y="1"/>
                    <a:pt x="131" y="1"/>
                  </a:cubicBezTo>
                  <a:cubicBezTo>
                    <a:pt x="132" y="1"/>
                    <a:pt x="132" y="1"/>
                    <a:pt x="132" y="1"/>
                  </a:cubicBezTo>
                  <a:cubicBezTo>
                    <a:pt x="133" y="1"/>
                    <a:pt x="133" y="1"/>
                    <a:pt x="133" y="1"/>
                  </a:cubicBezTo>
                  <a:cubicBezTo>
                    <a:pt x="134" y="2"/>
                    <a:pt x="135" y="2"/>
                    <a:pt x="136" y="3"/>
                  </a:cubicBezTo>
                  <a:cubicBezTo>
                    <a:pt x="136" y="3"/>
                    <a:pt x="137" y="4"/>
                    <a:pt x="137" y="4"/>
                  </a:cubicBezTo>
                  <a:cubicBezTo>
                    <a:pt x="137" y="5"/>
                    <a:pt x="138" y="5"/>
                    <a:pt x="139" y="6"/>
                  </a:cubicBezTo>
                  <a:cubicBezTo>
                    <a:pt x="139" y="7"/>
                    <a:pt x="140" y="8"/>
                    <a:pt x="141" y="8"/>
                  </a:cubicBezTo>
                  <a:cubicBezTo>
                    <a:pt x="142" y="8"/>
                    <a:pt x="143" y="9"/>
                    <a:pt x="144" y="9"/>
                  </a:cubicBezTo>
                  <a:cubicBezTo>
                    <a:pt x="145" y="10"/>
                    <a:pt x="145" y="11"/>
                    <a:pt x="146" y="11"/>
                  </a:cubicBezTo>
                  <a:cubicBezTo>
                    <a:pt x="148" y="11"/>
                    <a:pt x="149" y="10"/>
                    <a:pt x="149" y="9"/>
                  </a:cubicBezTo>
                  <a:cubicBezTo>
                    <a:pt x="150" y="9"/>
                    <a:pt x="150" y="9"/>
                    <a:pt x="150" y="9"/>
                  </a:cubicBezTo>
                  <a:cubicBezTo>
                    <a:pt x="151" y="9"/>
                    <a:pt x="151" y="8"/>
                    <a:pt x="152" y="8"/>
                  </a:cubicBezTo>
                  <a:cubicBezTo>
                    <a:pt x="152" y="7"/>
                    <a:pt x="152" y="6"/>
                    <a:pt x="153" y="5"/>
                  </a:cubicBezTo>
                  <a:cubicBezTo>
                    <a:pt x="154" y="4"/>
                    <a:pt x="154" y="4"/>
                    <a:pt x="156" y="4"/>
                  </a:cubicBezTo>
                  <a:cubicBezTo>
                    <a:pt x="157" y="4"/>
                    <a:pt x="158" y="3"/>
                    <a:pt x="158" y="2"/>
                  </a:cubicBezTo>
                  <a:cubicBezTo>
                    <a:pt x="157" y="2"/>
                    <a:pt x="155" y="3"/>
                    <a:pt x="154" y="2"/>
                  </a:cubicBezTo>
                  <a:cubicBezTo>
                    <a:pt x="154" y="1"/>
                    <a:pt x="153" y="1"/>
                    <a:pt x="153" y="1"/>
                  </a:cubicBezTo>
                  <a:cubicBezTo>
                    <a:pt x="152" y="2"/>
                    <a:pt x="151" y="2"/>
                    <a:pt x="151" y="2"/>
                  </a:cubicBezTo>
                  <a:cubicBezTo>
                    <a:pt x="150" y="4"/>
                    <a:pt x="150" y="4"/>
                    <a:pt x="149" y="5"/>
                  </a:cubicBezTo>
                  <a:cubicBezTo>
                    <a:pt x="147" y="6"/>
                    <a:pt x="146" y="6"/>
                    <a:pt x="145" y="6"/>
                  </a:cubicBezTo>
                  <a:cubicBezTo>
                    <a:pt x="144" y="6"/>
                    <a:pt x="144" y="5"/>
                    <a:pt x="144" y="5"/>
                  </a:cubicBezTo>
                  <a:cubicBezTo>
                    <a:pt x="144" y="5"/>
                    <a:pt x="143" y="5"/>
                    <a:pt x="143" y="5"/>
                  </a:cubicBezTo>
                  <a:cubicBezTo>
                    <a:pt x="142" y="5"/>
                    <a:pt x="142" y="5"/>
                    <a:pt x="141" y="4"/>
                  </a:cubicBezTo>
                  <a:cubicBezTo>
                    <a:pt x="140" y="4"/>
                    <a:pt x="141" y="2"/>
                    <a:pt x="141" y="1"/>
                  </a:cubicBezTo>
                  <a:cubicBezTo>
                    <a:pt x="141" y="1"/>
                    <a:pt x="143" y="0"/>
                    <a:pt x="143" y="0"/>
                  </a:cubicBezTo>
                  <a:cubicBezTo>
                    <a:pt x="143" y="0"/>
                    <a:pt x="144" y="0"/>
                    <a:pt x="145" y="0"/>
                  </a:cubicBezTo>
                  <a:cubicBezTo>
                    <a:pt x="145" y="0"/>
                    <a:pt x="145" y="0"/>
                    <a:pt x="145" y="0"/>
                  </a:cubicBezTo>
                  <a:cubicBezTo>
                    <a:pt x="153" y="0"/>
                    <a:pt x="161" y="0"/>
                    <a:pt x="169" y="0"/>
                  </a:cubicBezTo>
                  <a:cubicBezTo>
                    <a:pt x="202" y="0"/>
                    <a:pt x="236" y="0"/>
                    <a:pt x="270" y="0"/>
                  </a:cubicBezTo>
                  <a:cubicBezTo>
                    <a:pt x="288" y="0"/>
                    <a:pt x="306" y="0"/>
                    <a:pt x="325" y="0"/>
                  </a:cubicBezTo>
                  <a:cubicBezTo>
                    <a:pt x="325" y="19"/>
                    <a:pt x="325" y="37"/>
                    <a:pt x="325" y="55"/>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146"/>
            <p:cNvSpPr>
              <a:spLocks/>
            </p:cNvSpPr>
            <p:nvPr/>
          </p:nvSpPr>
          <p:spPr bwMode="auto">
            <a:xfrm>
              <a:off x="2791" y="3259"/>
              <a:ext cx="488" cy="427"/>
            </a:xfrm>
            <a:custGeom>
              <a:avLst/>
              <a:gdLst>
                <a:gd name="T0" fmla="*/ 9 w 121"/>
                <a:gd name="T1" fmla="*/ 4 h 106"/>
                <a:gd name="T2" fmla="*/ 3 w 121"/>
                <a:gd name="T3" fmla="*/ 6 h 106"/>
                <a:gd name="T4" fmla="*/ 5 w 121"/>
                <a:gd name="T5" fmla="*/ 13 h 106"/>
                <a:gd name="T6" fmla="*/ 3 w 121"/>
                <a:gd name="T7" fmla="*/ 15 h 106"/>
                <a:gd name="T8" fmla="*/ 3 w 121"/>
                <a:gd name="T9" fmla="*/ 17 h 106"/>
                <a:gd name="T10" fmla="*/ 4 w 121"/>
                <a:gd name="T11" fmla="*/ 18 h 106"/>
                <a:gd name="T12" fmla="*/ 2 w 121"/>
                <a:gd name="T13" fmla="*/ 20 h 106"/>
                <a:gd name="T14" fmla="*/ 8 w 121"/>
                <a:gd name="T15" fmla="*/ 22 h 106"/>
                <a:gd name="T16" fmla="*/ 11 w 121"/>
                <a:gd name="T17" fmla="*/ 24 h 106"/>
                <a:gd name="T18" fmla="*/ 13 w 121"/>
                <a:gd name="T19" fmla="*/ 26 h 106"/>
                <a:gd name="T20" fmla="*/ 18 w 121"/>
                <a:gd name="T21" fmla="*/ 25 h 106"/>
                <a:gd name="T22" fmla="*/ 23 w 121"/>
                <a:gd name="T23" fmla="*/ 29 h 106"/>
                <a:gd name="T24" fmla="*/ 21 w 121"/>
                <a:gd name="T25" fmla="*/ 36 h 106"/>
                <a:gd name="T26" fmla="*/ 17 w 121"/>
                <a:gd name="T27" fmla="*/ 45 h 106"/>
                <a:gd name="T28" fmla="*/ 15 w 121"/>
                <a:gd name="T29" fmla="*/ 48 h 106"/>
                <a:gd name="T30" fmla="*/ 12 w 121"/>
                <a:gd name="T31" fmla="*/ 55 h 106"/>
                <a:gd name="T32" fmla="*/ 11 w 121"/>
                <a:gd name="T33" fmla="*/ 63 h 106"/>
                <a:gd name="T34" fmla="*/ 6 w 121"/>
                <a:gd name="T35" fmla="*/ 71 h 106"/>
                <a:gd name="T36" fmla="*/ 10 w 121"/>
                <a:gd name="T37" fmla="*/ 75 h 106"/>
                <a:gd name="T38" fmla="*/ 2 w 121"/>
                <a:gd name="T39" fmla="*/ 87 h 106"/>
                <a:gd name="T40" fmla="*/ 10 w 121"/>
                <a:gd name="T41" fmla="*/ 90 h 106"/>
                <a:gd name="T42" fmla="*/ 14 w 121"/>
                <a:gd name="T43" fmla="*/ 93 h 106"/>
                <a:gd name="T44" fmla="*/ 13 w 121"/>
                <a:gd name="T45" fmla="*/ 98 h 106"/>
                <a:gd name="T46" fmla="*/ 13 w 121"/>
                <a:gd name="T47" fmla="*/ 102 h 106"/>
                <a:gd name="T48" fmla="*/ 20 w 121"/>
                <a:gd name="T49" fmla="*/ 105 h 106"/>
                <a:gd name="T50" fmla="*/ 27 w 121"/>
                <a:gd name="T51" fmla="*/ 102 h 106"/>
                <a:gd name="T52" fmla="*/ 43 w 121"/>
                <a:gd name="T53" fmla="*/ 102 h 106"/>
                <a:gd name="T54" fmla="*/ 56 w 121"/>
                <a:gd name="T55" fmla="*/ 103 h 106"/>
                <a:gd name="T56" fmla="*/ 73 w 121"/>
                <a:gd name="T57" fmla="*/ 95 h 106"/>
                <a:gd name="T58" fmla="*/ 75 w 121"/>
                <a:gd name="T59" fmla="*/ 87 h 106"/>
                <a:gd name="T60" fmla="*/ 79 w 121"/>
                <a:gd name="T61" fmla="*/ 84 h 106"/>
                <a:gd name="T62" fmla="*/ 81 w 121"/>
                <a:gd name="T63" fmla="*/ 78 h 106"/>
                <a:gd name="T64" fmla="*/ 92 w 121"/>
                <a:gd name="T65" fmla="*/ 57 h 106"/>
                <a:gd name="T66" fmla="*/ 97 w 121"/>
                <a:gd name="T67" fmla="*/ 52 h 106"/>
                <a:gd name="T68" fmla="*/ 114 w 121"/>
                <a:gd name="T69" fmla="*/ 46 h 106"/>
                <a:gd name="T70" fmla="*/ 121 w 121"/>
                <a:gd name="T71" fmla="*/ 39 h 106"/>
                <a:gd name="T72" fmla="*/ 115 w 121"/>
                <a:gd name="T73" fmla="*/ 36 h 106"/>
                <a:gd name="T74" fmla="*/ 109 w 121"/>
                <a:gd name="T75" fmla="*/ 36 h 106"/>
                <a:gd name="T76" fmla="*/ 103 w 121"/>
                <a:gd name="T77" fmla="*/ 33 h 106"/>
                <a:gd name="T78" fmla="*/ 96 w 121"/>
                <a:gd name="T79" fmla="*/ 28 h 106"/>
                <a:gd name="T80" fmla="*/ 90 w 121"/>
                <a:gd name="T81" fmla="*/ 29 h 106"/>
                <a:gd name="T82" fmla="*/ 80 w 121"/>
                <a:gd name="T83" fmla="*/ 24 h 106"/>
                <a:gd name="T84" fmla="*/ 76 w 121"/>
                <a:gd name="T85" fmla="*/ 23 h 106"/>
                <a:gd name="T86" fmla="*/ 75 w 121"/>
                <a:gd name="T87" fmla="*/ 19 h 106"/>
                <a:gd name="T88" fmla="*/ 71 w 121"/>
                <a:gd name="T89" fmla="*/ 18 h 106"/>
                <a:gd name="T90" fmla="*/ 64 w 121"/>
                <a:gd name="T91" fmla="*/ 16 h 106"/>
                <a:gd name="T92" fmla="*/ 61 w 121"/>
                <a:gd name="T93" fmla="*/ 16 h 106"/>
                <a:gd name="T94" fmla="*/ 53 w 121"/>
                <a:gd name="T95" fmla="*/ 13 h 106"/>
                <a:gd name="T96" fmla="*/ 43 w 121"/>
                <a:gd name="T97" fmla="*/ 11 h 106"/>
                <a:gd name="T98" fmla="*/ 39 w 121"/>
                <a:gd name="T99" fmla="*/ 9 h 106"/>
                <a:gd name="T100" fmla="*/ 31 w 121"/>
                <a:gd name="T101" fmla="*/ 7 h 106"/>
                <a:gd name="T102" fmla="*/ 24 w 121"/>
                <a:gd name="T103" fmla="*/ 6 h 106"/>
                <a:gd name="T104" fmla="*/ 19 w 121"/>
                <a:gd name="T105" fmla="*/ 1 h 106"/>
                <a:gd name="T106" fmla="*/ 16 w 121"/>
                <a:gd name="T107"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06">
                  <a:moveTo>
                    <a:pt x="16" y="1"/>
                  </a:moveTo>
                  <a:cubicBezTo>
                    <a:pt x="15" y="1"/>
                    <a:pt x="14" y="2"/>
                    <a:pt x="13" y="2"/>
                  </a:cubicBezTo>
                  <a:cubicBezTo>
                    <a:pt x="11" y="3"/>
                    <a:pt x="10" y="4"/>
                    <a:pt x="9" y="4"/>
                  </a:cubicBezTo>
                  <a:cubicBezTo>
                    <a:pt x="7" y="5"/>
                    <a:pt x="6" y="5"/>
                    <a:pt x="5" y="5"/>
                  </a:cubicBezTo>
                  <a:cubicBezTo>
                    <a:pt x="5" y="5"/>
                    <a:pt x="2" y="5"/>
                    <a:pt x="2" y="6"/>
                  </a:cubicBezTo>
                  <a:cubicBezTo>
                    <a:pt x="2" y="6"/>
                    <a:pt x="3" y="6"/>
                    <a:pt x="3" y="6"/>
                  </a:cubicBezTo>
                  <a:cubicBezTo>
                    <a:pt x="3" y="6"/>
                    <a:pt x="1" y="6"/>
                    <a:pt x="1" y="7"/>
                  </a:cubicBezTo>
                  <a:cubicBezTo>
                    <a:pt x="0" y="7"/>
                    <a:pt x="1" y="10"/>
                    <a:pt x="2" y="10"/>
                  </a:cubicBezTo>
                  <a:cubicBezTo>
                    <a:pt x="3" y="12"/>
                    <a:pt x="6" y="9"/>
                    <a:pt x="5" y="13"/>
                  </a:cubicBezTo>
                  <a:cubicBezTo>
                    <a:pt x="5" y="13"/>
                    <a:pt x="5" y="13"/>
                    <a:pt x="4" y="14"/>
                  </a:cubicBezTo>
                  <a:cubicBezTo>
                    <a:pt x="4" y="14"/>
                    <a:pt x="4" y="15"/>
                    <a:pt x="4" y="15"/>
                  </a:cubicBezTo>
                  <a:cubicBezTo>
                    <a:pt x="3" y="15"/>
                    <a:pt x="3" y="15"/>
                    <a:pt x="3" y="15"/>
                  </a:cubicBezTo>
                  <a:cubicBezTo>
                    <a:pt x="3" y="15"/>
                    <a:pt x="3" y="15"/>
                    <a:pt x="3" y="15"/>
                  </a:cubicBezTo>
                  <a:cubicBezTo>
                    <a:pt x="3" y="16"/>
                    <a:pt x="5" y="16"/>
                    <a:pt x="5" y="16"/>
                  </a:cubicBezTo>
                  <a:cubicBezTo>
                    <a:pt x="5" y="17"/>
                    <a:pt x="4" y="17"/>
                    <a:pt x="3" y="17"/>
                  </a:cubicBezTo>
                  <a:cubicBezTo>
                    <a:pt x="3" y="17"/>
                    <a:pt x="3" y="18"/>
                    <a:pt x="3" y="18"/>
                  </a:cubicBezTo>
                  <a:cubicBezTo>
                    <a:pt x="4" y="18"/>
                    <a:pt x="5" y="18"/>
                    <a:pt x="5" y="17"/>
                  </a:cubicBezTo>
                  <a:cubicBezTo>
                    <a:pt x="5" y="17"/>
                    <a:pt x="4" y="18"/>
                    <a:pt x="4" y="18"/>
                  </a:cubicBezTo>
                  <a:cubicBezTo>
                    <a:pt x="3" y="18"/>
                    <a:pt x="3" y="18"/>
                    <a:pt x="3" y="19"/>
                  </a:cubicBezTo>
                  <a:cubicBezTo>
                    <a:pt x="2" y="19"/>
                    <a:pt x="3" y="20"/>
                    <a:pt x="3" y="20"/>
                  </a:cubicBezTo>
                  <a:cubicBezTo>
                    <a:pt x="2" y="20"/>
                    <a:pt x="2" y="19"/>
                    <a:pt x="2" y="20"/>
                  </a:cubicBezTo>
                  <a:cubicBezTo>
                    <a:pt x="2" y="20"/>
                    <a:pt x="3" y="21"/>
                    <a:pt x="3" y="22"/>
                  </a:cubicBezTo>
                  <a:cubicBezTo>
                    <a:pt x="4" y="21"/>
                    <a:pt x="7" y="20"/>
                    <a:pt x="9" y="21"/>
                  </a:cubicBezTo>
                  <a:cubicBezTo>
                    <a:pt x="9" y="21"/>
                    <a:pt x="8" y="21"/>
                    <a:pt x="8" y="22"/>
                  </a:cubicBezTo>
                  <a:cubicBezTo>
                    <a:pt x="9" y="22"/>
                    <a:pt x="10" y="22"/>
                    <a:pt x="9" y="23"/>
                  </a:cubicBezTo>
                  <a:cubicBezTo>
                    <a:pt x="8" y="24"/>
                    <a:pt x="7" y="24"/>
                    <a:pt x="8" y="25"/>
                  </a:cubicBezTo>
                  <a:cubicBezTo>
                    <a:pt x="9" y="26"/>
                    <a:pt x="10" y="24"/>
                    <a:pt x="11" y="24"/>
                  </a:cubicBezTo>
                  <a:cubicBezTo>
                    <a:pt x="11" y="24"/>
                    <a:pt x="11" y="25"/>
                    <a:pt x="11" y="25"/>
                  </a:cubicBezTo>
                  <a:cubicBezTo>
                    <a:pt x="11" y="25"/>
                    <a:pt x="13" y="25"/>
                    <a:pt x="14" y="26"/>
                  </a:cubicBezTo>
                  <a:cubicBezTo>
                    <a:pt x="14" y="26"/>
                    <a:pt x="13" y="26"/>
                    <a:pt x="13" y="26"/>
                  </a:cubicBezTo>
                  <a:cubicBezTo>
                    <a:pt x="14" y="26"/>
                    <a:pt x="14" y="26"/>
                    <a:pt x="15" y="26"/>
                  </a:cubicBezTo>
                  <a:cubicBezTo>
                    <a:pt x="16" y="27"/>
                    <a:pt x="17" y="27"/>
                    <a:pt x="18" y="26"/>
                  </a:cubicBezTo>
                  <a:cubicBezTo>
                    <a:pt x="18" y="26"/>
                    <a:pt x="17" y="26"/>
                    <a:pt x="18" y="25"/>
                  </a:cubicBezTo>
                  <a:cubicBezTo>
                    <a:pt x="19" y="25"/>
                    <a:pt x="18" y="26"/>
                    <a:pt x="19" y="26"/>
                  </a:cubicBezTo>
                  <a:cubicBezTo>
                    <a:pt x="20" y="26"/>
                    <a:pt x="21" y="26"/>
                    <a:pt x="22" y="27"/>
                  </a:cubicBezTo>
                  <a:cubicBezTo>
                    <a:pt x="24" y="27"/>
                    <a:pt x="24" y="27"/>
                    <a:pt x="23" y="29"/>
                  </a:cubicBezTo>
                  <a:cubicBezTo>
                    <a:pt x="23" y="30"/>
                    <a:pt x="23" y="31"/>
                    <a:pt x="24" y="31"/>
                  </a:cubicBezTo>
                  <a:cubicBezTo>
                    <a:pt x="25" y="31"/>
                    <a:pt x="27" y="32"/>
                    <a:pt x="26" y="33"/>
                  </a:cubicBezTo>
                  <a:cubicBezTo>
                    <a:pt x="25" y="36"/>
                    <a:pt x="22" y="35"/>
                    <a:pt x="21" y="36"/>
                  </a:cubicBezTo>
                  <a:cubicBezTo>
                    <a:pt x="21" y="37"/>
                    <a:pt x="20" y="37"/>
                    <a:pt x="20" y="38"/>
                  </a:cubicBezTo>
                  <a:cubicBezTo>
                    <a:pt x="19" y="39"/>
                    <a:pt x="18" y="38"/>
                    <a:pt x="18" y="38"/>
                  </a:cubicBezTo>
                  <a:cubicBezTo>
                    <a:pt x="18" y="41"/>
                    <a:pt x="19" y="43"/>
                    <a:pt x="17" y="45"/>
                  </a:cubicBezTo>
                  <a:cubicBezTo>
                    <a:pt x="17" y="46"/>
                    <a:pt x="17" y="46"/>
                    <a:pt x="17" y="46"/>
                  </a:cubicBezTo>
                  <a:cubicBezTo>
                    <a:pt x="17" y="47"/>
                    <a:pt x="17" y="46"/>
                    <a:pt x="17" y="47"/>
                  </a:cubicBezTo>
                  <a:cubicBezTo>
                    <a:pt x="17" y="48"/>
                    <a:pt x="16" y="48"/>
                    <a:pt x="15" y="48"/>
                  </a:cubicBezTo>
                  <a:cubicBezTo>
                    <a:pt x="14" y="49"/>
                    <a:pt x="14" y="50"/>
                    <a:pt x="15" y="51"/>
                  </a:cubicBezTo>
                  <a:cubicBezTo>
                    <a:pt x="16" y="52"/>
                    <a:pt x="15" y="53"/>
                    <a:pt x="14" y="54"/>
                  </a:cubicBezTo>
                  <a:cubicBezTo>
                    <a:pt x="14" y="55"/>
                    <a:pt x="13" y="55"/>
                    <a:pt x="12" y="55"/>
                  </a:cubicBezTo>
                  <a:cubicBezTo>
                    <a:pt x="11" y="55"/>
                    <a:pt x="8" y="55"/>
                    <a:pt x="8" y="54"/>
                  </a:cubicBezTo>
                  <a:cubicBezTo>
                    <a:pt x="8" y="55"/>
                    <a:pt x="10" y="57"/>
                    <a:pt x="9" y="58"/>
                  </a:cubicBezTo>
                  <a:cubicBezTo>
                    <a:pt x="9" y="60"/>
                    <a:pt x="9" y="61"/>
                    <a:pt x="11" y="63"/>
                  </a:cubicBezTo>
                  <a:cubicBezTo>
                    <a:pt x="13" y="65"/>
                    <a:pt x="9" y="66"/>
                    <a:pt x="8" y="67"/>
                  </a:cubicBezTo>
                  <a:cubicBezTo>
                    <a:pt x="8" y="67"/>
                    <a:pt x="7" y="68"/>
                    <a:pt x="7" y="68"/>
                  </a:cubicBezTo>
                  <a:cubicBezTo>
                    <a:pt x="8" y="69"/>
                    <a:pt x="6" y="70"/>
                    <a:pt x="6" y="71"/>
                  </a:cubicBezTo>
                  <a:cubicBezTo>
                    <a:pt x="6" y="71"/>
                    <a:pt x="7" y="71"/>
                    <a:pt x="7" y="72"/>
                  </a:cubicBezTo>
                  <a:cubicBezTo>
                    <a:pt x="7" y="72"/>
                    <a:pt x="7" y="73"/>
                    <a:pt x="8" y="73"/>
                  </a:cubicBezTo>
                  <a:cubicBezTo>
                    <a:pt x="8" y="76"/>
                    <a:pt x="9" y="74"/>
                    <a:pt x="10" y="75"/>
                  </a:cubicBezTo>
                  <a:cubicBezTo>
                    <a:pt x="11" y="77"/>
                    <a:pt x="6" y="76"/>
                    <a:pt x="5" y="78"/>
                  </a:cubicBezTo>
                  <a:cubicBezTo>
                    <a:pt x="5" y="79"/>
                    <a:pt x="3" y="80"/>
                    <a:pt x="3" y="81"/>
                  </a:cubicBezTo>
                  <a:cubicBezTo>
                    <a:pt x="2" y="83"/>
                    <a:pt x="2" y="85"/>
                    <a:pt x="2" y="87"/>
                  </a:cubicBezTo>
                  <a:cubicBezTo>
                    <a:pt x="3" y="87"/>
                    <a:pt x="4" y="87"/>
                    <a:pt x="5" y="87"/>
                  </a:cubicBezTo>
                  <a:cubicBezTo>
                    <a:pt x="6" y="87"/>
                    <a:pt x="7" y="89"/>
                    <a:pt x="8" y="88"/>
                  </a:cubicBezTo>
                  <a:cubicBezTo>
                    <a:pt x="8" y="88"/>
                    <a:pt x="9" y="90"/>
                    <a:pt x="10" y="90"/>
                  </a:cubicBezTo>
                  <a:cubicBezTo>
                    <a:pt x="10" y="91"/>
                    <a:pt x="11" y="91"/>
                    <a:pt x="11" y="91"/>
                  </a:cubicBezTo>
                  <a:cubicBezTo>
                    <a:pt x="11" y="92"/>
                    <a:pt x="12" y="94"/>
                    <a:pt x="12" y="94"/>
                  </a:cubicBezTo>
                  <a:cubicBezTo>
                    <a:pt x="13" y="94"/>
                    <a:pt x="13" y="93"/>
                    <a:pt x="14" y="93"/>
                  </a:cubicBezTo>
                  <a:cubicBezTo>
                    <a:pt x="15" y="93"/>
                    <a:pt x="11" y="95"/>
                    <a:pt x="11" y="95"/>
                  </a:cubicBezTo>
                  <a:cubicBezTo>
                    <a:pt x="11" y="96"/>
                    <a:pt x="11" y="96"/>
                    <a:pt x="12" y="97"/>
                  </a:cubicBezTo>
                  <a:cubicBezTo>
                    <a:pt x="13" y="97"/>
                    <a:pt x="12" y="98"/>
                    <a:pt x="13" y="98"/>
                  </a:cubicBezTo>
                  <a:cubicBezTo>
                    <a:pt x="13" y="98"/>
                    <a:pt x="13" y="98"/>
                    <a:pt x="13" y="98"/>
                  </a:cubicBezTo>
                  <a:cubicBezTo>
                    <a:pt x="14" y="99"/>
                    <a:pt x="12" y="98"/>
                    <a:pt x="12" y="98"/>
                  </a:cubicBezTo>
                  <a:cubicBezTo>
                    <a:pt x="12" y="99"/>
                    <a:pt x="13" y="100"/>
                    <a:pt x="13" y="102"/>
                  </a:cubicBezTo>
                  <a:cubicBezTo>
                    <a:pt x="14" y="102"/>
                    <a:pt x="14" y="103"/>
                    <a:pt x="15" y="103"/>
                  </a:cubicBezTo>
                  <a:cubicBezTo>
                    <a:pt x="16" y="103"/>
                    <a:pt x="16" y="104"/>
                    <a:pt x="16" y="105"/>
                  </a:cubicBezTo>
                  <a:cubicBezTo>
                    <a:pt x="18" y="106"/>
                    <a:pt x="18" y="106"/>
                    <a:pt x="20" y="105"/>
                  </a:cubicBezTo>
                  <a:cubicBezTo>
                    <a:pt x="20" y="104"/>
                    <a:pt x="21" y="105"/>
                    <a:pt x="21" y="105"/>
                  </a:cubicBezTo>
                  <a:cubicBezTo>
                    <a:pt x="21" y="104"/>
                    <a:pt x="22" y="103"/>
                    <a:pt x="22" y="103"/>
                  </a:cubicBezTo>
                  <a:cubicBezTo>
                    <a:pt x="23" y="101"/>
                    <a:pt x="25" y="101"/>
                    <a:pt x="27" y="102"/>
                  </a:cubicBezTo>
                  <a:cubicBezTo>
                    <a:pt x="29" y="102"/>
                    <a:pt x="30" y="102"/>
                    <a:pt x="31" y="100"/>
                  </a:cubicBezTo>
                  <a:cubicBezTo>
                    <a:pt x="33" y="98"/>
                    <a:pt x="38" y="100"/>
                    <a:pt x="40" y="100"/>
                  </a:cubicBezTo>
                  <a:cubicBezTo>
                    <a:pt x="41" y="101"/>
                    <a:pt x="42" y="102"/>
                    <a:pt x="43" y="102"/>
                  </a:cubicBezTo>
                  <a:cubicBezTo>
                    <a:pt x="45" y="102"/>
                    <a:pt x="46" y="101"/>
                    <a:pt x="48" y="102"/>
                  </a:cubicBezTo>
                  <a:cubicBezTo>
                    <a:pt x="51" y="104"/>
                    <a:pt x="50" y="102"/>
                    <a:pt x="53" y="102"/>
                  </a:cubicBezTo>
                  <a:cubicBezTo>
                    <a:pt x="54" y="102"/>
                    <a:pt x="55" y="103"/>
                    <a:pt x="56" y="103"/>
                  </a:cubicBezTo>
                  <a:cubicBezTo>
                    <a:pt x="57" y="105"/>
                    <a:pt x="61" y="98"/>
                    <a:pt x="62" y="97"/>
                  </a:cubicBezTo>
                  <a:cubicBezTo>
                    <a:pt x="63" y="96"/>
                    <a:pt x="66" y="94"/>
                    <a:pt x="68" y="94"/>
                  </a:cubicBezTo>
                  <a:cubicBezTo>
                    <a:pt x="69" y="94"/>
                    <a:pt x="72" y="96"/>
                    <a:pt x="73" y="95"/>
                  </a:cubicBezTo>
                  <a:cubicBezTo>
                    <a:pt x="73" y="94"/>
                    <a:pt x="72" y="94"/>
                    <a:pt x="72" y="93"/>
                  </a:cubicBezTo>
                  <a:cubicBezTo>
                    <a:pt x="72" y="92"/>
                    <a:pt x="72" y="91"/>
                    <a:pt x="73" y="91"/>
                  </a:cubicBezTo>
                  <a:cubicBezTo>
                    <a:pt x="75" y="91"/>
                    <a:pt x="73" y="88"/>
                    <a:pt x="75" y="87"/>
                  </a:cubicBezTo>
                  <a:cubicBezTo>
                    <a:pt x="77" y="87"/>
                    <a:pt x="76" y="85"/>
                    <a:pt x="77" y="86"/>
                  </a:cubicBezTo>
                  <a:cubicBezTo>
                    <a:pt x="78" y="86"/>
                    <a:pt x="78" y="85"/>
                    <a:pt x="78" y="85"/>
                  </a:cubicBezTo>
                  <a:cubicBezTo>
                    <a:pt x="78" y="84"/>
                    <a:pt x="79" y="84"/>
                    <a:pt x="79" y="84"/>
                  </a:cubicBezTo>
                  <a:cubicBezTo>
                    <a:pt x="81" y="83"/>
                    <a:pt x="80" y="84"/>
                    <a:pt x="81" y="83"/>
                  </a:cubicBezTo>
                  <a:cubicBezTo>
                    <a:pt x="82" y="82"/>
                    <a:pt x="84" y="82"/>
                    <a:pt x="84" y="81"/>
                  </a:cubicBezTo>
                  <a:cubicBezTo>
                    <a:pt x="85" y="81"/>
                    <a:pt x="81" y="78"/>
                    <a:pt x="81" y="78"/>
                  </a:cubicBezTo>
                  <a:cubicBezTo>
                    <a:pt x="80" y="75"/>
                    <a:pt x="79" y="72"/>
                    <a:pt x="81" y="69"/>
                  </a:cubicBezTo>
                  <a:cubicBezTo>
                    <a:pt x="83" y="66"/>
                    <a:pt x="87" y="64"/>
                    <a:pt x="89" y="61"/>
                  </a:cubicBezTo>
                  <a:cubicBezTo>
                    <a:pt x="90" y="60"/>
                    <a:pt x="90" y="58"/>
                    <a:pt x="92" y="57"/>
                  </a:cubicBezTo>
                  <a:cubicBezTo>
                    <a:pt x="92" y="57"/>
                    <a:pt x="94" y="57"/>
                    <a:pt x="94" y="56"/>
                  </a:cubicBezTo>
                  <a:cubicBezTo>
                    <a:pt x="95" y="56"/>
                    <a:pt x="93" y="56"/>
                    <a:pt x="93" y="55"/>
                  </a:cubicBezTo>
                  <a:cubicBezTo>
                    <a:pt x="92" y="54"/>
                    <a:pt x="96" y="52"/>
                    <a:pt x="97" y="52"/>
                  </a:cubicBezTo>
                  <a:cubicBezTo>
                    <a:pt x="99" y="51"/>
                    <a:pt x="101" y="51"/>
                    <a:pt x="104" y="51"/>
                  </a:cubicBezTo>
                  <a:cubicBezTo>
                    <a:pt x="106" y="51"/>
                    <a:pt x="107" y="51"/>
                    <a:pt x="109" y="49"/>
                  </a:cubicBezTo>
                  <a:cubicBezTo>
                    <a:pt x="110" y="47"/>
                    <a:pt x="113" y="47"/>
                    <a:pt x="114" y="46"/>
                  </a:cubicBezTo>
                  <a:cubicBezTo>
                    <a:pt x="116" y="46"/>
                    <a:pt x="118" y="45"/>
                    <a:pt x="119" y="44"/>
                  </a:cubicBezTo>
                  <a:cubicBezTo>
                    <a:pt x="120" y="43"/>
                    <a:pt x="118" y="40"/>
                    <a:pt x="119" y="39"/>
                  </a:cubicBezTo>
                  <a:cubicBezTo>
                    <a:pt x="119" y="39"/>
                    <a:pt x="120" y="39"/>
                    <a:pt x="121" y="39"/>
                  </a:cubicBezTo>
                  <a:cubicBezTo>
                    <a:pt x="121" y="38"/>
                    <a:pt x="121" y="37"/>
                    <a:pt x="120" y="37"/>
                  </a:cubicBezTo>
                  <a:cubicBezTo>
                    <a:pt x="119" y="37"/>
                    <a:pt x="118" y="36"/>
                    <a:pt x="116" y="36"/>
                  </a:cubicBezTo>
                  <a:cubicBezTo>
                    <a:pt x="116" y="36"/>
                    <a:pt x="115" y="36"/>
                    <a:pt x="115" y="36"/>
                  </a:cubicBezTo>
                  <a:cubicBezTo>
                    <a:pt x="114" y="36"/>
                    <a:pt x="115" y="37"/>
                    <a:pt x="114" y="37"/>
                  </a:cubicBezTo>
                  <a:cubicBezTo>
                    <a:pt x="114" y="38"/>
                    <a:pt x="113" y="37"/>
                    <a:pt x="112" y="36"/>
                  </a:cubicBezTo>
                  <a:cubicBezTo>
                    <a:pt x="111" y="36"/>
                    <a:pt x="110" y="36"/>
                    <a:pt x="109" y="36"/>
                  </a:cubicBezTo>
                  <a:cubicBezTo>
                    <a:pt x="108" y="37"/>
                    <a:pt x="108" y="36"/>
                    <a:pt x="107" y="35"/>
                  </a:cubicBezTo>
                  <a:cubicBezTo>
                    <a:pt x="106" y="34"/>
                    <a:pt x="105" y="35"/>
                    <a:pt x="103" y="34"/>
                  </a:cubicBezTo>
                  <a:cubicBezTo>
                    <a:pt x="103" y="34"/>
                    <a:pt x="103" y="34"/>
                    <a:pt x="103" y="33"/>
                  </a:cubicBezTo>
                  <a:cubicBezTo>
                    <a:pt x="103" y="32"/>
                    <a:pt x="103" y="32"/>
                    <a:pt x="103" y="31"/>
                  </a:cubicBezTo>
                  <a:cubicBezTo>
                    <a:pt x="102" y="30"/>
                    <a:pt x="101" y="31"/>
                    <a:pt x="100" y="30"/>
                  </a:cubicBezTo>
                  <a:cubicBezTo>
                    <a:pt x="99" y="29"/>
                    <a:pt x="98" y="28"/>
                    <a:pt x="96" y="28"/>
                  </a:cubicBezTo>
                  <a:cubicBezTo>
                    <a:pt x="95" y="28"/>
                    <a:pt x="96" y="29"/>
                    <a:pt x="96" y="30"/>
                  </a:cubicBezTo>
                  <a:cubicBezTo>
                    <a:pt x="95" y="30"/>
                    <a:pt x="93" y="29"/>
                    <a:pt x="92" y="30"/>
                  </a:cubicBezTo>
                  <a:cubicBezTo>
                    <a:pt x="92" y="30"/>
                    <a:pt x="91" y="29"/>
                    <a:pt x="90" y="29"/>
                  </a:cubicBezTo>
                  <a:cubicBezTo>
                    <a:pt x="87" y="30"/>
                    <a:pt x="88" y="27"/>
                    <a:pt x="86" y="27"/>
                  </a:cubicBezTo>
                  <a:cubicBezTo>
                    <a:pt x="83" y="28"/>
                    <a:pt x="83" y="27"/>
                    <a:pt x="82" y="25"/>
                  </a:cubicBezTo>
                  <a:cubicBezTo>
                    <a:pt x="82" y="24"/>
                    <a:pt x="81" y="24"/>
                    <a:pt x="80" y="24"/>
                  </a:cubicBezTo>
                  <a:cubicBezTo>
                    <a:pt x="79" y="24"/>
                    <a:pt x="78" y="24"/>
                    <a:pt x="78" y="23"/>
                  </a:cubicBezTo>
                  <a:cubicBezTo>
                    <a:pt x="77" y="23"/>
                    <a:pt x="78" y="23"/>
                    <a:pt x="77" y="22"/>
                  </a:cubicBezTo>
                  <a:cubicBezTo>
                    <a:pt x="77" y="22"/>
                    <a:pt x="77" y="23"/>
                    <a:pt x="76" y="23"/>
                  </a:cubicBezTo>
                  <a:cubicBezTo>
                    <a:pt x="75" y="22"/>
                    <a:pt x="76" y="21"/>
                    <a:pt x="77" y="21"/>
                  </a:cubicBezTo>
                  <a:cubicBezTo>
                    <a:pt x="77" y="21"/>
                    <a:pt x="77" y="20"/>
                    <a:pt x="77" y="20"/>
                  </a:cubicBezTo>
                  <a:cubicBezTo>
                    <a:pt x="76" y="19"/>
                    <a:pt x="76" y="19"/>
                    <a:pt x="75" y="19"/>
                  </a:cubicBezTo>
                  <a:cubicBezTo>
                    <a:pt x="75" y="19"/>
                    <a:pt x="75" y="19"/>
                    <a:pt x="75" y="20"/>
                  </a:cubicBezTo>
                  <a:cubicBezTo>
                    <a:pt x="75" y="19"/>
                    <a:pt x="74" y="19"/>
                    <a:pt x="74" y="18"/>
                  </a:cubicBezTo>
                  <a:cubicBezTo>
                    <a:pt x="73" y="18"/>
                    <a:pt x="72" y="18"/>
                    <a:pt x="71" y="18"/>
                  </a:cubicBezTo>
                  <a:cubicBezTo>
                    <a:pt x="70" y="18"/>
                    <a:pt x="69" y="18"/>
                    <a:pt x="68" y="18"/>
                  </a:cubicBezTo>
                  <a:cubicBezTo>
                    <a:pt x="67" y="18"/>
                    <a:pt x="67" y="17"/>
                    <a:pt x="66" y="16"/>
                  </a:cubicBezTo>
                  <a:cubicBezTo>
                    <a:pt x="65" y="16"/>
                    <a:pt x="65" y="17"/>
                    <a:pt x="64" y="16"/>
                  </a:cubicBezTo>
                  <a:cubicBezTo>
                    <a:pt x="64" y="16"/>
                    <a:pt x="64" y="15"/>
                    <a:pt x="64" y="15"/>
                  </a:cubicBezTo>
                  <a:cubicBezTo>
                    <a:pt x="64" y="15"/>
                    <a:pt x="62" y="15"/>
                    <a:pt x="62" y="15"/>
                  </a:cubicBezTo>
                  <a:cubicBezTo>
                    <a:pt x="62" y="15"/>
                    <a:pt x="61" y="16"/>
                    <a:pt x="61" y="16"/>
                  </a:cubicBezTo>
                  <a:cubicBezTo>
                    <a:pt x="60" y="16"/>
                    <a:pt x="59" y="15"/>
                    <a:pt x="57" y="14"/>
                  </a:cubicBezTo>
                  <a:cubicBezTo>
                    <a:pt x="57" y="14"/>
                    <a:pt x="57" y="14"/>
                    <a:pt x="57" y="14"/>
                  </a:cubicBezTo>
                  <a:cubicBezTo>
                    <a:pt x="57" y="12"/>
                    <a:pt x="55" y="13"/>
                    <a:pt x="53" y="13"/>
                  </a:cubicBezTo>
                  <a:cubicBezTo>
                    <a:pt x="52" y="13"/>
                    <a:pt x="53" y="13"/>
                    <a:pt x="52" y="13"/>
                  </a:cubicBezTo>
                  <a:cubicBezTo>
                    <a:pt x="51" y="14"/>
                    <a:pt x="50" y="13"/>
                    <a:pt x="49" y="13"/>
                  </a:cubicBezTo>
                  <a:cubicBezTo>
                    <a:pt x="47" y="13"/>
                    <a:pt x="45" y="12"/>
                    <a:pt x="43" y="11"/>
                  </a:cubicBezTo>
                  <a:cubicBezTo>
                    <a:pt x="42" y="11"/>
                    <a:pt x="41" y="10"/>
                    <a:pt x="41" y="10"/>
                  </a:cubicBezTo>
                  <a:cubicBezTo>
                    <a:pt x="40" y="10"/>
                    <a:pt x="39" y="9"/>
                    <a:pt x="39" y="10"/>
                  </a:cubicBezTo>
                  <a:cubicBezTo>
                    <a:pt x="39" y="9"/>
                    <a:pt x="39" y="9"/>
                    <a:pt x="39" y="9"/>
                  </a:cubicBezTo>
                  <a:cubicBezTo>
                    <a:pt x="38" y="8"/>
                    <a:pt x="37" y="9"/>
                    <a:pt x="36" y="7"/>
                  </a:cubicBezTo>
                  <a:cubicBezTo>
                    <a:pt x="35" y="6"/>
                    <a:pt x="34" y="7"/>
                    <a:pt x="33" y="7"/>
                  </a:cubicBezTo>
                  <a:cubicBezTo>
                    <a:pt x="32" y="7"/>
                    <a:pt x="32" y="7"/>
                    <a:pt x="31" y="7"/>
                  </a:cubicBezTo>
                  <a:cubicBezTo>
                    <a:pt x="31" y="6"/>
                    <a:pt x="30" y="7"/>
                    <a:pt x="29" y="7"/>
                  </a:cubicBezTo>
                  <a:cubicBezTo>
                    <a:pt x="28" y="7"/>
                    <a:pt x="27" y="6"/>
                    <a:pt x="26" y="6"/>
                  </a:cubicBezTo>
                  <a:cubicBezTo>
                    <a:pt x="26" y="6"/>
                    <a:pt x="25" y="5"/>
                    <a:pt x="24" y="6"/>
                  </a:cubicBezTo>
                  <a:cubicBezTo>
                    <a:pt x="24" y="6"/>
                    <a:pt x="24" y="6"/>
                    <a:pt x="23" y="6"/>
                  </a:cubicBezTo>
                  <a:cubicBezTo>
                    <a:pt x="22" y="6"/>
                    <a:pt x="22" y="5"/>
                    <a:pt x="21" y="4"/>
                  </a:cubicBezTo>
                  <a:cubicBezTo>
                    <a:pt x="21" y="3"/>
                    <a:pt x="20" y="2"/>
                    <a:pt x="19" y="1"/>
                  </a:cubicBezTo>
                  <a:cubicBezTo>
                    <a:pt x="18" y="0"/>
                    <a:pt x="18" y="2"/>
                    <a:pt x="16" y="2"/>
                  </a:cubicBezTo>
                  <a:cubicBezTo>
                    <a:pt x="16" y="2"/>
                    <a:pt x="17" y="1"/>
                    <a:pt x="16" y="1"/>
                  </a:cubicBezTo>
                  <a:cubicBezTo>
                    <a:pt x="15" y="1"/>
                    <a:pt x="16" y="1"/>
                    <a:pt x="16" y="1"/>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147"/>
            <p:cNvSpPr>
              <a:spLocks/>
            </p:cNvSpPr>
            <p:nvPr/>
          </p:nvSpPr>
          <p:spPr bwMode="auto">
            <a:xfrm>
              <a:off x="2872" y="3690"/>
              <a:ext cx="8" cy="8"/>
            </a:xfrm>
            <a:custGeom>
              <a:avLst/>
              <a:gdLst>
                <a:gd name="T0" fmla="*/ 0 w 2"/>
                <a:gd name="T1" fmla="*/ 2 h 2"/>
                <a:gd name="T2" fmla="*/ 0 w 2"/>
                <a:gd name="T3" fmla="*/ 1 h 2"/>
                <a:gd name="T4" fmla="*/ 0 w 2"/>
                <a:gd name="T5" fmla="*/ 2 h 2"/>
              </a:gdLst>
              <a:ahLst/>
              <a:cxnLst>
                <a:cxn ang="0">
                  <a:pos x="T0" y="T1"/>
                </a:cxn>
                <a:cxn ang="0">
                  <a:pos x="T2" y="T3"/>
                </a:cxn>
                <a:cxn ang="0">
                  <a:pos x="T4" y="T5"/>
                </a:cxn>
              </a:cxnLst>
              <a:rect l="0" t="0" r="r" b="b"/>
              <a:pathLst>
                <a:path w="2" h="2">
                  <a:moveTo>
                    <a:pt x="0" y="2"/>
                  </a:moveTo>
                  <a:cubicBezTo>
                    <a:pt x="0" y="1"/>
                    <a:pt x="0" y="1"/>
                    <a:pt x="0" y="1"/>
                  </a:cubicBezTo>
                  <a:cubicBezTo>
                    <a:pt x="2" y="0"/>
                    <a:pt x="1" y="1"/>
                    <a:pt x="0" y="2"/>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148"/>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149"/>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51" name="Freeform 150"/>
            <p:cNvSpPr>
              <a:spLocks/>
            </p:cNvSpPr>
            <p:nvPr/>
          </p:nvSpPr>
          <p:spPr bwMode="auto">
            <a:xfrm>
              <a:off x="3867" y="3190"/>
              <a:ext cx="181" cy="230"/>
            </a:xfrm>
            <a:custGeom>
              <a:avLst/>
              <a:gdLst>
                <a:gd name="T0" fmla="*/ 20 w 45"/>
                <a:gd name="T1" fmla="*/ 51 h 57"/>
                <a:gd name="T2" fmla="*/ 25 w 45"/>
                <a:gd name="T3" fmla="*/ 54 h 57"/>
                <a:gd name="T4" fmla="*/ 29 w 45"/>
                <a:gd name="T5" fmla="*/ 52 h 57"/>
                <a:gd name="T6" fmla="*/ 31 w 45"/>
                <a:gd name="T7" fmla="*/ 50 h 57"/>
                <a:gd name="T8" fmla="*/ 40 w 45"/>
                <a:gd name="T9" fmla="*/ 48 h 57"/>
                <a:gd name="T10" fmla="*/ 41 w 45"/>
                <a:gd name="T11" fmla="*/ 45 h 57"/>
                <a:gd name="T12" fmla="*/ 41 w 45"/>
                <a:gd name="T13" fmla="*/ 40 h 57"/>
                <a:gd name="T14" fmla="*/ 45 w 45"/>
                <a:gd name="T15" fmla="*/ 36 h 57"/>
                <a:gd name="T16" fmla="*/ 37 w 45"/>
                <a:gd name="T17" fmla="*/ 27 h 57"/>
                <a:gd name="T18" fmla="*/ 38 w 45"/>
                <a:gd name="T19" fmla="*/ 22 h 57"/>
                <a:gd name="T20" fmla="*/ 39 w 45"/>
                <a:gd name="T21" fmla="*/ 18 h 57"/>
                <a:gd name="T22" fmla="*/ 35 w 45"/>
                <a:gd name="T23" fmla="*/ 19 h 57"/>
                <a:gd name="T24" fmla="*/ 28 w 45"/>
                <a:gd name="T25" fmla="*/ 18 h 57"/>
                <a:gd name="T26" fmla="*/ 26 w 45"/>
                <a:gd name="T27" fmla="*/ 17 h 57"/>
                <a:gd name="T28" fmla="*/ 27 w 45"/>
                <a:gd name="T29" fmla="*/ 15 h 57"/>
                <a:gd name="T30" fmla="*/ 23 w 45"/>
                <a:gd name="T31" fmla="*/ 11 h 57"/>
                <a:gd name="T32" fmla="*/ 17 w 45"/>
                <a:gd name="T33" fmla="*/ 5 h 57"/>
                <a:gd name="T34" fmla="*/ 9 w 45"/>
                <a:gd name="T35" fmla="*/ 2 h 57"/>
                <a:gd name="T36" fmla="*/ 5 w 45"/>
                <a:gd name="T37" fmla="*/ 3 h 57"/>
                <a:gd name="T38" fmla="*/ 3 w 45"/>
                <a:gd name="T39" fmla="*/ 4 h 57"/>
                <a:gd name="T40" fmla="*/ 2 w 45"/>
                <a:gd name="T41" fmla="*/ 9 h 57"/>
                <a:gd name="T42" fmla="*/ 4 w 45"/>
                <a:gd name="T43" fmla="*/ 11 h 57"/>
                <a:gd name="T44" fmla="*/ 3 w 45"/>
                <a:gd name="T45" fmla="*/ 12 h 57"/>
                <a:gd name="T46" fmla="*/ 7 w 45"/>
                <a:gd name="T47" fmla="*/ 14 h 57"/>
                <a:gd name="T48" fmla="*/ 5 w 45"/>
                <a:gd name="T49" fmla="*/ 18 h 57"/>
                <a:gd name="T50" fmla="*/ 7 w 45"/>
                <a:gd name="T51" fmla="*/ 18 h 57"/>
                <a:gd name="T52" fmla="*/ 9 w 45"/>
                <a:gd name="T53" fmla="*/ 28 h 57"/>
                <a:gd name="T54" fmla="*/ 7 w 45"/>
                <a:gd name="T55" fmla="*/ 30 h 57"/>
                <a:gd name="T56" fmla="*/ 9 w 45"/>
                <a:gd name="T57" fmla="*/ 35 h 57"/>
                <a:gd name="T58" fmla="*/ 10 w 45"/>
                <a:gd name="T59" fmla="*/ 38 h 57"/>
                <a:gd name="T60" fmla="*/ 14 w 45"/>
                <a:gd name="T61" fmla="*/ 42 h 57"/>
                <a:gd name="T62" fmla="*/ 18 w 45"/>
                <a:gd name="T63" fmla="*/ 43 h 57"/>
                <a:gd name="T64" fmla="*/ 20 w 45"/>
                <a:gd name="T65" fmla="*/ 43 h 57"/>
                <a:gd name="T66" fmla="*/ 17 w 45"/>
                <a:gd name="T67"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57">
                  <a:moveTo>
                    <a:pt x="18" y="48"/>
                  </a:moveTo>
                  <a:cubicBezTo>
                    <a:pt x="19" y="48"/>
                    <a:pt x="19" y="51"/>
                    <a:pt x="20" y="51"/>
                  </a:cubicBezTo>
                  <a:cubicBezTo>
                    <a:pt x="23" y="50"/>
                    <a:pt x="24" y="55"/>
                    <a:pt x="23" y="56"/>
                  </a:cubicBezTo>
                  <a:cubicBezTo>
                    <a:pt x="26" y="57"/>
                    <a:pt x="25" y="56"/>
                    <a:pt x="25" y="54"/>
                  </a:cubicBezTo>
                  <a:cubicBezTo>
                    <a:pt x="25" y="53"/>
                    <a:pt x="27" y="52"/>
                    <a:pt x="28" y="52"/>
                  </a:cubicBezTo>
                  <a:cubicBezTo>
                    <a:pt x="28" y="52"/>
                    <a:pt x="29" y="51"/>
                    <a:pt x="29" y="52"/>
                  </a:cubicBezTo>
                  <a:cubicBezTo>
                    <a:pt x="30" y="52"/>
                    <a:pt x="31" y="53"/>
                    <a:pt x="31" y="52"/>
                  </a:cubicBezTo>
                  <a:cubicBezTo>
                    <a:pt x="31" y="51"/>
                    <a:pt x="30" y="51"/>
                    <a:pt x="31" y="50"/>
                  </a:cubicBezTo>
                  <a:cubicBezTo>
                    <a:pt x="32" y="50"/>
                    <a:pt x="33" y="50"/>
                    <a:pt x="34" y="50"/>
                  </a:cubicBezTo>
                  <a:cubicBezTo>
                    <a:pt x="36" y="50"/>
                    <a:pt x="38" y="47"/>
                    <a:pt x="40" y="48"/>
                  </a:cubicBezTo>
                  <a:cubicBezTo>
                    <a:pt x="41" y="48"/>
                    <a:pt x="41" y="48"/>
                    <a:pt x="41" y="47"/>
                  </a:cubicBezTo>
                  <a:cubicBezTo>
                    <a:pt x="42" y="46"/>
                    <a:pt x="42" y="44"/>
                    <a:pt x="41" y="45"/>
                  </a:cubicBezTo>
                  <a:cubicBezTo>
                    <a:pt x="40" y="45"/>
                    <a:pt x="40" y="39"/>
                    <a:pt x="41" y="39"/>
                  </a:cubicBezTo>
                  <a:cubicBezTo>
                    <a:pt x="41" y="39"/>
                    <a:pt x="41" y="40"/>
                    <a:pt x="41" y="40"/>
                  </a:cubicBezTo>
                  <a:cubicBezTo>
                    <a:pt x="42" y="41"/>
                    <a:pt x="43" y="40"/>
                    <a:pt x="43" y="39"/>
                  </a:cubicBezTo>
                  <a:cubicBezTo>
                    <a:pt x="44" y="38"/>
                    <a:pt x="44" y="37"/>
                    <a:pt x="45" y="36"/>
                  </a:cubicBezTo>
                  <a:cubicBezTo>
                    <a:pt x="45" y="35"/>
                    <a:pt x="43" y="34"/>
                    <a:pt x="42" y="34"/>
                  </a:cubicBezTo>
                  <a:cubicBezTo>
                    <a:pt x="39" y="32"/>
                    <a:pt x="38" y="30"/>
                    <a:pt x="37" y="27"/>
                  </a:cubicBezTo>
                  <a:cubicBezTo>
                    <a:pt x="37" y="25"/>
                    <a:pt x="39" y="26"/>
                    <a:pt x="39" y="24"/>
                  </a:cubicBezTo>
                  <a:cubicBezTo>
                    <a:pt x="39" y="22"/>
                    <a:pt x="39" y="23"/>
                    <a:pt x="38" y="22"/>
                  </a:cubicBezTo>
                  <a:cubicBezTo>
                    <a:pt x="37" y="21"/>
                    <a:pt x="37" y="20"/>
                    <a:pt x="37" y="19"/>
                  </a:cubicBezTo>
                  <a:cubicBezTo>
                    <a:pt x="37" y="18"/>
                    <a:pt x="40" y="18"/>
                    <a:pt x="39" y="18"/>
                  </a:cubicBezTo>
                  <a:cubicBezTo>
                    <a:pt x="39" y="18"/>
                    <a:pt x="34" y="16"/>
                    <a:pt x="34" y="16"/>
                  </a:cubicBezTo>
                  <a:cubicBezTo>
                    <a:pt x="34" y="17"/>
                    <a:pt x="35" y="18"/>
                    <a:pt x="35" y="19"/>
                  </a:cubicBezTo>
                  <a:cubicBezTo>
                    <a:pt x="34" y="20"/>
                    <a:pt x="33" y="20"/>
                    <a:pt x="33" y="19"/>
                  </a:cubicBezTo>
                  <a:cubicBezTo>
                    <a:pt x="31" y="17"/>
                    <a:pt x="30" y="19"/>
                    <a:pt x="28" y="18"/>
                  </a:cubicBezTo>
                  <a:cubicBezTo>
                    <a:pt x="28" y="18"/>
                    <a:pt x="28" y="17"/>
                    <a:pt x="28" y="17"/>
                  </a:cubicBezTo>
                  <a:cubicBezTo>
                    <a:pt x="28" y="17"/>
                    <a:pt x="27" y="17"/>
                    <a:pt x="26" y="17"/>
                  </a:cubicBezTo>
                  <a:cubicBezTo>
                    <a:pt x="25" y="17"/>
                    <a:pt x="24" y="17"/>
                    <a:pt x="26" y="16"/>
                  </a:cubicBezTo>
                  <a:cubicBezTo>
                    <a:pt x="26" y="16"/>
                    <a:pt x="28" y="15"/>
                    <a:pt x="27" y="15"/>
                  </a:cubicBezTo>
                  <a:cubicBezTo>
                    <a:pt x="26" y="14"/>
                    <a:pt x="25" y="15"/>
                    <a:pt x="27" y="13"/>
                  </a:cubicBezTo>
                  <a:cubicBezTo>
                    <a:pt x="27" y="12"/>
                    <a:pt x="24" y="11"/>
                    <a:pt x="23" y="11"/>
                  </a:cubicBezTo>
                  <a:cubicBezTo>
                    <a:pt x="20" y="10"/>
                    <a:pt x="19" y="9"/>
                    <a:pt x="19" y="5"/>
                  </a:cubicBezTo>
                  <a:cubicBezTo>
                    <a:pt x="18" y="5"/>
                    <a:pt x="18" y="6"/>
                    <a:pt x="17" y="5"/>
                  </a:cubicBezTo>
                  <a:cubicBezTo>
                    <a:pt x="17" y="3"/>
                    <a:pt x="15" y="4"/>
                    <a:pt x="14" y="2"/>
                  </a:cubicBezTo>
                  <a:cubicBezTo>
                    <a:pt x="12" y="0"/>
                    <a:pt x="12" y="2"/>
                    <a:pt x="9" y="2"/>
                  </a:cubicBezTo>
                  <a:cubicBezTo>
                    <a:pt x="8" y="2"/>
                    <a:pt x="9" y="1"/>
                    <a:pt x="8" y="1"/>
                  </a:cubicBezTo>
                  <a:cubicBezTo>
                    <a:pt x="7" y="1"/>
                    <a:pt x="6" y="3"/>
                    <a:pt x="5" y="3"/>
                  </a:cubicBezTo>
                  <a:cubicBezTo>
                    <a:pt x="5" y="4"/>
                    <a:pt x="4" y="4"/>
                    <a:pt x="4" y="4"/>
                  </a:cubicBezTo>
                  <a:cubicBezTo>
                    <a:pt x="3" y="4"/>
                    <a:pt x="3" y="4"/>
                    <a:pt x="3" y="4"/>
                  </a:cubicBezTo>
                  <a:cubicBezTo>
                    <a:pt x="2" y="5"/>
                    <a:pt x="1" y="6"/>
                    <a:pt x="0" y="6"/>
                  </a:cubicBezTo>
                  <a:cubicBezTo>
                    <a:pt x="1" y="7"/>
                    <a:pt x="2" y="8"/>
                    <a:pt x="2" y="9"/>
                  </a:cubicBezTo>
                  <a:cubicBezTo>
                    <a:pt x="2" y="9"/>
                    <a:pt x="1" y="10"/>
                    <a:pt x="2" y="10"/>
                  </a:cubicBezTo>
                  <a:cubicBezTo>
                    <a:pt x="2" y="10"/>
                    <a:pt x="4" y="10"/>
                    <a:pt x="4" y="11"/>
                  </a:cubicBezTo>
                  <a:cubicBezTo>
                    <a:pt x="4" y="11"/>
                    <a:pt x="3" y="11"/>
                    <a:pt x="3" y="11"/>
                  </a:cubicBezTo>
                  <a:cubicBezTo>
                    <a:pt x="2" y="12"/>
                    <a:pt x="3" y="12"/>
                    <a:pt x="3" y="12"/>
                  </a:cubicBezTo>
                  <a:cubicBezTo>
                    <a:pt x="3" y="12"/>
                    <a:pt x="2" y="12"/>
                    <a:pt x="3" y="13"/>
                  </a:cubicBezTo>
                  <a:cubicBezTo>
                    <a:pt x="4" y="14"/>
                    <a:pt x="6" y="14"/>
                    <a:pt x="7" y="14"/>
                  </a:cubicBezTo>
                  <a:cubicBezTo>
                    <a:pt x="7" y="16"/>
                    <a:pt x="5" y="14"/>
                    <a:pt x="5" y="15"/>
                  </a:cubicBezTo>
                  <a:cubicBezTo>
                    <a:pt x="4" y="16"/>
                    <a:pt x="4" y="17"/>
                    <a:pt x="5" y="18"/>
                  </a:cubicBezTo>
                  <a:cubicBezTo>
                    <a:pt x="6" y="18"/>
                    <a:pt x="3" y="18"/>
                    <a:pt x="4" y="19"/>
                  </a:cubicBezTo>
                  <a:cubicBezTo>
                    <a:pt x="5" y="19"/>
                    <a:pt x="6" y="18"/>
                    <a:pt x="7" y="18"/>
                  </a:cubicBezTo>
                  <a:cubicBezTo>
                    <a:pt x="7" y="20"/>
                    <a:pt x="4" y="26"/>
                    <a:pt x="6" y="27"/>
                  </a:cubicBezTo>
                  <a:cubicBezTo>
                    <a:pt x="7" y="27"/>
                    <a:pt x="8" y="26"/>
                    <a:pt x="9" y="28"/>
                  </a:cubicBezTo>
                  <a:cubicBezTo>
                    <a:pt x="9" y="28"/>
                    <a:pt x="11" y="29"/>
                    <a:pt x="11" y="30"/>
                  </a:cubicBezTo>
                  <a:cubicBezTo>
                    <a:pt x="10" y="32"/>
                    <a:pt x="8" y="29"/>
                    <a:pt x="7" y="30"/>
                  </a:cubicBezTo>
                  <a:cubicBezTo>
                    <a:pt x="7" y="30"/>
                    <a:pt x="12" y="34"/>
                    <a:pt x="11" y="36"/>
                  </a:cubicBezTo>
                  <a:cubicBezTo>
                    <a:pt x="10" y="36"/>
                    <a:pt x="10" y="35"/>
                    <a:pt x="9" y="35"/>
                  </a:cubicBezTo>
                  <a:cubicBezTo>
                    <a:pt x="8" y="35"/>
                    <a:pt x="8" y="37"/>
                    <a:pt x="8" y="37"/>
                  </a:cubicBezTo>
                  <a:cubicBezTo>
                    <a:pt x="9" y="38"/>
                    <a:pt x="10" y="36"/>
                    <a:pt x="10" y="38"/>
                  </a:cubicBezTo>
                  <a:cubicBezTo>
                    <a:pt x="11" y="39"/>
                    <a:pt x="12" y="39"/>
                    <a:pt x="12" y="40"/>
                  </a:cubicBezTo>
                  <a:cubicBezTo>
                    <a:pt x="12" y="41"/>
                    <a:pt x="13" y="41"/>
                    <a:pt x="14" y="42"/>
                  </a:cubicBezTo>
                  <a:cubicBezTo>
                    <a:pt x="14" y="42"/>
                    <a:pt x="14" y="41"/>
                    <a:pt x="15" y="41"/>
                  </a:cubicBezTo>
                  <a:cubicBezTo>
                    <a:pt x="16" y="42"/>
                    <a:pt x="17" y="43"/>
                    <a:pt x="18" y="43"/>
                  </a:cubicBezTo>
                  <a:cubicBezTo>
                    <a:pt x="18" y="43"/>
                    <a:pt x="18" y="43"/>
                    <a:pt x="18" y="43"/>
                  </a:cubicBezTo>
                  <a:cubicBezTo>
                    <a:pt x="18" y="43"/>
                    <a:pt x="19" y="43"/>
                    <a:pt x="20" y="43"/>
                  </a:cubicBezTo>
                  <a:cubicBezTo>
                    <a:pt x="21" y="44"/>
                    <a:pt x="19" y="45"/>
                    <a:pt x="18" y="45"/>
                  </a:cubicBezTo>
                  <a:cubicBezTo>
                    <a:pt x="18" y="45"/>
                    <a:pt x="17" y="46"/>
                    <a:pt x="17" y="47"/>
                  </a:cubicBezTo>
                  <a:cubicBezTo>
                    <a:pt x="17" y="47"/>
                    <a:pt x="18" y="47"/>
                    <a:pt x="18" y="48"/>
                  </a:cubicBezTo>
                  <a:close/>
                </a:path>
              </a:pathLst>
            </a:custGeom>
            <a:grpFill/>
            <a:ln w="12700"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151"/>
            <p:cNvSpPr>
              <a:spLocks/>
            </p:cNvSpPr>
            <p:nvPr/>
          </p:nvSpPr>
          <p:spPr bwMode="auto">
            <a:xfrm>
              <a:off x="3932" y="3356"/>
              <a:ext cx="68" cy="64"/>
            </a:xfrm>
            <a:custGeom>
              <a:avLst/>
              <a:gdLst>
                <a:gd name="T0" fmla="*/ 11 w 17"/>
                <a:gd name="T1" fmla="*/ 0 h 16"/>
                <a:gd name="T2" fmla="*/ 8 w 17"/>
                <a:gd name="T3" fmla="*/ 2 h 16"/>
                <a:gd name="T4" fmla="*/ 5 w 17"/>
                <a:gd name="T5" fmla="*/ 3 h 16"/>
                <a:gd name="T6" fmla="*/ 1 w 17"/>
                <a:gd name="T7" fmla="*/ 5 h 16"/>
                <a:gd name="T8" fmla="*/ 3 w 17"/>
                <a:gd name="T9" fmla="*/ 9 h 16"/>
                <a:gd name="T10" fmla="*/ 5 w 17"/>
                <a:gd name="T11" fmla="*/ 10 h 16"/>
                <a:gd name="T12" fmla="*/ 7 w 17"/>
                <a:gd name="T13" fmla="*/ 15 h 16"/>
                <a:gd name="T14" fmla="*/ 9 w 17"/>
                <a:gd name="T15" fmla="*/ 13 h 16"/>
                <a:gd name="T16" fmla="*/ 12 w 17"/>
                <a:gd name="T17" fmla="*/ 11 h 16"/>
                <a:gd name="T18" fmla="*/ 13 w 17"/>
                <a:gd name="T19" fmla="*/ 11 h 16"/>
                <a:gd name="T20" fmla="*/ 15 w 17"/>
                <a:gd name="T21" fmla="*/ 11 h 16"/>
                <a:gd name="T22" fmla="*/ 15 w 17"/>
                <a:gd name="T23" fmla="*/ 9 h 16"/>
                <a:gd name="T24" fmla="*/ 17 w 17"/>
                <a:gd name="T25" fmla="*/ 9 h 16"/>
                <a:gd name="T26" fmla="*/ 15 w 17"/>
                <a:gd name="T27" fmla="*/ 5 h 16"/>
                <a:gd name="T28" fmla="*/ 14 w 17"/>
                <a:gd name="T29" fmla="*/ 2 h 16"/>
                <a:gd name="T30" fmla="*/ 11 w 17"/>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11" y="0"/>
                  </a:moveTo>
                  <a:cubicBezTo>
                    <a:pt x="10" y="0"/>
                    <a:pt x="9" y="1"/>
                    <a:pt x="8" y="2"/>
                  </a:cubicBezTo>
                  <a:cubicBezTo>
                    <a:pt x="7" y="2"/>
                    <a:pt x="6" y="2"/>
                    <a:pt x="5" y="3"/>
                  </a:cubicBezTo>
                  <a:cubicBezTo>
                    <a:pt x="3" y="3"/>
                    <a:pt x="3" y="5"/>
                    <a:pt x="1" y="5"/>
                  </a:cubicBezTo>
                  <a:cubicBezTo>
                    <a:pt x="0" y="5"/>
                    <a:pt x="3" y="8"/>
                    <a:pt x="3" y="9"/>
                  </a:cubicBezTo>
                  <a:cubicBezTo>
                    <a:pt x="4" y="10"/>
                    <a:pt x="4" y="10"/>
                    <a:pt x="5" y="10"/>
                  </a:cubicBezTo>
                  <a:cubicBezTo>
                    <a:pt x="8" y="11"/>
                    <a:pt x="8" y="13"/>
                    <a:pt x="7" y="15"/>
                  </a:cubicBezTo>
                  <a:cubicBezTo>
                    <a:pt x="10" y="16"/>
                    <a:pt x="9" y="15"/>
                    <a:pt x="9" y="13"/>
                  </a:cubicBezTo>
                  <a:cubicBezTo>
                    <a:pt x="9" y="12"/>
                    <a:pt x="11" y="11"/>
                    <a:pt x="12" y="11"/>
                  </a:cubicBezTo>
                  <a:cubicBezTo>
                    <a:pt x="12" y="11"/>
                    <a:pt x="13" y="10"/>
                    <a:pt x="13" y="11"/>
                  </a:cubicBezTo>
                  <a:cubicBezTo>
                    <a:pt x="14" y="11"/>
                    <a:pt x="15" y="12"/>
                    <a:pt x="15" y="11"/>
                  </a:cubicBezTo>
                  <a:cubicBezTo>
                    <a:pt x="15" y="10"/>
                    <a:pt x="14" y="10"/>
                    <a:pt x="15" y="9"/>
                  </a:cubicBezTo>
                  <a:cubicBezTo>
                    <a:pt x="16" y="9"/>
                    <a:pt x="16" y="9"/>
                    <a:pt x="17" y="9"/>
                  </a:cubicBezTo>
                  <a:cubicBezTo>
                    <a:pt x="17" y="8"/>
                    <a:pt x="15" y="7"/>
                    <a:pt x="15" y="5"/>
                  </a:cubicBezTo>
                  <a:cubicBezTo>
                    <a:pt x="14" y="4"/>
                    <a:pt x="15" y="3"/>
                    <a:pt x="14" y="2"/>
                  </a:cubicBezTo>
                  <a:cubicBezTo>
                    <a:pt x="13" y="1"/>
                    <a:pt x="12" y="0"/>
                    <a:pt x="11" y="0"/>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152"/>
            <p:cNvSpPr>
              <a:spLocks/>
            </p:cNvSpPr>
            <p:nvPr/>
          </p:nvSpPr>
          <p:spPr bwMode="auto">
            <a:xfrm>
              <a:off x="3907" y="3380"/>
              <a:ext cx="85" cy="157"/>
            </a:xfrm>
            <a:custGeom>
              <a:avLst/>
              <a:gdLst>
                <a:gd name="T0" fmla="*/ 20 w 21"/>
                <a:gd name="T1" fmla="*/ 22 h 39"/>
                <a:gd name="T2" fmla="*/ 21 w 21"/>
                <a:gd name="T3" fmla="*/ 24 h 39"/>
                <a:gd name="T4" fmla="*/ 19 w 21"/>
                <a:gd name="T5" fmla="*/ 27 h 39"/>
                <a:gd name="T6" fmla="*/ 18 w 21"/>
                <a:gd name="T7" fmla="*/ 30 h 39"/>
                <a:gd name="T8" fmla="*/ 16 w 21"/>
                <a:gd name="T9" fmla="*/ 33 h 39"/>
                <a:gd name="T10" fmla="*/ 16 w 21"/>
                <a:gd name="T11" fmla="*/ 36 h 39"/>
                <a:gd name="T12" fmla="*/ 15 w 21"/>
                <a:gd name="T13" fmla="*/ 37 h 39"/>
                <a:gd name="T14" fmla="*/ 14 w 21"/>
                <a:gd name="T15" fmla="*/ 39 h 39"/>
                <a:gd name="T16" fmla="*/ 12 w 21"/>
                <a:gd name="T17" fmla="*/ 39 h 39"/>
                <a:gd name="T18" fmla="*/ 12 w 21"/>
                <a:gd name="T19" fmla="*/ 37 h 39"/>
                <a:gd name="T20" fmla="*/ 10 w 21"/>
                <a:gd name="T21" fmla="*/ 36 h 39"/>
                <a:gd name="T22" fmla="*/ 8 w 21"/>
                <a:gd name="T23" fmla="*/ 34 h 39"/>
                <a:gd name="T24" fmla="*/ 3 w 21"/>
                <a:gd name="T25" fmla="*/ 30 h 39"/>
                <a:gd name="T26" fmla="*/ 5 w 21"/>
                <a:gd name="T27" fmla="*/ 30 h 39"/>
                <a:gd name="T28" fmla="*/ 4 w 21"/>
                <a:gd name="T29" fmla="*/ 28 h 39"/>
                <a:gd name="T30" fmla="*/ 3 w 21"/>
                <a:gd name="T31" fmla="*/ 28 h 39"/>
                <a:gd name="T32" fmla="*/ 3 w 21"/>
                <a:gd name="T33" fmla="*/ 26 h 39"/>
                <a:gd name="T34" fmla="*/ 4 w 21"/>
                <a:gd name="T35" fmla="*/ 24 h 39"/>
                <a:gd name="T36" fmla="*/ 5 w 21"/>
                <a:gd name="T37" fmla="*/ 23 h 39"/>
                <a:gd name="T38" fmla="*/ 5 w 21"/>
                <a:gd name="T39" fmla="*/ 22 h 39"/>
                <a:gd name="T40" fmla="*/ 4 w 21"/>
                <a:gd name="T41" fmla="*/ 23 h 39"/>
                <a:gd name="T42" fmla="*/ 4 w 21"/>
                <a:gd name="T43" fmla="*/ 19 h 39"/>
                <a:gd name="T44" fmla="*/ 3 w 21"/>
                <a:gd name="T45" fmla="*/ 17 h 39"/>
                <a:gd name="T46" fmla="*/ 3 w 21"/>
                <a:gd name="T47" fmla="*/ 15 h 39"/>
                <a:gd name="T48" fmla="*/ 5 w 21"/>
                <a:gd name="T49" fmla="*/ 14 h 39"/>
                <a:gd name="T50" fmla="*/ 4 w 21"/>
                <a:gd name="T51" fmla="*/ 13 h 39"/>
                <a:gd name="T52" fmla="*/ 3 w 21"/>
                <a:gd name="T53" fmla="*/ 11 h 39"/>
                <a:gd name="T54" fmla="*/ 2 w 21"/>
                <a:gd name="T55" fmla="*/ 9 h 39"/>
                <a:gd name="T56" fmla="*/ 1 w 21"/>
                <a:gd name="T57" fmla="*/ 7 h 39"/>
                <a:gd name="T58" fmla="*/ 2 w 21"/>
                <a:gd name="T59" fmla="*/ 3 h 39"/>
                <a:gd name="T60" fmla="*/ 4 w 21"/>
                <a:gd name="T61" fmla="*/ 0 h 39"/>
                <a:gd name="T62" fmla="*/ 5 w 21"/>
                <a:gd name="T63" fmla="*/ 3 h 39"/>
                <a:gd name="T64" fmla="*/ 7 w 21"/>
                <a:gd name="T65" fmla="*/ 1 h 39"/>
                <a:gd name="T66" fmla="*/ 9 w 21"/>
                <a:gd name="T67" fmla="*/ 3 h 39"/>
                <a:gd name="T68" fmla="*/ 11 w 21"/>
                <a:gd name="T69" fmla="*/ 4 h 39"/>
                <a:gd name="T70" fmla="*/ 13 w 21"/>
                <a:gd name="T71" fmla="*/ 6 h 39"/>
                <a:gd name="T72" fmla="*/ 14 w 21"/>
                <a:gd name="T73" fmla="*/ 12 h 39"/>
                <a:gd name="T74" fmla="*/ 13 w 21"/>
                <a:gd name="T75" fmla="*/ 14 h 39"/>
                <a:gd name="T76" fmla="*/ 14 w 21"/>
                <a:gd name="T77" fmla="*/ 15 h 39"/>
                <a:gd name="T78" fmla="*/ 14 w 21"/>
                <a:gd name="T79" fmla="*/ 17 h 39"/>
                <a:gd name="T80" fmla="*/ 15 w 21"/>
                <a:gd name="T81" fmla="*/ 18 h 39"/>
                <a:gd name="T82" fmla="*/ 17 w 21"/>
                <a:gd name="T83" fmla="*/ 22 h 39"/>
                <a:gd name="T84" fmla="*/ 18 w 21"/>
                <a:gd name="T85" fmla="*/ 21 h 39"/>
                <a:gd name="T86" fmla="*/ 20 w 21"/>
                <a:gd name="T87"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9">
                  <a:moveTo>
                    <a:pt x="20" y="22"/>
                  </a:moveTo>
                  <a:cubicBezTo>
                    <a:pt x="20" y="23"/>
                    <a:pt x="21" y="24"/>
                    <a:pt x="21" y="24"/>
                  </a:cubicBezTo>
                  <a:cubicBezTo>
                    <a:pt x="21" y="25"/>
                    <a:pt x="20" y="27"/>
                    <a:pt x="19" y="27"/>
                  </a:cubicBezTo>
                  <a:cubicBezTo>
                    <a:pt x="18" y="27"/>
                    <a:pt x="18" y="29"/>
                    <a:pt x="18" y="30"/>
                  </a:cubicBezTo>
                  <a:cubicBezTo>
                    <a:pt x="18" y="32"/>
                    <a:pt x="18" y="32"/>
                    <a:pt x="16" y="33"/>
                  </a:cubicBezTo>
                  <a:cubicBezTo>
                    <a:pt x="14" y="34"/>
                    <a:pt x="14" y="35"/>
                    <a:pt x="16" y="36"/>
                  </a:cubicBezTo>
                  <a:cubicBezTo>
                    <a:pt x="16" y="37"/>
                    <a:pt x="15" y="37"/>
                    <a:pt x="15" y="37"/>
                  </a:cubicBezTo>
                  <a:cubicBezTo>
                    <a:pt x="14" y="37"/>
                    <a:pt x="15" y="38"/>
                    <a:pt x="14" y="39"/>
                  </a:cubicBezTo>
                  <a:cubicBezTo>
                    <a:pt x="14" y="39"/>
                    <a:pt x="12" y="38"/>
                    <a:pt x="12" y="39"/>
                  </a:cubicBezTo>
                  <a:cubicBezTo>
                    <a:pt x="11" y="38"/>
                    <a:pt x="11" y="38"/>
                    <a:pt x="12" y="37"/>
                  </a:cubicBezTo>
                  <a:cubicBezTo>
                    <a:pt x="12" y="36"/>
                    <a:pt x="11" y="37"/>
                    <a:pt x="10" y="36"/>
                  </a:cubicBezTo>
                  <a:cubicBezTo>
                    <a:pt x="10" y="34"/>
                    <a:pt x="9" y="34"/>
                    <a:pt x="8" y="34"/>
                  </a:cubicBezTo>
                  <a:cubicBezTo>
                    <a:pt x="7" y="33"/>
                    <a:pt x="3" y="32"/>
                    <a:pt x="3" y="30"/>
                  </a:cubicBezTo>
                  <a:cubicBezTo>
                    <a:pt x="4" y="29"/>
                    <a:pt x="5" y="30"/>
                    <a:pt x="5" y="30"/>
                  </a:cubicBezTo>
                  <a:cubicBezTo>
                    <a:pt x="5" y="29"/>
                    <a:pt x="4" y="29"/>
                    <a:pt x="4" y="28"/>
                  </a:cubicBezTo>
                  <a:cubicBezTo>
                    <a:pt x="4" y="28"/>
                    <a:pt x="3" y="28"/>
                    <a:pt x="3" y="28"/>
                  </a:cubicBezTo>
                  <a:cubicBezTo>
                    <a:pt x="3" y="27"/>
                    <a:pt x="3" y="27"/>
                    <a:pt x="3" y="26"/>
                  </a:cubicBezTo>
                  <a:cubicBezTo>
                    <a:pt x="4" y="26"/>
                    <a:pt x="3" y="24"/>
                    <a:pt x="4" y="24"/>
                  </a:cubicBezTo>
                  <a:cubicBezTo>
                    <a:pt x="4" y="24"/>
                    <a:pt x="5" y="23"/>
                    <a:pt x="5" y="23"/>
                  </a:cubicBezTo>
                  <a:cubicBezTo>
                    <a:pt x="5" y="23"/>
                    <a:pt x="5" y="22"/>
                    <a:pt x="5" y="22"/>
                  </a:cubicBezTo>
                  <a:cubicBezTo>
                    <a:pt x="4" y="22"/>
                    <a:pt x="4" y="23"/>
                    <a:pt x="4" y="23"/>
                  </a:cubicBezTo>
                  <a:cubicBezTo>
                    <a:pt x="4" y="24"/>
                    <a:pt x="4" y="20"/>
                    <a:pt x="4" y="19"/>
                  </a:cubicBezTo>
                  <a:cubicBezTo>
                    <a:pt x="4" y="18"/>
                    <a:pt x="3" y="18"/>
                    <a:pt x="3" y="17"/>
                  </a:cubicBezTo>
                  <a:cubicBezTo>
                    <a:pt x="3" y="16"/>
                    <a:pt x="3" y="15"/>
                    <a:pt x="3" y="15"/>
                  </a:cubicBezTo>
                  <a:cubicBezTo>
                    <a:pt x="3" y="14"/>
                    <a:pt x="4" y="15"/>
                    <a:pt x="5" y="14"/>
                  </a:cubicBezTo>
                  <a:cubicBezTo>
                    <a:pt x="5" y="14"/>
                    <a:pt x="4" y="13"/>
                    <a:pt x="4" y="13"/>
                  </a:cubicBezTo>
                  <a:cubicBezTo>
                    <a:pt x="4" y="12"/>
                    <a:pt x="5" y="11"/>
                    <a:pt x="3" y="11"/>
                  </a:cubicBezTo>
                  <a:cubicBezTo>
                    <a:pt x="1" y="12"/>
                    <a:pt x="2" y="10"/>
                    <a:pt x="2" y="9"/>
                  </a:cubicBezTo>
                  <a:cubicBezTo>
                    <a:pt x="2" y="8"/>
                    <a:pt x="0" y="7"/>
                    <a:pt x="1" y="7"/>
                  </a:cubicBezTo>
                  <a:cubicBezTo>
                    <a:pt x="1" y="6"/>
                    <a:pt x="2" y="5"/>
                    <a:pt x="2" y="3"/>
                  </a:cubicBezTo>
                  <a:cubicBezTo>
                    <a:pt x="3" y="3"/>
                    <a:pt x="3" y="1"/>
                    <a:pt x="4" y="0"/>
                  </a:cubicBezTo>
                  <a:cubicBezTo>
                    <a:pt x="4" y="0"/>
                    <a:pt x="5" y="3"/>
                    <a:pt x="5" y="3"/>
                  </a:cubicBezTo>
                  <a:cubicBezTo>
                    <a:pt x="6" y="2"/>
                    <a:pt x="7" y="2"/>
                    <a:pt x="7" y="1"/>
                  </a:cubicBezTo>
                  <a:cubicBezTo>
                    <a:pt x="8" y="0"/>
                    <a:pt x="9" y="3"/>
                    <a:pt x="9" y="3"/>
                  </a:cubicBezTo>
                  <a:cubicBezTo>
                    <a:pt x="10" y="4"/>
                    <a:pt x="10" y="4"/>
                    <a:pt x="11" y="4"/>
                  </a:cubicBezTo>
                  <a:cubicBezTo>
                    <a:pt x="12" y="4"/>
                    <a:pt x="13" y="5"/>
                    <a:pt x="13" y="6"/>
                  </a:cubicBezTo>
                  <a:cubicBezTo>
                    <a:pt x="14" y="8"/>
                    <a:pt x="13" y="10"/>
                    <a:pt x="14" y="12"/>
                  </a:cubicBezTo>
                  <a:cubicBezTo>
                    <a:pt x="14" y="13"/>
                    <a:pt x="14" y="13"/>
                    <a:pt x="13" y="14"/>
                  </a:cubicBezTo>
                  <a:cubicBezTo>
                    <a:pt x="13" y="14"/>
                    <a:pt x="14" y="15"/>
                    <a:pt x="14" y="15"/>
                  </a:cubicBezTo>
                  <a:cubicBezTo>
                    <a:pt x="15" y="16"/>
                    <a:pt x="14" y="16"/>
                    <a:pt x="14" y="17"/>
                  </a:cubicBezTo>
                  <a:cubicBezTo>
                    <a:pt x="14" y="17"/>
                    <a:pt x="14" y="18"/>
                    <a:pt x="15" y="18"/>
                  </a:cubicBezTo>
                  <a:cubicBezTo>
                    <a:pt x="15" y="19"/>
                    <a:pt x="16" y="21"/>
                    <a:pt x="17" y="22"/>
                  </a:cubicBezTo>
                  <a:cubicBezTo>
                    <a:pt x="18" y="22"/>
                    <a:pt x="18" y="21"/>
                    <a:pt x="18" y="21"/>
                  </a:cubicBezTo>
                  <a:cubicBezTo>
                    <a:pt x="19" y="21"/>
                    <a:pt x="19" y="22"/>
                    <a:pt x="20" y="22"/>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153"/>
            <p:cNvSpPr>
              <a:spLocks/>
            </p:cNvSpPr>
            <p:nvPr/>
          </p:nvSpPr>
          <p:spPr bwMode="auto">
            <a:xfrm>
              <a:off x="3960" y="3380"/>
              <a:ext cx="101" cy="88"/>
            </a:xfrm>
            <a:custGeom>
              <a:avLst/>
              <a:gdLst>
                <a:gd name="T0" fmla="*/ 1 w 25"/>
                <a:gd name="T1" fmla="*/ 9 h 22"/>
                <a:gd name="T2" fmla="*/ 1 w 25"/>
                <a:gd name="T3" fmla="*/ 13 h 22"/>
                <a:gd name="T4" fmla="*/ 0 w 25"/>
                <a:gd name="T5" fmla="*/ 14 h 22"/>
                <a:gd name="T6" fmla="*/ 1 w 25"/>
                <a:gd name="T7" fmla="*/ 16 h 22"/>
                <a:gd name="T8" fmla="*/ 1 w 25"/>
                <a:gd name="T9" fmla="*/ 17 h 22"/>
                <a:gd name="T10" fmla="*/ 4 w 25"/>
                <a:gd name="T11" fmla="*/ 21 h 22"/>
                <a:gd name="T12" fmla="*/ 5 w 25"/>
                <a:gd name="T13" fmla="*/ 21 h 22"/>
                <a:gd name="T14" fmla="*/ 7 w 25"/>
                <a:gd name="T15" fmla="*/ 22 h 22"/>
                <a:gd name="T16" fmla="*/ 12 w 25"/>
                <a:gd name="T17" fmla="*/ 21 h 22"/>
                <a:gd name="T18" fmla="*/ 14 w 25"/>
                <a:gd name="T19" fmla="*/ 20 h 22"/>
                <a:gd name="T20" fmla="*/ 16 w 25"/>
                <a:gd name="T21" fmla="*/ 17 h 22"/>
                <a:gd name="T22" fmla="*/ 22 w 25"/>
                <a:gd name="T23" fmla="*/ 16 h 22"/>
                <a:gd name="T24" fmla="*/ 23 w 25"/>
                <a:gd name="T25" fmla="*/ 14 h 22"/>
                <a:gd name="T26" fmla="*/ 25 w 25"/>
                <a:gd name="T27" fmla="*/ 12 h 22"/>
                <a:gd name="T28" fmla="*/ 24 w 25"/>
                <a:gd name="T29" fmla="*/ 6 h 22"/>
                <a:gd name="T30" fmla="*/ 21 w 25"/>
                <a:gd name="T31" fmla="*/ 3 h 22"/>
                <a:gd name="T32" fmla="*/ 19 w 25"/>
                <a:gd name="T33" fmla="*/ 2 h 22"/>
                <a:gd name="T34" fmla="*/ 17 w 25"/>
                <a:gd name="T35" fmla="*/ 1 h 22"/>
                <a:gd name="T36" fmla="*/ 13 w 25"/>
                <a:gd name="T37" fmla="*/ 2 h 22"/>
                <a:gd name="T38" fmla="*/ 10 w 25"/>
                <a:gd name="T39" fmla="*/ 3 h 22"/>
                <a:gd name="T40" fmla="*/ 8 w 25"/>
                <a:gd name="T41" fmla="*/ 3 h 22"/>
                <a:gd name="T42" fmla="*/ 8 w 25"/>
                <a:gd name="T43" fmla="*/ 5 h 22"/>
                <a:gd name="T44" fmla="*/ 5 w 25"/>
                <a:gd name="T45" fmla="*/ 5 h 22"/>
                <a:gd name="T46" fmla="*/ 2 w 25"/>
                <a:gd name="T47" fmla="*/ 7 h 22"/>
                <a:gd name="T48" fmla="*/ 1 w 25"/>
                <a:gd name="T4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2">
                  <a:moveTo>
                    <a:pt x="1" y="9"/>
                  </a:moveTo>
                  <a:cubicBezTo>
                    <a:pt x="0" y="10"/>
                    <a:pt x="0" y="11"/>
                    <a:pt x="1" y="13"/>
                  </a:cubicBezTo>
                  <a:cubicBezTo>
                    <a:pt x="1" y="14"/>
                    <a:pt x="0" y="13"/>
                    <a:pt x="0" y="14"/>
                  </a:cubicBezTo>
                  <a:cubicBezTo>
                    <a:pt x="0" y="15"/>
                    <a:pt x="1" y="15"/>
                    <a:pt x="1" y="16"/>
                  </a:cubicBezTo>
                  <a:cubicBezTo>
                    <a:pt x="2" y="16"/>
                    <a:pt x="1" y="17"/>
                    <a:pt x="1" y="17"/>
                  </a:cubicBezTo>
                  <a:cubicBezTo>
                    <a:pt x="2" y="19"/>
                    <a:pt x="3" y="20"/>
                    <a:pt x="4" y="21"/>
                  </a:cubicBezTo>
                  <a:cubicBezTo>
                    <a:pt x="4" y="22"/>
                    <a:pt x="5" y="22"/>
                    <a:pt x="5" y="21"/>
                  </a:cubicBezTo>
                  <a:cubicBezTo>
                    <a:pt x="6" y="20"/>
                    <a:pt x="7" y="22"/>
                    <a:pt x="7" y="22"/>
                  </a:cubicBezTo>
                  <a:cubicBezTo>
                    <a:pt x="8" y="22"/>
                    <a:pt x="11" y="21"/>
                    <a:pt x="12" y="21"/>
                  </a:cubicBezTo>
                  <a:cubicBezTo>
                    <a:pt x="13" y="20"/>
                    <a:pt x="14" y="20"/>
                    <a:pt x="14" y="20"/>
                  </a:cubicBezTo>
                  <a:cubicBezTo>
                    <a:pt x="15" y="19"/>
                    <a:pt x="15" y="17"/>
                    <a:pt x="16" y="17"/>
                  </a:cubicBezTo>
                  <a:cubicBezTo>
                    <a:pt x="17" y="16"/>
                    <a:pt x="22" y="17"/>
                    <a:pt x="22" y="16"/>
                  </a:cubicBezTo>
                  <a:cubicBezTo>
                    <a:pt x="22" y="15"/>
                    <a:pt x="24" y="16"/>
                    <a:pt x="23" y="14"/>
                  </a:cubicBezTo>
                  <a:cubicBezTo>
                    <a:pt x="23" y="13"/>
                    <a:pt x="23" y="13"/>
                    <a:pt x="25" y="12"/>
                  </a:cubicBezTo>
                  <a:cubicBezTo>
                    <a:pt x="25" y="11"/>
                    <a:pt x="25" y="8"/>
                    <a:pt x="24" y="6"/>
                  </a:cubicBezTo>
                  <a:cubicBezTo>
                    <a:pt x="24" y="6"/>
                    <a:pt x="23" y="3"/>
                    <a:pt x="21" y="3"/>
                  </a:cubicBezTo>
                  <a:cubicBezTo>
                    <a:pt x="20" y="3"/>
                    <a:pt x="20" y="3"/>
                    <a:pt x="19" y="2"/>
                  </a:cubicBezTo>
                  <a:cubicBezTo>
                    <a:pt x="18" y="2"/>
                    <a:pt x="17" y="1"/>
                    <a:pt x="17" y="1"/>
                  </a:cubicBezTo>
                  <a:cubicBezTo>
                    <a:pt x="15" y="0"/>
                    <a:pt x="14" y="2"/>
                    <a:pt x="13" y="2"/>
                  </a:cubicBezTo>
                  <a:cubicBezTo>
                    <a:pt x="12" y="3"/>
                    <a:pt x="11" y="3"/>
                    <a:pt x="10" y="3"/>
                  </a:cubicBezTo>
                  <a:cubicBezTo>
                    <a:pt x="9" y="3"/>
                    <a:pt x="9" y="3"/>
                    <a:pt x="8" y="3"/>
                  </a:cubicBezTo>
                  <a:cubicBezTo>
                    <a:pt x="7" y="4"/>
                    <a:pt x="8" y="4"/>
                    <a:pt x="8" y="5"/>
                  </a:cubicBezTo>
                  <a:cubicBezTo>
                    <a:pt x="8" y="5"/>
                    <a:pt x="6" y="5"/>
                    <a:pt x="5" y="5"/>
                  </a:cubicBezTo>
                  <a:cubicBezTo>
                    <a:pt x="4" y="5"/>
                    <a:pt x="2" y="6"/>
                    <a:pt x="2" y="7"/>
                  </a:cubicBezTo>
                  <a:cubicBezTo>
                    <a:pt x="2" y="9"/>
                    <a:pt x="3" y="10"/>
                    <a:pt x="1" y="9"/>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154"/>
            <p:cNvSpPr>
              <a:spLocks/>
            </p:cNvSpPr>
            <p:nvPr/>
          </p:nvSpPr>
          <p:spPr bwMode="auto">
            <a:xfrm>
              <a:off x="3871" y="3335"/>
              <a:ext cx="81" cy="89"/>
            </a:xfrm>
            <a:custGeom>
              <a:avLst/>
              <a:gdLst>
                <a:gd name="T0" fmla="*/ 17 w 20"/>
                <a:gd name="T1" fmla="*/ 12 h 22"/>
                <a:gd name="T2" fmla="*/ 16 w 20"/>
                <a:gd name="T3" fmla="*/ 11 h 22"/>
                <a:gd name="T4" fmla="*/ 17 w 20"/>
                <a:gd name="T5" fmla="*/ 9 h 22"/>
                <a:gd name="T6" fmla="*/ 19 w 20"/>
                <a:gd name="T7" fmla="*/ 7 h 22"/>
                <a:gd name="T8" fmla="*/ 17 w 20"/>
                <a:gd name="T9" fmla="*/ 7 h 22"/>
                <a:gd name="T10" fmla="*/ 17 w 20"/>
                <a:gd name="T11" fmla="*/ 7 h 22"/>
                <a:gd name="T12" fmla="*/ 14 w 20"/>
                <a:gd name="T13" fmla="*/ 6 h 22"/>
                <a:gd name="T14" fmla="*/ 11 w 20"/>
                <a:gd name="T15" fmla="*/ 5 h 22"/>
                <a:gd name="T16" fmla="*/ 8 w 20"/>
                <a:gd name="T17" fmla="*/ 1 h 22"/>
                <a:gd name="T18" fmla="*/ 4 w 20"/>
                <a:gd name="T19" fmla="*/ 1 h 22"/>
                <a:gd name="T20" fmla="*/ 6 w 20"/>
                <a:gd name="T21" fmla="*/ 5 h 22"/>
                <a:gd name="T22" fmla="*/ 5 w 20"/>
                <a:gd name="T23" fmla="*/ 5 h 22"/>
                <a:gd name="T24" fmla="*/ 6 w 20"/>
                <a:gd name="T25" fmla="*/ 5 h 22"/>
                <a:gd name="T26" fmla="*/ 4 w 20"/>
                <a:gd name="T27" fmla="*/ 3 h 22"/>
                <a:gd name="T28" fmla="*/ 4 w 20"/>
                <a:gd name="T29" fmla="*/ 3 h 22"/>
                <a:gd name="T30" fmla="*/ 1 w 20"/>
                <a:gd name="T31" fmla="*/ 8 h 22"/>
                <a:gd name="T32" fmla="*/ 1 w 20"/>
                <a:gd name="T33" fmla="*/ 11 h 22"/>
                <a:gd name="T34" fmla="*/ 1 w 20"/>
                <a:gd name="T35" fmla="*/ 14 h 22"/>
                <a:gd name="T36" fmla="*/ 1 w 20"/>
                <a:gd name="T37" fmla="*/ 14 h 22"/>
                <a:gd name="T38" fmla="*/ 1 w 20"/>
                <a:gd name="T39" fmla="*/ 16 h 22"/>
                <a:gd name="T40" fmla="*/ 1 w 20"/>
                <a:gd name="T41" fmla="*/ 15 h 22"/>
                <a:gd name="T42" fmla="*/ 3 w 20"/>
                <a:gd name="T43" fmla="*/ 16 h 22"/>
                <a:gd name="T44" fmla="*/ 2 w 20"/>
                <a:gd name="T45" fmla="*/ 16 h 22"/>
                <a:gd name="T46" fmla="*/ 4 w 20"/>
                <a:gd name="T47" fmla="*/ 18 h 22"/>
                <a:gd name="T48" fmla="*/ 6 w 20"/>
                <a:gd name="T49" fmla="*/ 18 h 22"/>
                <a:gd name="T50" fmla="*/ 8 w 20"/>
                <a:gd name="T51" fmla="*/ 20 h 22"/>
                <a:gd name="T52" fmla="*/ 9 w 20"/>
                <a:gd name="T53" fmla="*/ 21 h 22"/>
                <a:gd name="T54" fmla="*/ 11 w 20"/>
                <a:gd name="T55" fmla="*/ 22 h 22"/>
                <a:gd name="T56" fmla="*/ 11 w 20"/>
                <a:gd name="T57" fmla="*/ 20 h 22"/>
                <a:gd name="T58" fmla="*/ 10 w 20"/>
                <a:gd name="T59" fmla="*/ 18 h 22"/>
                <a:gd name="T60" fmla="*/ 10 w 20"/>
                <a:gd name="T61" fmla="*/ 16 h 22"/>
                <a:gd name="T62" fmla="*/ 13 w 20"/>
                <a:gd name="T63" fmla="*/ 11 h 22"/>
                <a:gd name="T64" fmla="*/ 14 w 20"/>
                <a:gd name="T65" fmla="*/ 14 h 22"/>
                <a:gd name="T66" fmla="*/ 17 w 20"/>
                <a:gd name="T6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2">
                  <a:moveTo>
                    <a:pt x="17" y="12"/>
                  </a:moveTo>
                  <a:cubicBezTo>
                    <a:pt x="17" y="11"/>
                    <a:pt x="16" y="11"/>
                    <a:pt x="16" y="11"/>
                  </a:cubicBezTo>
                  <a:cubicBezTo>
                    <a:pt x="16" y="10"/>
                    <a:pt x="17" y="9"/>
                    <a:pt x="17" y="9"/>
                  </a:cubicBezTo>
                  <a:cubicBezTo>
                    <a:pt x="18" y="9"/>
                    <a:pt x="20" y="8"/>
                    <a:pt x="19" y="7"/>
                  </a:cubicBezTo>
                  <a:cubicBezTo>
                    <a:pt x="18" y="7"/>
                    <a:pt x="17" y="7"/>
                    <a:pt x="17" y="7"/>
                  </a:cubicBezTo>
                  <a:cubicBezTo>
                    <a:pt x="17" y="7"/>
                    <a:pt x="17" y="7"/>
                    <a:pt x="17" y="7"/>
                  </a:cubicBezTo>
                  <a:cubicBezTo>
                    <a:pt x="16" y="7"/>
                    <a:pt x="15" y="6"/>
                    <a:pt x="14" y="6"/>
                  </a:cubicBezTo>
                  <a:cubicBezTo>
                    <a:pt x="14" y="5"/>
                    <a:pt x="12" y="7"/>
                    <a:pt x="11" y="5"/>
                  </a:cubicBezTo>
                  <a:cubicBezTo>
                    <a:pt x="11" y="4"/>
                    <a:pt x="9" y="0"/>
                    <a:pt x="8" y="1"/>
                  </a:cubicBezTo>
                  <a:cubicBezTo>
                    <a:pt x="8" y="1"/>
                    <a:pt x="4" y="0"/>
                    <a:pt x="4" y="1"/>
                  </a:cubicBezTo>
                  <a:cubicBezTo>
                    <a:pt x="4" y="2"/>
                    <a:pt x="6" y="3"/>
                    <a:pt x="6" y="5"/>
                  </a:cubicBezTo>
                  <a:cubicBezTo>
                    <a:pt x="5" y="5"/>
                    <a:pt x="5" y="5"/>
                    <a:pt x="5" y="5"/>
                  </a:cubicBezTo>
                  <a:cubicBezTo>
                    <a:pt x="6" y="5"/>
                    <a:pt x="6" y="5"/>
                    <a:pt x="6" y="5"/>
                  </a:cubicBezTo>
                  <a:cubicBezTo>
                    <a:pt x="5" y="4"/>
                    <a:pt x="5" y="3"/>
                    <a:pt x="4" y="3"/>
                  </a:cubicBezTo>
                  <a:cubicBezTo>
                    <a:pt x="4" y="3"/>
                    <a:pt x="4" y="3"/>
                    <a:pt x="4" y="3"/>
                  </a:cubicBezTo>
                  <a:cubicBezTo>
                    <a:pt x="3" y="4"/>
                    <a:pt x="3" y="8"/>
                    <a:pt x="1" y="8"/>
                  </a:cubicBezTo>
                  <a:cubicBezTo>
                    <a:pt x="0" y="8"/>
                    <a:pt x="1" y="11"/>
                    <a:pt x="1" y="11"/>
                  </a:cubicBezTo>
                  <a:cubicBezTo>
                    <a:pt x="2" y="12"/>
                    <a:pt x="2" y="13"/>
                    <a:pt x="1" y="14"/>
                  </a:cubicBezTo>
                  <a:cubicBezTo>
                    <a:pt x="1" y="14"/>
                    <a:pt x="1" y="14"/>
                    <a:pt x="1" y="14"/>
                  </a:cubicBezTo>
                  <a:cubicBezTo>
                    <a:pt x="1" y="16"/>
                    <a:pt x="1" y="16"/>
                    <a:pt x="1" y="16"/>
                  </a:cubicBezTo>
                  <a:cubicBezTo>
                    <a:pt x="1" y="15"/>
                    <a:pt x="1" y="15"/>
                    <a:pt x="1" y="15"/>
                  </a:cubicBezTo>
                  <a:cubicBezTo>
                    <a:pt x="1" y="16"/>
                    <a:pt x="2" y="16"/>
                    <a:pt x="3" y="16"/>
                  </a:cubicBezTo>
                  <a:cubicBezTo>
                    <a:pt x="2" y="16"/>
                    <a:pt x="2" y="16"/>
                    <a:pt x="2" y="16"/>
                  </a:cubicBezTo>
                  <a:cubicBezTo>
                    <a:pt x="3" y="17"/>
                    <a:pt x="3" y="18"/>
                    <a:pt x="4" y="18"/>
                  </a:cubicBezTo>
                  <a:cubicBezTo>
                    <a:pt x="4" y="17"/>
                    <a:pt x="6" y="17"/>
                    <a:pt x="6" y="18"/>
                  </a:cubicBezTo>
                  <a:cubicBezTo>
                    <a:pt x="6" y="19"/>
                    <a:pt x="7" y="19"/>
                    <a:pt x="8" y="20"/>
                  </a:cubicBezTo>
                  <a:cubicBezTo>
                    <a:pt x="8" y="20"/>
                    <a:pt x="8" y="21"/>
                    <a:pt x="9" y="21"/>
                  </a:cubicBezTo>
                  <a:cubicBezTo>
                    <a:pt x="9" y="22"/>
                    <a:pt x="10" y="22"/>
                    <a:pt x="11" y="22"/>
                  </a:cubicBezTo>
                  <a:cubicBezTo>
                    <a:pt x="11" y="21"/>
                    <a:pt x="11" y="21"/>
                    <a:pt x="11" y="20"/>
                  </a:cubicBezTo>
                  <a:cubicBezTo>
                    <a:pt x="11" y="18"/>
                    <a:pt x="10" y="19"/>
                    <a:pt x="10" y="18"/>
                  </a:cubicBezTo>
                  <a:cubicBezTo>
                    <a:pt x="10" y="18"/>
                    <a:pt x="10" y="17"/>
                    <a:pt x="10" y="16"/>
                  </a:cubicBezTo>
                  <a:cubicBezTo>
                    <a:pt x="11" y="15"/>
                    <a:pt x="12" y="12"/>
                    <a:pt x="13" y="11"/>
                  </a:cubicBezTo>
                  <a:cubicBezTo>
                    <a:pt x="13" y="11"/>
                    <a:pt x="14" y="14"/>
                    <a:pt x="14" y="14"/>
                  </a:cubicBezTo>
                  <a:cubicBezTo>
                    <a:pt x="15" y="13"/>
                    <a:pt x="16" y="13"/>
                    <a:pt x="17" y="12"/>
                  </a:cubicBezTo>
                  <a:close/>
                </a:path>
              </a:pathLst>
            </a:custGeom>
            <a:grpFill/>
            <a:ln w="12700" cap="flat">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155"/>
            <p:cNvSpPr>
              <a:spLocks/>
            </p:cNvSpPr>
            <p:nvPr/>
          </p:nvSpPr>
          <p:spPr bwMode="auto">
            <a:xfrm>
              <a:off x="4512" y="3597"/>
              <a:ext cx="88" cy="85"/>
            </a:xfrm>
            <a:custGeom>
              <a:avLst/>
              <a:gdLst>
                <a:gd name="T0" fmla="*/ 22 w 22"/>
                <a:gd name="T1" fmla="*/ 0 h 21"/>
                <a:gd name="T2" fmla="*/ 17 w 22"/>
                <a:gd name="T3" fmla="*/ 7 h 21"/>
                <a:gd name="T4" fmla="*/ 20 w 22"/>
                <a:gd name="T5" fmla="*/ 11 h 21"/>
                <a:gd name="T6" fmla="*/ 18 w 22"/>
                <a:gd name="T7" fmla="*/ 11 h 21"/>
                <a:gd name="T8" fmla="*/ 17 w 22"/>
                <a:gd name="T9" fmla="*/ 12 h 21"/>
                <a:gd name="T10" fmla="*/ 15 w 22"/>
                <a:gd name="T11" fmla="*/ 15 h 21"/>
                <a:gd name="T12" fmla="*/ 12 w 22"/>
                <a:gd name="T13" fmla="*/ 17 h 21"/>
                <a:gd name="T14" fmla="*/ 10 w 22"/>
                <a:gd name="T15" fmla="*/ 18 h 21"/>
                <a:gd name="T16" fmla="*/ 10 w 22"/>
                <a:gd name="T17" fmla="*/ 19 h 21"/>
                <a:gd name="T18" fmla="*/ 7 w 22"/>
                <a:gd name="T19" fmla="*/ 19 h 21"/>
                <a:gd name="T20" fmla="*/ 4 w 22"/>
                <a:gd name="T21" fmla="*/ 19 h 21"/>
                <a:gd name="T22" fmla="*/ 2 w 22"/>
                <a:gd name="T23" fmla="*/ 18 h 21"/>
                <a:gd name="T24" fmla="*/ 0 w 22"/>
                <a:gd name="T25" fmla="*/ 15 h 21"/>
                <a:gd name="T26" fmla="*/ 2 w 22"/>
                <a:gd name="T27" fmla="*/ 15 h 21"/>
                <a:gd name="T28" fmla="*/ 4 w 22"/>
                <a:gd name="T29" fmla="*/ 13 h 21"/>
                <a:gd name="T30" fmla="*/ 6 w 22"/>
                <a:gd name="T31" fmla="*/ 13 h 21"/>
                <a:gd name="T32" fmla="*/ 6 w 22"/>
                <a:gd name="T33" fmla="*/ 9 h 21"/>
                <a:gd name="T34" fmla="*/ 9 w 22"/>
                <a:gd name="T35" fmla="*/ 9 h 21"/>
                <a:gd name="T36" fmla="*/ 12 w 22"/>
                <a:gd name="T37" fmla="*/ 8 h 21"/>
                <a:gd name="T38" fmla="*/ 15 w 22"/>
                <a:gd name="T39" fmla="*/ 6 h 21"/>
                <a:gd name="T40" fmla="*/ 22 w 22"/>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1">
                  <a:moveTo>
                    <a:pt x="22" y="0"/>
                  </a:moveTo>
                  <a:cubicBezTo>
                    <a:pt x="22" y="3"/>
                    <a:pt x="18" y="5"/>
                    <a:pt x="17" y="7"/>
                  </a:cubicBezTo>
                  <a:cubicBezTo>
                    <a:pt x="15" y="9"/>
                    <a:pt x="20" y="10"/>
                    <a:pt x="20" y="11"/>
                  </a:cubicBezTo>
                  <a:cubicBezTo>
                    <a:pt x="19" y="11"/>
                    <a:pt x="19" y="11"/>
                    <a:pt x="18" y="11"/>
                  </a:cubicBezTo>
                  <a:cubicBezTo>
                    <a:pt x="18" y="11"/>
                    <a:pt x="17" y="12"/>
                    <a:pt x="17" y="12"/>
                  </a:cubicBezTo>
                  <a:cubicBezTo>
                    <a:pt x="14" y="12"/>
                    <a:pt x="16" y="13"/>
                    <a:pt x="15" y="15"/>
                  </a:cubicBezTo>
                  <a:cubicBezTo>
                    <a:pt x="14" y="16"/>
                    <a:pt x="13" y="16"/>
                    <a:pt x="12" y="17"/>
                  </a:cubicBezTo>
                  <a:cubicBezTo>
                    <a:pt x="11" y="17"/>
                    <a:pt x="11" y="17"/>
                    <a:pt x="10" y="18"/>
                  </a:cubicBezTo>
                  <a:cubicBezTo>
                    <a:pt x="9" y="18"/>
                    <a:pt x="10" y="19"/>
                    <a:pt x="10" y="19"/>
                  </a:cubicBezTo>
                  <a:cubicBezTo>
                    <a:pt x="9" y="21"/>
                    <a:pt x="8" y="18"/>
                    <a:pt x="7" y="19"/>
                  </a:cubicBezTo>
                  <a:cubicBezTo>
                    <a:pt x="6" y="20"/>
                    <a:pt x="5" y="20"/>
                    <a:pt x="4" y="19"/>
                  </a:cubicBezTo>
                  <a:cubicBezTo>
                    <a:pt x="2" y="19"/>
                    <a:pt x="3" y="19"/>
                    <a:pt x="2" y="18"/>
                  </a:cubicBezTo>
                  <a:cubicBezTo>
                    <a:pt x="2" y="18"/>
                    <a:pt x="0" y="15"/>
                    <a:pt x="0" y="15"/>
                  </a:cubicBezTo>
                  <a:cubicBezTo>
                    <a:pt x="1" y="15"/>
                    <a:pt x="2" y="16"/>
                    <a:pt x="2" y="15"/>
                  </a:cubicBezTo>
                  <a:cubicBezTo>
                    <a:pt x="3" y="14"/>
                    <a:pt x="3" y="13"/>
                    <a:pt x="4" y="13"/>
                  </a:cubicBezTo>
                  <a:cubicBezTo>
                    <a:pt x="4" y="13"/>
                    <a:pt x="5" y="13"/>
                    <a:pt x="6" y="13"/>
                  </a:cubicBezTo>
                  <a:cubicBezTo>
                    <a:pt x="8" y="12"/>
                    <a:pt x="5" y="10"/>
                    <a:pt x="6" y="9"/>
                  </a:cubicBezTo>
                  <a:cubicBezTo>
                    <a:pt x="6" y="9"/>
                    <a:pt x="8" y="9"/>
                    <a:pt x="9" y="9"/>
                  </a:cubicBezTo>
                  <a:cubicBezTo>
                    <a:pt x="10" y="9"/>
                    <a:pt x="11" y="9"/>
                    <a:pt x="12" y="8"/>
                  </a:cubicBezTo>
                  <a:cubicBezTo>
                    <a:pt x="13" y="8"/>
                    <a:pt x="14" y="7"/>
                    <a:pt x="15" y="6"/>
                  </a:cubicBezTo>
                  <a:cubicBezTo>
                    <a:pt x="18" y="4"/>
                    <a:pt x="20" y="2"/>
                    <a:pt x="22"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156"/>
            <p:cNvSpPr>
              <a:spLocks/>
            </p:cNvSpPr>
            <p:nvPr/>
          </p:nvSpPr>
          <p:spPr bwMode="auto">
            <a:xfrm>
              <a:off x="4532" y="3597"/>
              <a:ext cx="68" cy="53"/>
            </a:xfrm>
            <a:custGeom>
              <a:avLst/>
              <a:gdLst>
                <a:gd name="T0" fmla="*/ 17 w 17"/>
                <a:gd name="T1" fmla="*/ 0 h 13"/>
                <a:gd name="T2" fmla="*/ 14 w 17"/>
                <a:gd name="T3" fmla="*/ 5 h 13"/>
                <a:gd name="T4" fmla="*/ 12 w 17"/>
                <a:gd name="T5" fmla="*/ 7 h 13"/>
                <a:gd name="T6" fmla="*/ 11 w 17"/>
                <a:gd name="T7" fmla="*/ 8 h 13"/>
                <a:gd name="T8" fmla="*/ 12 w 17"/>
                <a:gd name="T9" fmla="*/ 10 h 13"/>
                <a:gd name="T10" fmla="*/ 6 w 17"/>
                <a:gd name="T11" fmla="*/ 12 h 13"/>
                <a:gd name="T12" fmla="*/ 4 w 17"/>
                <a:gd name="T13" fmla="*/ 13 h 13"/>
                <a:gd name="T14" fmla="*/ 1 w 17"/>
                <a:gd name="T15" fmla="*/ 13 h 13"/>
                <a:gd name="T16" fmla="*/ 1 w 17"/>
                <a:gd name="T17" fmla="*/ 9 h 13"/>
                <a:gd name="T18" fmla="*/ 4 w 17"/>
                <a:gd name="T19" fmla="*/ 9 h 13"/>
                <a:gd name="T20" fmla="*/ 7 w 17"/>
                <a:gd name="T21" fmla="*/ 8 h 13"/>
                <a:gd name="T22" fmla="*/ 10 w 17"/>
                <a:gd name="T23" fmla="*/ 6 h 13"/>
                <a:gd name="T24" fmla="*/ 17 w 1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7" y="0"/>
                  </a:moveTo>
                  <a:cubicBezTo>
                    <a:pt x="17" y="2"/>
                    <a:pt x="15" y="3"/>
                    <a:pt x="14" y="5"/>
                  </a:cubicBezTo>
                  <a:cubicBezTo>
                    <a:pt x="13" y="5"/>
                    <a:pt x="13" y="6"/>
                    <a:pt x="12" y="7"/>
                  </a:cubicBezTo>
                  <a:cubicBezTo>
                    <a:pt x="12" y="7"/>
                    <a:pt x="11" y="8"/>
                    <a:pt x="11" y="8"/>
                  </a:cubicBezTo>
                  <a:cubicBezTo>
                    <a:pt x="12" y="9"/>
                    <a:pt x="12" y="9"/>
                    <a:pt x="12" y="10"/>
                  </a:cubicBezTo>
                  <a:cubicBezTo>
                    <a:pt x="12" y="12"/>
                    <a:pt x="8" y="12"/>
                    <a:pt x="6" y="12"/>
                  </a:cubicBezTo>
                  <a:cubicBezTo>
                    <a:pt x="5" y="11"/>
                    <a:pt x="5" y="12"/>
                    <a:pt x="4" y="13"/>
                  </a:cubicBezTo>
                  <a:cubicBezTo>
                    <a:pt x="3" y="13"/>
                    <a:pt x="1" y="13"/>
                    <a:pt x="1" y="13"/>
                  </a:cubicBezTo>
                  <a:cubicBezTo>
                    <a:pt x="3" y="12"/>
                    <a:pt x="0" y="10"/>
                    <a:pt x="1" y="9"/>
                  </a:cubicBezTo>
                  <a:cubicBezTo>
                    <a:pt x="1" y="9"/>
                    <a:pt x="3" y="9"/>
                    <a:pt x="4" y="9"/>
                  </a:cubicBezTo>
                  <a:cubicBezTo>
                    <a:pt x="5" y="9"/>
                    <a:pt x="6" y="9"/>
                    <a:pt x="7" y="8"/>
                  </a:cubicBezTo>
                  <a:cubicBezTo>
                    <a:pt x="8" y="8"/>
                    <a:pt x="9" y="7"/>
                    <a:pt x="10" y="6"/>
                  </a:cubicBezTo>
                  <a:cubicBezTo>
                    <a:pt x="13" y="4"/>
                    <a:pt x="15" y="2"/>
                    <a:pt x="17" y="0"/>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157"/>
            <p:cNvSpPr>
              <a:spLocks noEditPoints="1"/>
            </p:cNvSpPr>
            <p:nvPr/>
          </p:nvSpPr>
          <p:spPr bwMode="auto">
            <a:xfrm>
              <a:off x="4971" y="3045"/>
              <a:ext cx="101" cy="57"/>
            </a:xfrm>
            <a:custGeom>
              <a:avLst/>
              <a:gdLst>
                <a:gd name="T0" fmla="*/ 24 w 25"/>
                <a:gd name="T1" fmla="*/ 9 h 14"/>
                <a:gd name="T2" fmla="*/ 23 w 25"/>
                <a:gd name="T3" fmla="*/ 8 h 14"/>
                <a:gd name="T4" fmla="*/ 22 w 25"/>
                <a:gd name="T5" fmla="*/ 8 h 14"/>
                <a:gd name="T6" fmla="*/ 19 w 25"/>
                <a:gd name="T7" fmla="*/ 7 h 14"/>
                <a:gd name="T8" fmla="*/ 14 w 25"/>
                <a:gd name="T9" fmla="*/ 3 h 14"/>
                <a:gd name="T10" fmla="*/ 8 w 25"/>
                <a:gd name="T11" fmla="*/ 0 h 14"/>
                <a:gd name="T12" fmla="*/ 6 w 25"/>
                <a:gd name="T13" fmla="*/ 7 h 14"/>
                <a:gd name="T14" fmla="*/ 6 w 25"/>
                <a:gd name="T15" fmla="*/ 12 h 14"/>
                <a:gd name="T16" fmla="*/ 0 w 25"/>
                <a:gd name="T17" fmla="*/ 13 h 14"/>
                <a:gd name="T18" fmla="*/ 4 w 25"/>
                <a:gd name="T19" fmla="*/ 13 h 14"/>
                <a:gd name="T20" fmla="*/ 13 w 25"/>
                <a:gd name="T21" fmla="*/ 13 h 14"/>
                <a:gd name="T22" fmla="*/ 21 w 25"/>
                <a:gd name="T23" fmla="*/ 11 h 14"/>
                <a:gd name="T24" fmla="*/ 24 w 25"/>
                <a:gd name="T25" fmla="*/ 9 h 14"/>
                <a:gd name="T26" fmla="*/ 24 w 25"/>
                <a:gd name="T27" fmla="*/ 9 h 14"/>
                <a:gd name="T28" fmla="*/ 8 w 25"/>
                <a:gd name="T29" fmla="*/ 0 h 14"/>
                <a:gd name="T30" fmla="*/ 8 w 25"/>
                <a:gd name="T31" fmla="*/ 0 h 14"/>
                <a:gd name="T32" fmla="*/ 8 w 25"/>
                <a:gd name="T33" fmla="*/ 0 h 14"/>
                <a:gd name="T34" fmla="*/ 8 w 25"/>
                <a:gd name="T35" fmla="*/ 0 h 14"/>
                <a:gd name="T36" fmla="*/ 8 w 25"/>
                <a:gd name="T37" fmla="*/ 0 h 14"/>
                <a:gd name="T38" fmla="*/ 8 w 25"/>
                <a:gd name="T39" fmla="*/ 0 h 14"/>
                <a:gd name="T40" fmla="*/ 8 w 25"/>
                <a:gd name="T41" fmla="*/ 0 h 14"/>
                <a:gd name="T42" fmla="*/ 8 w 25"/>
                <a:gd name="T43" fmla="*/ 0 h 14"/>
                <a:gd name="T44" fmla="*/ 8 w 25"/>
                <a:gd name="T45" fmla="*/ 0 h 14"/>
                <a:gd name="T46" fmla="*/ 8 w 25"/>
                <a:gd name="T47" fmla="*/ 0 h 14"/>
                <a:gd name="T48" fmla="*/ 8 w 25"/>
                <a:gd name="T49" fmla="*/ 0 h 14"/>
                <a:gd name="T50" fmla="*/ 8 w 25"/>
                <a:gd name="T51" fmla="*/ 0 h 14"/>
                <a:gd name="T52" fmla="*/ 8 w 25"/>
                <a:gd name="T53" fmla="*/ 0 h 14"/>
                <a:gd name="T54" fmla="*/ 8 w 25"/>
                <a:gd name="T55" fmla="*/ 0 h 14"/>
                <a:gd name="T56" fmla="*/ 8 w 25"/>
                <a:gd name="T57" fmla="*/ 0 h 14"/>
                <a:gd name="T58" fmla="*/ 8 w 25"/>
                <a:gd name="T59" fmla="*/ 0 h 14"/>
                <a:gd name="T60" fmla="*/ 8 w 25"/>
                <a:gd name="T61" fmla="*/ 0 h 14"/>
                <a:gd name="T62" fmla="*/ 8 w 25"/>
                <a:gd name="T63" fmla="*/ 0 h 14"/>
                <a:gd name="T64" fmla="*/ 8 w 25"/>
                <a:gd name="T65" fmla="*/ 0 h 14"/>
                <a:gd name="T66" fmla="*/ 8 w 25"/>
                <a:gd name="T67" fmla="*/ 0 h 14"/>
                <a:gd name="T68" fmla="*/ 8 w 25"/>
                <a:gd name="T69" fmla="*/ 0 h 14"/>
                <a:gd name="T70" fmla="*/ 8 w 25"/>
                <a:gd name="T71" fmla="*/ 0 h 14"/>
                <a:gd name="T72" fmla="*/ 8 w 25"/>
                <a:gd name="T73" fmla="*/ 0 h 14"/>
                <a:gd name="T74" fmla="*/ 8 w 25"/>
                <a:gd name="T75" fmla="*/ 0 h 14"/>
                <a:gd name="T76" fmla="*/ 8 w 25"/>
                <a:gd name="T77" fmla="*/ 0 h 14"/>
                <a:gd name="T78" fmla="*/ 8 w 25"/>
                <a:gd name="T79" fmla="*/ 0 h 14"/>
                <a:gd name="T80" fmla="*/ 8 w 25"/>
                <a:gd name="T81" fmla="*/ 0 h 14"/>
                <a:gd name="T82" fmla="*/ 8 w 25"/>
                <a:gd name="T83" fmla="*/ 0 h 14"/>
                <a:gd name="T84" fmla="*/ 8 w 25"/>
                <a:gd name="T85" fmla="*/ 0 h 14"/>
                <a:gd name="T86" fmla="*/ 8 w 25"/>
                <a:gd name="T87" fmla="*/ 0 h 14"/>
                <a:gd name="T88" fmla="*/ 8 w 25"/>
                <a:gd name="T89" fmla="*/ 0 h 14"/>
                <a:gd name="T90" fmla="*/ 8 w 25"/>
                <a:gd name="T91" fmla="*/ 0 h 14"/>
                <a:gd name="T92" fmla="*/ 8 w 25"/>
                <a:gd name="T93" fmla="*/ 0 h 14"/>
                <a:gd name="T94" fmla="*/ 8 w 25"/>
                <a:gd name="T9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14">
                  <a:moveTo>
                    <a:pt x="24" y="9"/>
                  </a:moveTo>
                  <a:cubicBezTo>
                    <a:pt x="23" y="9"/>
                    <a:pt x="23" y="8"/>
                    <a:pt x="23" y="8"/>
                  </a:cubicBezTo>
                  <a:cubicBezTo>
                    <a:pt x="23" y="8"/>
                    <a:pt x="22" y="8"/>
                    <a:pt x="22" y="8"/>
                  </a:cubicBezTo>
                  <a:cubicBezTo>
                    <a:pt x="21" y="8"/>
                    <a:pt x="20" y="7"/>
                    <a:pt x="19" y="7"/>
                  </a:cubicBezTo>
                  <a:cubicBezTo>
                    <a:pt x="17" y="6"/>
                    <a:pt x="16" y="4"/>
                    <a:pt x="14" y="3"/>
                  </a:cubicBezTo>
                  <a:cubicBezTo>
                    <a:pt x="12" y="2"/>
                    <a:pt x="10" y="1"/>
                    <a:pt x="8" y="0"/>
                  </a:cubicBezTo>
                  <a:cubicBezTo>
                    <a:pt x="9" y="0"/>
                    <a:pt x="7" y="7"/>
                    <a:pt x="6" y="7"/>
                  </a:cubicBezTo>
                  <a:cubicBezTo>
                    <a:pt x="6" y="9"/>
                    <a:pt x="7" y="11"/>
                    <a:pt x="6" y="12"/>
                  </a:cubicBezTo>
                  <a:cubicBezTo>
                    <a:pt x="5" y="13"/>
                    <a:pt x="2" y="14"/>
                    <a:pt x="0" y="13"/>
                  </a:cubicBezTo>
                  <a:cubicBezTo>
                    <a:pt x="1" y="14"/>
                    <a:pt x="3" y="13"/>
                    <a:pt x="4" y="13"/>
                  </a:cubicBezTo>
                  <a:cubicBezTo>
                    <a:pt x="7" y="13"/>
                    <a:pt x="10" y="13"/>
                    <a:pt x="13" y="13"/>
                  </a:cubicBezTo>
                  <a:cubicBezTo>
                    <a:pt x="16" y="12"/>
                    <a:pt x="18" y="12"/>
                    <a:pt x="21" y="11"/>
                  </a:cubicBezTo>
                  <a:cubicBezTo>
                    <a:pt x="21" y="11"/>
                    <a:pt x="25" y="9"/>
                    <a:pt x="24" y="9"/>
                  </a:cubicBezTo>
                  <a:cubicBezTo>
                    <a:pt x="23" y="9"/>
                    <a:pt x="25" y="10"/>
                    <a:pt x="24" y="9"/>
                  </a:cubicBezTo>
                  <a:close/>
                  <a:moveTo>
                    <a:pt x="8" y="0"/>
                  </a:moveTo>
                  <a:cubicBezTo>
                    <a:pt x="8" y="0"/>
                    <a:pt x="8" y="0"/>
                    <a:pt x="8" y="0"/>
                  </a:cubicBezTo>
                  <a:close/>
                  <a:moveTo>
                    <a:pt x="8" y="0"/>
                  </a:move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lose/>
                  <a:moveTo>
                    <a:pt x="8" y="0"/>
                  </a:move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ubicBezTo>
                    <a:pt x="8" y="0"/>
                    <a:pt x="8" y="0"/>
                    <a:pt x="8" y="0"/>
                  </a:cubicBezTo>
                  <a:cubicBezTo>
                    <a:pt x="8" y="0"/>
                    <a:pt x="8" y="0"/>
                    <a:pt x="8" y="0"/>
                  </a:cubicBezTo>
                  <a:cubicBezTo>
                    <a:pt x="8" y="0"/>
                    <a:pt x="8" y="0"/>
                    <a:pt x="8" y="0"/>
                  </a:cubicBezTo>
                  <a:cubicBezTo>
                    <a:pt x="8" y="0"/>
                    <a:pt x="8" y="0"/>
                    <a:pt x="8" y="0"/>
                  </a:cubicBezTo>
                  <a:close/>
                  <a:moveTo>
                    <a:pt x="8" y="0"/>
                  </a:moveTo>
                  <a:cubicBezTo>
                    <a:pt x="8" y="0"/>
                    <a:pt x="8" y="0"/>
                    <a:pt x="8" y="0"/>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158"/>
            <p:cNvSpPr>
              <a:spLocks/>
            </p:cNvSpPr>
            <p:nvPr/>
          </p:nvSpPr>
          <p:spPr bwMode="auto">
            <a:xfrm>
              <a:off x="4669" y="3069"/>
              <a:ext cx="290" cy="129"/>
            </a:xfrm>
            <a:custGeom>
              <a:avLst/>
              <a:gdLst>
                <a:gd name="T0" fmla="*/ 65 w 72"/>
                <a:gd name="T1" fmla="*/ 4 h 32"/>
                <a:gd name="T2" fmla="*/ 65 w 72"/>
                <a:gd name="T3" fmla="*/ 6 h 32"/>
                <a:gd name="T4" fmla="*/ 64 w 72"/>
                <a:gd name="T5" fmla="*/ 7 h 32"/>
                <a:gd name="T6" fmla="*/ 66 w 72"/>
                <a:gd name="T7" fmla="*/ 9 h 32"/>
                <a:gd name="T8" fmla="*/ 66 w 72"/>
                <a:gd name="T9" fmla="*/ 9 h 32"/>
                <a:gd name="T10" fmla="*/ 71 w 72"/>
                <a:gd name="T11" fmla="*/ 12 h 32"/>
                <a:gd name="T12" fmla="*/ 68 w 72"/>
                <a:gd name="T13" fmla="*/ 14 h 32"/>
                <a:gd name="T14" fmla="*/ 66 w 72"/>
                <a:gd name="T15" fmla="*/ 15 h 32"/>
                <a:gd name="T16" fmla="*/ 62 w 72"/>
                <a:gd name="T17" fmla="*/ 15 h 32"/>
                <a:gd name="T18" fmla="*/ 62 w 72"/>
                <a:gd name="T19" fmla="*/ 14 h 32"/>
                <a:gd name="T20" fmla="*/ 57 w 72"/>
                <a:gd name="T21" fmla="*/ 16 h 32"/>
                <a:gd name="T22" fmla="*/ 56 w 72"/>
                <a:gd name="T23" fmla="*/ 19 h 32"/>
                <a:gd name="T24" fmla="*/ 55 w 72"/>
                <a:gd name="T25" fmla="*/ 20 h 32"/>
                <a:gd name="T26" fmla="*/ 55 w 72"/>
                <a:gd name="T27" fmla="*/ 20 h 32"/>
                <a:gd name="T28" fmla="*/ 49 w 72"/>
                <a:gd name="T29" fmla="*/ 23 h 32"/>
                <a:gd name="T30" fmla="*/ 43 w 72"/>
                <a:gd name="T31" fmla="*/ 28 h 32"/>
                <a:gd name="T32" fmla="*/ 41 w 72"/>
                <a:gd name="T33" fmla="*/ 28 h 32"/>
                <a:gd name="T34" fmla="*/ 40 w 72"/>
                <a:gd name="T35" fmla="*/ 28 h 32"/>
                <a:gd name="T36" fmla="*/ 40 w 72"/>
                <a:gd name="T37" fmla="*/ 27 h 32"/>
                <a:gd name="T38" fmla="*/ 36 w 72"/>
                <a:gd name="T39" fmla="*/ 26 h 32"/>
                <a:gd name="T40" fmla="*/ 36 w 72"/>
                <a:gd name="T41" fmla="*/ 26 h 32"/>
                <a:gd name="T42" fmla="*/ 35 w 72"/>
                <a:gd name="T43" fmla="*/ 25 h 32"/>
                <a:gd name="T44" fmla="*/ 33 w 72"/>
                <a:gd name="T45" fmla="*/ 26 h 32"/>
                <a:gd name="T46" fmla="*/ 33 w 72"/>
                <a:gd name="T47" fmla="*/ 28 h 32"/>
                <a:gd name="T48" fmla="*/ 28 w 72"/>
                <a:gd name="T49" fmla="*/ 30 h 32"/>
                <a:gd name="T50" fmla="*/ 24 w 72"/>
                <a:gd name="T51" fmla="*/ 31 h 32"/>
                <a:gd name="T52" fmla="*/ 25 w 72"/>
                <a:gd name="T53" fmla="*/ 28 h 32"/>
                <a:gd name="T54" fmla="*/ 23 w 72"/>
                <a:gd name="T55" fmla="*/ 24 h 32"/>
                <a:gd name="T56" fmla="*/ 20 w 72"/>
                <a:gd name="T57" fmla="*/ 21 h 32"/>
                <a:gd name="T58" fmla="*/ 18 w 72"/>
                <a:gd name="T59" fmla="*/ 17 h 32"/>
                <a:gd name="T60" fmla="*/ 14 w 72"/>
                <a:gd name="T61" fmla="*/ 17 h 32"/>
                <a:gd name="T62" fmla="*/ 11 w 72"/>
                <a:gd name="T63" fmla="*/ 15 h 32"/>
                <a:gd name="T64" fmla="*/ 8 w 72"/>
                <a:gd name="T65" fmla="*/ 16 h 32"/>
                <a:gd name="T66" fmla="*/ 7 w 72"/>
                <a:gd name="T67" fmla="*/ 16 h 32"/>
                <a:gd name="T68" fmla="*/ 5 w 72"/>
                <a:gd name="T69" fmla="*/ 16 h 32"/>
                <a:gd name="T70" fmla="*/ 3 w 72"/>
                <a:gd name="T71" fmla="*/ 15 h 32"/>
                <a:gd name="T72" fmla="*/ 0 w 72"/>
                <a:gd name="T73" fmla="*/ 14 h 32"/>
                <a:gd name="T74" fmla="*/ 1 w 72"/>
                <a:gd name="T75" fmla="*/ 14 h 32"/>
                <a:gd name="T76" fmla="*/ 2 w 72"/>
                <a:gd name="T77" fmla="*/ 11 h 32"/>
                <a:gd name="T78" fmla="*/ 6 w 72"/>
                <a:gd name="T79" fmla="*/ 11 h 32"/>
                <a:gd name="T80" fmla="*/ 10 w 72"/>
                <a:gd name="T81" fmla="*/ 11 h 32"/>
                <a:gd name="T82" fmla="*/ 13 w 72"/>
                <a:gd name="T83" fmla="*/ 10 h 32"/>
                <a:gd name="T84" fmla="*/ 16 w 72"/>
                <a:gd name="T85" fmla="*/ 10 h 32"/>
                <a:gd name="T86" fmla="*/ 19 w 72"/>
                <a:gd name="T87" fmla="*/ 9 h 32"/>
                <a:gd name="T88" fmla="*/ 21 w 72"/>
                <a:gd name="T89" fmla="*/ 8 h 32"/>
                <a:gd name="T90" fmla="*/ 20 w 72"/>
                <a:gd name="T91" fmla="*/ 7 h 32"/>
                <a:gd name="T92" fmla="*/ 24 w 72"/>
                <a:gd name="T93" fmla="*/ 7 h 32"/>
                <a:gd name="T94" fmla="*/ 27 w 72"/>
                <a:gd name="T95" fmla="*/ 6 h 32"/>
                <a:gd name="T96" fmla="*/ 31 w 72"/>
                <a:gd name="T97" fmla="*/ 7 h 32"/>
                <a:gd name="T98" fmla="*/ 38 w 72"/>
                <a:gd name="T99" fmla="*/ 6 h 32"/>
                <a:gd name="T100" fmla="*/ 38 w 72"/>
                <a:gd name="T101" fmla="*/ 8 h 32"/>
                <a:gd name="T102" fmla="*/ 41 w 72"/>
                <a:gd name="T103" fmla="*/ 7 h 32"/>
                <a:gd name="T104" fmla="*/ 43 w 72"/>
                <a:gd name="T105" fmla="*/ 3 h 32"/>
                <a:gd name="T106" fmla="*/ 47 w 72"/>
                <a:gd name="T107" fmla="*/ 4 h 32"/>
                <a:gd name="T108" fmla="*/ 47 w 72"/>
                <a:gd name="T109" fmla="*/ 1 h 32"/>
                <a:gd name="T110" fmla="*/ 51 w 72"/>
                <a:gd name="T111" fmla="*/ 2 h 32"/>
                <a:gd name="T112" fmla="*/ 54 w 72"/>
                <a:gd name="T113" fmla="*/ 1 h 32"/>
                <a:gd name="T114" fmla="*/ 56 w 72"/>
                <a:gd name="T115" fmla="*/ 2 h 32"/>
                <a:gd name="T116" fmla="*/ 56 w 72"/>
                <a:gd name="T117" fmla="*/ 5 h 32"/>
                <a:gd name="T118" fmla="*/ 60 w 72"/>
                <a:gd name="T119" fmla="*/ 5 h 32"/>
                <a:gd name="T120" fmla="*/ 62 w 72"/>
                <a:gd name="T121" fmla="*/ 4 h 32"/>
                <a:gd name="T122" fmla="*/ 65 w 72"/>
                <a:gd name="T123" fmla="*/ 4 h 32"/>
                <a:gd name="T124" fmla="*/ 65 w 72"/>
                <a:gd name="T1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32">
                  <a:moveTo>
                    <a:pt x="65" y="4"/>
                  </a:moveTo>
                  <a:cubicBezTo>
                    <a:pt x="65" y="5"/>
                    <a:pt x="65" y="5"/>
                    <a:pt x="65" y="6"/>
                  </a:cubicBezTo>
                  <a:cubicBezTo>
                    <a:pt x="65" y="7"/>
                    <a:pt x="64" y="7"/>
                    <a:pt x="64" y="7"/>
                  </a:cubicBezTo>
                  <a:cubicBezTo>
                    <a:pt x="63" y="9"/>
                    <a:pt x="66" y="9"/>
                    <a:pt x="66" y="9"/>
                  </a:cubicBezTo>
                  <a:cubicBezTo>
                    <a:pt x="66" y="9"/>
                    <a:pt x="66" y="9"/>
                    <a:pt x="66" y="9"/>
                  </a:cubicBezTo>
                  <a:cubicBezTo>
                    <a:pt x="66" y="10"/>
                    <a:pt x="72" y="9"/>
                    <a:pt x="71" y="12"/>
                  </a:cubicBezTo>
                  <a:cubicBezTo>
                    <a:pt x="71" y="15"/>
                    <a:pt x="70" y="13"/>
                    <a:pt x="68" y="14"/>
                  </a:cubicBezTo>
                  <a:cubicBezTo>
                    <a:pt x="66" y="14"/>
                    <a:pt x="66" y="15"/>
                    <a:pt x="66" y="15"/>
                  </a:cubicBezTo>
                  <a:cubicBezTo>
                    <a:pt x="65" y="16"/>
                    <a:pt x="62" y="16"/>
                    <a:pt x="62" y="15"/>
                  </a:cubicBezTo>
                  <a:cubicBezTo>
                    <a:pt x="62" y="15"/>
                    <a:pt x="63" y="14"/>
                    <a:pt x="62" y="14"/>
                  </a:cubicBezTo>
                  <a:cubicBezTo>
                    <a:pt x="61" y="14"/>
                    <a:pt x="57" y="14"/>
                    <a:pt x="57" y="16"/>
                  </a:cubicBezTo>
                  <a:cubicBezTo>
                    <a:pt x="57" y="17"/>
                    <a:pt x="57" y="18"/>
                    <a:pt x="56" y="19"/>
                  </a:cubicBezTo>
                  <a:cubicBezTo>
                    <a:pt x="56" y="19"/>
                    <a:pt x="54" y="20"/>
                    <a:pt x="55" y="20"/>
                  </a:cubicBezTo>
                  <a:cubicBezTo>
                    <a:pt x="55" y="20"/>
                    <a:pt x="55" y="20"/>
                    <a:pt x="55" y="20"/>
                  </a:cubicBezTo>
                  <a:cubicBezTo>
                    <a:pt x="53" y="21"/>
                    <a:pt x="51" y="22"/>
                    <a:pt x="49" y="23"/>
                  </a:cubicBezTo>
                  <a:cubicBezTo>
                    <a:pt x="47" y="25"/>
                    <a:pt x="46" y="26"/>
                    <a:pt x="43" y="28"/>
                  </a:cubicBezTo>
                  <a:cubicBezTo>
                    <a:pt x="43" y="26"/>
                    <a:pt x="42" y="27"/>
                    <a:pt x="41" y="28"/>
                  </a:cubicBezTo>
                  <a:cubicBezTo>
                    <a:pt x="41" y="28"/>
                    <a:pt x="40" y="27"/>
                    <a:pt x="40" y="28"/>
                  </a:cubicBezTo>
                  <a:cubicBezTo>
                    <a:pt x="39" y="27"/>
                    <a:pt x="40" y="27"/>
                    <a:pt x="40" y="27"/>
                  </a:cubicBezTo>
                  <a:cubicBezTo>
                    <a:pt x="40" y="26"/>
                    <a:pt x="37" y="26"/>
                    <a:pt x="36" y="26"/>
                  </a:cubicBezTo>
                  <a:cubicBezTo>
                    <a:pt x="36" y="26"/>
                    <a:pt x="36" y="26"/>
                    <a:pt x="36" y="26"/>
                  </a:cubicBezTo>
                  <a:cubicBezTo>
                    <a:pt x="35" y="27"/>
                    <a:pt x="36" y="24"/>
                    <a:pt x="35" y="25"/>
                  </a:cubicBezTo>
                  <a:cubicBezTo>
                    <a:pt x="34" y="25"/>
                    <a:pt x="33" y="25"/>
                    <a:pt x="33" y="26"/>
                  </a:cubicBezTo>
                  <a:cubicBezTo>
                    <a:pt x="33" y="27"/>
                    <a:pt x="34" y="28"/>
                    <a:pt x="33" y="28"/>
                  </a:cubicBezTo>
                  <a:cubicBezTo>
                    <a:pt x="31" y="28"/>
                    <a:pt x="28" y="29"/>
                    <a:pt x="28" y="30"/>
                  </a:cubicBezTo>
                  <a:cubicBezTo>
                    <a:pt x="27" y="32"/>
                    <a:pt x="25" y="31"/>
                    <a:pt x="24" y="31"/>
                  </a:cubicBezTo>
                  <a:cubicBezTo>
                    <a:pt x="24" y="30"/>
                    <a:pt x="25" y="29"/>
                    <a:pt x="25" y="28"/>
                  </a:cubicBezTo>
                  <a:cubicBezTo>
                    <a:pt x="25" y="26"/>
                    <a:pt x="24" y="25"/>
                    <a:pt x="23" y="24"/>
                  </a:cubicBezTo>
                  <a:cubicBezTo>
                    <a:pt x="22" y="23"/>
                    <a:pt x="21" y="22"/>
                    <a:pt x="20" y="21"/>
                  </a:cubicBezTo>
                  <a:cubicBezTo>
                    <a:pt x="19" y="20"/>
                    <a:pt x="19" y="18"/>
                    <a:pt x="18" y="17"/>
                  </a:cubicBezTo>
                  <a:cubicBezTo>
                    <a:pt x="17" y="16"/>
                    <a:pt x="15" y="17"/>
                    <a:pt x="14" y="17"/>
                  </a:cubicBezTo>
                  <a:cubicBezTo>
                    <a:pt x="13" y="17"/>
                    <a:pt x="13" y="16"/>
                    <a:pt x="11" y="15"/>
                  </a:cubicBezTo>
                  <a:cubicBezTo>
                    <a:pt x="10" y="15"/>
                    <a:pt x="10" y="15"/>
                    <a:pt x="8" y="16"/>
                  </a:cubicBezTo>
                  <a:cubicBezTo>
                    <a:pt x="8" y="16"/>
                    <a:pt x="8" y="16"/>
                    <a:pt x="7" y="16"/>
                  </a:cubicBezTo>
                  <a:cubicBezTo>
                    <a:pt x="6" y="16"/>
                    <a:pt x="6" y="16"/>
                    <a:pt x="5" y="16"/>
                  </a:cubicBezTo>
                  <a:cubicBezTo>
                    <a:pt x="5" y="17"/>
                    <a:pt x="4" y="15"/>
                    <a:pt x="3" y="15"/>
                  </a:cubicBezTo>
                  <a:cubicBezTo>
                    <a:pt x="2" y="14"/>
                    <a:pt x="0" y="15"/>
                    <a:pt x="0" y="14"/>
                  </a:cubicBezTo>
                  <a:cubicBezTo>
                    <a:pt x="0" y="14"/>
                    <a:pt x="1" y="14"/>
                    <a:pt x="1" y="14"/>
                  </a:cubicBezTo>
                  <a:cubicBezTo>
                    <a:pt x="1" y="14"/>
                    <a:pt x="1" y="12"/>
                    <a:pt x="2" y="11"/>
                  </a:cubicBezTo>
                  <a:cubicBezTo>
                    <a:pt x="3" y="11"/>
                    <a:pt x="5" y="12"/>
                    <a:pt x="6" y="11"/>
                  </a:cubicBezTo>
                  <a:cubicBezTo>
                    <a:pt x="7" y="9"/>
                    <a:pt x="8" y="10"/>
                    <a:pt x="10" y="11"/>
                  </a:cubicBezTo>
                  <a:cubicBezTo>
                    <a:pt x="11" y="11"/>
                    <a:pt x="12" y="10"/>
                    <a:pt x="13" y="10"/>
                  </a:cubicBezTo>
                  <a:cubicBezTo>
                    <a:pt x="14" y="9"/>
                    <a:pt x="15" y="11"/>
                    <a:pt x="16" y="10"/>
                  </a:cubicBezTo>
                  <a:cubicBezTo>
                    <a:pt x="17" y="10"/>
                    <a:pt x="18" y="9"/>
                    <a:pt x="19" y="9"/>
                  </a:cubicBezTo>
                  <a:cubicBezTo>
                    <a:pt x="20" y="9"/>
                    <a:pt x="21" y="9"/>
                    <a:pt x="21" y="8"/>
                  </a:cubicBezTo>
                  <a:cubicBezTo>
                    <a:pt x="21" y="8"/>
                    <a:pt x="20" y="7"/>
                    <a:pt x="20" y="7"/>
                  </a:cubicBezTo>
                  <a:cubicBezTo>
                    <a:pt x="21" y="7"/>
                    <a:pt x="23" y="6"/>
                    <a:pt x="24" y="7"/>
                  </a:cubicBezTo>
                  <a:cubicBezTo>
                    <a:pt x="26" y="7"/>
                    <a:pt x="26" y="6"/>
                    <a:pt x="27" y="6"/>
                  </a:cubicBezTo>
                  <a:cubicBezTo>
                    <a:pt x="29" y="5"/>
                    <a:pt x="30" y="7"/>
                    <a:pt x="31" y="7"/>
                  </a:cubicBezTo>
                  <a:cubicBezTo>
                    <a:pt x="32" y="7"/>
                    <a:pt x="38" y="6"/>
                    <a:pt x="38" y="6"/>
                  </a:cubicBezTo>
                  <a:cubicBezTo>
                    <a:pt x="38" y="7"/>
                    <a:pt x="37" y="8"/>
                    <a:pt x="38" y="8"/>
                  </a:cubicBezTo>
                  <a:cubicBezTo>
                    <a:pt x="40" y="8"/>
                    <a:pt x="41" y="8"/>
                    <a:pt x="41" y="7"/>
                  </a:cubicBezTo>
                  <a:cubicBezTo>
                    <a:pt x="42" y="5"/>
                    <a:pt x="42" y="4"/>
                    <a:pt x="43" y="3"/>
                  </a:cubicBezTo>
                  <a:cubicBezTo>
                    <a:pt x="45" y="2"/>
                    <a:pt x="46" y="4"/>
                    <a:pt x="47" y="4"/>
                  </a:cubicBezTo>
                  <a:cubicBezTo>
                    <a:pt x="47" y="3"/>
                    <a:pt x="46" y="1"/>
                    <a:pt x="47" y="1"/>
                  </a:cubicBezTo>
                  <a:cubicBezTo>
                    <a:pt x="49" y="1"/>
                    <a:pt x="49" y="1"/>
                    <a:pt x="51" y="2"/>
                  </a:cubicBezTo>
                  <a:cubicBezTo>
                    <a:pt x="52" y="2"/>
                    <a:pt x="52" y="1"/>
                    <a:pt x="54" y="1"/>
                  </a:cubicBezTo>
                  <a:cubicBezTo>
                    <a:pt x="55" y="0"/>
                    <a:pt x="56" y="0"/>
                    <a:pt x="56" y="2"/>
                  </a:cubicBezTo>
                  <a:cubicBezTo>
                    <a:pt x="56" y="3"/>
                    <a:pt x="56" y="4"/>
                    <a:pt x="56" y="5"/>
                  </a:cubicBezTo>
                  <a:cubicBezTo>
                    <a:pt x="56" y="4"/>
                    <a:pt x="59" y="5"/>
                    <a:pt x="60" y="5"/>
                  </a:cubicBezTo>
                  <a:cubicBezTo>
                    <a:pt x="60" y="6"/>
                    <a:pt x="61" y="5"/>
                    <a:pt x="62" y="4"/>
                  </a:cubicBezTo>
                  <a:cubicBezTo>
                    <a:pt x="63" y="4"/>
                    <a:pt x="64" y="5"/>
                    <a:pt x="65" y="4"/>
                  </a:cubicBezTo>
                  <a:cubicBezTo>
                    <a:pt x="65" y="4"/>
                    <a:pt x="65" y="4"/>
                    <a:pt x="65" y="4"/>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159"/>
            <p:cNvSpPr>
              <a:spLocks/>
            </p:cNvSpPr>
            <p:nvPr/>
          </p:nvSpPr>
          <p:spPr bwMode="auto">
            <a:xfrm>
              <a:off x="4669" y="3106"/>
              <a:ext cx="80" cy="36"/>
            </a:xfrm>
            <a:custGeom>
              <a:avLst/>
              <a:gdLst>
                <a:gd name="T0" fmla="*/ 17 w 20"/>
                <a:gd name="T1" fmla="*/ 8 h 9"/>
                <a:gd name="T2" fmla="*/ 14 w 20"/>
                <a:gd name="T3" fmla="*/ 8 h 9"/>
                <a:gd name="T4" fmla="*/ 11 w 20"/>
                <a:gd name="T5" fmla="*/ 6 h 9"/>
                <a:gd name="T6" fmla="*/ 8 w 20"/>
                <a:gd name="T7" fmla="*/ 7 h 9"/>
                <a:gd name="T8" fmla="*/ 6 w 20"/>
                <a:gd name="T9" fmla="*/ 7 h 9"/>
                <a:gd name="T10" fmla="*/ 5 w 20"/>
                <a:gd name="T11" fmla="*/ 7 h 9"/>
                <a:gd name="T12" fmla="*/ 3 w 20"/>
                <a:gd name="T13" fmla="*/ 6 h 9"/>
                <a:gd name="T14" fmla="*/ 0 w 20"/>
                <a:gd name="T15" fmla="*/ 5 h 9"/>
                <a:gd name="T16" fmla="*/ 1 w 20"/>
                <a:gd name="T17" fmla="*/ 5 h 9"/>
                <a:gd name="T18" fmla="*/ 4 w 20"/>
                <a:gd name="T19" fmla="*/ 2 h 9"/>
                <a:gd name="T20" fmla="*/ 7 w 20"/>
                <a:gd name="T21" fmla="*/ 1 h 9"/>
                <a:gd name="T22" fmla="*/ 11 w 20"/>
                <a:gd name="T23" fmla="*/ 2 h 9"/>
                <a:gd name="T24" fmla="*/ 13 w 20"/>
                <a:gd name="T25" fmla="*/ 1 h 9"/>
                <a:gd name="T26" fmla="*/ 16 w 20"/>
                <a:gd name="T27" fmla="*/ 1 h 9"/>
                <a:gd name="T28" fmla="*/ 20 w 20"/>
                <a:gd name="T29" fmla="*/ 0 h 9"/>
                <a:gd name="T30" fmla="*/ 18 w 20"/>
                <a:gd name="T31" fmla="*/ 4 h 9"/>
                <a:gd name="T32" fmla="*/ 17 w 20"/>
                <a:gd name="T33" fmla="*/ 8 h 9"/>
                <a:gd name="T34" fmla="*/ 17 w 20"/>
                <a:gd name="T3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9">
                  <a:moveTo>
                    <a:pt x="17" y="8"/>
                  </a:moveTo>
                  <a:cubicBezTo>
                    <a:pt x="16" y="8"/>
                    <a:pt x="14" y="9"/>
                    <a:pt x="14" y="8"/>
                  </a:cubicBezTo>
                  <a:cubicBezTo>
                    <a:pt x="13" y="7"/>
                    <a:pt x="12" y="6"/>
                    <a:pt x="11" y="6"/>
                  </a:cubicBezTo>
                  <a:cubicBezTo>
                    <a:pt x="10" y="6"/>
                    <a:pt x="9" y="7"/>
                    <a:pt x="8" y="7"/>
                  </a:cubicBezTo>
                  <a:cubicBezTo>
                    <a:pt x="7" y="7"/>
                    <a:pt x="6" y="7"/>
                    <a:pt x="6" y="7"/>
                  </a:cubicBezTo>
                  <a:cubicBezTo>
                    <a:pt x="5" y="7"/>
                    <a:pt x="6" y="7"/>
                    <a:pt x="5" y="7"/>
                  </a:cubicBezTo>
                  <a:cubicBezTo>
                    <a:pt x="5" y="8"/>
                    <a:pt x="4" y="6"/>
                    <a:pt x="3" y="6"/>
                  </a:cubicBezTo>
                  <a:cubicBezTo>
                    <a:pt x="2" y="5"/>
                    <a:pt x="0" y="6"/>
                    <a:pt x="0" y="5"/>
                  </a:cubicBezTo>
                  <a:cubicBezTo>
                    <a:pt x="0" y="5"/>
                    <a:pt x="1" y="5"/>
                    <a:pt x="1" y="5"/>
                  </a:cubicBezTo>
                  <a:cubicBezTo>
                    <a:pt x="1" y="3"/>
                    <a:pt x="1" y="3"/>
                    <a:pt x="4" y="2"/>
                  </a:cubicBezTo>
                  <a:cubicBezTo>
                    <a:pt x="5" y="2"/>
                    <a:pt x="6" y="1"/>
                    <a:pt x="7" y="1"/>
                  </a:cubicBezTo>
                  <a:cubicBezTo>
                    <a:pt x="8" y="1"/>
                    <a:pt x="9" y="2"/>
                    <a:pt x="11" y="2"/>
                  </a:cubicBezTo>
                  <a:cubicBezTo>
                    <a:pt x="11" y="1"/>
                    <a:pt x="12" y="1"/>
                    <a:pt x="13" y="1"/>
                  </a:cubicBezTo>
                  <a:cubicBezTo>
                    <a:pt x="14" y="0"/>
                    <a:pt x="15" y="2"/>
                    <a:pt x="16" y="1"/>
                  </a:cubicBezTo>
                  <a:cubicBezTo>
                    <a:pt x="16" y="1"/>
                    <a:pt x="20" y="0"/>
                    <a:pt x="20" y="0"/>
                  </a:cubicBezTo>
                  <a:cubicBezTo>
                    <a:pt x="20" y="1"/>
                    <a:pt x="19" y="3"/>
                    <a:pt x="18" y="4"/>
                  </a:cubicBezTo>
                  <a:cubicBezTo>
                    <a:pt x="18" y="4"/>
                    <a:pt x="17" y="8"/>
                    <a:pt x="17" y="8"/>
                  </a:cubicBezTo>
                  <a:cubicBezTo>
                    <a:pt x="17" y="8"/>
                    <a:pt x="18" y="8"/>
                    <a:pt x="17" y="8"/>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160"/>
            <p:cNvSpPr>
              <a:spLocks/>
            </p:cNvSpPr>
            <p:nvPr/>
          </p:nvSpPr>
          <p:spPr bwMode="auto">
            <a:xfrm>
              <a:off x="4810" y="3086"/>
              <a:ext cx="40" cy="36"/>
            </a:xfrm>
            <a:custGeom>
              <a:avLst/>
              <a:gdLst>
                <a:gd name="T0" fmla="*/ 8 w 10"/>
                <a:gd name="T1" fmla="*/ 8 h 9"/>
                <a:gd name="T2" fmla="*/ 0 w 10"/>
                <a:gd name="T3" fmla="*/ 8 h 9"/>
                <a:gd name="T4" fmla="*/ 1 w 10"/>
                <a:gd name="T5" fmla="*/ 4 h 9"/>
                <a:gd name="T6" fmla="*/ 3 w 10"/>
                <a:gd name="T7" fmla="*/ 2 h 9"/>
                <a:gd name="T8" fmla="*/ 4 w 10"/>
                <a:gd name="T9" fmla="*/ 4 h 9"/>
                <a:gd name="T10" fmla="*/ 8 w 10"/>
                <a:gd name="T11" fmla="*/ 0 h 9"/>
                <a:gd name="T12" fmla="*/ 6 w 10"/>
                <a:gd name="T13" fmla="*/ 3 h 9"/>
                <a:gd name="T14" fmla="*/ 8 w 10"/>
                <a:gd name="T15" fmla="*/ 8 h 9"/>
                <a:gd name="T16" fmla="*/ 8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8" y="8"/>
                  </a:moveTo>
                  <a:cubicBezTo>
                    <a:pt x="7" y="8"/>
                    <a:pt x="0" y="9"/>
                    <a:pt x="0" y="8"/>
                  </a:cubicBezTo>
                  <a:cubicBezTo>
                    <a:pt x="0" y="7"/>
                    <a:pt x="0" y="5"/>
                    <a:pt x="1" y="4"/>
                  </a:cubicBezTo>
                  <a:cubicBezTo>
                    <a:pt x="2" y="4"/>
                    <a:pt x="2" y="2"/>
                    <a:pt x="3" y="2"/>
                  </a:cubicBezTo>
                  <a:cubicBezTo>
                    <a:pt x="3" y="2"/>
                    <a:pt x="2" y="5"/>
                    <a:pt x="4" y="4"/>
                  </a:cubicBezTo>
                  <a:cubicBezTo>
                    <a:pt x="6" y="4"/>
                    <a:pt x="7" y="2"/>
                    <a:pt x="8" y="0"/>
                  </a:cubicBezTo>
                  <a:cubicBezTo>
                    <a:pt x="7" y="1"/>
                    <a:pt x="5" y="2"/>
                    <a:pt x="6" y="3"/>
                  </a:cubicBezTo>
                  <a:cubicBezTo>
                    <a:pt x="6" y="5"/>
                    <a:pt x="10" y="6"/>
                    <a:pt x="8" y="8"/>
                  </a:cubicBezTo>
                  <a:cubicBezTo>
                    <a:pt x="6" y="9"/>
                    <a:pt x="10" y="7"/>
                    <a:pt x="8" y="8"/>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161"/>
            <p:cNvSpPr>
              <a:spLocks/>
            </p:cNvSpPr>
            <p:nvPr/>
          </p:nvSpPr>
          <p:spPr bwMode="auto">
            <a:xfrm>
              <a:off x="4822" y="3065"/>
              <a:ext cx="77" cy="37"/>
            </a:xfrm>
            <a:custGeom>
              <a:avLst/>
              <a:gdLst>
                <a:gd name="T0" fmla="*/ 18 w 19"/>
                <a:gd name="T1" fmla="*/ 6 h 9"/>
                <a:gd name="T2" fmla="*/ 18 w 19"/>
                <a:gd name="T3" fmla="*/ 2 h 9"/>
                <a:gd name="T4" fmla="*/ 14 w 19"/>
                <a:gd name="T5" fmla="*/ 3 h 9"/>
                <a:gd name="T6" fmla="*/ 11 w 19"/>
                <a:gd name="T7" fmla="*/ 2 h 9"/>
                <a:gd name="T8" fmla="*/ 9 w 19"/>
                <a:gd name="T9" fmla="*/ 5 h 9"/>
                <a:gd name="T10" fmla="*/ 7 w 19"/>
                <a:gd name="T11" fmla="*/ 4 h 9"/>
                <a:gd name="T12" fmla="*/ 4 w 19"/>
                <a:gd name="T13" fmla="*/ 6 h 9"/>
                <a:gd name="T14" fmla="*/ 0 w 19"/>
                <a:gd name="T15" fmla="*/ 9 h 9"/>
                <a:gd name="T16" fmla="*/ 5 w 19"/>
                <a:gd name="T17" fmla="*/ 8 h 9"/>
                <a:gd name="T18" fmla="*/ 9 w 19"/>
                <a:gd name="T19" fmla="*/ 7 h 9"/>
                <a:gd name="T20" fmla="*/ 14 w 19"/>
                <a:gd name="T21" fmla="*/ 6 h 9"/>
                <a:gd name="T22" fmla="*/ 18 w 19"/>
                <a:gd name="T2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18" y="6"/>
                  </a:moveTo>
                  <a:cubicBezTo>
                    <a:pt x="18" y="4"/>
                    <a:pt x="19" y="3"/>
                    <a:pt x="18" y="2"/>
                  </a:cubicBezTo>
                  <a:cubicBezTo>
                    <a:pt x="17" y="0"/>
                    <a:pt x="15" y="3"/>
                    <a:pt x="14" y="3"/>
                  </a:cubicBezTo>
                  <a:cubicBezTo>
                    <a:pt x="13" y="3"/>
                    <a:pt x="12" y="2"/>
                    <a:pt x="11" y="2"/>
                  </a:cubicBezTo>
                  <a:cubicBezTo>
                    <a:pt x="7" y="2"/>
                    <a:pt x="10" y="3"/>
                    <a:pt x="9" y="5"/>
                  </a:cubicBezTo>
                  <a:cubicBezTo>
                    <a:pt x="8" y="5"/>
                    <a:pt x="7" y="4"/>
                    <a:pt x="7" y="4"/>
                  </a:cubicBezTo>
                  <a:cubicBezTo>
                    <a:pt x="6" y="3"/>
                    <a:pt x="5" y="5"/>
                    <a:pt x="4" y="6"/>
                  </a:cubicBezTo>
                  <a:cubicBezTo>
                    <a:pt x="3" y="7"/>
                    <a:pt x="3" y="9"/>
                    <a:pt x="0" y="9"/>
                  </a:cubicBezTo>
                  <a:cubicBezTo>
                    <a:pt x="2" y="9"/>
                    <a:pt x="3" y="9"/>
                    <a:pt x="5" y="8"/>
                  </a:cubicBezTo>
                  <a:cubicBezTo>
                    <a:pt x="6" y="8"/>
                    <a:pt x="7" y="7"/>
                    <a:pt x="9" y="7"/>
                  </a:cubicBezTo>
                  <a:cubicBezTo>
                    <a:pt x="10" y="7"/>
                    <a:pt x="12" y="7"/>
                    <a:pt x="14" y="6"/>
                  </a:cubicBezTo>
                  <a:cubicBezTo>
                    <a:pt x="15" y="6"/>
                    <a:pt x="17" y="5"/>
                    <a:pt x="18" y="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162"/>
            <p:cNvSpPr>
              <a:spLocks noEditPoints="1"/>
            </p:cNvSpPr>
            <p:nvPr/>
          </p:nvSpPr>
          <p:spPr bwMode="auto">
            <a:xfrm>
              <a:off x="3839" y="2707"/>
              <a:ext cx="97" cy="52"/>
            </a:xfrm>
            <a:custGeom>
              <a:avLst/>
              <a:gdLst>
                <a:gd name="T0" fmla="*/ 24 w 24"/>
                <a:gd name="T1" fmla="*/ 10 h 13"/>
                <a:gd name="T2" fmla="*/ 24 w 24"/>
                <a:gd name="T3" fmla="*/ 4 h 13"/>
                <a:gd name="T4" fmla="*/ 22 w 24"/>
                <a:gd name="T5" fmla="*/ 2 h 13"/>
                <a:gd name="T6" fmla="*/ 20 w 24"/>
                <a:gd name="T7" fmla="*/ 1 h 13"/>
                <a:gd name="T8" fmla="*/ 17 w 24"/>
                <a:gd name="T9" fmla="*/ 2 h 13"/>
                <a:gd name="T10" fmla="*/ 17 w 24"/>
                <a:gd name="T11" fmla="*/ 2 h 13"/>
                <a:gd name="T12" fmla="*/ 14 w 24"/>
                <a:gd name="T13" fmla="*/ 1 h 13"/>
                <a:gd name="T14" fmla="*/ 13 w 24"/>
                <a:gd name="T15" fmla="*/ 1 h 13"/>
                <a:gd name="T16" fmla="*/ 12 w 24"/>
                <a:gd name="T17" fmla="*/ 0 h 13"/>
                <a:gd name="T18" fmla="*/ 11 w 24"/>
                <a:gd name="T19" fmla="*/ 0 h 13"/>
                <a:gd name="T20" fmla="*/ 10 w 24"/>
                <a:gd name="T21" fmla="*/ 1 h 13"/>
                <a:gd name="T22" fmla="*/ 11 w 24"/>
                <a:gd name="T23" fmla="*/ 4 h 13"/>
                <a:gd name="T24" fmla="*/ 6 w 24"/>
                <a:gd name="T25" fmla="*/ 5 h 13"/>
                <a:gd name="T26" fmla="*/ 6 w 24"/>
                <a:gd name="T27" fmla="*/ 4 h 13"/>
                <a:gd name="T28" fmla="*/ 2 w 24"/>
                <a:gd name="T29" fmla="*/ 6 h 13"/>
                <a:gd name="T30" fmla="*/ 2 w 24"/>
                <a:gd name="T31" fmla="*/ 9 h 13"/>
                <a:gd name="T32" fmla="*/ 0 w 24"/>
                <a:gd name="T33" fmla="*/ 12 h 13"/>
                <a:gd name="T34" fmla="*/ 13 w 24"/>
                <a:gd name="T35" fmla="*/ 13 h 13"/>
                <a:gd name="T36" fmla="*/ 24 w 24"/>
                <a:gd name="T37" fmla="*/ 10 h 13"/>
                <a:gd name="T38" fmla="*/ 9 w 24"/>
                <a:gd name="T39" fmla="*/ 0 h 13"/>
                <a:gd name="T40" fmla="*/ 8 w 24"/>
                <a:gd name="T41" fmla="*/ 1 h 13"/>
                <a:gd name="T42" fmla="*/ 9 w 2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10"/>
                  </a:moveTo>
                  <a:cubicBezTo>
                    <a:pt x="23" y="8"/>
                    <a:pt x="23" y="6"/>
                    <a:pt x="24" y="4"/>
                  </a:cubicBezTo>
                  <a:cubicBezTo>
                    <a:pt x="24" y="3"/>
                    <a:pt x="23" y="2"/>
                    <a:pt x="22" y="2"/>
                  </a:cubicBezTo>
                  <a:cubicBezTo>
                    <a:pt x="22" y="3"/>
                    <a:pt x="21" y="1"/>
                    <a:pt x="20" y="1"/>
                  </a:cubicBezTo>
                  <a:cubicBezTo>
                    <a:pt x="19" y="1"/>
                    <a:pt x="18" y="2"/>
                    <a:pt x="17" y="2"/>
                  </a:cubicBezTo>
                  <a:cubicBezTo>
                    <a:pt x="17" y="2"/>
                    <a:pt x="17" y="2"/>
                    <a:pt x="17" y="2"/>
                  </a:cubicBezTo>
                  <a:cubicBezTo>
                    <a:pt x="16" y="1"/>
                    <a:pt x="15" y="1"/>
                    <a:pt x="14" y="1"/>
                  </a:cubicBezTo>
                  <a:cubicBezTo>
                    <a:pt x="14" y="1"/>
                    <a:pt x="13" y="1"/>
                    <a:pt x="13" y="1"/>
                  </a:cubicBezTo>
                  <a:cubicBezTo>
                    <a:pt x="12" y="1"/>
                    <a:pt x="12" y="0"/>
                    <a:pt x="12" y="0"/>
                  </a:cubicBezTo>
                  <a:cubicBezTo>
                    <a:pt x="11" y="0"/>
                    <a:pt x="11" y="0"/>
                    <a:pt x="11" y="0"/>
                  </a:cubicBezTo>
                  <a:cubicBezTo>
                    <a:pt x="11" y="2"/>
                    <a:pt x="10" y="1"/>
                    <a:pt x="10" y="1"/>
                  </a:cubicBezTo>
                  <a:cubicBezTo>
                    <a:pt x="10" y="2"/>
                    <a:pt x="12" y="3"/>
                    <a:pt x="11" y="4"/>
                  </a:cubicBezTo>
                  <a:cubicBezTo>
                    <a:pt x="11" y="6"/>
                    <a:pt x="6" y="6"/>
                    <a:pt x="6" y="5"/>
                  </a:cubicBezTo>
                  <a:cubicBezTo>
                    <a:pt x="6" y="5"/>
                    <a:pt x="6" y="5"/>
                    <a:pt x="6" y="4"/>
                  </a:cubicBezTo>
                  <a:cubicBezTo>
                    <a:pt x="6" y="5"/>
                    <a:pt x="2" y="6"/>
                    <a:pt x="2" y="6"/>
                  </a:cubicBezTo>
                  <a:cubicBezTo>
                    <a:pt x="2" y="7"/>
                    <a:pt x="2" y="8"/>
                    <a:pt x="2" y="9"/>
                  </a:cubicBezTo>
                  <a:cubicBezTo>
                    <a:pt x="2" y="10"/>
                    <a:pt x="1" y="12"/>
                    <a:pt x="0" y="12"/>
                  </a:cubicBezTo>
                  <a:cubicBezTo>
                    <a:pt x="4" y="13"/>
                    <a:pt x="9" y="13"/>
                    <a:pt x="13" y="13"/>
                  </a:cubicBezTo>
                  <a:cubicBezTo>
                    <a:pt x="16" y="12"/>
                    <a:pt x="21" y="12"/>
                    <a:pt x="24" y="10"/>
                  </a:cubicBezTo>
                  <a:close/>
                  <a:moveTo>
                    <a:pt x="9" y="0"/>
                  </a:moveTo>
                  <a:cubicBezTo>
                    <a:pt x="8" y="1"/>
                    <a:pt x="8" y="1"/>
                    <a:pt x="8" y="1"/>
                  </a:cubicBezTo>
                  <a:cubicBezTo>
                    <a:pt x="8" y="1"/>
                    <a:pt x="8" y="1"/>
                    <a:pt x="9"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163"/>
            <p:cNvSpPr>
              <a:spLocks noEditPoints="1"/>
            </p:cNvSpPr>
            <p:nvPr/>
          </p:nvSpPr>
          <p:spPr bwMode="auto">
            <a:xfrm>
              <a:off x="3891" y="1329"/>
              <a:ext cx="1310" cy="1801"/>
            </a:xfrm>
            <a:custGeom>
              <a:avLst/>
              <a:gdLst>
                <a:gd name="T0" fmla="*/ 61 w 325"/>
                <a:gd name="T1" fmla="*/ 37 h 447"/>
                <a:gd name="T2" fmla="*/ 75 w 325"/>
                <a:gd name="T3" fmla="*/ 51 h 447"/>
                <a:gd name="T4" fmla="*/ 72 w 325"/>
                <a:gd name="T5" fmla="*/ 29 h 447"/>
                <a:gd name="T6" fmla="*/ 145 w 325"/>
                <a:gd name="T7" fmla="*/ 0 h 447"/>
                <a:gd name="T8" fmla="*/ 139 w 325"/>
                <a:gd name="T9" fmla="*/ 6 h 447"/>
                <a:gd name="T10" fmla="*/ 155 w 325"/>
                <a:gd name="T11" fmla="*/ 25 h 447"/>
                <a:gd name="T12" fmla="*/ 188 w 325"/>
                <a:gd name="T13" fmla="*/ 25 h 447"/>
                <a:gd name="T14" fmla="*/ 179 w 325"/>
                <a:gd name="T15" fmla="*/ 36 h 447"/>
                <a:gd name="T16" fmla="*/ 186 w 325"/>
                <a:gd name="T17" fmla="*/ 69 h 447"/>
                <a:gd name="T18" fmla="*/ 161 w 325"/>
                <a:gd name="T19" fmla="*/ 34 h 447"/>
                <a:gd name="T20" fmla="*/ 118 w 325"/>
                <a:gd name="T21" fmla="*/ 23 h 447"/>
                <a:gd name="T22" fmla="*/ 159 w 325"/>
                <a:gd name="T23" fmla="*/ 59 h 447"/>
                <a:gd name="T24" fmla="*/ 129 w 325"/>
                <a:gd name="T25" fmla="*/ 86 h 447"/>
                <a:gd name="T26" fmla="*/ 114 w 325"/>
                <a:gd name="T27" fmla="*/ 107 h 447"/>
                <a:gd name="T28" fmla="*/ 103 w 325"/>
                <a:gd name="T29" fmla="*/ 111 h 447"/>
                <a:gd name="T30" fmla="*/ 94 w 325"/>
                <a:gd name="T31" fmla="*/ 133 h 447"/>
                <a:gd name="T32" fmla="*/ 73 w 325"/>
                <a:gd name="T33" fmla="*/ 131 h 447"/>
                <a:gd name="T34" fmla="*/ 82 w 325"/>
                <a:gd name="T35" fmla="*/ 159 h 447"/>
                <a:gd name="T36" fmla="*/ 64 w 325"/>
                <a:gd name="T37" fmla="*/ 189 h 447"/>
                <a:gd name="T38" fmla="*/ 60 w 325"/>
                <a:gd name="T39" fmla="*/ 202 h 447"/>
                <a:gd name="T40" fmla="*/ 37 w 325"/>
                <a:gd name="T41" fmla="*/ 181 h 447"/>
                <a:gd name="T42" fmla="*/ 38 w 325"/>
                <a:gd name="T43" fmla="*/ 176 h 447"/>
                <a:gd name="T44" fmla="*/ 55 w 325"/>
                <a:gd name="T45" fmla="*/ 147 h 447"/>
                <a:gd name="T46" fmla="*/ 21 w 325"/>
                <a:gd name="T47" fmla="*/ 143 h 447"/>
                <a:gd name="T48" fmla="*/ 3 w 325"/>
                <a:gd name="T49" fmla="*/ 155 h 447"/>
                <a:gd name="T50" fmla="*/ 22 w 325"/>
                <a:gd name="T51" fmla="*/ 204 h 447"/>
                <a:gd name="T52" fmla="*/ 42 w 325"/>
                <a:gd name="T53" fmla="*/ 266 h 447"/>
                <a:gd name="T54" fmla="*/ 36 w 325"/>
                <a:gd name="T55" fmla="*/ 301 h 447"/>
                <a:gd name="T56" fmla="*/ 57 w 325"/>
                <a:gd name="T57" fmla="*/ 323 h 447"/>
                <a:gd name="T58" fmla="*/ 86 w 325"/>
                <a:gd name="T59" fmla="*/ 342 h 447"/>
                <a:gd name="T60" fmla="*/ 97 w 325"/>
                <a:gd name="T61" fmla="*/ 358 h 447"/>
                <a:gd name="T62" fmla="*/ 119 w 325"/>
                <a:gd name="T63" fmla="*/ 369 h 447"/>
                <a:gd name="T64" fmla="*/ 159 w 325"/>
                <a:gd name="T65" fmla="*/ 372 h 447"/>
                <a:gd name="T66" fmla="*/ 169 w 325"/>
                <a:gd name="T67" fmla="*/ 393 h 447"/>
                <a:gd name="T68" fmla="*/ 162 w 325"/>
                <a:gd name="T69" fmla="*/ 417 h 447"/>
                <a:gd name="T70" fmla="*/ 157 w 325"/>
                <a:gd name="T71" fmla="*/ 433 h 447"/>
                <a:gd name="T72" fmla="*/ 214 w 325"/>
                <a:gd name="T73" fmla="*/ 440 h 447"/>
                <a:gd name="T74" fmla="*/ 259 w 325"/>
                <a:gd name="T75" fmla="*/ 436 h 447"/>
                <a:gd name="T76" fmla="*/ 257 w 325"/>
                <a:gd name="T77" fmla="*/ 411 h 447"/>
                <a:gd name="T78" fmla="*/ 246 w 325"/>
                <a:gd name="T79" fmla="*/ 393 h 447"/>
                <a:gd name="T80" fmla="*/ 253 w 325"/>
                <a:gd name="T81" fmla="*/ 376 h 447"/>
                <a:gd name="T82" fmla="*/ 218 w 325"/>
                <a:gd name="T83" fmla="*/ 353 h 447"/>
                <a:gd name="T84" fmla="*/ 222 w 325"/>
                <a:gd name="T85" fmla="*/ 315 h 447"/>
                <a:gd name="T86" fmla="*/ 244 w 325"/>
                <a:gd name="T87" fmla="*/ 293 h 447"/>
                <a:gd name="T88" fmla="*/ 269 w 325"/>
                <a:gd name="T89" fmla="*/ 283 h 447"/>
                <a:gd name="T90" fmla="*/ 280 w 325"/>
                <a:gd name="T91" fmla="*/ 270 h 447"/>
                <a:gd name="T92" fmla="*/ 296 w 325"/>
                <a:gd name="T93" fmla="*/ 250 h 447"/>
                <a:gd name="T94" fmla="*/ 284 w 325"/>
                <a:gd name="T95" fmla="*/ 233 h 447"/>
                <a:gd name="T96" fmla="*/ 276 w 325"/>
                <a:gd name="T97" fmla="*/ 221 h 447"/>
                <a:gd name="T98" fmla="*/ 290 w 325"/>
                <a:gd name="T99" fmla="*/ 192 h 447"/>
                <a:gd name="T100" fmla="*/ 308 w 325"/>
                <a:gd name="T101" fmla="*/ 160 h 447"/>
                <a:gd name="T102" fmla="*/ 145 w 325"/>
                <a:gd name="T103" fmla="*/ 0 h 447"/>
                <a:gd name="T104" fmla="*/ 269 w 325"/>
                <a:gd name="T105" fmla="*/ 284 h 447"/>
                <a:gd name="T106" fmla="*/ 116 w 325"/>
                <a:gd name="T107" fmla="*/ 14 h 447"/>
                <a:gd name="T108" fmla="*/ 70 w 325"/>
                <a:gd name="T109" fmla="*/ 74 h 447"/>
                <a:gd name="T110" fmla="*/ 99 w 325"/>
                <a:gd name="T111" fmla="*/ 77 h 447"/>
                <a:gd name="T112" fmla="*/ 113 w 325"/>
                <a:gd name="T113" fmla="*/ 77 h 447"/>
                <a:gd name="T114" fmla="*/ 87 w 325"/>
                <a:gd name="T115" fmla="*/ 108 h 447"/>
                <a:gd name="T116" fmla="*/ 62 w 325"/>
                <a:gd name="T117" fmla="*/ 234 h 447"/>
                <a:gd name="T118" fmla="*/ 59 w 325"/>
                <a:gd name="T119" fmla="*/ 254 h 447"/>
                <a:gd name="T120" fmla="*/ 41 w 325"/>
                <a:gd name="T121" fmla="*/ 24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5" h="447">
                  <a:moveTo>
                    <a:pt x="67" y="0"/>
                  </a:moveTo>
                  <a:cubicBezTo>
                    <a:pt x="66" y="1"/>
                    <a:pt x="64" y="9"/>
                    <a:pt x="64" y="9"/>
                  </a:cubicBezTo>
                  <a:cubicBezTo>
                    <a:pt x="63" y="9"/>
                    <a:pt x="62" y="9"/>
                    <a:pt x="61" y="10"/>
                  </a:cubicBezTo>
                  <a:cubicBezTo>
                    <a:pt x="60" y="12"/>
                    <a:pt x="62" y="12"/>
                    <a:pt x="62" y="14"/>
                  </a:cubicBezTo>
                  <a:cubicBezTo>
                    <a:pt x="60" y="12"/>
                    <a:pt x="61" y="15"/>
                    <a:pt x="61" y="16"/>
                  </a:cubicBezTo>
                  <a:cubicBezTo>
                    <a:pt x="60" y="17"/>
                    <a:pt x="59" y="18"/>
                    <a:pt x="59" y="19"/>
                  </a:cubicBezTo>
                  <a:cubicBezTo>
                    <a:pt x="59" y="21"/>
                    <a:pt x="59" y="22"/>
                    <a:pt x="59" y="24"/>
                  </a:cubicBezTo>
                  <a:cubicBezTo>
                    <a:pt x="59" y="24"/>
                    <a:pt x="59" y="25"/>
                    <a:pt x="59" y="26"/>
                  </a:cubicBezTo>
                  <a:cubicBezTo>
                    <a:pt x="58" y="27"/>
                    <a:pt x="59" y="26"/>
                    <a:pt x="60" y="27"/>
                  </a:cubicBezTo>
                  <a:cubicBezTo>
                    <a:pt x="61" y="28"/>
                    <a:pt x="57" y="28"/>
                    <a:pt x="58" y="30"/>
                  </a:cubicBezTo>
                  <a:cubicBezTo>
                    <a:pt x="59" y="30"/>
                    <a:pt x="60" y="30"/>
                    <a:pt x="60" y="30"/>
                  </a:cubicBezTo>
                  <a:cubicBezTo>
                    <a:pt x="60" y="31"/>
                    <a:pt x="60" y="32"/>
                    <a:pt x="60" y="32"/>
                  </a:cubicBezTo>
                  <a:cubicBezTo>
                    <a:pt x="60" y="32"/>
                    <a:pt x="58" y="32"/>
                    <a:pt x="58" y="33"/>
                  </a:cubicBezTo>
                  <a:cubicBezTo>
                    <a:pt x="58" y="34"/>
                    <a:pt x="58" y="34"/>
                    <a:pt x="59" y="34"/>
                  </a:cubicBezTo>
                  <a:cubicBezTo>
                    <a:pt x="60" y="34"/>
                    <a:pt x="60" y="34"/>
                    <a:pt x="61" y="34"/>
                  </a:cubicBezTo>
                  <a:cubicBezTo>
                    <a:pt x="61" y="33"/>
                    <a:pt x="61" y="34"/>
                    <a:pt x="62" y="34"/>
                  </a:cubicBezTo>
                  <a:cubicBezTo>
                    <a:pt x="62" y="34"/>
                    <a:pt x="60" y="36"/>
                    <a:pt x="61" y="37"/>
                  </a:cubicBezTo>
                  <a:cubicBezTo>
                    <a:pt x="62" y="37"/>
                    <a:pt x="62" y="36"/>
                    <a:pt x="63" y="36"/>
                  </a:cubicBezTo>
                  <a:cubicBezTo>
                    <a:pt x="63" y="36"/>
                    <a:pt x="64" y="36"/>
                    <a:pt x="64" y="36"/>
                  </a:cubicBezTo>
                  <a:cubicBezTo>
                    <a:pt x="64" y="36"/>
                    <a:pt x="62" y="38"/>
                    <a:pt x="62" y="38"/>
                  </a:cubicBezTo>
                  <a:cubicBezTo>
                    <a:pt x="62" y="39"/>
                    <a:pt x="63" y="40"/>
                    <a:pt x="63" y="39"/>
                  </a:cubicBezTo>
                  <a:cubicBezTo>
                    <a:pt x="64" y="39"/>
                    <a:pt x="64" y="39"/>
                    <a:pt x="64" y="39"/>
                  </a:cubicBezTo>
                  <a:cubicBezTo>
                    <a:pt x="64" y="41"/>
                    <a:pt x="63" y="42"/>
                    <a:pt x="63" y="43"/>
                  </a:cubicBezTo>
                  <a:cubicBezTo>
                    <a:pt x="63" y="45"/>
                    <a:pt x="66" y="43"/>
                    <a:pt x="66" y="44"/>
                  </a:cubicBezTo>
                  <a:cubicBezTo>
                    <a:pt x="65" y="45"/>
                    <a:pt x="64" y="45"/>
                    <a:pt x="64" y="47"/>
                  </a:cubicBezTo>
                  <a:cubicBezTo>
                    <a:pt x="64" y="48"/>
                    <a:pt x="65" y="48"/>
                    <a:pt x="64" y="49"/>
                  </a:cubicBezTo>
                  <a:cubicBezTo>
                    <a:pt x="64" y="50"/>
                    <a:pt x="64" y="50"/>
                    <a:pt x="64" y="51"/>
                  </a:cubicBezTo>
                  <a:cubicBezTo>
                    <a:pt x="62" y="53"/>
                    <a:pt x="64" y="53"/>
                    <a:pt x="66" y="53"/>
                  </a:cubicBezTo>
                  <a:cubicBezTo>
                    <a:pt x="67" y="52"/>
                    <a:pt x="67" y="50"/>
                    <a:pt x="68" y="49"/>
                  </a:cubicBezTo>
                  <a:cubicBezTo>
                    <a:pt x="69" y="50"/>
                    <a:pt x="68" y="51"/>
                    <a:pt x="68" y="52"/>
                  </a:cubicBezTo>
                  <a:cubicBezTo>
                    <a:pt x="67" y="53"/>
                    <a:pt x="67" y="54"/>
                    <a:pt x="68" y="54"/>
                  </a:cubicBezTo>
                  <a:cubicBezTo>
                    <a:pt x="68" y="55"/>
                    <a:pt x="69" y="52"/>
                    <a:pt x="69" y="52"/>
                  </a:cubicBezTo>
                  <a:cubicBezTo>
                    <a:pt x="70" y="52"/>
                    <a:pt x="71" y="52"/>
                    <a:pt x="72" y="52"/>
                  </a:cubicBezTo>
                  <a:cubicBezTo>
                    <a:pt x="73" y="51"/>
                    <a:pt x="74" y="51"/>
                    <a:pt x="75" y="51"/>
                  </a:cubicBezTo>
                  <a:cubicBezTo>
                    <a:pt x="76" y="51"/>
                    <a:pt x="77" y="51"/>
                    <a:pt x="77" y="50"/>
                  </a:cubicBezTo>
                  <a:cubicBezTo>
                    <a:pt x="77" y="49"/>
                    <a:pt x="76" y="48"/>
                    <a:pt x="76" y="47"/>
                  </a:cubicBezTo>
                  <a:cubicBezTo>
                    <a:pt x="76" y="46"/>
                    <a:pt x="74" y="47"/>
                    <a:pt x="74" y="46"/>
                  </a:cubicBezTo>
                  <a:cubicBezTo>
                    <a:pt x="75" y="45"/>
                    <a:pt x="75" y="46"/>
                    <a:pt x="75" y="44"/>
                  </a:cubicBezTo>
                  <a:cubicBezTo>
                    <a:pt x="75" y="43"/>
                    <a:pt x="73" y="43"/>
                    <a:pt x="73" y="43"/>
                  </a:cubicBezTo>
                  <a:cubicBezTo>
                    <a:pt x="73" y="43"/>
                    <a:pt x="75" y="43"/>
                    <a:pt x="75" y="42"/>
                  </a:cubicBezTo>
                  <a:cubicBezTo>
                    <a:pt x="75" y="41"/>
                    <a:pt x="73" y="41"/>
                    <a:pt x="73" y="41"/>
                  </a:cubicBezTo>
                  <a:cubicBezTo>
                    <a:pt x="72" y="40"/>
                    <a:pt x="71" y="41"/>
                    <a:pt x="71" y="40"/>
                  </a:cubicBezTo>
                  <a:cubicBezTo>
                    <a:pt x="71" y="38"/>
                    <a:pt x="71" y="39"/>
                    <a:pt x="72" y="39"/>
                  </a:cubicBezTo>
                  <a:cubicBezTo>
                    <a:pt x="73" y="40"/>
                    <a:pt x="74" y="40"/>
                    <a:pt x="75" y="39"/>
                  </a:cubicBezTo>
                  <a:cubicBezTo>
                    <a:pt x="75" y="39"/>
                    <a:pt x="74" y="38"/>
                    <a:pt x="74" y="38"/>
                  </a:cubicBezTo>
                  <a:cubicBezTo>
                    <a:pt x="74" y="37"/>
                    <a:pt x="74" y="37"/>
                    <a:pt x="74" y="36"/>
                  </a:cubicBezTo>
                  <a:cubicBezTo>
                    <a:pt x="73" y="34"/>
                    <a:pt x="72" y="34"/>
                    <a:pt x="70" y="34"/>
                  </a:cubicBezTo>
                  <a:cubicBezTo>
                    <a:pt x="70" y="33"/>
                    <a:pt x="73" y="34"/>
                    <a:pt x="74" y="34"/>
                  </a:cubicBezTo>
                  <a:cubicBezTo>
                    <a:pt x="74" y="32"/>
                    <a:pt x="72" y="32"/>
                    <a:pt x="72" y="31"/>
                  </a:cubicBezTo>
                  <a:cubicBezTo>
                    <a:pt x="71" y="30"/>
                    <a:pt x="73" y="31"/>
                    <a:pt x="73" y="30"/>
                  </a:cubicBezTo>
                  <a:cubicBezTo>
                    <a:pt x="74" y="29"/>
                    <a:pt x="73" y="30"/>
                    <a:pt x="72" y="29"/>
                  </a:cubicBezTo>
                  <a:cubicBezTo>
                    <a:pt x="72" y="28"/>
                    <a:pt x="73" y="26"/>
                    <a:pt x="73" y="25"/>
                  </a:cubicBezTo>
                  <a:cubicBezTo>
                    <a:pt x="72" y="24"/>
                    <a:pt x="71" y="26"/>
                    <a:pt x="69" y="26"/>
                  </a:cubicBezTo>
                  <a:cubicBezTo>
                    <a:pt x="70" y="25"/>
                    <a:pt x="70" y="25"/>
                    <a:pt x="70" y="25"/>
                  </a:cubicBezTo>
                  <a:cubicBezTo>
                    <a:pt x="71" y="24"/>
                    <a:pt x="71" y="24"/>
                    <a:pt x="71" y="24"/>
                  </a:cubicBezTo>
                  <a:cubicBezTo>
                    <a:pt x="71" y="23"/>
                    <a:pt x="71" y="23"/>
                    <a:pt x="71" y="23"/>
                  </a:cubicBezTo>
                  <a:cubicBezTo>
                    <a:pt x="72" y="23"/>
                    <a:pt x="71" y="21"/>
                    <a:pt x="71" y="20"/>
                  </a:cubicBezTo>
                  <a:cubicBezTo>
                    <a:pt x="71" y="19"/>
                    <a:pt x="71" y="19"/>
                    <a:pt x="71" y="19"/>
                  </a:cubicBezTo>
                  <a:cubicBezTo>
                    <a:pt x="71" y="18"/>
                    <a:pt x="71" y="17"/>
                    <a:pt x="71" y="17"/>
                  </a:cubicBezTo>
                  <a:cubicBezTo>
                    <a:pt x="71" y="16"/>
                    <a:pt x="71" y="15"/>
                    <a:pt x="72" y="14"/>
                  </a:cubicBezTo>
                  <a:cubicBezTo>
                    <a:pt x="72" y="14"/>
                    <a:pt x="72" y="13"/>
                    <a:pt x="72" y="13"/>
                  </a:cubicBezTo>
                  <a:cubicBezTo>
                    <a:pt x="72" y="12"/>
                    <a:pt x="72" y="12"/>
                    <a:pt x="72" y="11"/>
                  </a:cubicBezTo>
                  <a:cubicBezTo>
                    <a:pt x="72" y="11"/>
                    <a:pt x="73" y="11"/>
                    <a:pt x="73" y="10"/>
                  </a:cubicBezTo>
                  <a:cubicBezTo>
                    <a:pt x="74" y="10"/>
                    <a:pt x="73" y="9"/>
                    <a:pt x="74" y="8"/>
                  </a:cubicBezTo>
                  <a:cubicBezTo>
                    <a:pt x="74" y="8"/>
                    <a:pt x="74" y="7"/>
                    <a:pt x="74" y="7"/>
                  </a:cubicBezTo>
                  <a:cubicBezTo>
                    <a:pt x="75" y="4"/>
                    <a:pt x="75" y="2"/>
                    <a:pt x="76" y="0"/>
                  </a:cubicBezTo>
                  <a:lnTo>
                    <a:pt x="67" y="0"/>
                  </a:lnTo>
                  <a:close/>
                  <a:moveTo>
                    <a:pt x="145" y="0"/>
                  </a:moveTo>
                  <a:cubicBezTo>
                    <a:pt x="144" y="0"/>
                    <a:pt x="144" y="0"/>
                    <a:pt x="143" y="0"/>
                  </a:cubicBezTo>
                  <a:cubicBezTo>
                    <a:pt x="143" y="0"/>
                    <a:pt x="142" y="1"/>
                    <a:pt x="142" y="1"/>
                  </a:cubicBezTo>
                  <a:cubicBezTo>
                    <a:pt x="141" y="1"/>
                    <a:pt x="141" y="1"/>
                    <a:pt x="141" y="2"/>
                  </a:cubicBezTo>
                  <a:cubicBezTo>
                    <a:pt x="141" y="2"/>
                    <a:pt x="141" y="3"/>
                    <a:pt x="141" y="4"/>
                  </a:cubicBezTo>
                  <a:cubicBezTo>
                    <a:pt x="141" y="5"/>
                    <a:pt x="146" y="6"/>
                    <a:pt x="147" y="6"/>
                  </a:cubicBezTo>
                  <a:cubicBezTo>
                    <a:pt x="148" y="6"/>
                    <a:pt x="149" y="5"/>
                    <a:pt x="150" y="4"/>
                  </a:cubicBezTo>
                  <a:cubicBezTo>
                    <a:pt x="150" y="3"/>
                    <a:pt x="151" y="2"/>
                    <a:pt x="152" y="2"/>
                  </a:cubicBezTo>
                  <a:cubicBezTo>
                    <a:pt x="153" y="1"/>
                    <a:pt x="154" y="1"/>
                    <a:pt x="155" y="2"/>
                  </a:cubicBezTo>
                  <a:cubicBezTo>
                    <a:pt x="156" y="3"/>
                    <a:pt x="157" y="2"/>
                    <a:pt x="158" y="2"/>
                  </a:cubicBezTo>
                  <a:cubicBezTo>
                    <a:pt x="158" y="3"/>
                    <a:pt x="157" y="4"/>
                    <a:pt x="156" y="4"/>
                  </a:cubicBezTo>
                  <a:cubicBezTo>
                    <a:pt x="154" y="4"/>
                    <a:pt x="153" y="4"/>
                    <a:pt x="152" y="6"/>
                  </a:cubicBezTo>
                  <a:cubicBezTo>
                    <a:pt x="152" y="6"/>
                    <a:pt x="152" y="7"/>
                    <a:pt x="152" y="8"/>
                  </a:cubicBezTo>
                  <a:cubicBezTo>
                    <a:pt x="151" y="8"/>
                    <a:pt x="151" y="8"/>
                    <a:pt x="151" y="9"/>
                  </a:cubicBezTo>
                  <a:cubicBezTo>
                    <a:pt x="150" y="9"/>
                    <a:pt x="148" y="11"/>
                    <a:pt x="148" y="11"/>
                  </a:cubicBezTo>
                  <a:cubicBezTo>
                    <a:pt x="146" y="11"/>
                    <a:pt x="146" y="11"/>
                    <a:pt x="145" y="10"/>
                  </a:cubicBezTo>
                  <a:cubicBezTo>
                    <a:pt x="144" y="9"/>
                    <a:pt x="143" y="8"/>
                    <a:pt x="142" y="8"/>
                  </a:cubicBezTo>
                  <a:cubicBezTo>
                    <a:pt x="140" y="7"/>
                    <a:pt x="140" y="7"/>
                    <a:pt x="139" y="6"/>
                  </a:cubicBezTo>
                  <a:cubicBezTo>
                    <a:pt x="138" y="5"/>
                    <a:pt x="137" y="5"/>
                    <a:pt x="136" y="3"/>
                  </a:cubicBezTo>
                  <a:cubicBezTo>
                    <a:pt x="136" y="2"/>
                    <a:pt x="134" y="2"/>
                    <a:pt x="133" y="2"/>
                  </a:cubicBezTo>
                  <a:cubicBezTo>
                    <a:pt x="133" y="1"/>
                    <a:pt x="133" y="1"/>
                    <a:pt x="132" y="1"/>
                  </a:cubicBezTo>
                  <a:cubicBezTo>
                    <a:pt x="132" y="1"/>
                    <a:pt x="130" y="1"/>
                    <a:pt x="130" y="1"/>
                  </a:cubicBezTo>
                  <a:cubicBezTo>
                    <a:pt x="129" y="0"/>
                    <a:pt x="127" y="1"/>
                    <a:pt x="128" y="2"/>
                  </a:cubicBezTo>
                  <a:cubicBezTo>
                    <a:pt x="129" y="2"/>
                    <a:pt x="130" y="2"/>
                    <a:pt x="130" y="3"/>
                  </a:cubicBezTo>
                  <a:cubicBezTo>
                    <a:pt x="131" y="3"/>
                    <a:pt x="132" y="3"/>
                    <a:pt x="132" y="4"/>
                  </a:cubicBezTo>
                  <a:cubicBezTo>
                    <a:pt x="134" y="4"/>
                    <a:pt x="135" y="5"/>
                    <a:pt x="136" y="6"/>
                  </a:cubicBezTo>
                  <a:cubicBezTo>
                    <a:pt x="136" y="7"/>
                    <a:pt x="136" y="9"/>
                    <a:pt x="136" y="10"/>
                  </a:cubicBezTo>
                  <a:cubicBezTo>
                    <a:pt x="136" y="11"/>
                    <a:pt x="136" y="12"/>
                    <a:pt x="136" y="14"/>
                  </a:cubicBezTo>
                  <a:cubicBezTo>
                    <a:pt x="136" y="15"/>
                    <a:pt x="138" y="15"/>
                    <a:pt x="138" y="16"/>
                  </a:cubicBezTo>
                  <a:cubicBezTo>
                    <a:pt x="139" y="18"/>
                    <a:pt x="139" y="18"/>
                    <a:pt x="141" y="18"/>
                  </a:cubicBezTo>
                  <a:cubicBezTo>
                    <a:pt x="142" y="18"/>
                    <a:pt x="143" y="18"/>
                    <a:pt x="143" y="18"/>
                  </a:cubicBezTo>
                  <a:cubicBezTo>
                    <a:pt x="144" y="18"/>
                    <a:pt x="145" y="19"/>
                    <a:pt x="146" y="19"/>
                  </a:cubicBezTo>
                  <a:cubicBezTo>
                    <a:pt x="147" y="19"/>
                    <a:pt x="148" y="19"/>
                    <a:pt x="150" y="19"/>
                  </a:cubicBezTo>
                  <a:cubicBezTo>
                    <a:pt x="151" y="20"/>
                    <a:pt x="152" y="20"/>
                    <a:pt x="153" y="21"/>
                  </a:cubicBezTo>
                  <a:cubicBezTo>
                    <a:pt x="154" y="22"/>
                    <a:pt x="155" y="24"/>
                    <a:pt x="155" y="25"/>
                  </a:cubicBezTo>
                  <a:cubicBezTo>
                    <a:pt x="156" y="25"/>
                    <a:pt x="156" y="26"/>
                    <a:pt x="157" y="26"/>
                  </a:cubicBezTo>
                  <a:cubicBezTo>
                    <a:pt x="157" y="26"/>
                    <a:pt x="157" y="27"/>
                    <a:pt x="158" y="27"/>
                  </a:cubicBezTo>
                  <a:cubicBezTo>
                    <a:pt x="158" y="27"/>
                    <a:pt x="159" y="27"/>
                    <a:pt x="159" y="28"/>
                  </a:cubicBezTo>
                  <a:cubicBezTo>
                    <a:pt x="160" y="28"/>
                    <a:pt x="160" y="29"/>
                    <a:pt x="160" y="29"/>
                  </a:cubicBezTo>
                  <a:cubicBezTo>
                    <a:pt x="162" y="29"/>
                    <a:pt x="163" y="30"/>
                    <a:pt x="164" y="30"/>
                  </a:cubicBezTo>
                  <a:cubicBezTo>
                    <a:pt x="165" y="31"/>
                    <a:pt x="167" y="33"/>
                    <a:pt x="168" y="32"/>
                  </a:cubicBezTo>
                  <a:cubicBezTo>
                    <a:pt x="169" y="32"/>
                    <a:pt x="170" y="30"/>
                    <a:pt x="171" y="29"/>
                  </a:cubicBezTo>
                  <a:cubicBezTo>
                    <a:pt x="172" y="28"/>
                    <a:pt x="171" y="27"/>
                    <a:pt x="171" y="26"/>
                  </a:cubicBezTo>
                  <a:cubicBezTo>
                    <a:pt x="172" y="24"/>
                    <a:pt x="173" y="23"/>
                    <a:pt x="174" y="23"/>
                  </a:cubicBezTo>
                  <a:cubicBezTo>
                    <a:pt x="175" y="23"/>
                    <a:pt x="175" y="22"/>
                    <a:pt x="176" y="22"/>
                  </a:cubicBezTo>
                  <a:cubicBezTo>
                    <a:pt x="176" y="22"/>
                    <a:pt x="177" y="22"/>
                    <a:pt x="177" y="22"/>
                  </a:cubicBezTo>
                  <a:cubicBezTo>
                    <a:pt x="178" y="22"/>
                    <a:pt x="178" y="21"/>
                    <a:pt x="178" y="21"/>
                  </a:cubicBezTo>
                  <a:cubicBezTo>
                    <a:pt x="179" y="21"/>
                    <a:pt x="180" y="21"/>
                    <a:pt x="181" y="20"/>
                  </a:cubicBezTo>
                  <a:cubicBezTo>
                    <a:pt x="183" y="20"/>
                    <a:pt x="183" y="21"/>
                    <a:pt x="184" y="22"/>
                  </a:cubicBezTo>
                  <a:cubicBezTo>
                    <a:pt x="185" y="22"/>
                    <a:pt x="185" y="21"/>
                    <a:pt x="186" y="22"/>
                  </a:cubicBezTo>
                  <a:cubicBezTo>
                    <a:pt x="187" y="22"/>
                    <a:pt x="187" y="22"/>
                    <a:pt x="188" y="22"/>
                  </a:cubicBezTo>
                  <a:cubicBezTo>
                    <a:pt x="189" y="22"/>
                    <a:pt x="188" y="24"/>
                    <a:pt x="188" y="25"/>
                  </a:cubicBezTo>
                  <a:cubicBezTo>
                    <a:pt x="188" y="26"/>
                    <a:pt x="190" y="26"/>
                    <a:pt x="191" y="27"/>
                  </a:cubicBezTo>
                  <a:cubicBezTo>
                    <a:pt x="193" y="27"/>
                    <a:pt x="192" y="28"/>
                    <a:pt x="194" y="28"/>
                  </a:cubicBezTo>
                  <a:cubicBezTo>
                    <a:pt x="195" y="28"/>
                    <a:pt x="196" y="28"/>
                    <a:pt x="197" y="27"/>
                  </a:cubicBezTo>
                  <a:cubicBezTo>
                    <a:pt x="198" y="27"/>
                    <a:pt x="199" y="24"/>
                    <a:pt x="199" y="25"/>
                  </a:cubicBezTo>
                  <a:cubicBezTo>
                    <a:pt x="200" y="25"/>
                    <a:pt x="198" y="28"/>
                    <a:pt x="198" y="28"/>
                  </a:cubicBezTo>
                  <a:cubicBezTo>
                    <a:pt x="197" y="29"/>
                    <a:pt x="197" y="30"/>
                    <a:pt x="196" y="30"/>
                  </a:cubicBezTo>
                  <a:cubicBezTo>
                    <a:pt x="195" y="29"/>
                    <a:pt x="193" y="31"/>
                    <a:pt x="192" y="30"/>
                  </a:cubicBezTo>
                  <a:cubicBezTo>
                    <a:pt x="192" y="30"/>
                    <a:pt x="192" y="29"/>
                    <a:pt x="191" y="29"/>
                  </a:cubicBezTo>
                  <a:cubicBezTo>
                    <a:pt x="191" y="28"/>
                    <a:pt x="190" y="28"/>
                    <a:pt x="189" y="28"/>
                  </a:cubicBezTo>
                  <a:cubicBezTo>
                    <a:pt x="188" y="28"/>
                    <a:pt x="186" y="27"/>
                    <a:pt x="186" y="26"/>
                  </a:cubicBezTo>
                  <a:cubicBezTo>
                    <a:pt x="185" y="25"/>
                    <a:pt x="184" y="24"/>
                    <a:pt x="183" y="24"/>
                  </a:cubicBezTo>
                  <a:cubicBezTo>
                    <a:pt x="182" y="24"/>
                    <a:pt x="182" y="25"/>
                    <a:pt x="181" y="25"/>
                  </a:cubicBezTo>
                  <a:cubicBezTo>
                    <a:pt x="180" y="24"/>
                    <a:pt x="179" y="25"/>
                    <a:pt x="179" y="25"/>
                  </a:cubicBezTo>
                  <a:cubicBezTo>
                    <a:pt x="177" y="25"/>
                    <a:pt x="177" y="23"/>
                    <a:pt x="176" y="24"/>
                  </a:cubicBezTo>
                  <a:cubicBezTo>
                    <a:pt x="175" y="25"/>
                    <a:pt x="175" y="26"/>
                    <a:pt x="174" y="28"/>
                  </a:cubicBezTo>
                  <a:cubicBezTo>
                    <a:pt x="174" y="30"/>
                    <a:pt x="173" y="34"/>
                    <a:pt x="176" y="34"/>
                  </a:cubicBezTo>
                  <a:cubicBezTo>
                    <a:pt x="177" y="34"/>
                    <a:pt x="178" y="35"/>
                    <a:pt x="179" y="36"/>
                  </a:cubicBezTo>
                  <a:cubicBezTo>
                    <a:pt x="180" y="36"/>
                    <a:pt x="181" y="36"/>
                    <a:pt x="182" y="36"/>
                  </a:cubicBezTo>
                  <a:cubicBezTo>
                    <a:pt x="186" y="38"/>
                    <a:pt x="188" y="39"/>
                    <a:pt x="189" y="42"/>
                  </a:cubicBezTo>
                  <a:cubicBezTo>
                    <a:pt x="189" y="43"/>
                    <a:pt x="189" y="44"/>
                    <a:pt x="189" y="44"/>
                  </a:cubicBezTo>
                  <a:cubicBezTo>
                    <a:pt x="189" y="44"/>
                    <a:pt x="190" y="45"/>
                    <a:pt x="190" y="45"/>
                  </a:cubicBezTo>
                  <a:cubicBezTo>
                    <a:pt x="191" y="47"/>
                    <a:pt x="192" y="47"/>
                    <a:pt x="193" y="48"/>
                  </a:cubicBezTo>
                  <a:cubicBezTo>
                    <a:pt x="193" y="49"/>
                    <a:pt x="193" y="50"/>
                    <a:pt x="193" y="50"/>
                  </a:cubicBezTo>
                  <a:cubicBezTo>
                    <a:pt x="193" y="51"/>
                    <a:pt x="194" y="51"/>
                    <a:pt x="194" y="51"/>
                  </a:cubicBezTo>
                  <a:cubicBezTo>
                    <a:pt x="194" y="52"/>
                    <a:pt x="194" y="53"/>
                    <a:pt x="194" y="53"/>
                  </a:cubicBezTo>
                  <a:cubicBezTo>
                    <a:pt x="194" y="54"/>
                    <a:pt x="194" y="54"/>
                    <a:pt x="195" y="55"/>
                  </a:cubicBezTo>
                  <a:cubicBezTo>
                    <a:pt x="195" y="56"/>
                    <a:pt x="195" y="58"/>
                    <a:pt x="195" y="59"/>
                  </a:cubicBezTo>
                  <a:cubicBezTo>
                    <a:pt x="195" y="60"/>
                    <a:pt x="198" y="61"/>
                    <a:pt x="197" y="62"/>
                  </a:cubicBezTo>
                  <a:cubicBezTo>
                    <a:pt x="196" y="62"/>
                    <a:pt x="196" y="63"/>
                    <a:pt x="195" y="63"/>
                  </a:cubicBezTo>
                  <a:cubicBezTo>
                    <a:pt x="195" y="64"/>
                    <a:pt x="194" y="63"/>
                    <a:pt x="194" y="64"/>
                  </a:cubicBezTo>
                  <a:cubicBezTo>
                    <a:pt x="192" y="65"/>
                    <a:pt x="191" y="66"/>
                    <a:pt x="191" y="67"/>
                  </a:cubicBezTo>
                  <a:cubicBezTo>
                    <a:pt x="189" y="69"/>
                    <a:pt x="186" y="71"/>
                    <a:pt x="183" y="71"/>
                  </a:cubicBezTo>
                  <a:cubicBezTo>
                    <a:pt x="182" y="71"/>
                    <a:pt x="181" y="69"/>
                    <a:pt x="182" y="69"/>
                  </a:cubicBezTo>
                  <a:cubicBezTo>
                    <a:pt x="183" y="68"/>
                    <a:pt x="185" y="71"/>
                    <a:pt x="186" y="69"/>
                  </a:cubicBezTo>
                  <a:cubicBezTo>
                    <a:pt x="187" y="68"/>
                    <a:pt x="185" y="66"/>
                    <a:pt x="187" y="66"/>
                  </a:cubicBezTo>
                  <a:cubicBezTo>
                    <a:pt x="188" y="66"/>
                    <a:pt x="189" y="66"/>
                    <a:pt x="190" y="64"/>
                  </a:cubicBezTo>
                  <a:cubicBezTo>
                    <a:pt x="190" y="64"/>
                    <a:pt x="190" y="62"/>
                    <a:pt x="190" y="62"/>
                  </a:cubicBezTo>
                  <a:cubicBezTo>
                    <a:pt x="191" y="60"/>
                    <a:pt x="188" y="60"/>
                    <a:pt x="187" y="59"/>
                  </a:cubicBezTo>
                  <a:cubicBezTo>
                    <a:pt x="187" y="58"/>
                    <a:pt x="188" y="56"/>
                    <a:pt x="187" y="55"/>
                  </a:cubicBezTo>
                  <a:cubicBezTo>
                    <a:pt x="186" y="55"/>
                    <a:pt x="187" y="54"/>
                    <a:pt x="187" y="54"/>
                  </a:cubicBezTo>
                  <a:cubicBezTo>
                    <a:pt x="186" y="53"/>
                    <a:pt x="186" y="54"/>
                    <a:pt x="185" y="53"/>
                  </a:cubicBezTo>
                  <a:cubicBezTo>
                    <a:pt x="184" y="53"/>
                    <a:pt x="185" y="51"/>
                    <a:pt x="184" y="50"/>
                  </a:cubicBezTo>
                  <a:cubicBezTo>
                    <a:pt x="184" y="49"/>
                    <a:pt x="182" y="49"/>
                    <a:pt x="183" y="47"/>
                  </a:cubicBezTo>
                  <a:cubicBezTo>
                    <a:pt x="184" y="45"/>
                    <a:pt x="182" y="46"/>
                    <a:pt x="181" y="45"/>
                  </a:cubicBezTo>
                  <a:cubicBezTo>
                    <a:pt x="181" y="44"/>
                    <a:pt x="181" y="43"/>
                    <a:pt x="180" y="43"/>
                  </a:cubicBezTo>
                  <a:cubicBezTo>
                    <a:pt x="179" y="43"/>
                    <a:pt x="179" y="43"/>
                    <a:pt x="178" y="42"/>
                  </a:cubicBezTo>
                  <a:cubicBezTo>
                    <a:pt x="177" y="42"/>
                    <a:pt x="174" y="36"/>
                    <a:pt x="174" y="37"/>
                  </a:cubicBezTo>
                  <a:cubicBezTo>
                    <a:pt x="171" y="38"/>
                    <a:pt x="169" y="39"/>
                    <a:pt x="166" y="39"/>
                  </a:cubicBezTo>
                  <a:cubicBezTo>
                    <a:pt x="165" y="39"/>
                    <a:pt x="164" y="38"/>
                    <a:pt x="163" y="37"/>
                  </a:cubicBezTo>
                  <a:cubicBezTo>
                    <a:pt x="163" y="36"/>
                    <a:pt x="162" y="36"/>
                    <a:pt x="162" y="36"/>
                  </a:cubicBezTo>
                  <a:cubicBezTo>
                    <a:pt x="161" y="35"/>
                    <a:pt x="161" y="34"/>
                    <a:pt x="161" y="34"/>
                  </a:cubicBezTo>
                  <a:cubicBezTo>
                    <a:pt x="159" y="34"/>
                    <a:pt x="159" y="33"/>
                    <a:pt x="157" y="32"/>
                  </a:cubicBezTo>
                  <a:cubicBezTo>
                    <a:pt x="156" y="31"/>
                    <a:pt x="155" y="31"/>
                    <a:pt x="153" y="29"/>
                  </a:cubicBezTo>
                  <a:cubicBezTo>
                    <a:pt x="153" y="28"/>
                    <a:pt x="151" y="29"/>
                    <a:pt x="151" y="27"/>
                  </a:cubicBezTo>
                  <a:cubicBezTo>
                    <a:pt x="150" y="26"/>
                    <a:pt x="149" y="26"/>
                    <a:pt x="148" y="25"/>
                  </a:cubicBezTo>
                  <a:cubicBezTo>
                    <a:pt x="146" y="23"/>
                    <a:pt x="144" y="21"/>
                    <a:pt x="141" y="22"/>
                  </a:cubicBezTo>
                  <a:cubicBezTo>
                    <a:pt x="140" y="22"/>
                    <a:pt x="138" y="22"/>
                    <a:pt x="137" y="22"/>
                  </a:cubicBezTo>
                  <a:cubicBezTo>
                    <a:pt x="135" y="22"/>
                    <a:pt x="135" y="21"/>
                    <a:pt x="135" y="19"/>
                  </a:cubicBezTo>
                  <a:cubicBezTo>
                    <a:pt x="135" y="18"/>
                    <a:pt x="133" y="17"/>
                    <a:pt x="133" y="16"/>
                  </a:cubicBezTo>
                  <a:cubicBezTo>
                    <a:pt x="133" y="15"/>
                    <a:pt x="131" y="14"/>
                    <a:pt x="131" y="13"/>
                  </a:cubicBezTo>
                  <a:cubicBezTo>
                    <a:pt x="130" y="12"/>
                    <a:pt x="129" y="11"/>
                    <a:pt x="127" y="11"/>
                  </a:cubicBezTo>
                  <a:cubicBezTo>
                    <a:pt x="127" y="11"/>
                    <a:pt x="126" y="10"/>
                    <a:pt x="126" y="10"/>
                  </a:cubicBezTo>
                  <a:cubicBezTo>
                    <a:pt x="126" y="9"/>
                    <a:pt x="125" y="9"/>
                    <a:pt x="124" y="9"/>
                  </a:cubicBezTo>
                  <a:cubicBezTo>
                    <a:pt x="124" y="8"/>
                    <a:pt x="119" y="12"/>
                    <a:pt x="118" y="13"/>
                  </a:cubicBezTo>
                  <a:cubicBezTo>
                    <a:pt x="117" y="14"/>
                    <a:pt x="117" y="15"/>
                    <a:pt x="116" y="16"/>
                  </a:cubicBezTo>
                  <a:cubicBezTo>
                    <a:pt x="116" y="17"/>
                    <a:pt x="115" y="17"/>
                    <a:pt x="115" y="17"/>
                  </a:cubicBezTo>
                  <a:cubicBezTo>
                    <a:pt x="115" y="17"/>
                    <a:pt x="114" y="17"/>
                    <a:pt x="114" y="18"/>
                  </a:cubicBezTo>
                  <a:cubicBezTo>
                    <a:pt x="114" y="20"/>
                    <a:pt x="117" y="21"/>
                    <a:pt x="118" y="23"/>
                  </a:cubicBezTo>
                  <a:cubicBezTo>
                    <a:pt x="120" y="25"/>
                    <a:pt x="122" y="27"/>
                    <a:pt x="123" y="29"/>
                  </a:cubicBezTo>
                  <a:cubicBezTo>
                    <a:pt x="125" y="31"/>
                    <a:pt x="125" y="34"/>
                    <a:pt x="125" y="37"/>
                  </a:cubicBezTo>
                  <a:cubicBezTo>
                    <a:pt x="125" y="37"/>
                    <a:pt x="126" y="44"/>
                    <a:pt x="127" y="42"/>
                  </a:cubicBezTo>
                  <a:cubicBezTo>
                    <a:pt x="128" y="43"/>
                    <a:pt x="129" y="46"/>
                    <a:pt x="130" y="44"/>
                  </a:cubicBezTo>
                  <a:cubicBezTo>
                    <a:pt x="131" y="42"/>
                    <a:pt x="133" y="44"/>
                    <a:pt x="134" y="45"/>
                  </a:cubicBezTo>
                  <a:cubicBezTo>
                    <a:pt x="135" y="46"/>
                    <a:pt x="135" y="47"/>
                    <a:pt x="137" y="48"/>
                  </a:cubicBezTo>
                  <a:cubicBezTo>
                    <a:pt x="138" y="48"/>
                    <a:pt x="139" y="48"/>
                    <a:pt x="140" y="48"/>
                  </a:cubicBezTo>
                  <a:cubicBezTo>
                    <a:pt x="140" y="49"/>
                    <a:pt x="139" y="50"/>
                    <a:pt x="139" y="50"/>
                  </a:cubicBezTo>
                  <a:cubicBezTo>
                    <a:pt x="140" y="52"/>
                    <a:pt x="141" y="53"/>
                    <a:pt x="143" y="54"/>
                  </a:cubicBezTo>
                  <a:cubicBezTo>
                    <a:pt x="142" y="52"/>
                    <a:pt x="144" y="52"/>
                    <a:pt x="146" y="51"/>
                  </a:cubicBezTo>
                  <a:cubicBezTo>
                    <a:pt x="147" y="51"/>
                    <a:pt x="147" y="50"/>
                    <a:pt x="147" y="50"/>
                  </a:cubicBezTo>
                  <a:cubicBezTo>
                    <a:pt x="148" y="50"/>
                    <a:pt x="149" y="51"/>
                    <a:pt x="149" y="52"/>
                  </a:cubicBezTo>
                  <a:cubicBezTo>
                    <a:pt x="150" y="53"/>
                    <a:pt x="152" y="53"/>
                    <a:pt x="154" y="53"/>
                  </a:cubicBezTo>
                  <a:cubicBezTo>
                    <a:pt x="156" y="53"/>
                    <a:pt x="156" y="51"/>
                    <a:pt x="157" y="50"/>
                  </a:cubicBezTo>
                  <a:cubicBezTo>
                    <a:pt x="158" y="53"/>
                    <a:pt x="159" y="55"/>
                    <a:pt x="160" y="57"/>
                  </a:cubicBezTo>
                  <a:cubicBezTo>
                    <a:pt x="161" y="58"/>
                    <a:pt x="163" y="60"/>
                    <a:pt x="162" y="61"/>
                  </a:cubicBezTo>
                  <a:cubicBezTo>
                    <a:pt x="162" y="61"/>
                    <a:pt x="159" y="59"/>
                    <a:pt x="159" y="59"/>
                  </a:cubicBezTo>
                  <a:cubicBezTo>
                    <a:pt x="158" y="59"/>
                    <a:pt x="157" y="60"/>
                    <a:pt x="157" y="60"/>
                  </a:cubicBezTo>
                  <a:cubicBezTo>
                    <a:pt x="157" y="60"/>
                    <a:pt x="156" y="60"/>
                    <a:pt x="155" y="60"/>
                  </a:cubicBezTo>
                  <a:cubicBezTo>
                    <a:pt x="155" y="60"/>
                    <a:pt x="153" y="61"/>
                    <a:pt x="152" y="61"/>
                  </a:cubicBezTo>
                  <a:cubicBezTo>
                    <a:pt x="150" y="60"/>
                    <a:pt x="150" y="60"/>
                    <a:pt x="149" y="61"/>
                  </a:cubicBezTo>
                  <a:cubicBezTo>
                    <a:pt x="148" y="61"/>
                    <a:pt x="147" y="61"/>
                    <a:pt x="147" y="61"/>
                  </a:cubicBezTo>
                  <a:cubicBezTo>
                    <a:pt x="146" y="62"/>
                    <a:pt x="145" y="62"/>
                    <a:pt x="144" y="63"/>
                  </a:cubicBezTo>
                  <a:cubicBezTo>
                    <a:pt x="142" y="63"/>
                    <a:pt x="145" y="61"/>
                    <a:pt x="144" y="62"/>
                  </a:cubicBezTo>
                  <a:cubicBezTo>
                    <a:pt x="143" y="62"/>
                    <a:pt x="142" y="63"/>
                    <a:pt x="141" y="63"/>
                  </a:cubicBezTo>
                  <a:cubicBezTo>
                    <a:pt x="140" y="63"/>
                    <a:pt x="139" y="63"/>
                    <a:pt x="138" y="63"/>
                  </a:cubicBezTo>
                  <a:cubicBezTo>
                    <a:pt x="136" y="63"/>
                    <a:pt x="133" y="64"/>
                    <a:pt x="130" y="66"/>
                  </a:cubicBezTo>
                  <a:cubicBezTo>
                    <a:pt x="128" y="67"/>
                    <a:pt x="127" y="69"/>
                    <a:pt x="124" y="70"/>
                  </a:cubicBezTo>
                  <a:cubicBezTo>
                    <a:pt x="124" y="71"/>
                    <a:pt x="121" y="71"/>
                    <a:pt x="121" y="72"/>
                  </a:cubicBezTo>
                  <a:cubicBezTo>
                    <a:pt x="121" y="73"/>
                    <a:pt x="123" y="73"/>
                    <a:pt x="122" y="75"/>
                  </a:cubicBezTo>
                  <a:cubicBezTo>
                    <a:pt x="121" y="76"/>
                    <a:pt x="121" y="77"/>
                    <a:pt x="123" y="77"/>
                  </a:cubicBezTo>
                  <a:cubicBezTo>
                    <a:pt x="125" y="78"/>
                    <a:pt x="128" y="78"/>
                    <a:pt x="130" y="80"/>
                  </a:cubicBezTo>
                  <a:cubicBezTo>
                    <a:pt x="131" y="80"/>
                    <a:pt x="131" y="81"/>
                    <a:pt x="131" y="82"/>
                  </a:cubicBezTo>
                  <a:cubicBezTo>
                    <a:pt x="132" y="84"/>
                    <a:pt x="130" y="84"/>
                    <a:pt x="129" y="86"/>
                  </a:cubicBezTo>
                  <a:cubicBezTo>
                    <a:pt x="129" y="88"/>
                    <a:pt x="134" y="87"/>
                    <a:pt x="132" y="90"/>
                  </a:cubicBezTo>
                  <a:cubicBezTo>
                    <a:pt x="132" y="91"/>
                    <a:pt x="130" y="91"/>
                    <a:pt x="129" y="91"/>
                  </a:cubicBezTo>
                  <a:cubicBezTo>
                    <a:pt x="128" y="91"/>
                    <a:pt x="127" y="89"/>
                    <a:pt x="127" y="88"/>
                  </a:cubicBezTo>
                  <a:cubicBezTo>
                    <a:pt x="127" y="87"/>
                    <a:pt x="128" y="87"/>
                    <a:pt x="127" y="87"/>
                  </a:cubicBezTo>
                  <a:cubicBezTo>
                    <a:pt x="126" y="87"/>
                    <a:pt x="125" y="86"/>
                    <a:pt x="124" y="87"/>
                  </a:cubicBezTo>
                  <a:cubicBezTo>
                    <a:pt x="124" y="87"/>
                    <a:pt x="124" y="86"/>
                    <a:pt x="123" y="86"/>
                  </a:cubicBezTo>
                  <a:cubicBezTo>
                    <a:pt x="123" y="87"/>
                    <a:pt x="122" y="88"/>
                    <a:pt x="122" y="89"/>
                  </a:cubicBezTo>
                  <a:cubicBezTo>
                    <a:pt x="122" y="90"/>
                    <a:pt x="124" y="89"/>
                    <a:pt x="124" y="90"/>
                  </a:cubicBezTo>
                  <a:cubicBezTo>
                    <a:pt x="124" y="91"/>
                    <a:pt x="123" y="89"/>
                    <a:pt x="122" y="90"/>
                  </a:cubicBezTo>
                  <a:cubicBezTo>
                    <a:pt x="121" y="90"/>
                    <a:pt x="123" y="91"/>
                    <a:pt x="122" y="92"/>
                  </a:cubicBezTo>
                  <a:cubicBezTo>
                    <a:pt x="121" y="93"/>
                    <a:pt x="122" y="94"/>
                    <a:pt x="122" y="95"/>
                  </a:cubicBezTo>
                  <a:cubicBezTo>
                    <a:pt x="122" y="97"/>
                    <a:pt x="120" y="97"/>
                    <a:pt x="119" y="97"/>
                  </a:cubicBezTo>
                  <a:cubicBezTo>
                    <a:pt x="118" y="97"/>
                    <a:pt x="119" y="98"/>
                    <a:pt x="118" y="98"/>
                  </a:cubicBezTo>
                  <a:cubicBezTo>
                    <a:pt x="117" y="99"/>
                    <a:pt x="116" y="98"/>
                    <a:pt x="116" y="100"/>
                  </a:cubicBezTo>
                  <a:cubicBezTo>
                    <a:pt x="116" y="101"/>
                    <a:pt x="115" y="102"/>
                    <a:pt x="115" y="103"/>
                  </a:cubicBezTo>
                  <a:cubicBezTo>
                    <a:pt x="115" y="103"/>
                    <a:pt x="116" y="107"/>
                    <a:pt x="117" y="107"/>
                  </a:cubicBezTo>
                  <a:cubicBezTo>
                    <a:pt x="116" y="108"/>
                    <a:pt x="115" y="106"/>
                    <a:pt x="114" y="107"/>
                  </a:cubicBezTo>
                  <a:cubicBezTo>
                    <a:pt x="114" y="107"/>
                    <a:pt x="115" y="108"/>
                    <a:pt x="114" y="109"/>
                  </a:cubicBezTo>
                  <a:cubicBezTo>
                    <a:pt x="114" y="109"/>
                    <a:pt x="113" y="107"/>
                    <a:pt x="113" y="108"/>
                  </a:cubicBezTo>
                  <a:cubicBezTo>
                    <a:pt x="112" y="108"/>
                    <a:pt x="114" y="109"/>
                    <a:pt x="113" y="110"/>
                  </a:cubicBezTo>
                  <a:cubicBezTo>
                    <a:pt x="112" y="110"/>
                    <a:pt x="112" y="110"/>
                    <a:pt x="111" y="110"/>
                  </a:cubicBezTo>
                  <a:cubicBezTo>
                    <a:pt x="111" y="111"/>
                    <a:pt x="111" y="111"/>
                    <a:pt x="110" y="111"/>
                  </a:cubicBezTo>
                  <a:cubicBezTo>
                    <a:pt x="107" y="111"/>
                    <a:pt x="110" y="109"/>
                    <a:pt x="111" y="108"/>
                  </a:cubicBezTo>
                  <a:cubicBezTo>
                    <a:pt x="112" y="107"/>
                    <a:pt x="110" y="107"/>
                    <a:pt x="109" y="106"/>
                  </a:cubicBezTo>
                  <a:cubicBezTo>
                    <a:pt x="108" y="106"/>
                    <a:pt x="108" y="105"/>
                    <a:pt x="108" y="104"/>
                  </a:cubicBezTo>
                  <a:cubicBezTo>
                    <a:pt x="108" y="104"/>
                    <a:pt x="108" y="103"/>
                    <a:pt x="108" y="103"/>
                  </a:cubicBezTo>
                  <a:cubicBezTo>
                    <a:pt x="107" y="103"/>
                    <a:pt x="106" y="104"/>
                    <a:pt x="106" y="103"/>
                  </a:cubicBezTo>
                  <a:cubicBezTo>
                    <a:pt x="105" y="103"/>
                    <a:pt x="109" y="100"/>
                    <a:pt x="108" y="100"/>
                  </a:cubicBezTo>
                  <a:cubicBezTo>
                    <a:pt x="108" y="99"/>
                    <a:pt x="105" y="104"/>
                    <a:pt x="105" y="104"/>
                  </a:cubicBezTo>
                  <a:cubicBezTo>
                    <a:pt x="104" y="106"/>
                    <a:pt x="103" y="108"/>
                    <a:pt x="103" y="110"/>
                  </a:cubicBezTo>
                  <a:cubicBezTo>
                    <a:pt x="103" y="111"/>
                    <a:pt x="104" y="109"/>
                    <a:pt x="104" y="109"/>
                  </a:cubicBezTo>
                  <a:cubicBezTo>
                    <a:pt x="103" y="110"/>
                    <a:pt x="106" y="110"/>
                    <a:pt x="106" y="110"/>
                  </a:cubicBezTo>
                  <a:cubicBezTo>
                    <a:pt x="107" y="111"/>
                    <a:pt x="106" y="113"/>
                    <a:pt x="106" y="114"/>
                  </a:cubicBezTo>
                  <a:cubicBezTo>
                    <a:pt x="105" y="114"/>
                    <a:pt x="105" y="110"/>
                    <a:pt x="103" y="111"/>
                  </a:cubicBezTo>
                  <a:cubicBezTo>
                    <a:pt x="103" y="111"/>
                    <a:pt x="103" y="112"/>
                    <a:pt x="103" y="112"/>
                  </a:cubicBezTo>
                  <a:cubicBezTo>
                    <a:pt x="102" y="113"/>
                    <a:pt x="102" y="113"/>
                    <a:pt x="102" y="114"/>
                  </a:cubicBezTo>
                  <a:cubicBezTo>
                    <a:pt x="102" y="114"/>
                    <a:pt x="102" y="114"/>
                    <a:pt x="102" y="114"/>
                  </a:cubicBezTo>
                  <a:cubicBezTo>
                    <a:pt x="101" y="115"/>
                    <a:pt x="101" y="115"/>
                    <a:pt x="101" y="116"/>
                  </a:cubicBezTo>
                  <a:cubicBezTo>
                    <a:pt x="101" y="117"/>
                    <a:pt x="101" y="117"/>
                    <a:pt x="100" y="117"/>
                  </a:cubicBezTo>
                  <a:cubicBezTo>
                    <a:pt x="99" y="117"/>
                    <a:pt x="99" y="119"/>
                    <a:pt x="99" y="119"/>
                  </a:cubicBezTo>
                  <a:cubicBezTo>
                    <a:pt x="99" y="120"/>
                    <a:pt x="99" y="123"/>
                    <a:pt x="99" y="124"/>
                  </a:cubicBezTo>
                  <a:cubicBezTo>
                    <a:pt x="99" y="123"/>
                    <a:pt x="99" y="122"/>
                    <a:pt x="99" y="122"/>
                  </a:cubicBezTo>
                  <a:cubicBezTo>
                    <a:pt x="98" y="124"/>
                    <a:pt x="98" y="125"/>
                    <a:pt x="98" y="126"/>
                  </a:cubicBezTo>
                  <a:cubicBezTo>
                    <a:pt x="97" y="127"/>
                    <a:pt x="95" y="129"/>
                    <a:pt x="94" y="128"/>
                  </a:cubicBezTo>
                  <a:cubicBezTo>
                    <a:pt x="95" y="128"/>
                    <a:pt x="95" y="128"/>
                    <a:pt x="96" y="128"/>
                  </a:cubicBezTo>
                  <a:cubicBezTo>
                    <a:pt x="96" y="129"/>
                    <a:pt x="96" y="129"/>
                    <a:pt x="97" y="130"/>
                  </a:cubicBezTo>
                  <a:cubicBezTo>
                    <a:pt x="97" y="130"/>
                    <a:pt x="99" y="130"/>
                    <a:pt x="99" y="130"/>
                  </a:cubicBezTo>
                  <a:cubicBezTo>
                    <a:pt x="98" y="130"/>
                    <a:pt x="96" y="129"/>
                    <a:pt x="96" y="131"/>
                  </a:cubicBezTo>
                  <a:cubicBezTo>
                    <a:pt x="96" y="131"/>
                    <a:pt x="95" y="131"/>
                    <a:pt x="95" y="131"/>
                  </a:cubicBezTo>
                  <a:cubicBezTo>
                    <a:pt x="94" y="131"/>
                    <a:pt x="95" y="133"/>
                    <a:pt x="95" y="133"/>
                  </a:cubicBezTo>
                  <a:cubicBezTo>
                    <a:pt x="95" y="133"/>
                    <a:pt x="94" y="132"/>
                    <a:pt x="94" y="133"/>
                  </a:cubicBezTo>
                  <a:cubicBezTo>
                    <a:pt x="93" y="134"/>
                    <a:pt x="94" y="134"/>
                    <a:pt x="95" y="135"/>
                  </a:cubicBezTo>
                  <a:cubicBezTo>
                    <a:pt x="96" y="136"/>
                    <a:pt x="96" y="137"/>
                    <a:pt x="96" y="138"/>
                  </a:cubicBezTo>
                  <a:cubicBezTo>
                    <a:pt x="96" y="139"/>
                    <a:pt x="99" y="142"/>
                    <a:pt x="98" y="143"/>
                  </a:cubicBezTo>
                  <a:cubicBezTo>
                    <a:pt x="98" y="143"/>
                    <a:pt x="97" y="142"/>
                    <a:pt x="97" y="142"/>
                  </a:cubicBezTo>
                  <a:cubicBezTo>
                    <a:pt x="96" y="143"/>
                    <a:pt x="96" y="144"/>
                    <a:pt x="95" y="144"/>
                  </a:cubicBezTo>
                  <a:cubicBezTo>
                    <a:pt x="95" y="145"/>
                    <a:pt x="94" y="147"/>
                    <a:pt x="94" y="147"/>
                  </a:cubicBezTo>
                  <a:cubicBezTo>
                    <a:pt x="93" y="147"/>
                    <a:pt x="94" y="146"/>
                    <a:pt x="94" y="145"/>
                  </a:cubicBezTo>
                  <a:cubicBezTo>
                    <a:pt x="93" y="145"/>
                    <a:pt x="92" y="148"/>
                    <a:pt x="91" y="147"/>
                  </a:cubicBezTo>
                  <a:cubicBezTo>
                    <a:pt x="89" y="147"/>
                    <a:pt x="89" y="145"/>
                    <a:pt x="87" y="144"/>
                  </a:cubicBezTo>
                  <a:cubicBezTo>
                    <a:pt x="86" y="144"/>
                    <a:pt x="83" y="146"/>
                    <a:pt x="82" y="143"/>
                  </a:cubicBezTo>
                  <a:cubicBezTo>
                    <a:pt x="82" y="142"/>
                    <a:pt x="83" y="141"/>
                    <a:pt x="83" y="141"/>
                  </a:cubicBezTo>
                  <a:cubicBezTo>
                    <a:pt x="83" y="140"/>
                    <a:pt x="82" y="139"/>
                    <a:pt x="82" y="139"/>
                  </a:cubicBezTo>
                  <a:cubicBezTo>
                    <a:pt x="82" y="138"/>
                    <a:pt x="86" y="134"/>
                    <a:pt x="87" y="134"/>
                  </a:cubicBezTo>
                  <a:cubicBezTo>
                    <a:pt x="87" y="132"/>
                    <a:pt x="85" y="132"/>
                    <a:pt x="83" y="131"/>
                  </a:cubicBezTo>
                  <a:cubicBezTo>
                    <a:pt x="82" y="131"/>
                    <a:pt x="82" y="131"/>
                    <a:pt x="81" y="130"/>
                  </a:cubicBezTo>
                  <a:cubicBezTo>
                    <a:pt x="81" y="130"/>
                    <a:pt x="79" y="129"/>
                    <a:pt x="80" y="129"/>
                  </a:cubicBezTo>
                  <a:cubicBezTo>
                    <a:pt x="77" y="128"/>
                    <a:pt x="75" y="130"/>
                    <a:pt x="73" y="131"/>
                  </a:cubicBezTo>
                  <a:cubicBezTo>
                    <a:pt x="73" y="132"/>
                    <a:pt x="72" y="133"/>
                    <a:pt x="71" y="133"/>
                  </a:cubicBezTo>
                  <a:cubicBezTo>
                    <a:pt x="70" y="133"/>
                    <a:pt x="69" y="132"/>
                    <a:pt x="67" y="133"/>
                  </a:cubicBezTo>
                  <a:cubicBezTo>
                    <a:pt x="66" y="133"/>
                    <a:pt x="73" y="135"/>
                    <a:pt x="73" y="135"/>
                  </a:cubicBezTo>
                  <a:cubicBezTo>
                    <a:pt x="74" y="136"/>
                    <a:pt x="74" y="137"/>
                    <a:pt x="75" y="137"/>
                  </a:cubicBezTo>
                  <a:cubicBezTo>
                    <a:pt x="75" y="139"/>
                    <a:pt x="76" y="138"/>
                    <a:pt x="76" y="137"/>
                  </a:cubicBezTo>
                  <a:cubicBezTo>
                    <a:pt x="76" y="138"/>
                    <a:pt x="75" y="139"/>
                    <a:pt x="76" y="140"/>
                  </a:cubicBezTo>
                  <a:cubicBezTo>
                    <a:pt x="76" y="140"/>
                    <a:pt x="77" y="142"/>
                    <a:pt x="77" y="142"/>
                  </a:cubicBezTo>
                  <a:cubicBezTo>
                    <a:pt x="77" y="143"/>
                    <a:pt x="78" y="146"/>
                    <a:pt x="78" y="147"/>
                  </a:cubicBezTo>
                  <a:cubicBezTo>
                    <a:pt x="78" y="148"/>
                    <a:pt x="79" y="149"/>
                    <a:pt x="80" y="149"/>
                  </a:cubicBezTo>
                  <a:cubicBezTo>
                    <a:pt x="81" y="148"/>
                    <a:pt x="81" y="148"/>
                    <a:pt x="83" y="149"/>
                  </a:cubicBezTo>
                  <a:cubicBezTo>
                    <a:pt x="84" y="150"/>
                    <a:pt x="84" y="150"/>
                    <a:pt x="85" y="151"/>
                  </a:cubicBezTo>
                  <a:cubicBezTo>
                    <a:pt x="85" y="152"/>
                    <a:pt x="84" y="152"/>
                    <a:pt x="85" y="153"/>
                  </a:cubicBezTo>
                  <a:cubicBezTo>
                    <a:pt x="85" y="153"/>
                    <a:pt x="86" y="154"/>
                    <a:pt x="86" y="153"/>
                  </a:cubicBezTo>
                  <a:cubicBezTo>
                    <a:pt x="87" y="155"/>
                    <a:pt x="86" y="158"/>
                    <a:pt x="87" y="160"/>
                  </a:cubicBezTo>
                  <a:cubicBezTo>
                    <a:pt x="88" y="160"/>
                    <a:pt x="90" y="163"/>
                    <a:pt x="90" y="163"/>
                  </a:cubicBezTo>
                  <a:cubicBezTo>
                    <a:pt x="88" y="163"/>
                    <a:pt x="87" y="159"/>
                    <a:pt x="85" y="161"/>
                  </a:cubicBezTo>
                  <a:cubicBezTo>
                    <a:pt x="86" y="160"/>
                    <a:pt x="82" y="159"/>
                    <a:pt x="82" y="159"/>
                  </a:cubicBezTo>
                  <a:cubicBezTo>
                    <a:pt x="81" y="159"/>
                    <a:pt x="80" y="161"/>
                    <a:pt x="79" y="161"/>
                  </a:cubicBezTo>
                  <a:cubicBezTo>
                    <a:pt x="79" y="161"/>
                    <a:pt x="79" y="160"/>
                    <a:pt x="79" y="160"/>
                  </a:cubicBezTo>
                  <a:cubicBezTo>
                    <a:pt x="79" y="160"/>
                    <a:pt x="77" y="160"/>
                    <a:pt x="76" y="160"/>
                  </a:cubicBezTo>
                  <a:cubicBezTo>
                    <a:pt x="76" y="161"/>
                    <a:pt x="76" y="164"/>
                    <a:pt x="76" y="164"/>
                  </a:cubicBezTo>
                  <a:cubicBezTo>
                    <a:pt x="76" y="166"/>
                    <a:pt x="76" y="167"/>
                    <a:pt x="75" y="168"/>
                  </a:cubicBezTo>
                  <a:cubicBezTo>
                    <a:pt x="74" y="169"/>
                    <a:pt x="73" y="170"/>
                    <a:pt x="73" y="171"/>
                  </a:cubicBezTo>
                  <a:cubicBezTo>
                    <a:pt x="72" y="172"/>
                    <a:pt x="73" y="173"/>
                    <a:pt x="72" y="174"/>
                  </a:cubicBezTo>
                  <a:cubicBezTo>
                    <a:pt x="72" y="176"/>
                    <a:pt x="70" y="177"/>
                    <a:pt x="71" y="179"/>
                  </a:cubicBezTo>
                  <a:cubicBezTo>
                    <a:pt x="72" y="181"/>
                    <a:pt x="74" y="182"/>
                    <a:pt x="76" y="182"/>
                  </a:cubicBezTo>
                  <a:cubicBezTo>
                    <a:pt x="77" y="183"/>
                    <a:pt x="79" y="184"/>
                    <a:pt x="79" y="185"/>
                  </a:cubicBezTo>
                  <a:cubicBezTo>
                    <a:pt x="79" y="186"/>
                    <a:pt x="79" y="186"/>
                    <a:pt x="80" y="187"/>
                  </a:cubicBezTo>
                  <a:cubicBezTo>
                    <a:pt x="80" y="187"/>
                    <a:pt x="81" y="188"/>
                    <a:pt x="81" y="188"/>
                  </a:cubicBezTo>
                  <a:cubicBezTo>
                    <a:pt x="79" y="189"/>
                    <a:pt x="78" y="188"/>
                    <a:pt x="77" y="188"/>
                  </a:cubicBezTo>
                  <a:cubicBezTo>
                    <a:pt x="76" y="188"/>
                    <a:pt x="77" y="190"/>
                    <a:pt x="75" y="190"/>
                  </a:cubicBezTo>
                  <a:cubicBezTo>
                    <a:pt x="73" y="190"/>
                    <a:pt x="70" y="188"/>
                    <a:pt x="69" y="190"/>
                  </a:cubicBezTo>
                  <a:cubicBezTo>
                    <a:pt x="68" y="188"/>
                    <a:pt x="67" y="190"/>
                    <a:pt x="66" y="190"/>
                  </a:cubicBezTo>
                  <a:cubicBezTo>
                    <a:pt x="65" y="190"/>
                    <a:pt x="64" y="189"/>
                    <a:pt x="64" y="189"/>
                  </a:cubicBezTo>
                  <a:cubicBezTo>
                    <a:pt x="63" y="189"/>
                    <a:pt x="59" y="187"/>
                    <a:pt x="58" y="189"/>
                  </a:cubicBezTo>
                  <a:cubicBezTo>
                    <a:pt x="58" y="190"/>
                    <a:pt x="60" y="190"/>
                    <a:pt x="60" y="191"/>
                  </a:cubicBezTo>
                  <a:cubicBezTo>
                    <a:pt x="60" y="192"/>
                    <a:pt x="58" y="192"/>
                    <a:pt x="58" y="193"/>
                  </a:cubicBezTo>
                  <a:cubicBezTo>
                    <a:pt x="57" y="193"/>
                    <a:pt x="62" y="196"/>
                    <a:pt x="62" y="196"/>
                  </a:cubicBezTo>
                  <a:cubicBezTo>
                    <a:pt x="63" y="197"/>
                    <a:pt x="64" y="197"/>
                    <a:pt x="64" y="198"/>
                  </a:cubicBezTo>
                  <a:cubicBezTo>
                    <a:pt x="65" y="198"/>
                    <a:pt x="66" y="197"/>
                    <a:pt x="67" y="197"/>
                  </a:cubicBezTo>
                  <a:cubicBezTo>
                    <a:pt x="67" y="197"/>
                    <a:pt x="67" y="196"/>
                    <a:pt x="67" y="196"/>
                  </a:cubicBezTo>
                  <a:cubicBezTo>
                    <a:pt x="67" y="196"/>
                    <a:pt x="68" y="197"/>
                    <a:pt x="68" y="197"/>
                  </a:cubicBezTo>
                  <a:cubicBezTo>
                    <a:pt x="69" y="197"/>
                    <a:pt x="69" y="197"/>
                    <a:pt x="70" y="198"/>
                  </a:cubicBezTo>
                  <a:cubicBezTo>
                    <a:pt x="71" y="198"/>
                    <a:pt x="71" y="199"/>
                    <a:pt x="71" y="201"/>
                  </a:cubicBezTo>
                  <a:cubicBezTo>
                    <a:pt x="71" y="201"/>
                    <a:pt x="71" y="202"/>
                    <a:pt x="71" y="202"/>
                  </a:cubicBezTo>
                  <a:cubicBezTo>
                    <a:pt x="70" y="203"/>
                    <a:pt x="70" y="202"/>
                    <a:pt x="70" y="202"/>
                  </a:cubicBezTo>
                  <a:cubicBezTo>
                    <a:pt x="69" y="203"/>
                    <a:pt x="70" y="204"/>
                    <a:pt x="69" y="204"/>
                  </a:cubicBezTo>
                  <a:cubicBezTo>
                    <a:pt x="69" y="204"/>
                    <a:pt x="68" y="204"/>
                    <a:pt x="68" y="204"/>
                  </a:cubicBezTo>
                  <a:cubicBezTo>
                    <a:pt x="66" y="204"/>
                    <a:pt x="65" y="204"/>
                    <a:pt x="63" y="204"/>
                  </a:cubicBezTo>
                  <a:cubicBezTo>
                    <a:pt x="62" y="204"/>
                    <a:pt x="61" y="204"/>
                    <a:pt x="60" y="203"/>
                  </a:cubicBezTo>
                  <a:cubicBezTo>
                    <a:pt x="60" y="203"/>
                    <a:pt x="59" y="203"/>
                    <a:pt x="60" y="202"/>
                  </a:cubicBezTo>
                  <a:cubicBezTo>
                    <a:pt x="60" y="202"/>
                    <a:pt x="62" y="203"/>
                    <a:pt x="62" y="203"/>
                  </a:cubicBezTo>
                  <a:cubicBezTo>
                    <a:pt x="62" y="202"/>
                    <a:pt x="59" y="202"/>
                    <a:pt x="59" y="202"/>
                  </a:cubicBezTo>
                  <a:cubicBezTo>
                    <a:pt x="57" y="201"/>
                    <a:pt x="56" y="201"/>
                    <a:pt x="56" y="202"/>
                  </a:cubicBezTo>
                  <a:cubicBezTo>
                    <a:pt x="55" y="203"/>
                    <a:pt x="52" y="201"/>
                    <a:pt x="52" y="201"/>
                  </a:cubicBezTo>
                  <a:cubicBezTo>
                    <a:pt x="51" y="201"/>
                    <a:pt x="51" y="201"/>
                    <a:pt x="51" y="200"/>
                  </a:cubicBezTo>
                  <a:cubicBezTo>
                    <a:pt x="50" y="200"/>
                    <a:pt x="51" y="197"/>
                    <a:pt x="51" y="198"/>
                  </a:cubicBezTo>
                  <a:cubicBezTo>
                    <a:pt x="51" y="197"/>
                    <a:pt x="50" y="199"/>
                    <a:pt x="50" y="198"/>
                  </a:cubicBezTo>
                  <a:cubicBezTo>
                    <a:pt x="49" y="198"/>
                    <a:pt x="51" y="197"/>
                    <a:pt x="50" y="196"/>
                  </a:cubicBezTo>
                  <a:cubicBezTo>
                    <a:pt x="49" y="196"/>
                    <a:pt x="49" y="196"/>
                    <a:pt x="49" y="196"/>
                  </a:cubicBezTo>
                  <a:cubicBezTo>
                    <a:pt x="48" y="196"/>
                    <a:pt x="49" y="195"/>
                    <a:pt x="49" y="195"/>
                  </a:cubicBezTo>
                  <a:cubicBezTo>
                    <a:pt x="48" y="194"/>
                    <a:pt x="45" y="191"/>
                    <a:pt x="44" y="192"/>
                  </a:cubicBezTo>
                  <a:cubicBezTo>
                    <a:pt x="45" y="191"/>
                    <a:pt x="46" y="190"/>
                    <a:pt x="46" y="189"/>
                  </a:cubicBezTo>
                  <a:cubicBezTo>
                    <a:pt x="46" y="189"/>
                    <a:pt x="45" y="186"/>
                    <a:pt x="44" y="186"/>
                  </a:cubicBezTo>
                  <a:cubicBezTo>
                    <a:pt x="45" y="185"/>
                    <a:pt x="46" y="187"/>
                    <a:pt x="46" y="186"/>
                  </a:cubicBezTo>
                  <a:cubicBezTo>
                    <a:pt x="46" y="186"/>
                    <a:pt x="44" y="184"/>
                    <a:pt x="44" y="184"/>
                  </a:cubicBezTo>
                  <a:cubicBezTo>
                    <a:pt x="43" y="183"/>
                    <a:pt x="43" y="183"/>
                    <a:pt x="42" y="182"/>
                  </a:cubicBezTo>
                  <a:cubicBezTo>
                    <a:pt x="40" y="182"/>
                    <a:pt x="39" y="182"/>
                    <a:pt x="37" y="181"/>
                  </a:cubicBezTo>
                  <a:cubicBezTo>
                    <a:pt x="37" y="181"/>
                    <a:pt x="35" y="182"/>
                    <a:pt x="35" y="182"/>
                  </a:cubicBezTo>
                  <a:cubicBezTo>
                    <a:pt x="34" y="181"/>
                    <a:pt x="36" y="180"/>
                    <a:pt x="36" y="180"/>
                  </a:cubicBezTo>
                  <a:cubicBezTo>
                    <a:pt x="37" y="179"/>
                    <a:pt x="34" y="178"/>
                    <a:pt x="33" y="178"/>
                  </a:cubicBezTo>
                  <a:cubicBezTo>
                    <a:pt x="33" y="178"/>
                    <a:pt x="32" y="178"/>
                    <a:pt x="31" y="178"/>
                  </a:cubicBezTo>
                  <a:cubicBezTo>
                    <a:pt x="30" y="178"/>
                    <a:pt x="30" y="177"/>
                    <a:pt x="29" y="177"/>
                  </a:cubicBezTo>
                  <a:cubicBezTo>
                    <a:pt x="29" y="176"/>
                    <a:pt x="28" y="176"/>
                    <a:pt x="28" y="176"/>
                  </a:cubicBezTo>
                  <a:cubicBezTo>
                    <a:pt x="28" y="176"/>
                    <a:pt x="28" y="176"/>
                    <a:pt x="28" y="176"/>
                  </a:cubicBezTo>
                  <a:cubicBezTo>
                    <a:pt x="28" y="175"/>
                    <a:pt x="27" y="176"/>
                    <a:pt x="27" y="176"/>
                  </a:cubicBezTo>
                  <a:cubicBezTo>
                    <a:pt x="27" y="175"/>
                    <a:pt x="28" y="175"/>
                    <a:pt x="28" y="175"/>
                  </a:cubicBezTo>
                  <a:cubicBezTo>
                    <a:pt x="28" y="174"/>
                    <a:pt x="27" y="174"/>
                    <a:pt x="26" y="174"/>
                  </a:cubicBezTo>
                  <a:cubicBezTo>
                    <a:pt x="25" y="174"/>
                    <a:pt x="23" y="174"/>
                    <a:pt x="24" y="174"/>
                  </a:cubicBezTo>
                  <a:cubicBezTo>
                    <a:pt x="25" y="174"/>
                    <a:pt x="29" y="173"/>
                    <a:pt x="30" y="173"/>
                  </a:cubicBezTo>
                  <a:cubicBezTo>
                    <a:pt x="30" y="174"/>
                    <a:pt x="29" y="174"/>
                    <a:pt x="30" y="175"/>
                  </a:cubicBezTo>
                  <a:cubicBezTo>
                    <a:pt x="31" y="175"/>
                    <a:pt x="32" y="176"/>
                    <a:pt x="32" y="176"/>
                  </a:cubicBezTo>
                  <a:cubicBezTo>
                    <a:pt x="33" y="176"/>
                    <a:pt x="34" y="177"/>
                    <a:pt x="35" y="177"/>
                  </a:cubicBezTo>
                  <a:cubicBezTo>
                    <a:pt x="37" y="177"/>
                    <a:pt x="36" y="175"/>
                    <a:pt x="37" y="175"/>
                  </a:cubicBezTo>
                  <a:cubicBezTo>
                    <a:pt x="37" y="175"/>
                    <a:pt x="36" y="176"/>
                    <a:pt x="38" y="176"/>
                  </a:cubicBezTo>
                  <a:cubicBezTo>
                    <a:pt x="38" y="176"/>
                    <a:pt x="38" y="176"/>
                    <a:pt x="39" y="176"/>
                  </a:cubicBezTo>
                  <a:cubicBezTo>
                    <a:pt x="39" y="176"/>
                    <a:pt x="39" y="177"/>
                    <a:pt x="40" y="177"/>
                  </a:cubicBezTo>
                  <a:cubicBezTo>
                    <a:pt x="40" y="177"/>
                    <a:pt x="40" y="176"/>
                    <a:pt x="41" y="176"/>
                  </a:cubicBezTo>
                  <a:cubicBezTo>
                    <a:pt x="43" y="176"/>
                    <a:pt x="44" y="176"/>
                    <a:pt x="45" y="177"/>
                  </a:cubicBezTo>
                  <a:cubicBezTo>
                    <a:pt x="47" y="177"/>
                    <a:pt x="51" y="176"/>
                    <a:pt x="53" y="175"/>
                  </a:cubicBezTo>
                  <a:cubicBezTo>
                    <a:pt x="56" y="175"/>
                    <a:pt x="59" y="176"/>
                    <a:pt x="62" y="175"/>
                  </a:cubicBezTo>
                  <a:cubicBezTo>
                    <a:pt x="64" y="173"/>
                    <a:pt x="66" y="171"/>
                    <a:pt x="68" y="169"/>
                  </a:cubicBezTo>
                  <a:cubicBezTo>
                    <a:pt x="69" y="167"/>
                    <a:pt x="69" y="164"/>
                    <a:pt x="70" y="162"/>
                  </a:cubicBezTo>
                  <a:cubicBezTo>
                    <a:pt x="70" y="160"/>
                    <a:pt x="70" y="157"/>
                    <a:pt x="69" y="155"/>
                  </a:cubicBezTo>
                  <a:cubicBezTo>
                    <a:pt x="68" y="154"/>
                    <a:pt x="68" y="155"/>
                    <a:pt x="67" y="155"/>
                  </a:cubicBezTo>
                  <a:cubicBezTo>
                    <a:pt x="66" y="154"/>
                    <a:pt x="67" y="152"/>
                    <a:pt x="65" y="152"/>
                  </a:cubicBezTo>
                  <a:cubicBezTo>
                    <a:pt x="65" y="152"/>
                    <a:pt x="65" y="152"/>
                    <a:pt x="65" y="152"/>
                  </a:cubicBezTo>
                  <a:cubicBezTo>
                    <a:pt x="64" y="152"/>
                    <a:pt x="64" y="151"/>
                    <a:pt x="64" y="150"/>
                  </a:cubicBezTo>
                  <a:cubicBezTo>
                    <a:pt x="63" y="148"/>
                    <a:pt x="62" y="150"/>
                    <a:pt x="61" y="150"/>
                  </a:cubicBezTo>
                  <a:cubicBezTo>
                    <a:pt x="61" y="150"/>
                    <a:pt x="60" y="149"/>
                    <a:pt x="60" y="149"/>
                  </a:cubicBezTo>
                  <a:cubicBezTo>
                    <a:pt x="59" y="148"/>
                    <a:pt x="59" y="149"/>
                    <a:pt x="58" y="148"/>
                  </a:cubicBezTo>
                  <a:cubicBezTo>
                    <a:pt x="58" y="148"/>
                    <a:pt x="55" y="147"/>
                    <a:pt x="55" y="147"/>
                  </a:cubicBezTo>
                  <a:cubicBezTo>
                    <a:pt x="55" y="147"/>
                    <a:pt x="57" y="147"/>
                    <a:pt x="56" y="148"/>
                  </a:cubicBezTo>
                  <a:cubicBezTo>
                    <a:pt x="56" y="149"/>
                    <a:pt x="50" y="146"/>
                    <a:pt x="49" y="146"/>
                  </a:cubicBezTo>
                  <a:cubicBezTo>
                    <a:pt x="49" y="147"/>
                    <a:pt x="49" y="147"/>
                    <a:pt x="49" y="147"/>
                  </a:cubicBezTo>
                  <a:cubicBezTo>
                    <a:pt x="49" y="147"/>
                    <a:pt x="49" y="147"/>
                    <a:pt x="49" y="147"/>
                  </a:cubicBezTo>
                  <a:cubicBezTo>
                    <a:pt x="49" y="147"/>
                    <a:pt x="50" y="147"/>
                    <a:pt x="50" y="147"/>
                  </a:cubicBezTo>
                  <a:cubicBezTo>
                    <a:pt x="50" y="148"/>
                    <a:pt x="48" y="147"/>
                    <a:pt x="48" y="147"/>
                  </a:cubicBezTo>
                  <a:cubicBezTo>
                    <a:pt x="47" y="146"/>
                    <a:pt x="46" y="146"/>
                    <a:pt x="46" y="146"/>
                  </a:cubicBezTo>
                  <a:cubicBezTo>
                    <a:pt x="45" y="146"/>
                    <a:pt x="44" y="145"/>
                    <a:pt x="43" y="145"/>
                  </a:cubicBezTo>
                  <a:cubicBezTo>
                    <a:pt x="40" y="143"/>
                    <a:pt x="35" y="142"/>
                    <a:pt x="31" y="142"/>
                  </a:cubicBezTo>
                  <a:cubicBezTo>
                    <a:pt x="30" y="142"/>
                    <a:pt x="28" y="143"/>
                    <a:pt x="27" y="143"/>
                  </a:cubicBezTo>
                  <a:cubicBezTo>
                    <a:pt x="25" y="144"/>
                    <a:pt x="24" y="142"/>
                    <a:pt x="23" y="144"/>
                  </a:cubicBezTo>
                  <a:cubicBezTo>
                    <a:pt x="22" y="145"/>
                    <a:pt x="23" y="146"/>
                    <a:pt x="22" y="147"/>
                  </a:cubicBezTo>
                  <a:cubicBezTo>
                    <a:pt x="21" y="147"/>
                    <a:pt x="20" y="149"/>
                    <a:pt x="21" y="150"/>
                  </a:cubicBezTo>
                  <a:cubicBezTo>
                    <a:pt x="20" y="149"/>
                    <a:pt x="20" y="148"/>
                    <a:pt x="21" y="148"/>
                  </a:cubicBezTo>
                  <a:cubicBezTo>
                    <a:pt x="22" y="147"/>
                    <a:pt x="21" y="146"/>
                    <a:pt x="21" y="146"/>
                  </a:cubicBezTo>
                  <a:cubicBezTo>
                    <a:pt x="20" y="146"/>
                    <a:pt x="20" y="144"/>
                    <a:pt x="20" y="144"/>
                  </a:cubicBezTo>
                  <a:cubicBezTo>
                    <a:pt x="21" y="144"/>
                    <a:pt x="21" y="144"/>
                    <a:pt x="21" y="143"/>
                  </a:cubicBezTo>
                  <a:cubicBezTo>
                    <a:pt x="21" y="142"/>
                    <a:pt x="17" y="143"/>
                    <a:pt x="15" y="145"/>
                  </a:cubicBezTo>
                  <a:cubicBezTo>
                    <a:pt x="16" y="144"/>
                    <a:pt x="16" y="143"/>
                    <a:pt x="15" y="143"/>
                  </a:cubicBezTo>
                  <a:cubicBezTo>
                    <a:pt x="15" y="143"/>
                    <a:pt x="14" y="144"/>
                    <a:pt x="14" y="144"/>
                  </a:cubicBezTo>
                  <a:cubicBezTo>
                    <a:pt x="13" y="143"/>
                    <a:pt x="13" y="142"/>
                    <a:pt x="13" y="141"/>
                  </a:cubicBezTo>
                  <a:cubicBezTo>
                    <a:pt x="14" y="140"/>
                    <a:pt x="16" y="143"/>
                    <a:pt x="17" y="142"/>
                  </a:cubicBezTo>
                  <a:cubicBezTo>
                    <a:pt x="18" y="142"/>
                    <a:pt x="18" y="140"/>
                    <a:pt x="18" y="140"/>
                  </a:cubicBezTo>
                  <a:cubicBezTo>
                    <a:pt x="17" y="139"/>
                    <a:pt x="15" y="140"/>
                    <a:pt x="14" y="140"/>
                  </a:cubicBezTo>
                  <a:cubicBezTo>
                    <a:pt x="14" y="140"/>
                    <a:pt x="12" y="138"/>
                    <a:pt x="11" y="139"/>
                  </a:cubicBezTo>
                  <a:cubicBezTo>
                    <a:pt x="11" y="140"/>
                    <a:pt x="11" y="140"/>
                    <a:pt x="11" y="141"/>
                  </a:cubicBezTo>
                  <a:cubicBezTo>
                    <a:pt x="11" y="142"/>
                    <a:pt x="12" y="142"/>
                    <a:pt x="12" y="143"/>
                  </a:cubicBezTo>
                  <a:cubicBezTo>
                    <a:pt x="12" y="143"/>
                    <a:pt x="9" y="143"/>
                    <a:pt x="8" y="143"/>
                  </a:cubicBezTo>
                  <a:cubicBezTo>
                    <a:pt x="8" y="144"/>
                    <a:pt x="10" y="145"/>
                    <a:pt x="8" y="146"/>
                  </a:cubicBezTo>
                  <a:cubicBezTo>
                    <a:pt x="8" y="146"/>
                    <a:pt x="5" y="146"/>
                    <a:pt x="5" y="145"/>
                  </a:cubicBezTo>
                  <a:cubicBezTo>
                    <a:pt x="6" y="147"/>
                    <a:pt x="5" y="148"/>
                    <a:pt x="4" y="149"/>
                  </a:cubicBezTo>
                  <a:cubicBezTo>
                    <a:pt x="3" y="150"/>
                    <a:pt x="3" y="151"/>
                    <a:pt x="3" y="152"/>
                  </a:cubicBezTo>
                  <a:cubicBezTo>
                    <a:pt x="3" y="151"/>
                    <a:pt x="3" y="151"/>
                    <a:pt x="3" y="151"/>
                  </a:cubicBezTo>
                  <a:cubicBezTo>
                    <a:pt x="3" y="152"/>
                    <a:pt x="4" y="155"/>
                    <a:pt x="3" y="155"/>
                  </a:cubicBezTo>
                  <a:cubicBezTo>
                    <a:pt x="2" y="155"/>
                    <a:pt x="1" y="156"/>
                    <a:pt x="0" y="157"/>
                  </a:cubicBezTo>
                  <a:cubicBezTo>
                    <a:pt x="0" y="157"/>
                    <a:pt x="2" y="157"/>
                    <a:pt x="2" y="157"/>
                  </a:cubicBezTo>
                  <a:cubicBezTo>
                    <a:pt x="3" y="158"/>
                    <a:pt x="3" y="159"/>
                    <a:pt x="3" y="160"/>
                  </a:cubicBezTo>
                  <a:cubicBezTo>
                    <a:pt x="2" y="161"/>
                    <a:pt x="3" y="165"/>
                    <a:pt x="5" y="166"/>
                  </a:cubicBezTo>
                  <a:cubicBezTo>
                    <a:pt x="6" y="166"/>
                    <a:pt x="7" y="166"/>
                    <a:pt x="8" y="166"/>
                  </a:cubicBezTo>
                  <a:cubicBezTo>
                    <a:pt x="9" y="166"/>
                    <a:pt x="9" y="168"/>
                    <a:pt x="10" y="168"/>
                  </a:cubicBezTo>
                  <a:cubicBezTo>
                    <a:pt x="11" y="169"/>
                    <a:pt x="12" y="169"/>
                    <a:pt x="13" y="170"/>
                  </a:cubicBezTo>
                  <a:cubicBezTo>
                    <a:pt x="13" y="171"/>
                    <a:pt x="13" y="172"/>
                    <a:pt x="13" y="173"/>
                  </a:cubicBezTo>
                  <a:cubicBezTo>
                    <a:pt x="12" y="175"/>
                    <a:pt x="11" y="178"/>
                    <a:pt x="11" y="180"/>
                  </a:cubicBezTo>
                  <a:cubicBezTo>
                    <a:pt x="11" y="182"/>
                    <a:pt x="14" y="184"/>
                    <a:pt x="15" y="186"/>
                  </a:cubicBezTo>
                  <a:cubicBezTo>
                    <a:pt x="17" y="188"/>
                    <a:pt x="19" y="190"/>
                    <a:pt x="20" y="192"/>
                  </a:cubicBezTo>
                  <a:cubicBezTo>
                    <a:pt x="21" y="193"/>
                    <a:pt x="21" y="194"/>
                    <a:pt x="22" y="195"/>
                  </a:cubicBezTo>
                  <a:cubicBezTo>
                    <a:pt x="22" y="196"/>
                    <a:pt x="20" y="196"/>
                    <a:pt x="20" y="196"/>
                  </a:cubicBezTo>
                  <a:cubicBezTo>
                    <a:pt x="19" y="196"/>
                    <a:pt x="21" y="197"/>
                    <a:pt x="21" y="197"/>
                  </a:cubicBezTo>
                  <a:cubicBezTo>
                    <a:pt x="21" y="198"/>
                    <a:pt x="21" y="200"/>
                    <a:pt x="20" y="201"/>
                  </a:cubicBezTo>
                  <a:cubicBezTo>
                    <a:pt x="20" y="202"/>
                    <a:pt x="21" y="202"/>
                    <a:pt x="22" y="202"/>
                  </a:cubicBezTo>
                  <a:cubicBezTo>
                    <a:pt x="23" y="202"/>
                    <a:pt x="22" y="203"/>
                    <a:pt x="22" y="204"/>
                  </a:cubicBezTo>
                  <a:cubicBezTo>
                    <a:pt x="20" y="207"/>
                    <a:pt x="26" y="206"/>
                    <a:pt x="26" y="208"/>
                  </a:cubicBezTo>
                  <a:cubicBezTo>
                    <a:pt x="26" y="208"/>
                    <a:pt x="26" y="208"/>
                    <a:pt x="26" y="209"/>
                  </a:cubicBezTo>
                  <a:cubicBezTo>
                    <a:pt x="25" y="209"/>
                    <a:pt x="26" y="210"/>
                    <a:pt x="26" y="211"/>
                  </a:cubicBezTo>
                  <a:cubicBezTo>
                    <a:pt x="27" y="213"/>
                    <a:pt x="31" y="211"/>
                    <a:pt x="31" y="215"/>
                  </a:cubicBezTo>
                  <a:cubicBezTo>
                    <a:pt x="31" y="217"/>
                    <a:pt x="29" y="218"/>
                    <a:pt x="29" y="220"/>
                  </a:cubicBezTo>
                  <a:cubicBezTo>
                    <a:pt x="29" y="221"/>
                    <a:pt x="34" y="223"/>
                    <a:pt x="34" y="223"/>
                  </a:cubicBezTo>
                  <a:cubicBezTo>
                    <a:pt x="36" y="224"/>
                    <a:pt x="39" y="225"/>
                    <a:pt x="41" y="227"/>
                  </a:cubicBezTo>
                  <a:cubicBezTo>
                    <a:pt x="41" y="228"/>
                    <a:pt x="41" y="229"/>
                    <a:pt x="41" y="230"/>
                  </a:cubicBezTo>
                  <a:cubicBezTo>
                    <a:pt x="41" y="231"/>
                    <a:pt x="41" y="233"/>
                    <a:pt x="40" y="234"/>
                  </a:cubicBezTo>
                  <a:cubicBezTo>
                    <a:pt x="40" y="238"/>
                    <a:pt x="38" y="241"/>
                    <a:pt x="37" y="244"/>
                  </a:cubicBezTo>
                  <a:cubicBezTo>
                    <a:pt x="36" y="248"/>
                    <a:pt x="34" y="252"/>
                    <a:pt x="32" y="256"/>
                  </a:cubicBezTo>
                  <a:cubicBezTo>
                    <a:pt x="31" y="258"/>
                    <a:pt x="27" y="263"/>
                    <a:pt x="28" y="265"/>
                  </a:cubicBezTo>
                  <a:cubicBezTo>
                    <a:pt x="28" y="263"/>
                    <a:pt x="30" y="264"/>
                    <a:pt x="31" y="263"/>
                  </a:cubicBezTo>
                  <a:cubicBezTo>
                    <a:pt x="31" y="263"/>
                    <a:pt x="32" y="261"/>
                    <a:pt x="32" y="260"/>
                  </a:cubicBezTo>
                  <a:cubicBezTo>
                    <a:pt x="33" y="261"/>
                    <a:pt x="33" y="265"/>
                    <a:pt x="34" y="265"/>
                  </a:cubicBezTo>
                  <a:cubicBezTo>
                    <a:pt x="36" y="265"/>
                    <a:pt x="36" y="268"/>
                    <a:pt x="38" y="267"/>
                  </a:cubicBezTo>
                  <a:cubicBezTo>
                    <a:pt x="39" y="267"/>
                    <a:pt x="41" y="265"/>
                    <a:pt x="42" y="266"/>
                  </a:cubicBezTo>
                  <a:cubicBezTo>
                    <a:pt x="42" y="266"/>
                    <a:pt x="42" y="267"/>
                    <a:pt x="43" y="267"/>
                  </a:cubicBezTo>
                  <a:cubicBezTo>
                    <a:pt x="44" y="268"/>
                    <a:pt x="45" y="267"/>
                    <a:pt x="45" y="267"/>
                  </a:cubicBezTo>
                  <a:cubicBezTo>
                    <a:pt x="47" y="269"/>
                    <a:pt x="45" y="269"/>
                    <a:pt x="44" y="269"/>
                  </a:cubicBezTo>
                  <a:cubicBezTo>
                    <a:pt x="42" y="269"/>
                    <a:pt x="39" y="268"/>
                    <a:pt x="38" y="270"/>
                  </a:cubicBezTo>
                  <a:cubicBezTo>
                    <a:pt x="37" y="270"/>
                    <a:pt x="39" y="272"/>
                    <a:pt x="37" y="272"/>
                  </a:cubicBezTo>
                  <a:cubicBezTo>
                    <a:pt x="36" y="272"/>
                    <a:pt x="36" y="272"/>
                    <a:pt x="35" y="272"/>
                  </a:cubicBezTo>
                  <a:cubicBezTo>
                    <a:pt x="34" y="272"/>
                    <a:pt x="35" y="274"/>
                    <a:pt x="34" y="275"/>
                  </a:cubicBezTo>
                  <a:cubicBezTo>
                    <a:pt x="34" y="275"/>
                    <a:pt x="33" y="273"/>
                    <a:pt x="32" y="273"/>
                  </a:cubicBezTo>
                  <a:cubicBezTo>
                    <a:pt x="31" y="274"/>
                    <a:pt x="33" y="276"/>
                    <a:pt x="33" y="277"/>
                  </a:cubicBezTo>
                  <a:cubicBezTo>
                    <a:pt x="33" y="278"/>
                    <a:pt x="35" y="278"/>
                    <a:pt x="34" y="279"/>
                  </a:cubicBezTo>
                  <a:cubicBezTo>
                    <a:pt x="32" y="281"/>
                    <a:pt x="34" y="283"/>
                    <a:pt x="32" y="285"/>
                  </a:cubicBezTo>
                  <a:cubicBezTo>
                    <a:pt x="31" y="287"/>
                    <a:pt x="31" y="287"/>
                    <a:pt x="32" y="289"/>
                  </a:cubicBezTo>
                  <a:cubicBezTo>
                    <a:pt x="33" y="290"/>
                    <a:pt x="34" y="292"/>
                    <a:pt x="33" y="294"/>
                  </a:cubicBezTo>
                  <a:cubicBezTo>
                    <a:pt x="33" y="295"/>
                    <a:pt x="34" y="295"/>
                    <a:pt x="35" y="296"/>
                  </a:cubicBezTo>
                  <a:cubicBezTo>
                    <a:pt x="36" y="296"/>
                    <a:pt x="35" y="297"/>
                    <a:pt x="36" y="298"/>
                  </a:cubicBezTo>
                  <a:cubicBezTo>
                    <a:pt x="36" y="298"/>
                    <a:pt x="37" y="299"/>
                    <a:pt x="37" y="299"/>
                  </a:cubicBezTo>
                  <a:cubicBezTo>
                    <a:pt x="37" y="299"/>
                    <a:pt x="34" y="300"/>
                    <a:pt x="36" y="301"/>
                  </a:cubicBezTo>
                  <a:cubicBezTo>
                    <a:pt x="36" y="301"/>
                    <a:pt x="35" y="301"/>
                    <a:pt x="35" y="302"/>
                  </a:cubicBezTo>
                  <a:cubicBezTo>
                    <a:pt x="35" y="302"/>
                    <a:pt x="35" y="303"/>
                    <a:pt x="35" y="304"/>
                  </a:cubicBezTo>
                  <a:cubicBezTo>
                    <a:pt x="36" y="304"/>
                    <a:pt x="36" y="303"/>
                    <a:pt x="36" y="303"/>
                  </a:cubicBezTo>
                  <a:cubicBezTo>
                    <a:pt x="37" y="304"/>
                    <a:pt x="36" y="304"/>
                    <a:pt x="37" y="305"/>
                  </a:cubicBezTo>
                  <a:cubicBezTo>
                    <a:pt x="37" y="305"/>
                    <a:pt x="38" y="305"/>
                    <a:pt x="39" y="306"/>
                  </a:cubicBezTo>
                  <a:cubicBezTo>
                    <a:pt x="40" y="306"/>
                    <a:pt x="40" y="307"/>
                    <a:pt x="39" y="307"/>
                  </a:cubicBezTo>
                  <a:cubicBezTo>
                    <a:pt x="38" y="309"/>
                    <a:pt x="39" y="308"/>
                    <a:pt x="40" y="309"/>
                  </a:cubicBezTo>
                  <a:cubicBezTo>
                    <a:pt x="40" y="309"/>
                    <a:pt x="39" y="312"/>
                    <a:pt x="39" y="312"/>
                  </a:cubicBezTo>
                  <a:cubicBezTo>
                    <a:pt x="40" y="312"/>
                    <a:pt x="40" y="311"/>
                    <a:pt x="41" y="311"/>
                  </a:cubicBezTo>
                  <a:cubicBezTo>
                    <a:pt x="42" y="312"/>
                    <a:pt x="41" y="312"/>
                    <a:pt x="41" y="313"/>
                  </a:cubicBezTo>
                  <a:cubicBezTo>
                    <a:pt x="41" y="314"/>
                    <a:pt x="44" y="316"/>
                    <a:pt x="45" y="317"/>
                  </a:cubicBezTo>
                  <a:cubicBezTo>
                    <a:pt x="46" y="318"/>
                    <a:pt x="45" y="320"/>
                    <a:pt x="46" y="321"/>
                  </a:cubicBezTo>
                  <a:cubicBezTo>
                    <a:pt x="47" y="321"/>
                    <a:pt x="48" y="320"/>
                    <a:pt x="48" y="320"/>
                  </a:cubicBezTo>
                  <a:cubicBezTo>
                    <a:pt x="49" y="320"/>
                    <a:pt x="50" y="322"/>
                    <a:pt x="51" y="321"/>
                  </a:cubicBezTo>
                  <a:cubicBezTo>
                    <a:pt x="52" y="321"/>
                    <a:pt x="52" y="320"/>
                    <a:pt x="54" y="320"/>
                  </a:cubicBezTo>
                  <a:cubicBezTo>
                    <a:pt x="55" y="320"/>
                    <a:pt x="55" y="320"/>
                    <a:pt x="55" y="321"/>
                  </a:cubicBezTo>
                  <a:cubicBezTo>
                    <a:pt x="55" y="322"/>
                    <a:pt x="56" y="324"/>
                    <a:pt x="57" y="323"/>
                  </a:cubicBezTo>
                  <a:cubicBezTo>
                    <a:pt x="58" y="323"/>
                    <a:pt x="58" y="320"/>
                    <a:pt x="60" y="320"/>
                  </a:cubicBezTo>
                  <a:cubicBezTo>
                    <a:pt x="60" y="320"/>
                    <a:pt x="61" y="319"/>
                    <a:pt x="61" y="319"/>
                  </a:cubicBezTo>
                  <a:cubicBezTo>
                    <a:pt x="63" y="320"/>
                    <a:pt x="63" y="320"/>
                    <a:pt x="64" y="321"/>
                  </a:cubicBezTo>
                  <a:cubicBezTo>
                    <a:pt x="65" y="321"/>
                    <a:pt x="65" y="321"/>
                    <a:pt x="66" y="322"/>
                  </a:cubicBezTo>
                  <a:cubicBezTo>
                    <a:pt x="66" y="322"/>
                    <a:pt x="67" y="321"/>
                    <a:pt x="67" y="321"/>
                  </a:cubicBezTo>
                  <a:cubicBezTo>
                    <a:pt x="68" y="323"/>
                    <a:pt x="67" y="325"/>
                    <a:pt x="68" y="326"/>
                  </a:cubicBezTo>
                  <a:cubicBezTo>
                    <a:pt x="68" y="326"/>
                    <a:pt x="70" y="328"/>
                    <a:pt x="70" y="328"/>
                  </a:cubicBezTo>
                  <a:cubicBezTo>
                    <a:pt x="70" y="328"/>
                    <a:pt x="69" y="328"/>
                    <a:pt x="69" y="329"/>
                  </a:cubicBezTo>
                  <a:cubicBezTo>
                    <a:pt x="69" y="329"/>
                    <a:pt x="70" y="329"/>
                    <a:pt x="69" y="330"/>
                  </a:cubicBezTo>
                  <a:cubicBezTo>
                    <a:pt x="69" y="331"/>
                    <a:pt x="69" y="332"/>
                    <a:pt x="70" y="332"/>
                  </a:cubicBezTo>
                  <a:cubicBezTo>
                    <a:pt x="70" y="333"/>
                    <a:pt x="73" y="333"/>
                    <a:pt x="73" y="333"/>
                  </a:cubicBezTo>
                  <a:cubicBezTo>
                    <a:pt x="73" y="335"/>
                    <a:pt x="72" y="335"/>
                    <a:pt x="73" y="335"/>
                  </a:cubicBezTo>
                  <a:cubicBezTo>
                    <a:pt x="74" y="336"/>
                    <a:pt x="74" y="337"/>
                    <a:pt x="75" y="338"/>
                  </a:cubicBezTo>
                  <a:cubicBezTo>
                    <a:pt x="76" y="338"/>
                    <a:pt x="78" y="338"/>
                    <a:pt x="79" y="339"/>
                  </a:cubicBezTo>
                  <a:cubicBezTo>
                    <a:pt x="81" y="339"/>
                    <a:pt x="79" y="342"/>
                    <a:pt x="80" y="342"/>
                  </a:cubicBezTo>
                  <a:cubicBezTo>
                    <a:pt x="81" y="343"/>
                    <a:pt x="83" y="341"/>
                    <a:pt x="84" y="341"/>
                  </a:cubicBezTo>
                  <a:cubicBezTo>
                    <a:pt x="85" y="342"/>
                    <a:pt x="86" y="341"/>
                    <a:pt x="86" y="342"/>
                  </a:cubicBezTo>
                  <a:cubicBezTo>
                    <a:pt x="87" y="342"/>
                    <a:pt x="86" y="343"/>
                    <a:pt x="86" y="343"/>
                  </a:cubicBezTo>
                  <a:cubicBezTo>
                    <a:pt x="87" y="344"/>
                    <a:pt x="88" y="344"/>
                    <a:pt x="89" y="344"/>
                  </a:cubicBezTo>
                  <a:cubicBezTo>
                    <a:pt x="91" y="345"/>
                    <a:pt x="88" y="346"/>
                    <a:pt x="88" y="347"/>
                  </a:cubicBezTo>
                  <a:cubicBezTo>
                    <a:pt x="87" y="347"/>
                    <a:pt x="88" y="347"/>
                    <a:pt x="88" y="347"/>
                  </a:cubicBezTo>
                  <a:cubicBezTo>
                    <a:pt x="88" y="349"/>
                    <a:pt x="87" y="351"/>
                    <a:pt x="85" y="351"/>
                  </a:cubicBezTo>
                  <a:cubicBezTo>
                    <a:pt x="83" y="351"/>
                    <a:pt x="82" y="350"/>
                    <a:pt x="80" y="350"/>
                  </a:cubicBezTo>
                  <a:cubicBezTo>
                    <a:pt x="79" y="350"/>
                    <a:pt x="79" y="353"/>
                    <a:pt x="80" y="354"/>
                  </a:cubicBezTo>
                  <a:cubicBezTo>
                    <a:pt x="81" y="354"/>
                    <a:pt x="84" y="355"/>
                    <a:pt x="83" y="356"/>
                  </a:cubicBezTo>
                  <a:cubicBezTo>
                    <a:pt x="83" y="357"/>
                    <a:pt x="82" y="357"/>
                    <a:pt x="84" y="358"/>
                  </a:cubicBezTo>
                  <a:cubicBezTo>
                    <a:pt x="85" y="358"/>
                    <a:pt x="83" y="359"/>
                    <a:pt x="84" y="360"/>
                  </a:cubicBezTo>
                  <a:cubicBezTo>
                    <a:pt x="85" y="360"/>
                    <a:pt x="85" y="361"/>
                    <a:pt x="85" y="362"/>
                  </a:cubicBezTo>
                  <a:cubicBezTo>
                    <a:pt x="86" y="362"/>
                    <a:pt x="86" y="362"/>
                    <a:pt x="87" y="363"/>
                  </a:cubicBezTo>
                  <a:cubicBezTo>
                    <a:pt x="87" y="363"/>
                    <a:pt x="87" y="364"/>
                    <a:pt x="87" y="364"/>
                  </a:cubicBezTo>
                  <a:cubicBezTo>
                    <a:pt x="88" y="364"/>
                    <a:pt x="88" y="363"/>
                    <a:pt x="88" y="364"/>
                  </a:cubicBezTo>
                  <a:cubicBezTo>
                    <a:pt x="89" y="365"/>
                    <a:pt x="90" y="363"/>
                    <a:pt x="91" y="363"/>
                  </a:cubicBezTo>
                  <a:cubicBezTo>
                    <a:pt x="92" y="362"/>
                    <a:pt x="91" y="361"/>
                    <a:pt x="91" y="359"/>
                  </a:cubicBezTo>
                  <a:cubicBezTo>
                    <a:pt x="91" y="359"/>
                    <a:pt x="96" y="360"/>
                    <a:pt x="97" y="358"/>
                  </a:cubicBezTo>
                  <a:cubicBezTo>
                    <a:pt x="97" y="357"/>
                    <a:pt x="97" y="356"/>
                    <a:pt x="98" y="356"/>
                  </a:cubicBezTo>
                  <a:cubicBezTo>
                    <a:pt x="99" y="356"/>
                    <a:pt x="99" y="357"/>
                    <a:pt x="100" y="357"/>
                  </a:cubicBezTo>
                  <a:cubicBezTo>
                    <a:pt x="101" y="357"/>
                    <a:pt x="101" y="356"/>
                    <a:pt x="101" y="355"/>
                  </a:cubicBezTo>
                  <a:cubicBezTo>
                    <a:pt x="102" y="355"/>
                    <a:pt x="103" y="356"/>
                    <a:pt x="103" y="357"/>
                  </a:cubicBezTo>
                  <a:cubicBezTo>
                    <a:pt x="104" y="357"/>
                    <a:pt x="104" y="357"/>
                    <a:pt x="105" y="357"/>
                  </a:cubicBezTo>
                  <a:cubicBezTo>
                    <a:pt x="105" y="358"/>
                    <a:pt x="105" y="358"/>
                    <a:pt x="105" y="358"/>
                  </a:cubicBezTo>
                  <a:cubicBezTo>
                    <a:pt x="105" y="360"/>
                    <a:pt x="108" y="360"/>
                    <a:pt x="109" y="361"/>
                  </a:cubicBezTo>
                  <a:cubicBezTo>
                    <a:pt x="110" y="362"/>
                    <a:pt x="107" y="362"/>
                    <a:pt x="107" y="363"/>
                  </a:cubicBezTo>
                  <a:cubicBezTo>
                    <a:pt x="107" y="364"/>
                    <a:pt x="109" y="364"/>
                    <a:pt x="109" y="365"/>
                  </a:cubicBezTo>
                  <a:cubicBezTo>
                    <a:pt x="108" y="366"/>
                    <a:pt x="109" y="366"/>
                    <a:pt x="110" y="366"/>
                  </a:cubicBezTo>
                  <a:cubicBezTo>
                    <a:pt x="110" y="367"/>
                    <a:pt x="109" y="368"/>
                    <a:pt x="110" y="368"/>
                  </a:cubicBezTo>
                  <a:cubicBezTo>
                    <a:pt x="110" y="369"/>
                    <a:pt x="111" y="367"/>
                    <a:pt x="111" y="367"/>
                  </a:cubicBezTo>
                  <a:cubicBezTo>
                    <a:pt x="113" y="367"/>
                    <a:pt x="113" y="368"/>
                    <a:pt x="114" y="367"/>
                  </a:cubicBezTo>
                  <a:cubicBezTo>
                    <a:pt x="114" y="367"/>
                    <a:pt x="116" y="366"/>
                    <a:pt x="117" y="366"/>
                  </a:cubicBezTo>
                  <a:cubicBezTo>
                    <a:pt x="117" y="367"/>
                    <a:pt x="117" y="367"/>
                    <a:pt x="118" y="368"/>
                  </a:cubicBezTo>
                  <a:cubicBezTo>
                    <a:pt x="118" y="368"/>
                    <a:pt x="119" y="367"/>
                    <a:pt x="119" y="368"/>
                  </a:cubicBezTo>
                  <a:cubicBezTo>
                    <a:pt x="120" y="368"/>
                    <a:pt x="119" y="368"/>
                    <a:pt x="119" y="369"/>
                  </a:cubicBezTo>
                  <a:cubicBezTo>
                    <a:pt x="120" y="369"/>
                    <a:pt x="120" y="370"/>
                    <a:pt x="121" y="370"/>
                  </a:cubicBezTo>
                  <a:cubicBezTo>
                    <a:pt x="122" y="372"/>
                    <a:pt x="121" y="372"/>
                    <a:pt x="122" y="373"/>
                  </a:cubicBezTo>
                  <a:cubicBezTo>
                    <a:pt x="123" y="375"/>
                    <a:pt x="125" y="376"/>
                    <a:pt x="126" y="374"/>
                  </a:cubicBezTo>
                  <a:cubicBezTo>
                    <a:pt x="127" y="373"/>
                    <a:pt x="128" y="372"/>
                    <a:pt x="130" y="374"/>
                  </a:cubicBezTo>
                  <a:cubicBezTo>
                    <a:pt x="130" y="375"/>
                    <a:pt x="130" y="373"/>
                    <a:pt x="131" y="373"/>
                  </a:cubicBezTo>
                  <a:cubicBezTo>
                    <a:pt x="131" y="373"/>
                    <a:pt x="133" y="375"/>
                    <a:pt x="133" y="374"/>
                  </a:cubicBezTo>
                  <a:cubicBezTo>
                    <a:pt x="134" y="372"/>
                    <a:pt x="135" y="371"/>
                    <a:pt x="137" y="370"/>
                  </a:cubicBezTo>
                  <a:cubicBezTo>
                    <a:pt x="138" y="368"/>
                    <a:pt x="139" y="369"/>
                    <a:pt x="140" y="370"/>
                  </a:cubicBezTo>
                  <a:cubicBezTo>
                    <a:pt x="141" y="371"/>
                    <a:pt x="142" y="372"/>
                    <a:pt x="143" y="372"/>
                  </a:cubicBezTo>
                  <a:cubicBezTo>
                    <a:pt x="144" y="372"/>
                    <a:pt x="144" y="373"/>
                    <a:pt x="145" y="373"/>
                  </a:cubicBezTo>
                  <a:cubicBezTo>
                    <a:pt x="148" y="374"/>
                    <a:pt x="145" y="371"/>
                    <a:pt x="146" y="370"/>
                  </a:cubicBezTo>
                  <a:cubicBezTo>
                    <a:pt x="147" y="370"/>
                    <a:pt x="149" y="372"/>
                    <a:pt x="150" y="371"/>
                  </a:cubicBezTo>
                  <a:cubicBezTo>
                    <a:pt x="150" y="370"/>
                    <a:pt x="152" y="371"/>
                    <a:pt x="153" y="371"/>
                  </a:cubicBezTo>
                  <a:cubicBezTo>
                    <a:pt x="154" y="371"/>
                    <a:pt x="154" y="370"/>
                    <a:pt x="155" y="370"/>
                  </a:cubicBezTo>
                  <a:cubicBezTo>
                    <a:pt x="156" y="370"/>
                    <a:pt x="156" y="372"/>
                    <a:pt x="157" y="370"/>
                  </a:cubicBezTo>
                  <a:cubicBezTo>
                    <a:pt x="158" y="370"/>
                    <a:pt x="160" y="370"/>
                    <a:pt x="160" y="371"/>
                  </a:cubicBezTo>
                  <a:cubicBezTo>
                    <a:pt x="160" y="371"/>
                    <a:pt x="159" y="371"/>
                    <a:pt x="159" y="372"/>
                  </a:cubicBezTo>
                  <a:cubicBezTo>
                    <a:pt x="159" y="372"/>
                    <a:pt x="161" y="372"/>
                    <a:pt x="161" y="372"/>
                  </a:cubicBezTo>
                  <a:cubicBezTo>
                    <a:pt x="162" y="371"/>
                    <a:pt x="162" y="370"/>
                    <a:pt x="163" y="370"/>
                  </a:cubicBezTo>
                  <a:cubicBezTo>
                    <a:pt x="164" y="370"/>
                    <a:pt x="163" y="372"/>
                    <a:pt x="164" y="372"/>
                  </a:cubicBezTo>
                  <a:cubicBezTo>
                    <a:pt x="166" y="373"/>
                    <a:pt x="166" y="374"/>
                    <a:pt x="165" y="375"/>
                  </a:cubicBezTo>
                  <a:cubicBezTo>
                    <a:pt x="165" y="376"/>
                    <a:pt x="165" y="377"/>
                    <a:pt x="164" y="378"/>
                  </a:cubicBezTo>
                  <a:cubicBezTo>
                    <a:pt x="163" y="378"/>
                    <a:pt x="162" y="378"/>
                    <a:pt x="163" y="379"/>
                  </a:cubicBezTo>
                  <a:cubicBezTo>
                    <a:pt x="165" y="380"/>
                    <a:pt x="165" y="379"/>
                    <a:pt x="167" y="379"/>
                  </a:cubicBezTo>
                  <a:cubicBezTo>
                    <a:pt x="167" y="379"/>
                    <a:pt x="166" y="381"/>
                    <a:pt x="166" y="381"/>
                  </a:cubicBezTo>
                  <a:cubicBezTo>
                    <a:pt x="164" y="381"/>
                    <a:pt x="165" y="382"/>
                    <a:pt x="165" y="384"/>
                  </a:cubicBezTo>
                  <a:cubicBezTo>
                    <a:pt x="165" y="385"/>
                    <a:pt x="166" y="383"/>
                    <a:pt x="167" y="384"/>
                  </a:cubicBezTo>
                  <a:cubicBezTo>
                    <a:pt x="167" y="384"/>
                    <a:pt x="168" y="385"/>
                    <a:pt x="168" y="386"/>
                  </a:cubicBezTo>
                  <a:cubicBezTo>
                    <a:pt x="168" y="386"/>
                    <a:pt x="168" y="387"/>
                    <a:pt x="168" y="387"/>
                  </a:cubicBezTo>
                  <a:cubicBezTo>
                    <a:pt x="168" y="387"/>
                    <a:pt x="170" y="386"/>
                    <a:pt x="169" y="387"/>
                  </a:cubicBezTo>
                  <a:cubicBezTo>
                    <a:pt x="169" y="388"/>
                    <a:pt x="169" y="388"/>
                    <a:pt x="169" y="389"/>
                  </a:cubicBezTo>
                  <a:cubicBezTo>
                    <a:pt x="169" y="389"/>
                    <a:pt x="169" y="390"/>
                    <a:pt x="169" y="390"/>
                  </a:cubicBezTo>
                  <a:cubicBezTo>
                    <a:pt x="169" y="390"/>
                    <a:pt x="169" y="390"/>
                    <a:pt x="169" y="391"/>
                  </a:cubicBezTo>
                  <a:cubicBezTo>
                    <a:pt x="169" y="391"/>
                    <a:pt x="171" y="392"/>
                    <a:pt x="169" y="393"/>
                  </a:cubicBezTo>
                  <a:cubicBezTo>
                    <a:pt x="168" y="394"/>
                    <a:pt x="167" y="394"/>
                    <a:pt x="166" y="394"/>
                  </a:cubicBezTo>
                  <a:cubicBezTo>
                    <a:pt x="165" y="394"/>
                    <a:pt x="163" y="395"/>
                    <a:pt x="162" y="395"/>
                  </a:cubicBezTo>
                  <a:cubicBezTo>
                    <a:pt x="161" y="396"/>
                    <a:pt x="163" y="398"/>
                    <a:pt x="162" y="399"/>
                  </a:cubicBezTo>
                  <a:cubicBezTo>
                    <a:pt x="160" y="400"/>
                    <a:pt x="159" y="401"/>
                    <a:pt x="159" y="403"/>
                  </a:cubicBezTo>
                  <a:cubicBezTo>
                    <a:pt x="160" y="405"/>
                    <a:pt x="159" y="405"/>
                    <a:pt x="161" y="405"/>
                  </a:cubicBezTo>
                  <a:cubicBezTo>
                    <a:pt x="161" y="405"/>
                    <a:pt x="160" y="407"/>
                    <a:pt x="161" y="407"/>
                  </a:cubicBezTo>
                  <a:cubicBezTo>
                    <a:pt x="161" y="406"/>
                    <a:pt x="168" y="406"/>
                    <a:pt x="166" y="403"/>
                  </a:cubicBezTo>
                  <a:cubicBezTo>
                    <a:pt x="166" y="402"/>
                    <a:pt x="169" y="401"/>
                    <a:pt x="170" y="403"/>
                  </a:cubicBezTo>
                  <a:cubicBezTo>
                    <a:pt x="171" y="403"/>
                    <a:pt x="170" y="404"/>
                    <a:pt x="170" y="405"/>
                  </a:cubicBezTo>
                  <a:cubicBezTo>
                    <a:pt x="169" y="406"/>
                    <a:pt x="169" y="405"/>
                    <a:pt x="168" y="405"/>
                  </a:cubicBezTo>
                  <a:cubicBezTo>
                    <a:pt x="167" y="406"/>
                    <a:pt x="166" y="408"/>
                    <a:pt x="165" y="409"/>
                  </a:cubicBezTo>
                  <a:cubicBezTo>
                    <a:pt x="164" y="410"/>
                    <a:pt x="162" y="410"/>
                    <a:pt x="164" y="412"/>
                  </a:cubicBezTo>
                  <a:cubicBezTo>
                    <a:pt x="165" y="412"/>
                    <a:pt x="166" y="411"/>
                    <a:pt x="166" y="412"/>
                  </a:cubicBezTo>
                  <a:cubicBezTo>
                    <a:pt x="167" y="413"/>
                    <a:pt x="163" y="412"/>
                    <a:pt x="163" y="412"/>
                  </a:cubicBezTo>
                  <a:cubicBezTo>
                    <a:pt x="162" y="412"/>
                    <a:pt x="162" y="413"/>
                    <a:pt x="161" y="414"/>
                  </a:cubicBezTo>
                  <a:cubicBezTo>
                    <a:pt x="161" y="414"/>
                    <a:pt x="159" y="414"/>
                    <a:pt x="159" y="414"/>
                  </a:cubicBezTo>
                  <a:cubicBezTo>
                    <a:pt x="158" y="415"/>
                    <a:pt x="161" y="417"/>
                    <a:pt x="162" y="417"/>
                  </a:cubicBezTo>
                  <a:cubicBezTo>
                    <a:pt x="164" y="417"/>
                    <a:pt x="164" y="417"/>
                    <a:pt x="166" y="418"/>
                  </a:cubicBezTo>
                  <a:cubicBezTo>
                    <a:pt x="166" y="418"/>
                    <a:pt x="169" y="418"/>
                    <a:pt x="169" y="419"/>
                  </a:cubicBezTo>
                  <a:cubicBezTo>
                    <a:pt x="168" y="421"/>
                    <a:pt x="165" y="418"/>
                    <a:pt x="165" y="420"/>
                  </a:cubicBezTo>
                  <a:cubicBezTo>
                    <a:pt x="165" y="421"/>
                    <a:pt x="165" y="423"/>
                    <a:pt x="166" y="424"/>
                  </a:cubicBezTo>
                  <a:cubicBezTo>
                    <a:pt x="164" y="422"/>
                    <a:pt x="165" y="420"/>
                    <a:pt x="164" y="422"/>
                  </a:cubicBezTo>
                  <a:cubicBezTo>
                    <a:pt x="163" y="422"/>
                    <a:pt x="164" y="424"/>
                    <a:pt x="164" y="425"/>
                  </a:cubicBezTo>
                  <a:cubicBezTo>
                    <a:pt x="164" y="425"/>
                    <a:pt x="164" y="426"/>
                    <a:pt x="163" y="426"/>
                  </a:cubicBezTo>
                  <a:cubicBezTo>
                    <a:pt x="163" y="427"/>
                    <a:pt x="164" y="427"/>
                    <a:pt x="163" y="428"/>
                  </a:cubicBezTo>
                  <a:cubicBezTo>
                    <a:pt x="163" y="428"/>
                    <a:pt x="162" y="427"/>
                    <a:pt x="162" y="428"/>
                  </a:cubicBezTo>
                  <a:cubicBezTo>
                    <a:pt x="163" y="429"/>
                    <a:pt x="164" y="429"/>
                    <a:pt x="165" y="430"/>
                  </a:cubicBezTo>
                  <a:cubicBezTo>
                    <a:pt x="165" y="430"/>
                    <a:pt x="164" y="431"/>
                    <a:pt x="165" y="431"/>
                  </a:cubicBezTo>
                  <a:cubicBezTo>
                    <a:pt x="165" y="431"/>
                    <a:pt x="164" y="431"/>
                    <a:pt x="163" y="431"/>
                  </a:cubicBezTo>
                  <a:cubicBezTo>
                    <a:pt x="163" y="432"/>
                    <a:pt x="163" y="432"/>
                    <a:pt x="162" y="433"/>
                  </a:cubicBezTo>
                  <a:cubicBezTo>
                    <a:pt x="161" y="433"/>
                    <a:pt x="163" y="432"/>
                    <a:pt x="161" y="433"/>
                  </a:cubicBezTo>
                  <a:cubicBezTo>
                    <a:pt x="160" y="433"/>
                    <a:pt x="160" y="433"/>
                    <a:pt x="160" y="434"/>
                  </a:cubicBezTo>
                  <a:cubicBezTo>
                    <a:pt x="160" y="434"/>
                    <a:pt x="160" y="433"/>
                    <a:pt x="160" y="433"/>
                  </a:cubicBezTo>
                  <a:cubicBezTo>
                    <a:pt x="160" y="433"/>
                    <a:pt x="157" y="433"/>
                    <a:pt x="157" y="433"/>
                  </a:cubicBezTo>
                  <a:cubicBezTo>
                    <a:pt x="157" y="433"/>
                    <a:pt x="157" y="434"/>
                    <a:pt x="157" y="435"/>
                  </a:cubicBezTo>
                  <a:cubicBezTo>
                    <a:pt x="158" y="435"/>
                    <a:pt x="158" y="433"/>
                    <a:pt x="159" y="434"/>
                  </a:cubicBezTo>
                  <a:cubicBezTo>
                    <a:pt x="160" y="435"/>
                    <a:pt x="154" y="436"/>
                    <a:pt x="156" y="437"/>
                  </a:cubicBezTo>
                  <a:cubicBezTo>
                    <a:pt x="159" y="439"/>
                    <a:pt x="161" y="436"/>
                    <a:pt x="164" y="439"/>
                  </a:cubicBezTo>
                  <a:cubicBezTo>
                    <a:pt x="165" y="440"/>
                    <a:pt x="168" y="441"/>
                    <a:pt x="169" y="439"/>
                  </a:cubicBezTo>
                  <a:cubicBezTo>
                    <a:pt x="169" y="439"/>
                    <a:pt x="168" y="438"/>
                    <a:pt x="168" y="438"/>
                  </a:cubicBezTo>
                  <a:cubicBezTo>
                    <a:pt x="169" y="438"/>
                    <a:pt x="172" y="441"/>
                    <a:pt x="173" y="441"/>
                  </a:cubicBezTo>
                  <a:cubicBezTo>
                    <a:pt x="175" y="442"/>
                    <a:pt x="176" y="440"/>
                    <a:pt x="177" y="440"/>
                  </a:cubicBezTo>
                  <a:cubicBezTo>
                    <a:pt x="179" y="440"/>
                    <a:pt x="180" y="441"/>
                    <a:pt x="181" y="441"/>
                  </a:cubicBezTo>
                  <a:cubicBezTo>
                    <a:pt x="184" y="442"/>
                    <a:pt x="187" y="444"/>
                    <a:pt x="190" y="445"/>
                  </a:cubicBezTo>
                  <a:cubicBezTo>
                    <a:pt x="191" y="446"/>
                    <a:pt x="193" y="447"/>
                    <a:pt x="194" y="446"/>
                  </a:cubicBezTo>
                  <a:cubicBezTo>
                    <a:pt x="194" y="442"/>
                    <a:pt x="196" y="445"/>
                    <a:pt x="199" y="443"/>
                  </a:cubicBezTo>
                  <a:cubicBezTo>
                    <a:pt x="200" y="441"/>
                    <a:pt x="201" y="442"/>
                    <a:pt x="203" y="443"/>
                  </a:cubicBezTo>
                  <a:cubicBezTo>
                    <a:pt x="204" y="443"/>
                    <a:pt x="205" y="442"/>
                    <a:pt x="206" y="441"/>
                  </a:cubicBezTo>
                  <a:cubicBezTo>
                    <a:pt x="207" y="441"/>
                    <a:pt x="208" y="443"/>
                    <a:pt x="209" y="442"/>
                  </a:cubicBezTo>
                  <a:cubicBezTo>
                    <a:pt x="210" y="442"/>
                    <a:pt x="211" y="441"/>
                    <a:pt x="212" y="441"/>
                  </a:cubicBezTo>
                  <a:cubicBezTo>
                    <a:pt x="213" y="441"/>
                    <a:pt x="214" y="441"/>
                    <a:pt x="214" y="440"/>
                  </a:cubicBezTo>
                  <a:cubicBezTo>
                    <a:pt x="214" y="440"/>
                    <a:pt x="213" y="439"/>
                    <a:pt x="213" y="439"/>
                  </a:cubicBezTo>
                  <a:cubicBezTo>
                    <a:pt x="214" y="438"/>
                    <a:pt x="217" y="439"/>
                    <a:pt x="218" y="439"/>
                  </a:cubicBezTo>
                  <a:cubicBezTo>
                    <a:pt x="218" y="439"/>
                    <a:pt x="220" y="438"/>
                    <a:pt x="220" y="438"/>
                  </a:cubicBezTo>
                  <a:cubicBezTo>
                    <a:pt x="221" y="437"/>
                    <a:pt x="221" y="438"/>
                    <a:pt x="222" y="438"/>
                  </a:cubicBezTo>
                  <a:cubicBezTo>
                    <a:pt x="225" y="440"/>
                    <a:pt x="227" y="438"/>
                    <a:pt x="230" y="438"/>
                  </a:cubicBezTo>
                  <a:cubicBezTo>
                    <a:pt x="232" y="438"/>
                    <a:pt x="229" y="440"/>
                    <a:pt x="231" y="440"/>
                  </a:cubicBezTo>
                  <a:cubicBezTo>
                    <a:pt x="234" y="440"/>
                    <a:pt x="234" y="438"/>
                    <a:pt x="235" y="437"/>
                  </a:cubicBezTo>
                  <a:cubicBezTo>
                    <a:pt x="236" y="436"/>
                    <a:pt x="236" y="435"/>
                    <a:pt x="237" y="435"/>
                  </a:cubicBezTo>
                  <a:cubicBezTo>
                    <a:pt x="238" y="434"/>
                    <a:pt x="239" y="436"/>
                    <a:pt x="240" y="436"/>
                  </a:cubicBezTo>
                  <a:cubicBezTo>
                    <a:pt x="240" y="435"/>
                    <a:pt x="240" y="434"/>
                    <a:pt x="240" y="433"/>
                  </a:cubicBezTo>
                  <a:cubicBezTo>
                    <a:pt x="240" y="433"/>
                    <a:pt x="242" y="433"/>
                    <a:pt x="243" y="433"/>
                  </a:cubicBezTo>
                  <a:cubicBezTo>
                    <a:pt x="245" y="434"/>
                    <a:pt x="246" y="433"/>
                    <a:pt x="248" y="433"/>
                  </a:cubicBezTo>
                  <a:cubicBezTo>
                    <a:pt x="250" y="433"/>
                    <a:pt x="249" y="437"/>
                    <a:pt x="249" y="437"/>
                  </a:cubicBezTo>
                  <a:cubicBezTo>
                    <a:pt x="250" y="436"/>
                    <a:pt x="252" y="436"/>
                    <a:pt x="252" y="437"/>
                  </a:cubicBezTo>
                  <a:cubicBezTo>
                    <a:pt x="254" y="437"/>
                    <a:pt x="253" y="437"/>
                    <a:pt x="255" y="437"/>
                  </a:cubicBezTo>
                  <a:cubicBezTo>
                    <a:pt x="255" y="436"/>
                    <a:pt x="256" y="436"/>
                    <a:pt x="256" y="436"/>
                  </a:cubicBezTo>
                  <a:cubicBezTo>
                    <a:pt x="257" y="437"/>
                    <a:pt x="258" y="436"/>
                    <a:pt x="259" y="436"/>
                  </a:cubicBezTo>
                  <a:cubicBezTo>
                    <a:pt x="261" y="435"/>
                    <a:pt x="261" y="436"/>
                    <a:pt x="263" y="437"/>
                  </a:cubicBezTo>
                  <a:cubicBezTo>
                    <a:pt x="264" y="437"/>
                    <a:pt x="264" y="437"/>
                    <a:pt x="265" y="437"/>
                  </a:cubicBezTo>
                  <a:cubicBezTo>
                    <a:pt x="266" y="437"/>
                    <a:pt x="265" y="437"/>
                    <a:pt x="266" y="437"/>
                  </a:cubicBezTo>
                  <a:cubicBezTo>
                    <a:pt x="267" y="437"/>
                    <a:pt x="267" y="437"/>
                    <a:pt x="268" y="437"/>
                  </a:cubicBezTo>
                  <a:cubicBezTo>
                    <a:pt x="270" y="438"/>
                    <a:pt x="267" y="438"/>
                    <a:pt x="268" y="439"/>
                  </a:cubicBezTo>
                  <a:cubicBezTo>
                    <a:pt x="269" y="440"/>
                    <a:pt x="272" y="439"/>
                    <a:pt x="273" y="438"/>
                  </a:cubicBezTo>
                  <a:cubicBezTo>
                    <a:pt x="276" y="437"/>
                    <a:pt x="274" y="436"/>
                    <a:pt x="274" y="433"/>
                  </a:cubicBezTo>
                  <a:cubicBezTo>
                    <a:pt x="275" y="432"/>
                    <a:pt x="277" y="426"/>
                    <a:pt x="276" y="426"/>
                  </a:cubicBezTo>
                  <a:cubicBezTo>
                    <a:pt x="275" y="426"/>
                    <a:pt x="275" y="427"/>
                    <a:pt x="274" y="426"/>
                  </a:cubicBezTo>
                  <a:cubicBezTo>
                    <a:pt x="273" y="425"/>
                    <a:pt x="272" y="425"/>
                    <a:pt x="271" y="424"/>
                  </a:cubicBezTo>
                  <a:cubicBezTo>
                    <a:pt x="270" y="423"/>
                    <a:pt x="268" y="422"/>
                    <a:pt x="266" y="421"/>
                  </a:cubicBezTo>
                  <a:cubicBezTo>
                    <a:pt x="265" y="421"/>
                    <a:pt x="265" y="422"/>
                    <a:pt x="264" y="421"/>
                  </a:cubicBezTo>
                  <a:cubicBezTo>
                    <a:pt x="264" y="420"/>
                    <a:pt x="263" y="419"/>
                    <a:pt x="262" y="419"/>
                  </a:cubicBezTo>
                  <a:cubicBezTo>
                    <a:pt x="261" y="419"/>
                    <a:pt x="260" y="418"/>
                    <a:pt x="259" y="417"/>
                  </a:cubicBezTo>
                  <a:cubicBezTo>
                    <a:pt x="259" y="416"/>
                    <a:pt x="259" y="415"/>
                    <a:pt x="259" y="414"/>
                  </a:cubicBezTo>
                  <a:cubicBezTo>
                    <a:pt x="259" y="414"/>
                    <a:pt x="259" y="415"/>
                    <a:pt x="258" y="415"/>
                  </a:cubicBezTo>
                  <a:cubicBezTo>
                    <a:pt x="257" y="414"/>
                    <a:pt x="257" y="412"/>
                    <a:pt x="257" y="411"/>
                  </a:cubicBezTo>
                  <a:cubicBezTo>
                    <a:pt x="257" y="411"/>
                    <a:pt x="257" y="410"/>
                    <a:pt x="257" y="409"/>
                  </a:cubicBezTo>
                  <a:cubicBezTo>
                    <a:pt x="257" y="409"/>
                    <a:pt x="257" y="408"/>
                    <a:pt x="257" y="407"/>
                  </a:cubicBezTo>
                  <a:cubicBezTo>
                    <a:pt x="256" y="407"/>
                    <a:pt x="255" y="408"/>
                    <a:pt x="255" y="408"/>
                  </a:cubicBezTo>
                  <a:cubicBezTo>
                    <a:pt x="255" y="409"/>
                    <a:pt x="256" y="409"/>
                    <a:pt x="256" y="410"/>
                  </a:cubicBezTo>
                  <a:cubicBezTo>
                    <a:pt x="256" y="410"/>
                    <a:pt x="257" y="413"/>
                    <a:pt x="256" y="413"/>
                  </a:cubicBezTo>
                  <a:cubicBezTo>
                    <a:pt x="255" y="412"/>
                    <a:pt x="256" y="411"/>
                    <a:pt x="256" y="409"/>
                  </a:cubicBezTo>
                  <a:cubicBezTo>
                    <a:pt x="256" y="408"/>
                    <a:pt x="253" y="407"/>
                    <a:pt x="252" y="406"/>
                  </a:cubicBezTo>
                  <a:cubicBezTo>
                    <a:pt x="251" y="406"/>
                    <a:pt x="251" y="405"/>
                    <a:pt x="250" y="405"/>
                  </a:cubicBezTo>
                  <a:cubicBezTo>
                    <a:pt x="249" y="406"/>
                    <a:pt x="249" y="404"/>
                    <a:pt x="248" y="404"/>
                  </a:cubicBezTo>
                  <a:cubicBezTo>
                    <a:pt x="246" y="404"/>
                    <a:pt x="246" y="406"/>
                    <a:pt x="244" y="404"/>
                  </a:cubicBezTo>
                  <a:cubicBezTo>
                    <a:pt x="243" y="403"/>
                    <a:pt x="244" y="402"/>
                    <a:pt x="245" y="401"/>
                  </a:cubicBezTo>
                  <a:cubicBezTo>
                    <a:pt x="245" y="401"/>
                    <a:pt x="245" y="400"/>
                    <a:pt x="245" y="400"/>
                  </a:cubicBezTo>
                  <a:cubicBezTo>
                    <a:pt x="245" y="399"/>
                    <a:pt x="244" y="398"/>
                    <a:pt x="244" y="398"/>
                  </a:cubicBezTo>
                  <a:cubicBezTo>
                    <a:pt x="245" y="398"/>
                    <a:pt x="245" y="399"/>
                    <a:pt x="246" y="399"/>
                  </a:cubicBezTo>
                  <a:cubicBezTo>
                    <a:pt x="247" y="399"/>
                    <a:pt x="245" y="398"/>
                    <a:pt x="245" y="397"/>
                  </a:cubicBezTo>
                  <a:cubicBezTo>
                    <a:pt x="245" y="397"/>
                    <a:pt x="246" y="397"/>
                    <a:pt x="246" y="396"/>
                  </a:cubicBezTo>
                  <a:cubicBezTo>
                    <a:pt x="246" y="395"/>
                    <a:pt x="245" y="393"/>
                    <a:pt x="246" y="393"/>
                  </a:cubicBezTo>
                  <a:cubicBezTo>
                    <a:pt x="245" y="393"/>
                    <a:pt x="245" y="390"/>
                    <a:pt x="245" y="390"/>
                  </a:cubicBezTo>
                  <a:cubicBezTo>
                    <a:pt x="245" y="390"/>
                    <a:pt x="244" y="391"/>
                    <a:pt x="244" y="390"/>
                  </a:cubicBezTo>
                  <a:cubicBezTo>
                    <a:pt x="245" y="390"/>
                    <a:pt x="245" y="390"/>
                    <a:pt x="245" y="389"/>
                  </a:cubicBezTo>
                  <a:cubicBezTo>
                    <a:pt x="245" y="389"/>
                    <a:pt x="245" y="388"/>
                    <a:pt x="245" y="387"/>
                  </a:cubicBezTo>
                  <a:cubicBezTo>
                    <a:pt x="245" y="388"/>
                    <a:pt x="245" y="388"/>
                    <a:pt x="246" y="388"/>
                  </a:cubicBezTo>
                  <a:cubicBezTo>
                    <a:pt x="246" y="388"/>
                    <a:pt x="244" y="385"/>
                    <a:pt x="244" y="385"/>
                  </a:cubicBezTo>
                  <a:cubicBezTo>
                    <a:pt x="244" y="385"/>
                    <a:pt x="245" y="385"/>
                    <a:pt x="245" y="385"/>
                  </a:cubicBezTo>
                  <a:cubicBezTo>
                    <a:pt x="245" y="386"/>
                    <a:pt x="246" y="387"/>
                    <a:pt x="247" y="386"/>
                  </a:cubicBezTo>
                  <a:cubicBezTo>
                    <a:pt x="247" y="386"/>
                    <a:pt x="246" y="384"/>
                    <a:pt x="246" y="384"/>
                  </a:cubicBezTo>
                  <a:cubicBezTo>
                    <a:pt x="247" y="385"/>
                    <a:pt x="248" y="384"/>
                    <a:pt x="249" y="383"/>
                  </a:cubicBezTo>
                  <a:cubicBezTo>
                    <a:pt x="249" y="382"/>
                    <a:pt x="249" y="382"/>
                    <a:pt x="249" y="381"/>
                  </a:cubicBezTo>
                  <a:cubicBezTo>
                    <a:pt x="249" y="380"/>
                    <a:pt x="250" y="381"/>
                    <a:pt x="250" y="379"/>
                  </a:cubicBezTo>
                  <a:cubicBezTo>
                    <a:pt x="250" y="377"/>
                    <a:pt x="253" y="380"/>
                    <a:pt x="253" y="378"/>
                  </a:cubicBezTo>
                  <a:cubicBezTo>
                    <a:pt x="252" y="377"/>
                    <a:pt x="250" y="377"/>
                    <a:pt x="250" y="376"/>
                  </a:cubicBezTo>
                  <a:cubicBezTo>
                    <a:pt x="250" y="375"/>
                    <a:pt x="251" y="377"/>
                    <a:pt x="252" y="376"/>
                  </a:cubicBezTo>
                  <a:cubicBezTo>
                    <a:pt x="252" y="376"/>
                    <a:pt x="251" y="376"/>
                    <a:pt x="251" y="375"/>
                  </a:cubicBezTo>
                  <a:cubicBezTo>
                    <a:pt x="251" y="374"/>
                    <a:pt x="252" y="376"/>
                    <a:pt x="253" y="376"/>
                  </a:cubicBezTo>
                  <a:cubicBezTo>
                    <a:pt x="254" y="375"/>
                    <a:pt x="253" y="374"/>
                    <a:pt x="253" y="373"/>
                  </a:cubicBezTo>
                  <a:cubicBezTo>
                    <a:pt x="253" y="370"/>
                    <a:pt x="251" y="371"/>
                    <a:pt x="249" y="371"/>
                  </a:cubicBezTo>
                  <a:cubicBezTo>
                    <a:pt x="248" y="371"/>
                    <a:pt x="244" y="371"/>
                    <a:pt x="245" y="369"/>
                  </a:cubicBezTo>
                  <a:cubicBezTo>
                    <a:pt x="245" y="367"/>
                    <a:pt x="247" y="370"/>
                    <a:pt x="248" y="368"/>
                  </a:cubicBezTo>
                  <a:cubicBezTo>
                    <a:pt x="250" y="366"/>
                    <a:pt x="245" y="365"/>
                    <a:pt x="243" y="364"/>
                  </a:cubicBezTo>
                  <a:cubicBezTo>
                    <a:pt x="241" y="362"/>
                    <a:pt x="238" y="360"/>
                    <a:pt x="235" y="359"/>
                  </a:cubicBezTo>
                  <a:cubicBezTo>
                    <a:pt x="234" y="359"/>
                    <a:pt x="234" y="360"/>
                    <a:pt x="233" y="360"/>
                  </a:cubicBezTo>
                  <a:cubicBezTo>
                    <a:pt x="232" y="362"/>
                    <a:pt x="231" y="361"/>
                    <a:pt x="229" y="361"/>
                  </a:cubicBezTo>
                  <a:cubicBezTo>
                    <a:pt x="229" y="361"/>
                    <a:pt x="230" y="363"/>
                    <a:pt x="230" y="364"/>
                  </a:cubicBezTo>
                  <a:cubicBezTo>
                    <a:pt x="230" y="364"/>
                    <a:pt x="228" y="363"/>
                    <a:pt x="228" y="363"/>
                  </a:cubicBezTo>
                  <a:cubicBezTo>
                    <a:pt x="227" y="363"/>
                    <a:pt x="227" y="363"/>
                    <a:pt x="227" y="363"/>
                  </a:cubicBezTo>
                  <a:cubicBezTo>
                    <a:pt x="228" y="362"/>
                    <a:pt x="226" y="362"/>
                    <a:pt x="226" y="361"/>
                  </a:cubicBezTo>
                  <a:cubicBezTo>
                    <a:pt x="226" y="361"/>
                    <a:pt x="227" y="360"/>
                    <a:pt x="226" y="360"/>
                  </a:cubicBezTo>
                  <a:cubicBezTo>
                    <a:pt x="226" y="359"/>
                    <a:pt x="225" y="360"/>
                    <a:pt x="225" y="359"/>
                  </a:cubicBezTo>
                  <a:cubicBezTo>
                    <a:pt x="225" y="358"/>
                    <a:pt x="225" y="358"/>
                    <a:pt x="224" y="358"/>
                  </a:cubicBezTo>
                  <a:cubicBezTo>
                    <a:pt x="222" y="358"/>
                    <a:pt x="221" y="359"/>
                    <a:pt x="219" y="359"/>
                  </a:cubicBezTo>
                  <a:cubicBezTo>
                    <a:pt x="219" y="359"/>
                    <a:pt x="218" y="353"/>
                    <a:pt x="218" y="353"/>
                  </a:cubicBezTo>
                  <a:cubicBezTo>
                    <a:pt x="218" y="351"/>
                    <a:pt x="220" y="347"/>
                    <a:pt x="217" y="347"/>
                  </a:cubicBezTo>
                  <a:cubicBezTo>
                    <a:pt x="215" y="347"/>
                    <a:pt x="215" y="346"/>
                    <a:pt x="215" y="345"/>
                  </a:cubicBezTo>
                  <a:cubicBezTo>
                    <a:pt x="214" y="343"/>
                    <a:pt x="213" y="342"/>
                    <a:pt x="213" y="340"/>
                  </a:cubicBezTo>
                  <a:cubicBezTo>
                    <a:pt x="213" y="339"/>
                    <a:pt x="214" y="338"/>
                    <a:pt x="214" y="336"/>
                  </a:cubicBezTo>
                  <a:cubicBezTo>
                    <a:pt x="215" y="335"/>
                    <a:pt x="213" y="335"/>
                    <a:pt x="213" y="334"/>
                  </a:cubicBezTo>
                  <a:cubicBezTo>
                    <a:pt x="213" y="333"/>
                    <a:pt x="213" y="331"/>
                    <a:pt x="214" y="330"/>
                  </a:cubicBezTo>
                  <a:cubicBezTo>
                    <a:pt x="214" y="329"/>
                    <a:pt x="218" y="331"/>
                    <a:pt x="219" y="332"/>
                  </a:cubicBezTo>
                  <a:cubicBezTo>
                    <a:pt x="221" y="333"/>
                    <a:pt x="223" y="335"/>
                    <a:pt x="225" y="333"/>
                  </a:cubicBezTo>
                  <a:cubicBezTo>
                    <a:pt x="225" y="332"/>
                    <a:pt x="227" y="329"/>
                    <a:pt x="226" y="328"/>
                  </a:cubicBezTo>
                  <a:cubicBezTo>
                    <a:pt x="225" y="328"/>
                    <a:pt x="225" y="329"/>
                    <a:pt x="225" y="329"/>
                  </a:cubicBezTo>
                  <a:cubicBezTo>
                    <a:pt x="224" y="329"/>
                    <a:pt x="224" y="328"/>
                    <a:pt x="224" y="328"/>
                  </a:cubicBezTo>
                  <a:cubicBezTo>
                    <a:pt x="223" y="327"/>
                    <a:pt x="223" y="326"/>
                    <a:pt x="222" y="325"/>
                  </a:cubicBezTo>
                  <a:cubicBezTo>
                    <a:pt x="221" y="325"/>
                    <a:pt x="219" y="323"/>
                    <a:pt x="219" y="324"/>
                  </a:cubicBezTo>
                  <a:cubicBezTo>
                    <a:pt x="219" y="323"/>
                    <a:pt x="222" y="323"/>
                    <a:pt x="222" y="323"/>
                  </a:cubicBezTo>
                  <a:cubicBezTo>
                    <a:pt x="222" y="321"/>
                    <a:pt x="222" y="320"/>
                    <a:pt x="222" y="319"/>
                  </a:cubicBezTo>
                  <a:cubicBezTo>
                    <a:pt x="222" y="319"/>
                    <a:pt x="224" y="318"/>
                    <a:pt x="224" y="317"/>
                  </a:cubicBezTo>
                  <a:cubicBezTo>
                    <a:pt x="223" y="316"/>
                    <a:pt x="222" y="317"/>
                    <a:pt x="222" y="315"/>
                  </a:cubicBezTo>
                  <a:cubicBezTo>
                    <a:pt x="222" y="313"/>
                    <a:pt x="223" y="314"/>
                    <a:pt x="224" y="313"/>
                  </a:cubicBezTo>
                  <a:cubicBezTo>
                    <a:pt x="225" y="313"/>
                    <a:pt x="225" y="311"/>
                    <a:pt x="225" y="311"/>
                  </a:cubicBezTo>
                  <a:cubicBezTo>
                    <a:pt x="225" y="310"/>
                    <a:pt x="226" y="310"/>
                    <a:pt x="227" y="309"/>
                  </a:cubicBezTo>
                  <a:cubicBezTo>
                    <a:pt x="227" y="308"/>
                    <a:pt x="227" y="307"/>
                    <a:pt x="227" y="306"/>
                  </a:cubicBezTo>
                  <a:cubicBezTo>
                    <a:pt x="227" y="305"/>
                    <a:pt x="226" y="304"/>
                    <a:pt x="226" y="303"/>
                  </a:cubicBezTo>
                  <a:cubicBezTo>
                    <a:pt x="227" y="301"/>
                    <a:pt x="227" y="306"/>
                    <a:pt x="228" y="303"/>
                  </a:cubicBezTo>
                  <a:cubicBezTo>
                    <a:pt x="228" y="302"/>
                    <a:pt x="226" y="301"/>
                    <a:pt x="227" y="301"/>
                  </a:cubicBezTo>
                  <a:cubicBezTo>
                    <a:pt x="228" y="301"/>
                    <a:pt x="229" y="302"/>
                    <a:pt x="230" y="300"/>
                  </a:cubicBezTo>
                  <a:cubicBezTo>
                    <a:pt x="230" y="300"/>
                    <a:pt x="231" y="299"/>
                    <a:pt x="232" y="300"/>
                  </a:cubicBezTo>
                  <a:cubicBezTo>
                    <a:pt x="233" y="300"/>
                    <a:pt x="230" y="302"/>
                    <a:pt x="232" y="302"/>
                  </a:cubicBezTo>
                  <a:cubicBezTo>
                    <a:pt x="234" y="302"/>
                    <a:pt x="233" y="301"/>
                    <a:pt x="234" y="300"/>
                  </a:cubicBezTo>
                  <a:cubicBezTo>
                    <a:pt x="234" y="299"/>
                    <a:pt x="235" y="301"/>
                    <a:pt x="235" y="300"/>
                  </a:cubicBezTo>
                  <a:cubicBezTo>
                    <a:pt x="236" y="299"/>
                    <a:pt x="234" y="298"/>
                    <a:pt x="235" y="297"/>
                  </a:cubicBezTo>
                  <a:cubicBezTo>
                    <a:pt x="235" y="296"/>
                    <a:pt x="236" y="296"/>
                    <a:pt x="236" y="295"/>
                  </a:cubicBezTo>
                  <a:cubicBezTo>
                    <a:pt x="237" y="295"/>
                    <a:pt x="237" y="294"/>
                    <a:pt x="237" y="294"/>
                  </a:cubicBezTo>
                  <a:cubicBezTo>
                    <a:pt x="238" y="294"/>
                    <a:pt x="240" y="297"/>
                    <a:pt x="241" y="296"/>
                  </a:cubicBezTo>
                  <a:cubicBezTo>
                    <a:pt x="242" y="295"/>
                    <a:pt x="243" y="294"/>
                    <a:pt x="244" y="293"/>
                  </a:cubicBezTo>
                  <a:cubicBezTo>
                    <a:pt x="245" y="292"/>
                    <a:pt x="246" y="291"/>
                    <a:pt x="248" y="292"/>
                  </a:cubicBezTo>
                  <a:cubicBezTo>
                    <a:pt x="248" y="292"/>
                    <a:pt x="248" y="293"/>
                    <a:pt x="249" y="293"/>
                  </a:cubicBezTo>
                  <a:cubicBezTo>
                    <a:pt x="251" y="294"/>
                    <a:pt x="252" y="292"/>
                    <a:pt x="254" y="292"/>
                  </a:cubicBezTo>
                  <a:cubicBezTo>
                    <a:pt x="254" y="292"/>
                    <a:pt x="254" y="292"/>
                    <a:pt x="254" y="293"/>
                  </a:cubicBezTo>
                  <a:cubicBezTo>
                    <a:pt x="254" y="294"/>
                    <a:pt x="255" y="293"/>
                    <a:pt x="255" y="293"/>
                  </a:cubicBezTo>
                  <a:cubicBezTo>
                    <a:pt x="256" y="293"/>
                    <a:pt x="258" y="293"/>
                    <a:pt x="259" y="293"/>
                  </a:cubicBezTo>
                  <a:cubicBezTo>
                    <a:pt x="259" y="293"/>
                    <a:pt x="259" y="298"/>
                    <a:pt x="261" y="296"/>
                  </a:cubicBezTo>
                  <a:cubicBezTo>
                    <a:pt x="261" y="296"/>
                    <a:pt x="261" y="296"/>
                    <a:pt x="261" y="297"/>
                  </a:cubicBezTo>
                  <a:cubicBezTo>
                    <a:pt x="262" y="295"/>
                    <a:pt x="260" y="294"/>
                    <a:pt x="259" y="293"/>
                  </a:cubicBezTo>
                  <a:cubicBezTo>
                    <a:pt x="259" y="292"/>
                    <a:pt x="259" y="292"/>
                    <a:pt x="258" y="292"/>
                  </a:cubicBezTo>
                  <a:cubicBezTo>
                    <a:pt x="257" y="293"/>
                    <a:pt x="257" y="291"/>
                    <a:pt x="258" y="290"/>
                  </a:cubicBezTo>
                  <a:cubicBezTo>
                    <a:pt x="259" y="289"/>
                    <a:pt x="264" y="290"/>
                    <a:pt x="266" y="291"/>
                  </a:cubicBezTo>
                  <a:cubicBezTo>
                    <a:pt x="266" y="291"/>
                    <a:pt x="266" y="290"/>
                    <a:pt x="266" y="290"/>
                  </a:cubicBezTo>
                  <a:cubicBezTo>
                    <a:pt x="266" y="290"/>
                    <a:pt x="266" y="290"/>
                    <a:pt x="266" y="290"/>
                  </a:cubicBezTo>
                  <a:cubicBezTo>
                    <a:pt x="267" y="289"/>
                    <a:pt x="268" y="290"/>
                    <a:pt x="268" y="291"/>
                  </a:cubicBezTo>
                  <a:cubicBezTo>
                    <a:pt x="269" y="288"/>
                    <a:pt x="270" y="287"/>
                    <a:pt x="269" y="285"/>
                  </a:cubicBezTo>
                  <a:cubicBezTo>
                    <a:pt x="268" y="285"/>
                    <a:pt x="269" y="284"/>
                    <a:pt x="269" y="283"/>
                  </a:cubicBezTo>
                  <a:cubicBezTo>
                    <a:pt x="271" y="283"/>
                    <a:pt x="268" y="282"/>
                    <a:pt x="269" y="281"/>
                  </a:cubicBezTo>
                  <a:cubicBezTo>
                    <a:pt x="269" y="281"/>
                    <a:pt x="269" y="281"/>
                    <a:pt x="270" y="281"/>
                  </a:cubicBezTo>
                  <a:cubicBezTo>
                    <a:pt x="269" y="281"/>
                    <a:pt x="269" y="280"/>
                    <a:pt x="270" y="280"/>
                  </a:cubicBezTo>
                  <a:cubicBezTo>
                    <a:pt x="270" y="280"/>
                    <a:pt x="271" y="281"/>
                    <a:pt x="271" y="281"/>
                  </a:cubicBezTo>
                  <a:cubicBezTo>
                    <a:pt x="271" y="280"/>
                    <a:pt x="270" y="280"/>
                    <a:pt x="271" y="279"/>
                  </a:cubicBezTo>
                  <a:cubicBezTo>
                    <a:pt x="271" y="279"/>
                    <a:pt x="271" y="279"/>
                    <a:pt x="271" y="279"/>
                  </a:cubicBezTo>
                  <a:cubicBezTo>
                    <a:pt x="271" y="279"/>
                    <a:pt x="272" y="278"/>
                    <a:pt x="273" y="278"/>
                  </a:cubicBezTo>
                  <a:cubicBezTo>
                    <a:pt x="272" y="278"/>
                    <a:pt x="272" y="278"/>
                    <a:pt x="272" y="278"/>
                  </a:cubicBezTo>
                  <a:cubicBezTo>
                    <a:pt x="273" y="278"/>
                    <a:pt x="273" y="276"/>
                    <a:pt x="274" y="276"/>
                  </a:cubicBezTo>
                  <a:cubicBezTo>
                    <a:pt x="275" y="277"/>
                    <a:pt x="276" y="278"/>
                    <a:pt x="277" y="278"/>
                  </a:cubicBezTo>
                  <a:cubicBezTo>
                    <a:pt x="277" y="277"/>
                    <a:pt x="276" y="277"/>
                    <a:pt x="278" y="276"/>
                  </a:cubicBezTo>
                  <a:cubicBezTo>
                    <a:pt x="277" y="276"/>
                    <a:pt x="278" y="276"/>
                    <a:pt x="278" y="276"/>
                  </a:cubicBezTo>
                  <a:cubicBezTo>
                    <a:pt x="278" y="275"/>
                    <a:pt x="276" y="274"/>
                    <a:pt x="277" y="274"/>
                  </a:cubicBezTo>
                  <a:cubicBezTo>
                    <a:pt x="277" y="273"/>
                    <a:pt x="278" y="273"/>
                    <a:pt x="279" y="273"/>
                  </a:cubicBezTo>
                  <a:cubicBezTo>
                    <a:pt x="278" y="273"/>
                    <a:pt x="278" y="273"/>
                    <a:pt x="277" y="273"/>
                  </a:cubicBezTo>
                  <a:cubicBezTo>
                    <a:pt x="277" y="273"/>
                    <a:pt x="279" y="272"/>
                    <a:pt x="280" y="272"/>
                  </a:cubicBezTo>
                  <a:cubicBezTo>
                    <a:pt x="280" y="271"/>
                    <a:pt x="279" y="271"/>
                    <a:pt x="280" y="270"/>
                  </a:cubicBezTo>
                  <a:cubicBezTo>
                    <a:pt x="281" y="271"/>
                    <a:pt x="281" y="271"/>
                    <a:pt x="281" y="271"/>
                  </a:cubicBezTo>
                  <a:cubicBezTo>
                    <a:pt x="282" y="270"/>
                    <a:pt x="282" y="270"/>
                    <a:pt x="283" y="270"/>
                  </a:cubicBezTo>
                  <a:cubicBezTo>
                    <a:pt x="283" y="270"/>
                    <a:pt x="283" y="271"/>
                    <a:pt x="283" y="271"/>
                  </a:cubicBezTo>
                  <a:cubicBezTo>
                    <a:pt x="283" y="272"/>
                    <a:pt x="284" y="272"/>
                    <a:pt x="284" y="272"/>
                  </a:cubicBezTo>
                  <a:cubicBezTo>
                    <a:pt x="285" y="272"/>
                    <a:pt x="285" y="272"/>
                    <a:pt x="285" y="272"/>
                  </a:cubicBezTo>
                  <a:cubicBezTo>
                    <a:pt x="285" y="272"/>
                    <a:pt x="285" y="272"/>
                    <a:pt x="286" y="272"/>
                  </a:cubicBezTo>
                  <a:cubicBezTo>
                    <a:pt x="286" y="272"/>
                    <a:pt x="286" y="272"/>
                    <a:pt x="287" y="272"/>
                  </a:cubicBezTo>
                  <a:cubicBezTo>
                    <a:pt x="289" y="272"/>
                    <a:pt x="290" y="271"/>
                    <a:pt x="291" y="270"/>
                  </a:cubicBezTo>
                  <a:cubicBezTo>
                    <a:pt x="293" y="268"/>
                    <a:pt x="292" y="271"/>
                    <a:pt x="292" y="271"/>
                  </a:cubicBezTo>
                  <a:cubicBezTo>
                    <a:pt x="292" y="272"/>
                    <a:pt x="293" y="271"/>
                    <a:pt x="293" y="271"/>
                  </a:cubicBezTo>
                  <a:cubicBezTo>
                    <a:pt x="296" y="268"/>
                    <a:pt x="292" y="265"/>
                    <a:pt x="293" y="264"/>
                  </a:cubicBezTo>
                  <a:cubicBezTo>
                    <a:pt x="294" y="263"/>
                    <a:pt x="295" y="265"/>
                    <a:pt x="297" y="264"/>
                  </a:cubicBezTo>
                  <a:cubicBezTo>
                    <a:pt x="299" y="263"/>
                    <a:pt x="300" y="261"/>
                    <a:pt x="301" y="259"/>
                  </a:cubicBezTo>
                  <a:cubicBezTo>
                    <a:pt x="302" y="257"/>
                    <a:pt x="302" y="256"/>
                    <a:pt x="301" y="255"/>
                  </a:cubicBezTo>
                  <a:cubicBezTo>
                    <a:pt x="300" y="254"/>
                    <a:pt x="299" y="253"/>
                    <a:pt x="299" y="253"/>
                  </a:cubicBezTo>
                  <a:cubicBezTo>
                    <a:pt x="298" y="252"/>
                    <a:pt x="299" y="251"/>
                    <a:pt x="299" y="251"/>
                  </a:cubicBezTo>
                  <a:cubicBezTo>
                    <a:pt x="299" y="251"/>
                    <a:pt x="296" y="250"/>
                    <a:pt x="296" y="250"/>
                  </a:cubicBezTo>
                  <a:cubicBezTo>
                    <a:pt x="295" y="251"/>
                    <a:pt x="295" y="251"/>
                    <a:pt x="295" y="252"/>
                  </a:cubicBezTo>
                  <a:cubicBezTo>
                    <a:pt x="294" y="253"/>
                    <a:pt x="293" y="252"/>
                    <a:pt x="292" y="251"/>
                  </a:cubicBezTo>
                  <a:cubicBezTo>
                    <a:pt x="291" y="251"/>
                    <a:pt x="289" y="253"/>
                    <a:pt x="288" y="254"/>
                  </a:cubicBezTo>
                  <a:cubicBezTo>
                    <a:pt x="287" y="254"/>
                    <a:pt x="288" y="252"/>
                    <a:pt x="287" y="252"/>
                  </a:cubicBezTo>
                  <a:cubicBezTo>
                    <a:pt x="287" y="251"/>
                    <a:pt x="285" y="254"/>
                    <a:pt x="283" y="253"/>
                  </a:cubicBezTo>
                  <a:cubicBezTo>
                    <a:pt x="282" y="252"/>
                    <a:pt x="283" y="252"/>
                    <a:pt x="284" y="252"/>
                  </a:cubicBezTo>
                  <a:cubicBezTo>
                    <a:pt x="285" y="251"/>
                    <a:pt x="284" y="250"/>
                    <a:pt x="284" y="249"/>
                  </a:cubicBezTo>
                  <a:cubicBezTo>
                    <a:pt x="284" y="248"/>
                    <a:pt x="285" y="248"/>
                    <a:pt x="285" y="247"/>
                  </a:cubicBezTo>
                  <a:cubicBezTo>
                    <a:pt x="286" y="247"/>
                    <a:pt x="286" y="246"/>
                    <a:pt x="286" y="246"/>
                  </a:cubicBezTo>
                  <a:cubicBezTo>
                    <a:pt x="286" y="244"/>
                    <a:pt x="286" y="243"/>
                    <a:pt x="285" y="242"/>
                  </a:cubicBezTo>
                  <a:cubicBezTo>
                    <a:pt x="284" y="242"/>
                    <a:pt x="283" y="243"/>
                    <a:pt x="283" y="242"/>
                  </a:cubicBezTo>
                  <a:cubicBezTo>
                    <a:pt x="282" y="241"/>
                    <a:pt x="282" y="242"/>
                    <a:pt x="281" y="242"/>
                  </a:cubicBezTo>
                  <a:cubicBezTo>
                    <a:pt x="280" y="242"/>
                    <a:pt x="281" y="239"/>
                    <a:pt x="281" y="239"/>
                  </a:cubicBezTo>
                  <a:cubicBezTo>
                    <a:pt x="281" y="238"/>
                    <a:pt x="281" y="238"/>
                    <a:pt x="281" y="237"/>
                  </a:cubicBezTo>
                  <a:cubicBezTo>
                    <a:pt x="281" y="237"/>
                    <a:pt x="280" y="237"/>
                    <a:pt x="280" y="237"/>
                  </a:cubicBezTo>
                  <a:cubicBezTo>
                    <a:pt x="280" y="236"/>
                    <a:pt x="281" y="235"/>
                    <a:pt x="282" y="234"/>
                  </a:cubicBezTo>
                  <a:cubicBezTo>
                    <a:pt x="282" y="233"/>
                    <a:pt x="284" y="235"/>
                    <a:pt x="284" y="233"/>
                  </a:cubicBezTo>
                  <a:cubicBezTo>
                    <a:pt x="285" y="232"/>
                    <a:pt x="287" y="232"/>
                    <a:pt x="286" y="230"/>
                  </a:cubicBezTo>
                  <a:cubicBezTo>
                    <a:pt x="285" y="229"/>
                    <a:pt x="284" y="230"/>
                    <a:pt x="284" y="230"/>
                  </a:cubicBezTo>
                  <a:cubicBezTo>
                    <a:pt x="283" y="231"/>
                    <a:pt x="282" y="230"/>
                    <a:pt x="281" y="231"/>
                  </a:cubicBezTo>
                  <a:cubicBezTo>
                    <a:pt x="280" y="231"/>
                    <a:pt x="280" y="233"/>
                    <a:pt x="278" y="233"/>
                  </a:cubicBezTo>
                  <a:cubicBezTo>
                    <a:pt x="277" y="232"/>
                    <a:pt x="276" y="230"/>
                    <a:pt x="277" y="230"/>
                  </a:cubicBezTo>
                  <a:cubicBezTo>
                    <a:pt x="278" y="230"/>
                    <a:pt x="279" y="230"/>
                    <a:pt x="278" y="228"/>
                  </a:cubicBezTo>
                  <a:cubicBezTo>
                    <a:pt x="278" y="227"/>
                    <a:pt x="277" y="228"/>
                    <a:pt x="277" y="228"/>
                  </a:cubicBezTo>
                  <a:cubicBezTo>
                    <a:pt x="276" y="230"/>
                    <a:pt x="277" y="229"/>
                    <a:pt x="276" y="230"/>
                  </a:cubicBezTo>
                  <a:cubicBezTo>
                    <a:pt x="275" y="230"/>
                    <a:pt x="274" y="231"/>
                    <a:pt x="274" y="231"/>
                  </a:cubicBezTo>
                  <a:cubicBezTo>
                    <a:pt x="275" y="231"/>
                    <a:pt x="274" y="228"/>
                    <a:pt x="274" y="227"/>
                  </a:cubicBezTo>
                  <a:cubicBezTo>
                    <a:pt x="273" y="227"/>
                    <a:pt x="271" y="228"/>
                    <a:pt x="272" y="227"/>
                  </a:cubicBezTo>
                  <a:cubicBezTo>
                    <a:pt x="271" y="227"/>
                    <a:pt x="272" y="226"/>
                    <a:pt x="272" y="226"/>
                  </a:cubicBezTo>
                  <a:cubicBezTo>
                    <a:pt x="272" y="226"/>
                    <a:pt x="272" y="227"/>
                    <a:pt x="273" y="226"/>
                  </a:cubicBezTo>
                  <a:cubicBezTo>
                    <a:pt x="273" y="226"/>
                    <a:pt x="271" y="224"/>
                    <a:pt x="273" y="223"/>
                  </a:cubicBezTo>
                  <a:cubicBezTo>
                    <a:pt x="274" y="223"/>
                    <a:pt x="274" y="224"/>
                    <a:pt x="275" y="223"/>
                  </a:cubicBezTo>
                  <a:cubicBezTo>
                    <a:pt x="275" y="222"/>
                    <a:pt x="277" y="223"/>
                    <a:pt x="277" y="222"/>
                  </a:cubicBezTo>
                  <a:cubicBezTo>
                    <a:pt x="277" y="221"/>
                    <a:pt x="276" y="221"/>
                    <a:pt x="276" y="221"/>
                  </a:cubicBezTo>
                  <a:cubicBezTo>
                    <a:pt x="276" y="220"/>
                    <a:pt x="278" y="219"/>
                    <a:pt x="278" y="219"/>
                  </a:cubicBezTo>
                  <a:cubicBezTo>
                    <a:pt x="278" y="219"/>
                    <a:pt x="281" y="220"/>
                    <a:pt x="280" y="219"/>
                  </a:cubicBezTo>
                  <a:cubicBezTo>
                    <a:pt x="280" y="218"/>
                    <a:pt x="278" y="218"/>
                    <a:pt x="279" y="217"/>
                  </a:cubicBezTo>
                  <a:cubicBezTo>
                    <a:pt x="280" y="216"/>
                    <a:pt x="282" y="214"/>
                    <a:pt x="281" y="214"/>
                  </a:cubicBezTo>
                  <a:cubicBezTo>
                    <a:pt x="280" y="213"/>
                    <a:pt x="282" y="212"/>
                    <a:pt x="283" y="211"/>
                  </a:cubicBezTo>
                  <a:cubicBezTo>
                    <a:pt x="283" y="211"/>
                    <a:pt x="283" y="210"/>
                    <a:pt x="283" y="210"/>
                  </a:cubicBezTo>
                  <a:cubicBezTo>
                    <a:pt x="283" y="209"/>
                    <a:pt x="284" y="209"/>
                    <a:pt x="285" y="209"/>
                  </a:cubicBezTo>
                  <a:cubicBezTo>
                    <a:pt x="286" y="208"/>
                    <a:pt x="285" y="208"/>
                    <a:pt x="284" y="208"/>
                  </a:cubicBezTo>
                  <a:cubicBezTo>
                    <a:pt x="284" y="208"/>
                    <a:pt x="286" y="204"/>
                    <a:pt x="286" y="203"/>
                  </a:cubicBezTo>
                  <a:cubicBezTo>
                    <a:pt x="286" y="203"/>
                    <a:pt x="286" y="203"/>
                    <a:pt x="287" y="203"/>
                  </a:cubicBezTo>
                  <a:cubicBezTo>
                    <a:pt x="288" y="203"/>
                    <a:pt x="287" y="202"/>
                    <a:pt x="288" y="201"/>
                  </a:cubicBezTo>
                  <a:cubicBezTo>
                    <a:pt x="288" y="200"/>
                    <a:pt x="290" y="202"/>
                    <a:pt x="290" y="201"/>
                  </a:cubicBezTo>
                  <a:cubicBezTo>
                    <a:pt x="291" y="199"/>
                    <a:pt x="288" y="199"/>
                    <a:pt x="288" y="198"/>
                  </a:cubicBezTo>
                  <a:cubicBezTo>
                    <a:pt x="288" y="198"/>
                    <a:pt x="289" y="197"/>
                    <a:pt x="289" y="197"/>
                  </a:cubicBezTo>
                  <a:cubicBezTo>
                    <a:pt x="290" y="196"/>
                    <a:pt x="288" y="196"/>
                    <a:pt x="289" y="196"/>
                  </a:cubicBezTo>
                  <a:cubicBezTo>
                    <a:pt x="289" y="195"/>
                    <a:pt x="290" y="195"/>
                    <a:pt x="290" y="194"/>
                  </a:cubicBezTo>
                  <a:cubicBezTo>
                    <a:pt x="290" y="194"/>
                    <a:pt x="289" y="193"/>
                    <a:pt x="290" y="192"/>
                  </a:cubicBezTo>
                  <a:cubicBezTo>
                    <a:pt x="291" y="192"/>
                    <a:pt x="291" y="193"/>
                    <a:pt x="291" y="193"/>
                  </a:cubicBezTo>
                  <a:cubicBezTo>
                    <a:pt x="291" y="193"/>
                    <a:pt x="292" y="192"/>
                    <a:pt x="292" y="192"/>
                  </a:cubicBezTo>
                  <a:cubicBezTo>
                    <a:pt x="292" y="191"/>
                    <a:pt x="293" y="190"/>
                    <a:pt x="293" y="189"/>
                  </a:cubicBezTo>
                  <a:cubicBezTo>
                    <a:pt x="294" y="188"/>
                    <a:pt x="296" y="185"/>
                    <a:pt x="295" y="184"/>
                  </a:cubicBezTo>
                  <a:cubicBezTo>
                    <a:pt x="295" y="183"/>
                    <a:pt x="296" y="182"/>
                    <a:pt x="297" y="182"/>
                  </a:cubicBezTo>
                  <a:cubicBezTo>
                    <a:pt x="297" y="181"/>
                    <a:pt x="296" y="179"/>
                    <a:pt x="297" y="179"/>
                  </a:cubicBezTo>
                  <a:cubicBezTo>
                    <a:pt x="298" y="178"/>
                    <a:pt x="299" y="178"/>
                    <a:pt x="298" y="176"/>
                  </a:cubicBezTo>
                  <a:cubicBezTo>
                    <a:pt x="298" y="176"/>
                    <a:pt x="295" y="176"/>
                    <a:pt x="297" y="175"/>
                  </a:cubicBezTo>
                  <a:cubicBezTo>
                    <a:pt x="298" y="174"/>
                    <a:pt x="298" y="173"/>
                    <a:pt x="297" y="172"/>
                  </a:cubicBezTo>
                  <a:cubicBezTo>
                    <a:pt x="296" y="170"/>
                    <a:pt x="299" y="170"/>
                    <a:pt x="299" y="170"/>
                  </a:cubicBezTo>
                  <a:cubicBezTo>
                    <a:pt x="299" y="170"/>
                    <a:pt x="297" y="169"/>
                    <a:pt x="297" y="169"/>
                  </a:cubicBezTo>
                  <a:cubicBezTo>
                    <a:pt x="298" y="168"/>
                    <a:pt x="299" y="169"/>
                    <a:pt x="300" y="167"/>
                  </a:cubicBezTo>
                  <a:cubicBezTo>
                    <a:pt x="300" y="167"/>
                    <a:pt x="299" y="167"/>
                    <a:pt x="299" y="167"/>
                  </a:cubicBezTo>
                  <a:cubicBezTo>
                    <a:pt x="298" y="166"/>
                    <a:pt x="306" y="165"/>
                    <a:pt x="306" y="164"/>
                  </a:cubicBezTo>
                  <a:cubicBezTo>
                    <a:pt x="306" y="164"/>
                    <a:pt x="306" y="162"/>
                    <a:pt x="306" y="162"/>
                  </a:cubicBezTo>
                  <a:cubicBezTo>
                    <a:pt x="306" y="161"/>
                    <a:pt x="306" y="160"/>
                    <a:pt x="307" y="159"/>
                  </a:cubicBezTo>
                  <a:cubicBezTo>
                    <a:pt x="307" y="159"/>
                    <a:pt x="307" y="160"/>
                    <a:pt x="308" y="160"/>
                  </a:cubicBezTo>
                  <a:cubicBezTo>
                    <a:pt x="310" y="160"/>
                    <a:pt x="310" y="160"/>
                    <a:pt x="312" y="162"/>
                  </a:cubicBezTo>
                  <a:cubicBezTo>
                    <a:pt x="313" y="163"/>
                    <a:pt x="315" y="161"/>
                    <a:pt x="316" y="162"/>
                  </a:cubicBezTo>
                  <a:cubicBezTo>
                    <a:pt x="316" y="162"/>
                    <a:pt x="315" y="163"/>
                    <a:pt x="315" y="163"/>
                  </a:cubicBezTo>
                  <a:cubicBezTo>
                    <a:pt x="315" y="163"/>
                    <a:pt x="316" y="164"/>
                    <a:pt x="317" y="164"/>
                  </a:cubicBezTo>
                  <a:cubicBezTo>
                    <a:pt x="317" y="165"/>
                    <a:pt x="318" y="165"/>
                    <a:pt x="318" y="165"/>
                  </a:cubicBezTo>
                  <a:cubicBezTo>
                    <a:pt x="319" y="165"/>
                    <a:pt x="318" y="166"/>
                    <a:pt x="318" y="167"/>
                  </a:cubicBezTo>
                  <a:cubicBezTo>
                    <a:pt x="318" y="167"/>
                    <a:pt x="321" y="168"/>
                    <a:pt x="321" y="168"/>
                  </a:cubicBezTo>
                  <a:cubicBezTo>
                    <a:pt x="321" y="167"/>
                    <a:pt x="319" y="165"/>
                    <a:pt x="321" y="165"/>
                  </a:cubicBezTo>
                  <a:cubicBezTo>
                    <a:pt x="322" y="165"/>
                    <a:pt x="322" y="166"/>
                    <a:pt x="323" y="165"/>
                  </a:cubicBezTo>
                  <a:cubicBezTo>
                    <a:pt x="323" y="164"/>
                    <a:pt x="322" y="163"/>
                    <a:pt x="322" y="163"/>
                  </a:cubicBezTo>
                  <a:cubicBezTo>
                    <a:pt x="323" y="162"/>
                    <a:pt x="323" y="162"/>
                    <a:pt x="325" y="162"/>
                  </a:cubicBezTo>
                  <a:cubicBezTo>
                    <a:pt x="325" y="135"/>
                    <a:pt x="325" y="108"/>
                    <a:pt x="325" y="81"/>
                  </a:cubicBezTo>
                  <a:cubicBezTo>
                    <a:pt x="325" y="58"/>
                    <a:pt x="325" y="35"/>
                    <a:pt x="325" y="12"/>
                  </a:cubicBezTo>
                  <a:cubicBezTo>
                    <a:pt x="325" y="8"/>
                    <a:pt x="325" y="4"/>
                    <a:pt x="325" y="0"/>
                  </a:cubicBezTo>
                  <a:cubicBezTo>
                    <a:pt x="303" y="0"/>
                    <a:pt x="282" y="0"/>
                    <a:pt x="260" y="0"/>
                  </a:cubicBezTo>
                  <a:cubicBezTo>
                    <a:pt x="227" y="0"/>
                    <a:pt x="195" y="0"/>
                    <a:pt x="162" y="0"/>
                  </a:cubicBezTo>
                  <a:cubicBezTo>
                    <a:pt x="156" y="0"/>
                    <a:pt x="150" y="0"/>
                    <a:pt x="145" y="0"/>
                  </a:cubicBezTo>
                  <a:close/>
                  <a:moveTo>
                    <a:pt x="278" y="276"/>
                  </a:moveTo>
                  <a:cubicBezTo>
                    <a:pt x="278" y="276"/>
                    <a:pt x="278" y="276"/>
                    <a:pt x="278" y="276"/>
                  </a:cubicBezTo>
                  <a:cubicBezTo>
                    <a:pt x="278" y="276"/>
                    <a:pt x="278" y="276"/>
                    <a:pt x="278" y="276"/>
                  </a:cubicBezTo>
                  <a:close/>
                  <a:moveTo>
                    <a:pt x="271" y="279"/>
                  </a:moveTo>
                  <a:cubicBezTo>
                    <a:pt x="272" y="279"/>
                    <a:pt x="272" y="279"/>
                    <a:pt x="272" y="278"/>
                  </a:cubicBezTo>
                  <a:cubicBezTo>
                    <a:pt x="272" y="279"/>
                    <a:pt x="272" y="279"/>
                    <a:pt x="271" y="279"/>
                  </a:cubicBezTo>
                  <a:close/>
                  <a:moveTo>
                    <a:pt x="270" y="283"/>
                  </a:moveTo>
                  <a:cubicBezTo>
                    <a:pt x="270" y="284"/>
                    <a:pt x="270" y="284"/>
                    <a:pt x="270" y="284"/>
                  </a:cubicBezTo>
                  <a:cubicBezTo>
                    <a:pt x="270" y="284"/>
                    <a:pt x="270" y="284"/>
                    <a:pt x="270" y="283"/>
                  </a:cubicBezTo>
                  <a:cubicBezTo>
                    <a:pt x="270" y="283"/>
                    <a:pt x="270" y="283"/>
                    <a:pt x="270" y="283"/>
                  </a:cubicBezTo>
                  <a:cubicBezTo>
                    <a:pt x="270" y="284"/>
                    <a:pt x="270" y="283"/>
                    <a:pt x="270" y="283"/>
                  </a:cubicBezTo>
                  <a:close/>
                  <a:moveTo>
                    <a:pt x="269" y="284"/>
                  </a:moveTo>
                  <a:cubicBezTo>
                    <a:pt x="269" y="284"/>
                    <a:pt x="269" y="284"/>
                    <a:pt x="269" y="284"/>
                  </a:cubicBezTo>
                  <a:cubicBezTo>
                    <a:pt x="269" y="284"/>
                    <a:pt x="269" y="284"/>
                    <a:pt x="269" y="284"/>
                  </a:cubicBezTo>
                  <a:cubicBezTo>
                    <a:pt x="269" y="284"/>
                    <a:pt x="269" y="284"/>
                    <a:pt x="269" y="284"/>
                  </a:cubicBezTo>
                  <a:cubicBezTo>
                    <a:pt x="269" y="284"/>
                    <a:pt x="269" y="284"/>
                    <a:pt x="269" y="284"/>
                  </a:cubicBezTo>
                  <a:close/>
                  <a:moveTo>
                    <a:pt x="269" y="284"/>
                  </a:moveTo>
                  <a:cubicBezTo>
                    <a:pt x="269" y="284"/>
                    <a:pt x="269" y="284"/>
                    <a:pt x="269" y="284"/>
                  </a:cubicBezTo>
                  <a:cubicBezTo>
                    <a:pt x="269" y="284"/>
                    <a:pt x="269" y="284"/>
                    <a:pt x="269" y="284"/>
                  </a:cubicBezTo>
                  <a:close/>
                  <a:moveTo>
                    <a:pt x="258" y="290"/>
                  </a:moveTo>
                  <a:cubicBezTo>
                    <a:pt x="258" y="290"/>
                    <a:pt x="258" y="290"/>
                    <a:pt x="258" y="290"/>
                  </a:cubicBezTo>
                  <a:cubicBezTo>
                    <a:pt x="258" y="290"/>
                    <a:pt x="259" y="290"/>
                    <a:pt x="260" y="290"/>
                  </a:cubicBezTo>
                  <a:cubicBezTo>
                    <a:pt x="259" y="290"/>
                    <a:pt x="258" y="290"/>
                    <a:pt x="258" y="290"/>
                  </a:cubicBezTo>
                  <a:cubicBezTo>
                    <a:pt x="258" y="290"/>
                    <a:pt x="258" y="290"/>
                    <a:pt x="258" y="290"/>
                  </a:cubicBezTo>
                  <a:close/>
                  <a:moveTo>
                    <a:pt x="49" y="147"/>
                  </a:moveTo>
                  <a:cubicBezTo>
                    <a:pt x="48" y="147"/>
                    <a:pt x="48" y="147"/>
                    <a:pt x="48" y="147"/>
                  </a:cubicBezTo>
                  <a:cubicBezTo>
                    <a:pt x="48" y="147"/>
                    <a:pt x="48" y="147"/>
                    <a:pt x="49" y="147"/>
                  </a:cubicBezTo>
                  <a:close/>
                  <a:moveTo>
                    <a:pt x="113" y="8"/>
                  </a:moveTo>
                  <a:cubicBezTo>
                    <a:pt x="112" y="9"/>
                    <a:pt x="112" y="10"/>
                    <a:pt x="111" y="11"/>
                  </a:cubicBezTo>
                  <a:cubicBezTo>
                    <a:pt x="111" y="11"/>
                    <a:pt x="111" y="12"/>
                    <a:pt x="111" y="12"/>
                  </a:cubicBezTo>
                  <a:cubicBezTo>
                    <a:pt x="111" y="13"/>
                    <a:pt x="111" y="12"/>
                    <a:pt x="112" y="13"/>
                  </a:cubicBezTo>
                  <a:cubicBezTo>
                    <a:pt x="112" y="13"/>
                    <a:pt x="114" y="18"/>
                    <a:pt x="115" y="15"/>
                  </a:cubicBezTo>
                  <a:cubicBezTo>
                    <a:pt x="115" y="15"/>
                    <a:pt x="115" y="15"/>
                    <a:pt x="115" y="14"/>
                  </a:cubicBezTo>
                  <a:cubicBezTo>
                    <a:pt x="115" y="14"/>
                    <a:pt x="115" y="14"/>
                    <a:pt x="116" y="14"/>
                  </a:cubicBezTo>
                  <a:cubicBezTo>
                    <a:pt x="116" y="13"/>
                    <a:pt x="116" y="12"/>
                    <a:pt x="116" y="11"/>
                  </a:cubicBezTo>
                  <a:cubicBezTo>
                    <a:pt x="116" y="9"/>
                    <a:pt x="117" y="9"/>
                    <a:pt x="116" y="9"/>
                  </a:cubicBezTo>
                  <a:cubicBezTo>
                    <a:pt x="115" y="8"/>
                    <a:pt x="114" y="9"/>
                    <a:pt x="113" y="8"/>
                  </a:cubicBezTo>
                  <a:close/>
                  <a:moveTo>
                    <a:pt x="77" y="51"/>
                  </a:moveTo>
                  <a:cubicBezTo>
                    <a:pt x="76" y="51"/>
                    <a:pt x="75" y="51"/>
                    <a:pt x="74" y="52"/>
                  </a:cubicBezTo>
                  <a:cubicBezTo>
                    <a:pt x="73" y="52"/>
                    <a:pt x="71" y="52"/>
                    <a:pt x="71" y="53"/>
                  </a:cubicBezTo>
                  <a:cubicBezTo>
                    <a:pt x="70" y="54"/>
                    <a:pt x="70" y="55"/>
                    <a:pt x="69" y="56"/>
                  </a:cubicBezTo>
                  <a:cubicBezTo>
                    <a:pt x="69" y="57"/>
                    <a:pt x="68" y="58"/>
                    <a:pt x="67" y="59"/>
                  </a:cubicBezTo>
                  <a:cubicBezTo>
                    <a:pt x="66" y="61"/>
                    <a:pt x="71" y="61"/>
                    <a:pt x="68" y="63"/>
                  </a:cubicBezTo>
                  <a:cubicBezTo>
                    <a:pt x="68" y="63"/>
                    <a:pt x="68" y="64"/>
                    <a:pt x="68" y="65"/>
                  </a:cubicBezTo>
                  <a:cubicBezTo>
                    <a:pt x="68" y="66"/>
                    <a:pt x="69" y="65"/>
                    <a:pt x="70" y="65"/>
                  </a:cubicBezTo>
                  <a:cubicBezTo>
                    <a:pt x="69" y="66"/>
                    <a:pt x="71" y="66"/>
                    <a:pt x="71" y="66"/>
                  </a:cubicBezTo>
                  <a:cubicBezTo>
                    <a:pt x="71" y="66"/>
                    <a:pt x="71" y="67"/>
                    <a:pt x="71" y="67"/>
                  </a:cubicBezTo>
                  <a:cubicBezTo>
                    <a:pt x="71" y="68"/>
                    <a:pt x="71" y="68"/>
                    <a:pt x="72" y="68"/>
                  </a:cubicBezTo>
                  <a:cubicBezTo>
                    <a:pt x="72" y="69"/>
                    <a:pt x="73" y="71"/>
                    <a:pt x="73" y="72"/>
                  </a:cubicBezTo>
                  <a:cubicBezTo>
                    <a:pt x="73" y="72"/>
                    <a:pt x="71" y="73"/>
                    <a:pt x="71" y="73"/>
                  </a:cubicBezTo>
                  <a:cubicBezTo>
                    <a:pt x="71" y="73"/>
                    <a:pt x="70" y="73"/>
                    <a:pt x="70" y="74"/>
                  </a:cubicBezTo>
                  <a:cubicBezTo>
                    <a:pt x="70" y="75"/>
                    <a:pt x="71" y="77"/>
                    <a:pt x="72" y="78"/>
                  </a:cubicBezTo>
                  <a:cubicBezTo>
                    <a:pt x="73" y="79"/>
                    <a:pt x="74" y="80"/>
                    <a:pt x="75" y="80"/>
                  </a:cubicBezTo>
                  <a:cubicBezTo>
                    <a:pt x="76" y="80"/>
                    <a:pt x="78" y="78"/>
                    <a:pt x="78" y="77"/>
                  </a:cubicBezTo>
                  <a:cubicBezTo>
                    <a:pt x="78" y="77"/>
                    <a:pt x="77" y="77"/>
                    <a:pt x="78" y="76"/>
                  </a:cubicBezTo>
                  <a:cubicBezTo>
                    <a:pt x="78" y="76"/>
                    <a:pt x="79" y="77"/>
                    <a:pt x="79" y="77"/>
                  </a:cubicBezTo>
                  <a:cubicBezTo>
                    <a:pt x="80" y="78"/>
                    <a:pt x="81" y="76"/>
                    <a:pt x="81" y="76"/>
                  </a:cubicBezTo>
                  <a:cubicBezTo>
                    <a:pt x="82" y="74"/>
                    <a:pt x="82" y="77"/>
                    <a:pt x="83" y="77"/>
                  </a:cubicBezTo>
                  <a:cubicBezTo>
                    <a:pt x="84" y="78"/>
                    <a:pt x="85" y="77"/>
                    <a:pt x="86" y="77"/>
                  </a:cubicBezTo>
                  <a:cubicBezTo>
                    <a:pt x="88" y="78"/>
                    <a:pt x="85" y="80"/>
                    <a:pt x="86" y="80"/>
                  </a:cubicBezTo>
                  <a:cubicBezTo>
                    <a:pt x="87" y="80"/>
                    <a:pt x="87" y="80"/>
                    <a:pt x="87" y="81"/>
                  </a:cubicBezTo>
                  <a:cubicBezTo>
                    <a:pt x="87" y="81"/>
                    <a:pt x="86" y="83"/>
                    <a:pt x="87" y="82"/>
                  </a:cubicBezTo>
                  <a:cubicBezTo>
                    <a:pt x="89" y="82"/>
                    <a:pt x="90" y="82"/>
                    <a:pt x="91" y="82"/>
                  </a:cubicBezTo>
                  <a:cubicBezTo>
                    <a:pt x="93" y="82"/>
                    <a:pt x="90" y="80"/>
                    <a:pt x="92" y="80"/>
                  </a:cubicBezTo>
                  <a:cubicBezTo>
                    <a:pt x="93" y="80"/>
                    <a:pt x="94" y="82"/>
                    <a:pt x="95" y="80"/>
                  </a:cubicBezTo>
                  <a:cubicBezTo>
                    <a:pt x="95" y="80"/>
                    <a:pt x="94" y="79"/>
                    <a:pt x="95" y="79"/>
                  </a:cubicBezTo>
                  <a:cubicBezTo>
                    <a:pt x="96" y="78"/>
                    <a:pt x="97" y="78"/>
                    <a:pt x="98" y="78"/>
                  </a:cubicBezTo>
                  <a:cubicBezTo>
                    <a:pt x="98" y="78"/>
                    <a:pt x="99" y="77"/>
                    <a:pt x="99" y="77"/>
                  </a:cubicBezTo>
                  <a:cubicBezTo>
                    <a:pt x="99" y="76"/>
                    <a:pt x="97" y="75"/>
                    <a:pt x="99" y="75"/>
                  </a:cubicBezTo>
                  <a:cubicBezTo>
                    <a:pt x="100" y="75"/>
                    <a:pt x="101" y="76"/>
                    <a:pt x="101" y="75"/>
                  </a:cubicBezTo>
                  <a:cubicBezTo>
                    <a:pt x="103" y="75"/>
                    <a:pt x="102" y="74"/>
                    <a:pt x="101" y="74"/>
                  </a:cubicBezTo>
                  <a:cubicBezTo>
                    <a:pt x="102" y="73"/>
                    <a:pt x="102" y="71"/>
                    <a:pt x="100" y="72"/>
                  </a:cubicBezTo>
                  <a:cubicBezTo>
                    <a:pt x="99" y="72"/>
                    <a:pt x="98" y="72"/>
                    <a:pt x="96" y="71"/>
                  </a:cubicBezTo>
                  <a:cubicBezTo>
                    <a:pt x="93" y="70"/>
                    <a:pt x="90" y="69"/>
                    <a:pt x="88" y="68"/>
                  </a:cubicBezTo>
                  <a:cubicBezTo>
                    <a:pt x="85" y="68"/>
                    <a:pt x="83" y="66"/>
                    <a:pt x="82" y="64"/>
                  </a:cubicBezTo>
                  <a:cubicBezTo>
                    <a:pt x="82" y="63"/>
                    <a:pt x="80" y="62"/>
                    <a:pt x="80" y="61"/>
                  </a:cubicBezTo>
                  <a:cubicBezTo>
                    <a:pt x="80" y="60"/>
                    <a:pt x="80" y="59"/>
                    <a:pt x="80" y="58"/>
                  </a:cubicBezTo>
                  <a:cubicBezTo>
                    <a:pt x="79" y="58"/>
                    <a:pt x="79" y="58"/>
                    <a:pt x="78" y="58"/>
                  </a:cubicBezTo>
                  <a:cubicBezTo>
                    <a:pt x="78" y="57"/>
                    <a:pt x="80" y="56"/>
                    <a:pt x="79" y="54"/>
                  </a:cubicBezTo>
                  <a:cubicBezTo>
                    <a:pt x="76" y="56"/>
                    <a:pt x="78" y="54"/>
                    <a:pt x="78" y="53"/>
                  </a:cubicBezTo>
                  <a:cubicBezTo>
                    <a:pt x="75" y="54"/>
                    <a:pt x="79" y="51"/>
                    <a:pt x="77" y="51"/>
                  </a:cubicBezTo>
                  <a:close/>
                  <a:moveTo>
                    <a:pt x="112" y="71"/>
                  </a:moveTo>
                  <a:cubicBezTo>
                    <a:pt x="111" y="71"/>
                    <a:pt x="110" y="73"/>
                    <a:pt x="111" y="74"/>
                  </a:cubicBezTo>
                  <a:cubicBezTo>
                    <a:pt x="111" y="75"/>
                    <a:pt x="113" y="74"/>
                    <a:pt x="111" y="75"/>
                  </a:cubicBezTo>
                  <a:cubicBezTo>
                    <a:pt x="112" y="76"/>
                    <a:pt x="113" y="76"/>
                    <a:pt x="113" y="77"/>
                  </a:cubicBezTo>
                  <a:cubicBezTo>
                    <a:pt x="114" y="77"/>
                    <a:pt x="117" y="78"/>
                    <a:pt x="117" y="77"/>
                  </a:cubicBezTo>
                  <a:cubicBezTo>
                    <a:pt x="117" y="74"/>
                    <a:pt x="120" y="77"/>
                    <a:pt x="121" y="76"/>
                  </a:cubicBezTo>
                  <a:cubicBezTo>
                    <a:pt x="121" y="76"/>
                    <a:pt x="122" y="75"/>
                    <a:pt x="122" y="74"/>
                  </a:cubicBezTo>
                  <a:cubicBezTo>
                    <a:pt x="122" y="73"/>
                    <a:pt x="120" y="73"/>
                    <a:pt x="119" y="73"/>
                  </a:cubicBezTo>
                  <a:cubicBezTo>
                    <a:pt x="117" y="72"/>
                    <a:pt x="114" y="72"/>
                    <a:pt x="112" y="71"/>
                  </a:cubicBezTo>
                  <a:close/>
                  <a:moveTo>
                    <a:pt x="80" y="79"/>
                  </a:moveTo>
                  <a:cubicBezTo>
                    <a:pt x="78" y="79"/>
                    <a:pt x="79" y="81"/>
                    <a:pt x="80" y="81"/>
                  </a:cubicBezTo>
                  <a:cubicBezTo>
                    <a:pt x="82" y="80"/>
                    <a:pt x="83" y="82"/>
                    <a:pt x="84" y="82"/>
                  </a:cubicBezTo>
                  <a:cubicBezTo>
                    <a:pt x="86" y="83"/>
                    <a:pt x="84" y="81"/>
                    <a:pt x="83" y="80"/>
                  </a:cubicBezTo>
                  <a:cubicBezTo>
                    <a:pt x="82" y="78"/>
                    <a:pt x="82" y="79"/>
                    <a:pt x="80" y="79"/>
                  </a:cubicBezTo>
                  <a:close/>
                  <a:moveTo>
                    <a:pt x="87" y="108"/>
                  </a:moveTo>
                  <a:cubicBezTo>
                    <a:pt x="85" y="108"/>
                    <a:pt x="83" y="109"/>
                    <a:pt x="83" y="112"/>
                  </a:cubicBezTo>
                  <a:cubicBezTo>
                    <a:pt x="83" y="114"/>
                    <a:pt x="85" y="118"/>
                    <a:pt x="87" y="118"/>
                  </a:cubicBezTo>
                  <a:cubicBezTo>
                    <a:pt x="90" y="119"/>
                    <a:pt x="92" y="117"/>
                    <a:pt x="92" y="114"/>
                  </a:cubicBezTo>
                  <a:cubicBezTo>
                    <a:pt x="92" y="113"/>
                    <a:pt x="91" y="110"/>
                    <a:pt x="91" y="110"/>
                  </a:cubicBezTo>
                  <a:cubicBezTo>
                    <a:pt x="92" y="110"/>
                    <a:pt x="92" y="112"/>
                    <a:pt x="92" y="112"/>
                  </a:cubicBezTo>
                  <a:cubicBezTo>
                    <a:pt x="93" y="108"/>
                    <a:pt x="89" y="108"/>
                    <a:pt x="87" y="108"/>
                  </a:cubicBezTo>
                  <a:close/>
                  <a:moveTo>
                    <a:pt x="3" y="150"/>
                  </a:moveTo>
                  <a:cubicBezTo>
                    <a:pt x="3" y="150"/>
                    <a:pt x="3" y="150"/>
                    <a:pt x="3" y="150"/>
                  </a:cubicBezTo>
                  <a:cubicBezTo>
                    <a:pt x="3" y="150"/>
                    <a:pt x="3" y="150"/>
                    <a:pt x="3" y="150"/>
                  </a:cubicBezTo>
                  <a:close/>
                  <a:moveTo>
                    <a:pt x="62" y="222"/>
                  </a:moveTo>
                  <a:cubicBezTo>
                    <a:pt x="63" y="223"/>
                    <a:pt x="64" y="223"/>
                    <a:pt x="65" y="224"/>
                  </a:cubicBezTo>
                  <a:cubicBezTo>
                    <a:pt x="66" y="224"/>
                    <a:pt x="68" y="224"/>
                    <a:pt x="68" y="226"/>
                  </a:cubicBezTo>
                  <a:cubicBezTo>
                    <a:pt x="69" y="227"/>
                    <a:pt x="69" y="229"/>
                    <a:pt x="69" y="230"/>
                  </a:cubicBezTo>
                  <a:cubicBezTo>
                    <a:pt x="69" y="231"/>
                    <a:pt x="71" y="231"/>
                    <a:pt x="72" y="232"/>
                  </a:cubicBezTo>
                  <a:cubicBezTo>
                    <a:pt x="73" y="233"/>
                    <a:pt x="74" y="234"/>
                    <a:pt x="75" y="235"/>
                  </a:cubicBezTo>
                  <a:cubicBezTo>
                    <a:pt x="75" y="236"/>
                    <a:pt x="76" y="236"/>
                    <a:pt x="76" y="236"/>
                  </a:cubicBezTo>
                  <a:cubicBezTo>
                    <a:pt x="77" y="237"/>
                    <a:pt x="77" y="237"/>
                    <a:pt x="77" y="238"/>
                  </a:cubicBezTo>
                  <a:cubicBezTo>
                    <a:pt x="78" y="240"/>
                    <a:pt x="75" y="244"/>
                    <a:pt x="74" y="244"/>
                  </a:cubicBezTo>
                  <a:cubicBezTo>
                    <a:pt x="72" y="244"/>
                    <a:pt x="73" y="241"/>
                    <a:pt x="73" y="240"/>
                  </a:cubicBezTo>
                  <a:cubicBezTo>
                    <a:pt x="72" y="239"/>
                    <a:pt x="71" y="238"/>
                    <a:pt x="69" y="238"/>
                  </a:cubicBezTo>
                  <a:cubicBezTo>
                    <a:pt x="68" y="238"/>
                    <a:pt x="67" y="238"/>
                    <a:pt x="65" y="237"/>
                  </a:cubicBezTo>
                  <a:cubicBezTo>
                    <a:pt x="65" y="237"/>
                    <a:pt x="62" y="237"/>
                    <a:pt x="62" y="236"/>
                  </a:cubicBezTo>
                  <a:cubicBezTo>
                    <a:pt x="62" y="235"/>
                    <a:pt x="63" y="235"/>
                    <a:pt x="62" y="234"/>
                  </a:cubicBezTo>
                  <a:cubicBezTo>
                    <a:pt x="61" y="234"/>
                    <a:pt x="60" y="234"/>
                    <a:pt x="60" y="233"/>
                  </a:cubicBezTo>
                  <a:cubicBezTo>
                    <a:pt x="60" y="233"/>
                    <a:pt x="61" y="233"/>
                    <a:pt x="62" y="233"/>
                  </a:cubicBezTo>
                  <a:cubicBezTo>
                    <a:pt x="63" y="232"/>
                    <a:pt x="62" y="232"/>
                    <a:pt x="61" y="231"/>
                  </a:cubicBezTo>
                  <a:cubicBezTo>
                    <a:pt x="61" y="231"/>
                    <a:pt x="61" y="230"/>
                    <a:pt x="61" y="230"/>
                  </a:cubicBezTo>
                  <a:cubicBezTo>
                    <a:pt x="60" y="229"/>
                    <a:pt x="59" y="228"/>
                    <a:pt x="59" y="226"/>
                  </a:cubicBezTo>
                  <a:cubicBezTo>
                    <a:pt x="62" y="225"/>
                    <a:pt x="62" y="229"/>
                    <a:pt x="64" y="231"/>
                  </a:cubicBezTo>
                  <a:cubicBezTo>
                    <a:pt x="64" y="231"/>
                    <a:pt x="66" y="232"/>
                    <a:pt x="65" y="231"/>
                  </a:cubicBezTo>
                  <a:cubicBezTo>
                    <a:pt x="64" y="229"/>
                    <a:pt x="66" y="230"/>
                    <a:pt x="67" y="229"/>
                  </a:cubicBezTo>
                  <a:cubicBezTo>
                    <a:pt x="67" y="226"/>
                    <a:pt x="62" y="225"/>
                    <a:pt x="60" y="225"/>
                  </a:cubicBezTo>
                  <a:cubicBezTo>
                    <a:pt x="59" y="225"/>
                    <a:pt x="57" y="223"/>
                    <a:pt x="58" y="223"/>
                  </a:cubicBezTo>
                  <a:cubicBezTo>
                    <a:pt x="58" y="222"/>
                    <a:pt x="61" y="222"/>
                    <a:pt x="62" y="222"/>
                  </a:cubicBezTo>
                  <a:close/>
                  <a:moveTo>
                    <a:pt x="42" y="243"/>
                  </a:moveTo>
                  <a:cubicBezTo>
                    <a:pt x="43" y="243"/>
                    <a:pt x="45" y="244"/>
                    <a:pt x="46" y="245"/>
                  </a:cubicBezTo>
                  <a:cubicBezTo>
                    <a:pt x="47" y="245"/>
                    <a:pt x="47" y="246"/>
                    <a:pt x="48" y="247"/>
                  </a:cubicBezTo>
                  <a:cubicBezTo>
                    <a:pt x="50" y="247"/>
                    <a:pt x="51" y="247"/>
                    <a:pt x="52" y="247"/>
                  </a:cubicBezTo>
                  <a:cubicBezTo>
                    <a:pt x="54" y="248"/>
                    <a:pt x="57" y="250"/>
                    <a:pt x="58" y="252"/>
                  </a:cubicBezTo>
                  <a:cubicBezTo>
                    <a:pt x="58" y="253"/>
                    <a:pt x="59" y="252"/>
                    <a:pt x="59" y="254"/>
                  </a:cubicBezTo>
                  <a:cubicBezTo>
                    <a:pt x="59" y="254"/>
                    <a:pt x="59" y="256"/>
                    <a:pt x="58" y="256"/>
                  </a:cubicBezTo>
                  <a:cubicBezTo>
                    <a:pt x="58" y="256"/>
                    <a:pt x="58" y="255"/>
                    <a:pt x="57" y="256"/>
                  </a:cubicBezTo>
                  <a:cubicBezTo>
                    <a:pt x="57" y="256"/>
                    <a:pt x="59" y="256"/>
                    <a:pt x="59" y="257"/>
                  </a:cubicBezTo>
                  <a:cubicBezTo>
                    <a:pt x="59" y="258"/>
                    <a:pt x="59" y="259"/>
                    <a:pt x="59" y="260"/>
                  </a:cubicBezTo>
                  <a:cubicBezTo>
                    <a:pt x="58" y="262"/>
                    <a:pt x="56" y="260"/>
                    <a:pt x="55" y="260"/>
                  </a:cubicBezTo>
                  <a:cubicBezTo>
                    <a:pt x="53" y="260"/>
                    <a:pt x="53" y="263"/>
                    <a:pt x="53" y="264"/>
                  </a:cubicBezTo>
                  <a:cubicBezTo>
                    <a:pt x="54" y="266"/>
                    <a:pt x="52" y="266"/>
                    <a:pt x="50" y="266"/>
                  </a:cubicBezTo>
                  <a:cubicBezTo>
                    <a:pt x="50" y="266"/>
                    <a:pt x="51" y="265"/>
                    <a:pt x="51" y="265"/>
                  </a:cubicBezTo>
                  <a:cubicBezTo>
                    <a:pt x="50" y="263"/>
                    <a:pt x="50" y="264"/>
                    <a:pt x="49" y="263"/>
                  </a:cubicBezTo>
                  <a:cubicBezTo>
                    <a:pt x="48" y="262"/>
                    <a:pt x="47" y="260"/>
                    <a:pt x="46" y="259"/>
                  </a:cubicBezTo>
                  <a:cubicBezTo>
                    <a:pt x="45" y="259"/>
                    <a:pt x="45" y="258"/>
                    <a:pt x="44" y="258"/>
                  </a:cubicBezTo>
                  <a:cubicBezTo>
                    <a:pt x="43" y="257"/>
                    <a:pt x="44" y="256"/>
                    <a:pt x="43" y="255"/>
                  </a:cubicBezTo>
                  <a:cubicBezTo>
                    <a:pt x="42" y="254"/>
                    <a:pt x="40" y="254"/>
                    <a:pt x="38" y="252"/>
                  </a:cubicBezTo>
                  <a:cubicBezTo>
                    <a:pt x="38" y="252"/>
                    <a:pt x="39" y="253"/>
                    <a:pt x="39" y="253"/>
                  </a:cubicBezTo>
                  <a:cubicBezTo>
                    <a:pt x="39" y="252"/>
                    <a:pt x="37" y="252"/>
                    <a:pt x="38" y="250"/>
                  </a:cubicBezTo>
                  <a:cubicBezTo>
                    <a:pt x="39" y="249"/>
                    <a:pt x="41" y="248"/>
                    <a:pt x="41" y="247"/>
                  </a:cubicBezTo>
                  <a:cubicBezTo>
                    <a:pt x="41" y="247"/>
                    <a:pt x="40" y="246"/>
                    <a:pt x="41" y="246"/>
                  </a:cubicBezTo>
                  <a:cubicBezTo>
                    <a:pt x="41" y="245"/>
                    <a:pt x="41" y="243"/>
                    <a:pt x="42" y="243"/>
                  </a:cubicBezTo>
                  <a:cubicBezTo>
                    <a:pt x="42" y="243"/>
                    <a:pt x="42" y="243"/>
                    <a:pt x="42" y="243"/>
                  </a:cubicBezTo>
                  <a:close/>
                  <a:moveTo>
                    <a:pt x="266" y="290"/>
                  </a:moveTo>
                  <a:cubicBezTo>
                    <a:pt x="266" y="290"/>
                    <a:pt x="266" y="291"/>
                    <a:pt x="267" y="291"/>
                  </a:cubicBezTo>
                  <a:cubicBezTo>
                    <a:pt x="266" y="291"/>
                    <a:pt x="266" y="290"/>
                    <a:pt x="266" y="290"/>
                  </a:cubicBezTo>
                  <a:close/>
                  <a:moveTo>
                    <a:pt x="243" y="386"/>
                  </a:moveTo>
                  <a:cubicBezTo>
                    <a:pt x="243" y="386"/>
                    <a:pt x="243" y="386"/>
                    <a:pt x="243" y="386"/>
                  </a:cubicBezTo>
                  <a:cubicBezTo>
                    <a:pt x="243" y="386"/>
                    <a:pt x="243" y="386"/>
                    <a:pt x="243" y="387"/>
                  </a:cubicBezTo>
                  <a:cubicBezTo>
                    <a:pt x="243" y="387"/>
                    <a:pt x="243" y="386"/>
                    <a:pt x="242" y="386"/>
                  </a:cubicBezTo>
                  <a:cubicBezTo>
                    <a:pt x="242" y="386"/>
                    <a:pt x="242" y="386"/>
                    <a:pt x="243" y="386"/>
                  </a:cubicBezTo>
                  <a:cubicBezTo>
                    <a:pt x="243" y="386"/>
                    <a:pt x="242" y="386"/>
                    <a:pt x="243" y="38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164"/>
            <p:cNvSpPr>
              <a:spLocks/>
            </p:cNvSpPr>
            <p:nvPr/>
          </p:nvSpPr>
          <p:spPr bwMode="auto">
            <a:xfrm>
              <a:off x="4347" y="1325"/>
              <a:ext cx="854" cy="1007"/>
            </a:xfrm>
            <a:custGeom>
              <a:avLst/>
              <a:gdLst>
                <a:gd name="T0" fmla="*/ 207 w 212"/>
                <a:gd name="T1" fmla="*/ 1 h 250"/>
                <a:gd name="T2" fmla="*/ 32 w 212"/>
                <a:gd name="T3" fmla="*/ 7 h 250"/>
                <a:gd name="T4" fmla="*/ 45 w 212"/>
                <a:gd name="T5" fmla="*/ 3 h 250"/>
                <a:gd name="T6" fmla="*/ 38 w 212"/>
                <a:gd name="T7" fmla="*/ 10 h 250"/>
                <a:gd name="T8" fmla="*/ 26 w 212"/>
                <a:gd name="T9" fmla="*/ 7 h 250"/>
                <a:gd name="T10" fmla="*/ 19 w 212"/>
                <a:gd name="T11" fmla="*/ 2 h 250"/>
                <a:gd name="T12" fmla="*/ 23 w 212"/>
                <a:gd name="T13" fmla="*/ 7 h 250"/>
                <a:gd name="T14" fmla="*/ 26 w 212"/>
                <a:gd name="T15" fmla="*/ 18 h 250"/>
                <a:gd name="T16" fmla="*/ 41 w 212"/>
                <a:gd name="T17" fmla="*/ 23 h 250"/>
                <a:gd name="T18" fmla="*/ 56 w 212"/>
                <a:gd name="T19" fmla="*/ 33 h 250"/>
                <a:gd name="T20" fmla="*/ 60 w 212"/>
                <a:gd name="T21" fmla="*/ 25 h 250"/>
                <a:gd name="T22" fmla="*/ 71 w 212"/>
                <a:gd name="T23" fmla="*/ 23 h 250"/>
                <a:gd name="T24" fmla="*/ 82 w 212"/>
                <a:gd name="T25" fmla="*/ 29 h 250"/>
                <a:gd name="T26" fmla="*/ 84 w 212"/>
                <a:gd name="T27" fmla="*/ 31 h 250"/>
                <a:gd name="T28" fmla="*/ 76 w 212"/>
                <a:gd name="T29" fmla="*/ 29 h 250"/>
                <a:gd name="T30" fmla="*/ 65 w 212"/>
                <a:gd name="T31" fmla="*/ 26 h 250"/>
                <a:gd name="T32" fmla="*/ 63 w 212"/>
                <a:gd name="T33" fmla="*/ 35 h 250"/>
                <a:gd name="T34" fmla="*/ 77 w 212"/>
                <a:gd name="T35" fmla="*/ 47 h 250"/>
                <a:gd name="T36" fmla="*/ 81 w 212"/>
                <a:gd name="T37" fmla="*/ 55 h 250"/>
                <a:gd name="T38" fmla="*/ 80 w 212"/>
                <a:gd name="T39" fmla="*/ 65 h 250"/>
                <a:gd name="T40" fmla="*/ 73 w 212"/>
                <a:gd name="T41" fmla="*/ 70 h 250"/>
                <a:gd name="T42" fmla="*/ 74 w 212"/>
                <a:gd name="T43" fmla="*/ 60 h 250"/>
                <a:gd name="T44" fmla="*/ 71 w 212"/>
                <a:gd name="T45" fmla="*/ 51 h 250"/>
                <a:gd name="T46" fmla="*/ 63 w 212"/>
                <a:gd name="T47" fmla="*/ 40 h 250"/>
                <a:gd name="T48" fmla="*/ 47 w 212"/>
                <a:gd name="T49" fmla="*/ 35 h 250"/>
                <a:gd name="T50" fmla="*/ 37 w 212"/>
                <a:gd name="T51" fmla="*/ 28 h 250"/>
                <a:gd name="T52" fmla="*/ 24 w 212"/>
                <a:gd name="T53" fmla="*/ 23 h 250"/>
                <a:gd name="T54" fmla="*/ 16 w 212"/>
                <a:gd name="T55" fmla="*/ 13 h 250"/>
                <a:gd name="T56" fmla="*/ 3 w 212"/>
                <a:gd name="T57" fmla="*/ 18 h 250"/>
                <a:gd name="T58" fmla="*/ 12 w 212"/>
                <a:gd name="T59" fmla="*/ 38 h 250"/>
                <a:gd name="T60" fmla="*/ 24 w 212"/>
                <a:gd name="T61" fmla="*/ 49 h 250"/>
                <a:gd name="T62" fmla="*/ 33 w 212"/>
                <a:gd name="T63" fmla="*/ 52 h 250"/>
                <a:gd name="T64" fmla="*/ 44 w 212"/>
                <a:gd name="T65" fmla="*/ 51 h 250"/>
                <a:gd name="T66" fmla="*/ 44 w 212"/>
                <a:gd name="T67" fmla="*/ 61 h 250"/>
                <a:gd name="T68" fmla="*/ 33 w 212"/>
                <a:gd name="T69" fmla="*/ 63 h 250"/>
                <a:gd name="T70" fmla="*/ 54 w 212"/>
                <a:gd name="T71" fmla="*/ 87 h 250"/>
                <a:gd name="T72" fmla="*/ 57 w 212"/>
                <a:gd name="T73" fmla="*/ 130 h 250"/>
                <a:gd name="T74" fmla="*/ 79 w 212"/>
                <a:gd name="T75" fmla="*/ 157 h 250"/>
                <a:gd name="T76" fmla="*/ 105 w 212"/>
                <a:gd name="T77" fmla="*/ 202 h 250"/>
                <a:gd name="T78" fmla="*/ 114 w 212"/>
                <a:gd name="T79" fmla="*/ 213 h 250"/>
                <a:gd name="T80" fmla="*/ 122 w 212"/>
                <a:gd name="T81" fmla="*/ 224 h 250"/>
                <a:gd name="T82" fmla="*/ 120 w 212"/>
                <a:gd name="T83" fmla="*/ 240 h 250"/>
                <a:gd name="T84" fmla="*/ 138 w 212"/>
                <a:gd name="T85" fmla="*/ 236 h 250"/>
                <a:gd name="T86" fmla="*/ 148 w 212"/>
                <a:gd name="T87" fmla="*/ 231 h 250"/>
                <a:gd name="T88" fmla="*/ 160 w 212"/>
                <a:gd name="T89" fmla="*/ 248 h 250"/>
                <a:gd name="T90" fmla="*/ 170 w 212"/>
                <a:gd name="T91" fmla="*/ 243 h 250"/>
                <a:gd name="T92" fmla="*/ 167 w 212"/>
                <a:gd name="T93" fmla="*/ 238 h 250"/>
                <a:gd name="T94" fmla="*/ 171 w 212"/>
                <a:gd name="T95" fmla="*/ 231 h 250"/>
                <a:gd name="T96" fmla="*/ 166 w 212"/>
                <a:gd name="T97" fmla="*/ 229 h 250"/>
                <a:gd name="T98" fmla="*/ 161 w 212"/>
                <a:gd name="T99" fmla="*/ 228 h 250"/>
                <a:gd name="T100" fmla="*/ 160 w 212"/>
                <a:gd name="T101" fmla="*/ 224 h 250"/>
                <a:gd name="T102" fmla="*/ 163 w 212"/>
                <a:gd name="T103" fmla="*/ 222 h 250"/>
                <a:gd name="T104" fmla="*/ 168 w 212"/>
                <a:gd name="T105" fmla="*/ 215 h 250"/>
                <a:gd name="T106" fmla="*/ 171 w 212"/>
                <a:gd name="T107" fmla="*/ 209 h 250"/>
                <a:gd name="T108" fmla="*/ 177 w 212"/>
                <a:gd name="T109" fmla="*/ 202 h 250"/>
                <a:gd name="T110" fmla="*/ 177 w 212"/>
                <a:gd name="T111" fmla="*/ 195 h 250"/>
                <a:gd name="T112" fmla="*/ 180 w 212"/>
                <a:gd name="T113" fmla="*/ 190 h 250"/>
                <a:gd name="T114" fmla="*/ 185 w 212"/>
                <a:gd name="T115" fmla="*/ 177 h 250"/>
                <a:gd name="T116" fmla="*/ 184 w 212"/>
                <a:gd name="T117" fmla="*/ 170 h 250"/>
                <a:gd name="T118" fmla="*/ 193 w 212"/>
                <a:gd name="T119" fmla="*/ 163 h 250"/>
                <a:gd name="T120" fmla="*/ 203 w 212"/>
                <a:gd name="T121" fmla="*/ 163 h 250"/>
                <a:gd name="T122" fmla="*/ 205 w 212"/>
                <a:gd name="T123" fmla="*/ 168 h 250"/>
                <a:gd name="T124" fmla="*/ 209 w 212"/>
                <a:gd name="T125"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50">
                  <a:moveTo>
                    <a:pt x="212" y="56"/>
                  </a:moveTo>
                  <a:cubicBezTo>
                    <a:pt x="212" y="43"/>
                    <a:pt x="212" y="30"/>
                    <a:pt x="212" y="16"/>
                  </a:cubicBezTo>
                  <a:cubicBezTo>
                    <a:pt x="212" y="11"/>
                    <a:pt x="212" y="6"/>
                    <a:pt x="212" y="1"/>
                  </a:cubicBezTo>
                  <a:cubicBezTo>
                    <a:pt x="212" y="1"/>
                    <a:pt x="207" y="1"/>
                    <a:pt x="207" y="1"/>
                  </a:cubicBezTo>
                  <a:cubicBezTo>
                    <a:pt x="179" y="1"/>
                    <a:pt x="150" y="1"/>
                    <a:pt x="122" y="1"/>
                  </a:cubicBezTo>
                  <a:cubicBezTo>
                    <a:pt x="93" y="1"/>
                    <a:pt x="65" y="1"/>
                    <a:pt x="36" y="1"/>
                  </a:cubicBezTo>
                  <a:cubicBezTo>
                    <a:pt x="34" y="1"/>
                    <a:pt x="28" y="0"/>
                    <a:pt x="28" y="4"/>
                  </a:cubicBezTo>
                  <a:cubicBezTo>
                    <a:pt x="28" y="6"/>
                    <a:pt x="30" y="6"/>
                    <a:pt x="32" y="7"/>
                  </a:cubicBezTo>
                  <a:cubicBezTo>
                    <a:pt x="34" y="8"/>
                    <a:pt x="35" y="6"/>
                    <a:pt x="36" y="5"/>
                  </a:cubicBezTo>
                  <a:cubicBezTo>
                    <a:pt x="38" y="5"/>
                    <a:pt x="38" y="2"/>
                    <a:pt x="40" y="2"/>
                  </a:cubicBezTo>
                  <a:cubicBezTo>
                    <a:pt x="41" y="2"/>
                    <a:pt x="41" y="3"/>
                    <a:pt x="42" y="3"/>
                  </a:cubicBezTo>
                  <a:cubicBezTo>
                    <a:pt x="43" y="4"/>
                    <a:pt x="44" y="3"/>
                    <a:pt x="45" y="3"/>
                  </a:cubicBezTo>
                  <a:cubicBezTo>
                    <a:pt x="45" y="4"/>
                    <a:pt x="44" y="5"/>
                    <a:pt x="43" y="5"/>
                  </a:cubicBezTo>
                  <a:cubicBezTo>
                    <a:pt x="41" y="5"/>
                    <a:pt x="40" y="5"/>
                    <a:pt x="39" y="7"/>
                  </a:cubicBezTo>
                  <a:cubicBezTo>
                    <a:pt x="39" y="7"/>
                    <a:pt x="39" y="8"/>
                    <a:pt x="39" y="9"/>
                  </a:cubicBezTo>
                  <a:cubicBezTo>
                    <a:pt x="38" y="9"/>
                    <a:pt x="38" y="9"/>
                    <a:pt x="38" y="10"/>
                  </a:cubicBezTo>
                  <a:cubicBezTo>
                    <a:pt x="37" y="10"/>
                    <a:pt x="35" y="12"/>
                    <a:pt x="35" y="12"/>
                  </a:cubicBezTo>
                  <a:cubicBezTo>
                    <a:pt x="33" y="12"/>
                    <a:pt x="33" y="12"/>
                    <a:pt x="32" y="11"/>
                  </a:cubicBezTo>
                  <a:cubicBezTo>
                    <a:pt x="31" y="10"/>
                    <a:pt x="30" y="9"/>
                    <a:pt x="29" y="9"/>
                  </a:cubicBezTo>
                  <a:cubicBezTo>
                    <a:pt x="27" y="8"/>
                    <a:pt x="27" y="8"/>
                    <a:pt x="26" y="7"/>
                  </a:cubicBezTo>
                  <a:cubicBezTo>
                    <a:pt x="25" y="6"/>
                    <a:pt x="25" y="6"/>
                    <a:pt x="24" y="6"/>
                  </a:cubicBezTo>
                  <a:cubicBezTo>
                    <a:pt x="23" y="5"/>
                    <a:pt x="23" y="4"/>
                    <a:pt x="23" y="4"/>
                  </a:cubicBezTo>
                  <a:cubicBezTo>
                    <a:pt x="22" y="3"/>
                    <a:pt x="21" y="3"/>
                    <a:pt x="20" y="3"/>
                  </a:cubicBezTo>
                  <a:cubicBezTo>
                    <a:pt x="20" y="2"/>
                    <a:pt x="20" y="2"/>
                    <a:pt x="19" y="2"/>
                  </a:cubicBezTo>
                  <a:cubicBezTo>
                    <a:pt x="18" y="2"/>
                    <a:pt x="17" y="2"/>
                    <a:pt x="17" y="2"/>
                  </a:cubicBezTo>
                  <a:cubicBezTo>
                    <a:pt x="16" y="1"/>
                    <a:pt x="14" y="3"/>
                    <a:pt x="16" y="3"/>
                  </a:cubicBezTo>
                  <a:cubicBezTo>
                    <a:pt x="17" y="4"/>
                    <a:pt x="18" y="4"/>
                    <a:pt x="20" y="5"/>
                  </a:cubicBezTo>
                  <a:cubicBezTo>
                    <a:pt x="21" y="5"/>
                    <a:pt x="22" y="6"/>
                    <a:pt x="23" y="7"/>
                  </a:cubicBezTo>
                  <a:cubicBezTo>
                    <a:pt x="23" y="8"/>
                    <a:pt x="23" y="10"/>
                    <a:pt x="23" y="12"/>
                  </a:cubicBezTo>
                  <a:cubicBezTo>
                    <a:pt x="23" y="13"/>
                    <a:pt x="22" y="14"/>
                    <a:pt x="23" y="15"/>
                  </a:cubicBezTo>
                  <a:cubicBezTo>
                    <a:pt x="23" y="16"/>
                    <a:pt x="24" y="16"/>
                    <a:pt x="25" y="16"/>
                  </a:cubicBezTo>
                  <a:cubicBezTo>
                    <a:pt x="25" y="17"/>
                    <a:pt x="26" y="17"/>
                    <a:pt x="26" y="18"/>
                  </a:cubicBezTo>
                  <a:cubicBezTo>
                    <a:pt x="27" y="19"/>
                    <a:pt x="27" y="19"/>
                    <a:pt x="29" y="19"/>
                  </a:cubicBezTo>
                  <a:cubicBezTo>
                    <a:pt x="31" y="19"/>
                    <a:pt x="32" y="20"/>
                    <a:pt x="34" y="20"/>
                  </a:cubicBezTo>
                  <a:cubicBezTo>
                    <a:pt x="35" y="20"/>
                    <a:pt x="36" y="20"/>
                    <a:pt x="37" y="20"/>
                  </a:cubicBezTo>
                  <a:cubicBezTo>
                    <a:pt x="39" y="21"/>
                    <a:pt x="40" y="22"/>
                    <a:pt x="41" y="23"/>
                  </a:cubicBezTo>
                  <a:cubicBezTo>
                    <a:pt x="41" y="24"/>
                    <a:pt x="42" y="26"/>
                    <a:pt x="43" y="26"/>
                  </a:cubicBezTo>
                  <a:cubicBezTo>
                    <a:pt x="44" y="27"/>
                    <a:pt x="44" y="27"/>
                    <a:pt x="45" y="28"/>
                  </a:cubicBezTo>
                  <a:cubicBezTo>
                    <a:pt x="47" y="30"/>
                    <a:pt x="50" y="30"/>
                    <a:pt x="52" y="32"/>
                  </a:cubicBezTo>
                  <a:cubicBezTo>
                    <a:pt x="53" y="32"/>
                    <a:pt x="54" y="34"/>
                    <a:pt x="56" y="33"/>
                  </a:cubicBezTo>
                  <a:cubicBezTo>
                    <a:pt x="56" y="33"/>
                    <a:pt x="56" y="32"/>
                    <a:pt x="56" y="31"/>
                  </a:cubicBezTo>
                  <a:cubicBezTo>
                    <a:pt x="57" y="31"/>
                    <a:pt x="58" y="30"/>
                    <a:pt x="58" y="30"/>
                  </a:cubicBezTo>
                  <a:cubicBezTo>
                    <a:pt x="58" y="29"/>
                    <a:pt x="58" y="27"/>
                    <a:pt x="59" y="26"/>
                  </a:cubicBezTo>
                  <a:cubicBezTo>
                    <a:pt x="59" y="26"/>
                    <a:pt x="59" y="25"/>
                    <a:pt x="60" y="25"/>
                  </a:cubicBezTo>
                  <a:cubicBezTo>
                    <a:pt x="60" y="24"/>
                    <a:pt x="61" y="24"/>
                    <a:pt x="62" y="24"/>
                  </a:cubicBezTo>
                  <a:cubicBezTo>
                    <a:pt x="63" y="23"/>
                    <a:pt x="64" y="23"/>
                    <a:pt x="65" y="23"/>
                  </a:cubicBezTo>
                  <a:cubicBezTo>
                    <a:pt x="65" y="22"/>
                    <a:pt x="67" y="21"/>
                    <a:pt x="68" y="21"/>
                  </a:cubicBezTo>
                  <a:cubicBezTo>
                    <a:pt x="70" y="21"/>
                    <a:pt x="70" y="22"/>
                    <a:pt x="71" y="23"/>
                  </a:cubicBezTo>
                  <a:cubicBezTo>
                    <a:pt x="73" y="23"/>
                    <a:pt x="74" y="23"/>
                    <a:pt x="75" y="23"/>
                  </a:cubicBezTo>
                  <a:cubicBezTo>
                    <a:pt x="76" y="23"/>
                    <a:pt x="75" y="25"/>
                    <a:pt x="75" y="26"/>
                  </a:cubicBezTo>
                  <a:cubicBezTo>
                    <a:pt x="76" y="28"/>
                    <a:pt x="77" y="27"/>
                    <a:pt x="79" y="28"/>
                  </a:cubicBezTo>
                  <a:cubicBezTo>
                    <a:pt x="80" y="29"/>
                    <a:pt x="80" y="30"/>
                    <a:pt x="82" y="29"/>
                  </a:cubicBezTo>
                  <a:cubicBezTo>
                    <a:pt x="83" y="28"/>
                    <a:pt x="84" y="29"/>
                    <a:pt x="84" y="27"/>
                  </a:cubicBezTo>
                  <a:cubicBezTo>
                    <a:pt x="85" y="27"/>
                    <a:pt x="86" y="25"/>
                    <a:pt x="86" y="26"/>
                  </a:cubicBezTo>
                  <a:cubicBezTo>
                    <a:pt x="86" y="27"/>
                    <a:pt x="85" y="29"/>
                    <a:pt x="84" y="30"/>
                  </a:cubicBezTo>
                  <a:cubicBezTo>
                    <a:pt x="84" y="30"/>
                    <a:pt x="84" y="30"/>
                    <a:pt x="84" y="31"/>
                  </a:cubicBezTo>
                  <a:cubicBezTo>
                    <a:pt x="83" y="31"/>
                    <a:pt x="83" y="30"/>
                    <a:pt x="82" y="31"/>
                  </a:cubicBezTo>
                  <a:cubicBezTo>
                    <a:pt x="81" y="31"/>
                    <a:pt x="80" y="32"/>
                    <a:pt x="79" y="31"/>
                  </a:cubicBezTo>
                  <a:cubicBezTo>
                    <a:pt x="78" y="30"/>
                    <a:pt x="79" y="30"/>
                    <a:pt x="78" y="29"/>
                  </a:cubicBezTo>
                  <a:cubicBezTo>
                    <a:pt x="77" y="29"/>
                    <a:pt x="77" y="29"/>
                    <a:pt x="76" y="29"/>
                  </a:cubicBezTo>
                  <a:cubicBezTo>
                    <a:pt x="75" y="28"/>
                    <a:pt x="73" y="27"/>
                    <a:pt x="73" y="26"/>
                  </a:cubicBezTo>
                  <a:cubicBezTo>
                    <a:pt x="72" y="26"/>
                    <a:pt x="70" y="25"/>
                    <a:pt x="70" y="25"/>
                  </a:cubicBezTo>
                  <a:cubicBezTo>
                    <a:pt x="69" y="25"/>
                    <a:pt x="68" y="26"/>
                    <a:pt x="68" y="26"/>
                  </a:cubicBezTo>
                  <a:cubicBezTo>
                    <a:pt x="67" y="25"/>
                    <a:pt x="66" y="26"/>
                    <a:pt x="65" y="26"/>
                  </a:cubicBezTo>
                  <a:cubicBezTo>
                    <a:pt x="64" y="26"/>
                    <a:pt x="64" y="23"/>
                    <a:pt x="63" y="25"/>
                  </a:cubicBezTo>
                  <a:cubicBezTo>
                    <a:pt x="62" y="26"/>
                    <a:pt x="62" y="28"/>
                    <a:pt x="61" y="29"/>
                  </a:cubicBezTo>
                  <a:cubicBezTo>
                    <a:pt x="61" y="30"/>
                    <a:pt x="60" y="31"/>
                    <a:pt x="61" y="33"/>
                  </a:cubicBezTo>
                  <a:cubicBezTo>
                    <a:pt x="61" y="34"/>
                    <a:pt x="62" y="34"/>
                    <a:pt x="63" y="35"/>
                  </a:cubicBezTo>
                  <a:cubicBezTo>
                    <a:pt x="64" y="35"/>
                    <a:pt x="65" y="36"/>
                    <a:pt x="66" y="37"/>
                  </a:cubicBezTo>
                  <a:cubicBezTo>
                    <a:pt x="67" y="37"/>
                    <a:pt x="69" y="37"/>
                    <a:pt x="70" y="37"/>
                  </a:cubicBezTo>
                  <a:cubicBezTo>
                    <a:pt x="73" y="39"/>
                    <a:pt x="75" y="40"/>
                    <a:pt x="76" y="43"/>
                  </a:cubicBezTo>
                  <a:cubicBezTo>
                    <a:pt x="76" y="45"/>
                    <a:pt x="77" y="46"/>
                    <a:pt x="77" y="47"/>
                  </a:cubicBezTo>
                  <a:cubicBezTo>
                    <a:pt x="78" y="48"/>
                    <a:pt x="80" y="48"/>
                    <a:pt x="80" y="49"/>
                  </a:cubicBezTo>
                  <a:cubicBezTo>
                    <a:pt x="80" y="50"/>
                    <a:pt x="80" y="51"/>
                    <a:pt x="80" y="51"/>
                  </a:cubicBezTo>
                  <a:cubicBezTo>
                    <a:pt x="80" y="52"/>
                    <a:pt x="81" y="52"/>
                    <a:pt x="81" y="53"/>
                  </a:cubicBezTo>
                  <a:cubicBezTo>
                    <a:pt x="81" y="53"/>
                    <a:pt x="81" y="54"/>
                    <a:pt x="81" y="55"/>
                  </a:cubicBezTo>
                  <a:cubicBezTo>
                    <a:pt x="81" y="55"/>
                    <a:pt x="81" y="56"/>
                    <a:pt x="82" y="56"/>
                  </a:cubicBezTo>
                  <a:cubicBezTo>
                    <a:pt x="82" y="58"/>
                    <a:pt x="81" y="59"/>
                    <a:pt x="82" y="60"/>
                  </a:cubicBezTo>
                  <a:cubicBezTo>
                    <a:pt x="83" y="61"/>
                    <a:pt x="85" y="62"/>
                    <a:pt x="84" y="63"/>
                  </a:cubicBezTo>
                  <a:cubicBezTo>
                    <a:pt x="83" y="64"/>
                    <a:pt x="81" y="64"/>
                    <a:pt x="80" y="65"/>
                  </a:cubicBezTo>
                  <a:cubicBezTo>
                    <a:pt x="79" y="66"/>
                    <a:pt x="78" y="67"/>
                    <a:pt x="77" y="68"/>
                  </a:cubicBezTo>
                  <a:cubicBezTo>
                    <a:pt x="76" y="70"/>
                    <a:pt x="73" y="73"/>
                    <a:pt x="70" y="72"/>
                  </a:cubicBezTo>
                  <a:cubicBezTo>
                    <a:pt x="69" y="72"/>
                    <a:pt x="68" y="70"/>
                    <a:pt x="70" y="69"/>
                  </a:cubicBezTo>
                  <a:cubicBezTo>
                    <a:pt x="71" y="69"/>
                    <a:pt x="72" y="72"/>
                    <a:pt x="73" y="70"/>
                  </a:cubicBezTo>
                  <a:cubicBezTo>
                    <a:pt x="74" y="69"/>
                    <a:pt x="72" y="66"/>
                    <a:pt x="74" y="67"/>
                  </a:cubicBezTo>
                  <a:cubicBezTo>
                    <a:pt x="76" y="67"/>
                    <a:pt x="77" y="66"/>
                    <a:pt x="77" y="65"/>
                  </a:cubicBezTo>
                  <a:cubicBezTo>
                    <a:pt x="77" y="65"/>
                    <a:pt x="77" y="63"/>
                    <a:pt x="77" y="62"/>
                  </a:cubicBezTo>
                  <a:cubicBezTo>
                    <a:pt x="77" y="61"/>
                    <a:pt x="74" y="61"/>
                    <a:pt x="74" y="60"/>
                  </a:cubicBezTo>
                  <a:cubicBezTo>
                    <a:pt x="74" y="59"/>
                    <a:pt x="75" y="59"/>
                    <a:pt x="74" y="58"/>
                  </a:cubicBezTo>
                  <a:cubicBezTo>
                    <a:pt x="74" y="57"/>
                    <a:pt x="74" y="57"/>
                    <a:pt x="74" y="56"/>
                  </a:cubicBezTo>
                  <a:cubicBezTo>
                    <a:pt x="73" y="55"/>
                    <a:pt x="74" y="54"/>
                    <a:pt x="72" y="54"/>
                  </a:cubicBezTo>
                  <a:cubicBezTo>
                    <a:pt x="71" y="54"/>
                    <a:pt x="72" y="52"/>
                    <a:pt x="71" y="51"/>
                  </a:cubicBezTo>
                  <a:cubicBezTo>
                    <a:pt x="70" y="50"/>
                    <a:pt x="70" y="49"/>
                    <a:pt x="70" y="48"/>
                  </a:cubicBezTo>
                  <a:cubicBezTo>
                    <a:pt x="71" y="46"/>
                    <a:pt x="69" y="47"/>
                    <a:pt x="68" y="46"/>
                  </a:cubicBezTo>
                  <a:cubicBezTo>
                    <a:pt x="68" y="44"/>
                    <a:pt x="66" y="44"/>
                    <a:pt x="65" y="43"/>
                  </a:cubicBezTo>
                  <a:cubicBezTo>
                    <a:pt x="64" y="42"/>
                    <a:pt x="63" y="41"/>
                    <a:pt x="63" y="40"/>
                  </a:cubicBezTo>
                  <a:cubicBezTo>
                    <a:pt x="62" y="39"/>
                    <a:pt x="62" y="37"/>
                    <a:pt x="60" y="38"/>
                  </a:cubicBezTo>
                  <a:cubicBezTo>
                    <a:pt x="58" y="39"/>
                    <a:pt x="56" y="40"/>
                    <a:pt x="53" y="40"/>
                  </a:cubicBezTo>
                  <a:cubicBezTo>
                    <a:pt x="51" y="40"/>
                    <a:pt x="51" y="39"/>
                    <a:pt x="50" y="38"/>
                  </a:cubicBezTo>
                  <a:cubicBezTo>
                    <a:pt x="49" y="37"/>
                    <a:pt x="48" y="35"/>
                    <a:pt x="47" y="35"/>
                  </a:cubicBezTo>
                  <a:cubicBezTo>
                    <a:pt x="45" y="35"/>
                    <a:pt x="45" y="34"/>
                    <a:pt x="44" y="33"/>
                  </a:cubicBezTo>
                  <a:cubicBezTo>
                    <a:pt x="43" y="33"/>
                    <a:pt x="42" y="32"/>
                    <a:pt x="42" y="32"/>
                  </a:cubicBezTo>
                  <a:cubicBezTo>
                    <a:pt x="41" y="31"/>
                    <a:pt x="41" y="31"/>
                    <a:pt x="40" y="30"/>
                  </a:cubicBezTo>
                  <a:cubicBezTo>
                    <a:pt x="39" y="29"/>
                    <a:pt x="38" y="30"/>
                    <a:pt x="37" y="28"/>
                  </a:cubicBezTo>
                  <a:cubicBezTo>
                    <a:pt x="37" y="27"/>
                    <a:pt x="36" y="26"/>
                    <a:pt x="35" y="26"/>
                  </a:cubicBezTo>
                  <a:cubicBezTo>
                    <a:pt x="33" y="25"/>
                    <a:pt x="33" y="24"/>
                    <a:pt x="31" y="23"/>
                  </a:cubicBezTo>
                  <a:cubicBezTo>
                    <a:pt x="30" y="23"/>
                    <a:pt x="29" y="23"/>
                    <a:pt x="28" y="23"/>
                  </a:cubicBezTo>
                  <a:cubicBezTo>
                    <a:pt x="26" y="23"/>
                    <a:pt x="25" y="23"/>
                    <a:pt x="24" y="23"/>
                  </a:cubicBezTo>
                  <a:cubicBezTo>
                    <a:pt x="22" y="22"/>
                    <a:pt x="23" y="21"/>
                    <a:pt x="22" y="20"/>
                  </a:cubicBezTo>
                  <a:cubicBezTo>
                    <a:pt x="22" y="18"/>
                    <a:pt x="20" y="18"/>
                    <a:pt x="20" y="17"/>
                  </a:cubicBezTo>
                  <a:cubicBezTo>
                    <a:pt x="20" y="16"/>
                    <a:pt x="18" y="14"/>
                    <a:pt x="17" y="14"/>
                  </a:cubicBezTo>
                  <a:cubicBezTo>
                    <a:pt x="17" y="14"/>
                    <a:pt x="17" y="13"/>
                    <a:pt x="16" y="13"/>
                  </a:cubicBezTo>
                  <a:cubicBezTo>
                    <a:pt x="15" y="12"/>
                    <a:pt x="15" y="12"/>
                    <a:pt x="14" y="12"/>
                  </a:cubicBezTo>
                  <a:cubicBezTo>
                    <a:pt x="14" y="11"/>
                    <a:pt x="11" y="9"/>
                    <a:pt x="11" y="10"/>
                  </a:cubicBezTo>
                  <a:cubicBezTo>
                    <a:pt x="9" y="11"/>
                    <a:pt x="6" y="12"/>
                    <a:pt x="5" y="15"/>
                  </a:cubicBezTo>
                  <a:cubicBezTo>
                    <a:pt x="4" y="16"/>
                    <a:pt x="3" y="17"/>
                    <a:pt x="3" y="18"/>
                  </a:cubicBezTo>
                  <a:cubicBezTo>
                    <a:pt x="2" y="19"/>
                    <a:pt x="0" y="17"/>
                    <a:pt x="1" y="20"/>
                  </a:cubicBezTo>
                  <a:cubicBezTo>
                    <a:pt x="2" y="22"/>
                    <a:pt x="5" y="24"/>
                    <a:pt x="6" y="25"/>
                  </a:cubicBezTo>
                  <a:cubicBezTo>
                    <a:pt x="8" y="27"/>
                    <a:pt x="10" y="29"/>
                    <a:pt x="11" y="31"/>
                  </a:cubicBezTo>
                  <a:cubicBezTo>
                    <a:pt x="12" y="33"/>
                    <a:pt x="12" y="36"/>
                    <a:pt x="12" y="38"/>
                  </a:cubicBezTo>
                  <a:cubicBezTo>
                    <a:pt x="12" y="39"/>
                    <a:pt x="13" y="45"/>
                    <a:pt x="14" y="43"/>
                  </a:cubicBezTo>
                  <a:cubicBezTo>
                    <a:pt x="15" y="44"/>
                    <a:pt x="16" y="47"/>
                    <a:pt x="17" y="45"/>
                  </a:cubicBezTo>
                  <a:cubicBezTo>
                    <a:pt x="18" y="43"/>
                    <a:pt x="20" y="45"/>
                    <a:pt x="21" y="46"/>
                  </a:cubicBezTo>
                  <a:cubicBezTo>
                    <a:pt x="22" y="47"/>
                    <a:pt x="22" y="48"/>
                    <a:pt x="24" y="49"/>
                  </a:cubicBezTo>
                  <a:cubicBezTo>
                    <a:pt x="25" y="49"/>
                    <a:pt x="26" y="49"/>
                    <a:pt x="27" y="49"/>
                  </a:cubicBezTo>
                  <a:cubicBezTo>
                    <a:pt x="27" y="50"/>
                    <a:pt x="26" y="51"/>
                    <a:pt x="26" y="51"/>
                  </a:cubicBezTo>
                  <a:cubicBezTo>
                    <a:pt x="27" y="53"/>
                    <a:pt x="28" y="54"/>
                    <a:pt x="30" y="55"/>
                  </a:cubicBezTo>
                  <a:cubicBezTo>
                    <a:pt x="29" y="53"/>
                    <a:pt x="31" y="53"/>
                    <a:pt x="33" y="52"/>
                  </a:cubicBezTo>
                  <a:cubicBezTo>
                    <a:pt x="34" y="52"/>
                    <a:pt x="34" y="51"/>
                    <a:pt x="34" y="51"/>
                  </a:cubicBezTo>
                  <a:cubicBezTo>
                    <a:pt x="35" y="51"/>
                    <a:pt x="36" y="52"/>
                    <a:pt x="36" y="53"/>
                  </a:cubicBezTo>
                  <a:cubicBezTo>
                    <a:pt x="37" y="54"/>
                    <a:pt x="39" y="54"/>
                    <a:pt x="41" y="54"/>
                  </a:cubicBezTo>
                  <a:cubicBezTo>
                    <a:pt x="43" y="54"/>
                    <a:pt x="43" y="52"/>
                    <a:pt x="44" y="51"/>
                  </a:cubicBezTo>
                  <a:cubicBezTo>
                    <a:pt x="45" y="54"/>
                    <a:pt x="46" y="56"/>
                    <a:pt x="47" y="58"/>
                  </a:cubicBezTo>
                  <a:cubicBezTo>
                    <a:pt x="48" y="59"/>
                    <a:pt x="50" y="61"/>
                    <a:pt x="49" y="61"/>
                  </a:cubicBezTo>
                  <a:cubicBezTo>
                    <a:pt x="49" y="62"/>
                    <a:pt x="47" y="60"/>
                    <a:pt x="46" y="60"/>
                  </a:cubicBezTo>
                  <a:cubicBezTo>
                    <a:pt x="45" y="60"/>
                    <a:pt x="45" y="61"/>
                    <a:pt x="44" y="61"/>
                  </a:cubicBezTo>
                  <a:cubicBezTo>
                    <a:pt x="44" y="62"/>
                    <a:pt x="44" y="61"/>
                    <a:pt x="43" y="61"/>
                  </a:cubicBezTo>
                  <a:cubicBezTo>
                    <a:pt x="42" y="61"/>
                    <a:pt x="40" y="61"/>
                    <a:pt x="39" y="62"/>
                  </a:cubicBezTo>
                  <a:cubicBezTo>
                    <a:pt x="38" y="62"/>
                    <a:pt x="38" y="60"/>
                    <a:pt x="36" y="61"/>
                  </a:cubicBezTo>
                  <a:cubicBezTo>
                    <a:pt x="35" y="62"/>
                    <a:pt x="34" y="62"/>
                    <a:pt x="33" y="63"/>
                  </a:cubicBezTo>
                  <a:cubicBezTo>
                    <a:pt x="35" y="63"/>
                    <a:pt x="38" y="66"/>
                    <a:pt x="40" y="67"/>
                  </a:cubicBezTo>
                  <a:cubicBezTo>
                    <a:pt x="43" y="69"/>
                    <a:pt x="45" y="70"/>
                    <a:pt x="48" y="72"/>
                  </a:cubicBezTo>
                  <a:cubicBezTo>
                    <a:pt x="50" y="73"/>
                    <a:pt x="51" y="76"/>
                    <a:pt x="52" y="78"/>
                  </a:cubicBezTo>
                  <a:cubicBezTo>
                    <a:pt x="52" y="81"/>
                    <a:pt x="54" y="84"/>
                    <a:pt x="54" y="87"/>
                  </a:cubicBezTo>
                  <a:cubicBezTo>
                    <a:pt x="54" y="93"/>
                    <a:pt x="54" y="98"/>
                    <a:pt x="54" y="104"/>
                  </a:cubicBezTo>
                  <a:cubicBezTo>
                    <a:pt x="54" y="108"/>
                    <a:pt x="54" y="111"/>
                    <a:pt x="54" y="115"/>
                  </a:cubicBezTo>
                  <a:cubicBezTo>
                    <a:pt x="54" y="118"/>
                    <a:pt x="53" y="121"/>
                    <a:pt x="53" y="123"/>
                  </a:cubicBezTo>
                  <a:cubicBezTo>
                    <a:pt x="52" y="126"/>
                    <a:pt x="56" y="128"/>
                    <a:pt x="57" y="130"/>
                  </a:cubicBezTo>
                  <a:cubicBezTo>
                    <a:pt x="59" y="132"/>
                    <a:pt x="61" y="134"/>
                    <a:pt x="62" y="136"/>
                  </a:cubicBezTo>
                  <a:cubicBezTo>
                    <a:pt x="67" y="140"/>
                    <a:pt x="71" y="145"/>
                    <a:pt x="75" y="150"/>
                  </a:cubicBezTo>
                  <a:cubicBezTo>
                    <a:pt x="76" y="150"/>
                    <a:pt x="78" y="152"/>
                    <a:pt x="78" y="153"/>
                  </a:cubicBezTo>
                  <a:cubicBezTo>
                    <a:pt x="78" y="155"/>
                    <a:pt x="78" y="155"/>
                    <a:pt x="79" y="157"/>
                  </a:cubicBezTo>
                  <a:cubicBezTo>
                    <a:pt x="82" y="159"/>
                    <a:pt x="83" y="161"/>
                    <a:pt x="86" y="164"/>
                  </a:cubicBezTo>
                  <a:cubicBezTo>
                    <a:pt x="89" y="168"/>
                    <a:pt x="92" y="173"/>
                    <a:pt x="95" y="178"/>
                  </a:cubicBezTo>
                  <a:cubicBezTo>
                    <a:pt x="98" y="183"/>
                    <a:pt x="101" y="189"/>
                    <a:pt x="104" y="195"/>
                  </a:cubicBezTo>
                  <a:cubicBezTo>
                    <a:pt x="105" y="197"/>
                    <a:pt x="105" y="200"/>
                    <a:pt x="105" y="202"/>
                  </a:cubicBezTo>
                  <a:cubicBezTo>
                    <a:pt x="105" y="204"/>
                    <a:pt x="105" y="206"/>
                    <a:pt x="105" y="208"/>
                  </a:cubicBezTo>
                  <a:cubicBezTo>
                    <a:pt x="105" y="209"/>
                    <a:pt x="107" y="210"/>
                    <a:pt x="107" y="211"/>
                  </a:cubicBezTo>
                  <a:cubicBezTo>
                    <a:pt x="108" y="213"/>
                    <a:pt x="108" y="213"/>
                    <a:pt x="110" y="213"/>
                  </a:cubicBezTo>
                  <a:cubicBezTo>
                    <a:pt x="112" y="213"/>
                    <a:pt x="113" y="213"/>
                    <a:pt x="114" y="213"/>
                  </a:cubicBezTo>
                  <a:cubicBezTo>
                    <a:pt x="116" y="213"/>
                    <a:pt x="118" y="213"/>
                    <a:pt x="120" y="213"/>
                  </a:cubicBezTo>
                  <a:cubicBezTo>
                    <a:pt x="120" y="213"/>
                    <a:pt x="122" y="216"/>
                    <a:pt x="122" y="216"/>
                  </a:cubicBezTo>
                  <a:cubicBezTo>
                    <a:pt x="123" y="218"/>
                    <a:pt x="123" y="218"/>
                    <a:pt x="122" y="219"/>
                  </a:cubicBezTo>
                  <a:cubicBezTo>
                    <a:pt x="122" y="221"/>
                    <a:pt x="122" y="223"/>
                    <a:pt x="122" y="224"/>
                  </a:cubicBezTo>
                  <a:cubicBezTo>
                    <a:pt x="120" y="227"/>
                    <a:pt x="118" y="229"/>
                    <a:pt x="117" y="232"/>
                  </a:cubicBezTo>
                  <a:cubicBezTo>
                    <a:pt x="115" y="233"/>
                    <a:pt x="115" y="234"/>
                    <a:pt x="115" y="236"/>
                  </a:cubicBezTo>
                  <a:cubicBezTo>
                    <a:pt x="114" y="238"/>
                    <a:pt x="116" y="238"/>
                    <a:pt x="117" y="239"/>
                  </a:cubicBezTo>
                  <a:cubicBezTo>
                    <a:pt x="118" y="240"/>
                    <a:pt x="119" y="240"/>
                    <a:pt x="120" y="240"/>
                  </a:cubicBezTo>
                  <a:cubicBezTo>
                    <a:pt x="122" y="241"/>
                    <a:pt x="124" y="242"/>
                    <a:pt x="126" y="242"/>
                  </a:cubicBezTo>
                  <a:cubicBezTo>
                    <a:pt x="127" y="243"/>
                    <a:pt x="128" y="243"/>
                    <a:pt x="129" y="243"/>
                  </a:cubicBezTo>
                  <a:cubicBezTo>
                    <a:pt x="131" y="244"/>
                    <a:pt x="131" y="244"/>
                    <a:pt x="133" y="243"/>
                  </a:cubicBezTo>
                  <a:cubicBezTo>
                    <a:pt x="136" y="242"/>
                    <a:pt x="137" y="238"/>
                    <a:pt x="138" y="236"/>
                  </a:cubicBezTo>
                  <a:cubicBezTo>
                    <a:pt x="138" y="234"/>
                    <a:pt x="138" y="233"/>
                    <a:pt x="139" y="231"/>
                  </a:cubicBezTo>
                  <a:cubicBezTo>
                    <a:pt x="139" y="230"/>
                    <a:pt x="141" y="229"/>
                    <a:pt x="142" y="228"/>
                  </a:cubicBezTo>
                  <a:cubicBezTo>
                    <a:pt x="142" y="228"/>
                    <a:pt x="145" y="227"/>
                    <a:pt x="145" y="228"/>
                  </a:cubicBezTo>
                  <a:cubicBezTo>
                    <a:pt x="146" y="229"/>
                    <a:pt x="147" y="230"/>
                    <a:pt x="148" y="231"/>
                  </a:cubicBezTo>
                  <a:cubicBezTo>
                    <a:pt x="149" y="234"/>
                    <a:pt x="150" y="237"/>
                    <a:pt x="150" y="240"/>
                  </a:cubicBezTo>
                  <a:cubicBezTo>
                    <a:pt x="150" y="243"/>
                    <a:pt x="153" y="244"/>
                    <a:pt x="154" y="246"/>
                  </a:cubicBezTo>
                  <a:cubicBezTo>
                    <a:pt x="155" y="247"/>
                    <a:pt x="155" y="248"/>
                    <a:pt x="156" y="248"/>
                  </a:cubicBezTo>
                  <a:cubicBezTo>
                    <a:pt x="157" y="248"/>
                    <a:pt x="159" y="248"/>
                    <a:pt x="160" y="248"/>
                  </a:cubicBezTo>
                  <a:cubicBezTo>
                    <a:pt x="162" y="248"/>
                    <a:pt x="164" y="248"/>
                    <a:pt x="166" y="248"/>
                  </a:cubicBezTo>
                  <a:cubicBezTo>
                    <a:pt x="169" y="248"/>
                    <a:pt x="172" y="250"/>
                    <a:pt x="173" y="247"/>
                  </a:cubicBezTo>
                  <a:cubicBezTo>
                    <a:pt x="173" y="246"/>
                    <a:pt x="174" y="244"/>
                    <a:pt x="172" y="244"/>
                  </a:cubicBezTo>
                  <a:cubicBezTo>
                    <a:pt x="171" y="243"/>
                    <a:pt x="170" y="244"/>
                    <a:pt x="170" y="243"/>
                  </a:cubicBezTo>
                  <a:cubicBezTo>
                    <a:pt x="169" y="242"/>
                    <a:pt x="169" y="243"/>
                    <a:pt x="168" y="243"/>
                  </a:cubicBezTo>
                  <a:cubicBezTo>
                    <a:pt x="167" y="243"/>
                    <a:pt x="168" y="240"/>
                    <a:pt x="168" y="240"/>
                  </a:cubicBezTo>
                  <a:cubicBezTo>
                    <a:pt x="168" y="239"/>
                    <a:pt x="168" y="239"/>
                    <a:pt x="168" y="238"/>
                  </a:cubicBezTo>
                  <a:cubicBezTo>
                    <a:pt x="168" y="238"/>
                    <a:pt x="167" y="238"/>
                    <a:pt x="167" y="238"/>
                  </a:cubicBezTo>
                  <a:cubicBezTo>
                    <a:pt x="167" y="237"/>
                    <a:pt x="168" y="236"/>
                    <a:pt x="169" y="235"/>
                  </a:cubicBezTo>
                  <a:cubicBezTo>
                    <a:pt x="169" y="234"/>
                    <a:pt x="171" y="236"/>
                    <a:pt x="171" y="234"/>
                  </a:cubicBezTo>
                  <a:cubicBezTo>
                    <a:pt x="172" y="233"/>
                    <a:pt x="174" y="233"/>
                    <a:pt x="173" y="231"/>
                  </a:cubicBezTo>
                  <a:cubicBezTo>
                    <a:pt x="172" y="230"/>
                    <a:pt x="171" y="231"/>
                    <a:pt x="171" y="231"/>
                  </a:cubicBezTo>
                  <a:cubicBezTo>
                    <a:pt x="170" y="232"/>
                    <a:pt x="169" y="231"/>
                    <a:pt x="168" y="232"/>
                  </a:cubicBezTo>
                  <a:cubicBezTo>
                    <a:pt x="167" y="232"/>
                    <a:pt x="167" y="234"/>
                    <a:pt x="165" y="234"/>
                  </a:cubicBezTo>
                  <a:cubicBezTo>
                    <a:pt x="164" y="233"/>
                    <a:pt x="163" y="232"/>
                    <a:pt x="164" y="231"/>
                  </a:cubicBezTo>
                  <a:cubicBezTo>
                    <a:pt x="164" y="230"/>
                    <a:pt x="166" y="232"/>
                    <a:pt x="166" y="229"/>
                  </a:cubicBezTo>
                  <a:cubicBezTo>
                    <a:pt x="165" y="228"/>
                    <a:pt x="164" y="229"/>
                    <a:pt x="164" y="230"/>
                  </a:cubicBezTo>
                  <a:cubicBezTo>
                    <a:pt x="163" y="231"/>
                    <a:pt x="164" y="230"/>
                    <a:pt x="163" y="231"/>
                  </a:cubicBezTo>
                  <a:cubicBezTo>
                    <a:pt x="162" y="231"/>
                    <a:pt x="161" y="232"/>
                    <a:pt x="161" y="232"/>
                  </a:cubicBezTo>
                  <a:cubicBezTo>
                    <a:pt x="162" y="232"/>
                    <a:pt x="161" y="229"/>
                    <a:pt x="161" y="228"/>
                  </a:cubicBezTo>
                  <a:cubicBezTo>
                    <a:pt x="160" y="228"/>
                    <a:pt x="158" y="229"/>
                    <a:pt x="159" y="228"/>
                  </a:cubicBezTo>
                  <a:cubicBezTo>
                    <a:pt x="158" y="228"/>
                    <a:pt x="159" y="227"/>
                    <a:pt x="159" y="227"/>
                  </a:cubicBezTo>
                  <a:cubicBezTo>
                    <a:pt x="159" y="227"/>
                    <a:pt x="159" y="228"/>
                    <a:pt x="160" y="227"/>
                  </a:cubicBezTo>
                  <a:cubicBezTo>
                    <a:pt x="160" y="227"/>
                    <a:pt x="158" y="225"/>
                    <a:pt x="160" y="224"/>
                  </a:cubicBezTo>
                  <a:cubicBezTo>
                    <a:pt x="160" y="224"/>
                    <a:pt x="161" y="225"/>
                    <a:pt x="161" y="225"/>
                  </a:cubicBezTo>
                  <a:cubicBezTo>
                    <a:pt x="162" y="225"/>
                    <a:pt x="162" y="223"/>
                    <a:pt x="162" y="223"/>
                  </a:cubicBezTo>
                  <a:cubicBezTo>
                    <a:pt x="163" y="223"/>
                    <a:pt x="163" y="224"/>
                    <a:pt x="164" y="223"/>
                  </a:cubicBezTo>
                  <a:cubicBezTo>
                    <a:pt x="165" y="222"/>
                    <a:pt x="163" y="222"/>
                    <a:pt x="163" y="222"/>
                  </a:cubicBezTo>
                  <a:cubicBezTo>
                    <a:pt x="163" y="221"/>
                    <a:pt x="165" y="220"/>
                    <a:pt x="166" y="220"/>
                  </a:cubicBezTo>
                  <a:cubicBezTo>
                    <a:pt x="165" y="220"/>
                    <a:pt x="168" y="221"/>
                    <a:pt x="168" y="220"/>
                  </a:cubicBezTo>
                  <a:cubicBezTo>
                    <a:pt x="167" y="219"/>
                    <a:pt x="165" y="219"/>
                    <a:pt x="166" y="218"/>
                  </a:cubicBezTo>
                  <a:cubicBezTo>
                    <a:pt x="167" y="217"/>
                    <a:pt x="169" y="215"/>
                    <a:pt x="168" y="215"/>
                  </a:cubicBezTo>
                  <a:cubicBezTo>
                    <a:pt x="167" y="214"/>
                    <a:pt x="169" y="213"/>
                    <a:pt x="170" y="212"/>
                  </a:cubicBezTo>
                  <a:cubicBezTo>
                    <a:pt x="170" y="212"/>
                    <a:pt x="170" y="211"/>
                    <a:pt x="170" y="211"/>
                  </a:cubicBezTo>
                  <a:cubicBezTo>
                    <a:pt x="170" y="210"/>
                    <a:pt x="171" y="210"/>
                    <a:pt x="172" y="210"/>
                  </a:cubicBezTo>
                  <a:cubicBezTo>
                    <a:pt x="173" y="209"/>
                    <a:pt x="172" y="209"/>
                    <a:pt x="171" y="209"/>
                  </a:cubicBezTo>
                  <a:cubicBezTo>
                    <a:pt x="171" y="209"/>
                    <a:pt x="173" y="205"/>
                    <a:pt x="173" y="204"/>
                  </a:cubicBezTo>
                  <a:cubicBezTo>
                    <a:pt x="173" y="204"/>
                    <a:pt x="173" y="204"/>
                    <a:pt x="174" y="204"/>
                  </a:cubicBezTo>
                  <a:cubicBezTo>
                    <a:pt x="175" y="204"/>
                    <a:pt x="174" y="203"/>
                    <a:pt x="175" y="202"/>
                  </a:cubicBezTo>
                  <a:cubicBezTo>
                    <a:pt x="175" y="201"/>
                    <a:pt x="177" y="203"/>
                    <a:pt x="177" y="202"/>
                  </a:cubicBezTo>
                  <a:cubicBezTo>
                    <a:pt x="178" y="200"/>
                    <a:pt x="175" y="200"/>
                    <a:pt x="175" y="199"/>
                  </a:cubicBezTo>
                  <a:cubicBezTo>
                    <a:pt x="175" y="199"/>
                    <a:pt x="176" y="198"/>
                    <a:pt x="176" y="198"/>
                  </a:cubicBezTo>
                  <a:cubicBezTo>
                    <a:pt x="177" y="197"/>
                    <a:pt x="175" y="197"/>
                    <a:pt x="176" y="197"/>
                  </a:cubicBezTo>
                  <a:cubicBezTo>
                    <a:pt x="176" y="196"/>
                    <a:pt x="177" y="196"/>
                    <a:pt x="177" y="195"/>
                  </a:cubicBezTo>
                  <a:cubicBezTo>
                    <a:pt x="177" y="195"/>
                    <a:pt x="177" y="194"/>
                    <a:pt x="177" y="193"/>
                  </a:cubicBezTo>
                  <a:cubicBezTo>
                    <a:pt x="178" y="193"/>
                    <a:pt x="178" y="194"/>
                    <a:pt x="178" y="194"/>
                  </a:cubicBezTo>
                  <a:cubicBezTo>
                    <a:pt x="178" y="194"/>
                    <a:pt x="179" y="193"/>
                    <a:pt x="179" y="193"/>
                  </a:cubicBezTo>
                  <a:cubicBezTo>
                    <a:pt x="179" y="192"/>
                    <a:pt x="180" y="191"/>
                    <a:pt x="180" y="190"/>
                  </a:cubicBezTo>
                  <a:cubicBezTo>
                    <a:pt x="181" y="189"/>
                    <a:pt x="183" y="186"/>
                    <a:pt x="182" y="185"/>
                  </a:cubicBezTo>
                  <a:cubicBezTo>
                    <a:pt x="182" y="184"/>
                    <a:pt x="183" y="183"/>
                    <a:pt x="184" y="183"/>
                  </a:cubicBezTo>
                  <a:cubicBezTo>
                    <a:pt x="184" y="182"/>
                    <a:pt x="183" y="180"/>
                    <a:pt x="184" y="180"/>
                  </a:cubicBezTo>
                  <a:cubicBezTo>
                    <a:pt x="185" y="179"/>
                    <a:pt x="186" y="179"/>
                    <a:pt x="185" y="177"/>
                  </a:cubicBezTo>
                  <a:cubicBezTo>
                    <a:pt x="185" y="177"/>
                    <a:pt x="182" y="177"/>
                    <a:pt x="184" y="176"/>
                  </a:cubicBezTo>
                  <a:cubicBezTo>
                    <a:pt x="185" y="175"/>
                    <a:pt x="185" y="174"/>
                    <a:pt x="184" y="173"/>
                  </a:cubicBezTo>
                  <a:cubicBezTo>
                    <a:pt x="183" y="171"/>
                    <a:pt x="186" y="171"/>
                    <a:pt x="186" y="171"/>
                  </a:cubicBezTo>
                  <a:cubicBezTo>
                    <a:pt x="186" y="171"/>
                    <a:pt x="184" y="170"/>
                    <a:pt x="184" y="170"/>
                  </a:cubicBezTo>
                  <a:cubicBezTo>
                    <a:pt x="185" y="169"/>
                    <a:pt x="187" y="170"/>
                    <a:pt x="187" y="168"/>
                  </a:cubicBezTo>
                  <a:cubicBezTo>
                    <a:pt x="187" y="168"/>
                    <a:pt x="186" y="168"/>
                    <a:pt x="186" y="168"/>
                  </a:cubicBezTo>
                  <a:cubicBezTo>
                    <a:pt x="185" y="167"/>
                    <a:pt x="193" y="166"/>
                    <a:pt x="193" y="165"/>
                  </a:cubicBezTo>
                  <a:cubicBezTo>
                    <a:pt x="193" y="165"/>
                    <a:pt x="193" y="163"/>
                    <a:pt x="193" y="163"/>
                  </a:cubicBezTo>
                  <a:cubicBezTo>
                    <a:pt x="193" y="162"/>
                    <a:pt x="193" y="161"/>
                    <a:pt x="194" y="160"/>
                  </a:cubicBezTo>
                  <a:cubicBezTo>
                    <a:pt x="194" y="160"/>
                    <a:pt x="194" y="161"/>
                    <a:pt x="195" y="161"/>
                  </a:cubicBezTo>
                  <a:cubicBezTo>
                    <a:pt x="197" y="161"/>
                    <a:pt x="198" y="161"/>
                    <a:pt x="199" y="163"/>
                  </a:cubicBezTo>
                  <a:cubicBezTo>
                    <a:pt x="200" y="164"/>
                    <a:pt x="202" y="162"/>
                    <a:pt x="203" y="163"/>
                  </a:cubicBezTo>
                  <a:cubicBezTo>
                    <a:pt x="203" y="163"/>
                    <a:pt x="203" y="164"/>
                    <a:pt x="202" y="164"/>
                  </a:cubicBezTo>
                  <a:cubicBezTo>
                    <a:pt x="202" y="164"/>
                    <a:pt x="203" y="165"/>
                    <a:pt x="204" y="165"/>
                  </a:cubicBezTo>
                  <a:cubicBezTo>
                    <a:pt x="204" y="166"/>
                    <a:pt x="205" y="166"/>
                    <a:pt x="205" y="166"/>
                  </a:cubicBezTo>
                  <a:cubicBezTo>
                    <a:pt x="206" y="166"/>
                    <a:pt x="205" y="167"/>
                    <a:pt x="205" y="168"/>
                  </a:cubicBezTo>
                  <a:cubicBezTo>
                    <a:pt x="205" y="168"/>
                    <a:pt x="208" y="169"/>
                    <a:pt x="208" y="169"/>
                  </a:cubicBezTo>
                  <a:cubicBezTo>
                    <a:pt x="208" y="169"/>
                    <a:pt x="206" y="166"/>
                    <a:pt x="208" y="166"/>
                  </a:cubicBezTo>
                  <a:cubicBezTo>
                    <a:pt x="209" y="166"/>
                    <a:pt x="209" y="167"/>
                    <a:pt x="210" y="166"/>
                  </a:cubicBezTo>
                  <a:cubicBezTo>
                    <a:pt x="210" y="165"/>
                    <a:pt x="209" y="164"/>
                    <a:pt x="209" y="164"/>
                  </a:cubicBezTo>
                  <a:cubicBezTo>
                    <a:pt x="210" y="163"/>
                    <a:pt x="210" y="163"/>
                    <a:pt x="212" y="163"/>
                  </a:cubicBezTo>
                  <a:cubicBezTo>
                    <a:pt x="212" y="136"/>
                    <a:pt x="212" y="109"/>
                    <a:pt x="212" y="82"/>
                  </a:cubicBezTo>
                  <a:cubicBezTo>
                    <a:pt x="212" y="73"/>
                    <a:pt x="212" y="65"/>
                    <a:pt x="212" y="5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165"/>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166"/>
            <p:cNvSpPr>
              <a:spLocks/>
            </p:cNvSpPr>
            <p:nvPr/>
          </p:nvSpPr>
          <p:spPr bwMode="auto">
            <a:xfrm>
              <a:off x="4870" y="2433"/>
              <a:ext cx="145" cy="96"/>
            </a:xfrm>
            <a:custGeom>
              <a:avLst/>
              <a:gdLst>
                <a:gd name="T0" fmla="*/ 0 w 36"/>
                <a:gd name="T1" fmla="*/ 20 h 24"/>
                <a:gd name="T2" fmla="*/ 5 w 36"/>
                <a:gd name="T3" fmla="*/ 18 h 24"/>
                <a:gd name="T4" fmla="*/ 11 w 36"/>
                <a:gd name="T5" fmla="*/ 18 h 24"/>
                <a:gd name="T6" fmla="*/ 11 w 36"/>
                <a:gd name="T7" fmla="*/ 19 h 24"/>
                <a:gd name="T8" fmla="*/ 14 w 36"/>
                <a:gd name="T9" fmla="*/ 20 h 24"/>
                <a:gd name="T10" fmla="*/ 15 w 36"/>
                <a:gd name="T11" fmla="*/ 21 h 24"/>
                <a:gd name="T12" fmla="*/ 18 w 36"/>
                <a:gd name="T13" fmla="*/ 22 h 24"/>
                <a:gd name="T14" fmla="*/ 16 w 36"/>
                <a:gd name="T15" fmla="*/ 19 h 24"/>
                <a:gd name="T16" fmla="*/ 14 w 36"/>
                <a:gd name="T17" fmla="*/ 17 h 24"/>
                <a:gd name="T18" fmla="*/ 20 w 36"/>
                <a:gd name="T19" fmla="*/ 17 h 24"/>
                <a:gd name="T20" fmla="*/ 22 w 36"/>
                <a:gd name="T21" fmla="*/ 17 h 24"/>
                <a:gd name="T22" fmla="*/ 25 w 36"/>
                <a:gd name="T23" fmla="*/ 17 h 24"/>
                <a:gd name="T24" fmla="*/ 26 w 36"/>
                <a:gd name="T25" fmla="*/ 12 h 24"/>
                <a:gd name="T26" fmla="*/ 25 w 36"/>
                <a:gd name="T27" fmla="*/ 11 h 24"/>
                <a:gd name="T28" fmla="*/ 27 w 36"/>
                <a:gd name="T29" fmla="*/ 10 h 24"/>
                <a:gd name="T30" fmla="*/ 26 w 36"/>
                <a:gd name="T31" fmla="*/ 7 h 24"/>
                <a:gd name="T32" fmla="*/ 28 w 36"/>
                <a:gd name="T33" fmla="*/ 7 h 24"/>
                <a:gd name="T34" fmla="*/ 27 w 36"/>
                <a:gd name="T35" fmla="*/ 6 h 24"/>
                <a:gd name="T36" fmla="*/ 30 w 36"/>
                <a:gd name="T37" fmla="*/ 3 h 24"/>
                <a:gd name="T38" fmla="*/ 34 w 36"/>
                <a:gd name="T39" fmla="*/ 4 h 24"/>
                <a:gd name="T40" fmla="*/ 34 w 36"/>
                <a:gd name="T41" fmla="*/ 3 h 24"/>
                <a:gd name="T42" fmla="*/ 35 w 36"/>
                <a:gd name="T43" fmla="*/ 2 h 24"/>
                <a:gd name="T44" fmla="*/ 34 w 36"/>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4">
                  <a:moveTo>
                    <a:pt x="0" y="20"/>
                  </a:move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path>
              </a:pathLst>
            </a:custGeom>
            <a:grpFill/>
            <a:ln w="12700" cap="flat">
              <a:solidFill>
                <a:schemeClr val="bg1">
                  <a:lumMod val="7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id-ID"/>
            </a:p>
          </p:txBody>
        </p:sp>
        <p:sp>
          <p:nvSpPr>
            <p:cNvPr id="168" name="Freeform 167"/>
            <p:cNvSpPr>
              <a:spLocks/>
            </p:cNvSpPr>
            <p:nvPr/>
          </p:nvSpPr>
          <p:spPr bwMode="auto">
            <a:xfrm>
              <a:off x="4870" y="2433"/>
              <a:ext cx="145" cy="96"/>
            </a:xfrm>
            <a:custGeom>
              <a:avLst/>
              <a:gdLst>
                <a:gd name="T0" fmla="*/ 34 w 36"/>
                <a:gd name="T1" fmla="*/ 0 h 24"/>
                <a:gd name="T2" fmla="*/ 29 w 36"/>
                <a:gd name="T3" fmla="*/ 1 h 24"/>
                <a:gd name="T4" fmla="*/ 25 w 36"/>
                <a:gd name="T5" fmla="*/ 3 h 24"/>
                <a:gd name="T6" fmla="*/ 15 w 36"/>
                <a:gd name="T7" fmla="*/ 6 h 24"/>
                <a:gd name="T8" fmla="*/ 11 w 36"/>
                <a:gd name="T9" fmla="*/ 9 h 24"/>
                <a:gd name="T10" fmla="*/ 9 w 36"/>
                <a:gd name="T11" fmla="*/ 11 h 24"/>
                <a:gd name="T12" fmla="*/ 7 w 36"/>
                <a:gd name="T13" fmla="*/ 12 h 24"/>
                <a:gd name="T14" fmla="*/ 0 w 36"/>
                <a:gd name="T15" fmla="*/ 20 h 24"/>
                <a:gd name="T16" fmla="*/ 5 w 36"/>
                <a:gd name="T17" fmla="*/ 18 h 24"/>
                <a:gd name="T18" fmla="*/ 11 w 36"/>
                <a:gd name="T19" fmla="*/ 18 h 24"/>
                <a:gd name="T20" fmla="*/ 11 w 36"/>
                <a:gd name="T21" fmla="*/ 19 h 24"/>
                <a:gd name="T22" fmla="*/ 14 w 36"/>
                <a:gd name="T23" fmla="*/ 20 h 24"/>
                <a:gd name="T24" fmla="*/ 15 w 36"/>
                <a:gd name="T25" fmla="*/ 21 h 24"/>
                <a:gd name="T26" fmla="*/ 18 w 36"/>
                <a:gd name="T27" fmla="*/ 22 h 24"/>
                <a:gd name="T28" fmla="*/ 16 w 36"/>
                <a:gd name="T29" fmla="*/ 19 h 24"/>
                <a:gd name="T30" fmla="*/ 14 w 36"/>
                <a:gd name="T31" fmla="*/ 17 h 24"/>
                <a:gd name="T32" fmla="*/ 20 w 36"/>
                <a:gd name="T33" fmla="*/ 17 h 24"/>
                <a:gd name="T34" fmla="*/ 22 w 36"/>
                <a:gd name="T35" fmla="*/ 17 h 24"/>
                <a:gd name="T36" fmla="*/ 25 w 36"/>
                <a:gd name="T37" fmla="*/ 17 h 24"/>
                <a:gd name="T38" fmla="*/ 26 w 36"/>
                <a:gd name="T39" fmla="*/ 12 h 24"/>
                <a:gd name="T40" fmla="*/ 25 w 36"/>
                <a:gd name="T41" fmla="*/ 11 h 24"/>
                <a:gd name="T42" fmla="*/ 27 w 36"/>
                <a:gd name="T43" fmla="*/ 10 h 24"/>
                <a:gd name="T44" fmla="*/ 26 w 36"/>
                <a:gd name="T45" fmla="*/ 7 h 24"/>
                <a:gd name="T46" fmla="*/ 28 w 36"/>
                <a:gd name="T47" fmla="*/ 7 h 24"/>
                <a:gd name="T48" fmla="*/ 27 w 36"/>
                <a:gd name="T49" fmla="*/ 6 h 24"/>
                <a:gd name="T50" fmla="*/ 30 w 36"/>
                <a:gd name="T51" fmla="*/ 3 h 24"/>
                <a:gd name="T52" fmla="*/ 34 w 36"/>
                <a:gd name="T53" fmla="*/ 4 h 24"/>
                <a:gd name="T54" fmla="*/ 34 w 36"/>
                <a:gd name="T55" fmla="*/ 3 h 24"/>
                <a:gd name="T56" fmla="*/ 35 w 36"/>
                <a:gd name="T57" fmla="*/ 2 h 24"/>
                <a:gd name="T58" fmla="*/ 34 w 36"/>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4">
                  <a:moveTo>
                    <a:pt x="34" y="0"/>
                  </a:moveTo>
                  <a:cubicBezTo>
                    <a:pt x="32" y="0"/>
                    <a:pt x="31" y="0"/>
                    <a:pt x="29" y="1"/>
                  </a:cubicBezTo>
                  <a:cubicBezTo>
                    <a:pt x="28" y="1"/>
                    <a:pt x="26" y="2"/>
                    <a:pt x="25" y="3"/>
                  </a:cubicBezTo>
                  <a:cubicBezTo>
                    <a:pt x="22" y="5"/>
                    <a:pt x="18" y="5"/>
                    <a:pt x="15" y="6"/>
                  </a:cubicBezTo>
                  <a:cubicBezTo>
                    <a:pt x="13" y="7"/>
                    <a:pt x="12" y="8"/>
                    <a:pt x="11" y="9"/>
                  </a:cubicBezTo>
                  <a:cubicBezTo>
                    <a:pt x="10" y="9"/>
                    <a:pt x="10" y="10"/>
                    <a:pt x="9" y="11"/>
                  </a:cubicBezTo>
                  <a:cubicBezTo>
                    <a:pt x="8" y="11"/>
                    <a:pt x="8" y="12"/>
                    <a:pt x="7" y="12"/>
                  </a:cubicBezTo>
                  <a:cubicBezTo>
                    <a:pt x="5" y="15"/>
                    <a:pt x="3" y="18"/>
                    <a:pt x="0" y="20"/>
                  </a:cubicBezTo>
                  <a:cubicBezTo>
                    <a:pt x="1" y="19"/>
                    <a:pt x="4" y="16"/>
                    <a:pt x="5" y="18"/>
                  </a:cubicBezTo>
                  <a:cubicBezTo>
                    <a:pt x="6" y="21"/>
                    <a:pt x="9" y="18"/>
                    <a:pt x="11" y="18"/>
                  </a:cubicBezTo>
                  <a:cubicBezTo>
                    <a:pt x="11" y="18"/>
                    <a:pt x="11" y="19"/>
                    <a:pt x="11" y="19"/>
                  </a:cubicBezTo>
                  <a:cubicBezTo>
                    <a:pt x="12" y="20"/>
                    <a:pt x="13" y="20"/>
                    <a:pt x="14" y="20"/>
                  </a:cubicBezTo>
                  <a:cubicBezTo>
                    <a:pt x="15" y="20"/>
                    <a:pt x="15" y="19"/>
                    <a:pt x="15" y="21"/>
                  </a:cubicBezTo>
                  <a:cubicBezTo>
                    <a:pt x="16" y="22"/>
                    <a:pt x="17" y="24"/>
                    <a:pt x="18" y="22"/>
                  </a:cubicBezTo>
                  <a:cubicBezTo>
                    <a:pt x="19" y="21"/>
                    <a:pt x="17" y="20"/>
                    <a:pt x="16" y="19"/>
                  </a:cubicBezTo>
                  <a:cubicBezTo>
                    <a:pt x="16" y="18"/>
                    <a:pt x="14" y="19"/>
                    <a:pt x="14" y="17"/>
                  </a:cubicBezTo>
                  <a:cubicBezTo>
                    <a:pt x="14" y="15"/>
                    <a:pt x="19" y="17"/>
                    <a:pt x="20" y="17"/>
                  </a:cubicBezTo>
                  <a:cubicBezTo>
                    <a:pt x="21" y="17"/>
                    <a:pt x="22" y="18"/>
                    <a:pt x="22" y="17"/>
                  </a:cubicBezTo>
                  <a:cubicBezTo>
                    <a:pt x="23" y="16"/>
                    <a:pt x="25" y="18"/>
                    <a:pt x="25" y="17"/>
                  </a:cubicBezTo>
                  <a:cubicBezTo>
                    <a:pt x="25" y="16"/>
                    <a:pt x="27" y="13"/>
                    <a:pt x="26" y="12"/>
                  </a:cubicBezTo>
                  <a:cubicBezTo>
                    <a:pt x="26" y="12"/>
                    <a:pt x="25" y="11"/>
                    <a:pt x="25" y="11"/>
                  </a:cubicBezTo>
                  <a:cubicBezTo>
                    <a:pt x="25" y="10"/>
                    <a:pt x="26" y="10"/>
                    <a:pt x="27" y="10"/>
                  </a:cubicBezTo>
                  <a:cubicBezTo>
                    <a:pt x="27" y="8"/>
                    <a:pt x="25" y="8"/>
                    <a:pt x="26" y="7"/>
                  </a:cubicBezTo>
                  <a:cubicBezTo>
                    <a:pt x="26" y="7"/>
                    <a:pt x="29" y="8"/>
                    <a:pt x="28" y="7"/>
                  </a:cubicBezTo>
                  <a:cubicBezTo>
                    <a:pt x="28" y="6"/>
                    <a:pt x="28" y="6"/>
                    <a:pt x="27" y="6"/>
                  </a:cubicBezTo>
                  <a:cubicBezTo>
                    <a:pt x="27" y="6"/>
                    <a:pt x="30" y="3"/>
                    <a:pt x="30" y="3"/>
                  </a:cubicBezTo>
                  <a:cubicBezTo>
                    <a:pt x="31" y="3"/>
                    <a:pt x="34" y="5"/>
                    <a:pt x="34" y="4"/>
                  </a:cubicBezTo>
                  <a:cubicBezTo>
                    <a:pt x="34" y="4"/>
                    <a:pt x="34" y="3"/>
                    <a:pt x="34" y="3"/>
                  </a:cubicBezTo>
                  <a:cubicBezTo>
                    <a:pt x="34" y="2"/>
                    <a:pt x="35" y="3"/>
                    <a:pt x="35" y="2"/>
                  </a:cubicBezTo>
                  <a:cubicBezTo>
                    <a:pt x="36" y="2"/>
                    <a:pt x="33" y="0"/>
                    <a:pt x="34"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168"/>
            <p:cNvSpPr>
              <a:spLocks/>
            </p:cNvSpPr>
            <p:nvPr/>
          </p:nvSpPr>
          <p:spPr bwMode="auto">
            <a:xfrm>
              <a:off x="4749" y="1969"/>
              <a:ext cx="452" cy="1000"/>
            </a:xfrm>
            <a:custGeom>
              <a:avLst/>
              <a:gdLst>
                <a:gd name="T0" fmla="*/ 108 w 112"/>
                <a:gd name="T1" fmla="*/ 6 h 248"/>
                <a:gd name="T2" fmla="*/ 102 w 112"/>
                <a:gd name="T3" fmla="*/ 4 h 248"/>
                <a:gd name="T4" fmla="*/ 94 w 112"/>
                <a:gd name="T5" fmla="*/ 1 h 248"/>
                <a:gd name="T6" fmla="*/ 86 w 112"/>
                <a:gd name="T7" fmla="*/ 8 h 248"/>
                <a:gd name="T8" fmla="*/ 84 w 112"/>
                <a:gd name="T9" fmla="*/ 12 h 248"/>
                <a:gd name="T10" fmla="*/ 84 w 112"/>
                <a:gd name="T11" fmla="*/ 23 h 248"/>
                <a:gd name="T12" fmla="*/ 79 w 112"/>
                <a:gd name="T13" fmla="*/ 32 h 248"/>
                <a:gd name="T14" fmla="*/ 76 w 112"/>
                <a:gd name="T15" fmla="*/ 37 h 248"/>
                <a:gd name="T16" fmla="*/ 75 w 112"/>
                <a:gd name="T17" fmla="*/ 42 h 248"/>
                <a:gd name="T18" fmla="*/ 72 w 112"/>
                <a:gd name="T19" fmla="*/ 50 h 248"/>
                <a:gd name="T20" fmla="*/ 66 w 112"/>
                <a:gd name="T21" fmla="*/ 58 h 248"/>
                <a:gd name="T22" fmla="*/ 64 w 112"/>
                <a:gd name="T23" fmla="*/ 63 h 248"/>
                <a:gd name="T24" fmla="*/ 60 w 112"/>
                <a:gd name="T25" fmla="*/ 67 h 248"/>
                <a:gd name="T26" fmla="*/ 61 w 112"/>
                <a:gd name="T27" fmla="*/ 72 h 248"/>
                <a:gd name="T28" fmla="*/ 64 w 112"/>
                <a:gd name="T29" fmla="*/ 71 h 248"/>
                <a:gd name="T30" fmla="*/ 73 w 112"/>
                <a:gd name="T31" fmla="*/ 71 h 248"/>
                <a:gd name="T32" fmla="*/ 68 w 112"/>
                <a:gd name="T33" fmla="*/ 78 h 248"/>
                <a:gd name="T34" fmla="*/ 71 w 112"/>
                <a:gd name="T35" fmla="*/ 83 h 248"/>
                <a:gd name="T36" fmla="*/ 71 w 112"/>
                <a:gd name="T37" fmla="*/ 92 h 248"/>
                <a:gd name="T38" fmla="*/ 79 w 112"/>
                <a:gd name="T39" fmla="*/ 92 h 248"/>
                <a:gd name="T40" fmla="*/ 86 w 112"/>
                <a:gd name="T41" fmla="*/ 93 h 248"/>
                <a:gd name="T42" fmla="*/ 82 w 112"/>
                <a:gd name="T43" fmla="*/ 105 h 248"/>
                <a:gd name="T44" fmla="*/ 78 w 112"/>
                <a:gd name="T45" fmla="*/ 111 h 248"/>
                <a:gd name="T46" fmla="*/ 71 w 112"/>
                <a:gd name="T47" fmla="*/ 113 h 248"/>
                <a:gd name="T48" fmla="*/ 68 w 112"/>
                <a:gd name="T49" fmla="*/ 112 h 248"/>
                <a:gd name="T50" fmla="*/ 65 w 112"/>
                <a:gd name="T51" fmla="*/ 117 h 248"/>
                <a:gd name="T52" fmla="*/ 57 w 112"/>
                <a:gd name="T53" fmla="*/ 121 h 248"/>
                <a:gd name="T54" fmla="*/ 56 w 112"/>
                <a:gd name="T55" fmla="*/ 127 h 248"/>
                <a:gd name="T56" fmla="*/ 44 w 112"/>
                <a:gd name="T57" fmla="*/ 132 h 248"/>
                <a:gd name="T58" fmla="*/ 42 w 112"/>
                <a:gd name="T59" fmla="*/ 135 h 248"/>
                <a:gd name="T60" fmla="*/ 32 w 112"/>
                <a:gd name="T61" fmla="*/ 134 h 248"/>
                <a:gd name="T62" fmla="*/ 22 w 112"/>
                <a:gd name="T63" fmla="*/ 141 h 248"/>
                <a:gd name="T64" fmla="*/ 17 w 112"/>
                <a:gd name="T65" fmla="*/ 141 h 248"/>
                <a:gd name="T66" fmla="*/ 14 w 112"/>
                <a:gd name="T67" fmla="*/ 147 h 248"/>
                <a:gd name="T68" fmla="*/ 9 w 112"/>
                <a:gd name="T69" fmla="*/ 156 h 248"/>
                <a:gd name="T70" fmla="*/ 6 w 112"/>
                <a:gd name="T71" fmla="*/ 165 h 248"/>
                <a:gd name="T72" fmla="*/ 13 w 112"/>
                <a:gd name="T73" fmla="*/ 171 h 248"/>
                <a:gd name="T74" fmla="*/ 0 w 112"/>
                <a:gd name="T75" fmla="*/ 174 h 248"/>
                <a:gd name="T76" fmla="*/ 4 w 112"/>
                <a:gd name="T77" fmla="*/ 188 h 248"/>
                <a:gd name="T78" fmla="*/ 12 w 112"/>
                <a:gd name="T79" fmla="*/ 200 h 248"/>
                <a:gd name="T80" fmla="*/ 14 w 112"/>
                <a:gd name="T81" fmla="*/ 204 h 248"/>
                <a:gd name="T82" fmla="*/ 22 w 112"/>
                <a:gd name="T83" fmla="*/ 200 h 248"/>
                <a:gd name="T84" fmla="*/ 39 w 112"/>
                <a:gd name="T85" fmla="*/ 212 h 248"/>
                <a:gd name="T86" fmla="*/ 42 w 112"/>
                <a:gd name="T87" fmla="*/ 208 h 248"/>
                <a:gd name="T88" fmla="*/ 45 w 112"/>
                <a:gd name="T89" fmla="*/ 199 h 248"/>
                <a:gd name="T90" fmla="*/ 47 w 112"/>
                <a:gd name="T91" fmla="*/ 197 h 248"/>
                <a:gd name="T92" fmla="*/ 56 w 112"/>
                <a:gd name="T93" fmla="*/ 192 h 248"/>
                <a:gd name="T94" fmla="*/ 61 w 112"/>
                <a:gd name="T95" fmla="*/ 188 h 248"/>
                <a:gd name="T96" fmla="*/ 67 w 112"/>
                <a:gd name="T97" fmla="*/ 188 h 248"/>
                <a:gd name="T98" fmla="*/ 71 w 112"/>
                <a:gd name="T99" fmla="*/ 201 h 248"/>
                <a:gd name="T100" fmla="*/ 69 w 112"/>
                <a:gd name="T101" fmla="*/ 208 h 248"/>
                <a:gd name="T102" fmla="*/ 65 w 112"/>
                <a:gd name="T103" fmla="*/ 217 h 248"/>
                <a:gd name="T104" fmla="*/ 70 w 112"/>
                <a:gd name="T105" fmla="*/ 221 h 248"/>
                <a:gd name="T106" fmla="*/ 62 w 112"/>
                <a:gd name="T107" fmla="*/ 225 h 248"/>
                <a:gd name="T108" fmla="*/ 68 w 112"/>
                <a:gd name="T109" fmla="*/ 230 h 248"/>
                <a:gd name="T110" fmla="*/ 80 w 112"/>
                <a:gd name="T111" fmla="*/ 236 h 248"/>
                <a:gd name="T112" fmla="*/ 90 w 112"/>
                <a:gd name="T113" fmla="*/ 235 h 248"/>
                <a:gd name="T114" fmla="*/ 93 w 112"/>
                <a:gd name="T115" fmla="*/ 242 h 248"/>
                <a:gd name="T116" fmla="*/ 98 w 112"/>
                <a:gd name="T117" fmla="*/ 240 h 248"/>
                <a:gd name="T118" fmla="*/ 106 w 112"/>
                <a:gd name="T119" fmla="*/ 200 h 248"/>
                <a:gd name="T120" fmla="*/ 108 w 112"/>
                <a:gd name="T121" fmla="*/ 179 h 248"/>
                <a:gd name="T122" fmla="*/ 112 w 112"/>
                <a:gd name="T123" fmla="*/ 6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248">
                  <a:moveTo>
                    <a:pt x="112" y="3"/>
                  </a:moveTo>
                  <a:cubicBezTo>
                    <a:pt x="111" y="3"/>
                    <a:pt x="110" y="2"/>
                    <a:pt x="109" y="3"/>
                  </a:cubicBezTo>
                  <a:cubicBezTo>
                    <a:pt x="108" y="4"/>
                    <a:pt x="110" y="4"/>
                    <a:pt x="110" y="6"/>
                  </a:cubicBezTo>
                  <a:cubicBezTo>
                    <a:pt x="109" y="7"/>
                    <a:pt x="109" y="6"/>
                    <a:pt x="108" y="6"/>
                  </a:cubicBezTo>
                  <a:cubicBezTo>
                    <a:pt x="106" y="6"/>
                    <a:pt x="108" y="8"/>
                    <a:pt x="108" y="9"/>
                  </a:cubicBezTo>
                  <a:cubicBezTo>
                    <a:pt x="108" y="9"/>
                    <a:pt x="105" y="8"/>
                    <a:pt x="105" y="8"/>
                  </a:cubicBezTo>
                  <a:cubicBezTo>
                    <a:pt x="105" y="6"/>
                    <a:pt x="106" y="7"/>
                    <a:pt x="104" y="6"/>
                  </a:cubicBezTo>
                  <a:cubicBezTo>
                    <a:pt x="104" y="5"/>
                    <a:pt x="103" y="5"/>
                    <a:pt x="102" y="4"/>
                  </a:cubicBezTo>
                  <a:cubicBezTo>
                    <a:pt x="102" y="4"/>
                    <a:pt x="103" y="3"/>
                    <a:pt x="103" y="3"/>
                  </a:cubicBezTo>
                  <a:cubicBezTo>
                    <a:pt x="102" y="2"/>
                    <a:pt x="100" y="4"/>
                    <a:pt x="99" y="3"/>
                  </a:cubicBezTo>
                  <a:cubicBezTo>
                    <a:pt x="98" y="2"/>
                    <a:pt x="97" y="1"/>
                    <a:pt x="96" y="1"/>
                  </a:cubicBezTo>
                  <a:cubicBezTo>
                    <a:pt x="96" y="1"/>
                    <a:pt x="94" y="1"/>
                    <a:pt x="94" y="1"/>
                  </a:cubicBezTo>
                  <a:cubicBezTo>
                    <a:pt x="94" y="0"/>
                    <a:pt x="94" y="0"/>
                    <a:pt x="94" y="0"/>
                  </a:cubicBezTo>
                  <a:cubicBezTo>
                    <a:pt x="93" y="1"/>
                    <a:pt x="93" y="2"/>
                    <a:pt x="93" y="3"/>
                  </a:cubicBezTo>
                  <a:cubicBezTo>
                    <a:pt x="93" y="3"/>
                    <a:pt x="93" y="5"/>
                    <a:pt x="93" y="5"/>
                  </a:cubicBezTo>
                  <a:cubicBezTo>
                    <a:pt x="93" y="6"/>
                    <a:pt x="85" y="7"/>
                    <a:pt x="86" y="8"/>
                  </a:cubicBezTo>
                  <a:cubicBezTo>
                    <a:pt x="86" y="8"/>
                    <a:pt x="87" y="8"/>
                    <a:pt x="87" y="8"/>
                  </a:cubicBezTo>
                  <a:cubicBezTo>
                    <a:pt x="87" y="9"/>
                    <a:pt x="84" y="9"/>
                    <a:pt x="84" y="10"/>
                  </a:cubicBezTo>
                  <a:cubicBezTo>
                    <a:pt x="84" y="10"/>
                    <a:pt x="86" y="11"/>
                    <a:pt x="86" y="11"/>
                  </a:cubicBezTo>
                  <a:cubicBezTo>
                    <a:pt x="86" y="11"/>
                    <a:pt x="83" y="11"/>
                    <a:pt x="84" y="12"/>
                  </a:cubicBezTo>
                  <a:cubicBezTo>
                    <a:pt x="85" y="14"/>
                    <a:pt x="86" y="14"/>
                    <a:pt x="84" y="15"/>
                  </a:cubicBezTo>
                  <a:cubicBezTo>
                    <a:pt x="83" y="16"/>
                    <a:pt x="83" y="17"/>
                    <a:pt x="85" y="17"/>
                  </a:cubicBezTo>
                  <a:cubicBezTo>
                    <a:pt x="86" y="17"/>
                    <a:pt x="85" y="19"/>
                    <a:pt x="84" y="20"/>
                  </a:cubicBezTo>
                  <a:cubicBezTo>
                    <a:pt x="83" y="20"/>
                    <a:pt x="84" y="22"/>
                    <a:pt x="84" y="23"/>
                  </a:cubicBezTo>
                  <a:cubicBezTo>
                    <a:pt x="84" y="23"/>
                    <a:pt x="82" y="24"/>
                    <a:pt x="82" y="25"/>
                  </a:cubicBezTo>
                  <a:cubicBezTo>
                    <a:pt x="82" y="25"/>
                    <a:pt x="83" y="25"/>
                    <a:pt x="82" y="26"/>
                  </a:cubicBezTo>
                  <a:cubicBezTo>
                    <a:pt x="82" y="27"/>
                    <a:pt x="81" y="28"/>
                    <a:pt x="81" y="29"/>
                  </a:cubicBezTo>
                  <a:cubicBezTo>
                    <a:pt x="80" y="30"/>
                    <a:pt x="80" y="31"/>
                    <a:pt x="79" y="32"/>
                  </a:cubicBezTo>
                  <a:cubicBezTo>
                    <a:pt x="79" y="32"/>
                    <a:pt x="78" y="34"/>
                    <a:pt x="78" y="34"/>
                  </a:cubicBezTo>
                  <a:cubicBezTo>
                    <a:pt x="78" y="34"/>
                    <a:pt x="78" y="33"/>
                    <a:pt x="77" y="33"/>
                  </a:cubicBezTo>
                  <a:cubicBezTo>
                    <a:pt x="77" y="34"/>
                    <a:pt x="77" y="35"/>
                    <a:pt x="77" y="35"/>
                  </a:cubicBezTo>
                  <a:cubicBezTo>
                    <a:pt x="78" y="36"/>
                    <a:pt x="76" y="36"/>
                    <a:pt x="76" y="37"/>
                  </a:cubicBezTo>
                  <a:cubicBezTo>
                    <a:pt x="75" y="37"/>
                    <a:pt x="76" y="37"/>
                    <a:pt x="76" y="38"/>
                  </a:cubicBezTo>
                  <a:cubicBezTo>
                    <a:pt x="76" y="38"/>
                    <a:pt x="75" y="38"/>
                    <a:pt x="75" y="39"/>
                  </a:cubicBezTo>
                  <a:cubicBezTo>
                    <a:pt x="75" y="40"/>
                    <a:pt x="78" y="40"/>
                    <a:pt x="77" y="42"/>
                  </a:cubicBezTo>
                  <a:cubicBezTo>
                    <a:pt x="77" y="43"/>
                    <a:pt x="76" y="41"/>
                    <a:pt x="75" y="42"/>
                  </a:cubicBezTo>
                  <a:cubicBezTo>
                    <a:pt x="74" y="43"/>
                    <a:pt x="75" y="44"/>
                    <a:pt x="74" y="44"/>
                  </a:cubicBezTo>
                  <a:cubicBezTo>
                    <a:pt x="73" y="44"/>
                    <a:pt x="73" y="44"/>
                    <a:pt x="73" y="44"/>
                  </a:cubicBezTo>
                  <a:cubicBezTo>
                    <a:pt x="73" y="45"/>
                    <a:pt x="71" y="48"/>
                    <a:pt x="71" y="49"/>
                  </a:cubicBezTo>
                  <a:cubicBezTo>
                    <a:pt x="72" y="49"/>
                    <a:pt x="73" y="49"/>
                    <a:pt x="72" y="50"/>
                  </a:cubicBezTo>
                  <a:cubicBezTo>
                    <a:pt x="71" y="50"/>
                    <a:pt x="71" y="50"/>
                    <a:pt x="70" y="50"/>
                  </a:cubicBezTo>
                  <a:cubicBezTo>
                    <a:pt x="70" y="51"/>
                    <a:pt x="70" y="52"/>
                    <a:pt x="69" y="52"/>
                  </a:cubicBezTo>
                  <a:cubicBezTo>
                    <a:pt x="69" y="53"/>
                    <a:pt x="67" y="54"/>
                    <a:pt x="68" y="55"/>
                  </a:cubicBezTo>
                  <a:cubicBezTo>
                    <a:pt x="69" y="55"/>
                    <a:pt x="67" y="57"/>
                    <a:pt x="66" y="58"/>
                  </a:cubicBezTo>
                  <a:cubicBezTo>
                    <a:pt x="65" y="59"/>
                    <a:pt x="67" y="59"/>
                    <a:pt x="67" y="60"/>
                  </a:cubicBezTo>
                  <a:cubicBezTo>
                    <a:pt x="68" y="61"/>
                    <a:pt x="65" y="60"/>
                    <a:pt x="65" y="60"/>
                  </a:cubicBezTo>
                  <a:cubicBezTo>
                    <a:pt x="65" y="60"/>
                    <a:pt x="63" y="61"/>
                    <a:pt x="63" y="62"/>
                  </a:cubicBezTo>
                  <a:cubicBezTo>
                    <a:pt x="63" y="62"/>
                    <a:pt x="64" y="62"/>
                    <a:pt x="64" y="63"/>
                  </a:cubicBezTo>
                  <a:cubicBezTo>
                    <a:pt x="64" y="64"/>
                    <a:pt x="63" y="63"/>
                    <a:pt x="62" y="63"/>
                  </a:cubicBezTo>
                  <a:cubicBezTo>
                    <a:pt x="62" y="63"/>
                    <a:pt x="62" y="64"/>
                    <a:pt x="62" y="65"/>
                  </a:cubicBezTo>
                  <a:cubicBezTo>
                    <a:pt x="61" y="65"/>
                    <a:pt x="60" y="64"/>
                    <a:pt x="60" y="64"/>
                  </a:cubicBezTo>
                  <a:cubicBezTo>
                    <a:pt x="58" y="65"/>
                    <a:pt x="60" y="67"/>
                    <a:pt x="60" y="67"/>
                  </a:cubicBezTo>
                  <a:cubicBezTo>
                    <a:pt x="59" y="68"/>
                    <a:pt x="59" y="67"/>
                    <a:pt x="59" y="67"/>
                  </a:cubicBezTo>
                  <a:cubicBezTo>
                    <a:pt x="59" y="67"/>
                    <a:pt x="58" y="68"/>
                    <a:pt x="59" y="68"/>
                  </a:cubicBezTo>
                  <a:cubicBezTo>
                    <a:pt x="58" y="69"/>
                    <a:pt x="60" y="68"/>
                    <a:pt x="61" y="68"/>
                  </a:cubicBezTo>
                  <a:cubicBezTo>
                    <a:pt x="61" y="68"/>
                    <a:pt x="62" y="72"/>
                    <a:pt x="61" y="72"/>
                  </a:cubicBezTo>
                  <a:cubicBezTo>
                    <a:pt x="61" y="72"/>
                    <a:pt x="62" y="71"/>
                    <a:pt x="63" y="71"/>
                  </a:cubicBezTo>
                  <a:cubicBezTo>
                    <a:pt x="64" y="70"/>
                    <a:pt x="63" y="71"/>
                    <a:pt x="64" y="69"/>
                  </a:cubicBezTo>
                  <a:cubicBezTo>
                    <a:pt x="64" y="69"/>
                    <a:pt x="65" y="68"/>
                    <a:pt x="65" y="69"/>
                  </a:cubicBezTo>
                  <a:cubicBezTo>
                    <a:pt x="66" y="71"/>
                    <a:pt x="65" y="71"/>
                    <a:pt x="64" y="71"/>
                  </a:cubicBezTo>
                  <a:cubicBezTo>
                    <a:pt x="63" y="71"/>
                    <a:pt x="64" y="73"/>
                    <a:pt x="65" y="74"/>
                  </a:cubicBezTo>
                  <a:cubicBezTo>
                    <a:pt x="67" y="74"/>
                    <a:pt x="67" y="72"/>
                    <a:pt x="68" y="72"/>
                  </a:cubicBezTo>
                  <a:cubicBezTo>
                    <a:pt x="69" y="71"/>
                    <a:pt x="70" y="72"/>
                    <a:pt x="70" y="71"/>
                  </a:cubicBezTo>
                  <a:cubicBezTo>
                    <a:pt x="71" y="71"/>
                    <a:pt x="72" y="70"/>
                    <a:pt x="73" y="71"/>
                  </a:cubicBezTo>
                  <a:cubicBezTo>
                    <a:pt x="74" y="73"/>
                    <a:pt x="72" y="73"/>
                    <a:pt x="71" y="74"/>
                  </a:cubicBezTo>
                  <a:cubicBezTo>
                    <a:pt x="71" y="76"/>
                    <a:pt x="69" y="74"/>
                    <a:pt x="69" y="75"/>
                  </a:cubicBezTo>
                  <a:cubicBezTo>
                    <a:pt x="68" y="76"/>
                    <a:pt x="67" y="77"/>
                    <a:pt x="67" y="78"/>
                  </a:cubicBezTo>
                  <a:cubicBezTo>
                    <a:pt x="67" y="78"/>
                    <a:pt x="68" y="78"/>
                    <a:pt x="68" y="78"/>
                  </a:cubicBezTo>
                  <a:cubicBezTo>
                    <a:pt x="68" y="79"/>
                    <a:pt x="68" y="79"/>
                    <a:pt x="68" y="80"/>
                  </a:cubicBezTo>
                  <a:cubicBezTo>
                    <a:pt x="68" y="80"/>
                    <a:pt x="67" y="83"/>
                    <a:pt x="68" y="83"/>
                  </a:cubicBezTo>
                  <a:cubicBezTo>
                    <a:pt x="69" y="83"/>
                    <a:pt x="69" y="82"/>
                    <a:pt x="69" y="83"/>
                  </a:cubicBezTo>
                  <a:cubicBezTo>
                    <a:pt x="70" y="84"/>
                    <a:pt x="70" y="83"/>
                    <a:pt x="71" y="83"/>
                  </a:cubicBezTo>
                  <a:cubicBezTo>
                    <a:pt x="73" y="84"/>
                    <a:pt x="73" y="84"/>
                    <a:pt x="73" y="86"/>
                  </a:cubicBezTo>
                  <a:cubicBezTo>
                    <a:pt x="73" y="87"/>
                    <a:pt x="73" y="87"/>
                    <a:pt x="72" y="88"/>
                  </a:cubicBezTo>
                  <a:cubicBezTo>
                    <a:pt x="72" y="89"/>
                    <a:pt x="72" y="89"/>
                    <a:pt x="71" y="89"/>
                  </a:cubicBezTo>
                  <a:cubicBezTo>
                    <a:pt x="71" y="90"/>
                    <a:pt x="72" y="91"/>
                    <a:pt x="71" y="92"/>
                  </a:cubicBezTo>
                  <a:cubicBezTo>
                    <a:pt x="71" y="93"/>
                    <a:pt x="69" y="93"/>
                    <a:pt x="70" y="94"/>
                  </a:cubicBezTo>
                  <a:cubicBezTo>
                    <a:pt x="72" y="95"/>
                    <a:pt x="74" y="92"/>
                    <a:pt x="74" y="93"/>
                  </a:cubicBezTo>
                  <a:cubicBezTo>
                    <a:pt x="75" y="93"/>
                    <a:pt x="74" y="95"/>
                    <a:pt x="75" y="95"/>
                  </a:cubicBezTo>
                  <a:cubicBezTo>
                    <a:pt x="76" y="94"/>
                    <a:pt x="78" y="92"/>
                    <a:pt x="79" y="92"/>
                  </a:cubicBezTo>
                  <a:cubicBezTo>
                    <a:pt x="80" y="93"/>
                    <a:pt x="81" y="94"/>
                    <a:pt x="82" y="92"/>
                  </a:cubicBezTo>
                  <a:cubicBezTo>
                    <a:pt x="82" y="92"/>
                    <a:pt x="82" y="92"/>
                    <a:pt x="83" y="91"/>
                  </a:cubicBezTo>
                  <a:cubicBezTo>
                    <a:pt x="83" y="91"/>
                    <a:pt x="86" y="92"/>
                    <a:pt x="86" y="92"/>
                  </a:cubicBezTo>
                  <a:cubicBezTo>
                    <a:pt x="86" y="92"/>
                    <a:pt x="85" y="93"/>
                    <a:pt x="86" y="93"/>
                  </a:cubicBezTo>
                  <a:cubicBezTo>
                    <a:pt x="86" y="94"/>
                    <a:pt x="87" y="95"/>
                    <a:pt x="87" y="95"/>
                  </a:cubicBezTo>
                  <a:cubicBezTo>
                    <a:pt x="89" y="97"/>
                    <a:pt x="89" y="98"/>
                    <a:pt x="88" y="100"/>
                  </a:cubicBezTo>
                  <a:cubicBezTo>
                    <a:pt x="87" y="102"/>
                    <a:pt x="86" y="104"/>
                    <a:pt x="84" y="105"/>
                  </a:cubicBezTo>
                  <a:cubicBezTo>
                    <a:pt x="84" y="105"/>
                    <a:pt x="83" y="106"/>
                    <a:pt x="82" y="105"/>
                  </a:cubicBezTo>
                  <a:cubicBezTo>
                    <a:pt x="81" y="105"/>
                    <a:pt x="81" y="104"/>
                    <a:pt x="80" y="105"/>
                  </a:cubicBezTo>
                  <a:cubicBezTo>
                    <a:pt x="79" y="106"/>
                    <a:pt x="83" y="109"/>
                    <a:pt x="80" y="112"/>
                  </a:cubicBezTo>
                  <a:cubicBezTo>
                    <a:pt x="80" y="112"/>
                    <a:pt x="79" y="113"/>
                    <a:pt x="79" y="112"/>
                  </a:cubicBezTo>
                  <a:cubicBezTo>
                    <a:pt x="79" y="112"/>
                    <a:pt x="80" y="109"/>
                    <a:pt x="78" y="111"/>
                  </a:cubicBezTo>
                  <a:cubicBezTo>
                    <a:pt x="77" y="112"/>
                    <a:pt x="76" y="113"/>
                    <a:pt x="75" y="113"/>
                  </a:cubicBezTo>
                  <a:cubicBezTo>
                    <a:pt x="74" y="113"/>
                    <a:pt x="73" y="113"/>
                    <a:pt x="73" y="113"/>
                  </a:cubicBezTo>
                  <a:cubicBezTo>
                    <a:pt x="72" y="112"/>
                    <a:pt x="72" y="113"/>
                    <a:pt x="72" y="113"/>
                  </a:cubicBezTo>
                  <a:cubicBezTo>
                    <a:pt x="72" y="113"/>
                    <a:pt x="72" y="113"/>
                    <a:pt x="71" y="113"/>
                  </a:cubicBezTo>
                  <a:cubicBezTo>
                    <a:pt x="71" y="113"/>
                    <a:pt x="71" y="114"/>
                    <a:pt x="70" y="113"/>
                  </a:cubicBezTo>
                  <a:cubicBezTo>
                    <a:pt x="70" y="112"/>
                    <a:pt x="70" y="112"/>
                    <a:pt x="70" y="111"/>
                  </a:cubicBezTo>
                  <a:cubicBezTo>
                    <a:pt x="70" y="111"/>
                    <a:pt x="69" y="111"/>
                    <a:pt x="69" y="111"/>
                  </a:cubicBezTo>
                  <a:cubicBezTo>
                    <a:pt x="69" y="111"/>
                    <a:pt x="68" y="112"/>
                    <a:pt x="68" y="112"/>
                  </a:cubicBezTo>
                  <a:cubicBezTo>
                    <a:pt x="68" y="112"/>
                    <a:pt x="67" y="111"/>
                    <a:pt x="67" y="111"/>
                  </a:cubicBezTo>
                  <a:cubicBezTo>
                    <a:pt x="65" y="112"/>
                    <a:pt x="67" y="112"/>
                    <a:pt x="67" y="113"/>
                  </a:cubicBezTo>
                  <a:cubicBezTo>
                    <a:pt x="66" y="114"/>
                    <a:pt x="64" y="114"/>
                    <a:pt x="64" y="115"/>
                  </a:cubicBezTo>
                  <a:cubicBezTo>
                    <a:pt x="64" y="116"/>
                    <a:pt x="65" y="116"/>
                    <a:pt x="65" y="117"/>
                  </a:cubicBezTo>
                  <a:cubicBezTo>
                    <a:pt x="65" y="117"/>
                    <a:pt x="65" y="117"/>
                    <a:pt x="65" y="117"/>
                  </a:cubicBezTo>
                  <a:cubicBezTo>
                    <a:pt x="64" y="118"/>
                    <a:pt x="64" y="118"/>
                    <a:pt x="64" y="119"/>
                  </a:cubicBezTo>
                  <a:cubicBezTo>
                    <a:pt x="64" y="120"/>
                    <a:pt x="61" y="118"/>
                    <a:pt x="61" y="118"/>
                  </a:cubicBezTo>
                  <a:cubicBezTo>
                    <a:pt x="60" y="118"/>
                    <a:pt x="57" y="120"/>
                    <a:pt x="57" y="121"/>
                  </a:cubicBezTo>
                  <a:cubicBezTo>
                    <a:pt x="58" y="121"/>
                    <a:pt x="58" y="121"/>
                    <a:pt x="58" y="122"/>
                  </a:cubicBezTo>
                  <a:cubicBezTo>
                    <a:pt x="59" y="123"/>
                    <a:pt x="56" y="122"/>
                    <a:pt x="56" y="122"/>
                  </a:cubicBezTo>
                  <a:cubicBezTo>
                    <a:pt x="55" y="123"/>
                    <a:pt x="57" y="123"/>
                    <a:pt x="57" y="124"/>
                  </a:cubicBezTo>
                  <a:cubicBezTo>
                    <a:pt x="57" y="126"/>
                    <a:pt x="55" y="125"/>
                    <a:pt x="56" y="127"/>
                  </a:cubicBezTo>
                  <a:cubicBezTo>
                    <a:pt x="57" y="128"/>
                    <a:pt x="56" y="130"/>
                    <a:pt x="55" y="132"/>
                  </a:cubicBezTo>
                  <a:cubicBezTo>
                    <a:pt x="55" y="133"/>
                    <a:pt x="53" y="131"/>
                    <a:pt x="53" y="132"/>
                  </a:cubicBezTo>
                  <a:cubicBezTo>
                    <a:pt x="52" y="133"/>
                    <a:pt x="51" y="132"/>
                    <a:pt x="50" y="132"/>
                  </a:cubicBezTo>
                  <a:cubicBezTo>
                    <a:pt x="49" y="132"/>
                    <a:pt x="44" y="130"/>
                    <a:pt x="44" y="132"/>
                  </a:cubicBezTo>
                  <a:cubicBezTo>
                    <a:pt x="44" y="134"/>
                    <a:pt x="46" y="133"/>
                    <a:pt x="46" y="134"/>
                  </a:cubicBezTo>
                  <a:cubicBezTo>
                    <a:pt x="47" y="134"/>
                    <a:pt x="49" y="136"/>
                    <a:pt x="48" y="137"/>
                  </a:cubicBezTo>
                  <a:cubicBezTo>
                    <a:pt x="47" y="139"/>
                    <a:pt x="45" y="137"/>
                    <a:pt x="45" y="135"/>
                  </a:cubicBezTo>
                  <a:cubicBezTo>
                    <a:pt x="45" y="134"/>
                    <a:pt x="43" y="135"/>
                    <a:pt x="42" y="135"/>
                  </a:cubicBezTo>
                  <a:cubicBezTo>
                    <a:pt x="41" y="135"/>
                    <a:pt x="41" y="134"/>
                    <a:pt x="41" y="133"/>
                  </a:cubicBezTo>
                  <a:cubicBezTo>
                    <a:pt x="40" y="132"/>
                    <a:pt x="37" y="134"/>
                    <a:pt x="37" y="134"/>
                  </a:cubicBezTo>
                  <a:cubicBezTo>
                    <a:pt x="36" y="134"/>
                    <a:pt x="35" y="134"/>
                    <a:pt x="35" y="133"/>
                  </a:cubicBezTo>
                  <a:cubicBezTo>
                    <a:pt x="34" y="132"/>
                    <a:pt x="32" y="133"/>
                    <a:pt x="32" y="134"/>
                  </a:cubicBezTo>
                  <a:cubicBezTo>
                    <a:pt x="30" y="135"/>
                    <a:pt x="29" y="136"/>
                    <a:pt x="28" y="137"/>
                  </a:cubicBezTo>
                  <a:cubicBezTo>
                    <a:pt x="27" y="138"/>
                    <a:pt x="25" y="135"/>
                    <a:pt x="24" y="135"/>
                  </a:cubicBezTo>
                  <a:cubicBezTo>
                    <a:pt x="25" y="135"/>
                    <a:pt x="23" y="137"/>
                    <a:pt x="22" y="137"/>
                  </a:cubicBezTo>
                  <a:cubicBezTo>
                    <a:pt x="20" y="138"/>
                    <a:pt x="23" y="140"/>
                    <a:pt x="22" y="141"/>
                  </a:cubicBezTo>
                  <a:cubicBezTo>
                    <a:pt x="22" y="142"/>
                    <a:pt x="21" y="140"/>
                    <a:pt x="21" y="140"/>
                  </a:cubicBezTo>
                  <a:cubicBezTo>
                    <a:pt x="20" y="141"/>
                    <a:pt x="21" y="143"/>
                    <a:pt x="19" y="143"/>
                  </a:cubicBezTo>
                  <a:cubicBezTo>
                    <a:pt x="17" y="143"/>
                    <a:pt x="20" y="141"/>
                    <a:pt x="19" y="141"/>
                  </a:cubicBezTo>
                  <a:cubicBezTo>
                    <a:pt x="18" y="140"/>
                    <a:pt x="17" y="140"/>
                    <a:pt x="17" y="141"/>
                  </a:cubicBezTo>
                  <a:cubicBezTo>
                    <a:pt x="16" y="142"/>
                    <a:pt x="15" y="142"/>
                    <a:pt x="14" y="142"/>
                  </a:cubicBezTo>
                  <a:cubicBezTo>
                    <a:pt x="13" y="142"/>
                    <a:pt x="15" y="143"/>
                    <a:pt x="15" y="144"/>
                  </a:cubicBezTo>
                  <a:cubicBezTo>
                    <a:pt x="14" y="147"/>
                    <a:pt x="14" y="142"/>
                    <a:pt x="13" y="144"/>
                  </a:cubicBezTo>
                  <a:cubicBezTo>
                    <a:pt x="13" y="145"/>
                    <a:pt x="14" y="145"/>
                    <a:pt x="14" y="147"/>
                  </a:cubicBezTo>
                  <a:cubicBezTo>
                    <a:pt x="14" y="148"/>
                    <a:pt x="14" y="149"/>
                    <a:pt x="14" y="150"/>
                  </a:cubicBezTo>
                  <a:cubicBezTo>
                    <a:pt x="14" y="150"/>
                    <a:pt x="14" y="150"/>
                    <a:pt x="13" y="151"/>
                  </a:cubicBezTo>
                  <a:cubicBezTo>
                    <a:pt x="12" y="151"/>
                    <a:pt x="12" y="152"/>
                    <a:pt x="12" y="153"/>
                  </a:cubicBezTo>
                  <a:cubicBezTo>
                    <a:pt x="12" y="155"/>
                    <a:pt x="9" y="154"/>
                    <a:pt x="9" y="156"/>
                  </a:cubicBezTo>
                  <a:cubicBezTo>
                    <a:pt x="9" y="157"/>
                    <a:pt x="10" y="157"/>
                    <a:pt x="10" y="158"/>
                  </a:cubicBezTo>
                  <a:cubicBezTo>
                    <a:pt x="12" y="159"/>
                    <a:pt x="10" y="160"/>
                    <a:pt x="9" y="160"/>
                  </a:cubicBezTo>
                  <a:cubicBezTo>
                    <a:pt x="9" y="161"/>
                    <a:pt x="9" y="162"/>
                    <a:pt x="9" y="163"/>
                  </a:cubicBezTo>
                  <a:cubicBezTo>
                    <a:pt x="9" y="164"/>
                    <a:pt x="6" y="164"/>
                    <a:pt x="6" y="165"/>
                  </a:cubicBezTo>
                  <a:cubicBezTo>
                    <a:pt x="6" y="164"/>
                    <a:pt x="8" y="165"/>
                    <a:pt x="8" y="166"/>
                  </a:cubicBezTo>
                  <a:cubicBezTo>
                    <a:pt x="9" y="167"/>
                    <a:pt x="10" y="168"/>
                    <a:pt x="11" y="169"/>
                  </a:cubicBezTo>
                  <a:cubicBezTo>
                    <a:pt x="12" y="169"/>
                    <a:pt x="11" y="170"/>
                    <a:pt x="12" y="169"/>
                  </a:cubicBezTo>
                  <a:cubicBezTo>
                    <a:pt x="13" y="169"/>
                    <a:pt x="13" y="171"/>
                    <a:pt x="13" y="171"/>
                  </a:cubicBezTo>
                  <a:cubicBezTo>
                    <a:pt x="13" y="172"/>
                    <a:pt x="12" y="173"/>
                    <a:pt x="12" y="174"/>
                  </a:cubicBezTo>
                  <a:cubicBezTo>
                    <a:pt x="10" y="176"/>
                    <a:pt x="8" y="174"/>
                    <a:pt x="7" y="173"/>
                  </a:cubicBezTo>
                  <a:cubicBezTo>
                    <a:pt x="6" y="173"/>
                    <a:pt x="1" y="170"/>
                    <a:pt x="1" y="171"/>
                  </a:cubicBezTo>
                  <a:cubicBezTo>
                    <a:pt x="0" y="172"/>
                    <a:pt x="0" y="173"/>
                    <a:pt x="0" y="174"/>
                  </a:cubicBezTo>
                  <a:cubicBezTo>
                    <a:pt x="0" y="176"/>
                    <a:pt x="1" y="176"/>
                    <a:pt x="1" y="177"/>
                  </a:cubicBezTo>
                  <a:cubicBezTo>
                    <a:pt x="1" y="178"/>
                    <a:pt x="0" y="180"/>
                    <a:pt x="0" y="181"/>
                  </a:cubicBezTo>
                  <a:cubicBezTo>
                    <a:pt x="0" y="183"/>
                    <a:pt x="1" y="184"/>
                    <a:pt x="1" y="186"/>
                  </a:cubicBezTo>
                  <a:cubicBezTo>
                    <a:pt x="2" y="187"/>
                    <a:pt x="2" y="188"/>
                    <a:pt x="4" y="188"/>
                  </a:cubicBezTo>
                  <a:cubicBezTo>
                    <a:pt x="7" y="188"/>
                    <a:pt x="5" y="192"/>
                    <a:pt x="5" y="193"/>
                  </a:cubicBezTo>
                  <a:cubicBezTo>
                    <a:pt x="5" y="194"/>
                    <a:pt x="5" y="200"/>
                    <a:pt x="6" y="200"/>
                  </a:cubicBezTo>
                  <a:cubicBezTo>
                    <a:pt x="7" y="200"/>
                    <a:pt x="9" y="199"/>
                    <a:pt x="11" y="199"/>
                  </a:cubicBezTo>
                  <a:cubicBezTo>
                    <a:pt x="11" y="199"/>
                    <a:pt x="12" y="199"/>
                    <a:pt x="12" y="200"/>
                  </a:cubicBezTo>
                  <a:cubicBezTo>
                    <a:pt x="12" y="201"/>
                    <a:pt x="13" y="200"/>
                    <a:pt x="13" y="201"/>
                  </a:cubicBezTo>
                  <a:cubicBezTo>
                    <a:pt x="14" y="201"/>
                    <a:pt x="13" y="202"/>
                    <a:pt x="13" y="202"/>
                  </a:cubicBezTo>
                  <a:cubicBezTo>
                    <a:pt x="13" y="203"/>
                    <a:pt x="14" y="203"/>
                    <a:pt x="14" y="203"/>
                  </a:cubicBezTo>
                  <a:cubicBezTo>
                    <a:pt x="15" y="204"/>
                    <a:pt x="14" y="204"/>
                    <a:pt x="14" y="204"/>
                  </a:cubicBezTo>
                  <a:cubicBezTo>
                    <a:pt x="15" y="204"/>
                    <a:pt x="16" y="204"/>
                    <a:pt x="17" y="205"/>
                  </a:cubicBezTo>
                  <a:cubicBezTo>
                    <a:pt x="17" y="204"/>
                    <a:pt x="16" y="202"/>
                    <a:pt x="16" y="202"/>
                  </a:cubicBezTo>
                  <a:cubicBezTo>
                    <a:pt x="18" y="202"/>
                    <a:pt x="19" y="203"/>
                    <a:pt x="20" y="202"/>
                  </a:cubicBezTo>
                  <a:cubicBezTo>
                    <a:pt x="20" y="201"/>
                    <a:pt x="21" y="200"/>
                    <a:pt x="22" y="200"/>
                  </a:cubicBezTo>
                  <a:cubicBezTo>
                    <a:pt x="24" y="200"/>
                    <a:pt x="28" y="203"/>
                    <a:pt x="30" y="204"/>
                  </a:cubicBezTo>
                  <a:cubicBezTo>
                    <a:pt x="31" y="205"/>
                    <a:pt x="36" y="206"/>
                    <a:pt x="36" y="208"/>
                  </a:cubicBezTo>
                  <a:cubicBezTo>
                    <a:pt x="36" y="211"/>
                    <a:pt x="32" y="208"/>
                    <a:pt x="32" y="210"/>
                  </a:cubicBezTo>
                  <a:cubicBezTo>
                    <a:pt x="31" y="213"/>
                    <a:pt x="37" y="212"/>
                    <a:pt x="39" y="212"/>
                  </a:cubicBezTo>
                  <a:cubicBezTo>
                    <a:pt x="39" y="210"/>
                    <a:pt x="38" y="209"/>
                    <a:pt x="39" y="208"/>
                  </a:cubicBezTo>
                  <a:cubicBezTo>
                    <a:pt x="39" y="208"/>
                    <a:pt x="40" y="209"/>
                    <a:pt x="41" y="208"/>
                  </a:cubicBezTo>
                  <a:cubicBezTo>
                    <a:pt x="41" y="208"/>
                    <a:pt x="40" y="208"/>
                    <a:pt x="40" y="208"/>
                  </a:cubicBezTo>
                  <a:cubicBezTo>
                    <a:pt x="41" y="207"/>
                    <a:pt x="41" y="209"/>
                    <a:pt x="42" y="208"/>
                  </a:cubicBezTo>
                  <a:cubicBezTo>
                    <a:pt x="42" y="207"/>
                    <a:pt x="43" y="206"/>
                    <a:pt x="43" y="206"/>
                  </a:cubicBezTo>
                  <a:cubicBezTo>
                    <a:pt x="44" y="205"/>
                    <a:pt x="45" y="202"/>
                    <a:pt x="45" y="202"/>
                  </a:cubicBezTo>
                  <a:cubicBezTo>
                    <a:pt x="45" y="202"/>
                    <a:pt x="45" y="203"/>
                    <a:pt x="45" y="202"/>
                  </a:cubicBezTo>
                  <a:cubicBezTo>
                    <a:pt x="45" y="202"/>
                    <a:pt x="45" y="199"/>
                    <a:pt x="45" y="199"/>
                  </a:cubicBezTo>
                  <a:cubicBezTo>
                    <a:pt x="46" y="199"/>
                    <a:pt x="47" y="199"/>
                    <a:pt x="46" y="199"/>
                  </a:cubicBezTo>
                  <a:cubicBezTo>
                    <a:pt x="47" y="199"/>
                    <a:pt x="46" y="199"/>
                    <a:pt x="47" y="200"/>
                  </a:cubicBezTo>
                  <a:cubicBezTo>
                    <a:pt x="47" y="199"/>
                    <a:pt x="47" y="197"/>
                    <a:pt x="47" y="197"/>
                  </a:cubicBezTo>
                  <a:cubicBezTo>
                    <a:pt x="47" y="197"/>
                    <a:pt x="47" y="197"/>
                    <a:pt x="47" y="197"/>
                  </a:cubicBezTo>
                  <a:cubicBezTo>
                    <a:pt x="47" y="198"/>
                    <a:pt x="48" y="198"/>
                    <a:pt x="48" y="198"/>
                  </a:cubicBezTo>
                  <a:cubicBezTo>
                    <a:pt x="48" y="196"/>
                    <a:pt x="48" y="194"/>
                    <a:pt x="49" y="193"/>
                  </a:cubicBezTo>
                  <a:cubicBezTo>
                    <a:pt x="51" y="192"/>
                    <a:pt x="52" y="192"/>
                    <a:pt x="53" y="193"/>
                  </a:cubicBezTo>
                  <a:cubicBezTo>
                    <a:pt x="55" y="193"/>
                    <a:pt x="55" y="192"/>
                    <a:pt x="56" y="192"/>
                  </a:cubicBezTo>
                  <a:cubicBezTo>
                    <a:pt x="55" y="192"/>
                    <a:pt x="57" y="192"/>
                    <a:pt x="57" y="192"/>
                  </a:cubicBezTo>
                  <a:cubicBezTo>
                    <a:pt x="58" y="192"/>
                    <a:pt x="59" y="192"/>
                    <a:pt x="59" y="191"/>
                  </a:cubicBezTo>
                  <a:cubicBezTo>
                    <a:pt x="59" y="190"/>
                    <a:pt x="59" y="189"/>
                    <a:pt x="59" y="188"/>
                  </a:cubicBezTo>
                  <a:cubicBezTo>
                    <a:pt x="59" y="187"/>
                    <a:pt x="60" y="188"/>
                    <a:pt x="61" y="188"/>
                  </a:cubicBezTo>
                  <a:cubicBezTo>
                    <a:pt x="62" y="187"/>
                    <a:pt x="63" y="186"/>
                    <a:pt x="64" y="186"/>
                  </a:cubicBezTo>
                  <a:cubicBezTo>
                    <a:pt x="65" y="186"/>
                    <a:pt x="65" y="187"/>
                    <a:pt x="66" y="187"/>
                  </a:cubicBezTo>
                  <a:cubicBezTo>
                    <a:pt x="66" y="188"/>
                    <a:pt x="68" y="187"/>
                    <a:pt x="68" y="188"/>
                  </a:cubicBezTo>
                  <a:cubicBezTo>
                    <a:pt x="67" y="188"/>
                    <a:pt x="67" y="188"/>
                    <a:pt x="67" y="188"/>
                  </a:cubicBezTo>
                  <a:cubicBezTo>
                    <a:pt x="67" y="189"/>
                    <a:pt x="67" y="190"/>
                    <a:pt x="67" y="191"/>
                  </a:cubicBezTo>
                  <a:cubicBezTo>
                    <a:pt x="67" y="191"/>
                    <a:pt x="67" y="190"/>
                    <a:pt x="67" y="190"/>
                  </a:cubicBezTo>
                  <a:cubicBezTo>
                    <a:pt x="68" y="190"/>
                    <a:pt x="70" y="193"/>
                    <a:pt x="70" y="194"/>
                  </a:cubicBezTo>
                  <a:cubicBezTo>
                    <a:pt x="72" y="196"/>
                    <a:pt x="71" y="199"/>
                    <a:pt x="71" y="201"/>
                  </a:cubicBezTo>
                  <a:cubicBezTo>
                    <a:pt x="72" y="203"/>
                    <a:pt x="72" y="203"/>
                    <a:pt x="74" y="203"/>
                  </a:cubicBezTo>
                  <a:cubicBezTo>
                    <a:pt x="74" y="203"/>
                    <a:pt x="77" y="203"/>
                    <a:pt x="77" y="203"/>
                  </a:cubicBezTo>
                  <a:cubicBezTo>
                    <a:pt x="76" y="205"/>
                    <a:pt x="73" y="205"/>
                    <a:pt x="72" y="206"/>
                  </a:cubicBezTo>
                  <a:cubicBezTo>
                    <a:pt x="70" y="206"/>
                    <a:pt x="70" y="207"/>
                    <a:pt x="69" y="208"/>
                  </a:cubicBezTo>
                  <a:cubicBezTo>
                    <a:pt x="68" y="209"/>
                    <a:pt x="66" y="209"/>
                    <a:pt x="65" y="209"/>
                  </a:cubicBezTo>
                  <a:cubicBezTo>
                    <a:pt x="64" y="210"/>
                    <a:pt x="65" y="211"/>
                    <a:pt x="65" y="211"/>
                  </a:cubicBezTo>
                  <a:cubicBezTo>
                    <a:pt x="64" y="213"/>
                    <a:pt x="63" y="213"/>
                    <a:pt x="63" y="214"/>
                  </a:cubicBezTo>
                  <a:cubicBezTo>
                    <a:pt x="63" y="215"/>
                    <a:pt x="64" y="215"/>
                    <a:pt x="65" y="217"/>
                  </a:cubicBezTo>
                  <a:cubicBezTo>
                    <a:pt x="64" y="215"/>
                    <a:pt x="62" y="218"/>
                    <a:pt x="62" y="219"/>
                  </a:cubicBezTo>
                  <a:cubicBezTo>
                    <a:pt x="62" y="221"/>
                    <a:pt x="64" y="220"/>
                    <a:pt x="66" y="220"/>
                  </a:cubicBezTo>
                  <a:cubicBezTo>
                    <a:pt x="66" y="220"/>
                    <a:pt x="67" y="222"/>
                    <a:pt x="68" y="221"/>
                  </a:cubicBezTo>
                  <a:cubicBezTo>
                    <a:pt x="68" y="220"/>
                    <a:pt x="69" y="220"/>
                    <a:pt x="70" y="221"/>
                  </a:cubicBezTo>
                  <a:cubicBezTo>
                    <a:pt x="70" y="221"/>
                    <a:pt x="69" y="221"/>
                    <a:pt x="69" y="222"/>
                  </a:cubicBezTo>
                  <a:cubicBezTo>
                    <a:pt x="67" y="222"/>
                    <a:pt x="68" y="223"/>
                    <a:pt x="67" y="224"/>
                  </a:cubicBezTo>
                  <a:cubicBezTo>
                    <a:pt x="67" y="224"/>
                    <a:pt x="63" y="223"/>
                    <a:pt x="63" y="223"/>
                  </a:cubicBezTo>
                  <a:cubicBezTo>
                    <a:pt x="64" y="224"/>
                    <a:pt x="63" y="224"/>
                    <a:pt x="62" y="225"/>
                  </a:cubicBezTo>
                  <a:cubicBezTo>
                    <a:pt x="60" y="225"/>
                    <a:pt x="59" y="226"/>
                    <a:pt x="59" y="227"/>
                  </a:cubicBezTo>
                  <a:cubicBezTo>
                    <a:pt x="60" y="230"/>
                    <a:pt x="61" y="230"/>
                    <a:pt x="63" y="229"/>
                  </a:cubicBezTo>
                  <a:cubicBezTo>
                    <a:pt x="64" y="229"/>
                    <a:pt x="65" y="228"/>
                    <a:pt x="66" y="228"/>
                  </a:cubicBezTo>
                  <a:cubicBezTo>
                    <a:pt x="67" y="228"/>
                    <a:pt x="67" y="229"/>
                    <a:pt x="68" y="230"/>
                  </a:cubicBezTo>
                  <a:cubicBezTo>
                    <a:pt x="70" y="232"/>
                    <a:pt x="72" y="232"/>
                    <a:pt x="74" y="234"/>
                  </a:cubicBezTo>
                  <a:cubicBezTo>
                    <a:pt x="75" y="234"/>
                    <a:pt x="76" y="234"/>
                    <a:pt x="76" y="235"/>
                  </a:cubicBezTo>
                  <a:cubicBezTo>
                    <a:pt x="76" y="236"/>
                    <a:pt x="76" y="238"/>
                    <a:pt x="77" y="238"/>
                  </a:cubicBezTo>
                  <a:cubicBezTo>
                    <a:pt x="78" y="238"/>
                    <a:pt x="79" y="236"/>
                    <a:pt x="80" y="236"/>
                  </a:cubicBezTo>
                  <a:cubicBezTo>
                    <a:pt x="80" y="236"/>
                    <a:pt x="82" y="237"/>
                    <a:pt x="81" y="237"/>
                  </a:cubicBezTo>
                  <a:cubicBezTo>
                    <a:pt x="82" y="237"/>
                    <a:pt x="83" y="238"/>
                    <a:pt x="84" y="238"/>
                  </a:cubicBezTo>
                  <a:cubicBezTo>
                    <a:pt x="86" y="239"/>
                    <a:pt x="85" y="236"/>
                    <a:pt x="87" y="237"/>
                  </a:cubicBezTo>
                  <a:cubicBezTo>
                    <a:pt x="88" y="237"/>
                    <a:pt x="89" y="235"/>
                    <a:pt x="90" y="235"/>
                  </a:cubicBezTo>
                  <a:cubicBezTo>
                    <a:pt x="91" y="234"/>
                    <a:pt x="93" y="236"/>
                    <a:pt x="92" y="237"/>
                  </a:cubicBezTo>
                  <a:cubicBezTo>
                    <a:pt x="92" y="237"/>
                    <a:pt x="90" y="236"/>
                    <a:pt x="90" y="236"/>
                  </a:cubicBezTo>
                  <a:cubicBezTo>
                    <a:pt x="91" y="237"/>
                    <a:pt x="92" y="237"/>
                    <a:pt x="92" y="238"/>
                  </a:cubicBezTo>
                  <a:cubicBezTo>
                    <a:pt x="93" y="239"/>
                    <a:pt x="93" y="241"/>
                    <a:pt x="93" y="242"/>
                  </a:cubicBezTo>
                  <a:cubicBezTo>
                    <a:pt x="93" y="243"/>
                    <a:pt x="92" y="243"/>
                    <a:pt x="94" y="244"/>
                  </a:cubicBezTo>
                  <a:cubicBezTo>
                    <a:pt x="94" y="245"/>
                    <a:pt x="95" y="245"/>
                    <a:pt x="95" y="245"/>
                  </a:cubicBezTo>
                  <a:cubicBezTo>
                    <a:pt x="96" y="246"/>
                    <a:pt x="95" y="247"/>
                    <a:pt x="96" y="248"/>
                  </a:cubicBezTo>
                  <a:cubicBezTo>
                    <a:pt x="97" y="245"/>
                    <a:pt x="97" y="243"/>
                    <a:pt x="98" y="240"/>
                  </a:cubicBezTo>
                  <a:cubicBezTo>
                    <a:pt x="98" y="239"/>
                    <a:pt x="100" y="237"/>
                    <a:pt x="101" y="236"/>
                  </a:cubicBezTo>
                  <a:cubicBezTo>
                    <a:pt x="104" y="232"/>
                    <a:pt x="106" y="231"/>
                    <a:pt x="112" y="231"/>
                  </a:cubicBezTo>
                  <a:cubicBezTo>
                    <a:pt x="112" y="224"/>
                    <a:pt x="112" y="217"/>
                    <a:pt x="112" y="211"/>
                  </a:cubicBezTo>
                  <a:cubicBezTo>
                    <a:pt x="112" y="207"/>
                    <a:pt x="108" y="203"/>
                    <a:pt x="106" y="200"/>
                  </a:cubicBezTo>
                  <a:cubicBezTo>
                    <a:pt x="105" y="198"/>
                    <a:pt x="104" y="197"/>
                    <a:pt x="102" y="195"/>
                  </a:cubicBezTo>
                  <a:cubicBezTo>
                    <a:pt x="102" y="194"/>
                    <a:pt x="100" y="192"/>
                    <a:pt x="100" y="191"/>
                  </a:cubicBezTo>
                  <a:cubicBezTo>
                    <a:pt x="101" y="189"/>
                    <a:pt x="103" y="186"/>
                    <a:pt x="105" y="184"/>
                  </a:cubicBezTo>
                  <a:cubicBezTo>
                    <a:pt x="106" y="182"/>
                    <a:pt x="107" y="181"/>
                    <a:pt x="108" y="179"/>
                  </a:cubicBezTo>
                  <a:cubicBezTo>
                    <a:pt x="109" y="177"/>
                    <a:pt x="111" y="175"/>
                    <a:pt x="112" y="173"/>
                  </a:cubicBezTo>
                  <a:cubicBezTo>
                    <a:pt x="112" y="173"/>
                    <a:pt x="112" y="172"/>
                    <a:pt x="112" y="172"/>
                  </a:cubicBezTo>
                  <a:cubicBezTo>
                    <a:pt x="112" y="168"/>
                    <a:pt x="112" y="165"/>
                    <a:pt x="112" y="162"/>
                  </a:cubicBezTo>
                  <a:cubicBezTo>
                    <a:pt x="112" y="130"/>
                    <a:pt x="112" y="98"/>
                    <a:pt x="112" y="66"/>
                  </a:cubicBezTo>
                  <a:cubicBezTo>
                    <a:pt x="112" y="45"/>
                    <a:pt x="112" y="24"/>
                    <a:pt x="112" y="3"/>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169"/>
            <p:cNvSpPr>
              <a:spLocks/>
            </p:cNvSpPr>
            <p:nvPr/>
          </p:nvSpPr>
          <p:spPr bwMode="auto">
            <a:xfrm>
              <a:off x="4749" y="2513"/>
              <a:ext cx="226" cy="315"/>
            </a:xfrm>
            <a:custGeom>
              <a:avLst/>
              <a:gdLst>
                <a:gd name="T0" fmla="*/ 56 w 56"/>
                <a:gd name="T1" fmla="*/ 57 h 78"/>
                <a:gd name="T2" fmla="*/ 50 w 56"/>
                <a:gd name="T3" fmla="*/ 58 h 78"/>
                <a:gd name="T4" fmla="*/ 47 w 56"/>
                <a:gd name="T5" fmla="*/ 62 h 78"/>
                <a:gd name="T6" fmla="*/ 47 w 56"/>
                <a:gd name="T7" fmla="*/ 65 h 78"/>
                <a:gd name="T8" fmla="*/ 45 w 56"/>
                <a:gd name="T9" fmla="*/ 64 h 78"/>
                <a:gd name="T10" fmla="*/ 45 w 56"/>
                <a:gd name="T11" fmla="*/ 67 h 78"/>
                <a:gd name="T12" fmla="*/ 42 w 56"/>
                <a:gd name="T13" fmla="*/ 73 h 78"/>
                <a:gd name="T14" fmla="*/ 41 w 56"/>
                <a:gd name="T15" fmla="*/ 74 h 78"/>
                <a:gd name="T16" fmla="*/ 39 w 56"/>
                <a:gd name="T17" fmla="*/ 77 h 78"/>
                <a:gd name="T18" fmla="*/ 34 w 56"/>
                <a:gd name="T19" fmla="*/ 75 h 78"/>
                <a:gd name="T20" fmla="*/ 34 w 56"/>
                <a:gd name="T21" fmla="*/ 71 h 78"/>
                <a:gd name="T22" fmla="*/ 22 w 56"/>
                <a:gd name="T23" fmla="*/ 65 h 78"/>
                <a:gd name="T24" fmla="*/ 16 w 56"/>
                <a:gd name="T25" fmla="*/ 67 h 78"/>
                <a:gd name="T26" fmla="*/ 14 w 56"/>
                <a:gd name="T27" fmla="*/ 69 h 78"/>
                <a:gd name="T28" fmla="*/ 13 w 56"/>
                <a:gd name="T29" fmla="*/ 67 h 78"/>
                <a:gd name="T30" fmla="*/ 12 w 56"/>
                <a:gd name="T31" fmla="*/ 65 h 78"/>
                <a:gd name="T32" fmla="*/ 6 w 56"/>
                <a:gd name="T33" fmla="*/ 65 h 78"/>
                <a:gd name="T34" fmla="*/ 4 w 56"/>
                <a:gd name="T35" fmla="*/ 53 h 78"/>
                <a:gd name="T36" fmla="*/ 0 w 56"/>
                <a:gd name="T37" fmla="*/ 46 h 78"/>
                <a:gd name="T38" fmla="*/ 0 w 56"/>
                <a:gd name="T39" fmla="*/ 40 h 78"/>
                <a:gd name="T40" fmla="*/ 6 w 56"/>
                <a:gd name="T41" fmla="*/ 38 h 78"/>
                <a:gd name="T42" fmla="*/ 13 w 56"/>
                <a:gd name="T43" fmla="*/ 34 h 78"/>
                <a:gd name="T44" fmla="*/ 11 w 56"/>
                <a:gd name="T45" fmla="*/ 34 h 78"/>
                <a:gd name="T46" fmla="*/ 6 w 56"/>
                <a:gd name="T47" fmla="*/ 30 h 78"/>
                <a:gd name="T48" fmla="*/ 9 w 56"/>
                <a:gd name="T49" fmla="*/ 25 h 78"/>
                <a:gd name="T50" fmla="*/ 9 w 56"/>
                <a:gd name="T51" fmla="*/ 21 h 78"/>
                <a:gd name="T52" fmla="*/ 12 w 56"/>
                <a:gd name="T53" fmla="*/ 17 h 78"/>
                <a:gd name="T54" fmla="*/ 14 w 56"/>
                <a:gd name="T55" fmla="*/ 12 h 78"/>
                <a:gd name="T56" fmla="*/ 15 w 56"/>
                <a:gd name="T57" fmla="*/ 9 h 78"/>
                <a:gd name="T58" fmla="*/ 17 w 56"/>
                <a:gd name="T59" fmla="*/ 6 h 78"/>
                <a:gd name="T60" fmla="*/ 19 w 56"/>
                <a:gd name="T61" fmla="*/ 8 h 78"/>
                <a:gd name="T62" fmla="*/ 22 w 56"/>
                <a:gd name="T63" fmla="*/ 6 h 78"/>
                <a:gd name="T64" fmla="*/ 23 w 56"/>
                <a:gd name="T65" fmla="*/ 1 h 78"/>
                <a:gd name="T66" fmla="*/ 27 w 56"/>
                <a:gd name="T67" fmla="*/ 2 h 78"/>
                <a:gd name="T68" fmla="*/ 27 w 56"/>
                <a:gd name="T69" fmla="*/ 3 h 78"/>
                <a:gd name="T70" fmla="*/ 22 w 56"/>
                <a:gd name="T71" fmla="*/ 14 h 78"/>
                <a:gd name="T72" fmla="*/ 31 w 56"/>
                <a:gd name="T73" fmla="*/ 26 h 78"/>
                <a:gd name="T74" fmla="*/ 44 w 56"/>
                <a:gd name="T75" fmla="*/ 37 h 78"/>
                <a:gd name="T76" fmla="*/ 47 w 56"/>
                <a:gd name="T77" fmla="*/ 45 h 78"/>
                <a:gd name="T78" fmla="*/ 53 w 56"/>
                <a:gd name="T79"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78">
                  <a:moveTo>
                    <a:pt x="56" y="57"/>
                  </a:moveTo>
                  <a:cubicBezTo>
                    <a:pt x="56" y="57"/>
                    <a:pt x="56" y="57"/>
                    <a:pt x="56" y="57"/>
                  </a:cubicBezTo>
                  <a:cubicBezTo>
                    <a:pt x="55" y="57"/>
                    <a:pt x="55" y="58"/>
                    <a:pt x="54" y="58"/>
                  </a:cubicBezTo>
                  <a:cubicBezTo>
                    <a:pt x="53" y="58"/>
                    <a:pt x="51" y="57"/>
                    <a:pt x="50" y="58"/>
                  </a:cubicBezTo>
                  <a:cubicBezTo>
                    <a:pt x="48" y="59"/>
                    <a:pt x="48" y="61"/>
                    <a:pt x="48" y="63"/>
                  </a:cubicBezTo>
                  <a:cubicBezTo>
                    <a:pt x="48" y="63"/>
                    <a:pt x="47" y="63"/>
                    <a:pt x="47" y="62"/>
                  </a:cubicBezTo>
                  <a:cubicBezTo>
                    <a:pt x="47" y="62"/>
                    <a:pt x="47" y="62"/>
                    <a:pt x="47" y="62"/>
                  </a:cubicBezTo>
                  <a:cubicBezTo>
                    <a:pt x="47" y="62"/>
                    <a:pt x="47" y="65"/>
                    <a:pt x="47" y="65"/>
                  </a:cubicBezTo>
                  <a:cubicBezTo>
                    <a:pt x="46" y="64"/>
                    <a:pt x="47" y="64"/>
                    <a:pt x="46" y="64"/>
                  </a:cubicBezTo>
                  <a:cubicBezTo>
                    <a:pt x="47" y="64"/>
                    <a:pt x="46" y="64"/>
                    <a:pt x="45" y="64"/>
                  </a:cubicBezTo>
                  <a:cubicBezTo>
                    <a:pt x="45" y="64"/>
                    <a:pt x="45" y="67"/>
                    <a:pt x="45" y="67"/>
                  </a:cubicBezTo>
                  <a:cubicBezTo>
                    <a:pt x="45" y="68"/>
                    <a:pt x="45" y="67"/>
                    <a:pt x="45" y="67"/>
                  </a:cubicBezTo>
                  <a:cubicBezTo>
                    <a:pt x="44" y="67"/>
                    <a:pt x="44" y="70"/>
                    <a:pt x="44" y="70"/>
                  </a:cubicBezTo>
                  <a:cubicBezTo>
                    <a:pt x="43" y="71"/>
                    <a:pt x="43" y="72"/>
                    <a:pt x="42" y="73"/>
                  </a:cubicBezTo>
                  <a:cubicBezTo>
                    <a:pt x="41" y="74"/>
                    <a:pt x="41" y="72"/>
                    <a:pt x="40" y="73"/>
                  </a:cubicBezTo>
                  <a:cubicBezTo>
                    <a:pt x="40" y="73"/>
                    <a:pt x="41" y="73"/>
                    <a:pt x="41" y="74"/>
                  </a:cubicBezTo>
                  <a:cubicBezTo>
                    <a:pt x="40" y="74"/>
                    <a:pt x="39" y="73"/>
                    <a:pt x="39" y="74"/>
                  </a:cubicBezTo>
                  <a:cubicBezTo>
                    <a:pt x="38" y="74"/>
                    <a:pt x="39" y="75"/>
                    <a:pt x="39" y="77"/>
                  </a:cubicBezTo>
                  <a:cubicBezTo>
                    <a:pt x="37" y="77"/>
                    <a:pt x="31" y="78"/>
                    <a:pt x="32" y="75"/>
                  </a:cubicBezTo>
                  <a:cubicBezTo>
                    <a:pt x="32" y="74"/>
                    <a:pt x="33" y="74"/>
                    <a:pt x="34" y="75"/>
                  </a:cubicBezTo>
                  <a:cubicBezTo>
                    <a:pt x="35" y="75"/>
                    <a:pt x="35" y="74"/>
                    <a:pt x="36" y="73"/>
                  </a:cubicBezTo>
                  <a:cubicBezTo>
                    <a:pt x="36" y="72"/>
                    <a:pt x="35" y="72"/>
                    <a:pt x="34" y="71"/>
                  </a:cubicBezTo>
                  <a:cubicBezTo>
                    <a:pt x="32" y="71"/>
                    <a:pt x="31" y="70"/>
                    <a:pt x="30" y="69"/>
                  </a:cubicBezTo>
                  <a:cubicBezTo>
                    <a:pt x="27" y="68"/>
                    <a:pt x="25" y="66"/>
                    <a:pt x="22" y="65"/>
                  </a:cubicBezTo>
                  <a:cubicBezTo>
                    <a:pt x="21" y="65"/>
                    <a:pt x="21" y="66"/>
                    <a:pt x="20" y="66"/>
                  </a:cubicBezTo>
                  <a:cubicBezTo>
                    <a:pt x="19" y="68"/>
                    <a:pt x="18" y="67"/>
                    <a:pt x="16" y="67"/>
                  </a:cubicBezTo>
                  <a:cubicBezTo>
                    <a:pt x="16" y="67"/>
                    <a:pt x="17" y="69"/>
                    <a:pt x="17" y="70"/>
                  </a:cubicBezTo>
                  <a:cubicBezTo>
                    <a:pt x="16" y="69"/>
                    <a:pt x="15" y="69"/>
                    <a:pt x="14" y="69"/>
                  </a:cubicBezTo>
                  <a:cubicBezTo>
                    <a:pt x="14" y="69"/>
                    <a:pt x="14" y="69"/>
                    <a:pt x="14" y="69"/>
                  </a:cubicBezTo>
                  <a:cubicBezTo>
                    <a:pt x="15" y="68"/>
                    <a:pt x="13" y="68"/>
                    <a:pt x="13" y="67"/>
                  </a:cubicBezTo>
                  <a:cubicBezTo>
                    <a:pt x="13" y="67"/>
                    <a:pt x="14" y="66"/>
                    <a:pt x="13" y="66"/>
                  </a:cubicBezTo>
                  <a:cubicBezTo>
                    <a:pt x="13" y="65"/>
                    <a:pt x="12" y="67"/>
                    <a:pt x="12" y="65"/>
                  </a:cubicBezTo>
                  <a:cubicBezTo>
                    <a:pt x="12" y="64"/>
                    <a:pt x="12" y="64"/>
                    <a:pt x="11" y="64"/>
                  </a:cubicBezTo>
                  <a:cubicBezTo>
                    <a:pt x="9" y="64"/>
                    <a:pt x="8" y="65"/>
                    <a:pt x="6" y="65"/>
                  </a:cubicBezTo>
                  <a:cubicBezTo>
                    <a:pt x="6" y="65"/>
                    <a:pt x="5" y="59"/>
                    <a:pt x="5" y="59"/>
                  </a:cubicBezTo>
                  <a:cubicBezTo>
                    <a:pt x="5" y="57"/>
                    <a:pt x="7" y="53"/>
                    <a:pt x="4" y="53"/>
                  </a:cubicBezTo>
                  <a:cubicBezTo>
                    <a:pt x="2" y="53"/>
                    <a:pt x="2" y="53"/>
                    <a:pt x="2" y="51"/>
                  </a:cubicBezTo>
                  <a:cubicBezTo>
                    <a:pt x="1" y="49"/>
                    <a:pt x="0" y="48"/>
                    <a:pt x="0" y="46"/>
                  </a:cubicBezTo>
                  <a:cubicBezTo>
                    <a:pt x="0" y="45"/>
                    <a:pt x="1" y="44"/>
                    <a:pt x="1" y="42"/>
                  </a:cubicBezTo>
                  <a:cubicBezTo>
                    <a:pt x="2" y="41"/>
                    <a:pt x="0" y="41"/>
                    <a:pt x="0" y="40"/>
                  </a:cubicBezTo>
                  <a:cubicBezTo>
                    <a:pt x="0" y="39"/>
                    <a:pt x="0" y="37"/>
                    <a:pt x="1" y="36"/>
                  </a:cubicBezTo>
                  <a:cubicBezTo>
                    <a:pt x="1" y="35"/>
                    <a:pt x="5" y="38"/>
                    <a:pt x="6" y="38"/>
                  </a:cubicBezTo>
                  <a:cubicBezTo>
                    <a:pt x="8" y="39"/>
                    <a:pt x="10" y="41"/>
                    <a:pt x="12" y="39"/>
                  </a:cubicBezTo>
                  <a:cubicBezTo>
                    <a:pt x="12" y="38"/>
                    <a:pt x="14" y="35"/>
                    <a:pt x="13" y="34"/>
                  </a:cubicBezTo>
                  <a:cubicBezTo>
                    <a:pt x="12" y="34"/>
                    <a:pt x="12" y="35"/>
                    <a:pt x="12" y="35"/>
                  </a:cubicBezTo>
                  <a:cubicBezTo>
                    <a:pt x="11" y="35"/>
                    <a:pt x="11" y="34"/>
                    <a:pt x="11" y="34"/>
                  </a:cubicBezTo>
                  <a:cubicBezTo>
                    <a:pt x="10" y="33"/>
                    <a:pt x="9" y="32"/>
                    <a:pt x="9" y="31"/>
                  </a:cubicBezTo>
                  <a:cubicBezTo>
                    <a:pt x="8" y="31"/>
                    <a:pt x="6" y="29"/>
                    <a:pt x="6" y="30"/>
                  </a:cubicBezTo>
                  <a:cubicBezTo>
                    <a:pt x="6" y="29"/>
                    <a:pt x="9" y="29"/>
                    <a:pt x="9" y="29"/>
                  </a:cubicBezTo>
                  <a:cubicBezTo>
                    <a:pt x="9" y="28"/>
                    <a:pt x="9" y="27"/>
                    <a:pt x="9" y="25"/>
                  </a:cubicBezTo>
                  <a:cubicBezTo>
                    <a:pt x="9" y="25"/>
                    <a:pt x="12" y="24"/>
                    <a:pt x="11" y="23"/>
                  </a:cubicBezTo>
                  <a:cubicBezTo>
                    <a:pt x="10" y="22"/>
                    <a:pt x="9" y="22"/>
                    <a:pt x="9" y="21"/>
                  </a:cubicBezTo>
                  <a:cubicBezTo>
                    <a:pt x="9" y="19"/>
                    <a:pt x="11" y="20"/>
                    <a:pt x="12" y="19"/>
                  </a:cubicBezTo>
                  <a:cubicBezTo>
                    <a:pt x="12" y="18"/>
                    <a:pt x="12" y="17"/>
                    <a:pt x="12" y="17"/>
                  </a:cubicBezTo>
                  <a:cubicBezTo>
                    <a:pt x="12" y="16"/>
                    <a:pt x="13" y="16"/>
                    <a:pt x="14" y="15"/>
                  </a:cubicBezTo>
                  <a:cubicBezTo>
                    <a:pt x="14" y="14"/>
                    <a:pt x="14" y="13"/>
                    <a:pt x="14" y="12"/>
                  </a:cubicBezTo>
                  <a:cubicBezTo>
                    <a:pt x="14" y="11"/>
                    <a:pt x="13" y="10"/>
                    <a:pt x="13" y="9"/>
                  </a:cubicBezTo>
                  <a:cubicBezTo>
                    <a:pt x="14" y="7"/>
                    <a:pt x="14" y="12"/>
                    <a:pt x="15" y="9"/>
                  </a:cubicBezTo>
                  <a:cubicBezTo>
                    <a:pt x="15" y="8"/>
                    <a:pt x="13" y="7"/>
                    <a:pt x="14" y="7"/>
                  </a:cubicBezTo>
                  <a:cubicBezTo>
                    <a:pt x="15" y="7"/>
                    <a:pt x="16" y="8"/>
                    <a:pt x="17" y="6"/>
                  </a:cubicBezTo>
                  <a:cubicBezTo>
                    <a:pt x="17" y="6"/>
                    <a:pt x="18" y="5"/>
                    <a:pt x="19" y="6"/>
                  </a:cubicBezTo>
                  <a:cubicBezTo>
                    <a:pt x="20" y="7"/>
                    <a:pt x="17" y="8"/>
                    <a:pt x="19" y="8"/>
                  </a:cubicBezTo>
                  <a:cubicBezTo>
                    <a:pt x="21" y="8"/>
                    <a:pt x="20" y="7"/>
                    <a:pt x="21" y="6"/>
                  </a:cubicBezTo>
                  <a:cubicBezTo>
                    <a:pt x="21" y="5"/>
                    <a:pt x="22" y="7"/>
                    <a:pt x="22" y="6"/>
                  </a:cubicBezTo>
                  <a:cubicBezTo>
                    <a:pt x="23" y="5"/>
                    <a:pt x="21" y="4"/>
                    <a:pt x="22" y="3"/>
                  </a:cubicBezTo>
                  <a:cubicBezTo>
                    <a:pt x="22" y="2"/>
                    <a:pt x="23" y="2"/>
                    <a:pt x="23" y="1"/>
                  </a:cubicBezTo>
                  <a:cubicBezTo>
                    <a:pt x="24" y="1"/>
                    <a:pt x="24" y="0"/>
                    <a:pt x="24" y="0"/>
                  </a:cubicBezTo>
                  <a:cubicBezTo>
                    <a:pt x="25" y="0"/>
                    <a:pt x="26" y="1"/>
                    <a:pt x="27" y="2"/>
                  </a:cubicBezTo>
                  <a:cubicBezTo>
                    <a:pt x="28" y="3"/>
                    <a:pt x="30" y="1"/>
                    <a:pt x="30" y="0"/>
                  </a:cubicBezTo>
                  <a:cubicBezTo>
                    <a:pt x="29" y="1"/>
                    <a:pt x="28" y="2"/>
                    <a:pt x="27" y="3"/>
                  </a:cubicBezTo>
                  <a:cubicBezTo>
                    <a:pt x="26" y="5"/>
                    <a:pt x="25" y="5"/>
                    <a:pt x="24" y="7"/>
                  </a:cubicBezTo>
                  <a:cubicBezTo>
                    <a:pt x="22" y="9"/>
                    <a:pt x="20" y="10"/>
                    <a:pt x="22" y="14"/>
                  </a:cubicBezTo>
                  <a:cubicBezTo>
                    <a:pt x="23" y="16"/>
                    <a:pt x="23" y="19"/>
                    <a:pt x="25" y="21"/>
                  </a:cubicBezTo>
                  <a:cubicBezTo>
                    <a:pt x="26" y="23"/>
                    <a:pt x="29" y="24"/>
                    <a:pt x="31" y="26"/>
                  </a:cubicBezTo>
                  <a:cubicBezTo>
                    <a:pt x="34" y="27"/>
                    <a:pt x="36" y="29"/>
                    <a:pt x="39" y="31"/>
                  </a:cubicBezTo>
                  <a:cubicBezTo>
                    <a:pt x="41" y="32"/>
                    <a:pt x="44" y="34"/>
                    <a:pt x="44" y="37"/>
                  </a:cubicBezTo>
                  <a:cubicBezTo>
                    <a:pt x="44" y="39"/>
                    <a:pt x="44" y="40"/>
                    <a:pt x="45" y="42"/>
                  </a:cubicBezTo>
                  <a:cubicBezTo>
                    <a:pt x="45" y="43"/>
                    <a:pt x="46" y="44"/>
                    <a:pt x="47" y="45"/>
                  </a:cubicBezTo>
                  <a:cubicBezTo>
                    <a:pt x="48" y="46"/>
                    <a:pt x="48" y="48"/>
                    <a:pt x="49" y="49"/>
                  </a:cubicBezTo>
                  <a:cubicBezTo>
                    <a:pt x="49" y="50"/>
                    <a:pt x="52" y="51"/>
                    <a:pt x="53" y="51"/>
                  </a:cubicBezTo>
                  <a:cubicBezTo>
                    <a:pt x="55" y="52"/>
                    <a:pt x="55" y="55"/>
                    <a:pt x="56" y="57"/>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170"/>
            <p:cNvSpPr>
              <a:spLocks/>
            </p:cNvSpPr>
            <p:nvPr/>
          </p:nvSpPr>
          <p:spPr bwMode="auto">
            <a:xfrm>
              <a:off x="4681" y="3694"/>
              <a:ext cx="20" cy="40"/>
            </a:xfrm>
            <a:custGeom>
              <a:avLst/>
              <a:gdLst>
                <a:gd name="T0" fmla="*/ 0 w 5"/>
                <a:gd name="T1" fmla="*/ 2 h 10"/>
                <a:gd name="T2" fmla="*/ 2 w 5"/>
                <a:gd name="T3" fmla="*/ 8 h 10"/>
                <a:gd name="T4" fmla="*/ 2 w 5"/>
                <a:gd name="T5" fmla="*/ 9 h 10"/>
                <a:gd name="T6" fmla="*/ 4 w 5"/>
                <a:gd name="T7" fmla="*/ 8 h 10"/>
                <a:gd name="T8" fmla="*/ 3 w 5"/>
                <a:gd name="T9" fmla="*/ 3 h 10"/>
                <a:gd name="T10" fmla="*/ 3 w 5"/>
                <a:gd name="T11" fmla="*/ 1 h 10"/>
                <a:gd name="T12" fmla="*/ 0 w 5"/>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0" y="2"/>
                  </a:moveTo>
                  <a:cubicBezTo>
                    <a:pt x="0" y="4"/>
                    <a:pt x="1" y="6"/>
                    <a:pt x="2" y="8"/>
                  </a:cubicBezTo>
                  <a:cubicBezTo>
                    <a:pt x="2" y="9"/>
                    <a:pt x="2" y="8"/>
                    <a:pt x="2" y="9"/>
                  </a:cubicBezTo>
                  <a:cubicBezTo>
                    <a:pt x="1" y="10"/>
                    <a:pt x="3" y="9"/>
                    <a:pt x="4" y="8"/>
                  </a:cubicBezTo>
                  <a:cubicBezTo>
                    <a:pt x="5" y="7"/>
                    <a:pt x="4" y="4"/>
                    <a:pt x="3" y="3"/>
                  </a:cubicBezTo>
                  <a:cubicBezTo>
                    <a:pt x="3" y="2"/>
                    <a:pt x="3" y="1"/>
                    <a:pt x="3" y="1"/>
                  </a:cubicBezTo>
                  <a:cubicBezTo>
                    <a:pt x="1" y="0"/>
                    <a:pt x="1" y="1"/>
                    <a:pt x="0" y="2"/>
                  </a:cubicBezTo>
                  <a:close/>
                </a:path>
              </a:pathLst>
            </a:custGeom>
            <a:grpFill/>
            <a:ln w="254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171"/>
            <p:cNvSpPr>
              <a:spLocks/>
            </p:cNvSpPr>
            <p:nvPr/>
          </p:nvSpPr>
          <p:spPr bwMode="auto">
            <a:xfrm>
              <a:off x="2731" y="3343"/>
              <a:ext cx="169" cy="270"/>
            </a:xfrm>
            <a:custGeom>
              <a:avLst/>
              <a:gdLst>
                <a:gd name="T0" fmla="*/ 16 w 42"/>
                <a:gd name="T1" fmla="*/ 3 h 67"/>
                <a:gd name="T2" fmla="*/ 16 w 42"/>
                <a:gd name="T3" fmla="*/ 4 h 67"/>
                <a:gd name="T4" fmla="*/ 16 w 42"/>
                <a:gd name="T5" fmla="*/ 10 h 67"/>
                <a:gd name="T6" fmla="*/ 15 w 42"/>
                <a:gd name="T7" fmla="*/ 15 h 67"/>
                <a:gd name="T8" fmla="*/ 15 w 42"/>
                <a:gd name="T9" fmla="*/ 16 h 67"/>
                <a:gd name="T10" fmla="*/ 13 w 42"/>
                <a:gd name="T11" fmla="*/ 19 h 67"/>
                <a:gd name="T12" fmla="*/ 12 w 42"/>
                <a:gd name="T13" fmla="*/ 25 h 67"/>
                <a:gd name="T14" fmla="*/ 6 w 42"/>
                <a:gd name="T15" fmla="*/ 31 h 67"/>
                <a:gd name="T16" fmla="*/ 6 w 42"/>
                <a:gd name="T17" fmla="*/ 32 h 67"/>
                <a:gd name="T18" fmla="*/ 3 w 42"/>
                <a:gd name="T19" fmla="*/ 34 h 67"/>
                <a:gd name="T20" fmla="*/ 1 w 42"/>
                <a:gd name="T21" fmla="*/ 41 h 67"/>
                <a:gd name="T22" fmla="*/ 5 w 42"/>
                <a:gd name="T23" fmla="*/ 45 h 67"/>
                <a:gd name="T24" fmla="*/ 7 w 42"/>
                <a:gd name="T25" fmla="*/ 44 h 67"/>
                <a:gd name="T26" fmla="*/ 9 w 42"/>
                <a:gd name="T27" fmla="*/ 47 h 67"/>
                <a:gd name="T28" fmla="*/ 6 w 42"/>
                <a:gd name="T29" fmla="*/ 46 h 67"/>
                <a:gd name="T30" fmla="*/ 5 w 42"/>
                <a:gd name="T31" fmla="*/ 53 h 67"/>
                <a:gd name="T32" fmla="*/ 5 w 42"/>
                <a:gd name="T33" fmla="*/ 55 h 67"/>
                <a:gd name="T34" fmla="*/ 4 w 42"/>
                <a:gd name="T35" fmla="*/ 57 h 67"/>
                <a:gd name="T36" fmla="*/ 1 w 42"/>
                <a:gd name="T37" fmla="*/ 64 h 67"/>
                <a:gd name="T38" fmla="*/ 9 w 42"/>
                <a:gd name="T39" fmla="*/ 66 h 67"/>
                <a:gd name="T40" fmla="*/ 16 w 42"/>
                <a:gd name="T41" fmla="*/ 66 h 67"/>
                <a:gd name="T42" fmla="*/ 17 w 42"/>
                <a:gd name="T43" fmla="*/ 61 h 67"/>
                <a:gd name="T44" fmla="*/ 23 w 42"/>
                <a:gd name="T45" fmla="*/ 56 h 67"/>
                <a:gd name="T46" fmla="*/ 23 w 42"/>
                <a:gd name="T47" fmla="*/ 52 h 67"/>
                <a:gd name="T48" fmla="*/ 21 w 42"/>
                <a:gd name="T49" fmla="*/ 50 h 67"/>
                <a:gd name="T50" fmla="*/ 23 w 42"/>
                <a:gd name="T51" fmla="*/ 46 h 67"/>
                <a:gd name="T52" fmla="*/ 24 w 42"/>
                <a:gd name="T53" fmla="*/ 37 h 67"/>
                <a:gd name="T54" fmla="*/ 27 w 42"/>
                <a:gd name="T55" fmla="*/ 34 h 67"/>
                <a:gd name="T56" fmla="*/ 30 w 42"/>
                <a:gd name="T57" fmla="*/ 30 h 67"/>
                <a:gd name="T58" fmla="*/ 32 w 42"/>
                <a:gd name="T59" fmla="*/ 26 h 67"/>
                <a:gd name="T60" fmla="*/ 32 w 42"/>
                <a:gd name="T61" fmla="*/ 24 h 67"/>
                <a:gd name="T62" fmla="*/ 34 w 42"/>
                <a:gd name="T63" fmla="*/ 17 h 67"/>
                <a:gd name="T64" fmla="*/ 41 w 42"/>
                <a:gd name="T65" fmla="*/ 12 h 67"/>
                <a:gd name="T66" fmla="*/ 38 w 42"/>
                <a:gd name="T67" fmla="*/ 8 h 67"/>
                <a:gd name="T68" fmla="*/ 34 w 42"/>
                <a:gd name="T69" fmla="*/ 5 h 67"/>
                <a:gd name="T70" fmla="*/ 33 w 42"/>
                <a:gd name="T71" fmla="*/ 5 h 67"/>
                <a:gd name="T72" fmla="*/ 28 w 42"/>
                <a:gd name="T73" fmla="*/ 5 h 67"/>
                <a:gd name="T74" fmla="*/ 26 w 42"/>
                <a:gd name="T75" fmla="*/ 4 h 67"/>
                <a:gd name="T76" fmla="*/ 23 w 42"/>
                <a:gd name="T77" fmla="*/ 4 h 67"/>
                <a:gd name="T78" fmla="*/ 23 w 42"/>
                <a:gd name="T79" fmla="*/ 1 h 67"/>
                <a:gd name="T80" fmla="*/ 22 w 42"/>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67">
                  <a:moveTo>
                    <a:pt x="22" y="0"/>
                  </a:moveTo>
                  <a:cubicBezTo>
                    <a:pt x="21" y="0"/>
                    <a:pt x="15" y="2"/>
                    <a:pt x="16" y="3"/>
                  </a:cubicBezTo>
                  <a:cubicBezTo>
                    <a:pt x="16" y="4"/>
                    <a:pt x="17" y="4"/>
                    <a:pt x="17" y="4"/>
                  </a:cubicBezTo>
                  <a:cubicBezTo>
                    <a:pt x="18" y="5"/>
                    <a:pt x="16" y="4"/>
                    <a:pt x="16" y="4"/>
                  </a:cubicBezTo>
                  <a:cubicBezTo>
                    <a:pt x="16" y="4"/>
                    <a:pt x="16" y="5"/>
                    <a:pt x="16" y="6"/>
                  </a:cubicBezTo>
                  <a:cubicBezTo>
                    <a:pt x="16" y="7"/>
                    <a:pt x="16" y="9"/>
                    <a:pt x="16" y="10"/>
                  </a:cubicBezTo>
                  <a:cubicBezTo>
                    <a:pt x="16" y="11"/>
                    <a:pt x="16" y="11"/>
                    <a:pt x="16" y="12"/>
                  </a:cubicBezTo>
                  <a:cubicBezTo>
                    <a:pt x="16" y="13"/>
                    <a:pt x="16" y="14"/>
                    <a:pt x="15" y="15"/>
                  </a:cubicBezTo>
                  <a:cubicBezTo>
                    <a:pt x="15" y="15"/>
                    <a:pt x="14" y="18"/>
                    <a:pt x="14" y="18"/>
                  </a:cubicBezTo>
                  <a:cubicBezTo>
                    <a:pt x="15" y="17"/>
                    <a:pt x="15" y="16"/>
                    <a:pt x="15" y="16"/>
                  </a:cubicBezTo>
                  <a:cubicBezTo>
                    <a:pt x="16" y="16"/>
                    <a:pt x="16" y="17"/>
                    <a:pt x="15" y="17"/>
                  </a:cubicBezTo>
                  <a:cubicBezTo>
                    <a:pt x="14" y="18"/>
                    <a:pt x="14" y="18"/>
                    <a:pt x="13" y="19"/>
                  </a:cubicBezTo>
                  <a:cubicBezTo>
                    <a:pt x="12" y="20"/>
                    <a:pt x="12" y="22"/>
                    <a:pt x="11" y="23"/>
                  </a:cubicBezTo>
                  <a:cubicBezTo>
                    <a:pt x="10" y="24"/>
                    <a:pt x="11" y="24"/>
                    <a:pt x="12" y="25"/>
                  </a:cubicBezTo>
                  <a:cubicBezTo>
                    <a:pt x="11" y="23"/>
                    <a:pt x="9" y="28"/>
                    <a:pt x="9" y="28"/>
                  </a:cubicBezTo>
                  <a:cubicBezTo>
                    <a:pt x="8" y="29"/>
                    <a:pt x="7" y="31"/>
                    <a:pt x="6" y="31"/>
                  </a:cubicBezTo>
                  <a:cubicBezTo>
                    <a:pt x="6" y="31"/>
                    <a:pt x="6" y="32"/>
                    <a:pt x="5" y="32"/>
                  </a:cubicBezTo>
                  <a:cubicBezTo>
                    <a:pt x="5" y="32"/>
                    <a:pt x="6" y="32"/>
                    <a:pt x="6" y="32"/>
                  </a:cubicBezTo>
                  <a:cubicBezTo>
                    <a:pt x="5" y="33"/>
                    <a:pt x="4" y="32"/>
                    <a:pt x="3" y="32"/>
                  </a:cubicBezTo>
                  <a:cubicBezTo>
                    <a:pt x="3" y="33"/>
                    <a:pt x="4" y="34"/>
                    <a:pt x="3" y="34"/>
                  </a:cubicBezTo>
                  <a:cubicBezTo>
                    <a:pt x="3" y="36"/>
                    <a:pt x="2" y="37"/>
                    <a:pt x="2" y="38"/>
                  </a:cubicBezTo>
                  <a:cubicBezTo>
                    <a:pt x="1" y="39"/>
                    <a:pt x="0" y="40"/>
                    <a:pt x="1" y="41"/>
                  </a:cubicBezTo>
                  <a:cubicBezTo>
                    <a:pt x="1" y="42"/>
                    <a:pt x="3" y="44"/>
                    <a:pt x="2" y="45"/>
                  </a:cubicBezTo>
                  <a:cubicBezTo>
                    <a:pt x="3" y="45"/>
                    <a:pt x="4" y="45"/>
                    <a:pt x="5" y="45"/>
                  </a:cubicBezTo>
                  <a:cubicBezTo>
                    <a:pt x="6" y="44"/>
                    <a:pt x="6" y="45"/>
                    <a:pt x="7" y="45"/>
                  </a:cubicBezTo>
                  <a:cubicBezTo>
                    <a:pt x="7" y="46"/>
                    <a:pt x="7" y="44"/>
                    <a:pt x="7" y="44"/>
                  </a:cubicBezTo>
                  <a:cubicBezTo>
                    <a:pt x="8" y="45"/>
                    <a:pt x="7" y="46"/>
                    <a:pt x="8" y="46"/>
                  </a:cubicBezTo>
                  <a:cubicBezTo>
                    <a:pt x="8" y="46"/>
                    <a:pt x="9" y="47"/>
                    <a:pt x="9" y="47"/>
                  </a:cubicBezTo>
                  <a:cubicBezTo>
                    <a:pt x="6" y="48"/>
                    <a:pt x="7" y="45"/>
                    <a:pt x="5" y="45"/>
                  </a:cubicBezTo>
                  <a:cubicBezTo>
                    <a:pt x="5" y="45"/>
                    <a:pt x="6" y="46"/>
                    <a:pt x="6" y="46"/>
                  </a:cubicBezTo>
                  <a:cubicBezTo>
                    <a:pt x="6" y="48"/>
                    <a:pt x="6" y="49"/>
                    <a:pt x="5" y="50"/>
                  </a:cubicBezTo>
                  <a:cubicBezTo>
                    <a:pt x="4" y="51"/>
                    <a:pt x="4" y="52"/>
                    <a:pt x="5" y="53"/>
                  </a:cubicBezTo>
                  <a:cubicBezTo>
                    <a:pt x="5" y="53"/>
                    <a:pt x="4" y="55"/>
                    <a:pt x="4" y="55"/>
                  </a:cubicBezTo>
                  <a:cubicBezTo>
                    <a:pt x="5" y="55"/>
                    <a:pt x="5" y="55"/>
                    <a:pt x="5" y="55"/>
                  </a:cubicBezTo>
                  <a:cubicBezTo>
                    <a:pt x="5" y="55"/>
                    <a:pt x="5" y="55"/>
                    <a:pt x="4" y="56"/>
                  </a:cubicBezTo>
                  <a:cubicBezTo>
                    <a:pt x="4" y="56"/>
                    <a:pt x="4" y="57"/>
                    <a:pt x="4" y="57"/>
                  </a:cubicBezTo>
                  <a:cubicBezTo>
                    <a:pt x="4" y="58"/>
                    <a:pt x="3" y="59"/>
                    <a:pt x="3" y="60"/>
                  </a:cubicBezTo>
                  <a:cubicBezTo>
                    <a:pt x="2" y="61"/>
                    <a:pt x="1" y="63"/>
                    <a:pt x="1" y="64"/>
                  </a:cubicBezTo>
                  <a:cubicBezTo>
                    <a:pt x="1" y="64"/>
                    <a:pt x="5" y="63"/>
                    <a:pt x="5" y="64"/>
                  </a:cubicBezTo>
                  <a:cubicBezTo>
                    <a:pt x="7" y="64"/>
                    <a:pt x="8" y="65"/>
                    <a:pt x="9" y="66"/>
                  </a:cubicBezTo>
                  <a:cubicBezTo>
                    <a:pt x="10" y="66"/>
                    <a:pt x="12" y="67"/>
                    <a:pt x="13" y="67"/>
                  </a:cubicBezTo>
                  <a:cubicBezTo>
                    <a:pt x="14" y="67"/>
                    <a:pt x="15" y="66"/>
                    <a:pt x="16" y="66"/>
                  </a:cubicBezTo>
                  <a:cubicBezTo>
                    <a:pt x="17" y="66"/>
                    <a:pt x="17" y="65"/>
                    <a:pt x="17" y="64"/>
                  </a:cubicBezTo>
                  <a:cubicBezTo>
                    <a:pt x="17" y="63"/>
                    <a:pt x="17" y="62"/>
                    <a:pt x="17" y="61"/>
                  </a:cubicBezTo>
                  <a:cubicBezTo>
                    <a:pt x="18" y="59"/>
                    <a:pt x="19" y="59"/>
                    <a:pt x="20" y="57"/>
                  </a:cubicBezTo>
                  <a:cubicBezTo>
                    <a:pt x="21" y="56"/>
                    <a:pt x="21" y="56"/>
                    <a:pt x="23" y="56"/>
                  </a:cubicBezTo>
                  <a:cubicBezTo>
                    <a:pt x="24" y="55"/>
                    <a:pt x="26" y="55"/>
                    <a:pt x="25" y="54"/>
                  </a:cubicBezTo>
                  <a:cubicBezTo>
                    <a:pt x="24" y="53"/>
                    <a:pt x="23" y="55"/>
                    <a:pt x="23" y="52"/>
                  </a:cubicBezTo>
                  <a:cubicBezTo>
                    <a:pt x="22" y="52"/>
                    <a:pt x="22" y="51"/>
                    <a:pt x="22" y="51"/>
                  </a:cubicBezTo>
                  <a:cubicBezTo>
                    <a:pt x="22" y="50"/>
                    <a:pt x="21" y="50"/>
                    <a:pt x="21" y="50"/>
                  </a:cubicBezTo>
                  <a:cubicBezTo>
                    <a:pt x="21" y="49"/>
                    <a:pt x="23" y="48"/>
                    <a:pt x="22" y="47"/>
                  </a:cubicBezTo>
                  <a:cubicBezTo>
                    <a:pt x="22" y="47"/>
                    <a:pt x="23" y="46"/>
                    <a:pt x="23" y="46"/>
                  </a:cubicBezTo>
                  <a:cubicBezTo>
                    <a:pt x="24" y="45"/>
                    <a:pt x="28" y="44"/>
                    <a:pt x="26" y="42"/>
                  </a:cubicBezTo>
                  <a:cubicBezTo>
                    <a:pt x="24" y="40"/>
                    <a:pt x="24" y="39"/>
                    <a:pt x="24" y="37"/>
                  </a:cubicBezTo>
                  <a:cubicBezTo>
                    <a:pt x="25" y="36"/>
                    <a:pt x="23" y="34"/>
                    <a:pt x="23" y="33"/>
                  </a:cubicBezTo>
                  <a:cubicBezTo>
                    <a:pt x="23" y="34"/>
                    <a:pt x="26" y="34"/>
                    <a:pt x="27" y="34"/>
                  </a:cubicBezTo>
                  <a:cubicBezTo>
                    <a:pt x="28" y="34"/>
                    <a:pt x="29" y="34"/>
                    <a:pt x="29" y="33"/>
                  </a:cubicBezTo>
                  <a:cubicBezTo>
                    <a:pt x="30" y="32"/>
                    <a:pt x="31" y="31"/>
                    <a:pt x="30" y="30"/>
                  </a:cubicBezTo>
                  <a:cubicBezTo>
                    <a:pt x="29" y="29"/>
                    <a:pt x="29" y="28"/>
                    <a:pt x="30" y="27"/>
                  </a:cubicBezTo>
                  <a:cubicBezTo>
                    <a:pt x="31" y="27"/>
                    <a:pt x="32" y="27"/>
                    <a:pt x="32" y="26"/>
                  </a:cubicBezTo>
                  <a:cubicBezTo>
                    <a:pt x="32" y="26"/>
                    <a:pt x="32" y="26"/>
                    <a:pt x="32" y="25"/>
                  </a:cubicBezTo>
                  <a:cubicBezTo>
                    <a:pt x="31" y="25"/>
                    <a:pt x="32" y="24"/>
                    <a:pt x="32" y="24"/>
                  </a:cubicBezTo>
                  <a:cubicBezTo>
                    <a:pt x="34" y="22"/>
                    <a:pt x="33" y="20"/>
                    <a:pt x="33" y="17"/>
                  </a:cubicBezTo>
                  <a:cubicBezTo>
                    <a:pt x="33" y="17"/>
                    <a:pt x="34" y="18"/>
                    <a:pt x="34" y="17"/>
                  </a:cubicBezTo>
                  <a:cubicBezTo>
                    <a:pt x="35" y="17"/>
                    <a:pt x="35" y="16"/>
                    <a:pt x="36" y="15"/>
                  </a:cubicBezTo>
                  <a:cubicBezTo>
                    <a:pt x="37" y="14"/>
                    <a:pt x="40" y="15"/>
                    <a:pt x="41" y="12"/>
                  </a:cubicBezTo>
                  <a:cubicBezTo>
                    <a:pt x="42" y="11"/>
                    <a:pt x="40" y="10"/>
                    <a:pt x="39" y="10"/>
                  </a:cubicBezTo>
                  <a:cubicBezTo>
                    <a:pt x="38" y="10"/>
                    <a:pt x="38" y="9"/>
                    <a:pt x="38" y="8"/>
                  </a:cubicBezTo>
                  <a:cubicBezTo>
                    <a:pt x="39" y="6"/>
                    <a:pt x="39" y="6"/>
                    <a:pt x="37" y="6"/>
                  </a:cubicBezTo>
                  <a:cubicBezTo>
                    <a:pt x="36" y="5"/>
                    <a:pt x="35" y="5"/>
                    <a:pt x="34" y="5"/>
                  </a:cubicBezTo>
                  <a:cubicBezTo>
                    <a:pt x="33" y="5"/>
                    <a:pt x="34" y="4"/>
                    <a:pt x="33" y="4"/>
                  </a:cubicBezTo>
                  <a:cubicBezTo>
                    <a:pt x="32" y="5"/>
                    <a:pt x="33" y="5"/>
                    <a:pt x="33" y="5"/>
                  </a:cubicBezTo>
                  <a:cubicBezTo>
                    <a:pt x="32" y="6"/>
                    <a:pt x="31" y="6"/>
                    <a:pt x="30" y="5"/>
                  </a:cubicBezTo>
                  <a:cubicBezTo>
                    <a:pt x="29" y="5"/>
                    <a:pt x="28" y="5"/>
                    <a:pt x="28" y="5"/>
                  </a:cubicBezTo>
                  <a:cubicBezTo>
                    <a:pt x="28" y="5"/>
                    <a:pt x="29" y="5"/>
                    <a:pt x="29" y="5"/>
                  </a:cubicBezTo>
                  <a:cubicBezTo>
                    <a:pt x="28" y="4"/>
                    <a:pt x="26" y="4"/>
                    <a:pt x="26" y="4"/>
                  </a:cubicBezTo>
                  <a:cubicBezTo>
                    <a:pt x="26" y="4"/>
                    <a:pt x="26" y="3"/>
                    <a:pt x="26" y="3"/>
                  </a:cubicBezTo>
                  <a:cubicBezTo>
                    <a:pt x="25" y="3"/>
                    <a:pt x="24" y="5"/>
                    <a:pt x="23" y="4"/>
                  </a:cubicBezTo>
                  <a:cubicBezTo>
                    <a:pt x="22" y="3"/>
                    <a:pt x="23" y="3"/>
                    <a:pt x="24" y="2"/>
                  </a:cubicBezTo>
                  <a:cubicBezTo>
                    <a:pt x="25" y="1"/>
                    <a:pt x="24" y="1"/>
                    <a:pt x="23" y="1"/>
                  </a:cubicBezTo>
                  <a:cubicBezTo>
                    <a:pt x="23" y="0"/>
                    <a:pt x="24" y="0"/>
                    <a:pt x="24" y="0"/>
                  </a:cubicBezTo>
                  <a:cubicBezTo>
                    <a:pt x="23" y="0"/>
                    <a:pt x="23" y="0"/>
                    <a:pt x="22" y="0"/>
                  </a:cubicBezTo>
                  <a:cubicBezTo>
                    <a:pt x="21" y="0"/>
                    <a:pt x="23" y="0"/>
                    <a:pt x="22" y="0"/>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172"/>
            <p:cNvSpPr>
              <a:spLocks/>
            </p:cNvSpPr>
            <p:nvPr/>
          </p:nvSpPr>
          <p:spPr bwMode="auto">
            <a:xfrm>
              <a:off x="4197" y="3170"/>
              <a:ext cx="782" cy="472"/>
            </a:xfrm>
            <a:custGeom>
              <a:avLst/>
              <a:gdLst>
                <a:gd name="T0" fmla="*/ 176 w 194"/>
                <a:gd name="T1" fmla="*/ 51 h 117"/>
                <a:gd name="T2" fmla="*/ 190 w 194"/>
                <a:gd name="T3" fmla="*/ 49 h 117"/>
                <a:gd name="T4" fmla="*/ 192 w 194"/>
                <a:gd name="T5" fmla="*/ 43 h 117"/>
                <a:gd name="T6" fmla="*/ 185 w 194"/>
                <a:gd name="T7" fmla="*/ 33 h 117"/>
                <a:gd name="T8" fmla="*/ 178 w 194"/>
                <a:gd name="T9" fmla="*/ 23 h 117"/>
                <a:gd name="T10" fmla="*/ 177 w 194"/>
                <a:gd name="T11" fmla="*/ 14 h 117"/>
                <a:gd name="T12" fmla="*/ 167 w 194"/>
                <a:gd name="T13" fmla="*/ 13 h 117"/>
                <a:gd name="T14" fmla="*/ 160 w 194"/>
                <a:gd name="T15" fmla="*/ 2 h 117"/>
                <a:gd name="T16" fmla="*/ 153 w 194"/>
                <a:gd name="T17" fmla="*/ 1 h 117"/>
                <a:gd name="T18" fmla="*/ 150 w 194"/>
                <a:gd name="T19" fmla="*/ 3 h 117"/>
                <a:gd name="T20" fmla="*/ 140 w 194"/>
                <a:gd name="T21" fmla="*/ 10 h 117"/>
                <a:gd name="T22" fmla="*/ 132 w 194"/>
                <a:gd name="T23" fmla="*/ 19 h 117"/>
                <a:gd name="T24" fmla="*/ 126 w 194"/>
                <a:gd name="T25" fmla="*/ 20 h 117"/>
                <a:gd name="T26" fmla="*/ 116 w 194"/>
                <a:gd name="T27" fmla="*/ 26 h 117"/>
                <a:gd name="T28" fmla="*/ 104 w 194"/>
                <a:gd name="T29" fmla="*/ 28 h 117"/>
                <a:gd name="T30" fmla="*/ 95 w 194"/>
                <a:gd name="T31" fmla="*/ 29 h 117"/>
                <a:gd name="T32" fmla="*/ 86 w 194"/>
                <a:gd name="T33" fmla="*/ 27 h 117"/>
                <a:gd name="T34" fmla="*/ 77 w 194"/>
                <a:gd name="T35" fmla="*/ 27 h 117"/>
                <a:gd name="T36" fmla="*/ 51 w 194"/>
                <a:gd name="T37" fmla="*/ 43 h 117"/>
                <a:gd name="T38" fmla="*/ 35 w 194"/>
                <a:gd name="T39" fmla="*/ 51 h 117"/>
                <a:gd name="T40" fmla="*/ 29 w 194"/>
                <a:gd name="T41" fmla="*/ 57 h 117"/>
                <a:gd name="T42" fmla="*/ 32 w 194"/>
                <a:gd name="T43" fmla="*/ 57 h 117"/>
                <a:gd name="T44" fmla="*/ 32 w 194"/>
                <a:gd name="T45" fmla="*/ 58 h 117"/>
                <a:gd name="T46" fmla="*/ 18 w 194"/>
                <a:gd name="T47" fmla="*/ 67 h 117"/>
                <a:gd name="T48" fmla="*/ 15 w 194"/>
                <a:gd name="T49" fmla="*/ 68 h 117"/>
                <a:gd name="T50" fmla="*/ 5 w 194"/>
                <a:gd name="T51" fmla="*/ 71 h 117"/>
                <a:gd name="T52" fmla="*/ 1 w 194"/>
                <a:gd name="T53" fmla="*/ 75 h 117"/>
                <a:gd name="T54" fmla="*/ 10 w 194"/>
                <a:gd name="T55" fmla="*/ 79 h 117"/>
                <a:gd name="T56" fmla="*/ 10 w 194"/>
                <a:gd name="T57" fmla="*/ 88 h 117"/>
                <a:gd name="T58" fmla="*/ 15 w 194"/>
                <a:gd name="T59" fmla="*/ 93 h 117"/>
                <a:gd name="T60" fmla="*/ 11 w 194"/>
                <a:gd name="T61" fmla="*/ 96 h 117"/>
                <a:gd name="T62" fmla="*/ 7 w 194"/>
                <a:gd name="T63" fmla="*/ 96 h 117"/>
                <a:gd name="T64" fmla="*/ 12 w 194"/>
                <a:gd name="T65" fmla="*/ 97 h 117"/>
                <a:gd name="T66" fmla="*/ 16 w 194"/>
                <a:gd name="T67" fmla="*/ 104 h 117"/>
                <a:gd name="T68" fmla="*/ 23 w 194"/>
                <a:gd name="T69" fmla="*/ 107 h 117"/>
                <a:gd name="T70" fmla="*/ 23 w 194"/>
                <a:gd name="T71" fmla="*/ 111 h 117"/>
                <a:gd name="T72" fmla="*/ 28 w 194"/>
                <a:gd name="T73" fmla="*/ 110 h 117"/>
                <a:gd name="T74" fmla="*/ 30 w 194"/>
                <a:gd name="T75" fmla="*/ 112 h 117"/>
                <a:gd name="T76" fmla="*/ 33 w 194"/>
                <a:gd name="T77" fmla="*/ 110 h 117"/>
                <a:gd name="T78" fmla="*/ 38 w 194"/>
                <a:gd name="T79" fmla="*/ 110 h 117"/>
                <a:gd name="T80" fmla="*/ 51 w 194"/>
                <a:gd name="T81" fmla="*/ 114 h 117"/>
                <a:gd name="T82" fmla="*/ 55 w 194"/>
                <a:gd name="T83" fmla="*/ 110 h 117"/>
                <a:gd name="T84" fmla="*/ 79 w 194"/>
                <a:gd name="T85" fmla="*/ 108 h 117"/>
                <a:gd name="T86" fmla="*/ 87 w 194"/>
                <a:gd name="T87" fmla="*/ 104 h 117"/>
                <a:gd name="T88" fmla="*/ 92 w 194"/>
                <a:gd name="T89" fmla="*/ 101 h 117"/>
                <a:gd name="T90" fmla="*/ 104 w 194"/>
                <a:gd name="T91" fmla="*/ 93 h 117"/>
                <a:gd name="T92" fmla="*/ 107 w 194"/>
                <a:gd name="T93" fmla="*/ 89 h 117"/>
                <a:gd name="T94" fmla="*/ 113 w 194"/>
                <a:gd name="T95" fmla="*/ 88 h 117"/>
                <a:gd name="T96" fmla="*/ 113 w 194"/>
                <a:gd name="T97" fmla="*/ 98 h 117"/>
                <a:gd name="T98" fmla="*/ 119 w 194"/>
                <a:gd name="T99" fmla="*/ 91 h 117"/>
                <a:gd name="T100" fmla="*/ 122 w 194"/>
                <a:gd name="T101" fmla="*/ 85 h 117"/>
                <a:gd name="T102" fmla="*/ 132 w 194"/>
                <a:gd name="T103" fmla="*/ 77 h 117"/>
                <a:gd name="T104" fmla="*/ 161 w 194"/>
                <a:gd name="T105"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 h="117">
                  <a:moveTo>
                    <a:pt x="171" y="56"/>
                  </a:moveTo>
                  <a:cubicBezTo>
                    <a:pt x="172" y="56"/>
                    <a:pt x="173" y="55"/>
                    <a:pt x="173" y="54"/>
                  </a:cubicBezTo>
                  <a:cubicBezTo>
                    <a:pt x="173" y="53"/>
                    <a:pt x="173" y="53"/>
                    <a:pt x="173" y="52"/>
                  </a:cubicBezTo>
                  <a:cubicBezTo>
                    <a:pt x="174" y="51"/>
                    <a:pt x="175" y="52"/>
                    <a:pt x="176" y="51"/>
                  </a:cubicBezTo>
                  <a:cubicBezTo>
                    <a:pt x="177" y="51"/>
                    <a:pt x="177" y="50"/>
                    <a:pt x="178" y="49"/>
                  </a:cubicBezTo>
                  <a:cubicBezTo>
                    <a:pt x="180" y="49"/>
                    <a:pt x="182" y="50"/>
                    <a:pt x="184" y="49"/>
                  </a:cubicBezTo>
                  <a:cubicBezTo>
                    <a:pt x="186" y="48"/>
                    <a:pt x="185" y="46"/>
                    <a:pt x="187" y="46"/>
                  </a:cubicBezTo>
                  <a:cubicBezTo>
                    <a:pt x="190" y="45"/>
                    <a:pt x="188" y="48"/>
                    <a:pt x="190" y="49"/>
                  </a:cubicBezTo>
                  <a:cubicBezTo>
                    <a:pt x="190" y="49"/>
                    <a:pt x="191" y="47"/>
                    <a:pt x="191" y="46"/>
                  </a:cubicBezTo>
                  <a:cubicBezTo>
                    <a:pt x="191" y="46"/>
                    <a:pt x="192" y="45"/>
                    <a:pt x="192" y="45"/>
                  </a:cubicBezTo>
                  <a:cubicBezTo>
                    <a:pt x="192" y="45"/>
                    <a:pt x="194" y="45"/>
                    <a:pt x="194" y="44"/>
                  </a:cubicBezTo>
                  <a:cubicBezTo>
                    <a:pt x="193" y="44"/>
                    <a:pt x="193" y="42"/>
                    <a:pt x="192" y="43"/>
                  </a:cubicBezTo>
                  <a:cubicBezTo>
                    <a:pt x="191" y="43"/>
                    <a:pt x="189" y="41"/>
                    <a:pt x="189" y="40"/>
                  </a:cubicBezTo>
                  <a:cubicBezTo>
                    <a:pt x="189" y="39"/>
                    <a:pt x="189" y="38"/>
                    <a:pt x="188" y="38"/>
                  </a:cubicBezTo>
                  <a:cubicBezTo>
                    <a:pt x="187" y="38"/>
                    <a:pt x="184" y="38"/>
                    <a:pt x="184" y="38"/>
                  </a:cubicBezTo>
                  <a:cubicBezTo>
                    <a:pt x="184" y="37"/>
                    <a:pt x="185" y="35"/>
                    <a:pt x="185" y="33"/>
                  </a:cubicBezTo>
                  <a:cubicBezTo>
                    <a:pt x="185" y="33"/>
                    <a:pt x="185" y="30"/>
                    <a:pt x="184" y="31"/>
                  </a:cubicBezTo>
                  <a:cubicBezTo>
                    <a:pt x="182" y="33"/>
                    <a:pt x="182" y="30"/>
                    <a:pt x="181" y="29"/>
                  </a:cubicBezTo>
                  <a:cubicBezTo>
                    <a:pt x="180" y="27"/>
                    <a:pt x="180" y="26"/>
                    <a:pt x="179" y="27"/>
                  </a:cubicBezTo>
                  <a:cubicBezTo>
                    <a:pt x="178" y="27"/>
                    <a:pt x="178" y="24"/>
                    <a:pt x="178" y="23"/>
                  </a:cubicBezTo>
                  <a:cubicBezTo>
                    <a:pt x="177" y="22"/>
                    <a:pt x="176" y="22"/>
                    <a:pt x="175" y="21"/>
                  </a:cubicBezTo>
                  <a:cubicBezTo>
                    <a:pt x="174" y="20"/>
                    <a:pt x="177" y="20"/>
                    <a:pt x="177" y="20"/>
                  </a:cubicBezTo>
                  <a:cubicBezTo>
                    <a:pt x="178" y="19"/>
                    <a:pt x="178" y="18"/>
                    <a:pt x="178" y="17"/>
                  </a:cubicBezTo>
                  <a:cubicBezTo>
                    <a:pt x="178" y="16"/>
                    <a:pt x="177" y="15"/>
                    <a:pt x="177" y="14"/>
                  </a:cubicBezTo>
                  <a:cubicBezTo>
                    <a:pt x="177" y="13"/>
                    <a:pt x="180" y="14"/>
                    <a:pt x="181" y="14"/>
                  </a:cubicBezTo>
                  <a:cubicBezTo>
                    <a:pt x="179" y="13"/>
                    <a:pt x="176" y="12"/>
                    <a:pt x="174" y="12"/>
                  </a:cubicBezTo>
                  <a:cubicBezTo>
                    <a:pt x="172" y="13"/>
                    <a:pt x="170" y="14"/>
                    <a:pt x="167" y="14"/>
                  </a:cubicBezTo>
                  <a:cubicBezTo>
                    <a:pt x="168" y="14"/>
                    <a:pt x="168" y="13"/>
                    <a:pt x="167" y="13"/>
                  </a:cubicBezTo>
                  <a:cubicBezTo>
                    <a:pt x="167" y="12"/>
                    <a:pt x="166" y="12"/>
                    <a:pt x="165" y="11"/>
                  </a:cubicBezTo>
                  <a:cubicBezTo>
                    <a:pt x="165" y="9"/>
                    <a:pt x="166" y="6"/>
                    <a:pt x="164" y="5"/>
                  </a:cubicBezTo>
                  <a:cubicBezTo>
                    <a:pt x="163" y="4"/>
                    <a:pt x="163" y="4"/>
                    <a:pt x="162" y="4"/>
                  </a:cubicBezTo>
                  <a:cubicBezTo>
                    <a:pt x="161" y="4"/>
                    <a:pt x="161" y="3"/>
                    <a:pt x="160" y="2"/>
                  </a:cubicBezTo>
                  <a:cubicBezTo>
                    <a:pt x="159" y="1"/>
                    <a:pt x="159" y="3"/>
                    <a:pt x="158" y="3"/>
                  </a:cubicBezTo>
                  <a:cubicBezTo>
                    <a:pt x="158" y="3"/>
                    <a:pt x="156" y="2"/>
                    <a:pt x="157" y="3"/>
                  </a:cubicBezTo>
                  <a:cubicBezTo>
                    <a:pt x="156" y="2"/>
                    <a:pt x="157" y="2"/>
                    <a:pt x="157" y="2"/>
                  </a:cubicBezTo>
                  <a:cubicBezTo>
                    <a:pt x="157" y="1"/>
                    <a:pt x="154" y="1"/>
                    <a:pt x="153" y="1"/>
                  </a:cubicBezTo>
                  <a:cubicBezTo>
                    <a:pt x="153" y="1"/>
                    <a:pt x="153" y="1"/>
                    <a:pt x="153" y="1"/>
                  </a:cubicBezTo>
                  <a:cubicBezTo>
                    <a:pt x="152" y="2"/>
                    <a:pt x="153" y="1"/>
                    <a:pt x="152" y="0"/>
                  </a:cubicBezTo>
                  <a:cubicBezTo>
                    <a:pt x="152" y="0"/>
                    <a:pt x="150" y="1"/>
                    <a:pt x="150" y="1"/>
                  </a:cubicBezTo>
                  <a:cubicBezTo>
                    <a:pt x="150" y="2"/>
                    <a:pt x="150" y="2"/>
                    <a:pt x="150" y="3"/>
                  </a:cubicBezTo>
                  <a:cubicBezTo>
                    <a:pt x="150" y="3"/>
                    <a:pt x="149" y="3"/>
                    <a:pt x="148" y="4"/>
                  </a:cubicBezTo>
                  <a:cubicBezTo>
                    <a:pt x="147" y="4"/>
                    <a:pt x="145" y="4"/>
                    <a:pt x="144" y="6"/>
                  </a:cubicBezTo>
                  <a:cubicBezTo>
                    <a:pt x="144" y="7"/>
                    <a:pt x="142" y="6"/>
                    <a:pt x="141" y="6"/>
                  </a:cubicBezTo>
                  <a:cubicBezTo>
                    <a:pt x="141" y="6"/>
                    <a:pt x="140" y="10"/>
                    <a:pt x="140" y="10"/>
                  </a:cubicBezTo>
                  <a:cubicBezTo>
                    <a:pt x="139" y="11"/>
                    <a:pt x="139" y="11"/>
                    <a:pt x="138" y="12"/>
                  </a:cubicBezTo>
                  <a:cubicBezTo>
                    <a:pt x="138" y="12"/>
                    <a:pt x="137" y="13"/>
                    <a:pt x="136" y="13"/>
                  </a:cubicBezTo>
                  <a:cubicBezTo>
                    <a:pt x="135" y="14"/>
                    <a:pt x="135" y="16"/>
                    <a:pt x="134" y="17"/>
                  </a:cubicBezTo>
                  <a:cubicBezTo>
                    <a:pt x="133" y="18"/>
                    <a:pt x="133" y="19"/>
                    <a:pt x="132" y="19"/>
                  </a:cubicBezTo>
                  <a:cubicBezTo>
                    <a:pt x="131" y="20"/>
                    <a:pt x="130" y="19"/>
                    <a:pt x="130" y="19"/>
                  </a:cubicBezTo>
                  <a:cubicBezTo>
                    <a:pt x="129" y="19"/>
                    <a:pt x="129" y="20"/>
                    <a:pt x="129" y="20"/>
                  </a:cubicBezTo>
                  <a:cubicBezTo>
                    <a:pt x="128" y="20"/>
                    <a:pt x="128" y="20"/>
                    <a:pt x="127" y="20"/>
                  </a:cubicBezTo>
                  <a:cubicBezTo>
                    <a:pt x="127" y="21"/>
                    <a:pt x="126" y="20"/>
                    <a:pt x="126" y="20"/>
                  </a:cubicBezTo>
                  <a:cubicBezTo>
                    <a:pt x="124" y="19"/>
                    <a:pt x="124" y="20"/>
                    <a:pt x="123" y="21"/>
                  </a:cubicBezTo>
                  <a:cubicBezTo>
                    <a:pt x="122" y="22"/>
                    <a:pt x="122" y="21"/>
                    <a:pt x="121" y="22"/>
                  </a:cubicBezTo>
                  <a:cubicBezTo>
                    <a:pt x="121" y="23"/>
                    <a:pt x="120" y="23"/>
                    <a:pt x="120" y="23"/>
                  </a:cubicBezTo>
                  <a:cubicBezTo>
                    <a:pt x="118" y="24"/>
                    <a:pt x="118" y="25"/>
                    <a:pt x="116" y="26"/>
                  </a:cubicBezTo>
                  <a:cubicBezTo>
                    <a:pt x="116" y="27"/>
                    <a:pt x="109" y="28"/>
                    <a:pt x="109" y="27"/>
                  </a:cubicBezTo>
                  <a:cubicBezTo>
                    <a:pt x="109" y="27"/>
                    <a:pt x="110" y="27"/>
                    <a:pt x="109" y="26"/>
                  </a:cubicBezTo>
                  <a:cubicBezTo>
                    <a:pt x="108" y="26"/>
                    <a:pt x="108" y="27"/>
                    <a:pt x="107" y="28"/>
                  </a:cubicBezTo>
                  <a:cubicBezTo>
                    <a:pt x="106" y="29"/>
                    <a:pt x="104" y="27"/>
                    <a:pt x="104" y="28"/>
                  </a:cubicBezTo>
                  <a:cubicBezTo>
                    <a:pt x="103" y="28"/>
                    <a:pt x="102" y="28"/>
                    <a:pt x="102" y="28"/>
                  </a:cubicBezTo>
                  <a:cubicBezTo>
                    <a:pt x="102" y="28"/>
                    <a:pt x="101" y="27"/>
                    <a:pt x="101" y="27"/>
                  </a:cubicBezTo>
                  <a:cubicBezTo>
                    <a:pt x="100" y="27"/>
                    <a:pt x="98" y="27"/>
                    <a:pt x="97" y="28"/>
                  </a:cubicBezTo>
                  <a:cubicBezTo>
                    <a:pt x="97" y="28"/>
                    <a:pt x="96" y="29"/>
                    <a:pt x="95" y="29"/>
                  </a:cubicBezTo>
                  <a:cubicBezTo>
                    <a:pt x="92" y="30"/>
                    <a:pt x="92" y="25"/>
                    <a:pt x="90" y="26"/>
                  </a:cubicBezTo>
                  <a:cubicBezTo>
                    <a:pt x="90" y="26"/>
                    <a:pt x="90" y="27"/>
                    <a:pt x="89" y="27"/>
                  </a:cubicBezTo>
                  <a:cubicBezTo>
                    <a:pt x="89" y="26"/>
                    <a:pt x="90" y="25"/>
                    <a:pt x="89" y="25"/>
                  </a:cubicBezTo>
                  <a:cubicBezTo>
                    <a:pt x="88" y="25"/>
                    <a:pt x="87" y="27"/>
                    <a:pt x="86" y="27"/>
                  </a:cubicBezTo>
                  <a:cubicBezTo>
                    <a:pt x="85" y="28"/>
                    <a:pt x="82" y="28"/>
                    <a:pt x="81" y="26"/>
                  </a:cubicBezTo>
                  <a:cubicBezTo>
                    <a:pt x="80" y="25"/>
                    <a:pt x="82" y="24"/>
                    <a:pt x="80" y="24"/>
                  </a:cubicBezTo>
                  <a:cubicBezTo>
                    <a:pt x="79" y="24"/>
                    <a:pt x="79" y="24"/>
                    <a:pt x="78" y="25"/>
                  </a:cubicBezTo>
                  <a:cubicBezTo>
                    <a:pt x="78" y="26"/>
                    <a:pt x="78" y="26"/>
                    <a:pt x="77" y="27"/>
                  </a:cubicBezTo>
                  <a:cubicBezTo>
                    <a:pt x="74" y="28"/>
                    <a:pt x="70" y="29"/>
                    <a:pt x="66" y="30"/>
                  </a:cubicBezTo>
                  <a:cubicBezTo>
                    <a:pt x="64" y="30"/>
                    <a:pt x="63" y="31"/>
                    <a:pt x="62" y="32"/>
                  </a:cubicBezTo>
                  <a:cubicBezTo>
                    <a:pt x="60" y="34"/>
                    <a:pt x="58" y="35"/>
                    <a:pt x="56" y="37"/>
                  </a:cubicBezTo>
                  <a:cubicBezTo>
                    <a:pt x="54" y="39"/>
                    <a:pt x="52" y="41"/>
                    <a:pt x="51" y="43"/>
                  </a:cubicBezTo>
                  <a:cubicBezTo>
                    <a:pt x="49" y="45"/>
                    <a:pt x="48" y="45"/>
                    <a:pt x="48" y="47"/>
                  </a:cubicBezTo>
                  <a:cubicBezTo>
                    <a:pt x="49" y="49"/>
                    <a:pt x="46" y="49"/>
                    <a:pt x="45" y="49"/>
                  </a:cubicBezTo>
                  <a:cubicBezTo>
                    <a:pt x="44" y="51"/>
                    <a:pt x="41" y="50"/>
                    <a:pt x="40" y="49"/>
                  </a:cubicBezTo>
                  <a:cubicBezTo>
                    <a:pt x="37" y="49"/>
                    <a:pt x="37" y="51"/>
                    <a:pt x="35" y="51"/>
                  </a:cubicBezTo>
                  <a:cubicBezTo>
                    <a:pt x="33" y="52"/>
                    <a:pt x="30" y="52"/>
                    <a:pt x="28" y="52"/>
                  </a:cubicBezTo>
                  <a:cubicBezTo>
                    <a:pt x="27" y="52"/>
                    <a:pt x="27" y="52"/>
                    <a:pt x="27" y="53"/>
                  </a:cubicBezTo>
                  <a:cubicBezTo>
                    <a:pt x="26" y="54"/>
                    <a:pt x="26" y="56"/>
                    <a:pt x="27" y="56"/>
                  </a:cubicBezTo>
                  <a:cubicBezTo>
                    <a:pt x="27" y="56"/>
                    <a:pt x="28" y="56"/>
                    <a:pt x="29" y="57"/>
                  </a:cubicBezTo>
                  <a:cubicBezTo>
                    <a:pt x="30" y="57"/>
                    <a:pt x="29" y="57"/>
                    <a:pt x="29" y="58"/>
                  </a:cubicBezTo>
                  <a:cubicBezTo>
                    <a:pt x="29" y="58"/>
                    <a:pt x="30" y="57"/>
                    <a:pt x="30" y="57"/>
                  </a:cubicBezTo>
                  <a:cubicBezTo>
                    <a:pt x="30" y="57"/>
                    <a:pt x="30" y="58"/>
                    <a:pt x="30" y="58"/>
                  </a:cubicBezTo>
                  <a:cubicBezTo>
                    <a:pt x="31" y="58"/>
                    <a:pt x="32" y="58"/>
                    <a:pt x="32" y="57"/>
                  </a:cubicBezTo>
                  <a:cubicBezTo>
                    <a:pt x="33" y="57"/>
                    <a:pt x="35" y="56"/>
                    <a:pt x="36" y="56"/>
                  </a:cubicBezTo>
                  <a:cubicBezTo>
                    <a:pt x="37" y="56"/>
                    <a:pt x="34" y="57"/>
                    <a:pt x="34" y="58"/>
                  </a:cubicBezTo>
                  <a:cubicBezTo>
                    <a:pt x="34" y="58"/>
                    <a:pt x="33" y="58"/>
                    <a:pt x="33" y="58"/>
                  </a:cubicBezTo>
                  <a:cubicBezTo>
                    <a:pt x="32" y="58"/>
                    <a:pt x="32" y="58"/>
                    <a:pt x="32" y="58"/>
                  </a:cubicBezTo>
                  <a:cubicBezTo>
                    <a:pt x="30" y="59"/>
                    <a:pt x="27" y="60"/>
                    <a:pt x="25" y="62"/>
                  </a:cubicBezTo>
                  <a:cubicBezTo>
                    <a:pt x="24" y="64"/>
                    <a:pt x="31" y="61"/>
                    <a:pt x="29" y="64"/>
                  </a:cubicBezTo>
                  <a:cubicBezTo>
                    <a:pt x="28" y="65"/>
                    <a:pt x="25" y="64"/>
                    <a:pt x="24" y="65"/>
                  </a:cubicBezTo>
                  <a:cubicBezTo>
                    <a:pt x="23" y="65"/>
                    <a:pt x="18" y="67"/>
                    <a:pt x="18" y="67"/>
                  </a:cubicBezTo>
                  <a:cubicBezTo>
                    <a:pt x="17" y="66"/>
                    <a:pt x="19" y="65"/>
                    <a:pt x="18" y="65"/>
                  </a:cubicBezTo>
                  <a:cubicBezTo>
                    <a:pt x="17" y="64"/>
                    <a:pt x="16" y="65"/>
                    <a:pt x="16" y="65"/>
                  </a:cubicBezTo>
                  <a:cubicBezTo>
                    <a:pt x="16" y="65"/>
                    <a:pt x="15" y="65"/>
                    <a:pt x="15" y="65"/>
                  </a:cubicBezTo>
                  <a:cubicBezTo>
                    <a:pt x="16" y="66"/>
                    <a:pt x="17" y="67"/>
                    <a:pt x="15" y="68"/>
                  </a:cubicBezTo>
                  <a:cubicBezTo>
                    <a:pt x="14" y="68"/>
                    <a:pt x="13" y="69"/>
                    <a:pt x="12" y="68"/>
                  </a:cubicBezTo>
                  <a:cubicBezTo>
                    <a:pt x="11" y="67"/>
                    <a:pt x="11" y="66"/>
                    <a:pt x="9" y="67"/>
                  </a:cubicBezTo>
                  <a:cubicBezTo>
                    <a:pt x="8" y="69"/>
                    <a:pt x="7" y="68"/>
                    <a:pt x="6" y="69"/>
                  </a:cubicBezTo>
                  <a:cubicBezTo>
                    <a:pt x="5" y="69"/>
                    <a:pt x="5" y="70"/>
                    <a:pt x="5" y="71"/>
                  </a:cubicBezTo>
                  <a:cubicBezTo>
                    <a:pt x="5" y="71"/>
                    <a:pt x="4" y="71"/>
                    <a:pt x="4" y="72"/>
                  </a:cubicBezTo>
                  <a:cubicBezTo>
                    <a:pt x="4" y="72"/>
                    <a:pt x="3" y="72"/>
                    <a:pt x="3" y="72"/>
                  </a:cubicBezTo>
                  <a:cubicBezTo>
                    <a:pt x="3" y="73"/>
                    <a:pt x="3" y="74"/>
                    <a:pt x="3" y="74"/>
                  </a:cubicBezTo>
                  <a:cubicBezTo>
                    <a:pt x="3" y="75"/>
                    <a:pt x="2" y="75"/>
                    <a:pt x="1" y="75"/>
                  </a:cubicBezTo>
                  <a:cubicBezTo>
                    <a:pt x="0" y="76"/>
                    <a:pt x="2" y="79"/>
                    <a:pt x="2" y="80"/>
                  </a:cubicBezTo>
                  <a:cubicBezTo>
                    <a:pt x="2" y="80"/>
                    <a:pt x="1" y="82"/>
                    <a:pt x="2" y="83"/>
                  </a:cubicBezTo>
                  <a:cubicBezTo>
                    <a:pt x="3" y="83"/>
                    <a:pt x="5" y="81"/>
                    <a:pt x="6" y="81"/>
                  </a:cubicBezTo>
                  <a:cubicBezTo>
                    <a:pt x="7" y="81"/>
                    <a:pt x="10" y="80"/>
                    <a:pt x="10" y="79"/>
                  </a:cubicBezTo>
                  <a:cubicBezTo>
                    <a:pt x="10" y="80"/>
                    <a:pt x="9" y="81"/>
                    <a:pt x="9" y="82"/>
                  </a:cubicBezTo>
                  <a:cubicBezTo>
                    <a:pt x="8" y="83"/>
                    <a:pt x="7" y="84"/>
                    <a:pt x="8" y="84"/>
                  </a:cubicBezTo>
                  <a:cubicBezTo>
                    <a:pt x="8" y="84"/>
                    <a:pt x="9" y="84"/>
                    <a:pt x="10" y="85"/>
                  </a:cubicBezTo>
                  <a:cubicBezTo>
                    <a:pt x="11" y="86"/>
                    <a:pt x="9" y="87"/>
                    <a:pt x="10" y="88"/>
                  </a:cubicBezTo>
                  <a:cubicBezTo>
                    <a:pt x="10" y="88"/>
                    <a:pt x="14" y="87"/>
                    <a:pt x="13" y="88"/>
                  </a:cubicBezTo>
                  <a:cubicBezTo>
                    <a:pt x="13" y="89"/>
                    <a:pt x="9" y="90"/>
                    <a:pt x="10" y="92"/>
                  </a:cubicBezTo>
                  <a:cubicBezTo>
                    <a:pt x="11" y="93"/>
                    <a:pt x="12" y="93"/>
                    <a:pt x="12" y="94"/>
                  </a:cubicBezTo>
                  <a:cubicBezTo>
                    <a:pt x="13" y="94"/>
                    <a:pt x="15" y="92"/>
                    <a:pt x="15" y="93"/>
                  </a:cubicBezTo>
                  <a:cubicBezTo>
                    <a:pt x="15" y="94"/>
                    <a:pt x="13" y="94"/>
                    <a:pt x="13" y="95"/>
                  </a:cubicBezTo>
                  <a:cubicBezTo>
                    <a:pt x="12" y="95"/>
                    <a:pt x="12" y="95"/>
                    <a:pt x="12" y="95"/>
                  </a:cubicBezTo>
                  <a:cubicBezTo>
                    <a:pt x="11" y="95"/>
                    <a:pt x="11" y="94"/>
                    <a:pt x="11" y="94"/>
                  </a:cubicBezTo>
                  <a:cubicBezTo>
                    <a:pt x="10" y="95"/>
                    <a:pt x="11" y="96"/>
                    <a:pt x="11" y="96"/>
                  </a:cubicBezTo>
                  <a:cubicBezTo>
                    <a:pt x="10" y="96"/>
                    <a:pt x="8" y="90"/>
                    <a:pt x="7" y="92"/>
                  </a:cubicBezTo>
                  <a:cubicBezTo>
                    <a:pt x="7" y="92"/>
                    <a:pt x="7" y="95"/>
                    <a:pt x="7" y="95"/>
                  </a:cubicBezTo>
                  <a:cubicBezTo>
                    <a:pt x="8" y="95"/>
                    <a:pt x="9" y="95"/>
                    <a:pt x="9" y="95"/>
                  </a:cubicBezTo>
                  <a:cubicBezTo>
                    <a:pt x="9" y="96"/>
                    <a:pt x="8" y="96"/>
                    <a:pt x="7" y="96"/>
                  </a:cubicBezTo>
                  <a:cubicBezTo>
                    <a:pt x="7" y="96"/>
                    <a:pt x="6" y="97"/>
                    <a:pt x="6" y="96"/>
                  </a:cubicBezTo>
                  <a:cubicBezTo>
                    <a:pt x="6" y="96"/>
                    <a:pt x="7" y="98"/>
                    <a:pt x="6" y="98"/>
                  </a:cubicBezTo>
                  <a:cubicBezTo>
                    <a:pt x="7" y="98"/>
                    <a:pt x="8" y="98"/>
                    <a:pt x="9" y="98"/>
                  </a:cubicBezTo>
                  <a:cubicBezTo>
                    <a:pt x="11" y="99"/>
                    <a:pt x="11" y="98"/>
                    <a:pt x="12" y="97"/>
                  </a:cubicBezTo>
                  <a:cubicBezTo>
                    <a:pt x="13" y="97"/>
                    <a:pt x="13" y="100"/>
                    <a:pt x="14" y="99"/>
                  </a:cubicBezTo>
                  <a:cubicBezTo>
                    <a:pt x="15" y="98"/>
                    <a:pt x="16" y="99"/>
                    <a:pt x="17" y="99"/>
                  </a:cubicBezTo>
                  <a:cubicBezTo>
                    <a:pt x="18" y="99"/>
                    <a:pt x="18" y="101"/>
                    <a:pt x="18" y="102"/>
                  </a:cubicBezTo>
                  <a:cubicBezTo>
                    <a:pt x="18" y="103"/>
                    <a:pt x="15" y="104"/>
                    <a:pt x="16" y="104"/>
                  </a:cubicBezTo>
                  <a:cubicBezTo>
                    <a:pt x="17" y="104"/>
                    <a:pt x="18" y="103"/>
                    <a:pt x="18" y="105"/>
                  </a:cubicBezTo>
                  <a:cubicBezTo>
                    <a:pt x="18" y="105"/>
                    <a:pt x="18" y="107"/>
                    <a:pt x="18" y="107"/>
                  </a:cubicBezTo>
                  <a:cubicBezTo>
                    <a:pt x="20" y="107"/>
                    <a:pt x="20" y="105"/>
                    <a:pt x="21" y="106"/>
                  </a:cubicBezTo>
                  <a:cubicBezTo>
                    <a:pt x="21" y="106"/>
                    <a:pt x="23" y="108"/>
                    <a:pt x="23" y="107"/>
                  </a:cubicBezTo>
                  <a:cubicBezTo>
                    <a:pt x="25" y="112"/>
                    <a:pt x="16" y="107"/>
                    <a:pt x="20" y="111"/>
                  </a:cubicBezTo>
                  <a:cubicBezTo>
                    <a:pt x="20" y="112"/>
                    <a:pt x="21" y="111"/>
                    <a:pt x="22" y="111"/>
                  </a:cubicBezTo>
                  <a:cubicBezTo>
                    <a:pt x="22" y="111"/>
                    <a:pt x="22" y="112"/>
                    <a:pt x="23" y="111"/>
                  </a:cubicBezTo>
                  <a:cubicBezTo>
                    <a:pt x="24" y="111"/>
                    <a:pt x="23" y="111"/>
                    <a:pt x="23" y="111"/>
                  </a:cubicBezTo>
                  <a:cubicBezTo>
                    <a:pt x="24" y="110"/>
                    <a:pt x="25" y="111"/>
                    <a:pt x="25" y="110"/>
                  </a:cubicBezTo>
                  <a:cubicBezTo>
                    <a:pt x="26" y="110"/>
                    <a:pt x="27" y="110"/>
                    <a:pt x="28" y="109"/>
                  </a:cubicBezTo>
                  <a:cubicBezTo>
                    <a:pt x="28" y="109"/>
                    <a:pt x="31" y="107"/>
                    <a:pt x="31" y="108"/>
                  </a:cubicBezTo>
                  <a:cubicBezTo>
                    <a:pt x="33" y="110"/>
                    <a:pt x="29" y="110"/>
                    <a:pt x="28" y="110"/>
                  </a:cubicBezTo>
                  <a:cubicBezTo>
                    <a:pt x="28" y="111"/>
                    <a:pt x="30" y="113"/>
                    <a:pt x="28" y="112"/>
                  </a:cubicBezTo>
                  <a:cubicBezTo>
                    <a:pt x="25" y="112"/>
                    <a:pt x="24" y="114"/>
                    <a:pt x="22" y="115"/>
                  </a:cubicBezTo>
                  <a:cubicBezTo>
                    <a:pt x="23" y="114"/>
                    <a:pt x="25" y="116"/>
                    <a:pt x="25" y="114"/>
                  </a:cubicBezTo>
                  <a:cubicBezTo>
                    <a:pt x="25" y="113"/>
                    <a:pt x="30" y="113"/>
                    <a:pt x="30" y="112"/>
                  </a:cubicBezTo>
                  <a:cubicBezTo>
                    <a:pt x="30" y="113"/>
                    <a:pt x="30" y="114"/>
                    <a:pt x="29" y="114"/>
                  </a:cubicBezTo>
                  <a:cubicBezTo>
                    <a:pt x="28" y="115"/>
                    <a:pt x="29" y="115"/>
                    <a:pt x="30" y="115"/>
                  </a:cubicBezTo>
                  <a:cubicBezTo>
                    <a:pt x="30" y="114"/>
                    <a:pt x="31" y="113"/>
                    <a:pt x="32" y="112"/>
                  </a:cubicBezTo>
                  <a:cubicBezTo>
                    <a:pt x="32" y="112"/>
                    <a:pt x="33" y="110"/>
                    <a:pt x="33" y="110"/>
                  </a:cubicBezTo>
                  <a:cubicBezTo>
                    <a:pt x="34" y="109"/>
                    <a:pt x="35" y="110"/>
                    <a:pt x="35" y="111"/>
                  </a:cubicBezTo>
                  <a:cubicBezTo>
                    <a:pt x="35" y="112"/>
                    <a:pt x="35" y="112"/>
                    <a:pt x="36" y="112"/>
                  </a:cubicBezTo>
                  <a:cubicBezTo>
                    <a:pt x="36" y="112"/>
                    <a:pt x="38" y="112"/>
                    <a:pt x="38" y="113"/>
                  </a:cubicBezTo>
                  <a:cubicBezTo>
                    <a:pt x="39" y="112"/>
                    <a:pt x="37" y="110"/>
                    <a:pt x="38" y="110"/>
                  </a:cubicBezTo>
                  <a:cubicBezTo>
                    <a:pt x="40" y="110"/>
                    <a:pt x="41" y="112"/>
                    <a:pt x="41" y="114"/>
                  </a:cubicBezTo>
                  <a:cubicBezTo>
                    <a:pt x="41" y="116"/>
                    <a:pt x="45" y="115"/>
                    <a:pt x="47" y="115"/>
                  </a:cubicBezTo>
                  <a:cubicBezTo>
                    <a:pt x="48" y="115"/>
                    <a:pt x="47" y="117"/>
                    <a:pt x="49" y="116"/>
                  </a:cubicBezTo>
                  <a:cubicBezTo>
                    <a:pt x="50" y="115"/>
                    <a:pt x="50" y="114"/>
                    <a:pt x="51" y="114"/>
                  </a:cubicBezTo>
                  <a:cubicBezTo>
                    <a:pt x="52" y="113"/>
                    <a:pt x="52" y="112"/>
                    <a:pt x="53" y="112"/>
                  </a:cubicBezTo>
                  <a:cubicBezTo>
                    <a:pt x="53" y="112"/>
                    <a:pt x="56" y="112"/>
                    <a:pt x="55" y="113"/>
                  </a:cubicBezTo>
                  <a:cubicBezTo>
                    <a:pt x="56" y="113"/>
                    <a:pt x="56" y="112"/>
                    <a:pt x="56" y="111"/>
                  </a:cubicBezTo>
                  <a:cubicBezTo>
                    <a:pt x="56" y="111"/>
                    <a:pt x="55" y="111"/>
                    <a:pt x="55" y="110"/>
                  </a:cubicBezTo>
                  <a:cubicBezTo>
                    <a:pt x="55" y="109"/>
                    <a:pt x="56" y="108"/>
                    <a:pt x="55" y="107"/>
                  </a:cubicBezTo>
                  <a:cubicBezTo>
                    <a:pt x="54" y="104"/>
                    <a:pt x="56" y="104"/>
                    <a:pt x="58" y="103"/>
                  </a:cubicBezTo>
                  <a:cubicBezTo>
                    <a:pt x="62" y="102"/>
                    <a:pt x="65" y="103"/>
                    <a:pt x="69" y="103"/>
                  </a:cubicBezTo>
                  <a:cubicBezTo>
                    <a:pt x="73" y="104"/>
                    <a:pt x="75" y="108"/>
                    <a:pt x="79" y="108"/>
                  </a:cubicBezTo>
                  <a:cubicBezTo>
                    <a:pt x="80" y="108"/>
                    <a:pt x="80" y="108"/>
                    <a:pt x="81" y="107"/>
                  </a:cubicBezTo>
                  <a:cubicBezTo>
                    <a:pt x="81" y="106"/>
                    <a:pt x="83" y="107"/>
                    <a:pt x="83" y="106"/>
                  </a:cubicBezTo>
                  <a:cubicBezTo>
                    <a:pt x="83" y="105"/>
                    <a:pt x="85" y="105"/>
                    <a:pt x="86" y="105"/>
                  </a:cubicBezTo>
                  <a:cubicBezTo>
                    <a:pt x="86" y="104"/>
                    <a:pt x="87" y="104"/>
                    <a:pt x="87" y="104"/>
                  </a:cubicBezTo>
                  <a:cubicBezTo>
                    <a:pt x="88" y="104"/>
                    <a:pt x="88" y="103"/>
                    <a:pt x="89" y="103"/>
                  </a:cubicBezTo>
                  <a:cubicBezTo>
                    <a:pt x="89" y="103"/>
                    <a:pt x="89" y="104"/>
                    <a:pt x="89" y="103"/>
                  </a:cubicBezTo>
                  <a:cubicBezTo>
                    <a:pt x="89" y="103"/>
                    <a:pt x="90" y="100"/>
                    <a:pt x="90" y="100"/>
                  </a:cubicBezTo>
                  <a:cubicBezTo>
                    <a:pt x="91" y="100"/>
                    <a:pt x="91" y="102"/>
                    <a:pt x="92" y="101"/>
                  </a:cubicBezTo>
                  <a:cubicBezTo>
                    <a:pt x="93" y="101"/>
                    <a:pt x="93" y="100"/>
                    <a:pt x="92" y="99"/>
                  </a:cubicBezTo>
                  <a:cubicBezTo>
                    <a:pt x="92" y="98"/>
                    <a:pt x="93" y="96"/>
                    <a:pt x="94" y="95"/>
                  </a:cubicBezTo>
                  <a:cubicBezTo>
                    <a:pt x="95" y="93"/>
                    <a:pt x="96" y="91"/>
                    <a:pt x="99" y="91"/>
                  </a:cubicBezTo>
                  <a:cubicBezTo>
                    <a:pt x="100" y="92"/>
                    <a:pt x="104" y="93"/>
                    <a:pt x="104" y="93"/>
                  </a:cubicBezTo>
                  <a:cubicBezTo>
                    <a:pt x="105" y="92"/>
                    <a:pt x="105" y="91"/>
                    <a:pt x="106" y="91"/>
                  </a:cubicBezTo>
                  <a:cubicBezTo>
                    <a:pt x="108" y="91"/>
                    <a:pt x="108" y="90"/>
                    <a:pt x="107" y="89"/>
                  </a:cubicBezTo>
                  <a:cubicBezTo>
                    <a:pt x="107" y="89"/>
                    <a:pt x="106" y="91"/>
                    <a:pt x="107" y="90"/>
                  </a:cubicBezTo>
                  <a:cubicBezTo>
                    <a:pt x="107" y="90"/>
                    <a:pt x="108" y="89"/>
                    <a:pt x="107" y="89"/>
                  </a:cubicBezTo>
                  <a:cubicBezTo>
                    <a:pt x="107" y="89"/>
                    <a:pt x="107" y="90"/>
                    <a:pt x="106" y="89"/>
                  </a:cubicBezTo>
                  <a:cubicBezTo>
                    <a:pt x="106" y="89"/>
                    <a:pt x="108" y="88"/>
                    <a:pt x="108" y="88"/>
                  </a:cubicBezTo>
                  <a:cubicBezTo>
                    <a:pt x="109" y="87"/>
                    <a:pt x="109" y="85"/>
                    <a:pt x="110" y="85"/>
                  </a:cubicBezTo>
                  <a:cubicBezTo>
                    <a:pt x="111" y="85"/>
                    <a:pt x="113" y="87"/>
                    <a:pt x="113" y="88"/>
                  </a:cubicBezTo>
                  <a:cubicBezTo>
                    <a:pt x="112" y="89"/>
                    <a:pt x="112" y="90"/>
                    <a:pt x="111" y="91"/>
                  </a:cubicBezTo>
                  <a:cubicBezTo>
                    <a:pt x="110" y="92"/>
                    <a:pt x="109" y="93"/>
                    <a:pt x="110" y="94"/>
                  </a:cubicBezTo>
                  <a:cubicBezTo>
                    <a:pt x="111" y="95"/>
                    <a:pt x="114" y="96"/>
                    <a:pt x="113" y="98"/>
                  </a:cubicBezTo>
                  <a:cubicBezTo>
                    <a:pt x="113" y="98"/>
                    <a:pt x="113" y="98"/>
                    <a:pt x="113" y="98"/>
                  </a:cubicBezTo>
                  <a:cubicBezTo>
                    <a:pt x="113" y="98"/>
                    <a:pt x="115" y="99"/>
                    <a:pt x="116" y="98"/>
                  </a:cubicBezTo>
                  <a:cubicBezTo>
                    <a:pt x="117" y="98"/>
                    <a:pt x="115" y="97"/>
                    <a:pt x="116" y="96"/>
                  </a:cubicBezTo>
                  <a:cubicBezTo>
                    <a:pt x="117" y="95"/>
                    <a:pt x="117" y="94"/>
                    <a:pt x="116" y="93"/>
                  </a:cubicBezTo>
                  <a:cubicBezTo>
                    <a:pt x="116" y="92"/>
                    <a:pt x="118" y="92"/>
                    <a:pt x="119" y="91"/>
                  </a:cubicBezTo>
                  <a:cubicBezTo>
                    <a:pt x="119" y="91"/>
                    <a:pt x="117" y="89"/>
                    <a:pt x="117" y="89"/>
                  </a:cubicBezTo>
                  <a:cubicBezTo>
                    <a:pt x="117" y="88"/>
                    <a:pt x="116" y="85"/>
                    <a:pt x="117" y="84"/>
                  </a:cubicBezTo>
                  <a:cubicBezTo>
                    <a:pt x="117" y="83"/>
                    <a:pt x="119" y="84"/>
                    <a:pt x="120" y="84"/>
                  </a:cubicBezTo>
                  <a:cubicBezTo>
                    <a:pt x="121" y="84"/>
                    <a:pt x="121" y="86"/>
                    <a:pt x="122" y="85"/>
                  </a:cubicBezTo>
                  <a:cubicBezTo>
                    <a:pt x="122" y="85"/>
                    <a:pt x="122" y="84"/>
                    <a:pt x="122" y="84"/>
                  </a:cubicBezTo>
                  <a:cubicBezTo>
                    <a:pt x="123" y="84"/>
                    <a:pt x="124" y="84"/>
                    <a:pt x="124" y="84"/>
                  </a:cubicBezTo>
                  <a:cubicBezTo>
                    <a:pt x="126" y="83"/>
                    <a:pt x="127" y="82"/>
                    <a:pt x="127" y="81"/>
                  </a:cubicBezTo>
                  <a:cubicBezTo>
                    <a:pt x="129" y="80"/>
                    <a:pt x="130" y="77"/>
                    <a:pt x="132" y="77"/>
                  </a:cubicBezTo>
                  <a:cubicBezTo>
                    <a:pt x="135" y="75"/>
                    <a:pt x="137" y="78"/>
                    <a:pt x="140" y="77"/>
                  </a:cubicBezTo>
                  <a:cubicBezTo>
                    <a:pt x="143" y="76"/>
                    <a:pt x="145" y="74"/>
                    <a:pt x="148" y="72"/>
                  </a:cubicBezTo>
                  <a:cubicBezTo>
                    <a:pt x="150" y="70"/>
                    <a:pt x="151" y="68"/>
                    <a:pt x="153" y="66"/>
                  </a:cubicBezTo>
                  <a:cubicBezTo>
                    <a:pt x="156" y="63"/>
                    <a:pt x="158" y="62"/>
                    <a:pt x="161" y="61"/>
                  </a:cubicBezTo>
                  <a:cubicBezTo>
                    <a:pt x="163" y="60"/>
                    <a:pt x="167" y="59"/>
                    <a:pt x="168" y="57"/>
                  </a:cubicBezTo>
                  <a:cubicBezTo>
                    <a:pt x="168" y="56"/>
                    <a:pt x="168" y="55"/>
                    <a:pt x="169" y="55"/>
                  </a:cubicBezTo>
                  <a:cubicBezTo>
                    <a:pt x="170" y="54"/>
                    <a:pt x="171" y="56"/>
                    <a:pt x="171" y="56"/>
                  </a:cubicBezTo>
                  <a:close/>
                </a:path>
              </a:pathLst>
            </a:custGeom>
            <a:grpFill/>
            <a:ln w="12700"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graphicFrame>
        <p:nvGraphicFramePr>
          <p:cNvPr id="174" name="Content Placeholder 3"/>
          <p:cNvGraphicFramePr>
            <a:graphicFrameLocks/>
          </p:cNvGraphicFramePr>
          <p:nvPr>
            <p:extLst>
              <p:ext uri="{D42A27DB-BD31-4B8C-83A1-F6EECF244321}">
                <p14:modId xmlns:p14="http://schemas.microsoft.com/office/powerpoint/2010/main" val="3312786820"/>
              </p:ext>
            </p:extLst>
          </p:nvPr>
        </p:nvGraphicFramePr>
        <p:xfrm>
          <a:off x="2799431" y="533728"/>
          <a:ext cx="2315909" cy="1527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5" name="Content Placeholder 3"/>
          <p:cNvGraphicFramePr>
            <a:graphicFrameLocks/>
          </p:cNvGraphicFramePr>
          <p:nvPr>
            <p:extLst>
              <p:ext uri="{D42A27DB-BD31-4B8C-83A1-F6EECF244321}">
                <p14:modId xmlns:p14="http://schemas.microsoft.com/office/powerpoint/2010/main" val="2143795334"/>
              </p:ext>
            </p:extLst>
          </p:nvPr>
        </p:nvGraphicFramePr>
        <p:xfrm>
          <a:off x="2778713" y="2682379"/>
          <a:ext cx="2315909" cy="1527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6" name="Content Placeholder 3"/>
          <p:cNvGraphicFramePr>
            <a:graphicFrameLocks/>
          </p:cNvGraphicFramePr>
          <p:nvPr>
            <p:extLst>
              <p:ext uri="{D42A27DB-BD31-4B8C-83A1-F6EECF244321}">
                <p14:modId xmlns:p14="http://schemas.microsoft.com/office/powerpoint/2010/main" val="812644667"/>
              </p:ext>
            </p:extLst>
          </p:nvPr>
        </p:nvGraphicFramePr>
        <p:xfrm>
          <a:off x="2799431" y="4775825"/>
          <a:ext cx="2315909" cy="1527159"/>
        </p:xfrm>
        <a:graphic>
          <a:graphicData uri="http://schemas.openxmlformats.org/drawingml/2006/chart">
            <c:chart xmlns:c="http://schemas.openxmlformats.org/drawingml/2006/chart" xmlns:r="http://schemas.openxmlformats.org/officeDocument/2006/relationships" r:id="rId4"/>
          </a:graphicData>
        </a:graphic>
      </p:graphicFrame>
      <p:sp>
        <p:nvSpPr>
          <p:cNvPr id="177" name="TextBox 176"/>
          <p:cNvSpPr txBox="1"/>
          <p:nvPr/>
        </p:nvSpPr>
        <p:spPr>
          <a:xfrm>
            <a:off x="3539817" y="963284"/>
            <a:ext cx="787716" cy="400110"/>
          </a:xfrm>
          <a:prstGeom prst="rect">
            <a:avLst/>
          </a:prstGeom>
          <a:noFill/>
        </p:spPr>
        <p:txBody>
          <a:bodyPr wrap="none" rtlCol="0" anchor="ctr" anchorCtr="0">
            <a:spAutoFit/>
          </a:bodyPr>
          <a:lstStyle/>
          <a:p>
            <a:pPr algn="ctr"/>
            <a:r>
              <a:rPr lang="id-ID" sz="2000" kern="900" spc="-67" smtClean="0">
                <a:solidFill>
                  <a:schemeClr val="bg1"/>
                </a:solidFill>
              </a:rPr>
              <a:t>1,235</a:t>
            </a:r>
            <a:endParaRPr lang="en-US" sz="2000" dirty="0">
              <a:solidFill>
                <a:schemeClr val="bg1"/>
              </a:solidFill>
            </a:endParaRPr>
          </a:p>
        </p:txBody>
      </p:sp>
      <p:sp>
        <p:nvSpPr>
          <p:cNvPr id="178" name="TextBox 177"/>
          <p:cNvSpPr txBox="1"/>
          <p:nvPr/>
        </p:nvSpPr>
        <p:spPr>
          <a:xfrm>
            <a:off x="3623636" y="1254538"/>
            <a:ext cx="634982" cy="400110"/>
          </a:xfrm>
          <a:prstGeom prst="rect">
            <a:avLst/>
          </a:prstGeom>
          <a:noFill/>
        </p:spPr>
        <p:txBody>
          <a:bodyPr wrap="none" rtlCol="0" anchor="ctr" anchorCtr="0">
            <a:spAutoFit/>
          </a:bodyPr>
          <a:lstStyle/>
          <a:p>
            <a:pPr algn="ctr"/>
            <a:r>
              <a:rPr lang="id-ID" sz="2000" kern="900" spc="-67" smtClean="0">
                <a:solidFill>
                  <a:schemeClr val="bg1"/>
                </a:solidFill>
              </a:rPr>
              <a:t>App</a:t>
            </a:r>
            <a:endParaRPr lang="en-US" sz="2000" dirty="0">
              <a:solidFill>
                <a:schemeClr val="bg1"/>
              </a:solidFill>
            </a:endParaRPr>
          </a:p>
        </p:txBody>
      </p:sp>
      <p:sp>
        <p:nvSpPr>
          <p:cNvPr id="179" name="TextBox 178"/>
          <p:cNvSpPr txBox="1"/>
          <p:nvPr/>
        </p:nvSpPr>
        <p:spPr>
          <a:xfrm>
            <a:off x="3635420" y="3131385"/>
            <a:ext cx="596510" cy="400110"/>
          </a:xfrm>
          <a:prstGeom prst="rect">
            <a:avLst/>
          </a:prstGeom>
          <a:noFill/>
        </p:spPr>
        <p:txBody>
          <a:bodyPr wrap="none" rtlCol="0" anchor="ctr" anchorCtr="0">
            <a:spAutoFit/>
          </a:bodyPr>
          <a:lstStyle/>
          <a:p>
            <a:pPr algn="ctr"/>
            <a:r>
              <a:rPr lang="id-ID" sz="2000" kern="900" spc="-67" smtClean="0">
                <a:solidFill>
                  <a:schemeClr val="bg1"/>
                </a:solidFill>
              </a:rPr>
              <a:t>700</a:t>
            </a:r>
            <a:endParaRPr lang="en-US" sz="2000" dirty="0">
              <a:solidFill>
                <a:schemeClr val="bg1"/>
              </a:solidFill>
            </a:endParaRPr>
          </a:p>
        </p:txBody>
      </p:sp>
      <p:sp>
        <p:nvSpPr>
          <p:cNvPr id="180" name="TextBox 179"/>
          <p:cNvSpPr txBox="1"/>
          <p:nvPr/>
        </p:nvSpPr>
        <p:spPr>
          <a:xfrm>
            <a:off x="3528194" y="3422639"/>
            <a:ext cx="825868" cy="400110"/>
          </a:xfrm>
          <a:prstGeom prst="rect">
            <a:avLst/>
          </a:prstGeom>
          <a:noFill/>
        </p:spPr>
        <p:txBody>
          <a:bodyPr wrap="none" rtlCol="0" anchor="ctr" anchorCtr="0">
            <a:spAutoFit/>
          </a:bodyPr>
          <a:lstStyle/>
          <a:p>
            <a:pPr algn="ctr"/>
            <a:r>
              <a:rPr lang="id-ID" sz="2000" kern="900" spc="-67" smtClean="0">
                <a:solidFill>
                  <a:schemeClr val="bg1"/>
                </a:solidFill>
              </a:rPr>
              <a:t>Share</a:t>
            </a:r>
            <a:endParaRPr lang="en-US" sz="2000" dirty="0">
              <a:solidFill>
                <a:schemeClr val="bg1"/>
              </a:solidFill>
            </a:endParaRPr>
          </a:p>
        </p:txBody>
      </p:sp>
      <p:sp>
        <p:nvSpPr>
          <p:cNvPr id="181" name="TextBox 180"/>
          <p:cNvSpPr txBox="1"/>
          <p:nvPr/>
        </p:nvSpPr>
        <p:spPr>
          <a:xfrm>
            <a:off x="3539817" y="5209171"/>
            <a:ext cx="787716" cy="400110"/>
          </a:xfrm>
          <a:prstGeom prst="rect">
            <a:avLst/>
          </a:prstGeom>
          <a:noFill/>
        </p:spPr>
        <p:txBody>
          <a:bodyPr wrap="none" rtlCol="0" anchor="ctr" anchorCtr="0">
            <a:spAutoFit/>
          </a:bodyPr>
          <a:lstStyle/>
          <a:p>
            <a:pPr algn="ctr"/>
            <a:r>
              <a:rPr lang="id-ID" sz="2000" kern="900" spc="-67" smtClean="0">
                <a:solidFill>
                  <a:schemeClr val="bg1"/>
                </a:solidFill>
              </a:rPr>
              <a:t>8,589</a:t>
            </a:r>
            <a:endParaRPr lang="en-US" sz="2000" dirty="0">
              <a:solidFill>
                <a:schemeClr val="bg1"/>
              </a:solidFill>
            </a:endParaRPr>
          </a:p>
        </p:txBody>
      </p:sp>
      <p:sp>
        <p:nvSpPr>
          <p:cNvPr id="182" name="TextBox 181"/>
          <p:cNvSpPr txBox="1"/>
          <p:nvPr/>
        </p:nvSpPr>
        <p:spPr>
          <a:xfrm>
            <a:off x="3623636" y="5500425"/>
            <a:ext cx="634982" cy="400110"/>
          </a:xfrm>
          <a:prstGeom prst="rect">
            <a:avLst/>
          </a:prstGeom>
          <a:noFill/>
        </p:spPr>
        <p:txBody>
          <a:bodyPr wrap="none" rtlCol="0" anchor="ctr" anchorCtr="0">
            <a:spAutoFit/>
          </a:bodyPr>
          <a:lstStyle/>
          <a:p>
            <a:pPr algn="ctr"/>
            <a:r>
              <a:rPr lang="id-ID" sz="2000" kern="900" spc="-67" smtClean="0">
                <a:solidFill>
                  <a:schemeClr val="bg1"/>
                </a:solidFill>
              </a:rPr>
              <a:t>App</a:t>
            </a:r>
            <a:endParaRPr lang="en-US" sz="2000" dirty="0">
              <a:solidFill>
                <a:schemeClr val="bg1"/>
              </a:solidFill>
            </a:endParaRPr>
          </a:p>
        </p:txBody>
      </p:sp>
      <p:sp>
        <p:nvSpPr>
          <p:cNvPr id="183" name="TextBox 182"/>
          <p:cNvSpPr txBox="1"/>
          <p:nvPr/>
        </p:nvSpPr>
        <p:spPr>
          <a:xfrm>
            <a:off x="6781279" y="218118"/>
            <a:ext cx="5410721" cy="1815882"/>
          </a:xfrm>
          <a:prstGeom prst="rect">
            <a:avLst/>
          </a:prstGeom>
          <a:solidFill>
            <a:schemeClr val="bg1">
              <a:lumMod val="85000"/>
              <a:alpha val="75000"/>
            </a:schemeClr>
          </a:solidFill>
        </p:spPr>
        <p:txBody>
          <a:bodyPr wrap="square" lIns="268224" tIns="182880" rIns="853440" bIns="182880" rtlCol="0">
            <a:spAutoFit/>
          </a:bodyPr>
          <a:lstStyle/>
          <a:p>
            <a:r>
              <a:rPr lang="id-ID" sz="2400" smtClean="0">
                <a:latin typeface="Open Sans Light" panose="020B0306030504020204" pitchFamily="34" charset="0"/>
                <a:ea typeface="Open Sans Light" panose="020B0306030504020204" pitchFamily="34" charset="0"/>
                <a:cs typeface="Open Sans Light" panose="020B0306030504020204" pitchFamily="34" charset="0"/>
              </a:rPr>
              <a:t>Overview</a:t>
            </a:r>
            <a:endParaRPr lang="en-US" sz="2400">
              <a:latin typeface="Open Sans Light" panose="020B0306030504020204" pitchFamily="34" charset="0"/>
              <a:ea typeface="Open Sans Light" panose="020B0306030504020204" pitchFamily="34" charset="0"/>
              <a:cs typeface="Open Sans Light" panose="020B0306030504020204" pitchFamily="34" charset="0"/>
            </a:endParaRPr>
          </a:p>
          <a:p>
            <a:r>
              <a:rPr lang="en-US" sz="1400">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Integer vel nunc ligula. Phasellus velit ligula, euismod nec consequat eu, varius quis nibh. Aenean vehicula, felis et tincidunt rhoncus, ipsum nibh ullamcorper sem, sagittis dignissim felis arcu eget</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6005406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6667">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14:bounceEnd="66667">
                                          <p:cBhvr additive="base">
                                            <p:cTn id="7" dur="900" fill="hold"/>
                                            <p:tgtEl>
                                              <p:spTgt spid="183"/>
                                            </p:tgtEl>
                                            <p:attrNameLst>
                                              <p:attrName>ppt_x</p:attrName>
                                            </p:attrNameLst>
                                          </p:cBhvr>
                                          <p:tavLst>
                                            <p:tav tm="0">
                                              <p:val>
                                                <p:strVal val="1+#ppt_w/2"/>
                                              </p:val>
                                            </p:tav>
                                            <p:tav tm="100000">
                                              <p:val>
                                                <p:strVal val="#ppt_x"/>
                                              </p:val>
                                            </p:tav>
                                          </p:tavLst>
                                        </p:anim>
                                        <p:anim calcmode="lin" valueType="num" p14:bounceEnd="66667">
                                          <p:cBhvr additive="base">
                                            <p:cTn id="8" dur="9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900" fill="hold"/>
                                            <p:tgtEl>
                                              <p:spTgt spid="183"/>
                                            </p:tgtEl>
                                            <p:attrNameLst>
                                              <p:attrName>ppt_x</p:attrName>
                                            </p:attrNameLst>
                                          </p:cBhvr>
                                          <p:tavLst>
                                            <p:tav tm="0">
                                              <p:val>
                                                <p:strVal val="1+#ppt_w/2"/>
                                              </p:val>
                                            </p:tav>
                                            <p:tav tm="100000">
                                              <p:val>
                                                <p:strVal val="#ppt_x"/>
                                              </p:val>
                                            </p:tav>
                                          </p:tavLst>
                                        </p:anim>
                                        <p:anim calcmode="lin" valueType="num">
                                          <p:cBhvr additive="base">
                                            <p:cTn id="8" dur="900" fill="hold"/>
                                            <p:tgtEl>
                                              <p:spTgt spid="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USA MAPS</a:t>
            </a:r>
            <a:endParaRPr lang="id-ID"/>
          </a:p>
        </p:txBody>
      </p:sp>
      <p:grpSp>
        <p:nvGrpSpPr>
          <p:cNvPr id="4" name="Group 3"/>
          <p:cNvGrpSpPr/>
          <p:nvPr/>
        </p:nvGrpSpPr>
        <p:grpSpPr>
          <a:xfrm>
            <a:off x="2937708" y="1842248"/>
            <a:ext cx="6771067" cy="4327916"/>
            <a:chOff x="5157992" y="1665629"/>
            <a:chExt cx="2936367" cy="1919171"/>
          </a:xfrm>
          <a:solidFill>
            <a:schemeClr val="bg1">
              <a:lumMod val="90000"/>
            </a:schemeClr>
          </a:solidFill>
        </p:grpSpPr>
        <p:sp>
          <p:nvSpPr>
            <p:cNvPr id="5"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6"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7"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8"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9"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10"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1"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2"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3"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4"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5"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8"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19"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20"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21"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chemeClr val="accent1"/>
            </a:solidFill>
            <a:ln w="6350" cap="flat">
              <a:solidFill>
                <a:schemeClr val="bg1">
                  <a:lumMod val="75000"/>
                </a:schemeClr>
              </a:solidFill>
              <a:prstDash val="solid"/>
              <a:miter lim="800000"/>
              <a:headEnd/>
              <a:tailEnd/>
            </a:ln>
          </p:spPr>
          <p:txBody>
            <a:bodyPr/>
            <a:lstStyle/>
            <a:p>
              <a:pPr>
                <a:defRPr/>
              </a:pPr>
              <a:endParaRPr lang="en-US"/>
            </a:p>
          </p:txBody>
        </p:sp>
        <p:sp>
          <p:nvSpPr>
            <p:cNvPr id="22"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3"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4"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5"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6"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7"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8"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29"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0"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1"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2"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3"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4"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5"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6"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7"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8"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39"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0"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chemeClr val="bg1">
                  <a:lumMod val="75000"/>
                </a:schemeClr>
              </a:solidFill>
              <a:prstDash val="solid"/>
              <a:miter lim="800000"/>
              <a:headEnd/>
              <a:tailEnd/>
            </a:ln>
          </p:spPr>
          <p:txBody>
            <a:bodyPr/>
            <a:lstStyle/>
            <a:p>
              <a:pPr>
                <a:defRPr/>
              </a:pPr>
              <a:endParaRPr lang="en-US">
                <a:solidFill>
                  <a:schemeClr val="accent6"/>
                </a:solidFill>
              </a:endParaRPr>
            </a:p>
          </p:txBody>
        </p:sp>
        <p:sp>
          <p:nvSpPr>
            <p:cNvPr id="41"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2"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3"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4"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5"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6"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7"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8"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49"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0" name="Line 48"/>
            <p:cNvSpPr>
              <a:spLocks noChangeShapeType="1"/>
            </p:cNvSpPr>
            <p:nvPr/>
          </p:nvSpPr>
          <p:spPr bwMode="auto">
            <a:xfrm>
              <a:off x="6881808" y="2014722"/>
              <a:ext cx="0" cy="0"/>
            </a:xfrm>
            <a:prstGeom prst="line">
              <a:avLst/>
            </a:prstGeom>
            <a:grpFill/>
            <a:ln w="6350">
              <a:solidFill>
                <a:schemeClr val="bg1">
                  <a:lumMod val="75000"/>
                </a:schemeClr>
              </a:solidFill>
              <a:round/>
              <a:headEnd/>
              <a:tailEnd/>
            </a:ln>
            <a:extLst/>
          </p:spPr>
          <p:txBody>
            <a:bodyPr/>
            <a:lstStyle/>
            <a:p>
              <a:pPr>
                <a:defRPr/>
              </a:pPr>
              <a:endParaRPr lang="en-US"/>
            </a:p>
          </p:txBody>
        </p:sp>
        <p:sp>
          <p:nvSpPr>
            <p:cNvPr id="51" name="Line 49"/>
            <p:cNvSpPr>
              <a:spLocks noChangeShapeType="1"/>
            </p:cNvSpPr>
            <p:nvPr/>
          </p:nvSpPr>
          <p:spPr bwMode="auto">
            <a:xfrm>
              <a:off x="6881808" y="2014722"/>
              <a:ext cx="0" cy="0"/>
            </a:xfrm>
            <a:prstGeom prst="line">
              <a:avLst/>
            </a:prstGeom>
            <a:grpFill/>
            <a:ln w="6350" cap="flat">
              <a:solidFill>
                <a:schemeClr val="bg1">
                  <a:lumMod val="75000"/>
                </a:schemeClr>
              </a:solidFill>
              <a:prstDash val="solid"/>
              <a:miter lim="800000"/>
              <a:headEnd/>
              <a:tailEnd/>
            </a:ln>
            <a:extLst/>
          </p:spPr>
          <p:txBody>
            <a:bodyPr/>
            <a:lstStyle/>
            <a:p>
              <a:pPr>
                <a:defRPr/>
              </a:pPr>
              <a:endParaRPr lang="en-US"/>
            </a:p>
          </p:txBody>
        </p:sp>
        <p:sp>
          <p:nvSpPr>
            <p:cNvPr id="52"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3"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4"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5"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6"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7"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8" name="Freeform 57"/>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6350" cap="flat">
              <a:solidFill>
                <a:schemeClr val="bg1">
                  <a:lumMod val="75000"/>
                </a:schemeClr>
              </a:solidFill>
              <a:prstDash val="solid"/>
              <a:miter lim="800000"/>
              <a:headEnd/>
              <a:tailEnd/>
            </a:ln>
          </p:spPr>
          <p:txBody>
            <a:bodyPr/>
            <a:lstStyle/>
            <a:p>
              <a:pPr>
                <a:defRPr/>
              </a:pPr>
              <a:endParaRPr lang="en-US"/>
            </a:p>
          </p:txBody>
        </p:sp>
        <p:sp>
          <p:nvSpPr>
            <p:cNvPr id="59" name="Freeform 58"/>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6350" cap="flat">
              <a:solidFill>
                <a:schemeClr val="bg1">
                  <a:lumMod val="75000"/>
                </a:schemeClr>
              </a:solidFill>
              <a:prstDash val="solid"/>
              <a:miter lim="800000"/>
              <a:headEnd/>
              <a:tailEnd/>
            </a:ln>
          </p:spPr>
          <p:txBody>
            <a:bodyPr/>
            <a:lstStyle/>
            <a:p>
              <a:pPr>
                <a:defRPr/>
              </a:pPr>
              <a:endParaRPr lang="en-US"/>
            </a:p>
          </p:txBody>
        </p:sp>
      </p:grpSp>
      <p:grpSp>
        <p:nvGrpSpPr>
          <p:cNvPr id="60" name="Group 59"/>
          <p:cNvGrpSpPr/>
          <p:nvPr/>
        </p:nvGrpSpPr>
        <p:grpSpPr>
          <a:xfrm>
            <a:off x="1370724" y="2148397"/>
            <a:ext cx="1602611" cy="962654"/>
            <a:chOff x="9645813" y="4724877"/>
            <a:chExt cx="1602611" cy="962654"/>
          </a:xfrm>
        </p:grpSpPr>
        <p:sp>
          <p:nvSpPr>
            <p:cNvPr id="61" name="TextBox 60"/>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62" name="Rectangle 61"/>
            <p:cNvSpPr/>
            <p:nvPr/>
          </p:nvSpPr>
          <p:spPr>
            <a:xfrm>
              <a:off x="9954100" y="4724877"/>
              <a:ext cx="99899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12,598</a:t>
              </a:r>
              <a:endParaRPr lang="en-US" sz="2000" b="1" dirty="0">
                <a:solidFill>
                  <a:schemeClr val="tx2"/>
                </a:solidFill>
                <a:latin typeface="Montserrat" charset="0"/>
                <a:ea typeface="Montserrat" charset="0"/>
                <a:cs typeface="Montserrat" charset="0"/>
              </a:endParaRPr>
            </a:p>
          </p:txBody>
        </p:sp>
      </p:grpSp>
      <p:grpSp>
        <p:nvGrpSpPr>
          <p:cNvPr id="63" name="Group 62"/>
          <p:cNvGrpSpPr/>
          <p:nvPr/>
        </p:nvGrpSpPr>
        <p:grpSpPr>
          <a:xfrm flipH="1">
            <a:off x="2831453" y="2481168"/>
            <a:ext cx="441319" cy="615142"/>
            <a:chOff x="1374514" y="1504950"/>
            <a:chExt cx="261290" cy="1447221"/>
          </a:xfrm>
        </p:grpSpPr>
        <p:cxnSp>
          <p:nvCxnSpPr>
            <p:cNvPr id="64" name="Straight Connector 63"/>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flipV="1">
            <a:off x="6262399" y="5458043"/>
            <a:ext cx="441319" cy="615142"/>
            <a:chOff x="1374514" y="1504950"/>
            <a:chExt cx="261290" cy="1447221"/>
          </a:xfrm>
        </p:grpSpPr>
        <p:cxnSp>
          <p:nvCxnSpPr>
            <p:cNvPr id="67" name="Straight Connector 66"/>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628829" y="5679490"/>
            <a:ext cx="1602611" cy="962654"/>
            <a:chOff x="9645813" y="4724877"/>
            <a:chExt cx="1602611" cy="962654"/>
          </a:xfrm>
        </p:grpSpPr>
        <p:sp>
          <p:nvSpPr>
            <p:cNvPr id="70" name="TextBox 69"/>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71" name="Rectangle 70"/>
            <p:cNvSpPr/>
            <p:nvPr/>
          </p:nvSpPr>
          <p:spPr>
            <a:xfrm>
              <a:off x="9954100" y="4724877"/>
              <a:ext cx="90281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9,598</a:t>
              </a:r>
              <a:endParaRPr lang="en-US" sz="2000" b="1" dirty="0">
                <a:solidFill>
                  <a:schemeClr val="tx2"/>
                </a:solidFill>
                <a:latin typeface="Montserrat" charset="0"/>
                <a:ea typeface="Montserrat" charset="0"/>
                <a:cs typeface="Montserrat" charset="0"/>
              </a:endParaRPr>
            </a:p>
          </p:txBody>
        </p:sp>
      </p:grpSp>
      <p:grpSp>
        <p:nvGrpSpPr>
          <p:cNvPr id="72" name="Group 71"/>
          <p:cNvGrpSpPr/>
          <p:nvPr/>
        </p:nvGrpSpPr>
        <p:grpSpPr>
          <a:xfrm flipH="1" flipV="1">
            <a:off x="3028772" y="3843075"/>
            <a:ext cx="441319" cy="615142"/>
            <a:chOff x="1374514" y="1504950"/>
            <a:chExt cx="261290" cy="1447221"/>
          </a:xfrm>
        </p:grpSpPr>
        <p:cxnSp>
          <p:nvCxnSpPr>
            <p:cNvPr id="73" name="Straight Connector 72"/>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1469886" y="4042099"/>
            <a:ext cx="1602611" cy="962654"/>
            <a:chOff x="9645813" y="4724877"/>
            <a:chExt cx="1602611" cy="962654"/>
          </a:xfrm>
        </p:grpSpPr>
        <p:sp>
          <p:nvSpPr>
            <p:cNvPr id="76" name="TextBox 75"/>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77" name="Rectangle 76"/>
            <p:cNvSpPr/>
            <p:nvPr/>
          </p:nvSpPr>
          <p:spPr>
            <a:xfrm>
              <a:off x="9954100" y="4724877"/>
              <a:ext cx="101983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10,598</a:t>
              </a:r>
              <a:endParaRPr lang="en-US" sz="2000" b="1" dirty="0">
                <a:solidFill>
                  <a:schemeClr val="tx2"/>
                </a:solidFill>
                <a:latin typeface="Montserrat" charset="0"/>
                <a:ea typeface="Montserrat" charset="0"/>
                <a:cs typeface="Montserrat" charset="0"/>
              </a:endParaRPr>
            </a:p>
          </p:txBody>
        </p:sp>
      </p:grpSp>
      <p:grpSp>
        <p:nvGrpSpPr>
          <p:cNvPr id="78" name="Group 77"/>
          <p:cNvGrpSpPr/>
          <p:nvPr/>
        </p:nvGrpSpPr>
        <p:grpSpPr>
          <a:xfrm>
            <a:off x="6276954" y="1881122"/>
            <a:ext cx="441319" cy="615142"/>
            <a:chOff x="1374514" y="1504950"/>
            <a:chExt cx="261290" cy="1447221"/>
          </a:xfrm>
        </p:grpSpPr>
        <p:cxnSp>
          <p:nvCxnSpPr>
            <p:cNvPr id="79" name="Straight Connector 78"/>
            <p:cNvCxnSpPr/>
            <p:nvPr/>
          </p:nvCxnSpPr>
          <p:spPr>
            <a:xfrm flipV="1">
              <a:off x="1374514" y="1504950"/>
              <a:ext cx="0" cy="1447221"/>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74514" y="1504950"/>
              <a:ext cx="261290"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644909" y="1264289"/>
            <a:ext cx="1602611" cy="962654"/>
            <a:chOff x="9645813" y="4724877"/>
            <a:chExt cx="1602611" cy="962654"/>
          </a:xfrm>
        </p:grpSpPr>
        <p:sp>
          <p:nvSpPr>
            <p:cNvPr id="82" name="TextBox 81"/>
            <p:cNvSpPr txBox="1"/>
            <p:nvPr/>
          </p:nvSpPr>
          <p:spPr>
            <a:xfrm>
              <a:off x="9645813" y="5041200"/>
              <a:ext cx="1602611" cy="646331"/>
            </a:xfrm>
            <a:prstGeom prst="rect">
              <a:avLst/>
            </a:prstGeom>
            <a:noFill/>
          </p:spPr>
          <p:txBody>
            <a:bodyPr wrap="square" rtlCol="0">
              <a:spAutoFit/>
            </a:bodyPr>
            <a:lstStyle/>
            <a:p>
              <a:pPr algn="ctr"/>
              <a:r>
                <a:rPr lang="en-US" sz="1200" dirty="0">
                  <a:latin typeface="Lato Light" charset="0"/>
                  <a:ea typeface="Lato Light" charset="0"/>
                  <a:cs typeface="Lato Light" charset="0"/>
                </a:rPr>
                <a:t>Entrepreneurial activities </a:t>
              </a:r>
              <a:r>
                <a:rPr lang="en-US" sz="1200">
                  <a:latin typeface="Lato Light" charset="0"/>
                  <a:ea typeface="Lato Light" charset="0"/>
                  <a:cs typeface="Lato Light" charset="0"/>
                </a:rPr>
                <a:t>differ </a:t>
              </a:r>
              <a:r>
                <a:rPr lang="en-US" sz="1200" smtClean="0">
                  <a:latin typeface="Lato Light" charset="0"/>
                  <a:ea typeface="Lato Light" charset="0"/>
                  <a:cs typeface="Lato Light" charset="0"/>
                </a:rPr>
                <a:t>substantially</a:t>
              </a:r>
              <a:endParaRPr lang="en-US" sz="1200" dirty="0">
                <a:latin typeface="Lato Light" charset="0"/>
                <a:ea typeface="Lato Light" charset="0"/>
                <a:cs typeface="Lato Light" charset="0"/>
              </a:endParaRPr>
            </a:p>
          </p:txBody>
        </p:sp>
        <p:sp>
          <p:nvSpPr>
            <p:cNvPr id="83" name="Rectangle 82"/>
            <p:cNvSpPr/>
            <p:nvPr/>
          </p:nvSpPr>
          <p:spPr>
            <a:xfrm>
              <a:off x="9954100" y="4724877"/>
              <a:ext cx="998991" cy="400110"/>
            </a:xfrm>
            <a:prstGeom prst="rect">
              <a:avLst/>
            </a:prstGeom>
          </p:spPr>
          <p:txBody>
            <a:bodyPr wrap="none">
              <a:spAutoFit/>
            </a:bodyPr>
            <a:lstStyle/>
            <a:p>
              <a:r>
                <a:rPr lang="id-ID" sz="2000" b="1" smtClean="0">
                  <a:solidFill>
                    <a:schemeClr val="tx2"/>
                  </a:solidFill>
                  <a:latin typeface="Montserrat" charset="0"/>
                  <a:ea typeface="Montserrat" charset="0"/>
                  <a:cs typeface="Montserrat" charset="0"/>
                </a:rPr>
                <a:t>12,598</a:t>
              </a:r>
              <a:endParaRPr lang="en-US" sz="2000" b="1" dirty="0">
                <a:solidFill>
                  <a:schemeClr val="tx2"/>
                </a:solidFill>
                <a:latin typeface="Montserrat" charset="0"/>
                <a:ea typeface="Montserrat" charset="0"/>
                <a:cs typeface="Montserrat" charset="0"/>
              </a:endParaRPr>
            </a:p>
          </p:txBody>
        </p:sp>
      </p:grpSp>
    </p:spTree>
    <p:extLst>
      <p:ext uri="{BB962C8B-B14F-4D97-AF65-F5344CB8AC3E}">
        <p14:creationId xmlns:p14="http://schemas.microsoft.com/office/powerpoint/2010/main" val="226844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UK PROSPECT</a:t>
            </a:r>
            <a:endParaRPr lang="id-ID"/>
          </a:p>
        </p:txBody>
      </p:sp>
      <p:grpSp>
        <p:nvGrpSpPr>
          <p:cNvPr id="4" name="Group 3"/>
          <p:cNvGrpSpPr>
            <a:grpSpLocks noChangeAspect="1"/>
          </p:cNvGrpSpPr>
          <p:nvPr/>
        </p:nvGrpSpPr>
        <p:grpSpPr bwMode="auto">
          <a:xfrm>
            <a:off x="5264655" y="959078"/>
            <a:ext cx="4613090" cy="5567574"/>
            <a:chOff x="2312" y="219"/>
            <a:chExt cx="3069" cy="3704"/>
          </a:xfrm>
          <a:solidFill>
            <a:schemeClr val="bg1">
              <a:lumMod val="90000"/>
            </a:schemeClr>
          </a:solidFill>
        </p:grpSpPr>
        <p:sp>
          <p:nvSpPr>
            <p:cNvPr id="5" name="Freeform 4"/>
            <p:cNvSpPr>
              <a:spLocks noEditPoints="1"/>
            </p:cNvSpPr>
            <p:nvPr/>
          </p:nvSpPr>
          <p:spPr bwMode="auto">
            <a:xfrm>
              <a:off x="2312" y="219"/>
              <a:ext cx="3069" cy="3704"/>
            </a:xfrm>
            <a:custGeom>
              <a:avLst/>
              <a:gdLst>
                <a:gd name="T0" fmla="*/ 443 w 1053"/>
                <a:gd name="T1" fmla="*/ 193 h 1272"/>
                <a:gd name="T2" fmla="*/ 605 w 1053"/>
                <a:gd name="T3" fmla="*/ 1203 h 1272"/>
                <a:gd name="T4" fmla="*/ 493 w 1053"/>
                <a:gd name="T5" fmla="*/ 1221 h 1272"/>
                <a:gd name="T6" fmla="*/ 384 w 1053"/>
                <a:gd name="T7" fmla="*/ 1266 h 1272"/>
                <a:gd name="T8" fmla="*/ 458 w 1053"/>
                <a:gd name="T9" fmla="*/ 1173 h 1272"/>
                <a:gd name="T10" fmla="*/ 614 w 1053"/>
                <a:gd name="T11" fmla="*/ 1123 h 1272"/>
                <a:gd name="T12" fmla="*/ 521 w 1053"/>
                <a:gd name="T13" fmla="*/ 1049 h 1272"/>
                <a:gd name="T14" fmla="*/ 441 w 1053"/>
                <a:gd name="T15" fmla="*/ 997 h 1272"/>
                <a:gd name="T16" fmla="*/ 553 w 1053"/>
                <a:gd name="T17" fmla="*/ 878 h 1272"/>
                <a:gd name="T18" fmla="*/ 653 w 1053"/>
                <a:gd name="T19" fmla="*/ 847 h 1272"/>
                <a:gd name="T20" fmla="*/ 683 w 1053"/>
                <a:gd name="T21" fmla="*/ 714 h 1272"/>
                <a:gd name="T22" fmla="*/ 683 w 1053"/>
                <a:gd name="T23" fmla="*/ 610 h 1272"/>
                <a:gd name="T24" fmla="*/ 587 w 1053"/>
                <a:gd name="T25" fmla="*/ 626 h 1272"/>
                <a:gd name="T26" fmla="*/ 559 w 1053"/>
                <a:gd name="T27" fmla="*/ 548 h 1272"/>
                <a:gd name="T28" fmla="*/ 555 w 1053"/>
                <a:gd name="T29" fmla="*/ 441 h 1272"/>
                <a:gd name="T30" fmla="*/ 504 w 1053"/>
                <a:gd name="T31" fmla="*/ 525 h 1272"/>
                <a:gd name="T32" fmla="*/ 539 w 1053"/>
                <a:gd name="T33" fmla="*/ 382 h 1272"/>
                <a:gd name="T34" fmla="*/ 555 w 1053"/>
                <a:gd name="T35" fmla="*/ 345 h 1272"/>
                <a:gd name="T36" fmla="*/ 549 w 1053"/>
                <a:gd name="T37" fmla="*/ 293 h 1272"/>
                <a:gd name="T38" fmla="*/ 566 w 1053"/>
                <a:gd name="T39" fmla="*/ 194 h 1272"/>
                <a:gd name="T40" fmla="*/ 604 w 1053"/>
                <a:gd name="T41" fmla="*/ 121 h 1272"/>
                <a:gd name="T42" fmla="*/ 699 w 1053"/>
                <a:gd name="T43" fmla="*/ 96 h 1272"/>
                <a:gd name="T44" fmla="*/ 777 w 1053"/>
                <a:gd name="T45" fmla="*/ 130 h 1272"/>
                <a:gd name="T46" fmla="*/ 691 w 1053"/>
                <a:gd name="T47" fmla="*/ 220 h 1272"/>
                <a:gd name="T48" fmla="*/ 836 w 1053"/>
                <a:gd name="T49" fmla="*/ 292 h 1272"/>
                <a:gd name="T50" fmla="*/ 694 w 1053"/>
                <a:gd name="T51" fmla="*/ 458 h 1272"/>
                <a:gd name="T52" fmla="*/ 839 w 1053"/>
                <a:gd name="T53" fmla="*/ 667 h 1272"/>
                <a:gd name="T54" fmla="*/ 867 w 1053"/>
                <a:gd name="T55" fmla="*/ 811 h 1272"/>
                <a:gd name="T56" fmla="*/ 1046 w 1053"/>
                <a:gd name="T57" fmla="*/ 970 h 1272"/>
                <a:gd name="T58" fmla="*/ 965 w 1053"/>
                <a:gd name="T59" fmla="*/ 1123 h 1272"/>
                <a:gd name="T60" fmla="*/ 903 w 1053"/>
                <a:gd name="T61" fmla="*/ 1230 h 1272"/>
                <a:gd name="T62" fmla="*/ 703 w 1053"/>
                <a:gd name="T63" fmla="*/ 1219 h 1272"/>
                <a:gd name="T64" fmla="*/ 406 w 1053"/>
                <a:gd name="T65" fmla="*/ 609 h 1272"/>
                <a:gd name="T66" fmla="*/ 128 w 1053"/>
                <a:gd name="T67" fmla="*/ 583 h 1272"/>
                <a:gd name="T68" fmla="*/ 111 w 1053"/>
                <a:gd name="T69" fmla="*/ 616 h 1272"/>
                <a:gd name="T70" fmla="*/ 84 w 1053"/>
                <a:gd name="T71" fmla="*/ 682 h 1272"/>
                <a:gd name="T72" fmla="*/ 165 w 1053"/>
                <a:gd name="T73" fmla="*/ 754 h 1272"/>
                <a:gd name="T74" fmla="*/ 149 w 1053"/>
                <a:gd name="T75" fmla="*/ 820 h 1272"/>
                <a:gd name="T76" fmla="*/ 11 w 1053"/>
                <a:gd name="T77" fmla="*/ 857 h 1272"/>
                <a:gd name="T78" fmla="*/ 17 w 1053"/>
                <a:gd name="T79" fmla="*/ 922 h 1272"/>
                <a:gd name="T80" fmla="*/ 37 w 1053"/>
                <a:gd name="T81" fmla="*/ 963 h 1272"/>
                <a:gd name="T82" fmla="*/ 166 w 1053"/>
                <a:gd name="T83" fmla="*/ 942 h 1272"/>
                <a:gd name="T84" fmla="*/ 330 w 1053"/>
                <a:gd name="T85" fmla="*/ 937 h 1272"/>
                <a:gd name="T86" fmla="*/ 435 w 1053"/>
                <a:gd name="T87" fmla="*/ 688 h 1272"/>
                <a:gd name="T88" fmla="*/ 437 w 1053"/>
                <a:gd name="T89" fmla="*/ 518 h 1272"/>
                <a:gd name="T90" fmla="*/ 333 w 1053"/>
                <a:gd name="T91" fmla="*/ 535 h 1272"/>
                <a:gd name="T92" fmla="*/ 237 w 1053"/>
                <a:gd name="T93" fmla="*/ 557 h 1272"/>
                <a:gd name="T94" fmla="*/ 810 w 1053"/>
                <a:gd name="T95" fmla="*/ 12 h 1272"/>
                <a:gd name="T96" fmla="*/ 824 w 1053"/>
                <a:gd name="T97" fmla="*/ 34 h 1272"/>
                <a:gd name="T98" fmla="*/ 500 w 1053"/>
                <a:gd name="T99" fmla="*/ 155 h 1272"/>
                <a:gd name="T100" fmla="*/ 550 w 1053"/>
                <a:gd name="T101" fmla="*/ 71 h 1272"/>
                <a:gd name="T102" fmla="*/ 440 w 1053"/>
                <a:gd name="T103" fmla="*/ 209 h 1272"/>
                <a:gd name="T104" fmla="*/ 442 w 1053"/>
                <a:gd name="T105" fmla="*/ 224 h 1272"/>
                <a:gd name="T106" fmla="*/ 536 w 1053"/>
                <a:gd name="T107" fmla="*/ 218 h 1272"/>
                <a:gd name="T108" fmla="*/ 493 w 1053"/>
                <a:gd name="T109" fmla="*/ 206 h 1272"/>
                <a:gd name="T110" fmla="*/ 529 w 1053"/>
                <a:gd name="T111" fmla="*/ 266 h 1272"/>
                <a:gd name="T112" fmla="*/ 473 w 1053"/>
                <a:gd name="T113" fmla="*/ 320 h 1272"/>
                <a:gd name="T114" fmla="*/ 490 w 1053"/>
                <a:gd name="T115" fmla="*/ 368 h 1272"/>
                <a:gd name="T116" fmla="*/ 466 w 1053"/>
                <a:gd name="T117" fmla="*/ 470 h 1272"/>
                <a:gd name="T118" fmla="*/ 494 w 1053"/>
                <a:gd name="T119" fmla="*/ 428 h 1272"/>
                <a:gd name="T120" fmla="*/ 575 w 1053"/>
                <a:gd name="T121" fmla="*/ 692 h 1272"/>
                <a:gd name="T122" fmla="*/ 949 w 1053"/>
                <a:gd name="T123" fmla="*/ 1148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3" h="1272">
                  <a:moveTo>
                    <a:pt x="443" y="193"/>
                  </a:moveTo>
                  <a:cubicBezTo>
                    <a:pt x="451" y="194"/>
                    <a:pt x="451" y="194"/>
                    <a:pt x="451" y="194"/>
                  </a:cubicBezTo>
                  <a:cubicBezTo>
                    <a:pt x="451" y="194"/>
                    <a:pt x="456" y="193"/>
                    <a:pt x="454" y="192"/>
                  </a:cubicBezTo>
                  <a:cubicBezTo>
                    <a:pt x="452" y="191"/>
                    <a:pt x="445" y="189"/>
                    <a:pt x="445" y="189"/>
                  </a:cubicBezTo>
                  <a:cubicBezTo>
                    <a:pt x="445" y="189"/>
                    <a:pt x="453" y="187"/>
                    <a:pt x="453" y="187"/>
                  </a:cubicBezTo>
                  <a:cubicBezTo>
                    <a:pt x="454" y="188"/>
                    <a:pt x="458" y="188"/>
                    <a:pt x="457" y="186"/>
                  </a:cubicBezTo>
                  <a:cubicBezTo>
                    <a:pt x="455" y="183"/>
                    <a:pt x="453" y="180"/>
                    <a:pt x="454" y="180"/>
                  </a:cubicBezTo>
                  <a:cubicBezTo>
                    <a:pt x="454" y="180"/>
                    <a:pt x="457" y="180"/>
                    <a:pt x="457" y="181"/>
                  </a:cubicBezTo>
                  <a:cubicBezTo>
                    <a:pt x="457" y="181"/>
                    <a:pt x="462" y="184"/>
                    <a:pt x="462" y="183"/>
                  </a:cubicBezTo>
                  <a:cubicBezTo>
                    <a:pt x="462" y="182"/>
                    <a:pt x="463" y="180"/>
                    <a:pt x="461" y="178"/>
                  </a:cubicBezTo>
                  <a:cubicBezTo>
                    <a:pt x="458" y="176"/>
                    <a:pt x="457" y="173"/>
                    <a:pt x="457" y="172"/>
                  </a:cubicBezTo>
                  <a:cubicBezTo>
                    <a:pt x="456" y="171"/>
                    <a:pt x="454" y="170"/>
                    <a:pt x="452" y="171"/>
                  </a:cubicBezTo>
                  <a:cubicBezTo>
                    <a:pt x="450" y="172"/>
                    <a:pt x="449" y="176"/>
                    <a:pt x="447" y="174"/>
                  </a:cubicBezTo>
                  <a:cubicBezTo>
                    <a:pt x="445" y="172"/>
                    <a:pt x="444" y="171"/>
                    <a:pt x="443" y="171"/>
                  </a:cubicBezTo>
                  <a:cubicBezTo>
                    <a:pt x="443" y="171"/>
                    <a:pt x="439" y="174"/>
                    <a:pt x="438" y="173"/>
                  </a:cubicBezTo>
                  <a:cubicBezTo>
                    <a:pt x="437" y="171"/>
                    <a:pt x="434" y="170"/>
                    <a:pt x="432" y="171"/>
                  </a:cubicBezTo>
                  <a:cubicBezTo>
                    <a:pt x="431" y="172"/>
                    <a:pt x="431" y="175"/>
                    <a:pt x="429" y="176"/>
                  </a:cubicBezTo>
                  <a:cubicBezTo>
                    <a:pt x="428" y="177"/>
                    <a:pt x="429" y="180"/>
                    <a:pt x="430" y="181"/>
                  </a:cubicBezTo>
                  <a:cubicBezTo>
                    <a:pt x="431" y="183"/>
                    <a:pt x="435" y="183"/>
                    <a:pt x="436" y="183"/>
                  </a:cubicBezTo>
                  <a:cubicBezTo>
                    <a:pt x="438" y="183"/>
                    <a:pt x="441" y="186"/>
                    <a:pt x="441" y="187"/>
                  </a:cubicBezTo>
                  <a:cubicBezTo>
                    <a:pt x="441" y="188"/>
                    <a:pt x="443" y="189"/>
                    <a:pt x="442" y="190"/>
                  </a:cubicBezTo>
                  <a:cubicBezTo>
                    <a:pt x="441" y="191"/>
                    <a:pt x="443" y="192"/>
                    <a:pt x="443" y="192"/>
                  </a:cubicBezTo>
                  <a:cubicBezTo>
                    <a:pt x="443" y="193"/>
                    <a:pt x="443" y="193"/>
                    <a:pt x="443" y="193"/>
                  </a:cubicBezTo>
                  <a:close/>
                  <a:moveTo>
                    <a:pt x="771" y="46"/>
                  </a:moveTo>
                  <a:cubicBezTo>
                    <a:pt x="771" y="46"/>
                    <a:pt x="771" y="38"/>
                    <a:pt x="773" y="33"/>
                  </a:cubicBezTo>
                  <a:cubicBezTo>
                    <a:pt x="774" y="27"/>
                    <a:pt x="780" y="24"/>
                    <a:pt x="783" y="26"/>
                  </a:cubicBezTo>
                  <a:cubicBezTo>
                    <a:pt x="785" y="28"/>
                    <a:pt x="790" y="32"/>
                    <a:pt x="791" y="29"/>
                  </a:cubicBezTo>
                  <a:cubicBezTo>
                    <a:pt x="792" y="27"/>
                    <a:pt x="788" y="20"/>
                    <a:pt x="795" y="22"/>
                  </a:cubicBezTo>
                  <a:cubicBezTo>
                    <a:pt x="801" y="23"/>
                    <a:pt x="807" y="28"/>
                    <a:pt x="804" y="31"/>
                  </a:cubicBezTo>
                  <a:cubicBezTo>
                    <a:pt x="800" y="34"/>
                    <a:pt x="794" y="32"/>
                    <a:pt x="794" y="35"/>
                  </a:cubicBezTo>
                  <a:cubicBezTo>
                    <a:pt x="794" y="37"/>
                    <a:pt x="800" y="37"/>
                    <a:pt x="797" y="40"/>
                  </a:cubicBezTo>
                  <a:cubicBezTo>
                    <a:pt x="794" y="43"/>
                    <a:pt x="787" y="42"/>
                    <a:pt x="789" y="46"/>
                  </a:cubicBezTo>
                  <a:cubicBezTo>
                    <a:pt x="790" y="50"/>
                    <a:pt x="794" y="46"/>
                    <a:pt x="800" y="48"/>
                  </a:cubicBezTo>
                  <a:cubicBezTo>
                    <a:pt x="806" y="49"/>
                    <a:pt x="804" y="49"/>
                    <a:pt x="807" y="46"/>
                  </a:cubicBezTo>
                  <a:cubicBezTo>
                    <a:pt x="811" y="43"/>
                    <a:pt x="815" y="51"/>
                    <a:pt x="814" y="54"/>
                  </a:cubicBezTo>
                  <a:cubicBezTo>
                    <a:pt x="813" y="56"/>
                    <a:pt x="817" y="60"/>
                    <a:pt x="814" y="62"/>
                  </a:cubicBezTo>
                  <a:cubicBezTo>
                    <a:pt x="811" y="65"/>
                    <a:pt x="798" y="67"/>
                    <a:pt x="797" y="64"/>
                  </a:cubicBezTo>
                  <a:cubicBezTo>
                    <a:pt x="796" y="60"/>
                    <a:pt x="796" y="59"/>
                    <a:pt x="794" y="58"/>
                  </a:cubicBezTo>
                  <a:cubicBezTo>
                    <a:pt x="791" y="58"/>
                    <a:pt x="786" y="63"/>
                    <a:pt x="782" y="59"/>
                  </a:cubicBezTo>
                  <a:cubicBezTo>
                    <a:pt x="779" y="55"/>
                    <a:pt x="781" y="48"/>
                    <a:pt x="781" y="47"/>
                  </a:cubicBezTo>
                  <a:cubicBezTo>
                    <a:pt x="780" y="45"/>
                    <a:pt x="779" y="45"/>
                    <a:pt x="775" y="49"/>
                  </a:cubicBezTo>
                  <a:cubicBezTo>
                    <a:pt x="771" y="53"/>
                    <a:pt x="771" y="47"/>
                    <a:pt x="771" y="47"/>
                  </a:cubicBezTo>
                  <a:cubicBezTo>
                    <a:pt x="771" y="46"/>
                    <a:pt x="771" y="46"/>
                    <a:pt x="771" y="46"/>
                  </a:cubicBezTo>
                  <a:close/>
                  <a:moveTo>
                    <a:pt x="642" y="1226"/>
                  </a:moveTo>
                  <a:cubicBezTo>
                    <a:pt x="642" y="1226"/>
                    <a:pt x="627" y="1206"/>
                    <a:pt x="620" y="1202"/>
                  </a:cubicBezTo>
                  <a:cubicBezTo>
                    <a:pt x="612" y="1199"/>
                    <a:pt x="609" y="1201"/>
                    <a:pt x="605" y="1203"/>
                  </a:cubicBezTo>
                  <a:cubicBezTo>
                    <a:pt x="602" y="1205"/>
                    <a:pt x="598" y="1201"/>
                    <a:pt x="596" y="1201"/>
                  </a:cubicBezTo>
                  <a:cubicBezTo>
                    <a:pt x="595" y="1202"/>
                    <a:pt x="594" y="1204"/>
                    <a:pt x="590" y="1204"/>
                  </a:cubicBezTo>
                  <a:cubicBezTo>
                    <a:pt x="587" y="1203"/>
                    <a:pt x="584" y="1203"/>
                    <a:pt x="580" y="1204"/>
                  </a:cubicBezTo>
                  <a:cubicBezTo>
                    <a:pt x="577" y="1206"/>
                    <a:pt x="572" y="1209"/>
                    <a:pt x="570" y="1210"/>
                  </a:cubicBezTo>
                  <a:cubicBezTo>
                    <a:pt x="567" y="1211"/>
                    <a:pt x="562" y="1205"/>
                    <a:pt x="562" y="1205"/>
                  </a:cubicBezTo>
                  <a:cubicBezTo>
                    <a:pt x="562" y="1205"/>
                    <a:pt x="561" y="1209"/>
                    <a:pt x="559" y="1211"/>
                  </a:cubicBezTo>
                  <a:cubicBezTo>
                    <a:pt x="556" y="1213"/>
                    <a:pt x="554" y="1217"/>
                    <a:pt x="553" y="1219"/>
                  </a:cubicBezTo>
                  <a:cubicBezTo>
                    <a:pt x="552" y="1222"/>
                    <a:pt x="553" y="1229"/>
                    <a:pt x="553" y="1229"/>
                  </a:cubicBezTo>
                  <a:cubicBezTo>
                    <a:pt x="553" y="1229"/>
                    <a:pt x="548" y="1230"/>
                    <a:pt x="547" y="1232"/>
                  </a:cubicBezTo>
                  <a:cubicBezTo>
                    <a:pt x="546" y="1234"/>
                    <a:pt x="546" y="1236"/>
                    <a:pt x="548" y="1236"/>
                  </a:cubicBezTo>
                  <a:cubicBezTo>
                    <a:pt x="550" y="1237"/>
                    <a:pt x="551" y="1238"/>
                    <a:pt x="551" y="1238"/>
                  </a:cubicBezTo>
                  <a:cubicBezTo>
                    <a:pt x="551" y="1238"/>
                    <a:pt x="549" y="1243"/>
                    <a:pt x="547" y="1244"/>
                  </a:cubicBezTo>
                  <a:cubicBezTo>
                    <a:pt x="545" y="1245"/>
                    <a:pt x="538" y="1247"/>
                    <a:pt x="536" y="1250"/>
                  </a:cubicBezTo>
                  <a:cubicBezTo>
                    <a:pt x="533" y="1253"/>
                    <a:pt x="532" y="1255"/>
                    <a:pt x="532" y="1257"/>
                  </a:cubicBezTo>
                  <a:cubicBezTo>
                    <a:pt x="533" y="1260"/>
                    <a:pt x="534" y="1260"/>
                    <a:pt x="531" y="1261"/>
                  </a:cubicBezTo>
                  <a:cubicBezTo>
                    <a:pt x="527" y="1262"/>
                    <a:pt x="525" y="1261"/>
                    <a:pt x="524" y="1259"/>
                  </a:cubicBezTo>
                  <a:cubicBezTo>
                    <a:pt x="523" y="1258"/>
                    <a:pt x="523" y="1259"/>
                    <a:pt x="520" y="1259"/>
                  </a:cubicBezTo>
                  <a:cubicBezTo>
                    <a:pt x="517" y="1258"/>
                    <a:pt x="515" y="1253"/>
                    <a:pt x="514" y="1250"/>
                  </a:cubicBezTo>
                  <a:cubicBezTo>
                    <a:pt x="512" y="1248"/>
                    <a:pt x="510" y="1243"/>
                    <a:pt x="507" y="1243"/>
                  </a:cubicBezTo>
                  <a:cubicBezTo>
                    <a:pt x="504" y="1243"/>
                    <a:pt x="502" y="1246"/>
                    <a:pt x="500" y="1245"/>
                  </a:cubicBezTo>
                  <a:cubicBezTo>
                    <a:pt x="498" y="1244"/>
                    <a:pt x="497" y="1241"/>
                    <a:pt x="495" y="1237"/>
                  </a:cubicBezTo>
                  <a:cubicBezTo>
                    <a:pt x="492" y="1234"/>
                    <a:pt x="492" y="1235"/>
                    <a:pt x="491" y="1232"/>
                  </a:cubicBezTo>
                  <a:cubicBezTo>
                    <a:pt x="489" y="1229"/>
                    <a:pt x="493" y="1221"/>
                    <a:pt x="493" y="1221"/>
                  </a:cubicBezTo>
                  <a:cubicBezTo>
                    <a:pt x="493" y="1221"/>
                    <a:pt x="490" y="1226"/>
                    <a:pt x="487" y="1226"/>
                  </a:cubicBezTo>
                  <a:cubicBezTo>
                    <a:pt x="484" y="1227"/>
                    <a:pt x="481" y="1228"/>
                    <a:pt x="481" y="1228"/>
                  </a:cubicBezTo>
                  <a:cubicBezTo>
                    <a:pt x="481" y="1228"/>
                    <a:pt x="486" y="1232"/>
                    <a:pt x="487" y="1234"/>
                  </a:cubicBezTo>
                  <a:cubicBezTo>
                    <a:pt x="488" y="1235"/>
                    <a:pt x="487" y="1237"/>
                    <a:pt x="485" y="1237"/>
                  </a:cubicBezTo>
                  <a:cubicBezTo>
                    <a:pt x="483" y="1236"/>
                    <a:pt x="480" y="1230"/>
                    <a:pt x="478" y="1230"/>
                  </a:cubicBezTo>
                  <a:cubicBezTo>
                    <a:pt x="475" y="1229"/>
                    <a:pt x="470" y="1229"/>
                    <a:pt x="465" y="1231"/>
                  </a:cubicBezTo>
                  <a:cubicBezTo>
                    <a:pt x="461" y="1233"/>
                    <a:pt x="460" y="1234"/>
                    <a:pt x="457" y="1232"/>
                  </a:cubicBezTo>
                  <a:cubicBezTo>
                    <a:pt x="454" y="1230"/>
                    <a:pt x="450" y="1230"/>
                    <a:pt x="449" y="1231"/>
                  </a:cubicBezTo>
                  <a:cubicBezTo>
                    <a:pt x="448" y="1231"/>
                    <a:pt x="446" y="1233"/>
                    <a:pt x="445" y="1230"/>
                  </a:cubicBezTo>
                  <a:cubicBezTo>
                    <a:pt x="443" y="1228"/>
                    <a:pt x="441" y="1226"/>
                    <a:pt x="439" y="1228"/>
                  </a:cubicBezTo>
                  <a:cubicBezTo>
                    <a:pt x="436" y="1230"/>
                    <a:pt x="435" y="1233"/>
                    <a:pt x="434" y="1236"/>
                  </a:cubicBezTo>
                  <a:cubicBezTo>
                    <a:pt x="432" y="1239"/>
                    <a:pt x="429" y="1240"/>
                    <a:pt x="426" y="1240"/>
                  </a:cubicBezTo>
                  <a:cubicBezTo>
                    <a:pt x="423" y="1240"/>
                    <a:pt x="423" y="1243"/>
                    <a:pt x="420" y="1243"/>
                  </a:cubicBezTo>
                  <a:cubicBezTo>
                    <a:pt x="418" y="1244"/>
                    <a:pt x="417" y="1241"/>
                    <a:pt x="415" y="1245"/>
                  </a:cubicBezTo>
                  <a:cubicBezTo>
                    <a:pt x="412" y="1248"/>
                    <a:pt x="410" y="1248"/>
                    <a:pt x="409" y="1246"/>
                  </a:cubicBezTo>
                  <a:cubicBezTo>
                    <a:pt x="409" y="1245"/>
                    <a:pt x="408" y="1241"/>
                    <a:pt x="408" y="1241"/>
                  </a:cubicBezTo>
                  <a:cubicBezTo>
                    <a:pt x="408" y="1241"/>
                    <a:pt x="407" y="1247"/>
                    <a:pt x="405" y="1248"/>
                  </a:cubicBezTo>
                  <a:cubicBezTo>
                    <a:pt x="403" y="1250"/>
                    <a:pt x="399" y="1253"/>
                    <a:pt x="400" y="1255"/>
                  </a:cubicBezTo>
                  <a:cubicBezTo>
                    <a:pt x="401" y="1256"/>
                    <a:pt x="404" y="1260"/>
                    <a:pt x="402" y="1262"/>
                  </a:cubicBezTo>
                  <a:cubicBezTo>
                    <a:pt x="401" y="1263"/>
                    <a:pt x="400" y="1265"/>
                    <a:pt x="398" y="1265"/>
                  </a:cubicBezTo>
                  <a:cubicBezTo>
                    <a:pt x="396" y="1266"/>
                    <a:pt x="395" y="1265"/>
                    <a:pt x="393" y="1266"/>
                  </a:cubicBezTo>
                  <a:cubicBezTo>
                    <a:pt x="392" y="1268"/>
                    <a:pt x="388" y="1272"/>
                    <a:pt x="388" y="1272"/>
                  </a:cubicBezTo>
                  <a:cubicBezTo>
                    <a:pt x="388" y="1272"/>
                    <a:pt x="384" y="1270"/>
                    <a:pt x="384" y="1266"/>
                  </a:cubicBezTo>
                  <a:cubicBezTo>
                    <a:pt x="384" y="1262"/>
                    <a:pt x="386" y="1261"/>
                    <a:pt x="383" y="1256"/>
                  </a:cubicBezTo>
                  <a:cubicBezTo>
                    <a:pt x="381" y="1252"/>
                    <a:pt x="380" y="1251"/>
                    <a:pt x="377" y="1250"/>
                  </a:cubicBezTo>
                  <a:cubicBezTo>
                    <a:pt x="374" y="1248"/>
                    <a:pt x="371" y="1244"/>
                    <a:pt x="370" y="1244"/>
                  </a:cubicBezTo>
                  <a:cubicBezTo>
                    <a:pt x="369" y="1243"/>
                    <a:pt x="365" y="1241"/>
                    <a:pt x="362" y="1244"/>
                  </a:cubicBezTo>
                  <a:cubicBezTo>
                    <a:pt x="360" y="1246"/>
                    <a:pt x="362" y="1252"/>
                    <a:pt x="358" y="1252"/>
                  </a:cubicBezTo>
                  <a:cubicBezTo>
                    <a:pt x="354" y="1252"/>
                    <a:pt x="348" y="1253"/>
                    <a:pt x="348" y="1253"/>
                  </a:cubicBezTo>
                  <a:cubicBezTo>
                    <a:pt x="348" y="1253"/>
                    <a:pt x="345" y="1248"/>
                    <a:pt x="344" y="1247"/>
                  </a:cubicBezTo>
                  <a:cubicBezTo>
                    <a:pt x="344" y="1246"/>
                    <a:pt x="347" y="1245"/>
                    <a:pt x="347" y="1242"/>
                  </a:cubicBezTo>
                  <a:cubicBezTo>
                    <a:pt x="347" y="1239"/>
                    <a:pt x="347" y="1236"/>
                    <a:pt x="350" y="1235"/>
                  </a:cubicBezTo>
                  <a:cubicBezTo>
                    <a:pt x="353" y="1234"/>
                    <a:pt x="363" y="1232"/>
                    <a:pt x="366" y="1231"/>
                  </a:cubicBezTo>
                  <a:cubicBezTo>
                    <a:pt x="369" y="1230"/>
                    <a:pt x="370" y="1235"/>
                    <a:pt x="373" y="1235"/>
                  </a:cubicBezTo>
                  <a:cubicBezTo>
                    <a:pt x="375" y="1236"/>
                    <a:pt x="379" y="1230"/>
                    <a:pt x="381" y="1229"/>
                  </a:cubicBezTo>
                  <a:cubicBezTo>
                    <a:pt x="384" y="1228"/>
                    <a:pt x="385" y="1228"/>
                    <a:pt x="389" y="1226"/>
                  </a:cubicBezTo>
                  <a:cubicBezTo>
                    <a:pt x="394" y="1224"/>
                    <a:pt x="399" y="1221"/>
                    <a:pt x="402" y="1219"/>
                  </a:cubicBezTo>
                  <a:cubicBezTo>
                    <a:pt x="404" y="1217"/>
                    <a:pt x="405" y="1211"/>
                    <a:pt x="405" y="1211"/>
                  </a:cubicBezTo>
                  <a:cubicBezTo>
                    <a:pt x="405" y="1211"/>
                    <a:pt x="409" y="1212"/>
                    <a:pt x="413" y="1210"/>
                  </a:cubicBezTo>
                  <a:cubicBezTo>
                    <a:pt x="417" y="1207"/>
                    <a:pt x="416" y="1201"/>
                    <a:pt x="418" y="1198"/>
                  </a:cubicBezTo>
                  <a:cubicBezTo>
                    <a:pt x="419" y="1196"/>
                    <a:pt x="426" y="1195"/>
                    <a:pt x="426" y="1195"/>
                  </a:cubicBezTo>
                  <a:cubicBezTo>
                    <a:pt x="429" y="1196"/>
                    <a:pt x="429" y="1196"/>
                    <a:pt x="429" y="1196"/>
                  </a:cubicBezTo>
                  <a:cubicBezTo>
                    <a:pt x="429" y="1196"/>
                    <a:pt x="429" y="1192"/>
                    <a:pt x="431" y="1191"/>
                  </a:cubicBezTo>
                  <a:cubicBezTo>
                    <a:pt x="433" y="1189"/>
                    <a:pt x="441" y="1191"/>
                    <a:pt x="443" y="1190"/>
                  </a:cubicBezTo>
                  <a:cubicBezTo>
                    <a:pt x="445" y="1190"/>
                    <a:pt x="447" y="1180"/>
                    <a:pt x="447" y="1180"/>
                  </a:cubicBezTo>
                  <a:cubicBezTo>
                    <a:pt x="447" y="1180"/>
                    <a:pt x="457" y="1174"/>
                    <a:pt x="458" y="1173"/>
                  </a:cubicBezTo>
                  <a:cubicBezTo>
                    <a:pt x="460" y="1173"/>
                    <a:pt x="468" y="1166"/>
                    <a:pt x="468" y="1166"/>
                  </a:cubicBezTo>
                  <a:cubicBezTo>
                    <a:pt x="469" y="1165"/>
                    <a:pt x="470" y="1158"/>
                    <a:pt x="470" y="1156"/>
                  </a:cubicBezTo>
                  <a:cubicBezTo>
                    <a:pt x="471" y="1153"/>
                    <a:pt x="470" y="1151"/>
                    <a:pt x="472" y="1147"/>
                  </a:cubicBezTo>
                  <a:cubicBezTo>
                    <a:pt x="474" y="1144"/>
                    <a:pt x="474" y="1142"/>
                    <a:pt x="475" y="1140"/>
                  </a:cubicBezTo>
                  <a:cubicBezTo>
                    <a:pt x="475" y="1138"/>
                    <a:pt x="476" y="1135"/>
                    <a:pt x="476" y="1135"/>
                  </a:cubicBezTo>
                  <a:cubicBezTo>
                    <a:pt x="476" y="1135"/>
                    <a:pt x="482" y="1136"/>
                    <a:pt x="484" y="1137"/>
                  </a:cubicBezTo>
                  <a:cubicBezTo>
                    <a:pt x="486" y="1138"/>
                    <a:pt x="485" y="1141"/>
                    <a:pt x="490" y="1142"/>
                  </a:cubicBezTo>
                  <a:cubicBezTo>
                    <a:pt x="495" y="1142"/>
                    <a:pt x="495" y="1141"/>
                    <a:pt x="497" y="1138"/>
                  </a:cubicBezTo>
                  <a:cubicBezTo>
                    <a:pt x="499" y="1135"/>
                    <a:pt x="504" y="1134"/>
                    <a:pt x="505" y="1131"/>
                  </a:cubicBezTo>
                  <a:cubicBezTo>
                    <a:pt x="505" y="1128"/>
                    <a:pt x="505" y="1127"/>
                    <a:pt x="504" y="1125"/>
                  </a:cubicBezTo>
                  <a:cubicBezTo>
                    <a:pt x="502" y="1122"/>
                    <a:pt x="508" y="1122"/>
                    <a:pt x="507" y="1120"/>
                  </a:cubicBezTo>
                  <a:cubicBezTo>
                    <a:pt x="507" y="1118"/>
                    <a:pt x="507" y="1116"/>
                    <a:pt x="507" y="1116"/>
                  </a:cubicBezTo>
                  <a:cubicBezTo>
                    <a:pt x="507" y="1116"/>
                    <a:pt x="510" y="1117"/>
                    <a:pt x="515" y="1116"/>
                  </a:cubicBezTo>
                  <a:cubicBezTo>
                    <a:pt x="520" y="1115"/>
                    <a:pt x="521" y="1116"/>
                    <a:pt x="526" y="1116"/>
                  </a:cubicBezTo>
                  <a:cubicBezTo>
                    <a:pt x="530" y="1116"/>
                    <a:pt x="530" y="1116"/>
                    <a:pt x="533" y="1117"/>
                  </a:cubicBezTo>
                  <a:cubicBezTo>
                    <a:pt x="537" y="1117"/>
                    <a:pt x="543" y="1119"/>
                    <a:pt x="545" y="1117"/>
                  </a:cubicBezTo>
                  <a:cubicBezTo>
                    <a:pt x="547" y="1116"/>
                    <a:pt x="548" y="1119"/>
                    <a:pt x="554" y="1120"/>
                  </a:cubicBezTo>
                  <a:cubicBezTo>
                    <a:pt x="561" y="1121"/>
                    <a:pt x="563" y="1120"/>
                    <a:pt x="568" y="1122"/>
                  </a:cubicBezTo>
                  <a:cubicBezTo>
                    <a:pt x="573" y="1124"/>
                    <a:pt x="579" y="1131"/>
                    <a:pt x="583" y="1132"/>
                  </a:cubicBezTo>
                  <a:cubicBezTo>
                    <a:pt x="586" y="1132"/>
                    <a:pt x="587" y="1131"/>
                    <a:pt x="589" y="1132"/>
                  </a:cubicBezTo>
                  <a:cubicBezTo>
                    <a:pt x="591" y="1132"/>
                    <a:pt x="591" y="1129"/>
                    <a:pt x="597" y="1130"/>
                  </a:cubicBezTo>
                  <a:cubicBezTo>
                    <a:pt x="604" y="1131"/>
                    <a:pt x="609" y="1135"/>
                    <a:pt x="612" y="1133"/>
                  </a:cubicBezTo>
                  <a:cubicBezTo>
                    <a:pt x="615" y="1130"/>
                    <a:pt x="612" y="1127"/>
                    <a:pt x="614" y="1123"/>
                  </a:cubicBezTo>
                  <a:cubicBezTo>
                    <a:pt x="616" y="1120"/>
                    <a:pt x="615" y="1118"/>
                    <a:pt x="620" y="1114"/>
                  </a:cubicBezTo>
                  <a:cubicBezTo>
                    <a:pt x="624" y="1109"/>
                    <a:pt x="629" y="1103"/>
                    <a:pt x="630" y="1102"/>
                  </a:cubicBezTo>
                  <a:cubicBezTo>
                    <a:pt x="631" y="1101"/>
                    <a:pt x="638" y="1098"/>
                    <a:pt x="640" y="1097"/>
                  </a:cubicBezTo>
                  <a:cubicBezTo>
                    <a:pt x="641" y="1097"/>
                    <a:pt x="648" y="1095"/>
                    <a:pt x="650" y="1091"/>
                  </a:cubicBezTo>
                  <a:cubicBezTo>
                    <a:pt x="653" y="1087"/>
                    <a:pt x="649" y="1086"/>
                    <a:pt x="655" y="1083"/>
                  </a:cubicBezTo>
                  <a:cubicBezTo>
                    <a:pt x="660" y="1080"/>
                    <a:pt x="673" y="1066"/>
                    <a:pt x="673" y="1066"/>
                  </a:cubicBezTo>
                  <a:cubicBezTo>
                    <a:pt x="673" y="1066"/>
                    <a:pt x="651" y="1080"/>
                    <a:pt x="647" y="1083"/>
                  </a:cubicBezTo>
                  <a:cubicBezTo>
                    <a:pt x="643" y="1086"/>
                    <a:pt x="638" y="1088"/>
                    <a:pt x="634" y="1088"/>
                  </a:cubicBezTo>
                  <a:cubicBezTo>
                    <a:pt x="629" y="1088"/>
                    <a:pt x="624" y="1083"/>
                    <a:pt x="619" y="1087"/>
                  </a:cubicBezTo>
                  <a:cubicBezTo>
                    <a:pt x="615" y="1091"/>
                    <a:pt x="611" y="1095"/>
                    <a:pt x="608" y="1098"/>
                  </a:cubicBezTo>
                  <a:cubicBezTo>
                    <a:pt x="604" y="1102"/>
                    <a:pt x="597" y="1105"/>
                    <a:pt x="590" y="1104"/>
                  </a:cubicBezTo>
                  <a:cubicBezTo>
                    <a:pt x="583" y="1103"/>
                    <a:pt x="575" y="1101"/>
                    <a:pt x="571" y="1097"/>
                  </a:cubicBezTo>
                  <a:cubicBezTo>
                    <a:pt x="568" y="1093"/>
                    <a:pt x="563" y="1088"/>
                    <a:pt x="560" y="1087"/>
                  </a:cubicBezTo>
                  <a:cubicBezTo>
                    <a:pt x="558" y="1086"/>
                    <a:pt x="558" y="1083"/>
                    <a:pt x="554" y="1076"/>
                  </a:cubicBezTo>
                  <a:cubicBezTo>
                    <a:pt x="551" y="1068"/>
                    <a:pt x="553" y="1067"/>
                    <a:pt x="553" y="1065"/>
                  </a:cubicBezTo>
                  <a:cubicBezTo>
                    <a:pt x="552" y="1063"/>
                    <a:pt x="547" y="1063"/>
                    <a:pt x="544" y="1066"/>
                  </a:cubicBezTo>
                  <a:cubicBezTo>
                    <a:pt x="541" y="1069"/>
                    <a:pt x="535" y="1069"/>
                    <a:pt x="532" y="1068"/>
                  </a:cubicBezTo>
                  <a:cubicBezTo>
                    <a:pt x="529" y="1066"/>
                    <a:pt x="526" y="1065"/>
                    <a:pt x="523" y="1067"/>
                  </a:cubicBezTo>
                  <a:cubicBezTo>
                    <a:pt x="521" y="1068"/>
                    <a:pt x="519" y="1070"/>
                    <a:pt x="515" y="1067"/>
                  </a:cubicBezTo>
                  <a:cubicBezTo>
                    <a:pt x="512" y="1064"/>
                    <a:pt x="511" y="1060"/>
                    <a:pt x="512" y="1058"/>
                  </a:cubicBezTo>
                  <a:cubicBezTo>
                    <a:pt x="513" y="1055"/>
                    <a:pt x="519" y="1055"/>
                    <a:pt x="521" y="1056"/>
                  </a:cubicBezTo>
                  <a:cubicBezTo>
                    <a:pt x="524" y="1057"/>
                    <a:pt x="533" y="1052"/>
                    <a:pt x="533" y="1052"/>
                  </a:cubicBezTo>
                  <a:cubicBezTo>
                    <a:pt x="533" y="1052"/>
                    <a:pt x="523" y="1051"/>
                    <a:pt x="521" y="1049"/>
                  </a:cubicBezTo>
                  <a:cubicBezTo>
                    <a:pt x="520" y="1046"/>
                    <a:pt x="517" y="1049"/>
                    <a:pt x="513" y="1048"/>
                  </a:cubicBezTo>
                  <a:cubicBezTo>
                    <a:pt x="510" y="1048"/>
                    <a:pt x="509" y="1045"/>
                    <a:pt x="508" y="1043"/>
                  </a:cubicBezTo>
                  <a:cubicBezTo>
                    <a:pt x="508" y="1040"/>
                    <a:pt x="512" y="1036"/>
                    <a:pt x="509" y="1035"/>
                  </a:cubicBezTo>
                  <a:cubicBezTo>
                    <a:pt x="507" y="1033"/>
                    <a:pt x="505" y="1038"/>
                    <a:pt x="501" y="1037"/>
                  </a:cubicBezTo>
                  <a:cubicBezTo>
                    <a:pt x="496" y="1036"/>
                    <a:pt x="489" y="1035"/>
                    <a:pt x="486" y="1035"/>
                  </a:cubicBezTo>
                  <a:cubicBezTo>
                    <a:pt x="482" y="1035"/>
                    <a:pt x="481" y="1038"/>
                    <a:pt x="479" y="1041"/>
                  </a:cubicBezTo>
                  <a:cubicBezTo>
                    <a:pt x="476" y="1044"/>
                    <a:pt x="476" y="1045"/>
                    <a:pt x="472" y="1045"/>
                  </a:cubicBezTo>
                  <a:cubicBezTo>
                    <a:pt x="469" y="1045"/>
                    <a:pt x="468" y="1043"/>
                    <a:pt x="466" y="1043"/>
                  </a:cubicBezTo>
                  <a:cubicBezTo>
                    <a:pt x="464" y="1044"/>
                    <a:pt x="459" y="1050"/>
                    <a:pt x="455" y="1049"/>
                  </a:cubicBezTo>
                  <a:cubicBezTo>
                    <a:pt x="451" y="1048"/>
                    <a:pt x="450" y="1045"/>
                    <a:pt x="448" y="1041"/>
                  </a:cubicBezTo>
                  <a:cubicBezTo>
                    <a:pt x="446" y="1038"/>
                    <a:pt x="444" y="1036"/>
                    <a:pt x="444" y="1036"/>
                  </a:cubicBezTo>
                  <a:cubicBezTo>
                    <a:pt x="444" y="1036"/>
                    <a:pt x="447" y="1038"/>
                    <a:pt x="454" y="1036"/>
                  </a:cubicBezTo>
                  <a:cubicBezTo>
                    <a:pt x="461" y="1034"/>
                    <a:pt x="465" y="1031"/>
                    <a:pt x="465" y="1031"/>
                  </a:cubicBezTo>
                  <a:cubicBezTo>
                    <a:pt x="465" y="1031"/>
                    <a:pt x="457" y="1034"/>
                    <a:pt x="453" y="1033"/>
                  </a:cubicBezTo>
                  <a:cubicBezTo>
                    <a:pt x="449" y="1033"/>
                    <a:pt x="446" y="1031"/>
                    <a:pt x="444" y="1031"/>
                  </a:cubicBezTo>
                  <a:cubicBezTo>
                    <a:pt x="441" y="1030"/>
                    <a:pt x="439" y="1032"/>
                    <a:pt x="439" y="1032"/>
                  </a:cubicBezTo>
                  <a:cubicBezTo>
                    <a:pt x="439" y="1032"/>
                    <a:pt x="437" y="1028"/>
                    <a:pt x="435" y="1026"/>
                  </a:cubicBezTo>
                  <a:cubicBezTo>
                    <a:pt x="434" y="1025"/>
                    <a:pt x="443" y="1024"/>
                    <a:pt x="445" y="1020"/>
                  </a:cubicBezTo>
                  <a:cubicBezTo>
                    <a:pt x="447" y="1015"/>
                    <a:pt x="449" y="1016"/>
                    <a:pt x="447" y="1012"/>
                  </a:cubicBezTo>
                  <a:cubicBezTo>
                    <a:pt x="445" y="1009"/>
                    <a:pt x="440" y="1007"/>
                    <a:pt x="436" y="1007"/>
                  </a:cubicBezTo>
                  <a:cubicBezTo>
                    <a:pt x="432" y="1007"/>
                    <a:pt x="430" y="1004"/>
                    <a:pt x="430" y="1004"/>
                  </a:cubicBezTo>
                  <a:cubicBezTo>
                    <a:pt x="430" y="1004"/>
                    <a:pt x="433" y="1004"/>
                    <a:pt x="434" y="1002"/>
                  </a:cubicBezTo>
                  <a:cubicBezTo>
                    <a:pt x="435" y="999"/>
                    <a:pt x="436" y="999"/>
                    <a:pt x="441" y="997"/>
                  </a:cubicBezTo>
                  <a:cubicBezTo>
                    <a:pt x="446" y="996"/>
                    <a:pt x="453" y="994"/>
                    <a:pt x="453" y="993"/>
                  </a:cubicBezTo>
                  <a:cubicBezTo>
                    <a:pt x="454" y="993"/>
                    <a:pt x="455" y="988"/>
                    <a:pt x="456" y="987"/>
                  </a:cubicBezTo>
                  <a:cubicBezTo>
                    <a:pt x="456" y="986"/>
                    <a:pt x="463" y="988"/>
                    <a:pt x="464" y="990"/>
                  </a:cubicBezTo>
                  <a:cubicBezTo>
                    <a:pt x="465" y="993"/>
                    <a:pt x="470" y="990"/>
                    <a:pt x="473" y="991"/>
                  </a:cubicBezTo>
                  <a:cubicBezTo>
                    <a:pt x="475" y="992"/>
                    <a:pt x="474" y="989"/>
                    <a:pt x="479" y="987"/>
                  </a:cubicBezTo>
                  <a:cubicBezTo>
                    <a:pt x="483" y="985"/>
                    <a:pt x="484" y="986"/>
                    <a:pt x="485" y="983"/>
                  </a:cubicBezTo>
                  <a:cubicBezTo>
                    <a:pt x="486" y="981"/>
                    <a:pt x="489" y="981"/>
                    <a:pt x="491" y="981"/>
                  </a:cubicBezTo>
                  <a:cubicBezTo>
                    <a:pt x="493" y="981"/>
                    <a:pt x="493" y="979"/>
                    <a:pt x="497" y="979"/>
                  </a:cubicBezTo>
                  <a:cubicBezTo>
                    <a:pt x="500" y="980"/>
                    <a:pt x="504" y="981"/>
                    <a:pt x="508" y="981"/>
                  </a:cubicBezTo>
                  <a:cubicBezTo>
                    <a:pt x="511" y="980"/>
                    <a:pt x="514" y="978"/>
                    <a:pt x="515" y="976"/>
                  </a:cubicBezTo>
                  <a:cubicBezTo>
                    <a:pt x="517" y="975"/>
                    <a:pt x="521" y="973"/>
                    <a:pt x="521" y="973"/>
                  </a:cubicBezTo>
                  <a:cubicBezTo>
                    <a:pt x="521" y="973"/>
                    <a:pt x="525" y="974"/>
                    <a:pt x="527" y="973"/>
                  </a:cubicBezTo>
                  <a:cubicBezTo>
                    <a:pt x="529" y="972"/>
                    <a:pt x="542" y="965"/>
                    <a:pt x="546" y="955"/>
                  </a:cubicBezTo>
                  <a:cubicBezTo>
                    <a:pt x="551" y="945"/>
                    <a:pt x="554" y="936"/>
                    <a:pt x="554" y="936"/>
                  </a:cubicBezTo>
                  <a:cubicBezTo>
                    <a:pt x="564" y="933"/>
                    <a:pt x="564" y="933"/>
                    <a:pt x="564" y="933"/>
                  </a:cubicBezTo>
                  <a:cubicBezTo>
                    <a:pt x="554" y="931"/>
                    <a:pt x="554" y="931"/>
                    <a:pt x="554" y="931"/>
                  </a:cubicBezTo>
                  <a:cubicBezTo>
                    <a:pt x="552" y="921"/>
                    <a:pt x="552" y="921"/>
                    <a:pt x="552" y="921"/>
                  </a:cubicBezTo>
                  <a:cubicBezTo>
                    <a:pt x="552" y="921"/>
                    <a:pt x="555" y="916"/>
                    <a:pt x="555" y="914"/>
                  </a:cubicBezTo>
                  <a:cubicBezTo>
                    <a:pt x="556" y="913"/>
                    <a:pt x="561" y="909"/>
                    <a:pt x="561" y="909"/>
                  </a:cubicBezTo>
                  <a:cubicBezTo>
                    <a:pt x="553" y="893"/>
                    <a:pt x="553" y="893"/>
                    <a:pt x="553" y="893"/>
                  </a:cubicBezTo>
                  <a:cubicBezTo>
                    <a:pt x="553" y="893"/>
                    <a:pt x="557" y="887"/>
                    <a:pt x="557" y="885"/>
                  </a:cubicBezTo>
                  <a:cubicBezTo>
                    <a:pt x="557" y="883"/>
                    <a:pt x="562" y="880"/>
                    <a:pt x="562" y="880"/>
                  </a:cubicBezTo>
                  <a:cubicBezTo>
                    <a:pt x="562" y="880"/>
                    <a:pt x="557" y="879"/>
                    <a:pt x="553" y="878"/>
                  </a:cubicBezTo>
                  <a:cubicBezTo>
                    <a:pt x="549" y="877"/>
                    <a:pt x="544" y="877"/>
                    <a:pt x="542" y="878"/>
                  </a:cubicBezTo>
                  <a:cubicBezTo>
                    <a:pt x="540" y="878"/>
                    <a:pt x="535" y="877"/>
                    <a:pt x="535" y="877"/>
                  </a:cubicBezTo>
                  <a:cubicBezTo>
                    <a:pt x="535" y="877"/>
                    <a:pt x="529" y="883"/>
                    <a:pt x="529" y="883"/>
                  </a:cubicBezTo>
                  <a:cubicBezTo>
                    <a:pt x="528" y="884"/>
                    <a:pt x="524" y="891"/>
                    <a:pt x="524" y="891"/>
                  </a:cubicBezTo>
                  <a:cubicBezTo>
                    <a:pt x="524" y="891"/>
                    <a:pt x="519" y="886"/>
                    <a:pt x="519" y="886"/>
                  </a:cubicBezTo>
                  <a:cubicBezTo>
                    <a:pt x="518" y="885"/>
                    <a:pt x="515" y="886"/>
                    <a:pt x="513" y="886"/>
                  </a:cubicBezTo>
                  <a:cubicBezTo>
                    <a:pt x="511" y="886"/>
                    <a:pt x="503" y="888"/>
                    <a:pt x="503" y="888"/>
                  </a:cubicBezTo>
                  <a:cubicBezTo>
                    <a:pt x="503" y="888"/>
                    <a:pt x="506" y="881"/>
                    <a:pt x="508" y="880"/>
                  </a:cubicBezTo>
                  <a:cubicBezTo>
                    <a:pt x="509" y="878"/>
                    <a:pt x="523" y="868"/>
                    <a:pt x="523" y="868"/>
                  </a:cubicBezTo>
                  <a:cubicBezTo>
                    <a:pt x="523" y="868"/>
                    <a:pt x="527" y="869"/>
                    <a:pt x="529" y="867"/>
                  </a:cubicBezTo>
                  <a:cubicBezTo>
                    <a:pt x="531" y="865"/>
                    <a:pt x="543" y="858"/>
                    <a:pt x="544" y="857"/>
                  </a:cubicBezTo>
                  <a:cubicBezTo>
                    <a:pt x="545" y="855"/>
                    <a:pt x="548" y="850"/>
                    <a:pt x="552" y="847"/>
                  </a:cubicBezTo>
                  <a:cubicBezTo>
                    <a:pt x="556" y="844"/>
                    <a:pt x="557" y="843"/>
                    <a:pt x="560" y="839"/>
                  </a:cubicBezTo>
                  <a:cubicBezTo>
                    <a:pt x="563" y="836"/>
                    <a:pt x="567" y="835"/>
                    <a:pt x="568" y="835"/>
                  </a:cubicBezTo>
                  <a:cubicBezTo>
                    <a:pt x="570" y="835"/>
                    <a:pt x="572" y="837"/>
                    <a:pt x="578" y="835"/>
                  </a:cubicBezTo>
                  <a:cubicBezTo>
                    <a:pt x="584" y="833"/>
                    <a:pt x="590" y="832"/>
                    <a:pt x="592" y="832"/>
                  </a:cubicBezTo>
                  <a:cubicBezTo>
                    <a:pt x="593" y="832"/>
                    <a:pt x="594" y="826"/>
                    <a:pt x="594" y="826"/>
                  </a:cubicBezTo>
                  <a:cubicBezTo>
                    <a:pt x="594" y="826"/>
                    <a:pt x="599" y="829"/>
                    <a:pt x="603" y="832"/>
                  </a:cubicBezTo>
                  <a:cubicBezTo>
                    <a:pt x="608" y="835"/>
                    <a:pt x="613" y="837"/>
                    <a:pt x="615" y="836"/>
                  </a:cubicBezTo>
                  <a:cubicBezTo>
                    <a:pt x="617" y="835"/>
                    <a:pt x="622" y="832"/>
                    <a:pt x="624" y="832"/>
                  </a:cubicBezTo>
                  <a:cubicBezTo>
                    <a:pt x="626" y="832"/>
                    <a:pt x="634" y="830"/>
                    <a:pt x="635" y="830"/>
                  </a:cubicBezTo>
                  <a:cubicBezTo>
                    <a:pt x="637" y="830"/>
                    <a:pt x="643" y="836"/>
                    <a:pt x="646" y="838"/>
                  </a:cubicBezTo>
                  <a:cubicBezTo>
                    <a:pt x="648" y="841"/>
                    <a:pt x="649" y="848"/>
                    <a:pt x="653" y="847"/>
                  </a:cubicBezTo>
                  <a:cubicBezTo>
                    <a:pt x="657" y="845"/>
                    <a:pt x="654" y="841"/>
                    <a:pt x="653" y="838"/>
                  </a:cubicBezTo>
                  <a:cubicBezTo>
                    <a:pt x="653" y="836"/>
                    <a:pt x="649" y="828"/>
                    <a:pt x="649" y="827"/>
                  </a:cubicBezTo>
                  <a:cubicBezTo>
                    <a:pt x="649" y="826"/>
                    <a:pt x="661" y="823"/>
                    <a:pt x="662" y="823"/>
                  </a:cubicBezTo>
                  <a:cubicBezTo>
                    <a:pt x="663" y="822"/>
                    <a:pt x="665" y="837"/>
                    <a:pt x="666" y="840"/>
                  </a:cubicBezTo>
                  <a:cubicBezTo>
                    <a:pt x="667" y="842"/>
                    <a:pt x="671" y="845"/>
                    <a:pt x="674" y="845"/>
                  </a:cubicBezTo>
                  <a:cubicBezTo>
                    <a:pt x="677" y="845"/>
                    <a:pt x="683" y="844"/>
                    <a:pt x="683" y="843"/>
                  </a:cubicBezTo>
                  <a:cubicBezTo>
                    <a:pt x="683" y="842"/>
                    <a:pt x="686" y="838"/>
                    <a:pt x="686" y="838"/>
                  </a:cubicBezTo>
                  <a:cubicBezTo>
                    <a:pt x="686" y="838"/>
                    <a:pt x="680" y="842"/>
                    <a:pt x="675" y="839"/>
                  </a:cubicBezTo>
                  <a:cubicBezTo>
                    <a:pt x="671" y="836"/>
                    <a:pt x="669" y="830"/>
                    <a:pt x="668" y="827"/>
                  </a:cubicBezTo>
                  <a:cubicBezTo>
                    <a:pt x="667" y="824"/>
                    <a:pt x="664" y="816"/>
                    <a:pt x="664" y="816"/>
                  </a:cubicBezTo>
                  <a:cubicBezTo>
                    <a:pt x="663" y="815"/>
                    <a:pt x="660" y="802"/>
                    <a:pt x="660" y="802"/>
                  </a:cubicBezTo>
                  <a:cubicBezTo>
                    <a:pt x="660" y="802"/>
                    <a:pt x="677" y="789"/>
                    <a:pt x="678" y="786"/>
                  </a:cubicBezTo>
                  <a:cubicBezTo>
                    <a:pt x="678" y="784"/>
                    <a:pt x="673" y="780"/>
                    <a:pt x="670" y="776"/>
                  </a:cubicBezTo>
                  <a:cubicBezTo>
                    <a:pt x="668" y="772"/>
                    <a:pt x="671" y="768"/>
                    <a:pt x="672" y="765"/>
                  </a:cubicBezTo>
                  <a:cubicBezTo>
                    <a:pt x="672" y="761"/>
                    <a:pt x="672" y="758"/>
                    <a:pt x="674" y="756"/>
                  </a:cubicBezTo>
                  <a:cubicBezTo>
                    <a:pt x="677" y="755"/>
                    <a:pt x="683" y="754"/>
                    <a:pt x="685" y="753"/>
                  </a:cubicBezTo>
                  <a:cubicBezTo>
                    <a:pt x="687" y="752"/>
                    <a:pt x="694" y="752"/>
                    <a:pt x="689" y="748"/>
                  </a:cubicBezTo>
                  <a:cubicBezTo>
                    <a:pt x="685" y="744"/>
                    <a:pt x="684" y="741"/>
                    <a:pt x="688" y="738"/>
                  </a:cubicBezTo>
                  <a:cubicBezTo>
                    <a:pt x="692" y="736"/>
                    <a:pt x="697" y="736"/>
                    <a:pt x="696" y="730"/>
                  </a:cubicBezTo>
                  <a:cubicBezTo>
                    <a:pt x="694" y="725"/>
                    <a:pt x="697" y="717"/>
                    <a:pt x="697" y="717"/>
                  </a:cubicBezTo>
                  <a:cubicBezTo>
                    <a:pt x="697" y="717"/>
                    <a:pt x="688" y="724"/>
                    <a:pt x="687" y="724"/>
                  </a:cubicBezTo>
                  <a:cubicBezTo>
                    <a:pt x="686" y="725"/>
                    <a:pt x="683" y="722"/>
                    <a:pt x="683" y="719"/>
                  </a:cubicBezTo>
                  <a:cubicBezTo>
                    <a:pt x="683" y="716"/>
                    <a:pt x="683" y="714"/>
                    <a:pt x="683" y="714"/>
                  </a:cubicBezTo>
                  <a:cubicBezTo>
                    <a:pt x="683" y="714"/>
                    <a:pt x="676" y="721"/>
                    <a:pt x="675" y="723"/>
                  </a:cubicBezTo>
                  <a:cubicBezTo>
                    <a:pt x="674" y="726"/>
                    <a:pt x="668" y="730"/>
                    <a:pt x="668" y="730"/>
                  </a:cubicBezTo>
                  <a:cubicBezTo>
                    <a:pt x="668" y="732"/>
                    <a:pt x="668" y="732"/>
                    <a:pt x="668" y="732"/>
                  </a:cubicBezTo>
                  <a:cubicBezTo>
                    <a:pt x="662" y="727"/>
                    <a:pt x="662" y="727"/>
                    <a:pt x="662" y="727"/>
                  </a:cubicBezTo>
                  <a:cubicBezTo>
                    <a:pt x="662" y="727"/>
                    <a:pt x="662" y="730"/>
                    <a:pt x="663" y="732"/>
                  </a:cubicBezTo>
                  <a:cubicBezTo>
                    <a:pt x="664" y="734"/>
                    <a:pt x="663" y="734"/>
                    <a:pt x="663" y="734"/>
                  </a:cubicBezTo>
                  <a:cubicBezTo>
                    <a:pt x="663" y="734"/>
                    <a:pt x="661" y="731"/>
                    <a:pt x="660" y="729"/>
                  </a:cubicBezTo>
                  <a:cubicBezTo>
                    <a:pt x="659" y="727"/>
                    <a:pt x="660" y="726"/>
                    <a:pt x="661" y="723"/>
                  </a:cubicBezTo>
                  <a:cubicBezTo>
                    <a:pt x="662" y="720"/>
                    <a:pt x="664" y="718"/>
                    <a:pt x="665" y="715"/>
                  </a:cubicBezTo>
                  <a:cubicBezTo>
                    <a:pt x="666" y="712"/>
                    <a:pt x="667" y="708"/>
                    <a:pt x="667" y="708"/>
                  </a:cubicBezTo>
                  <a:cubicBezTo>
                    <a:pt x="667" y="708"/>
                    <a:pt x="663" y="713"/>
                    <a:pt x="662" y="714"/>
                  </a:cubicBezTo>
                  <a:cubicBezTo>
                    <a:pt x="661" y="714"/>
                    <a:pt x="657" y="712"/>
                    <a:pt x="657" y="712"/>
                  </a:cubicBezTo>
                  <a:cubicBezTo>
                    <a:pt x="657" y="712"/>
                    <a:pt x="655" y="704"/>
                    <a:pt x="654" y="703"/>
                  </a:cubicBezTo>
                  <a:cubicBezTo>
                    <a:pt x="653" y="701"/>
                    <a:pt x="653" y="691"/>
                    <a:pt x="653" y="691"/>
                  </a:cubicBezTo>
                  <a:cubicBezTo>
                    <a:pt x="640" y="667"/>
                    <a:pt x="640" y="667"/>
                    <a:pt x="640" y="667"/>
                  </a:cubicBezTo>
                  <a:cubicBezTo>
                    <a:pt x="640" y="667"/>
                    <a:pt x="644" y="661"/>
                    <a:pt x="646" y="655"/>
                  </a:cubicBezTo>
                  <a:cubicBezTo>
                    <a:pt x="647" y="649"/>
                    <a:pt x="650" y="645"/>
                    <a:pt x="653" y="640"/>
                  </a:cubicBezTo>
                  <a:cubicBezTo>
                    <a:pt x="656" y="635"/>
                    <a:pt x="662" y="633"/>
                    <a:pt x="662" y="631"/>
                  </a:cubicBezTo>
                  <a:cubicBezTo>
                    <a:pt x="662" y="630"/>
                    <a:pt x="662" y="628"/>
                    <a:pt x="664" y="623"/>
                  </a:cubicBezTo>
                  <a:cubicBezTo>
                    <a:pt x="666" y="619"/>
                    <a:pt x="669" y="616"/>
                    <a:pt x="670" y="614"/>
                  </a:cubicBezTo>
                  <a:cubicBezTo>
                    <a:pt x="672" y="613"/>
                    <a:pt x="674" y="617"/>
                    <a:pt x="676" y="616"/>
                  </a:cubicBezTo>
                  <a:cubicBezTo>
                    <a:pt x="678" y="616"/>
                    <a:pt x="673" y="613"/>
                    <a:pt x="676" y="611"/>
                  </a:cubicBezTo>
                  <a:cubicBezTo>
                    <a:pt x="679" y="609"/>
                    <a:pt x="680" y="608"/>
                    <a:pt x="683" y="610"/>
                  </a:cubicBezTo>
                  <a:cubicBezTo>
                    <a:pt x="686" y="612"/>
                    <a:pt x="695" y="613"/>
                    <a:pt x="696" y="611"/>
                  </a:cubicBezTo>
                  <a:cubicBezTo>
                    <a:pt x="696" y="609"/>
                    <a:pt x="689" y="607"/>
                    <a:pt x="686" y="607"/>
                  </a:cubicBezTo>
                  <a:cubicBezTo>
                    <a:pt x="683" y="606"/>
                    <a:pt x="674" y="606"/>
                    <a:pt x="670" y="603"/>
                  </a:cubicBezTo>
                  <a:cubicBezTo>
                    <a:pt x="667" y="601"/>
                    <a:pt x="657" y="600"/>
                    <a:pt x="657" y="600"/>
                  </a:cubicBezTo>
                  <a:cubicBezTo>
                    <a:pt x="657" y="600"/>
                    <a:pt x="655" y="602"/>
                    <a:pt x="655" y="607"/>
                  </a:cubicBezTo>
                  <a:cubicBezTo>
                    <a:pt x="655" y="611"/>
                    <a:pt x="654" y="614"/>
                    <a:pt x="652" y="614"/>
                  </a:cubicBezTo>
                  <a:cubicBezTo>
                    <a:pt x="650" y="614"/>
                    <a:pt x="643" y="612"/>
                    <a:pt x="643" y="612"/>
                  </a:cubicBezTo>
                  <a:cubicBezTo>
                    <a:pt x="639" y="616"/>
                    <a:pt x="639" y="616"/>
                    <a:pt x="639" y="616"/>
                  </a:cubicBezTo>
                  <a:cubicBezTo>
                    <a:pt x="639" y="616"/>
                    <a:pt x="633" y="614"/>
                    <a:pt x="633" y="614"/>
                  </a:cubicBezTo>
                  <a:cubicBezTo>
                    <a:pt x="632" y="614"/>
                    <a:pt x="631" y="619"/>
                    <a:pt x="631" y="619"/>
                  </a:cubicBezTo>
                  <a:cubicBezTo>
                    <a:pt x="631" y="619"/>
                    <a:pt x="621" y="624"/>
                    <a:pt x="619" y="623"/>
                  </a:cubicBezTo>
                  <a:cubicBezTo>
                    <a:pt x="617" y="623"/>
                    <a:pt x="614" y="621"/>
                    <a:pt x="614" y="620"/>
                  </a:cubicBezTo>
                  <a:cubicBezTo>
                    <a:pt x="614" y="620"/>
                    <a:pt x="615" y="614"/>
                    <a:pt x="613" y="614"/>
                  </a:cubicBezTo>
                  <a:cubicBezTo>
                    <a:pt x="611" y="615"/>
                    <a:pt x="611" y="621"/>
                    <a:pt x="609" y="621"/>
                  </a:cubicBezTo>
                  <a:cubicBezTo>
                    <a:pt x="607" y="621"/>
                    <a:pt x="605" y="617"/>
                    <a:pt x="603" y="615"/>
                  </a:cubicBezTo>
                  <a:cubicBezTo>
                    <a:pt x="602" y="613"/>
                    <a:pt x="602" y="608"/>
                    <a:pt x="602" y="608"/>
                  </a:cubicBezTo>
                  <a:cubicBezTo>
                    <a:pt x="601" y="608"/>
                    <a:pt x="596" y="610"/>
                    <a:pt x="596" y="609"/>
                  </a:cubicBezTo>
                  <a:cubicBezTo>
                    <a:pt x="595" y="609"/>
                    <a:pt x="593" y="606"/>
                    <a:pt x="591" y="604"/>
                  </a:cubicBezTo>
                  <a:cubicBezTo>
                    <a:pt x="590" y="602"/>
                    <a:pt x="590" y="599"/>
                    <a:pt x="590" y="599"/>
                  </a:cubicBezTo>
                  <a:cubicBezTo>
                    <a:pt x="590" y="599"/>
                    <a:pt x="585" y="601"/>
                    <a:pt x="586" y="605"/>
                  </a:cubicBezTo>
                  <a:cubicBezTo>
                    <a:pt x="587" y="610"/>
                    <a:pt x="591" y="614"/>
                    <a:pt x="591" y="614"/>
                  </a:cubicBezTo>
                  <a:cubicBezTo>
                    <a:pt x="591" y="614"/>
                    <a:pt x="588" y="619"/>
                    <a:pt x="588" y="621"/>
                  </a:cubicBezTo>
                  <a:cubicBezTo>
                    <a:pt x="588" y="622"/>
                    <a:pt x="588" y="625"/>
                    <a:pt x="587" y="626"/>
                  </a:cubicBezTo>
                  <a:cubicBezTo>
                    <a:pt x="587" y="628"/>
                    <a:pt x="584" y="631"/>
                    <a:pt x="584" y="631"/>
                  </a:cubicBezTo>
                  <a:cubicBezTo>
                    <a:pt x="583" y="631"/>
                    <a:pt x="580" y="627"/>
                    <a:pt x="577" y="626"/>
                  </a:cubicBezTo>
                  <a:cubicBezTo>
                    <a:pt x="575" y="624"/>
                    <a:pt x="573" y="622"/>
                    <a:pt x="573" y="620"/>
                  </a:cubicBezTo>
                  <a:cubicBezTo>
                    <a:pt x="572" y="618"/>
                    <a:pt x="569" y="614"/>
                    <a:pt x="567" y="612"/>
                  </a:cubicBezTo>
                  <a:cubicBezTo>
                    <a:pt x="566" y="611"/>
                    <a:pt x="563" y="610"/>
                    <a:pt x="561" y="607"/>
                  </a:cubicBezTo>
                  <a:cubicBezTo>
                    <a:pt x="558" y="604"/>
                    <a:pt x="556" y="601"/>
                    <a:pt x="555" y="599"/>
                  </a:cubicBezTo>
                  <a:cubicBezTo>
                    <a:pt x="553" y="596"/>
                    <a:pt x="549" y="598"/>
                    <a:pt x="547" y="600"/>
                  </a:cubicBezTo>
                  <a:cubicBezTo>
                    <a:pt x="545" y="601"/>
                    <a:pt x="542" y="604"/>
                    <a:pt x="541" y="608"/>
                  </a:cubicBezTo>
                  <a:cubicBezTo>
                    <a:pt x="541" y="611"/>
                    <a:pt x="544" y="614"/>
                    <a:pt x="544" y="617"/>
                  </a:cubicBezTo>
                  <a:cubicBezTo>
                    <a:pt x="544" y="619"/>
                    <a:pt x="547" y="619"/>
                    <a:pt x="546" y="623"/>
                  </a:cubicBezTo>
                  <a:cubicBezTo>
                    <a:pt x="545" y="627"/>
                    <a:pt x="543" y="630"/>
                    <a:pt x="541" y="627"/>
                  </a:cubicBezTo>
                  <a:cubicBezTo>
                    <a:pt x="538" y="624"/>
                    <a:pt x="539" y="622"/>
                    <a:pt x="538" y="617"/>
                  </a:cubicBezTo>
                  <a:cubicBezTo>
                    <a:pt x="537" y="612"/>
                    <a:pt x="537" y="607"/>
                    <a:pt x="535" y="604"/>
                  </a:cubicBezTo>
                  <a:cubicBezTo>
                    <a:pt x="532" y="601"/>
                    <a:pt x="526" y="593"/>
                    <a:pt x="526" y="589"/>
                  </a:cubicBezTo>
                  <a:cubicBezTo>
                    <a:pt x="527" y="585"/>
                    <a:pt x="526" y="584"/>
                    <a:pt x="526" y="581"/>
                  </a:cubicBezTo>
                  <a:cubicBezTo>
                    <a:pt x="526" y="578"/>
                    <a:pt x="528" y="578"/>
                    <a:pt x="529" y="575"/>
                  </a:cubicBezTo>
                  <a:cubicBezTo>
                    <a:pt x="530" y="573"/>
                    <a:pt x="535" y="571"/>
                    <a:pt x="536" y="573"/>
                  </a:cubicBezTo>
                  <a:cubicBezTo>
                    <a:pt x="537" y="575"/>
                    <a:pt x="539" y="576"/>
                    <a:pt x="538" y="580"/>
                  </a:cubicBezTo>
                  <a:cubicBezTo>
                    <a:pt x="537" y="584"/>
                    <a:pt x="538" y="588"/>
                    <a:pt x="540" y="587"/>
                  </a:cubicBezTo>
                  <a:cubicBezTo>
                    <a:pt x="543" y="585"/>
                    <a:pt x="542" y="581"/>
                    <a:pt x="542" y="578"/>
                  </a:cubicBezTo>
                  <a:cubicBezTo>
                    <a:pt x="541" y="575"/>
                    <a:pt x="540" y="570"/>
                    <a:pt x="542" y="568"/>
                  </a:cubicBezTo>
                  <a:cubicBezTo>
                    <a:pt x="543" y="566"/>
                    <a:pt x="546" y="560"/>
                    <a:pt x="546" y="558"/>
                  </a:cubicBezTo>
                  <a:cubicBezTo>
                    <a:pt x="546" y="557"/>
                    <a:pt x="558" y="551"/>
                    <a:pt x="559" y="548"/>
                  </a:cubicBezTo>
                  <a:cubicBezTo>
                    <a:pt x="560" y="546"/>
                    <a:pt x="565" y="538"/>
                    <a:pt x="565" y="535"/>
                  </a:cubicBezTo>
                  <a:cubicBezTo>
                    <a:pt x="566" y="532"/>
                    <a:pt x="570" y="532"/>
                    <a:pt x="572" y="527"/>
                  </a:cubicBezTo>
                  <a:cubicBezTo>
                    <a:pt x="574" y="522"/>
                    <a:pt x="580" y="524"/>
                    <a:pt x="584" y="521"/>
                  </a:cubicBezTo>
                  <a:cubicBezTo>
                    <a:pt x="587" y="519"/>
                    <a:pt x="587" y="512"/>
                    <a:pt x="586" y="507"/>
                  </a:cubicBezTo>
                  <a:cubicBezTo>
                    <a:pt x="585" y="503"/>
                    <a:pt x="584" y="498"/>
                    <a:pt x="581" y="495"/>
                  </a:cubicBezTo>
                  <a:cubicBezTo>
                    <a:pt x="578" y="492"/>
                    <a:pt x="571" y="484"/>
                    <a:pt x="571" y="482"/>
                  </a:cubicBezTo>
                  <a:cubicBezTo>
                    <a:pt x="570" y="480"/>
                    <a:pt x="572" y="478"/>
                    <a:pt x="574" y="475"/>
                  </a:cubicBezTo>
                  <a:cubicBezTo>
                    <a:pt x="576" y="473"/>
                    <a:pt x="576" y="472"/>
                    <a:pt x="575" y="468"/>
                  </a:cubicBezTo>
                  <a:cubicBezTo>
                    <a:pt x="574" y="463"/>
                    <a:pt x="577" y="451"/>
                    <a:pt x="581" y="448"/>
                  </a:cubicBezTo>
                  <a:cubicBezTo>
                    <a:pt x="585" y="446"/>
                    <a:pt x="587" y="450"/>
                    <a:pt x="591" y="452"/>
                  </a:cubicBezTo>
                  <a:cubicBezTo>
                    <a:pt x="594" y="454"/>
                    <a:pt x="605" y="456"/>
                    <a:pt x="605" y="456"/>
                  </a:cubicBezTo>
                  <a:cubicBezTo>
                    <a:pt x="605" y="456"/>
                    <a:pt x="599" y="452"/>
                    <a:pt x="597" y="448"/>
                  </a:cubicBezTo>
                  <a:cubicBezTo>
                    <a:pt x="594" y="443"/>
                    <a:pt x="589" y="440"/>
                    <a:pt x="588" y="439"/>
                  </a:cubicBezTo>
                  <a:cubicBezTo>
                    <a:pt x="588" y="437"/>
                    <a:pt x="590" y="442"/>
                    <a:pt x="587" y="443"/>
                  </a:cubicBezTo>
                  <a:cubicBezTo>
                    <a:pt x="585" y="443"/>
                    <a:pt x="583" y="438"/>
                    <a:pt x="582" y="438"/>
                  </a:cubicBezTo>
                  <a:cubicBezTo>
                    <a:pt x="581" y="437"/>
                    <a:pt x="578" y="438"/>
                    <a:pt x="577" y="442"/>
                  </a:cubicBezTo>
                  <a:cubicBezTo>
                    <a:pt x="575" y="446"/>
                    <a:pt x="574" y="449"/>
                    <a:pt x="571" y="451"/>
                  </a:cubicBezTo>
                  <a:cubicBezTo>
                    <a:pt x="569" y="453"/>
                    <a:pt x="567" y="457"/>
                    <a:pt x="566" y="456"/>
                  </a:cubicBezTo>
                  <a:cubicBezTo>
                    <a:pt x="565" y="455"/>
                    <a:pt x="565" y="448"/>
                    <a:pt x="565" y="447"/>
                  </a:cubicBezTo>
                  <a:cubicBezTo>
                    <a:pt x="564" y="445"/>
                    <a:pt x="562" y="438"/>
                    <a:pt x="562" y="438"/>
                  </a:cubicBezTo>
                  <a:cubicBezTo>
                    <a:pt x="562" y="438"/>
                    <a:pt x="564" y="446"/>
                    <a:pt x="562" y="447"/>
                  </a:cubicBezTo>
                  <a:cubicBezTo>
                    <a:pt x="560" y="449"/>
                    <a:pt x="558" y="448"/>
                    <a:pt x="557" y="446"/>
                  </a:cubicBezTo>
                  <a:cubicBezTo>
                    <a:pt x="556" y="444"/>
                    <a:pt x="555" y="441"/>
                    <a:pt x="555" y="441"/>
                  </a:cubicBezTo>
                  <a:cubicBezTo>
                    <a:pt x="555" y="441"/>
                    <a:pt x="554" y="445"/>
                    <a:pt x="552" y="448"/>
                  </a:cubicBezTo>
                  <a:cubicBezTo>
                    <a:pt x="551" y="451"/>
                    <a:pt x="550" y="453"/>
                    <a:pt x="550" y="455"/>
                  </a:cubicBezTo>
                  <a:cubicBezTo>
                    <a:pt x="550" y="457"/>
                    <a:pt x="549" y="458"/>
                    <a:pt x="549" y="458"/>
                  </a:cubicBezTo>
                  <a:cubicBezTo>
                    <a:pt x="549" y="458"/>
                    <a:pt x="544" y="452"/>
                    <a:pt x="543" y="449"/>
                  </a:cubicBezTo>
                  <a:cubicBezTo>
                    <a:pt x="542" y="447"/>
                    <a:pt x="544" y="442"/>
                    <a:pt x="546" y="436"/>
                  </a:cubicBezTo>
                  <a:cubicBezTo>
                    <a:pt x="547" y="431"/>
                    <a:pt x="549" y="427"/>
                    <a:pt x="553" y="424"/>
                  </a:cubicBezTo>
                  <a:cubicBezTo>
                    <a:pt x="556" y="422"/>
                    <a:pt x="561" y="419"/>
                    <a:pt x="564" y="416"/>
                  </a:cubicBezTo>
                  <a:cubicBezTo>
                    <a:pt x="568" y="414"/>
                    <a:pt x="573" y="410"/>
                    <a:pt x="573" y="409"/>
                  </a:cubicBezTo>
                  <a:cubicBezTo>
                    <a:pt x="574" y="408"/>
                    <a:pt x="584" y="401"/>
                    <a:pt x="584" y="401"/>
                  </a:cubicBezTo>
                  <a:cubicBezTo>
                    <a:pt x="584" y="401"/>
                    <a:pt x="574" y="404"/>
                    <a:pt x="573" y="405"/>
                  </a:cubicBezTo>
                  <a:cubicBezTo>
                    <a:pt x="571" y="406"/>
                    <a:pt x="568" y="411"/>
                    <a:pt x="566" y="412"/>
                  </a:cubicBezTo>
                  <a:cubicBezTo>
                    <a:pt x="563" y="413"/>
                    <a:pt x="555" y="417"/>
                    <a:pt x="551" y="420"/>
                  </a:cubicBezTo>
                  <a:cubicBezTo>
                    <a:pt x="548" y="423"/>
                    <a:pt x="546" y="431"/>
                    <a:pt x="542" y="431"/>
                  </a:cubicBezTo>
                  <a:cubicBezTo>
                    <a:pt x="539" y="431"/>
                    <a:pt x="537" y="429"/>
                    <a:pt x="536" y="432"/>
                  </a:cubicBezTo>
                  <a:cubicBezTo>
                    <a:pt x="536" y="435"/>
                    <a:pt x="536" y="440"/>
                    <a:pt x="537" y="444"/>
                  </a:cubicBezTo>
                  <a:cubicBezTo>
                    <a:pt x="538" y="449"/>
                    <a:pt x="538" y="455"/>
                    <a:pt x="540" y="458"/>
                  </a:cubicBezTo>
                  <a:cubicBezTo>
                    <a:pt x="542" y="461"/>
                    <a:pt x="541" y="464"/>
                    <a:pt x="537" y="466"/>
                  </a:cubicBezTo>
                  <a:cubicBezTo>
                    <a:pt x="533" y="469"/>
                    <a:pt x="527" y="472"/>
                    <a:pt x="526" y="475"/>
                  </a:cubicBezTo>
                  <a:cubicBezTo>
                    <a:pt x="525" y="479"/>
                    <a:pt x="523" y="482"/>
                    <a:pt x="523" y="487"/>
                  </a:cubicBezTo>
                  <a:cubicBezTo>
                    <a:pt x="523" y="492"/>
                    <a:pt x="520" y="495"/>
                    <a:pt x="518" y="497"/>
                  </a:cubicBezTo>
                  <a:cubicBezTo>
                    <a:pt x="517" y="500"/>
                    <a:pt x="510" y="508"/>
                    <a:pt x="510" y="508"/>
                  </a:cubicBezTo>
                  <a:cubicBezTo>
                    <a:pt x="510" y="508"/>
                    <a:pt x="514" y="513"/>
                    <a:pt x="513" y="517"/>
                  </a:cubicBezTo>
                  <a:cubicBezTo>
                    <a:pt x="511" y="522"/>
                    <a:pt x="506" y="525"/>
                    <a:pt x="504" y="525"/>
                  </a:cubicBezTo>
                  <a:cubicBezTo>
                    <a:pt x="502" y="525"/>
                    <a:pt x="490" y="524"/>
                    <a:pt x="490" y="524"/>
                  </a:cubicBezTo>
                  <a:cubicBezTo>
                    <a:pt x="490" y="524"/>
                    <a:pt x="492" y="513"/>
                    <a:pt x="492" y="511"/>
                  </a:cubicBezTo>
                  <a:cubicBezTo>
                    <a:pt x="492" y="509"/>
                    <a:pt x="499" y="508"/>
                    <a:pt x="500" y="504"/>
                  </a:cubicBezTo>
                  <a:cubicBezTo>
                    <a:pt x="501" y="500"/>
                    <a:pt x="502" y="493"/>
                    <a:pt x="503" y="491"/>
                  </a:cubicBezTo>
                  <a:cubicBezTo>
                    <a:pt x="503" y="489"/>
                    <a:pt x="501" y="487"/>
                    <a:pt x="504" y="484"/>
                  </a:cubicBezTo>
                  <a:cubicBezTo>
                    <a:pt x="506" y="481"/>
                    <a:pt x="507" y="475"/>
                    <a:pt x="511" y="470"/>
                  </a:cubicBezTo>
                  <a:cubicBezTo>
                    <a:pt x="516" y="465"/>
                    <a:pt x="522" y="461"/>
                    <a:pt x="522" y="461"/>
                  </a:cubicBezTo>
                  <a:cubicBezTo>
                    <a:pt x="517" y="461"/>
                    <a:pt x="517" y="461"/>
                    <a:pt x="517" y="461"/>
                  </a:cubicBezTo>
                  <a:cubicBezTo>
                    <a:pt x="517" y="461"/>
                    <a:pt x="515" y="457"/>
                    <a:pt x="514" y="456"/>
                  </a:cubicBezTo>
                  <a:cubicBezTo>
                    <a:pt x="514" y="454"/>
                    <a:pt x="514" y="451"/>
                    <a:pt x="516" y="448"/>
                  </a:cubicBezTo>
                  <a:cubicBezTo>
                    <a:pt x="518" y="445"/>
                    <a:pt x="523" y="441"/>
                    <a:pt x="523" y="441"/>
                  </a:cubicBezTo>
                  <a:cubicBezTo>
                    <a:pt x="523" y="441"/>
                    <a:pt x="515" y="443"/>
                    <a:pt x="516" y="442"/>
                  </a:cubicBezTo>
                  <a:cubicBezTo>
                    <a:pt x="516" y="441"/>
                    <a:pt x="516" y="438"/>
                    <a:pt x="517" y="437"/>
                  </a:cubicBezTo>
                  <a:cubicBezTo>
                    <a:pt x="518" y="436"/>
                    <a:pt x="523" y="433"/>
                    <a:pt x="523" y="432"/>
                  </a:cubicBezTo>
                  <a:cubicBezTo>
                    <a:pt x="524" y="431"/>
                    <a:pt x="526" y="427"/>
                    <a:pt x="526" y="427"/>
                  </a:cubicBezTo>
                  <a:cubicBezTo>
                    <a:pt x="526" y="427"/>
                    <a:pt x="522" y="423"/>
                    <a:pt x="524" y="422"/>
                  </a:cubicBezTo>
                  <a:cubicBezTo>
                    <a:pt x="526" y="421"/>
                    <a:pt x="529" y="417"/>
                    <a:pt x="530" y="417"/>
                  </a:cubicBezTo>
                  <a:cubicBezTo>
                    <a:pt x="532" y="416"/>
                    <a:pt x="531" y="414"/>
                    <a:pt x="532" y="411"/>
                  </a:cubicBezTo>
                  <a:cubicBezTo>
                    <a:pt x="534" y="408"/>
                    <a:pt x="536" y="408"/>
                    <a:pt x="536" y="406"/>
                  </a:cubicBezTo>
                  <a:cubicBezTo>
                    <a:pt x="535" y="404"/>
                    <a:pt x="534" y="402"/>
                    <a:pt x="535" y="401"/>
                  </a:cubicBezTo>
                  <a:cubicBezTo>
                    <a:pt x="537" y="399"/>
                    <a:pt x="539" y="397"/>
                    <a:pt x="539" y="396"/>
                  </a:cubicBezTo>
                  <a:cubicBezTo>
                    <a:pt x="540" y="395"/>
                    <a:pt x="535" y="392"/>
                    <a:pt x="535" y="392"/>
                  </a:cubicBezTo>
                  <a:cubicBezTo>
                    <a:pt x="535" y="392"/>
                    <a:pt x="537" y="383"/>
                    <a:pt x="539" y="382"/>
                  </a:cubicBezTo>
                  <a:cubicBezTo>
                    <a:pt x="540" y="381"/>
                    <a:pt x="545" y="383"/>
                    <a:pt x="544" y="381"/>
                  </a:cubicBezTo>
                  <a:cubicBezTo>
                    <a:pt x="544" y="379"/>
                    <a:pt x="540" y="377"/>
                    <a:pt x="543" y="376"/>
                  </a:cubicBezTo>
                  <a:cubicBezTo>
                    <a:pt x="546" y="374"/>
                    <a:pt x="549" y="373"/>
                    <a:pt x="550" y="371"/>
                  </a:cubicBezTo>
                  <a:cubicBezTo>
                    <a:pt x="552" y="370"/>
                    <a:pt x="552" y="370"/>
                    <a:pt x="555" y="371"/>
                  </a:cubicBezTo>
                  <a:cubicBezTo>
                    <a:pt x="558" y="371"/>
                    <a:pt x="558" y="371"/>
                    <a:pt x="561" y="372"/>
                  </a:cubicBezTo>
                  <a:cubicBezTo>
                    <a:pt x="563" y="374"/>
                    <a:pt x="568" y="372"/>
                    <a:pt x="568" y="372"/>
                  </a:cubicBezTo>
                  <a:cubicBezTo>
                    <a:pt x="568" y="372"/>
                    <a:pt x="565" y="370"/>
                    <a:pt x="562" y="369"/>
                  </a:cubicBezTo>
                  <a:cubicBezTo>
                    <a:pt x="559" y="368"/>
                    <a:pt x="557" y="368"/>
                    <a:pt x="555" y="367"/>
                  </a:cubicBezTo>
                  <a:cubicBezTo>
                    <a:pt x="554" y="366"/>
                    <a:pt x="551" y="360"/>
                    <a:pt x="551" y="360"/>
                  </a:cubicBezTo>
                  <a:cubicBezTo>
                    <a:pt x="551" y="360"/>
                    <a:pt x="557" y="362"/>
                    <a:pt x="561" y="361"/>
                  </a:cubicBezTo>
                  <a:cubicBezTo>
                    <a:pt x="564" y="359"/>
                    <a:pt x="567" y="356"/>
                    <a:pt x="567" y="356"/>
                  </a:cubicBezTo>
                  <a:cubicBezTo>
                    <a:pt x="567" y="356"/>
                    <a:pt x="557" y="358"/>
                    <a:pt x="557" y="357"/>
                  </a:cubicBezTo>
                  <a:cubicBezTo>
                    <a:pt x="557" y="357"/>
                    <a:pt x="561" y="351"/>
                    <a:pt x="561" y="351"/>
                  </a:cubicBezTo>
                  <a:cubicBezTo>
                    <a:pt x="561" y="350"/>
                    <a:pt x="567" y="346"/>
                    <a:pt x="567" y="345"/>
                  </a:cubicBezTo>
                  <a:cubicBezTo>
                    <a:pt x="567" y="344"/>
                    <a:pt x="570" y="342"/>
                    <a:pt x="572" y="341"/>
                  </a:cubicBezTo>
                  <a:cubicBezTo>
                    <a:pt x="573" y="341"/>
                    <a:pt x="583" y="340"/>
                    <a:pt x="583" y="340"/>
                  </a:cubicBezTo>
                  <a:cubicBezTo>
                    <a:pt x="575" y="338"/>
                    <a:pt x="575" y="338"/>
                    <a:pt x="575" y="338"/>
                  </a:cubicBezTo>
                  <a:cubicBezTo>
                    <a:pt x="575" y="338"/>
                    <a:pt x="574" y="335"/>
                    <a:pt x="575" y="333"/>
                  </a:cubicBezTo>
                  <a:cubicBezTo>
                    <a:pt x="575" y="332"/>
                    <a:pt x="581" y="327"/>
                    <a:pt x="581" y="327"/>
                  </a:cubicBezTo>
                  <a:cubicBezTo>
                    <a:pt x="581" y="327"/>
                    <a:pt x="576" y="327"/>
                    <a:pt x="575" y="328"/>
                  </a:cubicBezTo>
                  <a:cubicBezTo>
                    <a:pt x="575" y="328"/>
                    <a:pt x="572" y="333"/>
                    <a:pt x="570" y="334"/>
                  </a:cubicBezTo>
                  <a:cubicBezTo>
                    <a:pt x="568" y="335"/>
                    <a:pt x="564" y="338"/>
                    <a:pt x="562" y="340"/>
                  </a:cubicBezTo>
                  <a:cubicBezTo>
                    <a:pt x="560" y="341"/>
                    <a:pt x="557" y="343"/>
                    <a:pt x="555" y="345"/>
                  </a:cubicBezTo>
                  <a:cubicBezTo>
                    <a:pt x="553" y="346"/>
                    <a:pt x="550" y="348"/>
                    <a:pt x="546" y="351"/>
                  </a:cubicBezTo>
                  <a:cubicBezTo>
                    <a:pt x="542" y="354"/>
                    <a:pt x="539" y="358"/>
                    <a:pt x="536" y="357"/>
                  </a:cubicBezTo>
                  <a:cubicBezTo>
                    <a:pt x="533" y="357"/>
                    <a:pt x="530" y="352"/>
                    <a:pt x="530" y="351"/>
                  </a:cubicBezTo>
                  <a:cubicBezTo>
                    <a:pt x="530" y="349"/>
                    <a:pt x="526" y="350"/>
                    <a:pt x="524" y="350"/>
                  </a:cubicBezTo>
                  <a:cubicBezTo>
                    <a:pt x="522" y="350"/>
                    <a:pt x="516" y="344"/>
                    <a:pt x="515" y="341"/>
                  </a:cubicBezTo>
                  <a:cubicBezTo>
                    <a:pt x="513" y="339"/>
                    <a:pt x="514" y="333"/>
                    <a:pt x="517" y="334"/>
                  </a:cubicBezTo>
                  <a:cubicBezTo>
                    <a:pt x="519" y="334"/>
                    <a:pt x="522" y="336"/>
                    <a:pt x="524" y="335"/>
                  </a:cubicBezTo>
                  <a:cubicBezTo>
                    <a:pt x="526" y="334"/>
                    <a:pt x="531" y="330"/>
                    <a:pt x="532" y="330"/>
                  </a:cubicBezTo>
                  <a:cubicBezTo>
                    <a:pt x="534" y="330"/>
                    <a:pt x="536" y="330"/>
                    <a:pt x="536" y="330"/>
                  </a:cubicBezTo>
                  <a:cubicBezTo>
                    <a:pt x="536" y="330"/>
                    <a:pt x="534" y="326"/>
                    <a:pt x="529" y="328"/>
                  </a:cubicBezTo>
                  <a:cubicBezTo>
                    <a:pt x="523" y="330"/>
                    <a:pt x="520" y="331"/>
                    <a:pt x="517" y="330"/>
                  </a:cubicBezTo>
                  <a:cubicBezTo>
                    <a:pt x="514" y="328"/>
                    <a:pt x="511" y="326"/>
                    <a:pt x="508" y="325"/>
                  </a:cubicBezTo>
                  <a:cubicBezTo>
                    <a:pt x="505" y="324"/>
                    <a:pt x="503" y="328"/>
                    <a:pt x="500" y="325"/>
                  </a:cubicBezTo>
                  <a:cubicBezTo>
                    <a:pt x="497" y="322"/>
                    <a:pt x="500" y="316"/>
                    <a:pt x="505" y="317"/>
                  </a:cubicBezTo>
                  <a:cubicBezTo>
                    <a:pt x="511" y="318"/>
                    <a:pt x="514" y="317"/>
                    <a:pt x="519" y="317"/>
                  </a:cubicBezTo>
                  <a:cubicBezTo>
                    <a:pt x="523" y="317"/>
                    <a:pt x="522" y="322"/>
                    <a:pt x="526" y="321"/>
                  </a:cubicBezTo>
                  <a:cubicBezTo>
                    <a:pt x="530" y="320"/>
                    <a:pt x="532" y="319"/>
                    <a:pt x="533" y="318"/>
                  </a:cubicBezTo>
                  <a:cubicBezTo>
                    <a:pt x="535" y="317"/>
                    <a:pt x="529" y="315"/>
                    <a:pt x="529" y="313"/>
                  </a:cubicBezTo>
                  <a:cubicBezTo>
                    <a:pt x="530" y="310"/>
                    <a:pt x="536" y="313"/>
                    <a:pt x="537" y="309"/>
                  </a:cubicBezTo>
                  <a:cubicBezTo>
                    <a:pt x="539" y="305"/>
                    <a:pt x="537" y="303"/>
                    <a:pt x="534" y="303"/>
                  </a:cubicBezTo>
                  <a:cubicBezTo>
                    <a:pt x="530" y="302"/>
                    <a:pt x="530" y="301"/>
                    <a:pt x="534" y="295"/>
                  </a:cubicBezTo>
                  <a:cubicBezTo>
                    <a:pt x="537" y="289"/>
                    <a:pt x="537" y="286"/>
                    <a:pt x="541" y="288"/>
                  </a:cubicBezTo>
                  <a:cubicBezTo>
                    <a:pt x="544" y="290"/>
                    <a:pt x="546" y="295"/>
                    <a:pt x="549" y="293"/>
                  </a:cubicBezTo>
                  <a:cubicBezTo>
                    <a:pt x="551" y="291"/>
                    <a:pt x="551" y="287"/>
                    <a:pt x="548" y="286"/>
                  </a:cubicBezTo>
                  <a:cubicBezTo>
                    <a:pt x="545" y="284"/>
                    <a:pt x="540" y="285"/>
                    <a:pt x="542" y="280"/>
                  </a:cubicBezTo>
                  <a:cubicBezTo>
                    <a:pt x="544" y="275"/>
                    <a:pt x="545" y="273"/>
                    <a:pt x="550" y="274"/>
                  </a:cubicBezTo>
                  <a:cubicBezTo>
                    <a:pt x="554" y="275"/>
                    <a:pt x="558" y="277"/>
                    <a:pt x="559" y="275"/>
                  </a:cubicBezTo>
                  <a:cubicBezTo>
                    <a:pt x="559" y="273"/>
                    <a:pt x="556" y="273"/>
                    <a:pt x="554" y="270"/>
                  </a:cubicBezTo>
                  <a:cubicBezTo>
                    <a:pt x="552" y="267"/>
                    <a:pt x="554" y="267"/>
                    <a:pt x="556" y="264"/>
                  </a:cubicBezTo>
                  <a:cubicBezTo>
                    <a:pt x="559" y="260"/>
                    <a:pt x="561" y="254"/>
                    <a:pt x="564" y="256"/>
                  </a:cubicBezTo>
                  <a:cubicBezTo>
                    <a:pt x="567" y="258"/>
                    <a:pt x="570" y="260"/>
                    <a:pt x="570" y="257"/>
                  </a:cubicBezTo>
                  <a:cubicBezTo>
                    <a:pt x="570" y="254"/>
                    <a:pt x="570" y="250"/>
                    <a:pt x="566" y="251"/>
                  </a:cubicBezTo>
                  <a:cubicBezTo>
                    <a:pt x="563" y="252"/>
                    <a:pt x="559" y="251"/>
                    <a:pt x="557" y="250"/>
                  </a:cubicBezTo>
                  <a:cubicBezTo>
                    <a:pt x="555" y="250"/>
                    <a:pt x="556" y="246"/>
                    <a:pt x="557" y="245"/>
                  </a:cubicBezTo>
                  <a:cubicBezTo>
                    <a:pt x="558" y="243"/>
                    <a:pt x="559" y="245"/>
                    <a:pt x="563" y="244"/>
                  </a:cubicBezTo>
                  <a:cubicBezTo>
                    <a:pt x="568" y="242"/>
                    <a:pt x="565" y="241"/>
                    <a:pt x="564" y="237"/>
                  </a:cubicBezTo>
                  <a:cubicBezTo>
                    <a:pt x="563" y="234"/>
                    <a:pt x="561" y="238"/>
                    <a:pt x="557" y="241"/>
                  </a:cubicBezTo>
                  <a:cubicBezTo>
                    <a:pt x="553" y="243"/>
                    <a:pt x="548" y="243"/>
                    <a:pt x="548" y="238"/>
                  </a:cubicBezTo>
                  <a:cubicBezTo>
                    <a:pt x="548" y="233"/>
                    <a:pt x="549" y="229"/>
                    <a:pt x="548" y="227"/>
                  </a:cubicBezTo>
                  <a:cubicBezTo>
                    <a:pt x="546" y="224"/>
                    <a:pt x="548" y="214"/>
                    <a:pt x="550" y="211"/>
                  </a:cubicBezTo>
                  <a:cubicBezTo>
                    <a:pt x="552" y="209"/>
                    <a:pt x="556" y="208"/>
                    <a:pt x="559" y="214"/>
                  </a:cubicBezTo>
                  <a:cubicBezTo>
                    <a:pt x="562" y="220"/>
                    <a:pt x="566" y="220"/>
                    <a:pt x="567" y="218"/>
                  </a:cubicBezTo>
                  <a:cubicBezTo>
                    <a:pt x="567" y="215"/>
                    <a:pt x="564" y="213"/>
                    <a:pt x="562" y="210"/>
                  </a:cubicBezTo>
                  <a:cubicBezTo>
                    <a:pt x="560" y="208"/>
                    <a:pt x="561" y="206"/>
                    <a:pt x="560" y="203"/>
                  </a:cubicBezTo>
                  <a:cubicBezTo>
                    <a:pt x="558" y="200"/>
                    <a:pt x="558" y="197"/>
                    <a:pt x="559" y="195"/>
                  </a:cubicBezTo>
                  <a:cubicBezTo>
                    <a:pt x="561" y="192"/>
                    <a:pt x="564" y="196"/>
                    <a:pt x="566" y="194"/>
                  </a:cubicBezTo>
                  <a:cubicBezTo>
                    <a:pt x="568" y="191"/>
                    <a:pt x="564" y="188"/>
                    <a:pt x="562" y="186"/>
                  </a:cubicBezTo>
                  <a:cubicBezTo>
                    <a:pt x="560" y="183"/>
                    <a:pt x="561" y="176"/>
                    <a:pt x="562" y="173"/>
                  </a:cubicBezTo>
                  <a:cubicBezTo>
                    <a:pt x="562" y="170"/>
                    <a:pt x="570" y="165"/>
                    <a:pt x="570" y="170"/>
                  </a:cubicBezTo>
                  <a:cubicBezTo>
                    <a:pt x="571" y="175"/>
                    <a:pt x="570" y="179"/>
                    <a:pt x="572" y="182"/>
                  </a:cubicBezTo>
                  <a:cubicBezTo>
                    <a:pt x="573" y="185"/>
                    <a:pt x="577" y="181"/>
                    <a:pt x="576" y="177"/>
                  </a:cubicBezTo>
                  <a:cubicBezTo>
                    <a:pt x="575" y="172"/>
                    <a:pt x="575" y="167"/>
                    <a:pt x="576" y="166"/>
                  </a:cubicBezTo>
                  <a:cubicBezTo>
                    <a:pt x="578" y="164"/>
                    <a:pt x="583" y="162"/>
                    <a:pt x="583" y="167"/>
                  </a:cubicBezTo>
                  <a:cubicBezTo>
                    <a:pt x="583" y="172"/>
                    <a:pt x="582" y="177"/>
                    <a:pt x="587" y="175"/>
                  </a:cubicBezTo>
                  <a:cubicBezTo>
                    <a:pt x="592" y="172"/>
                    <a:pt x="591" y="171"/>
                    <a:pt x="593" y="171"/>
                  </a:cubicBezTo>
                  <a:cubicBezTo>
                    <a:pt x="595" y="171"/>
                    <a:pt x="594" y="171"/>
                    <a:pt x="599" y="176"/>
                  </a:cubicBezTo>
                  <a:cubicBezTo>
                    <a:pt x="603" y="181"/>
                    <a:pt x="604" y="179"/>
                    <a:pt x="604" y="179"/>
                  </a:cubicBezTo>
                  <a:cubicBezTo>
                    <a:pt x="604" y="179"/>
                    <a:pt x="601" y="174"/>
                    <a:pt x="601" y="173"/>
                  </a:cubicBezTo>
                  <a:cubicBezTo>
                    <a:pt x="601" y="172"/>
                    <a:pt x="606" y="172"/>
                    <a:pt x="606" y="172"/>
                  </a:cubicBezTo>
                  <a:cubicBezTo>
                    <a:pt x="609" y="174"/>
                    <a:pt x="609" y="174"/>
                    <a:pt x="609" y="174"/>
                  </a:cubicBezTo>
                  <a:cubicBezTo>
                    <a:pt x="609" y="169"/>
                    <a:pt x="609" y="169"/>
                    <a:pt x="609" y="169"/>
                  </a:cubicBezTo>
                  <a:cubicBezTo>
                    <a:pt x="609" y="169"/>
                    <a:pt x="608" y="164"/>
                    <a:pt x="606" y="162"/>
                  </a:cubicBezTo>
                  <a:cubicBezTo>
                    <a:pt x="605" y="160"/>
                    <a:pt x="595" y="145"/>
                    <a:pt x="595" y="144"/>
                  </a:cubicBezTo>
                  <a:cubicBezTo>
                    <a:pt x="594" y="143"/>
                    <a:pt x="597" y="142"/>
                    <a:pt x="598" y="142"/>
                  </a:cubicBezTo>
                  <a:cubicBezTo>
                    <a:pt x="599" y="142"/>
                    <a:pt x="602" y="147"/>
                    <a:pt x="604" y="148"/>
                  </a:cubicBezTo>
                  <a:cubicBezTo>
                    <a:pt x="607" y="148"/>
                    <a:pt x="607" y="146"/>
                    <a:pt x="608" y="143"/>
                  </a:cubicBezTo>
                  <a:cubicBezTo>
                    <a:pt x="609" y="140"/>
                    <a:pt x="610" y="138"/>
                    <a:pt x="609" y="137"/>
                  </a:cubicBezTo>
                  <a:cubicBezTo>
                    <a:pt x="609" y="136"/>
                    <a:pt x="608" y="132"/>
                    <a:pt x="606" y="129"/>
                  </a:cubicBezTo>
                  <a:cubicBezTo>
                    <a:pt x="605" y="127"/>
                    <a:pt x="604" y="121"/>
                    <a:pt x="604" y="121"/>
                  </a:cubicBezTo>
                  <a:cubicBezTo>
                    <a:pt x="604" y="121"/>
                    <a:pt x="605" y="125"/>
                    <a:pt x="610" y="124"/>
                  </a:cubicBezTo>
                  <a:cubicBezTo>
                    <a:pt x="614" y="124"/>
                    <a:pt x="617" y="123"/>
                    <a:pt x="620" y="124"/>
                  </a:cubicBezTo>
                  <a:cubicBezTo>
                    <a:pt x="623" y="124"/>
                    <a:pt x="626" y="124"/>
                    <a:pt x="627" y="124"/>
                  </a:cubicBezTo>
                  <a:cubicBezTo>
                    <a:pt x="627" y="124"/>
                    <a:pt x="624" y="120"/>
                    <a:pt x="624" y="119"/>
                  </a:cubicBezTo>
                  <a:cubicBezTo>
                    <a:pt x="624" y="117"/>
                    <a:pt x="623" y="113"/>
                    <a:pt x="624" y="109"/>
                  </a:cubicBezTo>
                  <a:cubicBezTo>
                    <a:pt x="625" y="105"/>
                    <a:pt x="628" y="105"/>
                    <a:pt x="630" y="103"/>
                  </a:cubicBezTo>
                  <a:cubicBezTo>
                    <a:pt x="631" y="101"/>
                    <a:pt x="632" y="99"/>
                    <a:pt x="633" y="98"/>
                  </a:cubicBezTo>
                  <a:cubicBezTo>
                    <a:pt x="634" y="98"/>
                    <a:pt x="633" y="95"/>
                    <a:pt x="633" y="95"/>
                  </a:cubicBezTo>
                  <a:cubicBezTo>
                    <a:pt x="633" y="89"/>
                    <a:pt x="633" y="89"/>
                    <a:pt x="633" y="89"/>
                  </a:cubicBezTo>
                  <a:cubicBezTo>
                    <a:pt x="638" y="86"/>
                    <a:pt x="638" y="86"/>
                    <a:pt x="638" y="86"/>
                  </a:cubicBezTo>
                  <a:cubicBezTo>
                    <a:pt x="642" y="75"/>
                    <a:pt x="642" y="75"/>
                    <a:pt x="642" y="75"/>
                  </a:cubicBezTo>
                  <a:cubicBezTo>
                    <a:pt x="654" y="79"/>
                    <a:pt x="654" y="79"/>
                    <a:pt x="654" y="79"/>
                  </a:cubicBezTo>
                  <a:cubicBezTo>
                    <a:pt x="654" y="79"/>
                    <a:pt x="656" y="88"/>
                    <a:pt x="656" y="87"/>
                  </a:cubicBezTo>
                  <a:cubicBezTo>
                    <a:pt x="656" y="86"/>
                    <a:pt x="662" y="84"/>
                    <a:pt x="662" y="84"/>
                  </a:cubicBezTo>
                  <a:cubicBezTo>
                    <a:pt x="662" y="84"/>
                    <a:pt x="666" y="91"/>
                    <a:pt x="665" y="91"/>
                  </a:cubicBezTo>
                  <a:cubicBezTo>
                    <a:pt x="664" y="91"/>
                    <a:pt x="657" y="102"/>
                    <a:pt x="657" y="102"/>
                  </a:cubicBezTo>
                  <a:cubicBezTo>
                    <a:pt x="657" y="102"/>
                    <a:pt x="668" y="99"/>
                    <a:pt x="669" y="95"/>
                  </a:cubicBezTo>
                  <a:cubicBezTo>
                    <a:pt x="671" y="91"/>
                    <a:pt x="672" y="88"/>
                    <a:pt x="672" y="88"/>
                  </a:cubicBezTo>
                  <a:cubicBezTo>
                    <a:pt x="681" y="92"/>
                    <a:pt x="681" y="92"/>
                    <a:pt x="681" y="92"/>
                  </a:cubicBezTo>
                  <a:cubicBezTo>
                    <a:pt x="677" y="106"/>
                    <a:pt x="677" y="106"/>
                    <a:pt x="677" y="106"/>
                  </a:cubicBezTo>
                  <a:cubicBezTo>
                    <a:pt x="677" y="106"/>
                    <a:pt x="682" y="101"/>
                    <a:pt x="685" y="98"/>
                  </a:cubicBezTo>
                  <a:cubicBezTo>
                    <a:pt x="688" y="95"/>
                    <a:pt x="689" y="96"/>
                    <a:pt x="692" y="97"/>
                  </a:cubicBezTo>
                  <a:cubicBezTo>
                    <a:pt x="695" y="98"/>
                    <a:pt x="697" y="99"/>
                    <a:pt x="699" y="96"/>
                  </a:cubicBezTo>
                  <a:cubicBezTo>
                    <a:pt x="701" y="94"/>
                    <a:pt x="702" y="94"/>
                    <a:pt x="704" y="95"/>
                  </a:cubicBezTo>
                  <a:cubicBezTo>
                    <a:pt x="707" y="95"/>
                    <a:pt x="711" y="94"/>
                    <a:pt x="713" y="95"/>
                  </a:cubicBezTo>
                  <a:cubicBezTo>
                    <a:pt x="714" y="95"/>
                    <a:pt x="716" y="97"/>
                    <a:pt x="716" y="97"/>
                  </a:cubicBezTo>
                  <a:cubicBezTo>
                    <a:pt x="724" y="100"/>
                    <a:pt x="724" y="100"/>
                    <a:pt x="724" y="100"/>
                  </a:cubicBezTo>
                  <a:cubicBezTo>
                    <a:pt x="729" y="100"/>
                    <a:pt x="729" y="100"/>
                    <a:pt x="729" y="100"/>
                  </a:cubicBezTo>
                  <a:cubicBezTo>
                    <a:pt x="738" y="95"/>
                    <a:pt x="738" y="95"/>
                    <a:pt x="738" y="95"/>
                  </a:cubicBezTo>
                  <a:cubicBezTo>
                    <a:pt x="747" y="96"/>
                    <a:pt x="747" y="96"/>
                    <a:pt x="747" y="96"/>
                  </a:cubicBezTo>
                  <a:cubicBezTo>
                    <a:pt x="747" y="98"/>
                    <a:pt x="747" y="98"/>
                    <a:pt x="747" y="98"/>
                  </a:cubicBezTo>
                  <a:cubicBezTo>
                    <a:pt x="752" y="98"/>
                    <a:pt x="752" y="98"/>
                    <a:pt x="752" y="98"/>
                  </a:cubicBezTo>
                  <a:cubicBezTo>
                    <a:pt x="759" y="100"/>
                    <a:pt x="759" y="100"/>
                    <a:pt x="759" y="100"/>
                  </a:cubicBezTo>
                  <a:cubicBezTo>
                    <a:pt x="761" y="96"/>
                    <a:pt x="761" y="96"/>
                    <a:pt x="761" y="96"/>
                  </a:cubicBezTo>
                  <a:cubicBezTo>
                    <a:pt x="761" y="96"/>
                    <a:pt x="759" y="93"/>
                    <a:pt x="759" y="92"/>
                  </a:cubicBezTo>
                  <a:cubicBezTo>
                    <a:pt x="760" y="92"/>
                    <a:pt x="763" y="91"/>
                    <a:pt x="763" y="91"/>
                  </a:cubicBezTo>
                  <a:cubicBezTo>
                    <a:pt x="763" y="92"/>
                    <a:pt x="767" y="96"/>
                    <a:pt x="767" y="96"/>
                  </a:cubicBezTo>
                  <a:cubicBezTo>
                    <a:pt x="773" y="95"/>
                    <a:pt x="773" y="95"/>
                    <a:pt x="773" y="95"/>
                  </a:cubicBezTo>
                  <a:cubicBezTo>
                    <a:pt x="776" y="96"/>
                    <a:pt x="776" y="96"/>
                    <a:pt x="776" y="96"/>
                  </a:cubicBezTo>
                  <a:cubicBezTo>
                    <a:pt x="781" y="98"/>
                    <a:pt x="781" y="98"/>
                    <a:pt x="781" y="98"/>
                  </a:cubicBezTo>
                  <a:cubicBezTo>
                    <a:pt x="787" y="99"/>
                    <a:pt x="787" y="99"/>
                    <a:pt x="787" y="99"/>
                  </a:cubicBezTo>
                  <a:cubicBezTo>
                    <a:pt x="783" y="104"/>
                    <a:pt x="783" y="104"/>
                    <a:pt x="783" y="104"/>
                  </a:cubicBezTo>
                  <a:cubicBezTo>
                    <a:pt x="783" y="104"/>
                    <a:pt x="783" y="107"/>
                    <a:pt x="782" y="109"/>
                  </a:cubicBezTo>
                  <a:cubicBezTo>
                    <a:pt x="781" y="110"/>
                    <a:pt x="777" y="110"/>
                    <a:pt x="777" y="114"/>
                  </a:cubicBezTo>
                  <a:cubicBezTo>
                    <a:pt x="777" y="118"/>
                    <a:pt x="777" y="121"/>
                    <a:pt x="778" y="123"/>
                  </a:cubicBezTo>
                  <a:cubicBezTo>
                    <a:pt x="780" y="124"/>
                    <a:pt x="778" y="127"/>
                    <a:pt x="777" y="130"/>
                  </a:cubicBezTo>
                  <a:cubicBezTo>
                    <a:pt x="776" y="132"/>
                    <a:pt x="767" y="143"/>
                    <a:pt x="763" y="145"/>
                  </a:cubicBezTo>
                  <a:cubicBezTo>
                    <a:pt x="758" y="146"/>
                    <a:pt x="750" y="148"/>
                    <a:pt x="741" y="156"/>
                  </a:cubicBezTo>
                  <a:cubicBezTo>
                    <a:pt x="732" y="164"/>
                    <a:pt x="728" y="165"/>
                    <a:pt x="724" y="167"/>
                  </a:cubicBezTo>
                  <a:cubicBezTo>
                    <a:pt x="720" y="169"/>
                    <a:pt x="712" y="174"/>
                    <a:pt x="711" y="177"/>
                  </a:cubicBezTo>
                  <a:cubicBezTo>
                    <a:pt x="710" y="180"/>
                    <a:pt x="703" y="179"/>
                    <a:pt x="703" y="179"/>
                  </a:cubicBezTo>
                  <a:cubicBezTo>
                    <a:pt x="698" y="183"/>
                    <a:pt x="698" y="183"/>
                    <a:pt x="698" y="183"/>
                  </a:cubicBezTo>
                  <a:cubicBezTo>
                    <a:pt x="692" y="182"/>
                    <a:pt x="692" y="182"/>
                    <a:pt x="692" y="182"/>
                  </a:cubicBezTo>
                  <a:cubicBezTo>
                    <a:pt x="696" y="188"/>
                    <a:pt x="696" y="188"/>
                    <a:pt x="696" y="188"/>
                  </a:cubicBezTo>
                  <a:cubicBezTo>
                    <a:pt x="696" y="188"/>
                    <a:pt x="691" y="193"/>
                    <a:pt x="689" y="194"/>
                  </a:cubicBezTo>
                  <a:cubicBezTo>
                    <a:pt x="687" y="194"/>
                    <a:pt x="685" y="194"/>
                    <a:pt x="682" y="191"/>
                  </a:cubicBezTo>
                  <a:cubicBezTo>
                    <a:pt x="679" y="189"/>
                    <a:pt x="675" y="192"/>
                    <a:pt x="675" y="192"/>
                  </a:cubicBezTo>
                  <a:cubicBezTo>
                    <a:pt x="675" y="192"/>
                    <a:pt x="680" y="193"/>
                    <a:pt x="683" y="196"/>
                  </a:cubicBezTo>
                  <a:cubicBezTo>
                    <a:pt x="686" y="200"/>
                    <a:pt x="687" y="201"/>
                    <a:pt x="690" y="201"/>
                  </a:cubicBezTo>
                  <a:cubicBezTo>
                    <a:pt x="692" y="200"/>
                    <a:pt x="698" y="199"/>
                    <a:pt x="698" y="199"/>
                  </a:cubicBezTo>
                  <a:cubicBezTo>
                    <a:pt x="700" y="203"/>
                    <a:pt x="700" y="203"/>
                    <a:pt x="700" y="203"/>
                  </a:cubicBezTo>
                  <a:cubicBezTo>
                    <a:pt x="700" y="203"/>
                    <a:pt x="704" y="202"/>
                    <a:pt x="706" y="201"/>
                  </a:cubicBezTo>
                  <a:cubicBezTo>
                    <a:pt x="708" y="199"/>
                    <a:pt x="711" y="198"/>
                    <a:pt x="711" y="198"/>
                  </a:cubicBezTo>
                  <a:cubicBezTo>
                    <a:pt x="692" y="218"/>
                    <a:pt x="692" y="218"/>
                    <a:pt x="692" y="218"/>
                  </a:cubicBezTo>
                  <a:cubicBezTo>
                    <a:pt x="692" y="218"/>
                    <a:pt x="690" y="215"/>
                    <a:pt x="690" y="214"/>
                  </a:cubicBezTo>
                  <a:cubicBezTo>
                    <a:pt x="691" y="213"/>
                    <a:pt x="685" y="212"/>
                    <a:pt x="682" y="214"/>
                  </a:cubicBezTo>
                  <a:cubicBezTo>
                    <a:pt x="679" y="216"/>
                    <a:pt x="675" y="222"/>
                    <a:pt x="678" y="223"/>
                  </a:cubicBezTo>
                  <a:cubicBezTo>
                    <a:pt x="682" y="223"/>
                    <a:pt x="685" y="221"/>
                    <a:pt x="686" y="220"/>
                  </a:cubicBezTo>
                  <a:cubicBezTo>
                    <a:pt x="688" y="220"/>
                    <a:pt x="691" y="220"/>
                    <a:pt x="691" y="220"/>
                  </a:cubicBezTo>
                  <a:cubicBezTo>
                    <a:pt x="686" y="225"/>
                    <a:pt x="686" y="225"/>
                    <a:pt x="686" y="225"/>
                  </a:cubicBezTo>
                  <a:cubicBezTo>
                    <a:pt x="671" y="237"/>
                    <a:pt x="671" y="237"/>
                    <a:pt x="671" y="237"/>
                  </a:cubicBezTo>
                  <a:cubicBezTo>
                    <a:pt x="671" y="237"/>
                    <a:pt x="669" y="240"/>
                    <a:pt x="667" y="241"/>
                  </a:cubicBezTo>
                  <a:cubicBezTo>
                    <a:pt x="665" y="243"/>
                    <a:pt x="659" y="241"/>
                    <a:pt x="659" y="241"/>
                  </a:cubicBezTo>
                  <a:cubicBezTo>
                    <a:pt x="659" y="241"/>
                    <a:pt x="664" y="246"/>
                    <a:pt x="666" y="245"/>
                  </a:cubicBezTo>
                  <a:cubicBezTo>
                    <a:pt x="668" y="244"/>
                    <a:pt x="671" y="243"/>
                    <a:pt x="675" y="242"/>
                  </a:cubicBezTo>
                  <a:cubicBezTo>
                    <a:pt x="679" y="240"/>
                    <a:pt x="685" y="237"/>
                    <a:pt x="686" y="235"/>
                  </a:cubicBezTo>
                  <a:cubicBezTo>
                    <a:pt x="686" y="234"/>
                    <a:pt x="692" y="234"/>
                    <a:pt x="692" y="234"/>
                  </a:cubicBezTo>
                  <a:cubicBezTo>
                    <a:pt x="692" y="234"/>
                    <a:pt x="697" y="237"/>
                    <a:pt x="704" y="235"/>
                  </a:cubicBezTo>
                  <a:cubicBezTo>
                    <a:pt x="710" y="233"/>
                    <a:pt x="714" y="228"/>
                    <a:pt x="716" y="228"/>
                  </a:cubicBezTo>
                  <a:cubicBezTo>
                    <a:pt x="719" y="229"/>
                    <a:pt x="727" y="229"/>
                    <a:pt x="729" y="227"/>
                  </a:cubicBezTo>
                  <a:cubicBezTo>
                    <a:pt x="732" y="225"/>
                    <a:pt x="743" y="222"/>
                    <a:pt x="744" y="224"/>
                  </a:cubicBezTo>
                  <a:cubicBezTo>
                    <a:pt x="746" y="226"/>
                    <a:pt x="749" y="236"/>
                    <a:pt x="759" y="235"/>
                  </a:cubicBezTo>
                  <a:cubicBezTo>
                    <a:pt x="769" y="234"/>
                    <a:pt x="769" y="229"/>
                    <a:pt x="780" y="233"/>
                  </a:cubicBezTo>
                  <a:cubicBezTo>
                    <a:pt x="791" y="237"/>
                    <a:pt x="804" y="242"/>
                    <a:pt x="809" y="241"/>
                  </a:cubicBezTo>
                  <a:cubicBezTo>
                    <a:pt x="814" y="241"/>
                    <a:pt x="817" y="242"/>
                    <a:pt x="821" y="243"/>
                  </a:cubicBezTo>
                  <a:cubicBezTo>
                    <a:pt x="825" y="244"/>
                    <a:pt x="833" y="242"/>
                    <a:pt x="836" y="242"/>
                  </a:cubicBezTo>
                  <a:cubicBezTo>
                    <a:pt x="839" y="243"/>
                    <a:pt x="841" y="247"/>
                    <a:pt x="842" y="247"/>
                  </a:cubicBezTo>
                  <a:cubicBezTo>
                    <a:pt x="844" y="247"/>
                    <a:pt x="845" y="246"/>
                    <a:pt x="848" y="252"/>
                  </a:cubicBezTo>
                  <a:cubicBezTo>
                    <a:pt x="851" y="257"/>
                    <a:pt x="852" y="257"/>
                    <a:pt x="851" y="261"/>
                  </a:cubicBezTo>
                  <a:cubicBezTo>
                    <a:pt x="850" y="266"/>
                    <a:pt x="853" y="267"/>
                    <a:pt x="852" y="272"/>
                  </a:cubicBezTo>
                  <a:cubicBezTo>
                    <a:pt x="852" y="277"/>
                    <a:pt x="849" y="280"/>
                    <a:pt x="847" y="284"/>
                  </a:cubicBezTo>
                  <a:cubicBezTo>
                    <a:pt x="844" y="288"/>
                    <a:pt x="841" y="288"/>
                    <a:pt x="836" y="292"/>
                  </a:cubicBezTo>
                  <a:cubicBezTo>
                    <a:pt x="831" y="297"/>
                    <a:pt x="827" y="302"/>
                    <a:pt x="825" y="307"/>
                  </a:cubicBezTo>
                  <a:cubicBezTo>
                    <a:pt x="824" y="312"/>
                    <a:pt x="822" y="316"/>
                    <a:pt x="821" y="321"/>
                  </a:cubicBezTo>
                  <a:cubicBezTo>
                    <a:pt x="821" y="325"/>
                    <a:pt x="820" y="329"/>
                    <a:pt x="815" y="333"/>
                  </a:cubicBezTo>
                  <a:cubicBezTo>
                    <a:pt x="810" y="338"/>
                    <a:pt x="812" y="349"/>
                    <a:pt x="809" y="351"/>
                  </a:cubicBezTo>
                  <a:cubicBezTo>
                    <a:pt x="805" y="354"/>
                    <a:pt x="799" y="363"/>
                    <a:pt x="794" y="365"/>
                  </a:cubicBezTo>
                  <a:cubicBezTo>
                    <a:pt x="790" y="368"/>
                    <a:pt x="785" y="367"/>
                    <a:pt x="785" y="372"/>
                  </a:cubicBezTo>
                  <a:cubicBezTo>
                    <a:pt x="784" y="377"/>
                    <a:pt x="781" y="376"/>
                    <a:pt x="780" y="381"/>
                  </a:cubicBezTo>
                  <a:cubicBezTo>
                    <a:pt x="779" y="387"/>
                    <a:pt x="781" y="386"/>
                    <a:pt x="775" y="390"/>
                  </a:cubicBezTo>
                  <a:cubicBezTo>
                    <a:pt x="769" y="394"/>
                    <a:pt x="761" y="404"/>
                    <a:pt x="759" y="404"/>
                  </a:cubicBezTo>
                  <a:cubicBezTo>
                    <a:pt x="757" y="404"/>
                    <a:pt x="752" y="404"/>
                    <a:pt x="748" y="403"/>
                  </a:cubicBezTo>
                  <a:cubicBezTo>
                    <a:pt x="743" y="402"/>
                    <a:pt x="739" y="399"/>
                    <a:pt x="734" y="401"/>
                  </a:cubicBezTo>
                  <a:cubicBezTo>
                    <a:pt x="728" y="403"/>
                    <a:pt x="713" y="411"/>
                    <a:pt x="712" y="412"/>
                  </a:cubicBezTo>
                  <a:cubicBezTo>
                    <a:pt x="715" y="412"/>
                    <a:pt x="720" y="412"/>
                    <a:pt x="727" y="408"/>
                  </a:cubicBezTo>
                  <a:cubicBezTo>
                    <a:pt x="735" y="405"/>
                    <a:pt x="744" y="405"/>
                    <a:pt x="747" y="407"/>
                  </a:cubicBezTo>
                  <a:cubicBezTo>
                    <a:pt x="750" y="409"/>
                    <a:pt x="740" y="416"/>
                    <a:pt x="748" y="420"/>
                  </a:cubicBezTo>
                  <a:cubicBezTo>
                    <a:pt x="755" y="424"/>
                    <a:pt x="759" y="425"/>
                    <a:pt x="760" y="428"/>
                  </a:cubicBezTo>
                  <a:cubicBezTo>
                    <a:pt x="762" y="430"/>
                    <a:pt x="766" y="431"/>
                    <a:pt x="764" y="435"/>
                  </a:cubicBezTo>
                  <a:cubicBezTo>
                    <a:pt x="761" y="438"/>
                    <a:pt x="751" y="444"/>
                    <a:pt x="745" y="443"/>
                  </a:cubicBezTo>
                  <a:cubicBezTo>
                    <a:pt x="740" y="442"/>
                    <a:pt x="737" y="437"/>
                    <a:pt x="732" y="441"/>
                  </a:cubicBezTo>
                  <a:cubicBezTo>
                    <a:pt x="727" y="445"/>
                    <a:pt x="716" y="444"/>
                    <a:pt x="715" y="449"/>
                  </a:cubicBezTo>
                  <a:cubicBezTo>
                    <a:pt x="713" y="454"/>
                    <a:pt x="713" y="456"/>
                    <a:pt x="713" y="456"/>
                  </a:cubicBezTo>
                  <a:cubicBezTo>
                    <a:pt x="713" y="456"/>
                    <a:pt x="709" y="455"/>
                    <a:pt x="708" y="455"/>
                  </a:cubicBezTo>
                  <a:cubicBezTo>
                    <a:pt x="706" y="456"/>
                    <a:pt x="700" y="459"/>
                    <a:pt x="694" y="458"/>
                  </a:cubicBezTo>
                  <a:cubicBezTo>
                    <a:pt x="688" y="457"/>
                    <a:pt x="683" y="452"/>
                    <a:pt x="681" y="452"/>
                  </a:cubicBezTo>
                  <a:cubicBezTo>
                    <a:pt x="680" y="451"/>
                    <a:pt x="669" y="447"/>
                    <a:pt x="669" y="447"/>
                  </a:cubicBezTo>
                  <a:cubicBezTo>
                    <a:pt x="669" y="447"/>
                    <a:pt x="671" y="453"/>
                    <a:pt x="679" y="456"/>
                  </a:cubicBezTo>
                  <a:cubicBezTo>
                    <a:pt x="688" y="459"/>
                    <a:pt x="695" y="459"/>
                    <a:pt x="701" y="463"/>
                  </a:cubicBezTo>
                  <a:cubicBezTo>
                    <a:pt x="708" y="467"/>
                    <a:pt x="712" y="472"/>
                    <a:pt x="721" y="472"/>
                  </a:cubicBezTo>
                  <a:cubicBezTo>
                    <a:pt x="730" y="472"/>
                    <a:pt x="733" y="469"/>
                    <a:pt x="739" y="464"/>
                  </a:cubicBezTo>
                  <a:cubicBezTo>
                    <a:pt x="745" y="459"/>
                    <a:pt x="756" y="464"/>
                    <a:pt x="760" y="469"/>
                  </a:cubicBezTo>
                  <a:cubicBezTo>
                    <a:pt x="765" y="475"/>
                    <a:pt x="770" y="477"/>
                    <a:pt x="773" y="478"/>
                  </a:cubicBezTo>
                  <a:cubicBezTo>
                    <a:pt x="776" y="479"/>
                    <a:pt x="775" y="482"/>
                    <a:pt x="777" y="483"/>
                  </a:cubicBezTo>
                  <a:cubicBezTo>
                    <a:pt x="780" y="485"/>
                    <a:pt x="785" y="486"/>
                    <a:pt x="788" y="487"/>
                  </a:cubicBezTo>
                  <a:cubicBezTo>
                    <a:pt x="791" y="487"/>
                    <a:pt x="792" y="488"/>
                    <a:pt x="794" y="494"/>
                  </a:cubicBezTo>
                  <a:cubicBezTo>
                    <a:pt x="796" y="499"/>
                    <a:pt x="805" y="523"/>
                    <a:pt x="808" y="527"/>
                  </a:cubicBezTo>
                  <a:cubicBezTo>
                    <a:pt x="810" y="531"/>
                    <a:pt x="812" y="533"/>
                    <a:pt x="816" y="535"/>
                  </a:cubicBezTo>
                  <a:cubicBezTo>
                    <a:pt x="821" y="537"/>
                    <a:pt x="823" y="538"/>
                    <a:pt x="824" y="547"/>
                  </a:cubicBezTo>
                  <a:cubicBezTo>
                    <a:pt x="825" y="556"/>
                    <a:pt x="829" y="564"/>
                    <a:pt x="825" y="565"/>
                  </a:cubicBezTo>
                  <a:cubicBezTo>
                    <a:pt x="822" y="567"/>
                    <a:pt x="824" y="571"/>
                    <a:pt x="824" y="574"/>
                  </a:cubicBezTo>
                  <a:cubicBezTo>
                    <a:pt x="825" y="577"/>
                    <a:pt x="826" y="578"/>
                    <a:pt x="823" y="585"/>
                  </a:cubicBezTo>
                  <a:cubicBezTo>
                    <a:pt x="820" y="593"/>
                    <a:pt x="824" y="598"/>
                    <a:pt x="824" y="600"/>
                  </a:cubicBezTo>
                  <a:cubicBezTo>
                    <a:pt x="824" y="603"/>
                    <a:pt x="827" y="608"/>
                    <a:pt x="827" y="611"/>
                  </a:cubicBezTo>
                  <a:cubicBezTo>
                    <a:pt x="827" y="615"/>
                    <a:pt x="827" y="621"/>
                    <a:pt x="829" y="624"/>
                  </a:cubicBezTo>
                  <a:cubicBezTo>
                    <a:pt x="830" y="627"/>
                    <a:pt x="833" y="635"/>
                    <a:pt x="832" y="639"/>
                  </a:cubicBezTo>
                  <a:cubicBezTo>
                    <a:pt x="832" y="643"/>
                    <a:pt x="834" y="646"/>
                    <a:pt x="834" y="652"/>
                  </a:cubicBezTo>
                  <a:cubicBezTo>
                    <a:pt x="833" y="658"/>
                    <a:pt x="836" y="665"/>
                    <a:pt x="839" y="667"/>
                  </a:cubicBezTo>
                  <a:cubicBezTo>
                    <a:pt x="841" y="669"/>
                    <a:pt x="842" y="672"/>
                    <a:pt x="842" y="672"/>
                  </a:cubicBezTo>
                  <a:cubicBezTo>
                    <a:pt x="842" y="672"/>
                    <a:pt x="842" y="678"/>
                    <a:pt x="844" y="679"/>
                  </a:cubicBezTo>
                  <a:cubicBezTo>
                    <a:pt x="846" y="680"/>
                    <a:pt x="851" y="681"/>
                    <a:pt x="856" y="685"/>
                  </a:cubicBezTo>
                  <a:cubicBezTo>
                    <a:pt x="862" y="689"/>
                    <a:pt x="872" y="692"/>
                    <a:pt x="874" y="693"/>
                  </a:cubicBezTo>
                  <a:cubicBezTo>
                    <a:pt x="876" y="695"/>
                    <a:pt x="878" y="701"/>
                    <a:pt x="880" y="703"/>
                  </a:cubicBezTo>
                  <a:cubicBezTo>
                    <a:pt x="882" y="705"/>
                    <a:pt x="889" y="707"/>
                    <a:pt x="890" y="709"/>
                  </a:cubicBezTo>
                  <a:cubicBezTo>
                    <a:pt x="890" y="712"/>
                    <a:pt x="892" y="719"/>
                    <a:pt x="894" y="722"/>
                  </a:cubicBezTo>
                  <a:cubicBezTo>
                    <a:pt x="895" y="724"/>
                    <a:pt x="898" y="736"/>
                    <a:pt x="898" y="736"/>
                  </a:cubicBezTo>
                  <a:cubicBezTo>
                    <a:pt x="898" y="736"/>
                    <a:pt x="896" y="740"/>
                    <a:pt x="901" y="744"/>
                  </a:cubicBezTo>
                  <a:cubicBezTo>
                    <a:pt x="905" y="748"/>
                    <a:pt x="906" y="748"/>
                    <a:pt x="906" y="748"/>
                  </a:cubicBezTo>
                  <a:cubicBezTo>
                    <a:pt x="906" y="748"/>
                    <a:pt x="906" y="755"/>
                    <a:pt x="908" y="756"/>
                  </a:cubicBezTo>
                  <a:cubicBezTo>
                    <a:pt x="911" y="757"/>
                    <a:pt x="918" y="759"/>
                    <a:pt x="919" y="761"/>
                  </a:cubicBezTo>
                  <a:cubicBezTo>
                    <a:pt x="920" y="762"/>
                    <a:pt x="918" y="765"/>
                    <a:pt x="918" y="765"/>
                  </a:cubicBezTo>
                  <a:cubicBezTo>
                    <a:pt x="918" y="765"/>
                    <a:pt x="911" y="763"/>
                    <a:pt x="910" y="769"/>
                  </a:cubicBezTo>
                  <a:cubicBezTo>
                    <a:pt x="909" y="776"/>
                    <a:pt x="907" y="786"/>
                    <a:pt x="912" y="795"/>
                  </a:cubicBezTo>
                  <a:cubicBezTo>
                    <a:pt x="917" y="804"/>
                    <a:pt x="926" y="820"/>
                    <a:pt x="926" y="820"/>
                  </a:cubicBezTo>
                  <a:cubicBezTo>
                    <a:pt x="930" y="836"/>
                    <a:pt x="930" y="836"/>
                    <a:pt x="930" y="836"/>
                  </a:cubicBezTo>
                  <a:cubicBezTo>
                    <a:pt x="930" y="836"/>
                    <a:pt x="925" y="833"/>
                    <a:pt x="923" y="832"/>
                  </a:cubicBezTo>
                  <a:cubicBezTo>
                    <a:pt x="921" y="832"/>
                    <a:pt x="913" y="832"/>
                    <a:pt x="912" y="831"/>
                  </a:cubicBezTo>
                  <a:cubicBezTo>
                    <a:pt x="911" y="829"/>
                    <a:pt x="908" y="826"/>
                    <a:pt x="906" y="824"/>
                  </a:cubicBezTo>
                  <a:cubicBezTo>
                    <a:pt x="904" y="821"/>
                    <a:pt x="894" y="813"/>
                    <a:pt x="892" y="815"/>
                  </a:cubicBezTo>
                  <a:cubicBezTo>
                    <a:pt x="890" y="817"/>
                    <a:pt x="888" y="816"/>
                    <a:pt x="882" y="815"/>
                  </a:cubicBezTo>
                  <a:cubicBezTo>
                    <a:pt x="876" y="814"/>
                    <a:pt x="871" y="811"/>
                    <a:pt x="867" y="811"/>
                  </a:cubicBezTo>
                  <a:cubicBezTo>
                    <a:pt x="864" y="811"/>
                    <a:pt x="860" y="816"/>
                    <a:pt x="860" y="816"/>
                  </a:cubicBezTo>
                  <a:cubicBezTo>
                    <a:pt x="860" y="816"/>
                    <a:pt x="868" y="811"/>
                    <a:pt x="871" y="815"/>
                  </a:cubicBezTo>
                  <a:cubicBezTo>
                    <a:pt x="874" y="819"/>
                    <a:pt x="878" y="821"/>
                    <a:pt x="881" y="819"/>
                  </a:cubicBezTo>
                  <a:cubicBezTo>
                    <a:pt x="885" y="818"/>
                    <a:pt x="888" y="819"/>
                    <a:pt x="892" y="821"/>
                  </a:cubicBezTo>
                  <a:cubicBezTo>
                    <a:pt x="896" y="823"/>
                    <a:pt x="899" y="821"/>
                    <a:pt x="901" y="826"/>
                  </a:cubicBezTo>
                  <a:cubicBezTo>
                    <a:pt x="903" y="830"/>
                    <a:pt x="906" y="835"/>
                    <a:pt x="909" y="838"/>
                  </a:cubicBezTo>
                  <a:cubicBezTo>
                    <a:pt x="912" y="840"/>
                    <a:pt x="915" y="841"/>
                    <a:pt x="918" y="845"/>
                  </a:cubicBezTo>
                  <a:cubicBezTo>
                    <a:pt x="921" y="849"/>
                    <a:pt x="921" y="851"/>
                    <a:pt x="925" y="853"/>
                  </a:cubicBezTo>
                  <a:cubicBezTo>
                    <a:pt x="928" y="854"/>
                    <a:pt x="929" y="857"/>
                    <a:pt x="930" y="859"/>
                  </a:cubicBezTo>
                  <a:cubicBezTo>
                    <a:pt x="931" y="861"/>
                    <a:pt x="937" y="879"/>
                    <a:pt x="939" y="886"/>
                  </a:cubicBezTo>
                  <a:cubicBezTo>
                    <a:pt x="941" y="892"/>
                    <a:pt x="940" y="904"/>
                    <a:pt x="938" y="909"/>
                  </a:cubicBezTo>
                  <a:cubicBezTo>
                    <a:pt x="937" y="913"/>
                    <a:pt x="924" y="917"/>
                    <a:pt x="922" y="920"/>
                  </a:cubicBezTo>
                  <a:cubicBezTo>
                    <a:pt x="919" y="923"/>
                    <a:pt x="907" y="936"/>
                    <a:pt x="907" y="936"/>
                  </a:cubicBezTo>
                  <a:cubicBezTo>
                    <a:pt x="907" y="936"/>
                    <a:pt x="916" y="936"/>
                    <a:pt x="918" y="941"/>
                  </a:cubicBezTo>
                  <a:cubicBezTo>
                    <a:pt x="920" y="946"/>
                    <a:pt x="921" y="952"/>
                    <a:pt x="927" y="952"/>
                  </a:cubicBezTo>
                  <a:cubicBezTo>
                    <a:pt x="933" y="953"/>
                    <a:pt x="936" y="957"/>
                    <a:pt x="936" y="957"/>
                  </a:cubicBezTo>
                  <a:cubicBezTo>
                    <a:pt x="936" y="957"/>
                    <a:pt x="943" y="947"/>
                    <a:pt x="944" y="942"/>
                  </a:cubicBezTo>
                  <a:cubicBezTo>
                    <a:pt x="945" y="937"/>
                    <a:pt x="951" y="929"/>
                    <a:pt x="959" y="931"/>
                  </a:cubicBezTo>
                  <a:cubicBezTo>
                    <a:pt x="966" y="932"/>
                    <a:pt x="965" y="931"/>
                    <a:pt x="970" y="932"/>
                  </a:cubicBezTo>
                  <a:cubicBezTo>
                    <a:pt x="974" y="933"/>
                    <a:pt x="987" y="936"/>
                    <a:pt x="989" y="936"/>
                  </a:cubicBezTo>
                  <a:cubicBezTo>
                    <a:pt x="991" y="936"/>
                    <a:pt x="994" y="935"/>
                    <a:pt x="1003" y="937"/>
                  </a:cubicBezTo>
                  <a:cubicBezTo>
                    <a:pt x="1012" y="940"/>
                    <a:pt x="1017" y="943"/>
                    <a:pt x="1022" y="947"/>
                  </a:cubicBezTo>
                  <a:cubicBezTo>
                    <a:pt x="1027" y="952"/>
                    <a:pt x="1044" y="966"/>
                    <a:pt x="1046" y="970"/>
                  </a:cubicBezTo>
                  <a:cubicBezTo>
                    <a:pt x="1047" y="973"/>
                    <a:pt x="1053" y="997"/>
                    <a:pt x="1050" y="1002"/>
                  </a:cubicBezTo>
                  <a:cubicBezTo>
                    <a:pt x="1047" y="1007"/>
                    <a:pt x="1048" y="1009"/>
                    <a:pt x="1047" y="1011"/>
                  </a:cubicBezTo>
                  <a:cubicBezTo>
                    <a:pt x="1046" y="1014"/>
                    <a:pt x="1045" y="1021"/>
                    <a:pt x="1041" y="1028"/>
                  </a:cubicBezTo>
                  <a:cubicBezTo>
                    <a:pt x="1037" y="1035"/>
                    <a:pt x="1034" y="1044"/>
                    <a:pt x="1033" y="1048"/>
                  </a:cubicBezTo>
                  <a:cubicBezTo>
                    <a:pt x="1032" y="1052"/>
                    <a:pt x="1029" y="1064"/>
                    <a:pt x="1029" y="1064"/>
                  </a:cubicBezTo>
                  <a:cubicBezTo>
                    <a:pt x="1029" y="1064"/>
                    <a:pt x="1022" y="1063"/>
                    <a:pt x="1019" y="1067"/>
                  </a:cubicBezTo>
                  <a:cubicBezTo>
                    <a:pt x="1016" y="1071"/>
                    <a:pt x="1006" y="1081"/>
                    <a:pt x="1006" y="1081"/>
                  </a:cubicBezTo>
                  <a:cubicBezTo>
                    <a:pt x="999" y="1074"/>
                    <a:pt x="999" y="1074"/>
                    <a:pt x="999" y="1074"/>
                  </a:cubicBezTo>
                  <a:cubicBezTo>
                    <a:pt x="999" y="1074"/>
                    <a:pt x="999" y="1080"/>
                    <a:pt x="997" y="1079"/>
                  </a:cubicBezTo>
                  <a:cubicBezTo>
                    <a:pt x="995" y="1078"/>
                    <a:pt x="990" y="1080"/>
                    <a:pt x="990" y="1080"/>
                  </a:cubicBezTo>
                  <a:cubicBezTo>
                    <a:pt x="990" y="1080"/>
                    <a:pt x="998" y="1080"/>
                    <a:pt x="998" y="1082"/>
                  </a:cubicBezTo>
                  <a:cubicBezTo>
                    <a:pt x="997" y="1084"/>
                    <a:pt x="989" y="1088"/>
                    <a:pt x="994" y="1089"/>
                  </a:cubicBezTo>
                  <a:cubicBezTo>
                    <a:pt x="998" y="1090"/>
                    <a:pt x="999" y="1092"/>
                    <a:pt x="998" y="1095"/>
                  </a:cubicBezTo>
                  <a:cubicBezTo>
                    <a:pt x="997" y="1098"/>
                    <a:pt x="988" y="1102"/>
                    <a:pt x="985" y="1102"/>
                  </a:cubicBezTo>
                  <a:cubicBezTo>
                    <a:pt x="982" y="1102"/>
                    <a:pt x="978" y="1102"/>
                    <a:pt x="977" y="1100"/>
                  </a:cubicBezTo>
                  <a:cubicBezTo>
                    <a:pt x="976" y="1098"/>
                    <a:pt x="971" y="1095"/>
                    <a:pt x="971" y="1095"/>
                  </a:cubicBezTo>
                  <a:cubicBezTo>
                    <a:pt x="971" y="1095"/>
                    <a:pt x="971" y="1100"/>
                    <a:pt x="968" y="1100"/>
                  </a:cubicBezTo>
                  <a:cubicBezTo>
                    <a:pt x="965" y="1100"/>
                    <a:pt x="963" y="1100"/>
                    <a:pt x="963" y="1101"/>
                  </a:cubicBezTo>
                  <a:cubicBezTo>
                    <a:pt x="963" y="1103"/>
                    <a:pt x="959" y="1105"/>
                    <a:pt x="958" y="1105"/>
                  </a:cubicBezTo>
                  <a:cubicBezTo>
                    <a:pt x="956" y="1105"/>
                    <a:pt x="949" y="1105"/>
                    <a:pt x="949" y="1105"/>
                  </a:cubicBezTo>
                  <a:cubicBezTo>
                    <a:pt x="949" y="1105"/>
                    <a:pt x="953" y="1110"/>
                    <a:pt x="959" y="1107"/>
                  </a:cubicBezTo>
                  <a:cubicBezTo>
                    <a:pt x="966" y="1104"/>
                    <a:pt x="968" y="1106"/>
                    <a:pt x="967" y="1108"/>
                  </a:cubicBezTo>
                  <a:cubicBezTo>
                    <a:pt x="967" y="1110"/>
                    <a:pt x="966" y="1121"/>
                    <a:pt x="965" y="1123"/>
                  </a:cubicBezTo>
                  <a:cubicBezTo>
                    <a:pt x="964" y="1125"/>
                    <a:pt x="958" y="1132"/>
                    <a:pt x="954" y="1133"/>
                  </a:cubicBezTo>
                  <a:cubicBezTo>
                    <a:pt x="951" y="1134"/>
                    <a:pt x="949" y="1137"/>
                    <a:pt x="945" y="1134"/>
                  </a:cubicBezTo>
                  <a:cubicBezTo>
                    <a:pt x="940" y="1131"/>
                    <a:pt x="929" y="1134"/>
                    <a:pt x="928" y="1134"/>
                  </a:cubicBezTo>
                  <a:cubicBezTo>
                    <a:pt x="927" y="1134"/>
                    <a:pt x="921" y="1140"/>
                    <a:pt x="921" y="1140"/>
                  </a:cubicBezTo>
                  <a:cubicBezTo>
                    <a:pt x="921" y="1140"/>
                    <a:pt x="927" y="1137"/>
                    <a:pt x="932" y="1139"/>
                  </a:cubicBezTo>
                  <a:cubicBezTo>
                    <a:pt x="938" y="1141"/>
                    <a:pt x="945" y="1145"/>
                    <a:pt x="945" y="1145"/>
                  </a:cubicBezTo>
                  <a:cubicBezTo>
                    <a:pt x="945" y="1145"/>
                    <a:pt x="931" y="1147"/>
                    <a:pt x="931" y="1149"/>
                  </a:cubicBezTo>
                  <a:cubicBezTo>
                    <a:pt x="931" y="1151"/>
                    <a:pt x="941" y="1148"/>
                    <a:pt x="943" y="1154"/>
                  </a:cubicBezTo>
                  <a:cubicBezTo>
                    <a:pt x="946" y="1159"/>
                    <a:pt x="948" y="1163"/>
                    <a:pt x="955" y="1162"/>
                  </a:cubicBezTo>
                  <a:cubicBezTo>
                    <a:pt x="961" y="1162"/>
                    <a:pt x="962" y="1164"/>
                    <a:pt x="970" y="1162"/>
                  </a:cubicBezTo>
                  <a:cubicBezTo>
                    <a:pt x="978" y="1160"/>
                    <a:pt x="981" y="1161"/>
                    <a:pt x="986" y="1161"/>
                  </a:cubicBezTo>
                  <a:cubicBezTo>
                    <a:pt x="991" y="1161"/>
                    <a:pt x="993" y="1163"/>
                    <a:pt x="998" y="1161"/>
                  </a:cubicBezTo>
                  <a:cubicBezTo>
                    <a:pt x="1003" y="1160"/>
                    <a:pt x="1005" y="1164"/>
                    <a:pt x="1005" y="1164"/>
                  </a:cubicBezTo>
                  <a:cubicBezTo>
                    <a:pt x="1005" y="1164"/>
                    <a:pt x="999" y="1170"/>
                    <a:pt x="999" y="1172"/>
                  </a:cubicBezTo>
                  <a:cubicBezTo>
                    <a:pt x="999" y="1174"/>
                    <a:pt x="998" y="1184"/>
                    <a:pt x="999" y="1186"/>
                  </a:cubicBezTo>
                  <a:cubicBezTo>
                    <a:pt x="999" y="1187"/>
                    <a:pt x="998" y="1195"/>
                    <a:pt x="994" y="1197"/>
                  </a:cubicBezTo>
                  <a:cubicBezTo>
                    <a:pt x="990" y="1199"/>
                    <a:pt x="979" y="1199"/>
                    <a:pt x="978" y="1200"/>
                  </a:cubicBezTo>
                  <a:cubicBezTo>
                    <a:pt x="977" y="1201"/>
                    <a:pt x="965" y="1204"/>
                    <a:pt x="962" y="1206"/>
                  </a:cubicBezTo>
                  <a:cubicBezTo>
                    <a:pt x="960" y="1209"/>
                    <a:pt x="958" y="1221"/>
                    <a:pt x="958" y="1221"/>
                  </a:cubicBezTo>
                  <a:cubicBezTo>
                    <a:pt x="958" y="1221"/>
                    <a:pt x="952" y="1221"/>
                    <a:pt x="948" y="1220"/>
                  </a:cubicBezTo>
                  <a:cubicBezTo>
                    <a:pt x="943" y="1218"/>
                    <a:pt x="937" y="1216"/>
                    <a:pt x="933" y="1221"/>
                  </a:cubicBezTo>
                  <a:cubicBezTo>
                    <a:pt x="929" y="1226"/>
                    <a:pt x="924" y="1225"/>
                    <a:pt x="920" y="1227"/>
                  </a:cubicBezTo>
                  <a:cubicBezTo>
                    <a:pt x="916" y="1228"/>
                    <a:pt x="909" y="1225"/>
                    <a:pt x="903" y="1230"/>
                  </a:cubicBezTo>
                  <a:cubicBezTo>
                    <a:pt x="898" y="1234"/>
                    <a:pt x="893" y="1242"/>
                    <a:pt x="893" y="1242"/>
                  </a:cubicBezTo>
                  <a:cubicBezTo>
                    <a:pt x="893" y="1242"/>
                    <a:pt x="885" y="1240"/>
                    <a:pt x="874" y="1233"/>
                  </a:cubicBezTo>
                  <a:cubicBezTo>
                    <a:pt x="863" y="1227"/>
                    <a:pt x="859" y="1226"/>
                    <a:pt x="853" y="1225"/>
                  </a:cubicBezTo>
                  <a:cubicBezTo>
                    <a:pt x="848" y="1224"/>
                    <a:pt x="839" y="1222"/>
                    <a:pt x="832" y="1221"/>
                  </a:cubicBezTo>
                  <a:cubicBezTo>
                    <a:pt x="826" y="1221"/>
                    <a:pt x="801" y="1223"/>
                    <a:pt x="801" y="1223"/>
                  </a:cubicBezTo>
                  <a:cubicBezTo>
                    <a:pt x="798" y="1229"/>
                    <a:pt x="798" y="1229"/>
                    <a:pt x="798" y="1229"/>
                  </a:cubicBezTo>
                  <a:cubicBezTo>
                    <a:pt x="798" y="1229"/>
                    <a:pt x="795" y="1228"/>
                    <a:pt x="792" y="1224"/>
                  </a:cubicBezTo>
                  <a:cubicBezTo>
                    <a:pt x="790" y="1220"/>
                    <a:pt x="788" y="1215"/>
                    <a:pt x="788" y="1215"/>
                  </a:cubicBezTo>
                  <a:cubicBezTo>
                    <a:pt x="788" y="1215"/>
                    <a:pt x="786" y="1221"/>
                    <a:pt x="784" y="1220"/>
                  </a:cubicBezTo>
                  <a:cubicBezTo>
                    <a:pt x="783" y="1219"/>
                    <a:pt x="784" y="1214"/>
                    <a:pt x="783" y="1213"/>
                  </a:cubicBezTo>
                  <a:cubicBezTo>
                    <a:pt x="781" y="1212"/>
                    <a:pt x="778" y="1208"/>
                    <a:pt x="778" y="1212"/>
                  </a:cubicBezTo>
                  <a:cubicBezTo>
                    <a:pt x="777" y="1216"/>
                    <a:pt x="776" y="1219"/>
                    <a:pt x="775" y="1217"/>
                  </a:cubicBezTo>
                  <a:cubicBezTo>
                    <a:pt x="773" y="1215"/>
                    <a:pt x="774" y="1209"/>
                    <a:pt x="772" y="1209"/>
                  </a:cubicBezTo>
                  <a:cubicBezTo>
                    <a:pt x="770" y="1208"/>
                    <a:pt x="766" y="1208"/>
                    <a:pt x="767" y="1209"/>
                  </a:cubicBezTo>
                  <a:cubicBezTo>
                    <a:pt x="768" y="1211"/>
                    <a:pt x="770" y="1216"/>
                    <a:pt x="768" y="1217"/>
                  </a:cubicBezTo>
                  <a:cubicBezTo>
                    <a:pt x="765" y="1217"/>
                    <a:pt x="763" y="1212"/>
                    <a:pt x="758" y="1208"/>
                  </a:cubicBezTo>
                  <a:cubicBezTo>
                    <a:pt x="754" y="1204"/>
                    <a:pt x="744" y="1196"/>
                    <a:pt x="744" y="1196"/>
                  </a:cubicBezTo>
                  <a:cubicBezTo>
                    <a:pt x="744" y="1196"/>
                    <a:pt x="750" y="1204"/>
                    <a:pt x="751" y="1208"/>
                  </a:cubicBezTo>
                  <a:cubicBezTo>
                    <a:pt x="752" y="1213"/>
                    <a:pt x="751" y="1214"/>
                    <a:pt x="747" y="1215"/>
                  </a:cubicBezTo>
                  <a:cubicBezTo>
                    <a:pt x="744" y="1215"/>
                    <a:pt x="739" y="1214"/>
                    <a:pt x="735" y="1218"/>
                  </a:cubicBezTo>
                  <a:cubicBezTo>
                    <a:pt x="732" y="1221"/>
                    <a:pt x="730" y="1224"/>
                    <a:pt x="729" y="1223"/>
                  </a:cubicBezTo>
                  <a:cubicBezTo>
                    <a:pt x="728" y="1223"/>
                    <a:pt x="719" y="1218"/>
                    <a:pt x="715" y="1218"/>
                  </a:cubicBezTo>
                  <a:cubicBezTo>
                    <a:pt x="712" y="1218"/>
                    <a:pt x="706" y="1219"/>
                    <a:pt x="703" y="1219"/>
                  </a:cubicBezTo>
                  <a:cubicBezTo>
                    <a:pt x="701" y="1219"/>
                    <a:pt x="697" y="1219"/>
                    <a:pt x="692" y="1216"/>
                  </a:cubicBezTo>
                  <a:cubicBezTo>
                    <a:pt x="688" y="1213"/>
                    <a:pt x="686" y="1218"/>
                    <a:pt x="688" y="1219"/>
                  </a:cubicBezTo>
                  <a:cubicBezTo>
                    <a:pt x="689" y="1220"/>
                    <a:pt x="692" y="1223"/>
                    <a:pt x="692" y="1226"/>
                  </a:cubicBezTo>
                  <a:cubicBezTo>
                    <a:pt x="691" y="1230"/>
                    <a:pt x="686" y="1231"/>
                    <a:pt x="683" y="1230"/>
                  </a:cubicBezTo>
                  <a:cubicBezTo>
                    <a:pt x="680" y="1230"/>
                    <a:pt x="668" y="1227"/>
                    <a:pt x="663" y="1227"/>
                  </a:cubicBezTo>
                  <a:cubicBezTo>
                    <a:pt x="659" y="1226"/>
                    <a:pt x="660" y="1222"/>
                    <a:pt x="653" y="1222"/>
                  </a:cubicBezTo>
                  <a:cubicBezTo>
                    <a:pt x="646" y="1222"/>
                    <a:pt x="642" y="1226"/>
                    <a:pt x="642" y="1226"/>
                  </a:cubicBezTo>
                  <a:close/>
                  <a:moveTo>
                    <a:pt x="403" y="619"/>
                  </a:moveTo>
                  <a:cubicBezTo>
                    <a:pt x="403" y="619"/>
                    <a:pt x="408" y="621"/>
                    <a:pt x="408" y="621"/>
                  </a:cubicBezTo>
                  <a:cubicBezTo>
                    <a:pt x="409" y="621"/>
                    <a:pt x="413" y="620"/>
                    <a:pt x="414" y="620"/>
                  </a:cubicBezTo>
                  <a:cubicBezTo>
                    <a:pt x="414" y="621"/>
                    <a:pt x="419" y="625"/>
                    <a:pt x="419" y="625"/>
                  </a:cubicBezTo>
                  <a:cubicBezTo>
                    <a:pt x="420" y="625"/>
                    <a:pt x="423" y="620"/>
                    <a:pt x="424" y="619"/>
                  </a:cubicBezTo>
                  <a:cubicBezTo>
                    <a:pt x="425" y="618"/>
                    <a:pt x="431" y="613"/>
                    <a:pt x="431" y="613"/>
                  </a:cubicBezTo>
                  <a:cubicBezTo>
                    <a:pt x="430" y="608"/>
                    <a:pt x="430" y="608"/>
                    <a:pt x="430" y="608"/>
                  </a:cubicBezTo>
                  <a:cubicBezTo>
                    <a:pt x="430" y="608"/>
                    <a:pt x="435" y="599"/>
                    <a:pt x="435" y="598"/>
                  </a:cubicBezTo>
                  <a:cubicBezTo>
                    <a:pt x="435" y="598"/>
                    <a:pt x="436" y="595"/>
                    <a:pt x="436" y="595"/>
                  </a:cubicBezTo>
                  <a:cubicBezTo>
                    <a:pt x="436" y="595"/>
                    <a:pt x="429" y="595"/>
                    <a:pt x="429" y="595"/>
                  </a:cubicBezTo>
                  <a:cubicBezTo>
                    <a:pt x="428" y="595"/>
                    <a:pt x="424" y="595"/>
                    <a:pt x="424" y="595"/>
                  </a:cubicBezTo>
                  <a:cubicBezTo>
                    <a:pt x="423" y="592"/>
                    <a:pt x="423" y="592"/>
                    <a:pt x="423" y="592"/>
                  </a:cubicBezTo>
                  <a:cubicBezTo>
                    <a:pt x="419" y="587"/>
                    <a:pt x="419" y="587"/>
                    <a:pt x="419" y="587"/>
                  </a:cubicBezTo>
                  <a:cubicBezTo>
                    <a:pt x="416" y="598"/>
                    <a:pt x="416" y="598"/>
                    <a:pt x="416" y="598"/>
                  </a:cubicBezTo>
                  <a:cubicBezTo>
                    <a:pt x="413" y="602"/>
                    <a:pt x="413" y="602"/>
                    <a:pt x="413" y="602"/>
                  </a:cubicBezTo>
                  <a:cubicBezTo>
                    <a:pt x="406" y="609"/>
                    <a:pt x="406" y="609"/>
                    <a:pt x="406" y="609"/>
                  </a:cubicBezTo>
                  <a:cubicBezTo>
                    <a:pt x="403" y="619"/>
                    <a:pt x="403" y="619"/>
                    <a:pt x="403" y="619"/>
                  </a:cubicBezTo>
                  <a:close/>
                  <a:moveTo>
                    <a:pt x="232" y="599"/>
                  </a:moveTo>
                  <a:cubicBezTo>
                    <a:pt x="232" y="599"/>
                    <a:pt x="239" y="603"/>
                    <a:pt x="240" y="604"/>
                  </a:cubicBezTo>
                  <a:cubicBezTo>
                    <a:pt x="241" y="606"/>
                    <a:pt x="239" y="610"/>
                    <a:pt x="239" y="610"/>
                  </a:cubicBezTo>
                  <a:cubicBezTo>
                    <a:pt x="232" y="612"/>
                    <a:pt x="232" y="612"/>
                    <a:pt x="232" y="612"/>
                  </a:cubicBezTo>
                  <a:cubicBezTo>
                    <a:pt x="235" y="620"/>
                    <a:pt x="235" y="620"/>
                    <a:pt x="235" y="620"/>
                  </a:cubicBezTo>
                  <a:cubicBezTo>
                    <a:pt x="233" y="619"/>
                    <a:pt x="233" y="619"/>
                    <a:pt x="233" y="619"/>
                  </a:cubicBezTo>
                  <a:cubicBezTo>
                    <a:pt x="229" y="615"/>
                    <a:pt x="229" y="615"/>
                    <a:pt x="229" y="615"/>
                  </a:cubicBezTo>
                  <a:cubicBezTo>
                    <a:pt x="229" y="615"/>
                    <a:pt x="227" y="610"/>
                    <a:pt x="224" y="609"/>
                  </a:cubicBezTo>
                  <a:cubicBezTo>
                    <a:pt x="221" y="609"/>
                    <a:pt x="213" y="607"/>
                    <a:pt x="210" y="606"/>
                  </a:cubicBezTo>
                  <a:cubicBezTo>
                    <a:pt x="208" y="604"/>
                    <a:pt x="207" y="602"/>
                    <a:pt x="203" y="601"/>
                  </a:cubicBezTo>
                  <a:cubicBezTo>
                    <a:pt x="199" y="599"/>
                    <a:pt x="196" y="602"/>
                    <a:pt x="194" y="604"/>
                  </a:cubicBezTo>
                  <a:cubicBezTo>
                    <a:pt x="192" y="606"/>
                    <a:pt x="187" y="612"/>
                    <a:pt x="187" y="612"/>
                  </a:cubicBezTo>
                  <a:cubicBezTo>
                    <a:pt x="187" y="612"/>
                    <a:pt x="185" y="611"/>
                    <a:pt x="184" y="610"/>
                  </a:cubicBezTo>
                  <a:cubicBezTo>
                    <a:pt x="183" y="608"/>
                    <a:pt x="183" y="605"/>
                    <a:pt x="184" y="600"/>
                  </a:cubicBezTo>
                  <a:cubicBezTo>
                    <a:pt x="184" y="596"/>
                    <a:pt x="177" y="592"/>
                    <a:pt x="176" y="592"/>
                  </a:cubicBezTo>
                  <a:cubicBezTo>
                    <a:pt x="175" y="592"/>
                    <a:pt x="169" y="590"/>
                    <a:pt x="167" y="590"/>
                  </a:cubicBezTo>
                  <a:cubicBezTo>
                    <a:pt x="165" y="590"/>
                    <a:pt x="156" y="587"/>
                    <a:pt x="154" y="587"/>
                  </a:cubicBezTo>
                  <a:cubicBezTo>
                    <a:pt x="153" y="586"/>
                    <a:pt x="145" y="582"/>
                    <a:pt x="145" y="581"/>
                  </a:cubicBezTo>
                  <a:cubicBezTo>
                    <a:pt x="144" y="580"/>
                    <a:pt x="136" y="577"/>
                    <a:pt x="135" y="579"/>
                  </a:cubicBezTo>
                  <a:cubicBezTo>
                    <a:pt x="134" y="581"/>
                    <a:pt x="139" y="586"/>
                    <a:pt x="139" y="586"/>
                  </a:cubicBezTo>
                  <a:cubicBezTo>
                    <a:pt x="139" y="586"/>
                    <a:pt x="136" y="586"/>
                    <a:pt x="134" y="586"/>
                  </a:cubicBezTo>
                  <a:cubicBezTo>
                    <a:pt x="131" y="585"/>
                    <a:pt x="129" y="583"/>
                    <a:pt x="128" y="583"/>
                  </a:cubicBezTo>
                  <a:cubicBezTo>
                    <a:pt x="127" y="582"/>
                    <a:pt x="122" y="578"/>
                    <a:pt x="120" y="578"/>
                  </a:cubicBezTo>
                  <a:cubicBezTo>
                    <a:pt x="118" y="578"/>
                    <a:pt x="112" y="585"/>
                    <a:pt x="112" y="587"/>
                  </a:cubicBezTo>
                  <a:cubicBezTo>
                    <a:pt x="113" y="589"/>
                    <a:pt x="113" y="588"/>
                    <a:pt x="112" y="591"/>
                  </a:cubicBezTo>
                  <a:cubicBezTo>
                    <a:pt x="112" y="593"/>
                    <a:pt x="110" y="595"/>
                    <a:pt x="109" y="597"/>
                  </a:cubicBezTo>
                  <a:cubicBezTo>
                    <a:pt x="108" y="598"/>
                    <a:pt x="107" y="604"/>
                    <a:pt x="107" y="604"/>
                  </a:cubicBezTo>
                  <a:cubicBezTo>
                    <a:pt x="110" y="604"/>
                    <a:pt x="110" y="604"/>
                    <a:pt x="110" y="604"/>
                  </a:cubicBezTo>
                  <a:cubicBezTo>
                    <a:pt x="110" y="604"/>
                    <a:pt x="114" y="595"/>
                    <a:pt x="115" y="595"/>
                  </a:cubicBezTo>
                  <a:cubicBezTo>
                    <a:pt x="116" y="594"/>
                    <a:pt x="120" y="590"/>
                    <a:pt x="120" y="590"/>
                  </a:cubicBezTo>
                  <a:cubicBezTo>
                    <a:pt x="123" y="592"/>
                    <a:pt x="123" y="592"/>
                    <a:pt x="123" y="592"/>
                  </a:cubicBezTo>
                  <a:cubicBezTo>
                    <a:pt x="123" y="592"/>
                    <a:pt x="122" y="597"/>
                    <a:pt x="122" y="597"/>
                  </a:cubicBezTo>
                  <a:cubicBezTo>
                    <a:pt x="122" y="598"/>
                    <a:pt x="122" y="603"/>
                    <a:pt x="122" y="603"/>
                  </a:cubicBezTo>
                  <a:cubicBezTo>
                    <a:pt x="116" y="606"/>
                    <a:pt x="116" y="606"/>
                    <a:pt x="116" y="606"/>
                  </a:cubicBezTo>
                  <a:cubicBezTo>
                    <a:pt x="116" y="606"/>
                    <a:pt x="118" y="610"/>
                    <a:pt x="118" y="611"/>
                  </a:cubicBezTo>
                  <a:cubicBezTo>
                    <a:pt x="119" y="612"/>
                    <a:pt x="128" y="607"/>
                    <a:pt x="128" y="607"/>
                  </a:cubicBezTo>
                  <a:cubicBezTo>
                    <a:pt x="126" y="611"/>
                    <a:pt x="126" y="611"/>
                    <a:pt x="126" y="611"/>
                  </a:cubicBezTo>
                  <a:cubicBezTo>
                    <a:pt x="121" y="616"/>
                    <a:pt x="121" y="616"/>
                    <a:pt x="121" y="616"/>
                  </a:cubicBezTo>
                  <a:cubicBezTo>
                    <a:pt x="123" y="624"/>
                    <a:pt x="123" y="624"/>
                    <a:pt x="123" y="624"/>
                  </a:cubicBezTo>
                  <a:cubicBezTo>
                    <a:pt x="127" y="629"/>
                    <a:pt x="127" y="629"/>
                    <a:pt x="127" y="629"/>
                  </a:cubicBezTo>
                  <a:cubicBezTo>
                    <a:pt x="124" y="628"/>
                    <a:pt x="124" y="628"/>
                    <a:pt x="124" y="628"/>
                  </a:cubicBezTo>
                  <a:cubicBezTo>
                    <a:pt x="124" y="628"/>
                    <a:pt x="120" y="626"/>
                    <a:pt x="118" y="627"/>
                  </a:cubicBezTo>
                  <a:cubicBezTo>
                    <a:pt x="116" y="627"/>
                    <a:pt x="115" y="624"/>
                    <a:pt x="116" y="623"/>
                  </a:cubicBezTo>
                  <a:cubicBezTo>
                    <a:pt x="116" y="622"/>
                    <a:pt x="117" y="618"/>
                    <a:pt x="117" y="618"/>
                  </a:cubicBezTo>
                  <a:cubicBezTo>
                    <a:pt x="117" y="618"/>
                    <a:pt x="112" y="616"/>
                    <a:pt x="111" y="616"/>
                  </a:cubicBezTo>
                  <a:cubicBezTo>
                    <a:pt x="110" y="616"/>
                    <a:pt x="105" y="616"/>
                    <a:pt x="103" y="616"/>
                  </a:cubicBezTo>
                  <a:cubicBezTo>
                    <a:pt x="102" y="616"/>
                    <a:pt x="95" y="614"/>
                    <a:pt x="94" y="616"/>
                  </a:cubicBezTo>
                  <a:cubicBezTo>
                    <a:pt x="94" y="617"/>
                    <a:pt x="94" y="619"/>
                    <a:pt x="94" y="619"/>
                  </a:cubicBezTo>
                  <a:cubicBezTo>
                    <a:pt x="102" y="621"/>
                    <a:pt x="102" y="621"/>
                    <a:pt x="102" y="621"/>
                  </a:cubicBezTo>
                  <a:cubicBezTo>
                    <a:pt x="102" y="621"/>
                    <a:pt x="107" y="623"/>
                    <a:pt x="106" y="625"/>
                  </a:cubicBezTo>
                  <a:cubicBezTo>
                    <a:pt x="105" y="626"/>
                    <a:pt x="108" y="631"/>
                    <a:pt x="108" y="631"/>
                  </a:cubicBezTo>
                  <a:cubicBezTo>
                    <a:pt x="108" y="632"/>
                    <a:pt x="110" y="633"/>
                    <a:pt x="111" y="634"/>
                  </a:cubicBezTo>
                  <a:cubicBezTo>
                    <a:pt x="112" y="635"/>
                    <a:pt x="113" y="638"/>
                    <a:pt x="114" y="639"/>
                  </a:cubicBezTo>
                  <a:cubicBezTo>
                    <a:pt x="114" y="639"/>
                    <a:pt x="122" y="637"/>
                    <a:pt x="124" y="637"/>
                  </a:cubicBezTo>
                  <a:cubicBezTo>
                    <a:pt x="126" y="637"/>
                    <a:pt x="134" y="639"/>
                    <a:pt x="136" y="639"/>
                  </a:cubicBezTo>
                  <a:cubicBezTo>
                    <a:pt x="137" y="640"/>
                    <a:pt x="140" y="642"/>
                    <a:pt x="140" y="643"/>
                  </a:cubicBezTo>
                  <a:cubicBezTo>
                    <a:pt x="140" y="644"/>
                    <a:pt x="140" y="648"/>
                    <a:pt x="138" y="649"/>
                  </a:cubicBezTo>
                  <a:cubicBezTo>
                    <a:pt x="137" y="651"/>
                    <a:pt x="138" y="653"/>
                    <a:pt x="138" y="653"/>
                  </a:cubicBezTo>
                  <a:cubicBezTo>
                    <a:pt x="138" y="653"/>
                    <a:pt x="129" y="653"/>
                    <a:pt x="128" y="653"/>
                  </a:cubicBezTo>
                  <a:cubicBezTo>
                    <a:pt x="126" y="653"/>
                    <a:pt x="113" y="653"/>
                    <a:pt x="113" y="653"/>
                  </a:cubicBezTo>
                  <a:cubicBezTo>
                    <a:pt x="112" y="653"/>
                    <a:pt x="111" y="657"/>
                    <a:pt x="110" y="658"/>
                  </a:cubicBezTo>
                  <a:cubicBezTo>
                    <a:pt x="110" y="658"/>
                    <a:pt x="108" y="665"/>
                    <a:pt x="108" y="665"/>
                  </a:cubicBezTo>
                  <a:cubicBezTo>
                    <a:pt x="111" y="674"/>
                    <a:pt x="111" y="674"/>
                    <a:pt x="111" y="674"/>
                  </a:cubicBezTo>
                  <a:cubicBezTo>
                    <a:pt x="111" y="674"/>
                    <a:pt x="106" y="673"/>
                    <a:pt x="104" y="672"/>
                  </a:cubicBezTo>
                  <a:cubicBezTo>
                    <a:pt x="102" y="671"/>
                    <a:pt x="98" y="671"/>
                    <a:pt x="96" y="671"/>
                  </a:cubicBezTo>
                  <a:cubicBezTo>
                    <a:pt x="94" y="671"/>
                    <a:pt x="92" y="675"/>
                    <a:pt x="92" y="675"/>
                  </a:cubicBezTo>
                  <a:cubicBezTo>
                    <a:pt x="92" y="675"/>
                    <a:pt x="84" y="676"/>
                    <a:pt x="83" y="677"/>
                  </a:cubicBezTo>
                  <a:cubicBezTo>
                    <a:pt x="81" y="677"/>
                    <a:pt x="82" y="680"/>
                    <a:pt x="84" y="682"/>
                  </a:cubicBezTo>
                  <a:cubicBezTo>
                    <a:pt x="86" y="685"/>
                    <a:pt x="88" y="687"/>
                    <a:pt x="86" y="687"/>
                  </a:cubicBezTo>
                  <a:cubicBezTo>
                    <a:pt x="85" y="687"/>
                    <a:pt x="86" y="694"/>
                    <a:pt x="86" y="694"/>
                  </a:cubicBezTo>
                  <a:cubicBezTo>
                    <a:pt x="78" y="692"/>
                    <a:pt x="78" y="692"/>
                    <a:pt x="78" y="692"/>
                  </a:cubicBezTo>
                  <a:cubicBezTo>
                    <a:pt x="77" y="695"/>
                    <a:pt x="77" y="695"/>
                    <a:pt x="77" y="695"/>
                  </a:cubicBezTo>
                  <a:cubicBezTo>
                    <a:pt x="77" y="695"/>
                    <a:pt x="83" y="697"/>
                    <a:pt x="85" y="697"/>
                  </a:cubicBezTo>
                  <a:cubicBezTo>
                    <a:pt x="87" y="698"/>
                    <a:pt x="87" y="699"/>
                    <a:pt x="87" y="699"/>
                  </a:cubicBezTo>
                  <a:cubicBezTo>
                    <a:pt x="87" y="699"/>
                    <a:pt x="89" y="702"/>
                    <a:pt x="92" y="703"/>
                  </a:cubicBezTo>
                  <a:cubicBezTo>
                    <a:pt x="95" y="704"/>
                    <a:pt x="98" y="703"/>
                    <a:pt x="98" y="701"/>
                  </a:cubicBezTo>
                  <a:cubicBezTo>
                    <a:pt x="99" y="698"/>
                    <a:pt x="105" y="702"/>
                    <a:pt x="105" y="702"/>
                  </a:cubicBezTo>
                  <a:cubicBezTo>
                    <a:pt x="105" y="707"/>
                    <a:pt x="105" y="707"/>
                    <a:pt x="105" y="707"/>
                  </a:cubicBezTo>
                  <a:cubicBezTo>
                    <a:pt x="94" y="713"/>
                    <a:pt x="94" y="713"/>
                    <a:pt x="94" y="713"/>
                  </a:cubicBezTo>
                  <a:cubicBezTo>
                    <a:pt x="94" y="713"/>
                    <a:pt x="99" y="715"/>
                    <a:pt x="101" y="717"/>
                  </a:cubicBezTo>
                  <a:cubicBezTo>
                    <a:pt x="103" y="719"/>
                    <a:pt x="104" y="717"/>
                    <a:pt x="106" y="717"/>
                  </a:cubicBezTo>
                  <a:cubicBezTo>
                    <a:pt x="108" y="718"/>
                    <a:pt x="110" y="710"/>
                    <a:pt x="114" y="709"/>
                  </a:cubicBezTo>
                  <a:cubicBezTo>
                    <a:pt x="118" y="708"/>
                    <a:pt x="117" y="712"/>
                    <a:pt x="118" y="714"/>
                  </a:cubicBezTo>
                  <a:cubicBezTo>
                    <a:pt x="119" y="715"/>
                    <a:pt x="122" y="719"/>
                    <a:pt x="121" y="719"/>
                  </a:cubicBezTo>
                  <a:cubicBezTo>
                    <a:pt x="120" y="720"/>
                    <a:pt x="115" y="722"/>
                    <a:pt x="115" y="726"/>
                  </a:cubicBezTo>
                  <a:cubicBezTo>
                    <a:pt x="114" y="730"/>
                    <a:pt x="117" y="728"/>
                    <a:pt x="120" y="727"/>
                  </a:cubicBezTo>
                  <a:cubicBezTo>
                    <a:pt x="123" y="726"/>
                    <a:pt x="122" y="733"/>
                    <a:pt x="122" y="733"/>
                  </a:cubicBezTo>
                  <a:cubicBezTo>
                    <a:pt x="122" y="733"/>
                    <a:pt x="149" y="736"/>
                    <a:pt x="154" y="737"/>
                  </a:cubicBezTo>
                  <a:cubicBezTo>
                    <a:pt x="159" y="738"/>
                    <a:pt x="168" y="740"/>
                    <a:pt x="168" y="740"/>
                  </a:cubicBezTo>
                  <a:cubicBezTo>
                    <a:pt x="167" y="747"/>
                    <a:pt x="167" y="747"/>
                    <a:pt x="167" y="747"/>
                  </a:cubicBezTo>
                  <a:cubicBezTo>
                    <a:pt x="167" y="747"/>
                    <a:pt x="168" y="752"/>
                    <a:pt x="165" y="754"/>
                  </a:cubicBezTo>
                  <a:cubicBezTo>
                    <a:pt x="161" y="757"/>
                    <a:pt x="161" y="754"/>
                    <a:pt x="156" y="754"/>
                  </a:cubicBezTo>
                  <a:cubicBezTo>
                    <a:pt x="151" y="755"/>
                    <a:pt x="152" y="758"/>
                    <a:pt x="150" y="758"/>
                  </a:cubicBezTo>
                  <a:cubicBezTo>
                    <a:pt x="148" y="759"/>
                    <a:pt x="139" y="750"/>
                    <a:pt x="139" y="750"/>
                  </a:cubicBezTo>
                  <a:cubicBezTo>
                    <a:pt x="139" y="750"/>
                    <a:pt x="136" y="751"/>
                    <a:pt x="133" y="757"/>
                  </a:cubicBezTo>
                  <a:cubicBezTo>
                    <a:pt x="130" y="763"/>
                    <a:pt x="126" y="766"/>
                    <a:pt x="125" y="767"/>
                  </a:cubicBezTo>
                  <a:cubicBezTo>
                    <a:pt x="125" y="768"/>
                    <a:pt x="115" y="776"/>
                    <a:pt x="115" y="776"/>
                  </a:cubicBezTo>
                  <a:cubicBezTo>
                    <a:pt x="123" y="779"/>
                    <a:pt x="123" y="779"/>
                    <a:pt x="123" y="779"/>
                  </a:cubicBezTo>
                  <a:cubicBezTo>
                    <a:pt x="123" y="779"/>
                    <a:pt x="122" y="781"/>
                    <a:pt x="118" y="784"/>
                  </a:cubicBezTo>
                  <a:cubicBezTo>
                    <a:pt x="115" y="787"/>
                    <a:pt x="109" y="795"/>
                    <a:pt x="107" y="798"/>
                  </a:cubicBezTo>
                  <a:cubicBezTo>
                    <a:pt x="106" y="802"/>
                    <a:pt x="103" y="801"/>
                    <a:pt x="99" y="800"/>
                  </a:cubicBezTo>
                  <a:cubicBezTo>
                    <a:pt x="95" y="799"/>
                    <a:pt x="91" y="804"/>
                    <a:pt x="84" y="809"/>
                  </a:cubicBezTo>
                  <a:cubicBezTo>
                    <a:pt x="77" y="814"/>
                    <a:pt x="66" y="816"/>
                    <a:pt x="66" y="816"/>
                  </a:cubicBezTo>
                  <a:cubicBezTo>
                    <a:pt x="66" y="816"/>
                    <a:pt x="74" y="819"/>
                    <a:pt x="80" y="818"/>
                  </a:cubicBezTo>
                  <a:cubicBezTo>
                    <a:pt x="86" y="818"/>
                    <a:pt x="87" y="815"/>
                    <a:pt x="88" y="815"/>
                  </a:cubicBezTo>
                  <a:cubicBezTo>
                    <a:pt x="90" y="815"/>
                    <a:pt x="94" y="816"/>
                    <a:pt x="96" y="814"/>
                  </a:cubicBezTo>
                  <a:cubicBezTo>
                    <a:pt x="99" y="812"/>
                    <a:pt x="101" y="813"/>
                    <a:pt x="103" y="818"/>
                  </a:cubicBezTo>
                  <a:cubicBezTo>
                    <a:pt x="106" y="822"/>
                    <a:pt x="111" y="822"/>
                    <a:pt x="116" y="822"/>
                  </a:cubicBezTo>
                  <a:cubicBezTo>
                    <a:pt x="121" y="822"/>
                    <a:pt x="117" y="826"/>
                    <a:pt x="121" y="826"/>
                  </a:cubicBezTo>
                  <a:cubicBezTo>
                    <a:pt x="125" y="826"/>
                    <a:pt x="125" y="824"/>
                    <a:pt x="127" y="824"/>
                  </a:cubicBezTo>
                  <a:cubicBezTo>
                    <a:pt x="130" y="824"/>
                    <a:pt x="131" y="823"/>
                    <a:pt x="137" y="821"/>
                  </a:cubicBezTo>
                  <a:cubicBezTo>
                    <a:pt x="142" y="820"/>
                    <a:pt x="144" y="817"/>
                    <a:pt x="145" y="813"/>
                  </a:cubicBezTo>
                  <a:cubicBezTo>
                    <a:pt x="147" y="808"/>
                    <a:pt x="149" y="811"/>
                    <a:pt x="149" y="811"/>
                  </a:cubicBezTo>
                  <a:cubicBezTo>
                    <a:pt x="149" y="811"/>
                    <a:pt x="148" y="817"/>
                    <a:pt x="149" y="820"/>
                  </a:cubicBezTo>
                  <a:cubicBezTo>
                    <a:pt x="151" y="823"/>
                    <a:pt x="161" y="823"/>
                    <a:pt x="161" y="823"/>
                  </a:cubicBezTo>
                  <a:cubicBezTo>
                    <a:pt x="161" y="823"/>
                    <a:pt x="152" y="826"/>
                    <a:pt x="142" y="827"/>
                  </a:cubicBezTo>
                  <a:cubicBezTo>
                    <a:pt x="132" y="828"/>
                    <a:pt x="131" y="828"/>
                    <a:pt x="125" y="828"/>
                  </a:cubicBezTo>
                  <a:cubicBezTo>
                    <a:pt x="119" y="829"/>
                    <a:pt x="116" y="828"/>
                    <a:pt x="112" y="828"/>
                  </a:cubicBezTo>
                  <a:cubicBezTo>
                    <a:pt x="109" y="827"/>
                    <a:pt x="104" y="826"/>
                    <a:pt x="99" y="825"/>
                  </a:cubicBezTo>
                  <a:cubicBezTo>
                    <a:pt x="94" y="823"/>
                    <a:pt x="91" y="821"/>
                    <a:pt x="90" y="822"/>
                  </a:cubicBezTo>
                  <a:cubicBezTo>
                    <a:pt x="89" y="823"/>
                    <a:pt x="85" y="833"/>
                    <a:pt x="82" y="833"/>
                  </a:cubicBezTo>
                  <a:cubicBezTo>
                    <a:pt x="79" y="832"/>
                    <a:pt x="77" y="835"/>
                    <a:pt x="74" y="837"/>
                  </a:cubicBezTo>
                  <a:cubicBezTo>
                    <a:pt x="72" y="839"/>
                    <a:pt x="64" y="836"/>
                    <a:pt x="61" y="836"/>
                  </a:cubicBezTo>
                  <a:cubicBezTo>
                    <a:pt x="58" y="835"/>
                    <a:pt x="58" y="838"/>
                    <a:pt x="60" y="840"/>
                  </a:cubicBezTo>
                  <a:cubicBezTo>
                    <a:pt x="62" y="842"/>
                    <a:pt x="64" y="845"/>
                    <a:pt x="64" y="850"/>
                  </a:cubicBezTo>
                  <a:cubicBezTo>
                    <a:pt x="64" y="856"/>
                    <a:pt x="59" y="856"/>
                    <a:pt x="59" y="857"/>
                  </a:cubicBezTo>
                  <a:cubicBezTo>
                    <a:pt x="58" y="858"/>
                    <a:pt x="67" y="860"/>
                    <a:pt x="68" y="861"/>
                  </a:cubicBezTo>
                  <a:cubicBezTo>
                    <a:pt x="69" y="861"/>
                    <a:pt x="69" y="864"/>
                    <a:pt x="69" y="864"/>
                  </a:cubicBezTo>
                  <a:cubicBezTo>
                    <a:pt x="69" y="864"/>
                    <a:pt x="58" y="862"/>
                    <a:pt x="56" y="862"/>
                  </a:cubicBezTo>
                  <a:cubicBezTo>
                    <a:pt x="54" y="862"/>
                    <a:pt x="50" y="859"/>
                    <a:pt x="49" y="857"/>
                  </a:cubicBezTo>
                  <a:cubicBezTo>
                    <a:pt x="47" y="856"/>
                    <a:pt x="47" y="849"/>
                    <a:pt x="47" y="849"/>
                  </a:cubicBezTo>
                  <a:cubicBezTo>
                    <a:pt x="47" y="849"/>
                    <a:pt x="43" y="852"/>
                    <a:pt x="40" y="854"/>
                  </a:cubicBezTo>
                  <a:cubicBezTo>
                    <a:pt x="38" y="856"/>
                    <a:pt x="34" y="855"/>
                    <a:pt x="33" y="854"/>
                  </a:cubicBezTo>
                  <a:cubicBezTo>
                    <a:pt x="32" y="853"/>
                    <a:pt x="34" y="848"/>
                    <a:pt x="32" y="848"/>
                  </a:cubicBezTo>
                  <a:cubicBezTo>
                    <a:pt x="31" y="848"/>
                    <a:pt x="26" y="850"/>
                    <a:pt x="23" y="851"/>
                  </a:cubicBezTo>
                  <a:cubicBezTo>
                    <a:pt x="21" y="852"/>
                    <a:pt x="17" y="855"/>
                    <a:pt x="16" y="855"/>
                  </a:cubicBezTo>
                  <a:cubicBezTo>
                    <a:pt x="15" y="856"/>
                    <a:pt x="11" y="857"/>
                    <a:pt x="11" y="857"/>
                  </a:cubicBezTo>
                  <a:cubicBezTo>
                    <a:pt x="11" y="857"/>
                    <a:pt x="9" y="855"/>
                    <a:pt x="7" y="857"/>
                  </a:cubicBezTo>
                  <a:cubicBezTo>
                    <a:pt x="5" y="859"/>
                    <a:pt x="2" y="866"/>
                    <a:pt x="3" y="866"/>
                  </a:cubicBezTo>
                  <a:cubicBezTo>
                    <a:pt x="4" y="867"/>
                    <a:pt x="10" y="867"/>
                    <a:pt x="16" y="867"/>
                  </a:cubicBezTo>
                  <a:cubicBezTo>
                    <a:pt x="23" y="868"/>
                    <a:pt x="22" y="870"/>
                    <a:pt x="23" y="871"/>
                  </a:cubicBezTo>
                  <a:cubicBezTo>
                    <a:pt x="25" y="871"/>
                    <a:pt x="34" y="872"/>
                    <a:pt x="38" y="873"/>
                  </a:cubicBezTo>
                  <a:cubicBezTo>
                    <a:pt x="42" y="875"/>
                    <a:pt x="40" y="875"/>
                    <a:pt x="54" y="874"/>
                  </a:cubicBezTo>
                  <a:cubicBezTo>
                    <a:pt x="68" y="873"/>
                    <a:pt x="62" y="879"/>
                    <a:pt x="62" y="879"/>
                  </a:cubicBezTo>
                  <a:cubicBezTo>
                    <a:pt x="62" y="879"/>
                    <a:pt x="50" y="880"/>
                    <a:pt x="46" y="881"/>
                  </a:cubicBezTo>
                  <a:cubicBezTo>
                    <a:pt x="41" y="883"/>
                    <a:pt x="39" y="886"/>
                    <a:pt x="37" y="886"/>
                  </a:cubicBezTo>
                  <a:cubicBezTo>
                    <a:pt x="35" y="886"/>
                    <a:pt x="26" y="886"/>
                    <a:pt x="25" y="886"/>
                  </a:cubicBezTo>
                  <a:cubicBezTo>
                    <a:pt x="23" y="887"/>
                    <a:pt x="13" y="891"/>
                    <a:pt x="13" y="891"/>
                  </a:cubicBezTo>
                  <a:cubicBezTo>
                    <a:pt x="13" y="891"/>
                    <a:pt x="13" y="897"/>
                    <a:pt x="13" y="897"/>
                  </a:cubicBezTo>
                  <a:cubicBezTo>
                    <a:pt x="12" y="897"/>
                    <a:pt x="9" y="894"/>
                    <a:pt x="9" y="894"/>
                  </a:cubicBezTo>
                  <a:cubicBezTo>
                    <a:pt x="9" y="894"/>
                    <a:pt x="2" y="894"/>
                    <a:pt x="1" y="895"/>
                  </a:cubicBezTo>
                  <a:cubicBezTo>
                    <a:pt x="1" y="895"/>
                    <a:pt x="1" y="898"/>
                    <a:pt x="0" y="899"/>
                  </a:cubicBezTo>
                  <a:cubicBezTo>
                    <a:pt x="0" y="900"/>
                    <a:pt x="2" y="905"/>
                    <a:pt x="2" y="907"/>
                  </a:cubicBezTo>
                  <a:cubicBezTo>
                    <a:pt x="3" y="908"/>
                    <a:pt x="1" y="911"/>
                    <a:pt x="1" y="911"/>
                  </a:cubicBezTo>
                  <a:cubicBezTo>
                    <a:pt x="1" y="911"/>
                    <a:pt x="11" y="908"/>
                    <a:pt x="12" y="908"/>
                  </a:cubicBezTo>
                  <a:cubicBezTo>
                    <a:pt x="13" y="907"/>
                    <a:pt x="16" y="909"/>
                    <a:pt x="17" y="911"/>
                  </a:cubicBezTo>
                  <a:cubicBezTo>
                    <a:pt x="18" y="912"/>
                    <a:pt x="20" y="912"/>
                    <a:pt x="21" y="912"/>
                  </a:cubicBezTo>
                  <a:cubicBezTo>
                    <a:pt x="22" y="912"/>
                    <a:pt x="21" y="914"/>
                    <a:pt x="19" y="914"/>
                  </a:cubicBezTo>
                  <a:cubicBezTo>
                    <a:pt x="17" y="914"/>
                    <a:pt x="12" y="917"/>
                    <a:pt x="12" y="917"/>
                  </a:cubicBezTo>
                  <a:cubicBezTo>
                    <a:pt x="17" y="922"/>
                    <a:pt x="17" y="922"/>
                    <a:pt x="17" y="922"/>
                  </a:cubicBezTo>
                  <a:cubicBezTo>
                    <a:pt x="17" y="922"/>
                    <a:pt x="24" y="921"/>
                    <a:pt x="27" y="920"/>
                  </a:cubicBezTo>
                  <a:cubicBezTo>
                    <a:pt x="30" y="919"/>
                    <a:pt x="37" y="920"/>
                    <a:pt x="40" y="920"/>
                  </a:cubicBezTo>
                  <a:cubicBezTo>
                    <a:pt x="44" y="920"/>
                    <a:pt x="44" y="920"/>
                    <a:pt x="47" y="918"/>
                  </a:cubicBezTo>
                  <a:cubicBezTo>
                    <a:pt x="50" y="916"/>
                    <a:pt x="56" y="917"/>
                    <a:pt x="61" y="917"/>
                  </a:cubicBezTo>
                  <a:cubicBezTo>
                    <a:pt x="65" y="917"/>
                    <a:pt x="67" y="917"/>
                    <a:pt x="67" y="917"/>
                  </a:cubicBezTo>
                  <a:cubicBezTo>
                    <a:pt x="67" y="917"/>
                    <a:pt x="62" y="919"/>
                    <a:pt x="56" y="919"/>
                  </a:cubicBezTo>
                  <a:cubicBezTo>
                    <a:pt x="51" y="919"/>
                    <a:pt x="46" y="926"/>
                    <a:pt x="46" y="926"/>
                  </a:cubicBezTo>
                  <a:cubicBezTo>
                    <a:pt x="45" y="927"/>
                    <a:pt x="40" y="928"/>
                    <a:pt x="35" y="927"/>
                  </a:cubicBezTo>
                  <a:cubicBezTo>
                    <a:pt x="30" y="926"/>
                    <a:pt x="30" y="933"/>
                    <a:pt x="30" y="933"/>
                  </a:cubicBezTo>
                  <a:cubicBezTo>
                    <a:pt x="30" y="933"/>
                    <a:pt x="22" y="936"/>
                    <a:pt x="22" y="938"/>
                  </a:cubicBezTo>
                  <a:cubicBezTo>
                    <a:pt x="21" y="940"/>
                    <a:pt x="6" y="942"/>
                    <a:pt x="6" y="942"/>
                  </a:cubicBezTo>
                  <a:cubicBezTo>
                    <a:pt x="22" y="944"/>
                    <a:pt x="22" y="944"/>
                    <a:pt x="22" y="944"/>
                  </a:cubicBezTo>
                  <a:cubicBezTo>
                    <a:pt x="32" y="942"/>
                    <a:pt x="32" y="942"/>
                    <a:pt x="32" y="942"/>
                  </a:cubicBezTo>
                  <a:cubicBezTo>
                    <a:pt x="32" y="942"/>
                    <a:pt x="42" y="942"/>
                    <a:pt x="42" y="942"/>
                  </a:cubicBezTo>
                  <a:cubicBezTo>
                    <a:pt x="43" y="942"/>
                    <a:pt x="47" y="942"/>
                    <a:pt x="49" y="943"/>
                  </a:cubicBezTo>
                  <a:cubicBezTo>
                    <a:pt x="52" y="943"/>
                    <a:pt x="64" y="942"/>
                    <a:pt x="67" y="939"/>
                  </a:cubicBezTo>
                  <a:cubicBezTo>
                    <a:pt x="71" y="936"/>
                    <a:pt x="72" y="943"/>
                    <a:pt x="72" y="944"/>
                  </a:cubicBezTo>
                  <a:cubicBezTo>
                    <a:pt x="72" y="946"/>
                    <a:pt x="65" y="949"/>
                    <a:pt x="62" y="949"/>
                  </a:cubicBezTo>
                  <a:cubicBezTo>
                    <a:pt x="58" y="948"/>
                    <a:pt x="53" y="951"/>
                    <a:pt x="47" y="953"/>
                  </a:cubicBezTo>
                  <a:cubicBezTo>
                    <a:pt x="42" y="954"/>
                    <a:pt x="35" y="957"/>
                    <a:pt x="35" y="957"/>
                  </a:cubicBezTo>
                  <a:cubicBezTo>
                    <a:pt x="61" y="953"/>
                    <a:pt x="61" y="953"/>
                    <a:pt x="61" y="953"/>
                  </a:cubicBezTo>
                  <a:cubicBezTo>
                    <a:pt x="61" y="953"/>
                    <a:pt x="54" y="958"/>
                    <a:pt x="51" y="959"/>
                  </a:cubicBezTo>
                  <a:cubicBezTo>
                    <a:pt x="48" y="961"/>
                    <a:pt x="40" y="963"/>
                    <a:pt x="37" y="963"/>
                  </a:cubicBezTo>
                  <a:cubicBezTo>
                    <a:pt x="34" y="963"/>
                    <a:pt x="32" y="969"/>
                    <a:pt x="33" y="970"/>
                  </a:cubicBezTo>
                  <a:cubicBezTo>
                    <a:pt x="34" y="970"/>
                    <a:pt x="42" y="969"/>
                    <a:pt x="43" y="968"/>
                  </a:cubicBezTo>
                  <a:cubicBezTo>
                    <a:pt x="44" y="967"/>
                    <a:pt x="50" y="967"/>
                    <a:pt x="51" y="967"/>
                  </a:cubicBezTo>
                  <a:cubicBezTo>
                    <a:pt x="52" y="967"/>
                    <a:pt x="57" y="968"/>
                    <a:pt x="57" y="968"/>
                  </a:cubicBezTo>
                  <a:cubicBezTo>
                    <a:pt x="65" y="965"/>
                    <a:pt x="65" y="965"/>
                    <a:pt x="65" y="965"/>
                  </a:cubicBezTo>
                  <a:cubicBezTo>
                    <a:pt x="65" y="965"/>
                    <a:pt x="70" y="967"/>
                    <a:pt x="71" y="969"/>
                  </a:cubicBezTo>
                  <a:cubicBezTo>
                    <a:pt x="71" y="971"/>
                    <a:pt x="70" y="974"/>
                    <a:pt x="70" y="974"/>
                  </a:cubicBezTo>
                  <a:cubicBezTo>
                    <a:pt x="70" y="974"/>
                    <a:pt x="71" y="978"/>
                    <a:pt x="74" y="976"/>
                  </a:cubicBezTo>
                  <a:cubicBezTo>
                    <a:pt x="76" y="974"/>
                    <a:pt x="81" y="978"/>
                    <a:pt x="81" y="978"/>
                  </a:cubicBezTo>
                  <a:cubicBezTo>
                    <a:pt x="81" y="978"/>
                    <a:pt x="94" y="976"/>
                    <a:pt x="96" y="975"/>
                  </a:cubicBezTo>
                  <a:cubicBezTo>
                    <a:pt x="98" y="974"/>
                    <a:pt x="105" y="975"/>
                    <a:pt x="105" y="975"/>
                  </a:cubicBezTo>
                  <a:cubicBezTo>
                    <a:pt x="111" y="979"/>
                    <a:pt x="111" y="979"/>
                    <a:pt x="111" y="979"/>
                  </a:cubicBezTo>
                  <a:cubicBezTo>
                    <a:pt x="111" y="979"/>
                    <a:pt x="116" y="977"/>
                    <a:pt x="120" y="975"/>
                  </a:cubicBezTo>
                  <a:cubicBezTo>
                    <a:pt x="123" y="973"/>
                    <a:pt x="124" y="975"/>
                    <a:pt x="126" y="977"/>
                  </a:cubicBezTo>
                  <a:cubicBezTo>
                    <a:pt x="129" y="979"/>
                    <a:pt x="133" y="977"/>
                    <a:pt x="133" y="977"/>
                  </a:cubicBezTo>
                  <a:cubicBezTo>
                    <a:pt x="129" y="967"/>
                    <a:pt x="129" y="967"/>
                    <a:pt x="129" y="967"/>
                  </a:cubicBezTo>
                  <a:cubicBezTo>
                    <a:pt x="138" y="968"/>
                    <a:pt x="138" y="968"/>
                    <a:pt x="138" y="968"/>
                  </a:cubicBezTo>
                  <a:cubicBezTo>
                    <a:pt x="147" y="976"/>
                    <a:pt x="147" y="976"/>
                    <a:pt x="147" y="976"/>
                  </a:cubicBezTo>
                  <a:cubicBezTo>
                    <a:pt x="151" y="967"/>
                    <a:pt x="151" y="967"/>
                    <a:pt x="151" y="967"/>
                  </a:cubicBezTo>
                  <a:cubicBezTo>
                    <a:pt x="151" y="967"/>
                    <a:pt x="158" y="968"/>
                    <a:pt x="162" y="966"/>
                  </a:cubicBezTo>
                  <a:cubicBezTo>
                    <a:pt x="165" y="964"/>
                    <a:pt x="174" y="963"/>
                    <a:pt x="174" y="963"/>
                  </a:cubicBezTo>
                  <a:cubicBezTo>
                    <a:pt x="174" y="963"/>
                    <a:pt x="173" y="954"/>
                    <a:pt x="172" y="952"/>
                  </a:cubicBezTo>
                  <a:cubicBezTo>
                    <a:pt x="171" y="949"/>
                    <a:pt x="166" y="942"/>
                    <a:pt x="166" y="942"/>
                  </a:cubicBezTo>
                  <a:cubicBezTo>
                    <a:pt x="173" y="943"/>
                    <a:pt x="173" y="943"/>
                    <a:pt x="173" y="943"/>
                  </a:cubicBezTo>
                  <a:cubicBezTo>
                    <a:pt x="173" y="943"/>
                    <a:pt x="176" y="947"/>
                    <a:pt x="177" y="948"/>
                  </a:cubicBezTo>
                  <a:cubicBezTo>
                    <a:pt x="178" y="949"/>
                    <a:pt x="185" y="950"/>
                    <a:pt x="185" y="950"/>
                  </a:cubicBezTo>
                  <a:cubicBezTo>
                    <a:pt x="180" y="956"/>
                    <a:pt x="180" y="956"/>
                    <a:pt x="180" y="956"/>
                  </a:cubicBezTo>
                  <a:cubicBezTo>
                    <a:pt x="194" y="959"/>
                    <a:pt x="194" y="959"/>
                    <a:pt x="194" y="959"/>
                  </a:cubicBezTo>
                  <a:cubicBezTo>
                    <a:pt x="194" y="959"/>
                    <a:pt x="200" y="956"/>
                    <a:pt x="202" y="954"/>
                  </a:cubicBezTo>
                  <a:cubicBezTo>
                    <a:pt x="204" y="953"/>
                    <a:pt x="211" y="953"/>
                    <a:pt x="211" y="953"/>
                  </a:cubicBezTo>
                  <a:cubicBezTo>
                    <a:pt x="211" y="953"/>
                    <a:pt x="209" y="951"/>
                    <a:pt x="208" y="949"/>
                  </a:cubicBezTo>
                  <a:cubicBezTo>
                    <a:pt x="208" y="947"/>
                    <a:pt x="217" y="946"/>
                    <a:pt x="219" y="946"/>
                  </a:cubicBezTo>
                  <a:cubicBezTo>
                    <a:pt x="220" y="946"/>
                    <a:pt x="221" y="947"/>
                    <a:pt x="226" y="948"/>
                  </a:cubicBezTo>
                  <a:cubicBezTo>
                    <a:pt x="231" y="950"/>
                    <a:pt x="229" y="945"/>
                    <a:pt x="233" y="944"/>
                  </a:cubicBezTo>
                  <a:cubicBezTo>
                    <a:pt x="236" y="943"/>
                    <a:pt x="241" y="942"/>
                    <a:pt x="242" y="940"/>
                  </a:cubicBezTo>
                  <a:cubicBezTo>
                    <a:pt x="243" y="937"/>
                    <a:pt x="248" y="935"/>
                    <a:pt x="246" y="934"/>
                  </a:cubicBezTo>
                  <a:cubicBezTo>
                    <a:pt x="244" y="934"/>
                    <a:pt x="240" y="931"/>
                    <a:pt x="240" y="931"/>
                  </a:cubicBezTo>
                  <a:cubicBezTo>
                    <a:pt x="240" y="931"/>
                    <a:pt x="249" y="931"/>
                    <a:pt x="253" y="929"/>
                  </a:cubicBezTo>
                  <a:cubicBezTo>
                    <a:pt x="258" y="926"/>
                    <a:pt x="270" y="931"/>
                    <a:pt x="275" y="931"/>
                  </a:cubicBezTo>
                  <a:cubicBezTo>
                    <a:pt x="279" y="932"/>
                    <a:pt x="285" y="931"/>
                    <a:pt x="286" y="933"/>
                  </a:cubicBezTo>
                  <a:cubicBezTo>
                    <a:pt x="286" y="934"/>
                    <a:pt x="293" y="937"/>
                    <a:pt x="297" y="933"/>
                  </a:cubicBezTo>
                  <a:cubicBezTo>
                    <a:pt x="301" y="930"/>
                    <a:pt x="298" y="918"/>
                    <a:pt x="298" y="918"/>
                  </a:cubicBezTo>
                  <a:cubicBezTo>
                    <a:pt x="298" y="918"/>
                    <a:pt x="301" y="923"/>
                    <a:pt x="302" y="928"/>
                  </a:cubicBezTo>
                  <a:cubicBezTo>
                    <a:pt x="304" y="933"/>
                    <a:pt x="301" y="938"/>
                    <a:pt x="301" y="938"/>
                  </a:cubicBezTo>
                  <a:cubicBezTo>
                    <a:pt x="301" y="938"/>
                    <a:pt x="315" y="928"/>
                    <a:pt x="318" y="928"/>
                  </a:cubicBezTo>
                  <a:cubicBezTo>
                    <a:pt x="321" y="928"/>
                    <a:pt x="327" y="937"/>
                    <a:pt x="330" y="937"/>
                  </a:cubicBezTo>
                  <a:cubicBezTo>
                    <a:pt x="332" y="938"/>
                    <a:pt x="338" y="937"/>
                    <a:pt x="346" y="940"/>
                  </a:cubicBezTo>
                  <a:cubicBezTo>
                    <a:pt x="354" y="943"/>
                    <a:pt x="358" y="937"/>
                    <a:pt x="353" y="931"/>
                  </a:cubicBezTo>
                  <a:cubicBezTo>
                    <a:pt x="349" y="924"/>
                    <a:pt x="345" y="918"/>
                    <a:pt x="346" y="912"/>
                  </a:cubicBezTo>
                  <a:cubicBezTo>
                    <a:pt x="347" y="907"/>
                    <a:pt x="371" y="898"/>
                    <a:pt x="374" y="895"/>
                  </a:cubicBezTo>
                  <a:cubicBezTo>
                    <a:pt x="378" y="892"/>
                    <a:pt x="377" y="882"/>
                    <a:pt x="379" y="878"/>
                  </a:cubicBezTo>
                  <a:cubicBezTo>
                    <a:pt x="382" y="874"/>
                    <a:pt x="385" y="866"/>
                    <a:pt x="387" y="861"/>
                  </a:cubicBezTo>
                  <a:cubicBezTo>
                    <a:pt x="390" y="856"/>
                    <a:pt x="394" y="854"/>
                    <a:pt x="399" y="849"/>
                  </a:cubicBezTo>
                  <a:cubicBezTo>
                    <a:pt x="403" y="844"/>
                    <a:pt x="401" y="840"/>
                    <a:pt x="402" y="835"/>
                  </a:cubicBezTo>
                  <a:cubicBezTo>
                    <a:pt x="403" y="829"/>
                    <a:pt x="403" y="825"/>
                    <a:pt x="403" y="821"/>
                  </a:cubicBezTo>
                  <a:cubicBezTo>
                    <a:pt x="403" y="816"/>
                    <a:pt x="405" y="811"/>
                    <a:pt x="406" y="801"/>
                  </a:cubicBezTo>
                  <a:cubicBezTo>
                    <a:pt x="407" y="790"/>
                    <a:pt x="394" y="782"/>
                    <a:pt x="394" y="782"/>
                  </a:cubicBezTo>
                  <a:cubicBezTo>
                    <a:pt x="394" y="782"/>
                    <a:pt x="404" y="778"/>
                    <a:pt x="405" y="770"/>
                  </a:cubicBezTo>
                  <a:cubicBezTo>
                    <a:pt x="407" y="763"/>
                    <a:pt x="411" y="764"/>
                    <a:pt x="411" y="755"/>
                  </a:cubicBezTo>
                  <a:cubicBezTo>
                    <a:pt x="412" y="745"/>
                    <a:pt x="410" y="748"/>
                    <a:pt x="405" y="737"/>
                  </a:cubicBezTo>
                  <a:cubicBezTo>
                    <a:pt x="400" y="727"/>
                    <a:pt x="407" y="722"/>
                    <a:pt x="409" y="718"/>
                  </a:cubicBezTo>
                  <a:cubicBezTo>
                    <a:pt x="411" y="714"/>
                    <a:pt x="412" y="710"/>
                    <a:pt x="408" y="707"/>
                  </a:cubicBezTo>
                  <a:cubicBezTo>
                    <a:pt x="405" y="703"/>
                    <a:pt x="399" y="698"/>
                    <a:pt x="399" y="693"/>
                  </a:cubicBezTo>
                  <a:cubicBezTo>
                    <a:pt x="400" y="688"/>
                    <a:pt x="405" y="688"/>
                    <a:pt x="412" y="693"/>
                  </a:cubicBezTo>
                  <a:cubicBezTo>
                    <a:pt x="419" y="699"/>
                    <a:pt x="425" y="700"/>
                    <a:pt x="425" y="691"/>
                  </a:cubicBezTo>
                  <a:cubicBezTo>
                    <a:pt x="425" y="689"/>
                    <a:pt x="421" y="688"/>
                    <a:pt x="420" y="686"/>
                  </a:cubicBezTo>
                  <a:cubicBezTo>
                    <a:pt x="417" y="681"/>
                    <a:pt x="416" y="677"/>
                    <a:pt x="416" y="677"/>
                  </a:cubicBezTo>
                  <a:cubicBezTo>
                    <a:pt x="416" y="677"/>
                    <a:pt x="422" y="678"/>
                    <a:pt x="425" y="683"/>
                  </a:cubicBezTo>
                  <a:cubicBezTo>
                    <a:pt x="428" y="688"/>
                    <a:pt x="432" y="689"/>
                    <a:pt x="435" y="688"/>
                  </a:cubicBezTo>
                  <a:cubicBezTo>
                    <a:pt x="438" y="687"/>
                    <a:pt x="447" y="686"/>
                    <a:pt x="449" y="679"/>
                  </a:cubicBezTo>
                  <a:cubicBezTo>
                    <a:pt x="452" y="673"/>
                    <a:pt x="452" y="665"/>
                    <a:pt x="454" y="664"/>
                  </a:cubicBezTo>
                  <a:cubicBezTo>
                    <a:pt x="456" y="662"/>
                    <a:pt x="472" y="669"/>
                    <a:pt x="477" y="665"/>
                  </a:cubicBezTo>
                  <a:cubicBezTo>
                    <a:pt x="483" y="660"/>
                    <a:pt x="481" y="655"/>
                    <a:pt x="476" y="655"/>
                  </a:cubicBezTo>
                  <a:cubicBezTo>
                    <a:pt x="470" y="655"/>
                    <a:pt x="469" y="651"/>
                    <a:pt x="472" y="647"/>
                  </a:cubicBezTo>
                  <a:cubicBezTo>
                    <a:pt x="476" y="643"/>
                    <a:pt x="476" y="639"/>
                    <a:pt x="475" y="631"/>
                  </a:cubicBezTo>
                  <a:cubicBezTo>
                    <a:pt x="475" y="623"/>
                    <a:pt x="472" y="621"/>
                    <a:pt x="475" y="622"/>
                  </a:cubicBezTo>
                  <a:cubicBezTo>
                    <a:pt x="478" y="622"/>
                    <a:pt x="482" y="626"/>
                    <a:pt x="484" y="632"/>
                  </a:cubicBezTo>
                  <a:cubicBezTo>
                    <a:pt x="487" y="637"/>
                    <a:pt x="484" y="645"/>
                    <a:pt x="484" y="650"/>
                  </a:cubicBezTo>
                  <a:cubicBezTo>
                    <a:pt x="483" y="656"/>
                    <a:pt x="489" y="656"/>
                    <a:pt x="490" y="653"/>
                  </a:cubicBezTo>
                  <a:cubicBezTo>
                    <a:pt x="491" y="651"/>
                    <a:pt x="493" y="642"/>
                    <a:pt x="492" y="636"/>
                  </a:cubicBezTo>
                  <a:cubicBezTo>
                    <a:pt x="490" y="630"/>
                    <a:pt x="489" y="621"/>
                    <a:pt x="490" y="616"/>
                  </a:cubicBezTo>
                  <a:cubicBezTo>
                    <a:pt x="491" y="610"/>
                    <a:pt x="489" y="612"/>
                    <a:pt x="481" y="610"/>
                  </a:cubicBezTo>
                  <a:cubicBezTo>
                    <a:pt x="473" y="608"/>
                    <a:pt x="466" y="611"/>
                    <a:pt x="461" y="615"/>
                  </a:cubicBezTo>
                  <a:cubicBezTo>
                    <a:pt x="455" y="619"/>
                    <a:pt x="460" y="610"/>
                    <a:pt x="462" y="604"/>
                  </a:cubicBezTo>
                  <a:cubicBezTo>
                    <a:pt x="463" y="598"/>
                    <a:pt x="475" y="600"/>
                    <a:pt x="482" y="597"/>
                  </a:cubicBezTo>
                  <a:cubicBezTo>
                    <a:pt x="488" y="594"/>
                    <a:pt x="477" y="583"/>
                    <a:pt x="474" y="578"/>
                  </a:cubicBezTo>
                  <a:cubicBezTo>
                    <a:pt x="472" y="573"/>
                    <a:pt x="467" y="558"/>
                    <a:pt x="467" y="556"/>
                  </a:cubicBezTo>
                  <a:cubicBezTo>
                    <a:pt x="468" y="554"/>
                    <a:pt x="464" y="552"/>
                    <a:pt x="464" y="548"/>
                  </a:cubicBezTo>
                  <a:cubicBezTo>
                    <a:pt x="464" y="544"/>
                    <a:pt x="466" y="537"/>
                    <a:pt x="466" y="533"/>
                  </a:cubicBezTo>
                  <a:cubicBezTo>
                    <a:pt x="467" y="530"/>
                    <a:pt x="460" y="526"/>
                    <a:pt x="456" y="525"/>
                  </a:cubicBezTo>
                  <a:cubicBezTo>
                    <a:pt x="452" y="525"/>
                    <a:pt x="449" y="523"/>
                    <a:pt x="449" y="521"/>
                  </a:cubicBezTo>
                  <a:cubicBezTo>
                    <a:pt x="448" y="520"/>
                    <a:pt x="441" y="519"/>
                    <a:pt x="437" y="518"/>
                  </a:cubicBezTo>
                  <a:cubicBezTo>
                    <a:pt x="433" y="517"/>
                    <a:pt x="427" y="515"/>
                    <a:pt x="421" y="517"/>
                  </a:cubicBezTo>
                  <a:cubicBezTo>
                    <a:pt x="415" y="520"/>
                    <a:pt x="415" y="522"/>
                    <a:pt x="403" y="520"/>
                  </a:cubicBezTo>
                  <a:cubicBezTo>
                    <a:pt x="392" y="519"/>
                    <a:pt x="394" y="515"/>
                    <a:pt x="392" y="524"/>
                  </a:cubicBezTo>
                  <a:cubicBezTo>
                    <a:pt x="392" y="526"/>
                    <a:pt x="391" y="528"/>
                    <a:pt x="387" y="532"/>
                  </a:cubicBezTo>
                  <a:cubicBezTo>
                    <a:pt x="383" y="536"/>
                    <a:pt x="370" y="532"/>
                    <a:pt x="370" y="532"/>
                  </a:cubicBezTo>
                  <a:cubicBezTo>
                    <a:pt x="366" y="525"/>
                    <a:pt x="366" y="525"/>
                    <a:pt x="366" y="525"/>
                  </a:cubicBezTo>
                  <a:cubicBezTo>
                    <a:pt x="375" y="517"/>
                    <a:pt x="375" y="517"/>
                    <a:pt x="375" y="517"/>
                  </a:cubicBezTo>
                  <a:cubicBezTo>
                    <a:pt x="400" y="512"/>
                    <a:pt x="400" y="512"/>
                    <a:pt x="400" y="512"/>
                  </a:cubicBezTo>
                  <a:cubicBezTo>
                    <a:pt x="385" y="500"/>
                    <a:pt x="385" y="500"/>
                    <a:pt x="385" y="500"/>
                  </a:cubicBezTo>
                  <a:cubicBezTo>
                    <a:pt x="385" y="500"/>
                    <a:pt x="381" y="495"/>
                    <a:pt x="381" y="493"/>
                  </a:cubicBezTo>
                  <a:cubicBezTo>
                    <a:pt x="381" y="492"/>
                    <a:pt x="375" y="488"/>
                    <a:pt x="375" y="488"/>
                  </a:cubicBezTo>
                  <a:cubicBezTo>
                    <a:pt x="365" y="481"/>
                    <a:pt x="365" y="481"/>
                    <a:pt x="365" y="481"/>
                  </a:cubicBezTo>
                  <a:cubicBezTo>
                    <a:pt x="370" y="488"/>
                    <a:pt x="370" y="488"/>
                    <a:pt x="370" y="488"/>
                  </a:cubicBezTo>
                  <a:cubicBezTo>
                    <a:pt x="373" y="497"/>
                    <a:pt x="373" y="497"/>
                    <a:pt x="373" y="497"/>
                  </a:cubicBezTo>
                  <a:cubicBezTo>
                    <a:pt x="367" y="495"/>
                    <a:pt x="367" y="495"/>
                    <a:pt x="367" y="495"/>
                  </a:cubicBezTo>
                  <a:cubicBezTo>
                    <a:pt x="367" y="495"/>
                    <a:pt x="360" y="494"/>
                    <a:pt x="359" y="493"/>
                  </a:cubicBezTo>
                  <a:cubicBezTo>
                    <a:pt x="358" y="493"/>
                    <a:pt x="351" y="494"/>
                    <a:pt x="351" y="494"/>
                  </a:cubicBezTo>
                  <a:cubicBezTo>
                    <a:pt x="350" y="507"/>
                    <a:pt x="350" y="507"/>
                    <a:pt x="350" y="507"/>
                  </a:cubicBezTo>
                  <a:cubicBezTo>
                    <a:pt x="350" y="507"/>
                    <a:pt x="352" y="514"/>
                    <a:pt x="351" y="516"/>
                  </a:cubicBezTo>
                  <a:cubicBezTo>
                    <a:pt x="351" y="518"/>
                    <a:pt x="350" y="524"/>
                    <a:pt x="350" y="524"/>
                  </a:cubicBezTo>
                  <a:cubicBezTo>
                    <a:pt x="350" y="524"/>
                    <a:pt x="347" y="520"/>
                    <a:pt x="345" y="522"/>
                  </a:cubicBezTo>
                  <a:cubicBezTo>
                    <a:pt x="344" y="524"/>
                    <a:pt x="344" y="527"/>
                    <a:pt x="344" y="527"/>
                  </a:cubicBezTo>
                  <a:cubicBezTo>
                    <a:pt x="333" y="535"/>
                    <a:pt x="333" y="535"/>
                    <a:pt x="333" y="535"/>
                  </a:cubicBezTo>
                  <a:cubicBezTo>
                    <a:pt x="333" y="535"/>
                    <a:pt x="336" y="531"/>
                    <a:pt x="339" y="529"/>
                  </a:cubicBezTo>
                  <a:cubicBezTo>
                    <a:pt x="341" y="527"/>
                    <a:pt x="338" y="522"/>
                    <a:pt x="338" y="522"/>
                  </a:cubicBezTo>
                  <a:cubicBezTo>
                    <a:pt x="338" y="522"/>
                    <a:pt x="344" y="516"/>
                    <a:pt x="347" y="514"/>
                  </a:cubicBezTo>
                  <a:cubicBezTo>
                    <a:pt x="350" y="513"/>
                    <a:pt x="347" y="508"/>
                    <a:pt x="344" y="506"/>
                  </a:cubicBezTo>
                  <a:cubicBezTo>
                    <a:pt x="341" y="504"/>
                    <a:pt x="343" y="496"/>
                    <a:pt x="343" y="496"/>
                  </a:cubicBezTo>
                  <a:cubicBezTo>
                    <a:pt x="343" y="496"/>
                    <a:pt x="342" y="490"/>
                    <a:pt x="339" y="492"/>
                  </a:cubicBezTo>
                  <a:cubicBezTo>
                    <a:pt x="336" y="495"/>
                    <a:pt x="331" y="495"/>
                    <a:pt x="330" y="495"/>
                  </a:cubicBezTo>
                  <a:cubicBezTo>
                    <a:pt x="329" y="494"/>
                    <a:pt x="324" y="498"/>
                    <a:pt x="323" y="500"/>
                  </a:cubicBezTo>
                  <a:cubicBezTo>
                    <a:pt x="323" y="502"/>
                    <a:pt x="320" y="505"/>
                    <a:pt x="320" y="505"/>
                  </a:cubicBezTo>
                  <a:cubicBezTo>
                    <a:pt x="320" y="505"/>
                    <a:pt x="317" y="497"/>
                    <a:pt x="316" y="496"/>
                  </a:cubicBezTo>
                  <a:cubicBezTo>
                    <a:pt x="316" y="495"/>
                    <a:pt x="311" y="493"/>
                    <a:pt x="311" y="493"/>
                  </a:cubicBezTo>
                  <a:cubicBezTo>
                    <a:pt x="303" y="499"/>
                    <a:pt x="303" y="499"/>
                    <a:pt x="303" y="499"/>
                  </a:cubicBezTo>
                  <a:cubicBezTo>
                    <a:pt x="288" y="496"/>
                    <a:pt x="288" y="496"/>
                    <a:pt x="288" y="496"/>
                  </a:cubicBezTo>
                  <a:cubicBezTo>
                    <a:pt x="288" y="496"/>
                    <a:pt x="286" y="502"/>
                    <a:pt x="285" y="505"/>
                  </a:cubicBezTo>
                  <a:cubicBezTo>
                    <a:pt x="285" y="508"/>
                    <a:pt x="276" y="507"/>
                    <a:pt x="274" y="509"/>
                  </a:cubicBezTo>
                  <a:cubicBezTo>
                    <a:pt x="271" y="511"/>
                    <a:pt x="271" y="515"/>
                    <a:pt x="270" y="518"/>
                  </a:cubicBezTo>
                  <a:cubicBezTo>
                    <a:pt x="269" y="521"/>
                    <a:pt x="268" y="525"/>
                    <a:pt x="269" y="526"/>
                  </a:cubicBezTo>
                  <a:cubicBezTo>
                    <a:pt x="269" y="527"/>
                    <a:pt x="273" y="535"/>
                    <a:pt x="273" y="535"/>
                  </a:cubicBezTo>
                  <a:cubicBezTo>
                    <a:pt x="273" y="535"/>
                    <a:pt x="268" y="536"/>
                    <a:pt x="260" y="536"/>
                  </a:cubicBezTo>
                  <a:cubicBezTo>
                    <a:pt x="251" y="537"/>
                    <a:pt x="262" y="544"/>
                    <a:pt x="260" y="544"/>
                  </a:cubicBezTo>
                  <a:cubicBezTo>
                    <a:pt x="258" y="544"/>
                    <a:pt x="248" y="543"/>
                    <a:pt x="242" y="542"/>
                  </a:cubicBezTo>
                  <a:cubicBezTo>
                    <a:pt x="237" y="542"/>
                    <a:pt x="233" y="550"/>
                    <a:pt x="233" y="553"/>
                  </a:cubicBezTo>
                  <a:cubicBezTo>
                    <a:pt x="232" y="556"/>
                    <a:pt x="236" y="555"/>
                    <a:pt x="237" y="557"/>
                  </a:cubicBezTo>
                  <a:cubicBezTo>
                    <a:pt x="238" y="559"/>
                    <a:pt x="243" y="564"/>
                    <a:pt x="246" y="564"/>
                  </a:cubicBezTo>
                  <a:cubicBezTo>
                    <a:pt x="249" y="564"/>
                    <a:pt x="258" y="567"/>
                    <a:pt x="260" y="567"/>
                  </a:cubicBezTo>
                  <a:cubicBezTo>
                    <a:pt x="261" y="568"/>
                    <a:pt x="253" y="574"/>
                    <a:pt x="253" y="574"/>
                  </a:cubicBezTo>
                  <a:cubicBezTo>
                    <a:pt x="253" y="574"/>
                    <a:pt x="257" y="573"/>
                    <a:pt x="261" y="571"/>
                  </a:cubicBezTo>
                  <a:cubicBezTo>
                    <a:pt x="265" y="568"/>
                    <a:pt x="268" y="570"/>
                    <a:pt x="271" y="570"/>
                  </a:cubicBezTo>
                  <a:cubicBezTo>
                    <a:pt x="274" y="570"/>
                    <a:pt x="282" y="570"/>
                    <a:pt x="280" y="573"/>
                  </a:cubicBezTo>
                  <a:cubicBezTo>
                    <a:pt x="278" y="575"/>
                    <a:pt x="272" y="582"/>
                    <a:pt x="272" y="584"/>
                  </a:cubicBezTo>
                  <a:cubicBezTo>
                    <a:pt x="272" y="585"/>
                    <a:pt x="265" y="590"/>
                    <a:pt x="257" y="588"/>
                  </a:cubicBezTo>
                  <a:cubicBezTo>
                    <a:pt x="249" y="586"/>
                    <a:pt x="251" y="587"/>
                    <a:pt x="248" y="591"/>
                  </a:cubicBezTo>
                  <a:cubicBezTo>
                    <a:pt x="245" y="595"/>
                    <a:pt x="232" y="599"/>
                    <a:pt x="232" y="599"/>
                  </a:cubicBezTo>
                  <a:close/>
                  <a:moveTo>
                    <a:pt x="847" y="3"/>
                  </a:moveTo>
                  <a:cubicBezTo>
                    <a:pt x="846" y="3"/>
                    <a:pt x="843" y="5"/>
                    <a:pt x="844" y="7"/>
                  </a:cubicBezTo>
                  <a:cubicBezTo>
                    <a:pt x="844" y="9"/>
                    <a:pt x="848" y="8"/>
                    <a:pt x="848" y="7"/>
                  </a:cubicBezTo>
                  <a:cubicBezTo>
                    <a:pt x="849" y="6"/>
                    <a:pt x="847" y="3"/>
                    <a:pt x="847" y="3"/>
                  </a:cubicBezTo>
                  <a:close/>
                  <a:moveTo>
                    <a:pt x="811" y="0"/>
                  </a:moveTo>
                  <a:cubicBezTo>
                    <a:pt x="809" y="3"/>
                    <a:pt x="809" y="3"/>
                    <a:pt x="810" y="5"/>
                  </a:cubicBezTo>
                  <a:cubicBezTo>
                    <a:pt x="811" y="6"/>
                    <a:pt x="812" y="4"/>
                    <a:pt x="812" y="3"/>
                  </a:cubicBezTo>
                  <a:cubicBezTo>
                    <a:pt x="813" y="1"/>
                    <a:pt x="811" y="0"/>
                    <a:pt x="811" y="0"/>
                  </a:cubicBezTo>
                  <a:close/>
                  <a:moveTo>
                    <a:pt x="801" y="12"/>
                  </a:moveTo>
                  <a:cubicBezTo>
                    <a:pt x="801" y="12"/>
                    <a:pt x="801" y="8"/>
                    <a:pt x="801" y="6"/>
                  </a:cubicBezTo>
                  <a:cubicBezTo>
                    <a:pt x="800" y="4"/>
                    <a:pt x="801" y="4"/>
                    <a:pt x="802" y="4"/>
                  </a:cubicBezTo>
                  <a:cubicBezTo>
                    <a:pt x="803" y="4"/>
                    <a:pt x="805" y="7"/>
                    <a:pt x="807" y="8"/>
                  </a:cubicBezTo>
                  <a:cubicBezTo>
                    <a:pt x="809" y="9"/>
                    <a:pt x="809" y="11"/>
                    <a:pt x="810" y="12"/>
                  </a:cubicBezTo>
                  <a:cubicBezTo>
                    <a:pt x="811" y="13"/>
                    <a:pt x="810" y="16"/>
                    <a:pt x="809" y="16"/>
                  </a:cubicBezTo>
                  <a:cubicBezTo>
                    <a:pt x="808" y="16"/>
                    <a:pt x="807" y="14"/>
                    <a:pt x="806" y="12"/>
                  </a:cubicBezTo>
                  <a:cubicBezTo>
                    <a:pt x="804" y="10"/>
                    <a:pt x="801" y="12"/>
                    <a:pt x="801" y="12"/>
                  </a:cubicBezTo>
                  <a:close/>
                  <a:moveTo>
                    <a:pt x="827" y="23"/>
                  </a:moveTo>
                  <a:cubicBezTo>
                    <a:pt x="827" y="23"/>
                    <a:pt x="828" y="24"/>
                    <a:pt x="833" y="22"/>
                  </a:cubicBezTo>
                  <a:cubicBezTo>
                    <a:pt x="837" y="21"/>
                    <a:pt x="838" y="20"/>
                    <a:pt x="840" y="19"/>
                  </a:cubicBezTo>
                  <a:cubicBezTo>
                    <a:pt x="842" y="17"/>
                    <a:pt x="845" y="15"/>
                    <a:pt x="845" y="15"/>
                  </a:cubicBezTo>
                  <a:cubicBezTo>
                    <a:pt x="845" y="15"/>
                    <a:pt x="839" y="16"/>
                    <a:pt x="837" y="17"/>
                  </a:cubicBezTo>
                  <a:cubicBezTo>
                    <a:pt x="835" y="17"/>
                    <a:pt x="834" y="17"/>
                    <a:pt x="833" y="17"/>
                  </a:cubicBezTo>
                  <a:cubicBezTo>
                    <a:pt x="832" y="17"/>
                    <a:pt x="830" y="18"/>
                    <a:pt x="829" y="18"/>
                  </a:cubicBezTo>
                  <a:cubicBezTo>
                    <a:pt x="829" y="19"/>
                    <a:pt x="827" y="23"/>
                    <a:pt x="827" y="23"/>
                  </a:cubicBezTo>
                  <a:close/>
                  <a:moveTo>
                    <a:pt x="813" y="30"/>
                  </a:moveTo>
                  <a:cubicBezTo>
                    <a:pt x="814" y="34"/>
                    <a:pt x="818" y="35"/>
                    <a:pt x="818" y="29"/>
                  </a:cubicBezTo>
                  <a:cubicBezTo>
                    <a:pt x="818" y="28"/>
                    <a:pt x="817" y="27"/>
                    <a:pt x="815" y="27"/>
                  </a:cubicBezTo>
                  <a:cubicBezTo>
                    <a:pt x="813" y="27"/>
                    <a:pt x="813" y="29"/>
                    <a:pt x="813" y="30"/>
                  </a:cubicBezTo>
                  <a:close/>
                  <a:moveTo>
                    <a:pt x="815" y="21"/>
                  </a:moveTo>
                  <a:cubicBezTo>
                    <a:pt x="814" y="22"/>
                    <a:pt x="813" y="23"/>
                    <a:pt x="816" y="24"/>
                  </a:cubicBezTo>
                  <a:cubicBezTo>
                    <a:pt x="817" y="25"/>
                    <a:pt x="818" y="24"/>
                    <a:pt x="819" y="23"/>
                  </a:cubicBezTo>
                  <a:cubicBezTo>
                    <a:pt x="820" y="20"/>
                    <a:pt x="817" y="20"/>
                    <a:pt x="815" y="21"/>
                  </a:cubicBezTo>
                  <a:close/>
                  <a:moveTo>
                    <a:pt x="824" y="34"/>
                  </a:moveTo>
                  <a:cubicBezTo>
                    <a:pt x="824" y="34"/>
                    <a:pt x="823" y="42"/>
                    <a:pt x="828" y="43"/>
                  </a:cubicBezTo>
                  <a:cubicBezTo>
                    <a:pt x="833" y="45"/>
                    <a:pt x="832" y="42"/>
                    <a:pt x="831" y="40"/>
                  </a:cubicBezTo>
                  <a:cubicBezTo>
                    <a:pt x="831" y="39"/>
                    <a:pt x="824" y="34"/>
                    <a:pt x="824" y="34"/>
                  </a:cubicBezTo>
                  <a:close/>
                  <a:moveTo>
                    <a:pt x="796" y="71"/>
                  </a:moveTo>
                  <a:cubicBezTo>
                    <a:pt x="793" y="71"/>
                    <a:pt x="790" y="73"/>
                    <a:pt x="790" y="77"/>
                  </a:cubicBezTo>
                  <a:cubicBezTo>
                    <a:pt x="791" y="81"/>
                    <a:pt x="793" y="88"/>
                    <a:pt x="793" y="88"/>
                  </a:cubicBezTo>
                  <a:cubicBezTo>
                    <a:pt x="793" y="88"/>
                    <a:pt x="799" y="75"/>
                    <a:pt x="800" y="74"/>
                  </a:cubicBezTo>
                  <a:cubicBezTo>
                    <a:pt x="801" y="74"/>
                    <a:pt x="801" y="70"/>
                    <a:pt x="801" y="70"/>
                  </a:cubicBezTo>
                  <a:cubicBezTo>
                    <a:pt x="796" y="71"/>
                    <a:pt x="796" y="71"/>
                    <a:pt x="796" y="71"/>
                  </a:cubicBezTo>
                  <a:close/>
                  <a:moveTo>
                    <a:pt x="762" y="61"/>
                  </a:moveTo>
                  <a:cubicBezTo>
                    <a:pt x="762" y="61"/>
                    <a:pt x="770" y="65"/>
                    <a:pt x="769" y="71"/>
                  </a:cubicBezTo>
                  <a:cubicBezTo>
                    <a:pt x="768" y="77"/>
                    <a:pt x="775" y="79"/>
                    <a:pt x="777" y="73"/>
                  </a:cubicBezTo>
                  <a:cubicBezTo>
                    <a:pt x="778" y="67"/>
                    <a:pt x="776" y="58"/>
                    <a:pt x="772" y="57"/>
                  </a:cubicBezTo>
                  <a:cubicBezTo>
                    <a:pt x="768" y="55"/>
                    <a:pt x="764" y="56"/>
                    <a:pt x="764" y="56"/>
                  </a:cubicBezTo>
                  <a:cubicBezTo>
                    <a:pt x="762" y="61"/>
                    <a:pt x="762" y="61"/>
                    <a:pt x="762" y="61"/>
                  </a:cubicBezTo>
                  <a:close/>
                  <a:moveTo>
                    <a:pt x="489" y="144"/>
                  </a:moveTo>
                  <a:cubicBezTo>
                    <a:pt x="489" y="144"/>
                    <a:pt x="485" y="147"/>
                    <a:pt x="485" y="146"/>
                  </a:cubicBezTo>
                  <a:cubicBezTo>
                    <a:pt x="484" y="145"/>
                    <a:pt x="480" y="145"/>
                    <a:pt x="480" y="145"/>
                  </a:cubicBezTo>
                  <a:cubicBezTo>
                    <a:pt x="480" y="145"/>
                    <a:pt x="479" y="150"/>
                    <a:pt x="479" y="150"/>
                  </a:cubicBezTo>
                  <a:cubicBezTo>
                    <a:pt x="478" y="150"/>
                    <a:pt x="471" y="154"/>
                    <a:pt x="471" y="154"/>
                  </a:cubicBezTo>
                  <a:cubicBezTo>
                    <a:pt x="465" y="154"/>
                    <a:pt x="465" y="154"/>
                    <a:pt x="465" y="154"/>
                  </a:cubicBezTo>
                  <a:cubicBezTo>
                    <a:pt x="473" y="170"/>
                    <a:pt x="473" y="170"/>
                    <a:pt x="473" y="170"/>
                  </a:cubicBezTo>
                  <a:cubicBezTo>
                    <a:pt x="473" y="170"/>
                    <a:pt x="484" y="162"/>
                    <a:pt x="484" y="161"/>
                  </a:cubicBezTo>
                  <a:cubicBezTo>
                    <a:pt x="485" y="161"/>
                    <a:pt x="492" y="160"/>
                    <a:pt x="492" y="159"/>
                  </a:cubicBezTo>
                  <a:cubicBezTo>
                    <a:pt x="492" y="159"/>
                    <a:pt x="492" y="151"/>
                    <a:pt x="493" y="151"/>
                  </a:cubicBezTo>
                  <a:cubicBezTo>
                    <a:pt x="493" y="151"/>
                    <a:pt x="500" y="155"/>
                    <a:pt x="500" y="155"/>
                  </a:cubicBezTo>
                  <a:cubicBezTo>
                    <a:pt x="500" y="155"/>
                    <a:pt x="502" y="149"/>
                    <a:pt x="501" y="148"/>
                  </a:cubicBezTo>
                  <a:cubicBezTo>
                    <a:pt x="501" y="147"/>
                    <a:pt x="497" y="139"/>
                    <a:pt x="497" y="139"/>
                  </a:cubicBezTo>
                  <a:cubicBezTo>
                    <a:pt x="505" y="147"/>
                    <a:pt x="505" y="147"/>
                    <a:pt x="505" y="147"/>
                  </a:cubicBezTo>
                  <a:cubicBezTo>
                    <a:pt x="505" y="147"/>
                    <a:pt x="510" y="150"/>
                    <a:pt x="511" y="149"/>
                  </a:cubicBezTo>
                  <a:cubicBezTo>
                    <a:pt x="513" y="149"/>
                    <a:pt x="519" y="145"/>
                    <a:pt x="519" y="145"/>
                  </a:cubicBezTo>
                  <a:cubicBezTo>
                    <a:pt x="516" y="140"/>
                    <a:pt x="516" y="140"/>
                    <a:pt x="516" y="140"/>
                  </a:cubicBezTo>
                  <a:cubicBezTo>
                    <a:pt x="516" y="140"/>
                    <a:pt x="526" y="140"/>
                    <a:pt x="526" y="140"/>
                  </a:cubicBezTo>
                  <a:cubicBezTo>
                    <a:pt x="527" y="139"/>
                    <a:pt x="526" y="135"/>
                    <a:pt x="527" y="132"/>
                  </a:cubicBezTo>
                  <a:cubicBezTo>
                    <a:pt x="528" y="129"/>
                    <a:pt x="529" y="127"/>
                    <a:pt x="526" y="127"/>
                  </a:cubicBezTo>
                  <a:cubicBezTo>
                    <a:pt x="523" y="127"/>
                    <a:pt x="520" y="126"/>
                    <a:pt x="521" y="125"/>
                  </a:cubicBezTo>
                  <a:cubicBezTo>
                    <a:pt x="522" y="125"/>
                    <a:pt x="531" y="121"/>
                    <a:pt x="531" y="121"/>
                  </a:cubicBezTo>
                  <a:cubicBezTo>
                    <a:pt x="531" y="121"/>
                    <a:pt x="531" y="114"/>
                    <a:pt x="532" y="115"/>
                  </a:cubicBezTo>
                  <a:cubicBezTo>
                    <a:pt x="532" y="115"/>
                    <a:pt x="537" y="119"/>
                    <a:pt x="540" y="117"/>
                  </a:cubicBezTo>
                  <a:cubicBezTo>
                    <a:pt x="544" y="115"/>
                    <a:pt x="549" y="112"/>
                    <a:pt x="547" y="112"/>
                  </a:cubicBezTo>
                  <a:cubicBezTo>
                    <a:pt x="546" y="111"/>
                    <a:pt x="540" y="113"/>
                    <a:pt x="538" y="112"/>
                  </a:cubicBezTo>
                  <a:cubicBezTo>
                    <a:pt x="535" y="111"/>
                    <a:pt x="536" y="108"/>
                    <a:pt x="537" y="108"/>
                  </a:cubicBezTo>
                  <a:cubicBezTo>
                    <a:pt x="538" y="107"/>
                    <a:pt x="545" y="105"/>
                    <a:pt x="547" y="103"/>
                  </a:cubicBezTo>
                  <a:cubicBezTo>
                    <a:pt x="548" y="101"/>
                    <a:pt x="548" y="99"/>
                    <a:pt x="549" y="98"/>
                  </a:cubicBezTo>
                  <a:cubicBezTo>
                    <a:pt x="550" y="97"/>
                    <a:pt x="549" y="93"/>
                    <a:pt x="549" y="92"/>
                  </a:cubicBezTo>
                  <a:cubicBezTo>
                    <a:pt x="550" y="91"/>
                    <a:pt x="554" y="87"/>
                    <a:pt x="554" y="87"/>
                  </a:cubicBezTo>
                  <a:cubicBezTo>
                    <a:pt x="554" y="86"/>
                    <a:pt x="552" y="79"/>
                    <a:pt x="552" y="79"/>
                  </a:cubicBezTo>
                  <a:cubicBezTo>
                    <a:pt x="551" y="75"/>
                    <a:pt x="551" y="75"/>
                    <a:pt x="551" y="75"/>
                  </a:cubicBezTo>
                  <a:cubicBezTo>
                    <a:pt x="550" y="71"/>
                    <a:pt x="550" y="71"/>
                    <a:pt x="550" y="71"/>
                  </a:cubicBezTo>
                  <a:cubicBezTo>
                    <a:pt x="550" y="71"/>
                    <a:pt x="527" y="82"/>
                    <a:pt x="525" y="85"/>
                  </a:cubicBezTo>
                  <a:cubicBezTo>
                    <a:pt x="522" y="88"/>
                    <a:pt x="519" y="91"/>
                    <a:pt x="515" y="90"/>
                  </a:cubicBezTo>
                  <a:cubicBezTo>
                    <a:pt x="510" y="89"/>
                    <a:pt x="504" y="93"/>
                    <a:pt x="502" y="96"/>
                  </a:cubicBezTo>
                  <a:cubicBezTo>
                    <a:pt x="500" y="99"/>
                    <a:pt x="506" y="101"/>
                    <a:pt x="505" y="107"/>
                  </a:cubicBezTo>
                  <a:cubicBezTo>
                    <a:pt x="504" y="113"/>
                    <a:pt x="502" y="109"/>
                    <a:pt x="502" y="108"/>
                  </a:cubicBezTo>
                  <a:cubicBezTo>
                    <a:pt x="501" y="107"/>
                    <a:pt x="497" y="100"/>
                    <a:pt x="497" y="100"/>
                  </a:cubicBezTo>
                  <a:cubicBezTo>
                    <a:pt x="497" y="100"/>
                    <a:pt x="496" y="108"/>
                    <a:pt x="496" y="111"/>
                  </a:cubicBezTo>
                  <a:cubicBezTo>
                    <a:pt x="495" y="114"/>
                    <a:pt x="491" y="108"/>
                    <a:pt x="491" y="108"/>
                  </a:cubicBezTo>
                  <a:cubicBezTo>
                    <a:pt x="491" y="108"/>
                    <a:pt x="491" y="98"/>
                    <a:pt x="489" y="98"/>
                  </a:cubicBezTo>
                  <a:cubicBezTo>
                    <a:pt x="488" y="98"/>
                    <a:pt x="483" y="96"/>
                    <a:pt x="482" y="99"/>
                  </a:cubicBezTo>
                  <a:cubicBezTo>
                    <a:pt x="482" y="101"/>
                    <a:pt x="483" y="105"/>
                    <a:pt x="481" y="106"/>
                  </a:cubicBezTo>
                  <a:cubicBezTo>
                    <a:pt x="479" y="107"/>
                    <a:pt x="476" y="110"/>
                    <a:pt x="476" y="113"/>
                  </a:cubicBezTo>
                  <a:cubicBezTo>
                    <a:pt x="476" y="116"/>
                    <a:pt x="477" y="119"/>
                    <a:pt x="478" y="120"/>
                  </a:cubicBezTo>
                  <a:cubicBezTo>
                    <a:pt x="480" y="121"/>
                    <a:pt x="484" y="124"/>
                    <a:pt x="485" y="124"/>
                  </a:cubicBezTo>
                  <a:cubicBezTo>
                    <a:pt x="485" y="125"/>
                    <a:pt x="485" y="127"/>
                    <a:pt x="485" y="127"/>
                  </a:cubicBezTo>
                  <a:cubicBezTo>
                    <a:pt x="485" y="127"/>
                    <a:pt x="476" y="128"/>
                    <a:pt x="475" y="131"/>
                  </a:cubicBezTo>
                  <a:cubicBezTo>
                    <a:pt x="473" y="134"/>
                    <a:pt x="475" y="136"/>
                    <a:pt x="476" y="136"/>
                  </a:cubicBezTo>
                  <a:cubicBezTo>
                    <a:pt x="478" y="137"/>
                    <a:pt x="485" y="141"/>
                    <a:pt x="486" y="141"/>
                  </a:cubicBezTo>
                  <a:cubicBezTo>
                    <a:pt x="486" y="141"/>
                    <a:pt x="489" y="144"/>
                    <a:pt x="489" y="144"/>
                  </a:cubicBezTo>
                  <a:close/>
                  <a:moveTo>
                    <a:pt x="433" y="197"/>
                  </a:moveTo>
                  <a:cubicBezTo>
                    <a:pt x="433" y="204"/>
                    <a:pt x="433" y="204"/>
                    <a:pt x="433" y="204"/>
                  </a:cubicBezTo>
                  <a:cubicBezTo>
                    <a:pt x="433" y="204"/>
                    <a:pt x="437" y="205"/>
                    <a:pt x="437" y="206"/>
                  </a:cubicBezTo>
                  <a:cubicBezTo>
                    <a:pt x="437" y="207"/>
                    <a:pt x="439" y="209"/>
                    <a:pt x="440" y="209"/>
                  </a:cubicBezTo>
                  <a:cubicBezTo>
                    <a:pt x="441" y="209"/>
                    <a:pt x="446" y="208"/>
                    <a:pt x="445" y="207"/>
                  </a:cubicBezTo>
                  <a:cubicBezTo>
                    <a:pt x="445" y="206"/>
                    <a:pt x="444" y="202"/>
                    <a:pt x="443" y="200"/>
                  </a:cubicBezTo>
                  <a:cubicBezTo>
                    <a:pt x="442" y="199"/>
                    <a:pt x="438" y="196"/>
                    <a:pt x="438" y="196"/>
                  </a:cubicBezTo>
                  <a:cubicBezTo>
                    <a:pt x="433" y="197"/>
                    <a:pt x="433" y="197"/>
                    <a:pt x="433" y="197"/>
                  </a:cubicBezTo>
                  <a:close/>
                  <a:moveTo>
                    <a:pt x="433" y="207"/>
                  </a:moveTo>
                  <a:cubicBezTo>
                    <a:pt x="433" y="207"/>
                    <a:pt x="440" y="217"/>
                    <a:pt x="440" y="217"/>
                  </a:cubicBezTo>
                  <a:cubicBezTo>
                    <a:pt x="442" y="217"/>
                    <a:pt x="442" y="217"/>
                    <a:pt x="442" y="217"/>
                  </a:cubicBezTo>
                  <a:cubicBezTo>
                    <a:pt x="438" y="213"/>
                    <a:pt x="438" y="213"/>
                    <a:pt x="438" y="213"/>
                  </a:cubicBezTo>
                  <a:cubicBezTo>
                    <a:pt x="433" y="207"/>
                    <a:pt x="433" y="207"/>
                    <a:pt x="433" y="207"/>
                  </a:cubicBezTo>
                  <a:close/>
                  <a:moveTo>
                    <a:pt x="424" y="228"/>
                  </a:moveTo>
                  <a:cubicBezTo>
                    <a:pt x="424" y="228"/>
                    <a:pt x="424" y="233"/>
                    <a:pt x="424" y="234"/>
                  </a:cubicBezTo>
                  <a:cubicBezTo>
                    <a:pt x="423" y="234"/>
                    <a:pt x="423" y="243"/>
                    <a:pt x="422" y="243"/>
                  </a:cubicBezTo>
                  <a:cubicBezTo>
                    <a:pt x="422" y="244"/>
                    <a:pt x="428" y="249"/>
                    <a:pt x="428" y="249"/>
                  </a:cubicBezTo>
                  <a:cubicBezTo>
                    <a:pt x="430" y="247"/>
                    <a:pt x="430" y="247"/>
                    <a:pt x="430" y="247"/>
                  </a:cubicBezTo>
                  <a:cubicBezTo>
                    <a:pt x="433" y="249"/>
                    <a:pt x="433" y="249"/>
                    <a:pt x="433" y="249"/>
                  </a:cubicBezTo>
                  <a:cubicBezTo>
                    <a:pt x="433" y="249"/>
                    <a:pt x="436" y="249"/>
                    <a:pt x="435" y="248"/>
                  </a:cubicBezTo>
                  <a:cubicBezTo>
                    <a:pt x="435" y="247"/>
                    <a:pt x="431" y="242"/>
                    <a:pt x="431" y="242"/>
                  </a:cubicBezTo>
                  <a:cubicBezTo>
                    <a:pt x="431" y="242"/>
                    <a:pt x="434" y="242"/>
                    <a:pt x="434" y="242"/>
                  </a:cubicBezTo>
                  <a:cubicBezTo>
                    <a:pt x="434" y="241"/>
                    <a:pt x="434" y="235"/>
                    <a:pt x="434" y="235"/>
                  </a:cubicBezTo>
                  <a:cubicBezTo>
                    <a:pt x="432" y="230"/>
                    <a:pt x="432" y="230"/>
                    <a:pt x="432" y="230"/>
                  </a:cubicBezTo>
                  <a:cubicBezTo>
                    <a:pt x="436" y="232"/>
                    <a:pt x="436" y="232"/>
                    <a:pt x="436" y="232"/>
                  </a:cubicBezTo>
                  <a:cubicBezTo>
                    <a:pt x="438" y="229"/>
                    <a:pt x="438" y="229"/>
                    <a:pt x="438" y="229"/>
                  </a:cubicBezTo>
                  <a:cubicBezTo>
                    <a:pt x="442" y="224"/>
                    <a:pt x="442" y="224"/>
                    <a:pt x="442" y="224"/>
                  </a:cubicBezTo>
                  <a:cubicBezTo>
                    <a:pt x="441" y="220"/>
                    <a:pt x="441" y="220"/>
                    <a:pt x="441" y="220"/>
                  </a:cubicBezTo>
                  <a:cubicBezTo>
                    <a:pt x="441" y="220"/>
                    <a:pt x="436" y="217"/>
                    <a:pt x="435" y="216"/>
                  </a:cubicBezTo>
                  <a:cubicBezTo>
                    <a:pt x="435" y="215"/>
                    <a:pt x="432" y="212"/>
                    <a:pt x="432" y="211"/>
                  </a:cubicBezTo>
                  <a:cubicBezTo>
                    <a:pt x="431" y="210"/>
                    <a:pt x="430" y="218"/>
                    <a:pt x="430" y="218"/>
                  </a:cubicBezTo>
                  <a:cubicBezTo>
                    <a:pt x="427" y="222"/>
                    <a:pt x="427" y="222"/>
                    <a:pt x="427" y="222"/>
                  </a:cubicBezTo>
                  <a:cubicBezTo>
                    <a:pt x="427" y="222"/>
                    <a:pt x="424" y="228"/>
                    <a:pt x="424" y="228"/>
                  </a:cubicBezTo>
                  <a:close/>
                  <a:moveTo>
                    <a:pt x="415" y="255"/>
                  </a:moveTo>
                  <a:cubicBezTo>
                    <a:pt x="414" y="256"/>
                    <a:pt x="410" y="259"/>
                    <a:pt x="407" y="262"/>
                  </a:cubicBezTo>
                  <a:cubicBezTo>
                    <a:pt x="405" y="266"/>
                    <a:pt x="403" y="268"/>
                    <a:pt x="403" y="270"/>
                  </a:cubicBezTo>
                  <a:cubicBezTo>
                    <a:pt x="404" y="273"/>
                    <a:pt x="406" y="275"/>
                    <a:pt x="406" y="275"/>
                  </a:cubicBezTo>
                  <a:cubicBezTo>
                    <a:pt x="406" y="275"/>
                    <a:pt x="406" y="270"/>
                    <a:pt x="408" y="269"/>
                  </a:cubicBezTo>
                  <a:cubicBezTo>
                    <a:pt x="410" y="268"/>
                    <a:pt x="412" y="268"/>
                    <a:pt x="415" y="265"/>
                  </a:cubicBezTo>
                  <a:cubicBezTo>
                    <a:pt x="418" y="262"/>
                    <a:pt x="418" y="261"/>
                    <a:pt x="418" y="260"/>
                  </a:cubicBezTo>
                  <a:cubicBezTo>
                    <a:pt x="419" y="259"/>
                    <a:pt x="419" y="255"/>
                    <a:pt x="420" y="255"/>
                  </a:cubicBezTo>
                  <a:cubicBezTo>
                    <a:pt x="421" y="255"/>
                    <a:pt x="417" y="253"/>
                    <a:pt x="417" y="253"/>
                  </a:cubicBezTo>
                  <a:cubicBezTo>
                    <a:pt x="415" y="255"/>
                    <a:pt x="415" y="255"/>
                    <a:pt x="415" y="255"/>
                  </a:cubicBezTo>
                  <a:close/>
                  <a:moveTo>
                    <a:pt x="534" y="222"/>
                  </a:moveTo>
                  <a:cubicBezTo>
                    <a:pt x="534" y="222"/>
                    <a:pt x="531" y="225"/>
                    <a:pt x="531" y="227"/>
                  </a:cubicBezTo>
                  <a:cubicBezTo>
                    <a:pt x="530" y="228"/>
                    <a:pt x="530" y="229"/>
                    <a:pt x="530" y="232"/>
                  </a:cubicBezTo>
                  <a:cubicBezTo>
                    <a:pt x="530" y="235"/>
                    <a:pt x="529" y="238"/>
                    <a:pt x="530" y="238"/>
                  </a:cubicBezTo>
                  <a:cubicBezTo>
                    <a:pt x="531" y="238"/>
                    <a:pt x="534" y="238"/>
                    <a:pt x="534" y="235"/>
                  </a:cubicBezTo>
                  <a:cubicBezTo>
                    <a:pt x="533" y="232"/>
                    <a:pt x="533" y="230"/>
                    <a:pt x="534" y="227"/>
                  </a:cubicBezTo>
                  <a:cubicBezTo>
                    <a:pt x="535" y="224"/>
                    <a:pt x="536" y="218"/>
                    <a:pt x="536" y="218"/>
                  </a:cubicBezTo>
                  <a:cubicBezTo>
                    <a:pt x="534" y="222"/>
                    <a:pt x="534" y="222"/>
                    <a:pt x="534" y="222"/>
                  </a:cubicBezTo>
                  <a:close/>
                  <a:moveTo>
                    <a:pt x="543" y="252"/>
                  </a:moveTo>
                  <a:cubicBezTo>
                    <a:pt x="543" y="252"/>
                    <a:pt x="538" y="253"/>
                    <a:pt x="538" y="252"/>
                  </a:cubicBezTo>
                  <a:cubicBezTo>
                    <a:pt x="538" y="250"/>
                    <a:pt x="539" y="247"/>
                    <a:pt x="539" y="246"/>
                  </a:cubicBezTo>
                  <a:cubicBezTo>
                    <a:pt x="539" y="244"/>
                    <a:pt x="533" y="240"/>
                    <a:pt x="533" y="240"/>
                  </a:cubicBezTo>
                  <a:cubicBezTo>
                    <a:pt x="529" y="242"/>
                    <a:pt x="529" y="242"/>
                    <a:pt x="529" y="242"/>
                  </a:cubicBezTo>
                  <a:cubicBezTo>
                    <a:pt x="529" y="242"/>
                    <a:pt x="523" y="240"/>
                    <a:pt x="523" y="239"/>
                  </a:cubicBezTo>
                  <a:cubicBezTo>
                    <a:pt x="523" y="238"/>
                    <a:pt x="524" y="236"/>
                    <a:pt x="524" y="234"/>
                  </a:cubicBezTo>
                  <a:cubicBezTo>
                    <a:pt x="524" y="233"/>
                    <a:pt x="523" y="228"/>
                    <a:pt x="523" y="228"/>
                  </a:cubicBezTo>
                  <a:cubicBezTo>
                    <a:pt x="523" y="228"/>
                    <a:pt x="525" y="222"/>
                    <a:pt x="526" y="220"/>
                  </a:cubicBezTo>
                  <a:cubicBezTo>
                    <a:pt x="526" y="218"/>
                    <a:pt x="528" y="208"/>
                    <a:pt x="528" y="208"/>
                  </a:cubicBezTo>
                  <a:cubicBezTo>
                    <a:pt x="528" y="197"/>
                    <a:pt x="528" y="197"/>
                    <a:pt x="528" y="197"/>
                  </a:cubicBezTo>
                  <a:cubicBezTo>
                    <a:pt x="520" y="182"/>
                    <a:pt x="520" y="182"/>
                    <a:pt x="520" y="182"/>
                  </a:cubicBezTo>
                  <a:cubicBezTo>
                    <a:pt x="511" y="188"/>
                    <a:pt x="511" y="188"/>
                    <a:pt x="511" y="188"/>
                  </a:cubicBezTo>
                  <a:cubicBezTo>
                    <a:pt x="512" y="196"/>
                    <a:pt x="512" y="196"/>
                    <a:pt x="512" y="196"/>
                  </a:cubicBezTo>
                  <a:cubicBezTo>
                    <a:pt x="511" y="202"/>
                    <a:pt x="511" y="202"/>
                    <a:pt x="511" y="202"/>
                  </a:cubicBezTo>
                  <a:cubicBezTo>
                    <a:pt x="511" y="208"/>
                    <a:pt x="511" y="208"/>
                    <a:pt x="511" y="208"/>
                  </a:cubicBezTo>
                  <a:cubicBezTo>
                    <a:pt x="504" y="208"/>
                    <a:pt x="504" y="208"/>
                    <a:pt x="504" y="208"/>
                  </a:cubicBezTo>
                  <a:cubicBezTo>
                    <a:pt x="499" y="200"/>
                    <a:pt x="499" y="200"/>
                    <a:pt x="499" y="200"/>
                  </a:cubicBezTo>
                  <a:cubicBezTo>
                    <a:pt x="495" y="190"/>
                    <a:pt x="495" y="190"/>
                    <a:pt x="495" y="190"/>
                  </a:cubicBezTo>
                  <a:cubicBezTo>
                    <a:pt x="493" y="193"/>
                    <a:pt x="493" y="193"/>
                    <a:pt x="493" y="193"/>
                  </a:cubicBezTo>
                  <a:cubicBezTo>
                    <a:pt x="494" y="200"/>
                    <a:pt x="494" y="200"/>
                    <a:pt x="494" y="200"/>
                  </a:cubicBezTo>
                  <a:cubicBezTo>
                    <a:pt x="493" y="206"/>
                    <a:pt x="493" y="206"/>
                    <a:pt x="493" y="206"/>
                  </a:cubicBezTo>
                  <a:cubicBezTo>
                    <a:pt x="493" y="206"/>
                    <a:pt x="490" y="213"/>
                    <a:pt x="490" y="214"/>
                  </a:cubicBezTo>
                  <a:cubicBezTo>
                    <a:pt x="490" y="215"/>
                    <a:pt x="484" y="201"/>
                    <a:pt x="484" y="201"/>
                  </a:cubicBezTo>
                  <a:cubicBezTo>
                    <a:pt x="483" y="207"/>
                    <a:pt x="483" y="207"/>
                    <a:pt x="483" y="207"/>
                  </a:cubicBezTo>
                  <a:cubicBezTo>
                    <a:pt x="478" y="210"/>
                    <a:pt x="478" y="210"/>
                    <a:pt x="478" y="210"/>
                  </a:cubicBezTo>
                  <a:cubicBezTo>
                    <a:pt x="478" y="210"/>
                    <a:pt x="479" y="213"/>
                    <a:pt x="480" y="214"/>
                  </a:cubicBezTo>
                  <a:cubicBezTo>
                    <a:pt x="481" y="214"/>
                    <a:pt x="482" y="221"/>
                    <a:pt x="482" y="221"/>
                  </a:cubicBezTo>
                  <a:cubicBezTo>
                    <a:pt x="490" y="227"/>
                    <a:pt x="490" y="227"/>
                    <a:pt x="490" y="227"/>
                  </a:cubicBezTo>
                  <a:cubicBezTo>
                    <a:pt x="493" y="222"/>
                    <a:pt x="493" y="222"/>
                    <a:pt x="493" y="222"/>
                  </a:cubicBezTo>
                  <a:cubicBezTo>
                    <a:pt x="498" y="224"/>
                    <a:pt x="498" y="224"/>
                    <a:pt x="498" y="224"/>
                  </a:cubicBezTo>
                  <a:cubicBezTo>
                    <a:pt x="502" y="230"/>
                    <a:pt x="502" y="230"/>
                    <a:pt x="502" y="230"/>
                  </a:cubicBezTo>
                  <a:cubicBezTo>
                    <a:pt x="496" y="234"/>
                    <a:pt x="496" y="234"/>
                    <a:pt x="496" y="234"/>
                  </a:cubicBezTo>
                  <a:cubicBezTo>
                    <a:pt x="496" y="234"/>
                    <a:pt x="498" y="242"/>
                    <a:pt x="500" y="244"/>
                  </a:cubicBezTo>
                  <a:cubicBezTo>
                    <a:pt x="501" y="246"/>
                    <a:pt x="502" y="246"/>
                    <a:pt x="502" y="246"/>
                  </a:cubicBezTo>
                  <a:cubicBezTo>
                    <a:pt x="500" y="249"/>
                    <a:pt x="500" y="249"/>
                    <a:pt x="500" y="249"/>
                  </a:cubicBezTo>
                  <a:cubicBezTo>
                    <a:pt x="500" y="249"/>
                    <a:pt x="501" y="250"/>
                    <a:pt x="505" y="252"/>
                  </a:cubicBezTo>
                  <a:cubicBezTo>
                    <a:pt x="509" y="255"/>
                    <a:pt x="506" y="255"/>
                    <a:pt x="508" y="255"/>
                  </a:cubicBezTo>
                  <a:cubicBezTo>
                    <a:pt x="510" y="256"/>
                    <a:pt x="512" y="258"/>
                    <a:pt x="512" y="258"/>
                  </a:cubicBezTo>
                  <a:cubicBezTo>
                    <a:pt x="518" y="256"/>
                    <a:pt x="518" y="256"/>
                    <a:pt x="518" y="256"/>
                  </a:cubicBezTo>
                  <a:cubicBezTo>
                    <a:pt x="521" y="264"/>
                    <a:pt x="521" y="264"/>
                    <a:pt x="521" y="264"/>
                  </a:cubicBezTo>
                  <a:cubicBezTo>
                    <a:pt x="527" y="256"/>
                    <a:pt x="527" y="256"/>
                    <a:pt x="527" y="256"/>
                  </a:cubicBezTo>
                  <a:cubicBezTo>
                    <a:pt x="527" y="256"/>
                    <a:pt x="529" y="258"/>
                    <a:pt x="530" y="260"/>
                  </a:cubicBezTo>
                  <a:cubicBezTo>
                    <a:pt x="531" y="263"/>
                    <a:pt x="538" y="262"/>
                    <a:pt x="538" y="262"/>
                  </a:cubicBezTo>
                  <a:cubicBezTo>
                    <a:pt x="538" y="262"/>
                    <a:pt x="535" y="264"/>
                    <a:pt x="529" y="266"/>
                  </a:cubicBezTo>
                  <a:cubicBezTo>
                    <a:pt x="523" y="269"/>
                    <a:pt x="523" y="272"/>
                    <a:pt x="524" y="277"/>
                  </a:cubicBezTo>
                  <a:cubicBezTo>
                    <a:pt x="524" y="283"/>
                    <a:pt x="527" y="280"/>
                    <a:pt x="533" y="276"/>
                  </a:cubicBezTo>
                  <a:cubicBezTo>
                    <a:pt x="538" y="271"/>
                    <a:pt x="541" y="272"/>
                    <a:pt x="543" y="269"/>
                  </a:cubicBezTo>
                  <a:cubicBezTo>
                    <a:pt x="544" y="266"/>
                    <a:pt x="548" y="264"/>
                    <a:pt x="552" y="262"/>
                  </a:cubicBezTo>
                  <a:cubicBezTo>
                    <a:pt x="557" y="260"/>
                    <a:pt x="555" y="256"/>
                    <a:pt x="552" y="252"/>
                  </a:cubicBezTo>
                  <a:cubicBezTo>
                    <a:pt x="550" y="249"/>
                    <a:pt x="543" y="252"/>
                    <a:pt x="543" y="252"/>
                  </a:cubicBezTo>
                  <a:close/>
                  <a:moveTo>
                    <a:pt x="498" y="271"/>
                  </a:moveTo>
                  <a:cubicBezTo>
                    <a:pt x="498" y="272"/>
                    <a:pt x="494" y="274"/>
                    <a:pt x="493" y="276"/>
                  </a:cubicBezTo>
                  <a:cubicBezTo>
                    <a:pt x="492" y="279"/>
                    <a:pt x="491" y="287"/>
                    <a:pt x="495" y="287"/>
                  </a:cubicBezTo>
                  <a:cubicBezTo>
                    <a:pt x="500" y="288"/>
                    <a:pt x="503" y="286"/>
                    <a:pt x="504" y="282"/>
                  </a:cubicBezTo>
                  <a:cubicBezTo>
                    <a:pt x="505" y="278"/>
                    <a:pt x="506" y="277"/>
                    <a:pt x="504" y="275"/>
                  </a:cubicBezTo>
                  <a:cubicBezTo>
                    <a:pt x="502" y="272"/>
                    <a:pt x="498" y="271"/>
                    <a:pt x="498" y="271"/>
                  </a:cubicBezTo>
                  <a:close/>
                  <a:moveTo>
                    <a:pt x="509" y="292"/>
                  </a:moveTo>
                  <a:cubicBezTo>
                    <a:pt x="508" y="292"/>
                    <a:pt x="504" y="295"/>
                    <a:pt x="504" y="297"/>
                  </a:cubicBezTo>
                  <a:cubicBezTo>
                    <a:pt x="504" y="299"/>
                    <a:pt x="507" y="303"/>
                    <a:pt x="509" y="300"/>
                  </a:cubicBezTo>
                  <a:cubicBezTo>
                    <a:pt x="512" y="297"/>
                    <a:pt x="514" y="295"/>
                    <a:pt x="513" y="292"/>
                  </a:cubicBezTo>
                  <a:cubicBezTo>
                    <a:pt x="512" y="290"/>
                    <a:pt x="509" y="292"/>
                    <a:pt x="509" y="292"/>
                  </a:cubicBezTo>
                  <a:close/>
                  <a:moveTo>
                    <a:pt x="473" y="320"/>
                  </a:moveTo>
                  <a:cubicBezTo>
                    <a:pt x="461" y="327"/>
                    <a:pt x="461" y="327"/>
                    <a:pt x="461" y="327"/>
                  </a:cubicBezTo>
                  <a:cubicBezTo>
                    <a:pt x="461" y="327"/>
                    <a:pt x="457" y="329"/>
                    <a:pt x="459" y="331"/>
                  </a:cubicBezTo>
                  <a:cubicBezTo>
                    <a:pt x="461" y="334"/>
                    <a:pt x="472" y="329"/>
                    <a:pt x="476" y="326"/>
                  </a:cubicBezTo>
                  <a:cubicBezTo>
                    <a:pt x="479" y="322"/>
                    <a:pt x="481" y="320"/>
                    <a:pt x="480" y="320"/>
                  </a:cubicBezTo>
                  <a:cubicBezTo>
                    <a:pt x="478" y="319"/>
                    <a:pt x="473" y="320"/>
                    <a:pt x="473" y="320"/>
                  </a:cubicBezTo>
                  <a:close/>
                  <a:moveTo>
                    <a:pt x="450" y="334"/>
                  </a:moveTo>
                  <a:cubicBezTo>
                    <a:pt x="449" y="334"/>
                    <a:pt x="445" y="337"/>
                    <a:pt x="442" y="337"/>
                  </a:cubicBezTo>
                  <a:cubicBezTo>
                    <a:pt x="438" y="336"/>
                    <a:pt x="429" y="333"/>
                    <a:pt x="431" y="339"/>
                  </a:cubicBezTo>
                  <a:cubicBezTo>
                    <a:pt x="433" y="344"/>
                    <a:pt x="436" y="349"/>
                    <a:pt x="441" y="345"/>
                  </a:cubicBezTo>
                  <a:cubicBezTo>
                    <a:pt x="446" y="341"/>
                    <a:pt x="450" y="341"/>
                    <a:pt x="453" y="338"/>
                  </a:cubicBezTo>
                  <a:cubicBezTo>
                    <a:pt x="456" y="334"/>
                    <a:pt x="450" y="334"/>
                    <a:pt x="450" y="334"/>
                  </a:cubicBezTo>
                  <a:close/>
                  <a:moveTo>
                    <a:pt x="515" y="378"/>
                  </a:moveTo>
                  <a:cubicBezTo>
                    <a:pt x="514" y="382"/>
                    <a:pt x="514" y="382"/>
                    <a:pt x="514" y="382"/>
                  </a:cubicBezTo>
                  <a:cubicBezTo>
                    <a:pt x="527" y="377"/>
                    <a:pt x="527" y="377"/>
                    <a:pt x="527" y="377"/>
                  </a:cubicBezTo>
                  <a:cubicBezTo>
                    <a:pt x="524" y="373"/>
                    <a:pt x="524" y="373"/>
                    <a:pt x="524" y="373"/>
                  </a:cubicBezTo>
                  <a:cubicBezTo>
                    <a:pt x="530" y="373"/>
                    <a:pt x="530" y="373"/>
                    <a:pt x="530" y="373"/>
                  </a:cubicBezTo>
                  <a:cubicBezTo>
                    <a:pt x="530" y="373"/>
                    <a:pt x="533" y="368"/>
                    <a:pt x="532" y="366"/>
                  </a:cubicBezTo>
                  <a:cubicBezTo>
                    <a:pt x="532" y="365"/>
                    <a:pt x="527" y="359"/>
                    <a:pt x="526" y="358"/>
                  </a:cubicBezTo>
                  <a:cubicBezTo>
                    <a:pt x="524" y="356"/>
                    <a:pt x="517" y="353"/>
                    <a:pt x="515" y="351"/>
                  </a:cubicBezTo>
                  <a:cubicBezTo>
                    <a:pt x="513" y="350"/>
                    <a:pt x="514" y="348"/>
                    <a:pt x="512" y="343"/>
                  </a:cubicBezTo>
                  <a:cubicBezTo>
                    <a:pt x="509" y="338"/>
                    <a:pt x="507" y="332"/>
                    <a:pt x="505" y="332"/>
                  </a:cubicBezTo>
                  <a:cubicBezTo>
                    <a:pt x="503" y="331"/>
                    <a:pt x="491" y="333"/>
                    <a:pt x="489" y="334"/>
                  </a:cubicBezTo>
                  <a:cubicBezTo>
                    <a:pt x="486" y="334"/>
                    <a:pt x="492" y="338"/>
                    <a:pt x="488" y="339"/>
                  </a:cubicBezTo>
                  <a:cubicBezTo>
                    <a:pt x="485" y="341"/>
                    <a:pt x="489" y="342"/>
                    <a:pt x="493" y="345"/>
                  </a:cubicBezTo>
                  <a:cubicBezTo>
                    <a:pt x="496" y="349"/>
                    <a:pt x="497" y="352"/>
                    <a:pt x="498" y="354"/>
                  </a:cubicBezTo>
                  <a:cubicBezTo>
                    <a:pt x="499" y="355"/>
                    <a:pt x="507" y="354"/>
                    <a:pt x="507" y="354"/>
                  </a:cubicBezTo>
                  <a:cubicBezTo>
                    <a:pt x="507" y="354"/>
                    <a:pt x="501" y="357"/>
                    <a:pt x="499" y="359"/>
                  </a:cubicBezTo>
                  <a:cubicBezTo>
                    <a:pt x="497" y="360"/>
                    <a:pt x="487" y="365"/>
                    <a:pt x="490" y="368"/>
                  </a:cubicBezTo>
                  <a:cubicBezTo>
                    <a:pt x="493" y="370"/>
                    <a:pt x="503" y="371"/>
                    <a:pt x="503" y="371"/>
                  </a:cubicBezTo>
                  <a:cubicBezTo>
                    <a:pt x="503" y="371"/>
                    <a:pt x="488" y="375"/>
                    <a:pt x="485" y="375"/>
                  </a:cubicBezTo>
                  <a:cubicBezTo>
                    <a:pt x="481" y="374"/>
                    <a:pt x="478" y="368"/>
                    <a:pt x="476" y="371"/>
                  </a:cubicBezTo>
                  <a:cubicBezTo>
                    <a:pt x="474" y="373"/>
                    <a:pt x="473" y="379"/>
                    <a:pt x="478" y="381"/>
                  </a:cubicBezTo>
                  <a:cubicBezTo>
                    <a:pt x="482" y="382"/>
                    <a:pt x="484" y="380"/>
                    <a:pt x="488" y="380"/>
                  </a:cubicBezTo>
                  <a:cubicBezTo>
                    <a:pt x="493" y="381"/>
                    <a:pt x="498" y="385"/>
                    <a:pt x="502" y="383"/>
                  </a:cubicBezTo>
                  <a:cubicBezTo>
                    <a:pt x="506" y="380"/>
                    <a:pt x="515" y="378"/>
                    <a:pt x="515" y="378"/>
                  </a:cubicBezTo>
                  <a:close/>
                  <a:moveTo>
                    <a:pt x="481" y="406"/>
                  </a:moveTo>
                  <a:cubicBezTo>
                    <a:pt x="480" y="406"/>
                    <a:pt x="476" y="412"/>
                    <a:pt x="475" y="416"/>
                  </a:cubicBezTo>
                  <a:cubicBezTo>
                    <a:pt x="474" y="420"/>
                    <a:pt x="482" y="413"/>
                    <a:pt x="482" y="413"/>
                  </a:cubicBezTo>
                  <a:cubicBezTo>
                    <a:pt x="482" y="413"/>
                    <a:pt x="486" y="408"/>
                    <a:pt x="487" y="406"/>
                  </a:cubicBezTo>
                  <a:cubicBezTo>
                    <a:pt x="487" y="404"/>
                    <a:pt x="481" y="406"/>
                    <a:pt x="481" y="406"/>
                  </a:cubicBezTo>
                  <a:close/>
                  <a:moveTo>
                    <a:pt x="464" y="433"/>
                  </a:moveTo>
                  <a:cubicBezTo>
                    <a:pt x="464" y="433"/>
                    <a:pt x="456" y="439"/>
                    <a:pt x="454" y="438"/>
                  </a:cubicBezTo>
                  <a:cubicBezTo>
                    <a:pt x="453" y="437"/>
                    <a:pt x="451" y="448"/>
                    <a:pt x="450" y="448"/>
                  </a:cubicBezTo>
                  <a:cubicBezTo>
                    <a:pt x="449" y="449"/>
                    <a:pt x="446" y="460"/>
                    <a:pt x="446" y="460"/>
                  </a:cubicBezTo>
                  <a:cubicBezTo>
                    <a:pt x="446" y="460"/>
                    <a:pt x="456" y="456"/>
                    <a:pt x="458" y="452"/>
                  </a:cubicBezTo>
                  <a:cubicBezTo>
                    <a:pt x="459" y="448"/>
                    <a:pt x="462" y="447"/>
                    <a:pt x="462" y="447"/>
                  </a:cubicBezTo>
                  <a:cubicBezTo>
                    <a:pt x="468" y="451"/>
                    <a:pt x="468" y="451"/>
                    <a:pt x="468" y="451"/>
                  </a:cubicBezTo>
                  <a:cubicBezTo>
                    <a:pt x="468" y="451"/>
                    <a:pt x="462" y="452"/>
                    <a:pt x="463" y="456"/>
                  </a:cubicBezTo>
                  <a:cubicBezTo>
                    <a:pt x="463" y="459"/>
                    <a:pt x="464" y="460"/>
                    <a:pt x="463" y="464"/>
                  </a:cubicBezTo>
                  <a:cubicBezTo>
                    <a:pt x="462" y="467"/>
                    <a:pt x="456" y="465"/>
                    <a:pt x="457" y="473"/>
                  </a:cubicBezTo>
                  <a:cubicBezTo>
                    <a:pt x="458" y="480"/>
                    <a:pt x="464" y="470"/>
                    <a:pt x="466" y="470"/>
                  </a:cubicBezTo>
                  <a:cubicBezTo>
                    <a:pt x="469" y="471"/>
                    <a:pt x="478" y="472"/>
                    <a:pt x="481" y="467"/>
                  </a:cubicBezTo>
                  <a:cubicBezTo>
                    <a:pt x="484" y="462"/>
                    <a:pt x="484" y="461"/>
                    <a:pt x="483" y="457"/>
                  </a:cubicBezTo>
                  <a:cubicBezTo>
                    <a:pt x="482" y="453"/>
                    <a:pt x="480" y="448"/>
                    <a:pt x="480" y="446"/>
                  </a:cubicBezTo>
                  <a:cubicBezTo>
                    <a:pt x="481" y="445"/>
                    <a:pt x="484" y="429"/>
                    <a:pt x="484" y="429"/>
                  </a:cubicBezTo>
                  <a:cubicBezTo>
                    <a:pt x="468" y="435"/>
                    <a:pt x="468" y="435"/>
                    <a:pt x="468" y="435"/>
                  </a:cubicBezTo>
                  <a:cubicBezTo>
                    <a:pt x="465" y="439"/>
                    <a:pt x="465" y="439"/>
                    <a:pt x="465" y="439"/>
                  </a:cubicBezTo>
                  <a:cubicBezTo>
                    <a:pt x="464" y="433"/>
                    <a:pt x="464" y="433"/>
                    <a:pt x="464" y="433"/>
                  </a:cubicBezTo>
                  <a:close/>
                  <a:moveTo>
                    <a:pt x="494" y="428"/>
                  </a:moveTo>
                  <a:cubicBezTo>
                    <a:pt x="494" y="428"/>
                    <a:pt x="492" y="430"/>
                    <a:pt x="491" y="430"/>
                  </a:cubicBezTo>
                  <a:cubicBezTo>
                    <a:pt x="490" y="431"/>
                    <a:pt x="489" y="433"/>
                    <a:pt x="488" y="436"/>
                  </a:cubicBezTo>
                  <a:cubicBezTo>
                    <a:pt x="487" y="439"/>
                    <a:pt x="485" y="447"/>
                    <a:pt x="486" y="449"/>
                  </a:cubicBezTo>
                  <a:cubicBezTo>
                    <a:pt x="487" y="452"/>
                    <a:pt x="492" y="451"/>
                    <a:pt x="492" y="451"/>
                  </a:cubicBezTo>
                  <a:cubicBezTo>
                    <a:pt x="492" y="451"/>
                    <a:pt x="495" y="445"/>
                    <a:pt x="497" y="443"/>
                  </a:cubicBezTo>
                  <a:cubicBezTo>
                    <a:pt x="500" y="441"/>
                    <a:pt x="499" y="439"/>
                    <a:pt x="501" y="436"/>
                  </a:cubicBezTo>
                  <a:cubicBezTo>
                    <a:pt x="503" y="432"/>
                    <a:pt x="507" y="428"/>
                    <a:pt x="509" y="427"/>
                  </a:cubicBezTo>
                  <a:cubicBezTo>
                    <a:pt x="510" y="426"/>
                    <a:pt x="515" y="419"/>
                    <a:pt x="518" y="415"/>
                  </a:cubicBezTo>
                  <a:cubicBezTo>
                    <a:pt x="522" y="412"/>
                    <a:pt x="521" y="411"/>
                    <a:pt x="522" y="409"/>
                  </a:cubicBezTo>
                  <a:cubicBezTo>
                    <a:pt x="522" y="407"/>
                    <a:pt x="525" y="397"/>
                    <a:pt x="525" y="397"/>
                  </a:cubicBezTo>
                  <a:cubicBezTo>
                    <a:pt x="522" y="402"/>
                    <a:pt x="522" y="402"/>
                    <a:pt x="522" y="402"/>
                  </a:cubicBezTo>
                  <a:cubicBezTo>
                    <a:pt x="518" y="407"/>
                    <a:pt x="518" y="407"/>
                    <a:pt x="518" y="407"/>
                  </a:cubicBezTo>
                  <a:cubicBezTo>
                    <a:pt x="502" y="414"/>
                    <a:pt x="502" y="414"/>
                    <a:pt x="502" y="414"/>
                  </a:cubicBezTo>
                  <a:cubicBezTo>
                    <a:pt x="495" y="423"/>
                    <a:pt x="495" y="423"/>
                    <a:pt x="495" y="423"/>
                  </a:cubicBezTo>
                  <a:cubicBezTo>
                    <a:pt x="494" y="428"/>
                    <a:pt x="494" y="428"/>
                    <a:pt x="494" y="428"/>
                  </a:cubicBezTo>
                  <a:close/>
                  <a:moveTo>
                    <a:pt x="555" y="452"/>
                  </a:moveTo>
                  <a:cubicBezTo>
                    <a:pt x="555" y="453"/>
                    <a:pt x="554" y="460"/>
                    <a:pt x="555" y="463"/>
                  </a:cubicBezTo>
                  <a:cubicBezTo>
                    <a:pt x="556" y="465"/>
                    <a:pt x="558" y="471"/>
                    <a:pt x="559" y="473"/>
                  </a:cubicBezTo>
                  <a:cubicBezTo>
                    <a:pt x="559" y="475"/>
                    <a:pt x="561" y="475"/>
                    <a:pt x="561" y="475"/>
                  </a:cubicBezTo>
                  <a:cubicBezTo>
                    <a:pt x="561" y="475"/>
                    <a:pt x="563" y="475"/>
                    <a:pt x="564" y="472"/>
                  </a:cubicBezTo>
                  <a:cubicBezTo>
                    <a:pt x="564" y="468"/>
                    <a:pt x="563" y="462"/>
                    <a:pt x="561" y="459"/>
                  </a:cubicBezTo>
                  <a:cubicBezTo>
                    <a:pt x="559" y="455"/>
                    <a:pt x="556" y="450"/>
                    <a:pt x="556" y="450"/>
                  </a:cubicBezTo>
                  <a:cubicBezTo>
                    <a:pt x="555" y="452"/>
                    <a:pt x="555" y="452"/>
                    <a:pt x="555" y="452"/>
                  </a:cubicBezTo>
                  <a:close/>
                  <a:moveTo>
                    <a:pt x="539" y="475"/>
                  </a:moveTo>
                  <a:cubicBezTo>
                    <a:pt x="537" y="477"/>
                    <a:pt x="531" y="481"/>
                    <a:pt x="531" y="486"/>
                  </a:cubicBezTo>
                  <a:cubicBezTo>
                    <a:pt x="531" y="492"/>
                    <a:pt x="531" y="496"/>
                    <a:pt x="531" y="498"/>
                  </a:cubicBezTo>
                  <a:cubicBezTo>
                    <a:pt x="530" y="501"/>
                    <a:pt x="529" y="509"/>
                    <a:pt x="532" y="512"/>
                  </a:cubicBezTo>
                  <a:cubicBezTo>
                    <a:pt x="534" y="514"/>
                    <a:pt x="546" y="518"/>
                    <a:pt x="548" y="514"/>
                  </a:cubicBezTo>
                  <a:cubicBezTo>
                    <a:pt x="550" y="510"/>
                    <a:pt x="549" y="505"/>
                    <a:pt x="549" y="505"/>
                  </a:cubicBezTo>
                  <a:cubicBezTo>
                    <a:pt x="552" y="498"/>
                    <a:pt x="552" y="498"/>
                    <a:pt x="552" y="498"/>
                  </a:cubicBezTo>
                  <a:cubicBezTo>
                    <a:pt x="552" y="498"/>
                    <a:pt x="549" y="494"/>
                    <a:pt x="549" y="494"/>
                  </a:cubicBezTo>
                  <a:cubicBezTo>
                    <a:pt x="549" y="493"/>
                    <a:pt x="551" y="492"/>
                    <a:pt x="550" y="485"/>
                  </a:cubicBezTo>
                  <a:cubicBezTo>
                    <a:pt x="549" y="478"/>
                    <a:pt x="548" y="476"/>
                    <a:pt x="545" y="475"/>
                  </a:cubicBezTo>
                  <a:cubicBezTo>
                    <a:pt x="543" y="475"/>
                    <a:pt x="539" y="475"/>
                    <a:pt x="539" y="475"/>
                  </a:cubicBezTo>
                  <a:close/>
                  <a:moveTo>
                    <a:pt x="534" y="711"/>
                  </a:moveTo>
                  <a:cubicBezTo>
                    <a:pt x="534" y="711"/>
                    <a:pt x="546" y="711"/>
                    <a:pt x="552" y="710"/>
                  </a:cubicBezTo>
                  <a:cubicBezTo>
                    <a:pt x="558" y="708"/>
                    <a:pt x="560" y="705"/>
                    <a:pt x="566" y="702"/>
                  </a:cubicBezTo>
                  <a:cubicBezTo>
                    <a:pt x="572" y="699"/>
                    <a:pt x="572" y="697"/>
                    <a:pt x="575" y="692"/>
                  </a:cubicBezTo>
                  <a:cubicBezTo>
                    <a:pt x="577" y="686"/>
                    <a:pt x="579" y="684"/>
                    <a:pt x="577" y="681"/>
                  </a:cubicBezTo>
                  <a:cubicBezTo>
                    <a:pt x="575" y="678"/>
                    <a:pt x="579" y="667"/>
                    <a:pt x="579" y="667"/>
                  </a:cubicBezTo>
                  <a:cubicBezTo>
                    <a:pt x="579" y="667"/>
                    <a:pt x="568" y="666"/>
                    <a:pt x="564" y="672"/>
                  </a:cubicBezTo>
                  <a:cubicBezTo>
                    <a:pt x="559" y="677"/>
                    <a:pt x="557" y="682"/>
                    <a:pt x="552" y="687"/>
                  </a:cubicBezTo>
                  <a:cubicBezTo>
                    <a:pt x="546" y="691"/>
                    <a:pt x="545" y="690"/>
                    <a:pt x="543" y="700"/>
                  </a:cubicBezTo>
                  <a:cubicBezTo>
                    <a:pt x="541" y="709"/>
                    <a:pt x="534" y="711"/>
                    <a:pt x="534" y="711"/>
                  </a:cubicBezTo>
                  <a:close/>
                  <a:moveTo>
                    <a:pt x="546" y="844"/>
                  </a:moveTo>
                  <a:cubicBezTo>
                    <a:pt x="548" y="844"/>
                    <a:pt x="551" y="841"/>
                    <a:pt x="556" y="838"/>
                  </a:cubicBezTo>
                  <a:cubicBezTo>
                    <a:pt x="561" y="834"/>
                    <a:pt x="565" y="832"/>
                    <a:pt x="569" y="831"/>
                  </a:cubicBezTo>
                  <a:cubicBezTo>
                    <a:pt x="573" y="830"/>
                    <a:pt x="576" y="824"/>
                    <a:pt x="572" y="824"/>
                  </a:cubicBezTo>
                  <a:cubicBezTo>
                    <a:pt x="569" y="824"/>
                    <a:pt x="566" y="830"/>
                    <a:pt x="564" y="824"/>
                  </a:cubicBezTo>
                  <a:cubicBezTo>
                    <a:pt x="561" y="819"/>
                    <a:pt x="561" y="809"/>
                    <a:pt x="557" y="807"/>
                  </a:cubicBezTo>
                  <a:cubicBezTo>
                    <a:pt x="554" y="805"/>
                    <a:pt x="549" y="800"/>
                    <a:pt x="542" y="805"/>
                  </a:cubicBezTo>
                  <a:cubicBezTo>
                    <a:pt x="534" y="810"/>
                    <a:pt x="535" y="818"/>
                    <a:pt x="531" y="817"/>
                  </a:cubicBezTo>
                  <a:cubicBezTo>
                    <a:pt x="528" y="817"/>
                    <a:pt x="524" y="813"/>
                    <a:pt x="524" y="816"/>
                  </a:cubicBezTo>
                  <a:cubicBezTo>
                    <a:pt x="524" y="819"/>
                    <a:pt x="528" y="826"/>
                    <a:pt x="531" y="825"/>
                  </a:cubicBezTo>
                  <a:cubicBezTo>
                    <a:pt x="533" y="825"/>
                    <a:pt x="534" y="825"/>
                    <a:pt x="536" y="830"/>
                  </a:cubicBezTo>
                  <a:cubicBezTo>
                    <a:pt x="537" y="835"/>
                    <a:pt x="543" y="843"/>
                    <a:pt x="546" y="844"/>
                  </a:cubicBezTo>
                  <a:close/>
                  <a:moveTo>
                    <a:pt x="949" y="1148"/>
                  </a:moveTo>
                  <a:cubicBezTo>
                    <a:pt x="948" y="1148"/>
                    <a:pt x="945" y="1152"/>
                    <a:pt x="947" y="1155"/>
                  </a:cubicBezTo>
                  <a:cubicBezTo>
                    <a:pt x="950" y="1157"/>
                    <a:pt x="953" y="1161"/>
                    <a:pt x="956" y="1159"/>
                  </a:cubicBezTo>
                  <a:cubicBezTo>
                    <a:pt x="959" y="1157"/>
                    <a:pt x="963" y="1157"/>
                    <a:pt x="960" y="1154"/>
                  </a:cubicBezTo>
                  <a:cubicBezTo>
                    <a:pt x="957" y="1151"/>
                    <a:pt x="949" y="1148"/>
                    <a:pt x="949" y="1148"/>
                  </a:cubicBezTo>
                  <a:close/>
                  <a:moveTo>
                    <a:pt x="730" y="1230"/>
                  </a:moveTo>
                  <a:cubicBezTo>
                    <a:pt x="730" y="1230"/>
                    <a:pt x="735" y="1231"/>
                    <a:pt x="740" y="1234"/>
                  </a:cubicBezTo>
                  <a:cubicBezTo>
                    <a:pt x="745" y="1237"/>
                    <a:pt x="750" y="1244"/>
                    <a:pt x="754" y="1245"/>
                  </a:cubicBezTo>
                  <a:cubicBezTo>
                    <a:pt x="758" y="1246"/>
                    <a:pt x="760" y="1244"/>
                    <a:pt x="763" y="1242"/>
                  </a:cubicBezTo>
                  <a:cubicBezTo>
                    <a:pt x="766" y="1239"/>
                    <a:pt x="767" y="1238"/>
                    <a:pt x="769" y="1233"/>
                  </a:cubicBezTo>
                  <a:cubicBezTo>
                    <a:pt x="770" y="1227"/>
                    <a:pt x="764" y="1228"/>
                    <a:pt x="759" y="1224"/>
                  </a:cubicBezTo>
                  <a:cubicBezTo>
                    <a:pt x="754" y="1219"/>
                    <a:pt x="754" y="1218"/>
                    <a:pt x="751" y="1221"/>
                  </a:cubicBezTo>
                  <a:cubicBezTo>
                    <a:pt x="747" y="1223"/>
                    <a:pt x="745" y="1227"/>
                    <a:pt x="740" y="1226"/>
                  </a:cubicBezTo>
                  <a:cubicBezTo>
                    <a:pt x="734" y="1226"/>
                    <a:pt x="730" y="1230"/>
                    <a:pt x="730" y="123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noEditPoints="1"/>
            </p:cNvSpPr>
            <p:nvPr/>
          </p:nvSpPr>
          <p:spPr bwMode="auto">
            <a:xfrm>
              <a:off x="4533" y="219"/>
              <a:ext cx="253" cy="256"/>
            </a:xfrm>
            <a:custGeom>
              <a:avLst/>
              <a:gdLst>
                <a:gd name="T0" fmla="*/ 11 w 87"/>
                <a:gd name="T1" fmla="*/ 33 h 88"/>
                <a:gd name="T2" fmla="*/ 29 w 87"/>
                <a:gd name="T3" fmla="*/ 29 h 88"/>
                <a:gd name="T4" fmla="*/ 42 w 87"/>
                <a:gd name="T5" fmla="*/ 31 h 88"/>
                <a:gd name="T6" fmla="*/ 35 w 87"/>
                <a:gd name="T7" fmla="*/ 40 h 88"/>
                <a:gd name="T8" fmla="*/ 38 w 87"/>
                <a:gd name="T9" fmla="*/ 48 h 88"/>
                <a:gd name="T10" fmla="*/ 52 w 87"/>
                <a:gd name="T11" fmla="*/ 54 h 88"/>
                <a:gd name="T12" fmla="*/ 35 w 87"/>
                <a:gd name="T13" fmla="*/ 64 h 88"/>
                <a:gd name="T14" fmla="*/ 20 w 87"/>
                <a:gd name="T15" fmla="*/ 59 h 88"/>
                <a:gd name="T16" fmla="*/ 13 w 87"/>
                <a:gd name="T17" fmla="*/ 49 h 88"/>
                <a:gd name="T18" fmla="*/ 9 w 87"/>
                <a:gd name="T19" fmla="*/ 46 h 88"/>
                <a:gd name="T20" fmla="*/ 82 w 87"/>
                <a:gd name="T21" fmla="*/ 7 h 88"/>
                <a:gd name="T22" fmla="*/ 85 w 87"/>
                <a:gd name="T23" fmla="*/ 3 h 88"/>
                <a:gd name="T24" fmla="*/ 48 w 87"/>
                <a:gd name="T25" fmla="*/ 5 h 88"/>
                <a:gd name="T26" fmla="*/ 49 w 87"/>
                <a:gd name="T27" fmla="*/ 0 h 88"/>
                <a:gd name="T28" fmla="*/ 39 w 87"/>
                <a:gd name="T29" fmla="*/ 6 h 88"/>
                <a:gd name="T30" fmla="*/ 45 w 87"/>
                <a:gd name="T31" fmla="*/ 8 h 88"/>
                <a:gd name="T32" fmla="*/ 47 w 87"/>
                <a:gd name="T33" fmla="*/ 16 h 88"/>
                <a:gd name="T34" fmla="*/ 39 w 87"/>
                <a:gd name="T35" fmla="*/ 12 h 88"/>
                <a:gd name="T36" fmla="*/ 71 w 87"/>
                <a:gd name="T37" fmla="*/ 22 h 88"/>
                <a:gd name="T38" fmla="*/ 83 w 87"/>
                <a:gd name="T39" fmla="*/ 15 h 88"/>
                <a:gd name="T40" fmla="*/ 71 w 87"/>
                <a:gd name="T41" fmla="*/ 17 h 88"/>
                <a:gd name="T42" fmla="*/ 65 w 87"/>
                <a:gd name="T43" fmla="*/ 23 h 88"/>
                <a:gd name="T44" fmla="*/ 56 w 87"/>
                <a:gd name="T45" fmla="*/ 29 h 88"/>
                <a:gd name="T46" fmla="*/ 51 w 87"/>
                <a:gd name="T47" fmla="*/ 30 h 88"/>
                <a:gd name="T48" fmla="*/ 54 w 87"/>
                <a:gd name="T49" fmla="*/ 24 h 88"/>
                <a:gd name="T50" fmla="*/ 53 w 87"/>
                <a:gd name="T51" fmla="*/ 21 h 88"/>
                <a:gd name="T52" fmla="*/ 66 w 87"/>
                <a:gd name="T53" fmla="*/ 43 h 88"/>
                <a:gd name="T54" fmla="*/ 62 w 87"/>
                <a:gd name="T55" fmla="*/ 34 h 88"/>
                <a:gd name="T56" fmla="*/ 28 w 87"/>
                <a:gd name="T57" fmla="*/ 77 h 88"/>
                <a:gd name="T58" fmla="*/ 38 w 87"/>
                <a:gd name="T59" fmla="*/ 74 h 88"/>
                <a:gd name="T60" fmla="*/ 34 w 87"/>
                <a:gd name="T61" fmla="*/ 71 h 88"/>
                <a:gd name="T62" fmla="*/ 7 w 87"/>
                <a:gd name="T63" fmla="*/ 71 h 88"/>
                <a:gd name="T64" fmla="*/ 10 w 87"/>
                <a:gd name="T65" fmla="*/ 57 h 88"/>
                <a:gd name="T66" fmla="*/ 0 w 87"/>
                <a:gd name="T67"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88">
                  <a:moveTo>
                    <a:pt x="9" y="46"/>
                  </a:moveTo>
                  <a:cubicBezTo>
                    <a:pt x="9" y="46"/>
                    <a:pt x="9" y="38"/>
                    <a:pt x="11" y="33"/>
                  </a:cubicBezTo>
                  <a:cubicBezTo>
                    <a:pt x="12" y="27"/>
                    <a:pt x="18" y="24"/>
                    <a:pt x="21" y="26"/>
                  </a:cubicBezTo>
                  <a:cubicBezTo>
                    <a:pt x="23" y="28"/>
                    <a:pt x="28" y="32"/>
                    <a:pt x="29" y="29"/>
                  </a:cubicBezTo>
                  <a:cubicBezTo>
                    <a:pt x="30" y="27"/>
                    <a:pt x="26" y="20"/>
                    <a:pt x="33" y="22"/>
                  </a:cubicBezTo>
                  <a:cubicBezTo>
                    <a:pt x="39" y="23"/>
                    <a:pt x="45" y="28"/>
                    <a:pt x="42" y="31"/>
                  </a:cubicBezTo>
                  <a:cubicBezTo>
                    <a:pt x="38" y="34"/>
                    <a:pt x="32" y="32"/>
                    <a:pt x="32" y="35"/>
                  </a:cubicBezTo>
                  <a:cubicBezTo>
                    <a:pt x="32" y="37"/>
                    <a:pt x="38" y="37"/>
                    <a:pt x="35" y="40"/>
                  </a:cubicBezTo>
                  <a:cubicBezTo>
                    <a:pt x="32" y="43"/>
                    <a:pt x="25" y="42"/>
                    <a:pt x="27" y="46"/>
                  </a:cubicBezTo>
                  <a:cubicBezTo>
                    <a:pt x="28" y="50"/>
                    <a:pt x="32" y="46"/>
                    <a:pt x="38" y="48"/>
                  </a:cubicBezTo>
                  <a:cubicBezTo>
                    <a:pt x="44" y="49"/>
                    <a:pt x="42" y="49"/>
                    <a:pt x="45" y="46"/>
                  </a:cubicBezTo>
                  <a:cubicBezTo>
                    <a:pt x="49" y="43"/>
                    <a:pt x="53" y="51"/>
                    <a:pt x="52" y="54"/>
                  </a:cubicBezTo>
                  <a:cubicBezTo>
                    <a:pt x="51" y="56"/>
                    <a:pt x="55" y="60"/>
                    <a:pt x="52" y="62"/>
                  </a:cubicBezTo>
                  <a:cubicBezTo>
                    <a:pt x="49" y="65"/>
                    <a:pt x="36" y="67"/>
                    <a:pt x="35" y="64"/>
                  </a:cubicBezTo>
                  <a:cubicBezTo>
                    <a:pt x="34" y="60"/>
                    <a:pt x="34" y="59"/>
                    <a:pt x="32" y="58"/>
                  </a:cubicBezTo>
                  <a:cubicBezTo>
                    <a:pt x="29" y="58"/>
                    <a:pt x="24" y="63"/>
                    <a:pt x="20" y="59"/>
                  </a:cubicBezTo>
                  <a:cubicBezTo>
                    <a:pt x="17" y="55"/>
                    <a:pt x="19" y="48"/>
                    <a:pt x="19" y="47"/>
                  </a:cubicBezTo>
                  <a:cubicBezTo>
                    <a:pt x="18" y="45"/>
                    <a:pt x="17" y="45"/>
                    <a:pt x="13" y="49"/>
                  </a:cubicBezTo>
                  <a:cubicBezTo>
                    <a:pt x="9" y="53"/>
                    <a:pt x="9" y="47"/>
                    <a:pt x="9" y="47"/>
                  </a:cubicBezTo>
                  <a:cubicBezTo>
                    <a:pt x="9" y="46"/>
                    <a:pt x="9" y="46"/>
                    <a:pt x="9" y="46"/>
                  </a:cubicBezTo>
                  <a:close/>
                  <a:moveTo>
                    <a:pt x="85" y="3"/>
                  </a:moveTo>
                  <a:cubicBezTo>
                    <a:pt x="84" y="3"/>
                    <a:pt x="81" y="5"/>
                    <a:pt x="82" y="7"/>
                  </a:cubicBezTo>
                  <a:cubicBezTo>
                    <a:pt x="82" y="9"/>
                    <a:pt x="86" y="8"/>
                    <a:pt x="86" y="7"/>
                  </a:cubicBezTo>
                  <a:cubicBezTo>
                    <a:pt x="87" y="6"/>
                    <a:pt x="85" y="3"/>
                    <a:pt x="85" y="3"/>
                  </a:cubicBezTo>
                  <a:close/>
                  <a:moveTo>
                    <a:pt x="49" y="0"/>
                  </a:moveTo>
                  <a:cubicBezTo>
                    <a:pt x="47" y="3"/>
                    <a:pt x="47" y="3"/>
                    <a:pt x="48" y="5"/>
                  </a:cubicBezTo>
                  <a:cubicBezTo>
                    <a:pt x="49" y="6"/>
                    <a:pt x="50" y="4"/>
                    <a:pt x="50" y="3"/>
                  </a:cubicBezTo>
                  <a:cubicBezTo>
                    <a:pt x="51" y="1"/>
                    <a:pt x="49" y="0"/>
                    <a:pt x="49" y="0"/>
                  </a:cubicBezTo>
                  <a:close/>
                  <a:moveTo>
                    <a:pt x="39" y="12"/>
                  </a:moveTo>
                  <a:cubicBezTo>
                    <a:pt x="39" y="12"/>
                    <a:pt x="39" y="8"/>
                    <a:pt x="39" y="6"/>
                  </a:cubicBezTo>
                  <a:cubicBezTo>
                    <a:pt x="38" y="4"/>
                    <a:pt x="39" y="4"/>
                    <a:pt x="40" y="4"/>
                  </a:cubicBezTo>
                  <a:cubicBezTo>
                    <a:pt x="41" y="4"/>
                    <a:pt x="43" y="7"/>
                    <a:pt x="45" y="8"/>
                  </a:cubicBezTo>
                  <a:cubicBezTo>
                    <a:pt x="47" y="9"/>
                    <a:pt x="47" y="11"/>
                    <a:pt x="48" y="12"/>
                  </a:cubicBezTo>
                  <a:cubicBezTo>
                    <a:pt x="49" y="13"/>
                    <a:pt x="48" y="16"/>
                    <a:pt x="47" y="16"/>
                  </a:cubicBezTo>
                  <a:cubicBezTo>
                    <a:pt x="46" y="16"/>
                    <a:pt x="45" y="14"/>
                    <a:pt x="44" y="12"/>
                  </a:cubicBezTo>
                  <a:cubicBezTo>
                    <a:pt x="42" y="10"/>
                    <a:pt x="39" y="12"/>
                    <a:pt x="39" y="12"/>
                  </a:cubicBezTo>
                  <a:close/>
                  <a:moveTo>
                    <a:pt x="65" y="23"/>
                  </a:moveTo>
                  <a:cubicBezTo>
                    <a:pt x="65" y="23"/>
                    <a:pt x="66" y="24"/>
                    <a:pt x="71" y="22"/>
                  </a:cubicBezTo>
                  <a:cubicBezTo>
                    <a:pt x="75" y="21"/>
                    <a:pt x="76" y="20"/>
                    <a:pt x="78" y="19"/>
                  </a:cubicBezTo>
                  <a:cubicBezTo>
                    <a:pt x="80" y="17"/>
                    <a:pt x="83" y="15"/>
                    <a:pt x="83" y="15"/>
                  </a:cubicBezTo>
                  <a:cubicBezTo>
                    <a:pt x="83" y="15"/>
                    <a:pt x="77" y="16"/>
                    <a:pt x="75" y="17"/>
                  </a:cubicBezTo>
                  <a:cubicBezTo>
                    <a:pt x="73" y="17"/>
                    <a:pt x="72" y="17"/>
                    <a:pt x="71" y="17"/>
                  </a:cubicBezTo>
                  <a:cubicBezTo>
                    <a:pt x="70" y="17"/>
                    <a:pt x="68" y="18"/>
                    <a:pt x="67" y="18"/>
                  </a:cubicBezTo>
                  <a:cubicBezTo>
                    <a:pt x="67" y="19"/>
                    <a:pt x="65" y="23"/>
                    <a:pt x="65" y="23"/>
                  </a:cubicBezTo>
                  <a:close/>
                  <a:moveTo>
                    <a:pt x="51" y="30"/>
                  </a:moveTo>
                  <a:cubicBezTo>
                    <a:pt x="52" y="34"/>
                    <a:pt x="56" y="35"/>
                    <a:pt x="56" y="29"/>
                  </a:cubicBezTo>
                  <a:cubicBezTo>
                    <a:pt x="56" y="28"/>
                    <a:pt x="55" y="27"/>
                    <a:pt x="53" y="27"/>
                  </a:cubicBezTo>
                  <a:cubicBezTo>
                    <a:pt x="51" y="27"/>
                    <a:pt x="51" y="29"/>
                    <a:pt x="51" y="30"/>
                  </a:cubicBezTo>
                  <a:close/>
                  <a:moveTo>
                    <a:pt x="53" y="21"/>
                  </a:moveTo>
                  <a:cubicBezTo>
                    <a:pt x="52" y="22"/>
                    <a:pt x="51" y="23"/>
                    <a:pt x="54" y="24"/>
                  </a:cubicBezTo>
                  <a:cubicBezTo>
                    <a:pt x="55" y="25"/>
                    <a:pt x="56" y="24"/>
                    <a:pt x="57" y="23"/>
                  </a:cubicBezTo>
                  <a:cubicBezTo>
                    <a:pt x="58" y="20"/>
                    <a:pt x="55" y="20"/>
                    <a:pt x="53" y="21"/>
                  </a:cubicBezTo>
                  <a:close/>
                  <a:moveTo>
                    <a:pt x="62" y="34"/>
                  </a:moveTo>
                  <a:cubicBezTo>
                    <a:pt x="62" y="34"/>
                    <a:pt x="61" y="42"/>
                    <a:pt x="66" y="43"/>
                  </a:cubicBezTo>
                  <a:cubicBezTo>
                    <a:pt x="71" y="45"/>
                    <a:pt x="70" y="42"/>
                    <a:pt x="69" y="40"/>
                  </a:cubicBezTo>
                  <a:cubicBezTo>
                    <a:pt x="69" y="39"/>
                    <a:pt x="62" y="34"/>
                    <a:pt x="62" y="34"/>
                  </a:cubicBezTo>
                  <a:close/>
                  <a:moveTo>
                    <a:pt x="34" y="71"/>
                  </a:moveTo>
                  <a:cubicBezTo>
                    <a:pt x="31" y="71"/>
                    <a:pt x="28" y="73"/>
                    <a:pt x="28" y="77"/>
                  </a:cubicBezTo>
                  <a:cubicBezTo>
                    <a:pt x="29" y="81"/>
                    <a:pt x="31" y="88"/>
                    <a:pt x="31" y="88"/>
                  </a:cubicBezTo>
                  <a:cubicBezTo>
                    <a:pt x="31" y="88"/>
                    <a:pt x="37" y="75"/>
                    <a:pt x="38" y="74"/>
                  </a:cubicBezTo>
                  <a:cubicBezTo>
                    <a:pt x="39" y="74"/>
                    <a:pt x="39" y="70"/>
                    <a:pt x="39" y="70"/>
                  </a:cubicBezTo>
                  <a:cubicBezTo>
                    <a:pt x="34" y="71"/>
                    <a:pt x="34" y="71"/>
                    <a:pt x="34" y="71"/>
                  </a:cubicBezTo>
                  <a:close/>
                  <a:moveTo>
                    <a:pt x="0" y="61"/>
                  </a:moveTo>
                  <a:cubicBezTo>
                    <a:pt x="0" y="61"/>
                    <a:pt x="8" y="65"/>
                    <a:pt x="7" y="71"/>
                  </a:cubicBezTo>
                  <a:cubicBezTo>
                    <a:pt x="6" y="77"/>
                    <a:pt x="13" y="79"/>
                    <a:pt x="15" y="73"/>
                  </a:cubicBezTo>
                  <a:cubicBezTo>
                    <a:pt x="16" y="67"/>
                    <a:pt x="14" y="58"/>
                    <a:pt x="10" y="57"/>
                  </a:cubicBezTo>
                  <a:cubicBezTo>
                    <a:pt x="6" y="55"/>
                    <a:pt x="2" y="56"/>
                    <a:pt x="2" y="56"/>
                  </a:cubicBezTo>
                  <a:lnTo>
                    <a:pt x="0" y="61"/>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4556" y="280"/>
              <a:ext cx="134" cy="134"/>
            </a:xfrm>
            <a:custGeom>
              <a:avLst/>
              <a:gdLst>
                <a:gd name="T0" fmla="*/ 21 w 46"/>
                <a:gd name="T1" fmla="*/ 6 h 46"/>
                <a:gd name="T2" fmla="*/ 20 w 46"/>
                <a:gd name="T3" fmla="*/ 9 h 46"/>
                <a:gd name="T4" fmla="*/ 13 w 46"/>
                <a:gd name="T5" fmla="*/ 4 h 46"/>
                <a:gd name="T6" fmla="*/ 2 w 46"/>
                <a:gd name="T7" fmla="*/ 12 h 46"/>
                <a:gd name="T8" fmla="*/ 0 w 46"/>
                <a:gd name="T9" fmla="*/ 26 h 46"/>
                <a:gd name="T10" fmla="*/ 5 w 46"/>
                <a:gd name="T11" fmla="*/ 28 h 46"/>
                <a:gd name="T12" fmla="*/ 10 w 46"/>
                <a:gd name="T13" fmla="*/ 26 h 46"/>
                <a:gd name="T14" fmla="*/ 12 w 46"/>
                <a:gd name="T15" fmla="*/ 38 h 46"/>
                <a:gd name="T16" fmla="*/ 24 w 46"/>
                <a:gd name="T17" fmla="*/ 38 h 46"/>
                <a:gd name="T18" fmla="*/ 27 w 46"/>
                <a:gd name="T19" fmla="*/ 43 h 46"/>
                <a:gd name="T20" fmla="*/ 44 w 46"/>
                <a:gd name="T21" fmla="*/ 41 h 46"/>
                <a:gd name="T22" fmla="*/ 44 w 46"/>
                <a:gd name="T23" fmla="*/ 33 h 46"/>
                <a:gd name="T24" fmla="*/ 37 w 46"/>
                <a:gd name="T25" fmla="*/ 25 h 46"/>
                <a:gd name="T26" fmla="*/ 32 w 46"/>
                <a:gd name="T27" fmla="*/ 27 h 46"/>
                <a:gd name="T28" fmla="*/ 24 w 46"/>
                <a:gd name="T29" fmla="*/ 27 h 46"/>
                <a:gd name="T30" fmla="*/ 19 w 46"/>
                <a:gd name="T31" fmla="*/ 23 h 46"/>
                <a:gd name="T32" fmla="*/ 27 w 46"/>
                <a:gd name="T33" fmla="*/ 20 h 46"/>
                <a:gd name="T34" fmla="*/ 27 w 46"/>
                <a:gd name="T35" fmla="*/ 16 h 46"/>
                <a:gd name="T36" fmla="*/ 28 w 46"/>
                <a:gd name="T37" fmla="*/ 12 h 46"/>
                <a:gd name="T38" fmla="*/ 35 w 46"/>
                <a:gd name="T39" fmla="*/ 7 h 46"/>
                <a:gd name="T40" fmla="*/ 21 w 46"/>
                <a:gd name="T41" fmla="*/ 1 h 46"/>
                <a:gd name="T42" fmla="*/ 21 w 46"/>
                <a:gd name="T43" fmla="*/ 9 h 46"/>
                <a:gd name="T44" fmla="*/ 22 w 46"/>
                <a:gd name="T45" fmla="*/ 1 h 46"/>
                <a:gd name="T46" fmla="*/ 34 w 46"/>
                <a:gd name="T47" fmla="*/ 7 h 46"/>
                <a:gd name="T48" fmla="*/ 28 w 46"/>
                <a:gd name="T49" fmla="*/ 12 h 46"/>
                <a:gd name="T50" fmla="*/ 26 w 46"/>
                <a:gd name="T51" fmla="*/ 16 h 46"/>
                <a:gd name="T52" fmla="*/ 27 w 46"/>
                <a:gd name="T53" fmla="*/ 19 h 46"/>
                <a:gd name="T54" fmla="*/ 18 w 46"/>
                <a:gd name="T55" fmla="*/ 23 h 46"/>
                <a:gd name="T56" fmla="*/ 24 w 46"/>
                <a:gd name="T57" fmla="*/ 27 h 46"/>
                <a:gd name="T58" fmla="*/ 32 w 46"/>
                <a:gd name="T59" fmla="*/ 28 h 46"/>
                <a:gd name="T60" fmla="*/ 37 w 46"/>
                <a:gd name="T61" fmla="*/ 25 h 46"/>
                <a:gd name="T62" fmla="*/ 44 w 46"/>
                <a:gd name="T63" fmla="*/ 33 h 46"/>
                <a:gd name="T64" fmla="*/ 44 w 46"/>
                <a:gd name="T65" fmla="*/ 41 h 46"/>
                <a:gd name="T66" fmla="*/ 28 w 46"/>
                <a:gd name="T67" fmla="*/ 43 h 46"/>
                <a:gd name="T68" fmla="*/ 24 w 46"/>
                <a:gd name="T69" fmla="*/ 37 h 46"/>
                <a:gd name="T70" fmla="*/ 12 w 46"/>
                <a:gd name="T71" fmla="*/ 38 h 46"/>
                <a:gd name="T72" fmla="*/ 11 w 46"/>
                <a:gd name="T73" fmla="*/ 26 h 46"/>
                <a:gd name="T74" fmla="*/ 5 w 46"/>
                <a:gd name="T75" fmla="*/ 28 h 46"/>
                <a:gd name="T76" fmla="*/ 1 w 46"/>
                <a:gd name="T77" fmla="*/ 26 h 46"/>
                <a:gd name="T78" fmla="*/ 1 w 46"/>
                <a:gd name="T79" fmla="*/ 25 h 46"/>
                <a:gd name="T80" fmla="*/ 9 w 46"/>
                <a:gd name="T81" fmla="*/ 5 h 46"/>
                <a:gd name="T82" fmla="*/ 13 w 46"/>
                <a:gd name="T8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46">
                  <a:moveTo>
                    <a:pt x="21" y="1"/>
                  </a:moveTo>
                  <a:cubicBezTo>
                    <a:pt x="20" y="2"/>
                    <a:pt x="20" y="4"/>
                    <a:pt x="21" y="6"/>
                  </a:cubicBezTo>
                  <a:cubicBezTo>
                    <a:pt x="21" y="7"/>
                    <a:pt x="21" y="8"/>
                    <a:pt x="21" y="8"/>
                  </a:cubicBezTo>
                  <a:cubicBezTo>
                    <a:pt x="21" y="9"/>
                    <a:pt x="20" y="9"/>
                    <a:pt x="20" y="9"/>
                  </a:cubicBezTo>
                  <a:cubicBezTo>
                    <a:pt x="19" y="9"/>
                    <a:pt x="16" y="7"/>
                    <a:pt x="14" y="5"/>
                  </a:cubicBezTo>
                  <a:cubicBezTo>
                    <a:pt x="13" y="4"/>
                    <a:pt x="13" y="4"/>
                    <a:pt x="13" y="4"/>
                  </a:cubicBezTo>
                  <a:cubicBezTo>
                    <a:pt x="12" y="4"/>
                    <a:pt x="10" y="4"/>
                    <a:pt x="9" y="4"/>
                  </a:cubicBezTo>
                  <a:cubicBezTo>
                    <a:pt x="6" y="5"/>
                    <a:pt x="4" y="8"/>
                    <a:pt x="2" y="12"/>
                  </a:cubicBezTo>
                  <a:cubicBezTo>
                    <a:pt x="1" y="17"/>
                    <a:pt x="0" y="25"/>
                    <a:pt x="0" y="25"/>
                  </a:cubicBezTo>
                  <a:cubicBezTo>
                    <a:pt x="0" y="25"/>
                    <a:pt x="0" y="26"/>
                    <a:pt x="0" y="26"/>
                  </a:cubicBezTo>
                  <a:cubicBezTo>
                    <a:pt x="0" y="26"/>
                    <a:pt x="1" y="29"/>
                    <a:pt x="2" y="30"/>
                  </a:cubicBezTo>
                  <a:cubicBezTo>
                    <a:pt x="3" y="30"/>
                    <a:pt x="4" y="29"/>
                    <a:pt x="5" y="28"/>
                  </a:cubicBezTo>
                  <a:cubicBezTo>
                    <a:pt x="8" y="25"/>
                    <a:pt x="9" y="25"/>
                    <a:pt x="10" y="25"/>
                  </a:cubicBezTo>
                  <a:cubicBezTo>
                    <a:pt x="10" y="25"/>
                    <a:pt x="10" y="25"/>
                    <a:pt x="10" y="26"/>
                  </a:cubicBezTo>
                  <a:cubicBezTo>
                    <a:pt x="10" y="26"/>
                    <a:pt x="10" y="27"/>
                    <a:pt x="10" y="28"/>
                  </a:cubicBezTo>
                  <a:cubicBezTo>
                    <a:pt x="10" y="31"/>
                    <a:pt x="9" y="35"/>
                    <a:pt x="12" y="38"/>
                  </a:cubicBezTo>
                  <a:cubicBezTo>
                    <a:pt x="14" y="41"/>
                    <a:pt x="18" y="40"/>
                    <a:pt x="20" y="39"/>
                  </a:cubicBezTo>
                  <a:cubicBezTo>
                    <a:pt x="21" y="38"/>
                    <a:pt x="23" y="37"/>
                    <a:pt x="24" y="38"/>
                  </a:cubicBezTo>
                  <a:cubicBezTo>
                    <a:pt x="26" y="38"/>
                    <a:pt x="26" y="39"/>
                    <a:pt x="27" y="42"/>
                  </a:cubicBezTo>
                  <a:cubicBezTo>
                    <a:pt x="27" y="43"/>
                    <a:pt x="27" y="43"/>
                    <a:pt x="27" y="43"/>
                  </a:cubicBezTo>
                  <a:cubicBezTo>
                    <a:pt x="27" y="44"/>
                    <a:pt x="28" y="44"/>
                    <a:pt x="29" y="44"/>
                  </a:cubicBezTo>
                  <a:cubicBezTo>
                    <a:pt x="32" y="46"/>
                    <a:pt x="41" y="43"/>
                    <a:pt x="44" y="41"/>
                  </a:cubicBezTo>
                  <a:cubicBezTo>
                    <a:pt x="46" y="40"/>
                    <a:pt x="46" y="38"/>
                    <a:pt x="45" y="36"/>
                  </a:cubicBezTo>
                  <a:cubicBezTo>
                    <a:pt x="45" y="35"/>
                    <a:pt x="44" y="34"/>
                    <a:pt x="44" y="33"/>
                  </a:cubicBezTo>
                  <a:cubicBezTo>
                    <a:pt x="45" y="31"/>
                    <a:pt x="43" y="26"/>
                    <a:pt x="40" y="24"/>
                  </a:cubicBezTo>
                  <a:cubicBezTo>
                    <a:pt x="39" y="24"/>
                    <a:pt x="38" y="24"/>
                    <a:pt x="37" y="25"/>
                  </a:cubicBezTo>
                  <a:cubicBezTo>
                    <a:pt x="35" y="27"/>
                    <a:pt x="35" y="27"/>
                    <a:pt x="35" y="27"/>
                  </a:cubicBezTo>
                  <a:cubicBezTo>
                    <a:pt x="34" y="28"/>
                    <a:pt x="34" y="28"/>
                    <a:pt x="32" y="27"/>
                  </a:cubicBezTo>
                  <a:cubicBezTo>
                    <a:pt x="30" y="27"/>
                    <a:pt x="30" y="27"/>
                    <a:pt x="30" y="27"/>
                  </a:cubicBezTo>
                  <a:cubicBezTo>
                    <a:pt x="28" y="26"/>
                    <a:pt x="25" y="26"/>
                    <a:pt x="24" y="27"/>
                  </a:cubicBezTo>
                  <a:cubicBezTo>
                    <a:pt x="21" y="27"/>
                    <a:pt x="20" y="27"/>
                    <a:pt x="19" y="25"/>
                  </a:cubicBezTo>
                  <a:cubicBezTo>
                    <a:pt x="19" y="24"/>
                    <a:pt x="19" y="24"/>
                    <a:pt x="19" y="23"/>
                  </a:cubicBezTo>
                  <a:cubicBezTo>
                    <a:pt x="19" y="22"/>
                    <a:pt x="21" y="22"/>
                    <a:pt x="22" y="22"/>
                  </a:cubicBezTo>
                  <a:cubicBezTo>
                    <a:pt x="24" y="21"/>
                    <a:pt x="26" y="21"/>
                    <a:pt x="27" y="20"/>
                  </a:cubicBezTo>
                  <a:cubicBezTo>
                    <a:pt x="28" y="19"/>
                    <a:pt x="28" y="18"/>
                    <a:pt x="28" y="18"/>
                  </a:cubicBezTo>
                  <a:cubicBezTo>
                    <a:pt x="28" y="17"/>
                    <a:pt x="27" y="16"/>
                    <a:pt x="27" y="16"/>
                  </a:cubicBezTo>
                  <a:cubicBezTo>
                    <a:pt x="26" y="15"/>
                    <a:pt x="25" y="15"/>
                    <a:pt x="25" y="14"/>
                  </a:cubicBezTo>
                  <a:cubicBezTo>
                    <a:pt x="25" y="13"/>
                    <a:pt x="26" y="13"/>
                    <a:pt x="28" y="12"/>
                  </a:cubicBezTo>
                  <a:cubicBezTo>
                    <a:pt x="30" y="12"/>
                    <a:pt x="32" y="12"/>
                    <a:pt x="34" y="10"/>
                  </a:cubicBezTo>
                  <a:cubicBezTo>
                    <a:pt x="35" y="9"/>
                    <a:pt x="35" y="8"/>
                    <a:pt x="35" y="7"/>
                  </a:cubicBezTo>
                  <a:cubicBezTo>
                    <a:pt x="34" y="4"/>
                    <a:pt x="29" y="1"/>
                    <a:pt x="25" y="0"/>
                  </a:cubicBezTo>
                  <a:cubicBezTo>
                    <a:pt x="23" y="0"/>
                    <a:pt x="22" y="0"/>
                    <a:pt x="21" y="1"/>
                  </a:cubicBezTo>
                  <a:close/>
                  <a:moveTo>
                    <a:pt x="21" y="9"/>
                  </a:moveTo>
                  <a:cubicBezTo>
                    <a:pt x="21" y="9"/>
                    <a:pt x="21" y="9"/>
                    <a:pt x="21" y="9"/>
                  </a:cubicBezTo>
                  <a:cubicBezTo>
                    <a:pt x="21" y="8"/>
                    <a:pt x="21" y="7"/>
                    <a:pt x="21" y="6"/>
                  </a:cubicBezTo>
                  <a:cubicBezTo>
                    <a:pt x="21" y="4"/>
                    <a:pt x="21" y="2"/>
                    <a:pt x="22" y="1"/>
                  </a:cubicBezTo>
                  <a:cubicBezTo>
                    <a:pt x="22" y="1"/>
                    <a:pt x="23" y="1"/>
                    <a:pt x="25" y="1"/>
                  </a:cubicBezTo>
                  <a:cubicBezTo>
                    <a:pt x="30" y="2"/>
                    <a:pt x="34" y="5"/>
                    <a:pt x="34" y="7"/>
                  </a:cubicBezTo>
                  <a:cubicBezTo>
                    <a:pt x="35" y="8"/>
                    <a:pt x="34" y="9"/>
                    <a:pt x="34" y="10"/>
                  </a:cubicBezTo>
                  <a:cubicBezTo>
                    <a:pt x="32" y="11"/>
                    <a:pt x="30" y="12"/>
                    <a:pt x="28" y="12"/>
                  </a:cubicBezTo>
                  <a:cubicBezTo>
                    <a:pt x="26" y="12"/>
                    <a:pt x="24" y="12"/>
                    <a:pt x="24" y="14"/>
                  </a:cubicBezTo>
                  <a:cubicBezTo>
                    <a:pt x="24" y="15"/>
                    <a:pt x="25" y="16"/>
                    <a:pt x="26" y="16"/>
                  </a:cubicBezTo>
                  <a:cubicBezTo>
                    <a:pt x="27" y="17"/>
                    <a:pt x="28" y="17"/>
                    <a:pt x="28" y="18"/>
                  </a:cubicBezTo>
                  <a:cubicBezTo>
                    <a:pt x="28" y="18"/>
                    <a:pt x="28" y="19"/>
                    <a:pt x="27" y="19"/>
                  </a:cubicBezTo>
                  <a:cubicBezTo>
                    <a:pt x="26" y="20"/>
                    <a:pt x="24" y="21"/>
                    <a:pt x="22" y="21"/>
                  </a:cubicBezTo>
                  <a:cubicBezTo>
                    <a:pt x="20" y="22"/>
                    <a:pt x="19" y="22"/>
                    <a:pt x="18" y="23"/>
                  </a:cubicBezTo>
                  <a:cubicBezTo>
                    <a:pt x="18" y="24"/>
                    <a:pt x="18" y="24"/>
                    <a:pt x="18" y="25"/>
                  </a:cubicBezTo>
                  <a:cubicBezTo>
                    <a:pt x="19" y="28"/>
                    <a:pt x="21" y="28"/>
                    <a:pt x="24" y="27"/>
                  </a:cubicBezTo>
                  <a:cubicBezTo>
                    <a:pt x="26" y="27"/>
                    <a:pt x="28" y="27"/>
                    <a:pt x="30" y="27"/>
                  </a:cubicBezTo>
                  <a:cubicBezTo>
                    <a:pt x="30" y="27"/>
                    <a:pt x="32" y="28"/>
                    <a:pt x="32" y="28"/>
                  </a:cubicBezTo>
                  <a:cubicBezTo>
                    <a:pt x="34" y="28"/>
                    <a:pt x="35" y="28"/>
                    <a:pt x="36" y="27"/>
                  </a:cubicBezTo>
                  <a:cubicBezTo>
                    <a:pt x="37" y="25"/>
                    <a:pt x="37" y="25"/>
                    <a:pt x="37" y="25"/>
                  </a:cubicBezTo>
                  <a:cubicBezTo>
                    <a:pt x="38" y="24"/>
                    <a:pt x="39" y="24"/>
                    <a:pt x="40" y="25"/>
                  </a:cubicBezTo>
                  <a:cubicBezTo>
                    <a:pt x="42" y="26"/>
                    <a:pt x="44" y="31"/>
                    <a:pt x="44" y="33"/>
                  </a:cubicBezTo>
                  <a:cubicBezTo>
                    <a:pt x="43" y="34"/>
                    <a:pt x="44" y="35"/>
                    <a:pt x="44" y="36"/>
                  </a:cubicBezTo>
                  <a:cubicBezTo>
                    <a:pt x="45" y="38"/>
                    <a:pt x="46" y="39"/>
                    <a:pt x="44" y="41"/>
                  </a:cubicBezTo>
                  <a:cubicBezTo>
                    <a:pt x="41" y="43"/>
                    <a:pt x="32" y="45"/>
                    <a:pt x="29" y="44"/>
                  </a:cubicBezTo>
                  <a:cubicBezTo>
                    <a:pt x="28" y="44"/>
                    <a:pt x="28" y="43"/>
                    <a:pt x="28" y="43"/>
                  </a:cubicBezTo>
                  <a:cubicBezTo>
                    <a:pt x="27" y="42"/>
                    <a:pt x="27" y="42"/>
                    <a:pt x="27" y="42"/>
                  </a:cubicBezTo>
                  <a:cubicBezTo>
                    <a:pt x="27" y="39"/>
                    <a:pt x="26" y="37"/>
                    <a:pt x="24" y="37"/>
                  </a:cubicBezTo>
                  <a:cubicBezTo>
                    <a:pt x="23" y="37"/>
                    <a:pt x="21" y="37"/>
                    <a:pt x="20" y="38"/>
                  </a:cubicBezTo>
                  <a:cubicBezTo>
                    <a:pt x="17" y="39"/>
                    <a:pt x="15" y="40"/>
                    <a:pt x="12" y="38"/>
                  </a:cubicBezTo>
                  <a:cubicBezTo>
                    <a:pt x="10" y="35"/>
                    <a:pt x="10" y="31"/>
                    <a:pt x="11" y="28"/>
                  </a:cubicBezTo>
                  <a:cubicBezTo>
                    <a:pt x="11" y="27"/>
                    <a:pt x="11" y="26"/>
                    <a:pt x="11" y="26"/>
                  </a:cubicBezTo>
                  <a:cubicBezTo>
                    <a:pt x="11" y="25"/>
                    <a:pt x="11" y="25"/>
                    <a:pt x="10" y="25"/>
                  </a:cubicBezTo>
                  <a:cubicBezTo>
                    <a:pt x="9" y="24"/>
                    <a:pt x="8" y="25"/>
                    <a:pt x="5" y="28"/>
                  </a:cubicBezTo>
                  <a:cubicBezTo>
                    <a:pt x="4" y="28"/>
                    <a:pt x="3" y="29"/>
                    <a:pt x="2" y="29"/>
                  </a:cubicBezTo>
                  <a:cubicBezTo>
                    <a:pt x="1" y="29"/>
                    <a:pt x="1" y="27"/>
                    <a:pt x="1" y="26"/>
                  </a:cubicBezTo>
                  <a:cubicBezTo>
                    <a:pt x="1" y="26"/>
                    <a:pt x="1" y="26"/>
                    <a:pt x="1" y="26"/>
                  </a:cubicBezTo>
                  <a:cubicBezTo>
                    <a:pt x="1" y="26"/>
                    <a:pt x="1" y="25"/>
                    <a:pt x="1" y="25"/>
                  </a:cubicBezTo>
                  <a:cubicBezTo>
                    <a:pt x="1" y="25"/>
                    <a:pt x="1" y="17"/>
                    <a:pt x="3" y="12"/>
                  </a:cubicBezTo>
                  <a:cubicBezTo>
                    <a:pt x="4" y="8"/>
                    <a:pt x="6" y="6"/>
                    <a:pt x="9" y="5"/>
                  </a:cubicBezTo>
                  <a:cubicBezTo>
                    <a:pt x="10" y="4"/>
                    <a:pt x="11" y="4"/>
                    <a:pt x="12" y="5"/>
                  </a:cubicBezTo>
                  <a:cubicBezTo>
                    <a:pt x="13" y="6"/>
                    <a:pt x="13" y="6"/>
                    <a:pt x="13" y="6"/>
                  </a:cubicBezTo>
                  <a:cubicBezTo>
                    <a:pt x="17" y="8"/>
                    <a:pt x="19" y="10"/>
                    <a:pt x="21" y="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4769" y="225"/>
              <a:ext cx="17" cy="17"/>
            </a:xfrm>
            <a:custGeom>
              <a:avLst/>
              <a:gdLst>
                <a:gd name="T0" fmla="*/ 4 w 6"/>
                <a:gd name="T1" fmla="*/ 0 h 6"/>
                <a:gd name="T2" fmla="*/ 0 w 6"/>
                <a:gd name="T3" fmla="*/ 5 h 6"/>
                <a:gd name="T4" fmla="*/ 3 w 6"/>
                <a:gd name="T5" fmla="*/ 6 h 6"/>
                <a:gd name="T6" fmla="*/ 5 w 6"/>
                <a:gd name="T7" fmla="*/ 5 h 6"/>
                <a:gd name="T8" fmla="*/ 4 w 6"/>
                <a:gd name="T9" fmla="*/ 0 h 6"/>
                <a:gd name="T10" fmla="*/ 4 w 6"/>
                <a:gd name="T11" fmla="*/ 0 h 6"/>
                <a:gd name="T12" fmla="*/ 4 w 6"/>
                <a:gd name="T13" fmla="*/ 0 h 6"/>
                <a:gd name="T14" fmla="*/ 1 w 6"/>
                <a:gd name="T15" fmla="*/ 5 h 6"/>
                <a:gd name="T16" fmla="*/ 1 w 6"/>
                <a:gd name="T17" fmla="*/ 5 h 6"/>
                <a:gd name="T18" fmla="*/ 4 w 6"/>
                <a:gd name="T19" fmla="*/ 1 h 6"/>
                <a:gd name="T20" fmla="*/ 5 w 6"/>
                <a:gd name="T21" fmla="*/ 5 h 6"/>
                <a:gd name="T22" fmla="*/ 5 w 6"/>
                <a:gd name="T23" fmla="*/ 5 h 6"/>
                <a:gd name="T24" fmla="*/ 3 w 6"/>
                <a:gd name="T25" fmla="*/ 6 h 6"/>
                <a:gd name="T26" fmla="*/ 1 w 6"/>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4" y="0"/>
                  </a:moveTo>
                  <a:cubicBezTo>
                    <a:pt x="3" y="1"/>
                    <a:pt x="0" y="3"/>
                    <a:pt x="0" y="5"/>
                  </a:cubicBezTo>
                  <a:cubicBezTo>
                    <a:pt x="1" y="6"/>
                    <a:pt x="2" y="6"/>
                    <a:pt x="3" y="6"/>
                  </a:cubicBezTo>
                  <a:cubicBezTo>
                    <a:pt x="4" y="6"/>
                    <a:pt x="5" y="6"/>
                    <a:pt x="5" y="5"/>
                  </a:cubicBezTo>
                  <a:cubicBezTo>
                    <a:pt x="6" y="4"/>
                    <a:pt x="4" y="1"/>
                    <a:pt x="4" y="0"/>
                  </a:cubicBezTo>
                  <a:cubicBezTo>
                    <a:pt x="4" y="0"/>
                    <a:pt x="4" y="0"/>
                    <a:pt x="4" y="0"/>
                  </a:cubicBezTo>
                  <a:cubicBezTo>
                    <a:pt x="4" y="0"/>
                    <a:pt x="4" y="0"/>
                    <a:pt x="4" y="0"/>
                  </a:cubicBezTo>
                  <a:close/>
                  <a:moveTo>
                    <a:pt x="1" y="5"/>
                  </a:moveTo>
                  <a:cubicBezTo>
                    <a:pt x="1" y="5"/>
                    <a:pt x="1" y="5"/>
                    <a:pt x="1" y="5"/>
                  </a:cubicBezTo>
                  <a:cubicBezTo>
                    <a:pt x="1" y="3"/>
                    <a:pt x="3" y="2"/>
                    <a:pt x="4" y="1"/>
                  </a:cubicBezTo>
                  <a:cubicBezTo>
                    <a:pt x="4" y="2"/>
                    <a:pt x="5" y="4"/>
                    <a:pt x="5" y="5"/>
                  </a:cubicBezTo>
                  <a:cubicBezTo>
                    <a:pt x="5" y="5"/>
                    <a:pt x="5" y="5"/>
                    <a:pt x="5" y="5"/>
                  </a:cubicBezTo>
                  <a:cubicBezTo>
                    <a:pt x="5" y="5"/>
                    <a:pt x="4" y="6"/>
                    <a:pt x="3" y="6"/>
                  </a:cubicBezTo>
                  <a:cubicBezTo>
                    <a:pt x="2" y="6"/>
                    <a:pt x="1" y="6"/>
                    <a:pt x="1"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4670" y="219"/>
              <a:ext cx="11" cy="17"/>
            </a:xfrm>
            <a:custGeom>
              <a:avLst/>
              <a:gdLst>
                <a:gd name="T0" fmla="*/ 1 w 4"/>
                <a:gd name="T1" fmla="*/ 0 h 6"/>
                <a:gd name="T2" fmla="*/ 1 w 4"/>
                <a:gd name="T3" fmla="*/ 5 h 6"/>
                <a:gd name="T4" fmla="*/ 2 w 4"/>
                <a:gd name="T5" fmla="*/ 6 h 6"/>
                <a:gd name="T6" fmla="*/ 4 w 4"/>
                <a:gd name="T7" fmla="*/ 3 h 6"/>
                <a:gd name="T8" fmla="*/ 2 w 4"/>
                <a:gd name="T9" fmla="*/ 0 h 6"/>
                <a:gd name="T10" fmla="*/ 1 w 4"/>
                <a:gd name="T11" fmla="*/ 0 h 6"/>
                <a:gd name="T12" fmla="*/ 1 w 4"/>
                <a:gd name="T13" fmla="*/ 5 h 6"/>
                <a:gd name="T14" fmla="*/ 1 w 4"/>
                <a:gd name="T15" fmla="*/ 3 h 6"/>
                <a:gd name="T16" fmla="*/ 2 w 4"/>
                <a:gd name="T17" fmla="*/ 1 h 6"/>
                <a:gd name="T18" fmla="*/ 3 w 4"/>
                <a:gd name="T19" fmla="*/ 2 h 6"/>
                <a:gd name="T20" fmla="*/ 3 w 4"/>
                <a:gd name="T21" fmla="*/ 3 h 6"/>
                <a:gd name="T22" fmla="*/ 2 w 4"/>
                <a:gd name="T23" fmla="*/ 5 h 6"/>
                <a:gd name="T24" fmla="*/ 1 w 4"/>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1" y="0"/>
                  </a:moveTo>
                  <a:cubicBezTo>
                    <a:pt x="0" y="3"/>
                    <a:pt x="0" y="3"/>
                    <a:pt x="1" y="5"/>
                  </a:cubicBezTo>
                  <a:cubicBezTo>
                    <a:pt x="1" y="5"/>
                    <a:pt x="1" y="6"/>
                    <a:pt x="2" y="6"/>
                  </a:cubicBezTo>
                  <a:cubicBezTo>
                    <a:pt x="3" y="5"/>
                    <a:pt x="4" y="4"/>
                    <a:pt x="4" y="3"/>
                  </a:cubicBezTo>
                  <a:cubicBezTo>
                    <a:pt x="4" y="1"/>
                    <a:pt x="2" y="0"/>
                    <a:pt x="2" y="0"/>
                  </a:cubicBezTo>
                  <a:cubicBezTo>
                    <a:pt x="1" y="0"/>
                    <a:pt x="1" y="0"/>
                    <a:pt x="1" y="0"/>
                  </a:cubicBezTo>
                  <a:close/>
                  <a:moveTo>
                    <a:pt x="1" y="5"/>
                  </a:moveTo>
                  <a:cubicBezTo>
                    <a:pt x="1" y="4"/>
                    <a:pt x="1" y="4"/>
                    <a:pt x="1" y="3"/>
                  </a:cubicBezTo>
                  <a:cubicBezTo>
                    <a:pt x="1" y="3"/>
                    <a:pt x="1" y="2"/>
                    <a:pt x="2" y="1"/>
                  </a:cubicBezTo>
                  <a:cubicBezTo>
                    <a:pt x="2" y="1"/>
                    <a:pt x="3" y="2"/>
                    <a:pt x="3" y="2"/>
                  </a:cubicBezTo>
                  <a:cubicBezTo>
                    <a:pt x="3" y="3"/>
                    <a:pt x="3" y="3"/>
                    <a:pt x="3" y="3"/>
                  </a:cubicBezTo>
                  <a:cubicBezTo>
                    <a:pt x="3" y="4"/>
                    <a:pt x="2" y="5"/>
                    <a:pt x="2" y="5"/>
                  </a:cubicBezTo>
                  <a:cubicBezTo>
                    <a:pt x="2" y="5"/>
                    <a:pt x="1" y="5"/>
                    <a:pt x="1"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4643" y="228"/>
              <a:ext cx="32" cy="37"/>
            </a:xfrm>
            <a:custGeom>
              <a:avLst/>
              <a:gdLst>
                <a:gd name="T0" fmla="*/ 1 w 11"/>
                <a:gd name="T1" fmla="*/ 1 h 13"/>
                <a:gd name="T2" fmla="*/ 0 w 11"/>
                <a:gd name="T3" fmla="*/ 3 h 13"/>
                <a:gd name="T4" fmla="*/ 1 w 11"/>
                <a:gd name="T5" fmla="*/ 9 h 13"/>
                <a:gd name="T6" fmla="*/ 1 w 11"/>
                <a:gd name="T7" fmla="*/ 9 h 13"/>
                <a:gd name="T8" fmla="*/ 2 w 11"/>
                <a:gd name="T9" fmla="*/ 9 h 13"/>
                <a:gd name="T10" fmla="*/ 4 w 11"/>
                <a:gd name="T11" fmla="*/ 8 h 13"/>
                <a:gd name="T12" fmla="*/ 5 w 11"/>
                <a:gd name="T13" fmla="*/ 9 h 13"/>
                <a:gd name="T14" fmla="*/ 7 w 11"/>
                <a:gd name="T15" fmla="*/ 11 h 13"/>
                <a:gd name="T16" fmla="*/ 9 w 11"/>
                <a:gd name="T17" fmla="*/ 13 h 13"/>
                <a:gd name="T18" fmla="*/ 10 w 11"/>
                <a:gd name="T19" fmla="*/ 13 h 13"/>
                <a:gd name="T20" fmla="*/ 10 w 11"/>
                <a:gd name="T21" fmla="*/ 9 h 13"/>
                <a:gd name="T22" fmla="*/ 10 w 11"/>
                <a:gd name="T23" fmla="*/ 8 h 13"/>
                <a:gd name="T24" fmla="*/ 7 w 11"/>
                <a:gd name="T25" fmla="*/ 5 h 13"/>
                <a:gd name="T26" fmla="*/ 4 w 11"/>
                <a:gd name="T27" fmla="*/ 2 h 13"/>
                <a:gd name="T28" fmla="*/ 2 w 11"/>
                <a:gd name="T29" fmla="*/ 1 h 13"/>
                <a:gd name="T30" fmla="*/ 1 w 11"/>
                <a:gd name="T31" fmla="*/ 1 h 13"/>
                <a:gd name="T32" fmla="*/ 1 w 11"/>
                <a:gd name="T33" fmla="*/ 3 h 13"/>
                <a:gd name="T34" fmla="*/ 1 w 11"/>
                <a:gd name="T35" fmla="*/ 2 h 13"/>
                <a:gd name="T36" fmla="*/ 1 w 11"/>
                <a:gd name="T37" fmla="*/ 1 h 13"/>
                <a:gd name="T38" fmla="*/ 2 w 11"/>
                <a:gd name="T39" fmla="*/ 1 h 13"/>
                <a:gd name="T40" fmla="*/ 4 w 11"/>
                <a:gd name="T41" fmla="*/ 3 h 13"/>
                <a:gd name="T42" fmla="*/ 7 w 11"/>
                <a:gd name="T43" fmla="*/ 5 h 13"/>
                <a:gd name="T44" fmla="*/ 9 w 11"/>
                <a:gd name="T45" fmla="*/ 8 h 13"/>
                <a:gd name="T46" fmla="*/ 10 w 11"/>
                <a:gd name="T47" fmla="*/ 9 h 13"/>
                <a:gd name="T48" fmla="*/ 10 w 11"/>
                <a:gd name="T49" fmla="*/ 12 h 13"/>
                <a:gd name="T50" fmla="*/ 9 w 11"/>
                <a:gd name="T51" fmla="*/ 13 h 13"/>
                <a:gd name="T52" fmla="*/ 7 w 11"/>
                <a:gd name="T53" fmla="*/ 11 h 13"/>
                <a:gd name="T54" fmla="*/ 6 w 11"/>
                <a:gd name="T55" fmla="*/ 8 h 13"/>
                <a:gd name="T56" fmla="*/ 4 w 11"/>
                <a:gd name="T57" fmla="*/ 7 h 13"/>
                <a:gd name="T58" fmla="*/ 2 w 11"/>
                <a:gd name="T59" fmla="*/ 8 h 13"/>
                <a:gd name="T60" fmla="*/ 1 w 11"/>
                <a:gd name="T6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 y="1"/>
                  </a:moveTo>
                  <a:cubicBezTo>
                    <a:pt x="0" y="1"/>
                    <a:pt x="0" y="2"/>
                    <a:pt x="0" y="3"/>
                  </a:cubicBezTo>
                  <a:cubicBezTo>
                    <a:pt x="1" y="5"/>
                    <a:pt x="1" y="9"/>
                    <a:pt x="1" y="9"/>
                  </a:cubicBezTo>
                  <a:cubicBezTo>
                    <a:pt x="1" y="9"/>
                    <a:pt x="1" y="9"/>
                    <a:pt x="1" y="9"/>
                  </a:cubicBezTo>
                  <a:cubicBezTo>
                    <a:pt x="1" y="9"/>
                    <a:pt x="1" y="9"/>
                    <a:pt x="2" y="9"/>
                  </a:cubicBezTo>
                  <a:cubicBezTo>
                    <a:pt x="2" y="9"/>
                    <a:pt x="3" y="8"/>
                    <a:pt x="4" y="8"/>
                  </a:cubicBezTo>
                  <a:cubicBezTo>
                    <a:pt x="4" y="8"/>
                    <a:pt x="5" y="8"/>
                    <a:pt x="5" y="9"/>
                  </a:cubicBezTo>
                  <a:cubicBezTo>
                    <a:pt x="7" y="11"/>
                    <a:pt x="7" y="11"/>
                    <a:pt x="7" y="11"/>
                  </a:cubicBezTo>
                  <a:cubicBezTo>
                    <a:pt x="8" y="12"/>
                    <a:pt x="9" y="13"/>
                    <a:pt x="9" y="13"/>
                  </a:cubicBezTo>
                  <a:cubicBezTo>
                    <a:pt x="10" y="13"/>
                    <a:pt x="10" y="13"/>
                    <a:pt x="10" y="13"/>
                  </a:cubicBezTo>
                  <a:cubicBezTo>
                    <a:pt x="11" y="12"/>
                    <a:pt x="11" y="10"/>
                    <a:pt x="10" y="9"/>
                  </a:cubicBezTo>
                  <a:cubicBezTo>
                    <a:pt x="10" y="8"/>
                    <a:pt x="10" y="8"/>
                    <a:pt x="10" y="8"/>
                  </a:cubicBezTo>
                  <a:cubicBezTo>
                    <a:pt x="9" y="7"/>
                    <a:pt x="8" y="6"/>
                    <a:pt x="7" y="5"/>
                  </a:cubicBezTo>
                  <a:cubicBezTo>
                    <a:pt x="6" y="4"/>
                    <a:pt x="5" y="3"/>
                    <a:pt x="4" y="2"/>
                  </a:cubicBezTo>
                  <a:cubicBezTo>
                    <a:pt x="4" y="1"/>
                    <a:pt x="3" y="1"/>
                    <a:pt x="2" y="1"/>
                  </a:cubicBezTo>
                  <a:cubicBezTo>
                    <a:pt x="2" y="0"/>
                    <a:pt x="1" y="1"/>
                    <a:pt x="1" y="1"/>
                  </a:cubicBezTo>
                  <a:close/>
                  <a:moveTo>
                    <a:pt x="1" y="3"/>
                  </a:moveTo>
                  <a:cubicBezTo>
                    <a:pt x="1" y="3"/>
                    <a:pt x="1" y="2"/>
                    <a:pt x="1" y="2"/>
                  </a:cubicBezTo>
                  <a:cubicBezTo>
                    <a:pt x="1" y="2"/>
                    <a:pt x="1" y="2"/>
                    <a:pt x="1" y="1"/>
                  </a:cubicBezTo>
                  <a:cubicBezTo>
                    <a:pt x="1" y="1"/>
                    <a:pt x="2" y="1"/>
                    <a:pt x="2" y="1"/>
                  </a:cubicBezTo>
                  <a:cubicBezTo>
                    <a:pt x="3" y="1"/>
                    <a:pt x="3" y="2"/>
                    <a:pt x="4" y="3"/>
                  </a:cubicBezTo>
                  <a:cubicBezTo>
                    <a:pt x="5" y="4"/>
                    <a:pt x="5" y="4"/>
                    <a:pt x="7" y="5"/>
                  </a:cubicBezTo>
                  <a:cubicBezTo>
                    <a:pt x="8" y="6"/>
                    <a:pt x="8" y="7"/>
                    <a:pt x="9" y="8"/>
                  </a:cubicBezTo>
                  <a:cubicBezTo>
                    <a:pt x="10" y="9"/>
                    <a:pt x="10" y="9"/>
                    <a:pt x="10" y="9"/>
                  </a:cubicBezTo>
                  <a:cubicBezTo>
                    <a:pt x="10" y="10"/>
                    <a:pt x="10" y="11"/>
                    <a:pt x="10" y="12"/>
                  </a:cubicBezTo>
                  <a:cubicBezTo>
                    <a:pt x="10" y="13"/>
                    <a:pt x="9" y="13"/>
                    <a:pt x="9" y="13"/>
                  </a:cubicBezTo>
                  <a:cubicBezTo>
                    <a:pt x="9" y="13"/>
                    <a:pt x="8" y="12"/>
                    <a:pt x="7" y="11"/>
                  </a:cubicBezTo>
                  <a:cubicBezTo>
                    <a:pt x="6" y="8"/>
                    <a:pt x="6" y="8"/>
                    <a:pt x="6" y="8"/>
                  </a:cubicBezTo>
                  <a:cubicBezTo>
                    <a:pt x="5" y="8"/>
                    <a:pt x="5" y="8"/>
                    <a:pt x="4" y="7"/>
                  </a:cubicBezTo>
                  <a:cubicBezTo>
                    <a:pt x="3" y="7"/>
                    <a:pt x="2" y="8"/>
                    <a:pt x="2" y="8"/>
                  </a:cubicBezTo>
                  <a:cubicBezTo>
                    <a:pt x="2" y="7"/>
                    <a:pt x="1" y="5"/>
                    <a:pt x="1" y="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auto">
            <a:xfrm>
              <a:off x="4722" y="263"/>
              <a:ext cx="52" cy="26"/>
            </a:xfrm>
            <a:custGeom>
              <a:avLst/>
              <a:gdLst>
                <a:gd name="T0" fmla="*/ 18 w 18"/>
                <a:gd name="T1" fmla="*/ 0 h 9"/>
                <a:gd name="T2" fmla="*/ 10 w 18"/>
                <a:gd name="T3" fmla="*/ 1 h 9"/>
                <a:gd name="T4" fmla="*/ 6 w 18"/>
                <a:gd name="T5" fmla="*/ 2 h 9"/>
                <a:gd name="T6" fmla="*/ 6 w 18"/>
                <a:gd name="T7" fmla="*/ 1 h 9"/>
                <a:gd name="T8" fmla="*/ 3 w 18"/>
                <a:gd name="T9" fmla="*/ 3 h 9"/>
                <a:gd name="T10" fmla="*/ 2 w 18"/>
                <a:gd name="T11" fmla="*/ 3 h 9"/>
                <a:gd name="T12" fmla="*/ 0 w 18"/>
                <a:gd name="T13" fmla="*/ 8 h 9"/>
                <a:gd name="T14" fmla="*/ 0 w 18"/>
                <a:gd name="T15" fmla="*/ 8 h 9"/>
                <a:gd name="T16" fmla="*/ 6 w 18"/>
                <a:gd name="T17" fmla="*/ 8 h 9"/>
                <a:gd name="T18" fmla="*/ 12 w 18"/>
                <a:gd name="T19" fmla="*/ 5 h 9"/>
                <a:gd name="T20" fmla="*/ 13 w 18"/>
                <a:gd name="T21" fmla="*/ 4 h 9"/>
                <a:gd name="T22" fmla="*/ 18 w 18"/>
                <a:gd name="T23" fmla="*/ 0 h 9"/>
                <a:gd name="T24" fmla="*/ 18 w 18"/>
                <a:gd name="T25" fmla="*/ 0 h 9"/>
                <a:gd name="T26" fmla="*/ 18 w 18"/>
                <a:gd name="T27" fmla="*/ 0 h 9"/>
                <a:gd name="T28" fmla="*/ 10 w 18"/>
                <a:gd name="T29" fmla="*/ 2 h 9"/>
                <a:gd name="T30" fmla="*/ 17 w 18"/>
                <a:gd name="T31" fmla="*/ 1 h 9"/>
                <a:gd name="T32" fmla="*/ 13 w 18"/>
                <a:gd name="T33" fmla="*/ 3 h 9"/>
                <a:gd name="T34" fmla="*/ 11 w 18"/>
                <a:gd name="T35" fmla="*/ 4 h 9"/>
                <a:gd name="T36" fmla="*/ 6 w 18"/>
                <a:gd name="T37" fmla="*/ 7 h 9"/>
                <a:gd name="T38" fmla="*/ 1 w 18"/>
                <a:gd name="T39" fmla="*/ 8 h 9"/>
                <a:gd name="T40" fmla="*/ 3 w 18"/>
                <a:gd name="T41" fmla="*/ 3 h 9"/>
                <a:gd name="T42" fmla="*/ 3 w 18"/>
                <a:gd name="T43" fmla="*/ 3 h 9"/>
                <a:gd name="T44" fmla="*/ 6 w 18"/>
                <a:gd name="T45" fmla="*/ 2 h 9"/>
                <a:gd name="T46" fmla="*/ 6 w 18"/>
                <a:gd name="T47" fmla="*/ 2 h 9"/>
                <a:gd name="T48" fmla="*/ 10 w 18"/>
                <a:gd name="T4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9">
                  <a:moveTo>
                    <a:pt x="18" y="0"/>
                  </a:moveTo>
                  <a:cubicBezTo>
                    <a:pt x="10" y="1"/>
                    <a:pt x="10" y="1"/>
                    <a:pt x="10" y="1"/>
                  </a:cubicBezTo>
                  <a:cubicBezTo>
                    <a:pt x="8" y="2"/>
                    <a:pt x="7" y="2"/>
                    <a:pt x="6" y="2"/>
                  </a:cubicBezTo>
                  <a:cubicBezTo>
                    <a:pt x="6" y="1"/>
                    <a:pt x="6" y="1"/>
                    <a:pt x="6" y="1"/>
                  </a:cubicBezTo>
                  <a:cubicBezTo>
                    <a:pt x="5" y="1"/>
                    <a:pt x="4" y="2"/>
                    <a:pt x="3" y="3"/>
                  </a:cubicBezTo>
                  <a:cubicBezTo>
                    <a:pt x="2" y="3"/>
                    <a:pt x="2" y="3"/>
                    <a:pt x="2" y="3"/>
                  </a:cubicBezTo>
                  <a:cubicBezTo>
                    <a:pt x="2" y="4"/>
                    <a:pt x="1" y="6"/>
                    <a:pt x="0" y="8"/>
                  </a:cubicBezTo>
                  <a:cubicBezTo>
                    <a:pt x="0" y="8"/>
                    <a:pt x="0" y="8"/>
                    <a:pt x="0" y="8"/>
                  </a:cubicBezTo>
                  <a:cubicBezTo>
                    <a:pt x="0" y="8"/>
                    <a:pt x="1" y="9"/>
                    <a:pt x="6" y="8"/>
                  </a:cubicBezTo>
                  <a:cubicBezTo>
                    <a:pt x="9" y="6"/>
                    <a:pt x="11" y="6"/>
                    <a:pt x="12" y="5"/>
                  </a:cubicBezTo>
                  <a:cubicBezTo>
                    <a:pt x="13" y="4"/>
                    <a:pt x="13" y="4"/>
                    <a:pt x="13" y="4"/>
                  </a:cubicBezTo>
                  <a:cubicBezTo>
                    <a:pt x="15" y="3"/>
                    <a:pt x="18" y="0"/>
                    <a:pt x="18" y="0"/>
                  </a:cubicBezTo>
                  <a:cubicBezTo>
                    <a:pt x="18" y="0"/>
                    <a:pt x="18" y="0"/>
                    <a:pt x="18" y="0"/>
                  </a:cubicBezTo>
                  <a:cubicBezTo>
                    <a:pt x="18" y="0"/>
                    <a:pt x="18" y="0"/>
                    <a:pt x="18" y="0"/>
                  </a:cubicBezTo>
                  <a:close/>
                  <a:moveTo>
                    <a:pt x="10" y="2"/>
                  </a:moveTo>
                  <a:cubicBezTo>
                    <a:pt x="10" y="2"/>
                    <a:pt x="15" y="1"/>
                    <a:pt x="17" y="1"/>
                  </a:cubicBezTo>
                  <a:cubicBezTo>
                    <a:pt x="16" y="1"/>
                    <a:pt x="14" y="2"/>
                    <a:pt x="13" y="3"/>
                  </a:cubicBezTo>
                  <a:cubicBezTo>
                    <a:pt x="11" y="4"/>
                    <a:pt x="11" y="4"/>
                    <a:pt x="11" y="4"/>
                  </a:cubicBezTo>
                  <a:cubicBezTo>
                    <a:pt x="10" y="5"/>
                    <a:pt x="9" y="6"/>
                    <a:pt x="6" y="7"/>
                  </a:cubicBezTo>
                  <a:cubicBezTo>
                    <a:pt x="2" y="8"/>
                    <a:pt x="1" y="8"/>
                    <a:pt x="1" y="8"/>
                  </a:cubicBezTo>
                  <a:cubicBezTo>
                    <a:pt x="1" y="7"/>
                    <a:pt x="3" y="4"/>
                    <a:pt x="3" y="3"/>
                  </a:cubicBezTo>
                  <a:cubicBezTo>
                    <a:pt x="3" y="3"/>
                    <a:pt x="3" y="3"/>
                    <a:pt x="3" y="3"/>
                  </a:cubicBezTo>
                  <a:cubicBezTo>
                    <a:pt x="4" y="2"/>
                    <a:pt x="6" y="2"/>
                    <a:pt x="6" y="2"/>
                  </a:cubicBezTo>
                  <a:cubicBezTo>
                    <a:pt x="6" y="2"/>
                    <a:pt x="6" y="2"/>
                    <a:pt x="6" y="2"/>
                  </a:cubicBezTo>
                  <a:cubicBezTo>
                    <a:pt x="7" y="2"/>
                    <a:pt x="8" y="2"/>
                    <a:pt x="10"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678" y="295"/>
              <a:ext cx="18" cy="23"/>
            </a:xfrm>
            <a:custGeom>
              <a:avLst/>
              <a:gdLst>
                <a:gd name="T0" fmla="*/ 3 w 6"/>
                <a:gd name="T1" fmla="*/ 0 h 8"/>
                <a:gd name="T2" fmla="*/ 1 w 6"/>
                <a:gd name="T3" fmla="*/ 1 h 8"/>
                <a:gd name="T4" fmla="*/ 1 w 6"/>
                <a:gd name="T5" fmla="*/ 5 h 8"/>
                <a:gd name="T6" fmla="*/ 1 w 6"/>
                <a:gd name="T7" fmla="*/ 5 h 8"/>
                <a:gd name="T8" fmla="*/ 4 w 6"/>
                <a:gd name="T9" fmla="*/ 8 h 8"/>
                <a:gd name="T10" fmla="*/ 6 w 6"/>
                <a:gd name="T11" fmla="*/ 3 h 8"/>
                <a:gd name="T12" fmla="*/ 5 w 6"/>
                <a:gd name="T13" fmla="*/ 1 h 8"/>
                <a:gd name="T14" fmla="*/ 3 w 6"/>
                <a:gd name="T15" fmla="*/ 0 h 8"/>
                <a:gd name="T16" fmla="*/ 1 w 6"/>
                <a:gd name="T17" fmla="*/ 3 h 8"/>
                <a:gd name="T18" fmla="*/ 1 w 6"/>
                <a:gd name="T19" fmla="*/ 2 h 8"/>
                <a:gd name="T20" fmla="*/ 3 w 6"/>
                <a:gd name="T21" fmla="*/ 1 h 8"/>
                <a:gd name="T22" fmla="*/ 5 w 6"/>
                <a:gd name="T23" fmla="*/ 2 h 8"/>
                <a:gd name="T24" fmla="*/ 5 w 6"/>
                <a:gd name="T25" fmla="*/ 3 h 8"/>
                <a:gd name="T26" fmla="*/ 4 w 6"/>
                <a:gd name="T27" fmla="*/ 7 h 8"/>
                <a:gd name="T28" fmla="*/ 1 w 6"/>
                <a:gd name="T29" fmla="*/ 4 h 8"/>
                <a:gd name="T30" fmla="*/ 1 w 6"/>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8">
                  <a:moveTo>
                    <a:pt x="3" y="0"/>
                  </a:moveTo>
                  <a:cubicBezTo>
                    <a:pt x="2" y="0"/>
                    <a:pt x="1" y="1"/>
                    <a:pt x="1" y="1"/>
                  </a:cubicBezTo>
                  <a:cubicBezTo>
                    <a:pt x="0" y="2"/>
                    <a:pt x="0" y="3"/>
                    <a:pt x="1" y="5"/>
                  </a:cubicBezTo>
                  <a:cubicBezTo>
                    <a:pt x="1" y="5"/>
                    <a:pt x="1" y="5"/>
                    <a:pt x="1" y="5"/>
                  </a:cubicBezTo>
                  <a:cubicBezTo>
                    <a:pt x="2" y="7"/>
                    <a:pt x="3" y="8"/>
                    <a:pt x="4" y="8"/>
                  </a:cubicBezTo>
                  <a:cubicBezTo>
                    <a:pt x="5" y="8"/>
                    <a:pt x="6" y="7"/>
                    <a:pt x="6" y="3"/>
                  </a:cubicBezTo>
                  <a:cubicBezTo>
                    <a:pt x="6" y="2"/>
                    <a:pt x="6" y="2"/>
                    <a:pt x="5" y="1"/>
                  </a:cubicBezTo>
                  <a:cubicBezTo>
                    <a:pt x="5" y="1"/>
                    <a:pt x="4" y="0"/>
                    <a:pt x="3" y="0"/>
                  </a:cubicBezTo>
                  <a:close/>
                  <a:moveTo>
                    <a:pt x="1" y="3"/>
                  </a:moveTo>
                  <a:cubicBezTo>
                    <a:pt x="1" y="2"/>
                    <a:pt x="1" y="2"/>
                    <a:pt x="1" y="2"/>
                  </a:cubicBezTo>
                  <a:cubicBezTo>
                    <a:pt x="2" y="1"/>
                    <a:pt x="2" y="1"/>
                    <a:pt x="3" y="1"/>
                  </a:cubicBezTo>
                  <a:cubicBezTo>
                    <a:pt x="4" y="1"/>
                    <a:pt x="4" y="1"/>
                    <a:pt x="5" y="2"/>
                  </a:cubicBezTo>
                  <a:cubicBezTo>
                    <a:pt x="5" y="2"/>
                    <a:pt x="5" y="3"/>
                    <a:pt x="5" y="3"/>
                  </a:cubicBezTo>
                  <a:cubicBezTo>
                    <a:pt x="5" y="6"/>
                    <a:pt x="5" y="7"/>
                    <a:pt x="4" y="7"/>
                  </a:cubicBezTo>
                  <a:cubicBezTo>
                    <a:pt x="3" y="7"/>
                    <a:pt x="2" y="6"/>
                    <a:pt x="1" y="4"/>
                  </a:cubicBezTo>
                  <a:cubicBezTo>
                    <a:pt x="1" y="4"/>
                    <a:pt x="1" y="3"/>
                    <a:pt x="1" y="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4684" y="277"/>
              <a:ext cx="18" cy="15"/>
            </a:xfrm>
            <a:custGeom>
              <a:avLst/>
              <a:gdLst>
                <a:gd name="T0" fmla="*/ 1 w 6"/>
                <a:gd name="T1" fmla="*/ 1 h 5"/>
                <a:gd name="T2" fmla="*/ 0 w 6"/>
                <a:gd name="T3" fmla="*/ 3 h 5"/>
                <a:gd name="T4" fmla="*/ 2 w 6"/>
                <a:gd name="T5" fmla="*/ 4 h 5"/>
                <a:gd name="T6" fmla="*/ 5 w 6"/>
                <a:gd name="T7" fmla="*/ 3 h 5"/>
                <a:gd name="T8" fmla="*/ 5 w 6"/>
                <a:gd name="T9" fmla="*/ 0 h 5"/>
                <a:gd name="T10" fmla="*/ 1 w 6"/>
                <a:gd name="T11" fmla="*/ 1 h 5"/>
                <a:gd name="T12" fmla="*/ 2 w 6"/>
                <a:gd name="T13" fmla="*/ 4 h 5"/>
                <a:gd name="T14" fmla="*/ 0 w 6"/>
                <a:gd name="T15" fmla="*/ 3 h 5"/>
                <a:gd name="T16" fmla="*/ 1 w 6"/>
                <a:gd name="T17" fmla="*/ 1 h 5"/>
                <a:gd name="T18" fmla="*/ 5 w 6"/>
                <a:gd name="T19" fmla="*/ 1 h 5"/>
                <a:gd name="T20" fmla="*/ 5 w 6"/>
                <a:gd name="T21" fmla="*/ 3 h 5"/>
                <a:gd name="T22" fmla="*/ 2 w 6"/>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1" y="1"/>
                  </a:moveTo>
                  <a:cubicBezTo>
                    <a:pt x="0" y="2"/>
                    <a:pt x="0" y="2"/>
                    <a:pt x="0" y="3"/>
                  </a:cubicBezTo>
                  <a:cubicBezTo>
                    <a:pt x="0" y="3"/>
                    <a:pt x="0" y="4"/>
                    <a:pt x="2" y="4"/>
                  </a:cubicBezTo>
                  <a:cubicBezTo>
                    <a:pt x="3" y="5"/>
                    <a:pt x="5" y="4"/>
                    <a:pt x="5" y="3"/>
                  </a:cubicBezTo>
                  <a:cubicBezTo>
                    <a:pt x="6" y="2"/>
                    <a:pt x="5" y="1"/>
                    <a:pt x="5" y="0"/>
                  </a:cubicBezTo>
                  <a:cubicBezTo>
                    <a:pt x="4" y="0"/>
                    <a:pt x="2" y="0"/>
                    <a:pt x="1" y="1"/>
                  </a:cubicBezTo>
                  <a:close/>
                  <a:moveTo>
                    <a:pt x="2" y="4"/>
                  </a:moveTo>
                  <a:cubicBezTo>
                    <a:pt x="1" y="3"/>
                    <a:pt x="0" y="3"/>
                    <a:pt x="0" y="3"/>
                  </a:cubicBezTo>
                  <a:cubicBezTo>
                    <a:pt x="0" y="2"/>
                    <a:pt x="1" y="2"/>
                    <a:pt x="1" y="1"/>
                  </a:cubicBezTo>
                  <a:cubicBezTo>
                    <a:pt x="2" y="1"/>
                    <a:pt x="4" y="0"/>
                    <a:pt x="5" y="1"/>
                  </a:cubicBezTo>
                  <a:cubicBezTo>
                    <a:pt x="5" y="1"/>
                    <a:pt x="5" y="2"/>
                    <a:pt x="5" y="3"/>
                  </a:cubicBezTo>
                  <a:cubicBezTo>
                    <a:pt x="4" y="4"/>
                    <a:pt x="3" y="4"/>
                    <a:pt x="2" y="4"/>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4710" y="318"/>
              <a:ext cx="29" cy="29"/>
            </a:xfrm>
            <a:custGeom>
              <a:avLst/>
              <a:gdLst>
                <a:gd name="T0" fmla="*/ 1 w 10"/>
                <a:gd name="T1" fmla="*/ 0 h 10"/>
                <a:gd name="T2" fmla="*/ 1 w 10"/>
                <a:gd name="T3" fmla="*/ 0 h 10"/>
                <a:gd name="T4" fmla="*/ 5 w 10"/>
                <a:gd name="T5" fmla="*/ 10 h 10"/>
                <a:gd name="T6" fmla="*/ 9 w 10"/>
                <a:gd name="T7" fmla="*/ 10 h 10"/>
                <a:gd name="T8" fmla="*/ 9 w 10"/>
                <a:gd name="T9" fmla="*/ 6 h 10"/>
                <a:gd name="T10" fmla="*/ 2 w 10"/>
                <a:gd name="T11" fmla="*/ 0 h 10"/>
                <a:gd name="T12" fmla="*/ 1 w 10"/>
                <a:gd name="T13" fmla="*/ 0 h 10"/>
                <a:gd name="T14" fmla="*/ 5 w 10"/>
                <a:gd name="T15" fmla="*/ 9 h 10"/>
                <a:gd name="T16" fmla="*/ 2 w 10"/>
                <a:gd name="T17" fmla="*/ 2 h 10"/>
                <a:gd name="T18" fmla="*/ 2 w 10"/>
                <a:gd name="T19" fmla="*/ 0 h 10"/>
                <a:gd name="T20" fmla="*/ 8 w 10"/>
                <a:gd name="T21" fmla="*/ 6 h 10"/>
                <a:gd name="T22" fmla="*/ 9 w 10"/>
                <a:gd name="T23" fmla="*/ 8 h 10"/>
                <a:gd name="T24" fmla="*/ 8 w 10"/>
                <a:gd name="T25" fmla="*/ 9 h 10"/>
                <a:gd name="T26" fmla="*/ 5 w 10"/>
                <a:gd name="T2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 y="0"/>
                  </a:moveTo>
                  <a:cubicBezTo>
                    <a:pt x="1" y="0"/>
                    <a:pt x="1" y="0"/>
                    <a:pt x="1" y="0"/>
                  </a:cubicBezTo>
                  <a:cubicBezTo>
                    <a:pt x="1" y="0"/>
                    <a:pt x="0" y="8"/>
                    <a:pt x="5" y="10"/>
                  </a:cubicBezTo>
                  <a:cubicBezTo>
                    <a:pt x="7" y="10"/>
                    <a:pt x="8" y="10"/>
                    <a:pt x="9" y="10"/>
                  </a:cubicBezTo>
                  <a:cubicBezTo>
                    <a:pt x="10" y="9"/>
                    <a:pt x="9" y="7"/>
                    <a:pt x="9" y="6"/>
                  </a:cubicBezTo>
                  <a:cubicBezTo>
                    <a:pt x="8" y="5"/>
                    <a:pt x="2" y="0"/>
                    <a:pt x="2" y="0"/>
                  </a:cubicBezTo>
                  <a:cubicBezTo>
                    <a:pt x="2" y="0"/>
                    <a:pt x="1" y="0"/>
                    <a:pt x="1" y="0"/>
                  </a:cubicBezTo>
                  <a:close/>
                  <a:moveTo>
                    <a:pt x="5" y="9"/>
                  </a:moveTo>
                  <a:cubicBezTo>
                    <a:pt x="2" y="8"/>
                    <a:pt x="2" y="5"/>
                    <a:pt x="2" y="2"/>
                  </a:cubicBezTo>
                  <a:cubicBezTo>
                    <a:pt x="2" y="2"/>
                    <a:pt x="2" y="1"/>
                    <a:pt x="2" y="0"/>
                  </a:cubicBezTo>
                  <a:cubicBezTo>
                    <a:pt x="4" y="2"/>
                    <a:pt x="8" y="5"/>
                    <a:pt x="8" y="6"/>
                  </a:cubicBezTo>
                  <a:cubicBezTo>
                    <a:pt x="8" y="7"/>
                    <a:pt x="9" y="8"/>
                    <a:pt x="9" y="8"/>
                  </a:cubicBezTo>
                  <a:cubicBezTo>
                    <a:pt x="9" y="9"/>
                    <a:pt x="9" y="9"/>
                    <a:pt x="8" y="9"/>
                  </a:cubicBezTo>
                  <a:cubicBezTo>
                    <a:pt x="8" y="10"/>
                    <a:pt x="7" y="10"/>
                    <a:pt x="5" y="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614" y="420"/>
              <a:ext cx="32" cy="55"/>
            </a:xfrm>
            <a:custGeom>
              <a:avLst/>
              <a:gdLst>
                <a:gd name="T0" fmla="*/ 11 w 11"/>
                <a:gd name="T1" fmla="*/ 1 h 19"/>
                <a:gd name="T2" fmla="*/ 6 w 11"/>
                <a:gd name="T3" fmla="*/ 2 h 19"/>
                <a:gd name="T4" fmla="*/ 6 w 11"/>
                <a:gd name="T5" fmla="*/ 2 h 19"/>
                <a:gd name="T6" fmla="*/ 0 w 11"/>
                <a:gd name="T7" fmla="*/ 8 h 19"/>
                <a:gd name="T8" fmla="*/ 3 w 11"/>
                <a:gd name="T9" fmla="*/ 19 h 19"/>
                <a:gd name="T10" fmla="*/ 3 w 11"/>
                <a:gd name="T11" fmla="*/ 19 h 19"/>
                <a:gd name="T12" fmla="*/ 3 w 11"/>
                <a:gd name="T13" fmla="*/ 19 h 19"/>
                <a:gd name="T14" fmla="*/ 10 w 11"/>
                <a:gd name="T15" fmla="*/ 6 h 19"/>
                <a:gd name="T16" fmla="*/ 11 w 11"/>
                <a:gd name="T17" fmla="*/ 1 h 19"/>
                <a:gd name="T18" fmla="*/ 11 w 11"/>
                <a:gd name="T19" fmla="*/ 1 h 19"/>
                <a:gd name="T20" fmla="*/ 11 w 11"/>
                <a:gd name="T21" fmla="*/ 1 h 19"/>
                <a:gd name="T22" fmla="*/ 1 w 11"/>
                <a:gd name="T23" fmla="*/ 8 h 19"/>
                <a:gd name="T24" fmla="*/ 1 w 11"/>
                <a:gd name="T25" fmla="*/ 8 h 19"/>
                <a:gd name="T26" fmla="*/ 6 w 11"/>
                <a:gd name="T27" fmla="*/ 2 h 19"/>
                <a:gd name="T28" fmla="*/ 10 w 11"/>
                <a:gd name="T29" fmla="*/ 1 h 19"/>
                <a:gd name="T30" fmla="*/ 10 w 11"/>
                <a:gd name="T31" fmla="*/ 2 h 19"/>
                <a:gd name="T32" fmla="*/ 10 w 11"/>
                <a:gd name="T33" fmla="*/ 5 h 19"/>
                <a:gd name="T34" fmla="*/ 3 w 11"/>
                <a:gd name="T35" fmla="*/ 18 h 19"/>
                <a:gd name="T36" fmla="*/ 1 w 11"/>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9">
                  <a:moveTo>
                    <a:pt x="11" y="1"/>
                  </a:moveTo>
                  <a:cubicBezTo>
                    <a:pt x="6" y="2"/>
                    <a:pt x="6" y="2"/>
                    <a:pt x="6" y="2"/>
                  </a:cubicBezTo>
                  <a:cubicBezTo>
                    <a:pt x="6" y="2"/>
                    <a:pt x="6" y="2"/>
                    <a:pt x="6" y="2"/>
                  </a:cubicBezTo>
                  <a:cubicBezTo>
                    <a:pt x="3" y="2"/>
                    <a:pt x="0" y="5"/>
                    <a:pt x="0" y="8"/>
                  </a:cubicBezTo>
                  <a:cubicBezTo>
                    <a:pt x="1" y="12"/>
                    <a:pt x="3" y="19"/>
                    <a:pt x="3" y="19"/>
                  </a:cubicBezTo>
                  <a:cubicBezTo>
                    <a:pt x="3" y="19"/>
                    <a:pt x="3" y="19"/>
                    <a:pt x="3" y="19"/>
                  </a:cubicBezTo>
                  <a:cubicBezTo>
                    <a:pt x="3" y="19"/>
                    <a:pt x="3" y="19"/>
                    <a:pt x="3" y="19"/>
                  </a:cubicBezTo>
                  <a:cubicBezTo>
                    <a:pt x="6" y="13"/>
                    <a:pt x="9" y="6"/>
                    <a:pt x="10" y="6"/>
                  </a:cubicBezTo>
                  <a:cubicBezTo>
                    <a:pt x="11" y="5"/>
                    <a:pt x="11" y="2"/>
                    <a:pt x="11" y="1"/>
                  </a:cubicBezTo>
                  <a:cubicBezTo>
                    <a:pt x="11" y="1"/>
                    <a:pt x="11" y="1"/>
                    <a:pt x="11" y="1"/>
                  </a:cubicBezTo>
                  <a:cubicBezTo>
                    <a:pt x="11" y="1"/>
                    <a:pt x="11" y="0"/>
                    <a:pt x="11" y="1"/>
                  </a:cubicBezTo>
                  <a:close/>
                  <a:moveTo>
                    <a:pt x="1" y="8"/>
                  </a:moveTo>
                  <a:cubicBezTo>
                    <a:pt x="1" y="8"/>
                    <a:pt x="1" y="8"/>
                    <a:pt x="1" y="8"/>
                  </a:cubicBezTo>
                  <a:cubicBezTo>
                    <a:pt x="1" y="4"/>
                    <a:pt x="4" y="3"/>
                    <a:pt x="6" y="2"/>
                  </a:cubicBezTo>
                  <a:cubicBezTo>
                    <a:pt x="6" y="2"/>
                    <a:pt x="10" y="1"/>
                    <a:pt x="10" y="1"/>
                  </a:cubicBezTo>
                  <a:cubicBezTo>
                    <a:pt x="10" y="2"/>
                    <a:pt x="10" y="2"/>
                    <a:pt x="10" y="2"/>
                  </a:cubicBezTo>
                  <a:cubicBezTo>
                    <a:pt x="10" y="4"/>
                    <a:pt x="10" y="5"/>
                    <a:pt x="10" y="5"/>
                  </a:cubicBezTo>
                  <a:cubicBezTo>
                    <a:pt x="9" y="5"/>
                    <a:pt x="5" y="14"/>
                    <a:pt x="3" y="18"/>
                  </a:cubicBezTo>
                  <a:cubicBezTo>
                    <a:pt x="3" y="16"/>
                    <a:pt x="1" y="11"/>
                    <a:pt x="1"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533" y="379"/>
              <a:ext cx="49" cy="64"/>
            </a:xfrm>
            <a:custGeom>
              <a:avLst/>
              <a:gdLst>
                <a:gd name="T0" fmla="*/ 2 w 17"/>
                <a:gd name="T1" fmla="*/ 0 h 22"/>
                <a:gd name="T2" fmla="*/ 2 w 17"/>
                <a:gd name="T3" fmla="*/ 0 h 22"/>
                <a:gd name="T4" fmla="*/ 0 w 17"/>
                <a:gd name="T5" fmla="*/ 5 h 22"/>
                <a:gd name="T6" fmla="*/ 0 w 17"/>
                <a:gd name="T7" fmla="*/ 6 h 22"/>
                <a:gd name="T8" fmla="*/ 7 w 17"/>
                <a:gd name="T9" fmla="*/ 16 h 22"/>
                <a:gd name="T10" fmla="*/ 10 w 17"/>
                <a:gd name="T11" fmla="*/ 22 h 22"/>
                <a:gd name="T12" fmla="*/ 15 w 17"/>
                <a:gd name="T13" fmla="*/ 18 h 22"/>
                <a:gd name="T14" fmla="*/ 10 w 17"/>
                <a:gd name="T15" fmla="*/ 2 h 22"/>
                <a:gd name="T16" fmla="*/ 2 w 17"/>
                <a:gd name="T17" fmla="*/ 0 h 22"/>
                <a:gd name="T18" fmla="*/ 10 w 17"/>
                <a:gd name="T19" fmla="*/ 2 h 22"/>
                <a:gd name="T20" fmla="*/ 14 w 17"/>
                <a:gd name="T21" fmla="*/ 18 h 22"/>
                <a:gd name="T22" fmla="*/ 10 w 17"/>
                <a:gd name="T23" fmla="*/ 21 h 22"/>
                <a:gd name="T24" fmla="*/ 7 w 17"/>
                <a:gd name="T25" fmla="*/ 17 h 22"/>
                <a:gd name="T26" fmla="*/ 7 w 17"/>
                <a:gd name="T27" fmla="*/ 16 h 22"/>
                <a:gd name="T28" fmla="*/ 7 w 17"/>
                <a:gd name="T29" fmla="*/ 16 h 22"/>
                <a:gd name="T30" fmla="*/ 0 w 17"/>
                <a:gd name="T31" fmla="*/ 5 h 22"/>
                <a:gd name="T32" fmla="*/ 2 w 17"/>
                <a:gd name="T33" fmla="*/ 1 h 22"/>
                <a:gd name="T34" fmla="*/ 10 w 17"/>
                <a:gd name="T3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2">
                  <a:moveTo>
                    <a:pt x="2" y="0"/>
                  </a:moveTo>
                  <a:cubicBezTo>
                    <a:pt x="2" y="0"/>
                    <a:pt x="2" y="0"/>
                    <a:pt x="2" y="0"/>
                  </a:cubicBezTo>
                  <a:cubicBezTo>
                    <a:pt x="0" y="5"/>
                    <a:pt x="0" y="5"/>
                    <a:pt x="0" y="5"/>
                  </a:cubicBezTo>
                  <a:cubicBezTo>
                    <a:pt x="0" y="6"/>
                    <a:pt x="0" y="6"/>
                    <a:pt x="0" y="6"/>
                  </a:cubicBezTo>
                  <a:cubicBezTo>
                    <a:pt x="0" y="6"/>
                    <a:pt x="7" y="11"/>
                    <a:pt x="7" y="16"/>
                  </a:cubicBezTo>
                  <a:cubicBezTo>
                    <a:pt x="6" y="20"/>
                    <a:pt x="8" y="22"/>
                    <a:pt x="10" y="22"/>
                  </a:cubicBezTo>
                  <a:cubicBezTo>
                    <a:pt x="12" y="22"/>
                    <a:pt x="14" y="21"/>
                    <a:pt x="15" y="18"/>
                  </a:cubicBezTo>
                  <a:cubicBezTo>
                    <a:pt x="17" y="12"/>
                    <a:pt x="15" y="3"/>
                    <a:pt x="10" y="2"/>
                  </a:cubicBezTo>
                  <a:cubicBezTo>
                    <a:pt x="6" y="0"/>
                    <a:pt x="2" y="0"/>
                    <a:pt x="2" y="0"/>
                  </a:cubicBezTo>
                  <a:close/>
                  <a:moveTo>
                    <a:pt x="10" y="2"/>
                  </a:moveTo>
                  <a:cubicBezTo>
                    <a:pt x="14" y="4"/>
                    <a:pt x="16" y="12"/>
                    <a:pt x="14" y="18"/>
                  </a:cubicBezTo>
                  <a:cubicBezTo>
                    <a:pt x="13" y="21"/>
                    <a:pt x="12" y="22"/>
                    <a:pt x="10" y="21"/>
                  </a:cubicBezTo>
                  <a:cubicBezTo>
                    <a:pt x="9" y="21"/>
                    <a:pt x="7" y="20"/>
                    <a:pt x="7" y="17"/>
                  </a:cubicBezTo>
                  <a:cubicBezTo>
                    <a:pt x="7" y="17"/>
                    <a:pt x="7" y="17"/>
                    <a:pt x="7" y="16"/>
                  </a:cubicBezTo>
                  <a:cubicBezTo>
                    <a:pt x="7" y="16"/>
                    <a:pt x="7" y="16"/>
                    <a:pt x="7" y="16"/>
                  </a:cubicBezTo>
                  <a:cubicBezTo>
                    <a:pt x="7" y="10"/>
                    <a:pt x="1" y="6"/>
                    <a:pt x="0" y="5"/>
                  </a:cubicBezTo>
                  <a:cubicBezTo>
                    <a:pt x="0" y="5"/>
                    <a:pt x="2" y="1"/>
                    <a:pt x="2" y="1"/>
                  </a:cubicBezTo>
                  <a:cubicBezTo>
                    <a:pt x="3" y="1"/>
                    <a:pt x="6" y="1"/>
                    <a:pt x="10"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4868" y="396"/>
              <a:ext cx="221" cy="382"/>
            </a:xfrm>
            <a:custGeom>
              <a:avLst/>
              <a:gdLst>
                <a:gd name="T0" fmla="*/ 19 w 76"/>
                <a:gd name="T1" fmla="*/ 81 h 131"/>
                <a:gd name="T2" fmla="*/ 10 w 76"/>
                <a:gd name="T3" fmla="*/ 81 h 131"/>
                <a:gd name="T4" fmla="*/ 2 w 76"/>
                <a:gd name="T5" fmla="*/ 75 h 131"/>
                <a:gd name="T6" fmla="*/ 10 w 76"/>
                <a:gd name="T7" fmla="*/ 67 h 131"/>
                <a:gd name="T8" fmla="*/ 20 w 76"/>
                <a:gd name="T9" fmla="*/ 66 h 131"/>
                <a:gd name="T10" fmla="*/ 28 w 76"/>
                <a:gd name="T11" fmla="*/ 62 h 131"/>
                <a:gd name="T12" fmla="*/ 21 w 76"/>
                <a:gd name="T13" fmla="*/ 47 h 131"/>
                <a:gd name="T14" fmla="*/ 18 w 76"/>
                <a:gd name="T15" fmla="*/ 40 h 131"/>
                <a:gd name="T16" fmla="*/ 16 w 76"/>
                <a:gd name="T17" fmla="*/ 34 h 131"/>
                <a:gd name="T18" fmla="*/ 21 w 76"/>
                <a:gd name="T19" fmla="*/ 41 h 131"/>
                <a:gd name="T20" fmla="*/ 20 w 76"/>
                <a:gd name="T21" fmla="*/ 32 h 131"/>
                <a:gd name="T22" fmla="*/ 33 w 76"/>
                <a:gd name="T23" fmla="*/ 26 h 131"/>
                <a:gd name="T24" fmla="*/ 30 w 76"/>
                <a:gd name="T25" fmla="*/ 39 h 131"/>
                <a:gd name="T26" fmla="*/ 26 w 76"/>
                <a:gd name="T27" fmla="*/ 51 h 131"/>
                <a:gd name="T28" fmla="*/ 29 w 76"/>
                <a:gd name="T29" fmla="*/ 53 h 131"/>
                <a:gd name="T30" fmla="*/ 39 w 76"/>
                <a:gd name="T31" fmla="*/ 50 h 131"/>
                <a:gd name="T32" fmla="*/ 45 w 76"/>
                <a:gd name="T33" fmla="*/ 53 h 131"/>
                <a:gd name="T34" fmla="*/ 40 w 76"/>
                <a:gd name="T35" fmla="*/ 64 h 131"/>
                <a:gd name="T36" fmla="*/ 37 w 76"/>
                <a:gd name="T37" fmla="*/ 73 h 131"/>
                <a:gd name="T38" fmla="*/ 32 w 76"/>
                <a:gd name="T39" fmla="*/ 80 h 131"/>
                <a:gd name="T40" fmla="*/ 37 w 76"/>
                <a:gd name="T41" fmla="*/ 91 h 131"/>
                <a:gd name="T42" fmla="*/ 27 w 76"/>
                <a:gd name="T43" fmla="*/ 106 h 131"/>
                <a:gd name="T44" fmla="*/ 19 w 76"/>
                <a:gd name="T45" fmla="*/ 123 h 131"/>
                <a:gd name="T46" fmla="*/ 12 w 76"/>
                <a:gd name="T47" fmla="*/ 126 h 131"/>
                <a:gd name="T48" fmla="*/ 19 w 76"/>
                <a:gd name="T49" fmla="*/ 104 h 131"/>
                <a:gd name="T50" fmla="*/ 24 w 76"/>
                <a:gd name="T51" fmla="*/ 86 h 131"/>
                <a:gd name="T52" fmla="*/ 22 w 76"/>
                <a:gd name="T53" fmla="*/ 80 h 131"/>
                <a:gd name="T54" fmla="*/ 60 w 76"/>
                <a:gd name="T55" fmla="*/ 19 h 131"/>
                <a:gd name="T56" fmla="*/ 68 w 76"/>
                <a:gd name="T57" fmla="*/ 21 h 131"/>
                <a:gd name="T58" fmla="*/ 73 w 76"/>
                <a:gd name="T59" fmla="*/ 6 h 131"/>
                <a:gd name="T60" fmla="*/ 67 w 76"/>
                <a:gd name="T61" fmla="*/ 5 h 131"/>
                <a:gd name="T62" fmla="*/ 62 w 76"/>
                <a:gd name="T63" fmla="*/ 16 h 131"/>
                <a:gd name="T64" fmla="*/ 62 w 76"/>
                <a:gd name="T65" fmla="*/ 31 h 131"/>
                <a:gd name="T66" fmla="*/ 69 w 76"/>
                <a:gd name="T67" fmla="*/ 35 h 131"/>
                <a:gd name="T68" fmla="*/ 60 w 76"/>
                <a:gd name="T69" fmla="*/ 35 h 131"/>
                <a:gd name="T70" fmla="*/ 41 w 76"/>
                <a:gd name="T71" fmla="*/ 30 h 131"/>
                <a:gd name="T72" fmla="*/ 42 w 76"/>
                <a:gd name="T73" fmla="*/ 40 h 131"/>
                <a:gd name="T74" fmla="*/ 52 w 76"/>
                <a:gd name="T75" fmla="*/ 34 h 131"/>
                <a:gd name="T76" fmla="*/ 52 w 76"/>
                <a:gd name="T77" fmla="*/ 25 h 131"/>
                <a:gd name="T78" fmla="*/ 58 w 76"/>
                <a:gd name="T79" fmla="*/ 17 h 131"/>
                <a:gd name="T80" fmla="*/ 49 w 76"/>
                <a:gd name="T81" fmla="*/ 19 h 131"/>
                <a:gd name="T82" fmla="*/ 47 w 76"/>
                <a:gd name="T83" fmla="*/ 25 h 131"/>
                <a:gd name="T84" fmla="*/ 41 w 76"/>
                <a:gd name="T85" fmla="*/ 30 h 131"/>
                <a:gd name="T86" fmla="*/ 53 w 76"/>
                <a:gd name="T87" fmla="*/ 65 h 131"/>
                <a:gd name="T88" fmla="*/ 50 w 76"/>
                <a:gd name="T89"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131">
                  <a:moveTo>
                    <a:pt x="19" y="75"/>
                  </a:moveTo>
                  <a:cubicBezTo>
                    <a:pt x="19" y="75"/>
                    <a:pt x="21" y="79"/>
                    <a:pt x="19" y="81"/>
                  </a:cubicBezTo>
                  <a:cubicBezTo>
                    <a:pt x="17" y="82"/>
                    <a:pt x="13" y="86"/>
                    <a:pt x="12" y="86"/>
                  </a:cubicBezTo>
                  <a:cubicBezTo>
                    <a:pt x="11" y="86"/>
                    <a:pt x="10" y="82"/>
                    <a:pt x="10" y="81"/>
                  </a:cubicBezTo>
                  <a:cubicBezTo>
                    <a:pt x="11" y="79"/>
                    <a:pt x="9" y="78"/>
                    <a:pt x="7" y="78"/>
                  </a:cubicBezTo>
                  <a:cubicBezTo>
                    <a:pt x="4" y="78"/>
                    <a:pt x="3" y="77"/>
                    <a:pt x="2" y="75"/>
                  </a:cubicBezTo>
                  <a:cubicBezTo>
                    <a:pt x="0" y="73"/>
                    <a:pt x="0" y="66"/>
                    <a:pt x="2" y="66"/>
                  </a:cubicBezTo>
                  <a:cubicBezTo>
                    <a:pt x="4" y="65"/>
                    <a:pt x="8" y="68"/>
                    <a:pt x="10" y="67"/>
                  </a:cubicBezTo>
                  <a:cubicBezTo>
                    <a:pt x="13" y="66"/>
                    <a:pt x="15" y="68"/>
                    <a:pt x="16" y="68"/>
                  </a:cubicBezTo>
                  <a:cubicBezTo>
                    <a:pt x="16" y="68"/>
                    <a:pt x="19" y="64"/>
                    <a:pt x="20" y="66"/>
                  </a:cubicBezTo>
                  <a:cubicBezTo>
                    <a:pt x="21" y="67"/>
                    <a:pt x="23" y="68"/>
                    <a:pt x="24" y="66"/>
                  </a:cubicBezTo>
                  <a:cubicBezTo>
                    <a:pt x="24" y="65"/>
                    <a:pt x="28" y="62"/>
                    <a:pt x="28" y="62"/>
                  </a:cubicBezTo>
                  <a:cubicBezTo>
                    <a:pt x="28" y="62"/>
                    <a:pt x="23" y="57"/>
                    <a:pt x="24" y="55"/>
                  </a:cubicBezTo>
                  <a:cubicBezTo>
                    <a:pt x="22" y="55"/>
                    <a:pt x="21" y="49"/>
                    <a:pt x="21" y="47"/>
                  </a:cubicBezTo>
                  <a:cubicBezTo>
                    <a:pt x="21" y="44"/>
                    <a:pt x="21" y="44"/>
                    <a:pt x="21" y="43"/>
                  </a:cubicBezTo>
                  <a:cubicBezTo>
                    <a:pt x="21" y="43"/>
                    <a:pt x="18" y="41"/>
                    <a:pt x="18" y="40"/>
                  </a:cubicBezTo>
                  <a:cubicBezTo>
                    <a:pt x="17" y="38"/>
                    <a:pt x="14" y="41"/>
                    <a:pt x="11" y="40"/>
                  </a:cubicBezTo>
                  <a:cubicBezTo>
                    <a:pt x="8" y="38"/>
                    <a:pt x="12" y="36"/>
                    <a:pt x="16" y="34"/>
                  </a:cubicBezTo>
                  <a:cubicBezTo>
                    <a:pt x="21" y="32"/>
                    <a:pt x="19" y="37"/>
                    <a:pt x="19" y="38"/>
                  </a:cubicBezTo>
                  <a:cubicBezTo>
                    <a:pt x="19" y="39"/>
                    <a:pt x="21" y="41"/>
                    <a:pt x="21" y="41"/>
                  </a:cubicBezTo>
                  <a:cubicBezTo>
                    <a:pt x="21" y="41"/>
                    <a:pt x="22" y="40"/>
                    <a:pt x="23" y="37"/>
                  </a:cubicBezTo>
                  <a:cubicBezTo>
                    <a:pt x="24" y="34"/>
                    <a:pt x="20" y="33"/>
                    <a:pt x="20" y="32"/>
                  </a:cubicBezTo>
                  <a:cubicBezTo>
                    <a:pt x="21" y="30"/>
                    <a:pt x="24" y="32"/>
                    <a:pt x="27" y="30"/>
                  </a:cubicBezTo>
                  <a:cubicBezTo>
                    <a:pt x="30" y="28"/>
                    <a:pt x="30" y="26"/>
                    <a:pt x="33" y="26"/>
                  </a:cubicBezTo>
                  <a:cubicBezTo>
                    <a:pt x="36" y="26"/>
                    <a:pt x="34" y="29"/>
                    <a:pt x="33" y="33"/>
                  </a:cubicBezTo>
                  <a:cubicBezTo>
                    <a:pt x="32" y="36"/>
                    <a:pt x="31" y="37"/>
                    <a:pt x="30" y="39"/>
                  </a:cubicBezTo>
                  <a:cubicBezTo>
                    <a:pt x="29" y="41"/>
                    <a:pt x="30" y="42"/>
                    <a:pt x="30" y="45"/>
                  </a:cubicBezTo>
                  <a:cubicBezTo>
                    <a:pt x="29" y="47"/>
                    <a:pt x="27" y="49"/>
                    <a:pt x="26" y="51"/>
                  </a:cubicBezTo>
                  <a:cubicBezTo>
                    <a:pt x="25" y="52"/>
                    <a:pt x="25" y="54"/>
                    <a:pt x="25" y="55"/>
                  </a:cubicBezTo>
                  <a:cubicBezTo>
                    <a:pt x="26" y="55"/>
                    <a:pt x="28" y="55"/>
                    <a:pt x="29" y="53"/>
                  </a:cubicBezTo>
                  <a:cubicBezTo>
                    <a:pt x="31" y="51"/>
                    <a:pt x="33" y="48"/>
                    <a:pt x="35" y="46"/>
                  </a:cubicBezTo>
                  <a:cubicBezTo>
                    <a:pt x="36" y="44"/>
                    <a:pt x="40" y="49"/>
                    <a:pt x="39" y="50"/>
                  </a:cubicBezTo>
                  <a:cubicBezTo>
                    <a:pt x="39" y="52"/>
                    <a:pt x="35" y="55"/>
                    <a:pt x="38" y="56"/>
                  </a:cubicBezTo>
                  <a:cubicBezTo>
                    <a:pt x="41" y="57"/>
                    <a:pt x="45" y="53"/>
                    <a:pt x="45" y="53"/>
                  </a:cubicBezTo>
                  <a:cubicBezTo>
                    <a:pt x="45" y="53"/>
                    <a:pt x="44" y="58"/>
                    <a:pt x="43" y="61"/>
                  </a:cubicBezTo>
                  <a:cubicBezTo>
                    <a:pt x="43" y="63"/>
                    <a:pt x="42" y="61"/>
                    <a:pt x="40" y="64"/>
                  </a:cubicBezTo>
                  <a:cubicBezTo>
                    <a:pt x="38" y="67"/>
                    <a:pt x="40" y="66"/>
                    <a:pt x="40" y="68"/>
                  </a:cubicBezTo>
                  <a:cubicBezTo>
                    <a:pt x="40" y="71"/>
                    <a:pt x="38" y="72"/>
                    <a:pt x="37" y="73"/>
                  </a:cubicBezTo>
                  <a:cubicBezTo>
                    <a:pt x="35" y="74"/>
                    <a:pt x="40" y="78"/>
                    <a:pt x="37" y="79"/>
                  </a:cubicBezTo>
                  <a:cubicBezTo>
                    <a:pt x="34" y="79"/>
                    <a:pt x="32" y="78"/>
                    <a:pt x="32" y="80"/>
                  </a:cubicBezTo>
                  <a:cubicBezTo>
                    <a:pt x="31" y="82"/>
                    <a:pt x="32" y="86"/>
                    <a:pt x="32" y="86"/>
                  </a:cubicBezTo>
                  <a:cubicBezTo>
                    <a:pt x="32" y="86"/>
                    <a:pt x="38" y="89"/>
                    <a:pt x="37" y="91"/>
                  </a:cubicBezTo>
                  <a:cubicBezTo>
                    <a:pt x="37" y="92"/>
                    <a:pt x="31" y="92"/>
                    <a:pt x="29" y="97"/>
                  </a:cubicBezTo>
                  <a:cubicBezTo>
                    <a:pt x="28" y="101"/>
                    <a:pt x="28" y="101"/>
                    <a:pt x="27" y="106"/>
                  </a:cubicBezTo>
                  <a:cubicBezTo>
                    <a:pt x="26" y="111"/>
                    <a:pt x="23" y="113"/>
                    <a:pt x="22" y="114"/>
                  </a:cubicBezTo>
                  <a:cubicBezTo>
                    <a:pt x="21" y="116"/>
                    <a:pt x="20" y="119"/>
                    <a:pt x="19" y="123"/>
                  </a:cubicBezTo>
                  <a:cubicBezTo>
                    <a:pt x="17" y="127"/>
                    <a:pt x="16" y="131"/>
                    <a:pt x="16" y="131"/>
                  </a:cubicBezTo>
                  <a:cubicBezTo>
                    <a:pt x="16" y="131"/>
                    <a:pt x="14" y="126"/>
                    <a:pt x="12" y="126"/>
                  </a:cubicBezTo>
                  <a:cubicBezTo>
                    <a:pt x="11" y="126"/>
                    <a:pt x="11" y="121"/>
                    <a:pt x="12" y="118"/>
                  </a:cubicBezTo>
                  <a:cubicBezTo>
                    <a:pt x="14" y="114"/>
                    <a:pt x="18" y="108"/>
                    <a:pt x="19" y="104"/>
                  </a:cubicBezTo>
                  <a:cubicBezTo>
                    <a:pt x="21" y="101"/>
                    <a:pt x="23" y="102"/>
                    <a:pt x="23" y="96"/>
                  </a:cubicBezTo>
                  <a:cubicBezTo>
                    <a:pt x="24" y="91"/>
                    <a:pt x="23" y="91"/>
                    <a:pt x="24" y="86"/>
                  </a:cubicBezTo>
                  <a:cubicBezTo>
                    <a:pt x="25" y="82"/>
                    <a:pt x="26" y="79"/>
                    <a:pt x="26" y="79"/>
                  </a:cubicBezTo>
                  <a:cubicBezTo>
                    <a:pt x="22" y="80"/>
                    <a:pt x="22" y="80"/>
                    <a:pt x="22" y="80"/>
                  </a:cubicBezTo>
                  <a:cubicBezTo>
                    <a:pt x="19" y="75"/>
                    <a:pt x="19" y="75"/>
                    <a:pt x="19" y="75"/>
                  </a:cubicBezTo>
                  <a:close/>
                  <a:moveTo>
                    <a:pt x="60" y="19"/>
                  </a:moveTo>
                  <a:cubicBezTo>
                    <a:pt x="60" y="20"/>
                    <a:pt x="62" y="21"/>
                    <a:pt x="64" y="21"/>
                  </a:cubicBezTo>
                  <a:cubicBezTo>
                    <a:pt x="66" y="21"/>
                    <a:pt x="66" y="24"/>
                    <a:pt x="68" y="21"/>
                  </a:cubicBezTo>
                  <a:cubicBezTo>
                    <a:pt x="69" y="18"/>
                    <a:pt x="68" y="18"/>
                    <a:pt x="70" y="14"/>
                  </a:cubicBezTo>
                  <a:cubicBezTo>
                    <a:pt x="72" y="10"/>
                    <a:pt x="72" y="8"/>
                    <a:pt x="73" y="6"/>
                  </a:cubicBezTo>
                  <a:cubicBezTo>
                    <a:pt x="75" y="4"/>
                    <a:pt x="76" y="0"/>
                    <a:pt x="73" y="1"/>
                  </a:cubicBezTo>
                  <a:cubicBezTo>
                    <a:pt x="69" y="1"/>
                    <a:pt x="69" y="4"/>
                    <a:pt x="67" y="5"/>
                  </a:cubicBezTo>
                  <a:cubicBezTo>
                    <a:pt x="66" y="6"/>
                    <a:pt x="65" y="8"/>
                    <a:pt x="64" y="10"/>
                  </a:cubicBezTo>
                  <a:cubicBezTo>
                    <a:pt x="64" y="12"/>
                    <a:pt x="63" y="14"/>
                    <a:pt x="62" y="16"/>
                  </a:cubicBezTo>
                  <a:cubicBezTo>
                    <a:pt x="60" y="17"/>
                    <a:pt x="60" y="19"/>
                    <a:pt x="60" y="19"/>
                  </a:cubicBezTo>
                  <a:close/>
                  <a:moveTo>
                    <a:pt x="62" y="31"/>
                  </a:moveTo>
                  <a:cubicBezTo>
                    <a:pt x="62" y="31"/>
                    <a:pt x="66" y="30"/>
                    <a:pt x="67" y="31"/>
                  </a:cubicBezTo>
                  <a:cubicBezTo>
                    <a:pt x="68" y="32"/>
                    <a:pt x="70" y="34"/>
                    <a:pt x="69" y="35"/>
                  </a:cubicBezTo>
                  <a:cubicBezTo>
                    <a:pt x="69" y="37"/>
                    <a:pt x="67" y="36"/>
                    <a:pt x="64" y="36"/>
                  </a:cubicBezTo>
                  <a:cubicBezTo>
                    <a:pt x="62" y="37"/>
                    <a:pt x="59" y="37"/>
                    <a:pt x="60" y="35"/>
                  </a:cubicBezTo>
                  <a:cubicBezTo>
                    <a:pt x="60" y="32"/>
                    <a:pt x="62" y="31"/>
                    <a:pt x="62" y="31"/>
                  </a:cubicBezTo>
                  <a:close/>
                  <a:moveTo>
                    <a:pt x="41" y="30"/>
                  </a:moveTo>
                  <a:cubicBezTo>
                    <a:pt x="41" y="30"/>
                    <a:pt x="44" y="30"/>
                    <a:pt x="43" y="33"/>
                  </a:cubicBezTo>
                  <a:cubicBezTo>
                    <a:pt x="42" y="35"/>
                    <a:pt x="42" y="39"/>
                    <a:pt x="42" y="40"/>
                  </a:cubicBezTo>
                  <a:cubicBezTo>
                    <a:pt x="42" y="42"/>
                    <a:pt x="42" y="45"/>
                    <a:pt x="48" y="43"/>
                  </a:cubicBezTo>
                  <a:cubicBezTo>
                    <a:pt x="53" y="42"/>
                    <a:pt x="53" y="37"/>
                    <a:pt x="52" y="34"/>
                  </a:cubicBezTo>
                  <a:cubicBezTo>
                    <a:pt x="51" y="31"/>
                    <a:pt x="50" y="29"/>
                    <a:pt x="51" y="28"/>
                  </a:cubicBezTo>
                  <a:cubicBezTo>
                    <a:pt x="52" y="27"/>
                    <a:pt x="52" y="26"/>
                    <a:pt x="52" y="25"/>
                  </a:cubicBezTo>
                  <a:cubicBezTo>
                    <a:pt x="53" y="24"/>
                    <a:pt x="52" y="27"/>
                    <a:pt x="55" y="24"/>
                  </a:cubicBezTo>
                  <a:cubicBezTo>
                    <a:pt x="57" y="21"/>
                    <a:pt x="58" y="19"/>
                    <a:pt x="58" y="17"/>
                  </a:cubicBezTo>
                  <a:cubicBezTo>
                    <a:pt x="58" y="15"/>
                    <a:pt x="56" y="10"/>
                    <a:pt x="53" y="13"/>
                  </a:cubicBezTo>
                  <a:cubicBezTo>
                    <a:pt x="50" y="15"/>
                    <a:pt x="48" y="18"/>
                    <a:pt x="49" y="19"/>
                  </a:cubicBezTo>
                  <a:cubicBezTo>
                    <a:pt x="49" y="21"/>
                    <a:pt x="49" y="23"/>
                    <a:pt x="49" y="24"/>
                  </a:cubicBezTo>
                  <a:cubicBezTo>
                    <a:pt x="48" y="25"/>
                    <a:pt x="47" y="25"/>
                    <a:pt x="47" y="25"/>
                  </a:cubicBezTo>
                  <a:cubicBezTo>
                    <a:pt x="47" y="25"/>
                    <a:pt x="45" y="24"/>
                    <a:pt x="44" y="25"/>
                  </a:cubicBezTo>
                  <a:cubicBezTo>
                    <a:pt x="42" y="25"/>
                    <a:pt x="41" y="30"/>
                    <a:pt x="41" y="30"/>
                  </a:cubicBezTo>
                  <a:close/>
                  <a:moveTo>
                    <a:pt x="47" y="69"/>
                  </a:moveTo>
                  <a:cubicBezTo>
                    <a:pt x="47" y="69"/>
                    <a:pt x="50" y="67"/>
                    <a:pt x="53" y="65"/>
                  </a:cubicBezTo>
                  <a:cubicBezTo>
                    <a:pt x="57" y="63"/>
                    <a:pt x="58" y="62"/>
                    <a:pt x="57" y="62"/>
                  </a:cubicBezTo>
                  <a:cubicBezTo>
                    <a:pt x="56" y="61"/>
                    <a:pt x="50" y="60"/>
                    <a:pt x="50" y="62"/>
                  </a:cubicBezTo>
                  <a:cubicBezTo>
                    <a:pt x="49" y="65"/>
                    <a:pt x="47" y="69"/>
                    <a:pt x="47" y="6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4868" y="472"/>
              <a:ext cx="131" cy="306"/>
            </a:xfrm>
            <a:custGeom>
              <a:avLst/>
              <a:gdLst>
                <a:gd name="T0" fmla="*/ 20 w 45"/>
                <a:gd name="T1" fmla="*/ 6 h 105"/>
                <a:gd name="T2" fmla="*/ 23 w 45"/>
                <a:gd name="T3" fmla="*/ 11 h 105"/>
                <a:gd name="T4" fmla="*/ 19 w 45"/>
                <a:gd name="T5" fmla="*/ 11 h 105"/>
                <a:gd name="T6" fmla="*/ 15 w 45"/>
                <a:gd name="T7" fmla="*/ 8 h 105"/>
                <a:gd name="T8" fmla="*/ 17 w 45"/>
                <a:gd name="T9" fmla="*/ 14 h 105"/>
                <a:gd name="T10" fmla="*/ 20 w 45"/>
                <a:gd name="T11" fmla="*/ 21 h 105"/>
                <a:gd name="T12" fmla="*/ 23 w 45"/>
                <a:gd name="T13" fmla="*/ 40 h 105"/>
                <a:gd name="T14" fmla="*/ 16 w 45"/>
                <a:gd name="T15" fmla="*/ 41 h 105"/>
                <a:gd name="T16" fmla="*/ 6 w 45"/>
                <a:gd name="T17" fmla="*/ 40 h 105"/>
                <a:gd name="T18" fmla="*/ 2 w 45"/>
                <a:gd name="T19" fmla="*/ 50 h 105"/>
                <a:gd name="T20" fmla="*/ 11 w 45"/>
                <a:gd name="T21" fmla="*/ 59 h 105"/>
                <a:gd name="T22" fmla="*/ 20 w 45"/>
                <a:gd name="T23" fmla="*/ 52 h 105"/>
                <a:gd name="T24" fmla="*/ 26 w 45"/>
                <a:gd name="T25" fmla="*/ 54 h 105"/>
                <a:gd name="T26" fmla="*/ 23 w 45"/>
                <a:gd name="T27" fmla="*/ 66 h 105"/>
                <a:gd name="T28" fmla="*/ 17 w 45"/>
                <a:gd name="T29" fmla="*/ 82 h 105"/>
                <a:gd name="T30" fmla="*/ 12 w 45"/>
                <a:gd name="T31" fmla="*/ 100 h 105"/>
                <a:gd name="T32" fmla="*/ 19 w 45"/>
                <a:gd name="T33" fmla="*/ 97 h 105"/>
                <a:gd name="T34" fmla="*/ 27 w 45"/>
                <a:gd name="T35" fmla="*/ 79 h 105"/>
                <a:gd name="T36" fmla="*/ 38 w 45"/>
                <a:gd name="T37" fmla="*/ 65 h 105"/>
                <a:gd name="T38" fmla="*/ 32 w 45"/>
                <a:gd name="T39" fmla="*/ 54 h 105"/>
                <a:gd name="T40" fmla="*/ 39 w 45"/>
                <a:gd name="T41" fmla="*/ 51 h 105"/>
                <a:gd name="T42" fmla="*/ 38 w 45"/>
                <a:gd name="T43" fmla="*/ 47 h 105"/>
                <a:gd name="T44" fmla="*/ 39 w 45"/>
                <a:gd name="T45" fmla="*/ 39 h 105"/>
                <a:gd name="T46" fmla="*/ 45 w 45"/>
                <a:gd name="T47" fmla="*/ 27 h 105"/>
                <a:gd name="T48" fmla="*/ 38 w 45"/>
                <a:gd name="T49" fmla="*/ 30 h 105"/>
                <a:gd name="T50" fmla="*/ 37 w 45"/>
                <a:gd name="T51" fmla="*/ 19 h 105"/>
                <a:gd name="T52" fmla="*/ 26 w 45"/>
                <a:gd name="T53" fmla="*/ 28 h 105"/>
                <a:gd name="T54" fmla="*/ 27 w 45"/>
                <a:gd name="T55" fmla="*/ 25 h 105"/>
                <a:gd name="T56" fmla="*/ 30 w 45"/>
                <a:gd name="T57" fmla="*/ 14 h 105"/>
                <a:gd name="T58" fmla="*/ 34 w 45"/>
                <a:gd name="T59" fmla="*/ 4 h 105"/>
                <a:gd name="T60" fmla="*/ 29 w 45"/>
                <a:gd name="T61" fmla="*/ 2 h 105"/>
                <a:gd name="T62" fmla="*/ 34 w 45"/>
                <a:gd name="T63" fmla="*/ 1 h 105"/>
                <a:gd name="T64" fmla="*/ 30 w 45"/>
                <a:gd name="T65" fmla="*/ 13 h 105"/>
                <a:gd name="T66" fmla="*/ 25 w 45"/>
                <a:gd name="T67" fmla="*/ 25 h 105"/>
                <a:gd name="T68" fmla="*/ 29 w 45"/>
                <a:gd name="T69" fmla="*/ 27 h 105"/>
                <a:gd name="T70" fmla="*/ 39 w 45"/>
                <a:gd name="T71" fmla="*/ 24 h 105"/>
                <a:gd name="T72" fmla="*/ 44 w 45"/>
                <a:gd name="T73" fmla="*/ 28 h 105"/>
                <a:gd name="T74" fmla="*/ 39 w 45"/>
                <a:gd name="T75" fmla="*/ 39 h 105"/>
                <a:gd name="T76" fmla="*/ 37 w 45"/>
                <a:gd name="T77" fmla="*/ 46 h 105"/>
                <a:gd name="T78" fmla="*/ 38 w 45"/>
                <a:gd name="T79" fmla="*/ 51 h 105"/>
                <a:gd name="T80" fmla="*/ 32 w 45"/>
                <a:gd name="T81" fmla="*/ 54 h 105"/>
                <a:gd name="T82" fmla="*/ 37 w 45"/>
                <a:gd name="T83" fmla="*/ 65 h 105"/>
                <a:gd name="T84" fmla="*/ 29 w 45"/>
                <a:gd name="T85" fmla="*/ 72 h 105"/>
                <a:gd name="T86" fmla="*/ 22 w 45"/>
                <a:gd name="T87" fmla="*/ 88 h 105"/>
                <a:gd name="T88" fmla="*/ 12 w 45"/>
                <a:gd name="T89" fmla="*/ 99 h 105"/>
                <a:gd name="T90" fmla="*/ 20 w 45"/>
                <a:gd name="T91" fmla="*/ 78 h 105"/>
                <a:gd name="T92" fmla="*/ 24 w 45"/>
                <a:gd name="T93" fmla="*/ 65 h 105"/>
                <a:gd name="T94" fmla="*/ 26 w 45"/>
                <a:gd name="T95" fmla="*/ 53 h 105"/>
                <a:gd name="T96" fmla="*/ 20 w 45"/>
                <a:gd name="T97" fmla="*/ 49 h 105"/>
                <a:gd name="T98" fmla="*/ 16 w 45"/>
                <a:gd name="T99" fmla="*/ 56 h 105"/>
                <a:gd name="T100" fmla="*/ 10 w 45"/>
                <a:gd name="T101" fmla="*/ 53 h 105"/>
                <a:gd name="T102" fmla="*/ 1 w 45"/>
                <a:gd name="T103" fmla="*/ 41 h 105"/>
                <a:gd name="T104" fmla="*/ 15 w 45"/>
                <a:gd name="T105" fmla="*/ 42 h 105"/>
                <a:gd name="T106" fmla="*/ 20 w 45"/>
                <a:gd name="T107" fmla="*/ 40 h 105"/>
                <a:gd name="T108" fmla="*/ 28 w 45"/>
                <a:gd name="T109" fmla="*/ 36 h 105"/>
                <a:gd name="T110" fmla="*/ 24 w 45"/>
                <a:gd name="T111" fmla="*/ 29 h 105"/>
                <a:gd name="T112" fmla="*/ 20 w 45"/>
                <a:gd name="T113" fmla="*/ 16 h 105"/>
                <a:gd name="T114" fmla="*/ 10 w 45"/>
                <a:gd name="T115" fmla="*/ 12 h 105"/>
                <a:gd name="T116" fmla="*/ 19 w 45"/>
                <a:gd name="T117" fmla="*/ 11 h 105"/>
                <a:gd name="T118" fmla="*/ 21 w 45"/>
                <a:gd name="T119" fmla="*/ 15 h 105"/>
                <a:gd name="T120" fmla="*/ 23 w 45"/>
                <a:gd name="T121" fmla="*/ 5 h 105"/>
                <a:gd name="T122" fmla="*/ 23 w 45"/>
                <a:gd name="T123"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105">
                  <a:moveTo>
                    <a:pt x="29" y="2"/>
                  </a:moveTo>
                  <a:cubicBezTo>
                    <a:pt x="28" y="2"/>
                    <a:pt x="28" y="3"/>
                    <a:pt x="27" y="4"/>
                  </a:cubicBezTo>
                  <a:cubicBezTo>
                    <a:pt x="25" y="5"/>
                    <a:pt x="24" y="5"/>
                    <a:pt x="23" y="5"/>
                  </a:cubicBezTo>
                  <a:cubicBezTo>
                    <a:pt x="22" y="5"/>
                    <a:pt x="20" y="5"/>
                    <a:pt x="20" y="6"/>
                  </a:cubicBezTo>
                  <a:cubicBezTo>
                    <a:pt x="20" y="6"/>
                    <a:pt x="20" y="6"/>
                    <a:pt x="20" y="6"/>
                  </a:cubicBezTo>
                  <a:cubicBezTo>
                    <a:pt x="20" y="7"/>
                    <a:pt x="21" y="7"/>
                    <a:pt x="21" y="8"/>
                  </a:cubicBezTo>
                  <a:cubicBezTo>
                    <a:pt x="22" y="8"/>
                    <a:pt x="23" y="9"/>
                    <a:pt x="23" y="10"/>
                  </a:cubicBezTo>
                  <a:cubicBezTo>
                    <a:pt x="23" y="10"/>
                    <a:pt x="23" y="10"/>
                    <a:pt x="23" y="11"/>
                  </a:cubicBezTo>
                  <a:cubicBezTo>
                    <a:pt x="22" y="13"/>
                    <a:pt x="21" y="14"/>
                    <a:pt x="21" y="15"/>
                  </a:cubicBezTo>
                  <a:cubicBezTo>
                    <a:pt x="20" y="14"/>
                    <a:pt x="19" y="12"/>
                    <a:pt x="19" y="12"/>
                  </a:cubicBezTo>
                  <a:cubicBezTo>
                    <a:pt x="19" y="12"/>
                    <a:pt x="19" y="12"/>
                    <a:pt x="19" y="12"/>
                  </a:cubicBezTo>
                  <a:cubicBezTo>
                    <a:pt x="19" y="12"/>
                    <a:pt x="19" y="11"/>
                    <a:pt x="19" y="11"/>
                  </a:cubicBezTo>
                  <a:cubicBezTo>
                    <a:pt x="20" y="10"/>
                    <a:pt x="20" y="10"/>
                    <a:pt x="20" y="9"/>
                  </a:cubicBezTo>
                  <a:cubicBezTo>
                    <a:pt x="20" y="8"/>
                    <a:pt x="19" y="8"/>
                    <a:pt x="19" y="7"/>
                  </a:cubicBezTo>
                  <a:cubicBezTo>
                    <a:pt x="18" y="7"/>
                    <a:pt x="18" y="7"/>
                    <a:pt x="16" y="8"/>
                  </a:cubicBezTo>
                  <a:cubicBezTo>
                    <a:pt x="15" y="8"/>
                    <a:pt x="15" y="8"/>
                    <a:pt x="15" y="8"/>
                  </a:cubicBezTo>
                  <a:cubicBezTo>
                    <a:pt x="12" y="10"/>
                    <a:pt x="9" y="11"/>
                    <a:pt x="9" y="12"/>
                  </a:cubicBezTo>
                  <a:cubicBezTo>
                    <a:pt x="9" y="13"/>
                    <a:pt x="10" y="13"/>
                    <a:pt x="11" y="14"/>
                  </a:cubicBezTo>
                  <a:cubicBezTo>
                    <a:pt x="13" y="15"/>
                    <a:pt x="14" y="14"/>
                    <a:pt x="16" y="14"/>
                  </a:cubicBezTo>
                  <a:cubicBezTo>
                    <a:pt x="17" y="13"/>
                    <a:pt x="17" y="13"/>
                    <a:pt x="17" y="14"/>
                  </a:cubicBezTo>
                  <a:cubicBezTo>
                    <a:pt x="18" y="15"/>
                    <a:pt x="19" y="15"/>
                    <a:pt x="20" y="16"/>
                  </a:cubicBezTo>
                  <a:cubicBezTo>
                    <a:pt x="20" y="17"/>
                    <a:pt x="20" y="17"/>
                    <a:pt x="21" y="17"/>
                  </a:cubicBezTo>
                  <a:cubicBezTo>
                    <a:pt x="21" y="17"/>
                    <a:pt x="21" y="18"/>
                    <a:pt x="21" y="18"/>
                  </a:cubicBezTo>
                  <a:cubicBezTo>
                    <a:pt x="20" y="21"/>
                    <a:pt x="20" y="21"/>
                    <a:pt x="20" y="21"/>
                  </a:cubicBezTo>
                  <a:cubicBezTo>
                    <a:pt x="20" y="22"/>
                    <a:pt x="21" y="28"/>
                    <a:pt x="23" y="29"/>
                  </a:cubicBezTo>
                  <a:cubicBezTo>
                    <a:pt x="23" y="29"/>
                    <a:pt x="23" y="29"/>
                    <a:pt x="23" y="29"/>
                  </a:cubicBezTo>
                  <a:cubicBezTo>
                    <a:pt x="23" y="31"/>
                    <a:pt x="26" y="35"/>
                    <a:pt x="27" y="36"/>
                  </a:cubicBezTo>
                  <a:cubicBezTo>
                    <a:pt x="27" y="37"/>
                    <a:pt x="24" y="39"/>
                    <a:pt x="23" y="40"/>
                  </a:cubicBezTo>
                  <a:cubicBezTo>
                    <a:pt x="23" y="41"/>
                    <a:pt x="23" y="41"/>
                    <a:pt x="22" y="41"/>
                  </a:cubicBezTo>
                  <a:cubicBezTo>
                    <a:pt x="22" y="41"/>
                    <a:pt x="21" y="41"/>
                    <a:pt x="20" y="40"/>
                  </a:cubicBezTo>
                  <a:cubicBezTo>
                    <a:pt x="20" y="39"/>
                    <a:pt x="20" y="39"/>
                    <a:pt x="19" y="39"/>
                  </a:cubicBezTo>
                  <a:cubicBezTo>
                    <a:pt x="18" y="39"/>
                    <a:pt x="17" y="40"/>
                    <a:pt x="16" y="41"/>
                  </a:cubicBezTo>
                  <a:cubicBezTo>
                    <a:pt x="16" y="41"/>
                    <a:pt x="16" y="41"/>
                    <a:pt x="16" y="41"/>
                  </a:cubicBezTo>
                  <a:cubicBezTo>
                    <a:pt x="16" y="41"/>
                    <a:pt x="15" y="41"/>
                    <a:pt x="15" y="41"/>
                  </a:cubicBezTo>
                  <a:cubicBezTo>
                    <a:pt x="14" y="41"/>
                    <a:pt x="12" y="40"/>
                    <a:pt x="10" y="41"/>
                  </a:cubicBezTo>
                  <a:cubicBezTo>
                    <a:pt x="9" y="41"/>
                    <a:pt x="7" y="41"/>
                    <a:pt x="6" y="40"/>
                  </a:cubicBezTo>
                  <a:cubicBezTo>
                    <a:pt x="4" y="40"/>
                    <a:pt x="3" y="39"/>
                    <a:pt x="2" y="39"/>
                  </a:cubicBezTo>
                  <a:cubicBezTo>
                    <a:pt x="1" y="40"/>
                    <a:pt x="1" y="40"/>
                    <a:pt x="0" y="41"/>
                  </a:cubicBezTo>
                  <a:cubicBezTo>
                    <a:pt x="0" y="44"/>
                    <a:pt x="0" y="48"/>
                    <a:pt x="2" y="49"/>
                  </a:cubicBezTo>
                  <a:cubicBezTo>
                    <a:pt x="2" y="50"/>
                    <a:pt x="2" y="50"/>
                    <a:pt x="2" y="50"/>
                  </a:cubicBezTo>
                  <a:cubicBezTo>
                    <a:pt x="3" y="52"/>
                    <a:pt x="4" y="52"/>
                    <a:pt x="7" y="52"/>
                  </a:cubicBezTo>
                  <a:cubicBezTo>
                    <a:pt x="8" y="52"/>
                    <a:pt x="9" y="53"/>
                    <a:pt x="10" y="53"/>
                  </a:cubicBezTo>
                  <a:cubicBezTo>
                    <a:pt x="10" y="54"/>
                    <a:pt x="10" y="54"/>
                    <a:pt x="10" y="55"/>
                  </a:cubicBezTo>
                  <a:cubicBezTo>
                    <a:pt x="9" y="56"/>
                    <a:pt x="10" y="58"/>
                    <a:pt x="11" y="59"/>
                  </a:cubicBezTo>
                  <a:cubicBezTo>
                    <a:pt x="11" y="59"/>
                    <a:pt x="12" y="60"/>
                    <a:pt x="12" y="60"/>
                  </a:cubicBezTo>
                  <a:cubicBezTo>
                    <a:pt x="13" y="60"/>
                    <a:pt x="14" y="59"/>
                    <a:pt x="17" y="57"/>
                  </a:cubicBezTo>
                  <a:cubicBezTo>
                    <a:pt x="19" y="55"/>
                    <a:pt x="19" y="55"/>
                    <a:pt x="19" y="55"/>
                  </a:cubicBezTo>
                  <a:cubicBezTo>
                    <a:pt x="20" y="54"/>
                    <a:pt x="20" y="53"/>
                    <a:pt x="20" y="52"/>
                  </a:cubicBezTo>
                  <a:cubicBezTo>
                    <a:pt x="20" y="52"/>
                    <a:pt x="20" y="52"/>
                    <a:pt x="20" y="51"/>
                  </a:cubicBezTo>
                  <a:cubicBezTo>
                    <a:pt x="21" y="53"/>
                    <a:pt x="22" y="54"/>
                    <a:pt x="22" y="54"/>
                  </a:cubicBezTo>
                  <a:cubicBezTo>
                    <a:pt x="22" y="54"/>
                    <a:pt x="22" y="54"/>
                    <a:pt x="22" y="54"/>
                  </a:cubicBezTo>
                  <a:cubicBezTo>
                    <a:pt x="22" y="54"/>
                    <a:pt x="25" y="54"/>
                    <a:pt x="26" y="54"/>
                  </a:cubicBezTo>
                  <a:cubicBezTo>
                    <a:pt x="25" y="55"/>
                    <a:pt x="25" y="57"/>
                    <a:pt x="24" y="60"/>
                  </a:cubicBezTo>
                  <a:cubicBezTo>
                    <a:pt x="23" y="62"/>
                    <a:pt x="23" y="63"/>
                    <a:pt x="23" y="64"/>
                  </a:cubicBezTo>
                  <a:cubicBezTo>
                    <a:pt x="23" y="65"/>
                    <a:pt x="23" y="65"/>
                    <a:pt x="23" y="65"/>
                  </a:cubicBezTo>
                  <a:cubicBezTo>
                    <a:pt x="23" y="66"/>
                    <a:pt x="23" y="66"/>
                    <a:pt x="23" y="66"/>
                  </a:cubicBezTo>
                  <a:cubicBezTo>
                    <a:pt x="23" y="67"/>
                    <a:pt x="23" y="68"/>
                    <a:pt x="23" y="70"/>
                  </a:cubicBezTo>
                  <a:cubicBezTo>
                    <a:pt x="23" y="74"/>
                    <a:pt x="22" y="74"/>
                    <a:pt x="21" y="75"/>
                  </a:cubicBezTo>
                  <a:cubicBezTo>
                    <a:pt x="20" y="76"/>
                    <a:pt x="20" y="77"/>
                    <a:pt x="19" y="78"/>
                  </a:cubicBezTo>
                  <a:cubicBezTo>
                    <a:pt x="17" y="82"/>
                    <a:pt x="17" y="82"/>
                    <a:pt x="17" y="82"/>
                  </a:cubicBezTo>
                  <a:cubicBezTo>
                    <a:pt x="15" y="85"/>
                    <a:pt x="13" y="89"/>
                    <a:pt x="12" y="91"/>
                  </a:cubicBezTo>
                  <a:cubicBezTo>
                    <a:pt x="12" y="93"/>
                    <a:pt x="11" y="96"/>
                    <a:pt x="11" y="97"/>
                  </a:cubicBezTo>
                  <a:cubicBezTo>
                    <a:pt x="11" y="98"/>
                    <a:pt x="11" y="99"/>
                    <a:pt x="12" y="100"/>
                  </a:cubicBezTo>
                  <a:cubicBezTo>
                    <a:pt x="12" y="100"/>
                    <a:pt x="12" y="100"/>
                    <a:pt x="12" y="100"/>
                  </a:cubicBezTo>
                  <a:cubicBezTo>
                    <a:pt x="13" y="100"/>
                    <a:pt x="15" y="103"/>
                    <a:pt x="16" y="105"/>
                  </a:cubicBezTo>
                  <a:cubicBezTo>
                    <a:pt x="16" y="105"/>
                    <a:pt x="16" y="105"/>
                    <a:pt x="16" y="105"/>
                  </a:cubicBezTo>
                  <a:cubicBezTo>
                    <a:pt x="16" y="105"/>
                    <a:pt x="16" y="105"/>
                    <a:pt x="16" y="105"/>
                  </a:cubicBezTo>
                  <a:cubicBezTo>
                    <a:pt x="19" y="97"/>
                    <a:pt x="19" y="97"/>
                    <a:pt x="19" y="97"/>
                  </a:cubicBezTo>
                  <a:cubicBezTo>
                    <a:pt x="20" y="93"/>
                    <a:pt x="22" y="90"/>
                    <a:pt x="23" y="88"/>
                  </a:cubicBezTo>
                  <a:cubicBezTo>
                    <a:pt x="24" y="87"/>
                    <a:pt x="24" y="87"/>
                    <a:pt x="24" y="87"/>
                  </a:cubicBezTo>
                  <a:cubicBezTo>
                    <a:pt x="25" y="86"/>
                    <a:pt x="27" y="84"/>
                    <a:pt x="27" y="80"/>
                  </a:cubicBezTo>
                  <a:cubicBezTo>
                    <a:pt x="27" y="79"/>
                    <a:pt x="27" y="79"/>
                    <a:pt x="27" y="79"/>
                  </a:cubicBezTo>
                  <a:cubicBezTo>
                    <a:pt x="28" y="75"/>
                    <a:pt x="28" y="75"/>
                    <a:pt x="29" y="72"/>
                  </a:cubicBezTo>
                  <a:cubicBezTo>
                    <a:pt x="29" y="71"/>
                    <a:pt x="29" y="71"/>
                    <a:pt x="29" y="71"/>
                  </a:cubicBezTo>
                  <a:cubicBezTo>
                    <a:pt x="30" y="68"/>
                    <a:pt x="33" y="67"/>
                    <a:pt x="35" y="67"/>
                  </a:cubicBezTo>
                  <a:cubicBezTo>
                    <a:pt x="36" y="66"/>
                    <a:pt x="37" y="66"/>
                    <a:pt x="38" y="65"/>
                  </a:cubicBezTo>
                  <a:cubicBezTo>
                    <a:pt x="38" y="65"/>
                    <a:pt x="38" y="65"/>
                    <a:pt x="38" y="65"/>
                  </a:cubicBezTo>
                  <a:cubicBezTo>
                    <a:pt x="38" y="63"/>
                    <a:pt x="34" y="61"/>
                    <a:pt x="32" y="60"/>
                  </a:cubicBezTo>
                  <a:cubicBezTo>
                    <a:pt x="32" y="60"/>
                    <a:pt x="32" y="58"/>
                    <a:pt x="32" y="56"/>
                  </a:cubicBezTo>
                  <a:cubicBezTo>
                    <a:pt x="32" y="55"/>
                    <a:pt x="32" y="55"/>
                    <a:pt x="32" y="54"/>
                  </a:cubicBezTo>
                  <a:cubicBezTo>
                    <a:pt x="32" y="53"/>
                    <a:pt x="33" y="53"/>
                    <a:pt x="34" y="53"/>
                  </a:cubicBezTo>
                  <a:cubicBezTo>
                    <a:pt x="35" y="53"/>
                    <a:pt x="36" y="53"/>
                    <a:pt x="37" y="53"/>
                  </a:cubicBezTo>
                  <a:cubicBezTo>
                    <a:pt x="38" y="53"/>
                    <a:pt x="38" y="52"/>
                    <a:pt x="38" y="52"/>
                  </a:cubicBezTo>
                  <a:cubicBezTo>
                    <a:pt x="39" y="52"/>
                    <a:pt x="39" y="52"/>
                    <a:pt x="39" y="51"/>
                  </a:cubicBezTo>
                  <a:cubicBezTo>
                    <a:pt x="39" y="51"/>
                    <a:pt x="38" y="50"/>
                    <a:pt x="38" y="49"/>
                  </a:cubicBezTo>
                  <a:cubicBezTo>
                    <a:pt x="37" y="49"/>
                    <a:pt x="37" y="48"/>
                    <a:pt x="37" y="48"/>
                  </a:cubicBezTo>
                  <a:cubicBezTo>
                    <a:pt x="37" y="48"/>
                    <a:pt x="37" y="47"/>
                    <a:pt x="37" y="47"/>
                  </a:cubicBezTo>
                  <a:cubicBezTo>
                    <a:pt x="38" y="47"/>
                    <a:pt x="38" y="47"/>
                    <a:pt x="38" y="47"/>
                  </a:cubicBezTo>
                  <a:cubicBezTo>
                    <a:pt x="39" y="46"/>
                    <a:pt x="40" y="45"/>
                    <a:pt x="40" y="42"/>
                  </a:cubicBezTo>
                  <a:cubicBezTo>
                    <a:pt x="40" y="42"/>
                    <a:pt x="40" y="42"/>
                    <a:pt x="40" y="42"/>
                  </a:cubicBezTo>
                  <a:cubicBezTo>
                    <a:pt x="40" y="41"/>
                    <a:pt x="40" y="41"/>
                    <a:pt x="40" y="40"/>
                  </a:cubicBezTo>
                  <a:cubicBezTo>
                    <a:pt x="39" y="40"/>
                    <a:pt x="39" y="40"/>
                    <a:pt x="39" y="39"/>
                  </a:cubicBezTo>
                  <a:cubicBezTo>
                    <a:pt x="39" y="39"/>
                    <a:pt x="39" y="39"/>
                    <a:pt x="40" y="38"/>
                  </a:cubicBezTo>
                  <a:cubicBezTo>
                    <a:pt x="41" y="36"/>
                    <a:pt x="42" y="36"/>
                    <a:pt x="42" y="36"/>
                  </a:cubicBezTo>
                  <a:cubicBezTo>
                    <a:pt x="43" y="36"/>
                    <a:pt x="43" y="36"/>
                    <a:pt x="43" y="35"/>
                  </a:cubicBezTo>
                  <a:cubicBezTo>
                    <a:pt x="44" y="33"/>
                    <a:pt x="45" y="27"/>
                    <a:pt x="45" y="27"/>
                  </a:cubicBezTo>
                  <a:cubicBezTo>
                    <a:pt x="45" y="27"/>
                    <a:pt x="45" y="27"/>
                    <a:pt x="45" y="27"/>
                  </a:cubicBezTo>
                  <a:cubicBezTo>
                    <a:pt x="45" y="27"/>
                    <a:pt x="45" y="27"/>
                    <a:pt x="45" y="27"/>
                  </a:cubicBezTo>
                  <a:cubicBezTo>
                    <a:pt x="45" y="26"/>
                    <a:pt x="45" y="26"/>
                    <a:pt x="45" y="27"/>
                  </a:cubicBezTo>
                  <a:cubicBezTo>
                    <a:pt x="45" y="27"/>
                    <a:pt x="40" y="31"/>
                    <a:pt x="38" y="30"/>
                  </a:cubicBezTo>
                  <a:cubicBezTo>
                    <a:pt x="38" y="30"/>
                    <a:pt x="37" y="30"/>
                    <a:pt x="37" y="29"/>
                  </a:cubicBezTo>
                  <a:cubicBezTo>
                    <a:pt x="37" y="29"/>
                    <a:pt x="38" y="27"/>
                    <a:pt x="39" y="26"/>
                  </a:cubicBezTo>
                  <a:cubicBezTo>
                    <a:pt x="40" y="24"/>
                    <a:pt x="40" y="24"/>
                    <a:pt x="40" y="24"/>
                  </a:cubicBezTo>
                  <a:cubicBezTo>
                    <a:pt x="40" y="23"/>
                    <a:pt x="38" y="20"/>
                    <a:pt x="37" y="19"/>
                  </a:cubicBezTo>
                  <a:cubicBezTo>
                    <a:pt x="36" y="19"/>
                    <a:pt x="35" y="19"/>
                    <a:pt x="35" y="20"/>
                  </a:cubicBezTo>
                  <a:cubicBezTo>
                    <a:pt x="34" y="21"/>
                    <a:pt x="33" y="22"/>
                    <a:pt x="32" y="24"/>
                  </a:cubicBezTo>
                  <a:cubicBezTo>
                    <a:pt x="31" y="25"/>
                    <a:pt x="30" y="26"/>
                    <a:pt x="29" y="27"/>
                  </a:cubicBezTo>
                  <a:cubicBezTo>
                    <a:pt x="28" y="28"/>
                    <a:pt x="27" y="28"/>
                    <a:pt x="26" y="28"/>
                  </a:cubicBezTo>
                  <a:cubicBezTo>
                    <a:pt x="26" y="28"/>
                    <a:pt x="25" y="28"/>
                    <a:pt x="25" y="28"/>
                  </a:cubicBezTo>
                  <a:cubicBezTo>
                    <a:pt x="25" y="28"/>
                    <a:pt x="25" y="28"/>
                    <a:pt x="25" y="28"/>
                  </a:cubicBezTo>
                  <a:cubicBezTo>
                    <a:pt x="25" y="27"/>
                    <a:pt x="25" y="26"/>
                    <a:pt x="26" y="25"/>
                  </a:cubicBezTo>
                  <a:cubicBezTo>
                    <a:pt x="27" y="25"/>
                    <a:pt x="27" y="25"/>
                    <a:pt x="27" y="25"/>
                  </a:cubicBezTo>
                  <a:cubicBezTo>
                    <a:pt x="28" y="23"/>
                    <a:pt x="30" y="21"/>
                    <a:pt x="30" y="19"/>
                  </a:cubicBezTo>
                  <a:cubicBezTo>
                    <a:pt x="30" y="18"/>
                    <a:pt x="30" y="18"/>
                    <a:pt x="30" y="18"/>
                  </a:cubicBezTo>
                  <a:cubicBezTo>
                    <a:pt x="30" y="17"/>
                    <a:pt x="30" y="16"/>
                    <a:pt x="30" y="16"/>
                  </a:cubicBezTo>
                  <a:cubicBezTo>
                    <a:pt x="30" y="15"/>
                    <a:pt x="30" y="15"/>
                    <a:pt x="30" y="14"/>
                  </a:cubicBezTo>
                  <a:cubicBezTo>
                    <a:pt x="30" y="14"/>
                    <a:pt x="30" y="14"/>
                    <a:pt x="30" y="13"/>
                  </a:cubicBezTo>
                  <a:cubicBezTo>
                    <a:pt x="31" y="12"/>
                    <a:pt x="31" y="12"/>
                    <a:pt x="31" y="12"/>
                  </a:cubicBezTo>
                  <a:cubicBezTo>
                    <a:pt x="32" y="11"/>
                    <a:pt x="32" y="9"/>
                    <a:pt x="33" y="7"/>
                  </a:cubicBezTo>
                  <a:cubicBezTo>
                    <a:pt x="34" y="4"/>
                    <a:pt x="34" y="4"/>
                    <a:pt x="34" y="4"/>
                  </a:cubicBezTo>
                  <a:cubicBezTo>
                    <a:pt x="34" y="3"/>
                    <a:pt x="35" y="2"/>
                    <a:pt x="35" y="1"/>
                  </a:cubicBezTo>
                  <a:cubicBezTo>
                    <a:pt x="35" y="1"/>
                    <a:pt x="34" y="1"/>
                    <a:pt x="34" y="1"/>
                  </a:cubicBezTo>
                  <a:cubicBezTo>
                    <a:pt x="34" y="0"/>
                    <a:pt x="34" y="0"/>
                    <a:pt x="33" y="0"/>
                  </a:cubicBezTo>
                  <a:cubicBezTo>
                    <a:pt x="31" y="0"/>
                    <a:pt x="30" y="1"/>
                    <a:pt x="29" y="2"/>
                  </a:cubicBezTo>
                  <a:close/>
                  <a:moveTo>
                    <a:pt x="27" y="4"/>
                  </a:moveTo>
                  <a:cubicBezTo>
                    <a:pt x="28" y="4"/>
                    <a:pt x="29" y="3"/>
                    <a:pt x="29" y="2"/>
                  </a:cubicBezTo>
                  <a:cubicBezTo>
                    <a:pt x="31" y="1"/>
                    <a:pt x="31" y="0"/>
                    <a:pt x="33" y="1"/>
                  </a:cubicBezTo>
                  <a:cubicBezTo>
                    <a:pt x="33" y="1"/>
                    <a:pt x="34" y="1"/>
                    <a:pt x="34" y="1"/>
                  </a:cubicBezTo>
                  <a:cubicBezTo>
                    <a:pt x="34" y="1"/>
                    <a:pt x="34" y="2"/>
                    <a:pt x="33" y="3"/>
                  </a:cubicBezTo>
                  <a:cubicBezTo>
                    <a:pt x="32" y="6"/>
                    <a:pt x="32" y="6"/>
                    <a:pt x="32" y="6"/>
                  </a:cubicBezTo>
                  <a:cubicBezTo>
                    <a:pt x="32" y="9"/>
                    <a:pt x="31" y="10"/>
                    <a:pt x="30" y="11"/>
                  </a:cubicBezTo>
                  <a:cubicBezTo>
                    <a:pt x="30" y="13"/>
                    <a:pt x="30" y="13"/>
                    <a:pt x="30" y="13"/>
                  </a:cubicBezTo>
                  <a:cubicBezTo>
                    <a:pt x="29" y="14"/>
                    <a:pt x="29" y="15"/>
                    <a:pt x="29" y="16"/>
                  </a:cubicBezTo>
                  <a:cubicBezTo>
                    <a:pt x="30" y="17"/>
                    <a:pt x="30" y="18"/>
                    <a:pt x="30" y="19"/>
                  </a:cubicBezTo>
                  <a:cubicBezTo>
                    <a:pt x="29" y="20"/>
                    <a:pt x="27" y="22"/>
                    <a:pt x="26" y="24"/>
                  </a:cubicBezTo>
                  <a:cubicBezTo>
                    <a:pt x="25" y="25"/>
                    <a:pt x="25" y="25"/>
                    <a:pt x="25" y="25"/>
                  </a:cubicBezTo>
                  <a:cubicBezTo>
                    <a:pt x="24" y="26"/>
                    <a:pt x="24" y="28"/>
                    <a:pt x="25" y="29"/>
                  </a:cubicBezTo>
                  <a:cubicBezTo>
                    <a:pt x="25" y="29"/>
                    <a:pt x="25" y="29"/>
                    <a:pt x="25" y="29"/>
                  </a:cubicBezTo>
                  <a:cubicBezTo>
                    <a:pt x="26" y="29"/>
                    <a:pt x="26" y="29"/>
                    <a:pt x="26" y="29"/>
                  </a:cubicBezTo>
                  <a:cubicBezTo>
                    <a:pt x="27" y="29"/>
                    <a:pt x="28" y="29"/>
                    <a:pt x="29" y="27"/>
                  </a:cubicBezTo>
                  <a:cubicBezTo>
                    <a:pt x="30" y="26"/>
                    <a:pt x="31" y="25"/>
                    <a:pt x="32" y="24"/>
                  </a:cubicBezTo>
                  <a:cubicBezTo>
                    <a:pt x="33" y="23"/>
                    <a:pt x="34" y="22"/>
                    <a:pt x="35" y="20"/>
                  </a:cubicBezTo>
                  <a:cubicBezTo>
                    <a:pt x="35" y="20"/>
                    <a:pt x="36" y="20"/>
                    <a:pt x="36" y="20"/>
                  </a:cubicBezTo>
                  <a:cubicBezTo>
                    <a:pt x="38" y="21"/>
                    <a:pt x="39" y="23"/>
                    <a:pt x="39" y="24"/>
                  </a:cubicBezTo>
                  <a:cubicBezTo>
                    <a:pt x="38" y="26"/>
                    <a:pt x="38" y="26"/>
                    <a:pt x="38" y="26"/>
                  </a:cubicBezTo>
                  <a:cubicBezTo>
                    <a:pt x="37" y="27"/>
                    <a:pt x="36" y="29"/>
                    <a:pt x="37" y="30"/>
                  </a:cubicBezTo>
                  <a:cubicBezTo>
                    <a:pt x="37" y="30"/>
                    <a:pt x="37" y="30"/>
                    <a:pt x="38" y="31"/>
                  </a:cubicBezTo>
                  <a:cubicBezTo>
                    <a:pt x="40" y="31"/>
                    <a:pt x="43" y="29"/>
                    <a:pt x="44" y="28"/>
                  </a:cubicBezTo>
                  <a:cubicBezTo>
                    <a:pt x="44" y="29"/>
                    <a:pt x="43" y="33"/>
                    <a:pt x="43" y="35"/>
                  </a:cubicBezTo>
                  <a:cubicBezTo>
                    <a:pt x="43" y="35"/>
                    <a:pt x="42" y="36"/>
                    <a:pt x="42" y="36"/>
                  </a:cubicBezTo>
                  <a:cubicBezTo>
                    <a:pt x="41" y="36"/>
                    <a:pt x="40" y="36"/>
                    <a:pt x="39" y="38"/>
                  </a:cubicBezTo>
                  <a:cubicBezTo>
                    <a:pt x="39" y="38"/>
                    <a:pt x="39" y="39"/>
                    <a:pt x="39" y="39"/>
                  </a:cubicBezTo>
                  <a:cubicBezTo>
                    <a:pt x="39" y="40"/>
                    <a:pt x="39" y="40"/>
                    <a:pt x="39" y="41"/>
                  </a:cubicBezTo>
                  <a:cubicBezTo>
                    <a:pt x="39" y="41"/>
                    <a:pt x="40" y="41"/>
                    <a:pt x="40" y="42"/>
                  </a:cubicBezTo>
                  <a:cubicBezTo>
                    <a:pt x="40" y="42"/>
                    <a:pt x="40" y="42"/>
                    <a:pt x="40" y="42"/>
                  </a:cubicBezTo>
                  <a:cubicBezTo>
                    <a:pt x="40" y="44"/>
                    <a:pt x="39" y="45"/>
                    <a:pt x="37" y="46"/>
                  </a:cubicBezTo>
                  <a:cubicBezTo>
                    <a:pt x="36" y="47"/>
                    <a:pt x="36" y="47"/>
                    <a:pt x="36" y="47"/>
                  </a:cubicBezTo>
                  <a:cubicBezTo>
                    <a:pt x="36" y="47"/>
                    <a:pt x="36" y="47"/>
                    <a:pt x="36" y="48"/>
                  </a:cubicBezTo>
                  <a:cubicBezTo>
                    <a:pt x="36" y="48"/>
                    <a:pt x="37" y="49"/>
                    <a:pt x="37" y="50"/>
                  </a:cubicBezTo>
                  <a:cubicBezTo>
                    <a:pt x="37" y="50"/>
                    <a:pt x="38" y="51"/>
                    <a:pt x="38" y="51"/>
                  </a:cubicBezTo>
                  <a:cubicBezTo>
                    <a:pt x="38" y="52"/>
                    <a:pt x="38" y="52"/>
                    <a:pt x="38" y="52"/>
                  </a:cubicBezTo>
                  <a:cubicBezTo>
                    <a:pt x="38" y="52"/>
                    <a:pt x="37" y="52"/>
                    <a:pt x="37" y="52"/>
                  </a:cubicBezTo>
                  <a:cubicBezTo>
                    <a:pt x="36" y="52"/>
                    <a:pt x="35" y="52"/>
                    <a:pt x="34" y="52"/>
                  </a:cubicBezTo>
                  <a:cubicBezTo>
                    <a:pt x="33" y="52"/>
                    <a:pt x="32" y="52"/>
                    <a:pt x="32" y="54"/>
                  </a:cubicBezTo>
                  <a:cubicBezTo>
                    <a:pt x="31" y="55"/>
                    <a:pt x="31" y="55"/>
                    <a:pt x="31" y="56"/>
                  </a:cubicBezTo>
                  <a:cubicBezTo>
                    <a:pt x="31" y="58"/>
                    <a:pt x="32" y="60"/>
                    <a:pt x="32" y="60"/>
                  </a:cubicBezTo>
                  <a:cubicBezTo>
                    <a:pt x="32" y="60"/>
                    <a:pt x="32" y="60"/>
                    <a:pt x="32" y="61"/>
                  </a:cubicBezTo>
                  <a:cubicBezTo>
                    <a:pt x="35" y="62"/>
                    <a:pt x="37" y="64"/>
                    <a:pt x="37" y="65"/>
                  </a:cubicBezTo>
                  <a:cubicBezTo>
                    <a:pt x="37" y="65"/>
                    <a:pt x="37" y="65"/>
                    <a:pt x="37" y="65"/>
                  </a:cubicBezTo>
                  <a:cubicBezTo>
                    <a:pt x="37" y="65"/>
                    <a:pt x="36" y="66"/>
                    <a:pt x="35" y="66"/>
                  </a:cubicBezTo>
                  <a:cubicBezTo>
                    <a:pt x="33" y="67"/>
                    <a:pt x="30" y="68"/>
                    <a:pt x="29" y="71"/>
                  </a:cubicBezTo>
                  <a:cubicBezTo>
                    <a:pt x="29" y="72"/>
                    <a:pt x="29" y="72"/>
                    <a:pt x="29" y="72"/>
                  </a:cubicBezTo>
                  <a:cubicBezTo>
                    <a:pt x="28" y="75"/>
                    <a:pt x="28" y="75"/>
                    <a:pt x="27" y="79"/>
                  </a:cubicBezTo>
                  <a:cubicBezTo>
                    <a:pt x="27" y="80"/>
                    <a:pt x="27" y="80"/>
                    <a:pt x="27" y="80"/>
                  </a:cubicBezTo>
                  <a:cubicBezTo>
                    <a:pt x="26" y="84"/>
                    <a:pt x="24" y="85"/>
                    <a:pt x="23" y="87"/>
                  </a:cubicBezTo>
                  <a:cubicBezTo>
                    <a:pt x="22" y="88"/>
                    <a:pt x="22" y="88"/>
                    <a:pt x="22" y="88"/>
                  </a:cubicBezTo>
                  <a:cubicBezTo>
                    <a:pt x="21" y="90"/>
                    <a:pt x="20" y="93"/>
                    <a:pt x="18" y="97"/>
                  </a:cubicBezTo>
                  <a:cubicBezTo>
                    <a:pt x="18" y="97"/>
                    <a:pt x="17" y="102"/>
                    <a:pt x="16" y="104"/>
                  </a:cubicBezTo>
                  <a:cubicBezTo>
                    <a:pt x="15" y="103"/>
                    <a:pt x="14" y="100"/>
                    <a:pt x="13" y="100"/>
                  </a:cubicBezTo>
                  <a:cubicBezTo>
                    <a:pt x="12" y="99"/>
                    <a:pt x="12" y="99"/>
                    <a:pt x="12" y="99"/>
                  </a:cubicBezTo>
                  <a:cubicBezTo>
                    <a:pt x="12" y="99"/>
                    <a:pt x="12" y="98"/>
                    <a:pt x="12" y="97"/>
                  </a:cubicBezTo>
                  <a:cubicBezTo>
                    <a:pt x="12" y="96"/>
                    <a:pt x="12" y="94"/>
                    <a:pt x="13" y="92"/>
                  </a:cubicBezTo>
                  <a:cubicBezTo>
                    <a:pt x="14" y="89"/>
                    <a:pt x="16" y="85"/>
                    <a:pt x="18" y="82"/>
                  </a:cubicBezTo>
                  <a:cubicBezTo>
                    <a:pt x="20" y="78"/>
                    <a:pt x="20" y="78"/>
                    <a:pt x="20" y="78"/>
                  </a:cubicBezTo>
                  <a:cubicBezTo>
                    <a:pt x="20" y="77"/>
                    <a:pt x="21" y="76"/>
                    <a:pt x="21" y="76"/>
                  </a:cubicBezTo>
                  <a:cubicBezTo>
                    <a:pt x="23" y="75"/>
                    <a:pt x="23" y="74"/>
                    <a:pt x="24" y="70"/>
                  </a:cubicBezTo>
                  <a:cubicBezTo>
                    <a:pt x="24" y="68"/>
                    <a:pt x="24" y="67"/>
                    <a:pt x="24" y="66"/>
                  </a:cubicBezTo>
                  <a:cubicBezTo>
                    <a:pt x="24" y="66"/>
                    <a:pt x="24" y="65"/>
                    <a:pt x="24" y="65"/>
                  </a:cubicBezTo>
                  <a:cubicBezTo>
                    <a:pt x="24" y="65"/>
                    <a:pt x="24" y="65"/>
                    <a:pt x="24" y="64"/>
                  </a:cubicBezTo>
                  <a:cubicBezTo>
                    <a:pt x="24" y="63"/>
                    <a:pt x="24" y="62"/>
                    <a:pt x="25" y="61"/>
                  </a:cubicBezTo>
                  <a:cubicBezTo>
                    <a:pt x="26" y="57"/>
                    <a:pt x="26" y="53"/>
                    <a:pt x="26" y="53"/>
                  </a:cubicBezTo>
                  <a:cubicBezTo>
                    <a:pt x="26" y="53"/>
                    <a:pt x="26" y="53"/>
                    <a:pt x="26" y="53"/>
                  </a:cubicBezTo>
                  <a:cubicBezTo>
                    <a:pt x="26" y="53"/>
                    <a:pt x="26" y="53"/>
                    <a:pt x="26" y="53"/>
                  </a:cubicBezTo>
                  <a:cubicBezTo>
                    <a:pt x="26" y="53"/>
                    <a:pt x="26" y="53"/>
                    <a:pt x="26" y="53"/>
                  </a:cubicBezTo>
                  <a:cubicBezTo>
                    <a:pt x="26" y="53"/>
                    <a:pt x="23" y="54"/>
                    <a:pt x="22" y="54"/>
                  </a:cubicBezTo>
                  <a:cubicBezTo>
                    <a:pt x="22" y="53"/>
                    <a:pt x="20" y="49"/>
                    <a:pt x="20" y="49"/>
                  </a:cubicBezTo>
                  <a:cubicBezTo>
                    <a:pt x="19" y="49"/>
                    <a:pt x="19" y="49"/>
                    <a:pt x="19" y="49"/>
                  </a:cubicBezTo>
                  <a:cubicBezTo>
                    <a:pt x="19" y="49"/>
                    <a:pt x="19" y="49"/>
                    <a:pt x="19" y="50"/>
                  </a:cubicBezTo>
                  <a:cubicBezTo>
                    <a:pt x="19" y="50"/>
                    <a:pt x="20" y="53"/>
                    <a:pt x="19" y="54"/>
                  </a:cubicBezTo>
                  <a:cubicBezTo>
                    <a:pt x="16" y="56"/>
                    <a:pt x="16" y="56"/>
                    <a:pt x="16" y="56"/>
                  </a:cubicBezTo>
                  <a:cubicBezTo>
                    <a:pt x="15" y="58"/>
                    <a:pt x="13" y="60"/>
                    <a:pt x="12" y="60"/>
                  </a:cubicBezTo>
                  <a:cubicBezTo>
                    <a:pt x="12" y="60"/>
                    <a:pt x="12" y="59"/>
                    <a:pt x="11" y="59"/>
                  </a:cubicBezTo>
                  <a:cubicBezTo>
                    <a:pt x="11" y="58"/>
                    <a:pt x="10" y="56"/>
                    <a:pt x="10" y="55"/>
                  </a:cubicBezTo>
                  <a:cubicBezTo>
                    <a:pt x="11" y="54"/>
                    <a:pt x="11" y="53"/>
                    <a:pt x="10" y="53"/>
                  </a:cubicBezTo>
                  <a:cubicBezTo>
                    <a:pt x="9" y="52"/>
                    <a:pt x="8" y="52"/>
                    <a:pt x="7" y="52"/>
                  </a:cubicBezTo>
                  <a:cubicBezTo>
                    <a:pt x="4" y="52"/>
                    <a:pt x="4" y="51"/>
                    <a:pt x="3" y="50"/>
                  </a:cubicBezTo>
                  <a:cubicBezTo>
                    <a:pt x="2" y="49"/>
                    <a:pt x="2" y="49"/>
                    <a:pt x="2" y="49"/>
                  </a:cubicBezTo>
                  <a:cubicBezTo>
                    <a:pt x="1" y="48"/>
                    <a:pt x="0" y="44"/>
                    <a:pt x="1" y="41"/>
                  </a:cubicBezTo>
                  <a:cubicBezTo>
                    <a:pt x="1" y="41"/>
                    <a:pt x="1" y="40"/>
                    <a:pt x="2" y="40"/>
                  </a:cubicBezTo>
                  <a:cubicBezTo>
                    <a:pt x="3" y="40"/>
                    <a:pt x="4" y="40"/>
                    <a:pt x="5" y="41"/>
                  </a:cubicBezTo>
                  <a:cubicBezTo>
                    <a:pt x="7" y="41"/>
                    <a:pt x="9" y="42"/>
                    <a:pt x="10" y="41"/>
                  </a:cubicBezTo>
                  <a:cubicBezTo>
                    <a:pt x="12" y="40"/>
                    <a:pt x="14" y="41"/>
                    <a:pt x="15" y="42"/>
                  </a:cubicBezTo>
                  <a:cubicBezTo>
                    <a:pt x="16" y="42"/>
                    <a:pt x="16" y="42"/>
                    <a:pt x="16" y="42"/>
                  </a:cubicBezTo>
                  <a:cubicBezTo>
                    <a:pt x="16" y="42"/>
                    <a:pt x="16" y="42"/>
                    <a:pt x="17" y="41"/>
                  </a:cubicBezTo>
                  <a:cubicBezTo>
                    <a:pt x="18" y="41"/>
                    <a:pt x="19" y="40"/>
                    <a:pt x="19" y="40"/>
                  </a:cubicBezTo>
                  <a:cubicBezTo>
                    <a:pt x="19" y="40"/>
                    <a:pt x="20" y="40"/>
                    <a:pt x="20" y="40"/>
                  </a:cubicBezTo>
                  <a:cubicBezTo>
                    <a:pt x="21" y="41"/>
                    <a:pt x="21" y="42"/>
                    <a:pt x="22" y="41"/>
                  </a:cubicBezTo>
                  <a:cubicBezTo>
                    <a:pt x="23" y="41"/>
                    <a:pt x="24" y="41"/>
                    <a:pt x="24" y="40"/>
                  </a:cubicBezTo>
                  <a:cubicBezTo>
                    <a:pt x="25" y="39"/>
                    <a:pt x="28" y="37"/>
                    <a:pt x="28" y="37"/>
                  </a:cubicBezTo>
                  <a:cubicBezTo>
                    <a:pt x="28" y="37"/>
                    <a:pt x="28" y="37"/>
                    <a:pt x="28" y="36"/>
                  </a:cubicBezTo>
                  <a:cubicBezTo>
                    <a:pt x="28" y="36"/>
                    <a:pt x="28" y="36"/>
                    <a:pt x="28" y="36"/>
                  </a:cubicBezTo>
                  <a:cubicBezTo>
                    <a:pt x="26" y="34"/>
                    <a:pt x="24" y="30"/>
                    <a:pt x="24" y="29"/>
                  </a:cubicBezTo>
                  <a:cubicBezTo>
                    <a:pt x="24" y="29"/>
                    <a:pt x="24" y="29"/>
                    <a:pt x="24" y="29"/>
                  </a:cubicBezTo>
                  <a:cubicBezTo>
                    <a:pt x="24" y="29"/>
                    <a:pt x="24" y="29"/>
                    <a:pt x="24" y="29"/>
                  </a:cubicBezTo>
                  <a:cubicBezTo>
                    <a:pt x="22" y="28"/>
                    <a:pt x="21" y="23"/>
                    <a:pt x="21" y="21"/>
                  </a:cubicBezTo>
                  <a:cubicBezTo>
                    <a:pt x="21" y="18"/>
                    <a:pt x="21" y="18"/>
                    <a:pt x="21" y="18"/>
                  </a:cubicBezTo>
                  <a:cubicBezTo>
                    <a:pt x="21" y="17"/>
                    <a:pt x="21" y="17"/>
                    <a:pt x="21" y="17"/>
                  </a:cubicBezTo>
                  <a:cubicBezTo>
                    <a:pt x="21" y="17"/>
                    <a:pt x="21" y="17"/>
                    <a:pt x="20" y="16"/>
                  </a:cubicBezTo>
                  <a:cubicBezTo>
                    <a:pt x="19" y="15"/>
                    <a:pt x="18" y="14"/>
                    <a:pt x="18" y="13"/>
                  </a:cubicBezTo>
                  <a:cubicBezTo>
                    <a:pt x="17" y="13"/>
                    <a:pt x="17" y="13"/>
                    <a:pt x="16" y="13"/>
                  </a:cubicBezTo>
                  <a:cubicBezTo>
                    <a:pt x="14" y="14"/>
                    <a:pt x="13" y="14"/>
                    <a:pt x="11" y="13"/>
                  </a:cubicBezTo>
                  <a:cubicBezTo>
                    <a:pt x="11" y="13"/>
                    <a:pt x="10" y="13"/>
                    <a:pt x="10" y="12"/>
                  </a:cubicBezTo>
                  <a:cubicBezTo>
                    <a:pt x="10" y="12"/>
                    <a:pt x="13" y="10"/>
                    <a:pt x="15" y="9"/>
                  </a:cubicBezTo>
                  <a:cubicBezTo>
                    <a:pt x="16" y="8"/>
                    <a:pt x="16" y="8"/>
                    <a:pt x="16" y="8"/>
                  </a:cubicBezTo>
                  <a:cubicBezTo>
                    <a:pt x="18" y="8"/>
                    <a:pt x="18" y="8"/>
                    <a:pt x="19" y="8"/>
                  </a:cubicBezTo>
                  <a:cubicBezTo>
                    <a:pt x="19" y="8"/>
                    <a:pt x="19" y="10"/>
                    <a:pt x="19" y="11"/>
                  </a:cubicBezTo>
                  <a:cubicBezTo>
                    <a:pt x="19" y="11"/>
                    <a:pt x="19" y="12"/>
                    <a:pt x="19" y="12"/>
                  </a:cubicBezTo>
                  <a:cubicBezTo>
                    <a:pt x="19" y="13"/>
                    <a:pt x="20" y="15"/>
                    <a:pt x="20" y="15"/>
                  </a:cubicBezTo>
                  <a:cubicBezTo>
                    <a:pt x="20" y="15"/>
                    <a:pt x="21" y="15"/>
                    <a:pt x="21" y="15"/>
                  </a:cubicBezTo>
                  <a:cubicBezTo>
                    <a:pt x="21" y="15"/>
                    <a:pt x="21" y="15"/>
                    <a:pt x="21" y="15"/>
                  </a:cubicBezTo>
                  <a:cubicBezTo>
                    <a:pt x="21" y="15"/>
                    <a:pt x="22" y="14"/>
                    <a:pt x="24" y="11"/>
                  </a:cubicBezTo>
                  <a:cubicBezTo>
                    <a:pt x="24" y="9"/>
                    <a:pt x="23" y="8"/>
                    <a:pt x="22" y="7"/>
                  </a:cubicBezTo>
                  <a:cubicBezTo>
                    <a:pt x="21" y="7"/>
                    <a:pt x="21" y="6"/>
                    <a:pt x="21" y="6"/>
                  </a:cubicBezTo>
                  <a:cubicBezTo>
                    <a:pt x="21" y="5"/>
                    <a:pt x="22" y="5"/>
                    <a:pt x="23" y="5"/>
                  </a:cubicBezTo>
                  <a:cubicBezTo>
                    <a:pt x="24" y="5"/>
                    <a:pt x="26" y="5"/>
                    <a:pt x="27" y="4"/>
                  </a:cubicBezTo>
                  <a:close/>
                  <a:moveTo>
                    <a:pt x="23" y="29"/>
                  </a:moveTo>
                  <a:cubicBezTo>
                    <a:pt x="23" y="29"/>
                    <a:pt x="23" y="29"/>
                    <a:pt x="23" y="29"/>
                  </a:cubicBezTo>
                  <a:cubicBezTo>
                    <a:pt x="23" y="29"/>
                    <a:pt x="23" y="29"/>
                    <a:pt x="23" y="29"/>
                  </a:cubicBezTo>
                  <a:cubicBezTo>
                    <a:pt x="23" y="29"/>
                    <a:pt x="23" y="29"/>
                    <a:pt x="23" y="2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5040" y="396"/>
              <a:ext cx="49" cy="65"/>
            </a:xfrm>
            <a:custGeom>
              <a:avLst/>
              <a:gdLst>
                <a:gd name="T0" fmla="*/ 14 w 17"/>
                <a:gd name="T1" fmla="*/ 0 h 22"/>
                <a:gd name="T2" fmla="*/ 9 w 17"/>
                <a:gd name="T3" fmla="*/ 4 h 22"/>
                <a:gd name="T4" fmla="*/ 8 w 17"/>
                <a:gd name="T5" fmla="*/ 5 h 22"/>
                <a:gd name="T6" fmla="*/ 5 w 17"/>
                <a:gd name="T7" fmla="*/ 10 h 22"/>
                <a:gd name="T8" fmla="*/ 5 w 17"/>
                <a:gd name="T9" fmla="*/ 11 h 22"/>
                <a:gd name="T10" fmla="*/ 3 w 17"/>
                <a:gd name="T11" fmla="*/ 15 h 22"/>
                <a:gd name="T12" fmla="*/ 0 w 17"/>
                <a:gd name="T13" fmla="*/ 19 h 22"/>
                <a:gd name="T14" fmla="*/ 0 w 17"/>
                <a:gd name="T15" fmla="*/ 19 h 22"/>
                <a:gd name="T16" fmla="*/ 5 w 17"/>
                <a:gd name="T17" fmla="*/ 21 h 22"/>
                <a:gd name="T18" fmla="*/ 7 w 17"/>
                <a:gd name="T19" fmla="*/ 22 h 22"/>
                <a:gd name="T20" fmla="*/ 8 w 17"/>
                <a:gd name="T21" fmla="*/ 22 h 22"/>
                <a:gd name="T22" fmla="*/ 9 w 17"/>
                <a:gd name="T23" fmla="*/ 21 h 22"/>
                <a:gd name="T24" fmla="*/ 10 w 17"/>
                <a:gd name="T25" fmla="*/ 18 h 22"/>
                <a:gd name="T26" fmla="*/ 11 w 17"/>
                <a:gd name="T27" fmla="*/ 14 h 22"/>
                <a:gd name="T28" fmla="*/ 13 w 17"/>
                <a:gd name="T29" fmla="*/ 10 h 22"/>
                <a:gd name="T30" fmla="*/ 15 w 17"/>
                <a:gd name="T31" fmla="*/ 6 h 22"/>
                <a:gd name="T32" fmla="*/ 16 w 17"/>
                <a:gd name="T33" fmla="*/ 1 h 22"/>
                <a:gd name="T34" fmla="*/ 14 w 17"/>
                <a:gd name="T35" fmla="*/ 0 h 22"/>
                <a:gd name="T36" fmla="*/ 3 w 17"/>
                <a:gd name="T37" fmla="*/ 16 h 22"/>
                <a:gd name="T38" fmla="*/ 5 w 17"/>
                <a:gd name="T39" fmla="*/ 11 h 22"/>
                <a:gd name="T40" fmla="*/ 5 w 17"/>
                <a:gd name="T41" fmla="*/ 10 h 22"/>
                <a:gd name="T42" fmla="*/ 8 w 17"/>
                <a:gd name="T43" fmla="*/ 5 h 22"/>
                <a:gd name="T44" fmla="*/ 9 w 17"/>
                <a:gd name="T45" fmla="*/ 4 h 22"/>
                <a:gd name="T46" fmla="*/ 14 w 17"/>
                <a:gd name="T47" fmla="*/ 1 h 22"/>
                <a:gd name="T48" fmla="*/ 16 w 17"/>
                <a:gd name="T49" fmla="*/ 1 h 22"/>
                <a:gd name="T50" fmla="*/ 14 w 17"/>
                <a:gd name="T51" fmla="*/ 6 h 22"/>
                <a:gd name="T52" fmla="*/ 12 w 17"/>
                <a:gd name="T53" fmla="*/ 10 h 22"/>
                <a:gd name="T54" fmla="*/ 10 w 17"/>
                <a:gd name="T55" fmla="*/ 14 h 22"/>
                <a:gd name="T56" fmla="*/ 9 w 17"/>
                <a:gd name="T57" fmla="*/ 18 h 22"/>
                <a:gd name="T58" fmla="*/ 8 w 17"/>
                <a:gd name="T59" fmla="*/ 21 h 22"/>
                <a:gd name="T60" fmla="*/ 8 w 17"/>
                <a:gd name="T61" fmla="*/ 22 h 22"/>
                <a:gd name="T62" fmla="*/ 7 w 17"/>
                <a:gd name="T63" fmla="*/ 21 h 22"/>
                <a:gd name="T64" fmla="*/ 5 w 17"/>
                <a:gd name="T65" fmla="*/ 20 h 22"/>
                <a:gd name="T66" fmla="*/ 1 w 17"/>
                <a:gd name="T67" fmla="*/ 19 h 22"/>
                <a:gd name="T68" fmla="*/ 3 w 17"/>
                <a:gd name="T6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2">
                  <a:moveTo>
                    <a:pt x="14" y="0"/>
                  </a:moveTo>
                  <a:cubicBezTo>
                    <a:pt x="11" y="1"/>
                    <a:pt x="10" y="2"/>
                    <a:pt x="9" y="4"/>
                  </a:cubicBezTo>
                  <a:cubicBezTo>
                    <a:pt x="8" y="5"/>
                    <a:pt x="8" y="5"/>
                    <a:pt x="8" y="5"/>
                  </a:cubicBezTo>
                  <a:cubicBezTo>
                    <a:pt x="7" y="6"/>
                    <a:pt x="5" y="8"/>
                    <a:pt x="5" y="10"/>
                  </a:cubicBezTo>
                  <a:cubicBezTo>
                    <a:pt x="5" y="11"/>
                    <a:pt x="5" y="11"/>
                    <a:pt x="5" y="11"/>
                  </a:cubicBezTo>
                  <a:cubicBezTo>
                    <a:pt x="4" y="13"/>
                    <a:pt x="4" y="15"/>
                    <a:pt x="3" y="15"/>
                  </a:cubicBezTo>
                  <a:cubicBezTo>
                    <a:pt x="1" y="16"/>
                    <a:pt x="0" y="19"/>
                    <a:pt x="0" y="19"/>
                  </a:cubicBezTo>
                  <a:cubicBezTo>
                    <a:pt x="0" y="19"/>
                    <a:pt x="0" y="19"/>
                    <a:pt x="0" y="19"/>
                  </a:cubicBezTo>
                  <a:cubicBezTo>
                    <a:pt x="1" y="20"/>
                    <a:pt x="3" y="21"/>
                    <a:pt x="5" y="21"/>
                  </a:cubicBezTo>
                  <a:cubicBezTo>
                    <a:pt x="6" y="21"/>
                    <a:pt x="6" y="21"/>
                    <a:pt x="7" y="22"/>
                  </a:cubicBezTo>
                  <a:cubicBezTo>
                    <a:pt x="7" y="22"/>
                    <a:pt x="7" y="22"/>
                    <a:pt x="8" y="22"/>
                  </a:cubicBezTo>
                  <a:cubicBezTo>
                    <a:pt x="8" y="22"/>
                    <a:pt x="9" y="22"/>
                    <a:pt x="9" y="21"/>
                  </a:cubicBezTo>
                  <a:cubicBezTo>
                    <a:pt x="10" y="19"/>
                    <a:pt x="10" y="19"/>
                    <a:pt x="10" y="18"/>
                  </a:cubicBezTo>
                  <a:cubicBezTo>
                    <a:pt x="10" y="17"/>
                    <a:pt x="10" y="16"/>
                    <a:pt x="11" y="14"/>
                  </a:cubicBezTo>
                  <a:cubicBezTo>
                    <a:pt x="12" y="13"/>
                    <a:pt x="12" y="11"/>
                    <a:pt x="13" y="10"/>
                  </a:cubicBezTo>
                  <a:cubicBezTo>
                    <a:pt x="13" y="9"/>
                    <a:pt x="14" y="8"/>
                    <a:pt x="15" y="6"/>
                  </a:cubicBezTo>
                  <a:cubicBezTo>
                    <a:pt x="16" y="5"/>
                    <a:pt x="17" y="2"/>
                    <a:pt x="16" y="1"/>
                  </a:cubicBezTo>
                  <a:cubicBezTo>
                    <a:pt x="16" y="0"/>
                    <a:pt x="15" y="0"/>
                    <a:pt x="14" y="0"/>
                  </a:cubicBezTo>
                  <a:close/>
                  <a:moveTo>
                    <a:pt x="3" y="16"/>
                  </a:moveTo>
                  <a:cubicBezTo>
                    <a:pt x="4" y="15"/>
                    <a:pt x="5" y="13"/>
                    <a:pt x="5" y="11"/>
                  </a:cubicBezTo>
                  <a:cubicBezTo>
                    <a:pt x="5" y="10"/>
                    <a:pt x="5" y="10"/>
                    <a:pt x="5" y="10"/>
                  </a:cubicBezTo>
                  <a:cubicBezTo>
                    <a:pt x="6" y="9"/>
                    <a:pt x="7" y="7"/>
                    <a:pt x="8" y="5"/>
                  </a:cubicBezTo>
                  <a:cubicBezTo>
                    <a:pt x="9" y="4"/>
                    <a:pt x="9" y="4"/>
                    <a:pt x="9" y="4"/>
                  </a:cubicBezTo>
                  <a:cubicBezTo>
                    <a:pt x="10" y="3"/>
                    <a:pt x="11" y="1"/>
                    <a:pt x="14" y="1"/>
                  </a:cubicBezTo>
                  <a:cubicBezTo>
                    <a:pt x="15" y="1"/>
                    <a:pt x="15" y="1"/>
                    <a:pt x="16" y="1"/>
                  </a:cubicBezTo>
                  <a:cubicBezTo>
                    <a:pt x="16" y="2"/>
                    <a:pt x="15" y="4"/>
                    <a:pt x="14" y="6"/>
                  </a:cubicBezTo>
                  <a:cubicBezTo>
                    <a:pt x="13" y="7"/>
                    <a:pt x="13" y="8"/>
                    <a:pt x="12" y="10"/>
                  </a:cubicBezTo>
                  <a:cubicBezTo>
                    <a:pt x="12" y="11"/>
                    <a:pt x="11" y="12"/>
                    <a:pt x="10" y="14"/>
                  </a:cubicBezTo>
                  <a:cubicBezTo>
                    <a:pt x="9" y="16"/>
                    <a:pt x="9" y="17"/>
                    <a:pt x="9" y="18"/>
                  </a:cubicBezTo>
                  <a:cubicBezTo>
                    <a:pt x="9" y="19"/>
                    <a:pt x="9" y="19"/>
                    <a:pt x="8" y="21"/>
                  </a:cubicBezTo>
                  <a:cubicBezTo>
                    <a:pt x="8" y="21"/>
                    <a:pt x="8" y="22"/>
                    <a:pt x="8" y="22"/>
                  </a:cubicBezTo>
                  <a:cubicBezTo>
                    <a:pt x="7" y="22"/>
                    <a:pt x="7" y="21"/>
                    <a:pt x="7" y="21"/>
                  </a:cubicBezTo>
                  <a:cubicBezTo>
                    <a:pt x="6" y="21"/>
                    <a:pt x="6" y="20"/>
                    <a:pt x="5" y="20"/>
                  </a:cubicBezTo>
                  <a:cubicBezTo>
                    <a:pt x="3" y="20"/>
                    <a:pt x="1" y="20"/>
                    <a:pt x="1" y="19"/>
                  </a:cubicBezTo>
                  <a:cubicBezTo>
                    <a:pt x="1" y="19"/>
                    <a:pt x="2" y="17"/>
                    <a:pt x="3" y="1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5040" y="484"/>
              <a:ext cx="32" cy="20"/>
            </a:xfrm>
            <a:custGeom>
              <a:avLst/>
              <a:gdLst>
                <a:gd name="T0" fmla="*/ 3 w 11"/>
                <a:gd name="T1" fmla="*/ 1 h 7"/>
                <a:gd name="T2" fmla="*/ 3 w 11"/>
                <a:gd name="T3" fmla="*/ 1 h 7"/>
                <a:gd name="T4" fmla="*/ 0 w 11"/>
                <a:gd name="T5" fmla="*/ 4 h 7"/>
                <a:gd name="T6" fmla="*/ 1 w 11"/>
                <a:gd name="T7" fmla="*/ 6 h 7"/>
                <a:gd name="T8" fmla="*/ 5 w 11"/>
                <a:gd name="T9" fmla="*/ 7 h 7"/>
                <a:gd name="T10" fmla="*/ 5 w 11"/>
                <a:gd name="T11" fmla="*/ 6 h 7"/>
                <a:gd name="T12" fmla="*/ 8 w 11"/>
                <a:gd name="T13" fmla="*/ 6 h 7"/>
                <a:gd name="T14" fmla="*/ 11 w 11"/>
                <a:gd name="T15" fmla="*/ 6 h 7"/>
                <a:gd name="T16" fmla="*/ 8 w 11"/>
                <a:gd name="T17" fmla="*/ 1 h 7"/>
                <a:gd name="T18" fmla="*/ 3 w 11"/>
                <a:gd name="T19" fmla="*/ 1 h 7"/>
                <a:gd name="T20" fmla="*/ 8 w 11"/>
                <a:gd name="T21" fmla="*/ 1 h 7"/>
                <a:gd name="T22" fmla="*/ 10 w 11"/>
                <a:gd name="T23" fmla="*/ 5 h 7"/>
                <a:gd name="T24" fmla="*/ 8 w 11"/>
                <a:gd name="T25" fmla="*/ 6 h 7"/>
                <a:gd name="T26" fmla="*/ 5 w 11"/>
                <a:gd name="T27" fmla="*/ 6 h 7"/>
                <a:gd name="T28" fmla="*/ 5 w 11"/>
                <a:gd name="T29" fmla="*/ 6 h 7"/>
                <a:gd name="T30" fmla="*/ 1 w 11"/>
                <a:gd name="T31" fmla="*/ 6 h 7"/>
                <a:gd name="T32" fmla="*/ 1 w 11"/>
                <a:gd name="T33" fmla="*/ 5 h 7"/>
                <a:gd name="T34" fmla="*/ 1 w 11"/>
                <a:gd name="T35" fmla="*/ 5 h 7"/>
                <a:gd name="T36" fmla="*/ 3 w 11"/>
                <a:gd name="T37" fmla="*/ 1 h 7"/>
                <a:gd name="T38" fmla="*/ 8 w 11"/>
                <a:gd name="T3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7">
                  <a:moveTo>
                    <a:pt x="3" y="1"/>
                  </a:moveTo>
                  <a:cubicBezTo>
                    <a:pt x="3" y="1"/>
                    <a:pt x="3" y="1"/>
                    <a:pt x="3" y="1"/>
                  </a:cubicBezTo>
                  <a:cubicBezTo>
                    <a:pt x="3" y="1"/>
                    <a:pt x="1" y="2"/>
                    <a:pt x="0" y="4"/>
                  </a:cubicBezTo>
                  <a:cubicBezTo>
                    <a:pt x="0" y="5"/>
                    <a:pt x="0" y="6"/>
                    <a:pt x="1" y="6"/>
                  </a:cubicBezTo>
                  <a:cubicBezTo>
                    <a:pt x="1" y="7"/>
                    <a:pt x="3" y="7"/>
                    <a:pt x="5" y="7"/>
                  </a:cubicBezTo>
                  <a:cubicBezTo>
                    <a:pt x="5" y="6"/>
                    <a:pt x="5" y="6"/>
                    <a:pt x="5" y="6"/>
                  </a:cubicBezTo>
                  <a:cubicBezTo>
                    <a:pt x="6" y="6"/>
                    <a:pt x="7" y="6"/>
                    <a:pt x="8" y="6"/>
                  </a:cubicBezTo>
                  <a:cubicBezTo>
                    <a:pt x="9" y="7"/>
                    <a:pt x="10" y="7"/>
                    <a:pt x="11" y="6"/>
                  </a:cubicBezTo>
                  <a:cubicBezTo>
                    <a:pt x="11" y="4"/>
                    <a:pt x="10" y="2"/>
                    <a:pt x="8" y="1"/>
                  </a:cubicBezTo>
                  <a:cubicBezTo>
                    <a:pt x="7" y="0"/>
                    <a:pt x="3" y="1"/>
                    <a:pt x="3" y="1"/>
                  </a:cubicBezTo>
                  <a:close/>
                  <a:moveTo>
                    <a:pt x="8" y="1"/>
                  </a:moveTo>
                  <a:cubicBezTo>
                    <a:pt x="9" y="2"/>
                    <a:pt x="11" y="4"/>
                    <a:pt x="10" y="5"/>
                  </a:cubicBezTo>
                  <a:cubicBezTo>
                    <a:pt x="10" y="6"/>
                    <a:pt x="9" y="6"/>
                    <a:pt x="8" y="6"/>
                  </a:cubicBezTo>
                  <a:cubicBezTo>
                    <a:pt x="7" y="6"/>
                    <a:pt x="6" y="6"/>
                    <a:pt x="5" y="6"/>
                  </a:cubicBezTo>
                  <a:cubicBezTo>
                    <a:pt x="5" y="6"/>
                    <a:pt x="5" y="6"/>
                    <a:pt x="5" y="6"/>
                  </a:cubicBezTo>
                  <a:cubicBezTo>
                    <a:pt x="3" y="6"/>
                    <a:pt x="2" y="6"/>
                    <a:pt x="1" y="6"/>
                  </a:cubicBezTo>
                  <a:cubicBezTo>
                    <a:pt x="1" y="6"/>
                    <a:pt x="1" y="5"/>
                    <a:pt x="1" y="5"/>
                  </a:cubicBezTo>
                  <a:cubicBezTo>
                    <a:pt x="1" y="5"/>
                    <a:pt x="1" y="5"/>
                    <a:pt x="1" y="5"/>
                  </a:cubicBezTo>
                  <a:cubicBezTo>
                    <a:pt x="1" y="2"/>
                    <a:pt x="3" y="1"/>
                    <a:pt x="3" y="1"/>
                  </a:cubicBezTo>
                  <a:cubicBezTo>
                    <a:pt x="4" y="1"/>
                    <a:pt x="7" y="1"/>
                    <a:pt x="8"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4987" y="429"/>
              <a:ext cx="50" cy="96"/>
            </a:xfrm>
            <a:custGeom>
              <a:avLst/>
              <a:gdLst>
                <a:gd name="T0" fmla="*/ 12 w 17"/>
                <a:gd name="T1" fmla="*/ 1 h 33"/>
                <a:gd name="T2" fmla="*/ 7 w 17"/>
                <a:gd name="T3" fmla="*/ 8 h 33"/>
                <a:gd name="T4" fmla="*/ 7 w 17"/>
                <a:gd name="T5" fmla="*/ 13 h 33"/>
                <a:gd name="T6" fmla="*/ 6 w 17"/>
                <a:gd name="T7" fmla="*/ 13 h 33"/>
                <a:gd name="T8" fmla="*/ 2 w 17"/>
                <a:gd name="T9" fmla="*/ 13 h 33"/>
                <a:gd name="T10" fmla="*/ 0 w 17"/>
                <a:gd name="T11" fmla="*/ 18 h 33"/>
                <a:gd name="T12" fmla="*/ 0 w 17"/>
                <a:gd name="T13" fmla="*/ 19 h 33"/>
                <a:gd name="T14" fmla="*/ 2 w 17"/>
                <a:gd name="T15" fmla="*/ 20 h 33"/>
                <a:gd name="T16" fmla="*/ 2 w 17"/>
                <a:gd name="T17" fmla="*/ 22 h 33"/>
                <a:gd name="T18" fmla="*/ 1 w 17"/>
                <a:gd name="T19" fmla="*/ 29 h 33"/>
                <a:gd name="T20" fmla="*/ 2 w 17"/>
                <a:gd name="T21" fmla="*/ 32 h 33"/>
                <a:gd name="T22" fmla="*/ 7 w 17"/>
                <a:gd name="T23" fmla="*/ 33 h 33"/>
                <a:gd name="T24" fmla="*/ 11 w 17"/>
                <a:gd name="T25" fmla="*/ 29 h 33"/>
                <a:gd name="T26" fmla="*/ 12 w 17"/>
                <a:gd name="T27" fmla="*/ 26 h 33"/>
                <a:gd name="T28" fmla="*/ 11 w 17"/>
                <a:gd name="T29" fmla="*/ 23 h 33"/>
                <a:gd name="T30" fmla="*/ 11 w 17"/>
                <a:gd name="T31" fmla="*/ 21 h 33"/>
                <a:gd name="T32" fmla="*/ 10 w 17"/>
                <a:gd name="T33" fmla="*/ 18 h 33"/>
                <a:gd name="T34" fmla="*/ 10 w 17"/>
                <a:gd name="T35" fmla="*/ 18 h 33"/>
                <a:gd name="T36" fmla="*/ 11 w 17"/>
                <a:gd name="T37" fmla="*/ 15 h 33"/>
                <a:gd name="T38" fmla="*/ 11 w 17"/>
                <a:gd name="T39" fmla="*/ 14 h 33"/>
                <a:gd name="T40" fmla="*/ 12 w 17"/>
                <a:gd name="T41" fmla="*/ 14 h 33"/>
                <a:gd name="T42" fmla="*/ 14 w 17"/>
                <a:gd name="T43" fmla="*/ 13 h 33"/>
                <a:gd name="T44" fmla="*/ 17 w 17"/>
                <a:gd name="T45" fmla="*/ 6 h 33"/>
                <a:gd name="T46" fmla="*/ 15 w 17"/>
                <a:gd name="T47" fmla="*/ 1 h 33"/>
                <a:gd name="T48" fmla="*/ 12 w 17"/>
                <a:gd name="T49" fmla="*/ 1 h 33"/>
                <a:gd name="T50" fmla="*/ 8 w 17"/>
                <a:gd name="T51" fmla="*/ 13 h 33"/>
                <a:gd name="T52" fmla="*/ 8 w 17"/>
                <a:gd name="T53" fmla="*/ 8 h 33"/>
                <a:gd name="T54" fmla="*/ 12 w 17"/>
                <a:gd name="T55" fmla="*/ 2 h 33"/>
                <a:gd name="T56" fmla="*/ 14 w 17"/>
                <a:gd name="T57" fmla="*/ 2 h 33"/>
                <a:gd name="T58" fmla="*/ 17 w 17"/>
                <a:gd name="T59" fmla="*/ 6 h 33"/>
                <a:gd name="T60" fmla="*/ 14 w 17"/>
                <a:gd name="T61" fmla="*/ 13 h 33"/>
                <a:gd name="T62" fmla="*/ 12 w 17"/>
                <a:gd name="T63" fmla="*/ 14 h 33"/>
                <a:gd name="T64" fmla="*/ 12 w 17"/>
                <a:gd name="T65" fmla="*/ 13 h 33"/>
                <a:gd name="T66" fmla="*/ 11 w 17"/>
                <a:gd name="T67" fmla="*/ 13 h 33"/>
                <a:gd name="T68" fmla="*/ 11 w 17"/>
                <a:gd name="T69" fmla="*/ 13 h 33"/>
                <a:gd name="T70" fmla="*/ 11 w 17"/>
                <a:gd name="T71" fmla="*/ 15 h 33"/>
                <a:gd name="T72" fmla="*/ 10 w 17"/>
                <a:gd name="T73" fmla="*/ 17 h 33"/>
                <a:gd name="T74" fmla="*/ 10 w 17"/>
                <a:gd name="T75" fmla="*/ 21 h 33"/>
                <a:gd name="T76" fmla="*/ 11 w 17"/>
                <a:gd name="T77" fmla="*/ 24 h 33"/>
                <a:gd name="T78" fmla="*/ 11 w 17"/>
                <a:gd name="T79" fmla="*/ 29 h 33"/>
                <a:gd name="T80" fmla="*/ 7 w 17"/>
                <a:gd name="T81" fmla="*/ 32 h 33"/>
                <a:gd name="T82" fmla="*/ 2 w 17"/>
                <a:gd name="T83" fmla="*/ 32 h 33"/>
                <a:gd name="T84" fmla="*/ 1 w 17"/>
                <a:gd name="T85" fmla="*/ 29 h 33"/>
                <a:gd name="T86" fmla="*/ 1 w 17"/>
                <a:gd name="T87" fmla="*/ 29 h 33"/>
                <a:gd name="T88" fmla="*/ 2 w 17"/>
                <a:gd name="T89" fmla="*/ 22 h 33"/>
                <a:gd name="T90" fmla="*/ 2 w 17"/>
                <a:gd name="T91" fmla="*/ 21 h 33"/>
                <a:gd name="T92" fmla="*/ 2 w 17"/>
                <a:gd name="T93" fmla="*/ 19 h 33"/>
                <a:gd name="T94" fmla="*/ 1 w 17"/>
                <a:gd name="T95" fmla="*/ 18 h 33"/>
                <a:gd name="T96" fmla="*/ 3 w 17"/>
                <a:gd name="T97" fmla="*/ 14 h 33"/>
                <a:gd name="T98" fmla="*/ 5 w 17"/>
                <a:gd name="T99" fmla="*/ 14 h 33"/>
                <a:gd name="T100" fmla="*/ 8 w 17"/>
                <a:gd name="T10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33">
                  <a:moveTo>
                    <a:pt x="12" y="1"/>
                  </a:moveTo>
                  <a:cubicBezTo>
                    <a:pt x="9" y="4"/>
                    <a:pt x="7" y="7"/>
                    <a:pt x="7" y="8"/>
                  </a:cubicBezTo>
                  <a:cubicBezTo>
                    <a:pt x="8" y="10"/>
                    <a:pt x="8" y="12"/>
                    <a:pt x="7" y="13"/>
                  </a:cubicBezTo>
                  <a:cubicBezTo>
                    <a:pt x="7" y="13"/>
                    <a:pt x="6" y="13"/>
                    <a:pt x="6" y="13"/>
                  </a:cubicBezTo>
                  <a:cubicBezTo>
                    <a:pt x="6" y="13"/>
                    <a:pt x="4" y="12"/>
                    <a:pt x="2" y="13"/>
                  </a:cubicBezTo>
                  <a:cubicBezTo>
                    <a:pt x="1" y="14"/>
                    <a:pt x="0" y="18"/>
                    <a:pt x="0" y="18"/>
                  </a:cubicBezTo>
                  <a:cubicBezTo>
                    <a:pt x="0" y="19"/>
                    <a:pt x="0" y="19"/>
                    <a:pt x="0" y="19"/>
                  </a:cubicBezTo>
                  <a:cubicBezTo>
                    <a:pt x="0" y="19"/>
                    <a:pt x="1" y="19"/>
                    <a:pt x="2" y="20"/>
                  </a:cubicBezTo>
                  <a:cubicBezTo>
                    <a:pt x="2" y="20"/>
                    <a:pt x="2" y="21"/>
                    <a:pt x="2" y="22"/>
                  </a:cubicBezTo>
                  <a:cubicBezTo>
                    <a:pt x="1" y="24"/>
                    <a:pt x="1" y="28"/>
                    <a:pt x="1" y="29"/>
                  </a:cubicBezTo>
                  <a:cubicBezTo>
                    <a:pt x="1" y="30"/>
                    <a:pt x="1" y="32"/>
                    <a:pt x="2" y="32"/>
                  </a:cubicBezTo>
                  <a:cubicBezTo>
                    <a:pt x="3" y="33"/>
                    <a:pt x="5" y="33"/>
                    <a:pt x="7" y="33"/>
                  </a:cubicBezTo>
                  <a:cubicBezTo>
                    <a:pt x="9" y="32"/>
                    <a:pt x="10" y="31"/>
                    <a:pt x="11" y="29"/>
                  </a:cubicBezTo>
                  <a:cubicBezTo>
                    <a:pt x="12" y="29"/>
                    <a:pt x="12" y="28"/>
                    <a:pt x="12" y="26"/>
                  </a:cubicBezTo>
                  <a:cubicBezTo>
                    <a:pt x="12" y="26"/>
                    <a:pt x="12" y="24"/>
                    <a:pt x="11" y="23"/>
                  </a:cubicBezTo>
                  <a:cubicBezTo>
                    <a:pt x="11" y="21"/>
                    <a:pt x="11" y="21"/>
                    <a:pt x="11" y="21"/>
                  </a:cubicBezTo>
                  <a:cubicBezTo>
                    <a:pt x="10" y="20"/>
                    <a:pt x="10" y="19"/>
                    <a:pt x="10" y="18"/>
                  </a:cubicBezTo>
                  <a:cubicBezTo>
                    <a:pt x="10" y="18"/>
                    <a:pt x="10" y="18"/>
                    <a:pt x="10" y="18"/>
                  </a:cubicBezTo>
                  <a:cubicBezTo>
                    <a:pt x="11" y="17"/>
                    <a:pt x="11" y="16"/>
                    <a:pt x="11" y="15"/>
                  </a:cubicBezTo>
                  <a:cubicBezTo>
                    <a:pt x="11" y="15"/>
                    <a:pt x="11" y="14"/>
                    <a:pt x="11" y="14"/>
                  </a:cubicBezTo>
                  <a:cubicBezTo>
                    <a:pt x="12" y="14"/>
                    <a:pt x="12" y="14"/>
                    <a:pt x="12" y="14"/>
                  </a:cubicBezTo>
                  <a:cubicBezTo>
                    <a:pt x="13" y="14"/>
                    <a:pt x="13" y="14"/>
                    <a:pt x="14" y="13"/>
                  </a:cubicBezTo>
                  <a:cubicBezTo>
                    <a:pt x="16" y="10"/>
                    <a:pt x="17" y="8"/>
                    <a:pt x="17" y="6"/>
                  </a:cubicBezTo>
                  <a:cubicBezTo>
                    <a:pt x="17" y="4"/>
                    <a:pt x="16" y="2"/>
                    <a:pt x="15" y="1"/>
                  </a:cubicBezTo>
                  <a:cubicBezTo>
                    <a:pt x="14" y="1"/>
                    <a:pt x="13" y="0"/>
                    <a:pt x="12" y="1"/>
                  </a:cubicBezTo>
                  <a:close/>
                  <a:moveTo>
                    <a:pt x="8" y="13"/>
                  </a:moveTo>
                  <a:cubicBezTo>
                    <a:pt x="8" y="12"/>
                    <a:pt x="8" y="9"/>
                    <a:pt x="8" y="8"/>
                  </a:cubicBezTo>
                  <a:cubicBezTo>
                    <a:pt x="8" y="7"/>
                    <a:pt x="9" y="4"/>
                    <a:pt x="12" y="2"/>
                  </a:cubicBezTo>
                  <a:cubicBezTo>
                    <a:pt x="13" y="1"/>
                    <a:pt x="14" y="1"/>
                    <a:pt x="14" y="2"/>
                  </a:cubicBezTo>
                  <a:cubicBezTo>
                    <a:pt x="16" y="2"/>
                    <a:pt x="17" y="5"/>
                    <a:pt x="17" y="6"/>
                  </a:cubicBezTo>
                  <a:cubicBezTo>
                    <a:pt x="17" y="8"/>
                    <a:pt x="16" y="10"/>
                    <a:pt x="14" y="13"/>
                  </a:cubicBezTo>
                  <a:cubicBezTo>
                    <a:pt x="13" y="14"/>
                    <a:pt x="12" y="14"/>
                    <a:pt x="12" y="14"/>
                  </a:cubicBezTo>
                  <a:cubicBezTo>
                    <a:pt x="12" y="14"/>
                    <a:pt x="12" y="14"/>
                    <a:pt x="12" y="13"/>
                  </a:cubicBezTo>
                  <a:cubicBezTo>
                    <a:pt x="12" y="13"/>
                    <a:pt x="12" y="13"/>
                    <a:pt x="11" y="13"/>
                  </a:cubicBezTo>
                  <a:cubicBezTo>
                    <a:pt x="11" y="13"/>
                    <a:pt x="11" y="13"/>
                    <a:pt x="11" y="13"/>
                  </a:cubicBezTo>
                  <a:cubicBezTo>
                    <a:pt x="11" y="15"/>
                    <a:pt x="11" y="15"/>
                    <a:pt x="11" y="15"/>
                  </a:cubicBezTo>
                  <a:cubicBezTo>
                    <a:pt x="11" y="16"/>
                    <a:pt x="10" y="17"/>
                    <a:pt x="10" y="17"/>
                  </a:cubicBezTo>
                  <a:cubicBezTo>
                    <a:pt x="9" y="18"/>
                    <a:pt x="9" y="19"/>
                    <a:pt x="10" y="21"/>
                  </a:cubicBezTo>
                  <a:cubicBezTo>
                    <a:pt x="11" y="24"/>
                    <a:pt x="11" y="24"/>
                    <a:pt x="11" y="24"/>
                  </a:cubicBezTo>
                  <a:cubicBezTo>
                    <a:pt x="12" y="26"/>
                    <a:pt x="12" y="28"/>
                    <a:pt x="11" y="29"/>
                  </a:cubicBezTo>
                  <a:cubicBezTo>
                    <a:pt x="10" y="30"/>
                    <a:pt x="9" y="31"/>
                    <a:pt x="7" y="32"/>
                  </a:cubicBezTo>
                  <a:cubicBezTo>
                    <a:pt x="5" y="33"/>
                    <a:pt x="3" y="33"/>
                    <a:pt x="2" y="32"/>
                  </a:cubicBezTo>
                  <a:cubicBezTo>
                    <a:pt x="1" y="31"/>
                    <a:pt x="1" y="30"/>
                    <a:pt x="1" y="29"/>
                  </a:cubicBezTo>
                  <a:cubicBezTo>
                    <a:pt x="1" y="29"/>
                    <a:pt x="1" y="29"/>
                    <a:pt x="1" y="29"/>
                  </a:cubicBezTo>
                  <a:cubicBezTo>
                    <a:pt x="1" y="27"/>
                    <a:pt x="2" y="24"/>
                    <a:pt x="2" y="22"/>
                  </a:cubicBezTo>
                  <a:cubicBezTo>
                    <a:pt x="2" y="21"/>
                    <a:pt x="2" y="21"/>
                    <a:pt x="2" y="21"/>
                  </a:cubicBezTo>
                  <a:cubicBezTo>
                    <a:pt x="2" y="20"/>
                    <a:pt x="2" y="20"/>
                    <a:pt x="2" y="19"/>
                  </a:cubicBezTo>
                  <a:cubicBezTo>
                    <a:pt x="2" y="19"/>
                    <a:pt x="1" y="19"/>
                    <a:pt x="1" y="18"/>
                  </a:cubicBezTo>
                  <a:cubicBezTo>
                    <a:pt x="1" y="17"/>
                    <a:pt x="2" y="14"/>
                    <a:pt x="3" y="14"/>
                  </a:cubicBezTo>
                  <a:cubicBezTo>
                    <a:pt x="4" y="13"/>
                    <a:pt x="5" y="14"/>
                    <a:pt x="5" y="14"/>
                  </a:cubicBezTo>
                  <a:cubicBezTo>
                    <a:pt x="6" y="14"/>
                    <a:pt x="7" y="14"/>
                    <a:pt x="8" y="1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5005" y="571"/>
              <a:ext cx="29" cy="26"/>
            </a:xfrm>
            <a:custGeom>
              <a:avLst/>
              <a:gdLst>
                <a:gd name="T0" fmla="*/ 3 w 10"/>
                <a:gd name="T1" fmla="*/ 1 h 9"/>
                <a:gd name="T2" fmla="*/ 2 w 10"/>
                <a:gd name="T3" fmla="*/ 2 h 9"/>
                <a:gd name="T4" fmla="*/ 0 w 10"/>
                <a:gd name="T5" fmla="*/ 9 h 9"/>
                <a:gd name="T6" fmla="*/ 0 w 10"/>
                <a:gd name="T7" fmla="*/ 9 h 9"/>
                <a:gd name="T8" fmla="*/ 1 w 10"/>
                <a:gd name="T9" fmla="*/ 9 h 9"/>
                <a:gd name="T10" fmla="*/ 6 w 10"/>
                <a:gd name="T11" fmla="*/ 5 h 9"/>
                <a:gd name="T12" fmla="*/ 10 w 10"/>
                <a:gd name="T13" fmla="*/ 2 h 9"/>
                <a:gd name="T14" fmla="*/ 10 w 10"/>
                <a:gd name="T15" fmla="*/ 1 h 9"/>
                <a:gd name="T16" fmla="*/ 3 w 10"/>
                <a:gd name="T17" fmla="*/ 1 h 9"/>
                <a:gd name="T18" fmla="*/ 3 w 10"/>
                <a:gd name="T19" fmla="*/ 2 h 9"/>
                <a:gd name="T20" fmla="*/ 3 w 10"/>
                <a:gd name="T21" fmla="*/ 1 h 9"/>
                <a:gd name="T22" fmla="*/ 10 w 10"/>
                <a:gd name="T23" fmla="*/ 2 h 9"/>
                <a:gd name="T24" fmla="*/ 10 w 10"/>
                <a:gd name="T25" fmla="*/ 2 h 9"/>
                <a:gd name="T26" fmla="*/ 10 w 10"/>
                <a:gd name="T27" fmla="*/ 2 h 9"/>
                <a:gd name="T28" fmla="*/ 6 w 10"/>
                <a:gd name="T29" fmla="*/ 5 h 9"/>
                <a:gd name="T30" fmla="*/ 1 w 10"/>
                <a:gd name="T31" fmla="*/ 8 h 9"/>
                <a:gd name="T32" fmla="*/ 3 w 10"/>
                <a:gd name="T3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3" y="1"/>
                  </a:moveTo>
                  <a:cubicBezTo>
                    <a:pt x="3" y="1"/>
                    <a:pt x="2" y="2"/>
                    <a:pt x="2" y="2"/>
                  </a:cubicBezTo>
                  <a:cubicBezTo>
                    <a:pt x="2" y="4"/>
                    <a:pt x="0" y="9"/>
                    <a:pt x="0" y="9"/>
                  </a:cubicBezTo>
                  <a:cubicBezTo>
                    <a:pt x="0" y="9"/>
                    <a:pt x="0" y="9"/>
                    <a:pt x="0" y="9"/>
                  </a:cubicBezTo>
                  <a:cubicBezTo>
                    <a:pt x="0" y="9"/>
                    <a:pt x="1" y="9"/>
                    <a:pt x="1" y="9"/>
                  </a:cubicBezTo>
                  <a:cubicBezTo>
                    <a:pt x="1" y="9"/>
                    <a:pt x="3" y="7"/>
                    <a:pt x="6" y="5"/>
                  </a:cubicBezTo>
                  <a:cubicBezTo>
                    <a:pt x="10" y="3"/>
                    <a:pt x="10" y="2"/>
                    <a:pt x="10" y="2"/>
                  </a:cubicBezTo>
                  <a:cubicBezTo>
                    <a:pt x="10" y="2"/>
                    <a:pt x="10" y="2"/>
                    <a:pt x="10" y="1"/>
                  </a:cubicBezTo>
                  <a:cubicBezTo>
                    <a:pt x="9" y="1"/>
                    <a:pt x="5" y="0"/>
                    <a:pt x="3" y="1"/>
                  </a:cubicBezTo>
                  <a:close/>
                  <a:moveTo>
                    <a:pt x="3" y="2"/>
                  </a:moveTo>
                  <a:cubicBezTo>
                    <a:pt x="3" y="2"/>
                    <a:pt x="3" y="2"/>
                    <a:pt x="3" y="1"/>
                  </a:cubicBezTo>
                  <a:cubicBezTo>
                    <a:pt x="5" y="1"/>
                    <a:pt x="9" y="2"/>
                    <a:pt x="10" y="2"/>
                  </a:cubicBezTo>
                  <a:cubicBezTo>
                    <a:pt x="10" y="2"/>
                    <a:pt x="10" y="2"/>
                    <a:pt x="10" y="2"/>
                  </a:cubicBezTo>
                  <a:cubicBezTo>
                    <a:pt x="10" y="2"/>
                    <a:pt x="10" y="2"/>
                    <a:pt x="10" y="2"/>
                  </a:cubicBezTo>
                  <a:cubicBezTo>
                    <a:pt x="10" y="2"/>
                    <a:pt x="10" y="3"/>
                    <a:pt x="6" y="5"/>
                  </a:cubicBezTo>
                  <a:cubicBezTo>
                    <a:pt x="4" y="6"/>
                    <a:pt x="2" y="7"/>
                    <a:pt x="1" y="8"/>
                  </a:cubicBezTo>
                  <a:cubicBezTo>
                    <a:pt x="2" y="6"/>
                    <a:pt x="2" y="4"/>
                    <a:pt x="3"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3486" y="426"/>
              <a:ext cx="440" cy="594"/>
            </a:xfrm>
            <a:custGeom>
              <a:avLst/>
              <a:gdLst>
                <a:gd name="T0" fmla="*/ 40 w 151"/>
                <a:gd name="T1" fmla="*/ 122 h 204"/>
                <a:gd name="T2" fmla="*/ 51 w 151"/>
                <a:gd name="T3" fmla="*/ 121 h 204"/>
                <a:gd name="T4" fmla="*/ 50 w 151"/>
                <a:gd name="T5" fmla="*/ 116 h 204"/>
                <a:gd name="T6" fmla="*/ 51 w 151"/>
                <a:gd name="T7" fmla="*/ 109 h 204"/>
                <a:gd name="T8" fmla="*/ 59 w 151"/>
                <a:gd name="T9" fmla="*/ 112 h 204"/>
                <a:gd name="T10" fmla="*/ 54 w 151"/>
                <a:gd name="T11" fmla="*/ 101 h 204"/>
                <a:gd name="T12" fmla="*/ 44 w 151"/>
                <a:gd name="T13" fmla="*/ 103 h 204"/>
                <a:gd name="T14" fmla="*/ 35 w 151"/>
                <a:gd name="T15" fmla="*/ 102 h 204"/>
                <a:gd name="T16" fmla="*/ 26 w 151"/>
                <a:gd name="T17" fmla="*/ 105 h 204"/>
                <a:gd name="T18" fmla="*/ 33 w 151"/>
                <a:gd name="T19" fmla="*/ 112 h 204"/>
                <a:gd name="T20" fmla="*/ 39 w 151"/>
                <a:gd name="T21" fmla="*/ 119 h 204"/>
                <a:gd name="T22" fmla="*/ 86 w 151"/>
                <a:gd name="T23" fmla="*/ 73 h 204"/>
                <a:gd name="T24" fmla="*/ 77 w 151"/>
                <a:gd name="T25" fmla="*/ 74 h 204"/>
                <a:gd name="T26" fmla="*/ 68 w 151"/>
                <a:gd name="T27" fmla="*/ 83 h 204"/>
                <a:gd name="T28" fmla="*/ 70 w 151"/>
                <a:gd name="T29" fmla="*/ 99 h 204"/>
                <a:gd name="T30" fmla="*/ 89 w 151"/>
                <a:gd name="T31" fmla="*/ 88 h 204"/>
                <a:gd name="T32" fmla="*/ 97 w 151"/>
                <a:gd name="T33" fmla="*/ 84 h 204"/>
                <a:gd name="T34" fmla="*/ 94 w 151"/>
                <a:gd name="T35" fmla="*/ 68 h 204"/>
                <a:gd name="T36" fmla="*/ 108 w 151"/>
                <a:gd name="T37" fmla="*/ 78 h 204"/>
                <a:gd name="T38" fmla="*/ 113 w 151"/>
                <a:gd name="T39" fmla="*/ 69 h 204"/>
                <a:gd name="T40" fmla="*/ 124 w 151"/>
                <a:gd name="T41" fmla="*/ 61 h 204"/>
                <a:gd name="T42" fmla="*/ 118 w 151"/>
                <a:gd name="T43" fmla="*/ 54 h 204"/>
                <a:gd name="T44" fmla="*/ 129 w 151"/>
                <a:gd name="T45" fmla="*/ 44 h 204"/>
                <a:gd name="T46" fmla="*/ 144 w 151"/>
                <a:gd name="T47" fmla="*/ 41 h 204"/>
                <a:gd name="T48" fmla="*/ 134 w 151"/>
                <a:gd name="T49" fmla="*/ 37 h 204"/>
                <a:gd name="T50" fmla="*/ 146 w 151"/>
                <a:gd name="T51" fmla="*/ 27 h 204"/>
                <a:gd name="T52" fmla="*/ 151 w 151"/>
                <a:gd name="T53" fmla="*/ 16 h 204"/>
                <a:gd name="T54" fmla="*/ 148 w 151"/>
                <a:gd name="T55" fmla="*/ 4 h 204"/>
                <a:gd name="T56" fmla="*/ 122 w 151"/>
                <a:gd name="T57" fmla="*/ 14 h 204"/>
                <a:gd name="T58" fmla="*/ 99 w 151"/>
                <a:gd name="T59" fmla="*/ 25 h 204"/>
                <a:gd name="T60" fmla="*/ 99 w 151"/>
                <a:gd name="T61" fmla="*/ 37 h 204"/>
                <a:gd name="T62" fmla="*/ 93 w 151"/>
                <a:gd name="T63" fmla="*/ 40 h 204"/>
                <a:gd name="T64" fmla="*/ 86 w 151"/>
                <a:gd name="T65" fmla="*/ 27 h 204"/>
                <a:gd name="T66" fmla="*/ 78 w 151"/>
                <a:gd name="T67" fmla="*/ 35 h 204"/>
                <a:gd name="T68" fmla="*/ 75 w 151"/>
                <a:gd name="T69" fmla="*/ 49 h 204"/>
                <a:gd name="T70" fmla="*/ 82 w 151"/>
                <a:gd name="T71" fmla="*/ 56 h 204"/>
                <a:gd name="T72" fmla="*/ 73 w 151"/>
                <a:gd name="T73" fmla="*/ 65 h 204"/>
                <a:gd name="T74" fmla="*/ 86 w 151"/>
                <a:gd name="T75" fmla="*/ 73 h 204"/>
                <a:gd name="T76" fmla="*/ 30 w 151"/>
                <a:gd name="T77" fmla="*/ 133 h 204"/>
                <a:gd name="T78" fmla="*/ 37 w 151"/>
                <a:gd name="T79" fmla="*/ 138 h 204"/>
                <a:gd name="T80" fmla="*/ 40 w 151"/>
                <a:gd name="T81" fmla="*/ 129 h 204"/>
                <a:gd name="T82" fmla="*/ 30 w 151"/>
                <a:gd name="T83" fmla="*/ 126 h 204"/>
                <a:gd name="T84" fmla="*/ 35 w 151"/>
                <a:gd name="T85" fmla="*/ 142 h 204"/>
                <a:gd name="T86" fmla="*/ 37 w 151"/>
                <a:gd name="T87" fmla="*/ 146 h 204"/>
                <a:gd name="T88" fmla="*/ 21 w 151"/>
                <a:gd name="T89" fmla="*/ 157 h 204"/>
                <a:gd name="T90" fmla="*/ 19 w 151"/>
                <a:gd name="T91" fmla="*/ 172 h 204"/>
                <a:gd name="T92" fmla="*/ 27 w 151"/>
                <a:gd name="T93" fmla="*/ 176 h 204"/>
                <a:gd name="T94" fmla="*/ 32 w 151"/>
                <a:gd name="T95" fmla="*/ 177 h 204"/>
                <a:gd name="T96" fmla="*/ 31 w 151"/>
                <a:gd name="T97" fmla="*/ 171 h 204"/>
                <a:gd name="T98" fmla="*/ 29 w 151"/>
                <a:gd name="T99" fmla="*/ 159 h 204"/>
                <a:gd name="T100" fmla="*/ 35 w 151"/>
                <a:gd name="T101" fmla="*/ 158 h 204"/>
                <a:gd name="T102" fmla="*/ 38 w 151"/>
                <a:gd name="T103" fmla="*/ 149 h 204"/>
                <a:gd name="T104" fmla="*/ 29 w 151"/>
                <a:gd name="T105" fmla="*/ 140 h 204"/>
                <a:gd name="T106" fmla="*/ 24 w 151"/>
                <a:gd name="T107" fmla="*/ 151 h 204"/>
                <a:gd name="T108" fmla="*/ 12 w 151"/>
                <a:gd name="T109" fmla="*/ 184 h 204"/>
                <a:gd name="T110" fmla="*/ 0 w 151"/>
                <a:gd name="T111" fmla="*/ 199 h 204"/>
                <a:gd name="T112" fmla="*/ 5 w 151"/>
                <a:gd name="T113" fmla="*/ 198 h 204"/>
                <a:gd name="T114" fmla="*/ 15 w 151"/>
                <a:gd name="T115" fmla="*/ 189 h 204"/>
                <a:gd name="T116" fmla="*/ 14 w 151"/>
                <a:gd name="T117" fmla="*/ 18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204">
                  <a:moveTo>
                    <a:pt x="40" y="121"/>
                  </a:moveTo>
                  <a:cubicBezTo>
                    <a:pt x="40" y="122"/>
                    <a:pt x="40" y="122"/>
                    <a:pt x="40" y="122"/>
                  </a:cubicBezTo>
                  <a:cubicBezTo>
                    <a:pt x="48" y="123"/>
                    <a:pt x="48" y="123"/>
                    <a:pt x="48" y="123"/>
                  </a:cubicBezTo>
                  <a:cubicBezTo>
                    <a:pt x="48" y="123"/>
                    <a:pt x="53" y="122"/>
                    <a:pt x="51" y="121"/>
                  </a:cubicBezTo>
                  <a:cubicBezTo>
                    <a:pt x="49" y="120"/>
                    <a:pt x="42" y="118"/>
                    <a:pt x="42" y="118"/>
                  </a:cubicBezTo>
                  <a:cubicBezTo>
                    <a:pt x="42" y="118"/>
                    <a:pt x="50" y="116"/>
                    <a:pt x="50" y="116"/>
                  </a:cubicBezTo>
                  <a:cubicBezTo>
                    <a:pt x="51" y="117"/>
                    <a:pt x="55" y="117"/>
                    <a:pt x="54" y="115"/>
                  </a:cubicBezTo>
                  <a:cubicBezTo>
                    <a:pt x="52" y="112"/>
                    <a:pt x="50" y="109"/>
                    <a:pt x="51" y="109"/>
                  </a:cubicBezTo>
                  <a:cubicBezTo>
                    <a:pt x="51" y="109"/>
                    <a:pt x="54" y="109"/>
                    <a:pt x="54" y="110"/>
                  </a:cubicBezTo>
                  <a:cubicBezTo>
                    <a:pt x="54" y="110"/>
                    <a:pt x="59" y="113"/>
                    <a:pt x="59" y="112"/>
                  </a:cubicBezTo>
                  <a:cubicBezTo>
                    <a:pt x="59" y="111"/>
                    <a:pt x="60" y="109"/>
                    <a:pt x="58" y="107"/>
                  </a:cubicBezTo>
                  <a:cubicBezTo>
                    <a:pt x="55" y="105"/>
                    <a:pt x="54" y="102"/>
                    <a:pt x="54" y="101"/>
                  </a:cubicBezTo>
                  <a:cubicBezTo>
                    <a:pt x="53" y="100"/>
                    <a:pt x="51" y="99"/>
                    <a:pt x="49" y="100"/>
                  </a:cubicBezTo>
                  <a:cubicBezTo>
                    <a:pt x="47" y="101"/>
                    <a:pt x="46" y="105"/>
                    <a:pt x="44" y="103"/>
                  </a:cubicBezTo>
                  <a:cubicBezTo>
                    <a:pt x="42" y="101"/>
                    <a:pt x="41" y="100"/>
                    <a:pt x="40" y="100"/>
                  </a:cubicBezTo>
                  <a:cubicBezTo>
                    <a:pt x="40" y="100"/>
                    <a:pt x="36" y="103"/>
                    <a:pt x="35" y="102"/>
                  </a:cubicBezTo>
                  <a:cubicBezTo>
                    <a:pt x="34" y="100"/>
                    <a:pt x="31" y="99"/>
                    <a:pt x="29" y="100"/>
                  </a:cubicBezTo>
                  <a:cubicBezTo>
                    <a:pt x="28" y="101"/>
                    <a:pt x="28" y="104"/>
                    <a:pt x="26" y="105"/>
                  </a:cubicBezTo>
                  <a:cubicBezTo>
                    <a:pt x="25" y="106"/>
                    <a:pt x="26" y="109"/>
                    <a:pt x="27" y="110"/>
                  </a:cubicBezTo>
                  <a:cubicBezTo>
                    <a:pt x="28" y="112"/>
                    <a:pt x="32" y="112"/>
                    <a:pt x="33" y="112"/>
                  </a:cubicBezTo>
                  <a:cubicBezTo>
                    <a:pt x="35" y="112"/>
                    <a:pt x="38" y="115"/>
                    <a:pt x="38" y="116"/>
                  </a:cubicBezTo>
                  <a:cubicBezTo>
                    <a:pt x="38" y="117"/>
                    <a:pt x="40" y="118"/>
                    <a:pt x="39" y="119"/>
                  </a:cubicBezTo>
                  <a:cubicBezTo>
                    <a:pt x="38" y="120"/>
                    <a:pt x="40" y="121"/>
                    <a:pt x="40" y="121"/>
                  </a:cubicBezTo>
                  <a:close/>
                  <a:moveTo>
                    <a:pt x="86" y="73"/>
                  </a:moveTo>
                  <a:cubicBezTo>
                    <a:pt x="86" y="73"/>
                    <a:pt x="82" y="76"/>
                    <a:pt x="82" y="75"/>
                  </a:cubicBezTo>
                  <a:cubicBezTo>
                    <a:pt x="81" y="74"/>
                    <a:pt x="77" y="74"/>
                    <a:pt x="77" y="74"/>
                  </a:cubicBezTo>
                  <a:cubicBezTo>
                    <a:pt x="77" y="74"/>
                    <a:pt x="76" y="79"/>
                    <a:pt x="76" y="79"/>
                  </a:cubicBezTo>
                  <a:cubicBezTo>
                    <a:pt x="75" y="79"/>
                    <a:pt x="68" y="83"/>
                    <a:pt x="68" y="83"/>
                  </a:cubicBezTo>
                  <a:cubicBezTo>
                    <a:pt x="62" y="83"/>
                    <a:pt x="62" y="83"/>
                    <a:pt x="62" y="83"/>
                  </a:cubicBezTo>
                  <a:cubicBezTo>
                    <a:pt x="70" y="99"/>
                    <a:pt x="70" y="99"/>
                    <a:pt x="70" y="99"/>
                  </a:cubicBezTo>
                  <a:cubicBezTo>
                    <a:pt x="70" y="99"/>
                    <a:pt x="81" y="91"/>
                    <a:pt x="81" y="90"/>
                  </a:cubicBezTo>
                  <a:cubicBezTo>
                    <a:pt x="82" y="90"/>
                    <a:pt x="89" y="89"/>
                    <a:pt x="89" y="88"/>
                  </a:cubicBezTo>
                  <a:cubicBezTo>
                    <a:pt x="89" y="88"/>
                    <a:pt x="89" y="80"/>
                    <a:pt x="90" y="80"/>
                  </a:cubicBezTo>
                  <a:cubicBezTo>
                    <a:pt x="90" y="80"/>
                    <a:pt x="97" y="84"/>
                    <a:pt x="97" y="84"/>
                  </a:cubicBezTo>
                  <a:cubicBezTo>
                    <a:pt x="97" y="84"/>
                    <a:pt x="99" y="78"/>
                    <a:pt x="98" y="77"/>
                  </a:cubicBezTo>
                  <a:cubicBezTo>
                    <a:pt x="98" y="76"/>
                    <a:pt x="94" y="68"/>
                    <a:pt x="94" y="68"/>
                  </a:cubicBezTo>
                  <a:cubicBezTo>
                    <a:pt x="102" y="76"/>
                    <a:pt x="102" y="76"/>
                    <a:pt x="102" y="76"/>
                  </a:cubicBezTo>
                  <a:cubicBezTo>
                    <a:pt x="102" y="76"/>
                    <a:pt x="107" y="79"/>
                    <a:pt x="108" y="78"/>
                  </a:cubicBezTo>
                  <a:cubicBezTo>
                    <a:pt x="110" y="78"/>
                    <a:pt x="116" y="74"/>
                    <a:pt x="116" y="74"/>
                  </a:cubicBezTo>
                  <a:cubicBezTo>
                    <a:pt x="113" y="69"/>
                    <a:pt x="113" y="69"/>
                    <a:pt x="113" y="69"/>
                  </a:cubicBezTo>
                  <a:cubicBezTo>
                    <a:pt x="113" y="69"/>
                    <a:pt x="123" y="69"/>
                    <a:pt x="123" y="69"/>
                  </a:cubicBezTo>
                  <a:cubicBezTo>
                    <a:pt x="124" y="68"/>
                    <a:pt x="123" y="64"/>
                    <a:pt x="124" y="61"/>
                  </a:cubicBezTo>
                  <a:cubicBezTo>
                    <a:pt x="125" y="58"/>
                    <a:pt x="126" y="56"/>
                    <a:pt x="123" y="56"/>
                  </a:cubicBezTo>
                  <a:cubicBezTo>
                    <a:pt x="120" y="56"/>
                    <a:pt x="117" y="55"/>
                    <a:pt x="118" y="54"/>
                  </a:cubicBezTo>
                  <a:cubicBezTo>
                    <a:pt x="119" y="54"/>
                    <a:pt x="128" y="50"/>
                    <a:pt x="128" y="50"/>
                  </a:cubicBezTo>
                  <a:cubicBezTo>
                    <a:pt x="128" y="50"/>
                    <a:pt x="128" y="43"/>
                    <a:pt x="129" y="44"/>
                  </a:cubicBezTo>
                  <a:cubicBezTo>
                    <a:pt x="129" y="44"/>
                    <a:pt x="134" y="48"/>
                    <a:pt x="137" y="46"/>
                  </a:cubicBezTo>
                  <a:cubicBezTo>
                    <a:pt x="141" y="44"/>
                    <a:pt x="146" y="41"/>
                    <a:pt x="144" y="41"/>
                  </a:cubicBezTo>
                  <a:cubicBezTo>
                    <a:pt x="143" y="40"/>
                    <a:pt x="137" y="42"/>
                    <a:pt x="135" y="41"/>
                  </a:cubicBezTo>
                  <a:cubicBezTo>
                    <a:pt x="132" y="40"/>
                    <a:pt x="133" y="37"/>
                    <a:pt x="134" y="37"/>
                  </a:cubicBezTo>
                  <a:cubicBezTo>
                    <a:pt x="135" y="36"/>
                    <a:pt x="142" y="34"/>
                    <a:pt x="144" y="32"/>
                  </a:cubicBezTo>
                  <a:cubicBezTo>
                    <a:pt x="145" y="30"/>
                    <a:pt x="145" y="28"/>
                    <a:pt x="146" y="27"/>
                  </a:cubicBezTo>
                  <a:cubicBezTo>
                    <a:pt x="147" y="26"/>
                    <a:pt x="146" y="22"/>
                    <a:pt x="146" y="21"/>
                  </a:cubicBezTo>
                  <a:cubicBezTo>
                    <a:pt x="147" y="20"/>
                    <a:pt x="151" y="16"/>
                    <a:pt x="151" y="16"/>
                  </a:cubicBezTo>
                  <a:cubicBezTo>
                    <a:pt x="151" y="15"/>
                    <a:pt x="149" y="8"/>
                    <a:pt x="149" y="8"/>
                  </a:cubicBezTo>
                  <a:cubicBezTo>
                    <a:pt x="148" y="4"/>
                    <a:pt x="148" y="4"/>
                    <a:pt x="148" y="4"/>
                  </a:cubicBezTo>
                  <a:cubicBezTo>
                    <a:pt x="147" y="0"/>
                    <a:pt x="147" y="0"/>
                    <a:pt x="147" y="0"/>
                  </a:cubicBezTo>
                  <a:cubicBezTo>
                    <a:pt x="147" y="0"/>
                    <a:pt x="124" y="11"/>
                    <a:pt x="122" y="14"/>
                  </a:cubicBezTo>
                  <a:cubicBezTo>
                    <a:pt x="119" y="17"/>
                    <a:pt x="116" y="20"/>
                    <a:pt x="112" y="19"/>
                  </a:cubicBezTo>
                  <a:cubicBezTo>
                    <a:pt x="107" y="18"/>
                    <a:pt x="101" y="22"/>
                    <a:pt x="99" y="25"/>
                  </a:cubicBezTo>
                  <a:cubicBezTo>
                    <a:pt x="97" y="28"/>
                    <a:pt x="103" y="30"/>
                    <a:pt x="102" y="36"/>
                  </a:cubicBezTo>
                  <a:cubicBezTo>
                    <a:pt x="101" y="42"/>
                    <a:pt x="99" y="38"/>
                    <a:pt x="99" y="37"/>
                  </a:cubicBezTo>
                  <a:cubicBezTo>
                    <a:pt x="98" y="36"/>
                    <a:pt x="94" y="29"/>
                    <a:pt x="94" y="29"/>
                  </a:cubicBezTo>
                  <a:cubicBezTo>
                    <a:pt x="94" y="29"/>
                    <a:pt x="93" y="37"/>
                    <a:pt x="93" y="40"/>
                  </a:cubicBezTo>
                  <a:cubicBezTo>
                    <a:pt x="92" y="43"/>
                    <a:pt x="88" y="37"/>
                    <a:pt x="88" y="37"/>
                  </a:cubicBezTo>
                  <a:cubicBezTo>
                    <a:pt x="88" y="37"/>
                    <a:pt x="88" y="27"/>
                    <a:pt x="86" y="27"/>
                  </a:cubicBezTo>
                  <a:cubicBezTo>
                    <a:pt x="85" y="27"/>
                    <a:pt x="80" y="25"/>
                    <a:pt x="79" y="28"/>
                  </a:cubicBezTo>
                  <a:cubicBezTo>
                    <a:pt x="79" y="30"/>
                    <a:pt x="80" y="34"/>
                    <a:pt x="78" y="35"/>
                  </a:cubicBezTo>
                  <a:cubicBezTo>
                    <a:pt x="76" y="36"/>
                    <a:pt x="73" y="39"/>
                    <a:pt x="73" y="42"/>
                  </a:cubicBezTo>
                  <a:cubicBezTo>
                    <a:pt x="73" y="45"/>
                    <a:pt x="74" y="48"/>
                    <a:pt x="75" y="49"/>
                  </a:cubicBezTo>
                  <a:cubicBezTo>
                    <a:pt x="77" y="50"/>
                    <a:pt x="81" y="53"/>
                    <a:pt x="82" y="53"/>
                  </a:cubicBezTo>
                  <a:cubicBezTo>
                    <a:pt x="82" y="54"/>
                    <a:pt x="82" y="56"/>
                    <a:pt x="82" y="56"/>
                  </a:cubicBezTo>
                  <a:cubicBezTo>
                    <a:pt x="82" y="56"/>
                    <a:pt x="73" y="57"/>
                    <a:pt x="72" y="60"/>
                  </a:cubicBezTo>
                  <a:cubicBezTo>
                    <a:pt x="70" y="63"/>
                    <a:pt x="72" y="65"/>
                    <a:pt x="73" y="65"/>
                  </a:cubicBezTo>
                  <a:cubicBezTo>
                    <a:pt x="75" y="66"/>
                    <a:pt x="82" y="70"/>
                    <a:pt x="83" y="70"/>
                  </a:cubicBezTo>
                  <a:cubicBezTo>
                    <a:pt x="83" y="70"/>
                    <a:pt x="86" y="73"/>
                    <a:pt x="86" y="73"/>
                  </a:cubicBezTo>
                  <a:close/>
                  <a:moveTo>
                    <a:pt x="30" y="126"/>
                  </a:moveTo>
                  <a:cubicBezTo>
                    <a:pt x="30" y="133"/>
                    <a:pt x="30" y="133"/>
                    <a:pt x="30" y="133"/>
                  </a:cubicBezTo>
                  <a:cubicBezTo>
                    <a:pt x="30" y="133"/>
                    <a:pt x="34" y="134"/>
                    <a:pt x="34" y="135"/>
                  </a:cubicBezTo>
                  <a:cubicBezTo>
                    <a:pt x="34" y="136"/>
                    <a:pt x="36" y="138"/>
                    <a:pt x="37" y="138"/>
                  </a:cubicBezTo>
                  <a:cubicBezTo>
                    <a:pt x="38" y="138"/>
                    <a:pt x="43" y="137"/>
                    <a:pt x="42" y="136"/>
                  </a:cubicBezTo>
                  <a:cubicBezTo>
                    <a:pt x="42" y="135"/>
                    <a:pt x="41" y="131"/>
                    <a:pt x="40" y="129"/>
                  </a:cubicBezTo>
                  <a:cubicBezTo>
                    <a:pt x="39" y="128"/>
                    <a:pt x="35" y="125"/>
                    <a:pt x="35" y="125"/>
                  </a:cubicBezTo>
                  <a:cubicBezTo>
                    <a:pt x="30" y="126"/>
                    <a:pt x="30" y="126"/>
                    <a:pt x="30" y="126"/>
                  </a:cubicBezTo>
                  <a:close/>
                  <a:moveTo>
                    <a:pt x="30" y="136"/>
                  </a:moveTo>
                  <a:cubicBezTo>
                    <a:pt x="35" y="142"/>
                    <a:pt x="35" y="142"/>
                    <a:pt x="35" y="142"/>
                  </a:cubicBezTo>
                  <a:cubicBezTo>
                    <a:pt x="39" y="146"/>
                    <a:pt x="39" y="146"/>
                    <a:pt x="39" y="146"/>
                  </a:cubicBezTo>
                  <a:cubicBezTo>
                    <a:pt x="37" y="146"/>
                    <a:pt x="37" y="146"/>
                    <a:pt x="37" y="146"/>
                  </a:cubicBezTo>
                  <a:cubicBezTo>
                    <a:pt x="37" y="146"/>
                    <a:pt x="30" y="136"/>
                    <a:pt x="30" y="136"/>
                  </a:cubicBezTo>
                  <a:close/>
                  <a:moveTo>
                    <a:pt x="21" y="157"/>
                  </a:moveTo>
                  <a:cubicBezTo>
                    <a:pt x="21" y="157"/>
                    <a:pt x="21" y="162"/>
                    <a:pt x="21" y="163"/>
                  </a:cubicBezTo>
                  <a:cubicBezTo>
                    <a:pt x="20" y="163"/>
                    <a:pt x="20" y="172"/>
                    <a:pt x="19" y="172"/>
                  </a:cubicBezTo>
                  <a:cubicBezTo>
                    <a:pt x="19" y="173"/>
                    <a:pt x="25" y="178"/>
                    <a:pt x="25" y="178"/>
                  </a:cubicBezTo>
                  <a:cubicBezTo>
                    <a:pt x="27" y="176"/>
                    <a:pt x="27" y="176"/>
                    <a:pt x="27" y="176"/>
                  </a:cubicBezTo>
                  <a:cubicBezTo>
                    <a:pt x="30" y="178"/>
                    <a:pt x="30" y="178"/>
                    <a:pt x="30" y="178"/>
                  </a:cubicBezTo>
                  <a:cubicBezTo>
                    <a:pt x="30" y="178"/>
                    <a:pt x="33" y="178"/>
                    <a:pt x="32" y="177"/>
                  </a:cubicBezTo>
                  <a:cubicBezTo>
                    <a:pt x="32" y="176"/>
                    <a:pt x="28" y="171"/>
                    <a:pt x="28" y="171"/>
                  </a:cubicBezTo>
                  <a:cubicBezTo>
                    <a:pt x="28" y="171"/>
                    <a:pt x="31" y="171"/>
                    <a:pt x="31" y="171"/>
                  </a:cubicBezTo>
                  <a:cubicBezTo>
                    <a:pt x="31" y="170"/>
                    <a:pt x="31" y="164"/>
                    <a:pt x="31" y="164"/>
                  </a:cubicBezTo>
                  <a:cubicBezTo>
                    <a:pt x="29" y="159"/>
                    <a:pt x="29" y="159"/>
                    <a:pt x="29" y="159"/>
                  </a:cubicBezTo>
                  <a:cubicBezTo>
                    <a:pt x="33" y="161"/>
                    <a:pt x="33" y="161"/>
                    <a:pt x="33" y="161"/>
                  </a:cubicBezTo>
                  <a:cubicBezTo>
                    <a:pt x="35" y="158"/>
                    <a:pt x="35" y="158"/>
                    <a:pt x="35" y="158"/>
                  </a:cubicBezTo>
                  <a:cubicBezTo>
                    <a:pt x="39" y="153"/>
                    <a:pt x="39" y="153"/>
                    <a:pt x="39" y="153"/>
                  </a:cubicBezTo>
                  <a:cubicBezTo>
                    <a:pt x="38" y="149"/>
                    <a:pt x="38" y="149"/>
                    <a:pt x="38" y="149"/>
                  </a:cubicBezTo>
                  <a:cubicBezTo>
                    <a:pt x="38" y="149"/>
                    <a:pt x="33" y="146"/>
                    <a:pt x="32" y="145"/>
                  </a:cubicBezTo>
                  <a:cubicBezTo>
                    <a:pt x="32" y="144"/>
                    <a:pt x="29" y="141"/>
                    <a:pt x="29" y="140"/>
                  </a:cubicBezTo>
                  <a:cubicBezTo>
                    <a:pt x="28" y="139"/>
                    <a:pt x="27" y="147"/>
                    <a:pt x="27" y="147"/>
                  </a:cubicBezTo>
                  <a:cubicBezTo>
                    <a:pt x="24" y="151"/>
                    <a:pt x="24" y="151"/>
                    <a:pt x="24" y="151"/>
                  </a:cubicBezTo>
                  <a:cubicBezTo>
                    <a:pt x="24" y="151"/>
                    <a:pt x="21" y="157"/>
                    <a:pt x="21" y="157"/>
                  </a:cubicBezTo>
                  <a:close/>
                  <a:moveTo>
                    <a:pt x="12" y="184"/>
                  </a:moveTo>
                  <a:cubicBezTo>
                    <a:pt x="11" y="185"/>
                    <a:pt x="7" y="188"/>
                    <a:pt x="4" y="191"/>
                  </a:cubicBezTo>
                  <a:cubicBezTo>
                    <a:pt x="2" y="195"/>
                    <a:pt x="0" y="197"/>
                    <a:pt x="0" y="199"/>
                  </a:cubicBezTo>
                  <a:cubicBezTo>
                    <a:pt x="1" y="202"/>
                    <a:pt x="3" y="204"/>
                    <a:pt x="3" y="204"/>
                  </a:cubicBezTo>
                  <a:cubicBezTo>
                    <a:pt x="3" y="204"/>
                    <a:pt x="3" y="199"/>
                    <a:pt x="5" y="198"/>
                  </a:cubicBezTo>
                  <a:cubicBezTo>
                    <a:pt x="7" y="197"/>
                    <a:pt x="9" y="197"/>
                    <a:pt x="12" y="194"/>
                  </a:cubicBezTo>
                  <a:cubicBezTo>
                    <a:pt x="15" y="191"/>
                    <a:pt x="15" y="190"/>
                    <a:pt x="15" y="189"/>
                  </a:cubicBezTo>
                  <a:cubicBezTo>
                    <a:pt x="16" y="188"/>
                    <a:pt x="16" y="184"/>
                    <a:pt x="17" y="184"/>
                  </a:cubicBezTo>
                  <a:cubicBezTo>
                    <a:pt x="18" y="184"/>
                    <a:pt x="14" y="182"/>
                    <a:pt x="14" y="182"/>
                  </a:cubicBezTo>
                  <a:lnTo>
                    <a:pt x="12" y="184"/>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3562" y="714"/>
              <a:ext cx="99" cy="70"/>
            </a:xfrm>
            <a:custGeom>
              <a:avLst/>
              <a:gdLst>
                <a:gd name="T0" fmla="*/ 21 w 34"/>
                <a:gd name="T1" fmla="*/ 3 h 24"/>
                <a:gd name="T2" fmla="*/ 18 w 34"/>
                <a:gd name="T3" fmla="*/ 4 h 24"/>
                <a:gd name="T4" fmla="*/ 14 w 34"/>
                <a:gd name="T5" fmla="*/ 1 h 24"/>
                <a:gd name="T6" fmla="*/ 9 w 34"/>
                <a:gd name="T7" fmla="*/ 3 h 24"/>
                <a:gd name="T8" fmla="*/ 3 w 34"/>
                <a:gd name="T9" fmla="*/ 1 h 24"/>
                <a:gd name="T10" fmla="*/ 0 w 34"/>
                <a:gd name="T11" fmla="*/ 6 h 24"/>
                <a:gd name="T12" fmla="*/ 0 w 34"/>
                <a:gd name="T13" fmla="*/ 7 h 24"/>
                <a:gd name="T14" fmla="*/ 7 w 34"/>
                <a:gd name="T15" fmla="*/ 13 h 24"/>
                <a:gd name="T16" fmla="*/ 12 w 34"/>
                <a:gd name="T17" fmla="*/ 18 h 24"/>
                <a:gd name="T18" fmla="*/ 13 w 34"/>
                <a:gd name="T19" fmla="*/ 20 h 24"/>
                <a:gd name="T20" fmla="*/ 13 w 34"/>
                <a:gd name="T21" fmla="*/ 22 h 24"/>
                <a:gd name="T22" fmla="*/ 14 w 34"/>
                <a:gd name="T23" fmla="*/ 23 h 24"/>
                <a:gd name="T24" fmla="*/ 23 w 34"/>
                <a:gd name="T25" fmla="*/ 24 h 24"/>
                <a:gd name="T26" fmla="*/ 26 w 34"/>
                <a:gd name="T27" fmla="*/ 22 h 24"/>
                <a:gd name="T28" fmla="*/ 17 w 34"/>
                <a:gd name="T29" fmla="*/ 19 h 24"/>
                <a:gd name="T30" fmla="*/ 28 w 34"/>
                <a:gd name="T31" fmla="*/ 17 h 24"/>
                <a:gd name="T32" fmla="*/ 28 w 34"/>
                <a:gd name="T33" fmla="*/ 16 h 24"/>
                <a:gd name="T34" fmla="*/ 28 w 34"/>
                <a:gd name="T35" fmla="*/ 11 h 24"/>
                <a:gd name="T36" fmla="*/ 33 w 34"/>
                <a:gd name="T37" fmla="*/ 13 h 24"/>
                <a:gd name="T38" fmla="*/ 32 w 34"/>
                <a:gd name="T39" fmla="*/ 8 h 24"/>
                <a:gd name="T40" fmla="*/ 28 w 34"/>
                <a:gd name="T41" fmla="*/ 2 h 24"/>
                <a:gd name="T42" fmla="*/ 23 w 34"/>
                <a:gd name="T43" fmla="*/ 1 h 24"/>
                <a:gd name="T44" fmla="*/ 21 w 34"/>
                <a:gd name="T45" fmla="*/ 3 h 24"/>
                <a:gd name="T46" fmla="*/ 26 w 34"/>
                <a:gd name="T47" fmla="*/ 1 h 24"/>
                <a:gd name="T48" fmla="*/ 28 w 34"/>
                <a:gd name="T49" fmla="*/ 3 h 24"/>
                <a:gd name="T50" fmla="*/ 33 w 34"/>
                <a:gd name="T51" fmla="*/ 12 h 24"/>
                <a:gd name="T52" fmla="*/ 32 w 34"/>
                <a:gd name="T53" fmla="*/ 13 h 24"/>
                <a:gd name="T54" fmla="*/ 25 w 34"/>
                <a:gd name="T55" fmla="*/ 9 h 24"/>
                <a:gd name="T56" fmla="*/ 27 w 34"/>
                <a:gd name="T57" fmla="*/ 16 h 24"/>
                <a:gd name="T58" fmla="*/ 24 w 34"/>
                <a:gd name="T59" fmla="*/ 17 h 24"/>
                <a:gd name="T60" fmla="*/ 16 w 34"/>
                <a:gd name="T61" fmla="*/ 18 h 24"/>
                <a:gd name="T62" fmla="*/ 16 w 34"/>
                <a:gd name="T63" fmla="*/ 19 h 24"/>
                <a:gd name="T64" fmla="*/ 25 w 34"/>
                <a:gd name="T65" fmla="*/ 22 h 24"/>
                <a:gd name="T66" fmla="*/ 22 w 34"/>
                <a:gd name="T67" fmla="*/ 24 h 24"/>
                <a:gd name="T68" fmla="*/ 14 w 34"/>
                <a:gd name="T69" fmla="*/ 22 h 24"/>
                <a:gd name="T70" fmla="*/ 13 w 34"/>
                <a:gd name="T71" fmla="*/ 21 h 24"/>
                <a:gd name="T72" fmla="*/ 14 w 34"/>
                <a:gd name="T73" fmla="*/ 20 h 24"/>
                <a:gd name="T74" fmla="*/ 13 w 34"/>
                <a:gd name="T75" fmla="*/ 17 h 24"/>
                <a:gd name="T76" fmla="*/ 1 w 34"/>
                <a:gd name="T77" fmla="*/ 11 h 24"/>
                <a:gd name="T78" fmla="*/ 0 w 34"/>
                <a:gd name="T79" fmla="*/ 7 h 24"/>
                <a:gd name="T80" fmla="*/ 2 w 34"/>
                <a:gd name="T81" fmla="*/ 4 h 24"/>
                <a:gd name="T82" fmla="*/ 6 w 34"/>
                <a:gd name="T83" fmla="*/ 1 h 24"/>
                <a:gd name="T84" fmla="*/ 13 w 34"/>
                <a:gd name="T85" fmla="*/ 2 h 24"/>
                <a:gd name="T86" fmla="*/ 15 w 34"/>
                <a:gd name="T87" fmla="*/ 2 h 24"/>
                <a:gd name="T88" fmla="*/ 19 w 34"/>
                <a:gd name="T8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24">
                  <a:moveTo>
                    <a:pt x="23" y="1"/>
                  </a:moveTo>
                  <a:cubicBezTo>
                    <a:pt x="22" y="1"/>
                    <a:pt x="21" y="2"/>
                    <a:pt x="21" y="3"/>
                  </a:cubicBezTo>
                  <a:cubicBezTo>
                    <a:pt x="20" y="3"/>
                    <a:pt x="20" y="4"/>
                    <a:pt x="19" y="4"/>
                  </a:cubicBezTo>
                  <a:cubicBezTo>
                    <a:pt x="19" y="4"/>
                    <a:pt x="19" y="4"/>
                    <a:pt x="18" y="4"/>
                  </a:cubicBezTo>
                  <a:cubicBezTo>
                    <a:pt x="17" y="3"/>
                    <a:pt x="16" y="2"/>
                    <a:pt x="16" y="2"/>
                  </a:cubicBezTo>
                  <a:cubicBezTo>
                    <a:pt x="15" y="1"/>
                    <a:pt x="15" y="1"/>
                    <a:pt x="14" y="1"/>
                  </a:cubicBezTo>
                  <a:cubicBezTo>
                    <a:pt x="14" y="1"/>
                    <a:pt x="14" y="1"/>
                    <a:pt x="13" y="1"/>
                  </a:cubicBezTo>
                  <a:cubicBezTo>
                    <a:pt x="12" y="2"/>
                    <a:pt x="10" y="3"/>
                    <a:pt x="9" y="3"/>
                  </a:cubicBezTo>
                  <a:cubicBezTo>
                    <a:pt x="9" y="1"/>
                    <a:pt x="7" y="1"/>
                    <a:pt x="6" y="1"/>
                  </a:cubicBezTo>
                  <a:cubicBezTo>
                    <a:pt x="5" y="1"/>
                    <a:pt x="4" y="1"/>
                    <a:pt x="3" y="1"/>
                  </a:cubicBezTo>
                  <a:cubicBezTo>
                    <a:pt x="3" y="2"/>
                    <a:pt x="2" y="2"/>
                    <a:pt x="2" y="3"/>
                  </a:cubicBezTo>
                  <a:cubicBezTo>
                    <a:pt x="1" y="4"/>
                    <a:pt x="1" y="5"/>
                    <a:pt x="0" y="6"/>
                  </a:cubicBezTo>
                  <a:cubicBezTo>
                    <a:pt x="0" y="6"/>
                    <a:pt x="0" y="6"/>
                    <a:pt x="0" y="7"/>
                  </a:cubicBezTo>
                  <a:cubicBezTo>
                    <a:pt x="0" y="7"/>
                    <a:pt x="0" y="7"/>
                    <a:pt x="0" y="7"/>
                  </a:cubicBezTo>
                  <a:cubicBezTo>
                    <a:pt x="0" y="9"/>
                    <a:pt x="0" y="11"/>
                    <a:pt x="1" y="12"/>
                  </a:cubicBezTo>
                  <a:cubicBezTo>
                    <a:pt x="2" y="13"/>
                    <a:pt x="6" y="13"/>
                    <a:pt x="7" y="13"/>
                  </a:cubicBezTo>
                  <a:cubicBezTo>
                    <a:pt x="9" y="13"/>
                    <a:pt x="12" y="16"/>
                    <a:pt x="12" y="17"/>
                  </a:cubicBezTo>
                  <a:cubicBezTo>
                    <a:pt x="12" y="17"/>
                    <a:pt x="12" y="18"/>
                    <a:pt x="12" y="18"/>
                  </a:cubicBezTo>
                  <a:cubicBezTo>
                    <a:pt x="13" y="19"/>
                    <a:pt x="13" y="19"/>
                    <a:pt x="13" y="20"/>
                  </a:cubicBezTo>
                  <a:cubicBezTo>
                    <a:pt x="13" y="20"/>
                    <a:pt x="13" y="20"/>
                    <a:pt x="13" y="20"/>
                  </a:cubicBezTo>
                  <a:cubicBezTo>
                    <a:pt x="13" y="20"/>
                    <a:pt x="13" y="20"/>
                    <a:pt x="13" y="21"/>
                  </a:cubicBezTo>
                  <a:cubicBezTo>
                    <a:pt x="13" y="21"/>
                    <a:pt x="13" y="22"/>
                    <a:pt x="13" y="22"/>
                  </a:cubicBezTo>
                  <a:cubicBezTo>
                    <a:pt x="13" y="23"/>
                    <a:pt x="14" y="23"/>
                    <a:pt x="14" y="23"/>
                  </a:cubicBezTo>
                  <a:cubicBezTo>
                    <a:pt x="14" y="23"/>
                    <a:pt x="14" y="23"/>
                    <a:pt x="14" y="23"/>
                  </a:cubicBezTo>
                  <a:cubicBezTo>
                    <a:pt x="22" y="24"/>
                    <a:pt x="22" y="24"/>
                    <a:pt x="22" y="24"/>
                  </a:cubicBezTo>
                  <a:cubicBezTo>
                    <a:pt x="22" y="24"/>
                    <a:pt x="23" y="24"/>
                    <a:pt x="23" y="24"/>
                  </a:cubicBezTo>
                  <a:cubicBezTo>
                    <a:pt x="24" y="24"/>
                    <a:pt x="26" y="23"/>
                    <a:pt x="26" y="22"/>
                  </a:cubicBezTo>
                  <a:cubicBezTo>
                    <a:pt x="26" y="22"/>
                    <a:pt x="26" y="22"/>
                    <a:pt x="26" y="22"/>
                  </a:cubicBezTo>
                  <a:cubicBezTo>
                    <a:pt x="26" y="22"/>
                    <a:pt x="26" y="22"/>
                    <a:pt x="25" y="21"/>
                  </a:cubicBezTo>
                  <a:cubicBezTo>
                    <a:pt x="25" y="21"/>
                    <a:pt x="19" y="19"/>
                    <a:pt x="17" y="19"/>
                  </a:cubicBezTo>
                  <a:cubicBezTo>
                    <a:pt x="21" y="18"/>
                    <a:pt x="24" y="18"/>
                    <a:pt x="24" y="18"/>
                  </a:cubicBezTo>
                  <a:cubicBezTo>
                    <a:pt x="24" y="18"/>
                    <a:pt x="27" y="18"/>
                    <a:pt x="28" y="17"/>
                  </a:cubicBezTo>
                  <a:cubicBezTo>
                    <a:pt x="28" y="17"/>
                    <a:pt x="28" y="17"/>
                    <a:pt x="28" y="17"/>
                  </a:cubicBezTo>
                  <a:cubicBezTo>
                    <a:pt x="28" y="16"/>
                    <a:pt x="28" y="16"/>
                    <a:pt x="28" y="16"/>
                  </a:cubicBezTo>
                  <a:cubicBezTo>
                    <a:pt x="26" y="13"/>
                    <a:pt x="25" y="11"/>
                    <a:pt x="25" y="10"/>
                  </a:cubicBezTo>
                  <a:cubicBezTo>
                    <a:pt x="26" y="10"/>
                    <a:pt x="28" y="10"/>
                    <a:pt x="28" y="11"/>
                  </a:cubicBezTo>
                  <a:cubicBezTo>
                    <a:pt x="28" y="11"/>
                    <a:pt x="31" y="14"/>
                    <a:pt x="32" y="13"/>
                  </a:cubicBezTo>
                  <a:cubicBezTo>
                    <a:pt x="33" y="13"/>
                    <a:pt x="33" y="13"/>
                    <a:pt x="33" y="13"/>
                  </a:cubicBezTo>
                  <a:cubicBezTo>
                    <a:pt x="33" y="12"/>
                    <a:pt x="33" y="12"/>
                    <a:pt x="33" y="12"/>
                  </a:cubicBezTo>
                  <a:cubicBezTo>
                    <a:pt x="34" y="11"/>
                    <a:pt x="34" y="9"/>
                    <a:pt x="32" y="8"/>
                  </a:cubicBezTo>
                  <a:cubicBezTo>
                    <a:pt x="30" y="6"/>
                    <a:pt x="29" y="4"/>
                    <a:pt x="29" y="3"/>
                  </a:cubicBezTo>
                  <a:cubicBezTo>
                    <a:pt x="28" y="2"/>
                    <a:pt x="28" y="2"/>
                    <a:pt x="28" y="2"/>
                  </a:cubicBezTo>
                  <a:cubicBezTo>
                    <a:pt x="28" y="1"/>
                    <a:pt x="27" y="1"/>
                    <a:pt x="26" y="1"/>
                  </a:cubicBezTo>
                  <a:cubicBezTo>
                    <a:pt x="25" y="0"/>
                    <a:pt x="24" y="0"/>
                    <a:pt x="23" y="1"/>
                  </a:cubicBezTo>
                  <a:close/>
                  <a:moveTo>
                    <a:pt x="19" y="5"/>
                  </a:moveTo>
                  <a:cubicBezTo>
                    <a:pt x="20" y="5"/>
                    <a:pt x="21" y="4"/>
                    <a:pt x="21" y="3"/>
                  </a:cubicBezTo>
                  <a:cubicBezTo>
                    <a:pt x="22" y="2"/>
                    <a:pt x="22" y="2"/>
                    <a:pt x="23" y="1"/>
                  </a:cubicBezTo>
                  <a:cubicBezTo>
                    <a:pt x="24" y="1"/>
                    <a:pt x="25" y="1"/>
                    <a:pt x="26" y="1"/>
                  </a:cubicBezTo>
                  <a:cubicBezTo>
                    <a:pt x="27" y="1"/>
                    <a:pt x="28" y="2"/>
                    <a:pt x="28" y="2"/>
                  </a:cubicBezTo>
                  <a:cubicBezTo>
                    <a:pt x="28" y="3"/>
                    <a:pt x="28" y="3"/>
                    <a:pt x="28" y="3"/>
                  </a:cubicBezTo>
                  <a:cubicBezTo>
                    <a:pt x="29" y="4"/>
                    <a:pt x="29" y="7"/>
                    <a:pt x="32" y="8"/>
                  </a:cubicBezTo>
                  <a:cubicBezTo>
                    <a:pt x="34" y="9"/>
                    <a:pt x="33" y="11"/>
                    <a:pt x="33" y="12"/>
                  </a:cubicBezTo>
                  <a:cubicBezTo>
                    <a:pt x="32" y="13"/>
                    <a:pt x="32" y="13"/>
                    <a:pt x="32" y="13"/>
                  </a:cubicBezTo>
                  <a:cubicBezTo>
                    <a:pt x="32" y="13"/>
                    <a:pt x="32" y="13"/>
                    <a:pt x="32" y="13"/>
                  </a:cubicBezTo>
                  <a:cubicBezTo>
                    <a:pt x="32" y="13"/>
                    <a:pt x="29" y="11"/>
                    <a:pt x="28" y="11"/>
                  </a:cubicBezTo>
                  <a:cubicBezTo>
                    <a:pt x="28" y="10"/>
                    <a:pt x="25" y="9"/>
                    <a:pt x="25" y="9"/>
                  </a:cubicBezTo>
                  <a:cubicBezTo>
                    <a:pt x="25" y="9"/>
                    <a:pt x="24" y="10"/>
                    <a:pt x="24" y="10"/>
                  </a:cubicBezTo>
                  <a:cubicBezTo>
                    <a:pt x="24" y="11"/>
                    <a:pt x="27" y="16"/>
                    <a:pt x="27" y="16"/>
                  </a:cubicBezTo>
                  <a:cubicBezTo>
                    <a:pt x="28" y="17"/>
                    <a:pt x="28" y="17"/>
                    <a:pt x="27" y="17"/>
                  </a:cubicBezTo>
                  <a:cubicBezTo>
                    <a:pt x="27" y="18"/>
                    <a:pt x="25" y="17"/>
                    <a:pt x="24" y="17"/>
                  </a:cubicBezTo>
                  <a:cubicBezTo>
                    <a:pt x="24" y="17"/>
                    <a:pt x="19" y="18"/>
                    <a:pt x="16" y="18"/>
                  </a:cubicBezTo>
                  <a:cubicBezTo>
                    <a:pt x="16" y="18"/>
                    <a:pt x="16" y="18"/>
                    <a:pt x="16" y="18"/>
                  </a:cubicBezTo>
                  <a:cubicBezTo>
                    <a:pt x="16" y="19"/>
                    <a:pt x="16" y="19"/>
                    <a:pt x="16" y="19"/>
                  </a:cubicBezTo>
                  <a:cubicBezTo>
                    <a:pt x="16" y="19"/>
                    <a:pt x="16" y="19"/>
                    <a:pt x="16" y="19"/>
                  </a:cubicBezTo>
                  <a:cubicBezTo>
                    <a:pt x="25" y="22"/>
                    <a:pt x="25" y="22"/>
                    <a:pt x="25" y="22"/>
                  </a:cubicBezTo>
                  <a:cubicBezTo>
                    <a:pt x="25" y="22"/>
                    <a:pt x="25" y="22"/>
                    <a:pt x="25" y="22"/>
                  </a:cubicBezTo>
                  <a:cubicBezTo>
                    <a:pt x="25" y="22"/>
                    <a:pt x="25" y="22"/>
                    <a:pt x="25" y="22"/>
                  </a:cubicBezTo>
                  <a:cubicBezTo>
                    <a:pt x="25" y="23"/>
                    <a:pt x="24" y="23"/>
                    <a:pt x="22" y="24"/>
                  </a:cubicBezTo>
                  <a:cubicBezTo>
                    <a:pt x="22" y="24"/>
                    <a:pt x="14" y="23"/>
                    <a:pt x="14" y="23"/>
                  </a:cubicBezTo>
                  <a:cubicBezTo>
                    <a:pt x="14" y="22"/>
                    <a:pt x="14" y="22"/>
                    <a:pt x="14" y="22"/>
                  </a:cubicBezTo>
                  <a:cubicBezTo>
                    <a:pt x="14" y="22"/>
                    <a:pt x="14" y="22"/>
                    <a:pt x="14" y="22"/>
                  </a:cubicBezTo>
                  <a:cubicBezTo>
                    <a:pt x="14" y="22"/>
                    <a:pt x="13" y="21"/>
                    <a:pt x="13" y="21"/>
                  </a:cubicBezTo>
                  <a:cubicBezTo>
                    <a:pt x="13" y="21"/>
                    <a:pt x="13" y="21"/>
                    <a:pt x="13" y="20"/>
                  </a:cubicBezTo>
                  <a:cubicBezTo>
                    <a:pt x="14" y="20"/>
                    <a:pt x="14" y="20"/>
                    <a:pt x="14" y="20"/>
                  </a:cubicBezTo>
                  <a:cubicBezTo>
                    <a:pt x="14" y="19"/>
                    <a:pt x="13" y="19"/>
                    <a:pt x="13" y="18"/>
                  </a:cubicBezTo>
                  <a:cubicBezTo>
                    <a:pt x="13" y="18"/>
                    <a:pt x="13" y="17"/>
                    <a:pt x="13" y="17"/>
                  </a:cubicBezTo>
                  <a:cubicBezTo>
                    <a:pt x="12" y="16"/>
                    <a:pt x="9" y="13"/>
                    <a:pt x="7" y="13"/>
                  </a:cubicBezTo>
                  <a:cubicBezTo>
                    <a:pt x="6" y="13"/>
                    <a:pt x="3" y="12"/>
                    <a:pt x="1" y="11"/>
                  </a:cubicBezTo>
                  <a:cubicBezTo>
                    <a:pt x="1" y="11"/>
                    <a:pt x="0" y="9"/>
                    <a:pt x="0" y="8"/>
                  </a:cubicBezTo>
                  <a:cubicBezTo>
                    <a:pt x="0" y="7"/>
                    <a:pt x="0" y="7"/>
                    <a:pt x="0" y="7"/>
                  </a:cubicBezTo>
                  <a:cubicBezTo>
                    <a:pt x="0" y="7"/>
                    <a:pt x="0" y="6"/>
                    <a:pt x="1" y="6"/>
                  </a:cubicBezTo>
                  <a:cubicBezTo>
                    <a:pt x="1" y="6"/>
                    <a:pt x="2" y="5"/>
                    <a:pt x="2" y="4"/>
                  </a:cubicBezTo>
                  <a:cubicBezTo>
                    <a:pt x="3" y="3"/>
                    <a:pt x="3" y="2"/>
                    <a:pt x="4" y="2"/>
                  </a:cubicBezTo>
                  <a:cubicBezTo>
                    <a:pt x="4" y="1"/>
                    <a:pt x="5" y="1"/>
                    <a:pt x="6" y="1"/>
                  </a:cubicBezTo>
                  <a:cubicBezTo>
                    <a:pt x="7" y="2"/>
                    <a:pt x="8" y="2"/>
                    <a:pt x="9" y="3"/>
                  </a:cubicBezTo>
                  <a:cubicBezTo>
                    <a:pt x="10" y="4"/>
                    <a:pt x="12" y="3"/>
                    <a:pt x="13" y="2"/>
                  </a:cubicBezTo>
                  <a:cubicBezTo>
                    <a:pt x="14" y="2"/>
                    <a:pt x="14" y="1"/>
                    <a:pt x="14" y="1"/>
                  </a:cubicBezTo>
                  <a:cubicBezTo>
                    <a:pt x="15" y="1"/>
                    <a:pt x="15" y="2"/>
                    <a:pt x="15" y="2"/>
                  </a:cubicBezTo>
                  <a:cubicBezTo>
                    <a:pt x="16" y="3"/>
                    <a:pt x="17" y="3"/>
                    <a:pt x="18" y="4"/>
                  </a:cubicBezTo>
                  <a:cubicBezTo>
                    <a:pt x="18" y="5"/>
                    <a:pt x="19" y="5"/>
                    <a:pt x="19"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3664" y="426"/>
              <a:ext cx="262" cy="291"/>
            </a:xfrm>
            <a:custGeom>
              <a:avLst/>
              <a:gdLst>
                <a:gd name="T0" fmla="*/ 51 w 90"/>
                <a:gd name="T1" fmla="*/ 19 h 100"/>
                <a:gd name="T2" fmla="*/ 41 w 90"/>
                <a:gd name="T3" fmla="*/ 36 h 100"/>
                <a:gd name="T4" fmla="*/ 38 w 90"/>
                <a:gd name="T5" fmla="*/ 37 h 100"/>
                <a:gd name="T6" fmla="*/ 33 w 90"/>
                <a:gd name="T7" fmla="*/ 29 h 100"/>
                <a:gd name="T8" fmla="*/ 27 w 90"/>
                <a:gd name="T9" fmla="*/ 37 h 100"/>
                <a:gd name="T10" fmla="*/ 23 w 90"/>
                <a:gd name="T11" fmla="*/ 26 h 100"/>
                <a:gd name="T12" fmla="*/ 17 w 90"/>
                <a:gd name="T13" fmla="*/ 35 h 100"/>
                <a:gd name="T14" fmla="*/ 14 w 90"/>
                <a:gd name="T15" fmla="*/ 49 h 100"/>
                <a:gd name="T16" fmla="*/ 21 w 90"/>
                <a:gd name="T17" fmla="*/ 55 h 100"/>
                <a:gd name="T18" fmla="*/ 10 w 90"/>
                <a:gd name="T19" fmla="*/ 64 h 100"/>
                <a:gd name="T20" fmla="*/ 22 w 90"/>
                <a:gd name="T21" fmla="*/ 70 h 100"/>
                <a:gd name="T22" fmla="*/ 16 w 90"/>
                <a:gd name="T23" fmla="*/ 74 h 100"/>
                <a:gd name="T24" fmla="*/ 7 w 90"/>
                <a:gd name="T25" fmla="*/ 83 h 100"/>
                <a:gd name="T26" fmla="*/ 1 w 90"/>
                <a:gd name="T27" fmla="*/ 83 h 100"/>
                <a:gd name="T28" fmla="*/ 9 w 90"/>
                <a:gd name="T29" fmla="*/ 100 h 100"/>
                <a:gd name="T30" fmla="*/ 29 w 90"/>
                <a:gd name="T31" fmla="*/ 88 h 100"/>
                <a:gd name="T32" fmla="*/ 36 w 90"/>
                <a:gd name="T33" fmla="*/ 84 h 100"/>
                <a:gd name="T34" fmla="*/ 38 w 90"/>
                <a:gd name="T35" fmla="*/ 78 h 100"/>
                <a:gd name="T36" fmla="*/ 41 w 90"/>
                <a:gd name="T37" fmla="*/ 76 h 100"/>
                <a:gd name="T38" fmla="*/ 55 w 90"/>
                <a:gd name="T39" fmla="*/ 74 h 100"/>
                <a:gd name="T40" fmla="*/ 63 w 90"/>
                <a:gd name="T41" fmla="*/ 69 h 100"/>
                <a:gd name="T42" fmla="*/ 64 w 90"/>
                <a:gd name="T43" fmla="*/ 58 h 100"/>
                <a:gd name="T44" fmla="*/ 57 w 90"/>
                <a:gd name="T45" fmla="*/ 54 h 100"/>
                <a:gd name="T46" fmla="*/ 68 w 90"/>
                <a:gd name="T47" fmla="*/ 44 h 100"/>
                <a:gd name="T48" fmla="*/ 78 w 90"/>
                <a:gd name="T49" fmla="*/ 45 h 100"/>
                <a:gd name="T50" fmla="*/ 80 w 90"/>
                <a:gd name="T51" fmla="*/ 41 h 100"/>
                <a:gd name="T52" fmla="*/ 73 w 90"/>
                <a:gd name="T53" fmla="*/ 37 h 100"/>
                <a:gd name="T54" fmla="*/ 85 w 90"/>
                <a:gd name="T55" fmla="*/ 29 h 100"/>
                <a:gd name="T56" fmla="*/ 86 w 90"/>
                <a:gd name="T57" fmla="*/ 21 h 100"/>
                <a:gd name="T58" fmla="*/ 89 w 90"/>
                <a:gd name="T59" fmla="*/ 8 h 100"/>
                <a:gd name="T60" fmla="*/ 86 w 90"/>
                <a:gd name="T61" fmla="*/ 0 h 100"/>
                <a:gd name="T62" fmla="*/ 85 w 90"/>
                <a:gd name="T63" fmla="*/ 1 h 100"/>
                <a:gd name="T64" fmla="*/ 89 w 90"/>
                <a:gd name="T65" fmla="*/ 16 h 100"/>
                <a:gd name="T66" fmla="*/ 85 w 90"/>
                <a:gd name="T67" fmla="*/ 23 h 100"/>
                <a:gd name="T68" fmla="*/ 82 w 90"/>
                <a:gd name="T69" fmla="*/ 32 h 100"/>
                <a:gd name="T70" fmla="*/ 72 w 90"/>
                <a:gd name="T71" fmla="*/ 39 h 100"/>
                <a:gd name="T72" fmla="*/ 80 w 90"/>
                <a:gd name="T73" fmla="*/ 41 h 100"/>
                <a:gd name="T74" fmla="*/ 76 w 90"/>
                <a:gd name="T75" fmla="*/ 46 h 100"/>
                <a:gd name="T76" fmla="*/ 68 w 90"/>
                <a:gd name="T77" fmla="*/ 43 h 100"/>
                <a:gd name="T78" fmla="*/ 57 w 90"/>
                <a:gd name="T79" fmla="*/ 54 h 100"/>
                <a:gd name="T80" fmla="*/ 63 w 90"/>
                <a:gd name="T81" fmla="*/ 57 h 100"/>
                <a:gd name="T82" fmla="*/ 62 w 90"/>
                <a:gd name="T83" fmla="*/ 67 h 100"/>
                <a:gd name="T84" fmla="*/ 51 w 90"/>
                <a:gd name="T85" fmla="*/ 68 h 100"/>
                <a:gd name="T86" fmla="*/ 54 w 90"/>
                <a:gd name="T87" fmla="*/ 73 h 100"/>
                <a:gd name="T88" fmla="*/ 33 w 90"/>
                <a:gd name="T89" fmla="*/ 68 h 100"/>
                <a:gd name="T90" fmla="*/ 33 w 90"/>
                <a:gd name="T91" fmla="*/ 68 h 100"/>
                <a:gd name="T92" fmla="*/ 36 w 90"/>
                <a:gd name="T93" fmla="*/ 83 h 100"/>
                <a:gd name="T94" fmla="*/ 28 w 90"/>
                <a:gd name="T95" fmla="*/ 85 h 100"/>
                <a:gd name="T96" fmla="*/ 20 w 90"/>
                <a:gd name="T97" fmla="*/ 90 h 100"/>
                <a:gd name="T98" fmla="*/ 7 w 90"/>
                <a:gd name="T99" fmla="*/ 84 h 100"/>
                <a:gd name="T100" fmla="*/ 14 w 90"/>
                <a:gd name="T101" fmla="*/ 79 h 100"/>
                <a:gd name="T102" fmla="*/ 20 w 90"/>
                <a:gd name="T103" fmla="*/ 75 h 100"/>
                <a:gd name="T104" fmla="*/ 25 w 90"/>
                <a:gd name="T105" fmla="*/ 73 h 100"/>
                <a:gd name="T106" fmla="*/ 13 w 90"/>
                <a:gd name="T107" fmla="*/ 65 h 100"/>
                <a:gd name="T108" fmla="*/ 21 w 90"/>
                <a:gd name="T109" fmla="*/ 56 h 100"/>
                <a:gd name="T110" fmla="*/ 14 w 90"/>
                <a:gd name="T111" fmla="*/ 49 h 100"/>
                <a:gd name="T112" fmla="*/ 18 w 90"/>
                <a:gd name="T113" fmla="*/ 31 h 100"/>
                <a:gd name="T114" fmla="*/ 25 w 90"/>
                <a:gd name="T115" fmla="*/ 27 h 100"/>
                <a:gd name="T116" fmla="*/ 31 w 90"/>
                <a:gd name="T117" fmla="*/ 41 h 100"/>
                <a:gd name="T118" fmla="*/ 37 w 90"/>
                <a:gd name="T119" fmla="*/ 37 h 100"/>
                <a:gd name="T120" fmla="*/ 41 w 90"/>
                <a:gd name="T121" fmla="*/ 36 h 100"/>
                <a:gd name="T122" fmla="*/ 50 w 90"/>
                <a:gd name="T12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100">
                  <a:moveTo>
                    <a:pt x="86" y="0"/>
                  </a:moveTo>
                  <a:cubicBezTo>
                    <a:pt x="85" y="0"/>
                    <a:pt x="63" y="10"/>
                    <a:pt x="60" y="13"/>
                  </a:cubicBezTo>
                  <a:cubicBezTo>
                    <a:pt x="58" y="17"/>
                    <a:pt x="55" y="19"/>
                    <a:pt x="51" y="19"/>
                  </a:cubicBezTo>
                  <a:cubicBezTo>
                    <a:pt x="46" y="18"/>
                    <a:pt x="40" y="22"/>
                    <a:pt x="38" y="24"/>
                  </a:cubicBezTo>
                  <a:cubicBezTo>
                    <a:pt x="37" y="26"/>
                    <a:pt x="37" y="27"/>
                    <a:pt x="39" y="29"/>
                  </a:cubicBezTo>
                  <a:cubicBezTo>
                    <a:pt x="40" y="31"/>
                    <a:pt x="41" y="33"/>
                    <a:pt x="41" y="36"/>
                  </a:cubicBezTo>
                  <a:cubicBezTo>
                    <a:pt x="40" y="38"/>
                    <a:pt x="40" y="39"/>
                    <a:pt x="40" y="39"/>
                  </a:cubicBezTo>
                  <a:cubicBezTo>
                    <a:pt x="39" y="39"/>
                    <a:pt x="39" y="38"/>
                    <a:pt x="38" y="38"/>
                  </a:cubicBezTo>
                  <a:cubicBezTo>
                    <a:pt x="38" y="37"/>
                    <a:pt x="38" y="37"/>
                    <a:pt x="38" y="37"/>
                  </a:cubicBezTo>
                  <a:cubicBezTo>
                    <a:pt x="37" y="36"/>
                    <a:pt x="35" y="32"/>
                    <a:pt x="34" y="29"/>
                  </a:cubicBezTo>
                  <a:cubicBezTo>
                    <a:pt x="34" y="29"/>
                    <a:pt x="34" y="29"/>
                    <a:pt x="33" y="29"/>
                  </a:cubicBezTo>
                  <a:cubicBezTo>
                    <a:pt x="33" y="29"/>
                    <a:pt x="33" y="29"/>
                    <a:pt x="33" y="29"/>
                  </a:cubicBezTo>
                  <a:cubicBezTo>
                    <a:pt x="33" y="29"/>
                    <a:pt x="32" y="37"/>
                    <a:pt x="31" y="40"/>
                  </a:cubicBezTo>
                  <a:cubicBezTo>
                    <a:pt x="31" y="40"/>
                    <a:pt x="31" y="41"/>
                    <a:pt x="31" y="41"/>
                  </a:cubicBezTo>
                  <a:cubicBezTo>
                    <a:pt x="30" y="41"/>
                    <a:pt x="28" y="38"/>
                    <a:pt x="27" y="37"/>
                  </a:cubicBezTo>
                  <a:cubicBezTo>
                    <a:pt x="27" y="35"/>
                    <a:pt x="27" y="28"/>
                    <a:pt x="26" y="27"/>
                  </a:cubicBezTo>
                  <a:cubicBezTo>
                    <a:pt x="25" y="27"/>
                    <a:pt x="25" y="27"/>
                    <a:pt x="25" y="27"/>
                  </a:cubicBezTo>
                  <a:cubicBezTo>
                    <a:pt x="25" y="27"/>
                    <a:pt x="24" y="26"/>
                    <a:pt x="23" y="26"/>
                  </a:cubicBezTo>
                  <a:cubicBezTo>
                    <a:pt x="21" y="26"/>
                    <a:pt x="19" y="25"/>
                    <a:pt x="18" y="28"/>
                  </a:cubicBezTo>
                  <a:cubicBezTo>
                    <a:pt x="18" y="29"/>
                    <a:pt x="18" y="30"/>
                    <a:pt x="18" y="31"/>
                  </a:cubicBezTo>
                  <a:cubicBezTo>
                    <a:pt x="18" y="33"/>
                    <a:pt x="18" y="34"/>
                    <a:pt x="17" y="35"/>
                  </a:cubicBezTo>
                  <a:cubicBezTo>
                    <a:pt x="15" y="36"/>
                    <a:pt x="12" y="39"/>
                    <a:pt x="12" y="42"/>
                  </a:cubicBezTo>
                  <a:cubicBezTo>
                    <a:pt x="12" y="42"/>
                    <a:pt x="12" y="43"/>
                    <a:pt x="12" y="43"/>
                  </a:cubicBezTo>
                  <a:cubicBezTo>
                    <a:pt x="12" y="46"/>
                    <a:pt x="13" y="48"/>
                    <a:pt x="14" y="49"/>
                  </a:cubicBezTo>
                  <a:cubicBezTo>
                    <a:pt x="16" y="51"/>
                    <a:pt x="20" y="53"/>
                    <a:pt x="21" y="54"/>
                  </a:cubicBezTo>
                  <a:cubicBezTo>
                    <a:pt x="21" y="54"/>
                    <a:pt x="21" y="54"/>
                    <a:pt x="21" y="55"/>
                  </a:cubicBezTo>
                  <a:cubicBezTo>
                    <a:pt x="21" y="55"/>
                    <a:pt x="21" y="55"/>
                    <a:pt x="21" y="55"/>
                  </a:cubicBezTo>
                  <a:cubicBezTo>
                    <a:pt x="20" y="55"/>
                    <a:pt x="12" y="56"/>
                    <a:pt x="11" y="59"/>
                  </a:cubicBezTo>
                  <a:cubicBezTo>
                    <a:pt x="10" y="60"/>
                    <a:pt x="10" y="61"/>
                    <a:pt x="10" y="62"/>
                  </a:cubicBezTo>
                  <a:cubicBezTo>
                    <a:pt x="10" y="63"/>
                    <a:pt x="10" y="63"/>
                    <a:pt x="10" y="64"/>
                  </a:cubicBezTo>
                  <a:cubicBezTo>
                    <a:pt x="11" y="65"/>
                    <a:pt x="12" y="66"/>
                    <a:pt x="12" y="66"/>
                  </a:cubicBezTo>
                  <a:cubicBezTo>
                    <a:pt x="13" y="66"/>
                    <a:pt x="16" y="67"/>
                    <a:pt x="18" y="68"/>
                  </a:cubicBezTo>
                  <a:cubicBezTo>
                    <a:pt x="20" y="69"/>
                    <a:pt x="21" y="70"/>
                    <a:pt x="22" y="70"/>
                  </a:cubicBezTo>
                  <a:cubicBezTo>
                    <a:pt x="22" y="70"/>
                    <a:pt x="24" y="72"/>
                    <a:pt x="25" y="73"/>
                  </a:cubicBezTo>
                  <a:cubicBezTo>
                    <a:pt x="23" y="74"/>
                    <a:pt x="21" y="75"/>
                    <a:pt x="21" y="75"/>
                  </a:cubicBezTo>
                  <a:cubicBezTo>
                    <a:pt x="20" y="74"/>
                    <a:pt x="17" y="74"/>
                    <a:pt x="16" y="74"/>
                  </a:cubicBezTo>
                  <a:cubicBezTo>
                    <a:pt x="16" y="74"/>
                    <a:pt x="16" y="74"/>
                    <a:pt x="16" y="74"/>
                  </a:cubicBezTo>
                  <a:cubicBezTo>
                    <a:pt x="16" y="77"/>
                    <a:pt x="15" y="79"/>
                    <a:pt x="15" y="79"/>
                  </a:cubicBezTo>
                  <a:cubicBezTo>
                    <a:pt x="14" y="79"/>
                    <a:pt x="9" y="82"/>
                    <a:pt x="7" y="83"/>
                  </a:cubicBezTo>
                  <a:cubicBezTo>
                    <a:pt x="7" y="83"/>
                    <a:pt x="1" y="82"/>
                    <a:pt x="1" y="82"/>
                  </a:cubicBezTo>
                  <a:cubicBezTo>
                    <a:pt x="1" y="82"/>
                    <a:pt x="1" y="83"/>
                    <a:pt x="1" y="83"/>
                  </a:cubicBezTo>
                  <a:cubicBezTo>
                    <a:pt x="0" y="83"/>
                    <a:pt x="0" y="83"/>
                    <a:pt x="1" y="83"/>
                  </a:cubicBezTo>
                  <a:cubicBezTo>
                    <a:pt x="9" y="100"/>
                    <a:pt x="9" y="100"/>
                    <a:pt x="9" y="100"/>
                  </a:cubicBezTo>
                  <a:cubicBezTo>
                    <a:pt x="9" y="100"/>
                    <a:pt x="9" y="100"/>
                    <a:pt x="9" y="100"/>
                  </a:cubicBezTo>
                  <a:cubicBezTo>
                    <a:pt x="9" y="100"/>
                    <a:pt x="9" y="100"/>
                    <a:pt x="9" y="100"/>
                  </a:cubicBezTo>
                  <a:cubicBezTo>
                    <a:pt x="14" y="97"/>
                    <a:pt x="21" y="91"/>
                    <a:pt x="21" y="90"/>
                  </a:cubicBezTo>
                  <a:cubicBezTo>
                    <a:pt x="21" y="90"/>
                    <a:pt x="23" y="90"/>
                    <a:pt x="25" y="89"/>
                  </a:cubicBezTo>
                  <a:cubicBezTo>
                    <a:pt x="28" y="89"/>
                    <a:pt x="28" y="89"/>
                    <a:pt x="29" y="88"/>
                  </a:cubicBezTo>
                  <a:cubicBezTo>
                    <a:pt x="29" y="88"/>
                    <a:pt x="29" y="87"/>
                    <a:pt x="29" y="85"/>
                  </a:cubicBezTo>
                  <a:cubicBezTo>
                    <a:pt x="29" y="83"/>
                    <a:pt x="29" y="81"/>
                    <a:pt x="29" y="80"/>
                  </a:cubicBezTo>
                  <a:cubicBezTo>
                    <a:pt x="30" y="81"/>
                    <a:pt x="33" y="83"/>
                    <a:pt x="36" y="84"/>
                  </a:cubicBezTo>
                  <a:cubicBezTo>
                    <a:pt x="36" y="84"/>
                    <a:pt x="36" y="84"/>
                    <a:pt x="36" y="84"/>
                  </a:cubicBezTo>
                  <a:cubicBezTo>
                    <a:pt x="36" y="84"/>
                    <a:pt x="36" y="84"/>
                    <a:pt x="36" y="84"/>
                  </a:cubicBezTo>
                  <a:cubicBezTo>
                    <a:pt x="37" y="83"/>
                    <a:pt x="38" y="79"/>
                    <a:pt x="38" y="78"/>
                  </a:cubicBezTo>
                  <a:cubicBezTo>
                    <a:pt x="38" y="77"/>
                    <a:pt x="38" y="77"/>
                    <a:pt x="37" y="77"/>
                  </a:cubicBezTo>
                  <a:cubicBezTo>
                    <a:pt x="37" y="76"/>
                    <a:pt x="35" y="72"/>
                    <a:pt x="34" y="70"/>
                  </a:cubicBezTo>
                  <a:cubicBezTo>
                    <a:pt x="36" y="71"/>
                    <a:pt x="41" y="76"/>
                    <a:pt x="41" y="76"/>
                  </a:cubicBezTo>
                  <a:cubicBezTo>
                    <a:pt x="41" y="76"/>
                    <a:pt x="46" y="79"/>
                    <a:pt x="47" y="79"/>
                  </a:cubicBezTo>
                  <a:cubicBezTo>
                    <a:pt x="49" y="79"/>
                    <a:pt x="54" y="74"/>
                    <a:pt x="55" y="74"/>
                  </a:cubicBezTo>
                  <a:cubicBezTo>
                    <a:pt x="55" y="74"/>
                    <a:pt x="55" y="74"/>
                    <a:pt x="55" y="74"/>
                  </a:cubicBezTo>
                  <a:cubicBezTo>
                    <a:pt x="55" y="73"/>
                    <a:pt x="55" y="73"/>
                    <a:pt x="55" y="73"/>
                  </a:cubicBezTo>
                  <a:cubicBezTo>
                    <a:pt x="55" y="73"/>
                    <a:pt x="53" y="70"/>
                    <a:pt x="52" y="69"/>
                  </a:cubicBezTo>
                  <a:cubicBezTo>
                    <a:pt x="62" y="70"/>
                    <a:pt x="62" y="69"/>
                    <a:pt x="63" y="69"/>
                  </a:cubicBezTo>
                  <a:cubicBezTo>
                    <a:pt x="63" y="69"/>
                    <a:pt x="63" y="68"/>
                    <a:pt x="63" y="67"/>
                  </a:cubicBezTo>
                  <a:cubicBezTo>
                    <a:pt x="63" y="66"/>
                    <a:pt x="63" y="63"/>
                    <a:pt x="64" y="61"/>
                  </a:cubicBezTo>
                  <a:cubicBezTo>
                    <a:pt x="64" y="60"/>
                    <a:pt x="64" y="59"/>
                    <a:pt x="64" y="58"/>
                  </a:cubicBezTo>
                  <a:cubicBezTo>
                    <a:pt x="64" y="57"/>
                    <a:pt x="64" y="57"/>
                    <a:pt x="64" y="56"/>
                  </a:cubicBezTo>
                  <a:cubicBezTo>
                    <a:pt x="64" y="56"/>
                    <a:pt x="63" y="55"/>
                    <a:pt x="62" y="55"/>
                  </a:cubicBezTo>
                  <a:cubicBezTo>
                    <a:pt x="60" y="55"/>
                    <a:pt x="58" y="55"/>
                    <a:pt x="57" y="54"/>
                  </a:cubicBezTo>
                  <a:cubicBezTo>
                    <a:pt x="58" y="54"/>
                    <a:pt x="67" y="51"/>
                    <a:pt x="67" y="51"/>
                  </a:cubicBezTo>
                  <a:cubicBezTo>
                    <a:pt x="67" y="51"/>
                    <a:pt x="67" y="50"/>
                    <a:pt x="67" y="50"/>
                  </a:cubicBezTo>
                  <a:cubicBezTo>
                    <a:pt x="67" y="48"/>
                    <a:pt x="68" y="45"/>
                    <a:pt x="68" y="44"/>
                  </a:cubicBezTo>
                  <a:cubicBezTo>
                    <a:pt x="68" y="44"/>
                    <a:pt x="68" y="44"/>
                    <a:pt x="68" y="44"/>
                  </a:cubicBezTo>
                  <a:cubicBezTo>
                    <a:pt x="70" y="45"/>
                    <a:pt x="73" y="48"/>
                    <a:pt x="76" y="46"/>
                  </a:cubicBezTo>
                  <a:cubicBezTo>
                    <a:pt x="78" y="45"/>
                    <a:pt x="78" y="45"/>
                    <a:pt x="78" y="45"/>
                  </a:cubicBezTo>
                  <a:cubicBezTo>
                    <a:pt x="83" y="43"/>
                    <a:pt x="84" y="41"/>
                    <a:pt x="84" y="41"/>
                  </a:cubicBezTo>
                  <a:cubicBezTo>
                    <a:pt x="84" y="41"/>
                    <a:pt x="84" y="40"/>
                    <a:pt x="83" y="40"/>
                  </a:cubicBezTo>
                  <a:cubicBezTo>
                    <a:pt x="83" y="40"/>
                    <a:pt x="81" y="40"/>
                    <a:pt x="80" y="41"/>
                  </a:cubicBezTo>
                  <a:cubicBezTo>
                    <a:pt x="78" y="41"/>
                    <a:pt x="75" y="41"/>
                    <a:pt x="74" y="41"/>
                  </a:cubicBezTo>
                  <a:cubicBezTo>
                    <a:pt x="73" y="41"/>
                    <a:pt x="73" y="40"/>
                    <a:pt x="73" y="40"/>
                  </a:cubicBezTo>
                  <a:cubicBezTo>
                    <a:pt x="72" y="39"/>
                    <a:pt x="73" y="37"/>
                    <a:pt x="73" y="37"/>
                  </a:cubicBezTo>
                  <a:cubicBezTo>
                    <a:pt x="73" y="37"/>
                    <a:pt x="75" y="36"/>
                    <a:pt x="76" y="35"/>
                  </a:cubicBezTo>
                  <a:cubicBezTo>
                    <a:pt x="79" y="34"/>
                    <a:pt x="82" y="33"/>
                    <a:pt x="83" y="32"/>
                  </a:cubicBezTo>
                  <a:cubicBezTo>
                    <a:pt x="84" y="31"/>
                    <a:pt x="84" y="30"/>
                    <a:pt x="85" y="29"/>
                  </a:cubicBezTo>
                  <a:cubicBezTo>
                    <a:pt x="85" y="27"/>
                    <a:pt x="85" y="27"/>
                    <a:pt x="85" y="27"/>
                  </a:cubicBezTo>
                  <a:cubicBezTo>
                    <a:pt x="86" y="26"/>
                    <a:pt x="86" y="25"/>
                    <a:pt x="86" y="23"/>
                  </a:cubicBezTo>
                  <a:cubicBezTo>
                    <a:pt x="86" y="22"/>
                    <a:pt x="86" y="21"/>
                    <a:pt x="86" y="21"/>
                  </a:cubicBezTo>
                  <a:cubicBezTo>
                    <a:pt x="87" y="19"/>
                    <a:pt x="87" y="19"/>
                    <a:pt x="87" y="19"/>
                  </a:cubicBezTo>
                  <a:cubicBezTo>
                    <a:pt x="90" y="17"/>
                    <a:pt x="90" y="16"/>
                    <a:pt x="90" y="16"/>
                  </a:cubicBezTo>
                  <a:cubicBezTo>
                    <a:pt x="89" y="8"/>
                    <a:pt x="89" y="8"/>
                    <a:pt x="89" y="8"/>
                  </a:cubicBezTo>
                  <a:cubicBezTo>
                    <a:pt x="87" y="4"/>
                    <a:pt x="87" y="4"/>
                    <a:pt x="87" y="4"/>
                  </a:cubicBezTo>
                  <a:cubicBezTo>
                    <a:pt x="86" y="0"/>
                    <a:pt x="86" y="0"/>
                    <a:pt x="86" y="0"/>
                  </a:cubicBezTo>
                  <a:cubicBezTo>
                    <a:pt x="86" y="0"/>
                    <a:pt x="86" y="0"/>
                    <a:pt x="86" y="0"/>
                  </a:cubicBezTo>
                  <a:cubicBezTo>
                    <a:pt x="86" y="0"/>
                    <a:pt x="86" y="0"/>
                    <a:pt x="86" y="0"/>
                  </a:cubicBezTo>
                  <a:close/>
                  <a:moveTo>
                    <a:pt x="61" y="14"/>
                  </a:moveTo>
                  <a:cubicBezTo>
                    <a:pt x="63" y="11"/>
                    <a:pt x="83" y="2"/>
                    <a:pt x="85" y="1"/>
                  </a:cubicBezTo>
                  <a:cubicBezTo>
                    <a:pt x="86" y="1"/>
                    <a:pt x="87" y="4"/>
                    <a:pt x="87" y="4"/>
                  </a:cubicBezTo>
                  <a:cubicBezTo>
                    <a:pt x="88" y="9"/>
                    <a:pt x="88" y="9"/>
                    <a:pt x="88" y="9"/>
                  </a:cubicBezTo>
                  <a:cubicBezTo>
                    <a:pt x="88" y="9"/>
                    <a:pt x="89" y="16"/>
                    <a:pt x="89" y="16"/>
                  </a:cubicBezTo>
                  <a:cubicBezTo>
                    <a:pt x="89" y="16"/>
                    <a:pt x="88" y="18"/>
                    <a:pt x="87" y="19"/>
                  </a:cubicBezTo>
                  <a:cubicBezTo>
                    <a:pt x="85" y="21"/>
                    <a:pt x="85" y="21"/>
                    <a:pt x="85" y="21"/>
                  </a:cubicBezTo>
                  <a:cubicBezTo>
                    <a:pt x="85" y="21"/>
                    <a:pt x="85" y="22"/>
                    <a:pt x="85" y="23"/>
                  </a:cubicBezTo>
                  <a:cubicBezTo>
                    <a:pt x="85" y="25"/>
                    <a:pt x="85" y="26"/>
                    <a:pt x="85" y="27"/>
                  </a:cubicBezTo>
                  <a:cubicBezTo>
                    <a:pt x="84" y="28"/>
                    <a:pt x="84" y="28"/>
                    <a:pt x="84" y="28"/>
                  </a:cubicBezTo>
                  <a:cubicBezTo>
                    <a:pt x="84" y="30"/>
                    <a:pt x="83" y="31"/>
                    <a:pt x="82" y="32"/>
                  </a:cubicBezTo>
                  <a:cubicBezTo>
                    <a:pt x="82" y="33"/>
                    <a:pt x="79" y="34"/>
                    <a:pt x="76" y="35"/>
                  </a:cubicBezTo>
                  <a:cubicBezTo>
                    <a:pt x="74" y="36"/>
                    <a:pt x="73" y="36"/>
                    <a:pt x="73" y="36"/>
                  </a:cubicBezTo>
                  <a:cubicBezTo>
                    <a:pt x="72" y="37"/>
                    <a:pt x="72" y="38"/>
                    <a:pt x="72" y="39"/>
                  </a:cubicBezTo>
                  <a:cubicBezTo>
                    <a:pt x="72" y="39"/>
                    <a:pt x="72" y="40"/>
                    <a:pt x="72" y="40"/>
                  </a:cubicBezTo>
                  <a:cubicBezTo>
                    <a:pt x="72" y="41"/>
                    <a:pt x="73" y="41"/>
                    <a:pt x="73" y="42"/>
                  </a:cubicBezTo>
                  <a:cubicBezTo>
                    <a:pt x="75" y="42"/>
                    <a:pt x="78" y="42"/>
                    <a:pt x="80" y="41"/>
                  </a:cubicBezTo>
                  <a:cubicBezTo>
                    <a:pt x="81" y="41"/>
                    <a:pt x="83" y="41"/>
                    <a:pt x="83" y="41"/>
                  </a:cubicBezTo>
                  <a:cubicBezTo>
                    <a:pt x="83" y="41"/>
                    <a:pt x="80" y="44"/>
                    <a:pt x="77" y="45"/>
                  </a:cubicBezTo>
                  <a:cubicBezTo>
                    <a:pt x="76" y="46"/>
                    <a:pt x="76" y="46"/>
                    <a:pt x="76" y="46"/>
                  </a:cubicBezTo>
                  <a:cubicBezTo>
                    <a:pt x="73" y="47"/>
                    <a:pt x="70" y="45"/>
                    <a:pt x="69" y="44"/>
                  </a:cubicBezTo>
                  <a:cubicBezTo>
                    <a:pt x="68" y="43"/>
                    <a:pt x="68" y="43"/>
                    <a:pt x="68" y="43"/>
                  </a:cubicBezTo>
                  <a:cubicBezTo>
                    <a:pt x="68" y="43"/>
                    <a:pt x="68" y="43"/>
                    <a:pt x="68" y="43"/>
                  </a:cubicBezTo>
                  <a:cubicBezTo>
                    <a:pt x="67" y="44"/>
                    <a:pt x="67" y="47"/>
                    <a:pt x="67" y="50"/>
                  </a:cubicBezTo>
                  <a:cubicBezTo>
                    <a:pt x="66" y="50"/>
                    <a:pt x="57" y="54"/>
                    <a:pt x="57" y="54"/>
                  </a:cubicBezTo>
                  <a:cubicBezTo>
                    <a:pt x="57" y="54"/>
                    <a:pt x="57" y="54"/>
                    <a:pt x="57" y="54"/>
                  </a:cubicBezTo>
                  <a:cubicBezTo>
                    <a:pt x="57" y="54"/>
                    <a:pt x="57" y="54"/>
                    <a:pt x="57" y="54"/>
                  </a:cubicBezTo>
                  <a:cubicBezTo>
                    <a:pt x="57" y="55"/>
                    <a:pt x="60" y="56"/>
                    <a:pt x="62" y="56"/>
                  </a:cubicBezTo>
                  <a:cubicBezTo>
                    <a:pt x="63" y="56"/>
                    <a:pt x="63" y="56"/>
                    <a:pt x="63" y="57"/>
                  </a:cubicBezTo>
                  <a:cubicBezTo>
                    <a:pt x="64" y="57"/>
                    <a:pt x="64" y="58"/>
                    <a:pt x="64" y="58"/>
                  </a:cubicBezTo>
                  <a:cubicBezTo>
                    <a:pt x="64" y="59"/>
                    <a:pt x="63" y="60"/>
                    <a:pt x="63" y="61"/>
                  </a:cubicBezTo>
                  <a:cubicBezTo>
                    <a:pt x="62" y="63"/>
                    <a:pt x="62" y="66"/>
                    <a:pt x="62" y="67"/>
                  </a:cubicBezTo>
                  <a:cubicBezTo>
                    <a:pt x="62" y="68"/>
                    <a:pt x="62" y="69"/>
                    <a:pt x="62" y="69"/>
                  </a:cubicBezTo>
                  <a:cubicBezTo>
                    <a:pt x="62" y="69"/>
                    <a:pt x="56" y="69"/>
                    <a:pt x="52" y="68"/>
                  </a:cubicBezTo>
                  <a:cubicBezTo>
                    <a:pt x="52" y="68"/>
                    <a:pt x="52" y="68"/>
                    <a:pt x="51" y="68"/>
                  </a:cubicBezTo>
                  <a:cubicBezTo>
                    <a:pt x="51" y="68"/>
                    <a:pt x="51" y="68"/>
                    <a:pt x="51" y="69"/>
                  </a:cubicBezTo>
                  <a:cubicBezTo>
                    <a:pt x="51" y="69"/>
                    <a:pt x="51" y="69"/>
                    <a:pt x="51" y="69"/>
                  </a:cubicBezTo>
                  <a:cubicBezTo>
                    <a:pt x="51" y="69"/>
                    <a:pt x="54" y="73"/>
                    <a:pt x="54" y="73"/>
                  </a:cubicBezTo>
                  <a:cubicBezTo>
                    <a:pt x="53" y="75"/>
                    <a:pt x="49" y="78"/>
                    <a:pt x="47" y="78"/>
                  </a:cubicBezTo>
                  <a:cubicBezTo>
                    <a:pt x="46" y="78"/>
                    <a:pt x="42" y="77"/>
                    <a:pt x="41" y="76"/>
                  </a:cubicBezTo>
                  <a:cubicBezTo>
                    <a:pt x="33" y="68"/>
                    <a:pt x="33" y="68"/>
                    <a:pt x="33" y="68"/>
                  </a:cubicBezTo>
                  <a:cubicBezTo>
                    <a:pt x="33" y="68"/>
                    <a:pt x="33" y="68"/>
                    <a:pt x="33" y="68"/>
                  </a:cubicBezTo>
                  <a:cubicBezTo>
                    <a:pt x="33" y="68"/>
                    <a:pt x="33" y="68"/>
                    <a:pt x="33" y="68"/>
                  </a:cubicBezTo>
                  <a:cubicBezTo>
                    <a:pt x="33" y="68"/>
                    <a:pt x="33" y="68"/>
                    <a:pt x="33" y="68"/>
                  </a:cubicBezTo>
                  <a:cubicBezTo>
                    <a:pt x="33" y="69"/>
                    <a:pt x="36" y="76"/>
                    <a:pt x="37" y="77"/>
                  </a:cubicBezTo>
                  <a:cubicBezTo>
                    <a:pt x="37" y="77"/>
                    <a:pt x="37" y="78"/>
                    <a:pt x="37" y="78"/>
                  </a:cubicBezTo>
                  <a:cubicBezTo>
                    <a:pt x="37" y="79"/>
                    <a:pt x="36" y="81"/>
                    <a:pt x="36" y="83"/>
                  </a:cubicBezTo>
                  <a:cubicBezTo>
                    <a:pt x="34" y="82"/>
                    <a:pt x="29" y="79"/>
                    <a:pt x="29" y="79"/>
                  </a:cubicBezTo>
                  <a:cubicBezTo>
                    <a:pt x="29" y="79"/>
                    <a:pt x="29" y="79"/>
                    <a:pt x="28" y="79"/>
                  </a:cubicBezTo>
                  <a:cubicBezTo>
                    <a:pt x="28" y="80"/>
                    <a:pt x="28" y="81"/>
                    <a:pt x="28" y="85"/>
                  </a:cubicBezTo>
                  <a:cubicBezTo>
                    <a:pt x="28" y="86"/>
                    <a:pt x="28" y="88"/>
                    <a:pt x="28" y="88"/>
                  </a:cubicBezTo>
                  <a:cubicBezTo>
                    <a:pt x="28" y="88"/>
                    <a:pt x="26" y="89"/>
                    <a:pt x="25" y="89"/>
                  </a:cubicBezTo>
                  <a:cubicBezTo>
                    <a:pt x="21" y="90"/>
                    <a:pt x="20" y="90"/>
                    <a:pt x="20" y="90"/>
                  </a:cubicBezTo>
                  <a:cubicBezTo>
                    <a:pt x="20" y="91"/>
                    <a:pt x="13" y="96"/>
                    <a:pt x="9" y="99"/>
                  </a:cubicBezTo>
                  <a:cubicBezTo>
                    <a:pt x="9" y="98"/>
                    <a:pt x="2" y="84"/>
                    <a:pt x="1" y="83"/>
                  </a:cubicBezTo>
                  <a:cubicBezTo>
                    <a:pt x="2" y="83"/>
                    <a:pt x="7" y="84"/>
                    <a:pt x="7" y="84"/>
                  </a:cubicBezTo>
                  <a:cubicBezTo>
                    <a:pt x="7" y="84"/>
                    <a:pt x="7" y="84"/>
                    <a:pt x="7" y="84"/>
                  </a:cubicBezTo>
                  <a:cubicBezTo>
                    <a:pt x="10" y="82"/>
                    <a:pt x="14" y="79"/>
                    <a:pt x="14" y="79"/>
                  </a:cubicBezTo>
                  <a:cubicBezTo>
                    <a:pt x="14" y="79"/>
                    <a:pt x="14" y="79"/>
                    <a:pt x="14" y="79"/>
                  </a:cubicBezTo>
                  <a:cubicBezTo>
                    <a:pt x="14" y="79"/>
                    <a:pt x="15" y="79"/>
                    <a:pt x="15" y="79"/>
                  </a:cubicBezTo>
                  <a:cubicBezTo>
                    <a:pt x="16" y="79"/>
                    <a:pt x="16" y="76"/>
                    <a:pt x="16" y="75"/>
                  </a:cubicBezTo>
                  <a:cubicBezTo>
                    <a:pt x="18" y="75"/>
                    <a:pt x="20" y="75"/>
                    <a:pt x="20" y="75"/>
                  </a:cubicBezTo>
                  <a:cubicBezTo>
                    <a:pt x="21" y="76"/>
                    <a:pt x="24" y="74"/>
                    <a:pt x="25" y="73"/>
                  </a:cubicBezTo>
                  <a:cubicBezTo>
                    <a:pt x="25" y="73"/>
                    <a:pt x="25" y="73"/>
                    <a:pt x="25" y="73"/>
                  </a:cubicBezTo>
                  <a:cubicBezTo>
                    <a:pt x="25" y="73"/>
                    <a:pt x="25" y="73"/>
                    <a:pt x="25" y="73"/>
                  </a:cubicBezTo>
                  <a:cubicBezTo>
                    <a:pt x="25" y="72"/>
                    <a:pt x="22" y="69"/>
                    <a:pt x="22" y="69"/>
                  </a:cubicBezTo>
                  <a:cubicBezTo>
                    <a:pt x="21" y="69"/>
                    <a:pt x="20" y="69"/>
                    <a:pt x="19" y="68"/>
                  </a:cubicBezTo>
                  <a:cubicBezTo>
                    <a:pt x="16" y="67"/>
                    <a:pt x="13" y="65"/>
                    <a:pt x="13" y="65"/>
                  </a:cubicBezTo>
                  <a:cubicBezTo>
                    <a:pt x="12" y="65"/>
                    <a:pt x="11" y="65"/>
                    <a:pt x="11" y="64"/>
                  </a:cubicBezTo>
                  <a:cubicBezTo>
                    <a:pt x="11" y="63"/>
                    <a:pt x="10" y="61"/>
                    <a:pt x="11" y="60"/>
                  </a:cubicBezTo>
                  <a:cubicBezTo>
                    <a:pt x="13" y="57"/>
                    <a:pt x="21" y="56"/>
                    <a:pt x="21" y="56"/>
                  </a:cubicBezTo>
                  <a:cubicBezTo>
                    <a:pt x="21" y="56"/>
                    <a:pt x="21" y="56"/>
                    <a:pt x="21" y="56"/>
                  </a:cubicBezTo>
                  <a:cubicBezTo>
                    <a:pt x="22" y="55"/>
                    <a:pt x="22" y="53"/>
                    <a:pt x="21" y="53"/>
                  </a:cubicBezTo>
                  <a:cubicBezTo>
                    <a:pt x="20" y="53"/>
                    <a:pt x="16" y="50"/>
                    <a:pt x="14" y="49"/>
                  </a:cubicBezTo>
                  <a:cubicBezTo>
                    <a:pt x="13" y="47"/>
                    <a:pt x="12" y="45"/>
                    <a:pt x="12" y="42"/>
                  </a:cubicBezTo>
                  <a:cubicBezTo>
                    <a:pt x="13" y="39"/>
                    <a:pt x="15" y="36"/>
                    <a:pt x="17" y="35"/>
                  </a:cubicBezTo>
                  <a:cubicBezTo>
                    <a:pt x="18" y="34"/>
                    <a:pt x="18" y="33"/>
                    <a:pt x="18" y="31"/>
                  </a:cubicBezTo>
                  <a:cubicBezTo>
                    <a:pt x="18" y="30"/>
                    <a:pt x="18" y="29"/>
                    <a:pt x="19" y="28"/>
                  </a:cubicBezTo>
                  <a:cubicBezTo>
                    <a:pt x="19" y="26"/>
                    <a:pt x="21" y="26"/>
                    <a:pt x="23" y="27"/>
                  </a:cubicBezTo>
                  <a:cubicBezTo>
                    <a:pt x="24" y="27"/>
                    <a:pt x="25" y="27"/>
                    <a:pt x="25" y="27"/>
                  </a:cubicBezTo>
                  <a:cubicBezTo>
                    <a:pt x="26" y="27"/>
                    <a:pt x="27" y="32"/>
                    <a:pt x="27" y="37"/>
                  </a:cubicBezTo>
                  <a:cubicBezTo>
                    <a:pt x="27" y="37"/>
                    <a:pt x="27" y="37"/>
                    <a:pt x="27" y="37"/>
                  </a:cubicBezTo>
                  <a:cubicBezTo>
                    <a:pt x="27" y="38"/>
                    <a:pt x="29" y="41"/>
                    <a:pt x="31" y="41"/>
                  </a:cubicBezTo>
                  <a:cubicBezTo>
                    <a:pt x="31" y="41"/>
                    <a:pt x="32" y="41"/>
                    <a:pt x="32" y="40"/>
                  </a:cubicBezTo>
                  <a:cubicBezTo>
                    <a:pt x="33" y="38"/>
                    <a:pt x="33" y="33"/>
                    <a:pt x="34" y="30"/>
                  </a:cubicBezTo>
                  <a:cubicBezTo>
                    <a:pt x="35" y="32"/>
                    <a:pt x="37" y="37"/>
                    <a:pt x="37" y="37"/>
                  </a:cubicBezTo>
                  <a:cubicBezTo>
                    <a:pt x="38" y="38"/>
                    <a:pt x="38" y="38"/>
                    <a:pt x="38" y="38"/>
                  </a:cubicBezTo>
                  <a:cubicBezTo>
                    <a:pt x="38" y="39"/>
                    <a:pt x="39" y="40"/>
                    <a:pt x="40" y="39"/>
                  </a:cubicBezTo>
                  <a:cubicBezTo>
                    <a:pt x="40" y="39"/>
                    <a:pt x="41" y="38"/>
                    <a:pt x="41" y="36"/>
                  </a:cubicBezTo>
                  <a:cubicBezTo>
                    <a:pt x="42" y="32"/>
                    <a:pt x="40" y="30"/>
                    <a:pt x="39" y="29"/>
                  </a:cubicBezTo>
                  <a:cubicBezTo>
                    <a:pt x="38" y="27"/>
                    <a:pt x="37" y="26"/>
                    <a:pt x="38" y="25"/>
                  </a:cubicBezTo>
                  <a:cubicBezTo>
                    <a:pt x="41" y="22"/>
                    <a:pt x="46" y="18"/>
                    <a:pt x="50" y="19"/>
                  </a:cubicBezTo>
                  <a:cubicBezTo>
                    <a:pt x="55" y="20"/>
                    <a:pt x="58" y="17"/>
                    <a:pt x="61" y="14"/>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EditPoints="1"/>
            </p:cNvSpPr>
            <p:nvPr/>
          </p:nvSpPr>
          <p:spPr bwMode="auto">
            <a:xfrm>
              <a:off x="3574" y="790"/>
              <a:ext cx="38" cy="40"/>
            </a:xfrm>
            <a:custGeom>
              <a:avLst/>
              <a:gdLst>
                <a:gd name="T0" fmla="*/ 5 w 13"/>
                <a:gd name="T1" fmla="*/ 0 h 14"/>
                <a:gd name="T2" fmla="*/ 0 w 13"/>
                <a:gd name="T3" fmla="*/ 1 h 14"/>
                <a:gd name="T4" fmla="*/ 0 w 13"/>
                <a:gd name="T5" fmla="*/ 1 h 14"/>
                <a:gd name="T6" fmla="*/ 0 w 13"/>
                <a:gd name="T7" fmla="*/ 8 h 14"/>
                <a:gd name="T8" fmla="*/ 0 w 13"/>
                <a:gd name="T9" fmla="*/ 9 h 14"/>
                <a:gd name="T10" fmla="*/ 4 w 13"/>
                <a:gd name="T11" fmla="*/ 10 h 14"/>
                <a:gd name="T12" fmla="*/ 7 w 13"/>
                <a:gd name="T13" fmla="*/ 13 h 14"/>
                <a:gd name="T14" fmla="*/ 12 w 13"/>
                <a:gd name="T15" fmla="*/ 11 h 14"/>
                <a:gd name="T16" fmla="*/ 12 w 13"/>
                <a:gd name="T17" fmla="*/ 11 h 14"/>
                <a:gd name="T18" fmla="*/ 12 w 13"/>
                <a:gd name="T19" fmla="*/ 9 h 14"/>
                <a:gd name="T20" fmla="*/ 10 w 13"/>
                <a:gd name="T21" fmla="*/ 4 h 14"/>
                <a:gd name="T22" fmla="*/ 5 w 13"/>
                <a:gd name="T23" fmla="*/ 0 h 14"/>
                <a:gd name="T24" fmla="*/ 5 w 13"/>
                <a:gd name="T25" fmla="*/ 0 h 14"/>
                <a:gd name="T26" fmla="*/ 5 w 13"/>
                <a:gd name="T27" fmla="*/ 0 h 14"/>
                <a:gd name="T28" fmla="*/ 10 w 13"/>
                <a:gd name="T29" fmla="*/ 4 h 14"/>
                <a:gd name="T30" fmla="*/ 11 w 13"/>
                <a:gd name="T31" fmla="*/ 9 h 14"/>
                <a:gd name="T32" fmla="*/ 12 w 13"/>
                <a:gd name="T33" fmla="*/ 11 h 14"/>
                <a:gd name="T34" fmla="*/ 12 w 13"/>
                <a:gd name="T35" fmla="*/ 11 h 14"/>
                <a:gd name="T36" fmla="*/ 12 w 13"/>
                <a:gd name="T37" fmla="*/ 11 h 14"/>
                <a:gd name="T38" fmla="*/ 7 w 13"/>
                <a:gd name="T39" fmla="*/ 13 h 14"/>
                <a:gd name="T40" fmla="*/ 4 w 13"/>
                <a:gd name="T41" fmla="*/ 10 h 14"/>
                <a:gd name="T42" fmla="*/ 1 w 13"/>
                <a:gd name="T43" fmla="*/ 8 h 14"/>
                <a:gd name="T44" fmla="*/ 1 w 13"/>
                <a:gd name="T45" fmla="*/ 1 h 14"/>
                <a:gd name="T46" fmla="*/ 5 w 13"/>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4">
                  <a:moveTo>
                    <a:pt x="5" y="0"/>
                  </a:moveTo>
                  <a:cubicBezTo>
                    <a:pt x="0" y="1"/>
                    <a:pt x="0" y="1"/>
                    <a:pt x="0" y="1"/>
                  </a:cubicBezTo>
                  <a:cubicBezTo>
                    <a:pt x="0" y="1"/>
                    <a:pt x="0" y="1"/>
                    <a:pt x="0" y="1"/>
                  </a:cubicBezTo>
                  <a:cubicBezTo>
                    <a:pt x="0" y="8"/>
                    <a:pt x="0" y="8"/>
                    <a:pt x="0" y="8"/>
                  </a:cubicBezTo>
                  <a:cubicBezTo>
                    <a:pt x="0" y="8"/>
                    <a:pt x="0" y="9"/>
                    <a:pt x="0" y="9"/>
                  </a:cubicBezTo>
                  <a:cubicBezTo>
                    <a:pt x="2" y="9"/>
                    <a:pt x="3" y="10"/>
                    <a:pt x="4" y="10"/>
                  </a:cubicBezTo>
                  <a:cubicBezTo>
                    <a:pt x="4" y="11"/>
                    <a:pt x="6" y="13"/>
                    <a:pt x="7" y="13"/>
                  </a:cubicBezTo>
                  <a:cubicBezTo>
                    <a:pt x="8" y="14"/>
                    <a:pt x="11" y="13"/>
                    <a:pt x="12" y="11"/>
                  </a:cubicBezTo>
                  <a:cubicBezTo>
                    <a:pt x="13" y="11"/>
                    <a:pt x="12" y="11"/>
                    <a:pt x="12" y="11"/>
                  </a:cubicBezTo>
                  <a:cubicBezTo>
                    <a:pt x="12" y="9"/>
                    <a:pt x="12" y="9"/>
                    <a:pt x="12" y="9"/>
                  </a:cubicBezTo>
                  <a:cubicBezTo>
                    <a:pt x="12" y="8"/>
                    <a:pt x="11" y="5"/>
                    <a:pt x="10" y="4"/>
                  </a:cubicBezTo>
                  <a:cubicBezTo>
                    <a:pt x="9" y="3"/>
                    <a:pt x="5" y="0"/>
                    <a:pt x="5" y="0"/>
                  </a:cubicBezTo>
                  <a:cubicBezTo>
                    <a:pt x="5" y="0"/>
                    <a:pt x="5" y="0"/>
                    <a:pt x="5" y="0"/>
                  </a:cubicBezTo>
                  <a:close/>
                  <a:moveTo>
                    <a:pt x="5" y="0"/>
                  </a:moveTo>
                  <a:cubicBezTo>
                    <a:pt x="5" y="1"/>
                    <a:pt x="8" y="3"/>
                    <a:pt x="10" y="4"/>
                  </a:cubicBezTo>
                  <a:cubicBezTo>
                    <a:pt x="10" y="5"/>
                    <a:pt x="11" y="8"/>
                    <a:pt x="11" y="9"/>
                  </a:cubicBezTo>
                  <a:cubicBezTo>
                    <a:pt x="12" y="11"/>
                    <a:pt x="12" y="11"/>
                    <a:pt x="12" y="11"/>
                  </a:cubicBezTo>
                  <a:cubicBezTo>
                    <a:pt x="12" y="11"/>
                    <a:pt x="12" y="11"/>
                    <a:pt x="12" y="11"/>
                  </a:cubicBezTo>
                  <a:cubicBezTo>
                    <a:pt x="12" y="11"/>
                    <a:pt x="12" y="11"/>
                    <a:pt x="12" y="11"/>
                  </a:cubicBezTo>
                  <a:cubicBezTo>
                    <a:pt x="11" y="12"/>
                    <a:pt x="8" y="13"/>
                    <a:pt x="7" y="13"/>
                  </a:cubicBezTo>
                  <a:cubicBezTo>
                    <a:pt x="6" y="13"/>
                    <a:pt x="4" y="11"/>
                    <a:pt x="4" y="10"/>
                  </a:cubicBezTo>
                  <a:cubicBezTo>
                    <a:pt x="4" y="9"/>
                    <a:pt x="2" y="8"/>
                    <a:pt x="1" y="8"/>
                  </a:cubicBezTo>
                  <a:cubicBezTo>
                    <a:pt x="1" y="8"/>
                    <a:pt x="1" y="2"/>
                    <a:pt x="1" y="1"/>
                  </a:cubicBezTo>
                  <a:cubicBezTo>
                    <a:pt x="1" y="1"/>
                    <a:pt x="4" y="0"/>
                    <a:pt x="5"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EditPoints="1"/>
            </p:cNvSpPr>
            <p:nvPr/>
          </p:nvSpPr>
          <p:spPr bwMode="auto">
            <a:xfrm>
              <a:off x="3574" y="822"/>
              <a:ext cx="29" cy="32"/>
            </a:xfrm>
            <a:custGeom>
              <a:avLst/>
              <a:gdLst>
                <a:gd name="T0" fmla="*/ 0 w 10"/>
                <a:gd name="T1" fmla="*/ 0 h 11"/>
                <a:gd name="T2" fmla="*/ 0 w 10"/>
                <a:gd name="T3" fmla="*/ 0 h 11"/>
                <a:gd name="T4" fmla="*/ 0 w 10"/>
                <a:gd name="T5" fmla="*/ 0 h 11"/>
                <a:gd name="T6" fmla="*/ 0 w 10"/>
                <a:gd name="T7" fmla="*/ 0 h 11"/>
                <a:gd name="T8" fmla="*/ 0 w 10"/>
                <a:gd name="T9" fmla="*/ 1 h 11"/>
                <a:gd name="T10" fmla="*/ 6 w 10"/>
                <a:gd name="T11" fmla="*/ 10 h 11"/>
                <a:gd name="T12" fmla="*/ 7 w 10"/>
                <a:gd name="T13" fmla="*/ 10 h 11"/>
                <a:gd name="T14" fmla="*/ 9 w 10"/>
                <a:gd name="T15" fmla="*/ 11 h 11"/>
                <a:gd name="T16" fmla="*/ 10 w 10"/>
                <a:gd name="T17" fmla="*/ 11 h 11"/>
                <a:gd name="T18" fmla="*/ 10 w 10"/>
                <a:gd name="T19" fmla="*/ 10 h 11"/>
                <a:gd name="T20" fmla="*/ 5 w 10"/>
                <a:gd name="T21" fmla="*/ 6 h 11"/>
                <a:gd name="T22" fmla="*/ 0 w 10"/>
                <a:gd name="T23" fmla="*/ 0 h 11"/>
                <a:gd name="T24" fmla="*/ 0 w 10"/>
                <a:gd name="T25" fmla="*/ 0 h 11"/>
                <a:gd name="T26" fmla="*/ 0 w 10"/>
                <a:gd name="T27" fmla="*/ 0 h 11"/>
                <a:gd name="T28" fmla="*/ 4 w 10"/>
                <a:gd name="T29" fmla="*/ 6 h 11"/>
                <a:gd name="T30" fmla="*/ 8 w 10"/>
                <a:gd name="T31" fmla="*/ 10 h 11"/>
                <a:gd name="T32" fmla="*/ 7 w 10"/>
                <a:gd name="T33" fmla="*/ 10 h 11"/>
                <a:gd name="T34" fmla="*/ 4 w 10"/>
                <a:gd name="T3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0" y="0"/>
                  </a:moveTo>
                  <a:cubicBezTo>
                    <a:pt x="0" y="0"/>
                    <a:pt x="0" y="0"/>
                    <a:pt x="0" y="0"/>
                  </a:cubicBezTo>
                  <a:cubicBezTo>
                    <a:pt x="0" y="0"/>
                    <a:pt x="0" y="0"/>
                    <a:pt x="0" y="0"/>
                  </a:cubicBezTo>
                  <a:cubicBezTo>
                    <a:pt x="0" y="0"/>
                    <a:pt x="0" y="0"/>
                    <a:pt x="0" y="0"/>
                  </a:cubicBezTo>
                  <a:cubicBezTo>
                    <a:pt x="0" y="1"/>
                    <a:pt x="0" y="1"/>
                    <a:pt x="0" y="1"/>
                  </a:cubicBezTo>
                  <a:cubicBezTo>
                    <a:pt x="0" y="1"/>
                    <a:pt x="2" y="3"/>
                    <a:pt x="6" y="10"/>
                  </a:cubicBezTo>
                  <a:cubicBezTo>
                    <a:pt x="7" y="10"/>
                    <a:pt x="7" y="10"/>
                    <a:pt x="7" y="10"/>
                  </a:cubicBezTo>
                  <a:cubicBezTo>
                    <a:pt x="9" y="11"/>
                    <a:pt x="9" y="11"/>
                    <a:pt x="9" y="11"/>
                  </a:cubicBezTo>
                  <a:cubicBezTo>
                    <a:pt x="9" y="11"/>
                    <a:pt x="10" y="11"/>
                    <a:pt x="10" y="11"/>
                  </a:cubicBezTo>
                  <a:cubicBezTo>
                    <a:pt x="10" y="10"/>
                    <a:pt x="10" y="10"/>
                    <a:pt x="10" y="10"/>
                  </a:cubicBezTo>
                  <a:cubicBezTo>
                    <a:pt x="5" y="6"/>
                    <a:pt x="5" y="6"/>
                    <a:pt x="5" y="6"/>
                  </a:cubicBezTo>
                  <a:cubicBezTo>
                    <a:pt x="0" y="0"/>
                    <a:pt x="0" y="0"/>
                    <a:pt x="0" y="0"/>
                  </a:cubicBezTo>
                  <a:cubicBezTo>
                    <a:pt x="0" y="0"/>
                    <a:pt x="0" y="0"/>
                    <a:pt x="0" y="0"/>
                  </a:cubicBezTo>
                  <a:cubicBezTo>
                    <a:pt x="0" y="0"/>
                    <a:pt x="0" y="0"/>
                    <a:pt x="0" y="0"/>
                  </a:cubicBezTo>
                  <a:close/>
                  <a:moveTo>
                    <a:pt x="4" y="6"/>
                  </a:moveTo>
                  <a:cubicBezTo>
                    <a:pt x="5" y="6"/>
                    <a:pt x="7" y="9"/>
                    <a:pt x="8" y="10"/>
                  </a:cubicBezTo>
                  <a:cubicBezTo>
                    <a:pt x="8" y="10"/>
                    <a:pt x="7" y="10"/>
                    <a:pt x="7" y="10"/>
                  </a:cubicBezTo>
                  <a:cubicBezTo>
                    <a:pt x="6" y="9"/>
                    <a:pt x="5" y="7"/>
                    <a:pt x="4" y="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p:nvSpPr>
          <p:spPr bwMode="auto">
            <a:xfrm>
              <a:off x="3542" y="833"/>
              <a:ext cx="58" cy="114"/>
            </a:xfrm>
            <a:custGeom>
              <a:avLst/>
              <a:gdLst>
                <a:gd name="T0" fmla="*/ 8 w 20"/>
                <a:gd name="T1" fmla="*/ 7 h 39"/>
                <a:gd name="T2" fmla="*/ 2 w 20"/>
                <a:gd name="T3" fmla="*/ 17 h 39"/>
                <a:gd name="T4" fmla="*/ 1 w 20"/>
                <a:gd name="T5" fmla="*/ 23 h 39"/>
                <a:gd name="T6" fmla="*/ 6 w 20"/>
                <a:gd name="T7" fmla="*/ 38 h 39"/>
                <a:gd name="T8" fmla="*/ 8 w 20"/>
                <a:gd name="T9" fmla="*/ 36 h 39"/>
                <a:gd name="T10" fmla="*/ 11 w 20"/>
                <a:gd name="T11" fmla="*/ 39 h 39"/>
                <a:gd name="T12" fmla="*/ 14 w 20"/>
                <a:gd name="T13" fmla="*/ 37 h 39"/>
                <a:gd name="T14" fmla="*/ 10 w 20"/>
                <a:gd name="T15" fmla="*/ 31 h 39"/>
                <a:gd name="T16" fmla="*/ 13 w 20"/>
                <a:gd name="T17" fmla="*/ 24 h 39"/>
                <a:gd name="T18" fmla="*/ 13 w 20"/>
                <a:gd name="T19" fmla="*/ 24 h 39"/>
                <a:gd name="T20" fmla="*/ 14 w 20"/>
                <a:gd name="T21" fmla="*/ 21 h 39"/>
                <a:gd name="T22" fmla="*/ 17 w 20"/>
                <a:gd name="T23" fmla="*/ 18 h 39"/>
                <a:gd name="T24" fmla="*/ 20 w 20"/>
                <a:gd name="T25" fmla="*/ 13 h 39"/>
                <a:gd name="T26" fmla="*/ 19 w 20"/>
                <a:gd name="T27" fmla="*/ 9 h 39"/>
                <a:gd name="T28" fmla="*/ 12 w 20"/>
                <a:gd name="T29" fmla="*/ 2 h 39"/>
                <a:gd name="T30" fmla="*/ 10 w 20"/>
                <a:gd name="T31" fmla="*/ 0 h 39"/>
                <a:gd name="T32" fmla="*/ 2 w 20"/>
                <a:gd name="T33" fmla="*/ 17 h 39"/>
                <a:gd name="T34" fmla="*/ 2 w 20"/>
                <a:gd name="T35" fmla="*/ 17 h 39"/>
                <a:gd name="T36" fmla="*/ 8 w 20"/>
                <a:gd name="T37" fmla="*/ 7 h 39"/>
                <a:gd name="T38" fmla="*/ 11 w 20"/>
                <a:gd name="T39" fmla="*/ 3 h 39"/>
                <a:gd name="T40" fmla="*/ 18 w 20"/>
                <a:gd name="T41" fmla="*/ 9 h 39"/>
                <a:gd name="T42" fmla="*/ 16 w 20"/>
                <a:gd name="T43" fmla="*/ 17 h 39"/>
                <a:gd name="T44" fmla="*/ 10 w 20"/>
                <a:gd name="T45" fmla="*/ 19 h 39"/>
                <a:gd name="T46" fmla="*/ 10 w 20"/>
                <a:gd name="T47" fmla="*/ 19 h 39"/>
                <a:gd name="T48" fmla="*/ 12 w 20"/>
                <a:gd name="T49" fmla="*/ 24 h 39"/>
                <a:gd name="T50" fmla="*/ 9 w 20"/>
                <a:gd name="T51" fmla="*/ 31 h 39"/>
                <a:gd name="T52" fmla="*/ 9 w 20"/>
                <a:gd name="T53" fmla="*/ 31 h 39"/>
                <a:gd name="T54" fmla="*/ 13 w 20"/>
                <a:gd name="T55" fmla="*/ 37 h 39"/>
                <a:gd name="T56" fmla="*/ 13 w 20"/>
                <a:gd name="T57" fmla="*/ 37 h 39"/>
                <a:gd name="T58" fmla="*/ 8 w 20"/>
                <a:gd name="T59" fmla="*/ 35 h 39"/>
                <a:gd name="T60" fmla="*/ 6 w 20"/>
                <a:gd name="T61" fmla="*/ 37 h 39"/>
                <a:gd name="T62" fmla="*/ 1 w 20"/>
                <a:gd name="T63" fmla="*/ 27 h 39"/>
                <a:gd name="T64" fmla="*/ 2 w 20"/>
                <a:gd name="T65"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39">
                  <a:moveTo>
                    <a:pt x="10" y="0"/>
                  </a:moveTo>
                  <a:cubicBezTo>
                    <a:pt x="9" y="0"/>
                    <a:pt x="9" y="0"/>
                    <a:pt x="8" y="7"/>
                  </a:cubicBezTo>
                  <a:cubicBezTo>
                    <a:pt x="5" y="11"/>
                    <a:pt x="5" y="11"/>
                    <a:pt x="5" y="11"/>
                  </a:cubicBezTo>
                  <a:cubicBezTo>
                    <a:pt x="4" y="13"/>
                    <a:pt x="2" y="16"/>
                    <a:pt x="2" y="17"/>
                  </a:cubicBezTo>
                  <a:cubicBezTo>
                    <a:pt x="2" y="17"/>
                    <a:pt x="2" y="17"/>
                    <a:pt x="2" y="17"/>
                  </a:cubicBezTo>
                  <a:cubicBezTo>
                    <a:pt x="2" y="18"/>
                    <a:pt x="1" y="22"/>
                    <a:pt x="1" y="23"/>
                  </a:cubicBezTo>
                  <a:cubicBezTo>
                    <a:pt x="0" y="32"/>
                    <a:pt x="0" y="32"/>
                    <a:pt x="0" y="32"/>
                  </a:cubicBezTo>
                  <a:cubicBezTo>
                    <a:pt x="0" y="33"/>
                    <a:pt x="2" y="35"/>
                    <a:pt x="6" y="38"/>
                  </a:cubicBezTo>
                  <a:cubicBezTo>
                    <a:pt x="6" y="38"/>
                    <a:pt x="6" y="38"/>
                    <a:pt x="6" y="38"/>
                  </a:cubicBezTo>
                  <a:cubicBezTo>
                    <a:pt x="6" y="38"/>
                    <a:pt x="8" y="36"/>
                    <a:pt x="8" y="36"/>
                  </a:cubicBezTo>
                  <a:cubicBezTo>
                    <a:pt x="8" y="36"/>
                    <a:pt x="11" y="39"/>
                    <a:pt x="11" y="39"/>
                  </a:cubicBezTo>
                  <a:cubicBezTo>
                    <a:pt x="11" y="39"/>
                    <a:pt x="11" y="39"/>
                    <a:pt x="11" y="39"/>
                  </a:cubicBezTo>
                  <a:cubicBezTo>
                    <a:pt x="12" y="39"/>
                    <a:pt x="13" y="38"/>
                    <a:pt x="14" y="37"/>
                  </a:cubicBezTo>
                  <a:cubicBezTo>
                    <a:pt x="14" y="37"/>
                    <a:pt x="14" y="37"/>
                    <a:pt x="14" y="37"/>
                  </a:cubicBezTo>
                  <a:cubicBezTo>
                    <a:pt x="14" y="37"/>
                    <a:pt x="14" y="37"/>
                    <a:pt x="14" y="36"/>
                  </a:cubicBezTo>
                  <a:cubicBezTo>
                    <a:pt x="14" y="36"/>
                    <a:pt x="11" y="33"/>
                    <a:pt x="10" y="31"/>
                  </a:cubicBezTo>
                  <a:cubicBezTo>
                    <a:pt x="12" y="31"/>
                    <a:pt x="13" y="31"/>
                    <a:pt x="13" y="31"/>
                  </a:cubicBezTo>
                  <a:cubicBezTo>
                    <a:pt x="13" y="30"/>
                    <a:pt x="13" y="24"/>
                    <a:pt x="13" y="24"/>
                  </a:cubicBezTo>
                  <a:cubicBezTo>
                    <a:pt x="13" y="24"/>
                    <a:pt x="13" y="24"/>
                    <a:pt x="13" y="24"/>
                  </a:cubicBezTo>
                  <a:cubicBezTo>
                    <a:pt x="13" y="24"/>
                    <a:pt x="13" y="24"/>
                    <a:pt x="13" y="24"/>
                  </a:cubicBezTo>
                  <a:cubicBezTo>
                    <a:pt x="13" y="24"/>
                    <a:pt x="11" y="21"/>
                    <a:pt x="11" y="20"/>
                  </a:cubicBezTo>
                  <a:cubicBezTo>
                    <a:pt x="12" y="20"/>
                    <a:pt x="14" y="21"/>
                    <a:pt x="14" y="21"/>
                  </a:cubicBezTo>
                  <a:cubicBezTo>
                    <a:pt x="14" y="21"/>
                    <a:pt x="14" y="21"/>
                    <a:pt x="15" y="21"/>
                  </a:cubicBezTo>
                  <a:cubicBezTo>
                    <a:pt x="17" y="18"/>
                    <a:pt x="17" y="18"/>
                    <a:pt x="17" y="18"/>
                  </a:cubicBezTo>
                  <a:cubicBezTo>
                    <a:pt x="20" y="14"/>
                    <a:pt x="20" y="14"/>
                    <a:pt x="20" y="14"/>
                  </a:cubicBezTo>
                  <a:cubicBezTo>
                    <a:pt x="20" y="14"/>
                    <a:pt x="20" y="13"/>
                    <a:pt x="20" y="13"/>
                  </a:cubicBezTo>
                  <a:cubicBezTo>
                    <a:pt x="19" y="9"/>
                    <a:pt x="19" y="9"/>
                    <a:pt x="19" y="9"/>
                  </a:cubicBezTo>
                  <a:cubicBezTo>
                    <a:pt x="19" y="9"/>
                    <a:pt x="19" y="9"/>
                    <a:pt x="19" y="9"/>
                  </a:cubicBezTo>
                  <a:cubicBezTo>
                    <a:pt x="17" y="8"/>
                    <a:pt x="14" y="5"/>
                    <a:pt x="14" y="5"/>
                  </a:cubicBezTo>
                  <a:cubicBezTo>
                    <a:pt x="12" y="2"/>
                    <a:pt x="12" y="2"/>
                    <a:pt x="12" y="2"/>
                  </a:cubicBezTo>
                  <a:cubicBezTo>
                    <a:pt x="11" y="1"/>
                    <a:pt x="10" y="0"/>
                    <a:pt x="10" y="0"/>
                  </a:cubicBezTo>
                  <a:cubicBezTo>
                    <a:pt x="10" y="0"/>
                    <a:pt x="10" y="0"/>
                    <a:pt x="10" y="0"/>
                  </a:cubicBezTo>
                  <a:close/>
                  <a:moveTo>
                    <a:pt x="2" y="17"/>
                  </a:moveTo>
                  <a:cubicBezTo>
                    <a:pt x="2" y="17"/>
                    <a:pt x="2" y="17"/>
                    <a:pt x="2" y="17"/>
                  </a:cubicBezTo>
                  <a:cubicBezTo>
                    <a:pt x="2" y="17"/>
                    <a:pt x="2" y="17"/>
                    <a:pt x="2" y="17"/>
                  </a:cubicBezTo>
                  <a:cubicBezTo>
                    <a:pt x="2" y="17"/>
                    <a:pt x="2" y="17"/>
                    <a:pt x="2" y="17"/>
                  </a:cubicBezTo>
                  <a:close/>
                  <a:moveTo>
                    <a:pt x="5" y="11"/>
                  </a:moveTo>
                  <a:cubicBezTo>
                    <a:pt x="8" y="7"/>
                    <a:pt x="8" y="7"/>
                    <a:pt x="8" y="7"/>
                  </a:cubicBezTo>
                  <a:cubicBezTo>
                    <a:pt x="9" y="4"/>
                    <a:pt x="9" y="2"/>
                    <a:pt x="10" y="1"/>
                  </a:cubicBezTo>
                  <a:cubicBezTo>
                    <a:pt x="10" y="1"/>
                    <a:pt x="11" y="2"/>
                    <a:pt x="11" y="3"/>
                  </a:cubicBezTo>
                  <a:cubicBezTo>
                    <a:pt x="13" y="5"/>
                    <a:pt x="13" y="5"/>
                    <a:pt x="13" y="5"/>
                  </a:cubicBezTo>
                  <a:cubicBezTo>
                    <a:pt x="14" y="6"/>
                    <a:pt x="18" y="8"/>
                    <a:pt x="18" y="9"/>
                  </a:cubicBezTo>
                  <a:cubicBezTo>
                    <a:pt x="18" y="9"/>
                    <a:pt x="19" y="13"/>
                    <a:pt x="19" y="13"/>
                  </a:cubicBezTo>
                  <a:cubicBezTo>
                    <a:pt x="19" y="14"/>
                    <a:pt x="16" y="17"/>
                    <a:pt x="16" y="17"/>
                  </a:cubicBezTo>
                  <a:cubicBezTo>
                    <a:pt x="16" y="17"/>
                    <a:pt x="14" y="20"/>
                    <a:pt x="14" y="21"/>
                  </a:cubicBezTo>
                  <a:cubicBezTo>
                    <a:pt x="14" y="20"/>
                    <a:pt x="10" y="19"/>
                    <a:pt x="10" y="19"/>
                  </a:cubicBezTo>
                  <a:cubicBezTo>
                    <a:pt x="10" y="19"/>
                    <a:pt x="10" y="19"/>
                    <a:pt x="10" y="19"/>
                  </a:cubicBezTo>
                  <a:cubicBezTo>
                    <a:pt x="10" y="19"/>
                    <a:pt x="10" y="19"/>
                    <a:pt x="10" y="19"/>
                  </a:cubicBezTo>
                  <a:cubicBezTo>
                    <a:pt x="10" y="20"/>
                    <a:pt x="10" y="20"/>
                    <a:pt x="10" y="20"/>
                  </a:cubicBezTo>
                  <a:cubicBezTo>
                    <a:pt x="10" y="20"/>
                    <a:pt x="12" y="24"/>
                    <a:pt x="12" y="24"/>
                  </a:cubicBezTo>
                  <a:cubicBezTo>
                    <a:pt x="12" y="26"/>
                    <a:pt x="12" y="30"/>
                    <a:pt x="12" y="31"/>
                  </a:cubicBezTo>
                  <a:cubicBezTo>
                    <a:pt x="12" y="31"/>
                    <a:pt x="11" y="31"/>
                    <a:pt x="9" y="31"/>
                  </a:cubicBezTo>
                  <a:cubicBezTo>
                    <a:pt x="9" y="31"/>
                    <a:pt x="9" y="31"/>
                    <a:pt x="9" y="31"/>
                  </a:cubicBezTo>
                  <a:cubicBezTo>
                    <a:pt x="9" y="31"/>
                    <a:pt x="9" y="31"/>
                    <a:pt x="9" y="31"/>
                  </a:cubicBezTo>
                  <a:cubicBezTo>
                    <a:pt x="9" y="31"/>
                    <a:pt x="9" y="31"/>
                    <a:pt x="9" y="31"/>
                  </a:cubicBezTo>
                  <a:cubicBezTo>
                    <a:pt x="13" y="37"/>
                    <a:pt x="13" y="37"/>
                    <a:pt x="13" y="37"/>
                  </a:cubicBezTo>
                  <a:cubicBezTo>
                    <a:pt x="13" y="37"/>
                    <a:pt x="13" y="37"/>
                    <a:pt x="13" y="37"/>
                  </a:cubicBezTo>
                  <a:cubicBezTo>
                    <a:pt x="13" y="37"/>
                    <a:pt x="13" y="37"/>
                    <a:pt x="13" y="37"/>
                  </a:cubicBezTo>
                  <a:cubicBezTo>
                    <a:pt x="13" y="37"/>
                    <a:pt x="12" y="38"/>
                    <a:pt x="11" y="38"/>
                  </a:cubicBezTo>
                  <a:cubicBezTo>
                    <a:pt x="11" y="38"/>
                    <a:pt x="8" y="35"/>
                    <a:pt x="8" y="35"/>
                  </a:cubicBezTo>
                  <a:cubicBezTo>
                    <a:pt x="8" y="35"/>
                    <a:pt x="8" y="35"/>
                    <a:pt x="8" y="35"/>
                  </a:cubicBezTo>
                  <a:cubicBezTo>
                    <a:pt x="8" y="35"/>
                    <a:pt x="6" y="37"/>
                    <a:pt x="6" y="37"/>
                  </a:cubicBezTo>
                  <a:cubicBezTo>
                    <a:pt x="3" y="35"/>
                    <a:pt x="1" y="33"/>
                    <a:pt x="1" y="32"/>
                  </a:cubicBezTo>
                  <a:cubicBezTo>
                    <a:pt x="1" y="32"/>
                    <a:pt x="1" y="27"/>
                    <a:pt x="1" y="27"/>
                  </a:cubicBezTo>
                  <a:cubicBezTo>
                    <a:pt x="2" y="23"/>
                    <a:pt x="2" y="23"/>
                    <a:pt x="2" y="23"/>
                  </a:cubicBezTo>
                  <a:cubicBezTo>
                    <a:pt x="2" y="22"/>
                    <a:pt x="2" y="17"/>
                    <a:pt x="2" y="17"/>
                  </a:cubicBezTo>
                  <a:cubicBezTo>
                    <a:pt x="3" y="16"/>
                    <a:pt x="3" y="15"/>
                    <a:pt x="5" y="1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3486" y="956"/>
              <a:ext cx="50" cy="67"/>
            </a:xfrm>
            <a:custGeom>
              <a:avLst/>
              <a:gdLst>
                <a:gd name="T0" fmla="*/ 13 w 17"/>
                <a:gd name="T1" fmla="*/ 0 h 23"/>
                <a:gd name="T2" fmla="*/ 12 w 17"/>
                <a:gd name="T3" fmla="*/ 2 h 23"/>
                <a:gd name="T4" fmla="*/ 4 w 17"/>
                <a:gd name="T5" fmla="*/ 9 h 23"/>
                <a:gd name="T6" fmla="*/ 3 w 17"/>
                <a:gd name="T7" fmla="*/ 11 h 23"/>
                <a:gd name="T8" fmla="*/ 0 w 17"/>
                <a:gd name="T9" fmla="*/ 17 h 23"/>
                <a:gd name="T10" fmla="*/ 0 w 17"/>
                <a:gd name="T11" fmla="*/ 17 h 23"/>
                <a:gd name="T12" fmla="*/ 3 w 17"/>
                <a:gd name="T13" fmla="*/ 23 h 23"/>
                <a:gd name="T14" fmla="*/ 3 w 17"/>
                <a:gd name="T15" fmla="*/ 23 h 23"/>
                <a:gd name="T16" fmla="*/ 4 w 17"/>
                <a:gd name="T17" fmla="*/ 22 h 23"/>
                <a:gd name="T18" fmla="*/ 5 w 17"/>
                <a:gd name="T19" fmla="*/ 16 h 23"/>
                <a:gd name="T20" fmla="*/ 7 w 17"/>
                <a:gd name="T21" fmla="*/ 15 h 23"/>
                <a:gd name="T22" fmla="*/ 12 w 17"/>
                <a:gd name="T23" fmla="*/ 12 h 23"/>
                <a:gd name="T24" fmla="*/ 16 w 17"/>
                <a:gd name="T25" fmla="*/ 7 h 23"/>
                <a:gd name="T26" fmla="*/ 16 w 17"/>
                <a:gd name="T27" fmla="*/ 7 h 23"/>
                <a:gd name="T28" fmla="*/ 17 w 17"/>
                <a:gd name="T29" fmla="*/ 2 h 23"/>
                <a:gd name="T30" fmla="*/ 17 w 17"/>
                <a:gd name="T31" fmla="*/ 2 h 23"/>
                <a:gd name="T32" fmla="*/ 14 w 17"/>
                <a:gd name="T33" fmla="*/ 0 h 23"/>
                <a:gd name="T34" fmla="*/ 13 w 17"/>
                <a:gd name="T35" fmla="*/ 0 h 23"/>
                <a:gd name="T36" fmla="*/ 1 w 17"/>
                <a:gd name="T37" fmla="*/ 17 h 23"/>
                <a:gd name="T38" fmla="*/ 1 w 17"/>
                <a:gd name="T39" fmla="*/ 17 h 23"/>
                <a:gd name="T40" fmla="*/ 3 w 17"/>
                <a:gd name="T41" fmla="*/ 11 h 23"/>
                <a:gd name="T42" fmla="*/ 5 w 17"/>
                <a:gd name="T43" fmla="*/ 10 h 23"/>
                <a:gd name="T44" fmla="*/ 12 w 17"/>
                <a:gd name="T45" fmla="*/ 3 h 23"/>
                <a:gd name="T46" fmla="*/ 12 w 17"/>
                <a:gd name="T47" fmla="*/ 2 h 23"/>
                <a:gd name="T48" fmla="*/ 14 w 17"/>
                <a:gd name="T49" fmla="*/ 0 h 23"/>
                <a:gd name="T50" fmla="*/ 16 w 17"/>
                <a:gd name="T51" fmla="*/ 2 h 23"/>
                <a:gd name="T52" fmla="*/ 15 w 17"/>
                <a:gd name="T53" fmla="*/ 7 h 23"/>
                <a:gd name="T54" fmla="*/ 15 w 17"/>
                <a:gd name="T55" fmla="*/ 7 h 23"/>
                <a:gd name="T56" fmla="*/ 11 w 17"/>
                <a:gd name="T57" fmla="*/ 12 h 23"/>
                <a:gd name="T58" fmla="*/ 7 w 17"/>
                <a:gd name="T59" fmla="*/ 15 h 23"/>
                <a:gd name="T60" fmla="*/ 5 w 17"/>
                <a:gd name="T61" fmla="*/ 15 h 23"/>
                <a:gd name="T62" fmla="*/ 3 w 17"/>
                <a:gd name="T63" fmla="*/ 21 h 23"/>
                <a:gd name="T64" fmla="*/ 3 w 17"/>
                <a:gd name="T65" fmla="*/ 22 h 23"/>
                <a:gd name="T66" fmla="*/ 1 w 17"/>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3">
                  <a:moveTo>
                    <a:pt x="13" y="0"/>
                  </a:moveTo>
                  <a:cubicBezTo>
                    <a:pt x="13" y="0"/>
                    <a:pt x="12" y="2"/>
                    <a:pt x="12" y="2"/>
                  </a:cubicBezTo>
                  <a:cubicBezTo>
                    <a:pt x="11" y="3"/>
                    <a:pt x="6" y="6"/>
                    <a:pt x="4" y="9"/>
                  </a:cubicBezTo>
                  <a:cubicBezTo>
                    <a:pt x="3" y="11"/>
                    <a:pt x="3" y="11"/>
                    <a:pt x="3" y="11"/>
                  </a:cubicBezTo>
                  <a:cubicBezTo>
                    <a:pt x="1" y="13"/>
                    <a:pt x="0" y="15"/>
                    <a:pt x="0" y="17"/>
                  </a:cubicBezTo>
                  <a:cubicBezTo>
                    <a:pt x="0" y="17"/>
                    <a:pt x="0" y="17"/>
                    <a:pt x="0" y="17"/>
                  </a:cubicBezTo>
                  <a:cubicBezTo>
                    <a:pt x="0" y="20"/>
                    <a:pt x="3" y="23"/>
                    <a:pt x="3" y="23"/>
                  </a:cubicBezTo>
                  <a:cubicBezTo>
                    <a:pt x="3" y="23"/>
                    <a:pt x="3" y="23"/>
                    <a:pt x="3" y="23"/>
                  </a:cubicBezTo>
                  <a:cubicBezTo>
                    <a:pt x="4" y="23"/>
                    <a:pt x="4" y="23"/>
                    <a:pt x="4" y="22"/>
                  </a:cubicBezTo>
                  <a:cubicBezTo>
                    <a:pt x="4" y="22"/>
                    <a:pt x="3" y="17"/>
                    <a:pt x="5" y="16"/>
                  </a:cubicBezTo>
                  <a:cubicBezTo>
                    <a:pt x="7" y="15"/>
                    <a:pt x="7" y="15"/>
                    <a:pt x="7" y="15"/>
                  </a:cubicBezTo>
                  <a:cubicBezTo>
                    <a:pt x="9" y="15"/>
                    <a:pt x="10" y="14"/>
                    <a:pt x="12" y="12"/>
                  </a:cubicBezTo>
                  <a:cubicBezTo>
                    <a:pt x="15" y="10"/>
                    <a:pt x="16" y="8"/>
                    <a:pt x="16" y="7"/>
                  </a:cubicBezTo>
                  <a:cubicBezTo>
                    <a:pt x="16" y="7"/>
                    <a:pt x="16" y="7"/>
                    <a:pt x="16" y="7"/>
                  </a:cubicBezTo>
                  <a:cubicBezTo>
                    <a:pt x="16" y="3"/>
                    <a:pt x="16" y="2"/>
                    <a:pt x="17" y="2"/>
                  </a:cubicBezTo>
                  <a:cubicBezTo>
                    <a:pt x="17" y="2"/>
                    <a:pt x="17" y="2"/>
                    <a:pt x="17" y="2"/>
                  </a:cubicBezTo>
                  <a:cubicBezTo>
                    <a:pt x="17" y="1"/>
                    <a:pt x="17" y="1"/>
                    <a:pt x="14" y="0"/>
                  </a:cubicBezTo>
                  <a:cubicBezTo>
                    <a:pt x="14" y="0"/>
                    <a:pt x="13" y="0"/>
                    <a:pt x="13" y="0"/>
                  </a:cubicBezTo>
                  <a:close/>
                  <a:moveTo>
                    <a:pt x="1" y="17"/>
                  </a:moveTo>
                  <a:cubicBezTo>
                    <a:pt x="1" y="17"/>
                    <a:pt x="1" y="17"/>
                    <a:pt x="1" y="17"/>
                  </a:cubicBezTo>
                  <a:cubicBezTo>
                    <a:pt x="1" y="15"/>
                    <a:pt x="2" y="13"/>
                    <a:pt x="3" y="11"/>
                  </a:cubicBezTo>
                  <a:cubicBezTo>
                    <a:pt x="5" y="10"/>
                    <a:pt x="5" y="10"/>
                    <a:pt x="5" y="10"/>
                  </a:cubicBezTo>
                  <a:cubicBezTo>
                    <a:pt x="7" y="7"/>
                    <a:pt x="11" y="3"/>
                    <a:pt x="12" y="3"/>
                  </a:cubicBezTo>
                  <a:cubicBezTo>
                    <a:pt x="12" y="3"/>
                    <a:pt x="12" y="3"/>
                    <a:pt x="12" y="2"/>
                  </a:cubicBezTo>
                  <a:cubicBezTo>
                    <a:pt x="12" y="2"/>
                    <a:pt x="13" y="1"/>
                    <a:pt x="14" y="0"/>
                  </a:cubicBezTo>
                  <a:cubicBezTo>
                    <a:pt x="15" y="1"/>
                    <a:pt x="16" y="1"/>
                    <a:pt x="16" y="2"/>
                  </a:cubicBezTo>
                  <a:cubicBezTo>
                    <a:pt x="15" y="2"/>
                    <a:pt x="15" y="4"/>
                    <a:pt x="15" y="7"/>
                  </a:cubicBezTo>
                  <a:cubicBezTo>
                    <a:pt x="15" y="7"/>
                    <a:pt x="15" y="7"/>
                    <a:pt x="15" y="7"/>
                  </a:cubicBezTo>
                  <a:cubicBezTo>
                    <a:pt x="15" y="8"/>
                    <a:pt x="14" y="9"/>
                    <a:pt x="11" y="12"/>
                  </a:cubicBezTo>
                  <a:cubicBezTo>
                    <a:pt x="10" y="14"/>
                    <a:pt x="8" y="14"/>
                    <a:pt x="7" y="15"/>
                  </a:cubicBezTo>
                  <a:cubicBezTo>
                    <a:pt x="5" y="15"/>
                    <a:pt x="5" y="15"/>
                    <a:pt x="5" y="15"/>
                  </a:cubicBezTo>
                  <a:cubicBezTo>
                    <a:pt x="3" y="16"/>
                    <a:pt x="3" y="19"/>
                    <a:pt x="3" y="21"/>
                  </a:cubicBezTo>
                  <a:cubicBezTo>
                    <a:pt x="3" y="21"/>
                    <a:pt x="3" y="21"/>
                    <a:pt x="3" y="22"/>
                  </a:cubicBezTo>
                  <a:cubicBezTo>
                    <a:pt x="2" y="21"/>
                    <a:pt x="1" y="19"/>
                    <a:pt x="1" y="17"/>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107" y="1302"/>
              <a:ext cx="9" cy="6"/>
            </a:xfrm>
            <a:custGeom>
              <a:avLst/>
              <a:gdLst>
                <a:gd name="T0" fmla="*/ 2 w 3"/>
                <a:gd name="T1" fmla="*/ 0 h 2"/>
                <a:gd name="T2" fmla="*/ 0 w 3"/>
                <a:gd name="T3" fmla="*/ 1 h 2"/>
                <a:gd name="T4" fmla="*/ 0 w 3"/>
                <a:gd name="T5" fmla="*/ 1 h 2"/>
                <a:gd name="T6" fmla="*/ 0 w 3"/>
                <a:gd name="T7" fmla="*/ 1 h 2"/>
                <a:gd name="T8" fmla="*/ 0 w 3"/>
                <a:gd name="T9" fmla="*/ 2 h 2"/>
                <a:gd name="T10" fmla="*/ 0 w 3"/>
                <a:gd name="T11" fmla="*/ 2 h 2"/>
                <a:gd name="T12" fmla="*/ 1 w 3"/>
                <a:gd name="T13" fmla="*/ 2 h 2"/>
                <a:gd name="T14" fmla="*/ 1 w 3"/>
                <a:gd name="T15" fmla="*/ 2 h 2"/>
                <a:gd name="T16" fmla="*/ 1 w 3"/>
                <a:gd name="T17" fmla="*/ 2 h 2"/>
                <a:gd name="T18" fmla="*/ 1 w 3"/>
                <a:gd name="T19" fmla="*/ 2 h 2"/>
                <a:gd name="T20" fmla="*/ 3 w 3"/>
                <a:gd name="T21" fmla="*/ 1 h 2"/>
                <a:gd name="T22" fmla="*/ 3 w 3"/>
                <a:gd name="T23" fmla="*/ 1 h 2"/>
                <a:gd name="T24" fmla="*/ 3 w 3"/>
                <a:gd name="T25" fmla="*/ 1 h 2"/>
                <a:gd name="T26" fmla="*/ 3 w 3"/>
                <a:gd name="T27" fmla="*/ 0 h 2"/>
                <a:gd name="T28" fmla="*/ 3 w 3"/>
                <a:gd name="T29" fmla="*/ 0 h 2"/>
                <a:gd name="T30" fmla="*/ 2 w 3"/>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2">
                  <a:moveTo>
                    <a:pt x="2" y="0"/>
                  </a:moveTo>
                  <a:cubicBezTo>
                    <a:pt x="0" y="1"/>
                    <a:pt x="0" y="1"/>
                    <a:pt x="0" y="1"/>
                  </a:cubicBezTo>
                  <a:cubicBezTo>
                    <a:pt x="0" y="1"/>
                    <a:pt x="0" y="1"/>
                    <a:pt x="0" y="1"/>
                  </a:cubicBezTo>
                  <a:cubicBezTo>
                    <a:pt x="0" y="1"/>
                    <a:pt x="0" y="1"/>
                    <a:pt x="0" y="1"/>
                  </a:cubicBezTo>
                  <a:cubicBezTo>
                    <a:pt x="0" y="2"/>
                    <a:pt x="0" y="1"/>
                    <a:pt x="0" y="2"/>
                  </a:cubicBezTo>
                  <a:cubicBezTo>
                    <a:pt x="0" y="2"/>
                    <a:pt x="0" y="2"/>
                    <a:pt x="0" y="2"/>
                  </a:cubicBezTo>
                  <a:cubicBezTo>
                    <a:pt x="0" y="2"/>
                    <a:pt x="0" y="2"/>
                    <a:pt x="1" y="2"/>
                  </a:cubicBezTo>
                  <a:cubicBezTo>
                    <a:pt x="1" y="2"/>
                    <a:pt x="1" y="2"/>
                    <a:pt x="1" y="2"/>
                  </a:cubicBezTo>
                  <a:cubicBezTo>
                    <a:pt x="1" y="2"/>
                    <a:pt x="1" y="2"/>
                    <a:pt x="1" y="2"/>
                  </a:cubicBezTo>
                  <a:cubicBezTo>
                    <a:pt x="1" y="2"/>
                    <a:pt x="1" y="2"/>
                    <a:pt x="1" y="2"/>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cubicBezTo>
                    <a:pt x="3" y="0"/>
                    <a:pt x="2" y="0"/>
                    <a:pt x="2"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4434" y="88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0 w 1"/>
                <a:gd name="T11" fmla="*/ 1 h 1"/>
                <a:gd name="T12" fmla="*/ 1 w 1"/>
                <a:gd name="T13" fmla="*/ 1 h 1"/>
                <a:gd name="T14" fmla="*/ 1 w 1"/>
                <a:gd name="T15" fmla="*/ 0 h 1"/>
                <a:gd name="T16" fmla="*/ 1 w 1"/>
                <a:gd name="T17" fmla="*/ 0 h 1"/>
                <a:gd name="T18" fmla="*/ 1 w 1"/>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0"/>
                  </a:moveTo>
                  <a:cubicBezTo>
                    <a:pt x="0" y="0"/>
                    <a:pt x="0" y="0"/>
                    <a:pt x="0" y="0"/>
                  </a:cubicBezTo>
                  <a:cubicBezTo>
                    <a:pt x="0" y="0"/>
                    <a:pt x="0" y="0"/>
                    <a:pt x="0" y="0"/>
                  </a:cubicBezTo>
                  <a:cubicBezTo>
                    <a:pt x="1" y="1"/>
                    <a:pt x="1" y="1"/>
                    <a:pt x="0" y="1"/>
                  </a:cubicBezTo>
                  <a:cubicBezTo>
                    <a:pt x="0" y="1"/>
                    <a:pt x="0" y="1"/>
                    <a:pt x="0" y="1"/>
                  </a:cubicBezTo>
                  <a:cubicBezTo>
                    <a:pt x="0" y="1"/>
                    <a:pt x="0" y="1"/>
                    <a:pt x="0" y="1"/>
                  </a:cubicBezTo>
                  <a:cubicBezTo>
                    <a:pt x="1" y="1"/>
                    <a:pt x="1" y="1"/>
                    <a:pt x="1" y="1"/>
                  </a:cubicBezTo>
                  <a:cubicBezTo>
                    <a:pt x="1" y="1"/>
                    <a:pt x="1" y="0"/>
                    <a:pt x="1" y="0"/>
                  </a:cubicBezTo>
                  <a:cubicBezTo>
                    <a:pt x="1" y="0"/>
                    <a:pt x="1" y="0"/>
                    <a:pt x="1" y="0"/>
                  </a:cubicBezTo>
                  <a:cubicBezTo>
                    <a:pt x="1" y="0"/>
                    <a:pt x="1" y="0"/>
                    <a:pt x="1"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EditPoints="1"/>
            </p:cNvSpPr>
            <p:nvPr/>
          </p:nvSpPr>
          <p:spPr bwMode="auto">
            <a:xfrm>
              <a:off x="3854" y="851"/>
              <a:ext cx="23" cy="64"/>
            </a:xfrm>
            <a:custGeom>
              <a:avLst/>
              <a:gdLst>
                <a:gd name="T0" fmla="*/ 7 w 8"/>
                <a:gd name="T1" fmla="*/ 0 h 22"/>
                <a:gd name="T2" fmla="*/ 4 w 8"/>
                <a:gd name="T3" fmla="*/ 5 h 22"/>
                <a:gd name="T4" fmla="*/ 1 w 8"/>
                <a:gd name="T5" fmla="*/ 10 h 22"/>
                <a:gd name="T6" fmla="*/ 1 w 8"/>
                <a:gd name="T7" fmla="*/ 12 h 22"/>
                <a:gd name="T8" fmla="*/ 1 w 8"/>
                <a:gd name="T9" fmla="*/ 15 h 22"/>
                <a:gd name="T10" fmla="*/ 0 w 8"/>
                <a:gd name="T11" fmla="*/ 17 h 22"/>
                <a:gd name="T12" fmla="*/ 0 w 8"/>
                <a:gd name="T13" fmla="*/ 20 h 22"/>
                <a:gd name="T14" fmla="*/ 0 w 8"/>
                <a:gd name="T15" fmla="*/ 21 h 22"/>
                <a:gd name="T16" fmla="*/ 1 w 8"/>
                <a:gd name="T17" fmla="*/ 22 h 22"/>
                <a:gd name="T18" fmla="*/ 4 w 8"/>
                <a:gd name="T19" fmla="*/ 20 h 22"/>
                <a:gd name="T20" fmla="*/ 5 w 8"/>
                <a:gd name="T21" fmla="*/ 18 h 22"/>
                <a:gd name="T22" fmla="*/ 5 w 8"/>
                <a:gd name="T23" fmla="*/ 10 h 22"/>
                <a:gd name="T24" fmla="*/ 8 w 8"/>
                <a:gd name="T25" fmla="*/ 1 h 22"/>
                <a:gd name="T26" fmla="*/ 8 w 8"/>
                <a:gd name="T27" fmla="*/ 0 h 22"/>
                <a:gd name="T28" fmla="*/ 7 w 8"/>
                <a:gd name="T29" fmla="*/ 0 h 22"/>
                <a:gd name="T30" fmla="*/ 1 w 8"/>
                <a:gd name="T31" fmla="*/ 21 h 22"/>
                <a:gd name="T32" fmla="*/ 1 w 8"/>
                <a:gd name="T33" fmla="*/ 21 h 22"/>
                <a:gd name="T34" fmla="*/ 1 w 8"/>
                <a:gd name="T35" fmla="*/ 20 h 22"/>
                <a:gd name="T36" fmla="*/ 1 w 8"/>
                <a:gd name="T37" fmla="*/ 17 h 22"/>
                <a:gd name="T38" fmla="*/ 1 w 8"/>
                <a:gd name="T39" fmla="*/ 15 h 22"/>
                <a:gd name="T40" fmla="*/ 2 w 8"/>
                <a:gd name="T41" fmla="*/ 12 h 22"/>
                <a:gd name="T42" fmla="*/ 2 w 8"/>
                <a:gd name="T43" fmla="*/ 10 h 22"/>
                <a:gd name="T44" fmla="*/ 5 w 8"/>
                <a:gd name="T45" fmla="*/ 5 h 22"/>
                <a:gd name="T46" fmla="*/ 7 w 8"/>
                <a:gd name="T47" fmla="*/ 2 h 22"/>
                <a:gd name="T48" fmla="*/ 5 w 8"/>
                <a:gd name="T49" fmla="*/ 10 h 22"/>
                <a:gd name="T50" fmla="*/ 4 w 8"/>
                <a:gd name="T51" fmla="*/ 15 h 22"/>
                <a:gd name="T52" fmla="*/ 4 w 8"/>
                <a:gd name="T53" fmla="*/ 18 h 22"/>
                <a:gd name="T54" fmla="*/ 4 w 8"/>
                <a:gd name="T55" fmla="*/ 18 h 22"/>
                <a:gd name="T56" fmla="*/ 4 w 8"/>
                <a:gd name="T57" fmla="*/ 20 h 22"/>
                <a:gd name="T58" fmla="*/ 1 w 8"/>
                <a:gd name="T5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22">
                  <a:moveTo>
                    <a:pt x="7" y="0"/>
                  </a:moveTo>
                  <a:cubicBezTo>
                    <a:pt x="7" y="0"/>
                    <a:pt x="4" y="5"/>
                    <a:pt x="4" y="5"/>
                  </a:cubicBezTo>
                  <a:cubicBezTo>
                    <a:pt x="4" y="5"/>
                    <a:pt x="2" y="8"/>
                    <a:pt x="1" y="10"/>
                  </a:cubicBezTo>
                  <a:cubicBezTo>
                    <a:pt x="1" y="12"/>
                    <a:pt x="1" y="12"/>
                    <a:pt x="1" y="12"/>
                  </a:cubicBezTo>
                  <a:cubicBezTo>
                    <a:pt x="1" y="15"/>
                    <a:pt x="1" y="15"/>
                    <a:pt x="1" y="15"/>
                  </a:cubicBezTo>
                  <a:cubicBezTo>
                    <a:pt x="0" y="17"/>
                    <a:pt x="0" y="17"/>
                    <a:pt x="0" y="17"/>
                  </a:cubicBezTo>
                  <a:cubicBezTo>
                    <a:pt x="0" y="18"/>
                    <a:pt x="0" y="19"/>
                    <a:pt x="0" y="20"/>
                  </a:cubicBezTo>
                  <a:cubicBezTo>
                    <a:pt x="0" y="21"/>
                    <a:pt x="0" y="21"/>
                    <a:pt x="0" y="21"/>
                  </a:cubicBezTo>
                  <a:cubicBezTo>
                    <a:pt x="0" y="21"/>
                    <a:pt x="1" y="22"/>
                    <a:pt x="1" y="22"/>
                  </a:cubicBezTo>
                  <a:cubicBezTo>
                    <a:pt x="2" y="22"/>
                    <a:pt x="3" y="21"/>
                    <a:pt x="4" y="20"/>
                  </a:cubicBezTo>
                  <a:cubicBezTo>
                    <a:pt x="5" y="20"/>
                    <a:pt x="5" y="19"/>
                    <a:pt x="5" y="18"/>
                  </a:cubicBezTo>
                  <a:cubicBezTo>
                    <a:pt x="5" y="15"/>
                    <a:pt x="5" y="13"/>
                    <a:pt x="5" y="10"/>
                  </a:cubicBezTo>
                  <a:cubicBezTo>
                    <a:pt x="6" y="7"/>
                    <a:pt x="8" y="1"/>
                    <a:pt x="8" y="1"/>
                  </a:cubicBezTo>
                  <a:cubicBezTo>
                    <a:pt x="8" y="0"/>
                    <a:pt x="8" y="0"/>
                    <a:pt x="8" y="0"/>
                  </a:cubicBezTo>
                  <a:cubicBezTo>
                    <a:pt x="7" y="0"/>
                    <a:pt x="7" y="0"/>
                    <a:pt x="7" y="0"/>
                  </a:cubicBezTo>
                  <a:close/>
                  <a:moveTo>
                    <a:pt x="1" y="21"/>
                  </a:moveTo>
                  <a:cubicBezTo>
                    <a:pt x="1" y="21"/>
                    <a:pt x="1" y="21"/>
                    <a:pt x="1" y="21"/>
                  </a:cubicBezTo>
                  <a:cubicBezTo>
                    <a:pt x="1" y="21"/>
                    <a:pt x="1" y="20"/>
                    <a:pt x="1" y="20"/>
                  </a:cubicBezTo>
                  <a:cubicBezTo>
                    <a:pt x="1" y="19"/>
                    <a:pt x="1" y="18"/>
                    <a:pt x="1" y="17"/>
                  </a:cubicBezTo>
                  <a:cubicBezTo>
                    <a:pt x="1" y="15"/>
                    <a:pt x="1" y="15"/>
                    <a:pt x="1" y="15"/>
                  </a:cubicBezTo>
                  <a:cubicBezTo>
                    <a:pt x="2" y="12"/>
                    <a:pt x="2" y="12"/>
                    <a:pt x="2" y="12"/>
                  </a:cubicBezTo>
                  <a:cubicBezTo>
                    <a:pt x="2" y="10"/>
                    <a:pt x="2" y="10"/>
                    <a:pt x="2" y="10"/>
                  </a:cubicBezTo>
                  <a:cubicBezTo>
                    <a:pt x="2" y="9"/>
                    <a:pt x="4" y="6"/>
                    <a:pt x="5" y="5"/>
                  </a:cubicBezTo>
                  <a:cubicBezTo>
                    <a:pt x="5" y="5"/>
                    <a:pt x="6" y="4"/>
                    <a:pt x="7" y="2"/>
                  </a:cubicBezTo>
                  <a:cubicBezTo>
                    <a:pt x="6" y="4"/>
                    <a:pt x="5" y="8"/>
                    <a:pt x="5" y="10"/>
                  </a:cubicBezTo>
                  <a:cubicBezTo>
                    <a:pt x="4" y="12"/>
                    <a:pt x="4" y="13"/>
                    <a:pt x="4" y="15"/>
                  </a:cubicBezTo>
                  <a:cubicBezTo>
                    <a:pt x="4" y="16"/>
                    <a:pt x="4" y="17"/>
                    <a:pt x="4" y="18"/>
                  </a:cubicBezTo>
                  <a:cubicBezTo>
                    <a:pt x="4" y="18"/>
                    <a:pt x="4" y="18"/>
                    <a:pt x="4" y="18"/>
                  </a:cubicBezTo>
                  <a:cubicBezTo>
                    <a:pt x="4" y="19"/>
                    <a:pt x="4" y="20"/>
                    <a:pt x="4" y="20"/>
                  </a:cubicBezTo>
                  <a:cubicBezTo>
                    <a:pt x="3" y="21"/>
                    <a:pt x="2" y="21"/>
                    <a:pt x="1" y="2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EditPoints="1"/>
            </p:cNvSpPr>
            <p:nvPr/>
          </p:nvSpPr>
          <p:spPr bwMode="auto">
            <a:xfrm>
              <a:off x="3705" y="749"/>
              <a:ext cx="227" cy="288"/>
            </a:xfrm>
            <a:custGeom>
              <a:avLst/>
              <a:gdLst>
                <a:gd name="T0" fmla="*/ 33 w 78"/>
                <a:gd name="T1" fmla="*/ 6 h 99"/>
                <a:gd name="T2" fmla="*/ 32 w 78"/>
                <a:gd name="T3" fmla="*/ 26 h 99"/>
                <a:gd name="T4" fmla="*/ 17 w 78"/>
                <a:gd name="T5" fmla="*/ 8 h 99"/>
                <a:gd name="T6" fmla="*/ 14 w 78"/>
                <a:gd name="T7" fmla="*/ 10 h 99"/>
                <a:gd name="T8" fmla="*/ 15 w 78"/>
                <a:gd name="T9" fmla="*/ 19 h 99"/>
                <a:gd name="T10" fmla="*/ 6 w 78"/>
                <a:gd name="T11" fmla="*/ 19 h 99"/>
                <a:gd name="T12" fmla="*/ 4 w 78"/>
                <a:gd name="T13" fmla="*/ 25 h 99"/>
                <a:gd name="T14" fmla="*/ 0 w 78"/>
                <a:gd name="T15" fmla="*/ 29 h 99"/>
                <a:gd name="T16" fmla="*/ 4 w 78"/>
                <a:gd name="T17" fmla="*/ 39 h 99"/>
                <a:gd name="T18" fmla="*/ 12 w 78"/>
                <a:gd name="T19" fmla="*/ 46 h 99"/>
                <a:gd name="T20" fmla="*/ 23 w 78"/>
                <a:gd name="T21" fmla="*/ 48 h 99"/>
                <a:gd name="T22" fmla="*/ 18 w 78"/>
                <a:gd name="T23" fmla="*/ 52 h 99"/>
                <a:gd name="T24" fmla="*/ 22 w 78"/>
                <a:gd name="T25" fmla="*/ 67 h 99"/>
                <a:gd name="T26" fmla="*/ 27 w 78"/>
                <a:gd name="T27" fmla="*/ 71 h 99"/>
                <a:gd name="T28" fmla="*/ 34 w 78"/>
                <a:gd name="T29" fmla="*/ 76 h 99"/>
                <a:gd name="T30" fmla="*/ 43 w 78"/>
                <a:gd name="T31" fmla="*/ 83 h 99"/>
                <a:gd name="T32" fmla="*/ 49 w 78"/>
                <a:gd name="T33" fmla="*/ 74 h 99"/>
                <a:gd name="T34" fmla="*/ 51 w 78"/>
                <a:gd name="T35" fmla="*/ 84 h 99"/>
                <a:gd name="T36" fmla="*/ 45 w 78"/>
                <a:gd name="T37" fmla="*/ 95 h 99"/>
                <a:gd name="T38" fmla="*/ 55 w 78"/>
                <a:gd name="T39" fmla="*/ 94 h 99"/>
                <a:gd name="T40" fmla="*/ 74 w 78"/>
                <a:gd name="T41" fmla="*/ 81 h 99"/>
                <a:gd name="T42" fmla="*/ 74 w 78"/>
                <a:gd name="T43" fmla="*/ 70 h 99"/>
                <a:gd name="T44" fmla="*/ 60 w 78"/>
                <a:gd name="T45" fmla="*/ 70 h 99"/>
                <a:gd name="T46" fmla="*/ 55 w 78"/>
                <a:gd name="T47" fmla="*/ 57 h 99"/>
                <a:gd name="T48" fmla="*/ 45 w 78"/>
                <a:gd name="T49" fmla="*/ 57 h 99"/>
                <a:gd name="T50" fmla="*/ 46 w 78"/>
                <a:gd name="T51" fmla="*/ 52 h 99"/>
                <a:gd name="T52" fmla="*/ 48 w 78"/>
                <a:gd name="T53" fmla="*/ 38 h 99"/>
                <a:gd name="T54" fmla="*/ 50 w 78"/>
                <a:gd name="T55" fmla="*/ 15 h 99"/>
                <a:gd name="T56" fmla="*/ 42 w 78"/>
                <a:gd name="T57" fmla="*/ 0 h 99"/>
                <a:gd name="T58" fmla="*/ 49 w 78"/>
                <a:gd name="T59" fmla="*/ 26 h 99"/>
                <a:gd name="T60" fmla="*/ 45 w 78"/>
                <a:gd name="T61" fmla="*/ 46 h 99"/>
                <a:gd name="T62" fmla="*/ 45 w 78"/>
                <a:gd name="T63" fmla="*/ 52 h 99"/>
                <a:gd name="T64" fmla="*/ 45 w 78"/>
                <a:gd name="T65" fmla="*/ 57 h 99"/>
                <a:gd name="T66" fmla="*/ 55 w 78"/>
                <a:gd name="T67" fmla="*/ 58 h 99"/>
                <a:gd name="T68" fmla="*/ 60 w 78"/>
                <a:gd name="T69" fmla="*/ 65 h 99"/>
                <a:gd name="T70" fmla="*/ 60 w 78"/>
                <a:gd name="T71" fmla="*/ 70 h 99"/>
                <a:gd name="T72" fmla="*/ 74 w 78"/>
                <a:gd name="T73" fmla="*/ 71 h 99"/>
                <a:gd name="T74" fmla="*/ 73 w 78"/>
                <a:gd name="T75" fmla="*/ 80 h 99"/>
                <a:gd name="T76" fmla="*/ 54 w 78"/>
                <a:gd name="T77" fmla="*/ 93 h 99"/>
                <a:gd name="T78" fmla="*/ 46 w 78"/>
                <a:gd name="T79" fmla="*/ 95 h 99"/>
                <a:gd name="T80" fmla="*/ 60 w 78"/>
                <a:gd name="T81" fmla="*/ 80 h 99"/>
                <a:gd name="T82" fmla="*/ 52 w 78"/>
                <a:gd name="T83" fmla="*/ 78 h 99"/>
                <a:gd name="T84" fmla="*/ 49 w 78"/>
                <a:gd name="T85" fmla="*/ 74 h 99"/>
                <a:gd name="T86" fmla="*/ 40 w 78"/>
                <a:gd name="T87" fmla="*/ 73 h 99"/>
                <a:gd name="T88" fmla="*/ 30 w 78"/>
                <a:gd name="T89" fmla="*/ 73 h 99"/>
                <a:gd name="T90" fmla="*/ 27 w 78"/>
                <a:gd name="T91" fmla="*/ 70 h 99"/>
                <a:gd name="T92" fmla="*/ 25 w 78"/>
                <a:gd name="T93" fmla="*/ 64 h 99"/>
                <a:gd name="T94" fmla="*/ 22 w 78"/>
                <a:gd name="T95" fmla="*/ 62 h 99"/>
                <a:gd name="T96" fmla="*/ 24 w 78"/>
                <a:gd name="T97" fmla="*/ 48 h 99"/>
                <a:gd name="T98" fmla="*/ 20 w 78"/>
                <a:gd name="T99" fmla="*/ 42 h 99"/>
                <a:gd name="T100" fmla="*/ 12 w 78"/>
                <a:gd name="T101" fmla="*/ 45 h 99"/>
                <a:gd name="T102" fmla="*/ 1 w 78"/>
                <a:gd name="T103" fmla="*/ 29 h 99"/>
                <a:gd name="T104" fmla="*/ 6 w 78"/>
                <a:gd name="T105" fmla="*/ 20 h 99"/>
                <a:gd name="T106" fmla="*/ 12 w 78"/>
                <a:gd name="T107" fmla="*/ 32 h 99"/>
                <a:gd name="T108" fmla="*/ 15 w 78"/>
                <a:gd name="T109" fmla="*/ 11 h 99"/>
                <a:gd name="T110" fmla="*/ 26 w 78"/>
                <a:gd name="T111" fmla="*/ 26 h 99"/>
                <a:gd name="T112" fmla="*/ 33 w 78"/>
                <a:gd name="T113" fmla="*/ 26 h 99"/>
                <a:gd name="T114" fmla="*/ 33 w 78"/>
                <a:gd name="T115" fmla="*/ 6 h 99"/>
                <a:gd name="T116" fmla="*/ 12 w 78"/>
                <a:gd name="T117" fmla="*/ 3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99">
                  <a:moveTo>
                    <a:pt x="42" y="0"/>
                  </a:moveTo>
                  <a:cubicBezTo>
                    <a:pt x="33" y="6"/>
                    <a:pt x="33" y="6"/>
                    <a:pt x="33" y="6"/>
                  </a:cubicBezTo>
                  <a:cubicBezTo>
                    <a:pt x="33" y="6"/>
                    <a:pt x="33" y="6"/>
                    <a:pt x="33" y="6"/>
                  </a:cubicBezTo>
                  <a:cubicBezTo>
                    <a:pt x="33" y="6"/>
                    <a:pt x="34" y="14"/>
                    <a:pt x="34" y="14"/>
                  </a:cubicBezTo>
                  <a:cubicBezTo>
                    <a:pt x="33" y="20"/>
                    <a:pt x="33" y="20"/>
                    <a:pt x="33" y="20"/>
                  </a:cubicBezTo>
                  <a:cubicBezTo>
                    <a:pt x="33" y="20"/>
                    <a:pt x="32" y="25"/>
                    <a:pt x="32" y="26"/>
                  </a:cubicBezTo>
                  <a:cubicBezTo>
                    <a:pt x="32" y="26"/>
                    <a:pt x="27" y="26"/>
                    <a:pt x="26" y="26"/>
                  </a:cubicBezTo>
                  <a:cubicBezTo>
                    <a:pt x="26" y="25"/>
                    <a:pt x="22" y="18"/>
                    <a:pt x="22" y="18"/>
                  </a:cubicBezTo>
                  <a:cubicBezTo>
                    <a:pt x="17" y="8"/>
                    <a:pt x="17" y="8"/>
                    <a:pt x="17" y="8"/>
                  </a:cubicBezTo>
                  <a:cubicBezTo>
                    <a:pt x="17" y="8"/>
                    <a:pt x="17" y="8"/>
                    <a:pt x="17" y="8"/>
                  </a:cubicBezTo>
                  <a:cubicBezTo>
                    <a:pt x="16" y="8"/>
                    <a:pt x="16" y="8"/>
                    <a:pt x="16" y="8"/>
                  </a:cubicBezTo>
                  <a:cubicBezTo>
                    <a:pt x="14" y="10"/>
                    <a:pt x="14" y="10"/>
                    <a:pt x="14" y="10"/>
                  </a:cubicBezTo>
                  <a:cubicBezTo>
                    <a:pt x="14" y="10"/>
                    <a:pt x="14" y="11"/>
                    <a:pt x="14" y="11"/>
                  </a:cubicBezTo>
                  <a:cubicBezTo>
                    <a:pt x="14" y="11"/>
                    <a:pt x="14" y="11"/>
                    <a:pt x="14" y="11"/>
                  </a:cubicBezTo>
                  <a:cubicBezTo>
                    <a:pt x="15" y="19"/>
                    <a:pt x="15" y="19"/>
                    <a:pt x="15" y="19"/>
                  </a:cubicBezTo>
                  <a:cubicBezTo>
                    <a:pt x="15" y="24"/>
                    <a:pt x="15" y="24"/>
                    <a:pt x="15" y="24"/>
                  </a:cubicBezTo>
                  <a:cubicBezTo>
                    <a:pt x="14" y="25"/>
                    <a:pt x="12" y="29"/>
                    <a:pt x="12" y="31"/>
                  </a:cubicBezTo>
                  <a:cubicBezTo>
                    <a:pt x="11" y="29"/>
                    <a:pt x="8" y="23"/>
                    <a:pt x="6" y="19"/>
                  </a:cubicBezTo>
                  <a:cubicBezTo>
                    <a:pt x="6" y="19"/>
                    <a:pt x="6" y="19"/>
                    <a:pt x="6" y="19"/>
                  </a:cubicBezTo>
                  <a:cubicBezTo>
                    <a:pt x="6" y="19"/>
                    <a:pt x="6" y="19"/>
                    <a:pt x="6" y="19"/>
                  </a:cubicBezTo>
                  <a:cubicBezTo>
                    <a:pt x="6" y="19"/>
                    <a:pt x="4" y="25"/>
                    <a:pt x="4" y="25"/>
                  </a:cubicBezTo>
                  <a:cubicBezTo>
                    <a:pt x="4" y="25"/>
                    <a:pt x="0" y="28"/>
                    <a:pt x="0" y="28"/>
                  </a:cubicBezTo>
                  <a:cubicBezTo>
                    <a:pt x="0" y="28"/>
                    <a:pt x="0" y="28"/>
                    <a:pt x="0" y="28"/>
                  </a:cubicBezTo>
                  <a:cubicBezTo>
                    <a:pt x="0" y="29"/>
                    <a:pt x="0" y="29"/>
                    <a:pt x="0" y="29"/>
                  </a:cubicBezTo>
                  <a:cubicBezTo>
                    <a:pt x="0" y="29"/>
                    <a:pt x="1" y="32"/>
                    <a:pt x="2" y="32"/>
                  </a:cubicBezTo>
                  <a:cubicBezTo>
                    <a:pt x="3" y="32"/>
                    <a:pt x="3" y="36"/>
                    <a:pt x="4" y="39"/>
                  </a:cubicBezTo>
                  <a:cubicBezTo>
                    <a:pt x="4" y="39"/>
                    <a:pt x="4" y="39"/>
                    <a:pt x="4" y="39"/>
                  </a:cubicBezTo>
                  <a:cubicBezTo>
                    <a:pt x="11" y="46"/>
                    <a:pt x="11" y="46"/>
                    <a:pt x="11" y="46"/>
                  </a:cubicBezTo>
                  <a:cubicBezTo>
                    <a:pt x="11" y="46"/>
                    <a:pt x="12" y="46"/>
                    <a:pt x="12" y="46"/>
                  </a:cubicBezTo>
                  <a:cubicBezTo>
                    <a:pt x="12" y="46"/>
                    <a:pt x="12" y="46"/>
                    <a:pt x="12" y="46"/>
                  </a:cubicBezTo>
                  <a:cubicBezTo>
                    <a:pt x="12" y="46"/>
                    <a:pt x="15" y="41"/>
                    <a:pt x="15" y="40"/>
                  </a:cubicBezTo>
                  <a:cubicBezTo>
                    <a:pt x="16" y="40"/>
                    <a:pt x="20" y="42"/>
                    <a:pt x="20" y="42"/>
                  </a:cubicBezTo>
                  <a:cubicBezTo>
                    <a:pt x="20" y="43"/>
                    <a:pt x="23" y="48"/>
                    <a:pt x="23" y="48"/>
                  </a:cubicBezTo>
                  <a:cubicBezTo>
                    <a:pt x="23" y="48"/>
                    <a:pt x="18" y="51"/>
                    <a:pt x="18" y="51"/>
                  </a:cubicBezTo>
                  <a:cubicBezTo>
                    <a:pt x="18" y="51"/>
                    <a:pt x="18" y="52"/>
                    <a:pt x="18" y="52"/>
                  </a:cubicBezTo>
                  <a:cubicBezTo>
                    <a:pt x="18" y="52"/>
                    <a:pt x="18" y="52"/>
                    <a:pt x="18" y="52"/>
                  </a:cubicBezTo>
                  <a:cubicBezTo>
                    <a:pt x="18" y="52"/>
                    <a:pt x="19" y="60"/>
                    <a:pt x="21" y="62"/>
                  </a:cubicBezTo>
                  <a:cubicBezTo>
                    <a:pt x="23" y="63"/>
                    <a:pt x="24" y="64"/>
                    <a:pt x="24" y="64"/>
                  </a:cubicBezTo>
                  <a:cubicBezTo>
                    <a:pt x="24" y="65"/>
                    <a:pt x="22" y="67"/>
                    <a:pt x="22" y="67"/>
                  </a:cubicBezTo>
                  <a:cubicBezTo>
                    <a:pt x="22" y="67"/>
                    <a:pt x="22" y="67"/>
                    <a:pt x="22" y="67"/>
                  </a:cubicBezTo>
                  <a:cubicBezTo>
                    <a:pt x="22" y="67"/>
                    <a:pt x="22" y="67"/>
                    <a:pt x="22" y="67"/>
                  </a:cubicBezTo>
                  <a:cubicBezTo>
                    <a:pt x="22" y="67"/>
                    <a:pt x="23" y="68"/>
                    <a:pt x="27" y="71"/>
                  </a:cubicBezTo>
                  <a:cubicBezTo>
                    <a:pt x="29" y="72"/>
                    <a:pt x="29" y="73"/>
                    <a:pt x="29" y="73"/>
                  </a:cubicBezTo>
                  <a:cubicBezTo>
                    <a:pt x="29" y="73"/>
                    <a:pt x="29" y="73"/>
                    <a:pt x="30" y="74"/>
                  </a:cubicBezTo>
                  <a:cubicBezTo>
                    <a:pt x="32" y="74"/>
                    <a:pt x="34" y="76"/>
                    <a:pt x="34" y="76"/>
                  </a:cubicBezTo>
                  <a:cubicBezTo>
                    <a:pt x="34" y="77"/>
                    <a:pt x="34" y="77"/>
                    <a:pt x="34" y="76"/>
                  </a:cubicBezTo>
                  <a:cubicBezTo>
                    <a:pt x="34" y="76"/>
                    <a:pt x="39" y="74"/>
                    <a:pt x="40" y="74"/>
                  </a:cubicBezTo>
                  <a:cubicBezTo>
                    <a:pt x="40" y="75"/>
                    <a:pt x="43" y="83"/>
                    <a:pt x="43" y="83"/>
                  </a:cubicBezTo>
                  <a:cubicBezTo>
                    <a:pt x="43" y="83"/>
                    <a:pt x="43" y="83"/>
                    <a:pt x="43" y="83"/>
                  </a:cubicBezTo>
                  <a:cubicBezTo>
                    <a:pt x="43" y="83"/>
                    <a:pt x="43" y="83"/>
                    <a:pt x="43" y="83"/>
                  </a:cubicBezTo>
                  <a:cubicBezTo>
                    <a:pt x="43" y="83"/>
                    <a:pt x="49" y="75"/>
                    <a:pt x="49" y="74"/>
                  </a:cubicBezTo>
                  <a:cubicBezTo>
                    <a:pt x="49" y="75"/>
                    <a:pt x="51" y="77"/>
                    <a:pt x="51" y="78"/>
                  </a:cubicBezTo>
                  <a:cubicBezTo>
                    <a:pt x="52" y="81"/>
                    <a:pt x="56" y="81"/>
                    <a:pt x="58" y="81"/>
                  </a:cubicBezTo>
                  <a:cubicBezTo>
                    <a:pt x="57" y="81"/>
                    <a:pt x="54" y="83"/>
                    <a:pt x="51" y="84"/>
                  </a:cubicBezTo>
                  <a:cubicBezTo>
                    <a:pt x="46" y="86"/>
                    <a:pt x="45" y="89"/>
                    <a:pt x="45" y="92"/>
                  </a:cubicBezTo>
                  <a:cubicBezTo>
                    <a:pt x="45" y="93"/>
                    <a:pt x="45" y="94"/>
                    <a:pt x="45" y="95"/>
                  </a:cubicBezTo>
                  <a:cubicBezTo>
                    <a:pt x="45" y="95"/>
                    <a:pt x="45" y="95"/>
                    <a:pt x="45" y="95"/>
                  </a:cubicBezTo>
                  <a:cubicBezTo>
                    <a:pt x="45" y="97"/>
                    <a:pt x="46" y="98"/>
                    <a:pt x="47" y="98"/>
                  </a:cubicBezTo>
                  <a:cubicBezTo>
                    <a:pt x="48" y="99"/>
                    <a:pt x="50" y="97"/>
                    <a:pt x="54" y="94"/>
                  </a:cubicBezTo>
                  <a:cubicBezTo>
                    <a:pt x="55" y="94"/>
                    <a:pt x="55" y="94"/>
                    <a:pt x="55" y="94"/>
                  </a:cubicBezTo>
                  <a:cubicBezTo>
                    <a:pt x="57" y="92"/>
                    <a:pt x="59" y="91"/>
                    <a:pt x="61" y="90"/>
                  </a:cubicBezTo>
                  <a:cubicBezTo>
                    <a:pt x="63" y="89"/>
                    <a:pt x="64" y="89"/>
                    <a:pt x="65" y="87"/>
                  </a:cubicBezTo>
                  <a:cubicBezTo>
                    <a:pt x="66" y="84"/>
                    <a:pt x="70" y="83"/>
                    <a:pt x="74" y="81"/>
                  </a:cubicBezTo>
                  <a:cubicBezTo>
                    <a:pt x="74" y="80"/>
                    <a:pt x="74" y="80"/>
                    <a:pt x="74" y="80"/>
                  </a:cubicBezTo>
                  <a:cubicBezTo>
                    <a:pt x="76" y="80"/>
                    <a:pt x="77" y="79"/>
                    <a:pt x="77" y="77"/>
                  </a:cubicBezTo>
                  <a:cubicBezTo>
                    <a:pt x="78" y="75"/>
                    <a:pt x="76" y="72"/>
                    <a:pt x="74" y="70"/>
                  </a:cubicBezTo>
                  <a:cubicBezTo>
                    <a:pt x="72" y="67"/>
                    <a:pt x="66" y="70"/>
                    <a:pt x="65" y="70"/>
                  </a:cubicBezTo>
                  <a:cubicBezTo>
                    <a:pt x="64" y="70"/>
                    <a:pt x="61" y="70"/>
                    <a:pt x="60" y="70"/>
                  </a:cubicBezTo>
                  <a:cubicBezTo>
                    <a:pt x="60" y="70"/>
                    <a:pt x="60" y="70"/>
                    <a:pt x="60" y="70"/>
                  </a:cubicBezTo>
                  <a:cubicBezTo>
                    <a:pt x="60" y="69"/>
                    <a:pt x="61" y="67"/>
                    <a:pt x="61" y="66"/>
                  </a:cubicBezTo>
                  <a:cubicBezTo>
                    <a:pt x="62" y="64"/>
                    <a:pt x="62" y="64"/>
                    <a:pt x="62" y="64"/>
                  </a:cubicBezTo>
                  <a:cubicBezTo>
                    <a:pt x="62" y="62"/>
                    <a:pt x="57" y="59"/>
                    <a:pt x="55" y="57"/>
                  </a:cubicBezTo>
                  <a:cubicBezTo>
                    <a:pt x="55" y="57"/>
                    <a:pt x="55" y="57"/>
                    <a:pt x="55" y="57"/>
                  </a:cubicBezTo>
                  <a:cubicBezTo>
                    <a:pt x="55" y="57"/>
                    <a:pt x="51" y="60"/>
                    <a:pt x="51" y="60"/>
                  </a:cubicBezTo>
                  <a:cubicBezTo>
                    <a:pt x="49" y="59"/>
                    <a:pt x="46" y="58"/>
                    <a:pt x="45" y="57"/>
                  </a:cubicBezTo>
                  <a:cubicBezTo>
                    <a:pt x="45" y="57"/>
                    <a:pt x="45" y="56"/>
                    <a:pt x="45" y="56"/>
                  </a:cubicBezTo>
                  <a:cubicBezTo>
                    <a:pt x="45" y="56"/>
                    <a:pt x="45" y="55"/>
                    <a:pt x="46" y="54"/>
                  </a:cubicBezTo>
                  <a:cubicBezTo>
                    <a:pt x="46" y="52"/>
                    <a:pt x="46" y="52"/>
                    <a:pt x="46" y="52"/>
                  </a:cubicBezTo>
                  <a:cubicBezTo>
                    <a:pt x="46" y="52"/>
                    <a:pt x="46" y="52"/>
                    <a:pt x="46" y="52"/>
                  </a:cubicBezTo>
                  <a:cubicBezTo>
                    <a:pt x="46" y="50"/>
                    <a:pt x="45" y="46"/>
                    <a:pt x="45" y="46"/>
                  </a:cubicBezTo>
                  <a:cubicBezTo>
                    <a:pt x="46" y="45"/>
                    <a:pt x="48" y="40"/>
                    <a:pt x="48" y="38"/>
                  </a:cubicBezTo>
                  <a:cubicBezTo>
                    <a:pt x="48" y="36"/>
                    <a:pt x="50" y="26"/>
                    <a:pt x="50" y="26"/>
                  </a:cubicBezTo>
                  <a:cubicBezTo>
                    <a:pt x="50" y="26"/>
                    <a:pt x="50" y="15"/>
                    <a:pt x="50" y="15"/>
                  </a:cubicBezTo>
                  <a:cubicBezTo>
                    <a:pt x="50" y="15"/>
                    <a:pt x="50" y="15"/>
                    <a:pt x="50" y="15"/>
                  </a:cubicBezTo>
                  <a:cubicBezTo>
                    <a:pt x="42" y="0"/>
                    <a:pt x="42" y="0"/>
                    <a:pt x="42" y="0"/>
                  </a:cubicBezTo>
                  <a:cubicBezTo>
                    <a:pt x="42" y="0"/>
                    <a:pt x="42" y="0"/>
                    <a:pt x="42" y="0"/>
                  </a:cubicBezTo>
                  <a:cubicBezTo>
                    <a:pt x="42" y="0"/>
                    <a:pt x="42" y="0"/>
                    <a:pt x="42" y="0"/>
                  </a:cubicBezTo>
                  <a:close/>
                  <a:moveTo>
                    <a:pt x="42" y="1"/>
                  </a:moveTo>
                  <a:cubicBezTo>
                    <a:pt x="42" y="1"/>
                    <a:pt x="50" y="15"/>
                    <a:pt x="50" y="15"/>
                  </a:cubicBezTo>
                  <a:cubicBezTo>
                    <a:pt x="50" y="15"/>
                    <a:pt x="49" y="26"/>
                    <a:pt x="49" y="26"/>
                  </a:cubicBezTo>
                  <a:cubicBezTo>
                    <a:pt x="49" y="26"/>
                    <a:pt x="48" y="36"/>
                    <a:pt x="47" y="38"/>
                  </a:cubicBezTo>
                  <a:cubicBezTo>
                    <a:pt x="47" y="40"/>
                    <a:pt x="45" y="45"/>
                    <a:pt x="45" y="45"/>
                  </a:cubicBezTo>
                  <a:cubicBezTo>
                    <a:pt x="45" y="45"/>
                    <a:pt x="45" y="45"/>
                    <a:pt x="45" y="46"/>
                  </a:cubicBezTo>
                  <a:cubicBezTo>
                    <a:pt x="45" y="46"/>
                    <a:pt x="45" y="46"/>
                    <a:pt x="45" y="46"/>
                  </a:cubicBezTo>
                  <a:cubicBezTo>
                    <a:pt x="45" y="46"/>
                    <a:pt x="45" y="50"/>
                    <a:pt x="45" y="52"/>
                  </a:cubicBezTo>
                  <a:cubicBezTo>
                    <a:pt x="45" y="52"/>
                    <a:pt x="45" y="52"/>
                    <a:pt x="45" y="52"/>
                  </a:cubicBezTo>
                  <a:cubicBezTo>
                    <a:pt x="45" y="54"/>
                    <a:pt x="45" y="54"/>
                    <a:pt x="45" y="54"/>
                  </a:cubicBezTo>
                  <a:cubicBezTo>
                    <a:pt x="45" y="55"/>
                    <a:pt x="45" y="56"/>
                    <a:pt x="45" y="56"/>
                  </a:cubicBezTo>
                  <a:cubicBezTo>
                    <a:pt x="45" y="57"/>
                    <a:pt x="45" y="57"/>
                    <a:pt x="45" y="57"/>
                  </a:cubicBezTo>
                  <a:cubicBezTo>
                    <a:pt x="45" y="58"/>
                    <a:pt x="50" y="60"/>
                    <a:pt x="51" y="61"/>
                  </a:cubicBezTo>
                  <a:cubicBezTo>
                    <a:pt x="51" y="61"/>
                    <a:pt x="51" y="61"/>
                    <a:pt x="51" y="61"/>
                  </a:cubicBezTo>
                  <a:cubicBezTo>
                    <a:pt x="51" y="61"/>
                    <a:pt x="55" y="58"/>
                    <a:pt x="55" y="58"/>
                  </a:cubicBezTo>
                  <a:cubicBezTo>
                    <a:pt x="58" y="60"/>
                    <a:pt x="61" y="63"/>
                    <a:pt x="61" y="63"/>
                  </a:cubicBezTo>
                  <a:cubicBezTo>
                    <a:pt x="61" y="63"/>
                    <a:pt x="61" y="63"/>
                    <a:pt x="61" y="63"/>
                  </a:cubicBezTo>
                  <a:cubicBezTo>
                    <a:pt x="60" y="65"/>
                    <a:pt x="60" y="65"/>
                    <a:pt x="60" y="65"/>
                  </a:cubicBezTo>
                  <a:cubicBezTo>
                    <a:pt x="60" y="67"/>
                    <a:pt x="60" y="69"/>
                    <a:pt x="60" y="70"/>
                  </a:cubicBezTo>
                  <a:cubicBezTo>
                    <a:pt x="60" y="70"/>
                    <a:pt x="60" y="70"/>
                    <a:pt x="60" y="70"/>
                  </a:cubicBezTo>
                  <a:cubicBezTo>
                    <a:pt x="60" y="70"/>
                    <a:pt x="60" y="70"/>
                    <a:pt x="60" y="70"/>
                  </a:cubicBezTo>
                  <a:cubicBezTo>
                    <a:pt x="61" y="71"/>
                    <a:pt x="65" y="71"/>
                    <a:pt x="65" y="71"/>
                  </a:cubicBezTo>
                  <a:cubicBezTo>
                    <a:pt x="65" y="71"/>
                    <a:pt x="66" y="71"/>
                    <a:pt x="66" y="71"/>
                  </a:cubicBezTo>
                  <a:cubicBezTo>
                    <a:pt x="66" y="71"/>
                    <a:pt x="71" y="67"/>
                    <a:pt x="74" y="71"/>
                  </a:cubicBezTo>
                  <a:cubicBezTo>
                    <a:pt x="75" y="72"/>
                    <a:pt x="77" y="75"/>
                    <a:pt x="77" y="77"/>
                  </a:cubicBezTo>
                  <a:cubicBezTo>
                    <a:pt x="76" y="78"/>
                    <a:pt x="76" y="79"/>
                    <a:pt x="74" y="80"/>
                  </a:cubicBezTo>
                  <a:cubicBezTo>
                    <a:pt x="73" y="80"/>
                    <a:pt x="73" y="80"/>
                    <a:pt x="73" y="80"/>
                  </a:cubicBezTo>
                  <a:cubicBezTo>
                    <a:pt x="69" y="82"/>
                    <a:pt x="66" y="83"/>
                    <a:pt x="65" y="87"/>
                  </a:cubicBezTo>
                  <a:cubicBezTo>
                    <a:pt x="64" y="88"/>
                    <a:pt x="63" y="89"/>
                    <a:pt x="61" y="90"/>
                  </a:cubicBezTo>
                  <a:cubicBezTo>
                    <a:pt x="59" y="90"/>
                    <a:pt x="57" y="91"/>
                    <a:pt x="54" y="93"/>
                  </a:cubicBezTo>
                  <a:cubicBezTo>
                    <a:pt x="54" y="94"/>
                    <a:pt x="54" y="94"/>
                    <a:pt x="54" y="94"/>
                  </a:cubicBezTo>
                  <a:cubicBezTo>
                    <a:pt x="51" y="96"/>
                    <a:pt x="48" y="98"/>
                    <a:pt x="47" y="98"/>
                  </a:cubicBezTo>
                  <a:cubicBezTo>
                    <a:pt x="46" y="98"/>
                    <a:pt x="46" y="97"/>
                    <a:pt x="46" y="95"/>
                  </a:cubicBezTo>
                  <a:cubicBezTo>
                    <a:pt x="46" y="95"/>
                    <a:pt x="46" y="95"/>
                    <a:pt x="46" y="95"/>
                  </a:cubicBezTo>
                  <a:cubicBezTo>
                    <a:pt x="45" y="90"/>
                    <a:pt x="45" y="87"/>
                    <a:pt x="51" y="85"/>
                  </a:cubicBezTo>
                  <a:cubicBezTo>
                    <a:pt x="57" y="82"/>
                    <a:pt x="60" y="80"/>
                    <a:pt x="60" y="80"/>
                  </a:cubicBezTo>
                  <a:cubicBezTo>
                    <a:pt x="60" y="80"/>
                    <a:pt x="60" y="80"/>
                    <a:pt x="60" y="80"/>
                  </a:cubicBezTo>
                  <a:cubicBezTo>
                    <a:pt x="60" y="80"/>
                    <a:pt x="60" y="80"/>
                    <a:pt x="60" y="80"/>
                  </a:cubicBezTo>
                  <a:cubicBezTo>
                    <a:pt x="58" y="80"/>
                    <a:pt x="53" y="80"/>
                    <a:pt x="52" y="78"/>
                  </a:cubicBezTo>
                  <a:cubicBezTo>
                    <a:pt x="51" y="76"/>
                    <a:pt x="49" y="74"/>
                    <a:pt x="49" y="74"/>
                  </a:cubicBezTo>
                  <a:cubicBezTo>
                    <a:pt x="49" y="73"/>
                    <a:pt x="49" y="73"/>
                    <a:pt x="49" y="73"/>
                  </a:cubicBezTo>
                  <a:cubicBezTo>
                    <a:pt x="49" y="73"/>
                    <a:pt x="49" y="73"/>
                    <a:pt x="49" y="74"/>
                  </a:cubicBezTo>
                  <a:cubicBezTo>
                    <a:pt x="49" y="74"/>
                    <a:pt x="44" y="81"/>
                    <a:pt x="43" y="82"/>
                  </a:cubicBezTo>
                  <a:cubicBezTo>
                    <a:pt x="43" y="81"/>
                    <a:pt x="40" y="73"/>
                    <a:pt x="40" y="73"/>
                  </a:cubicBezTo>
                  <a:cubicBezTo>
                    <a:pt x="40" y="73"/>
                    <a:pt x="40" y="73"/>
                    <a:pt x="40" y="73"/>
                  </a:cubicBezTo>
                  <a:cubicBezTo>
                    <a:pt x="40" y="73"/>
                    <a:pt x="40" y="73"/>
                    <a:pt x="40" y="73"/>
                  </a:cubicBezTo>
                  <a:cubicBezTo>
                    <a:pt x="40" y="73"/>
                    <a:pt x="35" y="76"/>
                    <a:pt x="34" y="76"/>
                  </a:cubicBezTo>
                  <a:cubicBezTo>
                    <a:pt x="34" y="75"/>
                    <a:pt x="32" y="73"/>
                    <a:pt x="30" y="73"/>
                  </a:cubicBezTo>
                  <a:cubicBezTo>
                    <a:pt x="30" y="73"/>
                    <a:pt x="30" y="73"/>
                    <a:pt x="30" y="73"/>
                  </a:cubicBezTo>
                  <a:cubicBezTo>
                    <a:pt x="30" y="73"/>
                    <a:pt x="30" y="73"/>
                    <a:pt x="30" y="73"/>
                  </a:cubicBezTo>
                  <a:cubicBezTo>
                    <a:pt x="30" y="73"/>
                    <a:pt x="29" y="72"/>
                    <a:pt x="27" y="70"/>
                  </a:cubicBezTo>
                  <a:cubicBezTo>
                    <a:pt x="24" y="68"/>
                    <a:pt x="23" y="67"/>
                    <a:pt x="23" y="67"/>
                  </a:cubicBezTo>
                  <a:cubicBezTo>
                    <a:pt x="23" y="67"/>
                    <a:pt x="25" y="65"/>
                    <a:pt x="25" y="65"/>
                  </a:cubicBezTo>
                  <a:cubicBezTo>
                    <a:pt x="25" y="64"/>
                    <a:pt x="25" y="64"/>
                    <a:pt x="25" y="64"/>
                  </a:cubicBezTo>
                  <a:cubicBezTo>
                    <a:pt x="25" y="64"/>
                    <a:pt x="25" y="64"/>
                    <a:pt x="25" y="64"/>
                  </a:cubicBezTo>
                  <a:cubicBezTo>
                    <a:pt x="25" y="64"/>
                    <a:pt x="25" y="64"/>
                    <a:pt x="25" y="64"/>
                  </a:cubicBezTo>
                  <a:cubicBezTo>
                    <a:pt x="25" y="64"/>
                    <a:pt x="24" y="63"/>
                    <a:pt x="22" y="62"/>
                  </a:cubicBezTo>
                  <a:cubicBezTo>
                    <a:pt x="20" y="60"/>
                    <a:pt x="19" y="53"/>
                    <a:pt x="19" y="52"/>
                  </a:cubicBezTo>
                  <a:cubicBezTo>
                    <a:pt x="19" y="52"/>
                    <a:pt x="24" y="49"/>
                    <a:pt x="24" y="49"/>
                  </a:cubicBezTo>
                  <a:cubicBezTo>
                    <a:pt x="24" y="48"/>
                    <a:pt x="24" y="48"/>
                    <a:pt x="24" y="48"/>
                  </a:cubicBezTo>
                  <a:cubicBezTo>
                    <a:pt x="24" y="48"/>
                    <a:pt x="24" y="48"/>
                    <a:pt x="24" y="48"/>
                  </a:cubicBezTo>
                  <a:cubicBezTo>
                    <a:pt x="21" y="42"/>
                    <a:pt x="21" y="42"/>
                    <a:pt x="21" y="42"/>
                  </a:cubicBezTo>
                  <a:cubicBezTo>
                    <a:pt x="20" y="42"/>
                    <a:pt x="20" y="42"/>
                    <a:pt x="20" y="42"/>
                  </a:cubicBezTo>
                  <a:cubicBezTo>
                    <a:pt x="15" y="39"/>
                    <a:pt x="15" y="39"/>
                    <a:pt x="15" y="39"/>
                  </a:cubicBezTo>
                  <a:cubicBezTo>
                    <a:pt x="15" y="39"/>
                    <a:pt x="15" y="39"/>
                    <a:pt x="15" y="40"/>
                  </a:cubicBezTo>
                  <a:cubicBezTo>
                    <a:pt x="15" y="40"/>
                    <a:pt x="12" y="44"/>
                    <a:pt x="12" y="45"/>
                  </a:cubicBezTo>
                  <a:cubicBezTo>
                    <a:pt x="11" y="45"/>
                    <a:pt x="4" y="39"/>
                    <a:pt x="4" y="39"/>
                  </a:cubicBezTo>
                  <a:cubicBezTo>
                    <a:pt x="4" y="37"/>
                    <a:pt x="4" y="32"/>
                    <a:pt x="3" y="32"/>
                  </a:cubicBezTo>
                  <a:cubicBezTo>
                    <a:pt x="2" y="31"/>
                    <a:pt x="1" y="29"/>
                    <a:pt x="1" y="29"/>
                  </a:cubicBezTo>
                  <a:cubicBezTo>
                    <a:pt x="1" y="28"/>
                    <a:pt x="5" y="25"/>
                    <a:pt x="5" y="25"/>
                  </a:cubicBezTo>
                  <a:cubicBezTo>
                    <a:pt x="5" y="25"/>
                    <a:pt x="5" y="25"/>
                    <a:pt x="5" y="25"/>
                  </a:cubicBezTo>
                  <a:cubicBezTo>
                    <a:pt x="5" y="25"/>
                    <a:pt x="6" y="22"/>
                    <a:pt x="6" y="20"/>
                  </a:cubicBezTo>
                  <a:cubicBezTo>
                    <a:pt x="11" y="32"/>
                    <a:pt x="12" y="32"/>
                    <a:pt x="12" y="32"/>
                  </a:cubicBezTo>
                  <a:cubicBezTo>
                    <a:pt x="12" y="32"/>
                    <a:pt x="12" y="32"/>
                    <a:pt x="12" y="32"/>
                  </a:cubicBezTo>
                  <a:cubicBezTo>
                    <a:pt x="12" y="32"/>
                    <a:pt x="12" y="32"/>
                    <a:pt x="12" y="32"/>
                  </a:cubicBezTo>
                  <a:cubicBezTo>
                    <a:pt x="12" y="31"/>
                    <a:pt x="14" y="27"/>
                    <a:pt x="15" y="24"/>
                  </a:cubicBezTo>
                  <a:cubicBezTo>
                    <a:pt x="16" y="19"/>
                    <a:pt x="16" y="19"/>
                    <a:pt x="16" y="19"/>
                  </a:cubicBezTo>
                  <a:cubicBezTo>
                    <a:pt x="16" y="19"/>
                    <a:pt x="15" y="11"/>
                    <a:pt x="15" y="11"/>
                  </a:cubicBezTo>
                  <a:cubicBezTo>
                    <a:pt x="15" y="11"/>
                    <a:pt x="16" y="9"/>
                    <a:pt x="16" y="9"/>
                  </a:cubicBezTo>
                  <a:cubicBezTo>
                    <a:pt x="17" y="10"/>
                    <a:pt x="21" y="18"/>
                    <a:pt x="21" y="18"/>
                  </a:cubicBezTo>
                  <a:cubicBezTo>
                    <a:pt x="26" y="26"/>
                    <a:pt x="26" y="26"/>
                    <a:pt x="26" y="26"/>
                  </a:cubicBezTo>
                  <a:cubicBezTo>
                    <a:pt x="26" y="26"/>
                    <a:pt x="26" y="26"/>
                    <a:pt x="26" y="26"/>
                  </a:cubicBezTo>
                  <a:cubicBezTo>
                    <a:pt x="33" y="26"/>
                    <a:pt x="33" y="26"/>
                    <a:pt x="33" y="26"/>
                  </a:cubicBezTo>
                  <a:cubicBezTo>
                    <a:pt x="33" y="26"/>
                    <a:pt x="33" y="26"/>
                    <a:pt x="33" y="26"/>
                  </a:cubicBezTo>
                  <a:cubicBezTo>
                    <a:pt x="34" y="20"/>
                    <a:pt x="34" y="20"/>
                    <a:pt x="34" y="20"/>
                  </a:cubicBezTo>
                  <a:cubicBezTo>
                    <a:pt x="34" y="14"/>
                    <a:pt x="34" y="14"/>
                    <a:pt x="34" y="14"/>
                  </a:cubicBezTo>
                  <a:cubicBezTo>
                    <a:pt x="34" y="14"/>
                    <a:pt x="33" y="6"/>
                    <a:pt x="33" y="6"/>
                  </a:cubicBezTo>
                  <a:cubicBezTo>
                    <a:pt x="34" y="6"/>
                    <a:pt x="41" y="1"/>
                    <a:pt x="42" y="1"/>
                  </a:cubicBezTo>
                  <a:close/>
                  <a:moveTo>
                    <a:pt x="12" y="32"/>
                  </a:moveTo>
                  <a:cubicBezTo>
                    <a:pt x="12" y="32"/>
                    <a:pt x="12" y="32"/>
                    <a:pt x="12" y="32"/>
                  </a:cubicBezTo>
                  <a:cubicBezTo>
                    <a:pt x="12" y="32"/>
                    <a:pt x="12" y="32"/>
                    <a:pt x="12" y="3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EditPoints="1"/>
            </p:cNvSpPr>
            <p:nvPr/>
          </p:nvSpPr>
          <p:spPr bwMode="auto">
            <a:xfrm>
              <a:off x="3743" y="1008"/>
              <a:ext cx="44" cy="49"/>
            </a:xfrm>
            <a:custGeom>
              <a:avLst/>
              <a:gdLst>
                <a:gd name="T0" fmla="*/ 7 w 15"/>
                <a:gd name="T1" fmla="*/ 0 h 17"/>
                <a:gd name="T2" fmla="*/ 7 w 15"/>
                <a:gd name="T3" fmla="*/ 0 h 17"/>
                <a:gd name="T4" fmla="*/ 1 w 15"/>
                <a:gd name="T5" fmla="*/ 5 h 17"/>
                <a:gd name="T6" fmla="*/ 2 w 15"/>
                <a:gd name="T7" fmla="*/ 15 h 17"/>
                <a:gd name="T8" fmla="*/ 4 w 15"/>
                <a:gd name="T9" fmla="*/ 17 h 17"/>
                <a:gd name="T10" fmla="*/ 13 w 15"/>
                <a:gd name="T11" fmla="*/ 11 h 17"/>
                <a:gd name="T12" fmla="*/ 14 w 15"/>
                <a:gd name="T13" fmla="*/ 8 h 17"/>
                <a:gd name="T14" fmla="*/ 13 w 15"/>
                <a:gd name="T15" fmla="*/ 3 h 17"/>
                <a:gd name="T16" fmla="*/ 7 w 15"/>
                <a:gd name="T17" fmla="*/ 0 h 17"/>
                <a:gd name="T18" fmla="*/ 7 w 15"/>
                <a:gd name="T19" fmla="*/ 0 h 17"/>
                <a:gd name="T20" fmla="*/ 5 w 15"/>
                <a:gd name="T21" fmla="*/ 16 h 17"/>
                <a:gd name="T22" fmla="*/ 2 w 15"/>
                <a:gd name="T23" fmla="*/ 14 h 17"/>
                <a:gd name="T24" fmla="*/ 1 w 15"/>
                <a:gd name="T25" fmla="*/ 10 h 17"/>
                <a:gd name="T26" fmla="*/ 2 w 15"/>
                <a:gd name="T27" fmla="*/ 5 h 17"/>
                <a:gd name="T28" fmla="*/ 7 w 15"/>
                <a:gd name="T29" fmla="*/ 1 h 17"/>
                <a:gd name="T30" fmla="*/ 7 w 15"/>
                <a:gd name="T31" fmla="*/ 1 h 17"/>
                <a:gd name="T32" fmla="*/ 13 w 15"/>
                <a:gd name="T33" fmla="*/ 4 h 17"/>
                <a:gd name="T34" fmla="*/ 14 w 15"/>
                <a:gd name="T35" fmla="*/ 6 h 17"/>
                <a:gd name="T36" fmla="*/ 13 w 15"/>
                <a:gd name="T37" fmla="*/ 8 h 17"/>
                <a:gd name="T38" fmla="*/ 13 w 15"/>
                <a:gd name="T39" fmla="*/ 11 h 17"/>
                <a:gd name="T40" fmla="*/ 5 w 15"/>
                <a:gd name="T4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7">
                  <a:moveTo>
                    <a:pt x="7" y="0"/>
                  </a:moveTo>
                  <a:cubicBezTo>
                    <a:pt x="7" y="0"/>
                    <a:pt x="7" y="0"/>
                    <a:pt x="7" y="0"/>
                  </a:cubicBezTo>
                  <a:cubicBezTo>
                    <a:pt x="4" y="2"/>
                    <a:pt x="2" y="3"/>
                    <a:pt x="1" y="5"/>
                  </a:cubicBezTo>
                  <a:cubicBezTo>
                    <a:pt x="1" y="7"/>
                    <a:pt x="0" y="12"/>
                    <a:pt x="2" y="15"/>
                  </a:cubicBezTo>
                  <a:cubicBezTo>
                    <a:pt x="2" y="16"/>
                    <a:pt x="3" y="16"/>
                    <a:pt x="4" y="17"/>
                  </a:cubicBezTo>
                  <a:cubicBezTo>
                    <a:pt x="9" y="17"/>
                    <a:pt x="12" y="15"/>
                    <a:pt x="13" y="11"/>
                  </a:cubicBezTo>
                  <a:cubicBezTo>
                    <a:pt x="14" y="8"/>
                    <a:pt x="14" y="8"/>
                    <a:pt x="14" y="8"/>
                  </a:cubicBezTo>
                  <a:cubicBezTo>
                    <a:pt x="15" y="6"/>
                    <a:pt x="15" y="5"/>
                    <a:pt x="13" y="3"/>
                  </a:cubicBezTo>
                  <a:cubicBezTo>
                    <a:pt x="11" y="1"/>
                    <a:pt x="8" y="0"/>
                    <a:pt x="7" y="0"/>
                  </a:cubicBezTo>
                  <a:cubicBezTo>
                    <a:pt x="7" y="0"/>
                    <a:pt x="7" y="0"/>
                    <a:pt x="7" y="0"/>
                  </a:cubicBezTo>
                  <a:close/>
                  <a:moveTo>
                    <a:pt x="5" y="16"/>
                  </a:moveTo>
                  <a:cubicBezTo>
                    <a:pt x="4" y="16"/>
                    <a:pt x="3" y="15"/>
                    <a:pt x="2" y="14"/>
                  </a:cubicBezTo>
                  <a:cubicBezTo>
                    <a:pt x="1" y="13"/>
                    <a:pt x="1" y="11"/>
                    <a:pt x="1" y="10"/>
                  </a:cubicBezTo>
                  <a:cubicBezTo>
                    <a:pt x="1" y="8"/>
                    <a:pt x="1" y="6"/>
                    <a:pt x="2" y="5"/>
                  </a:cubicBezTo>
                  <a:cubicBezTo>
                    <a:pt x="3" y="4"/>
                    <a:pt x="4" y="2"/>
                    <a:pt x="7" y="1"/>
                  </a:cubicBezTo>
                  <a:cubicBezTo>
                    <a:pt x="7" y="1"/>
                    <a:pt x="7" y="1"/>
                    <a:pt x="7" y="1"/>
                  </a:cubicBezTo>
                  <a:cubicBezTo>
                    <a:pt x="8" y="1"/>
                    <a:pt x="11" y="2"/>
                    <a:pt x="13" y="4"/>
                  </a:cubicBezTo>
                  <a:cubicBezTo>
                    <a:pt x="14" y="5"/>
                    <a:pt x="14" y="5"/>
                    <a:pt x="14" y="6"/>
                  </a:cubicBezTo>
                  <a:cubicBezTo>
                    <a:pt x="14" y="6"/>
                    <a:pt x="14" y="7"/>
                    <a:pt x="13" y="8"/>
                  </a:cubicBezTo>
                  <a:cubicBezTo>
                    <a:pt x="13" y="11"/>
                    <a:pt x="13" y="11"/>
                    <a:pt x="13" y="11"/>
                  </a:cubicBezTo>
                  <a:cubicBezTo>
                    <a:pt x="12" y="15"/>
                    <a:pt x="9" y="17"/>
                    <a:pt x="5" y="1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auto">
            <a:xfrm>
              <a:off x="3781" y="1063"/>
              <a:ext cx="29" cy="32"/>
            </a:xfrm>
            <a:custGeom>
              <a:avLst/>
              <a:gdLst>
                <a:gd name="T0" fmla="*/ 5 w 10"/>
                <a:gd name="T1" fmla="*/ 1 h 11"/>
                <a:gd name="T2" fmla="*/ 0 w 10"/>
                <a:gd name="T3" fmla="*/ 7 h 11"/>
                <a:gd name="T4" fmla="*/ 0 w 10"/>
                <a:gd name="T5" fmla="*/ 7 h 11"/>
                <a:gd name="T6" fmla="*/ 2 w 10"/>
                <a:gd name="T7" fmla="*/ 11 h 11"/>
                <a:gd name="T8" fmla="*/ 5 w 10"/>
                <a:gd name="T9" fmla="*/ 10 h 11"/>
                <a:gd name="T10" fmla="*/ 7 w 10"/>
                <a:gd name="T11" fmla="*/ 8 h 11"/>
                <a:gd name="T12" fmla="*/ 9 w 10"/>
                <a:gd name="T13" fmla="*/ 2 h 11"/>
                <a:gd name="T14" fmla="*/ 7 w 10"/>
                <a:gd name="T15" fmla="*/ 1 h 11"/>
                <a:gd name="T16" fmla="*/ 5 w 10"/>
                <a:gd name="T17" fmla="*/ 1 h 11"/>
                <a:gd name="T18" fmla="*/ 3 w 10"/>
                <a:gd name="T19" fmla="*/ 10 h 11"/>
                <a:gd name="T20" fmla="*/ 0 w 10"/>
                <a:gd name="T21" fmla="*/ 7 h 11"/>
                <a:gd name="T22" fmla="*/ 5 w 10"/>
                <a:gd name="T23" fmla="*/ 2 h 11"/>
                <a:gd name="T24" fmla="*/ 5 w 10"/>
                <a:gd name="T25" fmla="*/ 2 h 11"/>
                <a:gd name="T26" fmla="*/ 7 w 10"/>
                <a:gd name="T27" fmla="*/ 1 h 11"/>
                <a:gd name="T28" fmla="*/ 9 w 10"/>
                <a:gd name="T29" fmla="*/ 3 h 11"/>
                <a:gd name="T30" fmla="*/ 7 w 10"/>
                <a:gd name="T31" fmla="*/ 7 h 11"/>
                <a:gd name="T32" fmla="*/ 5 w 10"/>
                <a:gd name="T33" fmla="*/ 9 h 11"/>
                <a:gd name="T34" fmla="*/ 3 w 10"/>
                <a:gd name="T3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5" y="1"/>
                  </a:moveTo>
                  <a:cubicBezTo>
                    <a:pt x="4" y="2"/>
                    <a:pt x="0" y="5"/>
                    <a:pt x="0" y="7"/>
                  </a:cubicBezTo>
                  <a:cubicBezTo>
                    <a:pt x="0" y="7"/>
                    <a:pt x="0" y="7"/>
                    <a:pt x="0" y="7"/>
                  </a:cubicBezTo>
                  <a:cubicBezTo>
                    <a:pt x="0" y="8"/>
                    <a:pt x="1" y="11"/>
                    <a:pt x="2" y="11"/>
                  </a:cubicBezTo>
                  <a:cubicBezTo>
                    <a:pt x="3" y="11"/>
                    <a:pt x="4" y="11"/>
                    <a:pt x="5" y="10"/>
                  </a:cubicBezTo>
                  <a:cubicBezTo>
                    <a:pt x="7" y="8"/>
                    <a:pt x="7" y="8"/>
                    <a:pt x="7" y="8"/>
                  </a:cubicBezTo>
                  <a:cubicBezTo>
                    <a:pt x="9" y="6"/>
                    <a:pt x="10" y="5"/>
                    <a:pt x="9" y="2"/>
                  </a:cubicBezTo>
                  <a:cubicBezTo>
                    <a:pt x="9" y="1"/>
                    <a:pt x="8" y="1"/>
                    <a:pt x="7" y="1"/>
                  </a:cubicBezTo>
                  <a:cubicBezTo>
                    <a:pt x="6" y="0"/>
                    <a:pt x="5" y="1"/>
                    <a:pt x="5" y="1"/>
                  </a:cubicBezTo>
                  <a:close/>
                  <a:moveTo>
                    <a:pt x="3" y="10"/>
                  </a:moveTo>
                  <a:cubicBezTo>
                    <a:pt x="1" y="10"/>
                    <a:pt x="0" y="8"/>
                    <a:pt x="0" y="7"/>
                  </a:cubicBezTo>
                  <a:cubicBezTo>
                    <a:pt x="0" y="5"/>
                    <a:pt x="4" y="2"/>
                    <a:pt x="5" y="2"/>
                  </a:cubicBezTo>
                  <a:cubicBezTo>
                    <a:pt x="5" y="2"/>
                    <a:pt x="5" y="2"/>
                    <a:pt x="5" y="2"/>
                  </a:cubicBezTo>
                  <a:cubicBezTo>
                    <a:pt x="5" y="2"/>
                    <a:pt x="6" y="1"/>
                    <a:pt x="7" y="1"/>
                  </a:cubicBezTo>
                  <a:cubicBezTo>
                    <a:pt x="8" y="1"/>
                    <a:pt x="8" y="2"/>
                    <a:pt x="9" y="3"/>
                  </a:cubicBezTo>
                  <a:cubicBezTo>
                    <a:pt x="10" y="4"/>
                    <a:pt x="8" y="6"/>
                    <a:pt x="7" y="7"/>
                  </a:cubicBezTo>
                  <a:cubicBezTo>
                    <a:pt x="5" y="9"/>
                    <a:pt x="5" y="9"/>
                    <a:pt x="5" y="9"/>
                  </a:cubicBezTo>
                  <a:cubicBezTo>
                    <a:pt x="4" y="10"/>
                    <a:pt x="3" y="11"/>
                    <a:pt x="3" y="1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4355" y="865"/>
              <a:ext cx="253" cy="254"/>
            </a:xfrm>
            <a:custGeom>
              <a:avLst/>
              <a:gdLst>
                <a:gd name="T0" fmla="*/ 0 w 87"/>
                <a:gd name="T1" fmla="*/ 83 h 87"/>
                <a:gd name="T2" fmla="*/ 1 w 87"/>
                <a:gd name="T3" fmla="*/ 78 h 87"/>
                <a:gd name="T4" fmla="*/ 8 w 87"/>
                <a:gd name="T5" fmla="*/ 75 h 87"/>
                <a:gd name="T6" fmla="*/ 19 w 87"/>
                <a:gd name="T7" fmla="*/ 70 h 87"/>
                <a:gd name="T8" fmla="*/ 25 w 87"/>
                <a:gd name="T9" fmla="*/ 69 h 87"/>
                <a:gd name="T10" fmla="*/ 23 w 87"/>
                <a:gd name="T11" fmla="*/ 61 h 87"/>
                <a:gd name="T12" fmla="*/ 24 w 87"/>
                <a:gd name="T13" fmla="*/ 55 h 87"/>
                <a:gd name="T14" fmla="*/ 28 w 87"/>
                <a:gd name="T15" fmla="*/ 49 h 87"/>
                <a:gd name="T16" fmla="*/ 26 w 87"/>
                <a:gd name="T17" fmla="*/ 43 h 87"/>
                <a:gd name="T18" fmla="*/ 22 w 87"/>
                <a:gd name="T19" fmla="*/ 38 h 87"/>
                <a:gd name="T20" fmla="*/ 17 w 87"/>
                <a:gd name="T21" fmla="*/ 40 h 87"/>
                <a:gd name="T22" fmla="*/ 16 w 87"/>
                <a:gd name="T23" fmla="*/ 40 h 87"/>
                <a:gd name="T24" fmla="*/ 16 w 87"/>
                <a:gd name="T25" fmla="*/ 33 h 87"/>
                <a:gd name="T26" fmla="*/ 15 w 87"/>
                <a:gd name="T27" fmla="*/ 22 h 87"/>
                <a:gd name="T28" fmla="*/ 16 w 87"/>
                <a:gd name="T29" fmla="*/ 17 h 87"/>
                <a:gd name="T30" fmla="*/ 16 w 87"/>
                <a:gd name="T31" fmla="*/ 6 h 87"/>
                <a:gd name="T32" fmla="*/ 28 w 87"/>
                <a:gd name="T33" fmla="*/ 5 h 87"/>
                <a:gd name="T34" fmla="*/ 43 w 87"/>
                <a:gd name="T35" fmla="*/ 2 h 87"/>
                <a:gd name="T36" fmla="*/ 58 w 87"/>
                <a:gd name="T37" fmla="*/ 13 h 87"/>
                <a:gd name="T38" fmla="*/ 78 w 87"/>
                <a:gd name="T39" fmla="*/ 11 h 87"/>
                <a:gd name="T40" fmla="*/ 77 w 87"/>
                <a:gd name="T41" fmla="*/ 24 h 87"/>
                <a:gd name="T42" fmla="*/ 80 w 87"/>
                <a:gd name="T43" fmla="*/ 30 h 87"/>
                <a:gd name="T44" fmla="*/ 87 w 87"/>
                <a:gd name="T45" fmla="*/ 37 h 87"/>
                <a:gd name="T46" fmla="*/ 78 w 87"/>
                <a:gd name="T47" fmla="*/ 41 h 87"/>
                <a:gd name="T48" fmla="*/ 72 w 87"/>
                <a:gd name="T49" fmla="*/ 34 h 87"/>
                <a:gd name="T50" fmla="*/ 67 w 87"/>
                <a:gd name="T51" fmla="*/ 38 h 87"/>
                <a:gd name="T52" fmla="*/ 59 w 87"/>
                <a:gd name="T53" fmla="*/ 43 h 87"/>
                <a:gd name="T54" fmla="*/ 58 w 87"/>
                <a:gd name="T55" fmla="*/ 64 h 87"/>
                <a:gd name="T56" fmla="*/ 37 w 87"/>
                <a:gd name="T57" fmla="*/ 67 h 87"/>
                <a:gd name="T58" fmla="*/ 28 w 87"/>
                <a:gd name="T59" fmla="*/ 76 h 87"/>
                <a:gd name="T60" fmla="*/ 28 w 87"/>
                <a:gd name="T61" fmla="*/ 83 h 87"/>
                <a:gd name="T62" fmla="*/ 24 w 87"/>
                <a:gd name="T63" fmla="*/ 87 h 87"/>
                <a:gd name="T64" fmla="*/ 1 w 87"/>
                <a:gd name="T65" fmla="*/ 87 h 87"/>
                <a:gd name="T66" fmla="*/ 0 w 87"/>
                <a:gd name="T67"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87">
                  <a:moveTo>
                    <a:pt x="0" y="83"/>
                  </a:moveTo>
                  <a:cubicBezTo>
                    <a:pt x="1" y="78"/>
                    <a:pt x="1" y="78"/>
                    <a:pt x="1" y="78"/>
                  </a:cubicBezTo>
                  <a:cubicBezTo>
                    <a:pt x="8" y="75"/>
                    <a:pt x="8" y="75"/>
                    <a:pt x="8" y="75"/>
                  </a:cubicBezTo>
                  <a:cubicBezTo>
                    <a:pt x="19" y="70"/>
                    <a:pt x="19" y="70"/>
                    <a:pt x="19" y="70"/>
                  </a:cubicBezTo>
                  <a:cubicBezTo>
                    <a:pt x="25" y="69"/>
                    <a:pt x="25" y="69"/>
                    <a:pt x="25" y="69"/>
                  </a:cubicBezTo>
                  <a:cubicBezTo>
                    <a:pt x="23" y="61"/>
                    <a:pt x="23" y="61"/>
                    <a:pt x="23" y="61"/>
                  </a:cubicBezTo>
                  <a:cubicBezTo>
                    <a:pt x="24" y="55"/>
                    <a:pt x="24" y="55"/>
                    <a:pt x="24" y="55"/>
                  </a:cubicBezTo>
                  <a:cubicBezTo>
                    <a:pt x="28" y="49"/>
                    <a:pt x="28" y="49"/>
                    <a:pt x="28" y="49"/>
                  </a:cubicBezTo>
                  <a:cubicBezTo>
                    <a:pt x="26" y="43"/>
                    <a:pt x="26" y="43"/>
                    <a:pt x="26" y="43"/>
                  </a:cubicBezTo>
                  <a:cubicBezTo>
                    <a:pt x="22" y="38"/>
                    <a:pt x="22" y="38"/>
                    <a:pt x="22" y="38"/>
                  </a:cubicBezTo>
                  <a:cubicBezTo>
                    <a:pt x="17" y="40"/>
                    <a:pt x="17" y="40"/>
                    <a:pt x="17" y="40"/>
                  </a:cubicBezTo>
                  <a:cubicBezTo>
                    <a:pt x="16" y="40"/>
                    <a:pt x="16" y="40"/>
                    <a:pt x="16" y="40"/>
                  </a:cubicBezTo>
                  <a:cubicBezTo>
                    <a:pt x="16" y="33"/>
                    <a:pt x="16" y="33"/>
                    <a:pt x="16" y="33"/>
                  </a:cubicBezTo>
                  <a:cubicBezTo>
                    <a:pt x="15" y="22"/>
                    <a:pt x="15" y="22"/>
                    <a:pt x="15" y="22"/>
                  </a:cubicBezTo>
                  <a:cubicBezTo>
                    <a:pt x="16" y="17"/>
                    <a:pt x="16" y="17"/>
                    <a:pt x="16" y="17"/>
                  </a:cubicBezTo>
                  <a:cubicBezTo>
                    <a:pt x="16" y="6"/>
                    <a:pt x="16" y="6"/>
                    <a:pt x="16" y="6"/>
                  </a:cubicBezTo>
                  <a:cubicBezTo>
                    <a:pt x="19" y="7"/>
                    <a:pt x="26" y="7"/>
                    <a:pt x="28" y="5"/>
                  </a:cubicBezTo>
                  <a:cubicBezTo>
                    <a:pt x="31" y="3"/>
                    <a:pt x="42" y="0"/>
                    <a:pt x="43" y="2"/>
                  </a:cubicBezTo>
                  <a:cubicBezTo>
                    <a:pt x="45" y="4"/>
                    <a:pt x="48" y="14"/>
                    <a:pt x="58" y="13"/>
                  </a:cubicBezTo>
                  <a:cubicBezTo>
                    <a:pt x="67" y="12"/>
                    <a:pt x="68" y="7"/>
                    <a:pt x="78" y="11"/>
                  </a:cubicBezTo>
                  <a:cubicBezTo>
                    <a:pt x="77" y="24"/>
                    <a:pt x="77" y="24"/>
                    <a:pt x="77" y="24"/>
                  </a:cubicBezTo>
                  <a:cubicBezTo>
                    <a:pt x="80" y="30"/>
                    <a:pt x="80" y="30"/>
                    <a:pt x="80" y="30"/>
                  </a:cubicBezTo>
                  <a:cubicBezTo>
                    <a:pt x="87" y="37"/>
                    <a:pt x="87" y="37"/>
                    <a:pt x="87" y="37"/>
                  </a:cubicBezTo>
                  <a:cubicBezTo>
                    <a:pt x="78" y="41"/>
                    <a:pt x="78" y="41"/>
                    <a:pt x="78" y="41"/>
                  </a:cubicBezTo>
                  <a:cubicBezTo>
                    <a:pt x="72" y="34"/>
                    <a:pt x="72" y="34"/>
                    <a:pt x="72" y="34"/>
                  </a:cubicBezTo>
                  <a:cubicBezTo>
                    <a:pt x="67" y="38"/>
                    <a:pt x="67" y="38"/>
                    <a:pt x="67" y="38"/>
                  </a:cubicBezTo>
                  <a:cubicBezTo>
                    <a:pt x="59" y="43"/>
                    <a:pt x="59" y="43"/>
                    <a:pt x="59" y="43"/>
                  </a:cubicBezTo>
                  <a:cubicBezTo>
                    <a:pt x="58" y="64"/>
                    <a:pt x="58" y="64"/>
                    <a:pt x="58" y="64"/>
                  </a:cubicBezTo>
                  <a:cubicBezTo>
                    <a:pt x="37" y="67"/>
                    <a:pt x="37" y="67"/>
                    <a:pt x="37" y="67"/>
                  </a:cubicBezTo>
                  <a:cubicBezTo>
                    <a:pt x="28" y="76"/>
                    <a:pt x="28" y="76"/>
                    <a:pt x="28" y="76"/>
                  </a:cubicBezTo>
                  <a:cubicBezTo>
                    <a:pt x="28" y="83"/>
                    <a:pt x="28" y="83"/>
                    <a:pt x="28" y="83"/>
                  </a:cubicBezTo>
                  <a:cubicBezTo>
                    <a:pt x="24" y="87"/>
                    <a:pt x="24" y="87"/>
                    <a:pt x="24" y="87"/>
                  </a:cubicBezTo>
                  <a:cubicBezTo>
                    <a:pt x="1" y="87"/>
                    <a:pt x="1" y="87"/>
                    <a:pt x="1" y="87"/>
                  </a:cubicBezTo>
                  <a:lnTo>
                    <a:pt x="0" y="83"/>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4658" y="1078"/>
              <a:ext cx="73" cy="84"/>
            </a:xfrm>
            <a:custGeom>
              <a:avLst/>
              <a:gdLst>
                <a:gd name="T0" fmla="*/ 16 w 25"/>
                <a:gd name="T1" fmla="*/ 29 h 29"/>
                <a:gd name="T2" fmla="*/ 12 w 25"/>
                <a:gd name="T3" fmla="*/ 29 h 29"/>
                <a:gd name="T4" fmla="*/ 13 w 25"/>
                <a:gd name="T5" fmla="*/ 23 h 29"/>
                <a:gd name="T6" fmla="*/ 9 w 25"/>
                <a:gd name="T7" fmla="*/ 24 h 29"/>
                <a:gd name="T8" fmla="*/ 1 w 25"/>
                <a:gd name="T9" fmla="*/ 24 h 29"/>
                <a:gd name="T10" fmla="*/ 1 w 25"/>
                <a:gd name="T11" fmla="*/ 20 h 29"/>
                <a:gd name="T12" fmla="*/ 4 w 25"/>
                <a:gd name="T13" fmla="*/ 17 h 29"/>
                <a:gd name="T14" fmla="*/ 0 w 25"/>
                <a:gd name="T15" fmla="*/ 13 h 29"/>
                <a:gd name="T16" fmla="*/ 6 w 25"/>
                <a:gd name="T17" fmla="*/ 13 h 29"/>
                <a:gd name="T18" fmla="*/ 9 w 25"/>
                <a:gd name="T19" fmla="*/ 8 h 29"/>
                <a:gd name="T20" fmla="*/ 10 w 25"/>
                <a:gd name="T21" fmla="*/ 0 h 29"/>
                <a:gd name="T22" fmla="*/ 18 w 25"/>
                <a:gd name="T23" fmla="*/ 2 h 29"/>
                <a:gd name="T24" fmla="*/ 19 w 25"/>
                <a:gd name="T25" fmla="*/ 5 h 29"/>
                <a:gd name="T26" fmla="*/ 24 w 25"/>
                <a:gd name="T27" fmla="*/ 3 h 29"/>
                <a:gd name="T28" fmla="*/ 25 w 25"/>
                <a:gd name="T29" fmla="*/ 3 h 29"/>
                <a:gd name="T30" fmla="*/ 20 w 25"/>
                <a:gd name="T31" fmla="*/ 12 h 29"/>
                <a:gd name="T32" fmla="*/ 16 w 25"/>
                <a:gd name="T33" fmla="*/ 26 h 29"/>
                <a:gd name="T34" fmla="*/ 16 w 25"/>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9">
                  <a:moveTo>
                    <a:pt x="16" y="29"/>
                  </a:moveTo>
                  <a:cubicBezTo>
                    <a:pt x="12" y="29"/>
                    <a:pt x="12" y="29"/>
                    <a:pt x="12" y="29"/>
                  </a:cubicBezTo>
                  <a:cubicBezTo>
                    <a:pt x="13" y="23"/>
                    <a:pt x="13" y="23"/>
                    <a:pt x="13" y="23"/>
                  </a:cubicBezTo>
                  <a:cubicBezTo>
                    <a:pt x="9" y="24"/>
                    <a:pt x="9" y="24"/>
                    <a:pt x="9" y="24"/>
                  </a:cubicBezTo>
                  <a:cubicBezTo>
                    <a:pt x="1" y="24"/>
                    <a:pt x="1" y="24"/>
                    <a:pt x="1" y="24"/>
                  </a:cubicBezTo>
                  <a:cubicBezTo>
                    <a:pt x="1" y="20"/>
                    <a:pt x="1" y="20"/>
                    <a:pt x="1" y="20"/>
                  </a:cubicBezTo>
                  <a:cubicBezTo>
                    <a:pt x="4" y="17"/>
                    <a:pt x="4" y="17"/>
                    <a:pt x="4" y="17"/>
                  </a:cubicBezTo>
                  <a:cubicBezTo>
                    <a:pt x="0" y="13"/>
                    <a:pt x="0" y="13"/>
                    <a:pt x="0" y="13"/>
                  </a:cubicBezTo>
                  <a:cubicBezTo>
                    <a:pt x="6" y="13"/>
                    <a:pt x="6" y="13"/>
                    <a:pt x="6" y="13"/>
                  </a:cubicBezTo>
                  <a:cubicBezTo>
                    <a:pt x="9" y="8"/>
                    <a:pt x="9" y="8"/>
                    <a:pt x="9" y="8"/>
                  </a:cubicBezTo>
                  <a:cubicBezTo>
                    <a:pt x="10" y="0"/>
                    <a:pt x="10" y="0"/>
                    <a:pt x="10" y="0"/>
                  </a:cubicBezTo>
                  <a:cubicBezTo>
                    <a:pt x="18" y="2"/>
                    <a:pt x="18" y="2"/>
                    <a:pt x="18" y="2"/>
                  </a:cubicBezTo>
                  <a:cubicBezTo>
                    <a:pt x="19" y="5"/>
                    <a:pt x="19" y="5"/>
                    <a:pt x="19" y="5"/>
                  </a:cubicBezTo>
                  <a:cubicBezTo>
                    <a:pt x="24" y="3"/>
                    <a:pt x="24" y="3"/>
                    <a:pt x="24" y="3"/>
                  </a:cubicBezTo>
                  <a:cubicBezTo>
                    <a:pt x="25" y="3"/>
                    <a:pt x="25" y="3"/>
                    <a:pt x="25" y="3"/>
                  </a:cubicBezTo>
                  <a:cubicBezTo>
                    <a:pt x="23" y="6"/>
                    <a:pt x="21" y="9"/>
                    <a:pt x="20" y="12"/>
                  </a:cubicBezTo>
                  <a:cubicBezTo>
                    <a:pt x="19" y="17"/>
                    <a:pt x="17" y="21"/>
                    <a:pt x="16" y="26"/>
                  </a:cubicBezTo>
                  <a:cubicBezTo>
                    <a:pt x="16" y="27"/>
                    <a:pt x="16" y="28"/>
                    <a:pt x="16" y="2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4658" y="1078"/>
              <a:ext cx="76" cy="84"/>
            </a:xfrm>
            <a:custGeom>
              <a:avLst/>
              <a:gdLst>
                <a:gd name="T0" fmla="*/ 10 w 26"/>
                <a:gd name="T1" fmla="*/ 0 h 29"/>
                <a:gd name="T2" fmla="*/ 9 w 26"/>
                <a:gd name="T3" fmla="*/ 0 h 29"/>
                <a:gd name="T4" fmla="*/ 8 w 26"/>
                <a:gd name="T5" fmla="*/ 8 h 29"/>
                <a:gd name="T6" fmla="*/ 6 w 26"/>
                <a:gd name="T7" fmla="*/ 13 h 29"/>
                <a:gd name="T8" fmla="*/ 0 w 26"/>
                <a:gd name="T9" fmla="*/ 13 h 29"/>
                <a:gd name="T10" fmla="*/ 0 w 26"/>
                <a:gd name="T11" fmla="*/ 13 h 29"/>
                <a:gd name="T12" fmla="*/ 0 w 26"/>
                <a:gd name="T13" fmla="*/ 13 h 29"/>
                <a:gd name="T14" fmla="*/ 0 w 26"/>
                <a:gd name="T15" fmla="*/ 13 h 29"/>
                <a:gd name="T16" fmla="*/ 3 w 26"/>
                <a:gd name="T17" fmla="*/ 17 h 29"/>
                <a:gd name="T18" fmla="*/ 1 w 26"/>
                <a:gd name="T19" fmla="*/ 20 h 29"/>
                <a:gd name="T20" fmla="*/ 1 w 26"/>
                <a:gd name="T21" fmla="*/ 20 h 29"/>
                <a:gd name="T22" fmla="*/ 1 w 26"/>
                <a:gd name="T23" fmla="*/ 24 h 29"/>
                <a:gd name="T24" fmla="*/ 1 w 26"/>
                <a:gd name="T25" fmla="*/ 25 h 29"/>
                <a:gd name="T26" fmla="*/ 1 w 26"/>
                <a:gd name="T27" fmla="*/ 25 h 29"/>
                <a:gd name="T28" fmla="*/ 9 w 26"/>
                <a:gd name="T29" fmla="*/ 24 h 29"/>
                <a:gd name="T30" fmla="*/ 12 w 26"/>
                <a:gd name="T31" fmla="*/ 23 h 29"/>
                <a:gd name="T32" fmla="*/ 12 w 26"/>
                <a:gd name="T33" fmla="*/ 29 h 29"/>
                <a:gd name="T34" fmla="*/ 12 w 26"/>
                <a:gd name="T35" fmla="*/ 29 h 29"/>
                <a:gd name="T36" fmla="*/ 12 w 26"/>
                <a:gd name="T37" fmla="*/ 29 h 29"/>
                <a:gd name="T38" fmla="*/ 16 w 26"/>
                <a:gd name="T39" fmla="*/ 29 h 29"/>
                <a:gd name="T40" fmla="*/ 16 w 26"/>
                <a:gd name="T41" fmla="*/ 29 h 29"/>
                <a:gd name="T42" fmla="*/ 17 w 26"/>
                <a:gd name="T43" fmla="*/ 26 h 29"/>
                <a:gd name="T44" fmla="*/ 19 w 26"/>
                <a:gd name="T45" fmla="*/ 16 h 29"/>
                <a:gd name="T46" fmla="*/ 21 w 26"/>
                <a:gd name="T47" fmla="*/ 12 h 29"/>
                <a:gd name="T48" fmla="*/ 26 w 26"/>
                <a:gd name="T49" fmla="*/ 3 h 29"/>
                <a:gd name="T50" fmla="*/ 26 w 26"/>
                <a:gd name="T51" fmla="*/ 3 h 29"/>
                <a:gd name="T52" fmla="*/ 25 w 26"/>
                <a:gd name="T53" fmla="*/ 3 h 29"/>
                <a:gd name="T54" fmla="*/ 24 w 26"/>
                <a:gd name="T55" fmla="*/ 2 h 29"/>
                <a:gd name="T56" fmla="*/ 24 w 26"/>
                <a:gd name="T57" fmla="*/ 2 h 29"/>
                <a:gd name="T58" fmla="*/ 19 w 26"/>
                <a:gd name="T59" fmla="*/ 4 h 29"/>
                <a:gd name="T60" fmla="*/ 18 w 26"/>
                <a:gd name="T61" fmla="*/ 2 h 29"/>
                <a:gd name="T62" fmla="*/ 18 w 26"/>
                <a:gd name="T63" fmla="*/ 2 h 29"/>
                <a:gd name="T64" fmla="*/ 10 w 26"/>
                <a:gd name="T65" fmla="*/ 0 h 29"/>
                <a:gd name="T66" fmla="*/ 10 w 26"/>
                <a:gd name="T67" fmla="*/ 0 h 29"/>
                <a:gd name="T68" fmla="*/ 6 w 26"/>
                <a:gd name="T69" fmla="*/ 13 h 29"/>
                <a:gd name="T70" fmla="*/ 7 w 26"/>
                <a:gd name="T71" fmla="*/ 13 h 29"/>
                <a:gd name="T72" fmla="*/ 9 w 26"/>
                <a:gd name="T73" fmla="*/ 8 h 29"/>
                <a:gd name="T74" fmla="*/ 10 w 26"/>
                <a:gd name="T75" fmla="*/ 1 h 29"/>
                <a:gd name="T76" fmla="*/ 18 w 26"/>
                <a:gd name="T77" fmla="*/ 2 h 29"/>
                <a:gd name="T78" fmla="*/ 19 w 26"/>
                <a:gd name="T79" fmla="*/ 5 h 29"/>
                <a:gd name="T80" fmla="*/ 19 w 26"/>
                <a:gd name="T81" fmla="*/ 5 h 29"/>
                <a:gd name="T82" fmla="*/ 24 w 26"/>
                <a:gd name="T83" fmla="*/ 3 h 29"/>
                <a:gd name="T84" fmla="*/ 25 w 26"/>
                <a:gd name="T85" fmla="*/ 3 h 29"/>
                <a:gd name="T86" fmla="*/ 20 w 26"/>
                <a:gd name="T87" fmla="*/ 12 h 29"/>
                <a:gd name="T88" fmla="*/ 19 w 26"/>
                <a:gd name="T89" fmla="*/ 16 h 29"/>
                <a:gd name="T90" fmla="*/ 16 w 26"/>
                <a:gd name="T91" fmla="*/ 25 h 29"/>
                <a:gd name="T92" fmla="*/ 15 w 26"/>
                <a:gd name="T93" fmla="*/ 29 h 29"/>
                <a:gd name="T94" fmla="*/ 12 w 26"/>
                <a:gd name="T95" fmla="*/ 29 h 29"/>
                <a:gd name="T96" fmla="*/ 13 w 26"/>
                <a:gd name="T97" fmla="*/ 23 h 29"/>
                <a:gd name="T98" fmla="*/ 13 w 26"/>
                <a:gd name="T99" fmla="*/ 23 h 29"/>
                <a:gd name="T100" fmla="*/ 13 w 26"/>
                <a:gd name="T101" fmla="*/ 23 h 29"/>
                <a:gd name="T102" fmla="*/ 9 w 26"/>
                <a:gd name="T103" fmla="*/ 23 h 29"/>
                <a:gd name="T104" fmla="*/ 1 w 26"/>
                <a:gd name="T105" fmla="*/ 24 h 29"/>
                <a:gd name="T106" fmla="*/ 1 w 26"/>
                <a:gd name="T107" fmla="*/ 20 h 29"/>
                <a:gd name="T108" fmla="*/ 4 w 26"/>
                <a:gd name="T109" fmla="*/ 17 h 29"/>
                <a:gd name="T110" fmla="*/ 4 w 26"/>
                <a:gd name="T111" fmla="*/ 17 h 29"/>
                <a:gd name="T112" fmla="*/ 4 w 26"/>
                <a:gd name="T113" fmla="*/ 17 h 29"/>
                <a:gd name="T114" fmla="*/ 1 w 26"/>
                <a:gd name="T115" fmla="*/ 13 h 29"/>
                <a:gd name="T116" fmla="*/ 6 w 26"/>
                <a:gd name="T117"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9">
                  <a:moveTo>
                    <a:pt x="10" y="0"/>
                  </a:moveTo>
                  <a:cubicBezTo>
                    <a:pt x="10" y="0"/>
                    <a:pt x="9" y="0"/>
                    <a:pt x="9" y="0"/>
                  </a:cubicBezTo>
                  <a:cubicBezTo>
                    <a:pt x="8" y="8"/>
                    <a:pt x="8" y="8"/>
                    <a:pt x="8" y="8"/>
                  </a:cubicBezTo>
                  <a:cubicBezTo>
                    <a:pt x="8" y="8"/>
                    <a:pt x="6" y="12"/>
                    <a:pt x="6" y="13"/>
                  </a:cubicBezTo>
                  <a:cubicBezTo>
                    <a:pt x="6" y="13"/>
                    <a:pt x="0" y="13"/>
                    <a:pt x="0" y="13"/>
                  </a:cubicBezTo>
                  <a:cubicBezTo>
                    <a:pt x="0" y="13"/>
                    <a:pt x="0" y="13"/>
                    <a:pt x="0" y="13"/>
                  </a:cubicBezTo>
                  <a:cubicBezTo>
                    <a:pt x="0" y="13"/>
                    <a:pt x="0" y="13"/>
                    <a:pt x="0" y="13"/>
                  </a:cubicBezTo>
                  <a:cubicBezTo>
                    <a:pt x="0" y="13"/>
                    <a:pt x="0" y="13"/>
                    <a:pt x="0" y="13"/>
                  </a:cubicBezTo>
                  <a:cubicBezTo>
                    <a:pt x="0" y="13"/>
                    <a:pt x="3" y="17"/>
                    <a:pt x="3" y="17"/>
                  </a:cubicBezTo>
                  <a:cubicBezTo>
                    <a:pt x="3" y="17"/>
                    <a:pt x="1" y="20"/>
                    <a:pt x="1" y="20"/>
                  </a:cubicBezTo>
                  <a:cubicBezTo>
                    <a:pt x="1" y="20"/>
                    <a:pt x="1" y="20"/>
                    <a:pt x="1" y="20"/>
                  </a:cubicBezTo>
                  <a:cubicBezTo>
                    <a:pt x="1" y="24"/>
                    <a:pt x="1" y="24"/>
                    <a:pt x="1" y="24"/>
                  </a:cubicBezTo>
                  <a:cubicBezTo>
                    <a:pt x="1" y="25"/>
                    <a:pt x="1" y="25"/>
                    <a:pt x="1" y="25"/>
                  </a:cubicBezTo>
                  <a:cubicBezTo>
                    <a:pt x="1" y="25"/>
                    <a:pt x="1" y="25"/>
                    <a:pt x="1" y="25"/>
                  </a:cubicBezTo>
                  <a:cubicBezTo>
                    <a:pt x="9" y="24"/>
                    <a:pt x="9" y="24"/>
                    <a:pt x="9" y="24"/>
                  </a:cubicBezTo>
                  <a:cubicBezTo>
                    <a:pt x="9" y="24"/>
                    <a:pt x="12" y="23"/>
                    <a:pt x="12" y="23"/>
                  </a:cubicBezTo>
                  <a:cubicBezTo>
                    <a:pt x="12" y="24"/>
                    <a:pt x="12" y="29"/>
                    <a:pt x="12" y="29"/>
                  </a:cubicBezTo>
                  <a:cubicBezTo>
                    <a:pt x="12" y="29"/>
                    <a:pt x="12" y="29"/>
                    <a:pt x="12" y="29"/>
                  </a:cubicBezTo>
                  <a:cubicBezTo>
                    <a:pt x="12" y="29"/>
                    <a:pt x="12" y="29"/>
                    <a:pt x="12" y="29"/>
                  </a:cubicBezTo>
                  <a:cubicBezTo>
                    <a:pt x="16" y="29"/>
                    <a:pt x="16" y="29"/>
                    <a:pt x="16" y="29"/>
                  </a:cubicBezTo>
                  <a:cubicBezTo>
                    <a:pt x="16" y="29"/>
                    <a:pt x="16" y="29"/>
                    <a:pt x="16" y="29"/>
                  </a:cubicBezTo>
                  <a:cubicBezTo>
                    <a:pt x="17" y="26"/>
                    <a:pt x="17" y="26"/>
                    <a:pt x="17" y="26"/>
                  </a:cubicBezTo>
                  <a:cubicBezTo>
                    <a:pt x="17" y="22"/>
                    <a:pt x="18" y="19"/>
                    <a:pt x="19" y="16"/>
                  </a:cubicBezTo>
                  <a:cubicBezTo>
                    <a:pt x="21" y="12"/>
                    <a:pt x="21" y="12"/>
                    <a:pt x="21" y="12"/>
                  </a:cubicBezTo>
                  <a:cubicBezTo>
                    <a:pt x="21" y="9"/>
                    <a:pt x="23" y="6"/>
                    <a:pt x="26" y="3"/>
                  </a:cubicBezTo>
                  <a:cubicBezTo>
                    <a:pt x="26" y="3"/>
                    <a:pt x="26" y="3"/>
                    <a:pt x="26" y="3"/>
                  </a:cubicBezTo>
                  <a:cubicBezTo>
                    <a:pt x="26" y="3"/>
                    <a:pt x="26" y="3"/>
                    <a:pt x="25" y="3"/>
                  </a:cubicBezTo>
                  <a:cubicBezTo>
                    <a:pt x="24" y="2"/>
                    <a:pt x="24" y="2"/>
                    <a:pt x="24" y="2"/>
                  </a:cubicBezTo>
                  <a:cubicBezTo>
                    <a:pt x="24" y="2"/>
                    <a:pt x="24" y="2"/>
                    <a:pt x="24" y="2"/>
                  </a:cubicBezTo>
                  <a:cubicBezTo>
                    <a:pt x="24" y="2"/>
                    <a:pt x="20" y="4"/>
                    <a:pt x="19" y="4"/>
                  </a:cubicBezTo>
                  <a:cubicBezTo>
                    <a:pt x="19" y="4"/>
                    <a:pt x="18" y="2"/>
                    <a:pt x="18" y="2"/>
                  </a:cubicBezTo>
                  <a:cubicBezTo>
                    <a:pt x="18" y="2"/>
                    <a:pt x="18" y="2"/>
                    <a:pt x="18" y="2"/>
                  </a:cubicBezTo>
                  <a:cubicBezTo>
                    <a:pt x="10" y="0"/>
                    <a:pt x="10" y="0"/>
                    <a:pt x="10" y="0"/>
                  </a:cubicBezTo>
                  <a:cubicBezTo>
                    <a:pt x="10" y="0"/>
                    <a:pt x="10" y="0"/>
                    <a:pt x="10" y="0"/>
                  </a:cubicBezTo>
                  <a:close/>
                  <a:moveTo>
                    <a:pt x="6" y="13"/>
                  </a:moveTo>
                  <a:cubicBezTo>
                    <a:pt x="7" y="13"/>
                    <a:pt x="7" y="13"/>
                    <a:pt x="7" y="13"/>
                  </a:cubicBezTo>
                  <a:cubicBezTo>
                    <a:pt x="9" y="8"/>
                    <a:pt x="9" y="8"/>
                    <a:pt x="9" y="8"/>
                  </a:cubicBezTo>
                  <a:cubicBezTo>
                    <a:pt x="9" y="8"/>
                    <a:pt x="10" y="1"/>
                    <a:pt x="10" y="1"/>
                  </a:cubicBezTo>
                  <a:cubicBezTo>
                    <a:pt x="11" y="1"/>
                    <a:pt x="17" y="2"/>
                    <a:pt x="18" y="2"/>
                  </a:cubicBezTo>
                  <a:cubicBezTo>
                    <a:pt x="18" y="2"/>
                    <a:pt x="19" y="5"/>
                    <a:pt x="19" y="5"/>
                  </a:cubicBezTo>
                  <a:cubicBezTo>
                    <a:pt x="19" y="5"/>
                    <a:pt x="19" y="5"/>
                    <a:pt x="19" y="5"/>
                  </a:cubicBezTo>
                  <a:cubicBezTo>
                    <a:pt x="19" y="5"/>
                    <a:pt x="24" y="3"/>
                    <a:pt x="24" y="3"/>
                  </a:cubicBezTo>
                  <a:cubicBezTo>
                    <a:pt x="24" y="3"/>
                    <a:pt x="25" y="3"/>
                    <a:pt x="25" y="3"/>
                  </a:cubicBezTo>
                  <a:cubicBezTo>
                    <a:pt x="22" y="6"/>
                    <a:pt x="21" y="9"/>
                    <a:pt x="20" y="12"/>
                  </a:cubicBezTo>
                  <a:cubicBezTo>
                    <a:pt x="19" y="16"/>
                    <a:pt x="19" y="16"/>
                    <a:pt x="19" y="16"/>
                  </a:cubicBezTo>
                  <a:cubicBezTo>
                    <a:pt x="17" y="19"/>
                    <a:pt x="16" y="22"/>
                    <a:pt x="16" y="25"/>
                  </a:cubicBezTo>
                  <a:cubicBezTo>
                    <a:pt x="16" y="25"/>
                    <a:pt x="16" y="28"/>
                    <a:pt x="15" y="29"/>
                  </a:cubicBezTo>
                  <a:cubicBezTo>
                    <a:pt x="15" y="29"/>
                    <a:pt x="13" y="29"/>
                    <a:pt x="12" y="29"/>
                  </a:cubicBezTo>
                  <a:cubicBezTo>
                    <a:pt x="13" y="28"/>
                    <a:pt x="13" y="23"/>
                    <a:pt x="13" y="23"/>
                  </a:cubicBezTo>
                  <a:cubicBezTo>
                    <a:pt x="13" y="23"/>
                    <a:pt x="13" y="23"/>
                    <a:pt x="13" y="23"/>
                  </a:cubicBezTo>
                  <a:cubicBezTo>
                    <a:pt x="13" y="23"/>
                    <a:pt x="13" y="23"/>
                    <a:pt x="13" y="23"/>
                  </a:cubicBezTo>
                  <a:cubicBezTo>
                    <a:pt x="9" y="23"/>
                    <a:pt x="9" y="23"/>
                    <a:pt x="9" y="23"/>
                  </a:cubicBezTo>
                  <a:cubicBezTo>
                    <a:pt x="9" y="23"/>
                    <a:pt x="2" y="24"/>
                    <a:pt x="1" y="24"/>
                  </a:cubicBezTo>
                  <a:cubicBezTo>
                    <a:pt x="1" y="24"/>
                    <a:pt x="1" y="20"/>
                    <a:pt x="1" y="20"/>
                  </a:cubicBezTo>
                  <a:cubicBezTo>
                    <a:pt x="1" y="20"/>
                    <a:pt x="4" y="17"/>
                    <a:pt x="4" y="17"/>
                  </a:cubicBezTo>
                  <a:cubicBezTo>
                    <a:pt x="4" y="17"/>
                    <a:pt x="4" y="17"/>
                    <a:pt x="4" y="17"/>
                  </a:cubicBezTo>
                  <a:cubicBezTo>
                    <a:pt x="4" y="17"/>
                    <a:pt x="4" y="17"/>
                    <a:pt x="4" y="17"/>
                  </a:cubicBezTo>
                  <a:cubicBezTo>
                    <a:pt x="4" y="17"/>
                    <a:pt x="2" y="14"/>
                    <a:pt x="1" y="13"/>
                  </a:cubicBezTo>
                  <a:cubicBezTo>
                    <a:pt x="2" y="13"/>
                    <a:pt x="6" y="13"/>
                    <a:pt x="6" y="1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4401" y="1174"/>
              <a:ext cx="204" cy="221"/>
            </a:xfrm>
            <a:custGeom>
              <a:avLst/>
              <a:gdLst>
                <a:gd name="T0" fmla="*/ 1 w 70"/>
                <a:gd name="T1" fmla="*/ 11 h 76"/>
                <a:gd name="T2" fmla="*/ 10 w 70"/>
                <a:gd name="T3" fmla="*/ 7 h 76"/>
                <a:gd name="T4" fmla="*/ 21 w 70"/>
                <a:gd name="T5" fmla="*/ 12 h 76"/>
                <a:gd name="T6" fmla="*/ 26 w 70"/>
                <a:gd name="T7" fmla="*/ 3 h 76"/>
                <a:gd name="T8" fmla="*/ 40 w 70"/>
                <a:gd name="T9" fmla="*/ 0 h 76"/>
                <a:gd name="T10" fmla="*/ 47 w 70"/>
                <a:gd name="T11" fmla="*/ 4 h 76"/>
                <a:gd name="T12" fmla="*/ 58 w 70"/>
                <a:gd name="T13" fmla="*/ 20 h 76"/>
                <a:gd name="T14" fmla="*/ 58 w 70"/>
                <a:gd name="T15" fmla="*/ 33 h 76"/>
                <a:gd name="T16" fmla="*/ 65 w 70"/>
                <a:gd name="T17" fmla="*/ 36 h 76"/>
                <a:gd name="T18" fmla="*/ 70 w 70"/>
                <a:gd name="T19" fmla="*/ 40 h 76"/>
                <a:gd name="T20" fmla="*/ 68 w 70"/>
                <a:gd name="T21" fmla="*/ 44 h 76"/>
                <a:gd name="T22" fmla="*/ 63 w 70"/>
                <a:gd name="T23" fmla="*/ 53 h 76"/>
                <a:gd name="T24" fmla="*/ 58 w 70"/>
                <a:gd name="T25" fmla="*/ 62 h 76"/>
                <a:gd name="T26" fmla="*/ 42 w 70"/>
                <a:gd name="T27" fmla="*/ 76 h 76"/>
                <a:gd name="T28" fmla="*/ 39 w 70"/>
                <a:gd name="T29" fmla="*/ 76 h 76"/>
                <a:gd name="T30" fmla="*/ 39 w 70"/>
                <a:gd name="T31" fmla="*/ 65 h 76"/>
                <a:gd name="T32" fmla="*/ 33 w 70"/>
                <a:gd name="T33" fmla="*/ 65 h 76"/>
                <a:gd name="T34" fmla="*/ 25 w 70"/>
                <a:gd name="T35" fmla="*/ 66 h 76"/>
                <a:gd name="T36" fmla="*/ 18 w 70"/>
                <a:gd name="T37" fmla="*/ 68 h 76"/>
                <a:gd name="T38" fmla="*/ 18 w 70"/>
                <a:gd name="T39" fmla="*/ 73 h 76"/>
                <a:gd name="T40" fmla="*/ 17 w 70"/>
                <a:gd name="T41" fmla="*/ 73 h 76"/>
                <a:gd name="T42" fmla="*/ 15 w 70"/>
                <a:gd name="T43" fmla="*/ 74 h 76"/>
                <a:gd name="T44" fmla="*/ 8 w 70"/>
                <a:gd name="T45" fmla="*/ 66 h 76"/>
                <a:gd name="T46" fmla="*/ 9 w 70"/>
                <a:gd name="T47" fmla="*/ 60 h 76"/>
                <a:gd name="T48" fmla="*/ 8 w 70"/>
                <a:gd name="T49" fmla="*/ 56 h 76"/>
                <a:gd name="T50" fmla="*/ 16 w 70"/>
                <a:gd name="T51" fmla="*/ 53 h 76"/>
                <a:gd name="T52" fmla="*/ 10 w 70"/>
                <a:gd name="T53" fmla="*/ 50 h 76"/>
                <a:gd name="T54" fmla="*/ 11 w 70"/>
                <a:gd name="T55" fmla="*/ 43 h 76"/>
                <a:gd name="T56" fmla="*/ 0 w 70"/>
                <a:gd name="T57" fmla="*/ 34 h 76"/>
                <a:gd name="T58" fmla="*/ 1 w 70"/>
                <a:gd name="T59"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6">
                  <a:moveTo>
                    <a:pt x="1" y="11"/>
                  </a:moveTo>
                  <a:cubicBezTo>
                    <a:pt x="10" y="7"/>
                    <a:pt x="10" y="7"/>
                    <a:pt x="10" y="7"/>
                  </a:cubicBezTo>
                  <a:cubicBezTo>
                    <a:pt x="21" y="12"/>
                    <a:pt x="21" y="12"/>
                    <a:pt x="21" y="12"/>
                  </a:cubicBezTo>
                  <a:cubicBezTo>
                    <a:pt x="26" y="3"/>
                    <a:pt x="26" y="3"/>
                    <a:pt x="26" y="3"/>
                  </a:cubicBezTo>
                  <a:cubicBezTo>
                    <a:pt x="40" y="0"/>
                    <a:pt x="40" y="0"/>
                    <a:pt x="40" y="0"/>
                  </a:cubicBezTo>
                  <a:cubicBezTo>
                    <a:pt x="47" y="4"/>
                    <a:pt x="47" y="4"/>
                    <a:pt x="47" y="4"/>
                  </a:cubicBezTo>
                  <a:cubicBezTo>
                    <a:pt x="58" y="20"/>
                    <a:pt x="58" y="20"/>
                    <a:pt x="58" y="20"/>
                  </a:cubicBezTo>
                  <a:cubicBezTo>
                    <a:pt x="58" y="33"/>
                    <a:pt x="58" y="33"/>
                    <a:pt x="58" y="33"/>
                  </a:cubicBezTo>
                  <a:cubicBezTo>
                    <a:pt x="65" y="36"/>
                    <a:pt x="65" y="36"/>
                    <a:pt x="65" y="36"/>
                  </a:cubicBezTo>
                  <a:cubicBezTo>
                    <a:pt x="70" y="40"/>
                    <a:pt x="70" y="40"/>
                    <a:pt x="70" y="40"/>
                  </a:cubicBezTo>
                  <a:cubicBezTo>
                    <a:pt x="69" y="41"/>
                    <a:pt x="68" y="42"/>
                    <a:pt x="68" y="44"/>
                  </a:cubicBezTo>
                  <a:cubicBezTo>
                    <a:pt x="67" y="49"/>
                    <a:pt x="64" y="48"/>
                    <a:pt x="63" y="53"/>
                  </a:cubicBezTo>
                  <a:cubicBezTo>
                    <a:pt x="62" y="59"/>
                    <a:pt x="64" y="58"/>
                    <a:pt x="58" y="62"/>
                  </a:cubicBezTo>
                  <a:cubicBezTo>
                    <a:pt x="52" y="66"/>
                    <a:pt x="44" y="76"/>
                    <a:pt x="42" y="76"/>
                  </a:cubicBezTo>
                  <a:cubicBezTo>
                    <a:pt x="41" y="76"/>
                    <a:pt x="40" y="76"/>
                    <a:pt x="39" y="76"/>
                  </a:cubicBezTo>
                  <a:cubicBezTo>
                    <a:pt x="39" y="65"/>
                    <a:pt x="39" y="65"/>
                    <a:pt x="39" y="65"/>
                  </a:cubicBezTo>
                  <a:cubicBezTo>
                    <a:pt x="33" y="65"/>
                    <a:pt x="33" y="65"/>
                    <a:pt x="33" y="65"/>
                  </a:cubicBezTo>
                  <a:cubicBezTo>
                    <a:pt x="25" y="66"/>
                    <a:pt x="25" y="66"/>
                    <a:pt x="25" y="66"/>
                  </a:cubicBezTo>
                  <a:cubicBezTo>
                    <a:pt x="18" y="68"/>
                    <a:pt x="18" y="68"/>
                    <a:pt x="18" y="68"/>
                  </a:cubicBezTo>
                  <a:cubicBezTo>
                    <a:pt x="18" y="73"/>
                    <a:pt x="18" y="73"/>
                    <a:pt x="18" y="73"/>
                  </a:cubicBezTo>
                  <a:cubicBezTo>
                    <a:pt x="17" y="73"/>
                    <a:pt x="17" y="73"/>
                    <a:pt x="17" y="73"/>
                  </a:cubicBezTo>
                  <a:cubicBezTo>
                    <a:pt x="16" y="73"/>
                    <a:pt x="16" y="73"/>
                    <a:pt x="15" y="74"/>
                  </a:cubicBezTo>
                  <a:cubicBezTo>
                    <a:pt x="8" y="66"/>
                    <a:pt x="8" y="66"/>
                    <a:pt x="8" y="66"/>
                  </a:cubicBezTo>
                  <a:cubicBezTo>
                    <a:pt x="9" y="60"/>
                    <a:pt x="9" y="60"/>
                    <a:pt x="9" y="60"/>
                  </a:cubicBezTo>
                  <a:cubicBezTo>
                    <a:pt x="8" y="56"/>
                    <a:pt x="8" y="56"/>
                    <a:pt x="8" y="56"/>
                  </a:cubicBezTo>
                  <a:cubicBezTo>
                    <a:pt x="16" y="53"/>
                    <a:pt x="16" y="53"/>
                    <a:pt x="16" y="53"/>
                  </a:cubicBezTo>
                  <a:cubicBezTo>
                    <a:pt x="10" y="50"/>
                    <a:pt x="10" y="50"/>
                    <a:pt x="10" y="50"/>
                  </a:cubicBezTo>
                  <a:cubicBezTo>
                    <a:pt x="11" y="43"/>
                    <a:pt x="11" y="43"/>
                    <a:pt x="11" y="43"/>
                  </a:cubicBezTo>
                  <a:cubicBezTo>
                    <a:pt x="0" y="34"/>
                    <a:pt x="0" y="34"/>
                    <a:pt x="0" y="34"/>
                  </a:cubicBezTo>
                  <a:lnTo>
                    <a:pt x="1" y="11"/>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4454" y="1363"/>
              <a:ext cx="61" cy="32"/>
            </a:xfrm>
            <a:custGeom>
              <a:avLst/>
              <a:gdLst>
                <a:gd name="T0" fmla="*/ 0 w 21"/>
                <a:gd name="T1" fmla="*/ 8 h 11"/>
                <a:gd name="T2" fmla="*/ 0 w 21"/>
                <a:gd name="T3" fmla="*/ 3 h 11"/>
                <a:gd name="T4" fmla="*/ 7 w 21"/>
                <a:gd name="T5" fmla="*/ 1 h 11"/>
                <a:gd name="T6" fmla="*/ 15 w 21"/>
                <a:gd name="T7" fmla="*/ 0 h 11"/>
                <a:gd name="T8" fmla="*/ 21 w 21"/>
                <a:gd name="T9" fmla="*/ 0 h 11"/>
                <a:gd name="T10" fmla="*/ 21 w 21"/>
                <a:gd name="T11" fmla="*/ 11 h 11"/>
                <a:gd name="T12" fmla="*/ 13 w 21"/>
                <a:gd name="T13" fmla="*/ 10 h 11"/>
                <a:gd name="T14" fmla="*/ 0 w 21"/>
                <a:gd name="T15" fmla="*/ 8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0" y="8"/>
                  </a:moveTo>
                  <a:cubicBezTo>
                    <a:pt x="0" y="3"/>
                    <a:pt x="0" y="3"/>
                    <a:pt x="0" y="3"/>
                  </a:cubicBezTo>
                  <a:cubicBezTo>
                    <a:pt x="7" y="1"/>
                    <a:pt x="7" y="1"/>
                    <a:pt x="7" y="1"/>
                  </a:cubicBezTo>
                  <a:cubicBezTo>
                    <a:pt x="15" y="0"/>
                    <a:pt x="15" y="0"/>
                    <a:pt x="15" y="0"/>
                  </a:cubicBezTo>
                  <a:cubicBezTo>
                    <a:pt x="21" y="0"/>
                    <a:pt x="21" y="0"/>
                    <a:pt x="21" y="0"/>
                  </a:cubicBezTo>
                  <a:cubicBezTo>
                    <a:pt x="21" y="11"/>
                    <a:pt x="21" y="11"/>
                    <a:pt x="21" y="11"/>
                  </a:cubicBezTo>
                  <a:cubicBezTo>
                    <a:pt x="18" y="11"/>
                    <a:pt x="16" y="10"/>
                    <a:pt x="13" y="10"/>
                  </a:cubicBezTo>
                  <a:cubicBezTo>
                    <a:pt x="9" y="9"/>
                    <a:pt x="4" y="7"/>
                    <a:pt x="0"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4451" y="1363"/>
              <a:ext cx="64" cy="32"/>
            </a:xfrm>
            <a:custGeom>
              <a:avLst/>
              <a:gdLst>
                <a:gd name="T0" fmla="*/ 8 w 22"/>
                <a:gd name="T1" fmla="*/ 1 h 11"/>
                <a:gd name="T2" fmla="*/ 1 w 22"/>
                <a:gd name="T3" fmla="*/ 3 h 11"/>
                <a:gd name="T4" fmla="*/ 1 w 22"/>
                <a:gd name="T5" fmla="*/ 3 h 11"/>
                <a:gd name="T6" fmla="*/ 0 w 22"/>
                <a:gd name="T7" fmla="*/ 8 h 11"/>
                <a:gd name="T8" fmla="*/ 0 w 22"/>
                <a:gd name="T9" fmla="*/ 8 h 11"/>
                <a:gd name="T10" fmla="*/ 1 w 22"/>
                <a:gd name="T11" fmla="*/ 8 h 11"/>
                <a:gd name="T12" fmla="*/ 10 w 22"/>
                <a:gd name="T13" fmla="*/ 9 h 11"/>
                <a:gd name="T14" fmla="*/ 14 w 22"/>
                <a:gd name="T15" fmla="*/ 10 h 11"/>
                <a:gd name="T16" fmla="*/ 22 w 22"/>
                <a:gd name="T17" fmla="*/ 11 h 11"/>
                <a:gd name="T18" fmla="*/ 22 w 22"/>
                <a:gd name="T19" fmla="*/ 11 h 11"/>
                <a:gd name="T20" fmla="*/ 22 w 22"/>
                <a:gd name="T21" fmla="*/ 11 h 11"/>
                <a:gd name="T22" fmla="*/ 22 w 22"/>
                <a:gd name="T23" fmla="*/ 0 h 11"/>
                <a:gd name="T24" fmla="*/ 22 w 22"/>
                <a:gd name="T25" fmla="*/ 0 h 11"/>
                <a:gd name="T26" fmla="*/ 16 w 22"/>
                <a:gd name="T27" fmla="*/ 0 h 11"/>
                <a:gd name="T28" fmla="*/ 8 w 22"/>
                <a:gd name="T29" fmla="*/ 1 h 11"/>
                <a:gd name="T30" fmla="*/ 8 w 22"/>
                <a:gd name="T31" fmla="*/ 1 h 11"/>
                <a:gd name="T32" fmla="*/ 16 w 22"/>
                <a:gd name="T33" fmla="*/ 0 h 11"/>
                <a:gd name="T34" fmla="*/ 22 w 22"/>
                <a:gd name="T35" fmla="*/ 1 h 11"/>
                <a:gd name="T36" fmla="*/ 21 w 22"/>
                <a:gd name="T37" fmla="*/ 10 h 11"/>
                <a:gd name="T38" fmla="*/ 14 w 22"/>
                <a:gd name="T39" fmla="*/ 9 h 11"/>
                <a:gd name="T40" fmla="*/ 10 w 22"/>
                <a:gd name="T41" fmla="*/ 9 h 11"/>
                <a:gd name="T42" fmla="*/ 1 w 22"/>
                <a:gd name="T43" fmla="*/ 8 h 11"/>
                <a:gd name="T44" fmla="*/ 2 w 22"/>
                <a:gd name="T45" fmla="*/ 3 h 11"/>
                <a:gd name="T46" fmla="*/ 8 w 22"/>
                <a:gd name="T47" fmla="*/ 1 h 11"/>
                <a:gd name="T48" fmla="*/ 1 w 22"/>
                <a:gd name="T49" fmla="*/ 8 h 11"/>
                <a:gd name="T50" fmla="*/ 1 w 22"/>
                <a:gd name="T51" fmla="*/ 8 h 11"/>
                <a:gd name="T52" fmla="*/ 1 w 22"/>
                <a:gd name="T5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1">
                  <a:moveTo>
                    <a:pt x="8" y="1"/>
                  </a:moveTo>
                  <a:cubicBezTo>
                    <a:pt x="1" y="3"/>
                    <a:pt x="1" y="3"/>
                    <a:pt x="1" y="3"/>
                  </a:cubicBezTo>
                  <a:cubicBezTo>
                    <a:pt x="1" y="3"/>
                    <a:pt x="1" y="3"/>
                    <a:pt x="1" y="3"/>
                  </a:cubicBezTo>
                  <a:cubicBezTo>
                    <a:pt x="0" y="8"/>
                    <a:pt x="0" y="8"/>
                    <a:pt x="0" y="8"/>
                  </a:cubicBezTo>
                  <a:cubicBezTo>
                    <a:pt x="0" y="8"/>
                    <a:pt x="0" y="8"/>
                    <a:pt x="0" y="8"/>
                  </a:cubicBezTo>
                  <a:cubicBezTo>
                    <a:pt x="1" y="8"/>
                    <a:pt x="1" y="8"/>
                    <a:pt x="1" y="8"/>
                  </a:cubicBezTo>
                  <a:cubicBezTo>
                    <a:pt x="4" y="7"/>
                    <a:pt x="7" y="8"/>
                    <a:pt x="10" y="9"/>
                  </a:cubicBezTo>
                  <a:cubicBezTo>
                    <a:pt x="14" y="10"/>
                    <a:pt x="14" y="10"/>
                    <a:pt x="14" y="10"/>
                  </a:cubicBezTo>
                  <a:cubicBezTo>
                    <a:pt x="16" y="11"/>
                    <a:pt x="19" y="11"/>
                    <a:pt x="22" y="11"/>
                  </a:cubicBezTo>
                  <a:cubicBezTo>
                    <a:pt x="22" y="11"/>
                    <a:pt x="22" y="11"/>
                    <a:pt x="22" y="11"/>
                  </a:cubicBezTo>
                  <a:cubicBezTo>
                    <a:pt x="22" y="11"/>
                    <a:pt x="22" y="11"/>
                    <a:pt x="22" y="11"/>
                  </a:cubicBezTo>
                  <a:cubicBezTo>
                    <a:pt x="22" y="0"/>
                    <a:pt x="22" y="0"/>
                    <a:pt x="22" y="0"/>
                  </a:cubicBezTo>
                  <a:cubicBezTo>
                    <a:pt x="22" y="0"/>
                    <a:pt x="22" y="0"/>
                    <a:pt x="22" y="0"/>
                  </a:cubicBezTo>
                  <a:cubicBezTo>
                    <a:pt x="16" y="0"/>
                    <a:pt x="16" y="0"/>
                    <a:pt x="16" y="0"/>
                  </a:cubicBezTo>
                  <a:lnTo>
                    <a:pt x="8" y="1"/>
                  </a:lnTo>
                  <a:close/>
                  <a:moveTo>
                    <a:pt x="8" y="1"/>
                  </a:moveTo>
                  <a:cubicBezTo>
                    <a:pt x="16" y="0"/>
                    <a:pt x="16" y="0"/>
                    <a:pt x="16" y="0"/>
                  </a:cubicBezTo>
                  <a:cubicBezTo>
                    <a:pt x="16" y="0"/>
                    <a:pt x="21" y="1"/>
                    <a:pt x="22" y="1"/>
                  </a:cubicBezTo>
                  <a:cubicBezTo>
                    <a:pt x="22" y="1"/>
                    <a:pt x="21" y="10"/>
                    <a:pt x="21" y="10"/>
                  </a:cubicBezTo>
                  <a:cubicBezTo>
                    <a:pt x="19" y="10"/>
                    <a:pt x="16" y="10"/>
                    <a:pt x="14" y="9"/>
                  </a:cubicBezTo>
                  <a:cubicBezTo>
                    <a:pt x="10" y="9"/>
                    <a:pt x="10" y="9"/>
                    <a:pt x="10" y="9"/>
                  </a:cubicBezTo>
                  <a:cubicBezTo>
                    <a:pt x="7" y="8"/>
                    <a:pt x="4" y="7"/>
                    <a:pt x="1" y="8"/>
                  </a:cubicBezTo>
                  <a:cubicBezTo>
                    <a:pt x="1" y="7"/>
                    <a:pt x="2" y="3"/>
                    <a:pt x="2" y="3"/>
                  </a:cubicBezTo>
                  <a:cubicBezTo>
                    <a:pt x="2" y="3"/>
                    <a:pt x="8" y="1"/>
                    <a:pt x="8" y="1"/>
                  </a:cubicBezTo>
                  <a:close/>
                  <a:moveTo>
                    <a:pt x="1" y="8"/>
                  </a:moveTo>
                  <a:cubicBezTo>
                    <a:pt x="1" y="8"/>
                    <a:pt x="1" y="8"/>
                    <a:pt x="1" y="8"/>
                  </a:cubicBezTo>
                  <a:cubicBezTo>
                    <a:pt x="1" y="8"/>
                    <a:pt x="1" y="8"/>
                    <a:pt x="1"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4087" y="1171"/>
              <a:ext cx="361" cy="329"/>
            </a:xfrm>
            <a:custGeom>
              <a:avLst/>
              <a:gdLst>
                <a:gd name="T0" fmla="*/ 7 w 124"/>
                <a:gd name="T1" fmla="*/ 30 h 113"/>
                <a:gd name="T2" fmla="*/ 3 w 124"/>
                <a:gd name="T3" fmla="*/ 21 h 113"/>
                <a:gd name="T4" fmla="*/ 13 w 124"/>
                <a:gd name="T5" fmla="*/ 18 h 113"/>
                <a:gd name="T6" fmla="*/ 19 w 124"/>
                <a:gd name="T7" fmla="*/ 7 h 113"/>
                <a:gd name="T8" fmla="*/ 27 w 124"/>
                <a:gd name="T9" fmla="*/ 12 h 113"/>
                <a:gd name="T10" fmla="*/ 32 w 124"/>
                <a:gd name="T11" fmla="*/ 6 h 113"/>
                <a:gd name="T12" fmla="*/ 56 w 124"/>
                <a:gd name="T13" fmla="*/ 1 h 113"/>
                <a:gd name="T14" fmla="*/ 79 w 124"/>
                <a:gd name="T15" fmla="*/ 0 h 113"/>
                <a:gd name="T16" fmla="*/ 109 w 124"/>
                <a:gd name="T17" fmla="*/ 12 h 113"/>
                <a:gd name="T18" fmla="*/ 108 w 124"/>
                <a:gd name="T19" fmla="*/ 35 h 113"/>
                <a:gd name="T20" fmla="*/ 119 w 124"/>
                <a:gd name="T21" fmla="*/ 44 h 113"/>
                <a:gd name="T22" fmla="*/ 118 w 124"/>
                <a:gd name="T23" fmla="*/ 51 h 113"/>
                <a:gd name="T24" fmla="*/ 124 w 124"/>
                <a:gd name="T25" fmla="*/ 54 h 113"/>
                <a:gd name="T26" fmla="*/ 116 w 124"/>
                <a:gd name="T27" fmla="*/ 57 h 113"/>
                <a:gd name="T28" fmla="*/ 117 w 124"/>
                <a:gd name="T29" fmla="*/ 61 h 113"/>
                <a:gd name="T30" fmla="*/ 116 w 124"/>
                <a:gd name="T31" fmla="*/ 67 h 113"/>
                <a:gd name="T32" fmla="*/ 123 w 124"/>
                <a:gd name="T33" fmla="*/ 75 h 113"/>
                <a:gd name="T34" fmla="*/ 103 w 124"/>
                <a:gd name="T35" fmla="*/ 85 h 113"/>
                <a:gd name="T36" fmla="*/ 106 w 124"/>
                <a:gd name="T37" fmla="*/ 85 h 113"/>
                <a:gd name="T38" fmla="*/ 104 w 124"/>
                <a:gd name="T39" fmla="*/ 85 h 113"/>
                <a:gd name="T40" fmla="*/ 104 w 124"/>
                <a:gd name="T41" fmla="*/ 90 h 113"/>
                <a:gd name="T42" fmla="*/ 97 w 124"/>
                <a:gd name="T43" fmla="*/ 93 h 113"/>
                <a:gd name="T44" fmla="*/ 94 w 124"/>
                <a:gd name="T45" fmla="*/ 99 h 113"/>
                <a:gd name="T46" fmla="*/ 98 w 124"/>
                <a:gd name="T47" fmla="*/ 101 h 113"/>
                <a:gd name="T48" fmla="*/ 101 w 124"/>
                <a:gd name="T49" fmla="*/ 108 h 113"/>
                <a:gd name="T50" fmla="*/ 93 w 124"/>
                <a:gd name="T51" fmla="*/ 113 h 113"/>
                <a:gd name="T52" fmla="*/ 73 w 124"/>
                <a:gd name="T53" fmla="*/ 112 h 113"/>
                <a:gd name="T54" fmla="*/ 71 w 124"/>
                <a:gd name="T55" fmla="*/ 110 h 113"/>
                <a:gd name="T56" fmla="*/ 76 w 124"/>
                <a:gd name="T57" fmla="*/ 102 h 113"/>
                <a:gd name="T58" fmla="*/ 62 w 124"/>
                <a:gd name="T59" fmla="*/ 98 h 113"/>
                <a:gd name="T60" fmla="*/ 62 w 124"/>
                <a:gd name="T61" fmla="*/ 99 h 113"/>
                <a:gd name="T62" fmla="*/ 59 w 124"/>
                <a:gd name="T63" fmla="*/ 100 h 113"/>
                <a:gd name="T64" fmla="*/ 57 w 124"/>
                <a:gd name="T65" fmla="*/ 100 h 113"/>
                <a:gd name="T66" fmla="*/ 54 w 124"/>
                <a:gd name="T67" fmla="*/ 93 h 113"/>
                <a:gd name="T68" fmla="*/ 49 w 124"/>
                <a:gd name="T69" fmla="*/ 94 h 113"/>
                <a:gd name="T70" fmla="*/ 44 w 124"/>
                <a:gd name="T71" fmla="*/ 93 h 113"/>
                <a:gd name="T72" fmla="*/ 42 w 124"/>
                <a:gd name="T73" fmla="*/ 88 h 113"/>
                <a:gd name="T74" fmla="*/ 34 w 124"/>
                <a:gd name="T75" fmla="*/ 81 h 113"/>
                <a:gd name="T76" fmla="*/ 33 w 124"/>
                <a:gd name="T77" fmla="*/ 77 h 113"/>
                <a:gd name="T78" fmla="*/ 24 w 124"/>
                <a:gd name="T79" fmla="*/ 71 h 113"/>
                <a:gd name="T80" fmla="*/ 24 w 124"/>
                <a:gd name="T81" fmla="*/ 63 h 113"/>
                <a:gd name="T82" fmla="*/ 29 w 124"/>
                <a:gd name="T83" fmla="*/ 62 h 113"/>
                <a:gd name="T84" fmla="*/ 29 w 124"/>
                <a:gd name="T85" fmla="*/ 57 h 113"/>
                <a:gd name="T86" fmla="*/ 31 w 124"/>
                <a:gd name="T87" fmla="*/ 54 h 113"/>
                <a:gd name="T88" fmla="*/ 33 w 124"/>
                <a:gd name="T89" fmla="*/ 55 h 113"/>
                <a:gd name="T90" fmla="*/ 37 w 124"/>
                <a:gd name="T91" fmla="*/ 54 h 113"/>
                <a:gd name="T92" fmla="*/ 39 w 124"/>
                <a:gd name="T93" fmla="*/ 48 h 113"/>
                <a:gd name="T94" fmla="*/ 36 w 124"/>
                <a:gd name="T95" fmla="*/ 43 h 113"/>
                <a:gd name="T96" fmla="*/ 29 w 124"/>
                <a:gd name="T97" fmla="*/ 45 h 113"/>
                <a:gd name="T98" fmla="*/ 26 w 124"/>
                <a:gd name="T99" fmla="*/ 51 h 113"/>
                <a:gd name="T100" fmla="*/ 19 w 124"/>
                <a:gd name="T101" fmla="*/ 52 h 113"/>
                <a:gd name="T102" fmla="*/ 16 w 124"/>
                <a:gd name="T103" fmla="*/ 45 h 113"/>
                <a:gd name="T104" fmla="*/ 9 w 124"/>
                <a:gd name="T105" fmla="*/ 45 h 113"/>
                <a:gd name="T106" fmla="*/ 4 w 124"/>
                <a:gd name="T107" fmla="*/ 49 h 113"/>
                <a:gd name="T108" fmla="*/ 0 w 124"/>
                <a:gd name="T109" fmla="*/ 40 h 113"/>
                <a:gd name="T110" fmla="*/ 12 w 124"/>
                <a:gd name="T111" fmla="*/ 37 h 113"/>
                <a:gd name="T112" fmla="*/ 7 w 124"/>
                <a:gd name="T113" fmla="*/ 3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113">
                  <a:moveTo>
                    <a:pt x="7" y="30"/>
                  </a:moveTo>
                  <a:cubicBezTo>
                    <a:pt x="3" y="21"/>
                    <a:pt x="3" y="21"/>
                    <a:pt x="3" y="21"/>
                  </a:cubicBezTo>
                  <a:cubicBezTo>
                    <a:pt x="13" y="18"/>
                    <a:pt x="13" y="18"/>
                    <a:pt x="13" y="18"/>
                  </a:cubicBezTo>
                  <a:cubicBezTo>
                    <a:pt x="19" y="7"/>
                    <a:pt x="19" y="7"/>
                    <a:pt x="19" y="7"/>
                  </a:cubicBezTo>
                  <a:cubicBezTo>
                    <a:pt x="27" y="12"/>
                    <a:pt x="27" y="12"/>
                    <a:pt x="27" y="12"/>
                  </a:cubicBezTo>
                  <a:cubicBezTo>
                    <a:pt x="32" y="6"/>
                    <a:pt x="32" y="6"/>
                    <a:pt x="32" y="6"/>
                  </a:cubicBezTo>
                  <a:cubicBezTo>
                    <a:pt x="56" y="1"/>
                    <a:pt x="56" y="1"/>
                    <a:pt x="56" y="1"/>
                  </a:cubicBezTo>
                  <a:cubicBezTo>
                    <a:pt x="79" y="0"/>
                    <a:pt x="79" y="0"/>
                    <a:pt x="79" y="0"/>
                  </a:cubicBezTo>
                  <a:cubicBezTo>
                    <a:pt x="109" y="12"/>
                    <a:pt x="109" y="12"/>
                    <a:pt x="109" y="12"/>
                  </a:cubicBezTo>
                  <a:cubicBezTo>
                    <a:pt x="108" y="35"/>
                    <a:pt x="108" y="35"/>
                    <a:pt x="108" y="35"/>
                  </a:cubicBezTo>
                  <a:cubicBezTo>
                    <a:pt x="119" y="44"/>
                    <a:pt x="119" y="44"/>
                    <a:pt x="119" y="44"/>
                  </a:cubicBezTo>
                  <a:cubicBezTo>
                    <a:pt x="118" y="51"/>
                    <a:pt x="118" y="51"/>
                    <a:pt x="118" y="51"/>
                  </a:cubicBezTo>
                  <a:cubicBezTo>
                    <a:pt x="124" y="54"/>
                    <a:pt x="124" y="54"/>
                    <a:pt x="124" y="54"/>
                  </a:cubicBezTo>
                  <a:cubicBezTo>
                    <a:pt x="116" y="57"/>
                    <a:pt x="116" y="57"/>
                    <a:pt x="116" y="57"/>
                  </a:cubicBezTo>
                  <a:cubicBezTo>
                    <a:pt x="117" y="61"/>
                    <a:pt x="117" y="61"/>
                    <a:pt x="117" y="61"/>
                  </a:cubicBezTo>
                  <a:cubicBezTo>
                    <a:pt x="116" y="67"/>
                    <a:pt x="116" y="67"/>
                    <a:pt x="116" y="67"/>
                  </a:cubicBezTo>
                  <a:cubicBezTo>
                    <a:pt x="123" y="75"/>
                    <a:pt x="123" y="75"/>
                    <a:pt x="123" y="75"/>
                  </a:cubicBezTo>
                  <a:cubicBezTo>
                    <a:pt x="117" y="77"/>
                    <a:pt x="104" y="84"/>
                    <a:pt x="103" y="85"/>
                  </a:cubicBezTo>
                  <a:cubicBezTo>
                    <a:pt x="104" y="85"/>
                    <a:pt x="105" y="85"/>
                    <a:pt x="106" y="85"/>
                  </a:cubicBezTo>
                  <a:cubicBezTo>
                    <a:pt x="106" y="85"/>
                    <a:pt x="105" y="85"/>
                    <a:pt x="104" y="85"/>
                  </a:cubicBezTo>
                  <a:cubicBezTo>
                    <a:pt x="104" y="90"/>
                    <a:pt x="104" y="90"/>
                    <a:pt x="104" y="90"/>
                  </a:cubicBezTo>
                  <a:cubicBezTo>
                    <a:pt x="97" y="93"/>
                    <a:pt x="97" y="93"/>
                    <a:pt x="97" y="93"/>
                  </a:cubicBezTo>
                  <a:cubicBezTo>
                    <a:pt x="94" y="99"/>
                    <a:pt x="94" y="99"/>
                    <a:pt x="94" y="99"/>
                  </a:cubicBezTo>
                  <a:cubicBezTo>
                    <a:pt x="98" y="101"/>
                    <a:pt x="98" y="101"/>
                    <a:pt x="98" y="101"/>
                  </a:cubicBezTo>
                  <a:cubicBezTo>
                    <a:pt x="101" y="108"/>
                    <a:pt x="101" y="108"/>
                    <a:pt x="101" y="108"/>
                  </a:cubicBezTo>
                  <a:cubicBezTo>
                    <a:pt x="93" y="113"/>
                    <a:pt x="93" y="113"/>
                    <a:pt x="93" y="113"/>
                  </a:cubicBezTo>
                  <a:cubicBezTo>
                    <a:pt x="73" y="112"/>
                    <a:pt x="73" y="112"/>
                    <a:pt x="73" y="112"/>
                  </a:cubicBezTo>
                  <a:cubicBezTo>
                    <a:pt x="71" y="110"/>
                    <a:pt x="71" y="110"/>
                    <a:pt x="71" y="110"/>
                  </a:cubicBezTo>
                  <a:cubicBezTo>
                    <a:pt x="76" y="102"/>
                    <a:pt x="76" y="102"/>
                    <a:pt x="76" y="102"/>
                  </a:cubicBezTo>
                  <a:cubicBezTo>
                    <a:pt x="62" y="98"/>
                    <a:pt x="62" y="98"/>
                    <a:pt x="62" y="98"/>
                  </a:cubicBezTo>
                  <a:cubicBezTo>
                    <a:pt x="62" y="99"/>
                    <a:pt x="62" y="99"/>
                    <a:pt x="62" y="99"/>
                  </a:cubicBezTo>
                  <a:cubicBezTo>
                    <a:pt x="59" y="100"/>
                    <a:pt x="59" y="100"/>
                    <a:pt x="59" y="100"/>
                  </a:cubicBezTo>
                  <a:cubicBezTo>
                    <a:pt x="57" y="100"/>
                    <a:pt x="57" y="100"/>
                    <a:pt x="57" y="100"/>
                  </a:cubicBezTo>
                  <a:cubicBezTo>
                    <a:pt x="54" y="93"/>
                    <a:pt x="54" y="93"/>
                    <a:pt x="54" y="93"/>
                  </a:cubicBezTo>
                  <a:cubicBezTo>
                    <a:pt x="49" y="94"/>
                    <a:pt x="49" y="94"/>
                    <a:pt x="49" y="94"/>
                  </a:cubicBezTo>
                  <a:cubicBezTo>
                    <a:pt x="44" y="93"/>
                    <a:pt x="44" y="93"/>
                    <a:pt x="44" y="93"/>
                  </a:cubicBezTo>
                  <a:cubicBezTo>
                    <a:pt x="42" y="88"/>
                    <a:pt x="42" y="88"/>
                    <a:pt x="42" y="88"/>
                  </a:cubicBezTo>
                  <a:cubicBezTo>
                    <a:pt x="34" y="81"/>
                    <a:pt x="34" y="81"/>
                    <a:pt x="34" y="81"/>
                  </a:cubicBezTo>
                  <a:cubicBezTo>
                    <a:pt x="33" y="77"/>
                    <a:pt x="33" y="77"/>
                    <a:pt x="33" y="77"/>
                  </a:cubicBezTo>
                  <a:cubicBezTo>
                    <a:pt x="24" y="71"/>
                    <a:pt x="24" y="71"/>
                    <a:pt x="24" y="71"/>
                  </a:cubicBezTo>
                  <a:cubicBezTo>
                    <a:pt x="24" y="63"/>
                    <a:pt x="24" y="63"/>
                    <a:pt x="24" y="63"/>
                  </a:cubicBezTo>
                  <a:cubicBezTo>
                    <a:pt x="29" y="62"/>
                    <a:pt x="29" y="62"/>
                    <a:pt x="29" y="62"/>
                  </a:cubicBezTo>
                  <a:cubicBezTo>
                    <a:pt x="29" y="57"/>
                    <a:pt x="29" y="57"/>
                    <a:pt x="29" y="57"/>
                  </a:cubicBezTo>
                  <a:cubicBezTo>
                    <a:pt x="31" y="54"/>
                    <a:pt x="31" y="54"/>
                    <a:pt x="31" y="54"/>
                  </a:cubicBezTo>
                  <a:cubicBezTo>
                    <a:pt x="33" y="55"/>
                    <a:pt x="33" y="55"/>
                    <a:pt x="33" y="55"/>
                  </a:cubicBezTo>
                  <a:cubicBezTo>
                    <a:pt x="37" y="54"/>
                    <a:pt x="37" y="54"/>
                    <a:pt x="37" y="54"/>
                  </a:cubicBezTo>
                  <a:cubicBezTo>
                    <a:pt x="39" y="48"/>
                    <a:pt x="39" y="48"/>
                    <a:pt x="39" y="48"/>
                  </a:cubicBezTo>
                  <a:cubicBezTo>
                    <a:pt x="36" y="43"/>
                    <a:pt x="36" y="43"/>
                    <a:pt x="36" y="43"/>
                  </a:cubicBezTo>
                  <a:cubicBezTo>
                    <a:pt x="29" y="45"/>
                    <a:pt x="29" y="45"/>
                    <a:pt x="29" y="45"/>
                  </a:cubicBezTo>
                  <a:cubicBezTo>
                    <a:pt x="26" y="51"/>
                    <a:pt x="26" y="51"/>
                    <a:pt x="26" y="51"/>
                  </a:cubicBezTo>
                  <a:cubicBezTo>
                    <a:pt x="19" y="52"/>
                    <a:pt x="19" y="52"/>
                    <a:pt x="19" y="52"/>
                  </a:cubicBezTo>
                  <a:cubicBezTo>
                    <a:pt x="16" y="45"/>
                    <a:pt x="16" y="45"/>
                    <a:pt x="16" y="45"/>
                  </a:cubicBezTo>
                  <a:cubicBezTo>
                    <a:pt x="9" y="45"/>
                    <a:pt x="9" y="45"/>
                    <a:pt x="9" y="45"/>
                  </a:cubicBezTo>
                  <a:cubicBezTo>
                    <a:pt x="4" y="49"/>
                    <a:pt x="4" y="49"/>
                    <a:pt x="4" y="49"/>
                  </a:cubicBezTo>
                  <a:cubicBezTo>
                    <a:pt x="0" y="40"/>
                    <a:pt x="0" y="40"/>
                    <a:pt x="0" y="40"/>
                  </a:cubicBezTo>
                  <a:cubicBezTo>
                    <a:pt x="12" y="37"/>
                    <a:pt x="12" y="37"/>
                    <a:pt x="12" y="37"/>
                  </a:cubicBezTo>
                  <a:lnTo>
                    <a:pt x="7" y="30"/>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p:nvSpPr>
          <p:spPr bwMode="auto">
            <a:xfrm>
              <a:off x="3562" y="1148"/>
              <a:ext cx="560" cy="600"/>
            </a:xfrm>
            <a:custGeom>
              <a:avLst/>
              <a:gdLst>
                <a:gd name="T0" fmla="*/ 192 w 192"/>
                <a:gd name="T1" fmla="*/ 45 h 206"/>
                <a:gd name="T2" fmla="*/ 169 w 192"/>
                <a:gd name="T3" fmla="*/ 37 h 206"/>
                <a:gd name="T4" fmla="*/ 153 w 192"/>
                <a:gd name="T5" fmla="*/ 30 h 206"/>
                <a:gd name="T6" fmla="*/ 135 w 192"/>
                <a:gd name="T7" fmla="*/ 29 h 206"/>
                <a:gd name="T8" fmla="*/ 138 w 192"/>
                <a:gd name="T9" fmla="*/ 37 h 206"/>
                <a:gd name="T10" fmla="*/ 126 w 192"/>
                <a:gd name="T11" fmla="*/ 48 h 206"/>
                <a:gd name="T12" fmla="*/ 132 w 192"/>
                <a:gd name="T13" fmla="*/ 53 h 206"/>
                <a:gd name="T14" fmla="*/ 114 w 192"/>
                <a:gd name="T15" fmla="*/ 57 h 206"/>
                <a:gd name="T16" fmla="*/ 106 w 192"/>
                <a:gd name="T17" fmla="*/ 73 h 206"/>
                <a:gd name="T18" fmla="*/ 107 w 192"/>
                <a:gd name="T19" fmla="*/ 87 h 206"/>
                <a:gd name="T20" fmla="*/ 95 w 192"/>
                <a:gd name="T21" fmla="*/ 103 h 206"/>
                <a:gd name="T22" fmla="*/ 88 w 192"/>
                <a:gd name="T23" fmla="*/ 118 h 206"/>
                <a:gd name="T24" fmla="*/ 87 w 192"/>
                <a:gd name="T25" fmla="*/ 129 h 206"/>
                <a:gd name="T26" fmla="*/ 93 w 192"/>
                <a:gd name="T27" fmla="*/ 142 h 206"/>
                <a:gd name="T28" fmla="*/ 74 w 192"/>
                <a:gd name="T29" fmla="*/ 172 h 206"/>
                <a:gd name="T30" fmla="*/ 61 w 192"/>
                <a:gd name="T31" fmla="*/ 205 h 206"/>
                <a:gd name="T32" fmla="*/ 81 w 192"/>
                <a:gd name="T33" fmla="*/ 189 h 206"/>
                <a:gd name="T34" fmla="*/ 97 w 192"/>
                <a:gd name="T35" fmla="*/ 156 h 206"/>
                <a:gd name="T36" fmla="*/ 108 w 192"/>
                <a:gd name="T37" fmla="*/ 125 h 206"/>
                <a:gd name="T38" fmla="*/ 122 w 192"/>
                <a:gd name="T39" fmla="*/ 101 h 206"/>
                <a:gd name="T40" fmla="*/ 155 w 192"/>
                <a:gd name="T41" fmla="*/ 82 h 206"/>
                <a:gd name="T42" fmla="*/ 124 w 192"/>
                <a:gd name="T43" fmla="*/ 105 h 206"/>
                <a:gd name="T44" fmla="*/ 120 w 192"/>
                <a:gd name="T45" fmla="*/ 139 h 206"/>
                <a:gd name="T46" fmla="*/ 126 w 192"/>
                <a:gd name="T47" fmla="*/ 122 h 206"/>
                <a:gd name="T48" fmla="*/ 133 w 192"/>
                <a:gd name="T49" fmla="*/ 119 h 206"/>
                <a:gd name="T50" fmla="*/ 142 w 192"/>
                <a:gd name="T51" fmla="*/ 132 h 206"/>
                <a:gd name="T52" fmla="*/ 158 w 192"/>
                <a:gd name="T53" fmla="*/ 124 h 206"/>
                <a:gd name="T54" fmla="*/ 167 w 192"/>
                <a:gd name="T55" fmla="*/ 124 h 206"/>
                <a:gd name="T56" fmla="*/ 177 w 192"/>
                <a:gd name="T57" fmla="*/ 116 h 206"/>
                <a:gd name="T58" fmla="*/ 169 w 192"/>
                <a:gd name="T59" fmla="*/ 78 h 206"/>
                <a:gd name="T60" fmla="*/ 44 w 192"/>
                <a:gd name="T61" fmla="*/ 1 h 206"/>
                <a:gd name="T62" fmla="*/ 47 w 192"/>
                <a:gd name="T63" fmla="*/ 7 h 206"/>
                <a:gd name="T64" fmla="*/ 21 w 192"/>
                <a:gd name="T65" fmla="*/ 15 h 206"/>
                <a:gd name="T66" fmla="*/ 12 w 192"/>
                <a:gd name="T67" fmla="*/ 26 h 206"/>
                <a:gd name="T68" fmla="*/ 86 w 192"/>
                <a:gd name="T69" fmla="*/ 59 h 206"/>
                <a:gd name="T70" fmla="*/ 49 w 192"/>
                <a:gd name="T71" fmla="*/ 62 h 206"/>
                <a:gd name="T72" fmla="*/ 74 w 192"/>
                <a:gd name="T73" fmla="*/ 52 h 206"/>
                <a:gd name="T74" fmla="*/ 78 w 192"/>
                <a:gd name="T75" fmla="*/ 35 h 206"/>
                <a:gd name="T76" fmla="*/ 59 w 192"/>
                <a:gd name="T77" fmla="*/ 20 h 206"/>
                <a:gd name="T78" fmla="*/ 83 w 192"/>
                <a:gd name="T79" fmla="*/ 24 h 206"/>
                <a:gd name="T80" fmla="*/ 103 w 192"/>
                <a:gd name="T81" fmla="*/ 47 h 206"/>
                <a:gd name="T82" fmla="*/ 98 w 192"/>
                <a:gd name="T83" fmla="*/ 58 h 206"/>
                <a:gd name="T84" fmla="*/ 52 w 192"/>
                <a:gd name="T85" fmla="*/ 87 h 206"/>
                <a:gd name="T86" fmla="*/ 58 w 192"/>
                <a:gd name="T87" fmla="*/ 87 h 206"/>
                <a:gd name="T88" fmla="*/ 25 w 192"/>
                <a:gd name="T89" fmla="*/ 119 h 206"/>
                <a:gd name="T90" fmla="*/ 29 w 192"/>
                <a:gd name="T91" fmla="*/ 133 h 206"/>
                <a:gd name="T92" fmla="*/ 34 w 192"/>
                <a:gd name="T93" fmla="*/ 137 h 206"/>
                <a:gd name="T94" fmla="*/ 37 w 192"/>
                <a:gd name="T95" fmla="*/ 151 h 206"/>
                <a:gd name="T96" fmla="*/ 51 w 192"/>
                <a:gd name="T97" fmla="*/ 127 h 206"/>
                <a:gd name="T98" fmla="*/ 36 w 192"/>
                <a:gd name="T99" fmla="*/ 120 h 206"/>
                <a:gd name="T100" fmla="*/ 66 w 192"/>
                <a:gd name="T101" fmla="*/ 104 h 206"/>
                <a:gd name="T102" fmla="*/ 93 w 192"/>
                <a:gd name="T103" fmla="*/ 83 h 206"/>
                <a:gd name="T104" fmla="*/ 89 w 192"/>
                <a:gd name="T105" fmla="*/ 96 h 206"/>
                <a:gd name="T106" fmla="*/ 68 w 192"/>
                <a:gd name="T107" fmla="*/ 124 h 206"/>
                <a:gd name="T108" fmla="*/ 59 w 192"/>
                <a:gd name="T109" fmla="*/ 117 h 206"/>
                <a:gd name="T110" fmla="*/ 126 w 192"/>
                <a:gd name="T111" fmla="*/ 133 h 206"/>
                <a:gd name="T112" fmla="*/ 135 w 192"/>
                <a:gd name="T113" fmla="*/ 153 h 206"/>
                <a:gd name="T114" fmla="*/ 126 w 192"/>
                <a:gd name="T115" fmla="*/ 144 h 206"/>
                <a:gd name="T116" fmla="*/ 116 w 192"/>
                <a:gd name="T117" fmla="*/ 156 h 206"/>
                <a:gd name="T118" fmla="*/ 123 w 192"/>
                <a:gd name="T119" fmla="*/ 179 h 206"/>
                <a:gd name="T120" fmla="*/ 103 w 192"/>
                <a:gd name="T121" fmla="*/ 193 h 206"/>
                <a:gd name="T122" fmla="*/ 110 w 192"/>
                <a:gd name="T123" fmla="*/ 1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206">
                  <a:moveTo>
                    <a:pt x="184" y="57"/>
                  </a:moveTo>
                  <a:cubicBezTo>
                    <a:pt x="180" y="48"/>
                    <a:pt x="180" y="48"/>
                    <a:pt x="180" y="48"/>
                  </a:cubicBezTo>
                  <a:cubicBezTo>
                    <a:pt x="192" y="45"/>
                    <a:pt x="192" y="45"/>
                    <a:pt x="192" y="45"/>
                  </a:cubicBezTo>
                  <a:cubicBezTo>
                    <a:pt x="187" y="38"/>
                    <a:pt x="187" y="38"/>
                    <a:pt x="187" y="38"/>
                  </a:cubicBezTo>
                  <a:cubicBezTo>
                    <a:pt x="175" y="40"/>
                    <a:pt x="175" y="40"/>
                    <a:pt x="175" y="40"/>
                  </a:cubicBezTo>
                  <a:cubicBezTo>
                    <a:pt x="169" y="37"/>
                    <a:pt x="169" y="37"/>
                    <a:pt x="169" y="37"/>
                  </a:cubicBezTo>
                  <a:cubicBezTo>
                    <a:pt x="160" y="40"/>
                    <a:pt x="160" y="40"/>
                    <a:pt x="160" y="40"/>
                  </a:cubicBezTo>
                  <a:cubicBezTo>
                    <a:pt x="155" y="34"/>
                    <a:pt x="155" y="34"/>
                    <a:pt x="155" y="34"/>
                  </a:cubicBezTo>
                  <a:cubicBezTo>
                    <a:pt x="153" y="30"/>
                    <a:pt x="153" y="30"/>
                    <a:pt x="153" y="30"/>
                  </a:cubicBezTo>
                  <a:cubicBezTo>
                    <a:pt x="147" y="32"/>
                    <a:pt x="147" y="32"/>
                    <a:pt x="147" y="32"/>
                  </a:cubicBezTo>
                  <a:cubicBezTo>
                    <a:pt x="143" y="31"/>
                    <a:pt x="143" y="31"/>
                    <a:pt x="143" y="31"/>
                  </a:cubicBezTo>
                  <a:cubicBezTo>
                    <a:pt x="143" y="31"/>
                    <a:pt x="138" y="30"/>
                    <a:pt x="135" y="29"/>
                  </a:cubicBezTo>
                  <a:cubicBezTo>
                    <a:pt x="133" y="30"/>
                    <a:pt x="132" y="32"/>
                    <a:pt x="132" y="32"/>
                  </a:cubicBezTo>
                  <a:cubicBezTo>
                    <a:pt x="132" y="32"/>
                    <a:pt x="128" y="38"/>
                    <a:pt x="128" y="38"/>
                  </a:cubicBezTo>
                  <a:cubicBezTo>
                    <a:pt x="128" y="39"/>
                    <a:pt x="138" y="37"/>
                    <a:pt x="138" y="37"/>
                  </a:cubicBezTo>
                  <a:cubicBezTo>
                    <a:pt x="138" y="37"/>
                    <a:pt x="135" y="40"/>
                    <a:pt x="132" y="42"/>
                  </a:cubicBezTo>
                  <a:cubicBezTo>
                    <a:pt x="128" y="43"/>
                    <a:pt x="122" y="41"/>
                    <a:pt x="122" y="41"/>
                  </a:cubicBezTo>
                  <a:cubicBezTo>
                    <a:pt x="122" y="41"/>
                    <a:pt x="125" y="47"/>
                    <a:pt x="126" y="48"/>
                  </a:cubicBezTo>
                  <a:cubicBezTo>
                    <a:pt x="128" y="49"/>
                    <a:pt x="130" y="49"/>
                    <a:pt x="133" y="50"/>
                  </a:cubicBezTo>
                  <a:cubicBezTo>
                    <a:pt x="136" y="51"/>
                    <a:pt x="139" y="53"/>
                    <a:pt x="139" y="53"/>
                  </a:cubicBezTo>
                  <a:cubicBezTo>
                    <a:pt x="139" y="53"/>
                    <a:pt x="134" y="55"/>
                    <a:pt x="132" y="53"/>
                  </a:cubicBezTo>
                  <a:cubicBezTo>
                    <a:pt x="129" y="52"/>
                    <a:pt x="129" y="52"/>
                    <a:pt x="126" y="52"/>
                  </a:cubicBezTo>
                  <a:cubicBezTo>
                    <a:pt x="123" y="51"/>
                    <a:pt x="123" y="51"/>
                    <a:pt x="121" y="52"/>
                  </a:cubicBezTo>
                  <a:cubicBezTo>
                    <a:pt x="120" y="54"/>
                    <a:pt x="117" y="55"/>
                    <a:pt x="114" y="57"/>
                  </a:cubicBezTo>
                  <a:cubicBezTo>
                    <a:pt x="111" y="58"/>
                    <a:pt x="115" y="60"/>
                    <a:pt x="115" y="62"/>
                  </a:cubicBezTo>
                  <a:cubicBezTo>
                    <a:pt x="116" y="64"/>
                    <a:pt x="111" y="62"/>
                    <a:pt x="110" y="63"/>
                  </a:cubicBezTo>
                  <a:cubicBezTo>
                    <a:pt x="108" y="64"/>
                    <a:pt x="106" y="73"/>
                    <a:pt x="106" y="73"/>
                  </a:cubicBezTo>
                  <a:cubicBezTo>
                    <a:pt x="106" y="73"/>
                    <a:pt x="111" y="76"/>
                    <a:pt x="110" y="77"/>
                  </a:cubicBezTo>
                  <a:cubicBezTo>
                    <a:pt x="110" y="78"/>
                    <a:pt x="108" y="80"/>
                    <a:pt x="106" y="82"/>
                  </a:cubicBezTo>
                  <a:cubicBezTo>
                    <a:pt x="105" y="83"/>
                    <a:pt x="106" y="85"/>
                    <a:pt x="107" y="87"/>
                  </a:cubicBezTo>
                  <a:cubicBezTo>
                    <a:pt x="107" y="89"/>
                    <a:pt x="105" y="89"/>
                    <a:pt x="103" y="92"/>
                  </a:cubicBezTo>
                  <a:cubicBezTo>
                    <a:pt x="102" y="95"/>
                    <a:pt x="103" y="97"/>
                    <a:pt x="101" y="98"/>
                  </a:cubicBezTo>
                  <a:cubicBezTo>
                    <a:pt x="100" y="98"/>
                    <a:pt x="97" y="102"/>
                    <a:pt x="95" y="103"/>
                  </a:cubicBezTo>
                  <a:cubicBezTo>
                    <a:pt x="93" y="104"/>
                    <a:pt x="97" y="108"/>
                    <a:pt x="97" y="108"/>
                  </a:cubicBezTo>
                  <a:cubicBezTo>
                    <a:pt x="97" y="108"/>
                    <a:pt x="95" y="112"/>
                    <a:pt x="94" y="113"/>
                  </a:cubicBezTo>
                  <a:cubicBezTo>
                    <a:pt x="94" y="114"/>
                    <a:pt x="89" y="117"/>
                    <a:pt x="88" y="118"/>
                  </a:cubicBezTo>
                  <a:cubicBezTo>
                    <a:pt x="87" y="119"/>
                    <a:pt x="87" y="122"/>
                    <a:pt x="87" y="123"/>
                  </a:cubicBezTo>
                  <a:cubicBezTo>
                    <a:pt x="86" y="124"/>
                    <a:pt x="94" y="122"/>
                    <a:pt x="94" y="122"/>
                  </a:cubicBezTo>
                  <a:cubicBezTo>
                    <a:pt x="94" y="122"/>
                    <a:pt x="89" y="126"/>
                    <a:pt x="87" y="129"/>
                  </a:cubicBezTo>
                  <a:cubicBezTo>
                    <a:pt x="85" y="132"/>
                    <a:pt x="85" y="135"/>
                    <a:pt x="85" y="137"/>
                  </a:cubicBezTo>
                  <a:cubicBezTo>
                    <a:pt x="86" y="138"/>
                    <a:pt x="88" y="142"/>
                    <a:pt x="88" y="142"/>
                  </a:cubicBezTo>
                  <a:cubicBezTo>
                    <a:pt x="93" y="142"/>
                    <a:pt x="93" y="142"/>
                    <a:pt x="93" y="142"/>
                  </a:cubicBezTo>
                  <a:cubicBezTo>
                    <a:pt x="93" y="142"/>
                    <a:pt x="87" y="146"/>
                    <a:pt x="82" y="151"/>
                  </a:cubicBezTo>
                  <a:cubicBezTo>
                    <a:pt x="78" y="156"/>
                    <a:pt x="77" y="162"/>
                    <a:pt x="75" y="165"/>
                  </a:cubicBezTo>
                  <a:cubicBezTo>
                    <a:pt x="72" y="168"/>
                    <a:pt x="74" y="170"/>
                    <a:pt x="74" y="172"/>
                  </a:cubicBezTo>
                  <a:cubicBezTo>
                    <a:pt x="73" y="174"/>
                    <a:pt x="72" y="181"/>
                    <a:pt x="71" y="185"/>
                  </a:cubicBezTo>
                  <a:cubicBezTo>
                    <a:pt x="70" y="189"/>
                    <a:pt x="63" y="190"/>
                    <a:pt x="63" y="192"/>
                  </a:cubicBezTo>
                  <a:cubicBezTo>
                    <a:pt x="63" y="194"/>
                    <a:pt x="61" y="205"/>
                    <a:pt x="61" y="205"/>
                  </a:cubicBezTo>
                  <a:cubicBezTo>
                    <a:pt x="61" y="205"/>
                    <a:pt x="73" y="206"/>
                    <a:pt x="75" y="206"/>
                  </a:cubicBezTo>
                  <a:cubicBezTo>
                    <a:pt x="77" y="206"/>
                    <a:pt x="82" y="203"/>
                    <a:pt x="84" y="198"/>
                  </a:cubicBezTo>
                  <a:cubicBezTo>
                    <a:pt x="85" y="194"/>
                    <a:pt x="81" y="189"/>
                    <a:pt x="81" y="189"/>
                  </a:cubicBezTo>
                  <a:cubicBezTo>
                    <a:pt x="81" y="189"/>
                    <a:pt x="88" y="181"/>
                    <a:pt x="89" y="178"/>
                  </a:cubicBezTo>
                  <a:cubicBezTo>
                    <a:pt x="91" y="176"/>
                    <a:pt x="94" y="173"/>
                    <a:pt x="94" y="168"/>
                  </a:cubicBezTo>
                  <a:cubicBezTo>
                    <a:pt x="94" y="163"/>
                    <a:pt x="96" y="160"/>
                    <a:pt x="97" y="156"/>
                  </a:cubicBezTo>
                  <a:cubicBezTo>
                    <a:pt x="98" y="153"/>
                    <a:pt x="104" y="150"/>
                    <a:pt x="108" y="147"/>
                  </a:cubicBezTo>
                  <a:cubicBezTo>
                    <a:pt x="112" y="145"/>
                    <a:pt x="113" y="142"/>
                    <a:pt x="111" y="139"/>
                  </a:cubicBezTo>
                  <a:cubicBezTo>
                    <a:pt x="109" y="136"/>
                    <a:pt x="109" y="130"/>
                    <a:pt x="108" y="125"/>
                  </a:cubicBezTo>
                  <a:cubicBezTo>
                    <a:pt x="107" y="121"/>
                    <a:pt x="107" y="116"/>
                    <a:pt x="107" y="113"/>
                  </a:cubicBezTo>
                  <a:cubicBezTo>
                    <a:pt x="108" y="110"/>
                    <a:pt x="110" y="112"/>
                    <a:pt x="113" y="112"/>
                  </a:cubicBezTo>
                  <a:cubicBezTo>
                    <a:pt x="117" y="112"/>
                    <a:pt x="119" y="104"/>
                    <a:pt x="122" y="101"/>
                  </a:cubicBezTo>
                  <a:cubicBezTo>
                    <a:pt x="126" y="98"/>
                    <a:pt x="134" y="94"/>
                    <a:pt x="137" y="93"/>
                  </a:cubicBezTo>
                  <a:cubicBezTo>
                    <a:pt x="139" y="92"/>
                    <a:pt x="142" y="87"/>
                    <a:pt x="144" y="86"/>
                  </a:cubicBezTo>
                  <a:cubicBezTo>
                    <a:pt x="145" y="85"/>
                    <a:pt x="155" y="82"/>
                    <a:pt x="155" y="82"/>
                  </a:cubicBezTo>
                  <a:cubicBezTo>
                    <a:pt x="155" y="82"/>
                    <a:pt x="145" y="89"/>
                    <a:pt x="144" y="90"/>
                  </a:cubicBezTo>
                  <a:cubicBezTo>
                    <a:pt x="144" y="91"/>
                    <a:pt x="139" y="95"/>
                    <a:pt x="135" y="97"/>
                  </a:cubicBezTo>
                  <a:cubicBezTo>
                    <a:pt x="132" y="100"/>
                    <a:pt x="127" y="103"/>
                    <a:pt x="124" y="105"/>
                  </a:cubicBezTo>
                  <a:cubicBezTo>
                    <a:pt x="120" y="108"/>
                    <a:pt x="118" y="112"/>
                    <a:pt x="117" y="117"/>
                  </a:cubicBezTo>
                  <a:cubicBezTo>
                    <a:pt x="115" y="123"/>
                    <a:pt x="113" y="128"/>
                    <a:pt x="114" y="130"/>
                  </a:cubicBezTo>
                  <a:cubicBezTo>
                    <a:pt x="115" y="133"/>
                    <a:pt x="120" y="139"/>
                    <a:pt x="120" y="139"/>
                  </a:cubicBezTo>
                  <a:cubicBezTo>
                    <a:pt x="120" y="139"/>
                    <a:pt x="121" y="138"/>
                    <a:pt x="121" y="136"/>
                  </a:cubicBezTo>
                  <a:cubicBezTo>
                    <a:pt x="121" y="134"/>
                    <a:pt x="122" y="132"/>
                    <a:pt x="123" y="129"/>
                  </a:cubicBezTo>
                  <a:cubicBezTo>
                    <a:pt x="125" y="126"/>
                    <a:pt x="126" y="122"/>
                    <a:pt x="126" y="122"/>
                  </a:cubicBezTo>
                  <a:cubicBezTo>
                    <a:pt x="126" y="122"/>
                    <a:pt x="127" y="125"/>
                    <a:pt x="128" y="127"/>
                  </a:cubicBezTo>
                  <a:cubicBezTo>
                    <a:pt x="129" y="129"/>
                    <a:pt x="131" y="130"/>
                    <a:pt x="133" y="128"/>
                  </a:cubicBezTo>
                  <a:cubicBezTo>
                    <a:pt x="135" y="127"/>
                    <a:pt x="133" y="119"/>
                    <a:pt x="133" y="119"/>
                  </a:cubicBezTo>
                  <a:cubicBezTo>
                    <a:pt x="133" y="119"/>
                    <a:pt x="135" y="126"/>
                    <a:pt x="136" y="128"/>
                  </a:cubicBezTo>
                  <a:cubicBezTo>
                    <a:pt x="136" y="129"/>
                    <a:pt x="136" y="136"/>
                    <a:pt x="137" y="137"/>
                  </a:cubicBezTo>
                  <a:cubicBezTo>
                    <a:pt x="138" y="138"/>
                    <a:pt x="140" y="134"/>
                    <a:pt x="142" y="132"/>
                  </a:cubicBezTo>
                  <a:cubicBezTo>
                    <a:pt x="145" y="130"/>
                    <a:pt x="146" y="127"/>
                    <a:pt x="148" y="123"/>
                  </a:cubicBezTo>
                  <a:cubicBezTo>
                    <a:pt x="149" y="119"/>
                    <a:pt x="152" y="118"/>
                    <a:pt x="153" y="119"/>
                  </a:cubicBezTo>
                  <a:cubicBezTo>
                    <a:pt x="154" y="119"/>
                    <a:pt x="156" y="124"/>
                    <a:pt x="158" y="124"/>
                  </a:cubicBezTo>
                  <a:cubicBezTo>
                    <a:pt x="161" y="123"/>
                    <a:pt x="159" y="118"/>
                    <a:pt x="159" y="120"/>
                  </a:cubicBezTo>
                  <a:cubicBezTo>
                    <a:pt x="160" y="121"/>
                    <a:pt x="163" y="123"/>
                    <a:pt x="165" y="125"/>
                  </a:cubicBezTo>
                  <a:cubicBezTo>
                    <a:pt x="167" y="124"/>
                    <a:pt x="167" y="124"/>
                    <a:pt x="167" y="124"/>
                  </a:cubicBezTo>
                  <a:cubicBezTo>
                    <a:pt x="167" y="120"/>
                    <a:pt x="167" y="120"/>
                    <a:pt x="167" y="120"/>
                  </a:cubicBezTo>
                  <a:cubicBezTo>
                    <a:pt x="171" y="120"/>
                    <a:pt x="171" y="120"/>
                    <a:pt x="171" y="120"/>
                  </a:cubicBezTo>
                  <a:cubicBezTo>
                    <a:pt x="177" y="116"/>
                    <a:pt x="177" y="116"/>
                    <a:pt x="177" y="116"/>
                  </a:cubicBezTo>
                  <a:cubicBezTo>
                    <a:pt x="171" y="110"/>
                    <a:pt x="171" y="110"/>
                    <a:pt x="171" y="110"/>
                  </a:cubicBezTo>
                  <a:cubicBezTo>
                    <a:pt x="169" y="99"/>
                    <a:pt x="169" y="99"/>
                    <a:pt x="169" y="99"/>
                  </a:cubicBezTo>
                  <a:cubicBezTo>
                    <a:pt x="169" y="78"/>
                    <a:pt x="169" y="78"/>
                    <a:pt x="169" y="78"/>
                  </a:cubicBezTo>
                  <a:cubicBezTo>
                    <a:pt x="164" y="69"/>
                    <a:pt x="164" y="69"/>
                    <a:pt x="164" y="69"/>
                  </a:cubicBezTo>
                  <a:cubicBezTo>
                    <a:pt x="184" y="57"/>
                    <a:pt x="184" y="57"/>
                    <a:pt x="184" y="57"/>
                  </a:cubicBezTo>
                  <a:close/>
                  <a:moveTo>
                    <a:pt x="44" y="1"/>
                  </a:moveTo>
                  <a:cubicBezTo>
                    <a:pt x="32" y="8"/>
                    <a:pt x="32" y="8"/>
                    <a:pt x="32" y="8"/>
                  </a:cubicBezTo>
                  <a:cubicBezTo>
                    <a:pt x="32" y="8"/>
                    <a:pt x="28" y="10"/>
                    <a:pt x="30" y="12"/>
                  </a:cubicBezTo>
                  <a:cubicBezTo>
                    <a:pt x="32" y="15"/>
                    <a:pt x="43" y="10"/>
                    <a:pt x="47" y="7"/>
                  </a:cubicBezTo>
                  <a:cubicBezTo>
                    <a:pt x="50" y="3"/>
                    <a:pt x="52" y="1"/>
                    <a:pt x="51" y="1"/>
                  </a:cubicBezTo>
                  <a:cubicBezTo>
                    <a:pt x="49" y="0"/>
                    <a:pt x="44" y="1"/>
                    <a:pt x="44" y="1"/>
                  </a:cubicBezTo>
                  <a:close/>
                  <a:moveTo>
                    <a:pt x="21" y="15"/>
                  </a:moveTo>
                  <a:cubicBezTo>
                    <a:pt x="20" y="15"/>
                    <a:pt x="16" y="18"/>
                    <a:pt x="13" y="18"/>
                  </a:cubicBezTo>
                  <a:cubicBezTo>
                    <a:pt x="9" y="17"/>
                    <a:pt x="0" y="14"/>
                    <a:pt x="2" y="20"/>
                  </a:cubicBezTo>
                  <a:cubicBezTo>
                    <a:pt x="4" y="25"/>
                    <a:pt x="7" y="30"/>
                    <a:pt x="12" y="26"/>
                  </a:cubicBezTo>
                  <a:cubicBezTo>
                    <a:pt x="17" y="22"/>
                    <a:pt x="21" y="22"/>
                    <a:pt x="24" y="19"/>
                  </a:cubicBezTo>
                  <a:cubicBezTo>
                    <a:pt x="27" y="15"/>
                    <a:pt x="21" y="15"/>
                    <a:pt x="21" y="15"/>
                  </a:cubicBezTo>
                  <a:close/>
                  <a:moveTo>
                    <a:pt x="86" y="59"/>
                  </a:moveTo>
                  <a:cubicBezTo>
                    <a:pt x="86" y="59"/>
                    <a:pt x="77" y="61"/>
                    <a:pt x="73" y="64"/>
                  </a:cubicBezTo>
                  <a:cubicBezTo>
                    <a:pt x="69" y="66"/>
                    <a:pt x="64" y="62"/>
                    <a:pt x="59" y="61"/>
                  </a:cubicBezTo>
                  <a:cubicBezTo>
                    <a:pt x="55" y="61"/>
                    <a:pt x="53" y="63"/>
                    <a:pt x="49" y="62"/>
                  </a:cubicBezTo>
                  <a:cubicBezTo>
                    <a:pt x="44" y="60"/>
                    <a:pt x="45" y="54"/>
                    <a:pt x="47" y="52"/>
                  </a:cubicBezTo>
                  <a:cubicBezTo>
                    <a:pt x="49" y="49"/>
                    <a:pt x="52" y="55"/>
                    <a:pt x="56" y="56"/>
                  </a:cubicBezTo>
                  <a:cubicBezTo>
                    <a:pt x="59" y="56"/>
                    <a:pt x="74" y="52"/>
                    <a:pt x="74" y="52"/>
                  </a:cubicBezTo>
                  <a:cubicBezTo>
                    <a:pt x="74" y="52"/>
                    <a:pt x="64" y="51"/>
                    <a:pt x="61" y="49"/>
                  </a:cubicBezTo>
                  <a:cubicBezTo>
                    <a:pt x="58" y="46"/>
                    <a:pt x="68" y="41"/>
                    <a:pt x="70" y="40"/>
                  </a:cubicBezTo>
                  <a:cubicBezTo>
                    <a:pt x="72" y="38"/>
                    <a:pt x="78" y="35"/>
                    <a:pt x="78" y="35"/>
                  </a:cubicBezTo>
                  <a:cubicBezTo>
                    <a:pt x="78" y="35"/>
                    <a:pt x="70" y="36"/>
                    <a:pt x="69" y="35"/>
                  </a:cubicBezTo>
                  <a:cubicBezTo>
                    <a:pt x="68" y="33"/>
                    <a:pt x="67" y="30"/>
                    <a:pt x="64" y="26"/>
                  </a:cubicBezTo>
                  <a:cubicBezTo>
                    <a:pt x="60" y="23"/>
                    <a:pt x="56" y="22"/>
                    <a:pt x="59" y="20"/>
                  </a:cubicBezTo>
                  <a:cubicBezTo>
                    <a:pt x="63" y="19"/>
                    <a:pt x="57" y="15"/>
                    <a:pt x="60" y="15"/>
                  </a:cubicBezTo>
                  <a:cubicBezTo>
                    <a:pt x="62" y="14"/>
                    <a:pt x="74" y="12"/>
                    <a:pt x="76" y="13"/>
                  </a:cubicBezTo>
                  <a:cubicBezTo>
                    <a:pt x="78" y="13"/>
                    <a:pt x="80" y="19"/>
                    <a:pt x="83" y="24"/>
                  </a:cubicBezTo>
                  <a:cubicBezTo>
                    <a:pt x="85" y="29"/>
                    <a:pt x="84" y="31"/>
                    <a:pt x="86" y="32"/>
                  </a:cubicBezTo>
                  <a:cubicBezTo>
                    <a:pt x="88" y="34"/>
                    <a:pt x="95" y="37"/>
                    <a:pt x="97" y="39"/>
                  </a:cubicBezTo>
                  <a:cubicBezTo>
                    <a:pt x="98" y="40"/>
                    <a:pt x="103" y="46"/>
                    <a:pt x="103" y="47"/>
                  </a:cubicBezTo>
                  <a:cubicBezTo>
                    <a:pt x="104" y="49"/>
                    <a:pt x="101" y="54"/>
                    <a:pt x="101" y="54"/>
                  </a:cubicBezTo>
                  <a:cubicBezTo>
                    <a:pt x="95" y="54"/>
                    <a:pt x="95" y="54"/>
                    <a:pt x="95" y="54"/>
                  </a:cubicBezTo>
                  <a:cubicBezTo>
                    <a:pt x="98" y="58"/>
                    <a:pt x="98" y="58"/>
                    <a:pt x="98" y="58"/>
                  </a:cubicBezTo>
                  <a:cubicBezTo>
                    <a:pt x="85" y="63"/>
                    <a:pt x="85" y="63"/>
                    <a:pt x="85" y="63"/>
                  </a:cubicBezTo>
                  <a:cubicBezTo>
                    <a:pt x="86" y="59"/>
                    <a:pt x="86" y="59"/>
                    <a:pt x="86" y="59"/>
                  </a:cubicBezTo>
                  <a:close/>
                  <a:moveTo>
                    <a:pt x="52" y="87"/>
                  </a:moveTo>
                  <a:cubicBezTo>
                    <a:pt x="51" y="87"/>
                    <a:pt x="47" y="93"/>
                    <a:pt x="46" y="97"/>
                  </a:cubicBezTo>
                  <a:cubicBezTo>
                    <a:pt x="45" y="101"/>
                    <a:pt x="53" y="94"/>
                    <a:pt x="53" y="94"/>
                  </a:cubicBezTo>
                  <a:cubicBezTo>
                    <a:pt x="53" y="94"/>
                    <a:pt x="57" y="89"/>
                    <a:pt x="58" y="87"/>
                  </a:cubicBezTo>
                  <a:cubicBezTo>
                    <a:pt x="58" y="85"/>
                    <a:pt x="52" y="87"/>
                    <a:pt x="52" y="87"/>
                  </a:cubicBezTo>
                  <a:close/>
                  <a:moveTo>
                    <a:pt x="35" y="114"/>
                  </a:moveTo>
                  <a:cubicBezTo>
                    <a:pt x="35" y="114"/>
                    <a:pt x="27" y="120"/>
                    <a:pt x="25" y="119"/>
                  </a:cubicBezTo>
                  <a:cubicBezTo>
                    <a:pt x="24" y="118"/>
                    <a:pt x="22" y="129"/>
                    <a:pt x="21" y="129"/>
                  </a:cubicBezTo>
                  <a:cubicBezTo>
                    <a:pt x="20" y="130"/>
                    <a:pt x="17" y="141"/>
                    <a:pt x="17" y="141"/>
                  </a:cubicBezTo>
                  <a:cubicBezTo>
                    <a:pt x="17" y="141"/>
                    <a:pt x="27" y="137"/>
                    <a:pt x="29" y="133"/>
                  </a:cubicBezTo>
                  <a:cubicBezTo>
                    <a:pt x="30" y="129"/>
                    <a:pt x="33" y="128"/>
                    <a:pt x="33" y="128"/>
                  </a:cubicBezTo>
                  <a:cubicBezTo>
                    <a:pt x="39" y="132"/>
                    <a:pt x="39" y="132"/>
                    <a:pt x="39" y="132"/>
                  </a:cubicBezTo>
                  <a:cubicBezTo>
                    <a:pt x="39" y="132"/>
                    <a:pt x="33" y="133"/>
                    <a:pt x="34" y="137"/>
                  </a:cubicBezTo>
                  <a:cubicBezTo>
                    <a:pt x="34" y="140"/>
                    <a:pt x="35" y="141"/>
                    <a:pt x="34" y="145"/>
                  </a:cubicBezTo>
                  <a:cubicBezTo>
                    <a:pt x="33" y="148"/>
                    <a:pt x="27" y="146"/>
                    <a:pt x="28" y="154"/>
                  </a:cubicBezTo>
                  <a:cubicBezTo>
                    <a:pt x="29" y="161"/>
                    <a:pt x="35" y="151"/>
                    <a:pt x="37" y="151"/>
                  </a:cubicBezTo>
                  <a:cubicBezTo>
                    <a:pt x="40" y="152"/>
                    <a:pt x="49" y="153"/>
                    <a:pt x="52" y="148"/>
                  </a:cubicBezTo>
                  <a:cubicBezTo>
                    <a:pt x="55" y="143"/>
                    <a:pt x="55" y="142"/>
                    <a:pt x="54" y="138"/>
                  </a:cubicBezTo>
                  <a:cubicBezTo>
                    <a:pt x="53" y="134"/>
                    <a:pt x="51" y="129"/>
                    <a:pt x="51" y="127"/>
                  </a:cubicBezTo>
                  <a:cubicBezTo>
                    <a:pt x="52" y="126"/>
                    <a:pt x="55" y="110"/>
                    <a:pt x="55" y="110"/>
                  </a:cubicBezTo>
                  <a:cubicBezTo>
                    <a:pt x="39" y="116"/>
                    <a:pt x="39" y="116"/>
                    <a:pt x="39" y="116"/>
                  </a:cubicBezTo>
                  <a:cubicBezTo>
                    <a:pt x="36" y="120"/>
                    <a:pt x="36" y="120"/>
                    <a:pt x="36" y="120"/>
                  </a:cubicBezTo>
                  <a:cubicBezTo>
                    <a:pt x="35" y="114"/>
                    <a:pt x="35" y="114"/>
                    <a:pt x="35" y="114"/>
                  </a:cubicBezTo>
                  <a:close/>
                  <a:moveTo>
                    <a:pt x="65" y="109"/>
                  </a:moveTo>
                  <a:cubicBezTo>
                    <a:pt x="66" y="104"/>
                    <a:pt x="66" y="104"/>
                    <a:pt x="66" y="104"/>
                  </a:cubicBezTo>
                  <a:cubicBezTo>
                    <a:pt x="73" y="95"/>
                    <a:pt x="73" y="95"/>
                    <a:pt x="73" y="95"/>
                  </a:cubicBezTo>
                  <a:cubicBezTo>
                    <a:pt x="89" y="88"/>
                    <a:pt x="89" y="88"/>
                    <a:pt x="89" y="88"/>
                  </a:cubicBezTo>
                  <a:cubicBezTo>
                    <a:pt x="93" y="83"/>
                    <a:pt x="93" y="83"/>
                    <a:pt x="93" y="83"/>
                  </a:cubicBezTo>
                  <a:cubicBezTo>
                    <a:pt x="96" y="78"/>
                    <a:pt x="96" y="78"/>
                    <a:pt x="96" y="78"/>
                  </a:cubicBezTo>
                  <a:cubicBezTo>
                    <a:pt x="96" y="78"/>
                    <a:pt x="93" y="88"/>
                    <a:pt x="93" y="90"/>
                  </a:cubicBezTo>
                  <a:cubicBezTo>
                    <a:pt x="92" y="92"/>
                    <a:pt x="93" y="93"/>
                    <a:pt x="89" y="96"/>
                  </a:cubicBezTo>
                  <a:cubicBezTo>
                    <a:pt x="86" y="100"/>
                    <a:pt x="81" y="107"/>
                    <a:pt x="80" y="108"/>
                  </a:cubicBezTo>
                  <a:cubicBezTo>
                    <a:pt x="78" y="109"/>
                    <a:pt x="74" y="113"/>
                    <a:pt x="72" y="117"/>
                  </a:cubicBezTo>
                  <a:cubicBezTo>
                    <a:pt x="70" y="120"/>
                    <a:pt x="71" y="122"/>
                    <a:pt x="68" y="124"/>
                  </a:cubicBezTo>
                  <a:cubicBezTo>
                    <a:pt x="66" y="126"/>
                    <a:pt x="63" y="132"/>
                    <a:pt x="63" y="132"/>
                  </a:cubicBezTo>
                  <a:cubicBezTo>
                    <a:pt x="63" y="132"/>
                    <a:pt x="58" y="133"/>
                    <a:pt x="57" y="130"/>
                  </a:cubicBezTo>
                  <a:cubicBezTo>
                    <a:pt x="56" y="128"/>
                    <a:pt x="58" y="120"/>
                    <a:pt x="59" y="117"/>
                  </a:cubicBezTo>
                  <a:cubicBezTo>
                    <a:pt x="60" y="114"/>
                    <a:pt x="61" y="112"/>
                    <a:pt x="62" y="111"/>
                  </a:cubicBezTo>
                  <a:cubicBezTo>
                    <a:pt x="63" y="111"/>
                    <a:pt x="65" y="109"/>
                    <a:pt x="65" y="109"/>
                  </a:cubicBezTo>
                  <a:close/>
                  <a:moveTo>
                    <a:pt x="126" y="133"/>
                  </a:moveTo>
                  <a:cubicBezTo>
                    <a:pt x="127" y="131"/>
                    <a:pt x="127" y="131"/>
                    <a:pt x="127" y="131"/>
                  </a:cubicBezTo>
                  <a:cubicBezTo>
                    <a:pt x="127" y="131"/>
                    <a:pt x="130" y="136"/>
                    <a:pt x="132" y="140"/>
                  </a:cubicBezTo>
                  <a:cubicBezTo>
                    <a:pt x="134" y="143"/>
                    <a:pt x="135" y="149"/>
                    <a:pt x="135" y="153"/>
                  </a:cubicBezTo>
                  <a:cubicBezTo>
                    <a:pt x="134" y="156"/>
                    <a:pt x="132" y="156"/>
                    <a:pt x="132" y="156"/>
                  </a:cubicBezTo>
                  <a:cubicBezTo>
                    <a:pt x="132" y="156"/>
                    <a:pt x="130" y="156"/>
                    <a:pt x="130" y="154"/>
                  </a:cubicBezTo>
                  <a:cubicBezTo>
                    <a:pt x="129" y="152"/>
                    <a:pt x="127" y="146"/>
                    <a:pt x="126" y="144"/>
                  </a:cubicBezTo>
                  <a:cubicBezTo>
                    <a:pt x="125" y="141"/>
                    <a:pt x="126" y="134"/>
                    <a:pt x="126" y="133"/>
                  </a:cubicBezTo>
                  <a:close/>
                  <a:moveTo>
                    <a:pt x="110" y="156"/>
                  </a:moveTo>
                  <a:cubicBezTo>
                    <a:pt x="110" y="156"/>
                    <a:pt x="114" y="156"/>
                    <a:pt x="116" y="156"/>
                  </a:cubicBezTo>
                  <a:cubicBezTo>
                    <a:pt x="119" y="157"/>
                    <a:pt x="120" y="159"/>
                    <a:pt x="121" y="166"/>
                  </a:cubicBezTo>
                  <a:cubicBezTo>
                    <a:pt x="122" y="173"/>
                    <a:pt x="120" y="174"/>
                    <a:pt x="120" y="175"/>
                  </a:cubicBezTo>
                  <a:cubicBezTo>
                    <a:pt x="120" y="175"/>
                    <a:pt x="123" y="179"/>
                    <a:pt x="123" y="179"/>
                  </a:cubicBezTo>
                  <a:cubicBezTo>
                    <a:pt x="120" y="186"/>
                    <a:pt x="120" y="186"/>
                    <a:pt x="120" y="186"/>
                  </a:cubicBezTo>
                  <a:cubicBezTo>
                    <a:pt x="120" y="186"/>
                    <a:pt x="121" y="191"/>
                    <a:pt x="119" y="195"/>
                  </a:cubicBezTo>
                  <a:cubicBezTo>
                    <a:pt x="117" y="199"/>
                    <a:pt x="105" y="195"/>
                    <a:pt x="103" y="193"/>
                  </a:cubicBezTo>
                  <a:cubicBezTo>
                    <a:pt x="100" y="190"/>
                    <a:pt x="101" y="182"/>
                    <a:pt x="102" y="179"/>
                  </a:cubicBezTo>
                  <a:cubicBezTo>
                    <a:pt x="102" y="177"/>
                    <a:pt x="102" y="173"/>
                    <a:pt x="102" y="167"/>
                  </a:cubicBezTo>
                  <a:cubicBezTo>
                    <a:pt x="102" y="162"/>
                    <a:pt x="108" y="158"/>
                    <a:pt x="110" y="156"/>
                  </a:cubicBez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p:nvSpPr>
          <p:spPr bwMode="auto">
            <a:xfrm>
              <a:off x="3647" y="1148"/>
              <a:ext cx="67" cy="43"/>
            </a:xfrm>
            <a:custGeom>
              <a:avLst/>
              <a:gdLst>
                <a:gd name="T0" fmla="*/ 15 w 23"/>
                <a:gd name="T1" fmla="*/ 1 h 15"/>
                <a:gd name="T2" fmla="*/ 15 w 23"/>
                <a:gd name="T3" fmla="*/ 1 h 15"/>
                <a:gd name="T4" fmla="*/ 3 w 23"/>
                <a:gd name="T5" fmla="*/ 8 h 15"/>
                <a:gd name="T6" fmla="*/ 0 w 23"/>
                <a:gd name="T7" fmla="*/ 11 h 15"/>
                <a:gd name="T8" fmla="*/ 1 w 23"/>
                <a:gd name="T9" fmla="*/ 13 h 15"/>
                <a:gd name="T10" fmla="*/ 18 w 23"/>
                <a:gd name="T11" fmla="*/ 7 h 15"/>
                <a:gd name="T12" fmla="*/ 19 w 23"/>
                <a:gd name="T13" fmla="*/ 6 h 15"/>
                <a:gd name="T14" fmla="*/ 22 w 23"/>
                <a:gd name="T15" fmla="*/ 1 h 15"/>
                <a:gd name="T16" fmla="*/ 22 w 23"/>
                <a:gd name="T17" fmla="*/ 0 h 15"/>
                <a:gd name="T18" fmla="*/ 15 w 23"/>
                <a:gd name="T19" fmla="*/ 1 h 15"/>
                <a:gd name="T20" fmla="*/ 21 w 23"/>
                <a:gd name="T21" fmla="*/ 1 h 15"/>
                <a:gd name="T22" fmla="*/ 22 w 23"/>
                <a:gd name="T23" fmla="*/ 1 h 15"/>
                <a:gd name="T24" fmla="*/ 18 w 23"/>
                <a:gd name="T25" fmla="*/ 5 h 15"/>
                <a:gd name="T26" fmla="*/ 17 w 23"/>
                <a:gd name="T27" fmla="*/ 6 h 15"/>
                <a:gd name="T28" fmla="*/ 1 w 23"/>
                <a:gd name="T29" fmla="*/ 12 h 15"/>
                <a:gd name="T30" fmla="*/ 1 w 23"/>
                <a:gd name="T31" fmla="*/ 11 h 15"/>
                <a:gd name="T32" fmla="*/ 1 w 23"/>
                <a:gd name="T33" fmla="*/ 11 h 15"/>
                <a:gd name="T34" fmla="*/ 3 w 23"/>
                <a:gd name="T35" fmla="*/ 9 h 15"/>
                <a:gd name="T36" fmla="*/ 15 w 23"/>
                <a:gd name="T37" fmla="*/ 2 h 15"/>
                <a:gd name="T38" fmla="*/ 21 w 23"/>
                <a:gd name="T3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5">
                  <a:moveTo>
                    <a:pt x="15" y="1"/>
                  </a:moveTo>
                  <a:cubicBezTo>
                    <a:pt x="15" y="1"/>
                    <a:pt x="15" y="1"/>
                    <a:pt x="15" y="1"/>
                  </a:cubicBezTo>
                  <a:cubicBezTo>
                    <a:pt x="3" y="8"/>
                    <a:pt x="3" y="8"/>
                    <a:pt x="3" y="8"/>
                  </a:cubicBezTo>
                  <a:cubicBezTo>
                    <a:pt x="3" y="8"/>
                    <a:pt x="0" y="9"/>
                    <a:pt x="0" y="11"/>
                  </a:cubicBezTo>
                  <a:cubicBezTo>
                    <a:pt x="0" y="11"/>
                    <a:pt x="0" y="12"/>
                    <a:pt x="1" y="13"/>
                  </a:cubicBezTo>
                  <a:cubicBezTo>
                    <a:pt x="3" y="15"/>
                    <a:pt x="14" y="11"/>
                    <a:pt x="18" y="7"/>
                  </a:cubicBezTo>
                  <a:cubicBezTo>
                    <a:pt x="19" y="6"/>
                    <a:pt x="19" y="6"/>
                    <a:pt x="19" y="6"/>
                  </a:cubicBezTo>
                  <a:cubicBezTo>
                    <a:pt x="21" y="3"/>
                    <a:pt x="23" y="2"/>
                    <a:pt x="22" y="1"/>
                  </a:cubicBezTo>
                  <a:cubicBezTo>
                    <a:pt x="22" y="1"/>
                    <a:pt x="22" y="0"/>
                    <a:pt x="22" y="0"/>
                  </a:cubicBezTo>
                  <a:cubicBezTo>
                    <a:pt x="20" y="0"/>
                    <a:pt x="15" y="1"/>
                    <a:pt x="15" y="1"/>
                  </a:cubicBezTo>
                  <a:close/>
                  <a:moveTo>
                    <a:pt x="21" y="1"/>
                  </a:moveTo>
                  <a:cubicBezTo>
                    <a:pt x="22" y="1"/>
                    <a:pt x="22" y="1"/>
                    <a:pt x="22" y="1"/>
                  </a:cubicBezTo>
                  <a:cubicBezTo>
                    <a:pt x="22" y="2"/>
                    <a:pt x="20" y="3"/>
                    <a:pt x="18" y="5"/>
                  </a:cubicBezTo>
                  <a:cubicBezTo>
                    <a:pt x="17" y="6"/>
                    <a:pt x="17" y="6"/>
                    <a:pt x="17" y="6"/>
                  </a:cubicBezTo>
                  <a:cubicBezTo>
                    <a:pt x="13" y="10"/>
                    <a:pt x="3" y="14"/>
                    <a:pt x="1" y="12"/>
                  </a:cubicBezTo>
                  <a:cubicBezTo>
                    <a:pt x="1" y="12"/>
                    <a:pt x="1" y="11"/>
                    <a:pt x="1" y="11"/>
                  </a:cubicBezTo>
                  <a:cubicBezTo>
                    <a:pt x="1" y="11"/>
                    <a:pt x="1" y="11"/>
                    <a:pt x="1" y="11"/>
                  </a:cubicBezTo>
                  <a:cubicBezTo>
                    <a:pt x="1" y="10"/>
                    <a:pt x="3" y="9"/>
                    <a:pt x="3" y="9"/>
                  </a:cubicBezTo>
                  <a:cubicBezTo>
                    <a:pt x="3" y="9"/>
                    <a:pt x="15" y="2"/>
                    <a:pt x="15" y="2"/>
                  </a:cubicBezTo>
                  <a:cubicBezTo>
                    <a:pt x="16" y="1"/>
                    <a:pt x="20" y="1"/>
                    <a:pt x="21"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EditPoints="1"/>
            </p:cNvSpPr>
            <p:nvPr/>
          </p:nvSpPr>
          <p:spPr bwMode="auto">
            <a:xfrm>
              <a:off x="3565" y="1191"/>
              <a:ext cx="70" cy="38"/>
            </a:xfrm>
            <a:custGeom>
              <a:avLst/>
              <a:gdLst>
                <a:gd name="T0" fmla="*/ 20 w 24"/>
                <a:gd name="T1" fmla="*/ 0 h 13"/>
                <a:gd name="T2" fmla="*/ 18 w 24"/>
                <a:gd name="T3" fmla="*/ 1 h 13"/>
                <a:gd name="T4" fmla="*/ 12 w 24"/>
                <a:gd name="T5" fmla="*/ 2 h 13"/>
                <a:gd name="T6" fmla="*/ 10 w 24"/>
                <a:gd name="T7" fmla="*/ 2 h 13"/>
                <a:gd name="T8" fmla="*/ 1 w 24"/>
                <a:gd name="T9" fmla="*/ 2 h 13"/>
                <a:gd name="T10" fmla="*/ 0 w 24"/>
                <a:gd name="T11" fmla="*/ 5 h 13"/>
                <a:gd name="T12" fmla="*/ 6 w 24"/>
                <a:gd name="T13" fmla="*/ 12 h 13"/>
                <a:gd name="T14" fmla="*/ 11 w 24"/>
                <a:gd name="T15" fmla="*/ 11 h 13"/>
                <a:gd name="T16" fmla="*/ 17 w 24"/>
                <a:gd name="T17" fmla="*/ 7 h 13"/>
                <a:gd name="T18" fmla="*/ 23 w 24"/>
                <a:gd name="T19" fmla="*/ 4 h 13"/>
                <a:gd name="T20" fmla="*/ 24 w 24"/>
                <a:gd name="T21" fmla="*/ 1 h 13"/>
                <a:gd name="T22" fmla="*/ 20 w 24"/>
                <a:gd name="T23" fmla="*/ 0 h 13"/>
                <a:gd name="T24" fmla="*/ 20 w 24"/>
                <a:gd name="T25" fmla="*/ 0 h 13"/>
                <a:gd name="T26" fmla="*/ 20 w 24"/>
                <a:gd name="T27" fmla="*/ 0 h 13"/>
                <a:gd name="T28" fmla="*/ 20 w 24"/>
                <a:gd name="T29" fmla="*/ 0 h 13"/>
                <a:gd name="T30" fmla="*/ 20 w 24"/>
                <a:gd name="T31" fmla="*/ 1 h 13"/>
                <a:gd name="T32" fmla="*/ 24 w 24"/>
                <a:gd name="T33" fmla="*/ 1 h 13"/>
                <a:gd name="T34" fmla="*/ 23 w 24"/>
                <a:gd name="T35" fmla="*/ 3 h 13"/>
                <a:gd name="T36" fmla="*/ 17 w 24"/>
                <a:gd name="T37" fmla="*/ 7 h 13"/>
                <a:gd name="T38" fmla="*/ 11 w 24"/>
                <a:gd name="T39" fmla="*/ 10 h 13"/>
                <a:gd name="T40" fmla="*/ 6 w 24"/>
                <a:gd name="T41" fmla="*/ 12 h 13"/>
                <a:gd name="T42" fmla="*/ 1 w 24"/>
                <a:gd name="T43" fmla="*/ 5 h 13"/>
                <a:gd name="T44" fmla="*/ 1 w 24"/>
                <a:gd name="T45" fmla="*/ 2 h 13"/>
                <a:gd name="T46" fmla="*/ 10 w 24"/>
                <a:gd name="T47" fmla="*/ 3 h 13"/>
                <a:gd name="T48" fmla="*/ 12 w 24"/>
                <a:gd name="T49" fmla="*/ 3 h 13"/>
                <a:gd name="T50" fmla="*/ 18 w 24"/>
                <a:gd name="T51" fmla="*/ 1 h 13"/>
                <a:gd name="T52" fmla="*/ 20 w 24"/>
                <a:gd name="T53" fmla="*/ 1 h 13"/>
                <a:gd name="T54" fmla="*/ 20 w 24"/>
                <a:gd name="T5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13">
                  <a:moveTo>
                    <a:pt x="20" y="0"/>
                  </a:moveTo>
                  <a:cubicBezTo>
                    <a:pt x="19" y="0"/>
                    <a:pt x="19" y="0"/>
                    <a:pt x="18" y="1"/>
                  </a:cubicBezTo>
                  <a:cubicBezTo>
                    <a:pt x="16" y="2"/>
                    <a:pt x="14" y="3"/>
                    <a:pt x="12" y="2"/>
                  </a:cubicBezTo>
                  <a:cubicBezTo>
                    <a:pt x="10" y="2"/>
                    <a:pt x="10" y="2"/>
                    <a:pt x="10" y="2"/>
                  </a:cubicBezTo>
                  <a:cubicBezTo>
                    <a:pt x="7" y="1"/>
                    <a:pt x="2" y="0"/>
                    <a:pt x="1" y="2"/>
                  </a:cubicBezTo>
                  <a:cubicBezTo>
                    <a:pt x="0" y="3"/>
                    <a:pt x="0" y="4"/>
                    <a:pt x="0" y="5"/>
                  </a:cubicBezTo>
                  <a:cubicBezTo>
                    <a:pt x="1" y="8"/>
                    <a:pt x="3" y="11"/>
                    <a:pt x="6" y="12"/>
                  </a:cubicBezTo>
                  <a:cubicBezTo>
                    <a:pt x="7" y="13"/>
                    <a:pt x="9" y="12"/>
                    <a:pt x="11" y="11"/>
                  </a:cubicBezTo>
                  <a:cubicBezTo>
                    <a:pt x="13" y="9"/>
                    <a:pt x="15" y="8"/>
                    <a:pt x="17" y="7"/>
                  </a:cubicBezTo>
                  <a:cubicBezTo>
                    <a:pt x="20" y="6"/>
                    <a:pt x="22" y="6"/>
                    <a:pt x="23" y="4"/>
                  </a:cubicBezTo>
                  <a:cubicBezTo>
                    <a:pt x="24" y="3"/>
                    <a:pt x="24" y="2"/>
                    <a:pt x="24" y="1"/>
                  </a:cubicBezTo>
                  <a:cubicBezTo>
                    <a:pt x="23" y="0"/>
                    <a:pt x="20" y="0"/>
                    <a:pt x="20" y="0"/>
                  </a:cubicBezTo>
                  <a:close/>
                  <a:moveTo>
                    <a:pt x="20" y="0"/>
                  </a:moveTo>
                  <a:cubicBezTo>
                    <a:pt x="20" y="0"/>
                    <a:pt x="20" y="0"/>
                    <a:pt x="20" y="0"/>
                  </a:cubicBezTo>
                  <a:cubicBezTo>
                    <a:pt x="20" y="0"/>
                    <a:pt x="20" y="0"/>
                    <a:pt x="20" y="0"/>
                  </a:cubicBezTo>
                  <a:close/>
                  <a:moveTo>
                    <a:pt x="20" y="1"/>
                  </a:moveTo>
                  <a:cubicBezTo>
                    <a:pt x="21" y="1"/>
                    <a:pt x="23" y="1"/>
                    <a:pt x="24" y="1"/>
                  </a:cubicBezTo>
                  <a:cubicBezTo>
                    <a:pt x="24" y="2"/>
                    <a:pt x="23" y="3"/>
                    <a:pt x="23" y="3"/>
                  </a:cubicBezTo>
                  <a:cubicBezTo>
                    <a:pt x="21" y="5"/>
                    <a:pt x="19" y="6"/>
                    <a:pt x="17" y="7"/>
                  </a:cubicBezTo>
                  <a:cubicBezTo>
                    <a:pt x="15" y="8"/>
                    <a:pt x="13" y="8"/>
                    <a:pt x="11" y="10"/>
                  </a:cubicBezTo>
                  <a:cubicBezTo>
                    <a:pt x="9" y="12"/>
                    <a:pt x="7" y="12"/>
                    <a:pt x="6" y="12"/>
                  </a:cubicBezTo>
                  <a:cubicBezTo>
                    <a:pt x="4" y="11"/>
                    <a:pt x="2" y="7"/>
                    <a:pt x="1" y="5"/>
                  </a:cubicBezTo>
                  <a:cubicBezTo>
                    <a:pt x="1" y="4"/>
                    <a:pt x="1" y="3"/>
                    <a:pt x="1" y="2"/>
                  </a:cubicBezTo>
                  <a:cubicBezTo>
                    <a:pt x="2" y="1"/>
                    <a:pt x="7" y="2"/>
                    <a:pt x="10" y="3"/>
                  </a:cubicBezTo>
                  <a:cubicBezTo>
                    <a:pt x="12" y="3"/>
                    <a:pt x="12" y="3"/>
                    <a:pt x="12" y="3"/>
                  </a:cubicBezTo>
                  <a:cubicBezTo>
                    <a:pt x="14" y="3"/>
                    <a:pt x="16" y="2"/>
                    <a:pt x="18" y="1"/>
                  </a:cubicBezTo>
                  <a:cubicBezTo>
                    <a:pt x="19" y="1"/>
                    <a:pt x="19" y="1"/>
                    <a:pt x="20" y="1"/>
                  </a:cubicBezTo>
                  <a:cubicBezTo>
                    <a:pt x="20" y="1"/>
                    <a:pt x="20" y="1"/>
                    <a:pt x="20"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p:nvSpPr>
          <p:spPr bwMode="auto">
            <a:xfrm>
              <a:off x="3693" y="1183"/>
              <a:ext cx="172" cy="157"/>
            </a:xfrm>
            <a:custGeom>
              <a:avLst/>
              <a:gdLst>
                <a:gd name="T0" fmla="*/ 14 w 59"/>
                <a:gd name="T1" fmla="*/ 3 h 54"/>
                <a:gd name="T2" fmla="*/ 15 w 59"/>
                <a:gd name="T3" fmla="*/ 7 h 54"/>
                <a:gd name="T4" fmla="*/ 13 w 59"/>
                <a:gd name="T5" fmla="*/ 9 h 54"/>
                <a:gd name="T6" fmla="*/ 18 w 59"/>
                <a:gd name="T7" fmla="*/ 15 h 54"/>
                <a:gd name="T8" fmla="*/ 23 w 59"/>
                <a:gd name="T9" fmla="*/ 23 h 54"/>
                <a:gd name="T10" fmla="*/ 25 w 59"/>
                <a:gd name="T11" fmla="*/ 27 h 54"/>
                <a:gd name="T12" fmla="*/ 15 w 59"/>
                <a:gd name="T13" fmla="*/ 35 h 54"/>
                <a:gd name="T14" fmla="*/ 16 w 59"/>
                <a:gd name="T15" fmla="*/ 37 h 54"/>
                <a:gd name="T16" fmla="*/ 11 w 59"/>
                <a:gd name="T17" fmla="*/ 43 h 54"/>
                <a:gd name="T18" fmla="*/ 3 w 59"/>
                <a:gd name="T19" fmla="*/ 38 h 54"/>
                <a:gd name="T20" fmla="*/ 0 w 59"/>
                <a:gd name="T21" fmla="*/ 47 h 54"/>
                <a:gd name="T22" fmla="*/ 9 w 59"/>
                <a:gd name="T23" fmla="*/ 50 h 54"/>
                <a:gd name="T24" fmla="*/ 19 w 59"/>
                <a:gd name="T25" fmla="*/ 51 h 54"/>
                <a:gd name="T26" fmla="*/ 40 w 59"/>
                <a:gd name="T27" fmla="*/ 47 h 54"/>
                <a:gd name="T28" fmla="*/ 40 w 59"/>
                <a:gd name="T29" fmla="*/ 51 h 54"/>
                <a:gd name="T30" fmla="*/ 40 w 59"/>
                <a:gd name="T31" fmla="*/ 51 h 54"/>
                <a:gd name="T32" fmla="*/ 53 w 59"/>
                <a:gd name="T33" fmla="*/ 46 h 54"/>
                <a:gd name="T34" fmla="*/ 53 w 59"/>
                <a:gd name="T35" fmla="*/ 46 h 54"/>
                <a:gd name="T36" fmla="*/ 56 w 59"/>
                <a:gd name="T37" fmla="*/ 43 h 54"/>
                <a:gd name="T38" fmla="*/ 59 w 59"/>
                <a:gd name="T39" fmla="*/ 35 h 54"/>
                <a:gd name="T40" fmla="*/ 41 w 59"/>
                <a:gd name="T41" fmla="*/ 20 h 54"/>
                <a:gd name="T42" fmla="*/ 38 w 59"/>
                <a:gd name="T43" fmla="*/ 12 h 54"/>
                <a:gd name="T44" fmla="*/ 31 w 59"/>
                <a:gd name="T45" fmla="*/ 0 h 54"/>
                <a:gd name="T46" fmla="*/ 24 w 59"/>
                <a:gd name="T47" fmla="*/ 23 h 54"/>
                <a:gd name="T48" fmla="*/ 19 w 59"/>
                <a:gd name="T49" fmla="*/ 14 h 54"/>
                <a:gd name="T50" fmla="*/ 13 w 59"/>
                <a:gd name="T51" fmla="*/ 9 h 54"/>
                <a:gd name="T52" fmla="*/ 16 w 59"/>
                <a:gd name="T53" fmla="*/ 7 h 54"/>
                <a:gd name="T54" fmla="*/ 14 w 59"/>
                <a:gd name="T55" fmla="*/ 3 h 54"/>
                <a:gd name="T56" fmla="*/ 31 w 59"/>
                <a:gd name="T57" fmla="*/ 1 h 54"/>
                <a:gd name="T58" fmla="*/ 38 w 59"/>
                <a:gd name="T59" fmla="*/ 12 h 54"/>
                <a:gd name="T60" fmla="*/ 41 w 59"/>
                <a:gd name="T61" fmla="*/ 21 h 54"/>
                <a:gd name="T62" fmla="*/ 58 w 59"/>
                <a:gd name="T63" fmla="*/ 36 h 54"/>
                <a:gd name="T64" fmla="*/ 56 w 59"/>
                <a:gd name="T65" fmla="*/ 42 h 54"/>
                <a:gd name="T66" fmla="*/ 50 w 59"/>
                <a:gd name="T67" fmla="*/ 42 h 54"/>
                <a:gd name="T68" fmla="*/ 50 w 59"/>
                <a:gd name="T69" fmla="*/ 42 h 54"/>
                <a:gd name="T70" fmla="*/ 41 w 59"/>
                <a:gd name="T71" fmla="*/ 51 h 54"/>
                <a:gd name="T72" fmla="*/ 41 w 59"/>
                <a:gd name="T73" fmla="*/ 47 h 54"/>
                <a:gd name="T74" fmla="*/ 41 w 59"/>
                <a:gd name="T75" fmla="*/ 46 h 54"/>
                <a:gd name="T76" fmla="*/ 41 w 59"/>
                <a:gd name="T77" fmla="*/ 46 h 54"/>
                <a:gd name="T78" fmla="*/ 41 w 59"/>
                <a:gd name="T79" fmla="*/ 46 h 54"/>
                <a:gd name="T80" fmla="*/ 40 w 59"/>
                <a:gd name="T81" fmla="*/ 47 h 54"/>
                <a:gd name="T82" fmla="*/ 19 w 59"/>
                <a:gd name="T83" fmla="*/ 51 h 54"/>
                <a:gd name="T84" fmla="*/ 9 w 59"/>
                <a:gd name="T85" fmla="*/ 49 h 54"/>
                <a:gd name="T86" fmla="*/ 1 w 59"/>
                <a:gd name="T87" fmla="*/ 46 h 54"/>
                <a:gd name="T88" fmla="*/ 3 w 59"/>
                <a:gd name="T89" fmla="*/ 39 h 54"/>
                <a:gd name="T90" fmla="*/ 11 w 59"/>
                <a:gd name="T91" fmla="*/ 44 h 54"/>
                <a:gd name="T92" fmla="*/ 29 w 59"/>
                <a:gd name="T93" fmla="*/ 40 h 54"/>
                <a:gd name="T94" fmla="*/ 17 w 59"/>
                <a:gd name="T95" fmla="*/ 36 h 54"/>
                <a:gd name="T96" fmla="*/ 23 w 59"/>
                <a:gd name="T97" fmla="*/ 29 h 54"/>
                <a:gd name="T98" fmla="*/ 33 w 59"/>
                <a:gd name="T99" fmla="*/ 23 h 54"/>
                <a:gd name="T100" fmla="*/ 33 w 59"/>
                <a:gd name="T10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 h="54">
                  <a:moveTo>
                    <a:pt x="15" y="2"/>
                  </a:moveTo>
                  <a:cubicBezTo>
                    <a:pt x="14" y="2"/>
                    <a:pt x="14" y="3"/>
                    <a:pt x="14" y="3"/>
                  </a:cubicBezTo>
                  <a:cubicBezTo>
                    <a:pt x="14" y="3"/>
                    <a:pt x="14" y="4"/>
                    <a:pt x="14" y="5"/>
                  </a:cubicBezTo>
                  <a:cubicBezTo>
                    <a:pt x="15" y="6"/>
                    <a:pt x="15" y="7"/>
                    <a:pt x="15" y="7"/>
                  </a:cubicBezTo>
                  <a:cubicBezTo>
                    <a:pt x="15" y="8"/>
                    <a:pt x="15" y="8"/>
                    <a:pt x="14" y="8"/>
                  </a:cubicBezTo>
                  <a:cubicBezTo>
                    <a:pt x="13" y="8"/>
                    <a:pt x="13" y="9"/>
                    <a:pt x="13" y="9"/>
                  </a:cubicBezTo>
                  <a:cubicBezTo>
                    <a:pt x="12" y="10"/>
                    <a:pt x="13" y="11"/>
                    <a:pt x="15" y="12"/>
                  </a:cubicBezTo>
                  <a:cubicBezTo>
                    <a:pt x="16" y="12"/>
                    <a:pt x="17" y="13"/>
                    <a:pt x="18" y="15"/>
                  </a:cubicBezTo>
                  <a:cubicBezTo>
                    <a:pt x="21" y="17"/>
                    <a:pt x="22" y="20"/>
                    <a:pt x="23" y="22"/>
                  </a:cubicBezTo>
                  <a:cubicBezTo>
                    <a:pt x="23" y="23"/>
                    <a:pt x="23" y="23"/>
                    <a:pt x="23" y="23"/>
                  </a:cubicBezTo>
                  <a:cubicBezTo>
                    <a:pt x="24" y="24"/>
                    <a:pt x="28" y="24"/>
                    <a:pt x="31" y="23"/>
                  </a:cubicBezTo>
                  <a:cubicBezTo>
                    <a:pt x="29" y="24"/>
                    <a:pt x="26" y="26"/>
                    <a:pt x="25" y="27"/>
                  </a:cubicBezTo>
                  <a:cubicBezTo>
                    <a:pt x="23" y="29"/>
                    <a:pt x="23" y="29"/>
                    <a:pt x="23" y="29"/>
                  </a:cubicBezTo>
                  <a:cubicBezTo>
                    <a:pt x="20" y="30"/>
                    <a:pt x="16" y="33"/>
                    <a:pt x="15" y="35"/>
                  </a:cubicBezTo>
                  <a:cubicBezTo>
                    <a:pt x="15" y="35"/>
                    <a:pt x="15" y="35"/>
                    <a:pt x="15" y="35"/>
                  </a:cubicBezTo>
                  <a:cubicBezTo>
                    <a:pt x="15" y="36"/>
                    <a:pt x="16" y="36"/>
                    <a:pt x="16" y="37"/>
                  </a:cubicBezTo>
                  <a:cubicBezTo>
                    <a:pt x="19" y="39"/>
                    <a:pt x="24" y="40"/>
                    <a:pt x="27" y="40"/>
                  </a:cubicBezTo>
                  <a:cubicBezTo>
                    <a:pt x="23" y="41"/>
                    <a:pt x="13" y="44"/>
                    <a:pt x="11" y="43"/>
                  </a:cubicBezTo>
                  <a:cubicBezTo>
                    <a:pt x="9" y="43"/>
                    <a:pt x="8" y="42"/>
                    <a:pt x="7" y="41"/>
                  </a:cubicBezTo>
                  <a:cubicBezTo>
                    <a:pt x="5" y="40"/>
                    <a:pt x="4" y="38"/>
                    <a:pt x="3" y="38"/>
                  </a:cubicBezTo>
                  <a:cubicBezTo>
                    <a:pt x="2" y="39"/>
                    <a:pt x="2" y="39"/>
                    <a:pt x="2" y="39"/>
                  </a:cubicBezTo>
                  <a:cubicBezTo>
                    <a:pt x="0" y="41"/>
                    <a:pt x="0" y="44"/>
                    <a:pt x="0" y="47"/>
                  </a:cubicBezTo>
                  <a:cubicBezTo>
                    <a:pt x="1" y="48"/>
                    <a:pt x="2" y="49"/>
                    <a:pt x="3" y="50"/>
                  </a:cubicBezTo>
                  <a:cubicBezTo>
                    <a:pt x="6" y="51"/>
                    <a:pt x="7" y="51"/>
                    <a:pt x="9" y="50"/>
                  </a:cubicBezTo>
                  <a:cubicBezTo>
                    <a:pt x="11" y="50"/>
                    <a:pt x="12" y="49"/>
                    <a:pt x="14" y="50"/>
                  </a:cubicBezTo>
                  <a:cubicBezTo>
                    <a:pt x="16" y="50"/>
                    <a:pt x="17" y="51"/>
                    <a:pt x="19" y="51"/>
                  </a:cubicBezTo>
                  <a:cubicBezTo>
                    <a:pt x="22" y="52"/>
                    <a:pt x="25" y="54"/>
                    <a:pt x="28" y="52"/>
                  </a:cubicBezTo>
                  <a:cubicBezTo>
                    <a:pt x="31" y="50"/>
                    <a:pt x="37" y="48"/>
                    <a:pt x="40" y="47"/>
                  </a:cubicBezTo>
                  <a:cubicBezTo>
                    <a:pt x="40" y="47"/>
                    <a:pt x="40" y="47"/>
                    <a:pt x="40" y="47"/>
                  </a:cubicBezTo>
                  <a:cubicBezTo>
                    <a:pt x="40" y="48"/>
                    <a:pt x="40" y="51"/>
                    <a:pt x="40" y="51"/>
                  </a:cubicBezTo>
                  <a:cubicBezTo>
                    <a:pt x="40" y="51"/>
                    <a:pt x="40" y="51"/>
                    <a:pt x="40" y="51"/>
                  </a:cubicBezTo>
                  <a:cubicBezTo>
                    <a:pt x="40" y="51"/>
                    <a:pt x="40" y="51"/>
                    <a:pt x="40" y="51"/>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1" y="43"/>
                    <a:pt x="51" y="42"/>
                  </a:cubicBezTo>
                  <a:cubicBezTo>
                    <a:pt x="52" y="42"/>
                    <a:pt x="56" y="43"/>
                    <a:pt x="56" y="43"/>
                  </a:cubicBezTo>
                  <a:cubicBezTo>
                    <a:pt x="56" y="43"/>
                    <a:pt x="56" y="43"/>
                    <a:pt x="56" y="43"/>
                  </a:cubicBezTo>
                  <a:cubicBezTo>
                    <a:pt x="57" y="42"/>
                    <a:pt x="59" y="37"/>
                    <a:pt x="59" y="35"/>
                  </a:cubicBezTo>
                  <a:cubicBezTo>
                    <a:pt x="58" y="34"/>
                    <a:pt x="53" y="28"/>
                    <a:pt x="52" y="26"/>
                  </a:cubicBezTo>
                  <a:cubicBezTo>
                    <a:pt x="50" y="25"/>
                    <a:pt x="43" y="21"/>
                    <a:pt x="41" y="20"/>
                  </a:cubicBezTo>
                  <a:cubicBezTo>
                    <a:pt x="40" y="20"/>
                    <a:pt x="40" y="19"/>
                    <a:pt x="40" y="17"/>
                  </a:cubicBezTo>
                  <a:cubicBezTo>
                    <a:pt x="39" y="16"/>
                    <a:pt x="39" y="14"/>
                    <a:pt x="38" y="12"/>
                  </a:cubicBezTo>
                  <a:cubicBezTo>
                    <a:pt x="37" y="8"/>
                    <a:pt x="37" y="8"/>
                    <a:pt x="37" y="8"/>
                  </a:cubicBezTo>
                  <a:cubicBezTo>
                    <a:pt x="35" y="4"/>
                    <a:pt x="33" y="1"/>
                    <a:pt x="31" y="0"/>
                  </a:cubicBezTo>
                  <a:cubicBezTo>
                    <a:pt x="29" y="0"/>
                    <a:pt x="17" y="1"/>
                    <a:pt x="15" y="2"/>
                  </a:cubicBezTo>
                  <a:close/>
                  <a:moveTo>
                    <a:pt x="24" y="23"/>
                  </a:moveTo>
                  <a:cubicBezTo>
                    <a:pt x="24" y="21"/>
                    <a:pt x="24" y="21"/>
                    <a:pt x="24" y="21"/>
                  </a:cubicBezTo>
                  <a:cubicBezTo>
                    <a:pt x="23" y="20"/>
                    <a:pt x="22" y="17"/>
                    <a:pt x="19" y="14"/>
                  </a:cubicBezTo>
                  <a:cubicBezTo>
                    <a:pt x="18" y="13"/>
                    <a:pt x="16" y="12"/>
                    <a:pt x="15" y="11"/>
                  </a:cubicBezTo>
                  <a:cubicBezTo>
                    <a:pt x="14" y="10"/>
                    <a:pt x="13" y="10"/>
                    <a:pt x="13" y="9"/>
                  </a:cubicBezTo>
                  <a:cubicBezTo>
                    <a:pt x="13" y="9"/>
                    <a:pt x="13" y="9"/>
                    <a:pt x="14" y="9"/>
                  </a:cubicBezTo>
                  <a:cubicBezTo>
                    <a:pt x="15" y="8"/>
                    <a:pt x="15" y="8"/>
                    <a:pt x="16" y="7"/>
                  </a:cubicBezTo>
                  <a:cubicBezTo>
                    <a:pt x="16" y="7"/>
                    <a:pt x="15" y="6"/>
                    <a:pt x="15" y="5"/>
                  </a:cubicBezTo>
                  <a:cubicBezTo>
                    <a:pt x="15" y="4"/>
                    <a:pt x="14" y="3"/>
                    <a:pt x="14" y="3"/>
                  </a:cubicBezTo>
                  <a:cubicBezTo>
                    <a:pt x="14" y="3"/>
                    <a:pt x="14" y="3"/>
                    <a:pt x="15" y="3"/>
                  </a:cubicBezTo>
                  <a:cubicBezTo>
                    <a:pt x="17" y="2"/>
                    <a:pt x="29" y="0"/>
                    <a:pt x="31" y="1"/>
                  </a:cubicBezTo>
                  <a:cubicBezTo>
                    <a:pt x="33" y="1"/>
                    <a:pt x="34" y="5"/>
                    <a:pt x="36" y="9"/>
                  </a:cubicBezTo>
                  <a:cubicBezTo>
                    <a:pt x="38" y="12"/>
                    <a:pt x="38" y="12"/>
                    <a:pt x="38" y="12"/>
                  </a:cubicBezTo>
                  <a:cubicBezTo>
                    <a:pt x="39" y="14"/>
                    <a:pt x="39" y="16"/>
                    <a:pt x="39" y="17"/>
                  </a:cubicBezTo>
                  <a:cubicBezTo>
                    <a:pt x="39" y="19"/>
                    <a:pt x="39" y="20"/>
                    <a:pt x="41" y="21"/>
                  </a:cubicBezTo>
                  <a:cubicBezTo>
                    <a:pt x="47" y="24"/>
                    <a:pt x="50" y="26"/>
                    <a:pt x="51" y="27"/>
                  </a:cubicBezTo>
                  <a:cubicBezTo>
                    <a:pt x="53" y="28"/>
                    <a:pt x="58" y="34"/>
                    <a:pt x="58" y="36"/>
                  </a:cubicBezTo>
                  <a:cubicBezTo>
                    <a:pt x="58" y="36"/>
                    <a:pt x="58" y="36"/>
                    <a:pt x="58" y="36"/>
                  </a:cubicBezTo>
                  <a:cubicBezTo>
                    <a:pt x="58" y="37"/>
                    <a:pt x="57" y="40"/>
                    <a:pt x="56" y="42"/>
                  </a:cubicBezTo>
                  <a:cubicBezTo>
                    <a:pt x="55" y="42"/>
                    <a:pt x="50" y="42"/>
                    <a:pt x="50" y="42"/>
                  </a:cubicBezTo>
                  <a:cubicBezTo>
                    <a:pt x="50" y="42"/>
                    <a:pt x="50" y="42"/>
                    <a:pt x="50" y="42"/>
                  </a:cubicBezTo>
                  <a:cubicBezTo>
                    <a:pt x="50" y="42"/>
                    <a:pt x="50" y="42"/>
                    <a:pt x="50" y="42"/>
                  </a:cubicBezTo>
                  <a:cubicBezTo>
                    <a:pt x="50" y="42"/>
                    <a:pt x="50" y="42"/>
                    <a:pt x="50" y="42"/>
                  </a:cubicBezTo>
                  <a:cubicBezTo>
                    <a:pt x="50" y="42"/>
                    <a:pt x="52" y="45"/>
                    <a:pt x="53" y="46"/>
                  </a:cubicBezTo>
                  <a:cubicBezTo>
                    <a:pt x="52" y="46"/>
                    <a:pt x="41" y="50"/>
                    <a:pt x="41" y="51"/>
                  </a:cubicBezTo>
                  <a:cubicBezTo>
                    <a:pt x="41" y="50"/>
                    <a:pt x="41" y="47"/>
                    <a:pt x="41" y="47"/>
                  </a:cubicBezTo>
                  <a:cubicBezTo>
                    <a:pt x="41" y="47"/>
                    <a:pt x="41" y="47"/>
                    <a:pt x="41" y="47"/>
                  </a:cubicBezTo>
                  <a:cubicBezTo>
                    <a:pt x="41" y="47"/>
                    <a:pt x="41" y="47"/>
                    <a:pt x="41" y="47"/>
                  </a:cubicBezTo>
                  <a:cubicBezTo>
                    <a:pt x="41" y="47"/>
                    <a:pt x="41" y="47"/>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0" y="47"/>
                    <a:pt x="40" y="47"/>
                    <a:pt x="40" y="47"/>
                  </a:cubicBezTo>
                  <a:cubicBezTo>
                    <a:pt x="37" y="47"/>
                    <a:pt x="31" y="49"/>
                    <a:pt x="27" y="51"/>
                  </a:cubicBezTo>
                  <a:cubicBezTo>
                    <a:pt x="25" y="53"/>
                    <a:pt x="22" y="52"/>
                    <a:pt x="19" y="51"/>
                  </a:cubicBezTo>
                  <a:cubicBezTo>
                    <a:pt x="17" y="50"/>
                    <a:pt x="16" y="49"/>
                    <a:pt x="14" y="49"/>
                  </a:cubicBezTo>
                  <a:cubicBezTo>
                    <a:pt x="12" y="49"/>
                    <a:pt x="11" y="49"/>
                    <a:pt x="9" y="49"/>
                  </a:cubicBezTo>
                  <a:cubicBezTo>
                    <a:pt x="7" y="50"/>
                    <a:pt x="6" y="50"/>
                    <a:pt x="4" y="49"/>
                  </a:cubicBezTo>
                  <a:cubicBezTo>
                    <a:pt x="2" y="49"/>
                    <a:pt x="1" y="48"/>
                    <a:pt x="1" y="46"/>
                  </a:cubicBezTo>
                  <a:cubicBezTo>
                    <a:pt x="0" y="44"/>
                    <a:pt x="1" y="41"/>
                    <a:pt x="2" y="40"/>
                  </a:cubicBezTo>
                  <a:cubicBezTo>
                    <a:pt x="2" y="39"/>
                    <a:pt x="3" y="39"/>
                    <a:pt x="3" y="39"/>
                  </a:cubicBezTo>
                  <a:cubicBezTo>
                    <a:pt x="4" y="39"/>
                    <a:pt x="5" y="40"/>
                    <a:pt x="6" y="41"/>
                  </a:cubicBezTo>
                  <a:cubicBezTo>
                    <a:pt x="8" y="43"/>
                    <a:pt x="9" y="44"/>
                    <a:pt x="11" y="44"/>
                  </a:cubicBezTo>
                  <a:cubicBezTo>
                    <a:pt x="14" y="44"/>
                    <a:pt x="28" y="40"/>
                    <a:pt x="29" y="40"/>
                  </a:cubicBezTo>
                  <a:cubicBezTo>
                    <a:pt x="29" y="40"/>
                    <a:pt x="29" y="40"/>
                    <a:pt x="29" y="40"/>
                  </a:cubicBezTo>
                  <a:cubicBezTo>
                    <a:pt x="29" y="40"/>
                    <a:pt x="29" y="40"/>
                    <a:pt x="29" y="40"/>
                  </a:cubicBezTo>
                  <a:cubicBezTo>
                    <a:pt x="29" y="40"/>
                    <a:pt x="20" y="39"/>
                    <a:pt x="17" y="36"/>
                  </a:cubicBezTo>
                  <a:cubicBezTo>
                    <a:pt x="16" y="36"/>
                    <a:pt x="16" y="36"/>
                    <a:pt x="16" y="35"/>
                  </a:cubicBezTo>
                  <a:cubicBezTo>
                    <a:pt x="16" y="33"/>
                    <a:pt x="21" y="31"/>
                    <a:pt x="23" y="29"/>
                  </a:cubicBezTo>
                  <a:cubicBezTo>
                    <a:pt x="25" y="28"/>
                    <a:pt x="25" y="28"/>
                    <a:pt x="25" y="28"/>
                  </a:cubicBezTo>
                  <a:cubicBezTo>
                    <a:pt x="27" y="26"/>
                    <a:pt x="33" y="23"/>
                    <a:pt x="33" y="23"/>
                  </a:cubicBezTo>
                  <a:cubicBezTo>
                    <a:pt x="33" y="23"/>
                    <a:pt x="33" y="23"/>
                    <a:pt x="33" y="23"/>
                  </a:cubicBezTo>
                  <a:cubicBezTo>
                    <a:pt x="33" y="22"/>
                    <a:pt x="33" y="22"/>
                    <a:pt x="33" y="22"/>
                  </a:cubicBezTo>
                  <a:cubicBezTo>
                    <a:pt x="29" y="23"/>
                    <a:pt x="25" y="24"/>
                    <a:pt x="24" y="2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p:nvSpPr>
          <p:spPr bwMode="auto">
            <a:xfrm>
              <a:off x="3696" y="1395"/>
              <a:ext cx="35" cy="41"/>
            </a:xfrm>
            <a:custGeom>
              <a:avLst/>
              <a:gdLst>
                <a:gd name="T0" fmla="*/ 6 w 12"/>
                <a:gd name="T1" fmla="*/ 1 h 14"/>
                <a:gd name="T2" fmla="*/ 6 w 12"/>
                <a:gd name="T3" fmla="*/ 1 h 14"/>
                <a:gd name="T4" fmla="*/ 0 w 12"/>
                <a:gd name="T5" fmla="*/ 12 h 14"/>
                <a:gd name="T6" fmla="*/ 0 w 12"/>
                <a:gd name="T7" fmla="*/ 13 h 14"/>
                <a:gd name="T8" fmla="*/ 7 w 12"/>
                <a:gd name="T9" fmla="*/ 9 h 14"/>
                <a:gd name="T10" fmla="*/ 12 w 12"/>
                <a:gd name="T11" fmla="*/ 2 h 14"/>
                <a:gd name="T12" fmla="*/ 12 w 12"/>
                <a:gd name="T13" fmla="*/ 1 h 14"/>
                <a:gd name="T14" fmla="*/ 6 w 12"/>
                <a:gd name="T15" fmla="*/ 1 h 14"/>
                <a:gd name="T16" fmla="*/ 1 w 12"/>
                <a:gd name="T17" fmla="*/ 13 h 14"/>
                <a:gd name="T18" fmla="*/ 1 w 12"/>
                <a:gd name="T19" fmla="*/ 12 h 14"/>
                <a:gd name="T20" fmla="*/ 6 w 12"/>
                <a:gd name="T21" fmla="*/ 2 h 14"/>
                <a:gd name="T22" fmla="*/ 6 w 12"/>
                <a:gd name="T23" fmla="*/ 2 h 14"/>
                <a:gd name="T24" fmla="*/ 11 w 12"/>
                <a:gd name="T25" fmla="*/ 1 h 14"/>
                <a:gd name="T26" fmla="*/ 11 w 12"/>
                <a:gd name="T27" fmla="*/ 2 h 14"/>
                <a:gd name="T28" fmla="*/ 7 w 12"/>
                <a:gd name="T29" fmla="*/ 8 h 14"/>
                <a:gd name="T30" fmla="*/ 1 w 12"/>
                <a:gd name="T3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6" y="1"/>
                  </a:moveTo>
                  <a:cubicBezTo>
                    <a:pt x="6" y="1"/>
                    <a:pt x="6" y="1"/>
                    <a:pt x="6" y="1"/>
                  </a:cubicBezTo>
                  <a:cubicBezTo>
                    <a:pt x="5" y="2"/>
                    <a:pt x="1" y="8"/>
                    <a:pt x="0" y="12"/>
                  </a:cubicBezTo>
                  <a:cubicBezTo>
                    <a:pt x="0" y="13"/>
                    <a:pt x="0" y="13"/>
                    <a:pt x="0" y="13"/>
                  </a:cubicBezTo>
                  <a:cubicBezTo>
                    <a:pt x="2" y="14"/>
                    <a:pt x="6" y="10"/>
                    <a:pt x="7" y="9"/>
                  </a:cubicBezTo>
                  <a:cubicBezTo>
                    <a:pt x="8" y="9"/>
                    <a:pt x="11" y="4"/>
                    <a:pt x="12" y="2"/>
                  </a:cubicBezTo>
                  <a:cubicBezTo>
                    <a:pt x="12" y="1"/>
                    <a:pt x="12" y="1"/>
                    <a:pt x="12" y="1"/>
                  </a:cubicBezTo>
                  <a:cubicBezTo>
                    <a:pt x="10" y="0"/>
                    <a:pt x="7" y="1"/>
                    <a:pt x="6" y="1"/>
                  </a:cubicBezTo>
                  <a:close/>
                  <a:moveTo>
                    <a:pt x="1" y="13"/>
                  </a:moveTo>
                  <a:cubicBezTo>
                    <a:pt x="1" y="13"/>
                    <a:pt x="0" y="13"/>
                    <a:pt x="1" y="12"/>
                  </a:cubicBezTo>
                  <a:cubicBezTo>
                    <a:pt x="1" y="8"/>
                    <a:pt x="6" y="2"/>
                    <a:pt x="6" y="2"/>
                  </a:cubicBezTo>
                  <a:cubicBezTo>
                    <a:pt x="6" y="2"/>
                    <a:pt x="6" y="2"/>
                    <a:pt x="6" y="2"/>
                  </a:cubicBezTo>
                  <a:cubicBezTo>
                    <a:pt x="8" y="1"/>
                    <a:pt x="11" y="1"/>
                    <a:pt x="11" y="1"/>
                  </a:cubicBezTo>
                  <a:cubicBezTo>
                    <a:pt x="11" y="1"/>
                    <a:pt x="11" y="2"/>
                    <a:pt x="11" y="2"/>
                  </a:cubicBezTo>
                  <a:cubicBezTo>
                    <a:pt x="11" y="4"/>
                    <a:pt x="7" y="8"/>
                    <a:pt x="7" y="8"/>
                  </a:cubicBezTo>
                  <a:cubicBezTo>
                    <a:pt x="4" y="11"/>
                    <a:pt x="1" y="13"/>
                    <a:pt x="1" y="1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p:nvSpPr>
          <p:spPr bwMode="auto">
            <a:xfrm>
              <a:off x="3612" y="1468"/>
              <a:ext cx="110" cy="137"/>
            </a:xfrm>
            <a:custGeom>
              <a:avLst/>
              <a:gdLst>
                <a:gd name="T0" fmla="*/ 22 w 38"/>
                <a:gd name="T1" fmla="*/ 6 h 47"/>
                <a:gd name="T2" fmla="*/ 19 w 38"/>
                <a:gd name="T3" fmla="*/ 10 h 47"/>
                <a:gd name="T4" fmla="*/ 18 w 38"/>
                <a:gd name="T5" fmla="*/ 4 h 47"/>
                <a:gd name="T6" fmla="*/ 8 w 38"/>
                <a:gd name="T7" fmla="*/ 9 h 47"/>
                <a:gd name="T8" fmla="*/ 5 w 38"/>
                <a:gd name="T9" fmla="*/ 15 h 47"/>
                <a:gd name="T10" fmla="*/ 0 w 38"/>
                <a:gd name="T11" fmla="*/ 31 h 47"/>
                <a:gd name="T12" fmla="*/ 0 w 38"/>
                <a:gd name="T13" fmla="*/ 31 h 47"/>
                <a:gd name="T14" fmla="*/ 16 w 38"/>
                <a:gd name="T15" fmla="*/ 18 h 47"/>
                <a:gd name="T16" fmla="*/ 16 w 38"/>
                <a:gd name="T17" fmla="*/ 26 h 47"/>
                <a:gd name="T18" fmla="*/ 17 w 38"/>
                <a:gd name="T19" fmla="*/ 30 h 47"/>
                <a:gd name="T20" fmla="*/ 17 w 38"/>
                <a:gd name="T21" fmla="*/ 35 h 47"/>
                <a:gd name="T22" fmla="*/ 11 w 38"/>
                <a:gd name="T23" fmla="*/ 42 h 47"/>
                <a:gd name="T24" fmla="*/ 12 w 38"/>
                <a:gd name="T25" fmla="*/ 47 h 47"/>
                <a:gd name="T26" fmla="*/ 20 w 38"/>
                <a:gd name="T27" fmla="*/ 42 h 47"/>
                <a:gd name="T28" fmla="*/ 35 w 38"/>
                <a:gd name="T29" fmla="*/ 39 h 47"/>
                <a:gd name="T30" fmla="*/ 36 w 38"/>
                <a:gd name="T31" fmla="*/ 25 h 47"/>
                <a:gd name="T32" fmla="*/ 38 w 38"/>
                <a:gd name="T33" fmla="*/ 0 h 47"/>
                <a:gd name="T34" fmla="*/ 38 w 38"/>
                <a:gd name="T35" fmla="*/ 0 h 47"/>
                <a:gd name="T36" fmla="*/ 34 w 38"/>
                <a:gd name="T37" fmla="*/ 17 h 47"/>
                <a:gd name="T38" fmla="*/ 36 w 38"/>
                <a:gd name="T39" fmla="*/ 25 h 47"/>
                <a:gd name="T40" fmla="*/ 37 w 38"/>
                <a:gd name="T41" fmla="*/ 31 h 47"/>
                <a:gd name="T42" fmla="*/ 21 w 38"/>
                <a:gd name="T43" fmla="*/ 41 h 47"/>
                <a:gd name="T44" fmla="*/ 17 w 38"/>
                <a:gd name="T45" fmla="*/ 43 h 47"/>
                <a:gd name="T46" fmla="*/ 11 w 38"/>
                <a:gd name="T47" fmla="*/ 44 h 47"/>
                <a:gd name="T48" fmla="*/ 18 w 38"/>
                <a:gd name="T49" fmla="*/ 35 h 47"/>
                <a:gd name="T50" fmla="*/ 17 w 38"/>
                <a:gd name="T51" fmla="*/ 27 h 47"/>
                <a:gd name="T52" fmla="*/ 22 w 38"/>
                <a:gd name="T53" fmla="*/ 22 h 47"/>
                <a:gd name="T54" fmla="*/ 16 w 38"/>
                <a:gd name="T55" fmla="*/ 18 h 47"/>
                <a:gd name="T56" fmla="*/ 12 w 38"/>
                <a:gd name="T57" fmla="*/ 23 h 47"/>
                <a:gd name="T58" fmla="*/ 4 w 38"/>
                <a:gd name="T59" fmla="*/ 20 h 47"/>
                <a:gd name="T60" fmla="*/ 8 w 38"/>
                <a:gd name="T61" fmla="*/ 9 h 47"/>
                <a:gd name="T62" fmla="*/ 18 w 38"/>
                <a:gd name="T63" fmla="*/ 10 h 47"/>
                <a:gd name="T64" fmla="*/ 19 w 38"/>
                <a:gd name="T65" fmla="*/ 11 h 47"/>
                <a:gd name="T66" fmla="*/ 37 w 38"/>
                <a:gd name="T6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7">
                  <a:moveTo>
                    <a:pt x="38" y="0"/>
                  </a:moveTo>
                  <a:cubicBezTo>
                    <a:pt x="22" y="6"/>
                    <a:pt x="22" y="6"/>
                    <a:pt x="22" y="6"/>
                  </a:cubicBezTo>
                  <a:cubicBezTo>
                    <a:pt x="22" y="6"/>
                    <a:pt x="22" y="6"/>
                    <a:pt x="22" y="6"/>
                  </a:cubicBezTo>
                  <a:cubicBezTo>
                    <a:pt x="22" y="6"/>
                    <a:pt x="20" y="9"/>
                    <a:pt x="19" y="10"/>
                  </a:cubicBezTo>
                  <a:cubicBezTo>
                    <a:pt x="19" y="8"/>
                    <a:pt x="18" y="4"/>
                    <a:pt x="18" y="4"/>
                  </a:cubicBezTo>
                  <a:cubicBezTo>
                    <a:pt x="18" y="4"/>
                    <a:pt x="18" y="4"/>
                    <a:pt x="18" y="4"/>
                  </a:cubicBezTo>
                  <a:cubicBezTo>
                    <a:pt x="18" y="4"/>
                    <a:pt x="18" y="4"/>
                    <a:pt x="18" y="4"/>
                  </a:cubicBezTo>
                  <a:cubicBezTo>
                    <a:pt x="15" y="6"/>
                    <a:pt x="10" y="9"/>
                    <a:pt x="8" y="9"/>
                  </a:cubicBezTo>
                  <a:cubicBezTo>
                    <a:pt x="8" y="9"/>
                    <a:pt x="8" y="9"/>
                    <a:pt x="8" y="9"/>
                  </a:cubicBezTo>
                  <a:cubicBezTo>
                    <a:pt x="7" y="9"/>
                    <a:pt x="6" y="12"/>
                    <a:pt x="5" y="15"/>
                  </a:cubicBezTo>
                  <a:cubicBezTo>
                    <a:pt x="5" y="17"/>
                    <a:pt x="4" y="19"/>
                    <a:pt x="4" y="19"/>
                  </a:cubicBezTo>
                  <a:cubicBezTo>
                    <a:pt x="3" y="20"/>
                    <a:pt x="0" y="29"/>
                    <a:pt x="0" y="31"/>
                  </a:cubicBezTo>
                  <a:cubicBezTo>
                    <a:pt x="0" y="31"/>
                    <a:pt x="0" y="31"/>
                    <a:pt x="0" y="31"/>
                  </a:cubicBezTo>
                  <a:cubicBezTo>
                    <a:pt x="0" y="31"/>
                    <a:pt x="0" y="31"/>
                    <a:pt x="0" y="31"/>
                  </a:cubicBezTo>
                  <a:cubicBezTo>
                    <a:pt x="1" y="31"/>
                    <a:pt x="11" y="27"/>
                    <a:pt x="12" y="23"/>
                  </a:cubicBezTo>
                  <a:cubicBezTo>
                    <a:pt x="13" y="20"/>
                    <a:pt x="15" y="19"/>
                    <a:pt x="16" y="18"/>
                  </a:cubicBezTo>
                  <a:cubicBezTo>
                    <a:pt x="16" y="19"/>
                    <a:pt x="20" y="21"/>
                    <a:pt x="21" y="21"/>
                  </a:cubicBezTo>
                  <a:cubicBezTo>
                    <a:pt x="20" y="22"/>
                    <a:pt x="16" y="24"/>
                    <a:pt x="16" y="26"/>
                  </a:cubicBezTo>
                  <a:cubicBezTo>
                    <a:pt x="16" y="26"/>
                    <a:pt x="16" y="27"/>
                    <a:pt x="16" y="27"/>
                  </a:cubicBezTo>
                  <a:cubicBezTo>
                    <a:pt x="17" y="28"/>
                    <a:pt x="17" y="29"/>
                    <a:pt x="17" y="30"/>
                  </a:cubicBezTo>
                  <a:cubicBezTo>
                    <a:pt x="17" y="31"/>
                    <a:pt x="17" y="32"/>
                    <a:pt x="17" y="32"/>
                  </a:cubicBezTo>
                  <a:cubicBezTo>
                    <a:pt x="17" y="33"/>
                    <a:pt x="17" y="34"/>
                    <a:pt x="17" y="35"/>
                  </a:cubicBezTo>
                  <a:cubicBezTo>
                    <a:pt x="17" y="36"/>
                    <a:pt x="16" y="36"/>
                    <a:pt x="14" y="37"/>
                  </a:cubicBezTo>
                  <a:cubicBezTo>
                    <a:pt x="13" y="38"/>
                    <a:pt x="11" y="39"/>
                    <a:pt x="11" y="42"/>
                  </a:cubicBezTo>
                  <a:cubicBezTo>
                    <a:pt x="11" y="43"/>
                    <a:pt x="11" y="43"/>
                    <a:pt x="11" y="44"/>
                  </a:cubicBezTo>
                  <a:cubicBezTo>
                    <a:pt x="11" y="46"/>
                    <a:pt x="12" y="47"/>
                    <a:pt x="12" y="47"/>
                  </a:cubicBezTo>
                  <a:cubicBezTo>
                    <a:pt x="14" y="47"/>
                    <a:pt x="15" y="46"/>
                    <a:pt x="17" y="44"/>
                  </a:cubicBezTo>
                  <a:cubicBezTo>
                    <a:pt x="18" y="43"/>
                    <a:pt x="20" y="42"/>
                    <a:pt x="20" y="42"/>
                  </a:cubicBezTo>
                  <a:cubicBezTo>
                    <a:pt x="21" y="42"/>
                    <a:pt x="21" y="42"/>
                    <a:pt x="21" y="42"/>
                  </a:cubicBezTo>
                  <a:cubicBezTo>
                    <a:pt x="24" y="42"/>
                    <a:pt x="32" y="43"/>
                    <a:pt x="35" y="39"/>
                  </a:cubicBezTo>
                  <a:cubicBezTo>
                    <a:pt x="38" y="34"/>
                    <a:pt x="38" y="32"/>
                    <a:pt x="37" y="28"/>
                  </a:cubicBezTo>
                  <a:cubicBezTo>
                    <a:pt x="36" y="25"/>
                    <a:pt x="36" y="25"/>
                    <a:pt x="36" y="25"/>
                  </a:cubicBezTo>
                  <a:cubicBezTo>
                    <a:pt x="36" y="22"/>
                    <a:pt x="34" y="18"/>
                    <a:pt x="35" y="17"/>
                  </a:cubicBezTo>
                  <a:cubicBezTo>
                    <a:pt x="35" y="16"/>
                    <a:pt x="38" y="1"/>
                    <a:pt x="38" y="0"/>
                  </a:cubicBezTo>
                  <a:cubicBezTo>
                    <a:pt x="38" y="0"/>
                    <a:pt x="38" y="0"/>
                    <a:pt x="38" y="0"/>
                  </a:cubicBezTo>
                  <a:cubicBezTo>
                    <a:pt x="38" y="0"/>
                    <a:pt x="38" y="0"/>
                    <a:pt x="38" y="0"/>
                  </a:cubicBezTo>
                  <a:close/>
                  <a:moveTo>
                    <a:pt x="37" y="1"/>
                  </a:moveTo>
                  <a:cubicBezTo>
                    <a:pt x="37" y="3"/>
                    <a:pt x="35" y="16"/>
                    <a:pt x="34" y="17"/>
                  </a:cubicBezTo>
                  <a:cubicBezTo>
                    <a:pt x="34" y="17"/>
                    <a:pt x="34" y="17"/>
                    <a:pt x="34" y="18"/>
                  </a:cubicBezTo>
                  <a:cubicBezTo>
                    <a:pt x="34" y="19"/>
                    <a:pt x="35" y="22"/>
                    <a:pt x="36" y="25"/>
                  </a:cubicBezTo>
                  <a:cubicBezTo>
                    <a:pt x="37" y="28"/>
                    <a:pt x="37" y="28"/>
                    <a:pt x="37" y="28"/>
                  </a:cubicBezTo>
                  <a:cubicBezTo>
                    <a:pt x="37" y="29"/>
                    <a:pt x="37" y="30"/>
                    <a:pt x="37" y="31"/>
                  </a:cubicBezTo>
                  <a:cubicBezTo>
                    <a:pt x="37" y="33"/>
                    <a:pt x="36" y="35"/>
                    <a:pt x="34" y="38"/>
                  </a:cubicBezTo>
                  <a:cubicBezTo>
                    <a:pt x="32" y="42"/>
                    <a:pt x="24" y="41"/>
                    <a:pt x="21" y="41"/>
                  </a:cubicBezTo>
                  <a:cubicBezTo>
                    <a:pt x="20" y="41"/>
                    <a:pt x="20" y="41"/>
                    <a:pt x="20" y="41"/>
                  </a:cubicBezTo>
                  <a:cubicBezTo>
                    <a:pt x="19" y="41"/>
                    <a:pt x="18" y="42"/>
                    <a:pt x="17" y="43"/>
                  </a:cubicBezTo>
                  <a:cubicBezTo>
                    <a:pt x="15" y="45"/>
                    <a:pt x="14" y="47"/>
                    <a:pt x="13" y="46"/>
                  </a:cubicBezTo>
                  <a:cubicBezTo>
                    <a:pt x="12" y="46"/>
                    <a:pt x="12" y="45"/>
                    <a:pt x="11" y="44"/>
                  </a:cubicBezTo>
                  <a:cubicBezTo>
                    <a:pt x="11" y="39"/>
                    <a:pt x="13" y="39"/>
                    <a:pt x="15" y="38"/>
                  </a:cubicBezTo>
                  <a:cubicBezTo>
                    <a:pt x="16" y="37"/>
                    <a:pt x="17" y="36"/>
                    <a:pt x="18" y="35"/>
                  </a:cubicBezTo>
                  <a:cubicBezTo>
                    <a:pt x="18" y="33"/>
                    <a:pt x="18" y="31"/>
                    <a:pt x="18" y="30"/>
                  </a:cubicBezTo>
                  <a:cubicBezTo>
                    <a:pt x="17" y="29"/>
                    <a:pt x="17" y="28"/>
                    <a:pt x="17" y="27"/>
                  </a:cubicBezTo>
                  <a:cubicBezTo>
                    <a:pt x="17" y="23"/>
                    <a:pt x="22" y="22"/>
                    <a:pt x="22" y="22"/>
                  </a:cubicBezTo>
                  <a:cubicBezTo>
                    <a:pt x="22" y="22"/>
                    <a:pt x="22" y="22"/>
                    <a:pt x="22" y="22"/>
                  </a:cubicBezTo>
                  <a:cubicBezTo>
                    <a:pt x="22" y="21"/>
                    <a:pt x="22" y="21"/>
                    <a:pt x="22" y="21"/>
                  </a:cubicBezTo>
                  <a:cubicBezTo>
                    <a:pt x="16" y="18"/>
                    <a:pt x="16" y="18"/>
                    <a:pt x="16" y="18"/>
                  </a:cubicBezTo>
                  <a:cubicBezTo>
                    <a:pt x="16" y="18"/>
                    <a:pt x="16" y="18"/>
                    <a:pt x="16" y="18"/>
                  </a:cubicBezTo>
                  <a:cubicBezTo>
                    <a:pt x="16" y="18"/>
                    <a:pt x="13" y="19"/>
                    <a:pt x="12" y="23"/>
                  </a:cubicBezTo>
                  <a:cubicBezTo>
                    <a:pt x="10" y="26"/>
                    <a:pt x="3" y="30"/>
                    <a:pt x="1" y="31"/>
                  </a:cubicBezTo>
                  <a:cubicBezTo>
                    <a:pt x="2" y="25"/>
                    <a:pt x="4" y="20"/>
                    <a:pt x="4" y="20"/>
                  </a:cubicBezTo>
                  <a:cubicBezTo>
                    <a:pt x="5" y="19"/>
                    <a:pt x="5" y="18"/>
                    <a:pt x="6" y="15"/>
                  </a:cubicBezTo>
                  <a:cubicBezTo>
                    <a:pt x="7" y="13"/>
                    <a:pt x="7" y="10"/>
                    <a:pt x="8" y="9"/>
                  </a:cubicBezTo>
                  <a:cubicBezTo>
                    <a:pt x="10" y="10"/>
                    <a:pt x="16" y="6"/>
                    <a:pt x="18" y="5"/>
                  </a:cubicBezTo>
                  <a:cubicBezTo>
                    <a:pt x="18" y="5"/>
                    <a:pt x="18" y="10"/>
                    <a:pt x="18" y="10"/>
                  </a:cubicBezTo>
                  <a:cubicBezTo>
                    <a:pt x="18" y="11"/>
                    <a:pt x="19" y="11"/>
                    <a:pt x="19" y="11"/>
                  </a:cubicBezTo>
                  <a:cubicBezTo>
                    <a:pt x="19" y="11"/>
                    <a:pt x="19" y="11"/>
                    <a:pt x="19" y="11"/>
                  </a:cubicBezTo>
                  <a:cubicBezTo>
                    <a:pt x="19" y="11"/>
                    <a:pt x="22" y="6"/>
                    <a:pt x="22" y="6"/>
                  </a:cubicBezTo>
                  <a:cubicBezTo>
                    <a:pt x="22" y="6"/>
                    <a:pt x="37" y="1"/>
                    <a:pt x="37"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p:nvSpPr>
          <p:spPr bwMode="auto">
            <a:xfrm>
              <a:off x="3725" y="1375"/>
              <a:ext cx="117" cy="163"/>
            </a:xfrm>
            <a:custGeom>
              <a:avLst/>
              <a:gdLst>
                <a:gd name="T0" fmla="*/ 40 w 40"/>
                <a:gd name="T1" fmla="*/ 0 h 56"/>
                <a:gd name="T2" fmla="*/ 37 w 40"/>
                <a:gd name="T3" fmla="*/ 5 h 56"/>
                <a:gd name="T4" fmla="*/ 33 w 40"/>
                <a:gd name="T5" fmla="*/ 10 h 56"/>
                <a:gd name="T6" fmla="*/ 17 w 40"/>
                <a:gd name="T7" fmla="*/ 17 h 56"/>
                <a:gd name="T8" fmla="*/ 17 w 40"/>
                <a:gd name="T9" fmla="*/ 17 h 56"/>
                <a:gd name="T10" fmla="*/ 10 w 40"/>
                <a:gd name="T11" fmla="*/ 26 h 56"/>
                <a:gd name="T12" fmla="*/ 8 w 40"/>
                <a:gd name="T13" fmla="*/ 31 h 56"/>
                <a:gd name="T14" fmla="*/ 6 w 40"/>
                <a:gd name="T15" fmla="*/ 33 h 56"/>
                <a:gd name="T16" fmla="*/ 2 w 40"/>
                <a:gd name="T17" fmla="*/ 39 h 56"/>
                <a:gd name="T18" fmla="*/ 0 w 40"/>
                <a:gd name="T19" fmla="*/ 51 h 56"/>
                <a:gd name="T20" fmla="*/ 0 w 40"/>
                <a:gd name="T21" fmla="*/ 53 h 56"/>
                <a:gd name="T22" fmla="*/ 7 w 40"/>
                <a:gd name="T23" fmla="*/ 55 h 56"/>
                <a:gd name="T24" fmla="*/ 7 w 40"/>
                <a:gd name="T25" fmla="*/ 55 h 56"/>
                <a:gd name="T26" fmla="*/ 12 w 40"/>
                <a:gd name="T27" fmla="*/ 46 h 56"/>
                <a:gd name="T28" fmla="*/ 15 w 40"/>
                <a:gd name="T29" fmla="*/ 42 h 56"/>
                <a:gd name="T30" fmla="*/ 17 w 40"/>
                <a:gd name="T31" fmla="*/ 39 h 56"/>
                <a:gd name="T32" fmla="*/ 24 w 40"/>
                <a:gd name="T33" fmla="*/ 30 h 56"/>
                <a:gd name="T34" fmla="*/ 26 w 40"/>
                <a:gd name="T35" fmla="*/ 27 h 56"/>
                <a:gd name="T36" fmla="*/ 33 w 40"/>
                <a:gd name="T37" fmla="*/ 19 h 56"/>
                <a:gd name="T38" fmla="*/ 37 w 40"/>
                <a:gd name="T39" fmla="*/ 13 h 56"/>
                <a:gd name="T40" fmla="*/ 37 w 40"/>
                <a:gd name="T41" fmla="*/ 12 h 56"/>
                <a:gd name="T42" fmla="*/ 40 w 40"/>
                <a:gd name="T43" fmla="*/ 0 h 56"/>
                <a:gd name="T44" fmla="*/ 40 w 40"/>
                <a:gd name="T45" fmla="*/ 0 h 56"/>
                <a:gd name="T46" fmla="*/ 40 w 40"/>
                <a:gd name="T47" fmla="*/ 0 h 56"/>
                <a:gd name="T48" fmla="*/ 33 w 40"/>
                <a:gd name="T49" fmla="*/ 11 h 56"/>
                <a:gd name="T50" fmla="*/ 33 w 40"/>
                <a:gd name="T51" fmla="*/ 10 h 56"/>
                <a:gd name="T52" fmla="*/ 37 w 40"/>
                <a:gd name="T53" fmla="*/ 5 h 56"/>
                <a:gd name="T54" fmla="*/ 39 w 40"/>
                <a:gd name="T55" fmla="*/ 2 h 56"/>
                <a:gd name="T56" fmla="*/ 36 w 40"/>
                <a:gd name="T57" fmla="*/ 12 h 56"/>
                <a:gd name="T58" fmla="*/ 36 w 40"/>
                <a:gd name="T59" fmla="*/ 13 h 56"/>
                <a:gd name="T60" fmla="*/ 33 w 40"/>
                <a:gd name="T61" fmla="*/ 18 h 56"/>
                <a:gd name="T62" fmla="*/ 26 w 40"/>
                <a:gd name="T63" fmla="*/ 27 h 56"/>
                <a:gd name="T64" fmla="*/ 23 w 40"/>
                <a:gd name="T65" fmla="*/ 30 h 56"/>
                <a:gd name="T66" fmla="*/ 16 w 40"/>
                <a:gd name="T67" fmla="*/ 38 h 56"/>
                <a:gd name="T68" fmla="*/ 15 w 40"/>
                <a:gd name="T69" fmla="*/ 42 h 56"/>
                <a:gd name="T70" fmla="*/ 12 w 40"/>
                <a:gd name="T71" fmla="*/ 45 h 56"/>
                <a:gd name="T72" fmla="*/ 7 w 40"/>
                <a:gd name="T73" fmla="*/ 54 h 56"/>
                <a:gd name="T74" fmla="*/ 1 w 40"/>
                <a:gd name="T75" fmla="*/ 52 h 56"/>
                <a:gd name="T76" fmla="*/ 1 w 40"/>
                <a:gd name="T77" fmla="*/ 51 h 56"/>
                <a:gd name="T78" fmla="*/ 3 w 40"/>
                <a:gd name="T79" fmla="*/ 39 h 56"/>
                <a:gd name="T80" fmla="*/ 6 w 40"/>
                <a:gd name="T81" fmla="*/ 34 h 56"/>
                <a:gd name="T82" fmla="*/ 9 w 40"/>
                <a:gd name="T83" fmla="*/ 31 h 56"/>
                <a:gd name="T84" fmla="*/ 9 w 40"/>
                <a:gd name="T85" fmla="*/ 31 h 56"/>
                <a:gd name="T86" fmla="*/ 10 w 40"/>
                <a:gd name="T87" fmla="*/ 27 h 56"/>
                <a:gd name="T88" fmla="*/ 18 w 40"/>
                <a:gd name="T89" fmla="*/ 18 h 56"/>
                <a:gd name="T90" fmla="*/ 33 w 40"/>
                <a:gd name="T91" fmla="*/ 1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56">
                  <a:moveTo>
                    <a:pt x="40" y="0"/>
                  </a:moveTo>
                  <a:cubicBezTo>
                    <a:pt x="37" y="5"/>
                    <a:pt x="37" y="5"/>
                    <a:pt x="37" y="5"/>
                  </a:cubicBezTo>
                  <a:cubicBezTo>
                    <a:pt x="37" y="5"/>
                    <a:pt x="33" y="10"/>
                    <a:pt x="33" y="10"/>
                  </a:cubicBezTo>
                  <a:cubicBezTo>
                    <a:pt x="33" y="10"/>
                    <a:pt x="17" y="17"/>
                    <a:pt x="17" y="17"/>
                  </a:cubicBezTo>
                  <a:cubicBezTo>
                    <a:pt x="17" y="17"/>
                    <a:pt x="17" y="17"/>
                    <a:pt x="17" y="17"/>
                  </a:cubicBezTo>
                  <a:cubicBezTo>
                    <a:pt x="10" y="26"/>
                    <a:pt x="10" y="26"/>
                    <a:pt x="10" y="26"/>
                  </a:cubicBezTo>
                  <a:cubicBezTo>
                    <a:pt x="10" y="26"/>
                    <a:pt x="8" y="31"/>
                    <a:pt x="8" y="31"/>
                  </a:cubicBezTo>
                  <a:cubicBezTo>
                    <a:pt x="8" y="32"/>
                    <a:pt x="7" y="33"/>
                    <a:pt x="6" y="33"/>
                  </a:cubicBezTo>
                  <a:cubicBezTo>
                    <a:pt x="5" y="34"/>
                    <a:pt x="3" y="36"/>
                    <a:pt x="2" y="39"/>
                  </a:cubicBezTo>
                  <a:cubicBezTo>
                    <a:pt x="2" y="42"/>
                    <a:pt x="0" y="47"/>
                    <a:pt x="0" y="51"/>
                  </a:cubicBezTo>
                  <a:cubicBezTo>
                    <a:pt x="0" y="51"/>
                    <a:pt x="0" y="52"/>
                    <a:pt x="0" y="53"/>
                  </a:cubicBezTo>
                  <a:cubicBezTo>
                    <a:pt x="1" y="56"/>
                    <a:pt x="7" y="55"/>
                    <a:pt x="7" y="55"/>
                  </a:cubicBezTo>
                  <a:cubicBezTo>
                    <a:pt x="7" y="55"/>
                    <a:pt x="7" y="55"/>
                    <a:pt x="7" y="55"/>
                  </a:cubicBezTo>
                  <a:cubicBezTo>
                    <a:pt x="7" y="55"/>
                    <a:pt x="10" y="48"/>
                    <a:pt x="12" y="46"/>
                  </a:cubicBezTo>
                  <a:cubicBezTo>
                    <a:pt x="14" y="45"/>
                    <a:pt x="15" y="43"/>
                    <a:pt x="15" y="42"/>
                  </a:cubicBezTo>
                  <a:cubicBezTo>
                    <a:pt x="16" y="41"/>
                    <a:pt x="16" y="40"/>
                    <a:pt x="17" y="39"/>
                  </a:cubicBezTo>
                  <a:cubicBezTo>
                    <a:pt x="19" y="35"/>
                    <a:pt x="23" y="31"/>
                    <a:pt x="24" y="30"/>
                  </a:cubicBezTo>
                  <a:cubicBezTo>
                    <a:pt x="24" y="30"/>
                    <a:pt x="25" y="29"/>
                    <a:pt x="26" y="27"/>
                  </a:cubicBezTo>
                  <a:cubicBezTo>
                    <a:pt x="28" y="24"/>
                    <a:pt x="31" y="21"/>
                    <a:pt x="33" y="19"/>
                  </a:cubicBezTo>
                  <a:cubicBezTo>
                    <a:pt x="36" y="16"/>
                    <a:pt x="36" y="15"/>
                    <a:pt x="37" y="13"/>
                  </a:cubicBezTo>
                  <a:cubicBezTo>
                    <a:pt x="37" y="12"/>
                    <a:pt x="37" y="12"/>
                    <a:pt x="37" y="12"/>
                  </a:cubicBezTo>
                  <a:cubicBezTo>
                    <a:pt x="38" y="10"/>
                    <a:pt x="40" y="0"/>
                    <a:pt x="40" y="0"/>
                  </a:cubicBezTo>
                  <a:cubicBezTo>
                    <a:pt x="40" y="0"/>
                    <a:pt x="40" y="0"/>
                    <a:pt x="40" y="0"/>
                  </a:cubicBezTo>
                  <a:cubicBezTo>
                    <a:pt x="40" y="0"/>
                    <a:pt x="40" y="0"/>
                    <a:pt x="40" y="0"/>
                  </a:cubicBezTo>
                  <a:close/>
                  <a:moveTo>
                    <a:pt x="33" y="11"/>
                  </a:moveTo>
                  <a:cubicBezTo>
                    <a:pt x="33" y="10"/>
                    <a:pt x="33" y="10"/>
                    <a:pt x="33" y="10"/>
                  </a:cubicBezTo>
                  <a:cubicBezTo>
                    <a:pt x="37" y="5"/>
                    <a:pt x="37" y="5"/>
                    <a:pt x="37" y="5"/>
                  </a:cubicBezTo>
                  <a:cubicBezTo>
                    <a:pt x="37" y="5"/>
                    <a:pt x="38" y="4"/>
                    <a:pt x="39" y="2"/>
                  </a:cubicBezTo>
                  <a:cubicBezTo>
                    <a:pt x="38" y="5"/>
                    <a:pt x="37" y="11"/>
                    <a:pt x="36" y="12"/>
                  </a:cubicBezTo>
                  <a:cubicBezTo>
                    <a:pt x="36" y="13"/>
                    <a:pt x="36" y="13"/>
                    <a:pt x="36" y="13"/>
                  </a:cubicBezTo>
                  <a:cubicBezTo>
                    <a:pt x="36" y="14"/>
                    <a:pt x="36" y="16"/>
                    <a:pt x="33" y="18"/>
                  </a:cubicBezTo>
                  <a:cubicBezTo>
                    <a:pt x="31" y="20"/>
                    <a:pt x="28" y="24"/>
                    <a:pt x="26" y="27"/>
                  </a:cubicBezTo>
                  <a:cubicBezTo>
                    <a:pt x="25" y="28"/>
                    <a:pt x="24" y="29"/>
                    <a:pt x="23" y="30"/>
                  </a:cubicBezTo>
                  <a:cubicBezTo>
                    <a:pt x="22" y="31"/>
                    <a:pt x="18" y="35"/>
                    <a:pt x="16" y="38"/>
                  </a:cubicBezTo>
                  <a:cubicBezTo>
                    <a:pt x="15" y="40"/>
                    <a:pt x="15" y="41"/>
                    <a:pt x="15" y="42"/>
                  </a:cubicBezTo>
                  <a:cubicBezTo>
                    <a:pt x="14" y="43"/>
                    <a:pt x="14" y="44"/>
                    <a:pt x="12" y="45"/>
                  </a:cubicBezTo>
                  <a:cubicBezTo>
                    <a:pt x="10" y="47"/>
                    <a:pt x="7" y="53"/>
                    <a:pt x="7" y="54"/>
                  </a:cubicBezTo>
                  <a:cubicBezTo>
                    <a:pt x="6" y="54"/>
                    <a:pt x="2" y="55"/>
                    <a:pt x="1" y="52"/>
                  </a:cubicBezTo>
                  <a:cubicBezTo>
                    <a:pt x="1" y="52"/>
                    <a:pt x="1" y="51"/>
                    <a:pt x="1" y="51"/>
                  </a:cubicBezTo>
                  <a:cubicBezTo>
                    <a:pt x="1" y="47"/>
                    <a:pt x="2" y="42"/>
                    <a:pt x="3" y="39"/>
                  </a:cubicBezTo>
                  <a:cubicBezTo>
                    <a:pt x="4" y="35"/>
                    <a:pt x="5" y="34"/>
                    <a:pt x="6" y="34"/>
                  </a:cubicBezTo>
                  <a:cubicBezTo>
                    <a:pt x="7" y="33"/>
                    <a:pt x="9" y="32"/>
                    <a:pt x="9" y="31"/>
                  </a:cubicBezTo>
                  <a:cubicBezTo>
                    <a:pt x="9" y="31"/>
                    <a:pt x="9" y="31"/>
                    <a:pt x="9" y="31"/>
                  </a:cubicBezTo>
                  <a:cubicBezTo>
                    <a:pt x="10" y="27"/>
                    <a:pt x="10" y="27"/>
                    <a:pt x="10" y="27"/>
                  </a:cubicBezTo>
                  <a:cubicBezTo>
                    <a:pt x="10" y="27"/>
                    <a:pt x="17" y="18"/>
                    <a:pt x="18" y="18"/>
                  </a:cubicBezTo>
                  <a:cubicBezTo>
                    <a:pt x="18" y="18"/>
                    <a:pt x="33" y="11"/>
                    <a:pt x="33" y="1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noEditPoints="1"/>
            </p:cNvSpPr>
            <p:nvPr/>
          </p:nvSpPr>
          <p:spPr bwMode="auto">
            <a:xfrm>
              <a:off x="3924" y="1529"/>
              <a:ext cx="32" cy="76"/>
            </a:xfrm>
            <a:custGeom>
              <a:avLst/>
              <a:gdLst>
                <a:gd name="T0" fmla="*/ 3 w 11"/>
                <a:gd name="T1" fmla="*/ 0 h 26"/>
                <a:gd name="T2" fmla="*/ 3 w 11"/>
                <a:gd name="T3" fmla="*/ 0 h 26"/>
                <a:gd name="T4" fmla="*/ 1 w 11"/>
                <a:gd name="T5" fmla="*/ 2 h 26"/>
                <a:gd name="T6" fmla="*/ 1 w 11"/>
                <a:gd name="T7" fmla="*/ 2 h 26"/>
                <a:gd name="T8" fmla="*/ 1 w 11"/>
                <a:gd name="T9" fmla="*/ 13 h 26"/>
                <a:gd name="T10" fmla="*/ 6 w 11"/>
                <a:gd name="T11" fmla="*/ 23 h 26"/>
                <a:gd name="T12" fmla="*/ 8 w 11"/>
                <a:gd name="T13" fmla="*/ 26 h 26"/>
                <a:gd name="T14" fmla="*/ 8 w 11"/>
                <a:gd name="T15" fmla="*/ 26 h 26"/>
                <a:gd name="T16" fmla="*/ 11 w 11"/>
                <a:gd name="T17" fmla="*/ 22 h 26"/>
                <a:gd name="T18" fmla="*/ 9 w 11"/>
                <a:gd name="T19" fmla="*/ 9 h 26"/>
                <a:gd name="T20" fmla="*/ 3 w 11"/>
                <a:gd name="T21" fmla="*/ 0 h 26"/>
                <a:gd name="T22" fmla="*/ 3 w 11"/>
                <a:gd name="T23" fmla="*/ 0 h 26"/>
                <a:gd name="T24" fmla="*/ 3 w 11"/>
                <a:gd name="T25" fmla="*/ 1 h 26"/>
                <a:gd name="T26" fmla="*/ 8 w 11"/>
                <a:gd name="T27" fmla="*/ 9 h 26"/>
                <a:gd name="T28" fmla="*/ 10 w 11"/>
                <a:gd name="T29" fmla="*/ 19 h 26"/>
                <a:gd name="T30" fmla="*/ 10 w 11"/>
                <a:gd name="T31" fmla="*/ 21 h 26"/>
                <a:gd name="T32" fmla="*/ 8 w 11"/>
                <a:gd name="T33" fmla="*/ 25 h 26"/>
                <a:gd name="T34" fmla="*/ 6 w 11"/>
                <a:gd name="T35" fmla="*/ 23 h 26"/>
                <a:gd name="T36" fmla="*/ 2 w 11"/>
                <a:gd name="T37" fmla="*/ 13 h 26"/>
                <a:gd name="T38" fmla="*/ 1 w 11"/>
                <a:gd name="T39" fmla="*/ 8 h 26"/>
                <a:gd name="T40" fmla="*/ 2 w 11"/>
                <a:gd name="T41" fmla="*/ 2 h 26"/>
                <a:gd name="T42" fmla="*/ 3 w 11"/>
                <a:gd name="T4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3" y="0"/>
                  </a:moveTo>
                  <a:cubicBezTo>
                    <a:pt x="3" y="0"/>
                    <a:pt x="3" y="0"/>
                    <a:pt x="3" y="0"/>
                  </a:cubicBezTo>
                  <a:cubicBezTo>
                    <a:pt x="1" y="2"/>
                    <a:pt x="1" y="2"/>
                    <a:pt x="1" y="2"/>
                  </a:cubicBezTo>
                  <a:cubicBezTo>
                    <a:pt x="1" y="2"/>
                    <a:pt x="1" y="2"/>
                    <a:pt x="1" y="2"/>
                  </a:cubicBezTo>
                  <a:cubicBezTo>
                    <a:pt x="1" y="3"/>
                    <a:pt x="0" y="10"/>
                    <a:pt x="1" y="13"/>
                  </a:cubicBezTo>
                  <a:cubicBezTo>
                    <a:pt x="3" y="16"/>
                    <a:pt x="5" y="21"/>
                    <a:pt x="6" y="23"/>
                  </a:cubicBezTo>
                  <a:cubicBezTo>
                    <a:pt x="6" y="25"/>
                    <a:pt x="7" y="26"/>
                    <a:pt x="8" y="26"/>
                  </a:cubicBezTo>
                  <a:cubicBezTo>
                    <a:pt x="8" y="26"/>
                    <a:pt x="8" y="26"/>
                    <a:pt x="8" y="26"/>
                  </a:cubicBezTo>
                  <a:cubicBezTo>
                    <a:pt x="8" y="26"/>
                    <a:pt x="10" y="25"/>
                    <a:pt x="11" y="22"/>
                  </a:cubicBezTo>
                  <a:cubicBezTo>
                    <a:pt x="11" y="18"/>
                    <a:pt x="11" y="13"/>
                    <a:pt x="9" y="9"/>
                  </a:cubicBezTo>
                  <a:cubicBezTo>
                    <a:pt x="7" y="5"/>
                    <a:pt x="3" y="0"/>
                    <a:pt x="3" y="0"/>
                  </a:cubicBezTo>
                  <a:cubicBezTo>
                    <a:pt x="3" y="0"/>
                    <a:pt x="3" y="0"/>
                    <a:pt x="3" y="0"/>
                  </a:cubicBezTo>
                  <a:close/>
                  <a:moveTo>
                    <a:pt x="3" y="1"/>
                  </a:moveTo>
                  <a:cubicBezTo>
                    <a:pt x="4" y="2"/>
                    <a:pt x="6" y="6"/>
                    <a:pt x="8" y="9"/>
                  </a:cubicBezTo>
                  <a:cubicBezTo>
                    <a:pt x="10" y="12"/>
                    <a:pt x="10" y="16"/>
                    <a:pt x="10" y="19"/>
                  </a:cubicBezTo>
                  <a:cubicBezTo>
                    <a:pt x="10" y="20"/>
                    <a:pt x="10" y="21"/>
                    <a:pt x="10" y="21"/>
                  </a:cubicBezTo>
                  <a:cubicBezTo>
                    <a:pt x="10" y="24"/>
                    <a:pt x="8" y="25"/>
                    <a:pt x="8" y="25"/>
                  </a:cubicBezTo>
                  <a:cubicBezTo>
                    <a:pt x="7" y="25"/>
                    <a:pt x="7" y="24"/>
                    <a:pt x="6" y="23"/>
                  </a:cubicBezTo>
                  <a:cubicBezTo>
                    <a:pt x="6" y="21"/>
                    <a:pt x="3" y="15"/>
                    <a:pt x="2" y="13"/>
                  </a:cubicBezTo>
                  <a:cubicBezTo>
                    <a:pt x="2" y="12"/>
                    <a:pt x="1" y="10"/>
                    <a:pt x="1" y="8"/>
                  </a:cubicBezTo>
                  <a:cubicBezTo>
                    <a:pt x="1" y="6"/>
                    <a:pt x="2" y="3"/>
                    <a:pt x="2" y="2"/>
                  </a:cubicBezTo>
                  <a:cubicBezTo>
                    <a:pt x="2" y="2"/>
                    <a:pt x="3" y="1"/>
                    <a:pt x="3"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p:nvSpPr>
          <p:spPr bwMode="auto">
            <a:xfrm>
              <a:off x="3854" y="1599"/>
              <a:ext cx="70" cy="122"/>
            </a:xfrm>
            <a:custGeom>
              <a:avLst/>
              <a:gdLst>
                <a:gd name="T0" fmla="*/ 10 w 24"/>
                <a:gd name="T1" fmla="*/ 1 h 42"/>
                <a:gd name="T2" fmla="*/ 10 w 24"/>
                <a:gd name="T3" fmla="*/ 1 h 42"/>
                <a:gd name="T4" fmla="*/ 9 w 24"/>
                <a:gd name="T5" fmla="*/ 1 h 42"/>
                <a:gd name="T6" fmla="*/ 1 w 24"/>
                <a:gd name="T7" fmla="*/ 12 h 42"/>
                <a:gd name="T8" fmla="*/ 2 w 24"/>
                <a:gd name="T9" fmla="*/ 18 h 42"/>
                <a:gd name="T10" fmla="*/ 1 w 24"/>
                <a:gd name="T11" fmla="*/ 24 h 42"/>
                <a:gd name="T12" fmla="*/ 2 w 24"/>
                <a:gd name="T13" fmla="*/ 38 h 42"/>
                <a:gd name="T14" fmla="*/ 17 w 24"/>
                <a:gd name="T15" fmla="*/ 42 h 42"/>
                <a:gd name="T16" fmla="*/ 20 w 24"/>
                <a:gd name="T17" fmla="*/ 40 h 42"/>
                <a:gd name="T18" fmla="*/ 21 w 24"/>
                <a:gd name="T19" fmla="*/ 34 h 42"/>
                <a:gd name="T20" fmla="*/ 20 w 24"/>
                <a:gd name="T21" fmla="*/ 31 h 42"/>
                <a:gd name="T22" fmla="*/ 24 w 24"/>
                <a:gd name="T23" fmla="*/ 25 h 42"/>
                <a:gd name="T24" fmla="*/ 24 w 24"/>
                <a:gd name="T25" fmla="*/ 24 h 42"/>
                <a:gd name="T26" fmla="*/ 24 w 24"/>
                <a:gd name="T27" fmla="*/ 24 h 42"/>
                <a:gd name="T28" fmla="*/ 21 w 24"/>
                <a:gd name="T29" fmla="*/ 20 h 42"/>
                <a:gd name="T30" fmla="*/ 21 w 24"/>
                <a:gd name="T31" fmla="*/ 19 h 42"/>
                <a:gd name="T32" fmla="*/ 22 w 24"/>
                <a:gd name="T33" fmla="*/ 15 h 42"/>
                <a:gd name="T34" fmla="*/ 21 w 24"/>
                <a:gd name="T35" fmla="*/ 11 h 42"/>
                <a:gd name="T36" fmla="*/ 16 w 24"/>
                <a:gd name="T37" fmla="*/ 1 h 42"/>
                <a:gd name="T38" fmla="*/ 10 w 24"/>
                <a:gd name="T39" fmla="*/ 1 h 42"/>
                <a:gd name="T40" fmla="*/ 16 w 24"/>
                <a:gd name="T41" fmla="*/ 2 h 42"/>
                <a:gd name="T42" fmla="*/ 21 w 24"/>
                <a:gd name="T43" fmla="*/ 11 h 42"/>
                <a:gd name="T44" fmla="*/ 21 w 24"/>
                <a:gd name="T45" fmla="*/ 15 h 42"/>
                <a:gd name="T46" fmla="*/ 20 w 24"/>
                <a:gd name="T47" fmla="*/ 19 h 42"/>
                <a:gd name="T48" fmla="*/ 20 w 24"/>
                <a:gd name="T49" fmla="*/ 20 h 42"/>
                <a:gd name="T50" fmla="*/ 20 w 24"/>
                <a:gd name="T51" fmla="*/ 20 h 42"/>
                <a:gd name="T52" fmla="*/ 23 w 24"/>
                <a:gd name="T53" fmla="*/ 24 h 42"/>
                <a:gd name="T54" fmla="*/ 20 w 24"/>
                <a:gd name="T55" fmla="*/ 31 h 42"/>
                <a:gd name="T56" fmla="*/ 20 w 24"/>
                <a:gd name="T57" fmla="*/ 31 h 42"/>
                <a:gd name="T58" fmla="*/ 20 w 24"/>
                <a:gd name="T59" fmla="*/ 31 h 42"/>
                <a:gd name="T60" fmla="*/ 20 w 24"/>
                <a:gd name="T61" fmla="*/ 34 h 42"/>
                <a:gd name="T62" fmla="*/ 19 w 24"/>
                <a:gd name="T63" fmla="*/ 40 h 42"/>
                <a:gd name="T64" fmla="*/ 17 w 24"/>
                <a:gd name="T65" fmla="*/ 41 h 42"/>
                <a:gd name="T66" fmla="*/ 3 w 24"/>
                <a:gd name="T67" fmla="*/ 37 h 42"/>
                <a:gd name="T68" fmla="*/ 1 w 24"/>
                <a:gd name="T69" fmla="*/ 30 h 42"/>
                <a:gd name="T70" fmla="*/ 2 w 24"/>
                <a:gd name="T71" fmla="*/ 25 h 42"/>
                <a:gd name="T72" fmla="*/ 2 w 24"/>
                <a:gd name="T73" fmla="*/ 22 h 42"/>
                <a:gd name="T74" fmla="*/ 2 w 24"/>
                <a:gd name="T75" fmla="*/ 18 h 42"/>
                <a:gd name="T76" fmla="*/ 2 w 24"/>
                <a:gd name="T77" fmla="*/ 12 h 42"/>
                <a:gd name="T78" fmla="*/ 10 w 24"/>
                <a:gd name="T79" fmla="*/ 2 h 42"/>
                <a:gd name="T80" fmla="*/ 10 w 24"/>
                <a:gd name="T81" fmla="*/ 2 h 42"/>
                <a:gd name="T82" fmla="*/ 16 w 24"/>
                <a:gd name="T83"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42">
                  <a:moveTo>
                    <a:pt x="10" y="1"/>
                  </a:moveTo>
                  <a:cubicBezTo>
                    <a:pt x="10" y="1"/>
                    <a:pt x="10" y="1"/>
                    <a:pt x="10" y="1"/>
                  </a:cubicBezTo>
                  <a:cubicBezTo>
                    <a:pt x="9" y="1"/>
                    <a:pt x="9" y="1"/>
                    <a:pt x="9" y="1"/>
                  </a:cubicBezTo>
                  <a:cubicBezTo>
                    <a:pt x="7" y="3"/>
                    <a:pt x="1" y="7"/>
                    <a:pt x="1" y="12"/>
                  </a:cubicBezTo>
                  <a:cubicBezTo>
                    <a:pt x="2" y="18"/>
                    <a:pt x="2" y="18"/>
                    <a:pt x="2" y="18"/>
                  </a:cubicBezTo>
                  <a:cubicBezTo>
                    <a:pt x="2" y="21"/>
                    <a:pt x="2" y="23"/>
                    <a:pt x="1" y="24"/>
                  </a:cubicBezTo>
                  <a:cubicBezTo>
                    <a:pt x="1" y="26"/>
                    <a:pt x="0" y="35"/>
                    <a:pt x="2" y="38"/>
                  </a:cubicBezTo>
                  <a:cubicBezTo>
                    <a:pt x="4" y="40"/>
                    <a:pt x="12" y="42"/>
                    <a:pt x="17" y="42"/>
                  </a:cubicBezTo>
                  <a:cubicBezTo>
                    <a:pt x="18" y="41"/>
                    <a:pt x="19" y="41"/>
                    <a:pt x="20" y="40"/>
                  </a:cubicBezTo>
                  <a:cubicBezTo>
                    <a:pt x="20" y="38"/>
                    <a:pt x="21" y="36"/>
                    <a:pt x="21" y="34"/>
                  </a:cubicBezTo>
                  <a:cubicBezTo>
                    <a:pt x="21" y="32"/>
                    <a:pt x="20" y="31"/>
                    <a:pt x="20" y="31"/>
                  </a:cubicBezTo>
                  <a:cubicBezTo>
                    <a:pt x="20" y="30"/>
                    <a:pt x="24" y="25"/>
                    <a:pt x="24" y="25"/>
                  </a:cubicBezTo>
                  <a:cubicBezTo>
                    <a:pt x="24" y="25"/>
                    <a:pt x="24" y="24"/>
                    <a:pt x="24" y="24"/>
                  </a:cubicBezTo>
                  <a:cubicBezTo>
                    <a:pt x="24" y="24"/>
                    <a:pt x="24" y="24"/>
                    <a:pt x="24" y="24"/>
                  </a:cubicBezTo>
                  <a:cubicBezTo>
                    <a:pt x="22" y="22"/>
                    <a:pt x="21" y="20"/>
                    <a:pt x="21" y="20"/>
                  </a:cubicBezTo>
                  <a:cubicBezTo>
                    <a:pt x="21" y="19"/>
                    <a:pt x="21" y="19"/>
                    <a:pt x="21" y="19"/>
                  </a:cubicBezTo>
                  <a:cubicBezTo>
                    <a:pt x="21" y="19"/>
                    <a:pt x="22" y="18"/>
                    <a:pt x="22" y="15"/>
                  </a:cubicBezTo>
                  <a:cubicBezTo>
                    <a:pt x="22" y="14"/>
                    <a:pt x="22" y="13"/>
                    <a:pt x="21" y="11"/>
                  </a:cubicBezTo>
                  <a:cubicBezTo>
                    <a:pt x="21" y="4"/>
                    <a:pt x="19" y="2"/>
                    <a:pt x="16" y="1"/>
                  </a:cubicBezTo>
                  <a:cubicBezTo>
                    <a:pt x="14" y="0"/>
                    <a:pt x="10" y="1"/>
                    <a:pt x="10" y="1"/>
                  </a:cubicBezTo>
                  <a:close/>
                  <a:moveTo>
                    <a:pt x="16" y="2"/>
                  </a:moveTo>
                  <a:cubicBezTo>
                    <a:pt x="18" y="2"/>
                    <a:pt x="20" y="4"/>
                    <a:pt x="21" y="11"/>
                  </a:cubicBezTo>
                  <a:cubicBezTo>
                    <a:pt x="21" y="13"/>
                    <a:pt x="21" y="14"/>
                    <a:pt x="21" y="15"/>
                  </a:cubicBezTo>
                  <a:cubicBezTo>
                    <a:pt x="21" y="17"/>
                    <a:pt x="21" y="18"/>
                    <a:pt x="20" y="19"/>
                  </a:cubicBezTo>
                  <a:cubicBezTo>
                    <a:pt x="20" y="20"/>
                    <a:pt x="20" y="20"/>
                    <a:pt x="20" y="20"/>
                  </a:cubicBezTo>
                  <a:cubicBezTo>
                    <a:pt x="20" y="20"/>
                    <a:pt x="20" y="20"/>
                    <a:pt x="20" y="20"/>
                  </a:cubicBezTo>
                  <a:cubicBezTo>
                    <a:pt x="20" y="20"/>
                    <a:pt x="22" y="23"/>
                    <a:pt x="23" y="24"/>
                  </a:cubicBezTo>
                  <a:cubicBezTo>
                    <a:pt x="23" y="25"/>
                    <a:pt x="20" y="31"/>
                    <a:pt x="20" y="31"/>
                  </a:cubicBezTo>
                  <a:cubicBezTo>
                    <a:pt x="20" y="31"/>
                    <a:pt x="20" y="31"/>
                    <a:pt x="20" y="31"/>
                  </a:cubicBezTo>
                  <a:cubicBezTo>
                    <a:pt x="20" y="31"/>
                    <a:pt x="20" y="31"/>
                    <a:pt x="20" y="31"/>
                  </a:cubicBezTo>
                  <a:cubicBezTo>
                    <a:pt x="20" y="31"/>
                    <a:pt x="20" y="32"/>
                    <a:pt x="20" y="34"/>
                  </a:cubicBezTo>
                  <a:cubicBezTo>
                    <a:pt x="20" y="36"/>
                    <a:pt x="20" y="38"/>
                    <a:pt x="19" y="40"/>
                  </a:cubicBezTo>
                  <a:cubicBezTo>
                    <a:pt x="19" y="40"/>
                    <a:pt x="18" y="41"/>
                    <a:pt x="17" y="41"/>
                  </a:cubicBezTo>
                  <a:cubicBezTo>
                    <a:pt x="12" y="42"/>
                    <a:pt x="5" y="39"/>
                    <a:pt x="3" y="37"/>
                  </a:cubicBezTo>
                  <a:cubicBezTo>
                    <a:pt x="2" y="36"/>
                    <a:pt x="1" y="33"/>
                    <a:pt x="1" y="30"/>
                  </a:cubicBezTo>
                  <a:cubicBezTo>
                    <a:pt x="1" y="28"/>
                    <a:pt x="2" y="26"/>
                    <a:pt x="2" y="25"/>
                  </a:cubicBezTo>
                  <a:cubicBezTo>
                    <a:pt x="2" y="24"/>
                    <a:pt x="2" y="23"/>
                    <a:pt x="2" y="22"/>
                  </a:cubicBezTo>
                  <a:cubicBezTo>
                    <a:pt x="2" y="21"/>
                    <a:pt x="2" y="20"/>
                    <a:pt x="2" y="18"/>
                  </a:cubicBezTo>
                  <a:cubicBezTo>
                    <a:pt x="2" y="12"/>
                    <a:pt x="2" y="12"/>
                    <a:pt x="2" y="12"/>
                  </a:cubicBezTo>
                  <a:cubicBezTo>
                    <a:pt x="2" y="8"/>
                    <a:pt x="7" y="4"/>
                    <a:pt x="10" y="2"/>
                  </a:cubicBezTo>
                  <a:cubicBezTo>
                    <a:pt x="10" y="2"/>
                    <a:pt x="10" y="2"/>
                    <a:pt x="10" y="2"/>
                  </a:cubicBezTo>
                  <a:cubicBezTo>
                    <a:pt x="10" y="2"/>
                    <a:pt x="14" y="1"/>
                    <a:pt x="16"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4043" y="1486"/>
              <a:ext cx="61" cy="72"/>
            </a:xfrm>
            <a:custGeom>
              <a:avLst/>
              <a:gdLst>
                <a:gd name="T0" fmla="*/ 0 w 21"/>
                <a:gd name="T1" fmla="*/ 9 h 25"/>
                <a:gd name="T2" fmla="*/ 2 w 21"/>
                <a:gd name="T3" fmla="*/ 8 h 25"/>
                <a:gd name="T4" fmla="*/ 2 w 21"/>
                <a:gd name="T5" fmla="*/ 4 h 25"/>
                <a:gd name="T6" fmla="*/ 6 w 21"/>
                <a:gd name="T7" fmla="*/ 4 h 25"/>
                <a:gd name="T8" fmla="*/ 12 w 21"/>
                <a:gd name="T9" fmla="*/ 0 h 25"/>
                <a:gd name="T10" fmla="*/ 21 w 21"/>
                <a:gd name="T11" fmla="*/ 14 h 25"/>
                <a:gd name="T12" fmla="*/ 20 w 21"/>
                <a:gd name="T13" fmla="*/ 16 h 25"/>
                <a:gd name="T14" fmla="*/ 21 w 21"/>
                <a:gd name="T15" fmla="*/ 23 h 25"/>
                <a:gd name="T16" fmla="*/ 19 w 21"/>
                <a:gd name="T17" fmla="*/ 25 h 25"/>
                <a:gd name="T18" fmla="*/ 11 w 21"/>
                <a:gd name="T19" fmla="*/ 21 h 25"/>
                <a:gd name="T20" fmla="*/ 11 w 21"/>
                <a:gd name="T21" fmla="*/ 21 h 25"/>
                <a:gd name="T22" fmla="*/ 3 w 21"/>
                <a:gd name="T23" fmla="*/ 13 h 25"/>
                <a:gd name="T24" fmla="*/ 0 w 21"/>
                <a:gd name="T25"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5">
                  <a:moveTo>
                    <a:pt x="0" y="9"/>
                  </a:moveTo>
                  <a:cubicBezTo>
                    <a:pt x="2" y="8"/>
                    <a:pt x="2" y="8"/>
                    <a:pt x="2" y="8"/>
                  </a:cubicBezTo>
                  <a:cubicBezTo>
                    <a:pt x="2" y="4"/>
                    <a:pt x="2" y="4"/>
                    <a:pt x="2" y="4"/>
                  </a:cubicBezTo>
                  <a:cubicBezTo>
                    <a:pt x="6" y="4"/>
                    <a:pt x="6" y="4"/>
                    <a:pt x="6" y="4"/>
                  </a:cubicBezTo>
                  <a:cubicBezTo>
                    <a:pt x="12" y="0"/>
                    <a:pt x="12" y="0"/>
                    <a:pt x="12" y="0"/>
                  </a:cubicBezTo>
                  <a:cubicBezTo>
                    <a:pt x="21" y="14"/>
                    <a:pt x="21" y="14"/>
                    <a:pt x="21" y="14"/>
                  </a:cubicBezTo>
                  <a:cubicBezTo>
                    <a:pt x="20" y="16"/>
                    <a:pt x="20" y="16"/>
                    <a:pt x="20" y="16"/>
                  </a:cubicBezTo>
                  <a:cubicBezTo>
                    <a:pt x="21" y="23"/>
                    <a:pt x="21" y="23"/>
                    <a:pt x="21" y="23"/>
                  </a:cubicBezTo>
                  <a:cubicBezTo>
                    <a:pt x="19" y="25"/>
                    <a:pt x="19" y="25"/>
                    <a:pt x="19" y="25"/>
                  </a:cubicBezTo>
                  <a:cubicBezTo>
                    <a:pt x="11" y="21"/>
                    <a:pt x="11" y="21"/>
                    <a:pt x="11" y="21"/>
                  </a:cubicBezTo>
                  <a:cubicBezTo>
                    <a:pt x="11" y="21"/>
                    <a:pt x="11" y="21"/>
                    <a:pt x="11" y="21"/>
                  </a:cubicBezTo>
                  <a:cubicBezTo>
                    <a:pt x="11" y="20"/>
                    <a:pt x="5" y="17"/>
                    <a:pt x="3" y="13"/>
                  </a:cubicBezTo>
                  <a:cubicBezTo>
                    <a:pt x="2" y="11"/>
                    <a:pt x="1" y="10"/>
                    <a:pt x="0" y="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noEditPoints="1"/>
            </p:cNvSpPr>
            <p:nvPr/>
          </p:nvSpPr>
          <p:spPr bwMode="auto">
            <a:xfrm>
              <a:off x="4043" y="1483"/>
              <a:ext cx="64" cy="78"/>
            </a:xfrm>
            <a:custGeom>
              <a:avLst/>
              <a:gdLst>
                <a:gd name="T0" fmla="*/ 12 w 22"/>
                <a:gd name="T1" fmla="*/ 0 h 27"/>
                <a:gd name="T2" fmla="*/ 6 w 22"/>
                <a:gd name="T3" fmla="*/ 5 h 27"/>
                <a:gd name="T4" fmla="*/ 2 w 22"/>
                <a:gd name="T5" fmla="*/ 5 h 27"/>
                <a:gd name="T6" fmla="*/ 1 w 22"/>
                <a:gd name="T7" fmla="*/ 5 h 27"/>
                <a:gd name="T8" fmla="*/ 1 w 22"/>
                <a:gd name="T9" fmla="*/ 5 h 27"/>
                <a:gd name="T10" fmla="*/ 2 w 22"/>
                <a:gd name="T11" fmla="*/ 9 h 27"/>
                <a:gd name="T12" fmla="*/ 0 w 22"/>
                <a:gd name="T13" fmla="*/ 10 h 27"/>
                <a:gd name="T14" fmla="*/ 0 w 22"/>
                <a:gd name="T15" fmla="*/ 10 h 27"/>
                <a:gd name="T16" fmla="*/ 0 w 22"/>
                <a:gd name="T17" fmla="*/ 10 h 27"/>
                <a:gd name="T18" fmla="*/ 0 w 22"/>
                <a:gd name="T19" fmla="*/ 10 h 27"/>
                <a:gd name="T20" fmla="*/ 2 w 22"/>
                <a:gd name="T21" fmla="*/ 14 h 27"/>
                <a:gd name="T22" fmla="*/ 11 w 22"/>
                <a:gd name="T23" fmla="*/ 22 h 27"/>
                <a:gd name="T24" fmla="*/ 19 w 22"/>
                <a:gd name="T25" fmla="*/ 27 h 27"/>
                <a:gd name="T26" fmla="*/ 20 w 22"/>
                <a:gd name="T27" fmla="*/ 26 h 27"/>
                <a:gd name="T28" fmla="*/ 22 w 22"/>
                <a:gd name="T29" fmla="*/ 24 h 27"/>
                <a:gd name="T30" fmla="*/ 22 w 22"/>
                <a:gd name="T31" fmla="*/ 24 h 27"/>
                <a:gd name="T32" fmla="*/ 22 w 22"/>
                <a:gd name="T33" fmla="*/ 24 h 27"/>
                <a:gd name="T34" fmla="*/ 20 w 22"/>
                <a:gd name="T35" fmla="*/ 17 h 27"/>
                <a:gd name="T36" fmla="*/ 22 w 22"/>
                <a:gd name="T37" fmla="*/ 15 h 27"/>
                <a:gd name="T38" fmla="*/ 22 w 22"/>
                <a:gd name="T39" fmla="*/ 15 h 27"/>
                <a:gd name="T40" fmla="*/ 22 w 22"/>
                <a:gd name="T41" fmla="*/ 15 h 27"/>
                <a:gd name="T42" fmla="*/ 13 w 22"/>
                <a:gd name="T43" fmla="*/ 0 h 27"/>
                <a:gd name="T44" fmla="*/ 13 w 22"/>
                <a:gd name="T45" fmla="*/ 0 h 27"/>
                <a:gd name="T46" fmla="*/ 12 w 22"/>
                <a:gd name="T47" fmla="*/ 0 h 27"/>
                <a:gd name="T48" fmla="*/ 6 w 22"/>
                <a:gd name="T49" fmla="*/ 5 h 27"/>
                <a:gd name="T50" fmla="*/ 7 w 22"/>
                <a:gd name="T51" fmla="*/ 5 h 27"/>
                <a:gd name="T52" fmla="*/ 12 w 22"/>
                <a:gd name="T53" fmla="*/ 1 h 27"/>
                <a:gd name="T54" fmla="*/ 21 w 22"/>
                <a:gd name="T55" fmla="*/ 15 h 27"/>
                <a:gd name="T56" fmla="*/ 20 w 22"/>
                <a:gd name="T57" fmla="*/ 17 h 27"/>
                <a:gd name="T58" fmla="*/ 20 w 22"/>
                <a:gd name="T59" fmla="*/ 17 h 27"/>
                <a:gd name="T60" fmla="*/ 20 w 22"/>
                <a:gd name="T61" fmla="*/ 17 h 27"/>
                <a:gd name="T62" fmla="*/ 21 w 22"/>
                <a:gd name="T63" fmla="*/ 24 h 27"/>
                <a:gd name="T64" fmla="*/ 19 w 22"/>
                <a:gd name="T65" fmla="*/ 26 h 27"/>
                <a:gd name="T66" fmla="*/ 11 w 22"/>
                <a:gd name="T67" fmla="*/ 21 h 27"/>
                <a:gd name="T68" fmla="*/ 3 w 22"/>
                <a:gd name="T69" fmla="*/ 13 h 27"/>
                <a:gd name="T70" fmla="*/ 0 w 22"/>
                <a:gd name="T71" fmla="*/ 10 h 27"/>
                <a:gd name="T72" fmla="*/ 2 w 22"/>
                <a:gd name="T73" fmla="*/ 9 h 27"/>
                <a:gd name="T74" fmla="*/ 2 w 22"/>
                <a:gd name="T75" fmla="*/ 9 h 27"/>
                <a:gd name="T76" fmla="*/ 2 w 22"/>
                <a:gd name="T77" fmla="*/ 5 h 27"/>
                <a:gd name="T78" fmla="*/ 6 w 22"/>
                <a:gd name="T7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27">
                  <a:moveTo>
                    <a:pt x="12" y="0"/>
                  </a:moveTo>
                  <a:cubicBezTo>
                    <a:pt x="12" y="0"/>
                    <a:pt x="7" y="5"/>
                    <a:pt x="6" y="5"/>
                  </a:cubicBezTo>
                  <a:cubicBezTo>
                    <a:pt x="6" y="5"/>
                    <a:pt x="2" y="5"/>
                    <a:pt x="2" y="5"/>
                  </a:cubicBezTo>
                  <a:cubicBezTo>
                    <a:pt x="2" y="5"/>
                    <a:pt x="1" y="5"/>
                    <a:pt x="1" y="5"/>
                  </a:cubicBezTo>
                  <a:cubicBezTo>
                    <a:pt x="1" y="5"/>
                    <a:pt x="1" y="5"/>
                    <a:pt x="1" y="5"/>
                  </a:cubicBezTo>
                  <a:cubicBezTo>
                    <a:pt x="1" y="5"/>
                    <a:pt x="2" y="8"/>
                    <a:pt x="2" y="9"/>
                  </a:cubicBezTo>
                  <a:cubicBezTo>
                    <a:pt x="1" y="9"/>
                    <a:pt x="0" y="10"/>
                    <a:pt x="0" y="10"/>
                  </a:cubicBezTo>
                  <a:cubicBezTo>
                    <a:pt x="0" y="10"/>
                    <a:pt x="0" y="10"/>
                    <a:pt x="0" y="10"/>
                  </a:cubicBezTo>
                  <a:cubicBezTo>
                    <a:pt x="0" y="10"/>
                    <a:pt x="0" y="10"/>
                    <a:pt x="0" y="10"/>
                  </a:cubicBezTo>
                  <a:cubicBezTo>
                    <a:pt x="0" y="10"/>
                    <a:pt x="0" y="10"/>
                    <a:pt x="0" y="10"/>
                  </a:cubicBezTo>
                  <a:cubicBezTo>
                    <a:pt x="1" y="12"/>
                    <a:pt x="2" y="13"/>
                    <a:pt x="2" y="14"/>
                  </a:cubicBezTo>
                  <a:cubicBezTo>
                    <a:pt x="5" y="18"/>
                    <a:pt x="11" y="22"/>
                    <a:pt x="11" y="22"/>
                  </a:cubicBezTo>
                  <a:cubicBezTo>
                    <a:pt x="19" y="27"/>
                    <a:pt x="19" y="27"/>
                    <a:pt x="19" y="27"/>
                  </a:cubicBezTo>
                  <a:cubicBezTo>
                    <a:pt x="19" y="27"/>
                    <a:pt x="20" y="27"/>
                    <a:pt x="20" y="26"/>
                  </a:cubicBezTo>
                  <a:cubicBezTo>
                    <a:pt x="22" y="24"/>
                    <a:pt x="22" y="24"/>
                    <a:pt x="22" y="24"/>
                  </a:cubicBezTo>
                  <a:cubicBezTo>
                    <a:pt x="22" y="24"/>
                    <a:pt x="22" y="24"/>
                    <a:pt x="22" y="24"/>
                  </a:cubicBezTo>
                  <a:cubicBezTo>
                    <a:pt x="22" y="24"/>
                    <a:pt x="22" y="24"/>
                    <a:pt x="22" y="24"/>
                  </a:cubicBezTo>
                  <a:cubicBezTo>
                    <a:pt x="22" y="24"/>
                    <a:pt x="20" y="17"/>
                    <a:pt x="20" y="17"/>
                  </a:cubicBezTo>
                  <a:cubicBezTo>
                    <a:pt x="20" y="17"/>
                    <a:pt x="22" y="15"/>
                    <a:pt x="22" y="15"/>
                  </a:cubicBezTo>
                  <a:cubicBezTo>
                    <a:pt x="22" y="15"/>
                    <a:pt x="22" y="15"/>
                    <a:pt x="22" y="15"/>
                  </a:cubicBezTo>
                  <a:cubicBezTo>
                    <a:pt x="22" y="15"/>
                    <a:pt x="22" y="15"/>
                    <a:pt x="22" y="15"/>
                  </a:cubicBezTo>
                  <a:cubicBezTo>
                    <a:pt x="13" y="0"/>
                    <a:pt x="13" y="0"/>
                    <a:pt x="13" y="0"/>
                  </a:cubicBezTo>
                  <a:cubicBezTo>
                    <a:pt x="13" y="0"/>
                    <a:pt x="13" y="0"/>
                    <a:pt x="13" y="0"/>
                  </a:cubicBezTo>
                  <a:cubicBezTo>
                    <a:pt x="12" y="0"/>
                    <a:pt x="12" y="0"/>
                    <a:pt x="12" y="0"/>
                  </a:cubicBezTo>
                  <a:close/>
                  <a:moveTo>
                    <a:pt x="6" y="5"/>
                  </a:moveTo>
                  <a:cubicBezTo>
                    <a:pt x="7" y="5"/>
                    <a:pt x="7" y="5"/>
                    <a:pt x="7" y="5"/>
                  </a:cubicBezTo>
                  <a:cubicBezTo>
                    <a:pt x="7" y="5"/>
                    <a:pt x="12" y="1"/>
                    <a:pt x="12" y="1"/>
                  </a:cubicBezTo>
                  <a:cubicBezTo>
                    <a:pt x="13" y="2"/>
                    <a:pt x="21" y="15"/>
                    <a:pt x="21" y="15"/>
                  </a:cubicBezTo>
                  <a:cubicBezTo>
                    <a:pt x="21" y="15"/>
                    <a:pt x="20" y="17"/>
                    <a:pt x="20" y="17"/>
                  </a:cubicBezTo>
                  <a:cubicBezTo>
                    <a:pt x="20" y="17"/>
                    <a:pt x="20" y="17"/>
                    <a:pt x="20" y="17"/>
                  </a:cubicBezTo>
                  <a:cubicBezTo>
                    <a:pt x="20" y="17"/>
                    <a:pt x="20" y="17"/>
                    <a:pt x="20" y="17"/>
                  </a:cubicBezTo>
                  <a:cubicBezTo>
                    <a:pt x="20" y="17"/>
                    <a:pt x="21" y="23"/>
                    <a:pt x="21" y="24"/>
                  </a:cubicBezTo>
                  <a:cubicBezTo>
                    <a:pt x="21" y="24"/>
                    <a:pt x="20" y="26"/>
                    <a:pt x="19" y="26"/>
                  </a:cubicBezTo>
                  <a:cubicBezTo>
                    <a:pt x="19" y="26"/>
                    <a:pt x="11" y="21"/>
                    <a:pt x="11" y="21"/>
                  </a:cubicBezTo>
                  <a:cubicBezTo>
                    <a:pt x="11" y="21"/>
                    <a:pt x="6" y="18"/>
                    <a:pt x="3" y="13"/>
                  </a:cubicBezTo>
                  <a:cubicBezTo>
                    <a:pt x="2" y="12"/>
                    <a:pt x="1" y="11"/>
                    <a:pt x="0" y="10"/>
                  </a:cubicBezTo>
                  <a:cubicBezTo>
                    <a:pt x="1" y="10"/>
                    <a:pt x="2" y="9"/>
                    <a:pt x="2" y="9"/>
                  </a:cubicBezTo>
                  <a:cubicBezTo>
                    <a:pt x="2" y="9"/>
                    <a:pt x="2" y="9"/>
                    <a:pt x="2" y="9"/>
                  </a:cubicBezTo>
                  <a:cubicBezTo>
                    <a:pt x="2" y="9"/>
                    <a:pt x="2" y="6"/>
                    <a:pt x="2" y="5"/>
                  </a:cubicBezTo>
                  <a:cubicBezTo>
                    <a:pt x="3" y="5"/>
                    <a:pt x="6" y="5"/>
                    <a:pt x="6" y="5"/>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4264" y="1398"/>
              <a:ext cx="280" cy="157"/>
            </a:xfrm>
            <a:custGeom>
              <a:avLst/>
              <a:gdLst>
                <a:gd name="T0" fmla="*/ 0 w 96"/>
                <a:gd name="T1" fmla="*/ 42 h 54"/>
                <a:gd name="T2" fmla="*/ 5 w 96"/>
                <a:gd name="T3" fmla="*/ 36 h 54"/>
                <a:gd name="T4" fmla="*/ 11 w 96"/>
                <a:gd name="T5" fmla="*/ 34 h 54"/>
                <a:gd name="T6" fmla="*/ 32 w 96"/>
                <a:gd name="T7" fmla="*/ 35 h 54"/>
                <a:gd name="T8" fmla="*/ 40 w 96"/>
                <a:gd name="T9" fmla="*/ 30 h 54"/>
                <a:gd name="T10" fmla="*/ 37 w 96"/>
                <a:gd name="T11" fmla="*/ 23 h 54"/>
                <a:gd name="T12" fmla="*/ 33 w 96"/>
                <a:gd name="T13" fmla="*/ 21 h 54"/>
                <a:gd name="T14" fmla="*/ 36 w 96"/>
                <a:gd name="T15" fmla="*/ 15 h 54"/>
                <a:gd name="T16" fmla="*/ 43 w 96"/>
                <a:gd name="T17" fmla="*/ 12 h 54"/>
                <a:gd name="T18" fmla="*/ 43 w 96"/>
                <a:gd name="T19" fmla="*/ 7 h 54"/>
                <a:gd name="T20" fmla="*/ 57 w 96"/>
                <a:gd name="T21" fmla="*/ 3 h 54"/>
                <a:gd name="T22" fmla="*/ 77 w 96"/>
                <a:gd name="T23" fmla="*/ 2 h 54"/>
                <a:gd name="T24" fmla="*/ 78 w 96"/>
                <a:gd name="T25" fmla="*/ 15 h 54"/>
                <a:gd name="T26" fmla="*/ 90 w 96"/>
                <a:gd name="T27" fmla="*/ 23 h 54"/>
                <a:gd name="T28" fmla="*/ 94 w 96"/>
                <a:gd name="T29" fmla="*/ 30 h 54"/>
                <a:gd name="T30" fmla="*/ 75 w 96"/>
                <a:gd name="T31" fmla="*/ 38 h 54"/>
                <a:gd name="T32" fmla="*/ 62 w 96"/>
                <a:gd name="T33" fmla="*/ 36 h 54"/>
                <a:gd name="T34" fmla="*/ 45 w 96"/>
                <a:gd name="T35" fmla="*/ 44 h 54"/>
                <a:gd name="T36" fmla="*/ 43 w 96"/>
                <a:gd name="T37" fmla="*/ 51 h 54"/>
                <a:gd name="T38" fmla="*/ 38 w 96"/>
                <a:gd name="T39" fmla="*/ 50 h 54"/>
                <a:gd name="T40" fmla="*/ 24 w 96"/>
                <a:gd name="T41" fmla="*/ 53 h 54"/>
                <a:gd name="T42" fmla="*/ 11 w 96"/>
                <a:gd name="T43" fmla="*/ 47 h 54"/>
                <a:gd name="T44" fmla="*/ 0 w 96"/>
                <a:gd name="T4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54">
                  <a:moveTo>
                    <a:pt x="0" y="42"/>
                  </a:moveTo>
                  <a:cubicBezTo>
                    <a:pt x="5" y="36"/>
                    <a:pt x="5" y="36"/>
                    <a:pt x="5" y="36"/>
                  </a:cubicBezTo>
                  <a:cubicBezTo>
                    <a:pt x="11" y="34"/>
                    <a:pt x="11" y="34"/>
                    <a:pt x="11" y="34"/>
                  </a:cubicBezTo>
                  <a:cubicBezTo>
                    <a:pt x="32" y="35"/>
                    <a:pt x="32" y="35"/>
                    <a:pt x="32" y="35"/>
                  </a:cubicBezTo>
                  <a:cubicBezTo>
                    <a:pt x="40" y="30"/>
                    <a:pt x="40" y="30"/>
                    <a:pt x="40" y="30"/>
                  </a:cubicBezTo>
                  <a:cubicBezTo>
                    <a:pt x="37" y="23"/>
                    <a:pt x="37" y="23"/>
                    <a:pt x="37" y="23"/>
                  </a:cubicBezTo>
                  <a:cubicBezTo>
                    <a:pt x="33" y="21"/>
                    <a:pt x="33" y="21"/>
                    <a:pt x="33" y="21"/>
                  </a:cubicBezTo>
                  <a:cubicBezTo>
                    <a:pt x="36" y="15"/>
                    <a:pt x="36" y="15"/>
                    <a:pt x="36" y="15"/>
                  </a:cubicBezTo>
                  <a:cubicBezTo>
                    <a:pt x="43" y="12"/>
                    <a:pt x="43" y="12"/>
                    <a:pt x="43" y="12"/>
                  </a:cubicBezTo>
                  <a:cubicBezTo>
                    <a:pt x="43" y="7"/>
                    <a:pt x="43" y="7"/>
                    <a:pt x="43" y="7"/>
                  </a:cubicBezTo>
                  <a:cubicBezTo>
                    <a:pt x="46" y="7"/>
                    <a:pt x="52" y="6"/>
                    <a:pt x="57" y="3"/>
                  </a:cubicBezTo>
                  <a:cubicBezTo>
                    <a:pt x="65" y="0"/>
                    <a:pt x="74" y="0"/>
                    <a:pt x="77" y="2"/>
                  </a:cubicBezTo>
                  <a:cubicBezTo>
                    <a:pt x="80" y="4"/>
                    <a:pt x="70" y="11"/>
                    <a:pt x="78" y="15"/>
                  </a:cubicBezTo>
                  <a:cubicBezTo>
                    <a:pt x="85" y="19"/>
                    <a:pt x="89" y="20"/>
                    <a:pt x="90" y="23"/>
                  </a:cubicBezTo>
                  <a:cubicBezTo>
                    <a:pt x="92" y="25"/>
                    <a:pt x="96" y="26"/>
                    <a:pt x="94" y="30"/>
                  </a:cubicBezTo>
                  <a:cubicBezTo>
                    <a:pt x="91" y="33"/>
                    <a:pt x="81" y="39"/>
                    <a:pt x="75" y="38"/>
                  </a:cubicBezTo>
                  <a:cubicBezTo>
                    <a:pt x="70" y="37"/>
                    <a:pt x="67" y="32"/>
                    <a:pt x="62" y="36"/>
                  </a:cubicBezTo>
                  <a:cubicBezTo>
                    <a:pt x="57" y="40"/>
                    <a:pt x="46" y="39"/>
                    <a:pt x="45" y="44"/>
                  </a:cubicBezTo>
                  <a:cubicBezTo>
                    <a:pt x="43" y="49"/>
                    <a:pt x="43" y="51"/>
                    <a:pt x="43" y="51"/>
                  </a:cubicBezTo>
                  <a:cubicBezTo>
                    <a:pt x="43" y="51"/>
                    <a:pt x="39" y="50"/>
                    <a:pt x="38" y="50"/>
                  </a:cubicBezTo>
                  <a:cubicBezTo>
                    <a:pt x="36" y="51"/>
                    <a:pt x="30" y="54"/>
                    <a:pt x="24" y="53"/>
                  </a:cubicBezTo>
                  <a:cubicBezTo>
                    <a:pt x="18" y="52"/>
                    <a:pt x="13" y="47"/>
                    <a:pt x="11" y="47"/>
                  </a:cubicBezTo>
                  <a:cubicBezTo>
                    <a:pt x="10" y="46"/>
                    <a:pt x="2" y="43"/>
                    <a:pt x="0" y="4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noEditPoints="1"/>
            </p:cNvSpPr>
            <p:nvPr/>
          </p:nvSpPr>
          <p:spPr bwMode="auto">
            <a:xfrm>
              <a:off x="4262" y="1395"/>
              <a:ext cx="282" cy="160"/>
            </a:xfrm>
            <a:custGeom>
              <a:avLst/>
              <a:gdLst>
                <a:gd name="T0" fmla="*/ 44 w 97"/>
                <a:gd name="T1" fmla="*/ 8 h 55"/>
                <a:gd name="T2" fmla="*/ 44 w 97"/>
                <a:gd name="T3" fmla="*/ 13 h 55"/>
                <a:gd name="T4" fmla="*/ 37 w 97"/>
                <a:gd name="T5" fmla="*/ 16 h 55"/>
                <a:gd name="T6" fmla="*/ 34 w 97"/>
                <a:gd name="T7" fmla="*/ 22 h 55"/>
                <a:gd name="T8" fmla="*/ 38 w 97"/>
                <a:gd name="T9" fmla="*/ 24 h 55"/>
                <a:gd name="T10" fmla="*/ 33 w 97"/>
                <a:gd name="T11" fmla="*/ 36 h 55"/>
                <a:gd name="T12" fmla="*/ 6 w 97"/>
                <a:gd name="T13" fmla="*/ 37 h 55"/>
                <a:gd name="T14" fmla="*/ 0 w 97"/>
                <a:gd name="T15" fmla="*/ 43 h 55"/>
                <a:gd name="T16" fmla="*/ 0 w 97"/>
                <a:gd name="T17" fmla="*/ 43 h 55"/>
                <a:gd name="T18" fmla="*/ 15 w 97"/>
                <a:gd name="T19" fmla="*/ 49 h 55"/>
                <a:gd name="T20" fmla="*/ 38 w 97"/>
                <a:gd name="T21" fmla="*/ 52 h 55"/>
                <a:gd name="T22" fmla="*/ 44 w 97"/>
                <a:gd name="T23" fmla="*/ 52 h 55"/>
                <a:gd name="T24" fmla="*/ 45 w 97"/>
                <a:gd name="T25" fmla="*/ 52 h 55"/>
                <a:gd name="T26" fmla="*/ 54 w 97"/>
                <a:gd name="T27" fmla="*/ 41 h 55"/>
                <a:gd name="T28" fmla="*/ 71 w 97"/>
                <a:gd name="T29" fmla="*/ 37 h 55"/>
                <a:gd name="T30" fmla="*/ 95 w 97"/>
                <a:gd name="T31" fmla="*/ 31 h 55"/>
                <a:gd name="T32" fmla="*/ 92 w 97"/>
                <a:gd name="T33" fmla="*/ 23 h 55"/>
                <a:gd name="T34" fmla="*/ 79 w 97"/>
                <a:gd name="T35" fmla="*/ 16 h 55"/>
                <a:gd name="T36" fmla="*/ 78 w 97"/>
                <a:gd name="T37" fmla="*/ 3 h 55"/>
                <a:gd name="T38" fmla="*/ 58 w 97"/>
                <a:gd name="T39" fmla="*/ 5 h 55"/>
                <a:gd name="T40" fmla="*/ 77 w 97"/>
                <a:gd name="T41" fmla="*/ 7 h 55"/>
                <a:gd name="T42" fmla="*/ 85 w 97"/>
                <a:gd name="T43" fmla="*/ 20 h 55"/>
                <a:gd name="T44" fmla="*/ 93 w 97"/>
                <a:gd name="T45" fmla="*/ 26 h 55"/>
                <a:gd name="T46" fmla="*/ 76 w 97"/>
                <a:gd name="T47" fmla="*/ 39 h 55"/>
                <a:gd name="T48" fmla="*/ 63 w 97"/>
                <a:gd name="T49" fmla="*/ 37 h 55"/>
                <a:gd name="T50" fmla="*/ 45 w 97"/>
                <a:gd name="T51" fmla="*/ 45 h 55"/>
                <a:gd name="T52" fmla="*/ 38 w 97"/>
                <a:gd name="T53" fmla="*/ 51 h 55"/>
                <a:gd name="T54" fmla="*/ 25 w 97"/>
                <a:gd name="T55" fmla="*/ 53 h 55"/>
                <a:gd name="T56" fmla="*/ 12 w 97"/>
                <a:gd name="T57" fmla="*/ 47 h 55"/>
                <a:gd name="T58" fmla="*/ 6 w 97"/>
                <a:gd name="T59" fmla="*/ 37 h 55"/>
                <a:gd name="T60" fmla="*/ 33 w 97"/>
                <a:gd name="T61" fmla="*/ 37 h 55"/>
                <a:gd name="T62" fmla="*/ 42 w 97"/>
                <a:gd name="T63" fmla="*/ 31 h 55"/>
                <a:gd name="T64" fmla="*/ 42 w 97"/>
                <a:gd name="T65" fmla="*/ 31 h 55"/>
                <a:gd name="T66" fmla="*/ 38 w 97"/>
                <a:gd name="T67" fmla="*/ 24 h 55"/>
                <a:gd name="T68" fmla="*/ 37 w 97"/>
                <a:gd name="T69" fmla="*/ 17 h 55"/>
                <a:gd name="T70" fmla="*/ 44 w 97"/>
                <a:gd name="T71" fmla="*/ 13 h 55"/>
                <a:gd name="T72" fmla="*/ 58 w 97"/>
                <a:gd name="T73" fmla="*/ 5 h 55"/>
                <a:gd name="T74" fmla="*/ 44 w 97"/>
                <a:gd name="T75"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55">
                  <a:moveTo>
                    <a:pt x="58" y="4"/>
                  </a:moveTo>
                  <a:cubicBezTo>
                    <a:pt x="53" y="7"/>
                    <a:pt x="46" y="8"/>
                    <a:pt x="44" y="8"/>
                  </a:cubicBezTo>
                  <a:cubicBezTo>
                    <a:pt x="44" y="8"/>
                    <a:pt x="44" y="8"/>
                    <a:pt x="44" y="8"/>
                  </a:cubicBezTo>
                  <a:cubicBezTo>
                    <a:pt x="44" y="8"/>
                    <a:pt x="44" y="13"/>
                    <a:pt x="44" y="13"/>
                  </a:cubicBezTo>
                  <a:cubicBezTo>
                    <a:pt x="43" y="13"/>
                    <a:pt x="37" y="16"/>
                    <a:pt x="37" y="16"/>
                  </a:cubicBezTo>
                  <a:cubicBezTo>
                    <a:pt x="37" y="16"/>
                    <a:pt x="37" y="16"/>
                    <a:pt x="37" y="16"/>
                  </a:cubicBezTo>
                  <a:cubicBezTo>
                    <a:pt x="34" y="22"/>
                    <a:pt x="34" y="22"/>
                    <a:pt x="34" y="22"/>
                  </a:cubicBezTo>
                  <a:cubicBezTo>
                    <a:pt x="34" y="22"/>
                    <a:pt x="34" y="22"/>
                    <a:pt x="34" y="22"/>
                  </a:cubicBezTo>
                  <a:cubicBezTo>
                    <a:pt x="34" y="22"/>
                    <a:pt x="34" y="22"/>
                    <a:pt x="34" y="22"/>
                  </a:cubicBezTo>
                  <a:cubicBezTo>
                    <a:pt x="34" y="22"/>
                    <a:pt x="38" y="24"/>
                    <a:pt x="38" y="24"/>
                  </a:cubicBezTo>
                  <a:cubicBezTo>
                    <a:pt x="38" y="25"/>
                    <a:pt x="41" y="30"/>
                    <a:pt x="41" y="31"/>
                  </a:cubicBezTo>
                  <a:cubicBezTo>
                    <a:pt x="41" y="31"/>
                    <a:pt x="33" y="36"/>
                    <a:pt x="33" y="36"/>
                  </a:cubicBezTo>
                  <a:cubicBezTo>
                    <a:pt x="33" y="36"/>
                    <a:pt x="12" y="35"/>
                    <a:pt x="12" y="35"/>
                  </a:cubicBezTo>
                  <a:cubicBezTo>
                    <a:pt x="6" y="37"/>
                    <a:pt x="6" y="37"/>
                    <a:pt x="6" y="37"/>
                  </a:cubicBezTo>
                  <a:cubicBezTo>
                    <a:pt x="6" y="37"/>
                    <a:pt x="6" y="37"/>
                    <a:pt x="6" y="37"/>
                  </a:cubicBezTo>
                  <a:cubicBezTo>
                    <a:pt x="0" y="43"/>
                    <a:pt x="0" y="43"/>
                    <a:pt x="0" y="43"/>
                  </a:cubicBezTo>
                  <a:cubicBezTo>
                    <a:pt x="0" y="43"/>
                    <a:pt x="0" y="43"/>
                    <a:pt x="0" y="43"/>
                  </a:cubicBezTo>
                  <a:cubicBezTo>
                    <a:pt x="0" y="43"/>
                    <a:pt x="0" y="43"/>
                    <a:pt x="0" y="43"/>
                  </a:cubicBezTo>
                  <a:cubicBezTo>
                    <a:pt x="4" y="45"/>
                    <a:pt x="11" y="48"/>
                    <a:pt x="12" y="48"/>
                  </a:cubicBezTo>
                  <a:cubicBezTo>
                    <a:pt x="13" y="48"/>
                    <a:pt x="14" y="49"/>
                    <a:pt x="15" y="49"/>
                  </a:cubicBezTo>
                  <a:cubicBezTo>
                    <a:pt x="17" y="51"/>
                    <a:pt x="21" y="53"/>
                    <a:pt x="25" y="54"/>
                  </a:cubicBezTo>
                  <a:cubicBezTo>
                    <a:pt x="30" y="55"/>
                    <a:pt x="35" y="53"/>
                    <a:pt x="38" y="52"/>
                  </a:cubicBezTo>
                  <a:cubicBezTo>
                    <a:pt x="39" y="52"/>
                    <a:pt x="39" y="52"/>
                    <a:pt x="39" y="52"/>
                  </a:cubicBezTo>
                  <a:cubicBezTo>
                    <a:pt x="40" y="51"/>
                    <a:pt x="43" y="52"/>
                    <a:pt x="44" y="52"/>
                  </a:cubicBezTo>
                  <a:cubicBezTo>
                    <a:pt x="44" y="53"/>
                    <a:pt x="45" y="52"/>
                    <a:pt x="45" y="52"/>
                  </a:cubicBezTo>
                  <a:cubicBezTo>
                    <a:pt x="45" y="52"/>
                    <a:pt x="45" y="52"/>
                    <a:pt x="45" y="52"/>
                  </a:cubicBezTo>
                  <a:cubicBezTo>
                    <a:pt x="45" y="52"/>
                    <a:pt x="45" y="50"/>
                    <a:pt x="46" y="45"/>
                  </a:cubicBezTo>
                  <a:cubicBezTo>
                    <a:pt x="46" y="43"/>
                    <a:pt x="50" y="42"/>
                    <a:pt x="54" y="41"/>
                  </a:cubicBezTo>
                  <a:cubicBezTo>
                    <a:pt x="58" y="40"/>
                    <a:pt x="61" y="39"/>
                    <a:pt x="63" y="37"/>
                  </a:cubicBezTo>
                  <a:cubicBezTo>
                    <a:pt x="66" y="35"/>
                    <a:pt x="68" y="36"/>
                    <a:pt x="71" y="37"/>
                  </a:cubicBezTo>
                  <a:cubicBezTo>
                    <a:pt x="73" y="38"/>
                    <a:pt x="74" y="39"/>
                    <a:pt x="76" y="39"/>
                  </a:cubicBezTo>
                  <a:cubicBezTo>
                    <a:pt x="82" y="40"/>
                    <a:pt x="93" y="34"/>
                    <a:pt x="95" y="31"/>
                  </a:cubicBezTo>
                  <a:cubicBezTo>
                    <a:pt x="97" y="28"/>
                    <a:pt x="95" y="27"/>
                    <a:pt x="94" y="26"/>
                  </a:cubicBezTo>
                  <a:cubicBezTo>
                    <a:pt x="93" y="25"/>
                    <a:pt x="92" y="24"/>
                    <a:pt x="92" y="23"/>
                  </a:cubicBezTo>
                  <a:cubicBezTo>
                    <a:pt x="91" y="22"/>
                    <a:pt x="89" y="21"/>
                    <a:pt x="86" y="19"/>
                  </a:cubicBezTo>
                  <a:cubicBezTo>
                    <a:pt x="84" y="18"/>
                    <a:pt x="82" y="17"/>
                    <a:pt x="79" y="16"/>
                  </a:cubicBezTo>
                  <a:cubicBezTo>
                    <a:pt x="75" y="14"/>
                    <a:pt x="76" y="10"/>
                    <a:pt x="78" y="7"/>
                  </a:cubicBezTo>
                  <a:cubicBezTo>
                    <a:pt x="79" y="5"/>
                    <a:pt x="79" y="4"/>
                    <a:pt x="78" y="3"/>
                  </a:cubicBezTo>
                  <a:cubicBezTo>
                    <a:pt x="75" y="1"/>
                    <a:pt x="66" y="0"/>
                    <a:pt x="58" y="4"/>
                  </a:cubicBezTo>
                  <a:close/>
                  <a:moveTo>
                    <a:pt x="58" y="5"/>
                  </a:moveTo>
                  <a:cubicBezTo>
                    <a:pt x="66" y="1"/>
                    <a:pt x="75" y="2"/>
                    <a:pt x="78" y="3"/>
                  </a:cubicBezTo>
                  <a:cubicBezTo>
                    <a:pt x="79" y="4"/>
                    <a:pt x="78" y="5"/>
                    <a:pt x="77" y="7"/>
                  </a:cubicBezTo>
                  <a:cubicBezTo>
                    <a:pt x="76" y="10"/>
                    <a:pt x="74" y="14"/>
                    <a:pt x="79" y="16"/>
                  </a:cubicBezTo>
                  <a:cubicBezTo>
                    <a:pt x="81" y="18"/>
                    <a:pt x="84" y="19"/>
                    <a:pt x="85" y="20"/>
                  </a:cubicBezTo>
                  <a:cubicBezTo>
                    <a:pt x="89" y="21"/>
                    <a:pt x="91" y="22"/>
                    <a:pt x="91" y="24"/>
                  </a:cubicBezTo>
                  <a:cubicBezTo>
                    <a:pt x="92" y="25"/>
                    <a:pt x="92" y="25"/>
                    <a:pt x="93" y="26"/>
                  </a:cubicBezTo>
                  <a:cubicBezTo>
                    <a:pt x="95" y="28"/>
                    <a:pt x="96" y="28"/>
                    <a:pt x="95" y="30"/>
                  </a:cubicBezTo>
                  <a:cubicBezTo>
                    <a:pt x="92" y="34"/>
                    <a:pt x="82" y="40"/>
                    <a:pt x="76" y="39"/>
                  </a:cubicBezTo>
                  <a:cubicBezTo>
                    <a:pt x="74" y="38"/>
                    <a:pt x="73" y="37"/>
                    <a:pt x="71" y="37"/>
                  </a:cubicBezTo>
                  <a:cubicBezTo>
                    <a:pt x="69" y="35"/>
                    <a:pt x="66" y="34"/>
                    <a:pt x="63" y="37"/>
                  </a:cubicBezTo>
                  <a:cubicBezTo>
                    <a:pt x="61" y="39"/>
                    <a:pt x="57" y="40"/>
                    <a:pt x="54" y="40"/>
                  </a:cubicBezTo>
                  <a:cubicBezTo>
                    <a:pt x="50" y="41"/>
                    <a:pt x="46" y="42"/>
                    <a:pt x="45" y="45"/>
                  </a:cubicBezTo>
                  <a:cubicBezTo>
                    <a:pt x="44" y="49"/>
                    <a:pt x="44" y="51"/>
                    <a:pt x="44" y="52"/>
                  </a:cubicBezTo>
                  <a:cubicBezTo>
                    <a:pt x="43" y="52"/>
                    <a:pt x="40" y="51"/>
                    <a:pt x="38" y="51"/>
                  </a:cubicBezTo>
                  <a:cubicBezTo>
                    <a:pt x="37" y="52"/>
                    <a:pt x="37" y="52"/>
                    <a:pt x="37" y="52"/>
                  </a:cubicBezTo>
                  <a:cubicBezTo>
                    <a:pt x="35" y="52"/>
                    <a:pt x="30" y="54"/>
                    <a:pt x="25" y="53"/>
                  </a:cubicBezTo>
                  <a:cubicBezTo>
                    <a:pt x="21" y="53"/>
                    <a:pt x="18" y="50"/>
                    <a:pt x="15" y="49"/>
                  </a:cubicBezTo>
                  <a:cubicBezTo>
                    <a:pt x="14" y="48"/>
                    <a:pt x="13" y="47"/>
                    <a:pt x="12" y="47"/>
                  </a:cubicBezTo>
                  <a:cubicBezTo>
                    <a:pt x="11" y="47"/>
                    <a:pt x="4" y="44"/>
                    <a:pt x="1" y="43"/>
                  </a:cubicBezTo>
                  <a:cubicBezTo>
                    <a:pt x="2" y="43"/>
                    <a:pt x="6" y="37"/>
                    <a:pt x="6" y="37"/>
                  </a:cubicBezTo>
                  <a:cubicBezTo>
                    <a:pt x="7" y="37"/>
                    <a:pt x="12" y="35"/>
                    <a:pt x="12" y="35"/>
                  </a:cubicBezTo>
                  <a:cubicBezTo>
                    <a:pt x="33" y="37"/>
                    <a:pt x="33" y="37"/>
                    <a:pt x="33" y="37"/>
                  </a:cubicBezTo>
                  <a:cubicBezTo>
                    <a:pt x="33" y="37"/>
                    <a:pt x="33" y="37"/>
                    <a:pt x="33" y="36"/>
                  </a:cubicBezTo>
                  <a:cubicBezTo>
                    <a:pt x="42" y="31"/>
                    <a:pt x="42" y="31"/>
                    <a:pt x="42" y="31"/>
                  </a:cubicBezTo>
                  <a:cubicBezTo>
                    <a:pt x="42" y="31"/>
                    <a:pt x="42" y="31"/>
                    <a:pt x="42" y="31"/>
                  </a:cubicBezTo>
                  <a:cubicBezTo>
                    <a:pt x="42" y="31"/>
                    <a:pt x="42" y="31"/>
                    <a:pt x="42" y="31"/>
                  </a:cubicBezTo>
                  <a:cubicBezTo>
                    <a:pt x="39" y="24"/>
                    <a:pt x="39" y="24"/>
                    <a:pt x="39" y="24"/>
                  </a:cubicBezTo>
                  <a:cubicBezTo>
                    <a:pt x="39" y="24"/>
                    <a:pt x="38" y="24"/>
                    <a:pt x="38" y="24"/>
                  </a:cubicBezTo>
                  <a:cubicBezTo>
                    <a:pt x="38" y="24"/>
                    <a:pt x="35" y="22"/>
                    <a:pt x="35" y="22"/>
                  </a:cubicBezTo>
                  <a:cubicBezTo>
                    <a:pt x="35" y="21"/>
                    <a:pt x="37" y="17"/>
                    <a:pt x="37" y="17"/>
                  </a:cubicBezTo>
                  <a:cubicBezTo>
                    <a:pt x="38" y="17"/>
                    <a:pt x="44" y="13"/>
                    <a:pt x="44" y="13"/>
                  </a:cubicBezTo>
                  <a:cubicBezTo>
                    <a:pt x="44" y="13"/>
                    <a:pt x="44" y="13"/>
                    <a:pt x="44" y="13"/>
                  </a:cubicBezTo>
                  <a:cubicBezTo>
                    <a:pt x="44" y="13"/>
                    <a:pt x="44" y="9"/>
                    <a:pt x="44" y="8"/>
                  </a:cubicBezTo>
                  <a:cubicBezTo>
                    <a:pt x="47" y="8"/>
                    <a:pt x="53" y="7"/>
                    <a:pt x="58" y="5"/>
                  </a:cubicBezTo>
                  <a:close/>
                  <a:moveTo>
                    <a:pt x="44" y="52"/>
                  </a:moveTo>
                  <a:cubicBezTo>
                    <a:pt x="44" y="52"/>
                    <a:pt x="44" y="52"/>
                    <a:pt x="44" y="52"/>
                  </a:cubicBezTo>
                  <a:cubicBezTo>
                    <a:pt x="44" y="52"/>
                    <a:pt x="44" y="52"/>
                    <a:pt x="44" y="5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3991" y="1518"/>
              <a:ext cx="84" cy="55"/>
            </a:xfrm>
            <a:custGeom>
              <a:avLst/>
              <a:gdLst>
                <a:gd name="T0" fmla="*/ 0 w 29"/>
                <a:gd name="T1" fmla="*/ 11 h 19"/>
                <a:gd name="T2" fmla="*/ 5 w 29"/>
                <a:gd name="T3" fmla="*/ 2 h 19"/>
                <a:gd name="T4" fmla="*/ 15 w 29"/>
                <a:gd name="T5" fmla="*/ 6 h 19"/>
                <a:gd name="T6" fmla="*/ 29 w 29"/>
                <a:gd name="T7" fmla="*/ 10 h 19"/>
                <a:gd name="T8" fmla="*/ 27 w 29"/>
                <a:gd name="T9" fmla="*/ 14 h 19"/>
                <a:gd name="T10" fmla="*/ 28 w 29"/>
                <a:gd name="T11" fmla="*/ 18 h 19"/>
                <a:gd name="T12" fmla="*/ 20 w 29"/>
                <a:gd name="T13" fmla="*/ 19 h 19"/>
                <a:gd name="T14" fmla="*/ 13 w 29"/>
                <a:gd name="T15" fmla="*/ 16 h 19"/>
                <a:gd name="T16" fmla="*/ 11 w 29"/>
                <a:gd name="T17" fmla="*/ 17 h 19"/>
                <a:gd name="T18" fmla="*/ 11 w 29"/>
                <a:gd name="T19" fmla="*/ 16 h 19"/>
                <a:gd name="T20" fmla="*/ 5 w 29"/>
                <a:gd name="T21" fmla="*/ 11 h 19"/>
                <a:gd name="T22" fmla="*/ 0 w 29"/>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9">
                  <a:moveTo>
                    <a:pt x="0" y="11"/>
                  </a:moveTo>
                  <a:cubicBezTo>
                    <a:pt x="2" y="7"/>
                    <a:pt x="3" y="4"/>
                    <a:pt x="5" y="2"/>
                  </a:cubicBezTo>
                  <a:cubicBezTo>
                    <a:pt x="9" y="0"/>
                    <a:pt x="11" y="4"/>
                    <a:pt x="15" y="6"/>
                  </a:cubicBezTo>
                  <a:cubicBezTo>
                    <a:pt x="18" y="8"/>
                    <a:pt x="29" y="10"/>
                    <a:pt x="29" y="10"/>
                  </a:cubicBezTo>
                  <a:cubicBezTo>
                    <a:pt x="27" y="14"/>
                    <a:pt x="27" y="14"/>
                    <a:pt x="27" y="14"/>
                  </a:cubicBezTo>
                  <a:cubicBezTo>
                    <a:pt x="28" y="18"/>
                    <a:pt x="28" y="18"/>
                    <a:pt x="28" y="18"/>
                  </a:cubicBezTo>
                  <a:cubicBezTo>
                    <a:pt x="20" y="19"/>
                    <a:pt x="20" y="19"/>
                    <a:pt x="20" y="19"/>
                  </a:cubicBezTo>
                  <a:cubicBezTo>
                    <a:pt x="13" y="16"/>
                    <a:pt x="13" y="16"/>
                    <a:pt x="13" y="16"/>
                  </a:cubicBezTo>
                  <a:cubicBezTo>
                    <a:pt x="11" y="17"/>
                    <a:pt x="11" y="17"/>
                    <a:pt x="11" y="17"/>
                  </a:cubicBezTo>
                  <a:cubicBezTo>
                    <a:pt x="11" y="16"/>
                    <a:pt x="11" y="16"/>
                    <a:pt x="11" y="16"/>
                  </a:cubicBezTo>
                  <a:cubicBezTo>
                    <a:pt x="5" y="11"/>
                    <a:pt x="5" y="11"/>
                    <a:pt x="5" y="11"/>
                  </a:cubicBezTo>
                  <a:lnTo>
                    <a:pt x="0" y="11"/>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4151" y="1520"/>
              <a:ext cx="128" cy="126"/>
            </a:xfrm>
            <a:custGeom>
              <a:avLst/>
              <a:gdLst>
                <a:gd name="T0" fmla="*/ 17 w 128"/>
                <a:gd name="T1" fmla="*/ 79 h 126"/>
                <a:gd name="T2" fmla="*/ 23 w 128"/>
                <a:gd name="T3" fmla="*/ 76 h 126"/>
                <a:gd name="T4" fmla="*/ 20 w 128"/>
                <a:gd name="T5" fmla="*/ 67 h 126"/>
                <a:gd name="T6" fmla="*/ 23 w 128"/>
                <a:gd name="T7" fmla="*/ 67 h 126"/>
                <a:gd name="T8" fmla="*/ 23 w 128"/>
                <a:gd name="T9" fmla="*/ 62 h 126"/>
                <a:gd name="T10" fmla="*/ 14 w 128"/>
                <a:gd name="T11" fmla="*/ 59 h 126"/>
                <a:gd name="T12" fmla="*/ 3 w 128"/>
                <a:gd name="T13" fmla="*/ 59 h 126"/>
                <a:gd name="T14" fmla="*/ 9 w 128"/>
                <a:gd name="T15" fmla="*/ 53 h 126"/>
                <a:gd name="T16" fmla="*/ 0 w 128"/>
                <a:gd name="T17" fmla="*/ 47 h 126"/>
                <a:gd name="T18" fmla="*/ 35 w 128"/>
                <a:gd name="T19" fmla="*/ 44 h 126"/>
                <a:gd name="T20" fmla="*/ 35 w 128"/>
                <a:gd name="T21" fmla="*/ 35 h 126"/>
                <a:gd name="T22" fmla="*/ 38 w 128"/>
                <a:gd name="T23" fmla="*/ 33 h 126"/>
                <a:gd name="T24" fmla="*/ 29 w 128"/>
                <a:gd name="T25" fmla="*/ 27 h 126"/>
                <a:gd name="T26" fmla="*/ 17 w 128"/>
                <a:gd name="T27" fmla="*/ 9 h 126"/>
                <a:gd name="T28" fmla="*/ 32 w 128"/>
                <a:gd name="T29" fmla="*/ 0 h 126"/>
                <a:gd name="T30" fmla="*/ 41 w 128"/>
                <a:gd name="T31" fmla="*/ 0 h 126"/>
                <a:gd name="T32" fmla="*/ 49 w 128"/>
                <a:gd name="T33" fmla="*/ 6 h 126"/>
                <a:gd name="T34" fmla="*/ 52 w 128"/>
                <a:gd name="T35" fmla="*/ 24 h 126"/>
                <a:gd name="T36" fmla="*/ 61 w 128"/>
                <a:gd name="T37" fmla="*/ 27 h 126"/>
                <a:gd name="T38" fmla="*/ 64 w 128"/>
                <a:gd name="T39" fmla="*/ 33 h 126"/>
                <a:gd name="T40" fmla="*/ 81 w 128"/>
                <a:gd name="T41" fmla="*/ 38 h 126"/>
                <a:gd name="T42" fmla="*/ 70 w 128"/>
                <a:gd name="T43" fmla="*/ 47 h 126"/>
                <a:gd name="T44" fmla="*/ 84 w 128"/>
                <a:gd name="T45" fmla="*/ 65 h 126"/>
                <a:gd name="T46" fmla="*/ 84 w 128"/>
                <a:gd name="T47" fmla="*/ 76 h 126"/>
                <a:gd name="T48" fmla="*/ 108 w 128"/>
                <a:gd name="T49" fmla="*/ 79 h 126"/>
                <a:gd name="T50" fmla="*/ 96 w 128"/>
                <a:gd name="T51" fmla="*/ 85 h 126"/>
                <a:gd name="T52" fmla="*/ 96 w 128"/>
                <a:gd name="T53" fmla="*/ 99 h 126"/>
                <a:gd name="T54" fmla="*/ 96 w 128"/>
                <a:gd name="T55" fmla="*/ 111 h 126"/>
                <a:gd name="T56" fmla="*/ 128 w 128"/>
                <a:gd name="T57" fmla="*/ 108 h 126"/>
                <a:gd name="T58" fmla="*/ 93 w 128"/>
                <a:gd name="T59" fmla="*/ 111 h 126"/>
                <a:gd name="T60" fmla="*/ 70 w 128"/>
                <a:gd name="T61" fmla="*/ 117 h 126"/>
                <a:gd name="T62" fmla="*/ 55 w 128"/>
                <a:gd name="T63" fmla="*/ 126 h 126"/>
                <a:gd name="T64" fmla="*/ 32 w 128"/>
                <a:gd name="T65" fmla="*/ 102 h 126"/>
                <a:gd name="T66" fmla="*/ 26 w 128"/>
                <a:gd name="T67" fmla="*/ 97 h 126"/>
                <a:gd name="T68" fmla="*/ 29 w 128"/>
                <a:gd name="T69" fmla="*/ 88 h 126"/>
                <a:gd name="T70" fmla="*/ 17 w 128"/>
                <a:gd name="T71"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6">
                  <a:moveTo>
                    <a:pt x="17" y="79"/>
                  </a:moveTo>
                  <a:lnTo>
                    <a:pt x="23" y="76"/>
                  </a:lnTo>
                  <a:lnTo>
                    <a:pt x="20" y="67"/>
                  </a:lnTo>
                  <a:lnTo>
                    <a:pt x="23" y="67"/>
                  </a:lnTo>
                  <a:lnTo>
                    <a:pt x="23" y="62"/>
                  </a:lnTo>
                  <a:lnTo>
                    <a:pt x="14" y="59"/>
                  </a:lnTo>
                  <a:lnTo>
                    <a:pt x="3" y="59"/>
                  </a:lnTo>
                  <a:lnTo>
                    <a:pt x="9" y="53"/>
                  </a:lnTo>
                  <a:lnTo>
                    <a:pt x="0" y="47"/>
                  </a:lnTo>
                  <a:lnTo>
                    <a:pt x="35" y="44"/>
                  </a:lnTo>
                  <a:lnTo>
                    <a:pt x="35" y="35"/>
                  </a:lnTo>
                  <a:lnTo>
                    <a:pt x="38" y="33"/>
                  </a:lnTo>
                  <a:lnTo>
                    <a:pt x="29" y="27"/>
                  </a:lnTo>
                  <a:lnTo>
                    <a:pt x="17" y="9"/>
                  </a:lnTo>
                  <a:lnTo>
                    <a:pt x="32" y="0"/>
                  </a:lnTo>
                  <a:lnTo>
                    <a:pt x="41" y="0"/>
                  </a:lnTo>
                  <a:lnTo>
                    <a:pt x="49" y="6"/>
                  </a:lnTo>
                  <a:lnTo>
                    <a:pt x="52" y="24"/>
                  </a:lnTo>
                  <a:lnTo>
                    <a:pt x="61" y="27"/>
                  </a:lnTo>
                  <a:lnTo>
                    <a:pt x="64" y="33"/>
                  </a:lnTo>
                  <a:lnTo>
                    <a:pt x="81" y="38"/>
                  </a:lnTo>
                  <a:lnTo>
                    <a:pt x="70" y="47"/>
                  </a:lnTo>
                  <a:lnTo>
                    <a:pt x="84" y="65"/>
                  </a:lnTo>
                  <a:lnTo>
                    <a:pt x="84" y="76"/>
                  </a:lnTo>
                  <a:lnTo>
                    <a:pt x="108" y="79"/>
                  </a:lnTo>
                  <a:lnTo>
                    <a:pt x="96" y="85"/>
                  </a:lnTo>
                  <a:lnTo>
                    <a:pt x="96" y="99"/>
                  </a:lnTo>
                  <a:lnTo>
                    <a:pt x="96" y="111"/>
                  </a:lnTo>
                  <a:lnTo>
                    <a:pt x="128" y="108"/>
                  </a:lnTo>
                  <a:lnTo>
                    <a:pt x="93" y="111"/>
                  </a:lnTo>
                  <a:lnTo>
                    <a:pt x="70" y="117"/>
                  </a:lnTo>
                  <a:lnTo>
                    <a:pt x="55" y="126"/>
                  </a:lnTo>
                  <a:lnTo>
                    <a:pt x="32" y="102"/>
                  </a:lnTo>
                  <a:lnTo>
                    <a:pt x="26" y="97"/>
                  </a:lnTo>
                  <a:lnTo>
                    <a:pt x="29" y="88"/>
                  </a:lnTo>
                  <a:lnTo>
                    <a:pt x="17" y="79"/>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p:nvSpPr>
          <p:spPr bwMode="auto">
            <a:xfrm>
              <a:off x="4151" y="1520"/>
              <a:ext cx="131" cy="129"/>
            </a:xfrm>
            <a:custGeom>
              <a:avLst/>
              <a:gdLst>
                <a:gd name="T0" fmla="*/ 6 w 45"/>
                <a:gd name="T1" fmla="*/ 3 h 44"/>
                <a:gd name="T2" fmla="*/ 6 w 45"/>
                <a:gd name="T3" fmla="*/ 3 h 44"/>
                <a:gd name="T4" fmla="*/ 10 w 45"/>
                <a:gd name="T5" fmla="*/ 9 h 44"/>
                <a:gd name="T6" fmla="*/ 12 w 45"/>
                <a:gd name="T7" fmla="*/ 11 h 44"/>
                <a:gd name="T8" fmla="*/ 11 w 45"/>
                <a:gd name="T9" fmla="*/ 12 h 44"/>
                <a:gd name="T10" fmla="*/ 0 w 45"/>
                <a:gd name="T11" fmla="*/ 15 h 44"/>
                <a:gd name="T12" fmla="*/ 0 w 45"/>
                <a:gd name="T13" fmla="*/ 16 h 44"/>
                <a:gd name="T14" fmla="*/ 2 w 45"/>
                <a:gd name="T15" fmla="*/ 18 h 44"/>
                <a:gd name="T16" fmla="*/ 1 w 45"/>
                <a:gd name="T17" fmla="*/ 20 h 44"/>
                <a:gd name="T18" fmla="*/ 1 w 45"/>
                <a:gd name="T19" fmla="*/ 20 h 44"/>
                <a:gd name="T20" fmla="*/ 8 w 45"/>
                <a:gd name="T21" fmla="*/ 21 h 44"/>
                <a:gd name="T22" fmla="*/ 7 w 45"/>
                <a:gd name="T23" fmla="*/ 23 h 44"/>
                <a:gd name="T24" fmla="*/ 7 w 45"/>
                <a:gd name="T25" fmla="*/ 23 h 44"/>
                <a:gd name="T26" fmla="*/ 8 w 45"/>
                <a:gd name="T27" fmla="*/ 26 h 44"/>
                <a:gd name="T28" fmla="*/ 6 w 45"/>
                <a:gd name="T29" fmla="*/ 26 h 44"/>
                <a:gd name="T30" fmla="*/ 6 w 45"/>
                <a:gd name="T31" fmla="*/ 27 h 44"/>
                <a:gd name="T32" fmla="*/ 9 w 45"/>
                <a:gd name="T33" fmla="*/ 33 h 44"/>
                <a:gd name="T34" fmla="*/ 9 w 45"/>
                <a:gd name="T35" fmla="*/ 33 h 44"/>
                <a:gd name="T36" fmla="*/ 19 w 45"/>
                <a:gd name="T37" fmla="*/ 44 h 44"/>
                <a:gd name="T38" fmla="*/ 24 w 45"/>
                <a:gd name="T39" fmla="*/ 40 h 44"/>
                <a:gd name="T40" fmla="*/ 44 w 45"/>
                <a:gd name="T41" fmla="*/ 38 h 44"/>
                <a:gd name="T42" fmla="*/ 45 w 45"/>
                <a:gd name="T43" fmla="*/ 37 h 44"/>
                <a:gd name="T44" fmla="*/ 33 w 45"/>
                <a:gd name="T45" fmla="*/ 38 h 44"/>
                <a:gd name="T46" fmla="*/ 33 w 45"/>
                <a:gd name="T47" fmla="*/ 29 h 44"/>
                <a:gd name="T48" fmla="*/ 37 w 45"/>
                <a:gd name="T49" fmla="*/ 27 h 44"/>
                <a:gd name="T50" fmla="*/ 37 w 45"/>
                <a:gd name="T51" fmla="*/ 27 h 44"/>
                <a:gd name="T52" fmla="*/ 29 w 45"/>
                <a:gd name="T53" fmla="*/ 22 h 44"/>
                <a:gd name="T54" fmla="*/ 25 w 45"/>
                <a:gd name="T55" fmla="*/ 16 h 44"/>
                <a:gd name="T56" fmla="*/ 28 w 45"/>
                <a:gd name="T57" fmla="*/ 13 h 44"/>
                <a:gd name="T58" fmla="*/ 28 w 45"/>
                <a:gd name="T59" fmla="*/ 13 h 44"/>
                <a:gd name="T60" fmla="*/ 21 w 45"/>
                <a:gd name="T61" fmla="*/ 8 h 44"/>
                <a:gd name="T62" fmla="*/ 19 w 45"/>
                <a:gd name="T63" fmla="*/ 8 h 44"/>
                <a:gd name="T64" fmla="*/ 17 w 45"/>
                <a:gd name="T65" fmla="*/ 1 h 44"/>
                <a:gd name="T66" fmla="*/ 11 w 45"/>
                <a:gd name="T67" fmla="*/ 0 h 44"/>
                <a:gd name="T68" fmla="*/ 11 w 45"/>
                <a:gd name="T69" fmla="*/ 0 h 44"/>
                <a:gd name="T70" fmla="*/ 17 w 45"/>
                <a:gd name="T71" fmla="*/ 2 h 44"/>
                <a:gd name="T72" fmla="*/ 18 w 45"/>
                <a:gd name="T73" fmla="*/ 8 h 44"/>
                <a:gd name="T74" fmla="*/ 22 w 45"/>
                <a:gd name="T75" fmla="*/ 11 h 44"/>
                <a:gd name="T76" fmla="*/ 28 w 45"/>
                <a:gd name="T77" fmla="*/ 13 h 44"/>
                <a:gd name="T78" fmla="*/ 24 w 45"/>
                <a:gd name="T79" fmla="*/ 16 h 44"/>
                <a:gd name="T80" fmla="*/ 29 w 45"/>
                <a:gd name="T81" fmla="*/ 23 h 44"/>
                <a:gd name="T82" fmla="*/ 29 w 45"/>
                <a:gd name="T83" fmla="*/ 27 h 44"/>
                <a:gd name="T84" fmla="*/ 33 w 45"/>
                <a:gd name="T85" fmla="*/ 29 h 44"/>
                <a:gd name="T86" fmla="*/ 33 w 45"/>
                <a:gd name="T87" fmla="*/ 34 h 44"/>
                <a:gd name="T88" fmla="*/ 32 w 45"/>
                <a:gd name="T89" fmla="*/ 38 h 44"/>
                <a:gd name="T90" fmla="*/ 24 w 45"/>
                <a:gd name="T91" fmla="*/ 39 h 44"/>
                <a:gd name="T92" fmla="*/ 11 w 45"/>
                <a:gd name="T93" fmla="*/ 35 h 44"/>
                <a:gd name="T94" fmla="*/ 10 w 45"/>
                <a:gd name="T95" fmla="*/ 31 h 44"/>
                <a:gd name="T96" fmla="*/ 10 w 45"/>
                <a:gd name="T97" fmla="*/ 30 h 44"/>
                <a:gd name="T98" fmla="*/ 8 w 45"/>
                <a:gd name="T99" fmla="*/ 27 h 44"/>
                <a:gd name="T100" fmla="*/ 8 w 45"/>
                <a:gd name="T101" fmla="*/ 26 h 44"/>
                <a:gd name="T102" fmla="*/ 7 w 45"/>
                <a:gd name="T103" fmla="*/ 23 h 44"/>
                <a:gd name="T104" fmla="*/ 9 w 45"/>
                <a:gd name="T105" fmla="*/ 23 h 44"/>
                <a:gd name="T106" fmla="*/ 8 w 45"/>
                <a:gd name="T107" fmla="*/ 21 h 44"/>
                <a:gd name="T108" fmla="*/ 5 w 45"/>
                <a:gd name="T109" fmla="*/ 19 h 44"/>
                <a:gd name="T110" fmla="*/ 3 w 45"/>
                <a:gd name="T111" fmla="*/ 18 h 44"/>
                <a:gd name="T112" fmla="*/ 3 w 45"/>
                <a:gd name="T113" fmla="*/ 17 h 44"/>
                <a:gd name="T114" fmla="*/ 12 w 45"/>
                <a:gd name="T115" fmla="*/ 16 h 44"/>
                <a:gd name="T116" fmla="*/ 12 w 45"/>
                <a:gd name="T117" fmla="*/ 15 h 44"/>
                <a:gd name="T118" fmla="*/ 13 w 45"/>
                <a:gd name="T119" fmla="*/ 11 h 44"/>
                <a:gd name="T120" fmla="*/ 13 w 45"/>
                <a:gd name="T121" fmla="*/ 11 h 44"/>
                <a:gd name="T122" fmla="*/ 10 w 45"/>
                <a:gd name="T123" fmla="*/ 9 h 44"/>
                <a:gd name="T124" fmla="*/ 11 w 45"/>
                <a:gd name="T1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44">
                  <a:moveTo>
                    <a:pt x="11" y="0"/>
                  </a:moveTo>
                  <a:cubicBezTo>
                    <a:pt x="6" y="3"/>
                    <a:pt x="6" y="3"/>
                    <a:pt x="6" y="3"/>
                  </a:cubicBezTo>
                  <a:cubicBezTo>
                    <a:pt x="6" y="3"/>
                    <a:pt x="6" y="3"/>
                    <a:pt x="6" y="3"/>
                  </a:cubicBezTo>
                  <a:cubicBezTo>
                    <a:pt x="6" y="3"/>
                    <a:pt x="6" y="3"/>
                    <a:pt x="6" y="3"/>
                  </a:cubicBezTo>
                  <a:cubicBezTo>
                    <a:pt x="6" y="3"/>
                    <a:pt x="6" y="3"/>
                    <a:pt x="6" y="3"/>
                  </a:cubicBezTo>
                  <a:cubicBezTo>
                    <a:pt x="10" y="9"/>
                    <a:pt x="10" y="9"/>
                    <a:pt x="10" y="9"/>
                  </a:cubicBezTo>
                  <a:cubicBezTo>
                    <a:pt x="10" y="9"/>
                    <a:pt x="10" y="9"/>
                    <a:pt x="10" y="9"/>
                  </a:cubicBezTo>
                  <a:cubicBezTo>
                    <a:pt x="10" y="9"/>
                    <a:pt x="12" y="11"/>
                    <a:pt x="12" y="11"/>
                  </a:cubicBezTo>
                  <a:cubicBezTo>
                    <a:pt x="12" y="11"/>
                    <a:pt x="11" y="12"/>
                    <a:pt x="11" y="12"/>
                  </a:cubicBezTo>
                  <a:cubicBezTo>
                    <a:pt x="11" y="12"/>
                    <a:pt x="11" y="12"/>
                    <a:pt x="11" y="12"/>
                  </a:cubicBezTo>
                  <a:cubicBezTo>
                    <a:pt x="11" y="12"/>
                    <a:pt x="11" y="15"/>
                    <a:pt x="11" y="15"/>
                  </a:cubicBezTo>
                  <a:cubicBezTo>
                    <a:pt x="11" y="15"/>
                    <a:pt x="0" y="15"/>
                    <a:pt x="0" y="15"/>
                  </a:cubicBezTo>
                  <a:cubicBezTo>
                    <a:pt x="0" y="15"/>
                    <a:pt x="0" y="15"/>
                    <a:pt x="0" y="15"/>
                  </a:cubicBezTo>
                  <a:cubicBezTo>
                    <a:pt x="0" y="16"/>
                    <a:pt x="0" y="16"/>
                    <a:pt x="0" y="16"/>
                  </a:cubicBezTo>
                  <a:cubicBezTo>
                    <a:pt x="0" y="16"/>
                    <a:pt x="0" y="16"/>
                    <a:pt x="0" y="16"/>
                  </a:cubicBezTo>
                  <a:cubicBezTo>
                    <a:pt x="0" y="16"/>
                    <a:pt x="2" y="17"/>
                    <a:pt x="2" y="18"/>
                  </a:cubicBezTo>
                  <a:cubicBezTo>
                    <a:pt x="2" y="18"/>
                    <a:pt x="1" y="19"/>
                    <a:pt x="1" y="19"/>
                  </a:cubicBezTo>
                  <a:cubicBezTo>
                    <a:pt x="1" y="20"/>
                    <a:pt x="1" y="20"/>
                    <a:pt x="1" y="20"/>
                  </a:cubicBezTo>
                  <a:cubicBezTo>
                    <a:pt x="1" y="20"/>
                    <a:pt x="1" y="20"/>
                    <a:pt x="1" y="20"/>
                  </a:cubicBezTo>
                  <a:cubicBezTo>
                    <a:pt x="1" y="20"/>
                    <a:pt x="1" y="20"/>
                    <a:pt x="1" y="20"/>
                  </a:cubicBezTo>
                  <a:cubicBezTo>
                    <a:pt x="5" y="20"/>
                    <a:pt x="5" y="20"/>
                    <a:pt x="5" y="20"/>
                  </a:cubicBezTo>
                  <a:cubicBezTo>
                    <a:pt x="5" y="20"/>
                    <a:pt x="7" y="21"/>
                    <a:pt x="8" y="21"/>
                  </a:cubicBezTo>
                  <a:cubicBezTo>
                    <a:pt x="8" y="21"/>
                    <a:pt x="8" y="22"/>
                    <a:pt x="8" y="22"/>
                  </a:cubicBezTo>
                  <a:cubicBezTo>
                    <a:pt x="8" y="23"/>
                    <a:pt x="7" y="23"/>
                    <a:pt x="7" y="23"/>
                  </a:cubicBezTo>
                  <a:cubicBezTo>
                    <a:pt x="7" y="23"/>
                    <a:pt x="7" y="23"/>
                    <a:pt x="7" y="23"/>
                  </a:cubicBezTo>
                  <a:cubicBezTo>
                    <a:pt x="7" y="23"/>
                    <a:pt x="7" y="23"/>
                    <a:pt x="7" y="23"/>
                  </a:cubicBezTo>
                  <a:cubicBezTo>
                    <a:pt x="7" y="23"/>
                    <a:pt x="7" y="23"/>
                    <a:pt x="7" y="23"/>
                  </a:cubicBezTo>
                  <a:cubicBezTo>
                    <a:pt x="7" y="23"/>
                    <a:pt x="7" y="25"/>
                    <a:pt x="8" y="26"/>
                  </a:cubicBezTo>
                  <a:cubicBezTo>
                    <a:pt x="7" y="26"/>
                    <a:pt x="6" y="26"/>
                    <a:pt x="6" y="26"/>
                  </a:cubicBezTo>
                  <a:cubicBezTo>
                    <a:pt x="6" y="26"/>
                    <a:pt x="6" y="26"/>
                    <a:pt x="6" y="26"/>
                  </a:cubicBezTo>
                  <a:cubicBezTo>
                    <a:pt x="6" y="26"/>
                    <a:pt x="6" y="27"/>
                    <a:pt x="6" y="27"/>
                  </a:cubicBezTo>
                  <a:cubicBezTo>
                    <a:pt x="6" y="27"/>
                    <a:pt x="6" y="27"/>
                    <a:pt x="6" y="27"/>
                  </a:cubicBezTo>
                  <a:cubicBezTo>
                    <a:pt x="6" y="27"/>
                    <a:pt x="9" y="30"/>
                    <a:pt x="10" y="31"/>
                  </a:cubicBezTo>
                  <a:cubicBezTo>
                    <a:pt x="9" y="31"/>
                    <a:pt x="9" y="33"/>
                    <a:pt x="9" y="33"/>
                  </a:cubicBezTo>
                  <a:cubicBezTo>
                    <a:pt x="9" y="33"/>
                    <a:pt x="9" y="33"/>
                    <a:pt x="9" y="33"/>
                  </a:cubicBezTo>
                  <a:cubicBezTo>
                    <a:pt x="9" y="33"/>
                    <a:pt x="9" y="33"/>
                    <a:pt x="9" y="33"/>
                  </a:cubicBezTo>
                  <a:cubicBezTo>
                    <a:pt x="11" y="35"/>
                    <a:pt x="11" y="35"/>
                    <a:pt x="11" y="35"/>
                  </a:cubicBezTo>
                  <a:cubicBezTo>
                    <a:pt x="19" y="44"/>
                    <a:pt x="19" y="44"/>
                    <a:pt x="19" y="44"/>
                  </a:cubicBezTo>
                  <a:cubicBezTo>
                    <a:pt x="19" y="44"/>
                    <a:pt x="19" y="44"/>
                    <a:pt x="19" y="44"/>
                  </a:cubicBezTo>
                  <a:cubicBezTo>
                    <a:pt x="19" y="44"/>
                    <a:pt x="24" y="40"/>
                    <a:pt x="24" y="40"/>
                  </a:cubicBezTo>
                  <a:cubicBezTo>
                    <a:pt x="24" y="40"/>
                    <a:pt x="33" y="38"/>
                    <a:pt x="33" y="38"/>
                  </a:cubicBezTo>
                  <a:cubicBezTo>
                    <a:pt x="44" y="38"/>
                    <a:pt x="44" y="38"/>
                    <a:pt x="44" y="38"/>
                  </a:cubicBezTo>
                  <a:cubicBezTo>
                    <a:pt x="44" y="38"/>
                    <a:pt x="45" y="37"/>
                    <a:pt x="45" y="37"/>
                  </a:cubicBezTo>
                  <a:cubicBezTo>
                    <a:pt x="45" y="37"/>
                    <a:pt x="45" y="37"/>
                    <a:pt x="45" y="37"/>
                  </a:cubicBezTo>
                  <a:cubicBezTo>
                    <a:pt x="45" y="37"/>
                    <a:pt x="44" y="37"/>
                    <a:pt x="44" y="37"/>
                  </a:cubicBezTo>
                  <a:cubicBezTo>
                    <a:pt x="44" y="37"/>
                    <a:pt x="34" y="38"/>
                    <a:pt x="33" y="38"/>
                  </a:cubicBezTo>
                  <a:cubicBezTo>
                    <a:pt x="33" y="37"/>
                    <a:pt x="34" y="34"/>
                    <a:pt x="34" y="34"/>
                  </a:cubicBezTo>
                  <a:cubicBezTo>
                    <a:pt x="34" y="34"/>
                    <a:pt x="33" y="30"/>
                    <a:pt x="33" y="29"/>
                  </a:cubicBezTo>
                  <a:cubicBezTo>
                    <a:pt x="33" y="29"/>
                    <a:pt x="37" y="27"/>
                    <a:pt x="37" y="27"/>
                  </a:cubicBezTo>
                  <a:cubicBezTo>
                    <a:pt x="37" y="27"/>
                    <a:pt x="37" y="27"/>
                    <a:pt x="37" y="27"/>
                  </a:cubicBezTo>
                  <a:cubicBezTo>
                    <a:pt x="37" y="27"/>
                    <a:pt x="37" y="27"/>
                    <a:pt x="37" y="27"/>
                  </a:cubicBezTo>
                  <a:cubicBezTo>
                    <a:pt x="37" y="27"/>
                    <a:pt x="37" y="27"/>
                    <a:pt x="37" y="27"/>
                  </a:cubicBezTo>
                  <a:cubicBezTo>
                    <a:pt x="37" y="27"/>
                    <a:pt x="30" y="26"/>
                    <a:pt x="30" y="26"/>
                  </a:cubicBezTo>
                  <a:cubicBezTo>
                    <a:pt x="30" y="26"/>
                    <a:pt x="29" y="22"/>
                    <a:pt x="29" y="22"/>
                  </a:cubicBezTo>
                  <a:cubicBezTo>
                    <a:pt x="29" y="22"/>
                    <a:pt x="29" y="22"/>
                    <a:pt x="29" y="22"/>
                  </a:cubicBezTo>
                  <a:cubicBezTo>
                    <a:pt x="29" y="22"/>
                    <a:pt x="25" y="17"/>
                    <a:pt x="25" y="16"/>
                  </a:cubicBezTo>
                  <a:cubicBezTo>
                    <a:pt x="25" y="16"/>
                    <a:pt x="28" y="13"/>
                    <a:pt x="28" y="13"/>
                  </a:cubicBezTo>
                  <a:cubicBezTo>
                    <a:pt x="28" y="13"/>
                    <a:pt x="28" y="13"/>
                    <a:pt x="28" y="13"/>
                  </a:cubicBezTo>
                  <a:cubicBezTo>
                    <a:pt x="28" y="13"/>
                    <a:pt x="28" y="13"/>
                    <a:pt x="28" y="13"/>
                  </a:cubicBezTo>
                  <a:cubicBezTo>
                    <a:pt x="28" y="13"/>
                    <a:pt x="28" y="13"/>
                    <a:pt x="28" y="13"/>
                  </a:cubicBezTo>
                  <a:cubicBezTo>
                    <a:pt x="28" y="13"/>
                    <a:pt x="23" y="10"/>
                    <a:pt x="22" y="10"/>
                  </a:cubicBezTo>
                  <a:cubicBezTo>
                    <a:pt x="22" y="10"/>
                    <a:pt x="21" y="8"/>
                    <a:pt x="21" y="8"/>
                  </a:cubicBezTo>
                  <a:cubicBezTo>
                    <a:pt x="21" y="8"/>
                    <a:pt x="21" y="8"/>
                    <a:pt x="21" y="8"/>
                  </a:cubicBezTo>
                  <a:cubicBezTo>
                    <a:pt x="21" y="8"/>
                    <a:pt x="19" y="8"/>
                    <a:pt x="19" y="8"/>
                  </a:cubicBezTo>
                  <a:cubicBezTo>
                    <a:pt x="19" y="7"/>
                    <a:pt x="17" y="2"/>
                    <a:pt x="17" y="2"/>
                  </a:cubicBezTo>
                  <a:cubicBezTo>
                    <a:pt x="17" y="1"/>
                    <a:pt x="17" y="1"/>
                    <a:pt x="17" y="1"/>
                  </a:cubicBezTo>
                  <a:cubicBezTo>
                    <a:pt x="14" y="0"/>
                    <a:pt x="14" y="0"/>
                    <a:pt x="14" y="0"/>
                  </a:cubicBezTo>
                  <a:cubicBezTo>
                    <a:pt x="11" y="0"/>
                    <a:pt x="11" y="0"/>
                    <a:pt x="11" y="0"/>
                  </a:cubicBezTo>
                  <a:cubicBezTo>
                    <a:pt x="11" y="0"/>
                    <a:pt x="11" y="0"/>
                    <a:pt x="11" y="0"/>
                  </a:cubicBezTo>
                  <a:close/>
                  <a:moveTo>
                    <a:pt x="11" y="0"/>
                  </a:moveTo>
                  <a:cubicBezTo>
                    <a:pt x="11" y="0"/>
                    <a:pt x="14" y="1"/>
                    <a:pt x="14" y="1"/>
                  </a:cubicBezTo>
                  <a:cubicBezTo>
                    <a:pt x="14" y="1"/>
                    <a:pt x="16" y="2"/>
                    <a:pt x="17" y="2"/>
                  </a:cubicBezTo>
                  <a:cubicBezTo>
                    <a:pt x="17" y="2"/>
                    <a:pt x="18" y="8"/>
                    <a:pt x="18" y="8"/>
                  </a:cubicBezTo>
                  <a:cubicBezTo>
                    <a:pt x="18" y="8"/>
                    <a:pt x="18" y="8"/>
                    <a:pt x="18" y="8"/>
                  </a:cubicBezTo>
                  <a:cubicBezTo>
                    <a:pt x="18" y="8"/>
                    <a:pt x="20" y="9"/>
                    <a:pt x="21" y="9"/>
                  </a:cubicBezTo>
                  <a:cubicBezTo>
                    <a:pt x="21" y="9"/>
                    <a:pt x="22" y="11"/>
                    <a:pt x="22" y="11"/>
                  </a:cubicBezTo>
                  <a:cubicBezTo>
                    <a:pt x="22" y="11"/>
                    <a:pt x="22" y="11"/>
                    <a:pt x="22" y="11"/>
                  </a:cubicBezTo>
                  <a:cubicBezTo>
                    <a:pt x="22" y="11"/>
                    <a:pt x="27" y="13"/>
                    <a:pt x="28" y="13"/>
                  </a:cubicBezTo>
                  <a:cubicBezTo>
                    <a:pt x="27" y="14"/>
                    <a:pt x="24" y="16"/>
                    <a:pt x="24" y="16"/>
                  </a:cubicBezTo>
                  <a:cubicBezTo>
                    <a:pt x="24" y="16"/>
                    <a:pt x="24" y="16"/>
                    <a:pt x="24" y="16"/>
                  </a:cubicBezTo>
                  <a:cubicBezTo>
                    <a:pt x="24" y="16"/>
                    <a:pt x="24" y="16"/>
                    <a:pt x="24" y="16"/>
                  </a:cubicBezTo>
                  <a:cubicBezTo>
                    <a:pt x="24" y="16"/>
                    <a:pt x="28" y="22"/>
                    <a:pt x="29" y="23"/>
                  </a:cubicBezTo>
                  <a:cubicBezTo>
                    <a:pt x="29" y="23"/>
                    <a:pt x="29" y="26"/>
                    <a:pt x="29" y="26"/>
                  </a:cubicBezTo>
                  <a:cubicBezTo>
                    <a:pt x="29" y="26"/>
                    <a:pt x="29" y="27"/>
                    <a:pt x="29" y="27"/>
                  </a:cubicBezTo>
                  <a:cubicBezTo>
                    <a:pt x="29" y="27"/>
                    <a:pt x="34" y="27"/>
                    <a:pt x="36" y="27"/>
                  </a:cubicBezTo>
                  <a:cubicBezTo>
                    <a:pt x="35" y="28"/>
                    <a:pt x="33" y="29"/>
                    <a:pt x="33" y="29"/>
                  </a:cubicBezTo>
                  <a:cubicBezTo>
                    <a:pt x="33" y="29"/>
                    <a:pt x="32" y="29"/>
                    <a:pt x="32" y="29"/>
                  </a:cubicBezTo>
                  <a:cubicBezTo>
                    <a:pt x="32" y="29"/>
                    <a:pt x="33" y="34"/>
                    <a:pt x="33" y="34"/>
                  </a:cubicBezTo>
                  <a:cubicBezTo>
                    <a:pt x="33" y="34"/>
                    <a:pt x="33" y="37"/>
                    <a:pt x="32" y="38"/>
                  </a:cubicBezTo>
                  <a:cubicBezTo>
                    <a:pt x="32" y="38"/>
                    <a:pt x="32" y="38"/>
                    <a:pt x="32" y="38"/>
                  </a:cubicBezTo>
                  <a:cubicBezTo>
                    <a:pt x="24" y="39"/>
                    <a:pt x="24" y="39"/>
                    <a:pt x="24" y="39"/>
                  </a:cubicBezTo>
                  <a:cubicBezTo>
                    <a:pt x="24" y="39"/>
                    <a:pt x="24" y="39"/>
                    <a:pt x="24" y="39"/>
                  </a:cubicBezTo>
                  <a:cubicBezTo>
                    <a:pt x="24" y="39"/>
                    <a:pt x="19" y="43"/>
                    <a:pt x="19" y="43"/>
                  </a:cubicBezTo>
                  <a:cubicBezTo>
                    <a:pt x="19" y="43"/>
                    <a:pt x="11" y="35"/>
                    <a:pt x="11" y="35"/>
                  </a:cubicBezTo>
                  <a:cubicBezTo>
                    <a:pt x="11" y="35"/>
                    <a:pt x="10" y="33"/>
                    <a:pt x="9" y="33"/>
                  </a:cubicBezTo>
                  <a:cubicBezTo>
                    <a:pt x="10" y="33"/>
                    <a:pt x="10" y="31"/>
                    <a:pt x="10" y="31"/>
                  </a:cubicBezTo>
                  <a:cubicBezTo>
                    <a:pt x="10" y="30"/>
                    <a:pt x="10" y="30"/>
                    <a:pt x="10" y="30"/>
                  </a:cubicBezTo>
                  <a:cubicBezTo>
                    <a:pt x="10" y="30"/>
                    <a:pt x="10" y="30"/>
                    <a:pt x="10" y="30"/>
                  </a:cubicBezTo>
                  <a:cubicBezTo>
                    <a:pt x="10" y="30"/>
                    <a:pt x="7" y="27"/>
                    <a:pt x="7" y="27"/>
                  </a:cubicBezTo>
                  <a:cubicBezTo>
                    <a:pt x="7" y="27"/>
                    <a:pt x="8" y="27"/>
                    <a:pt x="8" y="27"/>
                  </a:cubicBezTo>
                  <a:cubicBezTo>
                    <a:pt x="8" y="27"/>
                    <a:pt x="8" y="27"/>
                    <a:pt x="8" y="26"/>
                  </a:cubicBezTo>
                  <a:cubicBezTo>
                    <a:pt x="8" y="26"/>
                    <a:pt x="8" y="26"/>
                    <a:pt x="8" y="26"/>
                  </a:cubicBezTo>
                  <a:cubicBezTo>
                    <a:pt x="8" y="26"/>
                    <a:pt x="8" y="26"/>
                    <a:pt x="8" y="26"/>
                  </a:cubicBezTo>
                  <a:cubicBezTo>
                    <a:pt x="8" y="26"/>
                    <a:pt x="7" y="24"/>
                    <a:pt x="7" y="23"/>
                  </a:cubicBezTo>
                  <a:cubicBezTo>
                    <a:pt x="8" y="23"/>
                    <a:pt x="8" y="23"/>
                    <a:pt x="8" y="23"/>
                  </a:cubicBezTo>
                  <a:cubicBezTo>
                    <a:pt x="8" y="23"/>
                    <a:pt x="9" y="23"/>
                    <a:pt x="9" y="23"/>
                  </a:cubicBezTo>
                  <a:cubicBezTo>
                    <a:pt x="9" y="23"/>
                    <a:pt x="9" y="23"/>
                    <a:pt x="9" y="23"/>
                  </a:cubicBezTo>
                  <a:cubicBezTo>
                    <a:pt x="8" y="21"/>
                    <a:pt x="8" y="21"/>
                    <a:pt x="8" y="21"/>
                  </a:cubicBezTo>
                  <a:cubicBezTo>
                    <a:pt x="8" y="21"/>
                    <a:pt x="8" y="20"/>
                    <a:pt x="8" y="20"/>
                  </a:cubicBezTo>
                  <a:cubicBezTo>
                    <a:pt x="5" y="19"/>
                    <a:pt x="5" y="19"/>
                    <a:pt x="5" y="19"/>
                  </a:cubicBezTo>
                  <a:cubicBezTo>
                    <a:pt x="5" y="19"/>
                    <a:pt x="2" y="19"/>
                    <a:pt x="2" y="19"/>
                  </a:cubicBezTo>
                  <a:cubicBezTo>
                    <a:pt x="2" y="19"/>
                    <a:pt x="3" y="18"/>
                    <a:pt x="3" y="18"/>
                  </a:cubicBezTo>
                  <a:cubicBezTo>
                    <a:pt x="3" y="18"/>
                    <a:pt x="3" y="18"/>
                    <a:pt x="3" y="18"/>
                  </a:cubicBezTo>
                  <a:cubicBezTo>
                    <a:pt x="3" y="18"/>
                    <a:pt x="3" y="17"/>
                    <a:pt x="3" y="17"/>
                  </a:cubicBezTo>
                  <a:cubicBezTo>
                    <a:pt x="3" y="17"/>
                    <a:pt x="2" y="16"/>
                    <a:pt x="1" y="16"/>
                  </a:cubicBezTo>
                  <a:cubicBezTo>
                    <a:pt x="2" y="16"/>
                    <a:pt x="12" y="16"/>
                    <a:pt x="12" y="16"/>
                  </a:cubicBezTo>
                  <a:cubicBezTo>
                    <a:pt x="12" y="16"/>
                    <a:pt x="12" y="16"/>
                    <a:pt x="12" y="16"/>
                  </a:cubicBezTo>
                  <a:cubicBezTo>
                    <a:pt x="12" y="15"/>
                    <a:pt x="12" y="15"/>
                    <a:pt x="12" y="15"/>
                  </a:cubicBezTo>
                  <a:cubicBezTo>
                    <a:pt x="12" y="15"/>
                    <a:pt x="12" y="13"/>
                    <a:pt x="12" y="13"/>
                  </a:cubicBezTo>
                  <a:cubicBezTo>
                    <a:pt x="12" y="12"/>
                    <a:pt x="13" y="11"/>
                    <a:pt x="13" y="11"/>
                  </a:cubicBezTo>
                  <a:cubicBezTo>
                    <a:pt x="13" y="11"/>
                    <a:pt x="13" y="11"/>
                    <a:pt x="13" y="11"/>
                  </a:cubicBezTo>
                  <a:cubicBezTo>
                    <a:pt x="13" y="11"/>
                    <a:pt x="13" y="11"/>
                    <a:pt x="13" y="11"/>
                  </a:cubicBezTo>
                  <a:cubicBezTo>
                    <a:pt x="13" y="11"/>
                    <a:pt x="13" y="10"/>
                    <a:pt x="13" y="10"/>
                  </a:cubicBezTo>
                  <a:cubicBezTo>
                    <a:pt x="13" y="10"/>
                    <a:pt x="10" y="9"/>
                    <a:pt x="10" y="9"/>
                  </a:cubicBezTo>
                  <a:cubicBezTo>
                    <a:pt x="10" y="9"/>
                    <a:pt x="7" y="4"/>
                    <a:pt x="6" y="3"/>
                  </a:cubicBezTo>
                  <a:cubicBezTo>
                    <a:pt x="7" y="3"/>
                    <a:pt x="11" y="0"/>
                    <a:pt x="11"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p:nvSpPr>
          <p:spPr bwMode="auto">
            <a:xfrm>
              <a:off x="3973" y="1550"/>
              <a:ext cx="90" cy="131"/>
            </a:xfrm>
            <a:custGeom>
              <a:avLst/>
              <a:gdLst>
                <a:gd name="T0" fmla="*/ 6 w 31"/>
                <a:gd name="T1" fmla="*/ 0 h 45"/>
                <a:gd name="T2" fmla="*/ 11 w 31"/>
                <a:gd name="T3" fmla="*/ 0 h 45"/>
                <a:gd name="T4" fmla="*/ 17 w 31"/>
                <a:gd name="T5" fmla="*/ 5 h 45"/>
                <a:gd name="T6" fmla="*/ 16 w 31"/>
                <a:gd name="T7" fmla="*/ 8 h 45"/>
                <a:gd name="T8" fmla="*/ 20 w 31"/>
                <a:gd name="T9" fmla="*/ 19 h 45"/>
                <a:gd name="T10" fmla="*/ 29 w 31"/>
                <a:gd name="T11" fmla="*/ 20 h 45"/>
                <a:gd name="T12" fmla="*/ 31 w 31"/>
                <a:gd name="T13" fmla="*/ 23 h 45"/>
                <a:gd name="T14" fmla="*/ 26 w 31"/>
                <a:gd name="T15" fmla="*/ 29 h 45"/>
                <a:gd name="T16" fmla="*/ 19 w 31"/>
                <a:gd name="T17" fmla="*/ 33 h 45"/>
                <a:gd name="T18" fmla="*/ 25 w 31"/>
                <a:gd name="T19" fmla="*/ 36 h 45"/>
                <a:gd name="T20" fmla="*/ 26 w 31"/>
                <a:gd name="T21" fmla="*/ 38 h 45"/>
                <a:gd name="T22" fmla="*/ 22 w 31"/>
                <a:gd name="T23" fmla="*/ 40 h 45"/>
                <a:gd name="T24" fmla="*/ 21 w 31"/>
                <a:gd name="T25" fmla="*/ 42 h 45"/>
                <a:gd name="T26" fmla="*/ 14 w 31"/>
                <a:gd name="T27" fmla="*/ 45 h 45"/>
                <a:gd name="T28" fmla="*/ 11 w 31"/>
                <a:gd name="T29" fmla="*/ 38 h 45"/>
                <a:gd name="T30" fmla="*/ 1 w 31"/>
                <a:gd name="T31" fmla="*/ 25 h 45"/>
                <a:gd name="T32" fmla="*/ 4 w 31"/>
                <a:gd name="T33" fmla="*/ 18 h 45"/>
                <a:gd name="T34" fmla="*/ 5 w 31"/>
                <a:gd name="T35" fmla="*/ 11 h 45"/>
                <a:gd name="T36" fmla="*/ 6 w 31"/>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5">
                  <a:moveTo>
                    <a:pt x="6" y="0"/>
                  </a:moveTo>
                  <a:cubicBezTo>
                    <a:pt x="11" y="0"/>
                    <a:pt x="11" y="0"/>
                    <a:pt x="11" y="0"/>
                  </a:cubicBezTo>
                  <a:cubicBezTo>
                    <a:pt x="17" y="5"/>
                    <a:pt x="17" y="5"/>
                    <a:pt x="17" y="5"/>
                  </a:cubicBezTo>
                  <a:cubicBezTo>
                    <a:pt x="16" y="8"/>
                    <a:pt x="16" y="8"/>
                    <a:pt x="16" y="8"/>
                  </a:cubicBezTo>
                  <a:cubicBezTo>
                    <a:pt x="20" y="19"/>
                    <a:pt x="20" y="19"/>
                    <a:pt x="20" y="19"/>
                  </a:cubicBezTo>
                  <a:cubicBezTo>
                    <a:pt x="29" y="20"/>
                    <a:pt x="29" y="20"/>
                    <a:pt x="29" y="20"/>
                  </a:cubicBezTo>
                  <a:cubicBezTo>
                    <a:pt x="31" y="23"/>
                    <a:pt x="31" y="23"/>
                    <a:pt x="31" y="23"/>
                  </a:cubicBezTo>
                  <a:cubicBezTo>
                    <a:pt x="26" y="29"/>
                    <a:pt x="26" y="29"/>
                    <a:pt x="26" y="29"/>
                  </a:cubicBezTo>
                  <a:cubicBezTo>
                    <a:pt x="19" y="33"/>
                    <a:pt x="19" y="33"/>
                    <a:pt x="19" y="33"/>
                  </a:cubicBezTo>
                  <a:cubicBezTo>
                    <a:pt x="25" y="36"/>
                    <a:pt x="25" y="36"/>
                    <a:pt x="25" y="36"/>
                  </a:cubicBezTo>
                  <a:cubicBezTo>
                    <a:pt x="26" y="38"/>
                    <a:pt x="26" y="38"/>
                    <a:pt x="26" y="38"/>
                  </a:cubicBezTo>
                  <a:cubicBezTo>
                    <a:pt x="22" y="40"/>
                    <a:pt x="22" y="40"/>
                    <a:pt x="22" y="40"/>
                  </a:cubicBezTo>
                  <a:cubicBezTo>
                    <a:pt x="21" y="42"/>
                    <a:pt x="21" y="42"/>
                    <a:pt x="21" y="42"/>
                  </a:cubicBezTo>
                  <a:cubicBezTo>
                    <a:pt x="14" y="45"/>
                    <a:pt x="14" y="45"/>
                    <a:pt x="14" y="45"/>
                  </a:cubicBezTo>
                  <a:cubicBezTo>
                    <a:pt x="14" y="42"/>
                    <a:pt x="13" y="40"/>
                    <a:pt x="11" y="38"/>
                  </a:cubicBezTo>
                  <a:cubicBezTo>
                    <a:pt x="8" y="35"/>
                    <a:pt x="1" y="27"/>
                    <a:pt x="1" y="25"/>
                  </a:cubicBezTo>
                  <a:cubicBezTo>
                    <a:pt x="0" y="23"/>
                    <a:pt x="2" y="21"/>
                    <a:pt x="4" y="18"/>
                  </a:cubicBezTo>
                  <a:cubicBezTo>
                    <a:pt x="6" y="16"/>
                    <a:pt x="6" y="15"/>
                    <a:pt x="5" y="11"/>
                  </a:cubicBezTo>
                  <a:cubicBezTo>
                    <a:pt x="4" y="8"/>
                    <a:pt x="5" y="4"/>
                    <a:pt x="6"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p:nvSpPr>
          <p:spPr bwMode="auto">
            <a:xfrm>
              <a:off x="3973" y="1547"/>
              <a:ext cx="90" cy="134"/>
            </a:xfrm>
            <a:custGeom>
              <a:avLst/>
              <a:gdLst>
                <a:gd name="T0" fmla="*/ 5 w 31"/>
                <a:gd name="T1" fmla="*/ 12 h 46"/>
                <a:gd name="T2" fmla="*/ 2 w 31"/>
                <a:gd name="T3" fmla="*/ 21 h 46"/>
                <a:gd name="T4" fmla="*/ 11 w 31"/>
                <a:gd name="T5" fmla="*/ 39 h 46"/>
                <a:gd name="T6" fmla="*/ 14 w 31"/>
                <a:gd name="T7" fmla="*/ 46 h 46"/>
                <a:gd name="T8" fmla="*/ 21 w 31"/>
                <a:gd name="T9" fmla="*/ 43 h 46"/>
                <a:gd name="T10" fmla="*/ 22 w 31"/>
                <a:gd name="T11" fmla="*/ 41 h 46"/>
                <a:gd name="T12" fmla="*/ 27 w 31"/>
                <a:gd name="T13" fmla="*/ 39 h 46"/>
                <a:gd name="T14" fmla="*/ 27 w 31"/>
                <a:gd name="T15" fmla="*/ 39 h 46"/>
                <a:gd name="T16" fmla="*/ 25 w 31"/>
                <a:gd name="T17" fmla="*/ 37 h 46"/>
                <a:gd name="T18" fmla="*/ 27 w 31"/>
                <a:gd name="T19" fmla="*/ 30 h 46"/>
                <a:gd name="T20" fmla="*/ 31 w 31"/>
                <a:gd name="T21" fmla="*/ 24 h 46"/>
                <a:gd name="T22" fmla="*/ 30 w 31"/>
                <a:gd name="T23" fmla="*/ 21 h 46"/>
                <a:gd name="T24" fmla="*/ 21 w 31"/>
                <a:gd name="T25" fmla="*/ 20 h 46"/>
                <a:gd name="T26" fmla="*/ 17 w 31"/>
                <a:gd name="T27" fmla="*/ 6 h 46"/>
                <a:gd name="T28" fmla="*/ 17 w 31"/>
                <a:gd name="T29" fmla="*/ 6 h 46"/>
                <a:gd name="T30" fmla="*/ 11 w 31"/>
                <a:gd name="T31" fmla="*/ 1 h 46"/>
                <a:gd name="T32" fmla="*/ 6 w 31"/>
                <a:gd name="T33" fmla="*/ 1 h 46"/>
                <a:gd name="T34" fmla="*/ 1 w 31"/>
                <a:gd name="T35" fmla="*/ 26 h 46"/>
                <a:gd name="T36" fmla="*/ 3 w 31"/>
                <a:gd name="T37" fmla="*/ 22 h 46"/>
                <a:gd name="T38" fmla="*/ 6 w 31"/>
                <a:gd name="T39" fmla="*/ 15 h 46"/>
                <a:gd name="T40" fmla="*/ 5 w 31"/>
                <a:gd name="T41" fmla="*/ 9 h 46"/>
                <a:gd name="T42" fmla="*/ 11 w 31"/>
                <a:gd name="T43" fmla="*/ 2 h 46"/>
                <a:gd name="T44" fmla="*/ 16 w 31"/>
                <a:gd name="T45" fmla="*/ 9 h 46"/>
                <a:gd name="T46" fmla="*/ 16 w 31"/>
                <a:gd name="T47" fmla="*/ 9 h 46"/>
                <a:gd name="T48" fmla="*/ 20 w 31"/>
                <a:gd name="T49" fmla="*/ 20 h 46"/>
                <a:gd name="T50" fmla="*/ 30 w 31"/>
                <a:gd name="T51" fmla="*/ 24 h 46"/>
                <a:gd name="T52" fmla="*/ 19 w 31"/>
                <a:gd name="T53" fmla="*/ 34 h 46"/>
                <a:gd name="T54" fmla="*/ 19 w 31"/>
                <a:gd name="T55" fmla="*/ 34 h 46"/>
                <a:gd name="T56" fmla="*/ 25 w 31"/>
                <a:gd name="T57" fmla="*/ 37 h 46"/>
                <a:gd name="T58" fmla="*/ 22 w 31"/>
                <a:gd name="T59" fmla="*/ 40 h 46"/>
                <a:gd name="T60" fmla="*/ 21 w 31"/>
                <a:gd name="T61" fmla="*/ 42 h 46"/>
                <a:gd name="T62" fmla="*/ 11 w 31"/>
                <a:gd name="T63"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46">
                  <a:moveTo>
                    <a:pt x="6" y="1"/>
                  </a:moveTo>
                  <a:cubicBezTo>
                    <a:pt x="5" y="5"/>
                    <a:pt x="4" y="10"/>
                    <a:pt x="5" y="12"/>
                  </a:cubicBezTo>
                  <a:cubicBezTo>
                    <a:pt x="6" y="16"/>
                    <a:pt x="6" y="16"/>
                    <a:pt x="4" y="19"/>
                  </a:cubicBezTo>
                  <a:cubicBezTo>
                    <a:pt x="2" y="21"/>
                    <a:pt x="2" y="21"/>
                    <a:pt x="2" y="21"/>
                  </a:cubicBezTo>
                  <a:cubicBezTo>
                    <a:pt x="1" y="23"/>
                    <a:pt x="0" y="25"/>
                    <a:pt x="0" y="26"/>
                  </a:cubicBezTo>
                  <a:cubicBezTo>
                    <a:pt x="1" y="28"/>
                    <a:pt x="7" y="36"/>
                    <a:pt x="11" y="39"/>
                  </a:cubicBezTo>
                  <a:cubicBezTo>
                    <a:pt x="13" y="41"/>
                    <a:pt x="14" y="44"/>
                    <a:pt x="14" y="46"/>
                  </a:cubicBezTo>
                  <a:cubicBezTo>
                    <a:pt x="14" y="46"/>
                    <a:pt x="14" y="46"/>
                    <a:pt x="14" y="46"/>
                  </a:cubicBezTo>
                  <a:cubicBezTo>
                    <a:pt x="14" y="46"/>
                    <a:pt x="14" y="46"/>
                    <a:pt x="15" y="46"/>
                  </a:cubicBezTo>
                  <a:cubicBezTo>
                    <a:pt x="21" y="43"/>
                    <a:pt x="21" y="43"/>
                    <a:pt x="21" y="43"/>
                  </a:cubicBezTo>
                  <a:cubicBezTo>
                    <a:pt x="21" y="43"/>
                    <a:pt x="21" y="43"/>
                    <a:pt x="21" y="43"/>
                  </a:cubicBezTo>
                  <a:cubicBezTo>
                    <a:pt x="21" y="43"/>
                    <a:pt x="22" y="41"/>
                    <a:pt x="22" y="41"/>
                  </a:cubicBezTo>
                  <a:cubicBezTo>
                    <a:pt x="22" y="41"/>
                    <a:pt x="26" y="40"/>
                    <a:pt x="26" y="40"/>
                  </a:cubicBezTo>
                  <a:cubicBezTo>
                    <a:pt x="27" y="40"/>
                    <a:pt x="27" y="39"/>
                    <a:pt x="27" y="39"/>
                  </a:cubicBezTo>
                  <a:cubicBezTo>
                    <a:pt x="27" y="39"/>
                    <a:pt x="27" y="39"/>
                    <a:pt x="27" y="39"/>
                  </a:cubicBezTo>
                  <a:cubicBezTo>
                    <a:pt x="27" y="39"/>
                    <a:pt x="27" y="39"/>
                    <a:pt x="27" y="39"/>
                  </a:cubicBezTo>
                  <a:cubicBezTo>
                    <a:pt x="25" y="37"/>
                    <a:pt x="25" y="37"/>
                    <a:pt x="25" y="37"/>
                  </a:cubicBezTo>
                  <a:cubicBezTo>
                    <a:pt x="25" y="37"/>
                    <a:pt x="25" y="37"/>
                    <a:pt x="25" y="37"/>
                  </a:cubicBezTo>
                  <a:cubicBezTo>
                    <a:pt x="25" y="37"/>
                    <a:pt x="20" y="35"/>
                    <a:pt x="20" y="34"/>
                  </a:cubicBezTo>
                  <a:cubicBezTo>
                    <a:pt x="20" y="34"/>
                    <a:pt x="27" y="30"/>
                    <a:pt x="27" y="30"/>
                  </a:cubicBezTo>
                  <a:cubicBezTo>
                    <a:pt x="31" y="25"/>
                    <a:pt x="31" y="25"/>
                    <a:pt x="31" y="25"/>
                  </a:cubicBezTo>
                  <a:cubicBezTo>
                    <a:pt x="31" y="24"/>
                    <a:pt x="31" y="24"/>
                    <a:pt x="31" y="24"/>
                  </a:cubicBezTo>
                  <a:cubicBezTo>
                    <a:pt x="31" y="24"/>
                    <a:pt x="31" y="24"/>
                    <a:pt x="31" y="24"/>
                  </a:cubicBezTo>
                  <a:cubicBezTo>
                    <a:pt x="30" y="21"/>
                    <a:pt x="30" y="21"/>
                    <a:pt x="30" y="21"/>
                  </a:cubicBezTo>
                  <a:cubicBezTo>
                    <a:pt x="30" y="21"/>
                    <a:pt x="29" y="21"/>
                    <a:pt x="29" y="21"/>
                  </a:cubicBezTo>
                  <a:cubicBezTo>
                    <a:pt x="29" y="21"/>
                    <a:pt x="21" y="20"/>
                    <a:pt x="21" y="20"/>
                  </a:cubicBezTo>
                  <a:cubicBezTo>
                    <a:pt x="20" y="19"/>
                    <a:pt x="16" y="9"/>
                    <a:pt x="16" y="9"/>
                  </a:cubicBezTo>
                  <a:cubicBezTo>
                    <a:pt x="16" y="9"/>
                    <a:pt x="17" y="6"/>
                    <a:pt x="17" y="6"/>
                  </a:cubicBezTo>
                  <a:cubicBezTo>
                    <a:pt x="17" y="6"/>
                    <a:pt x="17" y="6"/>
                    <a:pt x="17" y="6"/>
                  </a:cubicBezTo>
                  <a:cubicBezTo>
                    <a:pt x="17" y="6"/>
                    <a:pt x="17" y="6"/>
                    <a:pt x="17" y="6"/>
                  </a:cubicBezTo>
                  <a:cubicBezTo>
                    <a:pt x="12" y="1"/>
                    <a:pt x="12" y="1"/>
                    <a:pt x="12" y="1"/>
                  </a:cubicBezTo>
                  <a:cubicBezTo>
                    <a:pt x="11" y="1"/>
                    <a:pt x="11" y="1"/>
                    <a:pt x="11" y="1"/>
                  </a:cubicBezTo>
                  <a:cubicBezTo>
                    <a:pt x="6" y="0"/>
                    <a:pt x="6" y="0"/>
                    <a:pt x="6" y="0"/>
                  </a:cubicBezTo>
                  <a:cubicBezTo>
                    <a:pt x="6" y="0"/>
                    <a:pt x="6" y="1"/>
                    <a:pt x="6" y="1"/>
                  </a:cubicBezTo>
                  <a:close/>
                  <a:moveTo>
                    <a:pt x="11" y="39"/>
                  </a:moveTo>
                  <a:cubicBezTo>
                    <a:pt x="7" y="35"/>
                    <a:pt x="2" y="28"/>
                    <a:pt x="1" y="26"/>
                  </a:cubicBezTo>
                  <a:cubicBezTo>
                    <a:pt x="1" y="26"/>
                    <a:pt x="1" y="26"/>
                    <a:pt x="1" y="26"/>
                  </a:cubicBezTo>
                  <a:cubicBezTo>
                    <a:pt x="1" y="24"/>
                    <a:pt x="2" y="23"/>
                    <a:pt x="3" y="22"/>
                  </a:cubicBezTo>
                  <a:cubicBezTo>
                    <a:pt x="4" y="20"/>
                    <a:pt x="4" y="20"/>
                    <a:pt x="4" y="20"/>
                  </a:cubicBezTo>
                  <a:cubicBezTo>
                    <a:pt x="5" y="18"/>
                    <a:pt x="6" y="17"/>
                    <a:pt x="6" y="15"/>
                  </a:cubicBezTo>
                  <a:cubicBezTo>
                    <a:pt x="6" y="14"/>
                    <a:pt x="6" y="13"/>
                    <a:pt x="5" y="11"/>
                  </a:cubicBezTo>
                  <a:cubicBezTo>
                    <a:pt x="5" y="11"/>
                    <a:pt x="5" y="10"/>
                    <a:pt x="5" y="9"/>
                  </a:cubicBezTo>
                  <a:cubicBezTo>
                    <a:pt x="5" y="7"/>
                    <a:pt x="6" y="4"/>
                    <a:pt x="7" y="1"/>
                  </a:cubicBezTo>
                  <a:cubicBezTo>
                    <a:pt x="7" y="1"/>
                    <a:pt x="11" y="2"/>
                    <a:pt x="11" y="2"/>
                  </a:cubicBezTo>
                  <a:cubicBezTo>
                    <a:pt x="11" y="2"/>
                    <a:pt x="16" y="6"/>
                    <a:pt x="16" y="6"/>
                  </a:cubicBezTo>
                  <a:cubicBezTo>
                    <a:pt x="16" y="6"/>
                    <a:pt x="16" y="9"/>
                    <a:pt x="16" y="9"/>
                  </a:cubicBezTo>
                  <a:cubicBezTo>
                    <a:pt x="16" y="9"/>
                    <a:pt x="16" y="9"/>
                    <a:pt x="16" y="9"/>
                  </a:cubicBezTo>
                  <a:cubicBezTo>
                    <a:pt x="16" y="9"/>
                    <a:pt x="16" y="9"/>
                    <a:pt x="16" y="9"/>
                  </a:cubicBezTo>
                  <a:cubicBezTo>
                    <a:pt x="20" y="20"/>
                    <a:pt x="20" y="20"/>
                    <a:pt x="20" y="20"/>
                  </a:cubicBezTo>
                  <a:cubicBezTo>
                    <a:pt x="20" y="20"/>
                    <a:pt x="20" y="20"/>
                    <a:pt x="20" y="20"/>
                  </a:cubicBezTo>
                  <a:cubicBezTo>
                    <a:pt x="20" y="20"/>
                    <a:pt x="29" y="22"/>
                    <a:pt x="29" y="22"/>
                  </a:cubicBezTo>
                  <a:cubicBezTo>
                    <a:pt x="29" y="22"/>
                    <a:pt x="30" y="24"/>
                    <a:pt x="30" y="24"/>
                  </a:cubicBezTo>
                  <a:cubicBezTo>
                    <a:pt x="30" y="25"/>
                    <a:pt x="26" y="29"/>
                    <a:pt x="26" y="29"/>
                  </a:cubicBezTo>
                  <a:cubicBezTo>
                    <a:pt x="19" y="34"/>
                    <a:pt x="19" y="34"/>
                    <a:pt x="19" y="34"/>
                  </a:cubicBezTo>
                  <a:cubicBezTo>
                    <a:pt x="19" y="34"/>
                    <a:pt x="19" y="34"/>
                    <a:pt x="19" y="34"/>
                  </a:cubicBezTo>
                  <a:cubicBezTo>
                    <a:pt x="19" y="34"/>
                    <a:pt x="19" y="34"/>
                    <a:pt x="19" y="34"/>
                  </a:cubicBezTo>
                  <a:cubicBezTo>
                    <a:pt x="19" y="34"/>
                    <a:pt x="19" y="34"/>
                    <a:pt x="19" y="34"/>
                  </a:cubicBezTo>
                  <a:cubicBezTo>
                    <a:pt x="19" y="34"/>
                    <a:pt x="25" y="37"/>
                    <a:pt x="25" y="37"/>
                  </a:cubicBezTo>
                  <a:cubicBezTo>
                    <a:pt x="25" y="38"/>
                    <a:pt x="26" y="39"/>
                    <a:pt x="26" y="39"/>
                  </a:cubicBezTo>
                  <a:cubicBezTo>
                    <a:pt x="25" y="39"/>
                    <a:pt x="22" y="40"/>
                    <a:pt x="22" y="40"/>
                  </a:cubicBezTo>
                  <a:cubicBezTo>
                    <a:pt x="22" y="40"/>
                    <a:pt x="22" y="41"/>
                    <a:pt x="22" y="41"/>
                  </a:cubicBezTo>
                  <a:cubicBezTo>
                    <a:pt x="22" y="41"/>
                    <a:pt x="21" y="42"/>
                    <a:pt x="21" y="42"/>
                  </a:cubicBezTo>
                  <a:cubicBezTo>
                    <a:pt x="20" y="42"/>
                    <a:pt x="15" y="45"/>
                    <a:pt x="15" y="45"/>
                  </a:cubicBezTo>
                  <a:cubicBezTo>
                    <a:pt x="14" y="43"/>
                    <a:pt x="13" y="41"/>
                    <a:pt x="11" y="39"/>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4235" y="1550"/>
              <a:ext cx="97" cy="96"/>
            </a:xfrm>
            <a:custGeom>
              <a:avLst/>
              <a:gdLst>
                <a:gd name="T0" fmla="*/ 4 w 33"/>
                <a:gd name="T1" fmla="*/ 28 h 33"/>
                <a:gd name="T2" fmla="*/ 4 w 33"/>
                <a:gd name="T3" fmla="*/ 24 h 33"/>
                <a:gd name="T4" fmla="*/ 4 w 33"/>
                <a:gd name="T5" fmla="*/ 19 h 33"/>
                <a:gd name="T6" fmla="*/ 8 w 33"/>
                <a:gd name="T7" fmla="*/ 17 h 33"/>
                <a:gd name="T8" fmla="*/ 0 w 33"/>
                <a:gd name="T9" fmla="*/ 16 h 33"/>
                <a:gd name="T10" fmla="*/ 0 w 33"/>
                <a:gd name="T11" fmla="*/ 12 h 33"/>
                <a:gd name="T12" fmla="*/ 9 w 33"/>
                <a:gd name="T13" fmla="*/ 9 h 33"/>
                <a:gd name="T14" fmla="*/ 12 w 33"/>
                <a:gd name="T15" fmla="*/ 7 h 33"/>
                <a:gd name="T16" fmla="*/ 16 w 33"/>
                <a:gd name="T17" fmla="*/ 3 h 33"/>
                <a:gd name="T18" fmla="*/ 20 w 33"/>
                <a:gd name="T19" fmla="*/ 2 h 33"/>
                <a:gd name="T20" fmla="*/ 24 w 33"/>
                <a:gd name="T21" fmla="*/ 2 h 33"/>
                <a:gd name="T22" fmla="*/ 25 w 33"/>
                <a:gd name="T23" fmla="*/ 0 h 33"/>
                <a:gd name="T24" fmla="*/ 25 w 33"/>
                <a:gd name="T25" fmla="*/ 0 h 33"/>
                <a:gd name="T26" fmla="*/ 33 w 33"/>
                <a:gd name="T27" fmla="*/ 2 h 33"/>
                <a:gd name="T28" fmla="*/ 28 w 33"/>
                <a:gd name="T29" fmla="*/ 11 h 33"/>
                <a:gd name="T30" fmla="*/ 33 w 33"/>
                <a:gd name="T31" fmla="*/ 19 h 33"/>
                <a:gd name="T32" fmla="*/ 30 w 33"/>
                <a:gd name="T33" fmla="*/ 29 h 33"/>
                <a:gd name="T34" fmla="*/ 28 w 33"/>
                <a:gd name="T35" fmla="*/ 29 h 33"/>
                <a:gd name="T36" fmla="*/ 24 w 33"/>
                <a:gd name="T37" fmla="*/ 33 h 33"/>
                <a:gd name="T38" fmla="*/ 15 w 33"/>
                <a:gd name="T39" fmla="*/ 27 h 33"/>
                <a:gd name="T40" fmla="*/ 4 w 33"/>
                <a:gd name="T4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4" y="28"/>
                  </a:moveTo>
                  <a:cubicBezTo>
                    <a:pt x="4" y="24"/>
                    <a:pt x="4" y="24"/>
                    <a:pt x="4" y="24"/>
                  </a:cubicBezTo>
                  <a:cubicBezTo>
                    <a:pt x="4" y="19"/>
                    <a:pt x="4" y="19"/>
                    <a:pt x="4" y="19"/>
                  </a:cubicBezTo>
                  <a:cubicBezTo>
                    <a:pt x="8" y="17"/>
                    <a:pt x="8" y="17"/>
                    <a:pt x="8" y="17"/>
                  </a:cubicBezTo>
                  <a:cubicBezTo>
                    <a:pt x="0" y="16"/>
                    <a:pt x="0" y="16"/>
                    <a:pt x="0" y="16"/>
                  </a:cubicBezTo>
                  <a:cubicBezTo>
                    <a:pt x="0" y="12"/>
                    <a:pt x="0" y="12"/>
                    <a:pt x="0" y="12"/>
                  </a:cubicBezTo>
                  <a:cubicBezTo>
                    <a:pt x="9" y="9"/>
                    <a:pt x="9" y="9"/>
                    <a:pt x="9" y="9"/>
                  </a:cubicBezTo>
                  <a:cubicBezTo>
                    <a:pt x="12" y="7"/>
                    <a:pt x="12" y="7"/>
                    <a:pt x="12" y="7"/>
                  </a:cubicBezTo>
                  <a:cubicBezTo>
                    <a:pt x="16" y="3"/>
                    <a:pt x="16" y="3"/>
                    <a:pt x="16" y="3"/>
                  </a:cubicBezTo>
                  <a:cubicBezTo>
                    <a:pt x="20" y="2"/>
                    <a:pt x="20" y="2"/>
                    <a:pt x="20" y="2"/>
                  </a:cubicBezTo>
                  <a:cubicBezTo>
                    <a:pt x="24" y="2"/>
                    <a:pt x="24" y="2"/>
                    <a:pt x="24" y="2"/>
                  </a:cubicBezTo>
                  <a:cubicBezTo>
                    <a:pt x="25" y="0"/>
                    <a:pt x="25" y="0"/>
                    <a:pt x="25" y="0"/>
                  </a:cubicBezTo>
                  <a:cubicBezTo>
                    <a:pt x="25" y="0"/>
                    <a:pt x="25" y="0"/>
                    <a:pt x="25" y="0"/>
                  </a:cubicBezTo>
                  <a:cubicBezTo>
                    <a:pt x="28" y="1"/>
                    <a:pt x="30" y="2"/>
                    <a:pt x="33" y="2"/>
                  </a:cubicBezTo>
                  <a:cubicBezTo>
                    <a:pt x="28" y="11"/>
                    <a:pt x="28" y="11"/>
                    <a:pt x="28" y="11"/>
                  </a:cubicBezTo>
                  <a:cubicBezTo>
                    <a:pt x="33" y="19"/>
                    <a:pt x="33" y="19"/>
                    <a:pt x="33" y="19"/>
                  </a:cubicBezTo>
                  <a:cubicBezTo>
                    <a:pt x="30" y="29"/>
                    <a:pt x="30" y="29"/>
                    <a:pt x="30" y="29"/>
                  </a:cubicBezTo>
                  <a:cubicBezTo>
                    <a:pt x="28" y="29"/>
                    <a:pt x="28" y="29"/>
                    <a:pt x="28" y="29"/>
                  </a:cubicBezTo>
                  <a:cubicBezTo>
                    <a:pt x="24" y="33"/>
                    <a:pt x="24" y="33"/>
                    <a:pt x="24" y="33"/>
                  </a:cubicBezTo>
                  <a:cubicBezTo>
                    <a:pt x="15" y="27"/>
                    <a:pt x="15" y="27"/>
                    <a:pt x="15" y="27"/>
                  </a:cubicBezTo>
                  <a:lnTo>
                    <a:pt x="4" y="28"/>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p:nvSpPr>
          <p:spPr bwMode="auto">
            <a:xfrm>
              <a:off x="4235" y="1550"/>
              <a:ext cx="97" cy="99"/>
            </a:xfrm>
            <a:custGeom>
              <a:avLst/>
              <a:gdLst>
                <a:gd name="T0" fmla="*/ 20 w 33"/>
                <a:gd name="T1" fmla="*/ 2 h 34"/>
                <a:gd name="T2" fmla="*/ 16 w 33"/>
                <a:gd name="T3" fmla="*/ 3 h 34"/>
                <a:gd name="T4" fmla="*/ 9 w 33"/>
                <a:gd name="T5" fmla="*/ 9 h 34"/>
                <a:gd name="T6" fmla="*/ 0 w 33"/>
                <a:gd name="T7" fmla="*/ 12 h 34"/>
                <a:gd name="T8" fmla="*/ 0 w 33"/>
                <a:gd name="T9" fmla="*/ 16 h 34"/>
                <a:gd name="T10" fmla="*/ 7 w 33"/>
                <a:gd name="T11" fmla="*/ 17 h 34"/>
                <a:gd name="T12" fmla="*/ 3 w 33"/>
                <a:gd name="T13" fmla="*/ 19 h 34"/>
                <a:gd name="T14" fmla="*/ 3 w 33"/>
                <a:gd name="T15" fmla="*/ 28 h 34"/>
                <a:gd name="T16" fmla="*/ 3 w 33"/>
                <a:gd name="T17" fmla="*/ 28 h 34"/>
                <a:gd name="T18" fmla="*/ 15 w 33"/>
                <a:gd name="T19" fmla="*/ 28 h 34"/>
                <a:gd name="T20" fmla="*/ 24 w 33"/>
                <a:gd name="T21" fmla="*/ 33 h 34"/>
                <a:gd name="T22" fmla="*/ 30 w 33"/>
                <a:gd name="T23" fmla="*/ 29 h 34"/>
                <a:gd name="T24" fmla="*/ 33 w 33"/>
                <a:gd name="T25" fmla="*/ 19 h 34"/>
                <a:gd name="T26" fmla="*/ 33 w 33"/>
                <a:gd name="T27" fmla="*/ 19 h 34"/>
                <a:gd name="T28" fmla="*/ 33 w 33"/>
                <a:gd name="T29" fmla="*/ 3 h 34"/>
                <a:gd name="T30" fmla="*/ 33 w 33"/>
                <a:gd name="T31" fmla="*/ 2 h 34"/>
                <a:gd name="T32" fmla="*/ 28 w 33"/>
                <a:gd name="T33" fmla="*/ 1 h 34"/>
                <a:gd name="T34" fmla="*/ 24 w 33"/>
                <a:gd name="T35" fmla="*/ 2 h 34"/>
                <a:gd name="T36" fmla="*/ 25 w 33"/>
                <a:gd name="T37" fmla="*/ 1 h 34"/>
                <a:gd name="T38" fmla="*/ 32 w 33"/>
                <a:gd name="T39" fmla="*/ 3 h 34"/>
                <a:gd name="T40" fmla="*/ 28 w 33"/>
                <a:gd name="T41" fmla="*/ 11 h 34"/>
                <a:gd name="T42" fmla="*/ 33 w 33"/>
                <a:gd name="T43" fmla="*/ 19 h 34"/>
                <a:gd name="T44" fmla="*/ 28 w 33"/>
                <a:gd name="T45" fmla="*/ 29 h 34"/>
                <a:gd name="T46" fmla="*/ 24 w 33"/>
                <a:gd name="T47" fmla="*/ 33 h 34"/>
                <a:gd name="T48" fmla="*/ 15 w 33"/>
                <a:gd name="T49" fmla="*/ 27 h 34"/>
                <a:gd name="T50" fmla="*/ 5 w 33"/>
                <a:gd name="T51" fmla="*/ 24 h 34"/>
                <a:gd name="T52" fmla="*/ 8 w 33"/>
                <a:gd name="T53" fmla="*/ 17 h 34"/>
                <a:gd name="T54" fmla="*/ 8 w 33"/>
                <a:gd name="T55" fmla="*/ 17 h 34"/>
                <a:gd name="T56" fmla="*/ 1 w 33"/>
                <a:gd name="T57" fmla="*/ 16 h 34"/>
                <a:gd name="T58" fmla="*/ 9 w 33"/>
                <a:gd name="T59" fmla="*/ 9 h 34"/>
                <a:gd name="T60" fmla="*/ 16 w 33"/>
                <a:gd name="T61" fmla="*/ 3 h 34"/>
                <a:gd name="T62" fmla="*/ 24 w 33"/>
                <a:gd name="T6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34">
                  <a:moveTo>
                    <a:pt x="24" y="2"/>
                  </a:moveTo>
                  <a:cubicBezTo>
                    <a:pt x="24" y="2"/>
                    <a:pt x="20" y="2"/>
                    <a:pt x="20" y="2"/>
                  </a:cubicBezTo>
                  <a:cubicBezTo>
                    <a:pt x="16" y="3"/>
                    <a:pt x="16" y="3"/>
                    <a:pt x="16" y="3"/>
                  </a:cubicBezTo>
                  <a:cubicBezTo>
                    <a:pt x="16" y="3"/>
                    <a:pt x="16" y="3"/>
                    <a:pt x="16" y="3"/>
                  </a:cubicBezTo>
                  <a:cubicBezTo>
                    <a:pt x="12" y="7"/>
                    <a:pt x="12" y="7"/>
                    <a:pt x="12" y="7"/>
                  </a:cubicBezTo>
                  <a:cubicBezTo>
                    <a:pt x="9" y="9"/>
                    <a:pt x="9" y="9"/>
                    <a:pt x="9" y="9"/>
                  </a:cubicBezTo>
                  <a:cubicBezTo>
                    <a:pt x="0" y="12"/>
                    <a:pt x="0" y="12"/>
                    <a:pt x="0" y="12"/>
                  </a:cubicBezTo>
                  <a:cubicBezTo>
                    <a:pt x="0" y="12"/>
                    <a:pt x="0" y="12"/>
                    <a:pt x="0" y="12"/>
                  </a:cubicBezTo>
                  <a:cubicBezTo>
                    <a:pt x="0" y="12"/>
                    <a:pt x="0" y="12"/>
                    <a:pt x="0" y="12"/>
                  </a:cubicBezTo>
                  <a:cubicBezTo>
                    <a:pt x="0" y="16"/>
                    <a:pt x="0" y="16"/>
                    <a:pt x="0" y="16"/>
                  </a:cubicBezTo>
                  <a:cubicBezTo>
                    <a:pt x="0" y="16"/>
                    <a:pt x="0" y="17"/>
                    <a:pt x="0" y="17"/>
                  </a:cubicBezTo>
                  <a:cubicBezTo>
                    <a:pt x="0" y="17"/>
                    <a:pt x="5" y="17"/>
                    <a:pt x="7" y="17"/>
                  </a:cubicBezTo>
                  <a:cubicBezTo>
                    <a:pt x="6" y="18"/>
                    <a:pt x="4" y="19"/>
                    <a:pt x="4" y="19"/>
                  </a:cubicBezTo>
                  <a:cubicBezTo>
                    <a:pt x="4" y="19"/>
                    <a:pt x="3" y="19"/>
                    <a:pt x="3" y="19"/>
                  </a:cubicBezTo>
                  <a:cubicBezTo>
                    <a:pt x="3" y="19"/>
                    <a:pt x="4" y="24"/>
                    <a:pt x="4" y="24"/>
                  </a:cubicBezTo>
                  <a:cubicBezTo>
                    <a:pt x="3" y="28"/>
                    <a:pt x="3" y="28"/>
                    <a:pt x="3" y="28"/>
                  </a:cubicBezTo>
                  <a:cubicBezTo>
                    <a:pt x="3" y="28"/>
                    <a:pt x="3" y="28"/>
                    <a:pt x="3" y="28"/>
                  </a:cubicBezTo>
                  <a:cubicBezTo>
                    <a:pt x="3" y="28"/>
                    <a:pt x="3" y="28"/>
                    <a:pt x="3" y="28"/>
                  </a:cubicBezTo>
                  <a:cubicBezTo>
                    <a:pt x="4" y="28"/>
                    <a:pt x="4" y="28"/>
                    <a:pt x="4" y="28"/>
                  </a:cubicBezTo>
                  <a:cubicBezTo>
                    <a:pt x="4" y="28"/>
                    <a:pt x="15" y="28"/>
                    <a:pt x="15" y="28"/>
                  </a:cubicBezTo>
                  <a:cubicBezTo>
                    <a:pt x="15" y="28"/>
                    <a:pt x="24" y="33"/>
                    <a:pt x="24" y="33"/>
                  </a:cubicBezTo>
                  <a:cubicBezTo>
                    <a:pt x="24" y="34"/>
                    <a:pt x="24" y="34"/>
                    <a:pt x="24" y="33"/>
                  </a:cubicBezTo>
                  <a:cubicBezTo>
                    <a:pt x="24" y="33"/>
                    <a:pt x="28" y="30"/>
                    <a:pt x="28" y="30"/>
                  </a:cubicBezTo>
                  <a:cubicBezTo>
                    <a:pt x="28" y="30"/>
                    <a:pt x="30" y="29"/>
                    <a:pt x="30" y="29"/>
                  </a:cubicBezTo>
                  <a:cubicBezTo>
                    <a:pt x="30" y="29"/>
                    <a:pt x="30" y="29"/>
                    <a:pt x="30" y="29"/>
                  </a:cubicBezTo>
                  <a:cubicBezTo>
                    <a:pt x="33" y="19"/>
                    <a:pt x="33" y="19"/>
                    <a:pt x="33" y="19"/>
                  </a:cubicBezTo>
                  <a:cubicBezTo>
                    <a:pt x="33" y="19"/>
                    <a:pt x="33" y="19"/>
                    <a:pt x="33" y="19"/>
                  </a:cubicBezTo>
                  <a:cubicBezTo>
                    <a:pt x="33" y="19"/>
                    <a:pt x="33" y="19"/>
                    <a:pt x="33" y="19"/>
                  </a:cubicBezTo>
                  <a:cubicBezTo>
                    <a:pt x="33" y="19"/>
                    <a:pt x="28" y="11"/>
                    <a:pt x="28" y="11"/>
                  </a:cubicBezTo>
                  <a:cubicBezTo>
                    <a:pt x="28" y="11"/>
                    <a:pt x="33" y="3"/>
                    <a:pt x="33" y="3"/>
                  </a:cubicBezTo>
                  <a:cubicBezTo>
                    <a:pt x="33" y="2"/>
                    <a:pt x="33" y="2"/>
                    <a:pt x="33" y="2"/>
                  </a:cubicBezTo>
                  <a:cubicBezTo>
                    <a:pt x="33" y="2"/>
                    <a:pt x="33" y="2"/>
                    <a:pt x="33" y="2"/>
                  </a:cubicBezTo>
                  <a:cubicBezTo>
                    <a:pt x="33" y="2"/>
                    <a:pt x="33" y="2"/>
                    <a:pt x="33" y="2"/>
                  </a:cubicBezTo>
                  <a:cubicBezTo>
                    <a:pt x="28" y="1"/>
                    <a:pt x="28" y="1"/>
                    <a:pt x="28" y="1"/>
                  </a:cubicBezTo>
                  <a:cubicBezTo>
                    <a:pt x="25" y="0"/>
                    <a:pt x="25" y="0"/>
                    <a:pt x="25" y="0"/>
                  </a:cubicBezTo>
                  <a:cubicBezTo>
                    <a:pt x="25" y="0"/>
                    <a:pt x="25" y="0"/>
                    <a:pt x="24" y="2"/>
                  </a:cubicBezTo>
                  <a:close/>
                  <a:moveTo>
                    <a:pt x="25" y="2"/>
                  </a:moveTo>
                  <a:cubicBezTo>
                    <a:pt x="25" y="2"/>
                    <a:pt x="25" y="1"/>
                    <a:pt x="25" y="1"/>
                  </a:cubicBezTo>
                  <a:cubicBezTo>
                    <a:pt x="26" y="1"/>
                    <a:pt x="28" y="2"/>
                    <a:pt x="28" y="2"/>
                  </a:cubicBezTo>
                  <a:cubicBezTo>
                    <a:pt x="28" y="2"/>
                    <a:pt x="32" y="2"/>
                    <a:pt x="32" y="3"/>
                  </a:cubicBezTo>
                  <a:cubicBezTo>
                    <a:pt x="32" y="3"/>
                    <a:pt x="28" y="11"/>
                    <a:pt x="28" y="11"/>
                  </a:cubicBezTo>
                  <a:cubicBezTo>
                    <a:pt x="28" y="11"/>
                    <a:pt x="28" y="11"/>
                    <a:pt x="28" y="11"/>
                  </a:cubicBezTo>
                  <a:cubicBezTo>
                    <a:pt x="28" y="11"/>
                    <a:pt x="28" y="11"/>
                    <a:pt x="28" y="11"/>
                  </a:cubicBezTo>
                  <a:cubicBezTo>
                    <a:pt x="28" y="11"/>
                    <a:pt x="33" y="19"/>
                    <a:pt x="33" y="19"/>
                  </a:cubicBezTo>
                  <a:cubicBezTo>
                    <a:pt x="33" y="19"/>
                    <a:pt x="30" y="29"/>
                    <a:pt x="30" y="29"/>
                  </a:cubicBezTo>
                  <a:cubicBezTo>
                    <a:pt x="29" y="29"/>
                    <a:pt x="28" y="29"/>
                    <a:pt x="28" y="29"/>
                  </a:cubicBezTo>
                  <a:cubicBezTo>
                    <a:pt x="28" y="29"/>
                    <a:pt x="28" y="29"/>
                    <a:pt x="28" y="29"/>
                  </a:cubicBezTo>
                  <a:cubicBezTo>
                    <a:pt x="28" y="29"/>
                    <a:pt x="25" y="33"/>
                    <a:pt x="24" y="33"/>
                  </a:cubicBezTo>
                  <a:cubicBezTo>
                    <a:pt x="24" y="33"/>
                    <a:pt x="15" y="27"/>
                    <a:pt x="15" y="27"/>
                  </a:cubicBezTo>
                  <a:cubicBezTo>
                    <a:pt x="15" y="27"/>
                    <a:pt x="15" y="27"/>
                    <a:pt x="15" y="27"/>
                  </a:cubicBezTo>
                  <a:cubicBezTo>
                    <a:pt x="15" y="27"/>
                    <a:pt x="5" y="28"/>
                    <a:pt x="4" y="28"/>
                  </a:cubicBezTo>
                  <a:cubicBezTo>
                    <a:pt x="4" y="27"/>
                    <a:pt x="5" y="24"/>
                    <a:pt x="5" y="24"/>
                  </a:cubicBezTo>
                  <a:cubicBezTo>
                    <a:pt x="5" y="24"/>
                    <a:pt x="4" y="20"/>
                    <a:pt x="4" y="19"/>
                  </a:cubicBezTo>
                  <a:cubicBezTo>
                    <a:pt x="4" y="19"/>
                    <a:pt x="8" y="17"/>
                    <a:pt x="8" y="17"/>
                  </a:cubicBezTo>
                  <a:cubicBezTo>
                    <a:pt x="8" y="17"/>
                    <a:pt x="8" y="17"/>
                    <a:pt x="8" y="17"/>
                  </a:cubicBezTo>
                  <a:cubicBezTo>
                    <a:pt x="8" y="17"/>
                    <a:pt x="8" y="17"/>
                    <a:pt x="8" y="17"/>
                  </a:cubicBezTo>
                  <a:cubicBezTo>
                    <a:pt x="8" y="17"/>
                    <a:pt x="8" y="17"/>
                    <a:pt x="8" y="17"/>
                  </a:cubicBezTo>
                  <a:cubicBezTo>
                    <a:pt x="8" y="17"/>
                    <a:pt x="1" y="16"/>
                    <a:pt x="1" y="16"/>
                  </a:cubicBezTo>
                  <a:cubicBezTo>
                    <a:pt x="1" y="16"/>
                    <a:pt x="0" y="13"/>
                    <a:pt x="0" y="13"/>
                  </a:cubicBezTo>
                  <a:cubicBezTo>
                    <a:pt x="1" y="12"/>
                    <a:pt x="9" y="9"/>
                    <a:pt x="9" y="9"/>
                  </a:cubicBezTo>
                  <a:cubicBezTo>
                    <a:pt x="12" y="7"/>
                    <a:pt x="12" y="7"/>
                    <a:pt x="12" y="7"/>
                  </a:cubicBezTo>
                  <a:cubicBezTo>
                    <a:pt x="12" y="7"/>
                    <a:pt x="16" y="3"/>
                    <a:pt x="16" y="3"/>
                  </a:cubicBezTo>
                  <a:cubicBezTo>
                    <a:pt x="16" y="3"/>
                    <a:pt x="20" y="2"/>
                    <a:pt x="20" y="2"/>
                  </a:cubicBezTo>
                  <a:cubicBezTo>
                    <a:pt x="24" y="2"/>
                    <a:pt x="24" y="2"/>
                    <a:pt x="24" y="2"/>
                  </a:cubicBezTo>
                  <a:cubicBezTo>
                    <a:pt x="25" y="2"/>
                    <a:pt x="25" y="2"/>
                    <a:pt x="25" y="2"/>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4116" y="1590"/>
              <a:ext cx="204" cy="257"/>
            </a:xfrm>
            <a:custGeom>
              <a:avLst/>
              <a:gdLst>
                <a:gd name="T0" fmla="*/ 3 w 204"/>
                <a:gd name="T1" fmla="*/ 64 h 257"/>
                <a:gd name="T2" fmla="*/ 14 w 204"/>
                <a:gd name="T3" fmla="*/ 50 h 257"/>
                <a:gd name="T4" fmla="*/ 0 w 204"/>
                <a:gd name="T5" fmla="*/ 27 h 257"/>
                <a:gd name="T6" fmla="*/ 20 w 204"/>
                <a:gd name="T7" fmla="*/ 18 h 257"/>
                <a:gd name="T8" fmla="*/ 14 w 204"/>
                <a:gd name="T9" fmla="*/ 0 h 257"/>
                <a:gd name="T10" fmla="*/ 38 w 204"/>
                <a:gd name="T11" fmla="*/ 9 h 257"/>
                <a:gd name="T12" fmla="*/ 52 w 204"/>
                <a:gd name="T13" fmla="*/ 9 h 257"/>
                <a:gd name="T14" fmla="*/ 64 w 204"/>
                <a:gd name="T15" fmla="*/ 18 h 257"/>
                <a:gd name="T16" fmla="*/ 61 w 204"/>
                <a:gd name="T17" fmla="*/ 27 h 257"/>
                <a:gd name="T18" fmla="*/ 67 w 204"/>
                <a:gd name="T19" fmla="*/ 32 h 257"/>
                <a:gd name="T20" fmla="*/ 90 w 204"/>
                <a:gd name="T21" fmla="*/ 56 h 257"/>
                <a:gd name="T22" fmla="*/ 105 w 204"/>
                <a:gd name="T23" fmla="*/ 47 h 257"/>
                <a:gd name="T24" fmla="*/ 128 w 204"/>
                <a:gd name="T25" fmla="*/ 41 h 257"/>
                <a:gd name="T26" fmla="*/ 163 w 204"/>
                <a:gd name="T27" fmla="*/ 38 h 257"/>
                <a:gd name="T28" fmla="*/ 189 w 204"/>
                <a:gd name="T29" fmla="*/ 56 h 257"/>
                <a:gd name="T30" fmla="*/ 186 w 204"/>
                <a:gd name="T31" fmla="*/ 59 h 257"/>
                <a:gd name="T32" fmla="*/ 204 w 204"/>
                <a:gd name="T33" fmla="*/ 91 h 257"/>
                <a:gd name="T34" fmla="*/ 189 w 204"/>
                <a:gd name="T35" fmla="*/ 94 h 257"/>
                <a:gd name="T36" fmla="*/ 163 w 204"/>
                <a:gd name="T37" fmla="*/ 126 h 257"/>
                <a:gd name="T38" fmla="*/ 166 w 204"/>
                <a:gd name="T39" fmla="*/ 204 h 257"/>
                <a:gd name="T40" fmla="*/ 166 w 204"/>
                <a:gd name="T41" fmla="*/ 204 h 257"/>
                <a:gd name="T42" fmla="*/ 140 w 204"/>
                <a:gd name="T43" fmla="*/ 219 h 257"/>
                <a:gd name="T44" fmla="*/ 140 w 204"/>
                <a:gd name="T45" fmla="*/ 239 h 257"/>
                <a:gd name="T46" fmla="*/ 131 w 204"/>
                <a:gd name="T47" fmla="*/ 257 h 257"/>
                <a:gd name="T48" fmla="*/ 111 w 204"/>
                <a:gd name="T49" fmla="*/ 236 h 257"/>
                <a:gd name="T50" fmla="*/ 76 w 204"/>
                <a:gd name="T51" fmla="*/ 175 h 257"/>
                <a:gd name="T52" fmla="*/ 49 w 204"/>
                <a:gd name="T53" fmla="*/ 166 h 257"/>
                <a:gd name="T54" fmla="*/ 23 w 204"/>
                <a:gd name="T55" fmla="*/ 181 h 257"/>
                <a:gd name="T56" fmla="*/ 49 w 204"/>
                <a:gd name="T57" fmla="*/ 166 h 257"/>
                <a:gd name="T58" fmla="*/ 41 w 204"/>
                <a:gd name="T59" fmla="*/ 149 h 257"/>
                <a:gd name="T60" fmla="*/ 52 w 204"/>
                <a:gd name="T61" fmla="*/ 120 h 257"/>
                <a:gd name="T62" fmla="*/ 46 w 204"/>
                <a:gd name="T63" fmla="*/ 114 h 257"/>
                <a:gd name="T64" fmla="*/ 0 w 204"/>
                <a:gd name="T65" fmla="*/ 120 h 257"/>
                <a:gd name="T66" fmla="*/ 0 w 204"/>
                <a:gd name="T67" fmla="*/ 108 h 257"/>
                <a:gd name="T68" fmla="*/ 14 w 204"/>
                <a:gd name="T69" fmla="*/ 96 h 257"/>
                <a:gd name="T70" fmla="*/ 12 w 204"/>
                <a:gd name="T71" fmla="*/ 67 h 257"/>
                <a:gd name="T72" fmla="*/ 3 w 204"/>
                <a:gd name="T73" fmla="*/ 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57">
                  <a:moveTo>
                    <a:pt x="3" y="64"/>
                  </a:moveTo>
                  <a:lnTo>
                    <a:pt x="14" y="50"/>
                  </a:lnTo>
                  <a:lnTo>
                    <a:pt x="0" y="27"/>
                  </a:lnTo>
                  <a:lnTo>
                    <a:pt x="20" y="18"/>
                  </a:lnTo>
                  <a:lnTo>
                    <a:pt x="14" y="0"/>
                  </a:lnTo>
                  <a:lnTo>
                    <a:pt x="38" y="9"/>
                  </a:lnTo>
                  <a:lnTo>
                    <a:pt x="52" y="9"/>
                  </a:lnTo>
                  <a:lnTo>
                    <a:pt x="64" y="18"/>
                  </a:lnTo>
                  <a:lnTo>
                    <a:pt x="61" y="27"/>
                  </a:lnTo>
                  <a:lnTo>
                    <a:pt x="67" y="32"/>
                  </a:lnTo>
                  <a:lnTo>
                    <a:pt x="90" y="56"/>
                  </a:lnTo>
                  <a:lnTo>
                    <a:pt x="105" y="47"/>
                  </a:lnTo>
                  <a:lnTo>
                    <a:pt x="128" y="41"/>
                  </a:lnTo>
                  <a:lnTo>
                    <a:pt x="163" y="38"/>
                  </a:lnTo>
                  <a:lnTo>
                    <a:pt x="189" y="56"/>
                  </a:lnTo>
                  <a:lnTo>
                    <a:pt x="186" y="59"/>
                  </a:lnTo>
                  <a:lnTo>
                    <a:pt x="204" y="91"/>
                  </a:lnTo>
                  <a:lnTo>
                    <a:pt x="189" y="94"/>
                  </a:lnTo>
                  <a:lnTo>
                    <a:pt x="163" y="126"/>
                  </a:lnTo>
                  <a:lnTo>
                    <a:pt x="166" y="204"/>
                  </a:lnTo>
                  <a:lnTo>
                    <a:pt x="166" y="204"/>
                  </a:lnTo>
                  <a:lnTo>
                    <a:pt x="140" y="219"/>
                  </a:lnTo>
                  <a:lnTo>
                    <a:pt x="140" y="239"/>
                  </a:lnTo>
                  <a:lnTo>
                    <a:pt x="131" y="257"/>
                  </a:lnTo>
                  <a:lnTo>
                    <a:pt x="111" y="236"/>
                  </a:lnTo>
                  <a:lnTo>
                    <a:pt x="76" y="175"/>
                  </a:lnTo>
                  <a:lnTo>
                    <a:pt x="49" y="166"/>
                  </a:lnTo>
                  <a:lnTo>
                    <a:pt x="23" y="181"/>
                  </a:lnTo>
                  <a:lnTo>
                    <a:pt x="49" y="166"/>
                  </a:lnTo>
                  <a:lnTo>
                    <a:pt x="41" y="149"/>
                  </a:lnTo>
                  <a:lnTo>
                    <a:pt x="52" y="120"/>
                  </a:lnTo>
                  <a:lnTo>
                    <a:pt x="46" y="114"/>
                  </a:lnTo>
                  <a:lnTo>
                    <a:pt x="0" y="120"/>
                  </a:lnTo>
                  <a:lnTo>
                    <a:pt x="0" y="108"/>
                  </a:lnTo>
                  <a:lnTo>
                    <a:pt x="14" y="96"/>
                  </a:lnTo>
                  <a:lnTo>
                    <a:pt x="12" y="67"/>
                  </a:lnTo>
                  <a:lnTo>
                    <a:pt x="3" y="64"/>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4404" y="1555"/>
              <a:ext cx="169" cy="97"/>
            </a:xfrm>
            <a:custGeom>
              <a:avLst/>
              <a:gdLst>
                <a:gd name="T0" fmla="*/ 0 w 58"/>
                <a:gd name="T1" fmla="*/ 13 h 33"/>
                <a:gd name="T2" fmla="*/ 3 w 58"/>
                <a:gd name="T3" fmla="*/ 13 h 33"/>
                <a:gd name="T4" fmla="*/ 21 w 58"/>
                <a:gd name="T5" fmla="*/ 5 h 33"/>
                <a:gd name="T6" fmla="*/ 42 w 58"/>
                <a:gd name="T7" fmla="*/ 10 h 33"/>
                <a:gd name="T8" fmla="*/ 55 w 58"/>
                <a:gd name="T9" fmla="*/ 19 h 33"/>
                <a:gd name="T10" fmla="*/ 58 w 58"/>
                <a:gd name="T11" fmla="*/ 23 h 33"/>
                <a:gd name="T12" fmla="*/ 48 w 58"/>
                <a:gd name="T13" fmla="*/ 30 h 33"/>
                <a:gd name="T14" fmla="*/ 42 w 58"/>
                <a:gd name="T15" fmla="*/ 24 h 33"/>
                <a:gd name="T16" fmla="*/ 41 w 58"/>
                <a:gd name="T17" fmla="*/ 31 h 33"/>
                <a:gd name="T18" fmla="*/ 16 w 58"/>
                <a:gd name="T19" fmla="*/ 33 h 33"/>
                <a:gd name="T20" fmla="*/ 15 w 58"/>
                <a:gd name="T21" fmla="*/ 33 h 33"/>
                <a:gd name="T22" fmla="*/ 12 w 58"/>
                <a:gd name="T23" fmla="*/ 27 h 33"/>
                <a:gd name="T24" fmla="*/ 11 w 58"/>
                <a:gd name="T25" fmla="*/ 19 h 33"/>
                <a:gd name="T26" fmla="*/ 6 w 58"/>
                <a:gd name="T27" fmla="*/ 19 h 33"/>
                <a:gd name="T28" fmla="*/ 0 w 58"/>
                <a:gd name="T29"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3">
                  <a:moveTo>
                    <a:pt x="0" y="13"/>
                  </a:moveTo>
                  <a:cubicBezTo>
                    <a:pt x="1" y="13"/>
                    <a:pt x="2" y="13"/>
                    <a:pt x="3" y="13"/>
                  </a:cubicBezTo>
                  <a:cubicBezTo>
                    <a:pt x="12" y="13"/>
                    <a:pt x="15" y="10"/>
                    <a:pt x="21" y="5"/>
                  </a:cubicBezTo>
                  <a:cubicBezTo>
                    <a:pt x="27" y="0"/>
                    <a:pt x="38" y="5"/>
                    <a:pt x="42" y="10"/>
                  </a:cubicBezTo>
                  <a:cubicBezTo>
                    <a:pt x="47" y="16"/>
                    <a:pt x="52" y="18"/>
                    <a:pt x="55" y="19"/>
                  </a:cubicBezTo>
                  <a:cubicBezTo>
                    <a:pt x="57" y="19"/>
                    <a:pt x="57" y="21"/>
                    <a:pt x="58" y="23"/>
                  </a:cubicBezTo>
                  <a:cubicBezTo>
                    <a:pt x="48" y="30"/>
                    <a:pt x="48" y="30"/>
                    <a:pt x="48" y="30"/>
                  </a:cubicBezTo>
                  <a:cubicBezTo>
                    <a:pt x="42" y="24"/>
                    <a:pt x="42" y="24"/>
                    <a:pt x="42" y="24"/>
                  </a:cubicBezTo>
                  <a:cubicBezTo>
                    <a:pt x="41" y="31"/>
                    <a:pt x="41" y="31"/>
                    <a:pt x="41" y="31"/>
                  </a:cubicBezTo>
                  <a:cubicBezTo>
                    <a:pt x="16" y="33"/>
                    <a:pt x="16" y="33"/>
                    <a:pt x="16" y="33"/>
                  </a:cubicBezTo>
                  <a:cubicBezTo>
                    <a:pt x="15" y="33"/>
                    <a:pt x="15" y="33"/>
                    <a:pt x="15" y="33"/>
                  </a:cubicBezTo>
                  <a:cubicBezTo>
                    <a:pt x="12" y="27"/>
                    <a:pt x="12" y="27"/>
                    <a:pt x="12" y="27"/>
                  </a:cubicBezTo>
                  <a:cubicBezTo>
                    <a:pt x="11" y="19"/>
                    <a:pt x="11" y="19"/>
                    <a:pt x="11" y="19"/>
                  </a:cubicBezTo>
                  <a:cubicBezTo>
                    <a:pt x="6" y="19"/>
                    <a:pt x="6" y="19"/>
                    <a:pt x="6" y="19"/>
                  </a:cubicBezTo>
                  <a:lnTo>
                    <a:pt x="0" y="13"/>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p:nvSpPr>
          <p:spPr bwMode="auto">
            <a:xfrm>
              <a:off x="4401" y="1561"/>
              <a:ext cx="172" cy="91"/>
            </a:xfrm>
            <a:custGeom>
              <a:avLst/>
              <a:gdLst>
                <a:gd name="T0" fmla="*/ 22 w 59"/>
                <a:gd name="T1" fmla="*/ 3 h 31"/>
                <a:gd name="T2" fmla="*/ 20 w 59"/>
                <a:gd name="T3" fmla="*/ 4 h 31"/>
                <a:gd name="T4" fmla="*/ 4 w 59"/>
                <a:gd name="T5" fmla="*/ 11 h 31"/>
                <a:gd name="T6" fmla="*/ 1 w 59"/>
                <a:gd name="T7" fmla="*/ 11 h 31"/>
                <a:gd name="T8" fmla="*/ 0 w 59"/>
                <a:gd name="T9" fmla="*/ 11 h 31"/>
                <a:gd name="T10" fmla="*/ 0 w 59"/>
                <a:gd name="T11" fmla="*/ 11 h 31"/>
                <a:gd name="T12" fmla="*/ 0 w 59"/>
                <a:gd name="T13" fmla="*/ 11 h 31"/>
                <a:gd name="T14" fmla="*/ 7 w 59"/>
                <a:gd name="T15" fmla="*/ 17 h 31"/>
                <a:gd name="T16" fmla="*/ 7 w 59"/>
                <a:gd name="T17" fmla="*/ 17 h 31"/>
                <a:gd name="T18" fmla="*/ 12 w 59"/>
                <a:gd name="T19" fmla="*/ 18 h 31"/>
                <a:gd name="T20" fmla="*/ 13 w 59"/>
                <a:gd name="T21" fmla="*/ 25 h 31"/>
                <a:gd name="T22" fmla="*/ 15 w 59"/>
                <a:gd name="T23" fmla="*/ 31 h 31"/>
                <a:gd name="T24" fmla="*/ 16 w 59"/>
                <a:gd name="T25" fmla="*/ 31 h 31"/>
                <a:gd name="T26" fmla="*/ 17 w 59"/>
                <a:gd name="T27" fmla="*/ 31 h 31"/>
                <a:gd name="T28" fmla="*/ 42 w 59"/>
                <a:gd name="T29" fmla="*/ 29 h 31"/>
                <a:gd name="T30" fmla="*/ 42 w 59"/>
                <a:gd name="T31" fmla="*/ 29 h 31"/>
                <a:gd name="T32" fmla="*/ 43 w 59"/>
                <a:gd name="T33" fmla="*/ 23 h 31"/>
                <a:gd name="T34" fmla="*/ 49 w 59"/>
                <a:gd name="T35" fmla="*/ 28 h 31"/>
                <a:gd name="T36" fmla="*/ 50 w 59"/>
                <a:gd name="T37" fmla="*/ 28 h 31"/>
                <a:gd name="T38" fmla="*/ 59 w 59"/>
                <a:gd name="T39" fmla="*/ 21 h 31"/>
                <a:gd name="T40" fmla="*/ 59 w 59"/>
                <a:gd name="T41" fmla="*/ 21 h 31"/>
                <a:gd name="T42" fmla="*/ 59 w 59"/>
                <a:gd name="T43" fmla="*/ 19 h 31"/>
                <a:gd name="T44" fmla="*/ 56 w 59"/>
                <a:gd name="T45" fmla="*/ 17 h 31"/>
                <a:gd name="T46" fmla="*/ 44 w 59"/>
                <a:gd name="T47" fmla="*/ 8 h 31"/>
                <a:gd name="T48" fmla="*/ 30 w 59"/>
                <a:gd name="T49" fmla="*/ 1 h 31"/>
                <a:gd name="T50" fmla="*/ 22 w 59"/>
                <a:gd name="T51" fmla="*/ 3 h 31"/>
                <a:gd name="T52" fmla="*/ 1 w 59"/>
                <a:gd name="T53" fmla="*/ 11 h 31"/>
                <a:gd name="T54" fmla="*/ 1 w 59"/>
                <a:gd name="T55" fmla="*/ 11 h 31"/>
                <a:gd name="T56" fmla="*/ 1 w 59"/>
                <a:gd name="T57" fmla="*/ 11 h 31"/>
                <a:gd name="T58" fmla="*/ 4 w 59"/>
                <a:gd name="T59" fmla="*/ 11 h 31"/>
                <a:gd name="T60" fmla="*/ 20 w 59"/>
                <a:gd name="T61" fmla="*/ 5 h 31"/>
                <a:gd name="T62" fmla="*/ 22 w 59"/>
                <a:gd name="T63" fmla="*/ 3 h 31"/>
                <a:gd name="T64" fmla="*/ 30 w 59"/>
                <a:gd name="T65" fmla="*/ 1 h 31"/>
                <a:gd name="T66" fmla="*/ 43 w 59"/>
                <a:gd name="T67" fmla="*/ 8 h 31"/>
                <a:gd name="T68" fmla="*/ 56 w 59"/>
                <a:gd name="T69" fmla="*/ 17 h 31"/>
                <a:gd name="T70" fmla="*/ 58 w 59"/>
                <a:gd name="T71" fmla="*/ 20 h 31"/>
                <a:gd name="T72" fmla="*/ 59 w 59"/>
                <a:gd name="T73" fmla="*/ 21 h 31"/>
                <a:gd name="T74" fmla="*/ 49 w 59"/>
                <a:gd name="T75" fmla="*/ 27 h 31"/>
                <a:gd name="T76" fmla="*/ 43 w 59"/>
                <a:gd name="T77" fmla="*/ 22 h 31"/>
                <a:gd name="T78" fmla="*/ 43 w 59"/>
                <a:gd name="T79" fmla="*/ 22 h 31"/>
                <a:gd name="T80" fmla="*/ 43 w 59"/>
                <a:gd name="T81" fmla="*/ 22 h 31"/>
                <a:gd name="T82" fmla="*/ 42 w 59"/>
                <a:gd name="T83" fmla="*/ 28 h 31"/>
                <a:gd name="T84" fmla="*/ 17 w 59"/>
                <a:gd name="T85" fmla="*/ 31 h 31"/>
                <a:gd name="T86" fmla="*/ 16 w 59"/>
                <a:gd name="T87" fmla="*/ 31 h 31"/>
                <a:gd name="T88" fmla="*/ 14 w 59"/>
                <a:gd name="T89" fmla="*/ 25 h 31"/>
                <a:gd name="T90" fmla="*/ 12 w 59"/>
                <a:gd name="T91" fmla="*/ 17 h 31"/>
                <a:gd name="T92" fmla="*/ 12 w 59"/>
                <a:gd name="T93" fmla="*/ 17 h 31"/>
                <a:gd name="T94" fmla="*/ 7 w 59"/>
                <a:gd name="T95" fmla="*/ 16 h 31"/>
                <a:gd name="T96" fmla="*/ 1 w 59"/>
                <a:gd name="T97" fmla="*/ 11 h 31"/>
                <a:gd name="T98" fmla="*/ 4 w 59"/>
                <a:gd name="T9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31">
                  <a:moveTo>
                    <a:pt x="22" y="3"/>
                  </a:moveTo>
                  <a:cubicBezTo>
                    <a:pt x="20" y="4"/>
                    <a:pt x="20" y="4"/>
                    <a:pt x="20" y="4"/>
                  </a:cubicBezTo>
                  <a:cubicBezTo>
                    <a:pt x="15" y="8"/>
                    <a:pt x="12" y="11"/>
                    <a:pt x="4" y="11"/>
                  </a:cubicBezTo>
                  <a:cubicBezTo>
                    <a:pt x="3" y="11"/>
                    <a:pt x="2" y="11"/>
                    <a:pt x="1" y="11"/>
                  </a:cubicBezTo>
                  <a:cubicBezTo>
                    <a:pt x="1" y="11"/>
                    <a:pt x="0" y="11"/>
                    <a:pt x="0" y="11"/>
                  </a:cubicBezTo>
                  <a:cubicBezTo>
                    <a:pt x="0" y="11"/>
                    <a:pt x="0" y="11"/>
                    <a:pt x="0" y="11"/>
                  </a:cubicBezTo>
                  <a:cubicBezTo>
                    <a:pt x="0" y="11"/>
                    <a:pt x="0" y="11"/>
                    <a:pt x="0" y="11"/>
                  </a:cubicBezTo>
                  <a:cubicBezTo>
                    <a:pt x="7" y="17"/>
                    <a:pt x="7" y="17"/>
                    <a:pt x="7" y="17"/>
                  </a:cubicBezTo>
                  <a:cubicBezTo>
                    <a:pt x="7" y="17"/>
                    <a:pt x="7" y="17"/>
                    <a:pt x="7" y="17"/>
                  </a:cubicBezTo>
                  <a:cubicBezTo>
                    <a:pt x="7" y="17"/>
                    <a:pt x="11" y="18"/>
                    <a:pt x="12" y="18"/>
                  </a:cubicBezTo>
                  <a:cubicBezTo>
                    <a:pt x="12" y="18"/>
                    <a:pt x="13" y="25"/>
                    <a:pt x="13" y="25"/>
                  </a:cubicBezTo>
                  <a:cubicBezTo>
                    <a:pt x="15" y="31"/>
                    <a:pt x="15" y="31"/>
                    <a:pt x="15" y="31"/>
                  </a:cubicBezTo>
                  <a:cubicBezTo>
                    <a:pt x="15" y="31"/>
                    <a:pt x="16" y="31"/>
                    <a:pt x="16" y="31"/>
                  </a:cubicBezTo>
                  <a:cubicBezTo>
                    <a:pt x="17" y="31"/>
                    <a:pt x="17" y="31"/>
                    <a:pt x="17" y="31"/>
                  </a:cubicBezTo>
                  <a:cubicBezTo>
                    <a:pt x="42" y="29"/>
                    <a:pt x="42" y="29"/>
                    <a:pt x="42" y="29"/>
                  </a:cubicBezTo>
                  <a:cubicBezTo>
                    <a:pt x="42" y="29"/>
                    <a:pt x="42" y="29"/>
                    <a:pt x="42" y="29"/>
                  </a:cubicBezTo>
                  <a:cubicBezTo>
                    <a:pt x="42" y="29"/>
                    <a:pt x="43" y="24"/>
                    <a:pt x="43" y="23"/>
                  </a:cubicBezTo>
                  <a:cubicBezTo>
                    <a:pt x="44" y="23"/>
                    <a:pt x="49" y="28"/>
                    <a:pt x="49" y="28"/>
                  </a:cubicBezTo>
                  <a:cubicBezTo>
                    <a:pt x="49" y="28"/>
                    <a:pt x="49" y="28"/>
                    <a:pt x="50" y="28"/>
                  </a:cubicBezTo>
                  <a:cubicBezTo>
                    <a:pt x="59" y="21"/>
                    <a:pt x="59" y="21"/>
                    <a:pt x="59" y="21"/>
                  </a:cubicBezTo>
                  <a:cubicBezTo>
                    <a:pt x="59" y="21"/>
                    <a:pt x="59" y="21"/>
                    <a:pt x="59" y="21"/>
                  </a:cubicBezTo>
                  <a:cubicBezTo>
                    <a:pt x="59" y="19"/>
                    <a:pt x="59" y="19"/>
                    <a:pt x="59" y="19"/>
                  </a:cubicBezTo>
                  <a:cubicBezTo>
                    <a:pt x="58" y="18"/>
                    <a:pt x="58" y="17"/>
                    <a:pt x="56" y="17"/>
                  </a:cubicBezTo>
                  <a:cubicBezTo>
                    <a:pt x="53" y="16"/>
                    <a:pt x="48" y="13"/>
                    <a:pt x="44" y="8"/>
                  </a:cubicBezTo>
                  <a:cubicBezTo>
                    <a:pt x="41" y="4"/>
                    <a:pt x="35" y="1"/>
                    <a:pt x="30" y="1"/>
                  </a:cubicBezTo>
                  <a:cubicBezTo>
                    <a:pt x="27" y="0"/>
                    <a:pt x="24" y="1"/>
                    <a:pt x="22" y="3"/>
                  </a:cubicBezTo>
                  <a:close/>
                  <a:moveTo>
                    <a:pt x="1" y="11"/>
                  </a:moveTo>
                  <a:cubicBezTo>
                    <a:pt x="1" y="11"/>
                    <a:pt x="1" y="11"/>
                    <a:pt x="1" y="11"/>
                  </a:cubicBezTo>
                  <a:cubicBezTo>
                    <a:pt x="1" y="11"/>
                    <a:pt x="1" y="11"/>
                    <a:pt x="1" y="11"/>
                  </a:cubicBezTo>
                  <a:close/>
                  <a:moveTo>
                    <a:pt x="4" y="11"/>
                  </a:moveTo>
                  <a:cubicBezTo>
                    <a:pt x="12" y="11"/>
                    <a:pt x="15" y="9"/>
                    <a:pt x="20" y="5"/>
                  </a:cubicBezTo>
                  <a:cubicBezTo>
                    <a:pt x="22" y="3"/>
                    <a:pt x="22" y="3"/>
                    <a:pt x="22" y="3"/>
                  </a:cubicBezTo>
                  <a:cubicBezTo>
                    <a:pt x="24" y="1"/>
                    <a:pt x="27" y="1"/>
                    <a:pt x="30" y="1"/>
                  </a:cubicBezTo>
                  <a:cubicBezTo>
                    <a:pt x="35" y="2"/>
                    <a:pt x="40" y="5"/>
                    <a:pt x="43" y="8"/>
                  </a:cubicBezTo>
                  <a:cubicBezTo>
                    <a:pt x="47" y="14"/>
                    <a:pt x="53" y="17"/>
                    <a:pt x="56" y="17"/>
                  </a:cubicBezTo>
                  <a:cubicBezTo>
                    <a:pt x="58" y="18"/>
                    <a:pt x="58" y="18"/>
                    <a:pt x="58" y="20"/>
                  </a:cubicBezTo>
                  <a:cubicBezTo>
                    <a:pt x="58" y="20"/>
                    <a:pt x="58" y="20"/>
                    <a:pt x="59" y="21"/>
                  </a:cubicBezTo>
                  <a:cubicBezTo>
                    <a:pt x="58" y="21"/>
                    <a:pt x="50" y="27"/>
                    <a:pt x="49" y="27"/>
                  </a:cubicBezTo>
                  <a:cubicBezTo>
                    <a:pt x="49" y="27"/>
                    <a:pt x="43" y="22"/>
                    <a:pt x="43" y="22"/>
                  </a:cubicBezTo>
                  <a:cubicBezTo>
                    <a:pt x="43" y="22"/>
                    <a:pt x="43" y="22"/>
                    <a:pt x="43" y="22"/>
                  </a:cubicBezTo>
                  <a:cubicBezTo>
                    <a:pt x="43" y="22"/>
                    <a:pt x="43" y="22"/>
                    <a:pt x="43" y="22"/>
                  </a:cubicBezTo>
                  <a:cubicBezTo>
                    <a:pt x="43" y="22"/>
                    <a:pt x="42" y="28"/>
                    <a:pt x="42" y="28"/>
                  </a:cubicBezTo>
                  <a:cubicBezTo>
                    <a:pt x="41" y="29"/>
                    <a:pt x="17" y="31"/>
                    <a:pt x="17" y="31"/>
                  </a:cubicBezTo>
                  <a:cubicBezTo>
                    <a:pt x="17" y="31"/>
                    <a:pt x="16" y="31"/>
                    <a:pt x="16" y="31"/>
                  </a:cubicBezTo>
                  <a:cubicBezTo>
                    <a:pt x="16" y="30"/>
                    <a:pt x="14" y="25"/>
                    <a:pt x="14" y="25"/>
                  </a:cubicBezTo>
                  <a:cubicBezTo>
                    <a:pt x="12" y="17"/>
                    <a:pt x="12" y="17"/>
                    <a:pt x="12" y="17"/>
                  </a:cubicBezTo>
                  <a:cubicBezTo>
                    <a:pt x="12" y="17"/>
                    <a:pt x="12" y="17"/>
                    <a:pt x="12" y="17"/>
                  </a:cubicBezTo>
                  <a:cubicBezTo>
                    <a:pt x="12" y="17"/>
                    <a:pt x="7" y="17"/>
                    <a:pt x="7" y="16"/>
                  </a:cubicBezTo>
                  <a:cubicBezTo>
                    <a:pt x="7" y="16"/>
                    <a:pt x="2" y="12"/>
                    <a:pt x="1" y="11"/>
                  </a:cubicBezTo>
                  <a:cubicBezTo>
                    <a:pt x="2" y="11"/>
                    <a:pt x="3" y="11"/>
                    <a:pt x="4" y="1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3889" y="1669"/>
              <a:ext cx="183" cy="227"/>
            </a:xfrm>
            <a:custGeom>
              <a:avLst/>
              <a:gdLst>
                <a:gd name="T0" fmla="*/ 0 w 63"/>
                <a:gd name="T1" fmla="*/ 78 h 78"/>
                <a:gd name="T2" fmla="*/ 1 w 63"/>
                <a:gd name="T3" fmla="*/ 70 h 78"/>
                <a:gd name="T4" fmla="*/ 5 w 63"/>
                <a:gd name="T5" fmla="*/ 60 h 78"/>
                <a:gd name="T6" fmla="*/ 18 w 63"/>
                <a:gd name="T7" fmla="*/ 50 h 78"/>
                <a:gd name="T8" fmla="*/ 24 w 63"/>
                <a:gd name="T9" fmla="*/ 37 h 78"/>
                <a:gd name="T10" fmla="*/ 31 w 63"/>
                <a:gd name="T11" fmla="*/ 29 h 78"/>
                <a:gd name="T12" fmla="*/ 43 w 63"/>
                <a:gd name="T13" fmla="*/ 23 h 78"/>
                <a:gd name="T14" fmla="*/ 45 w 63"/>
                <a:gd name="T15" fmla="*/ 9 h 78"/>
                <a:gd name="T16" fmla="*/ 43 w 63"/>
                <a:gd name="T17" fmla="*/ 4 h 78"/>
                <a:gd name="T18" fmla="*/ 50 w 63"/>
                <a:gd name="T19" fmla="*/ 0 h 78"/>
                <a:gd name="T20" fmla="*/ 55 w 63"/>
                <a:gd name="T21" fmla="*/ 4 h 78"/>
                <a:gd name="T22" fmla="*/ 56 w 63"/>
                <a:gd name="T23" fmla="*/ 7 h 78"/>
                <a:gd name="T24" fmla="*/ 63 w 63"/>
                <a:gd name="T25" fmla="*/ 10 h 78"/>
                <a:gd name="T26" fmla="*/ 61 w 63"/>
                <a:gd name="T27" fmla="*/ 16 h 78"/>
                <a:gd name="T28" fmla="*/ 56 w 63"/>
                <a:gd name="T29" fmla="*/ 20 h 78"/>
                <a:gd name="T30" fmla="*/ 55 w 63"/>
                <a:gd name="T31" fmla="*/ 30 h 78"/>
                <a:gd name="T32" fmla="*/ 47 w 63"/>
                <a:gd name="T33" fmla="*/ 26 h 78"/>
                <a:gd name="T34" fmla="*/ 44 w 63"/>
                <a:gd name="T35" fmla="*/ 30 h 78"/>
                <a:gd name="T36" fmla="*/ 50 w 63"/>
                <a:gd name="T37" fmla="*/ 31 h 78"/>
                <a:gd name="T38" fmla="*/ 50 w 63"/>
                <a:gd name="T39" fmla="*/ 38 h 78"/>
                <a:gd name="T40" fmla="*/ 56 w 63"/>
                <a:gd name="T41" fmla="*/ 43 h 78"/>
                <a:gd name="T42" fmla="*/ 50 w 63"/>
                <a:gd name="T43" fmla="*/ 59 h 78"/>
                <a:gd name="T44" fmla="*/ 51 w 63"/>
                <a:gd name="T45" fmla="*/ 65 h 78"/>
                <a:gd name="T46" fmla="*/ 50 w 63"/>
                <a:gd name="T47" fmla="*/ 65 h 78"/>
                <a:gd name="T48" fmla="*/ 33 w 63"/>
                <a:gd name="T49" fmla="*/ 67 h 78"/>
                <a:gd name="T50" fmla="*/ 32 w 63"/>
                <a:gd name="T51" fmla="*/ 76 h 78"/>
                <a:gd name="T52" fmla="*/ 18 w 63"/>
                <a:gd name="T53" fmla="*/ 77 h 78"/>
                <a:gd name="T54" fmla="*/ 10 w 63"/>
                <a:gd name="T55" fmla="*/ 72 h 78"/>
                <a:gd name="T56" fmla="*/ 5 w 63"/>
                <a:gd name="T57" fmla="*/ 77 h 78"/>
                <a:gd name="T58" fmla="*/ 2 w 63"/>
                <a:gd name="T59" fmla="*/ 78 h 78"/>
                <a:gd name="T60" fmla="*/ 0 w 63"/>
                <a:gd name="T6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78">
                  <a:moveTo>
                    <a:pt x="0" y="78"/>
                  </a:moveTo>
                  <a:cubicBezTo>
                    <a:pt x="0" y="75"/>
                    <a:pt x="0" y="71"/>
                    <a:pt x="1" y="70"/>
                  </a:cubicBezTo>
                  <a:cubicBezTo>
                    <a:pt x="2" y="68"/>
                    <a:pt x="5" y="62"/>
                    <a:pt x="5" y="60"/>
                  </a:cubicBezTo>
                  <a:cubicBezTo>
                    <a:pt x="5" y="59"/>
                    <a:pt x="17" y="53"/>
                    <a:pt x="18" y="50"/>
                  </a:cubicBezTo>
                  <a:cubicBezTo>
                    <a:pt x="19" y="48"/>
                    <a:pt x="24" y="40"/>
                    <a:pt x="24" y="37"/>
                  </a:cubicBezTo>
                  <a:cubicBezTo>
                    <a:pt x="25" y="34"/>
                    <a:pt x="29" y="34"/>
                    <a:pt x="31" y="29"/>
                  </a:cubicBezTo>
                  <a:cubicBezTo>
                    <a:pt x="33" y="24"/>
                    <a:pt x="39" y="26"/>
                    <a:pt x="43" y="23"/>
                  </a:cubicBezTo>
                  <a:cubicBezTo>
                    <a:pt x="46" y="21"/>
                    <a:pt x="46" y="14"/>
                    <a:pt x="45" y="9"/>
                  </a:cubicBezTo>
                  <a:cubicBezTo>
                    <a:pt x="44" y="7"/>
                    <a:pt x="44" y="5"/>
                    <a:pt x="43" y="4"/>
                  </a:cubicBezTo>
                  <a:cubicBezTo>
                    <a:pt x="50" y="0"/>
                    <a:pt x="50" y="0"/>
                    <a:pt x="50" y="0"/>
                  </a:cubicBezTo>
                  <a:cubicBezTo>
                    <a:pt x="55" y="4"/>
                    <a:pt x="55" y="4"/>
                    <a:pt x="55" y="4"/>
                  </a:cubicBezTo>
                  <a:cubicBezTo>
                    <a:pt x="56" y="7"/>
                    <a:pt x="56" y="7"/>
                    <a:pt x="56" y="7"/>
                  </a:cubicBezTo>
                  <a:cubicBezTo>
                    <a:pt x="63" y="10"/>
                    <a:pt x="63" y="10"/>
                    <a:pt x="63" y="10"/>
                  </a:cubicBezTo>
                  <a:cubicBezTo>
                    <a:pt x="61" y="16"/>
                    <a:pt x="61" y="16"/>
                    <a:pt x="61" y="16"/>
                  </a:cubicBezTo>
                  <a:cubicBezTo>
                    <a:pt x="56" y="20"/>
                    <a:pt x="56" y="20"/>
                    <a:pt x="56" y="20"/>
                  </a:cubicBezTo>
                  <a:cubicBezTo>
                    <a:pt x="55" y="30"/>
                    <a:pt x="55" y="30"/>
                    <a:pt x="55" y="30"/>
                  </a:cubicBezTo>
                  <a:cubicBezTo>
                    <a:pt x="47" y="26"/>
                    <a:pt x="47" y="26"/>
                    <a:pt x="47" y="26"/>
                  </a:cubicBezTo>
                  <a:cubicBezTo>
                    <a:pt x="44" y="30"/>
                    <a:pt x="44" y="30"/>
                    <a:pt x="44" y="30"/>
                  </a:cubicBezTo>
                  <a:cubicBezTo>
                    <a:pt x="50" y="31"/>
                    <a:pt x="50" y="31"/>
                    <a:pt x="50" y="31"/>
                  </a:cubicBezTo>
                  <a:cubicBezTo>
                    <a:pt x="50" y="38"/>
                    <a:pt x="50" y="38"/>
                    <a:pt x="50" y="38"/>
                  </a:cubicBezTo>
                  <a:cubicBezTo>
                    <a:pt x="56" y="43"/>
                    <a:pt x="56" y="43"/>
                    <a:pt x="56" y="43"/>
                  </a:cubicBezTo>
                  <a:cubicBezTo>
                    <a:pt x="50" y="59"/>
                    <a:pt x="50" y="59"/>
                    <a:pt x="50" y="59"/>
                  </a:cubicBezTo>
                  <a:cubicBezTo>
                    <a:pt x="51" y="65"/>
                    <a:pt x="51" y="65"/>
                    <a:pt x="51" y="65"/>
                  </a:cubicBezTo>
                  <a:cubicBezTo>
                    <a:pt x="50" y="65"/>
                    <a:pt x="50" y="65"/>
                    <a:pt x="50" y="65"/>
                  </a:cubicBezTo>
                  <a:cubicBezTo>
                    <a:pt x="33" y="67"/>
                    <a:pt x="33" y="67"/>
                    <a:pt x="33" y="67"/>
                  </a:cubicBezTo>
                  <a:cubicBezTo>
                    <a:pt x="32" y="76"/>
                    <a:pt x="32" y="76"/>
                    <a:pt x="32" y="76"/>
                  </a:cubicBezTo>
                  <a:cubicBezTo>
                    <a:pt x="18" y="77"/>
                    <a:pt x="18" y="77"/>
                    <a:pt x="18" y="77"/>
                  </a:cubicBezTo>
                  <a:cubicBezTo>
                    <a:pt x="10" y="72"/>
                    <a:pt x="10" y="72"/>
                    <a:pt x="10" y="72"/>
                  </a:cubicBezTo>
                  <a:cubicBezTo>
                    <a:pt x="5" y="77"/>
                    <a:pt x="5" y="77"/>
                    <a:pt x="5" y="77"/>
                  </a:cubicBezTo>
                  <a:cubicBezTo>
                    <a:pt x="2" y="78"/>
                    <a:pt x="2" y="78"/>
                    <a:pt x="2" y="78"/>
                  </a:cubicBezTo>
                  <a:lnTo>
                    <a:pt x="0" y="78"/>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noEditPoints="1"/>
            </p:cNvSpPr>
            <p:nvPr/>
          </p:nvSpPr>
          <p:spPr bwMode="auto">
            <a:xfrm>
              <a:off x="3886" y="1669"/>
              <a:ext cx="189" cy="230"/>
            </a:xfrm>
            <a:custGeom>
              <a:avLst/>
              <a:gdLst>
                <a:gd name="T0" fmla="*/ 44 w 65"/>
                <a:gd name="T1" fmla="*/ 3 h 79"/>
                <a:gd name="T2" fmla="*/ 45 w 65"/>
                <a:gd name="T3" fmla="*/ 7 h 79"/>
                <a:gd name="T4" fmla="*/ 43 w 65"/>
                <a:gd name="T5" fmla="*/ 23 h 79"/>
                <a:gd name="T6" fmla="*/ 32 w 65"/>
                <a:gd name="T7" fmla="*/ 29 h 79"/>
                <a:gd name="T8" fmla="*/ 25 w 65"/>
                <a:gd name="T9" fmla="*/ 37 h 79"/>
                <a:gd name="T10" fmla="*/ 19 w 65"/>
                <a:gd name="T11" fmla="*/ 50 h 79"/>
                <a:gd name="T12" fmla="*/ 6 w 65"/>
                <a:gd name="T13" fmla="*/ 60 h 79"/>
                <a:gd name="T14" fmla="*/ 1 w 65"/>
                <a:gd name="T15" fmla="*/ 78 h 79"/>
                <a:gd name="T16" fmla="*/ 2 w 65"/>
                <a:gd name="T17" fmla="*/ 79 h 79"/>
                <a:gd name="T18" fmla="*/ 6 w 65"/>
                <a:gd name="T19" fmla="*/ 77 h 79"/>
                <a:gd name="T20" fmla="*/ 19 w 65"/>
                <a:gd name="T21" fmla="*/ 77 h 79"/>
                <a:gd name="T22" fmla="*/ 33 w 65"/>
                <a:gd name="T23" fmla="*/ 76 h 79"/>
                <a:gd name="T24" fmla="*/ 34 w 65"/>
                <a:gd name="T25" fmla="*/ 67 h 79"/>
                <a:gd name="T26" fmla="*/ 52 w 65"/>
                <a:gd name="T27" fmla="*/ 65 h 79"/>
                <a:gd name="T28" fmla="*/ 52 w 65"/>
                <a:gd name="T29" fmla="*/ 65 h 79"/>
                <a:gd name="T30" fmla="*/ 51 w 65"/>
                <a:gd name="T31" fmla="*/ 59 h 79"/>
                <a:gd name="T32" fmla="*/ 57 w 65"/>
                <a:gd name="T33" fmla="*/ 43 h 79"/>
                <a:gd name="T34" fmla="*/ 52 w 65"/>
                <a:gd name="T35" fmla="*/ 38 h 79"/>
                <a:gd name="T36" fmla="*/ 51 w 65"/>
                <a:gd name="T37" fmla="*/ 31 h 79"/>
                <a:gd name="T38" fmla="*/ 48 w 65"/>
                <a:gd name="T39" fmla="*/ 27 h 79"/>
                <a:gd name="T40" fmla="*/ 56 w 65"/>
                <a:gd name="T41" fmla="*/ 31 h 79"/>
                <a:gd name="T42" fmla="*/ 58 w 65"/>
                <a:gd name="T43" fmla="*/ 20 h 79"/>
                <a:gd name="T44" fmla="*/ 62 w 65"/>
                <a:gd name="T45" fmla="*/ 16 h 79"/>
                <a:gd name="T46" fmla="*/ 65 w 65"/>
                <a:gd name="T47" fmla="*/ 10 h 79"/>
                <a:gd name="T48" fmla="*/ 57 w 65"/>
                <a:gd name="T49" fmla="*/ 7 h 79"/>
                <a:gd name="T50" fmla="*/ 56 w 65"/>
                <a:gd name="T51" fmla="*/ 4 h 79"/>
                <a:gd name="T52" fmla="*/ 51 w 65"/>
                <a:gd name="T53" fmla="*/ 0 h 79"/>
                <a:gd name="T54" fmla="*/ 55 w 65"/>
                <a:gd name="T55" fmla="*/ 4 h 79"/>
                <a:gd name="T56" fmla="*/ 56 w 65"/>
                <a:gd name="T57" fmla="*/ 7 h 79"/>
                <a:gd name="T58" fmla="*/ 62 w 65"/>
                <a:gd name="T59" fmla="*/ 16 h 79"/>
                <a:gd name="T60" fmla="*/ 57 w 65"/>
                <a:gd name="T61" fmla="*/ 20 h 79"/>
                <a:gd name="T62" fmla="*/ 48 w 65"/>
                <a:gd name="T63" fmla="*/ 26 h 79"/>
                <a:gd name="T64" fmla="*/ 45 w 65"/>
                <a:gd name="T65" fmla="*/ 30 h 79"/>
                <a:gd name="T66" fmla="*/ 45 w 65"/>
                <a:gd name="T67" fmla="*/ 30 h 79"/>
                <a:gd name="T68" fmla="*/ 51 w 65"/>
                <a:gd name="T69" fmla="*/ 31 h 79"/>
                <a:gd name="T70" fmla="*/ 51 w 65"/>
                <a:gd name="T71" fmla="*/ 38 h 79"/>
                <a:gd name="T72" fmla="*/ 50 w 65"/>
                <a:gd name="T73" fmla="*/ 59 h 79"/>
                <a:gd name="T74" fmla="*/ 50 w 65"/>
                <a:gd name="T75" fmla="*/ 59 h 79"/>
                <a:gd name="T76" fmla="*/ 51 w 65"/>
                <a:gd name="T77" fmla="*/ 64 h 79"/>
                <a:gd name="T78" fmla="*/ 34 w 65"/>
                <a:gd name="T79" fmla="*/ 67 h 79"/>
                <a:gd name="T80" fmla="*/ 19 w 65"/>
                <a:gd name="T81" fmla="*/ 76 h 79"/>
                <a:gd name="T82" fmla="*/ 11 w 65"/>
                <a:gd name="T83" fmla="*/ 72 h 79"/>
                <a:gd name="T84" fmla="*/ 3 w 65"/>
                <a:gd name="T85" fmla="*/ 78 h 79"/>
                <a:gd name="T86" fmla="*/ 1 w 65"/>
                <a:gd name="T87" fmla="*/ 74 h 79"/>
                <a:gd name="T88" fmla="*/ 6 w 65"/>
                <a:gd name="T89" fmla="*/ 60 h 79"/>
                <a:gd name="T90" fmla="*/ 19 w 65"/>
                <a:gd name="T91" fmla="*/ 51 h 79"/>
                <a:gd name="T92" fmla="*/ 26 w 65"/>
                <a:gd name="T93" fmla="*/ 37 h 79"/>
                <a:gd name="T94" fmla="*/ 32 w 65"/>
                <a:gd name="T95" fmla="*/ 29 h 79"/>
                <a:gd name="T96" fmla="*/ 44 w 65"/>
                <a:gd name="T97" fmla="*/ 23 h 79"/>
                <a:gd name="T98" fmla="*/ 46 w 65"/>
                <a:gd name="T99" fmla="*/ 9 h 79"/>
                <a:gd name="T100" fmla="*/ 45 w 65"/>
                <a:gd name="T101"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79">
                  <a:moveTo>
                    <a:pt x="51" y="0"/>
                  </a:moveTo>
                  <a:cubicBezTo>
                    <a:pt x="44" y="3"/>
                    <a:pt x="44" y="3"/>
                    <a:pt x="44" y="3"/>
                  </a:cubicBezTo>
                  <a:cubicBezTo>
                    <a:pt x="44" y="3"/>
                    <a:pt x="44" y="4"/>
                    <a:pt x="44" y="4"/>
                  </a:cubicBezTo>
                  <a:cubicBezTo>
                    <a:pt x="45" y="7"/>
                    <a:pt x="45" y="7"/>
                    <a:pt x="45" y="7"/>
                  </a:cubicBezTo>
                  <a:cubicBezTo>
                    <a:pt x="46" y="9"/>
                    <a:pt x="46" y="9"/>
                    <a:pt x="46" y="9"/>
                  </a:cubicBezTo>
                  <a:cubicBezTo>
                    <a:pt x="47" y="14"/>
                    <a:pt x="46" y="21"/>
                    <a:pt x="43" y="23"/>
                  </a:cubicBezTo>
                  <a:cubicBezTo>
                    <a:pt x="42" y="24"/>
                    <a:pt x="41" y="24"/>
                    <a:pt x="39" y="24"/>
                  </a:cubicBezTo>
                  <a:cubicBezTo>
                    <a:pt x="36" y="25"/>
                    <a:pt x="33" y="26"/>
                    <a:pt x="32" y="29"/>
                  </a:cubicBezTo>
                  <a:cubicBezTo>
                    <a:pt x="31" y="32"/>
                    <a:pt x="29" y="33"/>
                    <a:pt x="28" y="34"/>
                  </a:cubicBezTo>
                  <a:cubicBezTo>
                    <a:pt x="26" y="35"/>
                    <a:pt x="25" y="36"/>
                    <a:pt x="25" y="37"/>
                  </a:cubicBezTo>
                  <a:cubicBezTo>
                    <a:pt x="24" y="40"/>
                    <a:pt x="20" y="47"/>
                    <a:pt x="19" y="50"/>
                  </a:cubicBezTo>
                  <a:cubicBezTo>
                    <a:pt x="19" y="50"/>
                    <a:pt x="19" y="50"/>
                    <a:pt x="19" y="50"/>
                  </a:cubicBezTo>
                  <a:cubicBezTo>
                    <a:pt x="18" y="51"/>
                    <a:pt x="15" y="54"/>
                    <a:pt x="12" y="56"/>
                  </a:cubicBezTo>
                  <a:cubicBezTo>
                    <a:pt x="8" y="58"/>
                    <a:pt x="6" y="60"/>
                    <a:pt x="6" y="60"/>
                  </a:cubicBezTo>
                  <a:cubicBezTo>
                    <a:pt x="5" y="62"/>
                    <a:pt x="3" y="68"/>
                    <a:pt x="2" y="70"/>
                  </a:cubicBezTo>
                  <a:cubicBezTo>
                    <a:pt x="0" y="71"/>
                    <a:pt x="1" y="75"/>
                    <a:pt x="1" y="78"/>
                  </a:cubicBezTo>
                  <a:cubicBezTo>
                    <a:pt x="1" y="78"/>
                    <a:pt x="1" y="78"/>
                    <a:pt x="1" y="78"/>
                  </a:cubicBezTo>
                  <a:cubicBezTo>
                    <a:pt x="2" y="79"/>
                    <a:pt x="2" y="79"/>
                    <a:pt x="2" y="79"/>
                  </a:cubicBezTo>
                  <a:cubicBezTo>
                    <a:pt x="2" y="79"/>
                    <a:pt x="3" y="79"/>
                    <a:pt x="3" y="79"/>
                  </a:cubicBezTo>
                  <a:cubicBezTo>
                    <a:pt x="6" y="77"/>
                    <a:pt x="6" y="77"/>
                    <a:pt x="6" y="77"/>
                  </a:cubicBezTo>
                  <a:cubicBezTo>
                    <a:pt x="6" y="77"/>
                    <a:pt x="11" y="72"/>
                    <a:pt x="11" y="72"/>
                  </a:cubicBezTo>
                  <a:cubicBezTo>
                    <a:pt x="11" y="72"/>
                    <a:pt x="19" y="77"/>
                    <a:pt x="19" y="77"/>
                  </a:cubicBezTo>
                  <a:cubicBezTo>
                    <a:pt x="19" y="77"/>
                    <a:pt x="19" y="77"/>
                    <a:pt x="19" y="77"/>
                  </a:cubicBezTo>
                  <a:cubicBezTo>
                    <a:pt x="33" y="76"/>
                    <a:pt x="33" y="76"/>
                    <a:pt x="33" y="76"/>
                  </a:cubicBezTo>
                  <a:cubicBezTo>
                    <a:pt x="33" y="76"/>
                    <a:pt x="33" y="76"/>
                    <a:pt x="33" y="76"/>
                  </a:cubicBezTo>
                  <a:cubicBezTo>
                    <a:pt x="33" y="76"/>
                    <a:pt x="34" y="67"/>
                    <a:pt x="34" y="67"/>
                  </a:cubicBezTo>
                  <a:cubicBezTo>
                    <a:pt x="35" y="67"/>
                    <a:pt x="51" y="65"/>
                    <a:pt x="51"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1" y="59"/>
                    <a:pt x="51" y="59"/>
                  </a:cubicBezTo>
                  <a:cubicBezTo>
                    <a:pt x="51" y="59"/>
                    <a:pt x="57" y="44"/>
                    <a:pt x="57" y="44"/>
                  </a:cubicBezTo>
                  <a:cubicBezTo>
                    <a:pt x="57" y="43"/>
                    <a:pt x="57" y="43"/>
                    <a:pt x="57" y="43"/>
                  </a:cubicBezTo>
                  <a:cubicBezTo>
                    <a:pt x="57" y="43"/>
                    <a:pt x="57" y="43"/>
                    <a:pt x="57" y="43"/>
                  </a:cubicBezTo>
                  <a:cubicBezTo>
                    <a:pt x="57" y="43"/>
                    <a:pt x="52" y="38"/>
                    <a:pt x="52" y="38"/>
                  </a:cubicBezTo>
                  <a:cubicBezTo>
                    <a:pt x="52" y="38"/>
                    <a:pt x="51" y="31"/>
                    <a:pt x="51" y="31"/>
                  </a:cubicBezTo>
                  <a:cubicBezTo>
                    <a:pt x="51" y="31"/>
                    <a:pt x="51" y="31"/>
                    <a:pt x="51" y="31"/>
                  </a:cubicBezTo>
                  <a:cubicBezTo>
                    <a:pt x="51" y="31"/>
                    <a:pt x="47" y="30"/>
                    <a:pt x="46" y="30"/>
                  </a:cubicBezTo>
                  <a:cubicBezTo>
                    <a:pt x="46" y="29"/>
                    <a:pt x="48" y="27"/>
                    <a:pt x="48" y="27"/>
                  </a:cubicBezTo>
                  <a:cubicBezTo>
                    <a:pt x="49" y="27"/>
                    <a:pt x="56" y="31"/>
                    <a:pt x="56" y="31"/>
                  </a:cubicBezTo>
                  <a:cubicBezTo>
                    <a:pt x="56" y="31"/>
                    <a:pt x="56" y="31"/>
                    <a:pt x="56" y="31"/>
                  </a:cubicBezTo>
                  <a:cubicBezTo>
                    <a:pt x="56" y="31"/>
                    <a:pt x="56" y="31"/>
                    <a:pt x="56" y="31"/>
                  </a:cubicBezTo>
                  <a:cubicBezTo>
                    <a:pt x="56" y="31"/>
                    <a:pt x="57" y="20"/>
                    <a:pt x="58" y="20"/>
                  </a:cubicBezTo>
                  <a:cubicBezTo>
                    <a:pt x="58" y="20"/>
                    <a:pt x="62" y="16"/>
                    <a:pt x="62" y="16"/>
                  </a:cubicBezTo>
                  <a:cubicBezTo>
                    <a:pt x="62" y="16"/>
                    <a:pt x="62" y="16"/>
                    <a:pt x="62" y="16"/>
                  </a:cubicBezTo>
                  <a:cubicBezTo>
                    <a:pt x="65" y="10"/>
                    <a:pt x="65" y="10"/>
                    <a:pt x="65" y="10"/>
                  </a:cubicBezTo>
                  <a:cubicBezTo>
                    <a:pt x="65" y="10"/>
                    <a:pt x="65" y="10"/>
                    <a:pt x="65" y="10"/>
                  </a:cubicBezTo>
                  <a:cubicBezTo>
                    <a:pt x="65" y="10"/>
                    <a:pt x="65" y="10"/>
                    <a:pt x="64" y="10"/>
                  </a:cubicBezTo>
                  <a:cubicBezTo>
                    <a:pt x="64" y="10"/>
                    <a:pt x="57" y="7"/>
                    <a:pt x="57" y="7"/>
                  </a:cubicBezTo>
                  <a:cubicBezTo>
                    <a:pt x="57" y="7"/>
                    <a:pt x="56" y="4"/>
                    <a:pt x="56" y="4"/>
                  </a:cubicBezTo>
                  <a:cubicBezTo>
                    <a:pt x="56" y="4"/>
                    <a:pt x="56" y="4"/>
                    <a:pt x="56" y="4"/>
                  </a:cubicBezTo>
                  <a:cubicBezTo>
                    <a:pt x="52" y="0"/>
                    <a:pt x="52" y="0"/>
                    <a:pt x="52" y="0"/>
                  </a:cubicBezTo>
                  <a:cubicBezTo>
                    <a:pt x="51" y="0"/>
                    <a:pt x="51" y="0"/>
                    <a:pt x="51" y="0"/>
                  </a:cubicBezTo>
                  <a:close/>
                  <a:moveTo>
                    <a:pt x="51" y="1"/>
                  </a:moveTo>
                  <a:cubicBezTo>
                    <a:pt x="52" y="1"/>
                    <a:pt x="55" y="4"/>
                    <a:pt x="55" y="4"/>
                  </a:cubicBezTo>
                  <a:cubicBezTo>
                    <a:pt x="55" y="4"/>
                    <a:pt x="56" y="7"/>
                    <a:pt x="56" y="7"/>
                  </a:cubicBezTo>
                  <a:cubicBezTo>
                    <a:pt x="56" y="7"/>
                    <a:pt x="56" y="7"/>
                    <a:pt x="56" y="7"/>
                  </a:cubicBezTo>
                  <a:cubicBezTo>
                    <a:pt x="56" y="7"/>
                    <a:pt x="63" y="10"/>
                    <a:pt x="64" y="11"/>
                  </a:cubicBezTo>
                  <a:cubicBezTo>
                    <a:pt x="64" y="11"/>
                    <a:pt x="62" y="16"/>
                    <a:pt x="62" y="16"/>
                  </a:cubicBezTo>
                  <a:cubicBezTo>
                    <a:pt x="62" y="16"/>
                    <a:pt x="57" y="19"/>
                    <a:pt x="57" y="19"/>
                  </a:cubicBezTo>
                  <a:cubicBezTo>
                    <a:pt x="57" y="20"/>
                    <a:pt x="57" y="20"/>
                    <a:pt x="57" y="20"/>
                  </a:cubicBezTo>
                  <a:cubicBezTo>
                    <a:pt x="57" y="20"/>
                    <a:pt x="56" y="29"/>
                    <a:pt x="55" y="30"/>
                  </a:cubicBezTo>
                  <a:cubicBezTo>
                    <a:pt x="55" y="30"/>
                    <a:pt x="48" y="26"/>
                    <a:pt x="48" y="26"/>
                  </a:cubicBezTo>
                  <a:cubicBezTo>
                    <a:pt x="48" y="26"/>
                    <a:pt x="48" y="26"/>
                    <a:pt x="48" y="26"/>
                  </a:cubicBezTo>
                  <a:cubicBezTo>
                    <a:pt x="45" y="30"/>
                    <a:pt x="45" y="30"/>
                    <a:pt x="45" y="30"/>
                  </a:cubicBezTo>
                  <a:cubicBezTo>
                    <a:pt x="45" y="30"/>
                    <a:pt x="45" y="30"/>
                    <a:pt x="45" y="30"/>
                  </a:cubicBezTo>
                  <a:cubicBezTo>
                    <a:pt x="45" y="30"/>
                    <a:pt x="45" y="30"/>
                    <a:pt x="45" y="30"/>
                  </a:cubicBezTo>
                  <a:cubicBezTo>
                    <a:pt x="45" y="30"/>
                    <a:pt x="45" y="30"/>
                    <a:pt x="45" y="30"/>
                  </a:cubicBezTo>
                  <a:cubicBezTo>
                    <a:pt x="45" y="30"/>
                    <a:pt x="50" y="31"/>
                    <a:pt x="51" y="31"/>
                  </a:cubicBezTo>
                  <a:cubicBezTo>
                    <a:pt x="51" y="32"/>
                    <a:pt x="51" y="38"/>
                    <a:pt x="51" y="38"/>
                  </a:cubicBezTo>
                  <a:cubicBezTo>
                    <a:pt x="51" y="38"/>
                    <a:pt x="51" y="38"/>
                    <a:pt x="51" y="38"/>
                  </a:cubicBezTo>
                  <a:cubicBezTo>
                    <a:pt x="51" y="38"/>
                    <a:pt x="56" y="43"/>
                    <a:pt x="57" y="43"/>
                  </a:cubicBezTo>
                  <a:cubicBezTo>
                    <a:pt x="56" y="44"/>
                    <a:pt x="50" y="59"/>
                    <a:pt x="50" y="59"/>
                  </a:cubicBezTo>
                  <a:cubicBezTo>
                    <a:pt x="50" y="59"/>
                    <a:pt x="50" y="59"/>
                    <a:pt x="50" y="59"/>
                  </a:cubicBezTo>
                  <a:cubicBezTo>
                    <a:pt x="50" y="59"/>
                    <a:pt x="50" y="59"/>
                    <a:pt x="50" y="59"/>
                  </a:cubicBezTo>
                  <a:cubicBezTo>
                    <a:pt x="50" y="59"/>
                    <a:pt x="51" y="64"/>
                    <a:pt x="51" y="64"/>
                  </a:cubicBezTo>
                  <a:cubicBezTo>
                    <a:pt x="51" y="64"/>
                    <a:pt x="51" y="64"/>
                    <a:pt x="51" y="64"/>
                  </a:cubicBezTo>
                  <a:cubicBezTo>
                    <a:pt x="34" y="66"/>
                    <a:pt x="34" y="66"/>
                    <a:pt x="34" y="66"/>
                  </a:cubicBezTo>
                  <a:cubicBezTo>
                    <a:pt x="34" y="66"/>
                    <a:pt x="34" y="67"/>
                    <a:pt x="34" y="67"/>
                  </a:cubicBezTo>
                  <a:cubicBezTo>
                    <a:pt x="34" y="67"/>
                    <a:pt x="32" y="75"/>
                    <a:pt x="32" y="76"/>
                  </a:cubicBezTo>
                  <a:cubicBezTo>
                    <a:pt x="32" y="76"/>
                    <a:pt x="20" y="76"/>
                    <a:pt x="19" y="76"/>
                  </a:cubicBezTo>
                  <a:cubicBezTo>
                    <a:pt x="19" y="76"/>
                    <a:pt x="11" y="71"/>
                    <a:pt x="11" y="71"/>
                  </a:cubicBezTo>
                  <a:cubicBezTo>
                    <a:pt x="11" y="71"/>
                    <a:pt x="11" y="71"/>
                    <a:pt x="11" y="72"/>
                  </a:cubicBezTo>
                  <a:cubicBezTo>
                    <a:pt x="5" y="77"/>
                    <a:pt x="5" y="77"/>
                    <a:pt x="5" y="77"/>
                  </a:cubicBezTo>
                  <a:cubicBezTo>
                    <a:pt x="5" y="77"/>
                    <a:pt x="3" y="78"/>
                    <a:pt x="3" y="78"/>
                  </a:cubicBezTo>
                  <a:cubicBezTo>
                    <a:pt x="2" y="78"/>
                    <a:pt x="2" y="78"/>
                    <a:pt x="2" y="77"/>
                  </a:cubicBezTo>
                  <a:cubicBezTo>
                    <a:pt x="2" y="76"/>
                    <a:pt x="1" y="75"/>
                    <a:pt x="1" y="74"/>
                  </a:cubicBezTo>
                  <a:cubicBezTo>
                    <a:pt x="1" y="72"/>
                    <a:pt x="2" y="71"/>
                    <a:pt x="2" y="70"/>
                  </a:cubicBezTo>
                  <a:cubicBezTo>
                    <a:pt x="4" y="68"/>
                    <a:pt x="6" y="62"/>
                    <a:pt x="6" y="60"/>
                  </a:cubicBezTo>
                  <a:cubicBezTo>
                    <a:pt x="6" y="60"/>
                    <a:pt x="10" y="58"/>
                    <a:pt x="12" y="56"/>
                  </a:cubicBezTo>
                  <a:cubicBezTo>
                    <a:pt x="15" y="54"/>
                    <a:pt x="19" y="52"/>
                    <a:pt x="19" y="51"/>
                  </a:cubicBezTo>
                  <a:cubicBezTo>
                    <a:pt x="19" y="50"/>
                    <a:pt x="19" y="50"/>
                    <a:pt x="19" y="50"/>
                  </a:cubicBezTo>
                  <a:cubicBezTo>
                    <a:pt x="21" y="47"/>
                    <a:pt x="25" y="40"/>
                    <a:pt x="26" y="37"/>
                  </a:cubicBezTo>
                  <a:cubicBezTo>
                    <a:pt x="26" y="36"/>
                    <a:pt x="27" y="35"/>
                    <a:pt x="28" y="35"/>
                  </a:cubicBezTo>
                  <a:cubicBezTo>
                    <a:pt x="29" y="34"/>
                    <a:pt x="31" y="32"/>
                    <a:pt x="32" y="29"/>
                  </a:cubicBezTo>
                  <a:cubicBezTo>
                    <a:pt x="33" y="26"/>
                    <a:pt x="36" y="26"/>
                    <a:pt x="39" y="25"/>
                  </a:cubicBezTo>
                  <a:cubicBezTo>
                    <a:pt x="41" y="25"/>
                    <a:pt x="43" y="24"/>
                    <a:pt x="44" y="23"/>
                  </a:cubicBezTo>
                  <a:cubicBezTo>
                    <a:pt x="46" y="22"/>
                    <a:pt x="47" y="18"/>
                    <a:pt x="47" y="14"/>
                  </a:cubicBezTo>
                  <a:cubicBezTo>
                    <a:pt x="47" y="13"/>
                    <a:pt x="47" y="11"/>
                    <a:pt x="46" y="9"/>
                  </a:cubicBezTo>
                  <a:cubicBezTo>
                    <a:pt x="46" y="7"/>
                    <a:pt x="46" y="7"/>
                    <a:pt x="46" y="7"/>
                  </a:cubicBezTo>
                  <a:cubicBezTo>
                    <a:pt x="46" y="7"/>
                    <a:pt x="45" y="4"/>
                    <a:pt x="45" y="4"/>
                  </a:cubicBezTo>
                  <a:cubicBezTo>
                    <a:pt x="45" y="4"/>
                    <a:pt x="51" y="1"/>
                    <a:pt x="51"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4279" y="1622"/>
              <a:ext cx="359" cy="318"/>
            </a:xfrm>
            <a:custGeom>
              <a:avLst/>
              <a:gdLst>
                <a:gd name="T0" fmla="*/ 101 w 123"/>
                <a:gd name="T1" fmla="*/ 0 h 109"/>
                <a:gd name="T2" fmla="*/ 102 w 123"/>
                <a:gd name="T3" fmla="*/ 1 h 109"/>
                <a:gd name="T4" fmla="*/ 113 w 123"/>
                <a:gd name="T5" fmla="*/ 5 h 109"/>
                <a:gd name="T6" fmla="*/ 119 w 123"/>
                <a:gd name="T7" fmla="*/ 12 h 109"/>
                <a:gd name="T8" fmla="*/ 123 w 123"/>
                <a:gd name="T9" fmla="*/ 22 h 109"/>
                <a:gd name="T10" fmla="*/ 102 w 123"/>
                <a:gd name="T11" fmla="*/ 42 h 109"/>
                <a:gd name="T12" fmla="*/ 95 w 123"/>
                <a:gd name="T13" fmla="*/ 42 h 109"/>
                <a:gd name="T14" fmla="*/ 101 w 123"/>
                <a:gd name="T15" fmla="*/ 69 h 109"/>
                <a:gd name="T16" fmla="*/ 90 w 123"/>
                <a:gd name="T17" fmla="*/ 77 h 109"/>
                <a:gd name="T18" fmla="*/ 89 w 123"/>
                <a:gd name="T19" fmla="*/ 79 h 109"/>
                <a:gd name="T20" fmla="*/ 77 w 123"/>
                <a:gd name="T21" fmla="*/ 80 h 109"/>
                <a:gd name="T22" fmla="*/ 73 w 123"/>
                <a:gd name="T23" fmla="*/ 83 h 109"/>
                <a:gd name="T24" fmla="*/ 65 w 123"/>
                <a:gd name="T25" fmla="*/ 91 h 109"/>
                <a:gd name="T26" fmla="*/ 56 w 123"/>
                <a:gd name="T27" fmla="*/ 100 h 109"/>
                <a:gd name="T28" fmla="*/ 43 w 123"/>
                <a:gd name="T29" fmla="*/ 109 h 109"/>
                <a:gd name="T30" fmla="*/ 42 w 123"/>
                <a:gd name="T31" fmla="*/ 85 h 109"/>
                <a:gd name="T32" fmla="*/ 32 w 123"/>
                <a:gd name="T33" fmla="*/ 83 h 109"/>
                <a:gd name="T34" fmla="*/ 27 w 123"/>
                <a:gd name="T35" fmla="*/ 72 h 109"/>
                <a:gd name="T36" fmla="*/ 11 w 123"/>
                <a:gd name="T37" fmla="*/ 72 h 109"/>
                <a:gd name="T38" fmla="*/ 18 w 123"/>
                <a:gd name="T39" fmla="*/ 60 h 109"/>
                <a:gd name="T40" fmla="*/ 15 w 123"/>
                <a:gd name="T41" fmla="*/ 56 h 109"/>
                <a:gd name="T42" fmla="*/ 7 w 123"/>
                <a:gd name="T43" fmla="*/ 60 h 109"/>
                <a:gd name="T44" fmla="*/ 1 w 123"/>
                <a:gd name="T45" fmla="*/ 59 h 109"/>
                <a:gd name="T46" fmla="*/ 0 w 123"/>
                <a:gd name="T47" fmla="*/ 32 h 109"/>
                <a:gd name="T48" fmla="*/ 9 w 123"/>
                <a:gd name="T49" fmla="*/ 21 h 109"/>
                <a:gd name="T50" fmla="*/ 14 w 123"/>
                <a:gd name="T51" fmla="*/ 20 h 109"/>
                <a:gd name="T52" fmla="*/ 8 w 123"/>
                <a:gd name="T53" fmla="*/ 9 h 109"/>
                <a:gd name="T54" fmla="*/ 13 w 123"/>
                <a:gd name="T55" fmla="*/ 4 h 109"/>
                <a:gd name="T56" fmla="*/ 18 w 123"/>
                <a:gd name="T57" fmla="*/ 4 h 109"/>
                <a:gd name="T58" fmla="*/ 25 w 123"/>
                <a:gd name="T59" fmla="*/ 11 h 109"/>
                <a:gd name="T60" fmla="*/ 31 w 123"/>
                <a:gd name="T61" fmla="*/ 13 h 109"/>
                <a:gd name="T62" fmla="*/ 33 w 123"/>
                <a:gd name="T63" fmla="*/ 20 h 109"/>
                <a:gd name="T64" fmla="*/ 37 w 123"/>
                <a:gd name="T65" fmla="*/ 22 h 109"/>
                <a:gd name="T66" fmla="*/ 43 w 123"/>
                <a:gd name="T67" fmla="*/ 15 h 109"/>
                <a:gd name="T68" fmla="*/ 59 w 123"/>
                <a:gd name="T69" fmla="*/ 10 h 109"/>
                <a:gd name="T70" fmla="*/ 84 w 123"/>
                <a:gd name="T71" fmla="*/ 8 h 109"/>
                <a:gd name="T72" fmla="*/ 85 w 123"/>
                <a:gd name="T73" fmla="*/ 1 h 109"/>
                <a:gd name="T74" fmla="*/ 91 w 123"/>
                <a:gd name="T75" fmla="*/ 7 h 109"/>
                <a:gd name="T76" fmla="*/ 101 w 123"/>
                <a:gd name="T7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09">
                  <a:moveTo>
                    <a:pt x="101" y="0"/>
                  </a:moveTo>
                  <a:cubicBezTo>
                    <a:pt x="101" y="0"/>
                    <a:pt x="102" y="1"/>
                    <a:pt x="102" y="1"/>
                  </a:cubicBezTo>
                  <a:cubicBezTo>
                    <a:pt x="105" y="3"/>
                    <a:pt x="110" y="4"/>
                    <a:pt x="113" y="5"/>
                  </a:cubicBezTo>
                  <a:cubicBezTo>
                    <a:pt x="116" y="5"/>
                    <a:pt x="117" y="6"/>
                    <a:pt x="119" y="12"/>
                  </a:cubicBezTo>
                  <a:cubicBezTo>
                    <a:pt x="119" y="14"/>
                    <a:pt x="121" y="18"/>
                    <a:pt x="123" y="22"/>
                  </a:cubicBezTo>
                  <a:cubicBezTo>
                    <a:pt x="102" y="42"/>
                    <a:pt x="102" y="42"/>
                    <a:pt x="102" y="42"/>
                  </a:cubicBezTo>
                  <a:cubicBezTo>
                    <a:pt x="95" y="42"/>
                    <a:pt x="95" y="42"/>
                    <a:pt x="95" y="42"/>
                  </a:cubicBezTo>
                  <a:cubicBezTo>
                    <a:pt x="101" y="69"/>
                    <a:pt x="101" y="69"/>
                    <a:pt x="101" y="69"/>
                  </a:cubicBezTo>
                  <a:cubicBezTo>
                    <a:pt x="90" y="77"/>
                    <a:pt x="90" y="77"/>
                    <a:pt x="90" y="77"/>
                  </a:cubicBezTo>
                  <a:cubicBezTo>
                    <a:pt x="89" y="79"/>
                    <a:pt x="89" y="79"/>
                    <a:pt x="89" y="79"/>
                  </a:cubicBezTo>
                  <a:cubicBezTo>
                    <a:pt x="77" y="80"/>
                    <a:pt x="77" y="80"/>
                    <a:pt x="77" y="80"/>
                  </a:cubicBezTo>
                  <a:cubicBezTo>
                    <a:pt x="73" y="83"/>
                    <a:pt x="73" y="83"/>
                    <a:pt x="73" y="83"/>
                  </a:cubicBezTo>
                  <a:cubicBezTo>
                    <a:pt x="65" y="91"/>
                    <a:pt x="65" y="91"/>
                    <a:pt x="65" y="91"/>
                  </a:cubicBezTo>
                  <a:cubicBezTo>
                    <a:pt x="56" y="100"/>
                    <a:pt x="56" y="100"/>
                    <a:pt x="56" y="100"/>
                  </a:cubicBezTo>
                  <a:cubicBezTo>
                    <a:pt x="43" y="109"/>
                    <a:pt x="43" y="109"/>
                    <a:pt x="43" y="109"/>
                  </a:cubicBezTo>
                  <a:cubicBezTo>
                    <a:pt x="42" y="85"/>
                    <a:pt x="42" y="85"/>
                    <a:pt x="42" y="85"/>
                  </a:cubicBezTo>
                  <a:cubicBezTo>
                    <a:pt x="32" y="83"/>
                    <a:pt x="32" y="83"/>
                    <a:pt x="32" y="83"/>
                  </a:cubicBezTo>
                  <a:cubicBezTo>
                    <a:pt x="27" y="72"/>
                    <a:pt x="27" y="72"/>
                    <a:pt x="27" y="72"/>
                  </a:cubicBezTo>
                  <a:cubicBezTo>
                    <a:pt x="11" y="72"/>
                    <a:pt x="11" y="72"/>
                    <a:pt x="11" y="72"/>
                  </a:cubicBezTo>
                  <a:cubicBezTo>
                    <a:pt x="18" y="60"/>
                    <a:pt x="18" y="60"/>
                    <a:pt x="18" y="60"/>
                  </a:cubicBezTo>
                  <a:cubicBezTo>
                    <a:pt x="15" y="56"/>
                    <a:pt x="15" y="56"/>
                    <a:pt x="15" y="56"/>
                  </a:cubicBezTo>
                  <a:cubicBezTo>
                    <a:pt x="7" y="60"/>
                    <a:pt x="7" y="60"/>
                    <a:pt x="7" y="60"/>
                  </a:cubicBezTo>
                  <a:cubicBezTo>
                    <a:pt x="1" y="59"/>
                    <a:pt x="1" y="59"/>
                    <a:pt x="1" y="59"/>
                  </a:cubicBezTo>
                  <a:cubicBezTo>
                    <a:pt x="0" y="32"/>
                    <a:pt x="0" y="32"/>
                    <a:pt x="0" y="32"/>
                  </a:cubicBezTo>
                  <a:cubicBezTo>
                    <a:pt x="9" y="21"/>
                    <a:pt x="9" y="21"/>
                    <a:pt x="9" y="21"/>
                  </a:cubicBezTo>
                  <a:cubicBezTo>
                    <a:pt x="14" y="20"/>
                    <a:pt x="14" y="20"/>
                    <a:pt x="14" y="20"/>
                  </a:cubicBezTo>
                  <a:cubicBezTo>
                    <a:pt x="8" y="9"/>
                    <a:pt x="8" y="9"/>
                    <a:pt x="8" y="9"/>
                  </a:cubicBezTo>
                  <a:cubicBezTo>
                    <a:pt x="13" y="4"/>
                    <a:pt x="13" y="4"/>
                    <a:pt x="13" y="4"/>
                  </a:cubicBezTo>
                  <a:cubicBezTo>
                    <a:pt x="18" y="4"/>
                    <a:pt x="18" y="4"/>
                    <a:pt x="18" y="4"/>
                  </a:cubicBezTo>
                  <a:cubicBezTo>
                    <a:pt x="25" y="11"/>
                    <a:pt x="25" y="11"/>
                    <a:pt x="25" y="11"/>
                  </a:cubicBezTo>
                  <a:cubicBezTo>
                    <a:pt x="31" y="13"/>
                    <a:pt x="31" y="13"/>
                    <a:pt x="31" y="13"/>
                  </a:cubicBezTo>
                  <a:cubicBezTo>
                    <a:pt x="33" y="20"/>
                    <a:pt x="33" y="20"/>
                    <a:pt x="33" y="20"/>
                  </a:cubicBezTo>
                  <a:cubicBezTo>
                    <a:pt x="37" y="22"/>
                    <a:pt x="37" y="22"/>
                    <a:pt x="37" y="22"/>
                  </a:cubicBezTo>
                  <a:cubicBezTo>
                    <a:pt x="43" y="15"/>
                    <a:pt x="43" y="15"/>
                    <a:pt x="43" y="15"/>
                  </a:cubicBezTo>
                  <a:cubicBezTo>
                    <a:pt x="59" y="10"/>
                    <a:pt x="59" y="10"/>
                    <a:pt x="59" y="10"/>
                  </a:cubicBezTo>
                  <a:cubicBezTo>
                    <a:pt x="84" y="8"/>
                    <a:pt x="84" y="8"/>
                    <a:pt x="84" y="8"/>
                  </a:cubicBezTo>
                  <a:cubicBezTo>
                    <a:pt x="85" y="1"/>
                    <a:pt x="85" y="1"/>
                    <a:pt x="85" y="1"/>
                  </a:cubicBezTo>
                  <a:cubicBezTo>
                    <a:pt x="91" y="7"/>
                    <a:pt x="91" y="7"/>
                    <a:pt x="91" y="7"/>
                  </a:cubicBezTo>
                  <a:lnTo>
                    <a:pt x="101" y="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EditPoints="1"/>
            </p:cNvSpPr>
            <p:nvPr/>
          </p:nvSpPr>
          <p:spPr bwMode="auto">
            <a:xfrm>
              <a:off x="4276" y="1619"/>
              <a:ext cx="362" cy="321"/>
            </a:xfrm>
            <a:custGeom>
              <a:avLst/>
              <a:gdLst>
                <a:gd name="T0" fmla="*/ 92 w 124"/>
                <a:gd name="T1" fmla="*/ 7 h 110"/>
                <a:gd name="T2" fmla="*/ 86 w 124"/>
                <a:gd name="T3" fmla="*/ 2 h 110"/>
                <a:gd name="T4" fmla="*/ 85 w 124"/>
                <a:gd name="T5" fmla="*/ 8 h 110"/>
                <a:gd name="T6" fmla="*/ 44 w 124"/>
                <a:gd name="T7" fmla="*/ 15 h 110"/>
                <a:gd name="T8" fmla="*/ 38 w 124"/>
                <a:gd name="T9" fmla="*/ 22 h 110"/>
                <a:gd name="T10" fmla="*/ 33 w 124"/>
                <a:gd name="T11" fmla="*/ 14 h 110"/>
                <a:gd name="T12" fmla="*/ 26 w 124"/>
                <a:gd name="T13" fmla="*/ 12 h 110"/>
                <a:gd name="T14" fmla="*/ 19 w 124"/>
                <a:gd name="T15" fmla="*/ 4 h 110"/>
                <a:gd name="T16" fmla="*/ 14 w 124"/>
                <a:gd name="T17" fmla="*/ 5 h 110"/>
                <a:gd name="T18" fmla="*/ 9 w 124"/>
                <a:gd name="T19" fmla="*/ 10 h 110"/>
                <a:gd name="T20" fmla="*/ 14 w 124"/>
                <a:gd name="T21" fmla="*/ 20 h 110"/>
                <a:gd name="T22" fmla="*/ 10 w 124"/>
                <a:gd name="T23" fmla="*/ 22 h 110"/>
                <a:gd name="T24" fmla="*/ 0 w 124"/>
                <a:gd name="T25" fmla="*/ 33 h 110"/>
                <a:gd name="T26" fmla="*/ 2 w 124"/>
                <a:gd name="T27" fmla="*/ 60 h 110"/>
                <a:gd name="T28" fmla="*/ 8 w 124"/>
                <a:gd name="T29" fmla="*/ 61 h 110"/>
                <a:gd name="T30" fmla="*/ 18 w 124"/>
                <a:gd name="T31" fmla="*/ 61 h 110"/>
                <a:gd name="T32" fmla="*/ 12 w 124"/>
                <a:gd name="T33" fmla="*/ 73 h 110"/>
                <a:gd name="T34" fmla="*/ 12 w 124"/>
                <a:gd name="T35" fmla="*/ 73 h 110"/>
                <a:gd name="T36" fmla="*/ 33 w 124"/>
                <a:gd name="T37" fmla="*/ 85 h 110"/>
                <a:gd name="T38" fmla="*/ 42 w 124"/>
                <a:gd name="T39" fmla="*/ 86 h 110"/>
                <a:gd name="T40" fmla="*/ 44 w 124"/>
                <a:gd name="T41" fmla="*/ 110 h 110"/>
                <a:gd name="T42" fmla="*/ 57 w 124"/>
                <a:gd name="T43" fmla="*/ 102 h 110"/>
                <a:gd name="T44" fmla="*/ 74 w 124"/>
                <a:gd name="T45" fmla="*/ 84 h 110"/>
                <a:gd name="T46" fmla="*/ 90 w 124"/>
                <a:gd name="T47" fmla="*/ 81 h 110"/>
                <a:gd name="T48" fmla="*/ 91 w 124"/>
                <a:gd name="T49" fmla="*/ 78 h 110"/>
                <a:gd name="T50" fmla="*/ 102 w 124"/>
                <a:gd name="T51" fmla="*/ 70 h 110"/>
                <a:gd name="T52" fmla="*/ 96 w 124"/>
                <a:gd name="T53" fmla="*/ 44 h 110"/>
                <a:gd name="T54" fmla="*/ 103 w 124"/>
                <a:gd name="T55" fmla="*/ 44 h 110"/>
                <a:gd name="T56" fmla="*/ 124 w 124"/>
                <a:gd name="T57" fmla="*/ 23 h 110"/>
                <a:gd name="T58" fmla="*/ 120 w 124"/>
                <a:gd name="T59" fmla="*/ 13 h 110"/>
                <a:gd name="T60" fmla="*/ 103 w 124"/>
                <a:gd name="T61" fmla="*/ 2 h 110"/>
                <a:gd name="T62" fmla="*/ 102 w 124"/>
                <a:gd name="T63" fmla="*/ 1 h 110"/>
                <a:gd name="T64" fmla="*/ 93 w 124"/>
                <a:gd name="T65" fmla="*/ 8 h 110"/>
                <a:gd name="T66" fmla="*/ 103 w 124"/>
                <a:gd name="T67" fmla="*/ 3 h 110"/>
                <a:gd name="T68" fmla="*/ 119 w 124"/>
                <a:gd name="T69" fmla="*/ 13 h 110"/>
                <a:gd name="T70" fmla="*/ 103 w 124"/>
                <a:gd name="T71" fmla="*/ 43 h 110"/>
                <a:gd name="T72" fmla="*/ 96 w 124"/>
                <a:gd name="T73" fmla="*/ 43 h 110"/>
                <a:gd name="T74" fmla="*/ 96 w 124"/>
                <a:gd name="T75" fmla="*/ 44 h 110"/>
                <a:gd name="T76" fmla="*/ 90 w 124"/>
                <a:gd name="T77" fmla="*/ 77 h 110"/>
                <a:gd name="T78" fmla="*/ 90 w 124"/>
                <a:gd name="T79" fmla="*/ 80 h 110"/>
                <a:gd name="T80" fmla="*/ 78 w 124"/>
                <a:gd name="T81" fmla="*/ 81 h 110"/>
                <a:gd name="T82" fmla="*/ 66 w 124"/>
                <a:gd name="T83" fmla="*/ 91 h 110"/>
                <a:gd name="T84" fmla="*/ 44 w 124"/>
                <a:gd name="T85" fmla="*/ 109 h 110"/>
                <a:gd name="T86" fmla="*/ 43 w 124"/>
                <a:gd name="T87" fmla="*/ 86 h 110"/>
                <a:gd name="T88" fmla="*/ 28 w 124"/>
                <a:gd name="T89" fmla="*/ 73 h 110"/>
                <a:gd name="T90" fmla="*/ 13 w 124"/>
                <a:gd name="T91" fmla="*/ 72 h 110"/>
                <a:gd name="T92" fmla="*/ 19 w 124"/>
                <a:gd name="T93" fmla="*/ 61 h 110"/>
                <a:gd name="T94" fmla="*/ 16 w 124"/>
                <a:gd name="T95" fmla="*/ 57 h 110"/>
                <a:gd name="T96" fmla="*/ 8 w 124"/>
                <a:gd name="T97" fmla="*/ 61 h 110"/>
                <a:gd name="T98" fmla="*/ 1 w 124"/>
                <a:gd name="T99" fmla="*/ 33 h 110"/>
                <a:gd name="T100" fmla="*/ 15 w 124"/>
                <a:gd name="T101" fmla="*/ 21 h 110"/>
                <a:gd name="T102" fmla="*/ 15 w 124"/>
                <a:gd name="T103" fmla="*/ 21 h 110"/>
                <a:gd name="T104" fmla="*/ 10 w 124"/>
                <a:gd name="T105" fmla="*/ 10 h 110"/>
                <a:gd name="T106" fmla="*/ 19 w 124"/>
                <a:gd name="T107" fmla="*/ 5 h 110"/>
                <a:gd name="T108" fmla="*/ 26 w 124"/>
                <a:gd name="T109" fmla="*/ 13 h 110"/>
                <a:gd name="T110" fmla="*/ 34 w 124"/>
                <a:gd name="T111" fmla="*/ 21 h 110"/>
                <a:gd name="T112" fmla="*/ 38 w 124"/>
                <a:gd name="T113" fmla="*/ 23 h 110"/>
                <a:gd name="T114" fmla="*/ 45 w 124"/>
                <a:gd name="T115" fmla="*/ 16 h 110"/>
                <a:gd name="T116" fmla="*/ 85 w 124"/>
                <a:gd name="T117" fmla="*/ 9 h 110"/>
                <a:gd name="T118" fmla="*/ 86 w 124"/>
                <a:gd name="T119" fmla="*/ 3 h 110"/>
                <a:gd name="T120" fmla="*/ 93 w 124"/>
                <a:gd name="T121"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10">
                  <a:moveTo>
                    <a:pt x="102" y="1"/>
                  </a:moveTo>
                  <a:cubicBezTo>
                    <a:pt x="102" y="1"/>
                    <a:pt x="93" y="7"/>
                    <a:pt x="92" y="7"/>
                  </a:cubicBezTo>
                  <a:cubicBezTo>
                    <a:pt x="92" y="7"/>
                    <a:pt x="86" y="2"/>
                    <a:pt x="86" y="2"/>
                  </a:cubicBezTo>
                  <a:cubicBezTo>
                    <a:pt x="86" y="2"/>
                    <a:pt x="86" y="2"/>
                    <a:pt x="86" y="2"/>
                  </a:cubicBezTo>
                  <a:cubicBezTo>
                    <a:pt x="86" y="2"/>
                    <a:pt x="86" y="2"/>
                    <a:pt x="86" y="2"/>
                  </a:cubicBezTo>
                  <a:cubicBezTo>
                    <a:pt x="86" y="2"/>
                    <a:pt x="85" y="8"/>
                    <a:pt x="85" y="8"/>
                  </a:cubicBezTo>
                  <a:cubicBezTo>
                    <a:pt x="84" y="9"/>
                    <a:pt x="60" y="11"/>
                    <a:pt x="60" y="11"/>
                  </a:cubicBezTo>
                  <a:cubicBezTo>
                    <a:pt x="44" y="15"/>
                    <a:pt x="44" y="15"/>
                    <a:pt x="44" y="15"/>
                  </a:cubicBezTo>
                  <a:cubicBezTo>
                    <a:pt x="44" y="15"/>
                    <a:pt x="44" y="15"/>
                    <a:pt x="44" y="15"/>
                  </a:cubicBezTo>
                  <a:cubicBezTo>
                    <a:pt x="44" y="15"/>
                    <a:pt x="38" y="22"/>
                    <a:pt x="38" y="22"/>
                  </a:cubicBezTo>
                  <a:cubicBezTo>
                    <a:pt x="38" y="22"/>
                    <a:pt x="35" y="21"/>
                    <a:pt x="34" y="21"/>
                  </a:cubicBezTo>
                  <a:cubicBezTo>
                    <a:pt x="34" y="20"/>
                    <a:pt x="33" y="14"/>
                    <a:pt x="33" y="14"/>
                  </a:cubicBezTo>
                  <a:cubicBezTo>
                    <a:pt x="33" y="13"/>
                    <a:pt x="33" y="13"/>
                    <a:pt x="33" y="13"/>
                  </a:cubicBezTo>
                  <a:cubicBezTo>
                    <a:pt x="33" y="13"/>
                    <a:pt x="26" y="12"/>
                    <a:pt x="26" y="12"/>
                  </a:cubicBezTo>
                  <a:cubicBezTo>
                    <a:pt x="26" y="12"/>
                    <a:pt x="20" y="5"/>
                    <a:pt x="20" y="5"/>
                  </a:cubicBezTo>
                  <a:cubicBezTo>
                    <a:pt x="20" y="4"/>
                    <a:pt x="20" y="4"/>
                    <a:pt x="19" y="4"/>
                  </a:cubicBezTo>
                  <a:cubicBezTo>
                    <a:pt x="14" y="5"/>
                    <a:pt x="14" y="5"/>
                    <a:pt x="14" y="5"/>
                  </a:cubicBezTo>
                  <a:cubicBezTo>
                    <a:pt x="14" y="5"/>
                    <a:pt x="14" y="5"/>
                    <a:pt x="14" y="5"/>
                  </a:cubicBezTo>
                  <a:cubicBezTo>
                    <a:pt x="9" y="10"/>
                    <a:pt x="9" y="10"/>
                    <a:pt x="9" y="10"/>
                  </a:cubicBezTo>
                  <a:cubicBezTo>
                    <a:pt x="9" y="10"/>
                    <a:pt x="9" y="10"/>
                    <a:pt x="9" y="10"/>
                  </a:cubicBezTo>
                  <a:cubicBezTo>
                    <a:pt x="9" y="10"/>
                    <a:pt x="9" y="10"/>
                    <a:pt x="9" y="10"/>
                  </a:cubicBezTo>
                  <a:cubicBezTo>
                    <a:pt x="9" y="10"/>
                    <a:pt x="14" y="20"/>
                    <a:pt x="14" y="20"/>
                  </a:cubicBezTo>
                  <a:cubicBezTo>
                    <a:pt x="14" y="21"/>
                    <a:pt x="10" y="22"/>
                    <a:pt x="10" y="22"/>
                  </a:cubicBezTo>
                  <a:cubicBezTo>
                    <a:pt x="10" y="22"/>
                    <a:pt x="10" y="22"/>
                    <a:pt x="10" y="22"/>
                  </a:cubicBezTo>
                  <a:cubicBezTo>
                    <a:pt x="1" y="33"/>
                    <a:pt x="1" y="33"/>
                    <a:pt x="1" y="33"/>
                  </a:cubicBezTo>
                  <a:cubicBezTo>
                    <a:pt x="0" y="33"/>
                    <a:pt x="0" y="33"/>
                    <a:pt x="0" y="33"/>
                  </a:cubicBezTo>
                  <a:cubicBezTo>
                    <a:pt x="0" y="33"/>
                    <a:pt x="2" y="60"/>
                    <a:pt x="2" y="60"/>
                  </a:cubicBezTo>
                  <a:cubicBezTo>
                    <a:pt x="2" y="60"/>
                    <a:pt x="2" y="60"/>
                    <a:pt x="2" y="60"/>
                  </a:cubicBezTo>
                  <a:cubicBezTo>
                    <a:pt x="8" y="61"/>
                    <a:pt x="8" y="61"/>
                    <a:pt x="8" y="61"/>
                  </a:cubicBezTo>
                  <a:cubicBezTo>
                    <a:pt x="8" y="61"/>
                    <a:pt x="8" y="61"/>
                    <a:pt x="8" y="61"/>
                  </a:cubicBezTo>
                  <a:cubicBezTo>
                    <a:pt x="8" y="61"/>
                    <a:pt x="15" y="58"/>
                    <a:pt x="16" y="58"/>
                  </a:cubicBezTo>
                  <a:cubicBezTo>
                    <a:pt x="16" y="58"/>
                    <a:pt x="18" y="61"/>
                    <a:pt x="18" y="61"/>
                  </a:cubicBezTo>
                  <a:cubicBezTo>
                    <a:pt x="18" y="62"/>
                    <a:pt x="12" y="72"/>
                    <a:pt x="12" y="72"/>
                  </a:cubicBezTo>
                  <a:cubicBezTo>
                    <a:pt x="12" y="72"/>
                    <a:pt x="12" y="72"/>
                    <a:pt x="12" y="73"/>
                  </a:cubicBezTo>
                  <a:cubicBezTo>
                    <a:pt x="12" y="73"/>
                    <a:pt x="12" y="73"/>
                    <a:pt x="12" y="73"/>
                  </a:cubicBezTo>
                  <a:cubicBezTo>
                    <a:pt x="12" y="73"/>
                    <a:pt x="12" y="73"/>
                    <a:pt x="12" y="73"/>
                  </a:cubicBezTo>
                  <a:cubicBezTo>
                    <a:pt x="12" y="73"/>
                    <a:pt x="27" y="73"/>
                    <a:pt x="27" y="73"/>
                  </a:cubicBezTo>
                  <a:cubicBezTo>
                    <a:pt x="28" y="74"/>
                    <a:pt x="33" y="85"/>
                    <a:pt x="33" y="85"/>
                  </a:cubicBezTo>
                  <a:cubicBezTo>
                    <a:pt x="33" y="85"/>
                    <a:pt x="33" y="85"/>
                    <a:pt x="33" y="85"/>
                  </a:cubicBezTo>
                  <a:cubicBezTo>
                    <a:pt x="33" y="85"/>
                    <a:pt x="42" y="86"/>
                    <a:pt x="42" y="86"/>
                  </a:cubicBezTo>
                  <a:cubicBezTo>
                    <a:pt x="42" y="87"/>
                    <a:pt x="44" y="110"/>
                    <a:pt x="44" y="110"/>
                  </a:cubicBezTo>
                  <a:cubicBezTo>
                    <a:pt x="44" y="110"/>
                    <a:pt x="44" y="110"/>
                    <a:pt x="44" y="110"/>
                  </a:cubicBezTo>
                  <a:cubicBezTo>
                    <a:pt x="44" y="110"/>
                    <a:pt x="44" y="110"/>
                    <a:pt x="44" y="110"/>
                  </a:cubicBezTo>
                  <a:cubicBezTo>
                    <a:pt x="57" y="102"/>
                    <a:pt x="57" y="102"/>
                    <a:pt x="57" y="102"/>
                  </a:cubicBezTo>
                  <a:cubicBezTo>
                    <a:pt x="66" y="92"/>
                    <a:pt x="66" y="92"/>
                    <a:pt x="66" y="92"/>
                  </a:cubicBezTo>
                  <a:cubicBezTo>
                    <a:pt x="74" y="84"/>
                    <a:pt x="74" y="84"/>
                    <a:pt x="74" y="84"/>
                  </a:cubicBezTo>
                  <a:cubicBezTo>
                    <a:pt x="74" y="84"/>
                    <a:pt x="78" y="82"/>
                    <a:pt x="78" y="82"/>
                  </a:cubicBezTo>
                  <a:cubicBezTo>
                    <a:pt x="79" y="82"/>
                    <a:pt x="90" y="81"/>
                    <a:pt x="90" y="81"/>
                  </a:cubicBezTo>
                  <a:cubicBezTo>
                    <a:pt x="90" y="81"/>
                    <a:pt x="91" y="81"/>
                    <a:pt x="91" y="80"/>
                  </a:cubicBezTo>
                  <a:cubicBezTo>
                    <a:pt x="91" y="80"/>
                    <a:pt x="91" y="78"/>
                    <a:pt x="91" y="78"/>
                  </a:cubicBezTo>
                  <a:cubicBezTo>
                    <a:pt x="91" y="78"/>
                    <a:pt x="102" y="71"/>
                    <a:pt x="102" y="71"/>
                  </a:cubicBezTo>
                  <a:cubicBezTo>
                    <a:pt x="102" y="70"/>
                    <a:pt x="102" y="70"/>
                    <a:pt x="102" y="70"/>
                  </a:cubicBezTo>
                  <a:cubicBezTo>
                    <a:pt x="102" y="70"/>
                    <a:pt x="102" y="70"/>
                    <a:pt x="102" y="70"/>
                  </a:cubicBezTo>
                  <a:cubicBezTo>
                    <a:pt x="102" y="70"/>
                    <a:pt x="96" y="44"/>
                    <a:pt x="96" y="44"/>
                  </a:cubicBezTo>
                  <a:cubicBezTo>
                    <a:pt x="97" y="44"/>
                    <a:pt x="103" y="44"/>
                    <a:pt x="103" y="44"/>
                  </a:cubicBezTo>
                  <a:cubicBezTo>
                    <a:pt x="103" y="44"/>
                    <a:pt x="103" y="44"/>
                    <a:pt x="103" y="44"/>
                  </a:cubicBezTo>
                  <a:cubicBezTo>
                    <a:pt x="124" y="23"/>
                    <a:pt x="124" y="23"/>
                    <a:pt x="124" y="23"/>
                  </a:cubicBezTo>
                  <a:cubicBezTo>
                    <a:pt x="124" y="23"/>
                    <a:pt x="124" y="23"/>
                    <a:pt x="124" y="23"/>
                  </a:cubicBezTo>
                  <a:cubicBezTo>
                    <a:pt x="124" y="23"/>
                    <a:pt x="124" y="23"/>
                    <a:pt x="124" y="23"/>
                  </a:cubicBezTo>
                  <a:cubicBezTo>
                    <a:pt x="122" y="18"/>
                    <a:pt x="120" y="14"/>
                    <a:pt x="120" y="13"/>
                  </a:cubicBezTo>
                  <a:cubicBezTo>
                    <a:pt x="118" y="7"/>
                    <a:pt x="117" y="6"/>
                    <a:pt x="114" y="6"/>
                  </a:cubicBezTo>
                  <a:cubicBezTo>
                    <a:pt x="111" y="5"/>
                    <a:pt x="106" y="4"/>
                    <a:pt x="103" y="2"/>
                  </a:cubicBezTo>
                  <a:cubicBezTo>
                    <a:pt x="103" y="2"/>
                    <a:pt x="102" y="1"/>
                    <a:pt x="102" y="1"/>
                  </a:cubicBezTo>
                  <a:cubicBezTo>
                    <a:pt x="102" y="1"/>
                    <a:pt x="102" y="1"/>
                    <a:pt x="102" y="1"/>
                  </a:cubicBezTo>
                  <a:cubicBezTo>
                    <a:pt x="102" y="0"/>
                    <a:pt x="102" y="1"/>
                    <a:pt x="102" y="1"/>
                  </a:cubicBezTo>
                  <a:close/>
                  <a:moveTo>
                    <a:pt x="93" y="8"/>
                  </a:moveTo>
                  <a:cubicBezTo>
                    <a:pt x="93" y="8"/>
                    <a:pt x="101" y="2"/>
                    <a:pt x="102" y="1"/>
                  </a:cubicBezTo>
                  <a:cubicBezTo>
                    <a:pt x="102" y="2"/>
                    <a:pt x="103" y="2"/>
                    <a:pt x="103" y="3"/>
                  </a:cubicBezTo>
                  <a:cubicBezTo>
                    <a:pt x="106" y="4"/>
                    <a:pt x="111" y="6"/>
                    <a:pt x="114" y="6"/>
                  </a:cubicBezTo>
                  <a:cubicBezTo>
                    <a:pt x="117" y="7"/>
                    <a:pt x="117" y="7"/>
                    <a:pt x="119" y="13"/>
                  </a:cubicBezTo>
                  <a:cubicBezTo>
                    <a:pt x="120" y="15"/>
                    <a:pt x="121" y="18"/>
                    <a:pt x="123" y="23"/>
                  </a:cubicBezTo>
                  <a:cubicBezTo>
                    <a:pt x="123" y="23"/>
                    <a:pt x="103" y="43"/>
                    <a:pt x="103" y="43"/>
                  </a:cubicBezTo>
                  <a:cubicBezTo>
                    <a:pt x="103" y="43"/>
                    <a:pt x="96" y="43"/>
                    <a:pt x="96" y="43"/>
                  </a:cubicBezTo>
                  <a:cubicBezTo>
                    <a:pt x="96" y="43"/>
                    <a:pt x="96" y="43"/>
                    <a:pt x="96" y="43"/>
                  </a:cubicBezTo>
                  <a:cubicBezTo>
                    <a:pt x="96" y="43"/>
                    <a:pt x="96" y="43"/>
                    <a:pt x="96" y="43"/>
                  </a:cubicBezTo>
                  <a:cubicBezTo>
                    <a:pt x="96" y="43"/>
                    <a:pt x="96" y="44"/>
                    <a:pt x="96" y="44"/>
                  </a:cubicBezTo>
                  <a:cubicBezTo>
                    <a:pt x="96" y="44"/>
                    <a:pt x="101" y="70"/>
                    <a:pt x="101" y="70"/>
                  </a:cubicBezTo>
                  <a:cubicBezTo>
                    <a:pt x="101" y="70"/>
                    <a:pt x="90" y="77"/>
                    <a:pt x="90" y="77"/>
                  </a:cubicBezTo>
                  <a:cubicBezTo>
                    <a:pt x="90" y="78"/>
                    <a:pt x="90" y="78"/>
                    <a:pt x="90" y="78"/>
                  </a:cubicBezTo>
                  <a:cubicBezTo>
                    <a:pt x="90" y="78"/>
                    <a:pt x="90" y="80"/>
                    <a:pt x="90" y="80"/>
                  </a:cubicBezTo>
                  <a:cubicBezTo>
                    <a:pt x="89" y="80"/>
                    <a:pt x="78" y="81"/>
                    <a:pt x="78" y="81"/>
                  </a:cubicBezTo>
                  <a:cubicBezTo>
                    <a:pt x="78" y="81"/>
                    <a:pt x="78" y="81"/>
                    <a:pt x="78" y="81"/>
                  </a:cubicBezTo>
                  <a:cubicBezTo>
                    <a:pt x="74" y="84"/>
                    <a:pt x="74" y="84"/>
                    <a:pt x="74" y="84"/>
                  </a:cubicBezTo>
                  <a:cubicBezTo>
                    <a:pt x="66" y="91"/>
                    <a:pt x="66" y="91"/>
                    <a:pt x="66" y="91"/>
                  </a:cubicBezTo>
                  <a:cubicBezTo>
                    <a:pt x="57" y="101"/>
                    <a:pt x="57" y="101"/>
                    <a:pt x="57" y="101"/>
                  </a:cubicBezTo>
                  <a:cubicBezTo>
                    <a:pt x="57" y="101"/>
                    <a:pt x="45" y="109"/>
                    <a:pt x="44" y="109"/>
                  </a:cubicBezTo>
                  <a:cubicBezTo>
                    <a:pt x="44" y="108"/>
                    <a:pt x="43" y="86"/>
                    <a:pt x="43" y="86"/>
                  </a:cubicBezTo>
                  <a:cubicBezTo>
                    <a:pt x="43" y="86"/>
                    <a:pt x="43" y="86"/>
                    <a:pt x="43" y="86"/>
                  </a:cubicBezTo>
                  <a:cubicBezTo>
                    <a:pt x="43" y="86"/>
                    <a:pt x="34" y="84"/>
                    <a:pt x="33" y="84"/>
                  </a:cubicBezTo>
                  <a:cubicBezTo>
                    <a:pt x="33" y="84"/>
                    <a:pt x="28" y="73"/>
                    <a:pt x="28" y="73"/>
                  </a:cubicBezTo>
                  <a:cubicBezTo>
                    <a:pt x="28" y="73"/>
                    <a:pt x="28" y="73"/>
                    <a:pt x="28" y="73"/>
                  </a:cubicBezTo>
                  <a:cubicBezTo>
                    <a:pt x="28" y="73"/>
                    <a:pt x="14" y="72"/>
                    <a:pt x="13" y="72"/>
                  </a:cubicBezTo>
                  <a:cubicBezTo>
                    <a:pt x="13" y="71"/>
                    <a:pt x="19" y="62"/>
                    <a:pt x="19" y="62"/>
                  </a:cubicBezTo>
                  <a:cubicBezTo>
                    <a:pt x="19" y="62"/>
                    <a:pt x="19" y="62"/>
                    <a:pt x="19" y="61"/>
                  </a:cubicBezTo>
                  <a:cubicBezTo>
                    <a:pt x="19" y="61"/>
                    <a:pt x="19" y="61"/>
                    <a:pt x="19" y="61"/>
                  </a:cubicBezTo>
                  <a:cubicBezTo>
                    <a:pt x="16" y="57"/>
                    <a:pt x="16" y="57"/>
                    <a:pt x="16" y="57"/>
                  </a:cubicBezTo>
                  <a:cubicBezTo>
                    <a:pt x="16" y="57"/>
                    <a:pt x="16" y="57"/>
                    <a:pt x="16" y="57"/>
                  </a:cubicBezTo>
                  <a:cubicBezTo>
                    <a:pt x="16" y="57"/>
                    <a:pt x="8" y="61"/>
                    <a:pt x="8" y="61"/>
                  </a:cubicBezTo>
                  <a:cubicBezTo>
                    <a:pt x="8" y="61"/>
                    <a:pt x="3" y="60"/>
                    <a:pt x="3" y="60"/>
                  </a:cubicBezTo>
                  <a:cubicBezTo>
                    <a:pt x="3" y="59"/>
                    <a:pt x="1" y="33"/>
                    <a:pt x="1" y="33"/>
                  </a:cubicBezTo>
                  <a:cubicBezTo>
                    <a:pt x="1" y="33"/>
                    <a:pt x="10" y="23"/>
                    <a:pt x="10" y="22"/>
                  </a:cubicBezTo>
                  <a:cubicBezTo>
                    <a:pt x="11" y="22"/>
                    <a:pt x="15" y="21"/>
                    <a:pt x="15" y="21"/>
                  </a:cubicBezTo>
                  <a:cubicBezTo>
                    <a:pt x="15" y="21"/>
                    <a:pt x="15" y="21"/>
                    <a:pt x="15" y="21"/>
                  </a:cubicBezTo>
                  <a:cubicBezTo>
                    <a:pt x="15" y="21"/>
                    <a:pt x="15" y="21"/>
                    <a:pt x="15" y="21"/>
                  </a:cubicBezTo>
                  <a:cubicBezTo>
                    <a:pt x="15" y="21"/>
                    <a:pt x="15" y="21"/>
                    <a:pt x="15" y="21"/>
                  </a:cubicBezTo>
                  <a:cubicBezTo>
                    <a:pt x="15" y="21"/>
                    <a:pt x="10" y="11"/>
                    <a:pt x="10" y="10"/>
                  </a:cubicBezTo>
                  <a:cubicBezTo>
                    <a:pt x="10" y="10"/>
                    <a:pt x="14" y="6"/>
                    <a:pt x="14" y="6"/>
                  </a:cubicBezTo>
                  <a:cubicBezTo>
                    <a:pt x="14" y="6"/>
                    <a:pt x="19" y="5"/>
                    <a:pt x="19" y="5"/>
                  </a:cubicBezTo>
                  <a:cubicBezTo>
                    <a:pt x="20" y="5"/>
                    <a:pt x="26" y="13"/>
                    <a:pt x="26" y="13"/>
                  </a:cubicBezTo>
                  <a:cubicBezTo>
                    <a:pt x="26" y="13"/>
                    <a:pt x="26" y="13"/>
                    <a:pt x="26" y="13"/>
                  </a:cubicBezTo>
                  <a:cubicBezTo>
                    <a:pt x="26" y="13"/>
                    <a:pt x="32" y="14"/>
                    <a:pt x="32" y="14"/>
                  </a:cubicBezTo>
                  <a:cubicBezTo>
                    <a:pt x="32" y="14"/>
                    <a:pt x="34" y="21"/>
                    <a:pt x="34" y="21"/>
                  </a:cubicBezTo>
                  <a:cubicBezTo>
                    <a:pt x="34" y="21"/>
                    <a:pt x="34" y="21"/>
                    <a:pt x="34" y="21"/>
                  </a:cubicBezTo>
                  <a:cubicBezTo>
                    <a:pt x="38" y="23"/>
                    <a:pt x="38" y="23"/>
                    <a:pt x="38" y="23"/>
                  </a:cubicBezTo>
                  <a:cubicBezTo>
                    <a:pt x="38" y="23"/>
                    <a:pt x="38" y="23"/>
                    <a:pt x="38" y="23"/>
                  </a:cubicBezTo>
                  <a:cubicBezTo>
                    <a:pt x="38" y="23"/>
                    <a:pt x="45" y="16"/>
                    <a:pt x="45" y="16"/>
                  </a:cubicBezTo>
                  <a:cubicBezTo>
                    <a:pt x="45" y="16"/>
                    <a:pt x="60" y="11"/>
                    <a:pt x="60" y="11"/>
                  </a:cubicBezTo>
                  <a:cubicBezTo>
                    <a:pt x="85" y="9"/>
                    <a:pt x="85" y="9"/>
                    <a:pt x="85" y="9"/>
                  </a:cubicBezTo>
                  <a:cubicBezTo>
                    <a:pt x="85" y="9"/>
                    <a:pt x="85" y="9"/>
                    <a:pt x="85" y="9"/>
                  </a:cubicBezTo>
                  <a:cubicBezTo>
                    <a:pt x="85" y="9"/>
                    <a:pt x="86" y="4"/>
                    <a:pt x="86" y="3"/>
                  </a:cubicBezTo>
                  <a:cubicBezTo>
                    <a:pt x="87" y="3"/>
                    <a:pt x="92" y="8"/>
                    <a:pt x="92" y="8"/>
                  </a:cubicBezTo>
                  <a:cubicBezTo>
                    <a:pt x="92" y="8"/>
                    <a:pt x="92" y="8"/>
                    <a:pt x="93" y="8"/>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3845" y="1756"/>
              <a:ext cx="559" cy="300"/>
            </a:xfrm>
            <a:custGeom>
              <a:avLst/>
              <a:gdLst>
                <a:gd name="T0" fmla="*/ 160 w 192"/>
                <a:gd name="T1" fmla="*/ 79 h 103"/>
                <a:gd name="T2" fmla="*/ 131 w 192"/>
                <a:gd name="T3" fmla="*/ 72 h 103"/>
                <a:gd name="T4" fmla="*/ 126 w 192"/>
                <a:gd name="T5" fmla="*/ 86 h 103"/>
                <a:gd name="T6" fmla="*/ 113 w 192"/>
                <a:gd name="T7" fmla="*/ 88 h 103"/>
                <a:gd name="T8" fmla="*/ 105 w 192"/>
                <a:gd name="T9" fmla="*/ 91 h 103"/>
                <a:gd name="T10" fmla="*/ 88 w 192"/>
                <a:gd name="T11" fmla="*/ 92 h 103"/>
                <a:gd name="T12" fmla="*/ 83 w 192"/>
                <a:gd name="T13" fmla="*/ 93 h 103"/>
                <a:gd name="T14" fmla="*/ 76 w 192"/>
                <a:gd name="T15" fmla="*/ 80 h 103"/>
                <a:gd name="T16" fmla="*/ 65 w 192"/>
                <a:gd name="T17" fmla="*/ 76 h 103"/>
                <a:gd name="T18" fmla="*/ 60 w 192"/>
                <a:gd name="T19" fmla="*/ 77 h 103"/>
                <a:gd name="T20" fmla="*/ 62 w 192"/>
                <a:gd name="T21" fmla="*/ 93 h 103"/>
                <a:gd name="T22" fmla="*/ 58 w 192"/>
                <a:gd name="T23" fmla="*/ 103 h 103"/>
                <a:gd name="T24" fmla="*/ 47 w 192"/>
                <a:gd name="T25" fmla="*/ 92 h 103"/>
                <a:gd name="T26" fmla="*/ 35 w 192"/>
                <a:gd name="T27" fmla="*/ 79 h 103"/>
                <a:gd name="T28" fmla="*/ 21 w 192"/>
                <a:gd name="T29" fmla="*/ 72 h 103"/>
                <a:gd name="T30" fmla="*/ 18 w 192"/>
                <a:gd name="T31" fmla="*/ 89 h 103"/>
                <a:gd name="T32" fmla="*/ 15 w 192"/>
                <a:gd name="T33" fmla="*/ 99 h 103"/>
                <a:gd name="T34" fmla="*/ 9 w 192"/>
                <a:gd name="T35" fmla="*/ 76 h 103"/>
                <a:gd name="T36" fmla="*/ 0 w 192"/>
                <a:gd name="T37" fmla="*/ 53 h 103"/>
                <a:gd name="T38" fmla="*/ 10 w 192"/>
                <a:gd name="T39" fmla="*/ 45 h 103"/>
                <a:gd name="T40" fmla="*/ 14 w 192"/>
                <a:gd name="T41" fmla="*/ 59 h 103"/>
                <a:gd name="T42" fmla="*/ 15 w 192"/>
                <a:gd name="T43" fmla="*/ 48 h 103"/>
                <a:gd name="T44" fmla="*/ 20 w 192"/>
                <a:gd name="T45" fmla="*/ 47 h 103"/>
                <a:gd name="T46" fmla="*/ 33 w 192"/>
                <a:gd name="T47" fmla="*/ 47 h 103"/>
                <a:gd name="T48" fmla="*/ 48 w 192"/>
                <a:gd name="T49" fmla="*/ 37 h 103"/>
                <a:gd name="T50" fmla="*/ 70 w 192"/>
                <a:gd name="T51" fmla="*/ 35 h 103"/>
                <a:gd name="T52" fmla="*/ 95 w 192"/>
                <a:gd name="T53" fmla="*/ 19 h 103"/>
                <a:gd name="T54" fmla="*/ 101 w 192"/>
                <a:gd name="T55" fmla="*/ 5 h 103"/>
                <a:gd name="T56" fmla="*/ 119 w 192"/>
                <a:gd name="T57" fmla="*/ 3 h 103"/>
                <a:gd name="T58" fmla="*/ 138 w 192"/>
                <a:gd name="T59" fmla="*/ 31 h 103"/>
                <a:gd name="T60" fmla="*/ 141 w 192"/>
                <a:gd name="T61" fmla="*/ 18 h 103"/>
                <a:gd name="T62" fmla="*/ 156 w 192"/>
                <a:gd name="T63" fmla="*/ 14 h 103"/>
                <a:gd name="T64" fmla="*/ 167 w 192"/>
                <a:gd name="T65" fmla="*/ 14 h 103"/>
                <a:gd name="T66" fmla="*/ 176 w 192"/>
                <a:gd name="T67" fmla="*/ 26 h 103"/>
                <a:gd name="T68" fmla="*/ 191 w 192"/>
                <a:gd name="T69" fmla="*/ 39 h 103"/>
                <a:gd name="T70" fmla="*/ 186 w 192"/>
                <a:gd name="T71" fmla="*/ 67 h 103"/>
                <a:gd name="T72" fmla="*/ 168 w 192"/>
                <a:gd name="T73"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03">
                  <a:moveTo>
                    <a:pt x="168" y="81"/>
                  </a:moveTo>
                  <a:cubicBezTo>
                    <a:pt x="166" y="80"/>
                    <a:pt x="162" y="79"/>
                    <a:pt x="160" y="79"/>
                  </a:cubicBezTo>
                  <a:cubicBezTo>
                    <a:pt x="157" y="78"/>
                    <a:pt x="148" y="78"/>
                    <a:pt x="144" y="75"/>
                  </a:cubicBezTo>
                  <a:cubicBezTo>
                    <a:pt x="141" y="73"/>
                    <a:pt x="131" y="72"/>
                    <a:pt x="131" y="72"/>
                  </a:cubicBezTo>
                  <a:cubicBezTo>
                    <a:pt x="131" y="72"/>
                    <a:pt x="129" y="74"/>
                    <a:pt x="129" y="79"/>
                  </a:cubicBezTo>
                  <a:cubicBezTo>
                    <a:pt x="129" y="83"/>
                    <a:pt x="128" y="86"/>
                    <a:pt x="126" y="86"/>
                  </a:cubicBezTo>
                  <a:cubicBezTo>
                    <a:pt x="124" y="86"/>
                    <a:pt x="117" y="84"/>
                    <a:pt x="117" y="84"/>
                  </a:cubicBezTo>
                  <a:cubicBezTo>
                    <a:pt x="113" y="88"/>
                    <a:pt x="113" y="88"/>
                    <a:pt x="113" y="88"/>
                  </a:cubicBezTo>
                  <a:cubicBezTo>
                    <a:pt x="113" y="88"/>
                    <a:pt x="107" y="86"/>
                    <a:pt x="107" y="86"/>
                  </a:cubicBezTo>
                  <a:cubicBezTo>
                    <a:pt x="106" y="86"/>
                    <a:pt x="105" y="91"/>
                    <a:pt x="105" y="91"/>
                  </a:cubicBezTo>
                  <a:cubicBezTo>
                    <a:pt x="105" y="91"/>
                    <a:pt x="95" y="96"/>
                    <a:pt x="93" y="95"/>
                  </a:cubicBezTo>
                  <a:cubicBezTo>
                    <a:pt x="91" y="95"/>
                    <a:pt x="88" y="93"/>
                    <a:pt x="88" y="92"/>
                  </a:cubicBezTo>
                  <a:cubicBezTo>
                    <a:pt x="88" y="92"/>
                    <a:pt x="89" y="86"/>
                    <a:pt x="87" y="86"/>
                  </a:cubicBezTo>
                  <a:cubicBezTo>
                    <a:pt x="85" y="87"/>
                    <a:pt x="85" y="93"/>
                    <a:pt x="83" y="93"/>
                  </a:cubicBezTo>
                  <a:cubicBezTo>
                    <a:pt x="81" y="93"/>
                    <a:pt x="79" y="89"/>
                    <a:pt x="77" y="87"/>
                  </a:cubicBezTo>
                  <a:cubicBezTo>
                    <a:pt x="76" y="85"/>
                    <a:pt x="76" y="80"/>
                    <a:pt x="76" y="80"/>
                  </a:cubicBezTo>
                  <a:cubicBezTo>
                    <a:pt x="75" y="80"/>
                    <a:pt x="70" y="82"/>
                    <a:pt x="70" y="81"/>
                  </a:cubicBezTo>
                  <a:cubicBezTo>
                    <a:pt x="69" y="81"/>
                    <a:pt x="67" y="78"/>
                    <a:pt x="65" y="76"/>
                  </a:cubicBezTo>
                  <a:cubicBezTo>
                    <a:pt x="64" y="74"/>
                    <a:pt x="64" y="71"/>
                    <a:pt x="64" y="71"/>
                  </a:cubicBezTo>
                  <a:cubicBezTo>
                    <a:pt x="64" y="71"/>
                    <a:pt x="59" y="73"/>
                    <a:pt x="60" y="77"/>
                  </a:cubicBezTo>
                  <a:cubicBezTo>
                    <a:pt x="61" y="82"/>
                    <a:pt x="65" y="86"/>
                    <a:pt x="65" y="86"/>
                  </a:cubicBezTo>
                  <a:cubicBezTo>
                    <a:pt x="65" y="86"/>
                    <a:pt x="62" y="91"/>
                    <a:pt x="62" y="93"/>
                  </a:cubicBezTo>
                  <a:cubicBezTo>
                    <a:pt x="62" y="94"/>
                    <a:pt x="62" y="97"/>
                    <a:pt x="61" y="98"/>
                  </a:cubicBezTo>
                  <a:cubicBezTo>
                    <a:pt x="61" y="100"/>
                    <a:pt x="58" y="103"/>
                    <a:pt x="58" y="103"/>
                  </a:cubicBezTo>
                  <a:cubicBezTo>
                    <a:pt x="57" y="103"/>
                    <a:pt x="54" y="99"/>
                    <a:pt x="51" y="98"/>
                  </a:cubicBezTo>
                  <a:cubicBezTo>
                    <a:pt x="49" y="96"/>
                    <a:pt x="47" y="94"/>
                    <a:pt x="47" y="92"/>
                  </a:cubicBezTo>
                  <a:cubicBezTo>
                    <a:pt x="46" y="90"/>
                    <a:pt x="43" y="86"/>
                    <a:pt x="41" y="84"/>
                  </a:cubicBezTo>
                  <a:cubicBezTo>
                    <a:pt x="40" y="83"/>
                    <a:pt x="37" y="82"/>
                    <a:pt x="35" y="79"/>
                  </a:cubicBezTo>
                  <a:cubicBezTo>
                    <a:pt x="32" y="76"/>
                    <a:pt x="30" y="73"/>
                    <a:pt x="29" y="71"/>
                  </a:cubicBezTo>
                  <a:cubicBezTo>
                    <a:pt x="27" y="68"/>
                    <a:pt x="23" y="70"/>
                    <a:pt x="21" y="72"/>
                  </a:cubicBezTo>
                  <a:cubicBezTo>
                    <a:pt x="19" y="73"/>
                    <a:pt x="16" y="76"/>
                    <a:pt x="15" y="80"/>
                  </a:cubicBezTo>
                  <a:cubicBezTo>
                    <a:pt x="15" y="83"/>
                    <a:pt x="18" y="86"/>
                    <a:pt x="18" y="89"/>
                  </a:cubicBezTo>
                  <a:cubicBezTo>
                    <a:pt x="18" y="91"/>
                    <a:pt x="21" y="91"/>
                    <a:pt x="20" y="95"/>
                  </a:cubicBezTo>
                  <a:cubicBezTo>
                    <a:pt x="19" y="99"/>
                    <a:pt x="17" y="102"/>
                    <a:pt x="15" y="99"/>
                  </a:cubicBezTo>
                  <a:cubicBezTo>
                    <a:pt x="12" y="96"/>
                    <a:pt x="13" y="94"/>
                    <a:pt x="12" y="89"/>
                  </a:cubicBezTo>
                  <a:cubicBezTo>
                    <a:pt x="11" y="84"/>
                    <a:pt x="11" y="79"/>
                    <a:pt x="9" y="76"/>
                  </a:cubicBezTo>
                  <a:cubicBezTo>
                    <a:pt x="6" y="73"/>
                    <a:pt x="0" y="65"/>
                    <a:pt x="0" y="61"/>
                  </a:cubicBezTo>
                  <a:cubicBezTo>
                    <a:pt x="1" y="57"/>
                    <a:pt x="0" y="56"/>
                    <a:pt x="0" y="53"/>
                  </a:cubicBezTo>
                  <a:cubicBezTo>
                    <a:pt x="0" y="50"/>
                    <a:pt x="2" y="50"/>
                    <a:pt x="3" y="47"/>
                  </a:cubicBezTo>
                  <a:cubicBezTo>
                    <a:pt x="4" y="45"/>
                    <a:pt x="9" y="43"/>
                    <a:pt x="10" y="45"/>
                  </a:cubicBezTo>
                  <a:cubicBezTo>
                    <a:pt x="11" y="47"/>
                    <a:pt x="13" y="48"/>
                    <a:pt x="12" y="52"/>
                  </a:cubicBezTo>
                  <a:cubicBezTo>
                    <a:pt x="11" y="56"/>
                    <a:pt x="12" y="60"/>
                    <a:pt x="14" y="59"/>
                  </a:cubicBezTo>
                  <a:cubicBezTo>
                    <a:pt x="17" y="57"/>
                    <a:pt x="16" y="53"/>
                    <a:pt x="16" y="50"/>
                  </a:cubicBezTo>
                  <a:cubicBezTo>
                    <a:pt x="16" y="49"/>
                    <a:pt x="15" y="48"/>
                    <a:pt x="15" y="48"/>
                  </a:cubicBezTo>
                  <a:cubicBezTo>
                    <a:pt x="17" y="48"/>
                    <a:pt x="17" y="48"/>
                    <a:pt x="17" y="48"/>
                  </a:cubicBezTo>
                  <a:cubicBezTo>
                    <a:pt x="20" y="47"/>
                    <a:pt x="20" y="47"/>
                    <a:pt x="20" y="47"/>
                  </a:cubicBezTo>
                  <a:cubicBezTo>
                    <a:pt x="25" y="42"/>
                    <a:pt x="25" y="42"/>
                    <a:pt x="25" y="42"/>
                  </a:cubicBezTo>
                  <a:cubicBezTo>
                    <a:pt x="33" y="47"/>
                    <a:pt x="33" y="47"/>
                    <a:pt x="33" y="47"/>
                  </a:cubicBezTo>
                  <a:cubicBezTo>
                    <a:pt x="47" y="46"/>
                    <a:pt x="47" y="46"/>
                    <a:pt x="47" y="46"/>
                  </a:cubicBezTo>
                  <a:cubicBezTo>
                    <a:pt x="48" y="37"/>
                    <a:pt x="48" y="37"/>
                    <a:pt x="48" y="37"/>
                  </a:cubicBezTo>
                  <a:cubicBezTo>
                    <a:pt x="65" y="35"/>
                    <a:pt x="65" y="35"/>
                    <a:pt x="65" y="35"/>
                  </a:cubicBezTo>
                  <a:cubicBezTo>
                    <a:pt x="70" y="35"/>
                    <a:pt x="70" y="35"/>
                    <a:pt x="70" y="35"/>
                  </a:cubicBezTo>
                  <a:cubicBezTo>
                    <a:pt x="81" y="15"/>
                    <a:pt x="81" y="15"/>
                    <a:pt x="81" y="15"/>
                  </a:cubicBezTo>
                  <a:cubicBezTo>
                    <a:pt x="95" y="19"/>
                    <a:pt x="95" y="19"/>
                    <a:pt x="95" y="19"/>
                  </a:cubicBezTo>
                  <a:cubicBezTo>
                    <a:pt x="99" y="12"/>
                    <a:pt x="99" y="12"/>
                    <a:pt x="99" y="12"/>
                  </a:cubicBezTo>
                  <a:cubicBezTo>
                    <a:pt x="101" y="5"/>
                    <a:pt x="101" y="5"/>
                    <a:pt x="101" y="5"/>
                  </a:cubicBezTo>
                  <a:cubicBezTo>
                    <a:pt x="110" y="0"/>
                    <a:pt x="110" y="0"/>
                    <a:pt x="110" y="0"/>
                  </a:cubicBezTo>
                  <a:cubicBezTo>
                    <a:pt x="119" y="3"/>
                    <a:pt x="119" y="3"/>
                    <a:pt x="119" y="3"/>
                  </a:cubicBezTo>
                  <a:cubicBezTo>
                    <a:pt x="131" y="24"/>
                    <a:pt x="131" y="24"/>
                    <a:pt x="131" y="24"/>
                  </a:cubicBezTo>
                  <a:cubicBezTo>
                    <a:pt x="138" y="31"/>
                    <a:pt x="138" y="31"/>
                    <a:pt x="138" y="31"/>
                  </a:cubicBezTo>
                  <a:cubicBezTo>
                    <a:pt x="141" y="25"/>
                    <a:pt x="141" y="25"/>
                    <a:pt x="141" y="25"/>
                  </a:cubicBezTo>
                  <a:cubicBezTo>
                    <a:pt x="141" y="18"/>
                    <a:pt x="141" y="18"/>
                    <a:pt x="141" y="18"/>
                  </a:cubicBezTo>
                  <a:cubicBezTo>
                    <a:pt x="150" y="13"/>
                    <a:pt x="150" y="13"/>
                    <a:pt x="150" y="13"/>
                  </a:cubicBezTo>
                  <a:cubicBezTo>
                    <a:pt x="156" y="14"/>
                    <a:pt x="156" y="14"/>
                    <a:pt x="156" y="14"/>
                  </a:cubicBezTo>
                  <a:cubicBezTo>
                    <a:pt x="164" y="10"/>
                    <a:pt x="164" y="10"/>
                    <a:pt x="164" y="10"/>
                  </a:cubicBezTo>
                  <a:cubicBezTo>
                    <a:pt x="167" y="14"/>
                    <a:pt x="167" y="14"/>
                    <a:pt x="167" y="14"/>
                  </a:cubicBezTo>
                  <a:cubicBezTo>
                    <a:pt x="160" y="26"/>
                    <a:pt x="160" y="26"/>
                    <a:pt x="160" y="26"/>
                  </a:cubicBezTo>
                  <a:cubicBezTo>
                    <a:pt x="176" y="26"/>
                    <a:pt x="176" y="26"/>
                    <a:pt x="176" y="26"/>
                  </a:cubicBezTo>
                  <a:cubicBezTo>
                    <a:pt x="181" y="37"/>
                    <a:pt x="181" y="37"/>
                    <a:pt x="181" y="37"/>
                  </a:cubicBezTo>
                  <a:cubicBezTo>
                    <a:pt x="191" y="39"/>
                    <a:pt x="191" y="39"/>
                    <a:pt x="191" y="39"/>
                  </a:cubicBezTo>
                  <a:cubicBezTo>
                    <a:pt x="192" y="63"/>
                    <a:pt x="192" y="63"/>
                    <a:pt x="192" y="63"/>
                  </a:cubicBezTo>
                  <a:cubicBezTo>
                    <a:pt x="186" y="67"/>
                    <a:pt x="186" y="67"/>
                    <a:pt x="186" y="67"/>
                  </a:cubicBezTo>
                  <a:cubicBezTo>
                    <a:pt x="173" y="68"/>
                    <a:pt x="173" y="68"/>
                    <a:pt x="173" y="68"/>
                  </a:cubicBezTo>
                  <a:lnTo>
                    <a:pt x="168" y="81"/>
                  </a:lnTo>
                  <a:close/>
                </a:path>
              </a:pathLst>
            </a:custGeom>
            <a:solidFill>
              <a:schemeClr val="accent1"/>
            </a:solid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noEditPoints="1"/>
            </p:cNvSpPr>
            <p:nvPr/>
          </p:nvSpPr>
          <p:spPr bwMode="auto">
            <a:xfrm>
              <a:off x="3845" y="1756"/>
              <a:ext cx="559" cy="300"/>
            </a:xfrm>
            <a:custGeom>
              <a:avLst/>
              <a:gdLst>
                <a:gd name="T0" fmla="*/ 99 w 192"/>
                <a:gd name="T1" fmla="*/ 12 h 103"/>
                <a:gd name="T2" fmla="*/ 69 w 192"/>
                <a:gd name="T3" fmla="*/ 35 h 103"/>
                <a:gd name="T4" fmla="*/ 46 w 192"/>
                <a:gd name="T5" fmla="*/ 46 h 103"/>
                <a:gd name="T6" fmla="*/ 19 w 192"/>
                <a:gd name="T7" fmla="*/ 47 h 103"/>
                <a:gd name="T8" fmla="*/ 15 w 192"/>
                <a:gd name="T9" fmla="*/ 48 h 103"/>
                <a:gd name="T10" fmla="*/ 13 w 192"/>
                <a:gd name="T11" fmla="*/ 59 h 103"/>
                <a:gd name="T12" fmla="*/ 8 w 192"/>
                <a:gd name="T13" fmla="*/ 44 h 103"/>
                <a:gd name="T14" fmla="*/ 0 w 192"/>
                <a:gd name="T15" fmla="*/ 55 h 103"/>
                <a:gd name="T16" fmla="*/ 12 w 192"/>
                <a:gd name="T17" fmla="*/ 89 h 103"/>
                <a:gd name="T18" fmla="*/ 17 w 192"/>
                <a:gd name="T19" fmla="*/ 101 h 103"/>
                <a:gd name="T20" fmla="*/ 17 w 192"/>
                <a:gd name="T21" fmla="*/ 85 h 103"/>
                <a:gd name="T22" fmla="*/ 28 w 192"/>
                <a:gd name="T23" fmla="*/ 71 h 103"/>
                <a:gd name="T24" fmla="*/ 41 w 192"/>
                <a:gd name="T25" fmla="*/ 85 h 103"/>
                <a:gd name="T26" fmla="*/ 58 w 192"/>
                <a:gd name="T27" fmla="*/ 103 h 103"/>
                <a:gd name="T28" fmla="*/ 65 w 192"/>
                <a:gd name="T29" fmla="*/ 86 h 103"/>
                <a:gd name="T30" fmla="*/ 60 w 192"/>
                <a:gd name="T31" fmla="*/ 77 h 103"/>
                <a:gd name="T32" fmla="*/ 76 w 192"/>
                <a:gd name="T33" fmla="*/ 80 h 103"/>
                <a:gd name="T34" fmla="*/ 83 w 192"/>
                <a:gd name="T35" fmla="*/ 93 h 103"/>
                <a:gd name="T36" fmla="*/ 88 w 192"/>
                <a:gd name="T37" fmla="*/ 92 h 103"/>
                <a:gd name="T38" fmla="*/ 106 w 192"/>
                <a:gd name="T39" fmla="*/ 91 h 103"/>
                <a:gd name="T40" fmla="*/ 117 w 192"/>
                <a:gd name="T41" fmla="*/ 85 h 103"/>
                <a:gd name="T42" fmla="*/ 131 w 192"/>
                <a:gd name="T43" fmla="*/ 73 h 103"/>
                <a:gd name="T44" fmla="*/ 160 w 192"/>
                <a:gd name="T45" fmla="*/ 79 h 103"/>
                <a:gd name="T46" fmla="*/ 173 w 192"/>
                <a:gd name="T47" fmla="*/ 68 h 103"/>
                <a:gd name="T48" fmla="*/ 192 w 192"/>
                <a:gd name="T49" fmla="*/ 63 h 103"/>
                <a:gd name="T50" fmla="*/ 176 w 192"/>
                <a:gd name="T51" fmla="*/ 26 h 103"/>
                <a:gd name="T52" fmla="*/ 167 w 192"/>
                <a:gd name="T53" fmla="*/ 14 h 103"/>
                <a:gd name="T54" fmla="*/ 156 w 192"/>
                <a:gd name="T55" fmla="*/ 14 h 103"/>
                <a:gd name="T56" fmla="*/ 141 w 192"/>
                <a:gd name="T57" fmla="*/ 18 h 103"/>
                <a:gd name="T58" fmla="*/ 119 w 192"/>
                <a:gd name="T59" fmla="*/ 3 h 103"/>
                <a:gd name="T60" fmla="*/ 110 w 192"/>
                <a:gd name="T61" fmla="*/ 0 h 103"/>
                <a:gd name="T62" fmla="*/ 138 w 192"/>
                <a:gd name="T63" fmla="*/ 31 h 103"/>
                <a:gd name="T64" fmla="*/ 142 w 192"/>
                <a:gd name="T65" fmla="*/ 18 h 103"/>
                <a:gd name="T66" fmla="*/ 164 w 192"/>
                <a:gd name="T67" fmla="*/ 11 h 103"/>
                <a:gd name="T68" fmla="*/ 160 w 192"/>
                <a:gd name="T69" fmla="*/ 26 h 103"/>
                <a:gd name="T70" fmla="*/ 181 w 192"/>
                <a:gd name="T71" fmla="*/ 38 h 103"/>
                <a:gd name="T72" fmla="*/ 173 w 192"/>
                <a:gd name="T73" fmla="*/ 68 h 103"/>
                <a:gd name="T74" fmla="*/ 160 w 192"/>
                <a:gd name="T75" fmla="*/ 78 h 103"/>
                <a:gd name="T76" fmla="*/ 130 w 192"/>
                <a:gd name="T77" fmla="*/ 72 h 103"/>
                <a:gd name="T78" fmla="*/ 117 w 192"/>
                <a:gd name="T79" fmla="*/ 84 h 103"/>
                <a:gd name="T80" fmla="*/ 105 w 192"/>
                <a:gd name="T81" fmla="*/ 90 h 103"/>
                <a:gd name="T82" fmla="*/ 87 w 192"/>
                <a:gd name="T83" fmla="*/ 86 h 103"/>
                <a:gd name="T84" fmla="*/ 78 w 192"/>
                <a:gd name="T85" fmla="*/ 87 h 103"/>
                <a:gd name="T86" fmla="*/ 70 w 192"/>
                <a:gd name="T87" fmla="*/ 81 h 103"/>
                <a:gd name="T88" fmla="*/ 64 w 192"/>
                <a:gd name="T89" fmla="*/ 71 h 103"/>
                <a:gd name="T90" fmla="*/ 62 w 192"/>
                <a:gd name="T91" fmla="*/ 93 h 103"/>
                <a:gd name="T92" fmla="*/ 55 w 192"/>
                <a:gd name="T93" fmla="*/ 100 h 103"/>
                <a:gd name="T94" fmla="*/ 40 w 192"/>
                <a:gd name="T95" fmla="*/ 83 h 103"/>
                <a:gd name="T96" fmla="*/ 27 w 192"/>
                <a:gd name="T97" fmla="*/ 69 h 103"/>
                <a:gd name="T98" fmla="*/ 18 w 192"/>
                <a:gd name="T99" fmla="*/ 89 h 103"/>
                <a:gd name="T100" fmla="*/ 15 w 192"/>
                <a:gd name="T101" fmla="*/ 99 h 103"/>
                <a:gd name="T102" fmla="*/ 9 w 192"/>
                <a:gd name="T103" fmla="*/ 76 h 103"/>
                <a:gd name="T104" fmla="*/ 0 w 192"/>
                <a:gd name="T105" fmla="*/ 53 h 103"/>
                <a:gd name="T106" fmla="*/ 10 w 192"/>
                <a:gd name="T107" fmla="*/ 45 h 103"/>
                <a:gd name="T108" fmla="*/ 14 w 192"/>
                <a:gd name="T109" fmla="*/ 59 h 103"/>
                <a:gd name="T110" fmla="*/ 16 w 192"/>
                <a:gd name="T111" fmla="*/ 48 h 103"/>
                <a:gd name="T112" fmla="*/ 25 w 192"/>
                <a:gd name="T113" fmla="*/ 42 h 103"/>
                <a:gd name="T114" fmla="*/ 47 w 192"/>
                <a:gd name="T115" fmla="*/ 46 h 103"/>
                <a:gd name="T116" fmla="*/ 70 w 192"/>
                <a:gd name="T117" fmla="*/ 36 h 103"/>
                <a:gd name="T118" fmla="*/ 100 w 192"/>
                <a:gd name="T119"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03">
                  <a:moveTo>
                    <a:pt x="110" y="0"/>
                  </a:moveTo>
                  <a:cubicBezTo>
                    <a:pt x="101" y="5"/>
                    <a:pt x="101" y="5"/>
                    <a:pt x="101" y="5"/>
                  </a:cubicBezTo>
                  <a:cubicBezTo>
                    <a:pt x="100" y="5"/>
                    <a:pt x="100" y="5"/>
                    <a:pt x="100" y="5"/>
                  </a:cubicBezTo>
                  <a:cubicBezTo>
                    <a:pt x="99" y="12"/>
                    <a:pt x="99" y="12"/>
                    <a:pt x="99" y="12"/>
                  </a:cubicBezTo>
                  <a:cubicBezTo>
                    <a:pt x="99" y="12"/>
                    <a:pt x="95" y="19"/>
                    <a:pt x="95" y="19"/>
                  </a:cubicBezTo>
                  <a:cubicBezTo>
                    <a:pt x="95" y="19"/>
                    <a:pt x="81" y="15"/>
                    <a:pt x="81" y="15"/>
                  </a:cubicBezTo>
                  <a:cubicBezTo>
                    <a:pt x="81" y="15"/>
                    <a:pt x="81" y="15"/>
                    <a:pt x="80" y="15"/>
                  </a:cubicBezTo>
                  <a:cubicBezTo>
                    <a:pt x="80" y="15"/>
                    <a:pt x="70" y="35"/>
                    <a:pt x="69" y="35"/>
                  </a:cubicBezTo>
                  <a:cubicBezTo>
                    <a:pt x="69" y="35"/>
                    <a:pt x="65" y="34"/>
                    <a:pt x="65" y="34"/>
                  </a:cubicBezTo>
                  <a:cubicBezTo>
                    <a:pt x="48" y="36"/>
                    <a:pt x="48" y="36"/>
                    <a:pt x="48" y="36"/>
                  </a:cubicBezTo>
                  <a:cubicBezTo>
                    <a:pt x="48" y="36"/>
                    <a:pt x="48" y="37"/>
                    <a:pt x="48" y="37"/>
                  </a:cubicBezTo>
                  <a:cubicBezTo>
                    <a:pt x="48" y="37"/>
                    <a:pt x="46" y="45"/>
                    <a:pt x="46" y="46"/>
                  </a:cubicBezTo>
                  <a:cubicBezTo>
                    <a:pt x="46" y="46"/>
                    <a:pt x="34" y="46"/>
                    <a:pt x="33" y="46"/>
                  </a:cubicBezTo>
                  <a:cubicBezTo>
                    <a:pt x="33" y="46"/>
                    <a:pt x="25" y="41"/>
                    <a:pt x="25" y="41"/>
                  </a:cubicBezTo>
                  <a:cubicBezTo>
                    <a:pt x="25" y="41"/>
                    <a:pt x="25" y="41"/>
                    <a:pt x="25" y="42"/>
                  </a:cubicBezTo>
                  <a:cubicBezTo>
                    <a:pt x="19" y="47"/>
                    <a:pt x="19" y="47"/>
                    <a:pt x="19" y="47"/>
                  </a:cubicBezTo>
                  <a:cubicBezTo>
                    <a:pt x="19" y="47"/>
                    <a:pt x="17" y="48"/>
                    <a:pt x="17" y="48"/>
                  </a:cubicBezTo>
                  <a:cubicBezTo>
                    <a:pt x="16" y="48"/>
                    <a:pt x="16" y="47"/>
                    <a:pt x="16" y="47"/>
                  </a:cubicBezTo>
                  <a:cubicBezTo>
                    <a:pt x="15" y="47"/>
                    <a:pt x="15" y="47"/>
                    <a:pt x="15" y="47"/>
                  </a:cubicBezTo>
                  <a:cubicBezTo>
                    <a:pt x="15" y="47"/>
                    <a:pt x="15" y="48"/>
                    <a:pt x="15" y="48"/>
                  </a:cubicBezTo>
                  <a:cubicBezTo>
                    <a:pt x="15" y="50"/>
                    <a:pt x="15" y="50"/>
                    <a:pt x="15" y="50"/>
                  </a:cubicBezTo>
                  <a:cubicBezTo>
                    <a:pt x="15" y="50"/>
                    <a:pt x="15" y="50"/>
                    <a:pt x="15" y="50"/>
                  </a:cubicBezTo>
                  <a:cubicBezTo>
                    <a:pt x="16" y="53"/>
                    <a:pt x="16" y="57"/>
                    <a:pt x="14" y="59"/>
                  </a:cubicBezTo>
                  <a:cubicBezTo>
                    <a:pt x="14" y="59"/>
                    <a:pt x="13" y="59"/>
                    <a:pt x="13" y="59"/>
                  </a:cubicBezTo>
                  <a:cubicBezTo>
                    <a:pt x="12" y="58"/>
                    <a:pt x="11" y="55"/>
                    <a:pt x="12" y="52"/>
                  </a:cubicBezTo>
                  <a:cubicBezTo>
                    <a:pt x="13" y="49"/>
                    <a:pt x="12" y="48"/>
                    <a:pt x="11" y="46"/>
                  </a:cubicBezTo>
                  <a:cubicBezTo>
                    <a:pt x="11" y="46"/>
                    <a:pt x="10" y="46"/>
                    <a:pt x="10" y="45"/>
                  </a:cubicBezTo>
                  <a:cubicBezTo>
                    <a:pt x="10" y="44"/>
                    <a:pt x="9" y="44"/>
                    <a:pt x="8" y="44"/>
                  </a:cubicBezTo>
                  <a:cubicBezTo>
                    <a:pt x="6" y="44"/>
                    <a:pt x="3" y="45"/>
                    <a:pt x="2" y="47"/>
                  </a:cubicBezTo>
                  <a:cubicBezTo>
                    <a:pt x="2" y="48"/>
                    <a:pt x="1" y="49"/>
                    <a:pt x="1" y="50"/>
                  </a:cubicBezTo>
                  <a:cubicBezTo>
                    <a:pt x="0" y="51"/>
                    <a:pt x="0" y="52"/>
                    <a:pt x="0" y="53"/>
                  </a:cubicBezTo>
                  <a:cubicBezTo>
                    <a:pt x="0" y="55"/>
                    <a:pt x="0" y="55"/>
                    <a:pt x="0" y="55"/>
                  </a:cubicBezTo>
                  <a:cubicBezTo>
                    <a:pt x="0" y="57"/>
                    <a:pt x="0" y="58"/>
                    <a:pt x="0" y="61"/>
                  </a:cubicBezTo>
                  <a:cubicBezTo>
                    <a:pt x="0" y="65"/>
                    <a:pt x="5" y="72"/>
                    <a:pt x="8" y="75"/>
                  </a:cubicBezTo>
                  <a:cubicBezTo>
                    <a:pt x="8" y="76"/>
                    <a:pt x="8" y="76"/>
                    <a:pt x="8" y="76"/>
                  </a:cubicBezTo>
                  <a:cubicBezTo>
                    <a:pt x="10" y="79"/>
                    <a:pt x="11" y="84"/>
                    <a:pt x="12" y="89"/>
                  </a:cubicBezTo>
                  <a:cubicBezTo>
                    <a:pt x="12" y="89"/>
                    <a:pt x="12" y="89"/>
                    <a:pt x="12" y="89"/>
                  </a:cubicBezTo>
                  <a:cubicBezTo>
                    <a:pt x="12" y="93"/>
                    <a:pt x="12" y="93"/>
                    <a:pt x="12" y="93"/>
                  </a:cubicBezTo>
                  <a:cubicBezTo>
                    <a:pt x="12" y="95"/>
                    <a:pt x="13" y="97"/>
                    <a:pt x="14" y="99"/>
                  </a:cubicBezTo>
                  <a:cubicBezTo>
                    <a:pt x="15" y="101"/>
                    <a:pt x="16" y="101"/>
                    <a:pt x="17" y="101"/>
                  </a:cubicBezTo>
                  <a:cubicBezTo>
                    <a:pt x="18" y="100"/>
                    <a:pt x="20" y="98"/>
                    <a:pt x="20" y="95"/>
                  </a:cubicBezTo>
                  <a:cubicBezTo>
                    <a:pt x="21" y="92"/>
                    <a:pt x="20" y="91"/>
                    <a:pt x="19" y="90"/>
                  </a:cubicBezTo>
                  <a:cubicBezTo>
                    <a:pt x="19" y="90"/>
                    <a:pt x="18" y="89"/>
                    <a:pt x="18" y="89"/>
                  </a:cubicBezTo>
                  <a:cubicBezTo>
                    <a:pt x="18" y="87"/>
                    <a:pt x="18" y="86"/>
                    <a:pt x="17" y="85"/>
                  </a:cubicBezTo>
                  <a:cubicBezTo>
                    <a:pt x="16" y="83"/>
                    <a:pt x="16" y="82"/>
                    <a:pt x="16" y="80"/>
                  </a:cubicBezTo>
                  <a:cubicBezTo>
                    <a:pt x="16" y="76"/>
                    <a:pt x="19" y="73"/>
                    <a:pt x="21" y="72"/>
                  </a:cubicBezTo>
                  <a:cubicBezTo>
                    <a:pt x="22" y="71"/>
                    <a:pt x="25" y="70"/>
                    <a:pt x="27" y="70"/>
                  </a:cubicBezTo>
                  <a:cubicBezTo>
                    <a:pt x="28" y="70"/>
                    <a:pt x="28" y="70"/>
                    <a:pt x="28" y="71"/>
                  </a:cubicBezTo>
                  <a:cubicBezTo>
                    <a:pt x="29" y="72"/>
                    <a:pt x="30" y="74"/>
                    <a:pt x="32" y="75"/>
                  </a:cubicBezTo>
                  <a:cubicBezTo>
                    <a:pt x="34" y="79"/>
                    <a:pt x="34" y="79"/>
                    <a:pt x="34" y="79"/>
                  </a:cubicBezTo>
                  <a:cubicBezTo>
                    <a:pt x="36" y="81"/>
                    <a:pt x="38" y="82"/>
                    <a:pt x="39" y="83"/>
                  </a:cubicBezTo>
                  <a:cubicBezTo>
                    <a:pt x="41" y="85"/>
                    <a:pt x="41" y="85"/>
                    <a:pt x="41" y="85"/>
                  </a:cubicBezTo>
                  <a:cubicBezTo>
                    <a:pt x="43" y="86"/>
                    <a:pt x="46" y="90"/>
                    <a:pt x="46" y="92"/>
                  </a:cubicBezTo>
                  <a:cubicBezTo>
                    <a:pt x="47" y="94"/>
                    <a:pt x="49" y="96"/>
                    <a:pt x="51" y="98"/>
                  </a:cubicBezTo>
                  <a:cubicBezTo>
                    <a:pt x="55" y="101"/>
                    <a:pt x="55" y="101"/>
                    <a:pt x="55" y="101"/>
                  </a:cubicBezTo>
                  <a:cubicBezTo>
                    <a:pt x="57" y="103"/>
                    <a:pt x="57" y="103"/>
                    <a:pt x="58" y="103"/>
                  </a:cubicBezTo>
                  <a:cubicBezTo>
                    <a:pt x="59" y="103"/>
                    <a:pt x="61" y="99"/>
                    <a:pt x="62" y="98"/>
                  </a:cubicBezTo>
                  <a:cubicBezTo>
                    <a:pt x="62" y="98"/>
                    <a:pt x="62" y="96"/>
                    <a:pt x="62" y="95"/>
                  </a:cubicBezTo>
                  <a:cubicBezTo>
                    <a:pt x="62" y="93"/>
                    <a:pt x="62" y="93"/>
                    <a:pt x="62" y="93"/>
                  </a:cubicBezTo>
                  <a:cubicBezTo>
                    <a:pt x="62" y="92"/>
                    <a:pt x="64" y="88"/>
                    <a:pt x="65" y="86"/>
                  </a:cubicBezTo>
                  <a:cubicBezTo>
                    <a:pt x="65" y="86"/>
                    <a:pt x="65" y="86"/>
                    <a:pt x="65" y="86"/>
                  </a:cubicBezTo>
                  <a:cubicBezTo>
                    <a:pt x="65" y="86"/>
                    <a:pt x="65" y="86"/>
                    <a:pt x="65" y="86"/>
                  </a:cubicBezTo>
                  <a:cubicBezTo>
                    <a:pt x="65" y="85"/>
                    <a:pt x="61" y="81"/>
                    <a:pt x="60" y="77"/>
                  </a:cubicBezTo>
                  <a:cubicBezTo>
                    <a:pt x="60" y="77"/>
                    <a:pt x="60" y="77"/>
                    <a:pt x="60" y="77"/>
                  </a:cubicBezTo>
                  <a:cubicBezTo>
                    <a:pt x="60" y="74"/>
                    <a:pt x="63" y="72"/>
                    <a:pt x="64" y="72"/>
                  </a:cubicBezTo>
                  <a:cubicBezTo>
                    <a:pt x="64" y="73"/>
                    <a:pt x="64" y="75"/>
                    <a:pt x="65" y="76"/>
                  </a:cubicBezTo>
                  <a:cubicBezTo>
                    <a:pt x="66" y="78"/>
                    <a:pt x="69" y="81"/>
                    <a:pt x="70" y="81"/>
                  </a:cubicBezTo>
                  <a:cubicBezTo>
                    <a:pt x="70" y="81"/>
                    <a:pt x="70" y="82"/>
                    <a:pt x="76" y="80"/>
                  </a:cubicBezTo>
                  <a:cubicBezTo>
                    <a:pt x="76" y="81"/>
                    <a:pt x="76" y="81"/>
                    <a:pt x="76" y="82"/>
                  </a:cubicBezTo>
                  <a:cubicBezTo>
                    <a:pt x="76" y="84"/>
                    <a:pt x="76" y="86"/>
                    <a:pt x="77" y="87"/>
                  </a:cubicBezTo>
                  <a:cubicBezTo>
                    <a:pt x="78" y="88"/>
                    <a:pt x="78" y="88"/>
                    <a:pt x="78" y="88"/>
                  </a:cubicBezTo>
                  <a:cubicBezTo>
                    <a:pt x="79" y="90"/>
                    <a:pt x="81" y="93"/>
                    <a:pt x="83" y="93"/>
                  </a:cubicBezTo>
                  <a:cubicBezTo>
                    <a:pt x="84" y="94"/>
                    <a:pt x="85" y="92"/>
                    <a:pt x="85" y="90"/>
                  </a:cubicBezTo>
                  <a:cubicBezTo>
                    <a:pt x="86" y="88"/>
                    <a:pt x="86" y="87"/>
                    <a:pt x="87" y="87"/>
                  </a:cubicBezTo>
                  <a:cubicBezTo>
                    <a:pt x="87" y="87"/>
                    <a:pt x="87" y="87"/>
                    <a:pt x="87" y="87"/>
                  </a:cubicBezTo>
                  <a:cubicBezTo>
                    <a:pt x="88" y="88"/>
                    <a:pt x="88" y="92"/>
                    <a:pt x="88" y="92"/>
                  </a:cubicBezTo>
                  <a:cubicBezTo>
                    <a:pt x="88" y="92"/>
                    <a:pt x="88" y="93"/>
                    <a:pt x="88" y="93"/>
                  </a:cubicBezTo>
                  <a:cubicBezTo>
                    <a:pt x="89" y="94"/>
                    <a:pt x="91" y="96"/>
                    <a:pt x="93" y="96"/>
                  </a:cubicBezTo>
                  <a:cubicBezTo>
                    <a:pt x="95" y="96"/>
                    <a:pt x="105" y="91"/>
                    <a:pt x="106" y="91"/>
                  </a:cubicBezTo>
                  <a:cubicBezTo>
                    <a:pt x="106" y="91"/>
                    <a:pt x="106" y="91"/>
                    <a:pt x="106" y="91"/>
                  </a:cubicBezTo>
                  <a:cubicBezTo>
                    <a:pt x="106" y="89"/>
                    <a:pt x="106" y="87"/>
                    <a:pt x="107" y="87"/>
                  </a:cubicBezTo>
                  <a:cubicBezTo>
                    <a:pt x="107" y="87"/>
                    <a:pt x="111" y="87"/>
                    <a:pt x="113" y="88"/>
                  </a:cubicBezTo>
                  <a:cubicBezTo>
                    <a:pt x="113" y="88"/>
                    <a:pt x="113" y="88"/>
                    <a:pt x="113" y="88"/>
                  </a:cubicBezTo>
                  <a:cubicBezTo>
                    <a:pt x="113" y="88"/>
                    <a:pt x="117" y="85"/>
                    <a:pt x="117" y="85"/>
                  </a:cubicBezTo>
                  <a:cubicBezTo>
                    <a:pt x="118" y="85"/>
                    <a:pt x="124" y="86"/>
                    <a:pt x="126" y="86"/>
                  </a:cubicBezTo>
                  <a:cubicBezTo>
                    <a:pt x="126" y="86"/>
                    <a:pt x="127" y="86"/>
                    <a:pt x="128" y="85"/>
                  </a:cubicBezTo>
                  <a:cubicBezTo>
                    <a:pt x="129" y="84"/>
                    <a:pt x="130" y="82"/>
                    <a:pt x="130" y="79"/>
                  </a:cubicBezTo>
                  <a:cubicBezTo>
                    <a:pt x="130" y="75"/>
                    <a:pt x="131" y="73"/>
                    <a:pt x="131" y="73"/>
                  </a:cubicBezTo>
                  <a:cubicBezTo>
                    <a:pt x="132" y="73"/>
                    <a:pt x="141" y="73"/>
                    <a:pt x="144" y="75"/>
                  </a:cubicBezTo>
                  <a:cubicBezTo>
                    <a:pt x="147" y="77"/>
                    <a:pt x="152" y="78"/>
                    <a:pt x="156" y="79"/>
                  </a:cubicBezTo>
                  <a:cubicBezTo>
                    <a:pt x="160" y="79"/>
                    <a:pt x="160" y="79"/>
                    <a:pt x="160" y="79"/>
                  </a:cubicBezTo>
                  <a:cubicBezTo>
                    <a:pt x="160" y="79"/>
                    <a:pt x="160" y="79"/>
                    <a:pt x="160" y="79"/>
                  </a:cubicBezTo>
                  <a:cubicBezTo>
                    <a:pt x="162" y="80"/>
                    <a:pt x="166" y="80"/>
                    <a:pt x="168" y="81"/>
                  </a:cubicBezTo>
                  <a:cubicBezTo>
                    <a:pt x="168" y="81"/>
                    <a:pt x="168" y="81"/>
                    <a:pt x="168" y="81"/>
                  </a:cubicBezTo>
                  <a:cubicBezTo>
                    <a:pt x="168" y="81"/>
                    <a:pt x="168" y="81"/>
                    <a:pt x="168" y="81"/>
                  </a:cubicBezTo>
                  <a:cubicBezTo>
                    <a:pt x="168" y="81"/>
                    <a:pt x="173" y="69"/>
                    <a:pt x="173" y="68"/>
                  </a:cubicBezTo>
                  <a:cubicBezTo>
                    <a:pt x="174" y="68"/>
                    <a:pt x="186" y="67"/>
                    <a:pt x="186" y="67"/>
                  </a:cubicBezTo>
                  <a:cubicBezTo>
                    <a:pt x="186" y="67"/>
                    <a:pt x="186" y="67"/>
                    <a:pt x="186" y="67"/>
                  </a:cubicBezTo>
                  <a:cubicBezTo>
                    <a:pt x="192" y="63"/>
                    <a:pt x="192" y="63"/>
                    <a:pt x="192" y="63"/>
                  </a:cubicBezTo>
                  <a:cubicBezTo>
                    <a:pt x="192" y="63"/>
                    <a:pt x="192" y="63"/>
                    <a:pt x="192" y="63"/>
                  </a:cubicBezTo>
                  <a:cubicBezTo>
                    <a:pt x="192" y="63"/>
                    <a:pt x="191" y="39"/>
                    <a:pt x="191" y="39"/>
                  </a:cubicBezTo>
                  <a:cubicBezTo>
                    <a:pt x="191" y="39"/>
                    <a:pt x="191" y="39"/>
                    <a:pt x="191" y="39"/>
                  </a:cubicBezTo>
                  <a:cubicBezTo>
                    <a:pt x="191" y="39"/>
                    <a:pt x="182" y="37"/>
                    <a:pt x="181" y="37"/>
                  </a:cubicBezTo>
                  <a:cubicBezTo>
                    <a:pt x="181" y="37"/>
                    <a:pt x="176" y="26"/>
                    <a:pt x="176" y="26"/>
                  </a:cubicBezTo>
                  <a:cubicBezTo>
                    <a:pt x="176" y="26"/>
                    <a:pt x="176" y="26"/>
                    <a:pt x="176" y="26"/>
                  </a:cubicBezTo>
                  <a:cubicBezTo>
                    <a:pt x="176" y="26"/>
                    <a:pt x="162" y="25"/>
                    <a:pt x="161" y="25"/>
                  </a:cubicBezTo>
                  <a:cubicBezTo>
                    <a:pt x="161" y="24"/>
                    <a:pt x="167" y="15"/>
                    <a:pt x="167" y="15"/>
                  </a:cubicBezTo>
                  <a:cubicBezTo>
                    <a:pt x="167" y="15"/>
                    <a:pt x="167" y="15"/>
                    <a:pt x="167" y="14"/>
                  </a:cubicBezTo>
                  <a:cubicBezTo>
                    <a:pt x="167" y="14"/>
                    <a:pt x="167" y="14"/>
                    <a:pt x="167" y="14"/>
                  </a:cubicBezTo>
                  <a:cubicBezTo>
                    <a:pt x="164" y="10"/>
                    <a:pt x="164" y="10"/>
                    <a:pt x="164" y="10"/>
                  </a:cubicBezTo>
                  <a:cubicBezTo>
                    <a:pt x="164" y="10"/>
                    <a:pt x="164" y="10"/>
                    <a:pt x="164" y="10"/>
                  </a:cubicBezTo>
                  <a:cubicBezTo>
                    <a:pt x="164" y="10"/>
                    <a:pt x="156" y="14"/>
                    <a:pt x="156" y="14"/>
                  </a:cubicBezTo>
                  <a:cubicBezTo>
                    <a:pt x="156" y="14"/>
                    <a:pt x="150" y="13"/>
                    <a:pt x="150" y="13"/>
                  </a:cubicBezTo>
                  <a:cubicBezTo>
                    <a:pt x="150" y="13"/>
                    <a:pt x="150" y="13"/>
                    <a:pt x="150" y="13"/>
                  </a:cubicBezTo>
                  <a:cubicBezTo>
                    <a:pt x="141" y="18"/>
                    <a:pt x="141" y="18"/>
                    <a:pt x="141" y="18"/>
                  </a:cubicBezTo>
                  <a:cubicBezTo>
                    <a:pt x="141" y="18"/>
                    <a:pt x="141" y="18"/>
                    <a:pt x="141" y="18"/>
                  </a:cubicBezTo>
                  <a:cubicBezTo>
                    <a:pt x="141" y="18"/>
                    <a:pt x="141" y="25"/>
                    <a:pt x="141" y="25"/>
                  </a:cubicBezTo>
                  <a:cubicBezTo>
                    <a:pt x="141" y="25"/>
                    <a:pt x="138" y="30"/>
                    <a:pt x="138" y="30"/>
                  </a:cubicBezTo>
                  <a:cubicBezTo>
                    <a:pt x="137" y="30"/>
                    <a:pt x="131" y="24"/>
                    <a:pt x="131" y="24"/>
                  </a:cubicBezTo>
                  <a:cubicBezTo>
                    <a:pt x="119" y="3"/>
                    <a:pt x="119" y="3"/>
                    <a:pt x="119" y="3"/>
                  </a:cubicBezTo>
                  <a:cubicBezTo>
                    <a:pt x="119" y="3"/>
                    <a:pt x="119" y="3"/>
                    <a:pt x="119" y="3"/>
                  </a:cubicBezTo>
                  <a:cubicBezTo>
                    <a:pt x="110" y="0"/>
                    <a:pt x="110" y="0"/>
                    <a:pt x="110" y="0"/>
                  </a:cubicBezTo>
                  <a:cubicBezTo>
                    <a:pt x="110" y="0"/>
                    <a:pt x="110" y="0"/>
                    <a:pt x="110" y="0"/>
                  </a:cubicBezTo>
                  <a:close/>
                  <a:moveTo>
                    <a:pt x="110" y="0"/>
                  </a:moveTo>
                  <a:cubicBezTo>
                    <a:pt x="110" y="0"/>
                    <a:pt x="119" y="3"/>
                    <a:pt x="119" y="3"/>
                  </a:cubicBezTo>
                  <a:cubicBezTo>
                    <a:pt x="119" y="4"/>
                    <a:pt x="130" y="25"/>
                    <a:pt x="130" y="25"/>
                  </a:cubicBezTo>
                  <a:cubicBezTo>
                    <a:pt x="138" y="31"/>
                    <a:pt x="138" y="31"/>
                    <a:pt x="138" y="31"/>
                  </a:cubicBezTo>
                  <a:cubicBezTo>
                    <a:pt x="138" y="31"/>
                    <a:pt x="138" y="31"/>
                    <a:pt x="138" y="31"/>
                  </a:cubicBezTo>
                  <a:cubicBezTo>
                    <a:pt x="138" y="31"/>
                    <a:pt x="138" y="31"/>
                    <a:pt x="138" y="31"/>
                  </a:cubicBezTo>
                  <a:cubicBezTo>
                    <a:pt x="142" y="25"/>
                    <a:pt x="142" y="25"/>
                    <a:pt x="142" y="25"/>
                  </a:cubicBezTo>
                  <a:cubicBezTo>
                    <a:pt x="142" y="25"/>
                    <a:pt x="142" y="25"/>
                    <a:pt x="142" y="25"/>
                  </a:cubicBezTo>
                  <a:cubicBezTo>
                    <a:pt x="142" y="25"/>
                    <a:pt x="142" y="18"/>
                    <a:pt x="142" y="18"/>
                  </a:cubicBezTo>
                  <a:cubicBezTo>
                    <a:pt x="142" y="18"/>
                    <a:pt x="150" y="13"/>
                    <a:pt x="150" y="13"/>
                  </a:cubicBezTo>
                  <a:cubicBezTo>
                    <a:pt x="150" y="13"/>
                    <a:pt x="156" y="14"/>
                    <a:pt x="156" y="14"/>
                  </a:cubicBezTo>
                  <a:cubicBezTo>
                    <a:pt x="156" y="14"/>
                    <a:pt x="156" y="14"/>
                    <a:pt x="156" y="14"/>
                  </a:cubicBezTo>
                  <a:cubicBezTo>
                    <a:pt x="156" y="14"/>
                    <a:pt x="163" y="11"/>
                    <a:pt x="164" y="11"/>
                  </a:cubicBezTo>
                  <a:cubicBezTo>
                    <a:pt x="164" y="11"/>
                    <a:pt x="166" y="14"/>
                    <a:pt x="166" y="14"/>
                  </a:cubicBezTo>
                  <a:cubicBezTo>
                    <a:pt x="166" y="15"/>
                    <a:pt x="160" y="25"/>
                    <a:pt x="160" y="25"/>
                  </a:cubicBezTo>
                  <a:cubicBezTo>
                    <a:pt x="160" y="25"/>
                    <a:pt x="160" y="25"/>
                    <a:pt x="160" y="26"/>
                  </a:cubicBezTo>
                  <a:cubicBezTo>
                    <a:pt x="160" y="26"/>
                    <a:pt x="160" y="26"/>
                    <a:pt x="160" y="26"/>
                  </a:cubicBezTo>
                  <a:cubicBezTo>
                    <a:pt x="160" y="26"/>
                    <a:pt x="160" y="26"/>
                    <a:pt x="160" y="26"/>
                  </a:cubicBezTo>
                  <a:cubicBezTo>
                    <a:pt x="160" y="26"/>
                    <a:pt x="175" y="26"/>
                    <a:pt x="175" y="26"/>
                  </a:cubicBezTo>
                  <a:cubicBezTo>
                    <a:pt x="176" y="27"/>
                    <a:pt x="181" y="38"/>
                    <a:pt x="181" y="38"/>
                  </a:cubicBezTo>
                  <a:cubicBezTo>
                    <a:pt x="181" y="38"/>
                    <a:pt x="181" y="38"/>
                    <a:pt x="181" y="38"/>
                  </a:cubicBezTo>
                  <a:cubicBezTo>
                    <a:pt x="181" y="38"/>
                    <a:pt x="190" y="39"/>
                    <a:pt x="190" y="39"/>
                  </a:cubicBezTo>
                  <a:cubicBezTo>
                    <a:pt x="190" y="40"/>
                    <a:pt x="192" y="63"/>
                    <a:pt x="192" y="63"/>
                  </a:cubicBezTo>
                  <a:cubicBezTo>
                    <a:pt x="191" y="63"/>
                    <a:pt x="186" y="66"/>
                    <a:pt x="186" y="67"/>
                  </a:cubicBezTo>
                  <a:cubicBezTo>
                    <a:pt x="186" y="67"/>
                    <a:pt x="173" y="68"/>
                    <a:pt x="173" y="68"/>
                  </a:cubicBezTo>
                  <a:cubicBezTo>
                    <a:pt x="173" y="68"/>
                    <a:pt x="173" y="68"/>
                    <a:pt x="173" y="68"/>
                  </a:cubicBezTo>
                  <a:cubicBezTo>
                    <a:pt x="173" y="68"/>
                    <a:pt x="168" y="80"/>
                    <a:pt x="168" y="81"/>
                  </a:cubicBezTo>
                  <a:cubicBezTo>
                    <a:pt x="166" y="80"/>
                    <a:pt x="162" y="79"/>
                    <a:pt x="160" y="79"/>
                  </a:cubicBezTo>
                  <a:cubicBezTo>
                    <a:pt x="160" y="78"/>
                    <a:pt x="160" y="78"/>
                    <a:pt x="160" y="78"/>
                  </a:cubicBezTo>
                  <a:cubicBezTo>
                    <a:pt x="160" y="78"/>
                    <a:pt x="156" y="78"/>
                    <a:pt x="156" y="78"/>
                  </a:cubicBezTo>
                  <a:cubicBezTo>
                    <a:pt x="153" y="77"/>
                    <a:pt x="147" y="77"/>
                    <a:pt x="145" y="75"/>
                  </a:cubicBezTo>
                  <a:cubicBezTo>
                    <a:pt x="141" y="72"/>
                    <a:pt x="131" y="72"/>
                    <a:pt x="131" y="72"/>
                  </a:cubicBezTo>
                  <a:cubicBezTo>
                    <a:pt x="130" y="72"/>
                    <a:pt x="130" y="72"/>
                    <a:pt x="130" y="72"/>
                  </a:cubicBezTo>
                  <a:cubicBezTo>
                    <a:pt x="130" y="72"/>
                    <a:pt x="129" y="74"/>
                    <a:pt x="129" y="79"/>
                  </a:cubicBezTo>
                  <a:cubicBezTo>
                    <a:pt x="129" y="82"/>
                    <a:pt x="128" y="84"/>
                    <a:pt x="127" y="85"/>
                  </a:cubicBezTo>
                  <a:cubicBezTo>
                    <a:pt x="127" y="85"/>
                    <a:pt x="126" y="86"/>
                    <a:pt x="126" y="86"/>
                  </a:cubicBezTo>
                  <a:cubicBezTo>
                    <a:pt x="124" y="86"/>
                    <a:pt x="117" y="84"/>
                    <a:pt x="117" y="84"/>
                  </a:cubicBezTo>
                  <a:cubicBezTo>
                    <a:pt x="117" y="84"/>
                    <a:pt x="117" y="84"/>
                    <a:pt x="117" y="84"/>
                  </a:cubicBezTo>
                  <a:cubicBezTo>
                    <a:pt x="117" y="84"/>
                    <a:pt x="113" y="87"/>
                    <a:pt x="113" y="87"/>
                  </a:cubicBezTo>
                  <a:cubicBezTo>
                    <a:pt x="111" y="87"/>
                    <a:pt x="107" y="86"/>
                    <a:pt x="107" y="86"/>
                  </a:cubicBezTo>
                  <a:cubicBezTo>
                    <a:pt x="106" y="86"/>
                    <a:pt x="106" y="86"/>
                    <a:pt x="105" y="90"/>
                  </a:cubicBezTo>
                  <a:cubicBezTo>
                    <a:pt x="102" y="92"/>
                    <a:pt x="94" y="95"/>
                    <a:pt x="93" y="95"/>
                  </a:cubicBezTo>
                  <a:cubicBezTo>
                    <a:pt x="91" y="95"/>
                    <a:pt x="88" y="93"/>
                    <a:pt x="88" y="92"/>
                  </a:cubicBezTo>
                  <a:cubicBezTo>
                    <a:pt x="88" y="92"/>
                    <a:pt x="89" y="88"/>
                    <a:pt x="88" y="87"/>
                  </a:cubicBezTo>
                  <a:cubicBezTo>
                    <a:pt x="87" y="86"/>
                    <a:pt x="87" y="86"/>
                    <a:pt x="87" y="86"/>
                  </a:cubicBezTo>
                  <a:cubicBezTo>
                    <a:pt x="86" y="86"/>
                    <a:pt x="85" y="88"/>
                    <a:pt x="85" y="90"/>
                  </a:cubicBezTo>
                  <a:cubicBezTo>
                    <a:pt x="84" y="91"/>
                    <a:pt x="84" y="93"/>
                    <a:pt x="83" y="93"/>
                  </a:cubicBezTo>
                  <a:cubicBezTo>
                    <a:pt x="81" y="92"/>
                    <a:pt x="79" y="89"/>
                    <a:pt x="78" y="87"/>
                  </a:cubicBezTo>
                  <a:cubicBezTo>
                    <a:pt x="78" y="87"/>
                    <a:pt x="78" y="87"/>
                    <a:pt x="78" y="87"/>
                  </a:cubicBezTo>
                  <a:cubicBezTo>
                    <a:pt x="77" y="86"/>
                    <a:pt x="77" y="84"/>
                    <a:pt x="77" y="82"/>
                  </a:cubicBezTo>
                  <a:cubicBezTo>
                    <a:pt x="76" y="81"/>
                    <a:pt x="76" y="80"/>
                    <a:pt x="76" y="80"/>
                  </a:cubicBezTo>
                  <a:cubicBezTo>
                    <a:pt x="76" y="80"/>
                    <a:pt x="76" y="80"/>
                    <a:pt x="76" y="80"/>
                  </a:cubicBezTo>
                  <a:cubicBezTo>
                    <a:pt x="72" y="81"/>
                    <a:pt x="70" y="81"/>
                    <a:pt x="70" y="81"/>
                  </a:cubicBezTo>
                  <a:cubicBezTo>
                    <a:pt x="69" y="80"/>
                    <a:pt x="67" y="78"/>
                    <a:pt x="66" y="76"/>
                  </a:cubicBezTo>
                  <a:cubicBezTo>
                    <a:pt x="65" y="74"/>
                    <a:pt x="65" y="71"/>
                    <a:pt x="65" y="71"/>
                  </a:cubicBezTo>
                  <a:cubicBezTo>
                    <a:pt x="65" y="71"/>
                    <a:pt x="65" y="71"/>
                    <a:pt x="64" y="71"/>
                  </a:cubicBezTo>
                  <a:cubicBezTo>
                    <a:pt x="64" y="71"/>
                    <a:pt x="64" y="71"/>
                    <a:pt x="64" y="71"/>
                  </a:cubicBezTo>
                  <a:cubicBezTo>
                    <a:pt x="64" y="71"/>
                    <a:pt x="60" y="73"/>
                    <a:pt x="60" y="77"/>
                  </a:cubicBezTo>
                  <a:cubicBezTo>
                    <a:pt x="60" y="77"/>
                    <a:pt x="60" y="77"/>
                    <a:pt x="60" y="77"/>
                  </a:cubicBezTo>
                  <a:cubicBezTo>
                    <a:pt x="61" y="81"/>
                    <a:pt x="64" y="85"/>
                    <a:pt x="64" y="86"/>
                  </a:cubicBezTo>
                  <a:cubicBezTo>
                    <a:pt x="64" y="87"/>
                    <a:pt x="62" y="91"/>
                    <a:pt x="62" y="93"/>
                  </a:cubicBezTo>
                  <a:cubicBezTo>
                    <a:pt x="61" y="95"/>
                    <a:pt x="61" y="95"/>
                    <a:pt x="61" y="95"/>
                  </a:cubicBezTo>
                  <a:cubicBezTo>
                    <a:pt x="61" y="96"/>
                    <a:pt x="61" y="98"/>
                    <a:pt x="61" y="98"/>
                  </a:cubicBezTo>
                  <a:cubicBezTo>
                    <a:pt x="61" y="99"/>
                    <a:pt x="58" y="103"/>
                    <a:pt x="58" y="103"/>
                  </a:cubicBezTo>
                  <a:cubicBezTo>
                    <a:pt x="57" y="103"/>
                    <a:pt x="56" y="101"/>
                    <a:pt x="55" y="100"/>
                  </a:cubicBezTo>
                  <a:cubicBezTo>
                    <a:pt x="51" y="97"/>
                    <a:pt x="51" y="97"/>
                    <a:pt x="51" y="97"/>
                  </a:cubicBezTo>
                  <a:cubicBezTo>
                    <a:pt x="49" y="96"/>
                    <a:pt x="48" y="94"/>
                    <a:pt x="47" y="92"/>
                  </a:cubicBezTo>
                  <a:cubicBezTo>
                    <a:pt x="46" y="90"/>
                    <a:pt x="43" y="86"/>
                    <a:pt x="41" y="84"/>
                  </a:cubicBezTo>
                  <a:cubicBezTo>
                    <a:pt x="40" y="83"/>
                    <a:pt x="40" y="83"/>
                    <a:pt x="40" y="83"/>
                  </a:cubicBezTo>
                  <a:cubicBezTo>
                    <a:pt x="38" y="82"/>
                    <a:pt x="36" y="81"/>
                    <a:pt x="35" y="79"/>
                  </a:cubicBezTo>
                  <a:cubicBezTo>
                    <a:pt x="35" y="79"/>
                    <a:pt x="32" y="75"/>
                    <a:pt x="32" y="75"/>
                  </a:cubicBezTo>
                  <a:cubicBezTo>
                    <a:pt x="31" y="74"/>
                    <a:pt x="30" y="72"/>
                    <a:pt x="29" y="71"/>
                  </a:cubicBezTo>
                  <a:cubicBezTo>
                    <a:pt x="29" y="70"/>
                    <a:pt x="28" y="70"/>
                    <a:pt x="27" y="69"/>
                  </a:cubicBezTo>
                  <a:cubicBezTo>
                    <a:pt x="25" y="69"/>
                    <a:pt x="22" y="70"/>
                    <a:pt x="21" y="71"/>
                  </a:cubicBezTo>
                  <a:cubicBezTo>
                    <a:pt x="19" y="72"/>
                    <a:pt x="15" y="75"/>
                    <a:pt x="15" y="80"/>
                  </a:cubicBezTo>
                  <a:cubicBezTo>
                    <a:pt x="15" y="82"/>
                    <a:pt x="16" y="84"/>
                    <a:pt x="17" y="85"/>
                  </a:cubicBezTo>
                  <a:cubicBezTo>
                    <a:pt x="17" y="86"/>
                    <a:pt x="18" y="88"/>
                    <a:pt x="18" y="89"/>
                  </a:cubicBezTo>
                  <a:cubicBezTo>
                    <a:pt x="18" y="90"/>
                    <a:pt x="18" y="90"/>
                    <a:pt x="19" y="91"/>
                  </a:cubicBezTo>
                  <a:cubicBezTo>
                    <a:pt x="19" y="92"/>
                    <a:pt x="20" y="93"/>
                    <a:pt x="20" y="95"/>
                  </a:cubicBezTo>
                  <a:cubicBezTo>
                    <a:pt x="19" y="98"/>
                    <a:pt x="18" y="100"/>
                    <a:pt x="17" y="100"/>
                  </a:cubicBezTo>
                  <a:cubicBezTo>
                    <a:pt x="16" y="100"/>
                    <a:pt x="16" y="100"/>
                    <a:pt x="15" y="99"/>
                  </a:cubicBezTo>
                  <a:cubicBezTo>
                    <a:pt x="13" y="97"/>
                    <a:pt x="13" y="95"/>
                    <a:pt x="13" y="93"/>
                  </a:cubicBezTo>
                  <a:cubicBezTo>
                    <a:pt x="12" y="89"/>
                    <a:pt x="12" y="89"/>
                    <a:pt x="12" y="89"/>
                  </a:cubicBezTo>
                  <a:cubicBezTo>
                    <a:pt x="12" y="89"/>
                    <a:pt x="12" y="89"/>
                    <a:pt x="12" y="89"/>
                  </a:cubicBezTo>
                  <a:cubicBezTo>
                    <a:pt x="12" y="84"/>
                    <a:pt x="11" y="79"/>
                    <a:pt x="9" y="76"/>
                  </a:cubicBezTo>
                  <a:cubicBezTo>
                    <a:pt x="9" y="76"/>
                    <a:pt x="8" y="75"/>
                    <a:pt x="8" y="75"/>
                  </a:cubicBezTo>
                  <a:cubicBezTo>
                    <a:pt x="5" y="72"/>
                    <a:pt x="0" y="65"/>
                    <a:pt x="1" y="61"/>
                  </a:cubicBezTo>
                  <a:cubicBezTo>
                    <a:pt x="1" y="58"/>
                    <a:pt x="1" y="57"/>
                    <a:pt x="1" y="55"/>
                  </a:cubicBezTo>
                  <a:cubicBezTo>
                    <a:pt x="0" y="53"/>
                    <a:pt x="0" y="53"/>
                    <a:pt x="0" y="53"/>
                  </a:cubicBezTo>
                  <a:cubicBezTo>
                    <a:pt x="0" y="52"/>
                    <a:pt x="1" y="51"/>
                    <a:pt x="1" y="50"/>
                  </a:cubicBezTo>
                  <a:cubicBezTo>
                    <a:pt x="2" y="50"/>
                    <a:pt x="3" y="49"/>
                    <a:pt x="3" y="47"/>
                  </a:cubicBezTo>
                  <a:cubicBezTo>
                    <a:pt x="4" y="46"/>
                    <a:pt x="6" y="44"/>
                    <a:pt x="8" y="44"/>
                  </a:cubicBezTo>
                  <a:cubicBezTo>
                    <a:pt x="8" y="44"/>
                    <a:pt x="9" y="44"/>
                    <a:pt x="10" y="45"/>
                  </a:cubicBezTo>
                  <a:cubicBezTo>
                    <a:pt x="10" y="46"/>
                    <a:pt x="10" y="46"/>
                    <a:pt x="11" y="47"/>
                  </a:cubicBezTo>
                  <a:cubicBezTo>
                    <a:pt x="12" y="48"/>
                    <a:pt x="12" y="49"/>
                    <a:pt x="12" y="52"/>
                  </a:cubicBezTo>
                  <a:cubicBezTo>
                    <a:pt x="11" y="55"/>
                    <a:pt x="11" y="58"/>
                    <a:pt x="12" y="59"/>
                  </a:cubicBezTo>
                  <a:cubicBezTo>
                    <a:pt x="13" y="59"/>
                    <a:pt x="13" y="60"/>
                    <a:pt x="14" y="59"/>
                  </a:cubicBezTo>
                  <a:cubicBezTo>
                    <a:pt x="16" y="58"/>
                    <a:pt x="16" y="56"/>
                    <a:pt x="16" y="54"/>
                  </a:cubicBezTo>
                  <a:cubicBezTo>
                    <a:pt x="16" y="53"/>
                    <a:pt x="16" y="51"/>
                    <a:pt x="16" y="50"/>
                  </a:cubicBezTo>
                  <a:cubicBezTo>
                    <a:pt x="16" y="49"/>
                    <a:pt x="16" y="49"/>
                    <a:pt x="16" y="49"/>
                  </a:cubicBezTo>
                  <a:cubicBezTo>
                    <a:pt x="16" y="49"/>
                    <a:pt x="16" y="49"/>
                    <a:pt x="16" y="48"/>
                  </a:cubicBezTo>
                  <a:cubicBezTo>
                    <a:pt x="16" y="48"/>
                    <a:pt x="16" y="49"/>
                    <a:pt x="16" y="49"/>
                  </a:cubicBezTo>
                  <a:cubicBezTo>
                    <a:pt x="16" y="49"/>
                    <a:pt x="17" y="49"/>
                    <a:pt x="17" y="49"/>
                  </a:cubicBezTo>
                  <a:cubicBezTo>
                    <a:pt x="20" y="47"/>
                    <a:pt x="20" y="47"/>
                    <a:pt x="20" y="47"/>
                  </a:cubicBezTo>
                  <a:cubicBezTo>
                    <a:pt x="20" y="47"/>
                    <a:pt x="25" y="42"/>
                    <a:pt x="25" y="42"/>
                  </a:cubicBezTo>
                  <a:cubicBezTo>
                    <a:pt x="25" y="42"/>
                    <a:pt x="33" y="47"/>
                    <a:pt x="33" y="47"/>
                  </a:cubicBezTo>
                  <a:cubicBezTo>
                    <a:pt x="33" y="47"/>
                    <a:pt x="33" y="47"/>
                    <a:pt x="33" y="47"/>
                  </a:cubicBezTo>
                  <a:cubicBezTo>
                    <a:pt x="47" y="46"/>
                    <a:pt x="47" y="46"/>
                    <a:pt x="47" y="46"/>
                  </a:cubicBezTo>
                  <a:cubicBezTo>
                    <a:pt x="47" y="46"/>
                    <a:pt x="47" y="46"/>
                    <a:pt x="47" y="46"/>
                  </a:cubicBezTo>
                  <a:cubicBezTo>
                    <a:pt x="47" y="46"/>
                    <a:pt x="48" y="37"/>
                    <a:pt x="48" y="37"/>
                  </a:cubicBezTo>
                  <a:cubicBezTo>
                    <a:pt x="49" y="37"/>
                    <a:pt x="65" y="35"/>
                    <a:pt x="65" y="35"/>
                  </a:cubicBezTo>
                  <a:cubicBezTo>
                    <a:pt x="70" y="36"/>
                    <a:pt x="70" y="36"/>
                    <a:pt x="70" y="36"/>
                  </a:cubicBezTo>
                  <a:cubicBezTo>
                    <a:pt x="70" y="36"/>
                    <a:pt x="70" y="36"/>
                    <a:pt x="70" y="36"/>
                  </a:cubicBezTo>
                  <a:cubicBezTo>
                    <a:pt x="70" y="36"/>
                    <a:pt x="81" y="16"/>
                    <a:pt x="81" y="15"/>
                  </a:cubicBezTo>
                  <a:cubicBezTo>
                    <a:pt x="81" y="15"/>
                    <a:pt x="95" y="20"/>
                    <a:pt x="95" y="20"/>
                  </a:cubicBezTo>
                  <a:cubicBezTo>
                    <a:pt x="95" y="20"/>
                    <a:pt x="95" y="20"/>
                    <a:pt x="95" y="20"/>
                  </a:cubicBezTo>
                  <a:cubicBezTo>
                    <a:pt x="100" y="12"/>
                    <a:pt x="100" y="12"/>
                    <a:pt x="100" y="12"/>
                  </a:cubicBezTo>
                  <a:cubicBezTo>
                    <a:pt x="100" y="12"/>
                    <a:pt x="101" y="5"/>
                    <a:pt x="101" y="5"/>
                  </a:cubicBezTo>
                  <a:cubicBezTo>
                    <a:pt x="101" y="5"/>
                    <a:pt x="110" y="0"/>
                    <a:pt x="110"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p:nvSpPr>
          <p:spPr bwMode="auto">
            <a:xfrm>
              <a:off x="4017" y="1617"/>
              <a:ext cx="151" cy="241"/>
            </a:xfrm>
            <a:custGeom>
              <a:avLst/>
              <a:gdLst>
                <a:gd name="T0" fmla="*/ 17 w 151"/>
                <a:gd name="T1" fmla="*/ 55 h 241"/>
                <a:gd name="T2" fmla="*/ 20 w 151"/>
                <a:gd name="T3" fmla="*/ 49 h 241"/>
                <a:gd name="T4" fmla="*/ 32 w 151"/>
                <a:gd name="T5" fmla="*/ 43 h 241"/>
                <a:gd name="T6" fmla="*/ 29 w 151"/>
                <a:gd name="T7" fmla="*/ 37 h 241"/>
                <a:gd name="T8" fmla="*/ 11 w 151"/>
                <a:gd name="T9" fmla="*/ 29 h 241"/>
                <a:gd name="T10" fmla="*/ 32 w 151"/>
                <a:gd name="T11" fmla="*/ 17 h 241"/>
                <a:gd name="T12" fmla="*/ 46 w 151"/>
                <a:gd name="T13" fmla="*/ 0 h 241"/>
                <a:gd name="T14" fmla="*/ 67 w 151"/>
                <a:gd name="T15" fmla="*/ 8 h 241"/>
                <a:gd name="T16" fmla="*/ 78 w 151"/>
                <a:gd name="T17" fmla="*/ 14 h 241"/>
                <a:gd name="T18" fmla="*/ 90 w 151"/>
                <a:gd name="T19" fmla="*/ 29 h 241"/>
                <a:gd name="T20" fmla="*/ 93 w 151"/>
                <a:gd name="T21" fmla="*/ 37 h 241"/>
                <a:gd name="T22" fmla="*/ 111 w 151"/>
                <a:gd name="T23" fmla="*/ 40 h 241"/>
                <a:gd name="T24" fmla="*/ 113 w 151"/>
                <a:gd name="T25" fmla="*/ 69 h 241"/>
                <a:gd name="T26" fmla="*/ 99 w 151"/>
                <a:gd name="T27" fmla="*/ 81 h 241"/>
                <a:gd name="T28" fmla="*/ 99 w 151"/>
                <a:gd name="T29" fmla="*/ 93 h 241"/>
                <a:gd name="T30" fmla="*/ 145 w 151"/>
                <a:gd name="T31" fmla="*/ 87 h 241"/>
                <a:gd name="T32" fmla="*/ 151 w 151"/>
                <a:gd name="T33" fmla="*/ 93 h 241"/>
                <a:gd name="T34" fmla="*/ 140 w 151"/>
                <a:gd name="T35" fmla="*/ 122 h 241"/>
                <a:gd name="T36" fmla="*/ 148 w 151"/>
                <a:gd name="T37" fmla="*/ 139 h 241"/>
                <a:gd name="T38" fmla="*/ 122 w 151"/>
                <a:gd name="T39" fmla="*/ 154 h 241"/>
                <a:gd name="T40" fmla="*/ 116 w 151"/>
                <a:gd name="T41" fmla="*/ 174 h 241"/>
                <a:gd name="T42" fmla="*/ 105 w 151"/>
                <a:gd name="T43" fmla="*/ 195 h 241"/>
                <a:gd name="T44" fmla="*/ 64 w 151"/>
                <a:gd name="T45" fmla="*/ 183 h 241"/>
                <a:gd name="T46" fmla="*/ 32 w 151"/>
                <a:gd name="T47" fmla="*/ 241 h 241"/>
                <a:gd name="T48" fmla="*/ 17 w 151"/>
                <a:gd name="T49" fmla="*/ 241 h 241"/>
                <a:gd name="T50" fmla="*/ 20 w 151"/>
                <a:gd name="T51" fmla="*/ 241 h 241"/>
                <a:gd name="T52" fmla="*/ 17 w 151"/>
                <a:gd name="T53" fmla="*/ 224 h 241"/>
                <a:gd name="T54" fmla="*/ 35 w 151"/>
                <a:gd name="T55" fmla="*/ 177 h 241"/>
                <a:gd name="T56" fmla="*/ 17 w 151"/>
                <a:gd name="T57" fmla="*/ 163 h 241"/>
                <a:gd name="T58" fmla="*/ 17 w 151"/>
                <a:gd name="T59" fmla="*/ 142 h 241"/>
                <a:gd name="T60" fmla="*/ 0 w 151"/>
                <a:gd name="T61" fmla="*/ 139 h 241"/>
                <a:gd name="T62" fmla="*/ 9 w 151"/>
                <a:gd name="T63" fmla="*/ 128 h 241"/>
                <a:gd name="T64" fmla="*/ 32 w 151"/>
                <a:gd name="T65" fmla="*/ 139 h 241"/>
                <a:gd name="T66" fmla="*/ 35 w 151"/>
                <a:gd name="T67" fmla="*/ 110 h 241"/>
                <a:gd name="T68" fmla="*/ 49 w 151"/>
                <a:gd name="T69" fmla="*/ 99 h 241"/>
                <a:gd name="T70" fmla="*/ 55 w 151"/>
                <a:gd name="T71" fmla="*/ 81 h 241"/>
                <a:gd name="T72" fmla="*/ 35 w 151"/>
                <a:gd name="T73" fmla="*/ 72 h 241"/>
                <a:gd name="T74" fmla="*/ 32 w 151"/>
                <a:gd name="T75" fmla="*/ 64 h 241"/>
                <a:gd name="T76" fmla="*/ 17 w 151"/>
                <a:gd name="T77" fmla="*/ 52 h 241"/>
                <a:gd name="T78" fmla="*/ 17 w 151"/>
                <a:gd name="T79" fmla="*/ 5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241">
                  <a:moveTo>
                    <a:pt x="17" y="55"/>
                  </a:moveTo>
                  <a:lnTo>
                    <a:pt x="20" y="49"/>
                  </a:lnTo>
                  <a:lnTo>
                    <a:pt x="32" y="43"/>
                  </a:lnTo>
                  <a:lnTo>
                    <a:pt x="29" y="37"/>
                  </a:lnTo>
                  <a:lnTo>
                    <a:pt x="11" y="29"/>
                  </a:lnTo>
                  <a:lnTo>
                    <a:pt x="32" y="17"/>
                  </a:lnTo>
                  <a:lnTo>
                    <a:pt x="46" y="0"/>
                  </a:lnTo>
                  <a:lnTo>
                    <a:pt x="67" y="8"/>
                  </a:lnTo>
                  <a:lnTo>
                    <a:pt x="78" y="14"/>
                  </a:lnTo>
                  <a:lnTo>
                    <a:pt x="90" y="29"/>
                  </a:lnTo>
                  <a:lnTo>
                    <a:pt x="93" y="37"/>
                  </a:lnTo>
                  <a:lnTo>
                    <a:pt x="111" y="40"/>
                  </a:lnTo>
                  <a:lnTo>
                    <a:pt x="113" y="69"/>
                  </a:lnTo>
                  <a:lnTo>
                    <a:pt x="99" y="81"/>
                  </a:lnTo>
                  <a:lnTo>
                    <a:pt x="99" y="93"/>
                  </a:lnTo>
                  <a:lnTo>
                    <a:pt x="145" y="87"/>
                  </a:lnTo>
                  <a:lnTo>
                    <a:pt x="151" y="93"/>
                  </a:lnTo>
                  <a:lnTo>
                    <a:pt x="140" y="122"/>
                  </a:lnTo>
                  <a:lnTo>
                    <a:pt x="148" y="139"/>
                  </a:lnTo>
                  <a:lnTo>
                    <a:pt x="122" y="154"/>
                  </a:lnTo>
                  <a:lnTo>
                    <a:pt x="116" y="174"/>
                  </a:lnTo>
                  <a:lnTo>
                    <a:pt x="105" y="195"/>
                  </a:lnTo>
                  <a:lnTo>
                    <a:pt x="64" y="183"/>
                  </a:lnTo>
                  <a:lnTo>
                    <a:pt x="32" y="241"/>
                  </a:lnTo>
                  <a:lnTo>
                    <a:pt x="17" y="241"/>
                  </a:lnTo>
                  <a:lnTo>
                    <a:pt x="20" y="241"/>
                  </a:lnTo>
                  <a:lnTo>
                    <a:pt x="17" y="224"/>
                  </a:lnTo>
                  <a:lnTo>
                    <a:pt x="35" y="177"/>
                  </a:lnTo>
                  <a:lnTo>
                    <a:pt x="17" y="163"/>
                  </a:lnTo>
                  <a:lnTo>
                    <a:pt x="17" y="142"/>
                  </a:lnTo>
                  <a:lnTo>
                    <a:pt x="0" y="139"/>
                  </a:lnTo>
                  <a:lnTo>
                    <a:pt x="9" y="128"/>
                  </a:lnTo>
                  <a:lnTo>
                    <a:pt x="32" y="139"/>
                  </a:lnTo>
                  <a:lnTo>
                    <a:pt x="35" y="110"/>
                  </a:lnTo>
                  <a:lnTo>
                    <a:pt x="49" y="99"/>
                  </a:lnTo>
                  <a:lnTo>
                    <a:pt x="55" y="81"/>
                  </a:lnTo>
                  <a:lnTo>
                    <a:pt x="35" y="72"/>
                  </a:lnTo>
                  <a:lnTo>
                    <a:pt x="32" y="64"/>
                  </a:lnTo>
                  <a:lnTo>
                    <a:pt x="17" y="52"/>
                  </a:lnTo>
                  <a:lnTo>
                    <a:pt x="17" y="55"/>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p:cNvSpPr>
            <p:nvPr/>
          </p:nvSpPr>
          <p:spPr bwMode="auto">
            <a:xfrm>
              <a:off x="4332" y="1593"/>
              <a:ext cx="119" cy="93"/>
            </a:xfrm>
            <a:custGeom>
              <a:avLst/>
              <a:gdLst>
                <a:gd name="T0" fmla="*/ 72 w 119"/>
                <a:gd name="T1" fmla="*/ 0 h 93"/>
                <a:gd name="T2" fmla="*/ 64 w 119"/>
                <a:gd name="T3" fmla="*/ 12 h 93"/>
                <a:gd name="T4" fmla="*/ 61 w 119"/>
                <a:gd name="T5" fmla="*/ 21 h 93"/>
                <a:gd name="T6" fmla="*/ 34 w 119"/>
                <a:gd name="T7" fmla="*/ 21 h 93"/>
                <a:gd name="T8" fmla="*/ 29 w 119"/>
                <a:gd name="T9" fmla="*/ 24 h 93"/>
                <a:gd name="T10" fmla="*/ 29 w 119"/>
                <a:gd name="T11" fmla="*/ 21 h 93"/>
                <a:gd name="T12" fmla="*/ 0 w 119"/>
                <a:gd name="T13" fmla="*/ 41 h 93"/>
                <a:gd name="T14" fmla="*/ 20 w 119"/>
                <a:gd name="T15" fmla="*/ 61 h 93"/>
                <a:gd name="T16" fmla="*/ 37 w 119"/>
                <a:gd name="T17" fmla="*/ 67 h 93"/>
                <a:gd name="T18" fmla="*/ 43 w 119"/>
                <a:gd name="T19" fmla="*/ 88 h 93"/>
                <a:gd name="T20" fmla="*/ 55 w 119"/>
                <a:gd name="T21" fmla="*/ 93 h 93"/>
                <a:gd name="T22" fmla="*/ 72 w 119"/>
                <a:gd name="T23" fmla="*/ 73 h 93"/>
                <a:gd name="T24" fmla="*/ 119 w 119"/>
                <a:gd name="T25" fmla="*/ 59 h 93"/>
                <a:gd name="T26" fmla="*/ 116 w 119"/>
                <a:gd name="T27" fmla="*/ 59 h 93"/>
                <a:gd name="T28" fmla="*/ 107 w 119"/>
                <a:gd name="T29" fmla="*/ 41 h 93"/>
                <a:gd name="T30" fmla="*/ 104 w 119"/>
                <a:gd name="T31" fmla="*/ 18 h 93"/>
                <a:gd name="T32" fmla="*/ 90 w 119"/>
                <a:gd name="T33" fmla="*/ 18 h 93"/>
                <a:gd name="T34" fmla="*/ 72 w 119"/>
                <a:gd name="T3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93">
                  <a:moveTo>
                    <a:pt x="72" y="0"/>
                  </a:moveTo>
                  <a:lnTo>
                    <a:pt x="64" y="12"/>
                  </a:lnTo>
                  <a:lnTo>
                    <a:pt x="61" y="21"/>
                  </a:lnTo>
                  <a:lnTo>
                    <a:pt x="34" y="21"/>
                  </a:lnTo>
                  <a:lnTo>
                    <a:pt x="29" y="24"/>
                  </a:lnTo>
                  <a:lnTo>
                    <a:pt x="29" y="21"/>
                  </a:lnTo>
                  <a:lnTo>
                    <a:pt x="0" y="41"/>
                  </a:lnTo>
                  <a:lnTo>
                    <a:pt x="20" y="61"/>
                  </a:lnTo>
                  <a:lnTo>
                    <a:pt x="37" y="67"/>
                  </a:lnTo>
                  <a:lnTo>
                    <a:pt x="43" y="88"/>
                  </a:lnTo>
                  <a:lnTo>
                    <a:pt x="55" y="93"/>
                  </a:lnTo>
                  <a:lnTo>
                    <a:pt x="72" y="73"/>
                  </a:lnTo>
                  <a:lnTo>
                    <a:pt x="119" y="59"/>
                  </a:lnTo>
                  <a:lnTo>
                    <a:pt x="116" y="59"/>
                  </a:lnTo>
                  <a:lnTo>
                    <a:pt x="107" y="41"/>
                  </a:lnTo>
                  <a:lnTo>
                    <a:pt x="104" y="18"/>
                  </a:lnTo>
                  <a:lnTo>
                    <a:pt x="90" y="18"/>
                  </a:lnTo>
                  <a:lnTo>
                    <a:pt x="72" y="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noEditPoints="1"/>
            </p:cNvSpPr>
            <p:nvPr/>
          </p:nvSpPr>
          <p:spPr bwMode="auto">
            <a:xfrm>
              <a:off x="4332" y="1593"/>
              <a:ext cx="119" cy="93"/>
            </a:xfrm>
            <a:custGeom>
              <a:avLst/>
              <a:gdLst>
                <a:gd name="T0" fmla="*/ 25 w 41"/>
                <a:gd name="T1" fmla="*/ 0 h 32"/>
                <a:gd name="T2" fmla="*/ 24 w 41"/>
                <a:gd name="T3" fmla="*/ 0 h 32"/>
                <a:gd name="T4" fmla="*/ 21 w 41"/>
                <a:gd name="T5" fmla="*/ 4 h 32"/>
                <a:gd name="T6" fmla="*/ 21 w 41"/>
                <a:gd name="T7" fmla="*/ 4 h 32"/>
                <a:gd name="T8" fmla="*/ 21 w 41"/>
                <a:gd name="T9" fmla="*/ 7 h 32"/>
                <a:gd name="T10" fmla="*/ 12 w 41"/>
                <a:gd name="T11" fmla="*/ 7 h 32"/>
                <a:gd name="T12" fmla="*/ 12 w 41"/>
                <a:gd name="T13" fmla="*/ 7 h 32"/>
                <a:gd name="T14" fmla="*/ 10 w 41"/>
                <a:gd name="T15" fmla="*/ 8 h 32"/>
                <a:gd name="T16" fmla="*/ 10 w 41"/>
                <a:gd name="T17" fmla="*/ 7 h 32"/>
                <a:gd name="T18" fmla="*/ 10 w 41"/>
                <a:gd name="T19" fmla="*/ 6 h 32"/>
                <a:gd name="T20" fmla="*/ 10 w 41"/>
                <a:gd name="T21" fmla="*/ 7 h 32"/>
                <a:gd name="T22" fmla="*/ 0 w 41"/>
                <a:gd name="T23" fmla="*/ 13 h 32"/>
                <a:gd name="T24" fmla="*/ 0 w 41"/>
                <a:gd name="T25" fmla="*/ 14 h 32"/>
                <a:gd name="T26" fmla="*/ 0 w 41"/>
                <a:gd name="T27" fmla="*/ 14 h 32"/>
                <a:gd name="T28" fmla="*/ 0 w 41"/>
                <a:gd name="T29" fmla="*/ 14 h 32"/>
                <a:gd name="T30" fmla="*/ 7 w 41"/>
                <a:gd name="T31" fmla="*/ 22 h 32"/>
                <a:gd name="T32" fmla="*/ 7 w 41"/>
                <a:gd name="T33" fmla="*/ 22 h 32"/>
                <a:gd name="T34" fmla="*/ 13 w 41"/>
                <a:gd name="T35" fmla="*/ 23 h 32"/>
                <a:gd name="T36" fmla="*/ 15 w 41"/>
                <a:gd name="T37" fmla="*/ 30 h 32"/>
                <a:gd name="T38" fmla="*/ 15 w 41"/>
                <a:gd name="T39" fmla="*/ 30 h 32"/>
                <a:gd name="T40" fmla="*/ 19 w 41"/>
                <a:gd name="T41" fmla="*/ 32 h 32"/>
                <a:gd name="T42" fmla="*/ 19 w 41"/>
                <a:gd name="T43" fmla="*/ 32 h 32"/>
                <a:gd name="T44" fmla="*/ 26 w 41"/>
                <a:gd name="T45" fmla="*/ 25 h 32"/>
                <a:gd name="T46" fmla="*/ 40 w 41"/>
                <a:gd name="T47" fmla="*/ 20 h 32"/>
                <a:gd name="T48" fmla="*/ 40 w 41"/>
                <a:gd name="T49" fmla="*/ 20 h 32"/>
                <a:gd name="T50" fmla="*/ 41 w 41"/>
                <a:gd name="T51" fmla="*/ 20 h 32"/>
                <a:gd name="T52" fmla="*/ 41 w 41"/>
                <a:gd name="T53" fmla="*/ 20 h 32"/>
                <a:gd name="T54" fmla="*/ 41 w 41"/>
                <a:gd name="T55" fmla="*/ 20 h 32"/>
                <a:gd name="T56" fmla="*/ 41 w 41"/>
                <a:gd name="T57" fmla="*/ 20 h 32"/>
                <a:gd name="T58" fmla="*/ 41 w 41"/>
                <a:gd name="T59" fmla="*/ 20 h 32"/>
                <a:gd name="T60" fmla="*/ 41 w 41"/>
                <a:gd name="T61" fmla="*/ 20 h 32"/>
                <a:gd name="T62" fmla="*/ 40 w 41"/>
                <a:gd name="T63" fmla="*/ 20 h 32"/>
                <a:gd name="T64" fmla="*/ 38 w 41"/>
                <a:gd name="T65" fmla="*/ 14 h 32"/>
                <a:gd name="T66" fmla="*/ 36 w 41"/>
                <a:gd name="T67" fmla="*/ 6 h 32"/>
                <a:gd name="T68" fmla="*/ 36 w 41"/>
                <a:gd name="T69" fmla="*/ 6 h 32"/>
                <a:gd name="T70" fmla="*/ 31 w 41"/>
                <a:gd name="T71" fmla="*/ 5 h 32"/>
                <a:gd name="T72" fmla="*/ 25 w 41"/>
                <a:gd name="T73" fmla="*/ 0 h 32"/>
                <a:gd name="T74" fmla="*/ 25 w 41"/>
                <a:gd name="T75" fmla="*/ 0 h 32"/>
                <a:gd name="T76" fmla="*/ 25 w 41"/>
                <a:gd name="T77" fmla="*/ 0 h 32"/>
                <a:gd name="T78" fmla="*/ 31 w 41"/>
                <a:gd name="T79" fmla="*/ 6 h 32"/>
                <a:gd name="T80" fmla="*/ 31 w 41"/>
                <a:gd name="T81" fmla="*/ 6 h 32"/>
                <a:gd name="T82" fmla="*/ 36 w 41"/>
                <a:gd name="T83" fmla="*/ 7 h 32"/>
                <a:gd name="T84" fmla="*/ 37 w 41"/>
                <a:gd name="T85" fmla="*/ 14 h 32"/>
                <a:gd name="T86" fmla="*/ 39 w 41"/>
                <a:gd name="T87" fmla="*/ 20 h 32"/>
                <a:gd name="T88" fmla="*/ 25 w 41"/>
                <a:gd name="T89" fmla="*/ 24 h 32"/>
                <a:gd name="T90" fmla="*/ 25 w 41"/>
                <a:gd name="T91" fmla="*/ 24 h 32"/>
                <a:gd name="T92" fmla="*/ 19 w 41"/>
                <a:gd name="T93" fmla="*/ 31 h 32"/>
                <a:gd name="T94" fmla="*/ 15 w 41"/>
                <a:gd name="T95" fmla="*/ 30 h 32"/>
                <a:gd name="T96" fmla="*/ 14 w 41"/>
                <a:gd name="T97" fmla="*/ 23 h 32"/>
                <a:gd name="T98" fmla="*/ 14 w 41"/>
                <a:gd name="T99" fmla="*/ 22 h 32"/>
                <a:gd name="T100" fmla="*/ 7 w 41"/>
                <a:gd name="T101" fmla="*/ 21 h 32"/>
                <a:gd name="T102" fmla="*/ 1 w 41"/>
                <a:gd name="T103" fmla="*/ 14 h 32"/>
                <a:gd name="T104" fmla="*/ 9 w 41"/>
                <a:gd name="T105" fmla="*/ 7 h 32"/>
                <a:gd name="T106" fmla="*/ 9 w 41"/>
                <a:gd name="T107" fmla="*/ 8 h 32"/>
                <a:gd name="T108" fmla="*/ 10 w 41"/>
                <a:gd name="T109" fmla="*/ 9 h 32"/>
                <a:gd name="T110" fmla="*/ 10 w 41"/>
                <a:gd name="T111" fmla="*/ 9 h 32"/>
                <a:gd name="T112" fmla="*/ 12 w 41"/>
                <a:gd name="T113" fmla="*/ 7 h 32"/>
                <a:gd name="T114" fmla="*/ 21 w 41"/>
                <a:gd name="T115" fmla="*/ 7 h 32"/>
                <a:gd name="T116" fmla="*/ 21 w 41"/>
                <a:gd name="T117" fmla="*/ 7 h 32"/>
                <a:gd name="T118" fmla="*/ 22 w 41"/>
                <a:gd name="T119" fmla="*/ 4 h 32"/>
                <a:gd name="T120" fmla="*/ 25 w 41"/>
                <a:gd name="T1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 h="32">
                  <a:moveTo>
                    <a:pt x="25" y="0"/>
                  </a:moveTo>
                  <a:cubicBezTo>
                    <a:pt x="25" y="0"/>
                    <a:pt x="24" y="0"/>
                    <a:pt x="24" y="0"/>
                  </a:cubicBezTo>
                  <a:cubicBezTo>
                    <a:pt x="21" y="4"/>
                    <a:pt x="21" y="4"/>
                    <a:pt x="21" y="4"/>
                  </a:cubicBezTo>
                  <a:cubicBezTo>
                    <a:pt x="21" y="4"/>
                    <a:pt x="21" y="4"/>
                    <a:pt x="21" y="4"/>
                  </a:cubicBezTo>
                  <a:cubicBezTo>
                    <a:pt x="21" y="4"/>
                    <a:pt x="21" y="6"/>
                    <a:pt x="21" y="7"/>
                  </a:cubicBezTo>
                  <a:cubicBezTo>
                    <a:pt x="20" y="7"/>
                    <a:pt x="12" y="7"/>
                    <a:pt x="12" y="7"/>
                  </a:cubicBezTo>
                  <a:cubicBezTo>
                    <a:pt x="12" y="7"/>
                    <a:pt x="12" y="7"/>
                    <a:pt x="12" y="7"/>
                  </a:cubicBezTo>
                  <a:cubicBezTo>
                    <a:pt x="12" y="7"/>
                    <a:pt x="11" y="7"/>
                    <a:pt x="10" y="8"/>
                  </a:cubicBezTo>
                  <a:cubicBezTo>
                    <a:pt x="10" y="7"/>
                    <a:pt x="10" y="7"/>
                    <a:pt x="10" y="7"/>
                  </a:cubicBezTo>
                  <a:cubicBezTo>
                    <a:pt x="10" y="7"/>
                    <a:pt x="10" y="7"/>
                    <a:pt x="10" y="6"/>
                  </a:cubicBezTo>
                  <a:cubicBezTo>
                    <a:pt x="10" y="6"/>
                    <a:pt x="10" y="6"/>
                    <a:pt x="10" y="7"/>
                  </a:cubicBezTo>
                  <a:cubicBezTo>
                    <a:pt x="0" y="13"/>
                    <a:pt x="0" y="13"/>
                    <a:pt x="0" y="13"/>
                  </a:cubicBezTo>
                  <a:cubicBezTo>
                    <a:pt x="0" y="14"/>
                    <a:pt x="0" y="14"/>
                    <a:pt x="0" y="14"/>
                  </a:cubicBezTo>
                  <a:cubicBezTo>
                    <a:pt x="0" y="14"/>
                    <a:pt x="0" y="14"/>
                    <a:pt x="0" y="14"/>
                  </a:cubicBezTo>
                  <a:cubicBezTo>
                    <a:pt x="0" y="14"/>
                    <a:pt x="0" y="14"/>
                    <a:pt x="0" y="14"/>
                  </a:cubicBezTo>
                  <a:cubicBezTo>
                    <a:pt x="7" y="22"/>
                    <a:pt x="7" y="22"/>
                    <a:pt x="7" y="22"/>
                  </a:cubicBezTo>
                  <a:cubicBezTo>
                    <a:pt x="7" y="22"/>
                    <a:pt x="7" y="22"/>
                    <a:pt x="7" y="22"/>
                  </a:cubicBezTo>
                  <a:cubicBezTo>
                    <a:pt x="7" y="22"/>
                    <a:pt x="13" y="23"/>
                    <a:pt x="13" y="23"/>
                  </a:cubicBezTo>
                  <a:cubicBezTo>
                    <a:pt x="13" y="23"/>
                    <a:pt x="15" y="30"/>
                    <a:pt x="15" y="30"/>
                  </a:cubicBezTo>
                  <a:cubicBezTo>
                    <a:pt x="15" y="30"/>
                    <a:pt x="15" y="30"/>
                    <a:pt x="15" y="30"/>
                  </a:cubicBezTo>
                  <a:cubicBezTo>
                    <a:pt x="19" y="32"/>
                    <a:pt x="19" y="32"/>
                    <a:pt x="19" y="32"/>
                  </a:cubicBezTo>
                  <a:cubicBezTo>
                    <a:pt x="19" y="32"/>
                    <a:pt x="19" y="32"/>
                    <a:pt x="19" y="32"/>
                  </a:cubicBezTo>
                  <a:cubicBezTo>
                    <a:pt x="19" y="32"/>
                    <a:pt x="26" y="25"/>
                    <a:pt x="26" y="25"/>
                  </a:cubicBezTo>
                  <a:cubicBezTo>
                    <a:pt x="26" y="25"/>
                    <a:pt x="38" y="21"/>
                    <a:pt x="40" y="20"/>
                  </a:cubicBezTo>
                  <a:cubicBezTo>
                    <a:pt x="40" y="20"/>
                    <a:pt x="40" y="20"/>
                    <a:pt x="40"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19"/>
                    <a:pt x="41" y="20"/>
                  </a:cubicBezTo>
                  <a:cubicBezTo>
                    <a:pt x="41" y="20"/>
                    <a:pt x="40" y="20"/>
                    <a:pt x="40" y="20"/>
                  </a:cubicBezTo>
                  <a:cubicBezTo>
                    <a:pt x="40" y="19"/>
                    <a:pt x="38" y="14"/>
                    <a:pt x="38" y="14"/>
                  </a:cubicBezTo>
                  <a:cubicBezTo>
                    <a:pt x="36" y="6"/>
                    <a:pt x="36" y="6"/>
                    <a:pt x="36" y="6"/>
                  </a:cubicBezTo>
                  <a:cubicBezTo>
                    <a:pt x="36" y="6"/>
                    <a:pt x="36" y="6"/>
                    <a:pt x="36" y="6"/>
                  </a:cubicBezTo>
                  <a:cubicBezTo>
                    <a:pt x="36" y="6"/>
                    <a:pt x="31" y="6"/>
                    <a:pt x="31" y="5"/>
                  </a:cubicBezTo>
                  <a:cubicBezTo>
                    <a:pt x="31" y="5"/>
                    <a:pt x="25" y="0"/>
                    <a:pt x="25" y="0"/>
                  </a:cubicBezTo>
                  <a:cubicBezTo>
                    <a:pt x="25" y="0"/>
                    <a:pt x="25" y="0"/>
                    <a:pt x="25" y="0"/>
                  </a:cubicBezTo>
                  <a:close/>
                  <a:moveTo>
                    <a:pt x="25" y="0"/>
                  </a:moveTo>
                  <a:cubicBezTo>
                    <a:pt x="25" y="1"/>
                    <a:pt x="31" y="6"/>
                    <a:pt x="31" y="6"/>
                  </a:cubicBezTo>
                  <a:cubicBezTo>
                    <a:pt x="31" y="6"/>
                    <a:pt x="31" y="6"/>
                    <a:pt x="31" y="6"/>
                  </a:cubicBezTo>
                  <a:cubicBezTo>
                    <a:pt x="31" y="6"/>
                    <a:pt x="35" y="7"/>
                    <a:pt x="36" y="7"/>
                  </a:cubicBezTo>
                  <a:cubicBezTo>
                    <a:pt x="36" y="7"/>
                    <a:pt x="37" y="14"/>
                    <a:pt x="37" y="14"/>
                  </a:cubicBezTo>
                  <a:cubicBezTo>
                    <a:pt x="37" y="14"/>
                    <a:pt x="39" y="19"/>
                    <a:pt x="39" y="20"/>
                  </a:cubicBezTo>
                  <a:cubicBezTo>
                    <a:pt x="37" y="21"/>
                    <a:pt x="25" y="24"/>
                    <a:pt x="25" y="24"/>
                  </a:cubicBezTo>
                  <a:cubicBezTo>
                    <a:pt x="25" y="24"/>
                    <a:pt x="25" y="24"/>
                    <a:pt x="25" y="24"/>
                  </a:cubicBezTo>
                  <a:cubicBezTo>
                    <a:pt x="25" y="24"/>
                    <a:pt x="19" y="31"/>
                    <a:pt x="19" y="31"/>
                  </a:cubicBezTo>
                  <a:cubicBezTo>
                    <a:pt x="19" y="31"/>
                    <a:pt x="16" y="30"/>
                    <a:pt x="15" y="30"/>
                  </a:cubicBezTo>
                  <a:cubicBezTo>
                    <a:pt x="15" y="29"/>
                    <a:pt x="14" y="23"/>
                    <a:pt x="14" y="23"/>
                  </a:cubicBezTo>
                  <a:cubicBezTo>
                    <a:pt x="14" y="22"/>
                    <a:pt x="14" y="22"/>
                    <a:pt x="14" y="22"/>
                  </a:cubicBezTo>
                  <a:cubicBezTo>
                    <a:pt x="14" y="22"/>
                    <a:pt x="7" y="21"/>
                    <a:pt x="7" y="21"/>
                  </a:cubicBezTo>
                  <a:cubicBezTo>
                    <a:pt x="7" y="21"/>
                    <a:pt x="1" y="14"/>
                    <a:pt x="1" y="14"/>
                  </a:cubicBezTo>
                  <a:cubicBezTo>
                    <a:pt x="1" y="13"/>
                    <a:pt x="9" y="8"/>
                    <a:pt x="9" y="7"/>
                  </a:cubicBezTo>
                  <a:cubicBezTo>
                    <a:pt x="9" y="8"/>
                    <a:pt x="9" y="8"/>
                    <a:pt x="9" y="8"/>
                  </a:cubicBezTo>
                  <a:cubicBezTo>
                    <a:pt x="9" y="8"/>
                    <a:pt x="10" y="9"/>
                    <a:pt x="10" y="9"/>
                  </a:cubicBezTo>
                  <a:cubicBezTo>
                    <a:pt x="10" y="9"/>
                    <a:pt x="10" y="9"/>
                    <a:pt x="10" y="9"/>
                  </a:cubicBezTo>
                  <a:cubicBezTo>
                    <a:pt x="10" y="9"/>
                    <a:pt x="12" y="7"/>
                    <a:pt x="12" y="7"/>
                  </a:cubicBezTo>
                  <a:cubicBezTo>
                    <a:pt x="12" y="7"/>
                    <a:pt x="21" y="7"/>
                    <a:pt x="21" y="7"/>
                  </a:cubicBezTo>
                  <a:cubicBezTo>
                    <a:pt x="21" y="7"/>
                    <a:pt x="21" y="7"/>
                    <a:pt x="21" y="7"/>
                  </a:cubicBezTo>
                  <a:cubicBezTo>
                    <a:pt x="21" y="7"/>
                    <a:pt x="22" y="4"/>
                    <a:pt x="22" y="4"/>
                  </a:cubicBezTo>
                  <a:cubicBezTo>
                    <a:pt x="22" y="4"/>
                    <a:pt x="24" y="1"/>
                    <a:pt x="25"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p:nvSpPr>
          <p:spPr bwMode="auto">
            <a:xfrm>
              <a:off x="4317" y="1555"/>
              <a:ext cx="87" cy="79"/>
            </a:xfrm>
            <a:custGeom>
              <a:avLst/>
              <a:gdLst>
                <a:gd name="T0" fmla="*/ 2 w 30"/>
                <a:gd name="T1" fmla="*/ 27 h 27"/>
                <a:gd name="T2" fmla="*/ 5 w 30"/>
                <a:gd name="T3" fmla="*/ 17 h 27"/>
                <a:gd name="T4" fmla="*/ 0 w 30"/>
                <a:gd name="T5" fmla="*/ 9 h 27"/>
                <a:gd name="T6" fmla="*/ 5 w 30"/>
                <a:gd name="T7" fmla="*/ 0 h 27"/>
                <a:gd name="T8" fmla="*/ 13 w 30"/>
                <a:gd name="T9" fmla="*/ 4 h 27"/>
                <a:gd name="T10" fmla="*/ 30 w 30"/>
                <a:gd name="T11" fmla="*/ 13 h 27"/>
                <a:gd name="T12" fmla="*/ 27 w 30"/>
                <a:gd name="T13" fmla="*/ 17 h 27"/>
                <a:gd name="T14" fmla="*/ 26 w 30"/>
                <a:gd name="T15" fmla="*/ 20 h 27"/>
                <a:gd name="T16" fmla="*/ 17 w 30"/>
                <a:gd name="T17" fmla="*/ 20 h 27"/>
                <a:gd name="T18" fmla="*/ 15 w 30"/>
                <a:gd name="T19" fmla="*/ 21 h 27"/>
                <a:gd name="T20" fmla="*/ 15 w 30"/>
                <a:gd name="T21" fmla="*/ 20 h 27"/>
                <a:gd name="T22" fmla="*/ 5 w 30"/>
                <a:gd name="T23" fmla="*/ 27 h 27"/>
                <a:gd name="T24" fmla="*/ 2 w 30"/>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7">
                  <a:moveTo>
                    <a:pt x="2" y="27"/>
                  </a:moveTo>
                  <a:cubicBezTo>
                    <a:pt x="5" y="17"/>
                    <a:pt x="5" y="17"/>
                    <a:pt x="5" y="17"/>
                  </a:cubicBezTo>
                  <a:cubicBezTo>
                    <a:pt x="0" y="9"/>
                    <a:pt x="0" y="9"/>
                    <a:pt x="0" y="9"/>
                  </a:cubicBezTo>
                  <a:cubicBezTo>
                    <a:pt x="5" y="0"/>
                    <a:pt x="5" y="0"/>
                    <a:pt x="5" y="0"/>
                  </a:cubicBezTo>
                  <a:cubicBezTo>
                    <a:pt x="8" y="1"/>
                    <a:pt x="11" y="2"/>
                    <a:pt x="13" y="4"/>
                  </a:cubicBezTo>
                  <a:cubicBezTo>
                    <a:pt x="19" y="7"/>
                    <a:pt x="22" y="12"/>
                    <a:pt x="30" y="13"/>
                  </a:cubicBezTo>
                  <a:cubicBezTo>
                    <a:pt x="27" y="17"/>
                    <a:pt x="27" y="17"/>
                    <a:pt x="27" y="17"/>
                  </a:cubicBezTo>
                  <a:cubicBezTo>
                    <a:pt x="26" y="20"/>
                    <a:pt x="26" y="20"/>
                    <a:pt x="26" y="20"/>
                  </a:cubicBezTo>
                  <a:cubicBezTo>
                    <a:pt x="17" y="20"/>
                    <a:pt x="17" y="20"/>
                    <a:pt x="17" y="20"/>
                  </a:cubicBezTo>
                  <a:cubicBezTo>
                    <a:pt x="15" y="21"/>
                    <a:pt x="15" y="21"/>
                    <a:pt x="15" y="21"/>
                  </a:cubicBezTo>
                  <a:cubicBezTo>
                    <a:pt x="15" y="20"/>
                    <a:pt x="15" y="20"/>
                    <a:pt x="15" y="20"/>
                  </a:cubicBezTo>
                  <a:cubicBezTo>
                    <a:pt x="5" y="27"/>
                    <a:pt x="5" y="27"/>
                    <a:pt x="5" y="27"/>
                  </a:cubicBezTo>
                  <a:lnTo>
                    <a:pt x="2" y="27"/>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EditPoints="1"/>
            </p:cNvSpPr>
            <p:nvPr/>
          </p:nvSpPr>
          <p:spPr bwMode="auto">
            <a:xfrm>
              <a:off x="4317" y="1555"/>
              <a:ext cx="87" cy="82"/>
            </a:xfrm>
            <a:custGeom>
              <a:avLst/>
              <a:gdLst>
                <a:gd name="T0" fmla="*/ 4 w 30"/>
                <a:gd name="T1" fmla="*/ 0 h 28"/>
                <a:gd name="T2" fmla="*/ 0 w 30"/>
                <a:gd name="T3" fmla="*/ 9 h 28"/>
                <a:gd name="T4" fmla="*/ 0 w 30"/>
                <a:gd name="T5" fmla="*/ 9 h 28"/>
                <a:gd name="T6" fmla="*/ 0 w 30"/>
                <a:gd name="T7" fmla="*/ 9 h 28"/>
                <a:gd name="T8" fmla="*/ 5 w 30"/>
                <a:gd name="T9" fmla="*/ 17 h 28"/>
                <a:gd name="T10" fmla="*/ 2 w 30"/>
                <a:gd name="T11" fmla="*/ 27 h 28"/>
                <a:gd name="T12" fmla="*/ 2 w 30"/>
                <a:gd name="T13" fmla="*/ 27 h 28"/>
                <a:gd name="T14" fmla="*/ 2 w 30"/>
                <a:gd name="T15" fmla="*/ 27 h 28"/>
                <a:gd name="T16" fmla="*/ 2 w 30"/>
                <a:gd name="T17" fmla="*/ 27 h 28"/>
                <a:gd name="T18" fmla="*/ 6 w 30"/>
                <a:gd name="T19" fmla="*/ 27 h 28"/>
                <a:gd name="T20" fmla="*/ 6 w 30"/>
                <a:gd name="T21" fmla="*/ 27 h 28"/>
                <a:gd name="T22" fmla="*/ 14 w 30"/>
                <a:gd name="T23" fmla="*/ 20 h 28"/>
                <a:gd name="T24" fmla="*/ 14 w 30"/>
                <a:gd name="T25" fmla="*/ 21 h 28"/>
                <a:gd name="T26" fmla="*/ 15 w 30"/>
                <a:gd name="T27" fmla="*/ 22 h 28"/>
                <a:gd name="T28" fmla="*/ 15 w 30"/>
                <a:gd name="T29" fmla="*/ 22 h 28"/>
                <a:gd name="T30" fmla="*/ 17 w 30"/>
                <a:gd name="T31" fmla="*/ 20 h 28"/>
                <a:gd name="T32" fmla="*/ 26 w 30"/>
                <a:gd name="T33" fmla="*/ 20 h 28"/>
                <a:gd name="T34" fmla="*/ 26 w 30"/>
                <a:gd name="T35" fmla="*/ 20 h 28"/>
                <a:gd name="T36" fmla="*/ 27 w 30"/>
                <a:gd name="T37" fmla="*/ 17 h 28"/>
                <a:gd name="T38" fmla="*/ 30 w 30"/>
                <a:gd name="T39" fmla="*/ 13 h 28"/>
                <a:gd name="T40" fmla="*/ 30 w 30"/>
                <a:gd name="T41" fmla="*/ 13 h 28"/>
                <a:gd name="T42" fmla="*/ 30 w 30"/>
                <a:gd name="T43" fmla="*/ 13 h 28"/>
                <a:gd name="T44" fmla="*/ 30 w 30"/>
                <a:gd name="T45" fmla="*/ 13 h 28"/>
                <a:gd name="T46" fmla="*/ 18 w 30"/>
                <a:gd name="T47" fmla="*/ 7 h 28"/>
                <a:gd name="T48" fmla="*/ 14 w 30"/>
                <a:gd name="T49" fmla="*/ 4 h 28"/>
                <a:gd name="T50" fmla="*/ 5 w 30"/>
                <a:gd name="T51" fmla="*/ 0 h 28"/>
                <a:gd name="T52" fmla="*/ 4 w 30"/>
                <a:gd name="T53" fmla="*/ 0 h 28"/>
                <a:gd name="T54" fmla="*/ 5 w 30"/>
                <a:gd name="T55" fmla="*/ 1 h 28"/>
                <a:gd name="T56" fmla="*/ 13 w 30"/>
                <a:gd name="T57" fmla="*/ 4 h 28"/>
                <a:gd name="T58" fmla="*/ 18 w 30"/>
                <a:gd name="T59" fmla="*/ 7 h 28"/>
                <a:gd name="T60" fmla="*/ 29 w 30"/>
                <a:gd name="T61" fmla="*/ 13 h 28"/>
                <a:gd name="T62" fmla="*/ 26 w 30"/>
                <a:gd name="T63" fmla="*/ 17 h 28"/>
                <a:gd name="T64" fmla="*/ 26 w 30"/>
                <a:gd name="T65" fmla="*/ 17 h 28"/>
                <a:gd name="T66" fmla="*/ 26 w 30"/>
                <a:gd name="T67" fmla="*/ 20 h 28"/>
                <a:gd name="T68" fmla="*/ 17 w 30"/>
                <a:gd name="T69" fmla="*/ 20 h 28"/>
                <a:gd name="T70" fmla="*/ 17 w 30"/>
                <a:gd name="T71" fmla="*/ 20 h 28"/>
                <a:gd name="T72" fmla="*/ 15 w 30"/>
                <a:gd name="T73" fmla="*/ 21 h 28"/>
                <a:gd name="T74" fmla="*/ 15 w 30"/>
                <a:gd name="T75" fmla="*/ 20 h 28"/>
                <a:gd name="T76" fmla="*/ 15 w 30"/>
                <a:gd name="T77" fmla="*/ 19 h 28"/>
                <a:gd name="T78" fmla="*/ 15 w 30"/>
                <a:gd name="T79" fmla="*/ 20 h 28"/>
                <a:gd name="T80" fmla="*/ 5 w 30"/>
                <a:gd name="T81" fmla="*/ 26 h 28"/>
                <a:gd name="T82" fmla="*/ 2 w 30"/>
                <a:gd name="T83" fmla="*/ 27 h 28"/>
                <a:gd name="T84" fmla="*/ 5 w 30"/>
                <a:gd name="T85" fmla="*/ 17 h 28"/>
                <a:gd name="T86" fmla="*/ 5 w 30"/>
                <a:gd name="T87" fmla="*/ 17 h 28"/>
                <a:gd name="T88" fmla="*/ 5 w 30"/>
                <a:gd name="T89" fmla="*/ 17 h 28"/>
                <a:gd name="T90" fmla="*/ 0 w 30"/>
                <a:gd name="T91" fmla="*/ 9 h 28"/>
                <a:gd name="T92" fmla="*/ 5 w 30"/>
                <a:gd name="T9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28">
                  <a:moveTo>
                    <a:pt x="4" y="0"/>
                  </a:moveTo>
                  <a:cubicBezTo>
                    <a:pt x="0" y="9"/>
                    <a:pt x="0" y="9"/>
                    <a:pt x="0" y="9"/>
                  </a:cubicBezTo>
                  <a:cubicBezTo>
                    <a:pt x="0" y="9"/>
                    <a:pt x="0" y="9"/>
                    <a:pt x="0" y="9"/>
                  </a:cubicBezTo>
                  <a:cubicBezTo>
                    <a:pt x="0" y="9"/>
                    <a:pt x="0" y="9"/>
                    <a:pt x="0" y="9"/>
                  </a:cubicBezTo>
                  <a:cubicBezTo>
                    <a:pt x="0" y="9"/>
                    <a:pt x="5" y="17"/>
                    <a:pt x="5" y="17"/>
                  </a:cubicBezTo>
                  <a:cubicBezTo>
                    <a:pt x="5" y="17"/>
                    <a:pt x="2" y="27"/>
                    <a:pt x="2" y="27"/>
                  </a:cubicBezTo>
                  <a:cubicBezTo>
                    <a:pt x="2" y="27"/>
                    <a:pt x="2" y="27"/>
                    <a:pt x="2" y="27"/>
                  </a:cubicBezTo>
                  <a:cubicBezTo>
                    <a:pt x="2" y="27"/>
                    <a:pt x="2" y="27"/>
                    <a:pt x="2" y="27"/>
                  </a:cubicBezTo>
                  <a:cubicBezTo>
                    <a:pt x="2" y="27"/>
                    <a:pt x="2" y="28"/>
                    <a:pt x="2" y="27"/>
                  </a:cubicBezTo>
                  <a:cubicBezTo>
                    <a:pt x="6" y="27"/>
                    <a:pt x="6" y="27"/>
                    <a:pt x="6" y="27"/>
                  </a:cubicBezTo>
                  <a:cubicBezTo>
                    <a:pt x="6" y="27"/>
                    <a:pt x="6" y="27"/>
                    <a:pt x="6" y="27"/>
                  </a:cubicBezTo>
                  <a:cubicBezTo>
                    <a:pt x="6" y="27"/>
                    <a:pt x="14" y="21"/>
                    <a:pt x="14" y="20"/>
                  </a:cubicBezTo>
                  <a:cubicBezTo>
                    <a:pt x="14" y="21"/>
                    <a:pt x="14" y="21"/>
                    <a:pt x="14" y="21"/>
                  </a:cubicBezTo>
                  <a:cubicBezTo>
                    <a:pt x="14" y="21"/>
                    <a:pt x="15" y="22"/>
                    <a:pt x="15" y="22"/>
                  </a:cubicBezTo>
                  <a:cubicBezTo>
                    <a:pt x="15" y="22"/>
                    <a:pt x="15" y="22"/>
                    <a:pt x="15" y="22"/>
                  </a:cubicBezTo>
                  <a:cubicBezTo>
                    <a:pt x="15" y="22"/>
                    <a:pt x="17" y="20"/>
                    <a:pt x="17" y="20"/>
                  </a:cubicBezTo>
                  <a:cubicBezTo>
                    <a:pt x="17" y="20"/>
                    <a:pt x="26" y="20"/>
                    <a:pt x="26" y="20"/>
                  </a:cubicBezTo>
                  <a:cubicBezTo>
                    <a:pt x="26" y="20"/>
                    <a:pt x="26" y="20"/>
                    <a:pt x="26" y="20"/>
                  </a:cubicBezTo>
                  <a:cubicBezTo>
                    <a:pt x="26" y="20"/>
                    <a:pt x="27" y="17"/>
                    <a:pt x="27" y="17"/>
                  </a:cubicBezTo>
                  <a:cubicBezTo>
                    <a:pt x="27" y="17"/>
                    <a:pt x="30" y="13"/>
                    <a:pt x="30" y="13"/>
                  </a:cubicBezTo>
                  <a:cubicBezTo>
                    <a:pt x="30" y="13"/>
                    <a:pt x="30" y="13"/>
                    <a:pt x="30" y="13"/>
                  </a:cubicBezTo>
                  <a:cubicBezTo>
                    <a:pt x="30" y="13"/>
                    <a:pt x="30" y="13"/>
                    <a:pt x="30" y="13"/>
                  </a:cubicBezTo>
                  <a:cubicBezTo>
                    <a:pt x="30" y="13"/>
                    <a:pt x="30" y="13"/>
                    <a:pt x="30" y="13"/>
                  </a:cubicBezTo>
                  <a:cubicBezTo>
                    <a:pt x="25" y="12"/>
                    <a:pt x="22" y="9"/>
                    <a:pt x="18" y="7"/>
                  </a:cubicBezTo>
                  <a:cubicBezTo>
                    <a:pt x="17" y="6"/>
                    <a:pt x="15" y="5"/>
                    <a:pt x="14" y="4"/>
                  </a:cubicBezTo>
                  <a:cubicBezTo>
                    <a:pt x="11" y="2"/>
                    <a:pt x="8" y="1"/>
                    <a:pt x="5" y="0"/>
                  </a:cubicBezTo>
                  <a:cubicBezTo>
                    <a:pt x="5" y="0"/>
                    <a:pt x="4" y="0"/>
                    <a:pt x="4" y="0"/>
                  </a:cubicBezTo>
                  <a:close/>
                  <a:moveTo>
                    <a:pt x="5" y="1"/>
                  </a:moveTo>
                  <a:cubicBezTo>
                    <a:pt x="8" y="2"/>
                    <a:pt x="11" y="3"/>
                    <a:pt x="13" y="4"/>
                  </a:cubicBezTo>
                  <a:cubicBezTo>
                    <a:pt x="15" y="5"/>
                    <a:pt x="16" y="6"/>
                    <a:pt x="18" y="7"/>
                  </a:cubicBezTo>
                  <a:cubicBezTo>
                    <a:pt x="21" y="10"/>
                    <a:pt x="24" y="12"/>
                    <a:pt x="29" y="13"/>
                  </a:cubicBezTo>
                  <a:cubicBezTo>
                    <a:pt x="29" y="14"/>
                    <a:pt x="26" y="17"/>
                    <a:pt x="26" y="17"/>
                  </a:cubicBezTo>
                  <a:cubicBezTo>
                    <a:pt x="26" y="17"/>
                    <a:pt x="26" y="17"/>
                    <a:pt x="26" y="17"/>
                  </a:cubicBezTo>
                  <a:cubicBezTo>
                    <a:pt x="26" y="17"/>
                    <a:pt x="26" y="19"/>
                    <a:pt x="26" y="20"/>
                  </a:cubicBezTo>
                  <a:cubicBezTo>
                    <a:pt x="25" y="20"/>
                    <a:pt x="17" y="20"/>
                    <a:pt x="17" y="20"/>
                  </a:cubicBezTo>
                  <a:cubicBezTo>
                    <a:pt x="17" y="20"/>
                    <a:pt x="17" y="20"/>
                    <a:pt x="17" y="20"/>
                  </a:cubicBezTo>
                  <a:cubicBezTo>
                    <a:pt x="17" y="20"/>
                    <a:pt x="16" y="20"/>
                    <a:pt x="15" y="21"/>
                  </a:cubicBezTo>
                  <a:cubicBezTo>
                    <a:pt x="15" y="20"/>
                    <a:pt x="15" y="20"/>
                    <a:pt x="15" y="20"/>
                  </a:cubicBezTo>
                  <a:cubicBezTo>
                    <a:pt x="15" y="20"/>
                    <a:pt x="15" y="20"/>
                    <a:pt x="15" y="19"/>
                  </a:cubicBezTo>
                  <a:cubicBezTo>
                    <a:pt x="15" y="19"/>
                    <a:pt x="15" y="19"/>
                    <a:pt x="15" y="20"/>
                  </a:cubicBezTo>
                  <a:cubicBezTo>
                    <a:pt x="15" y="20"/>
                    <a:pt x="5" y="26"/>
                    <a:pt x="5" y="26"/>
                  </a:cubicBezTo>
                  <a:cubicBezTo>
                    <a:pt x="5" y="26"/>
                    <a:pt x="3" y="27"/>
                    <a:pt x="2" y="27"/>
                  </a:cubicBezTo>
                  <a:cubicBezTo>
                    <a:pt x="3" y="26"/>
                    <a:pt x="5" y="17"/>
                    <a:pt x="5" y="17"/>
                  </a:cubicBezTo>
                  <a:cubicBezTo>
                    <a:pt x="5" y="17"/>
                    <a:pt x="5" y="17"/>
                    <a:pt x="5" y="17"/>
                  </a:cubicBezTo>
                  <a:cubicBezTo>
                    <a:pt x="5" y="17"/>
                    <a:pt x="5" y="17"/>
                    <a:pt x="5" y="17"/>
                  </a:cubicBezTo>
                  <a:cubicBezTo>
                    <a:pt x="5" y="17"/>
                    <a:pt x="0" y="9"/>
                    <a:pt x="0" y="9"/>
                  </a:cubicBezTo>
                  <a:cubicBezTo>
                    <a:pt x="0" y="9"/>
                    <a:pt x="5" y="1"/>
                    <a:pt x="5"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p:nvSpPr>
          <p:spPr bwMode="auto">
            <a:xfrm>
              <a:off x="4200" y="1500"/>
              <a:ext cx="108" cy="85"/>
            </a:xfrm>
            <a:custGeom>
              <a:avLst/>
              <a:gdLst>
                <a:gd name="T0" fmla="*/ 12 w 37"/>
                <a:gd name="T1" fmla="*/ 29 h 29"/>
                <a:gd name="T2" fmla="*/ 7 w 37"/>
                <a:gd name="T3" fmla="*/ 23 h 29"/>
                <a:gd name="T4" fmla="*/ 11 w 37"/>
                <a:gd name="T5" fmla="*/ 20 h 29"/>
                <a:gd name="T6" fmla="*/ 5 w 37"/>
                <a:gd name="T7" fmla="*/ 18 h 29"/>
                <a:gd name="T8" fmla="*/ 4 w 37"/>
                <a:gd name="T9" fmla="*/ 16 h 29"/>
                <a:gd name="T10" fmla="*/ 1 w 37"/>
                <a:gd name="T11" fmla="*/ 15 h 29"/>
                <a:gd name="T12" fmla="*/ 0 w 37"/>
                <a:gd name="T13" fmla="*/ 9 h 29"/>
                <a:gd name="T14" fmla="*/ 15 w 37"/>
                <a:gd name="T15" fmla="*/ 7 h 29"/>
                <a:gd name="T16" fmla="*/ 17 w 37"/>
                <a:gd name="T17" fmla="*/ 1 h 29"/>
                <a:gd name="T18" fmla="*/ 19 w 37"/>
                <a:gd name="T19" fmla="*/ 0 h 29"/>
                <a:gd name="T20" fmla="*/ 22 w 37"/>
                <a:gd name="T21" fmla="*/ 7 h 29"/>
                <a:gd name="T22" fmla="*/ 21 w 37"/>
                <a:gd name="T23" fmla="*/ 7 h 29"/>
                <a:gd name="T24" fmla="*/ 31 w 37"/>
                <a:gd name="T25" fmla="*/ 16 h 29"/>
                <a:gd name="T26" fmla="*/ 37 w 37"/>
                <a:gd name="T27" fmla="*/ 17 h 29"/>
                <a:gd name="T28" fmla="*/ 37 w 37"/>
                <a:gd name="T29" fmla="*/ 17 h 29"/>
                <a:gd name="T30" fmla="*/ 36 w 37"/>
                <a:gd name="T31" fmla="*/ 19 h 29"/>
                <a:gd name="T32" fmla="*/ 32 w 37"/>
                <a:gd name="T33" fmla="*/ 19 h 29"/>
                <a:gd name="T34" fmla="*/ 28 w 37"/>
                <a:gd name="T35" fmla="*/ 20 h 29"/>
                <a:gd name="T36" fmla="*/ 24 w 37"/>
                <a:gd name="T37" fmla="*/ 24 h 29"/>
                <a:gd name="T38" fmla="*/ 21 w 37"/>
                <a:gd name="T39" fmla="*/ 26 h 29"/>
                <a:gd name="T40" fmla="*/ 12 w 37"/>
                <a:gd name="T4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9">
                  <a:moveTo>
                    <a:pt x="12" y="29"/>
                  </a:moveTo>
                  <a:cubicBezTo>
                    <a:pt x="7" y="23"/>
                    <a:pt x="7" y="23"/>
                    <a:pt x="7" y="23"/>
                  </a:cubicBezTo>
                  <a:cubicBezTo>
                    <a:pt x="11" y="20"/>
                    <a:pt x="11" y="20"/>
                    <a:pt x="11" y="20"/>
                  </a:cubicBezTo>
                  <a:cubicBezTo>
                    <a:pt x="5" y="18"/>
                    <a:pt x="5" y="18"/>
                    <a:pt x="5" y="18"/>
                  </a:cubicBezTo>
                  <a:cubicBezTo>
                    <a:pt x="4" y="16"/>
                    <a:pt x="4" y="16"/>
                    <a:pt x="4" y="16"/>
                  </a:cubicBezTo>
                  <a:cubicBezTo>
                    <a:pt x="1" y="15"/>
                    <a:pt x="1" y="15"/>
                    <a:pt x="1" y="15"/>
                  </a:cubicBezTo>
                  <a:cubicBezTo>
                    <a:pt x="0" y="9"/>
                    <a:pt x="0" y="9"/>
                    <a:pt x="0" y="9"/>
                  </a:cubicBezTo>
                  <a:cubicBezTo>
                    <a:pt x="15" y="7"/>
                    <a:pt x="15" y="7"/>
                    <a:pt x="15" y="7"/>
                  </a:cubicBezTo>
                  <a:cubicBezTo>
                    <a:pt x="17" y="1"/>
                    <a:pt x="17" y="1"/>
                    <a:pt x="17" y="1"/>
                  </a:cubicBezTo>
                  <a:cubicBezTo>
                    <a:pt x="19" y="0"/>
                    <a:pt x="19" y="0"/>
                    <a:pt x="19" y="0"/>
                  </a:cubicBezTo>
                  <a:cubicBezTo>
                    <a:pt x="22" y="7"/>
                    <a:pt x="22" y="7"/>
                    <a:pt x="22" y="7"/>
                  </a:cubicBezTo>
                  <a:cubicBezTo>
                    <a:pt x="21" y="7"/>
                    <a:pt x="21" y="7"/>
                    <a:pt x="21" y="7"/>
                  </a:cubicBezTo>
                  <a:cubicBezTo>
                    <a:pt x="21" y="7"/>
                    <a:pt x="23" y="13"/>
                    <a:pt x="31" y="16"/>
                  </a:cubicBezTo>
                  <a:cubicBezTo>
                    <a:pt x="33" y="17"/>
                    <a:pt x="35" y="17"/>
                    <a:pt x="37" y="17"/>
                  </a:cubicBezTo>
                  <a:cubicBezTo>
                    <a:pt x="37" y="17"/>
                    <a:pt x="37" y="17"/>
                    <a:pt x="37" y="17"/>
                  </a:cubicBezTo>
                  <a:cubicBezTo>
                    <a:pt x="36" y="19"/>
                    <a:pt x="36" y="19"/>
                    <a:pt x="36" y="19"/>
                  </a:cubicBezTo>
                  <a:cubicBezTo>
                    <a:pt x="32" y="19"/>
                    <a:pt x="32" y="19"/>
                    <a:pt x="32" y="19"/>
                  </a:cubicBezTo>
                  <a:cubicBezTo>
                    <a:pt x="28" y="20"/>
                    <a:pt x="28" y="20"/>
                    <a:pt x="28" y="20"/>
                  </a:cubicBezTo>
                  <a:cubicBezTo>
                    <a:pt x="24" y="24"/>
                    <a:pt x="24" y="24"/>
                    <a:pt x="24" y="24"/>
                  </a:cubicBezTo>
                  <a:cubicBezTo>
                    <a:pt x="21" y="26"/>
                    <a:pt x="21" y="26"/>
                    <a:pt x="21" y="26"/>
                  </a:cubicBezTo>
                  <a:lnTo>
                    <a:pt x="12" y="29"/>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4058" y="1593"/>
              <a:ext cx="72" cy="61"/>
            </a:xfrm>
            <a:custGeom>
              <a:avLst/>
              <a:gdLst>
                <a:gd name="T0" fmla="*/ 0 w 72"/>
                <a:gd name="T1" fmla="*/ 15 h 61"/>
                <a:gd name="T2" fmla="*/ 14 w 72"/>
                <a:gd name="T3" fmla="*/ 3 h 61"/>
                <a:gd name="T4" fmla="*/ 43 w 72"/>
                <a:gd name="T5" fmla="*/ 0 h 61"/>
                <a:gd name="T6" fmla="*/ 43 w 72"/>
                <a:gd name="T7" fmla="*/ 12 h 61"/>
                <a:gd name="T8" fmla="*/ 55 w 72"/>
                <a:gd name="T9" fmla="*/ 12 h 61"/>
                <a:gd name="T10" fmla="*/ 55 w 72"/>
                <a:gd name="T11" fmla="*/ 6 h 61"/>
                <a:gd name="T12" fmla="*/ 70 w 72"/>
                <a:gd name="T13" fmla="*/ 6 h 61"/>
                <a:gd name="T14" fmla="*/ 72 w 72"/>
                <a:gd name="T15" fmla="*/ 18 h 61"/>
                <a:gd name="T16" fmla="*/ 58 w 72"/>
                <a:gd name="T17" fmla="*/ 24 h 61"/>
                <a:gd name="T18" fmla="*/ 72 w 72"/>
                <a:gd name="T19" fmla="*/ 47 h 61"/>
                <a:gd name="T20" fmla="*/ 61 w 72"/>
                <a:gd name="T21" fmla="*/ 61 h 61"/>
                <a:gd name="T22" fmla="*/ 52 w 72"/>
                <a:gd name="T23" fmla="*/ 61 h 61"/>
                <a:gd name="T24" fmla="*/ 49 w 72"/>
                <a:gd name="T25" fmla="*/ 53 h 61"/>
                <a:gd name="T26" fmla="*/ 37 w 72"/>
                <a:gd name="T27" fmla="*/ 38 h 61"/>
                <a:gd name="T28" fmla="*/ 26 w 72"/>
                <a:gd name="T29" fmla="*/ 32 h 61"/>
                <a:gd name="T30" fmla="*/ 5 w 72"/>
                <a:gd name="T31" fmla="*/ 24 h 61"/>
                <a:gd name="T32" fmla="*/ 5 w 72"/>
                <a:gd name="T33" fmla="*/ 24 h 61"/>
                <a:gd name="T34" fmla="*/ 0 w 72"/>
                <a:gd name="T35" fmla="*/ 15 h 61"/>
                <a:gd name="T36" fmla="*/ 0 w 72"/>
                <a:gd name="T37" fmla="*/ 1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1">
                  <a:moveTo>
                    <a:pt x="0" y="15"/>
                  </a:moveTo>
                  <a:lnTo>
                    <a:pt x="14" y="3"/>
                  </a:lnTo>
                  <a:lnTo>
                    <a:pt x="43" y="0"/>
                  </a:lnTo>
                  <a:lnTo>
                    <a:pt x="43" y="12"/>
                  </a:lnTo>
                  <a:lnTo>
                    <a:pt x="55" y="12"/>
                  </a:lnTo>
                  <a:lnTo>
                    <a:pt x="55" y="6"/>
                  </a:lnTo>
                  <a:lnTo>
                    <a:pt x="70" y="6"/>
                  </a:lnTo>
                  <a:lnTo>
                    <a:pt x="72" y="18"/>
                  </a:lnTo>
                  <a:lnTo>
                    <a:pt x="58" y="24"/>
                  </a:lnTo>
                  <a:lnTo>
                    <a:pt x="72" y="47"/>
                  </a:lnTo>
                  <a:lnTo>
                    <a:pt x="61" y="61"/>
                  </a:lnTo>
                  <a:lnTo>
                    <a:pt x="52" y="61"/>
                  </a:lnTo>
                  <a:lnTo>
                    <a:pt x="49" y="53"/>
                  </a:lnTo>
                  <a:lnTo>
                    <a:pt x="37" y="38"/>
                  </a:lnTo>
                  <a:lnTo>
                    <a:pt x="26" y="32"/>
                  </a:lnTo>
                  <a:lnTo>
                    <a:pt x="5" y="24"/>
                  </a:lnTo>
                  <a:lnTo>
                    <a:pt x="5" y="24"/>
                  </a:lnTo>
                  <a:lnTo>
                    <a:pt x="0" y="15"/>
                  </a:lnTo>
                  <a:lnTo>
                    <a:pt x="0" y="15"/>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noEditPoints="1"/>
            </p:cNvSpPr>
            <p:nvPr/>
          </p:nvSpPr>
          <p:spPr bwMode="auto">
            <a:xfrm>
              <a:off x="4058" y="1593"/>
              <a:ext cx="72" cy="64"/>
            </a:xfrm>
            <a:custGeom>
              <a:avLst/>
              <a:gdLst>
                <a:gd name="T0" fmla="*/ 15 w 25"/>
                <a:gd name="T1" fmla="*/ 0 h 22"/>
                <a:gd name="T2" fmla="*/ 5 w 25"/>
                <a:gd name="T3" fmla="*/ 1 h 22"/>
                <a:gd name="T4" fmla="*/ 5 w 25"/>
                <a:gd name="T5" fmla="*/ 1 h 22"/>
                <a:gd name="T6" fmla="*/ 0 w 25"/>
                <a:gd name="T7" fmla="*/ 5 h 22"/>
                <a:gd name="T8" fmla="*/ 0 w 25"/>
                <a:gd name="T9" fmla="*/ 6 h 22"/>
                <a:gd name="T10" fmla="*/ 2 w 25"/>
                <a:gd name="T11" fmla="*/ 8 h 22"/>
                <a:gd name="T12" fmla="*/ 2 w 25"/>
                <a:gd name="T13" fmla="*/ 9 h 22"/>
                <a:gd name="T14" fmla="*/ 2 w 25"/>
                <a:gd name="T15" fmla="*/ 9 h 22"/>
                <a:gd name="T16" fmla="*/ 9 w 25"/>
                <a:gd name="T17" fmla="*/ 12 h 22"/>
                <a:gd name="T18" fmla="*/ 13 w 25"/>
                <a:gd name="T19" fmla="*/ 13 h 22"/>
                <a:gd name="T20" fmla="*/ 16 w 25"/>
                <a:gd name="T21" fmla="*/ 18 h 22"/>
                <a:gd name="T22" fmla="*/ 18 w 25"/>
                <a:gd name="T23" fmla="*/ 21 h 22"/>
                <a:gd name="T24" fmla="*/ 18 w 25"/>
                <a:gd name="T25" fmla="*/ 21 h 22"/>
                <a:gd name="T26" fmla="*/ 21 w 25"/>
                <a:gd name="T27" fmla="*/ 22 h 22"/>
                <a:gd name="T28" fmla="*/ 22 w 25"/>
                <a:gd name="T29" fmla="*/ 21 h 22"/>
                <a:gd name="T30" fmla="*/ 25 w 25"/>
                <a:gd name="T31" fmla="*/ 17 h 22"/>
                <a:gd name="T32" fmla="*/ 25 w 25"/>
                <a:gd name="T33" fmla="*/ 16 h 22"/>
                <a:gd name="T34" fmla="*/ 25 w 25"/>
                <a:gd name="T35" fmla="*/ 16 h 22"/>
                <a:gd name="T36" fmla="*/ 21 w 25"/>
                <a:gd name="T37" fmla="*/ 8 h 22"/>
                <a:gd name="T38" fmla="*/ 25 w 25"/>
                <a:gd name="T39" fmla="*/ 6 h 22"/>
                <a:gd name="T40" fmla="*/ 25 w 25"/>
                <a:gd name="T41" fmla="*/ 6 h 22"/>
                <a:gd name="T42" fmla="*/ 25 w 25"/>
                <a:gd name="T43" fmla="*/ 6 h 22"/>
                <a:gd name="T44" fmla="*/ 25 w 25"/>
                <a:gd name="T45" fmla="*/ 5 h 22"/>
                <a:gd name="T46" fmla="*/ 24 w 25"/>
                <a:gd name="T47" fmla="*/ 2 h 22"/>
                <a:gd name="T48" fmla="*/ 24 w 25"/>
                <a:gd name="T49" fmla="*/ 2 h 22"/>
                <a:gd name="T50" fmla="*/ 19 w 25"/>
                <a:gd name="T51" fmla="*/ 2 h 22"/>
                <a:gd name="T52" fmla="*/ 19 w 25"/>
                <a:gd name="T53" fmla="*/ 2 h 22"/>
                <a:gd name="T54" fmla="*/ 19 w 25"/>
                <a:gd name="T55" fmla="*/ 3 h 22"/>
                <a:gd name="T56" fmla="*/ 16 w 25"/>
                <a:gd name="T57" fmla="*/ 4 h 22"/>
                <a:gd name="T58" fmla="*/ 15 w 25"/>
                <a:gd name="T59" fmla="*/ 0 h 22"/>
                <a:gd name="T60" fmla="*/ 15 w 25"/>
                <a:gd name="T61" fmla="*/ 0 h 22"/>
                <a:gd name="T62" fmla="*/ 15 w 25"/>
                <a:gd name="T63" fmla="*/ 0 h 22"/>
                <a:gd name="T64" fmla="*/ 15 w 25"/>
                <a:gd name="T65" fmla="*/ 0 h 22"/>
                <a:gd name="T66" fmla="*/ 15 w 25"/>
                <a:gd name="T67" fmla="*/ 4 h 22"/>
                <a:gd name="T68" fmla="*/ 15 w 25"/>
                <a:gd name="T69" fmla="*/ 4 h 22"/>
                <a:gd name="T70" fmla="*/ 15 w 25"/>
                <a:gd name="T71" fmla="*/ 4 h 22"/>
                <a:gd name="T72" fmla="*/ 19 w 25"/>
                <a:gd name="T73" fmla="*/ 4 h 22"/>
                <a:gd name="T74" fmla="*/ 19 w 25"/>
                <a:gd name="T75" fmla="*/ 4 h 22"/>
                <a:gd name="T76" fmla="*/ 19 w 25"/>
                <a:gd name="T77" fmla="*/ 2 h 22"/>
                <a:gd name="T78" fmla="*/ 23 w 25"/>
                <a:gd name="T79" fmla="*/ 2 h 22"/>
                <a:gd name="T80" fmla="*/ 25 w 25"/>
                <a:gd name="T81" fmla="*/ 5 h 22"/>
                <a:gd name="T82" fmla="*/ 20 w 25"/>
                <a:gd name="T83" fmla="*/ 7 h 22"/>
                <a:gd name="T84" fmla="*/ 20 w 25"/>
                <a:gd name="T85" fmla="*/ 8 h 22"/>
                <a:gd name="T86" fmla="*/ 20 w 25"/>
                <a:gd name="T87" fmla="*/ 8 h 22"/>
                <a:gd name="T88" fmla="*/ 20 w 25"/>
                <a:gd name="T89" fmla="*/ 8 h 22"/>
                <a:gd name="T90" fmla="*/ 25 w 25"/>
                <a:gd name="T91" fmla="*/ 16 h 22"/>
                <a:gd name="T92" fmla="*/ 21 w 25"/>
                <a:gd name="T93" fmla="*/ 21 h 22"/>
                <a:gd name="T94" fmla="*/ 18 w 25"/>
                <a:gd name="T95" fmla="*/ 20 h 22"/>
                <a:gd name="T96" fmla="*/ 17 w 25"/>
                <a:gd name="T97" fmla="*/ 18 h 22"/>
                <a:gd name="T98" fmla="*/ 13 w 25"/>
                <a:gd name="T99" fmla="*/ 13 h 22"/>
                <a:gd name="T100" fmla="*/ 13 w 25"/>
                <a:gd name="T101" fmla="*/ 13 h 22"/>
                <a:gd name="T102" fmla="*/ 9 w 25"/>
                <a:gd name="T103" fmla="*/ 11 h 22"/>
                <a:gd name="T104" fmla="*/ 2 w 25"/>
                <a:gd name="T105" fmla="*/ 8 h 22"/>
                <a:gd name="T106" fmla="*/ 2 w 25"/>
                <a:gd name="T107" fmla="*/ 8 h 22"/>
                <a:gd name="T108" fmla="*/ 1 w 25"/>
                <a:gd name="T109" fmla="*/ 5 h 22"/>
                <a:gd name="T110" fmla="*/ 5 w 25"/>
                <a:gd name="T111" fmla="*/ 2 h 22"/>
                <a:gd name="T112" fmla="*/ 15 w 25"/>
                <a:gd name="T11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2">
                  <a:moveTo>
                    <a:pt x="15" y="0"/>
                  </a:moveTo>
                  <a:cubicBezTo>
                    <a:pt x="5" y="1"/>
                    <a:pt x="5" y="1"/>
                    <a:pt x="5" y="1"/>
                  </a:cubicBezTo>
                  <a:cubicBezTo>
                    <a:pt x="5" y="1"/>
                    <a:pt x="5" y="1"/>
                    <a:pt x="5" y="1"/>
                  </a:cubicBezTo>
                  <a:cubicBezTo>
                    <a:pt x="0" y="5"/>
                    <a:pt x="0" y="5"/>
                    <a:pt x="0" y="5"/>
                  </a:cubicBezTo>
                  <a:cubicBezTo>
                    <a:pt x="0" y="5"/>
                    <a:pt x="0" y="5"/>
                    <a:pt x="0" y="6"/>
                  </a:cubicBezTo>
                  <a:cubicBezTo>
                    <a:pt x="2" y="8"/>
                    <a:pt x="2" y="8"/>
                    <a:pt x="2" y="8"/>
                  </a:cubicBezTo>
                  <a:cubicBezTo>
                    <a:pt x="2" y="9"/>
                    <a:pt x="2" y="9"/>
                    <a:pt x="2" y="9"/>
                  </a:cubicBezTo>
                  <a:cubicBezTo>
                    <a:pt x="2" y="9"/>
                    <a:pt x="2" y="9"/>
                    <a:pt x="2" y="9"/>
                  </a:cubicBezTo>
                  <a:cubicBezTo>
                    <a:pt x="2" y="9"/>
                    <a:pt x="9" y="12"/>
                    <a:pt x="9" y="12"/>
                  </a:cubicBezTo>
                  <a:cubicBezTo>
                    <a:pt x="9" y="12"/>
                    <a:pt x="13" y="13"/>
                    <a:pt x="13" y="13"/>
                  </a:cubicBezTo>
                  <a:cubicBezTo>
                    <a:pt x="13" y="13"/>
                    <a:pt x="16" y="18"/>
                    <a:pt x="16" y="18"/>
                  </a:cubicBezTo>
                  <a:cubicBezTo>
                    <a:pt x="18" y="21"/>
                    <a:pt x="18" y="21"/>
                    <a:pt x="18" y="21"/>
                  </a:cubicBezTo>
                  <a:cubicBezTo>
                    <a:pt x="18" y="21"/>
                    <a:pt x="18" y="21"/>
                    <a:pt x="18" y="21"/>
                  </a:cubicBezTo>
                  <a:cubicBezTo>
                    <a:pt x="21" y="22"/>
                    <a:pt x="21" y="22"/>
                    <a:pt x="21" y="22"/>
                  </a:cubicBezTo>
                  <a:cubicBezTo>
                    <a:pt x="21" y="22"/>
                    <a:pt x="22" y="21"/>
                    <a:pt x="22" y="21"/>
                  </a:cubicBezTo>
                  <a:cubicBezTo>
                    <a:pt x="25" y="17"/>
                    <a:pt x="25" y="17"/>
                    <a:pt x="25" y="17"/>
                  </a:cubicBezTo>
                  <a:cubicBezTo>
                    <a:pt x="25" y="17"/>
                    <a:pt x="25" y="16"/>
                    <a:pt x="25" y="16"/>
                  </a:cubicBezTo>
                  <a:cubicBezTo>
                    <a:pt x="25" y="16"/>
                    <a:pt x="25" y="16"/>
                    <a:pt x="25" y="16"/>
                  </a:cubicBezTo>
                  <a:cubicBezTo>
                    <a:pt x="25" y="16"/>
                    <a:pt x="21" y="8"/>
                    <a:pt x="21" y="8"/>
                  </a:cubicBezTo>
                  <a:cubicBezTo>
                    <a:pt x="21" y="8"/>
                    <a:pt x="25" y="6"/>
                    <a:pt x="25" y="6"/>
                  </a:cubicBezTo>
                  <a:cubicBezTo>
                    <a:pt x="25" y="6"/>
                    <a:pt x="25" y="6"/>
                    <a:pt x="25" y="6"/>
                  </a:cubicBezTo>
                  <a:cubicBezTo>
                    <a:pt x="25" y="6"/>
                    <a:pt x="25" y="6"/>
                    <a:pt x="25" y="6"/>
                  </a:cubicBezTo>
                  <a:cubicBezTo>
                    <a:pt x="25" y="6"/>
                    <a:pt x="25" y="5"/>
                    <a:pt x="25" y="5"/>
                  </a:cubicBezTo>
                  <a:cubicBezTo>
                    <a:pt x="24" y="2"/>
                    <a:pt x="24" y="2"/>
                    <a:pt x="24" y="2"/>
                  </a:cubicBezTo>
                  <a:cubicBezTo>
                    <a:pt x="24" y="2"/>
                    <a:pt x="24" y="2"/>
                    <a:pt x="24" y="2"/>
                  </a:cubicBezTo>
                  <a:cubicBezTo>
                    <a:pt x="19" y="2"/>
                    <a:pt x="19" y="2"/>
                    <a:pt x="19" y="2"/>
                  </a:cubicBezTo>
                  <a:cubicBezTo>
                    <a:pt x="19" y="2"/>
                    <a:pt x="19" y="2"/>
                    <a:pt x="19" y="2"/>
                  </a:cubicBezTo>
                  <a:cubicBezTo>
                    <a:pt x="19" y="2"/>
                    <a:pt x="19" y="3"/>
                    <a:pt x="19" y="3"/>
                  </a:cubicBezTo>
                  <a:cubicBezTo>
                    <a:pt x="18" y="3"/>
                    <a:pt x="16" y="4"/>
                    <a:pt x="16" y="4"/>
                  </a:cubicBezTo>
                  <a:cubicBezTo>
                    <a:pt x="16" y="3"/>
                    <a:pt x="15" y="0"/>
                    <a:pt x="15" y="0"/>
                  </a:cubicBezTo>
                  <a:cubicBezTo>
                    <a:pt x="15" y="0"/>
                    <a:pt x="15" y="0"/>
                    <a:pt x="15" y="0"/>
                  </a:cubicBezTo>
                  <a:cubicBezTo>
                    <a:pt x="15" y="0"/>
                    <a:pt x="15" y="0"/>
                    <a:pt x="15" y="0"/>
                  </a:cubicBezTo>
                  <a:close/>
                  <a:moveTo>
                    <a:pt x="15" y="0"/>
                  </a:moveTo>
                  <a:cubicBezTo>
                    <a:pt x="15" y="1"/>
                    <a:pt x="15" y="4"/>
                    <a:pt x="15" y="4"/>
                  </a:cubicBezTo>
                  <a:cubicBezTo>
                    <a:pt x="15" y="4"/>
                    <a:pt x="15" y="4"/>
                    <a:pt x="15" y="4"/>
                  </a:cubicBezTo>
                  <a:cubicBezTo>
                    <a:pt x="15" y="4"/>
                    <a:pt x="15" y="4"/>
                    <a:pt x="15" y="4"/>
                  </a:cubicBezTo>
                  <a:cubicBezTo>
                    <a:pt x="19" y="4"/>
                    <a:pt x="19" y="4"/>
                    <a:pt x="19" y="4"/>
                  </a:cubicBezTo>
                  <a:cubicBezTo>
                    <a:pt x="19" y="4"/>
                    <a:pt x="19" y="4"/>
                    <a:pt x="19" y="4"/>
                  </a:cubicBezTo>
                  <a:cubicBezTo>
                    <a:pt x="19" y="4"/>
                    <a:pt x="19" y="3"/>
                    <a:pt x="19" y="2"/>
                  </a:cubicBezTo>
                  <a:cubicBezTo>
                    <a:pt x="20" y="2"/>
                    <a:pt x="23" y="2"/>
                    <a:pt x="23" y="2"/>
                  </a:cubicBezTo>
                  <a:cubicBezTo>
                    <a:pt x="23" y="3"/>
                    <a:pt x="25" y="5"/>
                    <a:pt x="25" y="5"/>
                  </a:cubicBezTo>
                  <a:cubicBezTo>
                    <a:pt x="24" y="6"/>
                    <a:pt x="20" y="7"/>
                    <a:pt x="20" y="7"/>
                  </a:cubicBezTo>
                  <a:cubicBezTo>
                    <a:pt x="20" y="7"/>
                    <a:pt x="20" y="8"/>
                    <a:pt x="20" y="8"/>
                  </a:cubicBezTo>
                  <a:cubicBezTo>
                    <a:pt x="20" y="8"/>
                    <a:pt x="20" y="8"/>
                    <a:pt x="20" y="8"/>
                  </a:cubicBezTo>
                  <a:cubicBezTo>
                    <a:pt x="20" y="8"/>
                    <a:pt x="20" y="8"/>
                    <a:pt x="20" y="8"/>
                  </a:cubicBezTo>
                  <a:cubicBezTo>
                    <a:pt x="20" y="8"/>
                    <a:pt x="25" y="16"/>
                    <a:pt x="25" y="16"/>
                  </a:cubicBezTo>
                  <a:cubicBezTo>
                    <a:pt x="25" y="17"/>
                    <a:pt x="22" y="21"/>
                    <a:pt x="21" y="21"/>
                  </a:cubicBezTo>
                  <a:cubicBezTo>
                    <a:pt x="21" y="21"/>
                    <a:pt x="18" y="20"/>
                    <a:pt x="18" y="20"/>
                  </a:cubicBezTo>
                  <a:cubicBezTo>
                    <a:pt x="18" y="20"/>
                    <a:pt x="17" y="18"/>
                    <a:pt x="17" y="18"/>
                  </a:cubicBezTo>
                  <a:cubicBezTo>
                    <a:pt x="13" y="13"/>
                    <a:pt x="13" y="13"/>
                    <a:pt x="13" y="13"/>
                  </a:cubicBezTo>
                  <a:cubicBezTo>
                    <a:pt x="13" y="13"/>
                    <a:pt x="13" y="13"/>
                    <a:pt x="13" y="13"/>
                  </a:cubicBezTo>
                  <a:cubicBezTo>
                    <a:pt x="9" y="11"/>
                    <a:pt x="9" y="11"/>
                    <a:pt x="9" y="11"/>
                  </a:cubicBezTo>
                  <a:cubicBezTo>
                    <a:pt x="2" y="8"/>
                    <a:pt x="2" y="8"/>
                    <a:pt x="2" y="8"/>
                  </a:cubicBezTo>
                  <a:cubicBezTo>
                    <a:pt x="2" y="8"/>
                    <a:pt x="2" y="8"/>
                    <a:pt x="2" y="8"/>
                  </a:cubicBezTo>
                  <a:cubicBezTo>
                    <a:pt x="2" y="7"/>
                    <a:pt x="1" y="6"/>
                    <a:pt x="1" y="5"/>
                  </a:cubicBezTo>
                  <a:cubicBezTo>
                    <a:pt x="1" y="5"/>
                    <a:pt x="5" y="2"/>
                    <a:pt x="5" y="2"/>
                  </a:cubicBezTo>
                  <a:cubicBezTo>
                    <a:pt x="5" y="2"/>
                    <a:pt x="14" y="0"/>
                    <a:pt x="15"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4098" y="1553"/>
              <a:ext cx="76" cy="58"/>
            </a:xfrm>
            <a:custGeom>
              <a:avLst/>
              <a:gdLst>
                <a:gd name="T0" fmla="*/ 3 w 76"/>
                <a:gd name="T1" fmla="*/ 40 h 58"/>
                <a:gd name="T2" fmla="*/ 6 w 76"/>
                <a:gd name="T3" fmla="*/ 34 h 58"/>
                <a:gd name="T4" fmla="*/ 9 w 76"/>
                <a:gd name="T5" fmla="*/ 32 h 58"/>
                <a:gd name="T6" fmla="*/ 6 w 76"/>
                <a:gd name="T7" fmla="*/ 26 h 58"/>
                <a:gd name="T8" fmla="*/ 15 w 76"/>
                <a:gd name="T9" fmla="*/ 23 h 58"/>
                <a:gd name="T10" fmla="*/ 0 w 76"/>
                <a:gd name="T11" fmla="*/ 8 h 58"/>
                <a:gd name="T12" fmla="*/ 6 w 76"/>
                <a:gd name="T13" fmla="*/ 0 h 58"/>
                <a:gd name="T14" fmla="*/ 21 w 76"/>
                <a:gd name="T15" fmla="*/ 2 h 58"/>
                <a:gd name="T16" fmla="*/ 21 w 76"/>
                <a:gd name="T17" fmla="*/ 11 h 58"/>
                <a:gd name="T18" fmla="*/ 30 w 76"/>
                <a:gd name="T19" fmla="*/ 0 h 58"/>
                <a:gd name="T20" fmla="*/ 41 w 76"/>
                <a:gd name="T21" fmla="*/ 8 h 58"/>
                <a:gd name="T22" fmla="*/ 53 w 76"/>
                <a:gd name="T23" fmla="*/ 14 h 58"/>
                <a:gd name="T24" fmla="*/ 62 w 76"/>
                <a:gd name="T25" fmla="*/ 20 h 58"/>
                <a:gd name="T26" fmla="*/ 56 w 76"/>
                <a:gd name="T27" fmla="*/ 26 h 58"/>
                <a:gd name="T28" fmla="*/ 67 w 76"/>
                <a:gd name="T29" fmla="*/ 26 h 58"/>
                <a:gd name="T30" fmla="*/ 76 w 76"/>
                <a:gd name="T31" fmla="*/ 29 h 58"/>
                <a:gd name="T32" fmla="*/ 76 w 76"/>
                <a:gd name="T33" fmla="*/ 34 h 58"/>
                <a:gd name="T34" fmla="*/ 73 w 76"/>
                <a:gd name="T35" fmla="*/ 34 h 58"/>
                <a:gd name="T36" fmla="*/ 76 w 76"/>
                <a:gd name="T37" fmla="*/ 43 h 58"/>
                <a:gd name="T38" fmla="*/ 70 w 76"/>
                <a:gd name="T39" fmla="*/ 46 h 58"/>
                <a:gd name="T40" fmla="*/ 56 w 76"/>
                <a:gd name="T41" fmla="*/ 46 h 58"/>
                <a:gd name="T42" fmla="*/ 32 w 76"/>
                <a:gd name="T43" fmla="*/ 37 h 58"/>
                <a:gd name="T44" fmla="*/ 38 w 76"/>
                <a:gd name="T45" fmla="*/ 55 h 58"/>
                <a:gd name="T46" fmla="*/ 32 w 76"/>
                <a:gd name="T47" fmla="*/ 58 h 58"/>
                <a:gd name="T48" fmla="*/ 30 w 76"/>
                <a:gd name="T49" fmla="*/ 46 h 58"/>
                <a:gd name="T50" fmla="*/ 15 w 76"/>
                <a:gd name="T51" fmla="*/ 46 h 58"/>
                <a:gd name="T52" fmla="*/ 15 w 76"/>
                <a:gd name="T53" fmla="*/ 52 h 58"/>
                <a:gd name="T54" fmla="*/ 3 w 76"/>
                <a:gd name="T55" fmla="*/ 52 h 58"/>
                <a:gd name="T56" fmla="*/ 3 w 76"/>
                <a:gd name="T57"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58">
                  <a:moveTo>
                    <a:pt x="3" y="40"/>
                  </a:moveTo>
                  <a:lnTo>
                    <a:pt x="6" y="34"/>
                  </a:lnTo>
                  <a:lnTo>
                    <a:pt x="9" y="32"/>
                  </a:lnTo>
                  <a:lnTo>
                    <a:pt x="6" y="26"/>
                  </a:lnTo>
                  <a:lnTo>
                    <a:pt x="15" y="23"/>
                  </a:lnTo>
                  <a:lnTo>
                    <a:pt x="0" y="8"/>
                  </a:lnTo>
                  <a:lnTo>
                    <a:pt x="6" y="0"/>
                  </a:lnTo>
                  <a:lnTo>
                    <a:pt x="21" y="2"/>
                  </a:lnTo>
                  <a:lnTo>
                    <a:pt x="21" y="11"/>
                  </a:lnTo>
                  <a:lnTo>
                    <a:pt x="30" y="0"/>
                  </a:lnTo>
                  <a:lnTo>
                    <a:pt x="41" y="8"/>
                  </a:lnTo>
                  <a:lnTo>
                    <a:pt x="53" y="14"/>
                  </a:lnTo>
                  <a:lnTo>
                    <a:pt x="62" y="20"/>
                  </a:lnTo>
                  <a:lnTo>
                    <a:pt x="56" y="26"/>
                  </a:lnTo>
                  <a:lnTo>
                    <a:pt x="67" y="26"/>
                  </a:lnTo>
                  <a:lnTo>
                    <a:pt x="76" y="29"/>
                  </a:lnTo>
                  <a:lnTo>
                    <a:pt x="76" y="34"/>
                  </a:lnTo>
                  <a:lnTo>
                    <a:pt x="73" y="34"/>
                  </a:lnTo>
                  <a:lnTo>
                    <a:pt x="76" y="43"/>
                  </a:lnTo>
                  <a:lnTo>
                    <a:pt x="70" y="46"/>
                  </a:lnTo>
                  <a:lnTo>
                    <a:pt x="56" y="46"/>
                  </a:lnTo>
                  <a:lnTo>
                    <a:pt x="32" y="37"/>
                  </a:lnTo>
                  <a:lnTo>
                    <a:pt x="38" y="55"/>
                  </a:lnTo>
                  <a:lnTo>
                    <a:pt x="32" y="58"/>
                  </a:lnTo>
                  <a:lnTo>
                    <a:pt x="30" y="46"/>
                  </a:lnTo>
                  <a:lnTo>
                    <a:pt x="15" y="46"/>
                  </a:lnTo>
                  <a:lnTo>
                    <a:pt x="15" y="52"/>
                  </a:lnTo>
                  <a:lnTo>
                    <a:pt x="3" y="52"/>
                  </a:lnTo>
                  <a:lnTo>
                    <a:pt x="3" y="4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noEditPoints="1"/>
            </p:cNvSpPr>
            <p:nvPr/>
          </p:nvSpPr>
          <p:spPr bwMode="auto">
            <a:xfrm>
              <a:off x="4098" y="1553"/>
              <a:ext cx="79" cy="58"/>
            </a:xfrm>
            <a:custGeom>
              <a:avLst/>
              <a:gdLst>
                <a:gd name="T0" fmla="*/ 0 w 27"/>
                <a:gd name="T1" fmla="*/ 3 h 20"/>
                <a:gd name="T2" fmla="*/ 0 w 27"/>
                <a:gd name="T3" fmla="*/ 3 h 20"/>
                <a:gd name="T4" fmla="*/ 2 w 27"/>
                <a:gd name="T5" fmla="*/ 9 h 20"/>
                <a:gd name="T6" fmla="*/ 2 w 27"/>
                <a:gd name="T7" fmla="*/ 10 h 20"/>
                <a:gd name="T8" fmla="*/ 1 w 27"/>
                <a:gd name="T9" fmla="*/ 12 h 20"/>
                <a:gd name="T10" fmla="*/ 1 w 27"/>
                <a:gd name="T11" fmla="*/ 14 h 20"/>
                <a:gd name="T12" fmla="*/ 1 w 27"/>
                <a:gd name="T13" fmla="*/ 18 h 20"/>
                <a:gd name="T14" fmla="*/ 1 w 27"/>
                <a:gd name="T15" fmla="*/ 18 h 20"/>
                <a:gd name="T16" fmla="*/ 5 w 27"/>
                <a:gd name="T17" fmla="*/ 18 h 20"/>
                <a:gd name="T18" fmla="*/ 9 w 27"/>
                <a:gd name="T19" fmla="*/ 16 h 20"/>
                <a:gd name="T20" fmla="*/ 11 w 27"/>
                <a:gd name="T21" fmla="*/ 20 h 20"/>
                <a:gd name="T22" fmla="*/ 13 w 27"/>
                <a:gd name="T23" fmla="*/ 19 h 20"/>
                <a:gd name="T24" fmla="*/ 12 w 27"/>
                <a:gd name="T25" fmla="*/ 14 h 20"/>
                <a:gd name="T26" fmla="*/ 19 w 27"/>
                <a:gd name="T27" fmla="*/ 16 h 20"/>
                <a:gd name="T28" fmla="*/ 26 w 27"/>
                <a:gd name="T29" fmla="*/ 16 h 20"/>
                <a:gd name="T30" fmla="*/ 26 w 27"/>
                <a:gd name="T31" fmla="*/ 15 h 20"/>
                <a:gd name="T32" fmla="*/ 25 w 27"/>
                <a:gd name="T33" fmla="*/ 12 h 20"/>
                <a:gd name="T34" fmla="*/ 27 w 27"/>
                <a:gd name="T35" fmla="*/ 12 h 20"/>
                <a:gd name="T36" fmla="*/ 26 w 27"/>
                <a:gd name="T37" fmla="*/ 10 h 20"/>
                <a:gd name="T38" fmla="*/ 23 w 27"/>
                <a:gd name="T39" fmla="*/ 8 h 20"/>
                <a:gd name="T40" fmla="*/ 21 w 27"/>
                <a:gd name="T41" fmla="*/ 7 h 20"/>
                <a:gd name="T42" fmla="*/ 21 w 27"/>
                <a:gd name="T43" fmla="*/ 6 h 20"/>
                <a:gd name="T44" fmla="*/ 19 w 27"/>
                <a:gd name="T45" fmla="*/ 4 h 20"/>
                <a:gd name="T46" fmla="*/ 10 w 27"/>
                <a:gd name="T47" fmla="*/ 0 h 20"/>
                <a:gd name="T48" fmla="*/ 10 w 27"/>
                <a:gd name="T49" fmla="*/ 0 h 20"/>
                <a:gd name="T50" fmla="*/ 7 w 27"/>
                <a:gd name="T51" fmla="*/ 1 h 20"/>
                <a:gd name="T52" fmla="*/ 3 w 27"/>
                <a:gd name="T53" fmla="*/ 0 h 20"/>
                <a:gd name="T54" fmla="*/ 3 w 27"/>
                <a:gd name="T55" fmla="*/ 0 h 20"/>
                <a:gd name="T56" fmla="*/ 7 w 27"/>
                <a:gd name="T57" fmla="*/ 5 h 20"/>
                <a:gd name="T58" fmla="*/ 8 w 27"/>
                <a:gd name="T59" fmla="*/ 5 h 20"/>
                <a:gd name="T60" fmla="*/ 13 w 27"/>
                <a:gd name="T61" fmla="*/ 3 h 20"/>
                <a:gd name="T62" fmla="*/ 18 w 27"/>
                <a:gd name="T63" fmla="*/ 5 h 20"/>
                <a:gd name="T64" fmla="*/ 19 w 27"/>
                <a:gd name="T65" fmla="*/ 8 h 20"/>
                <a:gd name="T66" fmla="*/ 19 w 27"/>
                <a:gd name="T67" fmla="*/ 9 h 20"/>
                <a:gd name="T68" fmla="*/ 23 w 27"/>
                <a:gd name="T69" fmla="*/ 9 h 20"/>
                <a:gd name="T70" fmla="*/ 26 w 27"/>
                <a:gd name="T71" fmla="*/ 11 h 20"/>
                <a:gd name="T72" fmla="*/ 25 w 27"/>
                <a:gd name="T73" fmla="*/ 12 h 20"/>
                <a:gd name="T74" fmla="*/ 25 w 27"/>
                <a:gd name="T75" fmla="*/ 12 h 20"/>
                <a:gd name="T76" fmla="*/ 24 w 27"/>
                <a:gd name="T77" fmla="*/ 15 h 20"/>
                <a:gd name="T78" fmla="*/ 12 w 27"/>
                <a:gd name="T79" fmla="*/ 13 h 20"/>
                <a:gd name="T80" fmla="*/ 11 w 27"/>
                <a:gd name="T81" fmla="*/ 13 h 20"/>
                <a:gd name="T82" fmla="*/ 13 w 27"/>
                <a:gd name="T83" fmla="*/ 19 h 20"/>
                <a:gd name="T84" fmla="*/ 10 w 27"/>
                <a:gd name="T85" fmla="*/ 16 h 20"/>
                <a:gd name="T86" fmla="*/ 5 w 27"/>
                <a:gd name="T87" fmla="*/ 16 h 20"/>
                <a:gd name="T88" fmla="*/ 5 w 27"/>
                <a:gd name="T89" fmla="*/ 17 h 20"/>
                <a:gd name="T90" fmla="*/ 1 w 27"/>
                <a:gd name="T91" fmla="*/ 14 h 20"/>
                <a:gd name="T92" fmla="*/ 3 w 27"/>
                <a:gd name="T93" fmla="*/ 11 h 20"/>
                <a:gd name="T94" fmla="*/ 3 w 27"/>
                <a:gd name="T95" fmla="*/ 11 h 20"/>
                <a:gd name="T96" fmla="*/ 5 w 27"/>
                <a:gd name="T97" fmla="*/ 8 h 20"/>
                <a:gd name="T98" fmla="*/ 5 w 27"/>
                <a:gd name="T99" fmla="*/ 8 h 20"/>
                <a:gd name="T100" fmla="*/ 0 w 27"/>
                <a:gd name="T10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 h="20">
                  <a:moveTo>
                    <a:pt x="2" y="0"/>
                  </a:moveTo>
                  <a:cubicBezTo>
                    <a:pt x="0" y="3"/>
                    <a:pt x="0" y="3"/>
                    <a:pt x="0" y="3"/>
                  </a:cubicBezTo>
                  <a:cubicBezTo>
                    <a:pt x="0" y="3"/>
                    <a:pt x="0" y="3"/>
                    <a:pt x="0" y="3"/>
                  </a:cubicBezTo>
                  <a:cubicBezTo>
                    <a:pt x="0" y="3"/>
                    <a:pt x="0" y="3"/>
                    <a:pt x="0" y="3"/>
                  </a:cubicBezTo>
                  <a:cubicBezTo>
                    <a:pt x="0" y="3"/>
                    <a:pt x="4" y="7"/>
                    <a:pt x="4" y="8"/>
                  </a:cubicBezTo>
                  <a:cubicBezTo>
                    <a:pt x="4" y="8"/>
                    <a:pt x="2" y="9"/>
                    <a:pt x="2" y="9"/>
                  </a:cubicBezTo>
                  <a:cubicBezTo>
                    <a:pt x="2" y="9"/>
                    <a:pt x="2" y="9"/>
                    <a:pt x="2" y="9"/>
                  </a:cubicBezTo>
                  <a:cubicBezTo>
                    <a:pt x="2" y="9"/>
                    <a:pt x="2" y="10"/>
                    <a:pt x="2" y="10"/>
                  </a:cubicBezTo>
                  <a:cubicBezTo>
                    <a:pt x="2" y="10"/>
                    <a:pt x="2" y="11"/>
                    <a:pt x="2" y="11"/>
                  </a:cubicBezTo>
                  <a:cubicBezTo>
                    <a:pt x="2" y="11"/>
                    <a:pt x="1" y="12"/>
                    <a:pt x="1" y="12"/>
                  </a:cubicBezTo>
                  <a:cubicBezTo>
                    <a:pt x="1" y="12"/>
                    <a:pt x="1" y="12"/>
                    <a:pt x="1" y="12"/>
                  </a:cubicBezTo>
                  <a:cubicBezTo>
                    <a:pt x="1" y="14"/>
                    <a:pt x="1" y="14"/>
                    <a:pt x="1" y="14"/>
                  </a:cubicBezTo>
                  <a:cubicBezTo>
                    <a:pt x="1" y="14"/>
                    <a:pt x="1" y="14"/>
                    <a:pt x="1" y="14"/>
                  </a:cubicBezTo>
                  <a:cubicBezTo>
                    <a:pt x="1" y="14"/>
                    <a:pt x="1" y="18"/>
                    <a:pt x="1" y="18"/>
                  </a:cubicBezTo>
                  <a:cubicBezTo>
                    <a:pt x="1" y="18"/>
                    <a:pt x="1" y="18"/>
                    <a:pt x="1" y="18"/>
                  </a:cubicBezTo>
                  <a:cubicBezTo>
                    <a:pt x="1" y="18"/>
                    <a:pt x="1" y="18"/>
                    <a:pt x="1" y="18"/>
                  </a:cubicBezTo>
                  <a:cubicBezTo>
                    <a:pt x="5" y="18"/>
                    <a:pt x="5" y="18"/>
                    <a:pt x="5" y="18"/>
                  </a:cubicBezTo>
                  <a:cubicBezTo>
                    <a:pt x="5" y="18"/>
                    <a:pt x="5" y="18"/>
                    <a:pt x="5" y="18"/>
                  </a:cubicBezTo>
                  <a:cubicBezTo>
                    <a:pt x="5" y="18"/>
                    <a:pt x="5" y="17"/>
                    <a:pt x="5" y="16"/>
                  </a:cubicBezTo>
                  <a:cubicBezTo>
                    <a:pt x="6" y="16"/>
                    <a:pt x="9" y="16"/>
                    <a:pt x="9" y="16"/>
                  </a:cubicBezTo>
                  <a:cubicBezTo>
                    <a:pt x="9" y="17"/>
                    <a:pt x="11" y="20"/>
                    <a:pt x="11" y="20"/>
                  </a:cubicBezTo>
                  <a:cubicBezTo>
                    <a:pt x="11" y="20"/>
                    <a:pt x="11" y="20"/>
                    <a:pt x="11" y="20"/>
                  </a:cubicBezTo>
                  <a:cubicBezTo>
                    <a:pt x="13" y="19"/>
                    <a:pt x="13" y="19"/>
                    <a:pt x="13" y="19"/>
                  </a:cubicBezTo>
                  <a:cubicBezTo>
                    <a:pt x="13" y="19"/>
                    <a:pt x="13" y="19"/>
                    <a:pt x="13" y="19"/>
                  </a:cubicBezTo>
                  <a:cubicBezTo>
                    <a:pt x="13" y="19"/>
                    <a:pt x="13" y="19"/>
                    <a:pt x="13" y="19"/>
                  </a:cubicBezTo>
                  <a:cubicBezTo>
                    <a:pt x="13" y="19"/>
                    <a:pt x="12" y="15"/>
                    <a:pt x="12" y="14"/>
                  </a:cubicBezTo>
                  <a:cubicBezTo>
                    <a:pt x="13" y="14"/>
                    <a:pt x="19" y="16"/>
                    <a:pt x="19" y="16"/>
                  </a:cubicBezTo>
                  <a:cubicBezTo>
                    <a:pt x="19" y="16"/>
                    <a:pt x="19" y="16"/>
                    <a:pt x="19" y="16"/>
                  </a:cubicBezTo>
                  <a:cubicBezTo>
                    <a:pt x="24" y="16"/>
                    <a:pt x="24" y="16"/>
                    <a:pt x="24" y="16"/>
                  </a:cubicBezTo>
                  <a:cubicBezTo>
                    <a:pt x="26" y="16"/>
                    <a:pt x="26" y="16"/>
                    <a:pt x="26" y="16"/>
                  </a:cubicBezTo>
                  <a:cubicBezTo>
                    <a:pt x="26" y="16"/>
                    <a:pt x="26" y="16"/>
                    <a:pt x="26" y="15"/>
                  </a:cubicBezTo>
                  <a:cubicBezTo>
                    <a:pt x="26" y="15"/>
                    <a:pt x="26" y="15"/>
                    <a:pt x="26" y="15"/>
                  </a:cubicBezTo>
                  <a:cubicBezTo>
                    <a:pt x="26" y="15"/>
                    <a:pt x="26" y="15"/>
                    <a:pt x="26" y="15"/>
                  </a:cubicBezTo>
                  <a:cubicBezTo>
                    <a:pt x="26" y="15"/>
                    <a:pt x="25" y="13"/>
                    <a:pt x="25" y="12"/>
                  </a:cubicBezTo>
                  <a:cubicBezTo>
                    <a:pt x="26" y="12"/>
                    <a:pt x="26" y="12"/>
                    <a:pt x="26" y="12"/>
                  </a:cubicBezTo>
                  <a:cubicBezTo>
                    <a:pt x="26" y="12"/>
                    <a:pt x="27" y="12"/>
                    <a:pt x="27" y="12"/>
                  </a:cubicBezTo>
                  <a:cubicBezTo>
                    <a:pt x="27" y="12"/>
                    <a:pt x="27" y="12"/>
                    <a:pt x="27" y="12"/>
                  </a:cubicBezTo>
                  <a:cubicBezTo>
                    <a:pt x="26" y="10"/>
                    <a:pt x="26" y="10"/>
                    <a:pt x="26" y="10"/>
                  </a:cubicBezTo>
                  <a:cubicBezTo>
                    <a:pt x="26" y="10"/>
                    <a:pt x="26" y="9"/>
                    <a:pt x="26" y="9"/>
                  </a:cubicBezTo>
                  <a:cubicBezTo>
                    <a:pt x="23" y="8"/>
                    <a:pt x="23" y="8"/>
                    <a:pt x="23" y="8"/>
                  </a:cubicBezTo>
                  <a:cubicBezTo>
                    <a:pt x="23" y="8"/>
                    <a:pt x="20" y="8"/>
                    <a:pt x="20" y="8"/>
                  </a:cubicBezTo>
                  <a:cubicBezTo>
                    <a:pt x="20" y="8"/>
                    <a:pt x="21" y="7"/>
                    <a:pt x="21" y="7"/>
                  </a:cubicBezTo>
                  <a:cubicBezTo>
                    <a:pt x="21" y="7"/>
                    <a:pt x="21" y="7"/>
                    <a:pt x="21" y="7"/>
                  </a:cubicBezTo>
                  <a:cubicBezTo>
                    <a:pt x="21" y="7"/>
                    <a:pt x="21" y="6"/>
                    <a:pt x="21" y="6"/>
                  </a:cubicBezTo>
                  <a:cubicBezTo>
                    <a:pt x="19" y="4"/>
                    <a:pt x="19" y="4"/>
                    <a:pt x="19" y="4"/>
                  </a:cubicBezTo>
                  <a:cubicBezTo>
                    <a:pt x="19" y="4"/>
                    <a:pt x="19" y="4"/>
                    <a:pt x="19" y="4"/>
                  </a:cubicBezTo>
                  <a:cubicBezTo>
                    <a:pt x="19" y="4"/>
                    <a:pt x="14" y="3"/>
                    <a:pt x="14" y="3"/>
                  </a:cubicBezTo>
                  <a:cubicBezTo>
                    <a:pt x="14" y="3"/>
                    <a:pt x="10" y="0"/>
                    <a:pt x="10" y="0"/>
                  </a:cubicBezTo>
                  <a:cubicBezTo>
                    <a:pt x="10" y="0"/>
                    <a:pt x="10" y="0"/>
                    <a:pt x="10" y="0"/>
                  </a:cubicBezTo>
                  <a:cubicBezTo>
                    <a:pt x="10" y="0"/>
                    <a:pt x="10" y="0"/>
                    <a:pt x="10" y="0"/>
                  </a:cubicBezTo>
                  <a:cubicBezTo>
                    <a:pt x="10" y="0"/>
                    <a:pt x="8" y="3"/>
                    <a:pt x="8" y="4"/>
                  </a:cubicBezTo>
                  <a:cubicBezTo>
                    <a:pt x="7" y="3"/>
                    <a:pt x="7" y="1"/>
                    <a:pt x="7" y="1"/>
                  </a:cubicBezTo>
                  <a:cubicBezTo>
                    <a:pt x="7" y="0"/>
                    <a:pt x="7" y="0"/>
                    <a:pt x="7" y="0"/>
                  </a:cubicBezTo>
                  <a:cubicBezTo>
                    <a:pt x="3" y="0"/>
                    <a:pt x="3" y="0"/>
                    <a:pt x="3" y="0"/>
                  </a:cubicBezTo>
                  <a:cubicBezTo>
                    <a:pt x="2" y="0"/>
                    <a:pt x="2" y="0"/>
                    <a:pt x="2" y="0"/>
                  </a:cubicBezTo>
                  <a:close/>
                  <a:moveTo>
                    <a:pt x="3" y="0"/>
                  </a:moveTo>
                  <a:cubicBezTo>
                    <a:pt x="3" y="0"/>
                    <a:pt x="6" y="1"/>
                    <a:pt x="6" y="1"/>
                  </a:cubicBezTo>
                  <a:cubicBezTo>
                    <a:pt x="6" y="1"/>
                    <a:pt x="7" y="5"/>
                    <a:pt x="7" y="5"/>
                  </a:cubicBezTo>
                  <a:cubicBezTo>
                    <a:pt x="7" y="5"/>
                    <a:pt x="7" y="5"/>
                    <a:pt x="7" y="5"/>
                  </a:cubicBezTo>
                  <a:cubicBezTo>
                    <a:pt x="7" y="5"/>
                    <a:pt x="8" y="5"/>
                    <a:pt x="8" y="5"/>
                  </a:cubicBezTo>
                  <a:cubicBezTo>
                    <a:pt x="8" y="5"/>
                    <a:pt x="10" y="1"/>
                    <a:pt x="10" y="1"/>
                  </a:cubicBezTo>
                  <a:cubicBezTo>
                    <a:pt x="11" y="1"/>
                    <a:pt x="13" y="3"/>
                    <a:pt x="13" y="3"/>
                  </a:cubicBezTo>
                  <a:cubicBezTo>
                    <a:pt x="13" y="3"/>
                    <a:pt x="13" y="3"/>
                    <a:pt x="13" y="3"/>
                  </a:cubicBezTo>
                  <a:cubicBezTo>
                    <a:pt x="13" y="3"/>
                    <a:pt x="18" y="5"/>
                    <a:pt x="18" y="5"/>
                  </a:cubicBezTo>
                  <a:cubicBezTo>
                    <a:pt x="18" y="5"/>
                    <a:pt x="20" y="6"/>
                    <a:pt x="20" y="7"/>
                  </a:cubicBezTo>
                  <a:cubicBezTo>
                    <a:pt x="20" y="7"/>
                    <a:pt x="19" y="8"/>
                    <a:pt x="19" y="8"/>
                  </a:cubicBezTo>
                  <a:cubicBezTo>
                    <a:pt x="19" y="9"/>
                    <a:pt x="19" y="9"/>
                    <a:pt x="19" y="9"/>
                  </a:cubicBezTo>
                  <a:cubicBezTo>
                    <a:pt x="19" y="9"/>
                    <a:pt x="19" y="9"/>
                    <a:pt x="19" y="9"/>
                  </a:cubicBezTo>
                  <a:cubicBezTo>
                    <a:pt x="19" y="9"/>
                    <a:pt x="19" y="9"/>
                    <a:pt x="19" y="9"/>
                  </a:cubicBezTo>
                  <a:cubicBezTo>
                    <a:pt x="23" y="9"/>
                    <a:pt x="23" y="9"/>
                    <a:pt x="23" y="9"/>
                  </a:cubicBezTo>
                  <a:cubicBezTo>
                    <a:pt x="23" y="9"/>
                    <a:pt x="25" y="10"/>
                    <a:pt x="26" y="10"/>
                  </a:cubicBezTo>
                  <a:cubicBezTo>
                    <a:pt x="26" y="10"/>
                    <a:pt x="26" y="11"/>
                    <a:pt x="26" y="11"/>
                  </a:cubicBezTo>
                  <a:cubicBezTo>
                    <a:pt x="26" y="12"/>
                    <a:pt x="25" y="12"/>
                    <a:pt x="25" y="12"/>
                  </a:cubicBezTo>
                  <a:cubicBezTo>
                    <a:pt x="25" y="12"/>
                    <a:pt x="25" y="12"/>
                    <a:pt x="25" y="12"/>
                  </a:cubicBezTo>
                  <a:cubicBezTo>
                    <a:pt x="25" y="12"/>
                    <a:pt x="25" y="12"/>
                    <a:pt x="25" y="12"/>
                  </a:cubicBezTo>
                  <a:cubicBezTo>
                    <a:pt x="25" y="12"/>
                    <a:pt x="25" y="12"/>
                    <a:pt x="25" y="12"/>
                  </a:cubicBezTo>
                  <a:cubicBezTo>
                    <a:pt x="25" y="12"/>
                    <a:pt x="25" y="14"/>
                    <a:pt x="26" y="15"/>
                  </a:cubicBezTo>
                  <a:cubicBezTo>
                    <a:pt x="25" y="15"/>
                    <a:pt x="24" y="15"/>
                    <a:pt x="24" y="15"/>
                  </a:cubicBezTo>
                  <a:cubicBezTo>
                    <a:pt x="24" y="15"/>
                    <a:pt x="20" y="16"/>
                    <a:pt x="19" y="16"/>
                  </a:cubicBezTo>
                  <a:cubicBezTo>
                    <a:pt x="19" y="16"/>
                    <a:pt x="12" y="13"/>
                    <a:pt x="12" y="13"/>
                  </a:cubicBezTo>
                  <a:cubicBezTo>
                    <a:pt x="11" y="13"/>
                    <a:pt x="11" y="13"/>
                    <a:pt x="11" y="13"/>
                  </a:cubicBezTo>
                  <a:cubicBezTo>
                    <a:pt x="11" y="13"/>
                    <a:pt x="11" y="13"/>
                    <a:pt x="11" y="13"/>
                  </a:cubicBezTo>
                  <a:cubicBezTo>
                    <a:pt x="11" y="13"/>
                    <a:pt x="11" y="13"/>
                    <a:pt x="11" y="14"/>
                  </a:cubicBezTo>
                  <a:cubicBezTo>
                    <a:pt x="11" y="14"/>
                    <a:pt x="12" y="18"/>
                    <a:pt x="13" y="19"/>
                  </a:cubicBezTo>
                  <a:cubicBezTo>
                    <a:pt x="12" y="19"/>
                    <a:pt x="12" y="19"/>
                    <a:pt x="11" y="19"/>
                  </a:cubicBezTo>
                  <a:cubicBezTo>
                    <a:pt x="11" y="19"/>
                    <a:pt x="10" y="16"/>
                    <a:pt x="10" y="16"/>
                  </a:cubicBezTo>
                  <a:cubicBezTo>
                    <a:pt x="10" y="16"/>
                    <a:pt x="10" y="16"/>
                    <a:pt x="10" y="16"/>
                  </a:cubicBezTo>
                  <a:cubicBezTo>
                    <a:pt x="5" y="16"/>
                    <a:pt x="5" y="16"/>
                    <a:pt x="5" y="16"/>
                  </a:cubicBezTo>
                  <a:cubicBezTo>
                    <a:pt x="5" y="16"/>
                    <a:pt x="5" y="16"/>
                    <a:pt x="5" y="16"/>
                  </a:cubicBezTo>
                  <a:cubicBezTo>
                    <a:pt x="5" y="16"/>
                    <a:pt x="5" y="17"/>
                    <a:pt x="5" y="17"/>
                  </a:cubicBezTo>
                  <a:cubicBezTo>
                    <a:pt x="4" y="17"/>
                    <a:pt x="2" y="18"/>
                    <a:pt x="2" y="18"/>
                  </a:cubicBezTo>
                  <a:cubicBezTo>
                    <a:pt x="2" y="17"/>
                    <a:pt x="1" y="14"/>
                    <a:pt x="1" y="14"/>
                  </a:cubicBezTo>
                  <a:cubicBezTo>
                    <a:pt x="1" y="14"/>
                    <a:pt x="2" y="12"/>
                    <a:pt x="2" y="12"/>
                  </a:cubicBezTo>
                  <a:cubicBezTo>
                    <a:pt x="2" y="12"/>
                    <a:pt x="3" y="11"/>
                    <a:pt x="3" y="11"/>
                  </a:cubicBezTo>
                  <a:cubicBezTo>
                    <a:pt x="3" y="11"/>
                    <a:pt x="3" y="11"/>
                    <a:pt x="3" y="11"/>
                  </a:cubicBezTo>
                  <a:cubicBezTo>
                    <a:pt x="3" y="11"/>
                    <a:pt x="3" y="11"/>
                    <a:pt x="3" y="11"/>
                  </a:cubicBezTo>
                  <a:cubicBezTo>
                    <a:pt x="3" y="11"/>
                    <a:pt x="3" y="10"/>
                    <a:pt x="2" y="10"/>
                  </a:cubicBezTo>
                  <a:cubicBezTo>
                    <a:pt x="3" y="9"/>
                    <a:pt x="5" y="8"/>
                    <a:pt x="5" y="8"/>
                  </a:cubicBezTo>
                  <a:cubicBezTo>
                    <a:pt x="5" y="8"/>
                    <a:pt x="5" y="8"/>
                    <a:pt x="5" y="8"/>
                  </a:cubicBezTo>
                  <a:cubicBezTo>
                    <a:pt x="5" y="8"/>
                    <a:pt x="5" y="8"/>
                    <a:pt x="5" y="8"/>
                  </a:cubicBezTo>
                  <a:cubicBezTo>
                    <a:pt x="5" y="8"/>
                    <a:pt x="5" y="8"/>
                    <a:pt x="5" y="8"/>
                  </a:cubicBezTo>
                  <a:cubicBezTo>
                    <a:pt x="5" y="8"/>
                    <a:pt x="1" y="3"/>
                    <a:pt x="0" y="3"/>
                  </a:cubicBezTo>
                  <a:cubicBezTo>
                    <a:pt x="1" y="3"/>
                    <a:pt x="2" y="0"/>
                    <a:pt x="3" y="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4020" y="1547"/>
              <a:ext cx="93" cy="61"/>
            </a:xfrm>
            <a:custGeom>
              <a:avLst/>
              <a:gdLst>
                <a:gd name="T0" fmla="*/ 3 w 93"/>
                <a:gd name="T1" fmla="*/ 20 h 61"/>
                <a:gd name="T2" fmla="*/ 8 w 93"/>
                <a:gd name="T3" fmla="*/ 17 h 61"/>
                <a:gd name="T4" fmla="*/ 29 w 93"/>
                <a:gd name="T5" fmla="*/ 26 h 61"/>
                <a:gd name="T6" fmla="*/ 52 w 93"/>
                <a:gd name="T7" fmla="*/ 23 h 61"/>
                <a:gd name="T8" fmla="*/ 49 w 93"/>
                <a:gd name="T9" fmla="*/ 11 h 61"/>
                <a:gd name="T10" fmla="*/ 55 w 93"/>
                <a:gd name="T11" fmla="*/ 0 h 61"/>
                <a:gd name="T12" fmla="*/ 78 w 93"/>
                <a:gd name="T13" fmla="*/ 11 h 61"/>
                <a:gd name="T14" fmla="*/ 78 w 93"/>
                <a:gd name="T15" fmla="*/ 14 h 61"/>
                <a:gd name="T16" fmla="*/ 93 w 93"/>
                <a:gd name="T17" fmla="*/ 29 h 61"/>
                <a:gd name="T18" fmla="*/ 84 w 93"/>
                <a:gd name="T19" fmla="*/ 32 h 61"/>
                <a:gd name="T20" fmla="*/ 87 w 93"/>
                <a:gd name="T21" fmla="*/ 38 h 61"/>
                <a:gd name="T22" fmla="*/ 84 w 93"/>
                <a:gd name="T23" fmla="*/ 40 h 61"/>
                <a:gd name="T24" fmla="*/ 81 w 93"/>
                <a:gd name="T25" fmla="*/ 46 h 61"/>
                <a:gd name="T26" fmla="*/ 52 w 93"/>
                <a:gd name="T27" fmla="*/ 49 h 61"/>
                <a:gd name="T28" fmla="*/ 38 w 93"/>
                <a:gd name="T29" fmla="*/ 61 h 61"/>
                <a:gd name="T30" fmla="*/ 11 w 93"/>
                <a:gd name="T31" fmla="*/ 58 h 61"/>
                <a:gd name="T32" fmla="*/ 0 w 93"/>
                <a:gd name="T33" fmla="*/ 26 h 61"/>
                <a:gd name="T34" fmla="*/ 3 w 93"/>
                <a:gd name="T35"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61">
                  <a:moveTo>
                    <a:pt x="3" y="20"/>
                  </a:moveTo>
                  <a:lnTo>
                    <a:pt x="8" y="17"/>
                  </a:lnTo>
                  <a:lnTo>
                    <a:pt x="29" y="26"/>
                  </a:lnTo>
                  <a:lnTo>
                    <a:pt x="52" y="23"/>
                  </a:lnTo>
                  <a:lnTo>
                    <a:pt x="49" y="11"/>
                  </a:lnTo>
                  <a:lnTo>
                    <a:pt x="55" y="0"/>
                  </a:lnTo>
                  <a:lnTo>
                    <a:pt x="78" y="11"/>
                  </a:lnTo>
                  <a:lnTo>
                    <a:pt x="78" y="14"/>
                  </a:lnTo>
                  <a:lnTo>
                    <a:pt x="93" y="29"/>
                  </a:lnTo>
                  <a:lnTo>
                    <a:pt x="84" y="32"/>
                  </a:lnTo>
                  <a:lnTo>
                    <a:pt x="87" y="38"/>
                  </a:lnTo>
                  <a:lnTo>
                    <a:pt x="84" y="40"/>
                  </a:lnTo>
                  <a:lnTo>
                    <a:pt x="81" y="46"/>
                  </a:lnTo>
                  <a:lnTo>
                    <a:pt x="52" y="49"/>
                  </a:lnTo>
                  <a:lnTo>
                    <a:pt x="38" y="61"/>
                  </a:lnTo>
                  <a:lnTo>
                    <a:pt x="11" y="58"/>
                  </a:lnTo>
                  <a:lnTo>
                    <a:pt x="0" y="26"/>
                  </a:lnTo>
                  <a:lnTo>
                    <a:pt x="3" y="20"/>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noEditPoints="1"/>
            </p:cNvSpPr>
            <p:nvPr/>
          </p:nvSpPr>
          <p:spPr bwMode="auto">
            <a:xfrm>
              <a:off x="4017" y="1544"/>
              <a:ext cx="96" cy="67"/>
            </a:xfrm>
            <a:custGeom>
              <a:avLst/>
              <a:gdLst>
                <a:gd name="T0" fmla="*/ 20 w 33"/>
                <a:gd name="T1" fmla="*/ 0 h 23"/>
                <a:gd name="T2" fmla="*/ 17 w 33"/>
                <a:gd name="T3" fmla="*/ 4 h 23"/>
                <a:gd name="T4" fmla="*/ 17 w 33"/>
                <a:gd name="T5" fmla="*/ 5 h 23"/>
                <a:gd name="T6" fmla="*/ 17 w 33"/>
                <a:gd name="T7" fmla="*/ 5 h 23"/>
                <a:gd name="T8" fmla="*/ 18 w 33"/>
                <a:gd name="T9" fmla="*/ 9 h 23"/>
                <a:gd name="T10" fmla="*/ 11 w 33"/>
                <a:gd name="T11" fmla="*/ 9 h 23"/>
                <a:gd name="T12" fmla="*/ 4 w 33"/>
                <a:gd name="T13" fmla="*/ 7 h 23"/>
                <a:gd name="T14" fmla="*/ 4 w 33"/>
                <a:gd name="T15" fmla="*/ 7 h 23"/>
                <a:gd name="T16" fmla="*/ 2 w 33"/>
                <a:gd name="T17" fmla="*/ 7 h 23"/>
                <a:gd name="T18" fmla="*/ 1 w 33"/>
                <a:gd name="T19" fmla="*/ 8 h 23"/>
                <a:gd name="T20" fmla="*/ 1 w 33"/>
                <a:gd name="T21" fmla="*/ 10 h 23"/>
                <a:gd name="T22" fmla="*/ 1 w 33"/>
                <a:gd name="T23" fmla="*/ 10 h 23"/>
                <a:gd name="T24" fmla="*/ 5 w 33"/>
                <a:gd name="T25" fmla="*/ 21 h 23"/>
                <a:gd name="T26" fmla="*/ 5 w 33"/>
                <a:gd name="T27" fmla="*/ 21 h 23"/>
                <a:gd name="T28" fmla="*/ 14 w 33"/>
                <a:gd name="T29" fmla="*/ 23 h 23"/>
                <a:gd name="T30" fmla="*/ 14 w 33"/>
                <a:gd name="T31" fmla="*/ 23 h 23"/>
                <a:gd name="T32" fmla="*/ 19 w 33"/>
                <a:gd name="T33" fmla="*/ 19 h 23"/>
                <a:gd name="T34" fmla="*/ 29 w 33"/>
                <a:gd name="T35" fmla="*/ 17 h 23"/>
                <a:gd name="T36" fmla="*/ 29 w 33"/>
                <a:gd name="T37" fmla="*/ 17 h 23"/>
                <a:gd name="T38" fmla="*/ 30 w 33"/>
                <a:gd name="T39" fmla="*/ 15 h 23"/>
                <a:gd name="T40" fmla="*/ 31 w 33"/>
                <a:gd name="T41" fmla="*/ 14 h 23"/>
                <a:gd name="T42" fmla="*/ 31 w 33"/>
                <a:gd name="T43" fmla="*/ 14 h 23"/>
                <a:gd name="T44" fmla="*/ 31 w 33"/>
                <a:gd name="T45" fmla="*/ 14 h 23"/>
                <a:gd name="T46" fmla="*/ 30 w 33"/>
                <a:gd name="T47" fmla="*/ 13 h 23"/>
                <a:gd name="T48" fmla="*/ 33 w 33"/>
                <a:gd name="T49" fmla="*/ 11 h 23"/>
                <a:gd name="T50" fmla="*/ 33 w 33"/>
                <a:gd name="T51" fmla="*/ 11 h 23"/>
                <a:gd name="T52" fmla="*/ 33 w 33"/>
                <a:gd name="T53" fmla="*/ 11 h 23"/>
                <a:gd name="T54" fmla="*/ 33 w 33"/>
                <a:gd name="T55" fmla="*/ 11 h 23"/>
                <a:gd name="T56" fmla="*/ 28 w 33"/>
                <a:gd name="T57" fmla="*/ 6 h 23"/>
                <a:gd name="T58" fmla="*/ 29 w 33"/>
                <a:gd name="T59" fmla="*/ 5 h 23"/>
                <a:gd name="T60" fmla="*/ 29 w 33"/>
                <a:gd name="T61" fmla="*/ 5 h 23"/>
                <a:gd name="T62" fmla="*/ 29 w 33"/>
                <a:gd name="T63" fmla="*/ 5 h 23"/>
                <a:gd name="T64" fmla="*/ 29 w 33"/>
                <a:gd name="T65" fmla="*/ 5 h 23"/>
                <a:gd name="T66" fmla="*/ 20 w 33"/>
                <a:gd name="T67" fmla="*/ 0 h 23"/>
                <a:gd name="T68" fmla="*/ 20 w 33"/>
                <a:gd name="T69" fmla="*/ 0 h 23"/>
                <a:gd name="T70" fmla="*/ 20 w 33"/>
                <a:gd name="T71" fmla="*/ 1 h 23"/>
                <a:gd name="T72" fmla="*/ 28 w 33"/>
                <a:gd name="T73" fmla="*/ 5 h 23"/>
                <a:gd name="T74" fmla="*/ 28 w 33"/>
                <a:gd name="T75" fmla="*/ 6 h 23"/>
                <a:gd name="T76" fmla="*/ 28 w 33"/>
                <a:gd name="T77" fmla="*/ 6 h 23"/>
                <a:gd name="T78" fmla="*/ 28 w 33"/>
                <a:gd name="T79" fmla="*/ 6 h 23"/>
                <a:gd name="T80" fmla="*/ 32 w 33"/>
                <a:gd name="T81" fmla="*/ 11 h 23"/>
                <a:gd name="T82" fmla="*/ 30 w 33"/>
                <a:gd name="T83" fmla="*/ 12 h 23"/>
                <a:gd name="T84" fmla="*/ 30 w 33"/>
                <a:gd name="T85" fmla="*/ 12 h 23"/>
                <a:gd name="T86" fmla="*/ 30 w 33"/>
                <a:gd name="T87" fmla="*/ 13 h 23"/>
                <a:gd name="T88" fmla="*/ 30 w 33"/>
                <a:gd name="T89" fmla="*/ 14 h 23"/>
                <a:gd name="T90" fmla="*/ 29 w 33"/>
                <a:gd name="T91" fmla="*/ 15 h 23"/>
                <a:gd name="T92" fmla="*/ 29 w 33"/>
                <a:gd name="T93" fmla="*/ 15 h 23"/>
                <a:gd name="T94" fmla="*/ 29 w 33"/>
                <a:gd name="T95" fmla="*/ 17 h 23"/>
                <a:gd name="T96" fmla="*/ 19 w 33"/>
                <a:gd name="T97" fmla="*/ 18 h 23"/>
                <a:gd name="T98" fmla="*/ 19 w 33"/>
                <a:gd name="T99" fmla="*/ 18 h 23"/>
                <a:gd name="T100" fmla="*/ 14 w 33"/>
                <a:gd name="T101" fmla="*/ 22 h 23"/>
                <a:gd name="T102" fmla="*/ 6 w 33"/>
                <a:gd name="T103" fmla="*/ 21 h 23"/>
                <a:gd name="T104" fmla="*/ 1 w 33"/>
                <a:gd name="T105" fmla="*/ 10 h 23"/>
                <a:gd name="T106" fmla="*/ 2 w 33"/>
                <a:gd name="T107" fmla="*/ 8 h 23"/>
                <a:gd name="T108" fmla="*/ 4 w 33"/>
                <a:gd name="T109" fmla="*/ 8 h 23"/>
                <a:gd name="T110" fmla="*/ 11 w 33"/>
                <a:gd name="T111" fmla="*/ 10 h 23"/>
                <a:gd name="T112" fmla="*/ 11 w 33"/>
                <a:gd name="T113" fmla="*/ 10 h 23"/>
                <a:gd name="T114" fmla="*/ 19 w 33"/>
                <a:gd name="T115" fmla="*/ 9 h 23"/>
                <a:gd name="T116" fmla="*/ 19 w 33"/>
                <a:gd name="T117" fmla="*/ 9 h 23"/>
                <a:gd name="T118" fmla="*/ 19 w 33"/>
                <a:gd name="T119" fmla="*/ 9 h 23"/>
                <a:gd name="T120" fmla="*/ 19 w 33"/>
                <a:gd name="T121" fmla="*/ 9 h 23"/>
                <a:gd name="T122" fmla="*/ 18 w 33"/>
                <a:gd name="T123" fmla="*/ 5 h 23"/>
                <a:gd name="T124" fmla="*/ 20 w 33"/>
                <a:gd name="T1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23">
                  <a:moveTo>
                    <a:pt x="20" y="0"/>
                  </a:moveTo>
                  <a:cubicBezTo>
                    <a:pt x="17" y="4"/>
                    <a:pt x="17" y="4"/>
                    <a:pt x="17" y="4"/>
                  </a:cubicBezTo>
                  <a:cubicBezTo>
                    <a:pt x="17" y="4"/>
                    <a:pt x="17" y="4"/>
                    <a:pt x="17" y="5"/>
                  </a:cubicBezTo>
                  <a:cubicBezTo>
                    <a:pt x="17" y="5"/>
                    <a:pt x="17" y="5"/>
                    <a:pt x="17" y="5"/>
                  </a:cubicBezTo>
                  <a:cubicBezTo>
                    <a:pt x="17" y="5"/>
                    <a:pt x="18" y="8"/>
                    <a:pt x="18" y="9"/>
                  </a:cubicBezTo>
                  <a:cubicBezTo>
                    <a:pt x="18" y="9"/>
                    <a:pt x="12" y="9"/>
                    <a:pt x="11" y="9"/>
                  </a:cubicBezTo>
                  <a:cubicBezTo>
                    <a:pt x="11" y="9"/>
                    <a:pt x="4" y="7"/>
                    <a:pt x="4" y="7"/>
                  </a:cubicBezTo>
                  <a:cubicBezTo>
                    <a:pt x="4" y="7"/>
                    <a:pt x="4" y="7"/>
                    <a:pt x="4" y="7"/>
                  </a:cubicBezTo>
                  <a:cubicBezTo>
                    <a:pt x="2" y="7"/>
                    <a:pt x="2" y="7"/>
                    <a:pt x="2" y="7"/>
                  </a:cubicBezTo>
                  <a:cubicBezTo>
                    <a:pt x="1" y="7"/>
                    <a:pt x="1" y="7"/>
                    <a:pt x="1" y="8"/>
                  </a:cubicBezTo>
                  <a:cubicBezTo>
                    <a:pt x="1" y="10"/>
                    <a:pt x="1" y="10"/>
                    <a:pt x="1" y="10"/>
                  </a:cubicBezTo>
                  <a:cubicBezTo>
                    <a:pt x="0" y="10"/>
                    <a:pt x="1" y="10"/>
                    <a:pt x="1" y="10"/>
                  </a:cubicBezTo>
                  <a:cubicBezTo>
                    <a:pt x="5" y="21"/>
                    <a:pt x="5" y="21"/>
                    <a:pt x="5" y="21"/>
                  </a:cubicBezTo>
                  <a:cubicBezTo>
                    <a:pt x="5" y="21"/>
                    <a:pt x="5" y="21"/>
                    <a:pt x="5" y="21"/>
                  </a:cubicBezTo>
                  <a:cubicBezTo>
                    <a:pt x="14" y="23"/>
                    <a:pt x="14" y="23"/>
                    <a:pt x="14" y="23"/>
                  </a:cubicBezTo>
                  <a:cubicBezTo>
                    <a:pt x="14" y="23"/>
                    <a:pt x="14" y="23"/>
                    <a:pt x="14" y="23"/>
                  </a:cubicBezTo>
                  <a:cubicBezTo>
                    <a:pt x="14" y="23"/>
                    <a:pt x="19" y="19"/>
                    <a:pt x="19" y="19"/>
                  </a:cubicBezTo>
                  <a:cubicBezTo>
                    <a:pt x="19" y="19"/>
                    <a:pt x="29" y="17"/>
                    <a:pt x="29" y="17"/>
                  </a:cubicBezTo>
                  <a:cubicBezTo>
                    <a:pt x="29" y="17"/>
                    <a:pt x="29" y="17"/>
                    <a:pt x="29" y="17"/>
                  </a:cubicBezTo>
                  <a:cubicBezTo>
                    <a:pt x="29" y="17"/>
                    <a:pt x="30" y="15"/>
                    <a:pt x="30" y="15"/>
                  </a:cubicBezTo>
                  <a:cubicBezTo>
                    <a:pt x="30" y="15"/>
                    <a:pt x="31" y="14"/>
                    <a:pt x="31" y="14"/>
                  </a:cubicBezTo>
                  <a:cubicBezTo>
                    <a:pt x="31" y="14"/>
                    <a:pt x="31" y="14"/>
                    <a:pt x="31" y="14"/>
                  </a:cubicBezTo>
                  <a:cubicBezTo>
                    <a:pt x="31" y="14"/>
                    <a:pt x="31" y="14"/>
                    <a:pt x="31" y="14"/>
                  </a:cubicBezTo>
                  <a:cubicBezTo>
                    <a:pt x="31" y="14"/>
                    <a:pt x="31" y="13"/>
                    <a:pt x="30" y="13"/>
                  </a:cubicBezTo>
                  <a:cubicBezTo>
                    <a:pt x="31" y="12"/>
                    <a:pt x="33" y="11"/>
                    <a:pt x="33" y="11"/>
                  </a:cubicBezTo>
                  <a:cubicBezTo>
                    <a:pt x="33" y="11"/>
                    <a:pt x="33" y="11"/>
                    <a:pt x="33" y="11"/>
                  </a:cubicBezTo>
                  <a:cubicBezTo>
                    <a:pt x="33" y="11"/>
                    <a:pt x="33" y="11"/>
                    <a:pt x="33" y="11"/>
                  </a:cubicBezTo>
                  <a:cubicBezTo>
                    <a:pt x="33" y="11"/>
                    <a:pt x="33" y="11"/>
                    <a:pt x="33" y="11"/>
                  </a:cubicBezTo>
                  <a:cubicBezTo>
                    <a:pt x="33" y="11"/>
                    <a:pt x="29" y="6"/>
                    <a:pt x="28" y="6"/>
                  </a:cubicBezTo>
                  <a:cubicBezTo>
                    <a:pt x="28" y="6"/>
                    <a:pt x="29" y="5"/>
                    <a:pt x="29" y="5"/>
                  </a:cubicBezTo>
                  <a:cubicBezTo>
                    <a:pt x="29" y="5"/>
                    <a:pt x="29" y="5"/>
                    <a:pt x="29" y="5"/>
                  </a:cubicBezTo>
                  <a:cubicBezTo>
                    <a:pt x="29" y="5"/>
                    <a:pt x="29" y="5"/>
                    <a:pt x="29" y="5"/>
                  </a:cubicBezTo>
                  <a:cubicBezTo>
                    <a:pt x="29" y="5"/>
                    <a:pt x="29" y="5"/>
                    <a:pt x="29" y="5"/>
                  </a:cubicBezTo>
                  <a:cubicBezTo>
                    <a:pt x="20" y="0"/>
                    <a:pt x="20" y="0"/>
                    <a:pt x="20" y="0"/>
                  </a:cubicBezTo>
                  <a:cubicBezTo>
                    <a:pt x="20" y="0"/>
                    <a:pt x="20" y="0"/>
                    <a:pt x="20" y="0"/>
                  </a:cubicBezTo>
                  <a:close/>
                  <a:moveTo>
                    <a:pt x="20" y="1"/>
                  </a:moveTo>
                  <a:cubicBezTo>
                    <a:pt x="21" y="1"/>
                    <a:pt x="27" y="5"/>
                    <a:pt x="28" y="5"/>
                  </a:cubicBezTo>
                  <a:cubicBezTo>
                    <a:pt x="28" y="5"/>
                    <a:pt x="28" y="6"/>
                    <a:pt x="28" y="6"/>
                  </a:cubicBezTo>
                  <a:cubicBezTo>
                    <a:pt x="28" y="6"/>
                    <a:pt x="28" y="6"/>
                    <a:pt x="28" y="6"/>
                  </a:cubicBezTo>
                  <a:cubicBezTo>
                    <a:pt x="28" y="6"/>
                    <a:pt x="28" y="6"/>
                    <a:pt x="28" y="6"/>
                  </a:cubicBezTo>
                  <a:cubicBezTo>
                    <a:pt x="28" y="6"/>
                    <a:pt x="32" y="10"/>
                    <a:pt x="32" y="11"/>
                  </a:cubicBezTo>
                  <a:cubicBezTo>
                    <a:pt x="32" y="11"/>
                    <a:pt x="30" y="12"/>
                    <a:pt x="30" y="12"/>
                  </a:cubicBezTo>
                  <a:cubicBezTo>
                    <a:pt x="30" y="12"/>
                    <a:pt x="30" y="12"/>
                    <a:pt x="30" y="12"/>
                  </a:cubicBezTo>
                  <a:cubicBezTo>
                    <a:pt x="30" y="12"/>
                    <a:pt x="30" y="13"/>
                    <a:pt x="30" y="13"/>
                  </a:cubicBezTo>
                  <a:cubicBezTo>
                    <a:pt x="30" y="13"/>
                    <a:pt x="30" y="14"/>
                    <a:pt x="30" y="14"/>
                  </a:cubicBezTo>
                  <a:cubicBezTo>
                    <a:pt x="30" y="14"/>
                    <a:pt x="29" y="15"/>
                    <a:pt x="29" y="15"/>
                  </a:cubicBezTo>
                  <a:cubicBezTo>
                    <a:pt x="29" y="15"/>
                    <a:pt x="29" y="15"/>
                    <a:pt x="29" y="15"/>
                  </a:cubicBezTo>
                  <a:cubicBezTo>
                    <a:pt x="29" y="15"/>
                    <a:pt x="29" y="16"/>
                    <a:pt x="29" y="17"/>
                  </a:cubicBezTo>
                  <a:cubicBezTo>
                    <a:pt x="28" y="17"/>
                    <a:pt x="19" y="18"/>
                    <a:pt x="19" y="18"/>
                  </a:cubicBezTo>
                  <a:cubicBezTo>
                    <a:pt x="19" y="18"/>
                    <a:pt x="19" y="18"/>
                    <a:pt x="19" y="18"/>
                  </a:cubicBezTo>
                  <a:cubicBezTo>
                    <a:pt x="19" y="18"/>
                    <a:pt x="14" y="22"/>
                    <a:pt x="14" y="22"/>
                  </a:cubicBezTo>
                  <a:cubicBezTo>
                    <a:pt x="14" y="22"/>
                    <a:pt x="6" y="21"/>
                    <a:pt x="6" y="21"/>
                  </a:cubicBezTo>
                  <a:cubicBezTo>
                    <a:pt x="5" y="20"/>
                    <a:pt x="1" y="10"/>
                    <a:pt x="1" y="10"/>
                  </a:cubicBezTo>
                  <a:cubicBezTo>
                    <a:pt x="1" y="10"/>
                    <a:pt x="2" y="8"/>
                    <a:pt x="2" y="8"/>
                  </a:cubicBezTo>
                  <a:cubicBezTo>
                    <a:pt x="2" y="8"/>
                    <a:pt x="4" y="8"/>
                    <a:pt x="4" y="8"/>
                  </a:cubicBezTo>
                  <a:cubicBezTo>
                    <a:pt x="4" y="8"/>
                    <a:pt x="11" y="10"/>
                    <a:pt x="11" y="10"/>
                  </a:cubicBezTo>
                  <a:cubicBezTo>
                    <a:pt x="11" y="10"/>
                    <a:pt x="11" y="10"/>
                    <a:pt x="11" y="10"/>
                  </a:cubicBezTo>
                  <a:cubicBezTo>
                    <a:pt x="19" y="9"/>
                    <a:pt x="19" y="9"/>
                    <a:pt x="19" y="9"/>
                  </a:cubicBezTo>
                  <a:cubicBezTo>
                    <a:pt x="19" y="9"/>
                    <a:pt x="19" y="9"/>
                    <a:pt x="19" y="9"/>
                  </a:cubicBezTo>
                  <a:cubicBezTo>
                    <a:pt x="19" y="9"/>
                    <a:pt x="19" y="9"/>
                    <a:pt x="19" y="9"/>
                  </a:cubicBezTo>
                  <a:cubicBezTo>
                    <a:pt x="19" y="9"/>
                    <a:pt x="19" y="9"/>
                    <a:pt x="19" y="9"/>
                  </a:cubicBezTo>
                  <a:cubicBezTo>
                    <a:pt x="19" y="9"/>
                    <a:pt x="18" y="5"/>
                    <a:pt x="18" y="5"/>
                  </a:cubicBezTo>
                  <a:cubicBezTo>
                    <a:pt x="18" y="4"/>
                    <a:pt x="20" y="1"/>
                    <a:pt x="20" y="1"/>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p:nvSpPr>
          <p:spPr bwMode="auto">
            <a:xfrm>
              <a:off x="4238" y="1456"/>
              <a:ext cx="70" cy="64"/>
            </a:xfrm>
            <a:custGeom>
              <a:avLst/>
              <a:gdLst>
                <a:gd name="T0" fmla="*/ 0 w 70"/>
                <a:gd name="T1" fmla="*/ 32 h 64"/>
                <a:gd name="T2" fmla="*/ 12 w 70"/>
                <a:gd name="T3" fmla="*/ 9 h 64"/>
                <a:gd name="T4" fmla="*/ 21 w 70"/>
                <a:gd name="T5" fmla="*/ 6 h 64"/>
                <a:gd name="T6" fmla="*/ 29 w 70"/>
                <a:gd name="T7" fmla="*/ 3 h 64"/>
                <a:gd name="T8" fmla="*/ 29 w 70"/>
                <a:gd name="T9" fmla="*/ 0 h 64"/>
                <a:gd name="T10" fmla="*/ 70 w 70"/>
                <a:gd name="T11" fmla="*/ 12 h 64"/>
                <a:gd name="T12" fmla="*/ 56 w 70"/>
                <a:gd name="T13" fmla="*/ 35 h 64"/>
                <a:gd name="T14" fmla="*/ 61 w 70"/>
                <a:gd name="T15" fmla="*/ 41 h 64"/>
                <a:gd name="T16" fmla="*/ 59 w 70"/>
                <a:gd name="T17" fmla="*/ 41 h 64"/>
                <a:gd name="T18" fmla="*/ 41 w 70"/>
                <a:gd name="T19" fmla="*/ 47 h 64"/>
                <a:gd name="T20" fmla="*/ 26 w 70"/>
                <a:gd name="T21" fmla="*/ 64 h 64"/>
                <a:gd name="T22" fmla="*/ 24 w 70"/>
                <a:gd name="T23" fmla="*/ 64 h 64"/>
                <a:gd name="T24" fmla="*/ 18 w 70"/>
                <a:gd name="T25" fmla="*/ 44 h 64"/>
                <a:gd name="T26" fmla="*/ 12 w 70"/>
                <a:gd name="T27" fmla="*/ 47 h 64"/>
                <a:gd name="T28" fmla="*/ 0 w 70"/>
                <a:gd name="T29"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4">
                  <a:moveTo>
                    <a:pt x="0" y="32"/>
                  </a:moveTo>
                  <a:lnTo>
                    <a:pt x="12" y="9"/>
                  </a:lnTo>
                  <a:lnTo>
                    <a:pt x="21" y="6"/>
                  </a:lnTo>
                  <a:lnTo>
                    <a:pt x="29" y="3"/>
                  </a:lnTo>
                  <a:lnTo>
                    <a:pt x="29" y="0"/>
                  </a:lnTo>
                  <a:lnTo>
                    <a:pt x="70" y="12"/>
                  </a:lnTo>
                  <a:lnTo>
                    <a:pt x="56" y="35"/>
                  </a:lnTo>
                  <a:lnTo>
                    <a:pt x="61" y="41"/>
                  </a:lnTo>
                  <a:lnTo>
                    <a:pt x="59" y="41"/>
                  </a:lnTo>
                  <a:lnTo>
                    <a:pt x="41" y="47"/>
                  </a:lnTo>
                  <a:lnTo>
                    <a:pt x="26" y="64"/>
                  </a:lnTo>
                  <a:lnTo>
                    <a:pt x="24" y="64"/>
                  </a:lnTo>
                  <a:lnTo>
                    <a:pt x="18" y="44"/>
                  </a:lnTo>
                  <a:lnTo>
                    <a:pt x="12" y="47"/>
                  </a:lnTo>
                  <a:lnTo>
                    <a:pt x="0" y="32"/>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p:nvSpPr>
          <p:spPr bwMode="auto">
            <a:xfrm>
              <a:off x="4238" y="1454"/>
              <a:ext cx="70" cy="66"/>
            </a:xfrm>
            <a:custGeom>
              <a:avLst/>
              <a:gdLst>
                <a:gd name="T0" fmla="*/ 10 w 24"/>
                <a:gd name="T1" fmla="*/ 0 h 23"/>
                <a:gd name="T2" fmla="*/ 10 w 24"/>
                <a:gd name="T3" fmla="*/ 1 h 23"/>
                <a:gd name="T4" fmla="*/ 10 w 24"/>
                <a:gd name="T5" fmla="*/ 2 h 23"/>
                <a:gd name="T6" fmla="*/ 7 w 24"/>
                <a:gd name="T7" fmla="*/ 2 h 23"/>
                <a:gd name="T8" fmla="*/ 4 w 24"/>
                <a:gd name="T9" fmla="*/ 4 h 23"/>
                <a:gd name="T10" fmla="*/ 4 w 24"/>
                <a:gd name="T11" fmla="*/ 4 h 23"/>
                <a:gd name="T12" fmla="*/ 0 w 24"/>
                <a:gd name="T13" fmla="*/ 12 h 23"/>
                <a:gd name="T14" fmla="*/ 0 w 24"/>
                <a:gd name="T15" fmla="*/ 12 h 23"/>
                <a:gd name="T16" fmla="*/ 0 w 24"/>
                <a:gd name="T17" fmla="*/ 12 h 23"/>
                <a:gd name="T18" fmla="*/ 3 w 24"/>
                <a:gd name="T19" fmla="*/ 18 h 23"/>
                <a:gd name="T20" fmla="*/ 4 w 24"/>
                <a:gd name="T21" fmla="*/ 18 h 23"/>
                <a:gd name="T22" fmla="*/ 6 w 24"/>
                <a:gd name="T23" fmla="*/ 17 h 23"/>
                <a:gd name="T24" fmla="*/ 8 w 24"/>
                <a:gd name="T25" fmla="*/ 23 h 23"/>
                <a:gd name="T26" fmla="*/ 9 w 24"/>
                <a:gd name="T27" fmla="*/ 23 h 23"/>
                <a:gd name="T28" fmla="*/ 9 w 24"/>
                <a:gd name="T29" fmla="*/ 23 h 23"/>
                <a:gd name="T30" fmla="*/ 9 w 24"/>
                <a:gd name="T31" fmla="*/ 23 h 23"/>
                <a:gd name="T32" fmla="*/ 14 w 24"/>
                <a:gd name="T33" fmla="*/ 17 h 23"/>
                <a:gd name="T34" fmla="*/ 20 w 24"/>
                <a:gd name="T35" fmla="*/ 15 h 23"/>
                <a:gd name="T36" fmla="*/ 21 w 24"/>
                <a:gd name="T37" fmla="*/ 15 h 23"/>
                <a:gd name="T38" fmla="*/ 21 w 24"/>
                <a:gd name="T39" fmla="*/ 15 h 23"/>
                <a:gd name="T40" fmla="*/ 21 w 24"/>
                <a:gd name="T41" fmla="*/ 15 h 23"/>
                <a:gd name="T42" fmla="*/ 21 w 24"/>
                <a:gd name="T43" fmla="*/ 15 h 23"/>
                <a:gd name="T44" fmla="*/ 19 w 24"/>
                <a:gd name="T45" fmla="*/ 13 h 23"/>
                <a:gd name="T46" fmla="*/ 24 w 24"/>
                <a:gd name="T47" fmla="*/ 5 h 23"/>
                <a:gd name="T48" fmla="*/ 24 w 24"/>
                <a:gd name="T49" fmla="*/ 5 h 23"/>
                <a:gd name="T50" fmla="*/ 24 w 24"/>
                <a:gd name="T51" fmla="*/ 5 h 23"/>
                <a:gd name="T52" fmla="*/ 24 w 24"/>
                <a:gd name="T53" fmla="*/ 4 h 23"/>
                <a:gd name="T54" fmla="*/ 10 w 24"/>
                <a:gd name="T55" fmla="*/ 0 h 23"/>
                <a:gd name="T56" fmla="*/ 10 w 24"/>
                <a:gd name="T57" fmla="*/ 0 h 23"/>
                <a:gd name="T58" fmla="*/ 7 w 24"/>
                <a:gd name="T59" fmla="*/ 3 h 23"/>
                <a:gd name="T60" fmla="*/ 10 w 24"/>
                <a:gd name="T61" fmla="*/ 3 h 23"/>
                <a:gd name="T62" fmla="*/ 10 w 24"/>
                <a:gd name="T63" fmla="*/ 2 h 23"/>
                <a:gd name="T64" fmla="*/ 10 w 24"/>
                <a:gd name="T65" fmla="*/ 1 h 23"/>
                <a:gd name="T66" fmla="*/ 23 w 24"/>
                <a:gd name="T67" fmla="*/ 5 h 23"/>
                <a:gd name="T68" fmla="*/ 19 w 24"/>
                <a:gd name="T69" fmla="*/ 13 h 23"/>
                <a:gd name="T70" fmla="*/ 19 w 24"/>
                <a:gd name="T71" fmla="*/ 13 h 23"/>
                <a:gd name="T72" fmla="*/ 19 w 24"/>
                <a:gd name="T73" fmla="*/ 13 h 23"/>
                <a:gd name="T74" fmla="*/ 20 w 24"/>
                <a:gd name="T75" fmla="*/ 15 h 23"/>
                <a:gd name="T76" fmla="*/ 20 w 24"/>
                <a:gd name="T77" fmla="*/ 15 h 23"/>
                <a:gd name="T78" fmla="*/ 14 w 24"/>
                <a:gd name="T79" fmla="*/ 17 h 23"/>
                <a:gd name="T80" fmla="*/ 14 w 24"/>
                <a:gd name="T81" fmla="*/ 17 h 23"/>
                <a:gd name="T82" fmla="*/ 9 w 24"/>
                <a:gd name="T83" fmla="*/ 23 h 23"/>
                <a:gd name="T84" fmla="*/ 9 w 24"/>
                <a:gd name="T85" fmla="*/ 23 h 23"/>
                <a:gd name="T86" fmla="*/ 6 w 24"/>
                <a:gd name="T87" fmla="*/ 16 h 23"/>
                <a:gd name="T88" fmla="*/ 6 w 24"/>
                <a:gd name="T89" fmla="*/ 16 h 23"/>
                <a:gd name="T90" fmla="*/ 6 w 24"/>
                <a:gd name="T91" fmla="*/ 16 h 23"/>
                <a:gd name="T92" fmla="*/ 4 w 24"/>
                <a:gd name="T93" fmla="*/ 17 h 23"/>
                <a:gd name="T94" fmla="*/ 1 w 24"/>
                <a:gd name="T95" fmla="*/ 12 h 23"/>
                <a:gd name="T96" fmla="*/ 4 w 24"/>
                <a:gd name="T97" fmla="*/ 4 h 23"/>
                <a:gd name="T98" fmla="*/ 7 w 24"/>
                <a:gd name="T9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23">
                  <a:moveTo>
                    <a:pt x="10" y="0"/>
                  </a:moveTo>
                  <a:cubicBezTo>
                    <a:pt x="10" y="0"/>
                    <a:pt x="10" y="1"/>
                    <a:pt x="10" y="1"/>
                  </a:cubicBezTo>
                  <a:cubicBezTo>
                    <a:pt x="10" y="1"/>
                    <a:pt x="10" y="2"/>
                    <a:pt x="10" y="2"/>
                  </a:cubicBezTo>
                  <a:cubicBezTo>
                    <a:pt x="9" y="2"/>
                    <a:pt x="7" y="2"/>
                    <a:pt x="7" y="2"/>
                  </a:cubicBezTo>
                  <a:cubicBezTo>
                    <a:pt x="4" y="4"/>
                    <a:pt x="4" y="4"/>
                    <a:pt x="4" y="4"/>
                  </a:cubicBezTo>
                  <a:cubicBezTo>
                    <a:pt x="4" y="4"/>
                    <a:pt x="4" y="4"/>
                    <a:pt x="4" y="4"/>
                  </a:cubicBezTo>
                  <a:cubicBezTo>
                    <a:pt x="0" y="12"/>
                    <a:pt x="0" y="12"/>
                    <a:pt x="0" y="12"/>
                  </a:cubicBezTo>
                  <a:cubicBezTo>
                    <a:pt x="0" y="12"/>
                    <a:pt x="0" y="12"/>
                    <a:pt x="0" y="12"/>
                  </a:cubicBezTo>
                  <a:cubicBezTo>
                    <a:pt x="0" y="12"/>
                    <a:pt x="0" y="12"/>
                    <a:pt x="0" y="12"/>
                  </a:cubicBezTo>
                  <a:cubicBezTo>
                    <a:pt x="3" y="18"/>
                    <a:pt x="3" y="18"/>
                    <a:pt x="3" y="18"/>
                  </a:cubicBezTo>
                  <a:cubicBezTo>
                    <a:pt x="3" y="18"/>
                    <a:pt x="4" y="18"/>
                    <a:pt x="4" y="18"/>
                  </a:cubicBezTo>
                  <a:cubicBezTo>
                    <a:pt x="4" y="18"/>
                    <a:pt x="5" y="17"/>
                    <a:pt x="6" y="17"/>
                  </a:cubicBezTo>
                  <a:cubicBezTo>
                    <a:pt x="6" y="17"/>
                    <a:pt x="8" y="23"/>
                    <a:pt x="8" y="23"/>
                  </a:cubicBezTo>
                  <a:cubicBezTo>
                    <a:pt x="8" y="23"/>
                    <a:pt x="8" y="23"/>
                    <a:pt x="9" y="23"/>
                  </a:cubicBezTo>
                  <a:cubicBezTo>
                    <a:pt x="9" y="23"/>
                    <a:pt x="9" y="23"/>
                    <a:pt x="9" y="23"/>
                  </a:cubicBezTo>
                  <a:cubicBezTo>
                    <a:pt x="9" y="23"/>
                    <a:pt x="9" y="23"/>
                    <a:pt x="9" y="23"/>
                  </a:cubicBezTo>
                  <a:cubicBezTo>
                    <a:pt x="9" y="23"/>
                    <a:pt x="14" y="17"/>
                    <a:pt x="14" y="17"/>
                  </a:cubicBezTo>
                  <a:cubicBezTo>
                    <a:pt x="15" y="17"/>
                    <a:pt x="20" y="15"/>
                    <a:pt x="20"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0" y="13"/>
                    <a:pt x="19" y="13"/>
                  </a:cubicBezTo>
                  <a:cubicBezTo>
                    <a:pt x="20" y="12"/>
                    <a:pt x="24" y="5"/>
                    <a:pt x="24" y="5"/>
                  </a:cubicBezTo>
                  <a:cubicBezTo>
                    <a:pt x="24" y="5"/>
                    <a:pt x="24" y="5"/>
                    <a:pt x="24" y="5"/>
                  </a:cubicBezTo>
                  <a:cubicBezTo>
                    <a:pt x="24" y="5"/>
                    <a:pt x="24" y="5"/>
                    <a:pt x="24" y="5"/>
                  </a:cubicBezTo>
                  <a:cubicBezTo>
                    <a:pt x="24" y="5"/>
                    <a:pt x="24" y="4"/>
                    <a:pt x="24" y="4"/>
                  </a:cubicBezTo>
                  <a:cubicBezTo>
                    <a:pt x="10" y="0"/>
                    <a:pt x="10" y="0"/>
                    <a:pt x="10" y="0"/>
                  </a:cubicBezTo>
                  <a:cubicBezTo>
                    <a:pt x="10" y="0"/>
                    <a:pt x="10" y="0"/>
                    <a:pt x="10" y="0"/>
                  </a:cubicBezTo>
                  <a:close/>
                  <a:moveTo>
                    <a:pt x="7" y="3"/>
                  </a:moveTo>
                  <a:cubicBezTo>
                    <a:pt x="10" y="3"/>
                    <a:pt x="10" y="3"/>
                    <a:pt x="10" y="3"/>
                  </a:cubicBezTo>
                  <a:cubicBezTo>
                    <a:pt x="10" y="3"/>
                    <a:pt x="10" y="2"/>
                    <a:pt x="10" y="2"/>
                  </a:cubicBezTo>
                  <a:cubicBezTo>
                    <a:pt x="10" y="2"/>
                    <a:pt x="10" y="1"/>
                    <a:pt x="10" y="1"/>
                  </a:cubicBezTo>
                  <a:cubicBezTo>
                    <a:pt x="11" y="1"/>
                    <a:pt x="23" y="5"/>
                    <a:pt x="23" y="5"/>
                  </a:cubicBezTo>
                  <a:cubicBezTo>
                    <a:pt x="23" y="6"/>
                    <a:pt x="19" y="13"/>
                    <a:pt x="19" y="13"/>
                  </a:cubicBezTo>
                  <a:cubicBezTo>
                    <a:pt x="19" y="13"/>
                    <a:pt x="19" y="13"/>
                    <a:pt x="19" y="13"/>
                  </a:cubicBezTo>
                  <a:cubicBezTo>
                    <a:pt x="19" y="13"/>
                    <a:pt x="19" y="13"/>
                    <a:pt x="19" y="13"/>
                  </a:cubicBezTo>
                  <a:cubicBezTo>
                    <a:pt x="19" y="13"/>
                    <a:pt x="20" y="14"/>
                    <a:pt x="20" y="15"/>
                  </a:cubicBezTo>
                  <a:cubicBezTo>
                    <a:pt x="20" y="15"/>
                    <a:pt x="20" y="15"/>
                    <a:pt x="20" y="15"/>
                  </a:cubicBezTo>
                  <a:cubicBezTo>
                    <a:pt x="14" y="17"/>
                    <a:pt x="14" y="17"/>
                    <a:pt x="14" y="17"/>
                  </a:cubicBezTo>
                  <a:cubicBezTo>
                    <a:pt x="14" y="17"/>
                    <a:pt x="14" y="17"/>
                    <a:pt x="14" y="17"/>
                  </a:cubicBezTo>
                  <a:cubicBezTo>
                    <a:pt x="14" y="17"/>
                    <a:pt x="9" y="22"/>
                    <a:pt x="9" y="23"/>
                  </a:cubicBezTo>
                  <a:cubicBezTo>
                    <a:pt x="9" y="23"/>
                    <a:pt x="9" y="23"/>
                    <a:pt x="9" y="23"/>
                  </a:cubicBezTo>
                  <a:cubicBezTo>
                    <a:pt x="9" y="22"/>
                    <a:pt x="6" y="16"/>
                    <a:pt x="6" y="16"/>
                  </a:cubicBezTo>
                  <a:cubicBezTo>
                    <a:pt x="6" y="16"/>
                    <a:pt x="6" y="16"/>
                    <a:pt x="6" y="16"/>
                  </a:cubicBezTo>
                  <a:cubicBezTo>
                    <a:pt x="6" y="16"/>
                    <a:pt x="6" y="16"/>
                    <a:pt x="6" y="16"/>
                  </a:cubicBezTo>
                  <a:cubicBezTo>
                    <a:pt x="6" y="16"/>
                    <a:pt x="4" y="17"/>
                    <a:pt x="4" y="17"/>
                  </a:cubicBezTo>
                  <a:cubicBezTo>
                    <a:pt x="3" y="17"/>
                    <a:pt x="1" y="12"/>
                    <a:pt x="1" y="12"/>
                  </a:cubicBezTo>
                  <a:cubicBezTo>
                    <a:pt x="1" y="12"/>
                    <a:pt x="4" y="4"/>
                    <a:pt x="4" y="4"/>
                  </a:cubicBezTo>
                  <a:cubicBezTo>
                    <a:pt x="4" y="4"/>
                    <a:pt x="7" y="3"/>
                    <a:pt x="7" y="3"/>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101" y="1512"/>
              <a:ext cx="88" cy="55"/>
            </a:xfrm>
            <a:custGeom>
              <a:avLst/>
              <a:gdLst>
                <a:gd name="T0" fmla="*/ 3 w 88"/>
                <a:gd name="T1" fmla="*/ 41 h 55"/>
                <a:gd name="T2" fmla="*/ 0 w 88"/>
                <a:gd name="T3" fmla="*/ 20 h 55"/>
                <a:gd name="T4" fmla="*/ 3 w 88"/>
                <a:gd name="T5" fmla="*/ 14 h 55"/>
                <a:gd name="T6" fmla="*/ 21 w 88"/>
                <a:gd name="T7" fmla="*/ 26 h 55"/>
                <a:gd name="T8" fmla="*/ 38 w 88"/>
                <a:gd name="T9" fmla="*/ 26 h 55"/>
                <a:gd name="T10" fmla="*/ 35 w 88"/>
                <a:gd name="T11" fmla="*/ 0 h 55"/>
                <a:gd name="T12" fmla="*/ 70 w 88"/>
                <a:gd name="T13" fmla="*/ 14 h 55"/>
                <a:gd name="T14" fmla="*/ 67 w 88"/>
                <a:gd name="T15" fmla="*/ 17 h 55"/>
                <a:gd name="T16" fmla="*/ 79 w 88"/>
                <a:gd name="T17" fmla="*/ 35 h 55"/>
                <a:gd name="T18" fmla="*/ 88 w 88"/>
                <a:gd name="T19" fmla="*/ 41 h 55"/>
                <a:gd name="T20" fmla="*/ 85 w 88"/>
                <a:gd name="T21" fmla="*/ 43 h 55"/>
                <a:gd name="T22" fmla="*/ 85 w 88"/>
                <a:gd name="T23" fmla="*/ 52 h 55"/>
                <a:gd name="T24" fmla="*/ 50 w 88"/>
                <a:gd name="T25" fmla="*/ 55 h 55"/>
                <a:gd name="T26" fmla="*/ 38 w 88"/>
                <a:gd name="T27" fmla="*/ 49 h 55"/>
                <a:gd name="T28" fmla="*/ 27 w 88"/>
                <a:gd name="T29" fmla="*/ 41 h 55"/>
                <a:gd name="T30" fmla="*/ 18 w 88"/>
                <a:gd name="T31" fmla="*/ 52 h 55"/>
                <a:gd name="T32" fmla="*/ 18 w 88"/>
                <a:gd name="T33" fmla="*/ 43 h 55"/>
                <a:gd name="T34" fmla="*/ 3 w 88"/>
                <a:gd name="T35"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5">
                  <a:moveTo>
                    <a:pt x="3" y="41"/>
                  </a:moveTo>
                  <a:lnTo>
                    <a:pt x="0" y="20"/>
                  </a:lnTo>
                  <a:lnTo>
                    <a:pt x="3" y="14"/>
                  </a:lnTo>
                  <a:lnTo>
                    <a:pt x="21" y="26"/>
                  </a:lnTo>
                  <a:lnTo>
                    <a:pt x="38" y="26"/>
                  </a:lnTo>
                  <a:lnTo>
                    <a:pt x="35" y="0"/>
                  </a:lnTo>
                  <a:lnTo>
                    <a:pt x="70" y="14"/>
                  </a:lnTo>
                  <a:lnTo>
                    <a:pt x="67" y="17"/>
                  </a:lnTo>
                  <a:lnTo>
                    <a:pt x="79" y="35"/>
                  </a:lnTo>
                  <a:lnTo>
                    <a:pt x="88" y="41"/>
                  </a:lnTo>
                  <a:lnTo>
                    <a:pt x="85" y="43"/>
                  </a:lnTo>
                  <a:lnTo>
                    <a:pt x="85" y="52"/>
                  </a:lnTo>
                  <a:lnTo>
                    <a:pt x="50" y="55"/>
                  </a:lnTo>
                  <a:lnTo>
                    <a:pt x="38" y="49"/>
                  </a:lnTo>
                  <a:lnTo>
                    <a:pt x="27" y="41"/>
                  </a:lnTo>
                  <a:lnTo>
                    <a:pt x="18" y="52"/>
                  </a:lnTo>
                  <a:lnTo>
                    <a:pt x="18" y="43"/>
                  </a:lnTo>
                  <a:lnTo>
                    <a:pt x="3" y="41"/>
                  </a:ln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107"/>
          <p:cNvGrpSpPr/>
          <p:nvPr/>
        </p:nvGrpSpPr>
        <p:grpSpPr>
          <a:xfrm>
            <a:off x="833718" y="2504261"/>
            <a:ext cx="2798725" cy="896166"/>
            <a:chOff x="591671" y="2613814"/>
            <a:chExt cx="2798725" cy="810399"/>
          </a:xfrm>
        </p:grpSpPr>
        <p:cxnSp>
          <p:nvCxnSpPr>
            <p:cNvPr id="3" name="Straight Connector 2"/>
            <p:cNvCxnSpPr/>
            <p:nvPr/>
          </p:nvCxnSpPr>
          <p:spPr>
            <a:xfrm>
              <a:off x="591671" y="2627261"/>
              <a:ext cx="0" cy="667574"/>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678853" y="2613814"/>
              <a:ext cx="2711543" cy="810399"/>
              <a:chOff x="784072" y="2668777"/>
              <a:chExt cx="2711543" cy="810399"/>
            </a:xfrm>
          </p:grpSpPr>
          <p:sp>
            <p:nvSpPr>
              <p:cNvPr id="105"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6" name="TextBox 105"/>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109" name="Group 108"/>
          <p:cNvGrpSpPr/>
          <p:nvPr/>
        </p:nvGrpSpPr>
        <p:grpSpPr>
          <a:xfrm>
            <a:off x="833718" y="3452673"/>
            <a:ext cx="2798725" cy="896166"/>
            <a:chOff x="591671" y="2613814"/>
            <a:chExt cx="2798725" cy="810399"/>
          </a:xfrm>
        </p:grpSpPr>
        <p:cxnSp>
          <p:nvCxnSpPr>
            <p:cNvPr id="110" name="Straight Connector 109"/>
            <p:cNvCxnSpPr/>
            <p:nvPr/>
          </p:nvCxnSpPr>
          <p:spPr>
            <a:xfrm>
              <a:off x="591671" y="2627261"/>
              <a:ext cx="0" cy="63395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678853" y="2613814"/>
              <a:ext cx="2711543" cy="810399"/>
              <a:chOff x="784072" y="2668777"/>
              <a:chExt cx="2711543" cy="810399"/>
            </a:xfrm>
          </p:grpSpPr>
          <p:sp>
            <p:nvSpPr>
              <p:cNvPr id="112"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3" name="TextBox 112"/>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114" name="Group 113"/>
          <p:cNvGrpSpPr/>
          <p:nvPr/>
        </p:nvGrpSpPr>
        <p:grpSpPr>
          <a:xfrm>
            <a:off x="833271" y="4400598"/>
            <a:ext cx="2798725" cy="896166"/>
            <a:chOff x="591671" y="2613814"/>
            <a:chExt cx="2798725" cy="810399"/>
          </a:xfrm>
        </p:grpSpPr>
        <p:cxnSp>
          <p:nvCxnSpPr>
            <p:cNvPr id="115" name="Straight Connector 114"/>
            <p:cNvCxnSpPr/>
            <p:nvPr/>
          </p:nvCxnSpPr>
          <p:spPr>
            <a:xfrm>
              <a:off x="591671" y="2627261"/>
              <a:ext cx="0" cy="65227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678853" y="2613814"/>
              <a:ext cx="2711543" cy="810399"/>
              <a:chOff x="784072" y="2668777"/>
              <a:chExt cx="2711543" cy="810399"/>
            </a:xfrm>
          </p:grpSpPr>
          <p:sp>
            <p:nvSpPr>
              <p:cNvPr id="117"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8" name="TextBox 117"/>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grpSp>
        <p:nvGrpSpPr>
          <p:cNvPr id="119" name="Group 118"/>
          <p:cNvGrpSpPr/>
          <p:nvPr/>
        </p:nvGrpSpPr>
        <p:grpSpPr>
          <a:xfrm>
            <a:off x="828061" y="5331249"/>
            <a:ext cx="2798725" cy="896166"/>
            <a:chOff x="591671" y="2613814"/>
            <a:chExt cx="2798725" cy="810399"/>
          </a:xfrm>
        </p:grpSpPr>
        <p:cxnSp>
          <p:nvCxnSpPr>
            <p:cNvPr id="120" name="Straight Connector 119"/>
            <p:cNvCxnSpPr/>
            <p:nvPr/>
          </p:nvCxnSpPr>
          <p:spPr>
            <a:xfrm>
              <a:off x="591671" y="2627261"/>
              <a:ext cx="0" cy="61326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678853" y="2613814"/>
              <a:ext cx="2711543" cy="810399"/>
              <a:chOff x="784072" y="2668777"/>
              <a:chExt cx="2711543" cy="810399"/>
            </a:xfrm>
          </p:grpSpPr>
          <p:sp>
            <p:nvSpPr>
              <p:cNvPr id="122" name="Text Placeholder 5"/>
              <p:cNvSpPr txBox="1">
                <a:spLocks/>
              </p:cNvSpPr>
              <p:nvPr/>
            </p:nvSpPr>
            <p:spPr>
              <a:xfrm>
                <a:off x="797520" y="2931196"/>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23" name="TextBox 122"/>
              <p:cNvSpPr txBox="1"/>
              <p:nvPr/>
            </p:nvSpPr>
            <p:spPr>
              <a:xfrm>
                <a:off x="784072" y="2668777"/>
                <a:ext cx="2218765" cy="307777"/>
              </a:xfrm>
              <a:prstGeom prst="rect">
                <a:avLst/>
              </a:prstGeom>
              <a:noFill/>
            </p:spPr>
            <p:txBody>
              <a:bodyPr wrap="square" rtlCol="0">
                <a:spAutoFit/>
              </a:bodyPr>
              <a:lstStyle/>
              <a:p>
                <a:r>
                  <a:rPr lang="id-ID" sz="1400" b="1" smtClean="0"/>
                  <a:t>Text sample here</a:t>
                </a:r>
                <a:endParaRPr lang="id-ID" sz="1400" b="1" dirty="0"/>
              </a:p>
            </p:txBody>
          </p:sp>
        </p:grpSp>
      </p:grpSp>
    </p:spTree>
    <p:extLst>
      <p:ext uri="{BB962C8B-B14F-4D97-AF65-F5344CB8AC3E}">
        <p14:creationId xmlns:p14="http://schemas.microsoft.com/office/powerpoint/2010/main" val="3631875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57519" y="712694"/>
            <a:ext cx="4834000" cy="6145306"/>
            <a:chOff x="807555" y="195486"/>
            <a:chExt cx="4148314" cy="5091113"/>
          </a:xfrm>
          <a:solidFill>
            <a:schemeClr val="bg1">
              <a:lumMod val="90000"/>
            </a:schemeClr>
          </a:solidFill>
        </p:grpSpPr>
        <p:sp>
          <p:nvSpPr>
            <p:cNvPr id="6" name="Freeform 5"/>
            <p:cNvSpPr>
              <a:spLocks/>
            </p:cNvSpPr>
            <p:nvPr/>
          </p:nvSpPr>
          <p:spPr bwMode="auto">
            <a:xfrm>
              <a:off x="2693152" y="1548926"/>
              <a:ext cx="32474" cy="43997"/>
            </a:xfrm>
            <a:custGeom>
              <a:avLst/>
              <a:gdLst>
                <a:gd name="T0" fmla="*/ 24 w 31"/>
                <a:gd name="T1" fmla="*/ 38 h 42"/>
                <a:gd name="T2" fmla="*/ 24 w 31"/>
                <a:gd name="T3" fmla="*/ 38 h 42"/>
                <a:gd name="T4" fmla="*/ 17 w 31"/>
                <a:gd name="T5" fmla="*/ 42 h 42"/>
                <a:gd name="T6" fmla="*/ 5 w 31"/>
                <a:gd name="T7" fmla="*/ 38 h 42"/>
                <a:gd name="T8" fmla="*/ 0 w 31"/>
                <a:gd name="T9" fmla="*/ 31 h 42"/>
                <a:gd name="T10" fmla="*/ 2 w 31"/>
                <a:gd name="T11" fmla="*/ 19 h 42"/>
                <a:gd name="T12" fmla="*/ 7 w 31"/>
                <a:gd name="T13" fmla="*/ 9 h 42"/>
                <a:gd name="T14" fmla="*/ 17 w 31"/>
                <a:gd name="T15" fmla="*/ 5 h 42"/>
                <a:gd name="T16" fmla="*/ 26 w 31"/>
                <a:gd name="T17" fmla="*/ 0 h 42"/>
                <a:gd name="T18" fmla="*/ 28 w 31"/>
                <a:gd name="T19" fmla="*/ 5 h 42"/>
                <a:gd name="T20" fmla="*/ 31 w 31"/>
                <a:gd name="T21" fmla="*/ 12 h 42"/>
                <a:gd name="T22" fmla="*/ 31 w 31"/>
                <a:gd name="T23" fmla="*/ 19 h 42"/>
                <a:gd name="T24" fmla="*/ 28 w 31"/>
                <a:gd name="T25" fmla="*/ 24 h 42"/>
                <a:gd name="T26" fmla="*/ 28 w 31"/>
                <a:gd name="T27" fmla="*/ 26 h 42"/>
                <a:gd name="T28" fmla="*/ 28 w 31"/>
                <a:gd name="T29" fmla="*/ 26 h 42"/>
                <a:gd name="T30" fmla="*/ 28 w 31"/>
                <a:gd name="T31" fmla="*/ 28 h 42"/>
                <a:gd name="T32" fmla="*/ 28 w 31"/>
                <a:gd name="T33" fmla="*/ 28 h 42"/>
                <a:gd name="T34" fmla="*/ 24 w 31"/>
                <a:gd name="T3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2">
                  <a:moveTo>
                    <a:pt x="24" y="38"/>
                  </a:moveTo>
                  <a:lnTo>
                    <a:pt x="24" y="38"/>
                  </a:lnTo>
                  <a:lnTo>
                    <a:pt x="17" y="42"/>
                  </a:lnTo>
                  <a:lnTo>
                    <a:pt x="5" y="38"/>
                  </a:lnTo>
                  <a:lnTo>
                    <a:pt x="0" y="31"/>
                  </a:lnTo>
                  <a:lnTo>
                    <a:pt x="2" y="19"/>
                  </a:lnTo>
                  <a:lnTo>
                    <a:pt x="7" y="9"/>
                  </a:lnTo>
                  <a:lnTo>
                    <a:pt x="17" y="5"/>
                  </a:lnTo>
                  <a:lnTo>
                    <a:pt x="26" y="0"/>
                  </a:lnTo>
                  <a:lnTo>
                    <a:pt x="28" y="5"/>
                  </a:lnTo>
                  <a:lnTo>
                    <a:pt x="31" y="12"/>
                  </a:lnTo>
                  <a:lnTo>
                    <a:pt x="31" y="19"/>
                  </a:lnTo>
                  <a:lnTo>
                    <a:pt x="28" y="24"/>
                  </a:lnTo>
                  <a:lnTo>
                    <a:pt x="28" y="26"/>
                  </a:lnTo>
                  <a:lnTo>
                    <a:pt x="28" y="26"/>
                  </a:lnTo>
                  <a:lnTo>
                    <a:pt x="28" y="28"/>
                  </a:lnTo>
                  <a:lnTo>
                    <a:pt x="28" y="28"/>
                  </a:lnTo>
                  <a:lnTo>
                    <a:pt x="24" y="38"/>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p:cNvSpPr>
            <p:nvPr/>
          </p:nvSpPr>
          <p:spPr bwMode="auto">
            <a:xfrm>
              <a:off x="2693152" y="1548926"/>
              <a:ext cx="32474" cy="43997"/>
            </a:xfrm>
            <a:custGeom>
              <a:avLst/>
              <a:gdLst>
                <a:gd name="T0" fmla="*/ 24 w 31"/>
                <a:gd name="T1" fmla="*/ 38 h 42"/>
                <a:gd name="T2" fmla="*/ 24 w 31"/>
                <a:gd name="T3" fmla="*/ 38 h 42"/>
                <a:gd name="T4" fmla="*/ 17 w 31"/>
                <a:gd name="T5" fmla="*/ 42 h 42"/>
                <a:gd name="T6" fmla="*/ 5 w 31"/>
                <a:gd name="T7" fmla="*/ 38 h 42"/>
                <a:gd name="T8" fmla="*/ 0 w 31"/>
                <a:gd name="T9" fmla="*/ 31 h 42"/>
                <a:gd name="T10" fmla="*/ 2 w 31"/>
                <a:gd name="T11" fmla="*/ 19 h 42"/>
                <a:gd name="T12" fmla="*/ 7 w 31"/>
                <a:gd name="T13" fmla="*/ 9 h 42"/>
                <a:gd name="T14" fmla="*/ 17 w 31"/>
                <a:gd name="T15" fmla="*/ 5 h 42"/>
                <a:gd name="T16" fmla="*/ 26 w 31"/>
                <a:gd name="T17" fmla="*/ 0 h 42"/>
                <a:gd name="T18" fmla="*/ 28 w 31"/>
                <a:gd name="T19" fmla="*/ 5 h 42"/>
                <a:gd name="T20" fmla="*/ 31 w 31"/>
                <a:gd name="T21" fmla="*/ 12 h 42"/>
                <a:gd name="T22" fmla="*/ 31 w 31"/>
                <a:gd name="T23" fmla="*/ 19 h 42"/>
                <a:gd name="T24" fmla="*/ 28 w 31"/>
                <a:gd name="T25" fmla="*/ 24 h 42"/>
                <a:gd name="T26" fmla="*/ 28 w 31"/>
                <a:gd name="T27" fmla="*/ 26 h 42"/>
                <a:gd name="T28" fmla="*/ 28 w 31"/>
                <a:gd name="T29" fmla="*/ 26 h 42"/>
                <a:gd name="T30" fmla="*/ 28 w 31"/>
                <a:gd name="T31" fmla="*/ 28 h 42"/>
                <a:gd name="T32" fmla="*/ 28 w 31"/>
                <a:gd name="T33" fmla="*/ 28 h 42"/>
                <a:gd name="T34" fmla="*/ 24 w 31"/>
                <a:gd name="T3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2">
                  <a:moveTo>
                    <a:pt x="24" y="38"/>
                  </a:moveTo>
                  <a:lnTo>
                    <a:pt x="24" y="38"/>
                  </a:lnTo>
                  <a:lnTo>
                    <a:pt x="17" y="42"/>
                  </a:lnTo>
                  <a:lnTo>
                    <a:pt x="5" y="38"/>
                  </a:lnTo>
                  <a:lnTo>
                    <a:pt x="0" y="31"/>
                  </a:lnTo>
                  <a:lnTo>
                    <a:pt x="2" y="19"/>
                  </a:lnTo>
                  <a:lnTo>
                    <a:pt x="7" y="9"/>
                  </a:lnTo>
                  <a:lnTo>
                    <a:pt x="17" y="5"/>
                  </a:lnTo>
                  <a:lnTo>
                    <a:pt x="26" y="0"/>
                  </a:lnTo>
                  <a:lnTo>
                    <a:pt x="28" y="5"/>
                  </a:lnTo>
                  <a:lnTo>
                    <a:pt x="31" y="12"/>
                  </a:lnTo>
                  <a:lnTo>
                    <a:pt x="31" y="19"/>
                  </a:lnTo>
                  <a:lnTo>
                    <a:pt x="28" y="24"/>
                  </a:lnTo>
                  <a:lnTo>
                    <a:pt x="28" y="26"/>
                  </a:lnTo>
                  <a:lnTo>
                    <a:pt x="28" y="26"/>
                  </a:lnTo>
                  <a:lnTo>
                    <a:pt x="28" y="28"/>
                  </a:lnTo>
                  <a:lnTo>
                    <a:pt x="28" y="28"/>
                  </a:lnTo>
                  <a:lnTo>
                    <a:pt x="24" y="38"/>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7"/>
            <p:cNvSpPr>
              <a:spLocks/>
            </p:cNvSpPr>
            <p:nvPr/>
          </p:nvSpPr>
          <p:spPr bwMode="auto">
            <a:xfrm>
              <a:off x="2839810" y="2472869"/>
              <a:ext cx="4190" cy="3143"/>
            </a:xfrm>
            <a:custGeom>
              <a:avLst/>
              <a:gdLst>
                <a:gd name="T0" fmla="*/ 4 w 4"/>
                <a:gd name="T1" fmla="*/ 3 h 3"/>
                <a:gd name="T2" fmla="*/ 4 w 4"/>
                <a:gd name="T3" fmla="*/ 3 h 3"/>
                <a:gd name="T4" fmla="*/ 0 w 4"/>
                <a:gd name="T5" fmla="*/ 3 h 3"/>
                <a:gd name="T6" fmla="*/ 0 w 4"/>
                <a:gd name="T7" fmla="*/ 3 h 3"/>
                <a:gd name="T8" fmla="*/ 0 w 4"/>
                <a:gd name="T9" fmla="*/ 0 h 3"/>
                <a:gd name="T10" fmla="*/ 2 w 4"/>
                <a:gd name="T11" fmla="*/ 0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4" y="3"/>
                  </a:lnTo>
                  <a:lnTo>
                    <a:pt x="0" y="3"/>
                  </a:lnTo>
                  <a:lnTo>
                    <a:pt x="0" y="3"/>
                  </a:lnTo>
                  <a:lnTo>
                    <a:pt x="0" y="0"/>
                  </a:lnTo>
                  <a:lnTo>
                    <a:pt x="2" y="0"/>
                  </a:lnTo>
                  <a:lnTo>
                    <a:pt x="4" y="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 name="Freeform 8"/>
            <p:cNvSpPr>
              <a:spLocks/>
            </p:cNvSpPr>
            <p:nvPr/>
          </p:nvSpPr>
          <p:spPr bwMode="auto">
            <a:xfrm>
              <a:off x="2839810" y="2472869"/>
              <a:ext cx="4190" cy="3143"/>
            </a:xfrm>
            <a:custGeom>
              <a:avLst/>
              <a:gdLst>
                <a:gd name="T0" fmla="*/ 4 w 4"/>
                <a:gd name="T1" fmla="*/ 3 h 3"/>
                <a:gd name="T2" fmla="*/ 4 w 4"/>
                <a:gd name="T3" fmla="*/ 3 h 3"/>
                <a:gd name="T4" fmla="*/ 0 w 4"/>
                <a:gd name="T5" fmla="*/ 3 h 3"/>
                <a:gd name="T6" fmla="*/ 0 w 4"/>
                <a:gd name="T7" fmla="*/ 3 h 3"/>
                <a:gd name="T8" fmla="*/ 0 w 4"/>
                <a:gd name="T9" fmla="*/ 0 h 3"/>
                <a:gd name="T10" fmla="*/ 2 w 4"/>
                <a:gd name="T11" fmla="*/ 0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4" y="3"/>
                  </a:lnTo>
                  <a:lnTo>
                    <a:pt x="0" y="3"/>
                  </a:lnTo>
                  <a:lnTo>
                    <a:pt x="0" y="3"/>
                  </a:lnTo>
                  <a:lnTo>
                    <a:pt x="0" y="0"/>
                  </a:lnTo>
                  <a:lnTo>
                    <a:pt x="2" y="0"/>
                  </a:lnTo>
                  <a:lnTo>
                    <a:pt x="4" y="3"/>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10" name="Freeform 9"/>
            <p:cNvSpPr>
              <a:spLocks/>
            </p:cNvSpPr>
            <p:nvPr/>
          </p:nvSpPr>
          <p:spPr bwMode="auto">
            <a:xfrm>
              <a:off x="2921519" y="627078"/>
              <a:ext cx="27236" cy="19904"/>
            </a:xfrm>
            <a:custGeom>
              <a:avLst/>
              <a:gdLst>
                <a:gd name="T0" fmla="*/ 14 w 26"/>
                <a:gd name="T1" fmla="*/ 19 h 19"/>
                <a:gd name="T2" fmla="*/ 14 w 26"/>
                <a:gd name="T3" fmla="*/ 19 h 19"/>
                <a:gd name="T4" fmla="*/ 4 w 26"/>
                <a:gd name="T5" fmla="*/ 19 h 19"/>
                <a:gd name="T6" fmla="*/ 0 w 26"/>
                <a:gd name="T7" fmla="*/ 16 h 19"/>
                <a:gd name="T8" fmla="*/ 2 w 26"/>
                <a:gd name="T9" fmla="*/ 9 h 19"/>
                <a:gd name="T10" fmla="*/ 2 w 26"/>
                <a:gd name="T11" fmla="*/ 0 h 19"/>
                <a:gd name="T12" fmla="*/ 7 w 26"/>
                <a:gd name="T13" fmla="*/ 2 h 19"/>
                <a:gd name="T14" fmla="*/ 9 w 26"/>
                <a:gd name="T15" fmla="*/ 2 h 19"/>
                <a:gd name="T16" fmla="*/ 12 w 26"/>
                <a:gd name="T17" fmla="*/ 2 h 19"/>
                <a:gd name="T18" fmla="*/ 14 w 26"/>
                <a:gd name="T19" fmla="*/ 5 h 19"/>
                <a:gd name="T20" fmla="*/ 16 w 26"/>
                <a:gd name="T21" fmla="*/ 5 h 19"/>
                <a:gd name="T22" fmla="*/ 19 w 26"/>
                <a:gd name="T23" fmla="*/ 5 h 19"/>
                <a:gd name="T24" fmla="*/ 19 w 26"/>
                <a:gd name="T25" fmla="*/ 5 h 19"/>
                <a:gd name="T26" fmla="*/ 19 w 26"/>
                <a:gd name="T27" fmla="*/ 5 h 19"/>
                <a:gd name="T28" fmla="*/ 21 w 26"/>
                <a:gd name="T29" fmla="*/ 5 h 19"/>
                <a:gd name="T30" fmla="*/ 21 w 26"/>
                <a:gd name="T31" fmla="*/ 7 h 19"/>
                <a:gd name="T32" fmla="*/ 21 w 26"/>
                <a:gd name="T33" fmla="*/ 7 h 19"/>
                <a:gd name="T34" fmla="*/ 23 w 26"/>
                <a:gd name="T35" fmla="*/ 7 h 19"/>
                <a:gd name="T36" fmla="*/ 23 w 26"/>
                <a:gd name="T37" fmla="*/ 7 h 19"/>
                <a:gd name="T38" fmla="*/ 26 w 26"/>
                <a:gd name="T39" fmla="*/ 7 h 19"/>
                <a:gd name="T40" fmla="*/ 26 w 26"/>
                <a:gd name="T41" fmla="*/ 9 h 19"/>
                <a:gd name="T42" fmla="*/ 26 w 26"/>
                <a:gd name="T43" fmla="*/ 12 h 19"/>
                <a:gd name="T44" fmla="*/ 23 w 26"/>
                <a:gd name="T45" fmla="*/ 12 h 19"/>
                <a:gd name="T46" fmla="*/ 23 w 26"/>
                <a:gd name="T47" fmla="*/ 12 h 19"/>
                <a:gd name="T48" fmla="*/ 19 w 26"/>
                <a:gd name="T49" fmla="*/ 14 h 19"/>
                <a:gd name="T50" fmla="*/ 14 w 26"/>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9">
                  <a:moveTo>
                    <a:pt x="14" y="19"/>
                  </a:moveTo>
                  <a:lnTo>
                    <a:pt x="14" y="19"/>
                  </a:lnTo>
                  <a:lnTo>
                    <a:pt x="4" y="19"/>
                  </a:lnTo>
                  <a:lnTo>
                    <a:pt x="0" y="16"/>
                  </a:lnTo>
                  <a:lnTo>
                    <a:pt x="2" y="9"/>
                  </a:lnTo>
                  <a:lnTo>
                    <a:pt x="2" y="0"/>
                  </a:lnTo>
                  <a:lnTo>
                    <a:pt x="7" y="2"/>
                  </a:lnTo>
                  <a:lnTo>
                    <a:pt x="9" y="2"/>
                  </a:lnTo>
                  <a:lnTo>
                    <a:pt x="12" y="2"/>
                  </a:lnTo>
                  <a:lnTo>
                    <a:pt x="14" y="5"/>
                  </a:lnTo>
                  <a:lnTo>
                    <a:pt x="16" y="5"/>
                  </a:lnTo>
                  <a:lnTo>
                    <a:pt x="19" y="5"/>
                  </a:lnTo>
                  <a:lnTo>
                    <a:pt x="19" y="5"/>
                  </a:lnTo>
                  <a:lnTo>
                    <a:pt x="19" y="5"/>
                  </a:lnTo>
                  <a:lnTo>
                    <a:pt x="21" y="5"/>
                  </a:lnTo>
                  <a:lnTo>
                    <a:pt x="21" y="7"/>
                  </a:lnTo>
                  <a:lnTo>
                    <a:pt x="21" y="7"/>
                  </a:lnTo>
                  <a:lnTo>
                    <a:pt x="23" y="7"/>
                  </a:lnTo>
                  <a:lnTo>
                    <a:pt x="23" y="7"/>
                  </a:lnTo>
                  <a:lnTo>
                    <a:pt x="26" y="7"/>
                  </a:lnTo>
                  <a:lnTo>
                    <a:pt x="26" y="9"/>
                  </a:lnTo>
                  <a:lnTo>
                    <a:pt x="26" y="12"/>
                  </a:lnTo>
                  <a:lnTo>
                    <a:pt x="23" y="12"/>
                  </a:lnTo>
                  <a:lnTo>
                    <a:pt x="23" y="12"/>
                  </a:lnTo>
                  <a:lnTo>
                    <a:pt x="19" y="14"/>
                  </a:lnTo>
                  <a:lnTo>
                    <a:pt x="14" y="1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 name="Freeform 10"/>
            <p:cNvSpPr>
              <a:spLocks/>
            </p:cNvSpPr>
            <p:nvPr/>
          </p:nvSpPr>
          <p:spPr bwMode="auto">
            <a:xfrm>
              <a:off x="2921519" y="627078"/>
              <a:ext cx="27236" cy="19904"/>
            </a:xfrm>
            <a:custGeom>
              <a:avLst/>
              <a:gdLst>
                <a:gd name="T0" fmla="*/ 14 w 26"/>
                <a:gd name="T1" fmla="*/ 19 h 19"/>
                <a:gd name="T2" fmla="*/ 14 w 26"/>
                <a:gd name="T3" fmla="*/ 19 h 19"/>
                <a:gd name="T4" fmla="*/ 4 w 26"/>
                <a:gd name="T5" fmla="*/ 19 h 19"/>
                <a:gd name="T6" fmla="*/ 0 w 26"/>
                <a:gd name="T7" fmla="*/ 16 h 19"/>
                <a:gd name="T8" fmla="*/ 2 w 26"/>
                <a:gd name="T9" fmla="*/ 9 h 19"/>
                <a:gd name="T10" fmla="*/ 2 w 26"/>
                <a:gd name="T11" fmla="*/ 0 h 19"/>
                <a:gd name="T12" fmla="*/ 7 w 26"/>
                <a:gd name="T13" fmla="*/ 2 h 19"/>
                <a:gd name="T14" fmla="*/ 9 w 26"/>
                <a:gd name="T15" fmla="*/ 2 h 19"/>
                <a:gd name="T16" fmla="*/ 12 w 26"/>
                <a:gd name="T17" fmla="*/ 2 h 19"/>
                <a:gd name="T18" fmla="*/ 14 w 26"/>
                <a:gd name="T19" fmla="*/ 5 h 19"/>
                <a:gd name="T20" fmla="*/ 16 w 26"/>
                <a:gd name="T21" fmla="*/ 5 h 19"/>
                <a:gd name="T22" fmla="*/ 19 w 26"/>
                <a:gd name="T23" fmla="*/ 5 h 19"/>
                <a:gd name="T24" fmla="*/ 19 w 26"/>
                <a:gd name="T25" fmla="*/ 5 h 19"/>
                <a:gd name="T26" fmla="*/ 19 w 26"/>
                <a:gd name="T27" fmla="*/ 5 h 19"/>
                <a:gd name="T28" fmla="*/ 21 w 26"/>
                <a:gd name="T29" fmla="*/ 5 h 19"/>
                <a:gd name="T30" fmla="*/ 21 w 26"/>
                <a:gd name="T31" fmla="*/ 7 h 19"/>
                <a:gd name="T32" fmla="*/ 21 w 26"/>
                <a:gd name="T33" fmla="*/ 7 h 19"/>
                <a:gd name="T34" fmla="*/ 23 w 26"/>
                <a:gd name="T35" fmla="*/ 7 h 19"/>
                <a:gd name="T36" fmla="*/ 23 w 26"/>
                <a:gd name="T37" fmla="*/ 7 h 19"/>
                <a:gd name="T38" fmla="*/ 26 w 26"/>
                <a:gd name="T39" fmla="*/ 7 h 19"/>
                <a:gd name="T40" fmla="*/ 26 w 26"/>
                <a:gd name="T41" fmla="*/ 9 h 19"/>
                <a:gd name="T42" fmla="*/ 26 w 26"/>
                <a:gd name="T43" fmla="*/ 12 h 19"/>
                <a:gd name="T44" fmla="*/ 23 w 26"/>
                <a:gd name="T45" fmla="*/ 12 h 19"/>
                <a:gd name="T46" fmla="*/ 23 w 26"/>
                <a:gd name="T47" fmla="*/ 12 h 19"/>
                <a:gd name="T48" fmla="*/ 19 w 26"/>
                <a:gd name="T49" fmla="*/ 14 h 19"/>
                <a:gd name="T50" fmla="*/ 14 w 26"/>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9">
                  <a:moveTo>
                    <a:pt x="14" y="19"/>
                  </a:moveTo>
                  <a:lnTo>
                    <a:pt x="14" y="19"/>
                  </a:lnTo>
                  <a:lnTo>
                    <a:pt x="4" y="19"/>
                  </a:lnTo>
                  <a:lnTo>
                    <a:pt x="0" y="16"/>
                  </a:lnTo>
                  <a:lnTo>
                    <a:pt x="2" y="9"/>
                  </a:lnTo>
                  <a:lnTo>
                    <a:pt x="2" y="0"/>
                  </a:lnTo>
                  <a:lnTo>
                    <a:pt x="7" y="2"/>
                  </a:lnTo>
                  <a:lnTo>
                    <a:pt x="9" y="2"/>
                  </a:lnTo>
                  <a:lnTo>
                    <a:pt x="12" y="2"/>
                  </a:lnTo>
                  <a:lnTo>
                    <a:pt x="14" y="5"/>
                  </a:lnTo>
                  <a:lnTo>
                    <a:pt x="16" y="5"/>
                  </a:lnTo>
                  <a:lnTo>
                    <a:pt x="19" y="5"/>
                  </a:lnTo>
                  <a:lnTo>
                    <a:pt x="19" y="5"/>
                  </a:lnTo>
                  <a:lnTo>
                    <a:pt x="19" y="5"/>
                  </a:lnTo>
                  <a:lnTo>
                    <a:pt x="21" y="5"/>
                  </a:lnTo>
                  <a:lnTo>
                    <a:pt x="21" y="7"/>
                  </a:lnTo>
                  <a:lnTo>
                    <a:pt x="21" y="7"/>
                  </a:lnTo>
                  <a:lnTo>
                    <a:pt x="23" y="7"/>
                  </a:lnTo>
                  <a:lnTo>
                    <a:pt x="23" y="7"/>
                  </a:lnTo>
                  <a:lnTo>
                    <a:pt x="26" y="7"/>
                  </a:lnTo>
                  <a:lnTo>
                    <a:pt x="26" y="9"/>
                  </a:lnTo>
                  <a:lnTo>
                    <a:pt x="26" y="12"/>
                  </a:lnTo>
                  <a:lnTo>
                    <a:pt x="23" y="12"/>
                  </a:lnTo>
                  <a:lnTo>
                    <a:pt x="23" y="12"/>
                  </a:lnTo>
                  <a:lnTo>
                    <a:pt x="19" y="14"/>
                  </a:lnTo>
                  <a:lnTo>
                    <a:pt x="14" y="19"/>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1"/>
            <p:cNvSpPr>
              <a:spLocks/>
            </p:cNvSpPr>
            <p:nvPr/>
          </p:nvSpPr>
          <p:spPr bwMode="auto">
            <a:xfrm>
              <a:off x="1642456" y="1131999"/>
              <a:ext cx="1159642" cy="540538"/>
            </a:xfrm>
            <a:custGeom>
              <a:avLst/>
              <a:gdLst>
                <a:gd name="T0" fmla="*/ 906 w 1107"/>
                <a:gd name="T1" fmla="*/ 57 h 516"/>
                <a:gd name="T2" fmla="*/ 951 w 1107"/>
                <a:gd name="T3" fmla="*/ 249 h 516"/>
                <a:gd name="T4" fmla="*/ 1024 w 1107"/>
                <a:gd name="T5" fmla="*/ 343 h 516"/>
                <a:gd name="T6" fmla="*/ 1102 w 1107"/>
                <a:gd name="T7" fmla="*/ 412 h 516"/>
                <a:gd name="T8" fmla="*/ 1095 w 1107"/>
                <a:gd name="T9" fmla="*/ 440 h 516"/>
                <a:gd name="T10" fmla="*/ 1074 w 1107"/>
                <a:gd name="T11" fmla="*/ 452 h 516"/>
                <a:gd name="T12" fmla="*/ 1055 w 1107"/>
                <a:gd name="T13" fmla="*/ 440 h 516"/>
                <a:gd name="T14" fmla="*/ 1031 w 1107"/>
                <a:gd name="T15" fmla="*/ 426 h 516"/>
                <a:gd name="T16" fmla="*/ 979 w 1107"/>
                <a:gd name="T17" fmla="*/ 419 h 516"/>
                <a:gd name="T18" fmla="*/ 932 w 1107"/>
                <a:gd name="T19" fmla="*/ 438 h 516"/>
                <a:gd name="T20" fmla="*/ 923 w 1107"/>
                <a:gd name="T21" fmla="*/ 514 h 516"/>
                <a:gd name="T22" fmla="*/ 830 w 1107"/>
                <a:gd name="T23" fmla="*/ 497 h 516"/>
                <a:gd name="T24" fmla="*/ 785 w 1107"/>
                <a:gd name="T25" fmla="*/ 457 h 516"/>
                <a:gd name="T26" fmla="*/ 774 w 1107"/>
                <a:gd name="T27" fmla="*/ 424 h 516"/>
                <a:gd name="T28" fmla="*/ 792 w 1107"/>
                <a:gd name="T29" fmla="*/ 381 h 516"/>
                <a:gd name="T30" fmla="*/ 764 w 1107"/>
                <a:gd name="T31" fmla="*/ 381 h 516"/>
                <a:gd name="T32" fmla="*/ 748 w 1107"/>
                <a:gd name="T33" fmla="*/ 365 h 516"/>
                <a:gd name="T34" fmla="*/ 700 w 1107"/>
                <a:gd name="T35" fmla="*/ 355 h 516"/>
                <a:gd name="T36" fmla="*/ 677 w 1107"/>
                <a:gd name="T37" fmla="*/ 353 h 516"/>
                <a:gd name="T38" fmla="*/ 629 w 1107"/>
                <a:gd name="T39" fmla="*/ 384 h 516"/>
                <a:gd name="T40" fmla="*/ 646 w 1107"/>
                <a:gd name="T41" fmla="*/ 398 h 516"/>
                <a:gd name="T42" fmla="*/ 570 w 1107"/>
                <a:gd name="T43" fmla="*/ 410 h 516"/>
                <a:gd name="T44" fmla="*/ 565 w 1107"/>
                <a:gd name="T45" fmla="*/ 405 h 516"/>
                <a:gd name="T46" fmla="*/ 535 w 1107"/>
                <a:gd name="T47" fmla="*/ 426 h 516"/>
                <a:gd name="T48" fmla="*/ 457 w 1107"/>
                <a:gd name="T49" fmla="*/ 410 h 516"/>
                <a:gd name="T50" fmla="*/ 409 w 1107"/>
                <a:gd name="T51" fmla="*/ 398 h 516"/>
                <a:gd name="T52" fmla="*/ 345 w 1107"/>
                <a:gd name="T53" fmla="*/ 370 h 516"/>
                <a:gd name="T54" fmla="*/ 281 w 1107"/>
                <a:gd name="T55" fmla="*/ 348 h 516"/>
                <a:gd name="T56" fmla="*/ 253 w 1107"/>
                <a:gd name="T57" fmla="*/ 315 h 516"/>
                <a:gd name="T58" fmla="*/ 192 w 1107"/>
                <a:gd name="T59" fmla="*/ 317 h 516"/>
                <a:gd name="T60" fmla="*/ 161 w 1107"/>
                <a:gd name="T61" fmla="*/ 353 h 516"/>
                <a:gd name="T62" fmla="*/ 123 w 1107"/>
                <a:gd name="T63" fmla="*/ 334 h 516"/>
                <a:gd name="T64" fmla="*/ 83 w 1107"/>
                <a:gd name="T65" fmla="*/ 343 h 516"/>
                <a:gd name="T66" fmla="*/ 95 w 1107"/>
                <a:gd name="T67" fmla="*/ 306 h 516"/>
                <a:gd name="T68" fmla="*/ 64 w 1107"/>
                <a:gd name="T69" fmla="*/ 270 h 516"/>
                <a:gd name="T70" fmla="*/ 21 w 1107"/>
                <a:gd name="T71" fmla="*/ 270 h 516"/>
                <a:gd name="T72" fmla="*/ 12 w 1107"/>
                <a:gd name="T73" fmla="*/ 235 h 516"/>
                <a:gd name="T74" fmla="*/ 28 w 1107"/>
                <a:gd name="T75" fmla="*/ 230 h 516"/>
                <a:gd name="T76" fmla="*/ 31 w 1107"/>
                <a:gd name="T77" fmla="*/ 194 h 516"/>
                <a:gd name="T78" fmla="*/ 24 w 1107"/>
                <a:gd name="T79" fmla="*/ 149 h 516"/>
                <a:gd name="T80" fmla="*/ 45 w 1107"/>
                <a:gd name="T81" fmla="*/ 60 h 516"/>
                <a:gd name="T82" fmla="*/ 80 w 1107"/>
                <a:gd name="T83" fmla="*/ 36 h 516"/>
                <a:gd name="T84" fmla="*/ 109 w 1107"/>
                <a:gd name="T85" fmla="*/ 48 h 516"/>
                <a:gd name="T86" fmla="*/ 149 w 1107"/>
                <a:gd name="T87" fmla="*/ 41 h 516"/>
                <a:gd name="T88" fmla="*/ 182 w 1107"/>
                <a:gd name="T89" fmla="*/ 29 h 516"/>
                <a:gd name="T90" fmla="*/ 241 w 1107"/>
                <a:gd name="T91" fmla="*/ 57 h 516"/>
                <a:gd name="T92" fmla="*/ 357 w 1107"/>
                <a:gd name="T93" fmla="*/ 86 h 516"/>
                <a:gd name="T94" fmla="*/ 438 w 1107"/>
                <a:gd name="T95" fmla="*/ 52 h 516"/>
                <a:gd name="T96" fmla="*/ 449 w 1107"/>
                <a:gd name="T97" fmla="*/ 69 h 516"/>
                <a:gd name="T98" fmla="*/ 516 w 1107"/>
                <a:gd name="T99" fmla="*/ 64 h 516"/>
                <a:gd name="T100" fmla="*/ 570 w 1107"/>
                <a:gd name="T101" fmla="*/ 57 h 516"/>
                <a:gd name="T102" fmla="*/ 648 w 1107"/>
                <a:gd name="T103" fmla="*/ 41 h 516"/>
                <a:gd name="T104" fmla="*/ 736 w 1107"/>
                <a:gd name="T105" fmla="*/ 36 h 516"/>
                <a:gd name="T106" fmla="*/ 785 w 1107"/>
                <a:gd name="T107" fmla="*/ 5 h 516"/>
                <a:gd name="T108" fmla="*/ 854 w 1107"/>
                <a:gd name="T109" fmla="*/ 8 h 516"/>
                <a:gd name="T110" fmla="*/ 889 w 1107"/>
                <a:gd name="T111" fmla="*/ 15 h 516"/>
                <a:gd name="T112" fmla="*/ 906 w 1107"/>
                <a:gd name="T113" fmla="*/ 17 h 516"/>
                <a:gd name="T114" fmla="*/ 920 w 1107"/>
                <a:gd name="T115" fmla="*/ 41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516">
                  <a:moveTo>
                    <a:pt x="930" y="55"/>
                  </a:moveTo>
                  <a:lnTo>
                    <a:pt x="930" y="55"/>
                  </a:lnTo>
                  <a:lnTo>
                    <a:pt x="934" y="57"/>
                  </a:lnTo>
                  <a:lnTo>
                    <a:pt x="944" y="64"/>
                  </a:lnTo>
                  <a:lnTo>
                    <a:pt x="939" y="64"/>
                  </a:lnTo>
                  <a:lnTo>
                    <a:pt x="934" y="60"/>
                  </a:lnTo>
                  <a:lnTo>
                    <a:pt x="930" y="57"/>
                  </a:lnTo>
                  <a:lnTo>
                    <a:pt x="920" y="50"/>
                  </a:lnTo>
                  <a:lnTo>
                    <a:pt x="916" y="45"/>
                  </a:lnTo>
                  <a:lnTo>
                    <a:pt x="911" y="48"/>
                  </a:lnTo>
                  <a:lnTo>
                    <a:pt x="906" y="55"/>
                  </a:lnTo>
                  <a:lnTo>
                    <a:pt x="906" y="57"/>
                  </a:lnTo>
                  <a:lnTo>
                    <a:pt x="908" y="57"/>
                  </a:lnTo>
                  <a:lnTo>
                    <a:pt x="906" y="88"/>
                  </a:lnTo>
                  <a:lnTo>
                    <a:pt x="906" y="105"/>
                  </a:lnTo>
                  <a:lnTo>
                    <a:pt x="911" y="123"/>
                  </a:lnTo>
                  <a:lnTo>
                    <a:pt x="918" y="135"/>
                  </a:lnTo>
                  <a:lnTo>
                    <a:pt x="920" y="142"/>
                  </a:lnTo>
                  <a:lnTo>
                    <a:pt x="923" y="145"/>
                  </a:lnTo>
                  <a:lnTo>
                    <a:pt x="925" y="149"/>
                  </a:lnTo>
                  <a:lnTo>
                    <a:pt x="927" y="178"/>
                  </a:lnTo>
                  <a:lnTo>
                    <a:pt x="932" y="197"/>
                  </a:lnTo>
                  <a:lnTo>
                    <a:pt x="946" y="239"/>
                  </a:lnTo>
                  <a:lnTo>
                    <a:pt x="951" y="249"/>
                  </a:lnTo>
                  <a:lnTo>
                    <a:pt x="951" y="251"/>
                  </a:lnTo>
                  <a:lnTo>
                    <a:pt x="953" y="254"/>
                  </a:lnTo>
                  <a:lnTo>
                    <a:pt x="958" y="261"/>
                  </a:lnTo>
                  <a:lnTo>
                    <a:pt x="958" y="261"/>
                  </a:lnTo>
                  <a:lnTo>
                    <a:pt x="960" y="270"/>
                  </a:lnTo>
                  <a:lnTo>
                    <a:pt x="965" y="280"/>
                  </a:lnTo>
                  <a:lnTo>
                    <a:pt x="972" y="294"/>
                  </a:lnTo>
                  <a:lnTo>
                    <a:pt x="979" y="303"/>
                  </a:lnTo>
                  <a:lnTo>
                    <a:pt x="991" y="315"/>
                  </a:lnTo>
                  <a:lnTo>
                    <a:pt x="1005" y="325"/>
                  </a:lnTo>
                  <a:lnTo>
                    <a:pt x="1013" y="336"/>
                  </a:lnTo>
                  <a:lnTo>
                    <a:pt x="1024" y="343"/>
                  </a:lnTo>
                  <a:lnTo>
                    <a:pt x="1036" y="351"/>
                  </a:lnTo>
                  <a:lnTo>
                    <a:pt x="1043" y="353"/>
                  </a:lnTo>
                  <a:lnTo>
                    <a:pt x="1065" y="374"/>
                  </a:lnTo>
                  <a:lnTo>
                    <a:pt x="1076" y="381"/>
                  </a:lnTo>
                  <a:lnTo>
                    <a:pt x="1086" y="388"/>
                  </a:lnTo>
                  <a:lnTo>
                    <a:pt x="1093" y="391"/>
                  </a:lnTo>
                  <a:lnTo>
                    <a:pt x="1105" y="393"/>
                  </a:lnTo>
                  <a:lnTo>
                    <a:pt x="1105" y="393"/>
                  </a:lnTo>
                  <a:lnTo>
                    <a:pt x="1105" y="398"/>
                  </a:lnTo>
                  <a:lnTo>
                    <a:pt x="1102" y="407"/>
                  </a:lnTo>
                  <a:lnTo>
                    <a:pt x="1102" y="412"/>
                  </a:lnTo>
                  <a:lnTo>
                    <a:pt x="1102" y="412"/>
                  </a:lnTo>
                  <a:lnTo>
                    <a:pt x="1102" y="414"/>
                  </a:lnTo>
                  <a:lnTo>
                    <a:pt x="1105" y="417"/>
                  </a:lnTo>
                  <a:lnTo>
                    <a:pt x="1105" y="417"/>
                  </a:lnTo>
                  <a:lnTo>
                    <a:pt x="1105" y="422"/>
                  </a:lnTo>
                  <a:lnTo>
                    <a:pt x="1107" y="422"/>
                  </a:lnTo>
                  <a:lnTo>
                    <a:pt x="1107" y="424"/>
                  </a:lnTo>
                  <a:lnTo>
                    <a:pt x="1107" y="424"/>
                  </a:lnTo>
                  <a:lnTo>
                    <a:pt x="1105" y="431"/>
                  </a:lnTo>
                  <a:lnTo>
                    <a:pt x="1105" y="433"/>
                  </a:lnTo>
                  <a:lnTo>
                    <a:pt x="1102" y="436"/>
                  </a:lnTo>
                  <a:lnTo>
                    <a:pt x="1102" y="436"/>
                  </a:lnTo>
                  <a:lnTo>
                    <a:pt x="1095" y="440"/>
                  </a:lnTo>
                  <a:lnTo>
                    <a:pt x="1095" y="440"/>
                  </a:lnTo>
                  <a:lnTo>
                    <a:pt x="1095" y="443"/>
                  </a:lnTo>
                  <a:lnTo>
                    <a:pt x="1093" y="443"/>
                  </a:lnTo>
                  <a:lnTo>
                    <a:pt x="1093" y="445"/>
                  </a:lnTo>
                  <a:lnTo>
                    <a:pt x="1093" y="448"/>
                  </a:lnTo>
                  <a:lnTo>
                    <a:pt x="1093" y="450"/>
                  </a:lnTo>
                  <a:lnTo>
                    <a:pt x="1091" y="450"/>
                  </a:lnTo>
                  <a:lnTo>
                    <a:pt x="1091" y="450"/>
                  </a:lnTo>
                  <a:lnTo>
                    <a:pt x="1088" y="452"/>
                  </a:lnTo>
                  <a:lnTo>
                    <a:pt x="1079" y="452"/>
                  </a:lnTo>
                  <a:lnTo>
                    <a:pt x="1076" y="452"/>
                  </a:lnTo>
                  <a:lnTo>
                    <a:pt x="1074" y="452"/>
                  </a:lnTo>
                  <a:lnTo>
                    <a:pt x="1072" y="450"/>
                  </a:lnTo>
                  <a:lnTo>
                    <a:pt x="1072" y="448"/>
                  </a:lnTo>
                  <a:lnTo>
                    <a:pt x="1067" y="443"/>
                  </a:lnTo>
                  <a:lnTo>
                    <a:pt x="1067" y="440"/>
                  </a:lnTo>
                  <a:lnTo>
                    <a:pt x="1065" y="436"/>
                  </a:lnTo>
                  <a:lnTo>
                    <a:pt x="1062" y="433"/>
                  </a:lnTo>
                  <a:lnTo>
                    <a:pt x="1060" y="433"/>
                  </a:lnTo>
                  <a:lnTo>
                    <a:pt x="1060" y="433"/>
                  </a:lnTo>
                  <a:lnTo>
                    <a:pt x="1057" y="436"/>
                  </a:lnTo>
                  <a:lnTo>
                    <a:pt x="1055" y="436"/>
                  </a:lnTo>
                  <a:lnTo>
                    <a:pt x="1055" y="438"/>
                  </a:lnTo>
                  <a:lnTo>
                    <a:pt x="1055" y="440"/>
                  </a:lnTo>
                  <a:lnTo>
                    <a:pt x="1055" y="440"/>
                  </a:lnTo>
                  <a:lnTo>
                    <a:pt x="1055" y="443"/>
                  </a:lnTo>
                  <a:lnTo>
                    <a:pt x="1053" y="443"/>
                  </a:lnTo>
                  <a:lnTo>
                    <a:pt x="1053" y="443"/>
                  </a:lnTo>
                  <a:lnTo>
                    <a:pt x="1050" y="443"/>
                  </a:lnTo>
                  <a:lnTo>
                    <a:pt x="1050" y="440"/>
                  </a:lnTo>
                  <a:lnTo>
                    <a:pt x="1048" y="438"/>
                  </a:lnTo>
                  <a:lnTo>
                    <a:pt x="1048" y="436"/>
                  </a:lnTo>
                  <a:lnTo>
                    <a:pt x="1048" y="433"/>
                  </a:lnTo>
                  <a:lnTo>
                    <a:pt x="1046" y="431"/>
                  </a:lnTo>
                  <a:lnTo>
                    <a:pt x="1046" y="431"/>
                  </a:lnTo>
                  <a:lnTo>
                    <a:pt x="1031" y="426"/>
                  </a:lnTo>
                  <a:lnTo>
                    <a:pt x="1027" y="424"/>
                  </a:lnTo>
                  <a:lnTo>
                    <a:pt x="1029" y="419"/>
                  </a:lnTo>
                  <a:lnTo>
                    <a:pt x="1029" y="412"/>
                  </a:lnTo>
                  <a:lnTo>
                    <a:pt x="1027" y="405"/>
                  </a:lnTo>
                  <a:lnTo>
                    <a:pt x="1024" y="403"/>
                  </a:lnTo>
                  <a:lnTo>
                    <a:pt x="1015" y="405"/>
                  </a:lnTo>
                  <a:lnTo>
                    <a:pt x="1005" y="410"/>
                  </a:lnTo>
                  <a:lnTo>
                    <a:pt x="1003" y="414"/>
                  </a:lnTo>
                  <a:lnTo>
                    <a:pt x="996" y="412"/>
                  </a:lnTo>
                  <a:lnTo>
                    <a:pt x="996" y="412"/>
                  </a:lnTo>
                  <a:lnTo>
                    <a:pt x="991" y="412"/>
                  </a:lnTo>
                  <a:lnTo>
                    <a:pt x="979" y="419"/>
                  </a:lnTo>
                  <a:lnTo>
                    <a:pt x="979" y="419"/>
                  </a:lnTo>
                  <a:lnTo>
                    <a:pt x="977" y="419"/>
                  </a:lnTo>
                  <a:lnTo>
                    <a:pt x="972" y="422"/>
                  </a:lnTo>
                  <a:lnTo>
                    <a:pt x="968" y="429"/>
                  </a:lnTo>
                  <a:lnTo>
                    <a:pt x="956" y="438"/>
                  </a:lnTo>
                  <a:lnTo>
                    <a:pt x="953" y="438"/>
                  </a:lnTo>
                  <a:lnTo>
                    <a:pt x="951" y="438"/>
                  </a:lnTo>
                  <a:lnTo>
                    <a:pt x="951" y="438"/>
                  </a:lnTo>
                  <a:lnTo>
                    <a:pt x="939" y="440"/>
                  </a:lnTo>
                  <a:lnTo>
                    <a:pt x="939" y="440"/>
                  </a:lnTo>
                  <a:lnTo>
                    <a:pt x="934" y="438"/>
                  </a:lnTo>
                  <a:lnTo>
                    <a:pt x="932" y="438"/>
                  </a:lnTo>
                  <a:lnTo>
                    <a:pt x="932" y="438"/>
                  </a:lnTo>
                  <a:lnTo>
                    <a:pt x="932" y="438"/>
                  </a:lnTo>
                  <a:lnTo>
                    <a:pt x="930" y="440"/>
                  </a:lnTo>
                  <a:lnTo>
                    <a:pt x="930" y="443"/>
                  </a:lnTo>
                  <a:lnTo>
                    <a:pt x="932" y="445"/>
                  </a:lnTo>
                  <a:lnTo>
                    <a:pt x="932" y="452"/>
                  </a:lnTo>
                  <a:lnTo>
                    <a:pt x="932" y="455"/>
                  </a:lnTo>
                  <a:lnTo>
                    <a:pt x="932" y="481"/>
                  </a:lnTo>
                  <a:lnTo>
                    <a:pt x="930" y="485"/>
                  </a:lnTo>
                  <a:lnTo>
                    <a:pt x="925" y="493"/>
                  </a:lnTo>
                  <a:lnTo>
                    <a:pt x="925" y="497"/>
                  </a:lnTo>
                  <a:lnTo>
                    <a:pt x="923" y="514"/>
                  </a:lnTo>
                  <a:lnTo>
                    <a:pt x="918" y="516"/>
                  </a:lnTo>
                  <a:lnTo>
                    <a:pt x="913" y="516"/>
                  </a:lnTo>
                  <a:lnTo>
                    <a:pt x="882" y="514"/>
                  </a:lnTo>
                  <a:lnTo>
                    <a:pt x="878" y="511"/>
                  </a:lnTo>
                  <a:lnTo>
                    <a:pt x="871" y="507"/>
                  </a:lnTo>
                  <a:lnTo>
                    <a:pt x="866" y="502"/>
                  </a:lnTo>
                  <a:lnTo>
                    <a:pt x="854" y="500"/>
                  </a:lnTo>
                  <a:lnTo>
                    <a:pt x="852" y="500"/>
                  </a:lnTo>
                  <a:lnTo>
                    <a:pt x="837" y="500"/>
                  </a:lnTo>
                  <a:lnTo>
                    <a:pt x="835" y="500"/>
                  </a:lnTo>
                  <a:lnTo>
                    <a:pt x="833" y="500"/>
                  </a:lnTo>
                  <a:lnTo>
                    <a:pt x="830" y="497"/>
                  </a:lnTo>
                  <a:lnTo>
                    <a:pt x="826" y="495"/>
                  </a:lnTo>
                  <a:lnTo>
                    <a:pt x="823" y="493"/>
                  </a:lnTo>
                  <a:lnTo>
                    <a:pt x="821" y="490"/>
                  </a:lnTo>
                  <a:lnTo>
                    <a:pt x="804" y="483"/>
                  </a:lnTo>
                  <a:lnTo>
                    <a:pt x="802" y="481"/>
                  </a:lnTo>
                  <a:lnTo>
                    <a:pt x="797" y="478"/>
                  </a:lnTo>
                  <a:lnTo>
                    <a:pt x="795" y="464"/>
                  </a:lnTo>
                  <a:lnTo>
                    <a:pt x="792" y="462"/>
                  </a:lnTo>
                  <a:lnTo>
                    <a:pt x="792" y="459"/>
                  </a:lnTo>
                  <a:lnTo>
                    <a:pt x="790" y="459"/>
                  </a:lnTo>
                  <a:lnTo>
                    <a:pt x="788" y="457"/>
                  </a:lnTo>
                  <a:lnTo>
                    <a:pt x="785" y="457"/>
                  </a:lnTo>
                  <a:lnTo>
                    <a:pt x="785" y="455"/>
                  </a:lnTo>
                  <a:lnTo>
                    <a:pt x="785" y="448"/>
                  </a:lnTo>
                  <a:lnTo>
                    <a:pt x="785" y="445"/>
                  </a:lnTo>
                  <a:lnTo>
                    <a:pt x="783" y="445"/>
                  </a:lnTo>
                  <a:lnTo>
                    <a:pt x="776" y="440"/>
                  </a:lnTo>
                  <a:lnTo>
                    <a:pt x="774" y="438"/>
                  </a:lnTo>
                  <a:lnTo>
                    <a:pt x="774" y="436"/>
                  </a:lnTo>
                  <a:lnTo>
                    <a:pt x="774" y="433"/>
                  </a:lnTo>
                  <a:lnTo>
                    <a:pt x="774" y="431"/>
                  </a:lnTo>
                  <a:lnTo>
                    <a:pt x="771" y="426"/>
                  </a:lnTo>
                  <a:lnTo>
                    <a:pt x="771" y="424"/>
                  </a:lnTo>
                  <a:lnTo>
                    <a:pt x="774" y="424"/>
                  </a:lnTo>
                  <a:lnTo>
                    <a:pt x="774" y="422"/>
                  </a:lnTo>
                  <a:lnTo>
                    <a:pt x="778" y="422"/>
                  </a:lnTo>
                  <a:lnTo>
                    <a:pt x="781" y="419"/>
                  </a:lnTo>
                  <a:lnTo>
                    <a:pt x="781" y="419"/>
                  </a:lnTo>
                  <a:lnTo>
                    <a:pt x="783" y="414"/>
                  </a:lnTo>
                  <a:lnTo>
                    <a:pt x="783" y="412"/>
                  </a:lnTo>
                  <a:lnTo>
                    <a:pt x="785" y="407"/>
                  </a:lnTo>
                  <a:lnTo>
                    <a:pt x="790" y="400"/>
                  </a:lnTo>
                  <a:lnTo>
                    <a:pt x="790" y="398"/>
                  </a:lnTo>
                  <a:lnTo>
                    <a:pt x="790" y="393"/>
                  </a:lnTo>
                  <a:lnTo>
                    <a:pt x="790" y="388"/>
                  </a:lnTo>
                  <a:lnTo>
                    <a:pt x="792" y="381"/>
                  </a:lnTo>
                  <a:lnTo>
                    <a:pt x="792" y="379"/>
                  </a:lnTo>
                  <a:lnTo>
                    <a:pt x="795" y="377"/>
                  </a:lnTo>
                  <a:lnTo>
                    <a:pt x="795" y="374"/>
                  </a:lnTo>
                  <a:lnTo>
                    <a:pt x="792" y="372"/>
                  </a:lnTo>
                  <a:lnTo>
                    <a:pt x="792" y="372"/>
                  </a:lnTo>
                  <a:lnTo>
                    <a:pt x="790" y="372"/>
                  </a:lnTo>
                  <a:lnTo>
                    <a:pt x="788" y="372"/>
                  </a:lnTo>
                  <a:lnTo>
                    <a:pt x="785" y="372"/>
                  </a:lnTo>
                  <a:lnTo>
                    <a:pt x="776" y="374"/>
                  </a:lnTo>
                  <a:lnTo>
                    <a:pt x="774" y="377"/>
                  </a:lnTo>
                  <a:lnTo>
                    <a:pt x="766" y="381"/>
                  </a:lnTo>
                  <a:lnTo>
                    <a:pt x="764" y="381"/>
                  </a:lnTo>
                  <a:lnTo>
                    <a:pt x="759" y="384"/>
                  </a:lnTo>
                  <a:lnTo>
                    <a:pt x="750" y="381"/>
                  </a:lnTo>
                  <a:lnTo>
                    <a:pt x="748" y="381"/>
                  </a:lnTo>
                  <a:lnTo>
                    <a:pt x="745" y="379"/>
                  </a:lnTo>
                  <a:lnTo>
                    <a:pt x="745" y="379"/>
                  </a:lnTo>
                  <a:lnTo>
                    <a:pt x="745" y="377"/>
                  </a:lnTo>
                  <a:lnTo>
                    <a:pt x="748" y="377"/>
                  </a:lnTo>
                  <a:lnTo>
                    <a:pt x="750" y="372"/>
                  </a:lnTo>
                  <a:lnTo>
                    <a:pt x="750" y="370"/>
                  </a:lnTo>
                  <a:lnTo>
                    <a:pt x="752" y="370"/>
                  </a:lnTo>
                  <a:lnTo>
                    <a:pt x="750" y="367"/>
                  </a:lnTo>
                  <a:lnTo>
                    <a:pt x="748" y="365"/>
                  </a:lnTo>
                  <a:lnTo>
                    <a:pt x="743" y="362"/>
                  </a:lnTo>
                  <a:lnTo>
                    <a:pt x="740" y="362"/>
                  </a:lnTo>
                  <a:lnTo>
                    <a:pt x="738" y="362"/>
                  </a:lnTo>
                  <a:lnTo>
                    <a:pt x="738" y="362"/>
                  </a:lnTo>
                  <a:lnTo>
                    <a:pt x="736" y="365"/>
                  </a:lnTo>
                  <a:lnTo>
                    <a:pt x="736" y="365"/>
                  </a:lnTo>
                  <a:lnTo>
                    <a:pt x="733" y="367"/>
                  </a:lnTo>
                  <a:lnTo>
                    <a:pt x="733" y="367"/>
                  </a:lnTo>
                  <a:lnTo>
                    <a:pt x="722" y="370"/>
                  </a:lnTo>
                  <a:lnTo>
                    <a:pt x="717" y="367"/>
                  </a:lnTo>
                  <a:lnTo>
                    <a:pt x="712" y="365"/>
                  </a:lnTo>
                  <a:lnTo>
                    <a:pt x="700" y="355"/>
                  </a:lnTo>
                  <a:lnTo>
                    <a:pt x="698" y="351"/>
                  </a:lnTo>
                  <a:lnTo>
                    <a:pt x="695" y="348"/>
                  </a:lnTo>
                  <a:lnTo>
                    <a:pt x="695" y="346"/>
                  </a:lnTo>
                  <a:lnTo>
                    <a:pt x="693" y="346"/>
                  </a:lnTo>
                  <a:lnTo>
                    <a:pt x="688" y="343"/>
                  </a:lnTo>
                  <a:lnTo>
                    <a:pt x="686" y="343"/>
                  </a:lnTo>
                  <a:lnTo>
                    <a:pt x="684" y="343"/>
                  </a:lnTo>
                  <a:lnTo>
                    <a:pt x="681" y="343"/>
                  </a:lnTo>
                  <a:lnTo>
                    <a:pt x="681" y="346"/>
                  </a:lnTo>
                  <a:lnTo>
                    <a:pt x="679" y="346"/>
                  </a:lnTo>
                  <a:lnTo>
                    <a:pt x="679" y="348"/>
                  </a:lnTo>
                  <a:lnTo>
                    <a:pt x="677" y="353"/>
                  </a:lnTo>
                  <a:lnTo>
                    <a:pt x="677" y="355"/>
                  </a:lnTo>
                  <a:lnTo>
                    <a:pt x="677" y="355"/>
                  </a:lnTo>
                  <a:lnTo>
                    <a:pt x="672" y="355"/>
                  </a:lnTo>
                  <a:lnTo>
                    <a:pt x="667" y="358"/>
                  </a:lnTo>
                  <a:lnTo>
                    <a:pt x="665" y="358"/>
                  </a:lnTo>
                  <a:lnTo>
                    <a:pt x="665" y="360"/>
                  </a:lnTo>
                  <a:lnTo>
                    <a:pt x="662" y="360"/>
                  </a:lnTo>
                  <a:lnTo>
                    <a:pt x="662" y="362"/>
                  </a:lnTo>
                  <a:lnTo>
                    <a:pt x="662" y="365"/>
                  </a:lnTo>
                  <a:lnTo>
                    <a:pt x="653" y="374"/>
                  </a:lnTo>
                  <a:lnTo>
                    <a:pt x="651" y="377"/>
                  </a:lnTo>
                  <a:lnTo>
                    <a:pt x="629" y="384"/>
                  </a:lnTo>
                  <a:lnTo>
                    <a:pt x="627" y="386"/>
                  </a:lnTo>
                  <a:lnTo>
                    <a:pt x="627" y="386"/>
                  </a:lnTo>
                  <a:lnTo>
                    <a:pt x="627" y="388"/>
                  </a:lnTo>
                  <a:lnTo>
                    <a:pt x="627" y="388"/>
                  </a:lnTo>
                  <a:lnTo>
                    <a:pt x="627" y="391"/>
                  </a:lnTo>
                  <a:lnTo>
                    <a:pt x="629" y="391"/>
                  </a:lnTo>
                  <a:lnTo>
                    <a:pt x="629" y="393"/>
                  </a:lnTo>
                  <a:lnTo>
                    <a:pt x="632" y="393"/>
                  </a:lnTo>
                  <a:lnTo>
                    <a:pt x="634" y="396"/>
                  </a:lnTo>
                  <a:lnTo>
                    <a:pt x="643" y="398"/>
                  </a:lnTo>
                  <a:lnTo>
                    <a:pt x="646" y="398"/>
                  </a:lnTo>
                  <a:lnTo>
                    <a:pt x="646" y="398"/>
                  </a:lnTo>
                  <a:lnTo>
                    <a:pt x="646" y="400"/>
                  </a:lnTo>
                  <a:lnTo>
                    <a:pt x="646" y="403"/>
                  </a:lnTo>
                  <a:lnTo>
                    <a:pt x="643" y="405"/>
                  </a:lnTo>
                  <a:lnTo>
                    <a:pt x="639" y="407"/>
                  </a:lnTo>
                  <a:lnTo>
                    <a:pt x="634" y="407"/>
                  </a:lnTo>
                  <a:lnTo>
                    <a:pt x="629" y="407"/>
                  </a:lnTo>
                  <a:lnTo>
                    <a:pt x="584" y="419"/>
                  </a:lnTo>
                  <a:lnTo>
                    <a:pt x="572" y="414"/>
                  </a:lnTo>
                  <a:lnTo>
                    <a:pt x="572" y="414"/>
                  </a:lnTo>
                  <a:lnTo>
                    <a:pt x="570" y="412"/>
                  </a:lnTo>
                  <a:lnTo>
                    <a:pt x="570" y="410"/>
                  </a:lnTo>
                  <a:lnTo>
                    <a:pt x="570" y="410"/>
                  </a:lnTo>
                  <a:lnTo>
                    <a:pt x="572" y="407"/>
                  </a:lnTo>
                  <a:lnTo>
                    <a:pt x="572" y="405"/>
                  </a:lnTo>
                  <a:lnTo>
                    <a:pt x="575" y="403"/>
                  </a:lnTo>
                  <a:lnTo>
                    <a:pt x="572" y="400"/>
                  </a:lnTo>
                  <a:lnTo>
                    <a:pt x="570" y="400"/>
                  </a:lnTo>
                  <a:lnTo>
                    <a:pt x="570" y="400"/>
                  </a:lnTo>
                  <a:lnTo>
                    <a:pt x="568" y="400"/>
                  </a:lnTo>
                  <a:lnTo>
                    <a:pt x="565" y="400"/>
                  </a:lnTo>
                  <a:lnTo>
                    <a:pt x="565" y="403"/>
                  </a:lnTo>
                  <a:lnTo>
                    <a:pt x="565" y="403"/>
                  </a:lnTo>
                  <a:lnTo>
                    <a:pt x="565" y="405"/>
                  </a:lnTo>
                  <a:lnTo>
                    <a:pt x="565" y="405"/>
                  </a:lnTo>
                  <a:lnTo>
                    <a:pt x="565" y="407"/>
                  </a:lnTo>
                  <a:lnTo>
                    <a:pt x="563" y="407"/>
                  </a:lnTo>
                  <a:lnTo>
                    <a:pt x="561" y="412"/>
                  </a:lnTo>
                  <a:lnTo>
                    <a:pt x="561" y="412"/>
                  </a:lnTo>
                  <a:lnTo>
                    <a:pt x="558" y="417"/>
                  </a:lnTo>
                  <a:lnTo>
                    <a:pt x="549" y="433"/>
                  </a:lnTo>
                  <a:lnTo>
                    <a:pt x="549" y="433"/>
                  </a:lnTo>
                  <a:lnTo>
                    <a:pt x="546" y="433"/>
                  </a:lnTo>
                  <a:lnTo>
                    <a:pt x="542" y="431"/>
                  </a:lnTo>
                  <a:lnTo>
                    <a:pt x="539" y="431"/>
                  </a:lnTo>
                  <a:lnTo>
                    <a:pt x="535" y="429"/>
                  </a:lnTo>
                  <a:lnTo>
                    <a:pt x="535" y="426"/>
                  </a:lnTo>
                  <a:lnTo>
                    <a:pt x="528" y="426"/>
                  </a:lnTo>
                  <a:lnTo>
                    <a:pt x="525" y="424"/>
                  </a:lnTo>
                  <a:lnTo>
                    <a:pt x="525" y="424"/>
                  </a:lnTo>
                  <a:lnTo>
                    <a:pt x="523" y="424"/>
                  </a:lnTo>
                  <a:lnTo>
                    <a:pt x="520" y="422"/>
                  </a:lnTo>
                  <a:lnTo>
                    <a:pt x="509" y="417"/>
                  </a:lnTo>
                  <a:lnTo>
                    <a:pt x="487" y="405"/>
                  </a:lnTo>
                  <a:lnTo>
                    <a:pt x="478" y="403"/>
                  </a:lnTo>
                  <a:lnTo>
                    <a:pt x="461" y="407"/>
                  </a:lnTo>
                  <a:lnTo>
                    <a:pt x="461" y="407"/>
                  </a:lnTo>
                  <a:lnTo>
                    <a:pt x="459" y="410"/>
                  </a:lnTo>
                  <a:lnTo>
                    <a:pt x="457" y="410"/>
                  </a:lnTo>
                  <a:lnTo>
                    <a:pt x="457" y="412"/>
                  </a:lnTo>
                  <a:lnTo>
                    <a:pt x="457" y="412"/>
                  </a:lnTo>
                  <a:lnTo>
                    <a:pt x="454" y="417"/>
                  </a:lnTo>
                  <a:lnTo>
                    <a:pt x="454" y="419"/>
                  </a:lnTo>
                  <a:lnTo>
                    <a:pt x="452" y="422"/>
                  </a:lnTo>
                  <a:lnTo>
                    <a:pt x="442" y="424"/>
                  </a:lnTo>
                  <a:lnTo>
                    <a:pt x="440" y="424"/>
                  </a:lnTo>
                  <a:lnTo>
                    <a:pt x="423" y="412"/>
                  </a:lnTo>
                  <a:lnTo>
                    <a:pt x="421" y="410"/>
                  </a:lnTo>
                  <a:lnTo>
                    <a:pt x="409" y="400"/>
                  </a:lnTo>
                  <a:lnTo>
                    <a:pt x="409" y="400"/>
                  </a:lnTo>
                  <a:lnTo>
                    <a:pt x="409" y="398"/>
                  </a:lnTo>
                  <a:lnTo>
                    <a:pt x="409" y="398"/>
                  </a:lnTo>
                  <a:lnTo>
                    <a:pt x="407" y="396"/>
                  </a:lnTo>
                  <a:lnTo>
                    <a:pt x="407" y="391"/>
                  </a:lnTo>
                  <a:lnTo>
                    <a:pt x="404" y="386"/>
                  </a:lnTo>
                  <a:lnTo>
                    <a:pt x="388" y="386"/>
                  </a:lnTo>
                  <a:lnTo>
                    <a:pt x="383" y="384"/>
                  </a:lnTo>
                  <a:lnTo>
                    <a:pt x="381" y="384"/>
                  </a:lnTo>
                  <a:lnTo>
                    <a:pt x="371" y="374"/>
                  </a:lnTo>
                  <a:lnTo>
                    <a:pt x="369" y="370"/>
                  </a:lnTo>
                  <a:lnTo>
                    <a:pt x="367" y="370"/>
                  </a:lnTo>
                  <a:lnTo>
                    <a:pt x="348" y="367"/>
                  </a:lnTo>
                  <a:lnTo>
                    <a:pt x="345" y="370"/>
                  </a:lnTo>
                  <a:lnTo>
                    <a:pt x="338" y="374"/>
                  </a:lnTo>
                  <a:lnTo>
                    <a:pt x="336" y="374"/>
                  </a:lnTo>
                  <a:lnTo>
                    <a:pt x="329" y="372"/>
                  </a:lnTo>
                  <a:lnTo>
                    <a:pt x="324" y="367"/>
                  </a:lnTo>
                  <a:lnTo>
                    <a:pt x="324" y="365"/>
                  </a:lnTo>
                  <a:lnTo>
                    <a:pt x="319" y="358"/>
                  </a:lnTo>
                  <a:lnTo>
                    <a:pt x="317" y="358"/>
                  </a:lnTo>
                  <a:lnTo>
                    <a:pt x="317" y="355"/>
                  </a:lnTo>
                  <a:lnTo>
                    <a:pt x="315" y="355"/>
                  </a:lnTo>
                  <a:lnTo>
                    <a:pt x="307" y="355"/>
                  </a:lnTo>
                  <a:lnTo>
                    <a:pt x="293" y="346"/>
                  </a:lnTo>
                  <a:lnTo>
                    <a:pt x="281" y="348"/>
                  </a:lnTo>
                  <a:lnTo>
                    <a:pt x="277" y="348"/>
                  </a:lnTo>
                  <a:lnTo>
                    <a:pt x="274" y="343"/>
                  </a:lnTo>
                  <a:lnTo>
                    <a:pt x="272" y="341"/>
                  </a:lnTo>
                  <a:lnTo>
                    <a:pt x="270" y="341"/>
                  </a:lnTo>
                  <a:lnTo>
                    <a:pt x="251" y="327"/>
                  </a:lnTo>
                  <a:lnTo>
                    <a:pt x="248" y="325"/>
                  </a:lnTo>
                  <a:lnTo>
                    <a:pt x="248" y="322"/>
                  </a:lnTo>
                  <a:lnTo>
                    <a:pt x="248" y="322"/>
                  </a:lnTo>
                  <a:lnTo>
                    <a:pt x="248" y="320"/>
                  </a:lnTo>
                  <a:lnTo>
                    <a:pt x="253" y="320"/>
                  </a:lnTo>
                  <a:lnTo>
                    <a:pt x="253" y="317"/>
                  </a:lnTo>
                  <a:lnTo>
                    <a:pt x="253" y="315"/>
                  </a:lnTo>
                  <a:lnTo>
                    <a:pt x="251" y="313"/>
                  </a:lnTo>
                  <a:lnTo>
                    <a:pt x="248" y="310"/>
                  </a:lnTo>
                  <a:lnTo>
                    <a:pt x="248" y="310"/>
                  </a:lnTo>
                  <a:lnTo>
                    <a:pt x="229" y="303"/>
                  </a:lnTo>
                  <a:lnTo>
                    <a:pt x="218" y="301"/>
                  </a:lnTo>
                  <a:lnTo>
                    <a:pt x="208" y="299"/>
                  </a:lnTo>
                  <a:lnTo>
                    <a:pt x="206" y="301"/>
                  </a:lnTo>
                  <a:lnTo>
                    <a:pt x="206" y="301"/>
                  </a:lnTo>
                  <a:lnTo>
                    <a:pt x="203" y="301"/>
                  </a:lnTo>
                  <a:lnTo>
                    <a:pt x="201" y="303"/>
                  </a:lnTo>
                  <a:lnTo>
                    <a:pt x="196" y="308"/>
                  </a:lnTo>
                  <a:lnTo>
                    <a:pt x="192" y="317"/>
                  </a:lnTo>
                  <a:lnTo>
                    <a:pt x="184" y="327"/>
                  </a:lnTo>
                  <a:lnTo>
                    <a:pt x="182" y="334"/>
                  </a:lnTo>
                  <a:lnTo>
                    <a:pt x="180" y="336"/>
                  </a:lnTo>
                  <a:lnTo>
                    <a:pt x="180" y="336"/>
                  </a:lnTo>
                  <a:lnTo>
                    <a:pt x="180" y="341"/>
                  </a:lnTo>
                  <a:lnTo>
                    <a:pt x="180" y="343"/>
                  </a:lnTo>
                  <a:lnTo>
                    <a:pt x="177" y="343"/>
                  </a:lnTo>
                  <a:lnTo>
                    <a:pt x="177" y="346"/>
                  </a:lnTo>
                  <a:lnTo>
                    <a:pt x="168" y="348"/>
                  </a:lnTo>
                  <a:lnTo>
                    <a:pt x="163" y="351"/>
                  </a:lnTo>
                  <a:lnTo>
                    <a:pt x="163" y="351"/>
                  </a:lnTo>
                  <a:lnTo>
                    <a:pt x="161" y="353"/>
                  </a:lnTo>
                  <a:lnTo>
                    <a:pt x="161" y="353"/>
                  </a:lnTo>
                  <a:lnTo>
                    <a:pt x="161" y="355"/>
                  </a:lnTo>
                  <a:lnTo>
                    <a:pt x="161" y="358"/>
                  </a:lnTo>
                  <a:lnTo>
                    <a:pt x="163" y="360"/>
                  </a:lnTo>
                  <a:lnTo>
                    <a:pt x="156" y="355"/>
                  </a:lnTo>
                  <a:lnTo>
                    <a:pt x="154" y="348"/>
                  </a:lnTo>
                  <a:lnTo>
                    <a:pt x="151" y="343"/>
                  </a:lnTo>
                  <a:lnTo>
                    <a:pt x="149" y="341"/>
                  </a:lnTo>
                  <a:lnTo>
                    <a:pt x="149" y="339"/>
                  </a:lnTo>
                  <a:lnTo>
                    <a:pt x="132" y="334"/>
                  </a:lnTo>
                  <a:lnTo>
                    <a:pt x="130" y="332"/>
                  </a:lnTo>
                  <a:lnTo>
                    <a:pt x="123" y="334"/>
                  </a:lnTo>
                  <a:lnTo>
                    <a:pt x="118" y="334"/>
                  </a:lnTo>
                  <a:lnTo>
                    <a:pt x="113" y="334"/>
                  </a:lnTo>
                  <a:lnTo>
                    <a:pt x="106" y="334"/>
                  </a:lnTo>
                  <a:lnTo>
                    <a:pt x="104" y="336"/>
                  </a:lnTo>
                  <a:lnTo>
                    <a:pt x="102" y="339"/>
                  </a:lnTo>
                  <a:lnTo>
                    <a:pt x="102" y="339"/>
                  </a:lnTo>
                  <a:lnTo>
                    <a:pt x="99" y="341"/>
                  </a:lnTo>
                  <a:lnTo>
                    <a:pt x="99" y="341"/>
                  </a:lnTo>
                  <a:lnTo>
                    <a:pt x="95" y="343"/>
                  </a:lnTo>
                  <a:lnTo>
                    <a:pt x="87" y="346"/>
                  </a:lnTo>
                  <a:lnTo>
                    <a:pt x="85" y="346"/>
                  </a:lnTo>
                  <a:lnTo>
                    <a:pt x="83" y="343"/>
                  </a:lnTo>
                  <a:lnTo>
                    <a:pt x="83" y="341"/>
                  </a:lnTo>
                  <a:lnTo>
                    <a:pt x="83" y="339"/>
                  </a:lnTo>
                  <a:lnTo>
                    <a:pt x="83" y="336"/>
                  </a:lnTo>
                  <a:lnTo>
                    <a:pt x="83" y="334"/>
                  </a:lnTo>
                  <a:lnTo>
                    <a:pt x="85" y="320"/>
                  </a:lnTo>
                  <a:lnTo>
                    <a:pt x="85" y="320"/>
                  </a:lnTo>
                  <a:lnTo>
                    <a:pt x="85" y="317"/>
                  </a:lnTo>
                  <a:lnTo>
                    <a:pt x="87" y="317"/>
                  </a:lnTo>
                  <a:lnTo>
                    <a:pt x="87" y="315"/>
                  </a:lnTo>
                  <a:lnTo>
                    <a:pt x="90" y="315"/>
                  </a:lnTo>
                  <a:lnTo>
                    <a:pt x="92" y="313"/>
                  </a:lnTo>
                  <a:lnTo>
                    <a:pt x="95" y="306"/>
                  </a:lnTo>
                  <a:lnTo>
                    <a:pt x="95" y="303"/>
                  </a:lnTo>
                  <a:lnTo>
                    <a:pt x="95" y="301"/>
                  </a:lnTo>
                  <a:lnTo>
                    <a:pt x="95" y="294"/>
                  </a:lnTo>
                  <a:lnTo>
                    <a:pt x="92" y="282"/>
                  </a:lnTo>
                  <a:lnTo>
                    <a:pt x="90" y="280"/>
                  </a:lnTo>
                  <a:lnTo>
                    <a:pt x="76" y="277"/>
                  </a:lnTo>
                  <a:lnTo>
                    <a:pt x="73" y="275"/>
                  </a:lnTo>
                  <a:lnTo>
                    <a:pt x="71" y="273"/>
                  </a:lnTo>
                  <a:lnTo>
                    <a:pt x="69" y="268"/>
                  </a:lnTo>
                  <a:lnTo>
                    <a:pt x="66" y="268"/>
                  </a:lnTo>
                  <a:lnTo>
                    <a:pt x="64" y="268"/>
                  </a:lnTo>
                  <a:lnTo>
                    <a:pt x="64" y="270"/>
                  </a:lnTo>
                  <a:lnTo>
                    <a:pt x="61" y="273"/>
                  </a:lnTo>
                  <a:lnTo>
                    <a:pt x="59" y="275"/>
                  </a:lnTo>
                  <a:lnTo>
                    <a:pt x="57" y="275"/>
                  </a:lnTo>
                  <a:lnTo>
                    <a:pt x="52" y="275"/>
                  </a:lnTo>
                  <a:lnTo>
                    <a:pt x="50" y="275"/>
                  </a:lnTo>
                  <a:lnTo>
                    <a:pt x="47" y="275"/>
                  </a:lnTo>
                  <a:lnTo>
                    <a:pt x="47" y="275"/>
                  </a:lnTo>
                  <a:lnTo>
                    <a:pt x="33" y="268"/>
                  </a:lnTo>
                  <a:lnTo>
                    <a:pt x="31" y="265"/>
                  </a:lnTo>
                  <a:lnTo>
                    <a:pt x="28" y="265"/>
                  </a:lnTo>
                  <a:lnTo>
                    <a:pt x="24" y="268"/>
                  </a:lnTo>
                  <a:lnTo>
                    <a:pt x="21" y="270"/>
                  </a:lnTo>
                  <a:lnTo>
                    <a:pt x="21" y="270"/>
                  </a:lnTo>
                  <a:lnTo>
                    <a:pt x="19" y="270"/>
                  </a:lnTo>
                  <a:lnTo>
                    <a:pt x="16" y="265"/>
                  </a:lnTo>
                  <a:lnTo>
                    <a:pt x="14" y="265"/>
                  </a:lnTo>
                  <a:lnTo>
                    <a:pt x="12" y="263"/>
                  </a:lnTo>
                  <a:lnTo>
                    <a:pt x="9" y="263"/>
                  </a:lnTo>
                  <a:lnTo>
                    <a:pt x="7" y="265"/>
                  </a:lnTo>
                  <a:lnTo>
                    <a:pt x="2" y="268"/>
                  </a:lnTo>
                  <a:lnTo>
                    <a:pt x="0" y="239"/>
                  </a:lnTo>
                  <a:lnTo>
                    <a:pt x="9" y="239"/>
                  </a:lnTo>
                  <a:lnTo>
                    <a:pt x="12" y="237"/>
                  </a:lnTo>
                  <a:lnTo>
                    <a:pt x="12" y="235"/>
                  </a:lnTo>
                  <a:lnTo>
                    <a:pt x="12" y="232"/>
                  </a:lnTo>
                  <a:lnTo>
                    <a:pt x="12" y="228"/>
                  </a:lnTo>
                  <a:lnTo>
                    <a:pt x="12" y="225"/>
                  </a:lnTo>
                  <a:lnTo>
                    <a:pt x="12" y="223"/>
                  </a:lnTo>
                  <a:lnTo>
                    <a:pt x="12" y="223"/>
                  </a:lnTo>
                  <a:lnTo>
                    <a:pt x="14" y="223"/>
                  </a:lnTo>
                  <a:lnTo>
                    <a:pt x="14" y="225"/>
                  </a:lnTo>
                  <a:lnTo>
                    <a:pt x="16" y="228"/>
                  </a:lnTo>
                  <a:lnTo>
                    <a:pt x="19" y="230"/>
                  </a:lnTo>
                  <a:lnTo>
                    <a:pt x="21" y="230"/>
                  </a:lnTo>
                  <a:lnTo>
                    <a:pt x="26" y="230"/>
                  </a:lnTo>
                  <a:lnTo>
                    <a:pt x="28" y="230"/>
                  </a:lnTo>
                  <a:lnTo>
                    <a:pt x="31" y="230"/>
                  </a:lnTo>
                  <a:lnTo>
                    <a:pt x="33" y="228"/>
                  </a:lnTo>
                  <a:lnTo>
                    <a:pt x="33" y="225"/>
                  </a:lnTo>
                  <a:lnTo>
                    <a:pt x="35" y="223"/>
                  </a:lnTo>
                  <a:lnTo>
                    <a:pt x="35" y="220"/>
                  </a:lnTo>
                  <a:lnTo>
                    <a:pt x="33" y="220"/>
                  </a:lnTo>
                  <a:lnTo>
                    <a:pt x="33" y="213"/>
                  </a:lnTo>
                  <a:lnTo>
                    <a:pt x="28" y="206"/>
                  </a:lnTo>
                  <a:lnTo>
                    <a:pt x="28" y="204"/>
                  </a:lnTo>
                  <a:lnTo>
                    <a:pt x="26" y="202"/>
                  </a:lnTo>
                  <a:lnTo>
                    <a:pt x="28" y="199"/>
                  </a:lnTo>
                  <a:lnTo>
                    <a:pt x="31" y="194"/>
                  </a:lnTo>
                  <a:lnTo>
                    <a:pt x="35" y="180"/>
                  </a:lnTo>
                  <a:lnTo>
                    <a:pt x="38" y="173"/>
                  </a:lnTo>
                  <a:lnTo>
                    <a:pt x="38" y="161"/>
                  </a:lnTo>
                  <a:lnTo>
                    <a:pt x="38" y="159"/>
                  </a:lnTo>
                  <a:lnTo>
                    <a:pt x="38" y="157"/>
                  </a:lnTo>
                  <a:lnTo>
                    <a:pt x="38" y="157"/>
                  </a:lnTo>
                  <a:lnTo>
                    <a:pt x="35" y="154"/>
                  </a:lnTo>
                  <a:lnTo>
                    <a:pt x="35" y="154"/>
                  </a:lnTo>
                  <a:lnTo>
                    <a:pt x="33" y="152"/>
                  </a:lnTo>
                  <a:lnTo>
                    <a:pt x="26" y="152"/>
                  </a:lnTo>
                  <a:lnTo>
                    <a:pt x="24" y="149"/>
                  </a:lnTo>
                  <a:lnTo>
                    <a:pt x="24" y="149"/>
                  </a:lnTo>
                  <a:lnTo>
                    <a:pt x="21" y="147"/>
                  </a:lnTo>
                  <a:lnTo>
                    <a:pt x="21" y="147"/>
                  </a:lnTo>
                  <a:lnTo>
                    <a:pt x="19" y="145"/>
                  </a:lnTo>
                  <a:lnTo>
                    <a:pt x="19" y="142"/>
                  </a:lnTo>
                  <a:lnTo>
                    <a:pt x="19" y="138"/>
                  </a:lnTo>
                  <a:lnTo>
                    <a:pt x="19" y="135"/>
                  </a:lnTo>
                  <a:lnTo>
                    <a:pt x="19" y="133"/>
                  </a:lnTo>
                  <a:lnTo>
                    <a:pt x="21" y="128"/>
                  </a:lnTo>
                  <a:lnTo>
                    <a:pt x="21" y="123"/>
                  </a:lnTo>
                  <a:lnTo>
                    <a:pt x="35" y="79"/>
                  </a:lnTo>
                  <a:lnTo>
                    <a:pt x="42" y="62"/>
                  </a:lnTo>
                  <a:lnTo>
                    <a:pt x="45" y="60"/>
                  </a:lnTo>
                  <a:lnTo>
                    <a:pt x="45" y="52"/>
                  </a:lnTo>
                  <a:lnTo>
                    <a:pt x="59" y="52"/>
                  </a:lnTo>
                  <a:lnTo>
                    <a:pt x="66" y="50"/>
                  </a:lnTo>
                  <a:lnTo>
                    <a:pt x="69" y="50"/>
                  </a:lnTo>
                  <a:lnTo>
                    <a:pt x="71" y="50"/>
                  </a:lnTo>
                  <a:lnTo>
                    <a:pt x="78" y="55"/>
                  </a:lnTo>
                  <a:lnTo>
                    <a:pt x="80" y="55"/>
                  </a:lnTo>
                  <a:lnTo>
                    <a:pt x="83" y="50"/>
                  </a:lnTo>
                  <a:lnTo>
                    <a:pt x="80" y="45"/>
                  </a:lnTo>
                  <a:lnTo>
                    <a:pt x="80" y="43"/>
                  </a:lnTo>
                  <a:lnTo>
                    <a:pt x="78" y="38"/>
                  </a:lnTo>
                  <a:lnTo>
                    <a:pt x="80" y="36"/>
                  </a:lnTo>
                  <a:lnTo>
                    <a:pt x="83" y="34"/>
                  </a:lnTo>
                  <a:lnTo>
                    <a:pt x="85" y="36"/>
                  </a:lnTo>
                  <a:lnTo>
                    <a:pt x="90" y="43"/>
                  </a:lnTo>
                  <a:lnTo>
                    <a:pt x="95" y="43"/>
                  </a:lnTo>
                  <a:lnTo>
                    <a:pt x="97" y="41"/>
                  </a:lnTo>
                  <a:lnTo>
                    <a:pt x="102" y="36"/>
                  </a:lnTo>
                  <a:lnTo>
                    <a:pt x="104" y="34"/>
                  </a:lnTo>
                  <a:lnTo>
                    <a:pt x="109" y="36"/>
                  </a:lnTo>
                  <a:lnTo>
                    <a:pt x="109" y="36"/>
                  </a:lnTo>
                  <a:lnTo>
                    <a:pt x="109" y="38"/>
                  </a:lnTo>
                  <a:lnTo>
                    <a:pt x="109" y="41"/>
                  </a:lnTo>
                  <a:lnTo>
                    <a:pt x="109" y="48"/>
                  </a:lnTo>
                  <a:lnTo>
                    <a:pt x="109" y="48"/>
                  </a:lnTo>
                  <a:lnTo>
                    <a:pt x="113" y="50"/>
                  </a:lnTo>
                  <a:lnTo>
                    <a:pt x="123" y="55"/>
                  </a:lnTo>
                  <a:lnTo>
                    <a:pt x="135" y="55"/>
                  </a:lnTo>
                  <a:lnTo>
                    <a:pt x="144" y="50"/>
                  </a:lnTo>
                  <a:lnTo>
                    <a:pt x="142" y="38"/>
                  </a:lnTo>
                  <a:lnTo>
                    <a:pt x="144" y="38"/>
                  </a:lnTo>
                  <a:lnTo>
                    <a:pt x="144" y="38"/>
                  </a:lnTo>
                  <a:lnTo>
                    <a:pt x="144" y="38"/>
                  </a:lnTo>
                  <a:lnTo>
                    <a:pt x="144" y="36"/>
                  </a:lnTo>
                  <a:lnTo>
                    <a:pt x="147" y="36"/>
                  </a:lnTo>
                  <a:lnTo>
                    <a:pt x="149" y="41"/>
                  </a:lnTo>
                  <a:lnTo>
                    <a:pt x="161" y="45"/>
                  </a:lnTo>
                  <a:lnTo>
                    <a:pt x="166" y="50"/>
                  </a:lnTo>
                  <a:lnTo>
                    <a:pt x="166" y="52"/>
                  </a:lnTo>
                  <a:lnTo>
                    <a:pt x="168" y="52"/>
                  </a:lnTo>
                  <a:lnTo>
                    <a:pt x="170" y="50"/>
                  </a:lnTo>
                  <a:lnTo>
                    <a:pt x="170" y="45"/>
                  </a:lnTo>
                  <a:lnTo>
                    <a:pt x="166" y="41"/>
                  </a:lnTo>
                  <a:lnTo>
                    <a:pt x="168" y="38"/>
                  </a:lnTo>
                  <a:lnTo>
                    <a:pt x="182" y="41"/>
                  </a:lnTo>
                  <a:lnTo>
                    <a:pt x="187" y="41"/>
                  </a:lnTo>
                  <a:lnTo>
                    <a:pt x="187" y="36"/>
                  </a:lnTo>
                  <a:lnTo>
                    <a:pt x="182" y="29"/>
                  </a:lnTo>
                  <a:lnTo>
                    <a:pt x="180" y="22"/>
                  </a:lnTo>
                  <a:lnTo>
                    <a:pt x="187" y="19"/>
                  </a:lnTo>
                  <a:lnTo>
                    <a:pt x="192" y="24"/>
                  </a:lnTo>
                  <a:lnTo>
                    <a:pt x="192" y="34"/>
                  </a:lnTo>
                  <a:lnTo>
                    <a:pt x="210" y="22"/>
                  </a:lnTo>
                  <a:lnTo>
                    <a:pt x="215" y="22"/>
                  </a:lnTo>
                  <a:lnTo>
                    <a:pt x="218" y="24"/>
                  </a:lnTo>
                  <a:lnTo>
                    <a:pt x="222" y="29"/>
                  </a:lnTo>
                  <a:lnTo>
                    <a:pt x="225" y="29"/>
                  </a:lnTo>
                  <a:lnTo>
                    <a:pt x="225" y="34"/>
                  </a:lnTo>
                  <a:lnTo>
                    <a:pt x="232" y="45"/>
                  </a:lnTo>
                  <a:lnTo>
                    <a:pt x="241" y="57"/>
                  </a:lnTo>
                  <a:lnTo>
                    <a:pt x="251" y="57"/>
                  </a:lnTo>
                  <a:lnTo>
                    <a:pt x="263" y="52"/>
                  </a:lnTo>
                  <a:lnTo>
                    <a:pt x="274" y="48"/>
                  </a:lnTo>
                  <a:lnTo>
                    <a:pt x="286" y="50"/>
                  </a:lnTo>
                  <a:lnTo>
                    <a:pt x="319" y="67"/>
                  </a:lnTo>
                  <a:lnTo>
                    <a:pt x="326" y="69"/>
                  </a:lnTo>
                  <a:lnTo>
                    <a:pt x="331" y="69"/>
                  </a:lnTo>
                  <a:lnTo>
                    <a:pt x="336" y="67"/>
                  </a:lnTo>
                  <a:lnTo>
                    <a:pt x="341" y="64"/>
                  </a:lnTo>
                  <a:lnTo>
                    <a:pt x="345" y="67"/>
                  </a:lnTo>
                  <a:lnTo>
                    <a:pt x="352" y="79"/>
                  </a:lnTo>
                  <a:lnTo>
                    <a:pt x="357" y="86"/>
                  </a:lnTo>
                  <a:lnTo>
                    <a:pt x="369" y="90"/>
                  </a:lnTo>
                  <a:lnTo>
                    <a:pt x="381" y="90"/>
                  </a:lnTo>
                  <a:lnTo>
                    <a:pt x="395" y="90"/>
                  </a:lnTo>
                  <a:lnTo>
                    <a:pt x="404" y="86"/>
                  </a:lnTo>
                  <a:lnTo>
                    <a:pt x="414" y="76"/>
                  </a:lnTo>
                  <a:lnTo>
                    <a:pt x="421" y="64"/>
                  </a:lnTo>
                  <a:lnTo>
                    <a:pt x="426" y="55"/>
                  </a:lnTo>
                  <a:lnTo>
                    <a:pt x="428" y="52"/>
                  </a:lnTo>
                  <a:lnTo>
                    <a:pt x="430" y="52"/>
                  </a:lnTo>
                  <a:lnTo>
                    <a:pt x="430" y="55"/>
                  </a:lnTo>
                  <a:lnTo>
                    <a:pt x="433" y="55"/>
                  </a:lnTo>
                  <a:lnTo>
                    <a:pt x="438" y="52"/>
                  </a:lnTo>
                  <a:lnTo>
                    <a:pt x="442" y="52"/>
                  </a:lnTo>
                  <a:lnTo>
                    <a:pt x="442" y="52"/>
                  </a:lnTo>
                  <a:lnTo>
                    <a:pt x="447" y="57"/>
                  </a:lnTo>
                  <a:lnTo>
                    <a:pt x="449" y="57"/>
                  </a:lnTo>
                  <a:lnTo>
                    <a:pt x="449" y="57"/>
                  </a:lnTo>
                  <a:lnTo>
                    <a:pt x="449" y="60"/>
                  </a:lnTo>
                  <a:lnTo>
                    <a:pt x="452" y="60"/>
                  </a:lnTo>
                  <a:lnTo>
                    <a:pt x="452" y="62"/>
                  </a:lnTo>
                  <a:lnTo>
                    <a:pt x="452" y="64"/>
                  </a:lnTo>
                  <a:lnTo>
                    <a:pt x="449" y="64"/>
                  </a:lnTo>
                  <a:lnTo>
                    <a:pt x="449" y="67"/>
                  </a:lnTo>
                  <a:lnTo>
                    <a:pt x="449" y="69"/>
                  </a:lnTo>
                  <a:lnTo>
                    <a:pt x="452" y="69"/>
                  </a:lnTo>
                  <a:lnTo>
                    <a:pt x="452" y="69"/>
                  </a:lnTo>
                  <a:lnTo>
                    <a:pt x="483" y="74"/>
                  </a:lnTo>
                  <a:lnTo>
                    <a:pt x="483" y="74"/>
                  </a:lnTo>
                  <a:lnTo>
                    <a:pt x="487" y="74"/>
                  </a:lnTo>
                  <a:lnTo>
                    <a:pt x="487" y="76"/>
                  </a:lnTo>
                  <a:lnTo>
                    <a:pt x="492" y="79"/>
                  </a:lnTo>
                  <a:lnTo>
                    <a:pt x="499" y="74"/>
                  </a:lnTo>
                  <a:lnTo>
                    <a:pt x="504" y="71"/>
                  </a:lnTo>
                  <a:lnTo>
                    <a:pt x="504" y="69"/>
                  </a:lnTo>
                  <a:lnTo>
                    <a:pt x="506" y="69"/>
                  </a:lnTo>
                  <a:lnTo>
                    <a:pt x="516" y="64"/>
                  </a:lnTo>
                  <a:lnTo>
                    <a:pt x="518" y="64"/>
                  </a:lnTo>
                  <a:lnTo>
                    <a:pt x="518" y="62"/>
                  </a:lnTo>
                  <a:lnTo>
                    <a:pt x="520" y="60"/>
                  </a:lnTo>
                  <a:lnTo>
                    <a:pt x="520" y="57"/>
                  </a:lnTo>
                  <a:lnTo>
                    <a:pt x="520" y="57"/>
                  </a:lnTo>
                  <a:lnTo>
                    <a:pt x="523" y="57"/>
                  </a:lnTo>
                  <a:lnTo>
                    <a:pt x="546" y="50"/>
                  </a:lnTo>
                  <a:lnTo>
                    <a:pt x="549" y="50"/>
                  </a:lnTo>
                  <a:lnTo>
                    <a:pt x="565" y="52"/>
                  </a:lnTo>
                  <a:lnTo>
                    <a:pt x="565" y="55"/>
                  </a:lnTo>
                  <a:lnTo>
                    <a:pt x="568" y="55"/>
                  </a:lnTo>
                  <a:lnTo>
                    <a:pt x="570" y="57"/>
                  </a:lnTo>
                  <a:lnTo>
                    <a:pt x="572" y="60"/>
                  </a:lnTo>
                  <a:lnTo>
                    <a:pt x="577" y="57"/>
                  </a:lnTo>
                  <a:lnTo>
                    <a:pt x="598" y="48"/>
                  </a:lnTo>
                  <a:lnTo>
                    <a:pt x="603" y="50"/>
                  </a:lnTo>
                  <a:lnTo>
                    <a:pt x="606" y="50"/>
                  </a:lnTo>
                  <a:lnTo>
                    <a:pt x="608" y="48"/>
                  </a:lnTo>
                  <a:lnTo>
                    <a:pt x="608" y="43"/>
                  </a:lnTo>
                  <a:lnTo>
                    <a:pt x="608" y="43"/>
                  </a:lnTo>
                  <a:lnTo>
                    <a:pt x="610" y="41"/>
                  </a:lnTo>
                  <a:lnTo>
                    <a:pt x="610" y="41"/>
                  </a:lnTo>
                  <a:lnTo>
                    <a:pt x="632" y="38"/>
                  </a:lnTo>
                  <a:lnTo>
                    <a:pt x="648" y="41"/>
                  </a:lnTo>
                  <a:lnTo>
                    <a:pt x="651" y="45"/>
                  </a:lnTo>
                  <a:lnTo>
                    <a:pt x="655" y="43"/>
                  </a:lnTo>
                  <a:lnTo>
                    <a:pt x="667" y="41"/>
                  </a:lnTo>
                  <a:lnTo>
                    <a:pt x="674" y="38"/>
                  </a:lnTo>
                  <a:lnTo>
                    <a:pt x="679" y="41"/>
                  </a:lnTo>
                  <a:lnTo>
                    <a:pt x="688" y="43"/>
                  </a:lnTo>
                  <a:lnTo>
                    <a:pt x="705" y="55"/>
                  </a:lnTo>
                  <a:lnTo>
                    <a:pt x="710" y="55"/>
                  </a:lnTo>
                  <a:lnTo>
                    <a:pt x="714" y="52"/>
                  </a:lnTo>
                  <a:lnTo>
                    <a:pt x="719" y="48"/>
                  </a:lnTo>
                  <a:lnTo>
                    <a:pt x="724" y="41"/>
                  </a:lnTo>
                  <a:lnTo>
                    <a:pt x="736" y="36"/>
                  </a:lnTo>
                  <a:lnTo>
                    <a:pt x="740" y="31"/>
                  </a:lnTo>
                  <a:lnTo>
                    <a:pt x="740" y="26"/>
                  </a:lnTo>
                  <a:lnTo>
                    <a:pt x="743" y="24"/>
                  </a:lnTo>
                  <a:lnTo>
                    <a:pt x="745" y="22"/>
                  </a:lnTo>
                  <a:lnTo>
                    <a:pt x="750" y="19"/>
                  </a:lnTo>
                  <a:lnTo>
                    <a:pt x="752" y="19"/>
                  </a:lnTo>
                  <a:lnTo>
                    <a:pt x="755" y="17"/>
                  </a:lnTo>
                  <a:lnTo>
                    <a:pt x="755" y="12"/>
                  </a:lnTo>
                  <a:lnTo>
                    <a:pt x="757" y="12"/>
                  </a:lnTo>
                  <a:lnTo>
                    <a:pt x="764" y="10"/>
                  </a:lnTo>
                  <a:lnTo>
                    <a:pt x="778" y="5"/>
                  </a:lnTo>
                  <a:lnTo>
                    <a:pt x="785" y="5"/>
                  </a:lnTo>
                  <a:lnTo>
                    <a:pt x="790" y="5"/>
                  </a:lnTo>
                  <a:lnTo>
                    <a:pt x="795" y="5"/>
                  </a:lnTo>
                  <a:lnTo>
                    <a:pt x="795" y="5"/>
                  </a:lnTo>
                  <a:lnTo>
                    <a:pt x="807" y="0"/>
                  </a:lnTo>
                  <a:lnTo>
                    <a:pt x="809" y="0"/>
                  </a:lnTo>
                  <a:lnTo>
                    <a:pt x="811" y="0"/>
                  </a:lnTo>
                  <a:lnTo>
                    <a:pt x="814" y="0"/>
                  </a:lnTo>
                  <a:lnTo>
                    <a:pt x="842" y="3"/>
                  </a:lnTo>
                  <a:lnTo>
                    <a:pt x="849" y="3"/>
                  </a:lnTo>
                  <a:lnTo>
                    <a:pt x="852" y="5"/>
                  </a:lnTo>
                  <a:lnTo>
                    <a:pt x="854" y="8"/>
                  </a:lnTo>
                  <a:lnTo>
                    <a:pt x="854" y="8"/>
                  </a:lnTo>
                  <a:lnTo>
                    <a:pt x="856" y="12"/>
                  </a:lnTo>
                  <a:lnTo>
                    <a:pt x="856" y="12"/>
                  </a:lnTo>
                  <a:lnTo>
                    <a:pt x="859" y="15"/>
                  </a:lnTo>
                  <a:lnTo>
                    <a:pt x="863" y="15"/>
                  </a:lnTo>
                  <a:lnTo>
                    <a:pt x="866" y="15"/>
                  </a:lnTo>
                  <a:lnTo>
                    <a:pt x="868" y="15"/>
                  </a:lnTo>
                  <a:lnTo>
                    <a:pt x="868" y="12"/>
                  </a:lnTo>
                  <a:lnTo>
                    <a:pt x="871" y="12"/>
                  </a:lnTo>
                  <a:lnTo>
                    <a:pt x="875" y="15"/>
                  </a:lnTo>
                  <a:lnTo>
                    <a:pt x="885" y="15"/>
                  </a:lnTo>
                  <a:lnTo>
                    <a:pt x="887" y="15"/>
                  </a:lnTo>
                  <a:lnTo>
                    <a:pt x="889" y="15"/>
                  </a:lnTo>
                  <a:lnTo>
                    <a:pt x="889" y="12"/>
                  </a:lnTo>
                  <a:lnTo>
                    <a:pt x="889" y="12"/>
                  </a:lnTo>
                  <a:lnTo>
                    <a:pt x="892" y="12"/>
                  </a:lnTo>
                  <a:lnTo>
                    <a:pt x="899" y="8"/>
                  </a:lnTo>
                  <a:lnTo>
                    <a:pt x="901" y="8"/>
                  </a:lnTo>
                  <a:lnTo>
                    <a:pt x="904" y="8"/>
                  </a:lnTo>
                  <a:lnTo>
                    <a:pt x="906" y="10"/>
                  </a:lnTo>
                  <a:lnTo>
                    <a:pt x="906" y="10"/>
                  </a:lnTo>
                  <a:lnTo>
                    <a:pt x="906" y="12"/>
                  </a:lnTo>
                  <a:lnTo>
                    <a:pt x="906" y="12"/>
                  </a:lnTo>
                  <a:lnTo>
                    <a:pt x="906" y="15"/>
                  </a:lnTo>
                  <a:lnTo>
                    <a:pt x="906" y="17"/>
                  </a:lnTo>
                  <a:lnTo>
                    <a:pt x="906" y="17"/>
                  </a:lnTo>
                  <a:lnTo>
                    <a:pt x="906" y="19"/>
                  </a:lnTo>
                  <a:lnTo>
                    <a:pt x="906" y="22"/>
                  </a:lnTo>
                  <a:lnTo>
                    <a:pt x="906" y="22"/>
                  </a:lnTo>
                  <a:lnTo>
                    <a:pt x="906" y="26"/>
                  </a:lnTo>
                  <a:lnTo>
                    <a:pt x="908" y="31"/>
                  </a:lnTo>
                  <a:lnTo>
                    <a:pt x="908" y="36"/>
                  </a:lnTo>
                  <a:lnTo>
                    <a:pt x="911" y="36"/>
                  </a:lnTo>
                  <a:lnTo>
                    <a:pt x="911" y="38"/>
                  </a:lnTo>
                  <a:lnTo>
                    <a:pt x="911" y="38"/>
                  </a:lnTo>
                  <a:lnTo>
                    <a:pt x="913" y="41"/>
                  </a:lnTo>
                  <a:lnTo>
                    <a:pt x="920" y="41"/>
                  </a:lnTo>
                  <a:lnTo>
                    <a:pt x="923" y="41"/>
                  </a:lnTo>
                  <a:lnTo>
                    <a:pt x="925" y="43"/>
                  </a:lnTo>
                  <a:lnTo>
                    <a:pt x="925" y="43"/>
                  </a:lnTo>
                  <a:lnTo>
                    <a:pt x="927" y="45"/>
                  </a:lnTo>
                  <a:lnTo>
                    <a:pt x="927" y="45"/>
                  </a:lnTo>
                  <a:lnTo>
                    <a:pt x="927" y="48"/>
                  </a:lnTo>
                  <a:lnTo>
                    <a:pt x="927" y="50"/>
                  </a:lnTo>
                  <a:lnTo>
                    <a:pt x="927" y="52"/>
                  </a:lnTo>
                  <a:lnTo>
                    <a:pt x="930" y="55"/>
                  </a:lnTo>
                  <a:lnTo>
                    <a:pt x="930" y="5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2"/>
            <p:cNvSpPr>
              <a:spLocks/>
            </p:cNvSpPr>
            <p:nvPr/>
          </p:nvSpPr>
          <p:spPr bwMode="auto">
            <a:xfrm>
              <a:off x="1132297" y="1389698"/>
              <a:ext cx="809759" cy="446258"/>
            </a:xfrm>
            <a:custGeom>
              <a:avLst/>
              <a:gdLst>
                <a:gd name="T0" fmla="*/ 752 w 773"/>
                <a:gd name="T1" fmla="*/ 232 h 426"/>
                <a:gd name="T2" fmla="*/ 702 w 773"/>
                <a:gd name="T3" fmla="*/ 213 h 426"/>
                <a:gd name="T4" fmla="*/ 712 w 773"/>
                <a:gd name="T5" fmla="*/ 230 h 426"/>
                <a:gd name="T6" fmla="*/ 688 w 773"/>
                <a:gd name="T7" fmla="*/ 228 h 426"/>
                <a:gd name="T8" fmla="*/ 624 w 773"/>
                <a:gd name="T9" fmla="*/ 192 h 426"/>
                <a:gd name="T10" fmla="*/ 579 w 773"/>
                <a:gd name="T11" fmla="*/ 173 h 426"/>
                <a:gd name="T12" fmla="*/ 506 w 773"/>
                <a:gd name="T13" fmla="*/ 145 h 426"/>
                <a:gd name="T14" fmla="*/ 416 w 773"/>
                <a:gd name="T15" fmla="*/ 116 h 426"/>
                <a:gd name="T16" fmla="*/ 347 w 773"/>
                <a:gd name="T17" fmla="*/ 126 h 426"/>
                <a:gd name="T18" fmla="*/ 302 w 773"/>
                <a:gd name="T19" fmla="*/ 159 h 426"/>
                <a:gd name="T20" fmla="*/ 269 w 773"/>
                <a:gd name="T21" fmla="*/ 211 h 426"/>
                <a:gd name="T22" fmla="*/ 227 w 773"/>
                <a:gd name="T23" fmla="*/ 258 h 426"/>
                <a:gd name="T24" fmla="*/ 208 w 773"/>
                <a:gd name="T25" fmla="*/ 332 h 426"/>
                <a:gd name="T26" fmla="*/ 175 w 773"/>
                <a:gd name="T27" fmla="*/ 365 h 426"/>
                <a:gd name="T28" fmla="*/ 16 w 773"/>
                <a:gd name="T29" fmla="*/ 424 h 426"/>
                <a:gd name="T30" fmla="*/ 42 w 773"/>
                <a:gd name="T31" fmla="*/ 334 h 426"/>
                <a:gd name="T32" fmla="*/ 61 w 773"/>
                <a:gd name="T33" fmla="*/ 291 h 426"/>
                <a:gd name="T34" fmla="*/ 68 w 773"/>
                <a:gd name="T35" fmla="*/ 277 h 426"/>
                <a:gd name="T36" fmla="*/ 85 w 773"/>
                <a:gd name="T37" fmla="*/ 270 h 426"/>
                <a:gd name="T38" fmla="*/ 149 w 773"/>
                <a:gd name="T39" fmla="*/ 270 h 426"/>
                <a:gd name="T40" fmla="*/ 144 w 773"/>
                <a:gd name="T41" fmla="*/ 258 h 426"/>
                <a:gd name="T42" fmla="*/ 163 w 773"/>
                <a:gd name="T43" fmla="*/ 251 h 426"/>
                <a:gd name="T44" fmla="*/ 168 w 773"/>
                <a:gd name="T45" fmla="*/ 228 h 426"/>
                <a:gd name="T46" fmla="*/ 165 w 773"/>
                <a:gd name="T47" fmla="*/ 206 h 426"/>
                <a:gd name="T48" fmla="*/ 168 w 773"/>
                <a:gd name="T49" fmla="*/ 183 h 426"/>
                <a:gd name="T50" fmla="*/ 184 w 773"/>
                <a:gd name="T51" fmla="*/ 157 h 426"/>
                <a:gd name="T52" fmla="*/ 198 w 773"/>
                <a:gd name="T53" fmla="*/ 135 h 426"/>
                <a:gd name="T54" fmla="*/ 194 w 773"/>
                <a:gd name="T55" fmla="*/ 116 h 426"/>
                <a:gd name="T56" fmla="*/ 210 w 773"/>
                <a:gd name="T57" fmla="*/ 90 h 426"/>
                <a:gd name="T58" fmla="*/ 238 w 773"/>
                <a:gd name="T59" fmla="*/ 105 h 426"/>
                <a:gd name="T60" fmla="*/ 248 w 773"/>
                <a:gd name="T61" fmla="*/ 97 h 426"/>
                <a:gd name="T62" fmla="*/ 265 w 773"/>
                <a:gd name="T63" fmla="*/ 90 h 426"/>
                <a:gd name="T64" fmla="*/ 312 w 773"/>
                <a:gd name="T65" fmla="*/ 69 h 426"/>
                <a:gd name="T66" fmla="*/ 314 w 773"/>
                <a:gd name="T67" fmla="*/ 53 h 426"/>
                <a:gd name="T68" fmla="*/ 352 w 773"/>
                <a:gd name="T69" fmla="*/ 57 h 426"/>
                <a:gd name="T70" fmla="*/ 364 w 773"/>
                <a:gd name="T71" fmla="*/ 81 h 426"/>
                <a:gd name="T72" fmla="*/ 376 w 773"/>
                <a:gd name="T73" fmla="*/ 71 h 426"/>
                <a:gd name="T74" fmla="*/ 392 w 773"/>
                <a:gd name="T75" fmla="*/ 55 h 426"/>
                <a:gd name="T76" fmla="*/ 402 w 773"/>
                <a:gd name="T77" fmla="*/ 36 h 426"/>
                <a:gd name="T78" fmla="*/ 390 w 773"/>
                <a:gd name="T79" fmla="*/ 22 h 426"/>
                <a:gd name="T80" fmla="*/ 404 w 773"/>
                <a:gd name="T81" fmla="*/ 3 h 426"/>
                <a:gd name="T82" fmla="*/ 437 w 773"/>
                <a:gd name="T83" fmla="*/ 17 h 426"/>
                <a:gd name="T84" fmla="*/ 466 w 773"/>
                <a:gd name="T85" fmla="*/ 36 h 426"/>
                <a:gd name="T86" fmla="*/ 489 w 773"/>
                <a:gd name="T87" fmla="*/ 22 h 426"/>
                <a:gd name="T88" fmla="*/ 511 w 773"/>
                <a:gd name="T89" fmla="*/ 22 h 426"/>
                <a:gd name="T90" fmla="*/ 546 w 773"/>
                <a:gd name="T91" fmla="*/ 29 h 426"/>
                <a:gd name="T92" fmla="*/ 577 w 773"/>
                <a:gd name="T93" fmla="*/ 34 h 426"/>
                <a:gd name="T94" fmla="*/ 574 w 773"/>
                <a:gd name="T95" fmla="*/ 71 h 426"/>
                <a:gd name="T96" fmla="*/ 572 w 773"/>
                <a:gd name="T97" fmla="*/ 100 h 426"/>
                <a:gd name="T98" fmla="*/ 600 w 773"/>
                <a:gd name="T99" fmla="*/ 88 h 426"/>
                <a:gd name="T100" fmla="*/ 643 w 773"/>
                <a:gd name="T101" fmla="*/ 109 h 426"/>
                <a:gd name="T102" fmla="*/ 705 w 773"/>
                <a:gd name="T103" fmla="*/ 157 h 426"/>
                <a:gd name="T104" fmla="*/ 709 w 773"/>
                <a:gd name="T105" fmla="*/ 180 h 426"/>
                <a:gd name="T106" fmla="*/ 723 w 773"/>
                <a:gd name="T107" fmla="*/ 176 h 426"/>
                <a:gd name="T108" fmla="*/ 733 w 773"/>
                <a:gd name="T109" fmla="*/ 185 h 426"/>
                <a:gd name="T110" fmla="*/ 747 w 773"/>
                <a:gd name="T111" fmla="*/ 197 h 426"/>
                <a:gd name="T112" fmla="*/ 768 w 773"/>
                <a:gd name="T113" fmla="*/ 206 h 426"/>
                <a:gd name="T114" fmla="*/ 768 w 773"/>
                <a:gd name="T115" fmla="*/ 22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426">
                  <a:moveTo>
                    <a:pt x="768" y="228"/>
                  </a:moveTo>
                  <a:lnTo>
                    <a:pt x="768" y="228"/>
                  </a:lnTo>
                  <a:lnTo>
                    <a:pt x="766" y="230"/>
                  </a:lnTo>
                  <a:lnTo>
                    <a:pt x="766" y="232"/>
                  </a:lnTo>
                  <a:lnTo>
                    <a:pt x="764" y="230"/>
                  </a:lnTo>
                  <a:lnTo>
                    <a:pt x="757" y="228"/>
                  </a:lnTo>
                  <a:lnTo>
                    <a:pt x="754" y="228"/>
                  </a:lnTo>
                  <a:lnTo>
                    <a:pt x="754" y="230"/>
                  </a:lnTo>
                  <a:lnTo>
                    <a:pt x="752" y="232"/>
                  </a:lnTo>
                  <a:lnTo>
                    <a:pt x="750" y="235"/>
                  </a:lnTo>
                  <a:lnTo>
                    <a:pt x="747" y="235"/>
                  </a:lnTo>
                  <a:lnTo>
                    <a:pt x="745" y="235"/>
                  </a:lnTo>
                  <a:lnTo>
                    <a:pt x="740" y="230"/>
                  </a:lnTo>
                  <a:lnTo>
                    <a:pt x="728" y="223"/>
                  </a:lnTo>
                  <a:lnTo>
                    <a:pt x="723" y="218"/>
                  </a:lnTo>
                  <a:lnTo>
                    <a:pt x="719" y="221"/>
                  </a:lnTo>
                  <a:lnTo>
                    <a:pt x="709" y="213"/>
                  </a:lnTo>
                  <a:lnTo>
                    <a:pt x="702" y="213"/>
                  </a:lnTo>
                  <a:lnTo>
                    <a:pt x="705" y="218"/>
                  </a:lnTo>
                  <a:lnTo>
                    <a:pt x="705" y="218"/>
                  </a:lnTo>
                  <a:lnTo>
                    <a:pt x="702" y="221"/>
                  </a:lnTo>
                  <a:lnTo>
                    <a:pt x="702" y="221"/>
                  </a:lnTo>
                  <a:lnTo>
                    <a:pt x="705" y="223"/>
                  </a:lnTo>
                  <a:lnTo>
                    <a:pt x="707" y="225"/>
                  </a:lnTo>
                  <a:lnTo>
                    <a:pt x="709" y="228"/>
                  </a:lnTo>
                  <a:lnTo>
                    <a:pt x="712" y="228"/>
                  </a:lnTo>
                  <a:lnTo>
                    <a:pt x="712" y="230"/>
                  </a:lnTo>
                  <a:lnTo>
                    <a:pt x="709" y="232"/>
                  </a:lnTo>
                  <a:lnTo>
                    <a:pt x="709" y="235"/>
                  </a:lnTo>
                  <a:lnTo>
                    <a:pt x="707" y="237"/>
                  </a:lnTo>
                  <a:lnTo>
                    <a:pt x="712" y="239"/>
                  </a:lnTo>
                  <a:lnTo>
                    <a:pt x="712" y="242"/>
                  </a:lnTo>
                  <a:lnTo>
                    <a:pt x="709" y="242"/>
                  </a:lnTo>
                  <a:lnTo>
                    <a:pt x="705" y="237"/>
                  </a:lnTo>
                  <a:lnTo>
                    <a:pt x="702" y="232"/>
                  </a:lnTo>
                  <a:lnTo>
                    <a:pt x="688" y="228"/>
                  </a:lnTo>
                  <a:lnTo>
                    <a:pt x="671" y="216"/>
                  </a:lnTo>
                  <a:lnTo>
                    <a:pt x="667" y="213"/>
                  </a:lnTo>
                  <a:lnTo>
                    <a:pt x="657" y="206"/>
                  </a:lnTo>
                  <a:lnTo>
                    <a:pt x="655" y="206"/>
                  </a:lnTo>
                  <a:lnTo>
                    <a:pt x="645" y="206"/>
                  </a:lnTo>
                  <a:lnTo>
                    <a:pt x="643" y="206"/>
                  </a:lnTo>
                  <a:lnTo>
                    <a:pt x="638" y="204"/>
                  </a:lnTo>
                  <a:lnTo>
                    <a:pt x="626" y="192"/>
                  </a:lnTo>
                  <a:lnTo>
                    <a:pt x="624" y="192"/>
                  </a:lnTo>
                  <a:lnTo>
                    <a:pt x="622" y="187"/>
                  </a:lnTo>
                  <a:lnTo>
                    <a:pt x="617" y="185"/>
                  </a:lnTo>
                  <a:lnTo>
                    <a:pt x="603" y="180"/>
                  </a:lnTo>
                  <a:lnTo>
                    <a:pt x="598" y="178"/>
                  </a:lnTo>
                  <a:lnTo>
                    <a:pt x="596" y="173"/>
                  </a:lnTo>
                  <a:lnTo>
                    <a:pt x="593" y="168"/>
                  </a:lnTo>
                  <a:lnTo>
                    <a:pt x="589" y="171"/>
                  </a:lnTo>
                  <a:lnTo>
                    <a:pt x="584" y="173"/>
                  </a:lnTo>
                  <a:lnTo>
                    <a:pt x="579" y="173"/>
                  </a:lnTo>
                  <a:lnTo>
                    <a:pt x="577" y="168"/>
                  </a:lnTo>
                  <a:lnTo>
                    <a:pt x="574" y="166"/>
                  </a:lnTo>
                  <a:lnTo>
                    <a:pt x="558" y="161"/>
                  </a:lnTo>
                  <a:lnTo>
                    <a:pt x="556" y="152"/>
                  </a:lnTo>
                  <a:lnTo>
                    <a:pt x="522" y="138"/>
                  </a:lnTo>
                  <a:lnTo>
                    <a:pt x="511" y="131"/>
                  </a:lnTo>
                  <a:lnTo>
                    <a:pt x="508" y="135"/>
                  </a:lnTo>
                  <a:lnTo>
                    <a:pt x="506" y="140"/>
                  </a:lnTo>
                  <a:lnTo>
                    <a:pt x="506" y="145"/>
                  </a:lnTo>
                  <a:lnTo>
                    <a:pt x="508" y="152"/>
                  </a:lnTo>
                  <a:lnTo>
                    <a:pt x="494" y="147"/>
                  </a:lnTo>
                  <a:lnTo>
                    <a:pt x="487" y="145"/>
                  </a:lnTo>
                  <a:lnTo>
                    <a:pt x="487" y="140"/>
                  </a:lnTo>
                  <a:lnTo>
                    <a:pt x="480" y="131"/>
                  </a:lnTo>
                  <a:lnTo>
                    <a:pt x="470" y="126"/>
                  </a:lnTo>
                  <a:lnTo>
                    <a:pt x="440" y="124"/>
                  </a:lnTo>
                  <a:lnTo>
                    <a:pt x="425" y="121"/>
                  </a:lnTo>
                  <a:lnTo>
                    <a:pt x="416" y="116"/>
                  </a:lnTo>
                  <a:lnTo>
                    <a:pt x="414" y="119"/>
                  </a:lnTo>
                  <a:lnTo>
                    <a:pt x="399" y="119"/>
                  </a:lnTo>
                  <a:lnTo>
                    <a:pt x="392" y="119"/>
                  </a:lnTo>
                  <a:lnTo>
                    <a:pt x="390" y="116"/>
                  </a:lnTo>
                  <a:lnTo>
                    <a:pt x="385" y="114"/>
                  </a:lnTo>
                  <a:lnTo>
                    <a:pt x="366" y="114"/>
                  </a:lnTo>
                  <a:lnTo>
                    <a:pt x="359" y="116"/>
                  </a:lnTo>
                  <a:lnTo>
                    <a:pt x="354" y="119"/>
                  </a:lnTo>
                  <a:lnTo>
                    <a:pt x="347" y="126"/>
                  </a:lnTo>
                  <a:lnTo>
                    <a:pt x="345" y="131"/>
                  </a:lnTo>
                  <a:lnTo>
                    <a:pt x="343" y="133"/>
                  </a:lnTo>
                  <a:lnTo>
                    <a:pt x="340" y="133"/>
                  </a:lnTo>
                  <a:lnTo>
                    <a:pt x="338" y="133"/>
                  </a:lnTo>
                  <a:lnTo>
                    <a:pt x="335" y="133"/>
                  </a:lnTo>
                  <a:lnTo>
                    <a:pt x="319" y="150"/>
                  </a:lnTo>
                  <a:lnTo>
                    <a:pt x="314" y="150"/>
                  </a:lnTo>
                  <a:lnTo>
                    <a:pt x="309" y="152"/>
                  </a:lnTo>
                  <a:lnTo>
                    <a:pt x="302" y="159"/>
                  </a:lnTo>
                  <a:lnTo>
                    <a:pt x="283" y="178"/>
                  </a:lnTo>
                  <a:lnTo>
                    <a:pt x="276" y="187"/>
                  </a:lnTo>
                  <a:lnTo>
                    <a:pt x="279" y="194"/>
                  </a:lnTo>
                  <a:lnTo>
                    <a:pt x="276" y="199"/>
                  </a:lnTo>
                  <a:lnTo>
                    <a:pt x="276" y="202"/>
                  </a:lnTo>
                  <a:lnTo>
                    <a:pt x="276" y="206"/>
                  </a:lnTo>
                  <a:lnTo>
                    <a:pt x="276" y="206"/>
                  </a:lnTo>
                  <a:lnTo>
                    <a:pt x="272" y="211"/>
                  </a:lnTo>
                  <a:lnTo>
                    <a:pt x="269" y="211"/>
                  </a:lnTo>
                  <a:lnTo>
                    <a:pt x="269" y="218"/>
                  </a:lnTo>
                  <a:lnTo>
                    <a:pt x="269" y="223"/>
                  </a:lnTo>
                  <a:lnTo>
                    <a:pt x="269" y="225"/>
                  </a:lnTo>
                  <a:lnTo>
                    <a:pt x="267" y="232"/>
                  </a:lnTo>
                  <a:lnTo>
                    <a:pt x="260" y="237"/>
                  </a:lnTo>
                  <a:lnTo>
                    <a:pt x="243" y="244"/>
                  </a:lnTo>
                  <a:lnTo>
                    <a:pt x="234" y="249"/>
                  </a:lnTo>
                  <a:lnTo>
                    <a:pt x="229" y="254"/>
                  </a:lnTo>
                  <a:lnTo>
                    <a:pt x="227" y="258"/>
                  </a:lnTo>
                  <a:lnTo>
                    <a:pt x="220" y="270"/>
                  </a:lnTo>
                  <a:lnTo>
                    <a:pt x="220" y="273"/>
                  </a:lnTo>
                  <a:lnTo>
                    <a:pt x="222" y="280"/>
                  </a:lnTo>
                  <a:lnTo>
                    <a:pt x="222" y="284"/>
                  </a:lnTo>
                  <a:lnTo>
                    <a:pt x="220" y="289"/>
                  </a:lnTo>
                  <a:lnTo>
                    <a:pt x="217" y="296"/>
                  </a:lnTo>
                  <a:lnTo>
                    <a:pt x="205" y="313"/>
                  </a:lnTo>
                  <a:lnTo>
                    <a:pt x="201" y="325"/>
                  </a:lnTo>
                  <a:lnTo>
                    <a:pt x="208" y="332"/>
                  </a:lnTo>
                  <a:lnTo>
                    <a:pt x="208" y="334"/>
                  </a:lnTo>
                  <a:lnTo>
                    <a:pt x="201" y="336"/>
                  </a:lnTo>
                  <a:lnTo>
                    <a:pt x="191" y="348"/>
                  </a:lnTo>
                  <a:lnTo>
                    <a:pt x="184" y="353"/>
                  </a:lnTo>
                  <a:lnTo>
                    <a:pt x="182" y="355"/>
                  </a:lnTo>
                  <a:lnTo>
                    <a:pt x="182" y="358"/>
                  </a:lnTo>
                  <a:lnTo>
                    <a:pt x="179" y="360"/>
                  </a:lnTo>
                  <a:lnTo>
                    <a:pt x="179" y="362"/>
                  </a:lnTo>
                  <a:lnTo>
                    <a:pt x="175" y="365"/>
                  </a:lnTo>
                  <a:lnTo>
                    <a:pt x="168" y="367"/>
                  </a:lnTo>
                  <a:lnTo>
                    <a:pt x="149" y="386"/>
                  </a:lnTo>
                  <a:lnTo>
                    <a:pt x="97" y="403"/>
                  </a:lnTo>
                  <a:lnTo>
                    <a:pt x="82" y="415"/>
                  </a:lnTo>
                  <a:lnTo>
                    <a:pt x="71" y="419"/>
                  </a:lnTo>
                  <a:lnTo>
                    <a:pt x="33" y="422"/>
                  </a:lnTo>
                  <a:lnTo>
                    <a:pt x="23" y="426"/>
                  </a:lnTo>
                  <a:lnTo>
                    <a:pt x="19" y="426"/>
                  </a:lnTo>
                  <a:lnTo>
                    <a:pt x="16" y="424"/>
                  </a:lnTo>
                  <a:lnTo>
                    <a:pt x="14" y="424"/>
                  </a:lnTo>
                  <a:lnTo>
                    <a:pt x="11" y="424"/>
                  </a:lnTo>
                  <a:lnTo>
                    <a:pt x="2" y="405"/>
                  </a:lnTo>
                  <a:lnTo>
                    <a:pt x="0" y="393"/>
                  </a:lnTo>
                  <a:lnTo>
                    <a:pt x="4" y="384"/>
                  </a:lnTo>
                  <a:lnTo>
                    <a:pt x="16" y="367"/>
                  </a:lnTo>
                  <a:lnTo>
                    <a:pt x="21" y="358"/>
                  </a:lnTo>
                  <a:lnTo>
                    <a:pt x="35" y="344"/>
                  </a:lnTo>
                  <a:lnTo>
                    <a:pt x="42" y="334"/>
                  </a:lnTo>
                  <a:lnTo>
                    <a:pt x="45" y="329"/>
                  </a:lnTo>
                  <a:lnTo>
                    <a:pt x="45" y="320"/>
                  </a:lnTo>
                  <a:lnTo>
                    <a:pt x="47" y="315"/>
                  </a:lnTo>
                  <a:lnTo>
                    <a:pt x="49" y="310"/>
                  </a:lnTo>
                  <a:lnTo>
                    <a:pt x="54" y="306"/>
                  </a:lnTo>
                  <a:lnTo>
                    <a:pt x="56" y="301"/>
                  </a:lnTo>
                  <a:lnTo>
                    <a:pt x="56" y="294"/>
                  </a:lnTo>
                  <a:lnTo>
                    <a:pt x="56" y="291"/>
                  </a:lnTo>
                  <a:lnTo>
                    <a:pt x="61" y="291"/>
                  </a:lnTo>
                  <a:lnTo>
                    <a:pt x="71" y="287"/>
                  </a:lnTo>
                  <a:lnTo>
                    <a:pt x="71" y="287"/>
                  </a:lnTo>
                  <a:lnTo>
                    <a:pt x="71" y="284"/>
                  </a:lnTo>
                  <a:lnTo>
                    <a:pt x="68" y="284"/>
                  </a:lnTo>
                  <a:lnTo>
                    <a:pt x="68" y="284"/>
                  </a:lnTo>
                  <a:lnTo>
                    <a:pt x="68" y="282"/>
                  </a:lnTo>
                  <a:lnTo>
                    <a:pt x="66" y="280"/>
                  </a:lnTo>
                  <a:lnTo>
                    <a:pt x="66" y="280"/>
                  </a:lnTo>
                  <a:lnTo>
                    <a:pt x="68" y="277"/>
                  </a:lnTo>
                  <a:lnTo>
                    <a:pt x="68" y="277"/>
                  </a:lnTo>
                  <a:lnTo>
                    <a:pt x="71" y="273"/>
                  </a:lnTo>
                  <a:lnTo>
                    <a:pt x="71" y="270"/>
                  </a:lnTo>
                  <a:lnTo>
                    <a:pt x="73" y="268"/>
                  </a:lnTo>
                  <a:lnTo>
                    <a:pt x="73" y="268"/>
                  </a:lnTo>
                  <a:lnTo>
                    <a:pt x="75" y="268"/>
                  </a:lnTo>
                  <a:lnTo>
                    <a:pt x="78" y="268"/>
                  </a:lnTo>
                  <a:lnTo>
                    <a:pt x="80" y="268"/>
                  </a:lnTo>
                  <a:lnTo>
                    <a:pt x="85" y="270"/>
                  </a:lnTo>
                  <a:lnTo>
                    <a:pt x="89" y="270"/>
                  </a:lnTo>
                  <a:lnTo>
                    <a:pt x="89" y="273"/>
                  </a:lnTo>
                  <a:lnTo>
                    <a:pt x="99" y="273"/>
                  </a:lnTo>
                  <a:lnTo>
                    <a:pt x="118" y="273"/>
                  </a:lnTo>
                  <a:lnTo>
                    <a:pt x="125" y="273"/>
                  </a:lnTo>
                  <a:lnTo>
                    <a:pt x="146" y="273"/>
                  </a:lnTo>
                  <a:lnTo>
                    <a:pt x="149" y="273"/>
                  </a:lnTo>
                  <a:lnTo>
                    <a:pt x="149" y="273"/>
                  </a:lnTo>
                  <a:lnTo>
                    <a:pt x="149" y="270"/>
                  </a:lnTo>
                  <a:lnTo>
                    <a:pt x="151" y="270"/>
                  </a:lnTo>
                  <a:lnTo>
                    <a:pt x="149" y="268"/>
                  </a:lnTo>
                  <a:lnTo>
                    <a:pt x="149" y="265"/>
                  </a:lnTo>
                  <a:lnTo>
                    <a:pt x="149" y="265"/>
                  </a:lnTo>
                  <a:lnTo>
                    <a:pt x="146" y="265"/>
                  </a:lnTo>
                  <a:lnTo>
                    <a:pt x="144" y="263"/>
                  </a:lnTo>
                  <a:lnTo>
                    <a:pt x="144" y="263"/>
                  </a:lnTo>
                  <a:lnTo>
                    <a:pt x="141" y="261"/>
                  </a:lnTo>
                  <a:lnTo>
                    <a:pt x="144" y="258"/>
                  </a:lnTo>
                  <a:lnTo>
                    <a:pt x="144" y="256"/>
                  </a:lnTo>
                  <a:lnTo>
                    <a:pt x="146" y="254"/>
                  </a:lnTo>
                  <a:lnTo>
                    <a:pt x="149" y="251"/>
                  </a:lnTo>
                  <a:lnTo>
                    <a:pt x="149" y="251"/>
                  </a:lnTo>
                  <a:lnTo>
                    <a:pt x="153" y="251"/>
                  </a:lnTo>
                  <a:lnTo>
                    <a:pt x="156" y="254"/>
                  </a:lnTo>
                  <a:lnTo>
                    <a:pt x="160" y="254"/>
                  </a:lnTo>
                  <a:lnTo>
                    <a:pt x="160" y="254"/>
                  </a:lnTo>
                  <a:lnTo>
                    <a:pt x="163" y="251"/>
                  </a:lnTo>
                  <a:lnTo>
                    <a:pt x="163" y="251"/>
                  </a:lnTo>
                  <a:lnTo>
                    <a:pt x="165" y="249"/>
                  </a:lnTo>
                  <a:lnTo>
                    <a:pt x="168" y="244"/>
                  </a:lnTo>
                  <a:lnTo>
                    <a:pt x="170" y="239"/>
                  </a:lnTo>
                  <a:lnTo>
                    <a:pt x="170" y="237"/>
                  </a:lnTo>
                  <a:lnTo>
                    <a:pt x="170" y="235"/>
                  </a:lnTo>
                  <a:lnTo>
                    <a:pt x="170" y="232"/>
                  </a:lnTo>
                  <a:lnTo>
                    <a:pt x="170" y="230"/>
                  </a:lnTo>
                  <a:lnTo>
                    <a:pt x="168" y="228"/>
                  </a:lnTo>
                  <a:lnTo>
                    <a:pt x="168" y="228"/>
                  </a:lnTo>
                  <a:lnTo>
                    <a:pt x="165" y="225"/>
                  </a:lnTo>
                  <a:lnTo>
                    <a:pt x="165" y="223"/>
                  </a:lnTo>
                  <a:lnTo>
                    <a:pt x="165" y="218"/>
                  </a:lnTo>
                  <a:lnTo>
                    <a:pt x="165" y="216"/>
                  </a:lnTo>
                  <a:lnTo>
                    <a:pt x="165" y="213"/>
                  </a:lnTo>
                  <a:lnTo>
                    <a:pt x="165" y="211"/>
                  </a:lnTo>
                  <a:lnTo>
                    <a:pt x="165" y="211"/>
                  </a:lnTo>
                  <a:lnTo>
                    <a:pt x="165" y="206"/>
                  </a:lnTo>
                  <a:lnTo>
                    <a:pt x="165" y="197"/>
                  </a:lnTo>
                  <a:lnTo>
                    <a:pt x="165" y="194"/>
                  </a:lnTo>
                  <a:lnTo>
                    <a:pt x="165" y="192"/>
                  </a:lnTo>
                  <a:lnTo>
                    <a:pt x="163" y="190"/>
                  </a:lnTo>
                  <a:lnTo>
                    <a:pt x="163" y="190"/>
                  </a:lnTo>
                  <a:lnTo>
                    <a:pt x="163" y="187"/>
                  </a:lnTo>
                  <a:lnTo>
                    <a:pt x="163" y="187"/>
                  </a:lnTo>
                  <a:lnTo>
                    <a:pt x="165" y="185"/>
                  </a:lnTo>
                  <a:lnTo>
                    <a:pt x="168" y="183"/>
                  </a:lnTo>
                  <a:lnTo>
                    <a:pt x="170" y="180"/>
                  </a:lnTo>
                  <a:lnTo>
                    <a:pt x="172" y="178"/>
                  </a:lnTo>
                  <a:lnTo>
                    <a:pt x="172" y="176"/>
                  </a:lnTo>
                  <a:lnTo>
                    <a:pt x="175" y="173"/>
                  </a:lnTo>
                  <a:lnTo>
                    <a:pt x="179" y="168"/>
                  </a:lnTo>
                  <a:lnTo>
                    <a:pt x="182" y="166"/>
                  </a:lnTo>
                  <a:lnTo>
                    <a:pt x="182" y="166"/>
                  </a:lnTo>
                  <a:lnTo>
                    <a:pt x="182" y="161"/>
                  </a:lnTo>
                  <a:lnTo>
                    <a:pt x="184" y="157"/>
                  </a:lnTo>
                  <a:lnTo>
                    <a:pt x="186" y="150"/>
                  </a:lnTo>
                  <a:lnTo>
                    <a:pt x="186" y="147"/>
                  </a:lnTo>
                  <a:lnTo>
                    <a:pt x="189" y="145"/>
                  </a:lnTo>
                  <a:lnTo>
                    <a:pt x="189" y="145"/>
                  </a:lnTo>
                  <a:lnTo>
                    <a:pt x="194" y="142"/>
                  </a:lnTo>
                  <a:lnTo>
                    <a:pt x="196" y="140"/>
                  </a:lnTo>
                  <a:lnTo>
                    <a:pt x="196" y="140"/>
                  </a:lnTo>
                  <a:lnTo>
                    <a:pt x="196" y="140"/>
                  </a:lnTo>
                  <a:lnTo>
                    <a:pt x="198" y="135"/>
                  </a:lnTo>
                  <a:lnTo>
                    <a:pt x="201" y="133"/>
                  </a:lnTo>
                  <a:lnTo>
                    <a:pt x="201" y="131"/>
                  </a:lnTo>
                  <a:lnTo>
                    <a:pt x="198" y="126"/>
                  </a:lnTo>
                  <a:lnTo>
                    <a:pt x="198" y="124"/>
                  </a:lnTo>
                  <a:lnTo>
                    <a:pt x="198" y="121"/>
                  </a:lnTo>
                  <a:lnTo>
                    <a:pt x="196" y="119"/>
                  </a:lnTo>
                  <a:lnTo>
                    <a:pt x="194" y="119"/>
                  </a:lnTo>
                  <a:lnTo>
                    <a:pt x="194" y="116"/>
                  </a:lnTo>
                  <a:lnTo>
                    <a:pt x="194" y="116"/>
                  </a:lnTo>
                  <a:lnTo>
                    <a:pt x="194" y="114"/>
                  </a:lnTo>
                  <a:lnTo>
                    <a:pt x="194" y="112"/>
                  </a:lnTo>
                  <a:lnTo>
                    <a:pt x="196" y="107"/>
                  </a:lnTo>
                  <a:lnTo>
                    <a:pt x="196" y="102"/>
                  </a:lnTo>
                  <a:lnTo>
                    <a:pt x="198" y="95"/>
                  </a:lnTo>
                  <a:lnTo>
                    <a:pt x="198" y="95"/>
                  </a:lnTo>
                  <a:lnTo>
                    <a:pt x="203" y="88"/>
                  </a:lnTo>
                  <a:lnTo>
                    <a:pt x="208" y="86"/>
                  </a:lnTo>
                  <a:lnTo>
                    <a:pt x="210" y="90"/>
                  </a:lnTo>
                  <a:lnTo>
                    <a:pt x="212" y="93"/>
                  </a:lnTo>
                  <a:lnTo>
                    <a:pt x="215" y="93"/>
                  </a:lnTo>
                  <a:lnTo>
                    <a:pt x="220" y="95"/>
                  </a:lnTo>
                  <a:lnTo>
                    <a:pt x="224" y="97"/>
                  </a:lnTo>
                  <a:lnTo>
                    <a:pt x="227" y="100"/>
                  </a:lnTo>
                  <a:lnTo>
                    <a:pt x="227" y="100"/>
                  </a:lnTo>
                  <a:lnTo>
                    <a:pt x="234" y="102"/>
                  </a:lnTo>
                  <a:lnTo>
                    <a:pt x="236" y="102"/>
                  </a:lnTo>
                  <a:lnTo>
                    <a:pt x="238" y="105"/>
                  </a:lnTo>
                  <a:lnTo>
                    <a:pt x="238" y="105"/>
                  </a:lnTo>
                  <a:lnTo>
                    <a:pt x="238" y="105"/>
                  </a:lnTo>
                  <a:lnTo>
                    <a:pt x="241" y="107"/>
                  </a:lnTo>
                  <a:lnTo>
                    <a:pt x="243" y="105"/>
                  </a:lnTo>
                  <a:lnTo>
                    <a:pt x="246" y="102"/>
                  </a:lnTo>
                  <a:lnTo>
                    <a:pt x="248" y="102"/>
                  </a:lnTo>
                  <a:lnTo>
                    <a:pt x="248" y="100"/>
                  </a:lnTo>
                  <a:lnTo>
                    <a:pt x="248" y="97"/>
                  </a:lnTo>
                  <a:lnTo>
                    <a:pt x="248" y="97"/>
                  </a:lnTo>
                  <a:lnTo>
                    <a:pt x="250" y="95"/>
                  </a:lnTo>
                  <a:lnTo>
                    <a:pt x="250" y="95"/>
                  </a:lnTo>
                  <a:lnTo>
                    <a:pt x="250" y="93"/>
                  </a:lnTo>
                  <a:lnTo>
                    <a:pt x="255" y="90"/>
                  </a:lnTo>
                  <a:lnTo>
                    <a:pt x="255" y="90"/>
                  </a:lnTo>
                  <a:lnTo>
                    <a:pt x="257" y="88"/>
                  </a:lnTo>
                  <a:lnTo>
                    <a:pt x="260" y="90"/>
                  </a:lnTo>
                  <a:lnTo>
                    <a:pt x="262" y="90"/>
                  </a:lnTo>
                  <a:lnTo>
                    <a:pt x="265" y="90"/>
                  </a:lnTo>
                  <a:lnTo>
                    <a:pt x="267" y="88"/>
                  </a:lnTo>
                  <a:lnTo>
                    <a:pt x="276" y="86"/>
                  </a:lnTo>
                  <a:lnTo>
                    <a:pt x="302" y="83"/>
                  </a:lnTo>
                  <a:lnTo>
                    <a:pt x="307" y="81"/>
                  </a:lnTo>
                  <a:lnTo>
                    <a:pt x="309" y="76"/>
                  </a:lnTo>
                  <a:lnTo>
                    <a:pt x="312" y="74"/>
                  </a:lnTo>
                  <a:lnTo>
                    <a:pt x="312" y="71"/>
                  </a:lnTo>
                  <a:lnTo>
                    <a:pt x="312" y="71"/>
                  </a:lnTo>
                  <a:lnTo>
                    <a:pt x="312" y="69"/>
                  </a:lnTo>
                  <a:lnTo>
                    <a:pt x="312" y="67"/>
                  </a:lnTo>
                  <a:lnTo>
                    <a:pt x="312" y="67"/>
                  </a:lnTo>
                  <a:lnTo>
                    <a:pt x="309" y="64"/>
                  </a:lnTo>
                  <a:lnTo>
                    <a:pt x="309" y="64"/>
                  </a:lnTo>
                  <a:lnTo>
                    <a:pt x="312" y="62"/>
                  </a:lnTo>
                  <a:lnTo>
                    <a:pt x="312" y="60"/>
                  </a:lnTo>
                  <a:lnTo>
                    <a:pt x="312" y="57"/>
                  </a:lnTo>
                  <a:lnTo>
                    <a:pt x="312" y="55"/>
                  </a:lnTo>
                  <a:lnTo>
                    <a:pt x="314" y="53"/>
                  </a:lnTo>
                  <a:lnTo>
                    <a:pt x="314" y="53"/>
                  </a:lnTo>
                  <a:lnTo>
                    <a:pt x="317" y="53"/>
                  </a:lnTo>
                  <a:lnTo>
                    <a:pt x="319" y="50"/>
                  </a:lnTo>
                  <a:lnTo>
                    <a:pt x="345" y="50"/>
                  </a:lnTo>
                  <a:lnTo>
                    <a:pt x="347" y="53"/>
                  </a:lnTo>
                  <a:lnTo>
                    <a:pt x="347" y="53"/>
                  </a:lnTo>
                  <a:lnTo>
                    <a:pt x="350" y="53"/>
                  </a:lnTo>
                  <a:lnTo>
                    <a:pt x="350" y="55"/>
                  </a:lnTo>
                  <a:lnTo>
                    <a:pt x="352" y="57"/>
                  </a:lnTo>
                  <a:lnTo>
                    <a:pt x="352" y="60"/>
                  </a:lnTo>
                  <a:lnTo>
                    <a:pt x="357" y="62"/>
                  </a:lnTo>
                  <a:lnTo>
                    <a:pt x="359" y="67"/>
                  </a:lnTo>
                  <a:lnTo>
                    <a:pt x="359" y="69"/>
                  </a:lnTo>
                  <a:lnTo>
                    <a:pt x="362" y="71"/>
                  </a:lnTo>
                  <a:lnTo>
                    <a:pt x="364" y="74"/>
                  </a:lnTo>
                  <a:lnTo>
                    <a:pt x="364" y="74"/>
                  </a:lnTo>
                  <a:lnTo>
                    <a:pt x="364" y="79"/>
                  </a:lnTo>
                  <a:lnTo>
                    <a:pt x="364" y="81"/>
                  </a:lnTo>
                  <a:lnTo>
                    <a:pt x="364" y="83"/>
                  </a:lnTo>
                  <a:lnTo>
                    <a:pt x="364" y="83"/>
                  </a:lnTo>
                  <a:lnTo>
                    <a:pt x="366" y="83"/>
                  </a:lnTo>
                  <a:lnTo>
                    <a:pt x="366" y="83"/>
                  </a:lnTo>
                  <a:lnTo>
                    <a:pt x="366" y="83"/>
                  </a:lnTo>
                  <a:lnTo>
                    <a:pt x="369" y="79"/>
                  </a:lnTo>
                  <a:lnTo>
                    <a:pt x="371" y="76"/>
                  </a:lnTo>
                  <a:lnTo>
                    <a:pt x="371" y="74"/>
                  </a:lnTo>
                  <a:lnTo>
                    <a:pt x="376" y="71"/>
                  </a:lnTo>
                  <a:lnTo>
                    <a:pt x="376" y="69"/>
                  </a:lnTo>
                  <a:lnTo>
                    <a:pt x="378" y="69"/>
                  </a:lnTo>
                  <a:lnTo>
                    <a:pt x="378" y="67"/>
                  </a:lnTo>
                  <a:lnTo>
                    <a:pt x="378" y="64"/>
                  </a:lnTo>
                  <a:lnTo>
                    <a:pt x="378" y="60"/>
                  </a:lnTo>
                  <a:lnTo>
                    <a:pt x="380" y="57"/>
                  </a:lnTo>
                  <a:lnTo>
                    <a:pt x="380" y="57"/>
                  </a:lnTo>
                  <a:lnTo>
                    <a:pt x="385" y="55"/>
                  </a:lnTo>
                  <a:lnTo>
                    <a:pt x="392" y="55"/>
                  </a:lnTo>
                  <a:lnTo>
                    <a:pt x="399" y="55"/>
                  </a:lnTo>
                  <a:lnTo>
                    <a:pt x="399" y="55"/>
                  </a:lnTo>
                  <a:lnTo>
                    <a:pt x="402" y="53"/>
                  </a:lnTo>
                  <a:lnTo>
                    <a:pt x="404" y="50"/>
                  </a:lnTo>
                  <a:lnTo>
                    <a:pt x="404" y="48"/>
                  </a:lnTo>
                  <a:lnTo>
                    <a:pt x="404" y="48"/>
                  </a:lnTo>
                  <a:lnTo>
                    <a:pt x="404" y="45"/>
                  </a:lnTo>
                  <a:lnTo>
                    <a:pt x="402" y="41"/>
                  </a:lnTo>
                  <a:lnTo>
                    <a:pt x="402" y="36"/>
                  </a:lnTo>
                  <a:lnTo>
                    <a:pt x="402" y="34"/>
                  </a:lnTo>
                  <a:lnTo>
                    <a:pt x="402" y="34"/>
                  </a:lnTo>
                  <a:lnTo>
                    <a:pt x="402" y="31"/>
                  </a:lnTo>
                  <a:lnTo>
                    <a:pt x="399" y="31"/>
                  </a:lnTo>
                  <a:lnTo>
                    <a:pt x="397" y="29"/>
                  </a:lnTo>
                  <a:lnTo>
                    <a:pt x="392" y="27"/>
                  </a:lnTo>
                  <a:lnTo>
                    <a:pt x="392" y="24"/>
                  </a:lnTo>
                  <a:lnTo>
                    <a:pt x="390" y="24"/>
                  </a:lnTo>
                  <a:lnTo>
                    <a:pt x="390" y="22"/>
                  </a:lnTo>
                  <a:lnTo>
                    <a:pt x="392" y="22"/>
                  </a:lnTo>
                  <a:lnTo>
                    <a:pt x="397" y="17"/>
                  </a:lnTo>
                  <a:lnTo>
                    <a:pt x="399" y="12"/>
                  </a:lnTo>
                  <a:lnTo>
                    <a:pt x="399" y="12"/>
                  </a:lnTo>
                  <a:lnTo>
                    <a:pt x="399" y="10"/>
                  </a:lnTo>
                  <a:lnTo>
                    <a:pt x="399" y="5"/>
                  </a:lnTo>
                  <a:lnTo>
                    <a:pt x="402" y="3"/>
                  </a:lnTo>
                  <a:lnTo>
                    <a:pt x="402" y="3"/>
                  </a:lnTo>
                  <a:lnTo>
                    <a:pt x="404" y="3"/>
                  </a:lnTo>
                  <a:lnTo>
                    <a:pt x="409" y="0"/>
                  </a:lnTo>
                  <a:lnTo>
                    <a:pt x="411" y="0"/>
                  </a:lnTo>
                  <a:lnTo>
                    <a:pt x="414" y="0"/>
                  </a:lnTo>
                  <a:lnTo>
                    <a:pt x="416" y="5"/>
                  </a:lnTo>
                  <a:lnTo>
                    <a:pt x="418" y="5"/>
                  </a:lnTo>
                  <a:lnTo>
                    <a:pt x="421" y="8"/>
                  </a:lnTo>
                  <a:lnTo>
                    <a:pt x="428" y="10"/>
                  </a:lnTo>
                  <a:lnTo>
                    <a:pt x="430" y="12"/>
                  </a:lnTo>
                  <a:lnTo>
                    <a:pt x="437" y="17"/>
                  </a:lnTo>
                  <a:lnTo>
                    <a:pt x="440" y="19"/>
                  </a:lnTo>
                  <a:lnTo>
                    <a:pt x="456" y="24"/>
                  </a:lnTo>
                  <a:lnTo>
                    <a:pt x="459" y="24"/>
                  </a:lnTo>
                  <a:lnTo>
                    <a:pt x="461" y="27"/>
                  </a:lnTo>
                  <a:lnTo>
                    <a:pt x="461" y="31"/>
                  </a:lnTo>
                  <a:lnTo>
                    <a:pt x="463" y="31"/>
                  </a:lnTo>
                  <a:lnTo>
                    <a:pt x="463" y="34"/>
                  </a:lnTo>
                  <a:lnTo>
                    <a:pt x="463" y="34"/>
                  </a:lnTo>
                  <a:lnTo>
                    <a:pt x="466" y="36"/>
                  </a:lnTo>
                  <a:lnTo>
                    <a:pt x="468" y="36"/>
                  </a:lnTo>
                  <a:lnTo>
                    <a:pt x="470" y="36"/>
                  </a:lnTo>
                  <a:lnTo>
                    <a:pt x="475" y="38"/>
                  </a:lnTo>
                  <a:lnTo>
                    <a:pt x="477" y="36"/>
                  </a:lnTo>
                  <a:lnTo>
                    <a:pt x="482" y="36"/>
                  </a:lnTo>
                  <a:lnTo>
                    <a:pt x="485" y="34"/>
                  </a:lnTo>
                  <a:lnTo>
                    <a:pt x="487" y="31"/>
                  </a:lnTo>
                  <a:lnTo>
                    <a:pt x="489" y="29"/>
                  </a:lnTo>
                  <a:lnTo>
                    <a:pt x="489" y="22"/>
                  </a:lnTo>
                  <a:lnTo>
                    <a:pt x="494" y="19"/>
                  </a:lnTo>
                  <a:lnTo>
                    <a:pt x="496" y="17"/>
                  </a:lnTo>
                  <a:lnTo>
                    <a:pt x="499" y="17"/>
                  </a:lnTo>
                  <a:lnTo>
                    <a:pt x="501" y="19"/>
                  </a:lnTo>
                  <a:lnTo>
                    <a:pt x="503" y="19"/>
                  </a:lnTo>
                  <a:lnTo>
                    <a:pt x="506" y="24"/>
                  </a:lnTo>
                  <a:lnTo>
                    <a:pt x="508" y="24"/>
                  </a:lnTo>
                  <a:lnTo>
                    <a:pt x="508" y="24"/>
                  </a:lnTo>
                  <a:lnTo>
                    <a:pt x="511" y="22"/>
                  </a:lnTo>
                  <a:lnTo>
                    <a:pt x="515" y="19"/>
                  </a:lnTo>
                  <a:lnTo>
                    <a:pt x="518" y="19"/>
                  </a:lnTo>
                  <a:lnTo>
                    <a:pt x="520" y="22"/>
                  </a:lnTo>
                  <a:lnTo>
                    <a:pt x="534" y="29"/>
                  </a:lnTo>
                  <a:lnTo>
                    <a:pt x="534" y="29"/>
                  </a:lnTo>
                  <a:lnTo>
                    <a:pt x="537" y="29"/>
                  </a:lnTo>
                  <a:lnTo>
                    <a:pt x="539" y="29"/>
                  </a:lnTo>
                  <a:lnTo>
                    <a:pt x="544" y="29"/>
                  </a:lnTo>
                  <a:lnTo>
                    <a:pt x="546" y="29"/>
                  </a:lnTo>
                  <a:lnTo>
                    <a:pt x="548" y="27"/>
                  </a:lnTo>
                  <a:lnTo>
                    <a:pt x="551" y="24"/>
                  </a:lnTo>
                  <a:lnTo>
                    <a:pt x="551" y="22"/>
                  </a:lnTo>
                  <a:lnTo>
                    <a:pt x="553" y="22"/>
                  </a:lnTo>
                  <a:lnTo>
                    <a:pt x="556" y="22"/>
                  </a:lnTo>
                  <a:lnTo>
                    <a:pt x="558" y="27"/>
                  </a:lnTo>
                  <a:lnTo>
                    <a:pt x="560" y="29"/>
                  </a:lnTo>
                  <a:lnTo>
                    <a:pt x="563" y="31"/>
                  </a:lnTo>
                  <a:lnTo>
                    <a:pt x="577" y="34"/>
                  </a:lnTo>
                  <a:lnTo>
                    <a:pt x="579" y="36"/>
                  </a:lnTo>
                  <a:lnTo>
                    <a:pt x="582" y="48"/>
                  </a:lnTo>
                  <a:lnTo>
                    <a:pt x="582" y="55"/>
                  </a:lnTo>
                  <a:lnTo>
                    <a:pt x="582" y="57"/>
                  </a:lnTo>
                  <a:lnTo>
                    <a:pt x="582" y="60"/>
                  </a:lnTo>
                  <a:lnTo>
                    <a:pt x="579" y="67"/>
                  </a:lnTo>
                  <a:lnTo>
                    <a:pt x="577" y="69"/>
                  </a:lnTo>
                  <a:lnTo>
                    <a:pt x="574" y="69"/>
                  </a:lnTo>
                  <a:lnTo>
                    <a:pt x="574" y="71"/>
                  </a:lnTo>
                  <a:lnTo>
                    <a:pt x="572" y="71"/>
                  </a:lnTo>
                  <a:lnTo>
                    <a:pt x="572" y="74"/>
                  </a:lnTo>
                  <a:lnTo>
                    <a:pt x="572" y="74"/>
                  </a:lnTo>
                  <a:lnTo>
                    <a:pt x="570" y="88"/>
                  </a:lnTo>
                  <a:lnTo>
                    <a:pt x="570" y="90"/>
                  </a:lnTo>
                  <a:lnTo>
                    <a:pt x="570" y="93"/>
                  </a:lnTo>
                  <a:lnTo>
                    <a:pt x="570" y="95"/>
                  </a:lnTo>
                  <a:lnTo>
                    <a:pt x="570" y="97"/>
                  </a:lnTo>
                  <a:lnTo>
                    <a:pt x="572" y="100"/>
                  </a:lnTo>
                  <a:lnTo>
                    <a:pt x="574" y="100"/>
                  </a:lnTo>
                  <a:lnTo>
                    <a:pt x="582" y="97"/>
                  </a:lnTo>
                  <a:lnTo>
                    <a:pt x="586" y="95"/>
                  </a:lnTo>
                  <a:lnTo>
                    <a:pt x="586" y="95"/>
                  </a:lnTo>
                  <a:lnTo>
                    <a:pt x="589" y="93"/>
                  </a:lnTo>
                  <a:lnTo>
                    <a:pt x="589" y="93"/>
                  </a:lnTo>
                  <a:lnTo>
                    <a:pt x="591" y="90"/>
                  </a:lnTo>
                  <a:lnTo>
                    <a:pt x="593" y="88"/>
                  </a:lnTo>
                  <a:lnTo>
                    <a:pt x="600" y="88"/>
                  </a:lnTo>
                  <a:lnTo>
                    <a:pt x="605" y="88"/>
                  </a:lnTo>
                  <a:lnTo>
                    <a:pt x="610" y="88"/>
                  </a:lnTo>
                  <a:lnTo>
                    <a:pt x="617" y="86"/>
                  </a:lnTo>
                  <a:lnTo>
                    <a:pt x="619" y="88"/>
                  </a:lnTo>
                  <a:lnTo>
                    <a:pt x="636" y="93"/>
                  </a:lnTo>
                  <a:lnTo>
                    <a:pt x="636" y="95"/>
                  </a:lnTo>
                  <a:lnTo>
                    <a:pt x="638" y="97"/>
                  </a:lnTo>
                  <a:lnTo>
                    <a:pt x="641" y="102"/>
                  </a:lnTo>
                  <a:lnTo>
                    <a:pt x="643" y="109"/>
                  </a:lnTo>
                  <a:lnTo>
                    <a:pt x="650" y="114"/>
                  </a:lnTo>
                  <a:lnTo>
                    <a:pt x="660" y="124"/>
                  </a:lnTo>
                  <a:lnTo>
                    <a:pt x="671" y="133"/>
                  </a:lnTo>
                  <a:lnTo>
                    <a:pt x="697" y="147"/>
                  </a:lnTo>
                  <a:lnTo>
                    <a:pt x="702" y="150"/>
                  </a:lnTo>
                  <a:lnTo>
                    <a:pt x="705" y="152"/>
                  </a:lnTo>
                  <a:lnTo>
                    <a:pt x="705" y="152"/>
                  </a:lnTo>
                  <a:lnTo>
                    <a:pt x="705" y="154"/>
                  </a:lnTo>
                  <a:lnTo>
                    <a:pt x="705" y="157"/>
                  </a:lnTo>
                  <a:lnTo>
                    <a:pt x="705" y="159"/>
                  </a:lnTo>
                  <a:lnTo>
                    <a:pt x="705" y="159"/>
                  </a:lnTo>
                  <a:lnTo>
                    <a:pt x="705" y="161"/>
                  </a:lnTo>
                  <a:lnTo>
                    <a:pt x="707" y="168"/>
                  </a:lnTo>
                  <a:lnTo>
                    <a:pt x="709" y="171"/>
                  </a:lnTo>
                  <a:lnTo>
                    <a:pt x="709" y="173"/>
                  </a:lnTo>
                  <a:lnTo>
                    <a:pt x="709" y="176"/>
                  </a:lnTo>
                  <a:lnTo>
                    <a:pt x="709" y="178"/>
                  </a:lnTo>
                  <a:lnTo>
                    <a:pt x="709" y="180"/>
                  </a:lnTo>
                  <a:lnTo>
                    <a:pt x="712" y="180"/>
                  </a:lnTo>
                  <a:lnTo>
                    <a:pt x="712" y="178"/>
                  </a:lnTo>
                  <a:lnTo>
                    <a:pt x="712" y="178"/>
                  </a:lnTo>
                  <a:lnTo>
                    <a:pt x="714" y="171"/>
                  </a:lnTo>
                  <a:lnTo>
                    <a:pt x="716" y="171"/>
                  </a:lnTo>
                  <a:lnTo>
                    <a:pt x="716" y="171"/>
                  </a:lnTo>
                  <a:lnTo>
                    <a:pt x="721" y="173"/>
                  </a:lnTo>
                  <a:lnTo>
                    <a:pt x="723" y="173"/>
                  </a:lnTo>
                  <a:lnTo>
                    <a:pt x="723" y="176"/>
                  </a:lnTo>
                  <a:lnTo>
                    <a:pt x="723" y="178"/>
                  </a:lnTo>
                  <a:lnTo>
                    <a:pt x="721" y="183"/>
                  </a:lnTo>
                  <a:lnTo>
                    <a:pt x="721" y="183"/>
                  </a:lnTo>
                  <a:lnTo>
                    <a:pt x="721" y="185"/>
                  </a:lnTo>
                  <a:lnTo>
                    <a:pt x="721" y="187"/>
                  </a:lnTo>
                  <a:lnTo>
                    <a:pt x="723" y="187"/>
                  </a:lnTo>
                  <a:lnTo>
                    <a:pt x="726" y="187"/>
                  </a:lnTo>
                  <a:lnTo>
                    <a:pt x="728" y="187"/>
                  </a:lnTo>
                  <a:lnTo>
                    <a:pt x="733" y="185"/>
                  </a:lnTo>
                  <a:lnTo>
                    <a:pt x="735" y="185"/>
                  </a:lnTo>
                  <a:lnTo>
                    <a:pt x="738" y="185"/>
                  </a:lnTo>
                  <a:lnTo>
                    <a:pt x="742" y="187"/>
                  </a:lnTo>
                  <a:lnTo>
                    <a:pt x="745" y="187"/>
                  </a:lnTo>
                  <a:lnTo>
                    <a:pt x="747" y="190"/>
                  </a:lnTo>
                  <a:lnTo>
                    <a:pt x="747" y="190"/>
                  </a:lnTo>
                  <a:lnTo>
                    <a:pt x="747" y="192"/>
                  </a:lnTo>
                  <a:lnTo>
                    <a:pt x="747" y="194"/>
                  </a:lnTo>
                  <a:lnTo>
                    <a:pt x="747" y="197"/>
                  </a:lnTo>
                  <a:lnTo>
                    <a:pt x="750" y="199"/>
                  </a:lnTo>
                  <a:lnTo>
                    <a:pt x="750" y="202"/>
                  </a:lnTo>
                  <a:lnTo>
                    <a:pt x="752" y="204"/>
                  </a:lnTo>
                  <a:lnTo>
                    <a:pt x="754" y="204"/>
                  </a:lnTo>
                  <a:lnTo>
                    <a:pt x="757" y="204"/>
                  </a:lnTo>
                  <a:lnTo>
                    <a:pt x="759" y="204"/>
                  </a:lnTo>
                  <a:lnTo>
                    <a:pt x="761" y="204"/>
                  </a:lnTo>
                  <a:lnTo>
                    <a:pt x="764" y="204"/>
                  </a:lnTo>
                  <a:lnTo>
                    <a:pt x="768" y="206"/>
                  </a:lnTo>
                  <a:lnTo>
                    <a:pt x="771" y="209"/>
                  </a:lnTo>
                  <a:lnTo>
                    <a:pt x="773" y="211"/>
                  </a:lnTo>
                  <a:lnTo>
                    <a:pt x="773" y="213"/>
                  </a:lnTo>
                  <a:lnTo>
                    <a:pt x="773" y="213"/>
                  </a:lnTo>
                  <a:lnTo>
                    <a:pt x="773" y="216"/>
                  </a:lnTo>
                  <a:lnTo>
                    <a:pt x="771" y="221"/>
                  </a:lnTo>
                  <a:lnTo>
                    <a:pt x="768" y="223"/>
                  </a:lnTo>
                  <a:lnTo>
                    <a:pt x="768" y="225"/>
                  </a:lnTo>
                  <a:lnTo>
                    <a:pt x="768" y="228"/>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3"/>
            <p:cNvSpPr>
              <a:spLocks noEditPoints="1"/>
            </p:cNvSpPr>
            <p:nvPr/>
          </p:nvSpPr>
          <p:spPr bwMode="auto">
            <a:xfrm>
              <a:off x="1475894" y="2895033"/>
              <a:ext cx="578250" cy="1090504"/>
            </a:xfrm>
            <a:custGeom>
              <a:avLst/>
              <a:gdLst>
                <a:gd name="T0" fmla="*/ 381 w 552"/>
                <a:gd name="T1" fmla="*/ 2 h 1041"/>
                <a:gd name="T2" fmla="*/ 407 w 552"/>
                <a:gd name="T3" fmla="*/ 11 h 1041"/>
                <a:gd name="T4" fmla="*/ 398 w 552"/>
                <a:gd name="T5" fmla="*/ 21 h 1041"/>
                <a:gd name="T6" fmla="*/ 114 w 552"/>
                <a:gd name="T7" fmla="*/ 955 h 1041"/>
                <a:gd name="T8" fmla="*/ 31 w 552"/>
                <a:gd name="T9" fmla="*/ 120 h 1041"/>
                <a:gd name="T10" fmla="*/ 48 w 552"/>
                <a:gd name="T11" fmla="*/ 101 h 1041"/>
                <a:gd name="T12" fmla="*/ 17 w 552"/>
                <a:gd name="T13" fmla="*/ 146 h 1041"/>
                <a:gd name="T14" fmla="*/ 173 w 552"/>
                <a:gd name="T15" fmla="*/ 972 h 1041"/>
                <a:gd name="T16" fmla="*/ 135 w 552"/>
                <a:gd name="T17" fmla="*/ 958 h 1041"/>
                <a:gd name="T18" fmla="*/ 178 w 552"/>
                <a:gd name="T19" fmla="*/ 960 h 1041"/>
                <a:gd name="T20" fmla="*/ 523 w 552"/>
                <a:gd name="T21" fmla="*/ 265 h 1041"/>
                <a:gd name="T22" fmla="*/ 495 w 552"/>
                <a:gd name="T23" fmla="*/ 179 h 1041"/>
                <a:gd name="T24" fmla="*/ 481 w 552"/>
                <a:gd name="T25" fmla="*/ 153 h 1041"/>
                <a:gd name="T26" fmla="*/ 450 w 552"/>
                <a:gd name="T27" fmla="*/ 144 h 1041"/>
                <a:gd name="T28" fmla="*/ 448 w 552"/>
                <a:gd name="T29" fmla="*/ 125 h 1041"/>
                <a:gd name="T30" fmla="*/ 448 w 552"/>
                <a:gd name="T31" fmla="*/ 99 h 1041"/>
                <a:gd name="T32" fmla="*/ 433 w 552"/>
                <a:gd name="T33" fmla="*/ 99 h 1041"/>
                <a:gd name="T34" fmla="*/ 438 w 552"/>
                <a:gd name="T35" fmla="*/ 54 h 1041"/>
                <a:gd name="T36" fmla="*/ 422 w 552"/>
                <a:gd name="T37" fmla="*/ 47 h 1041"/>
                <a:gd name="T38" fmla="*/ 400 w 552"/>
                <a:gd name="T39" fmla="*/ 61 h 1041"/>
                <a:gd name="T40" fmla="*/ 388 w 552"/>
                <a:gd name="T41" fmla="*/ 33 h 1041"/>
                <a:gd name="T42" fmla="*/ 348 w 552"/>
                <a:gd name="T43" fmla="*/ 33 h 1041"/>
                <a:gd name="T44" fmla="*/ 336 w 552"/>
                <a:gd name="T45" fmla="*/ 9 h 1041"/>
                <a:gd name="T46" fmla="*/ 301 w 552"/>
                <a:gd name="T47" fmla="*/ 52 h 1041"/>
                <a:gd name="T48" fmla="*/ 237 w 552"/>
                <a:gd name="T49" fmla="*/ 113 h 1041"/>
                <a:gd name="T50" fmla="*/ 175 w 552"/>
                <a:gd name="T51" fmla="*/ 168 h 1041"/>
                <a:gd name="T52" fmla="*/ 24 w 552"/>
                <a:gd name="T53" fmla="*/ 184 h 1041"/>
                <a:gd name="T54" fmla="*/ 12 w 552"/>
                <a:gd name="T55" fmla="*/ 187 h 1041"/>
                <a:gd name="T56" fmla="*/ 22 w 552"/>
                <a:gd name="T57" fmla="*/ 284 h 1041"/>
                <a:gd name="T58" fmla="*/ 17 w 552"/>
                <a:gd name="T59" fmla="*/ 328 h 1041"/>
                <a:gd name="T60" fmla="*/ 71 w 552"/>
                <a:gd name="T61" fmla="*/ 354 h 1041"/>
                <a:gd name="T62" fmla="*/ 128 w 552"/>
                <a:gd name="T63" fmla="*/ 442 h 1041"/>
                <a:gd name="T64" fmla="*/ 123 w 552"/>
                <a:gd name="T65" fmla="*/ 546 h 1041"/>
                <a:gd name="T66" fmla="*/ 116 w 552"/>
                <a:gd name="T67" fmla="*/ 598 h 1041"/>
                <a:gd name="T68" fmla="*/ 133 w 552"/>
                <a:gd name="T69" fmla="*/ 617 h 1041"/>
                <a:gd name="T70" fmla="*/ 171 w 552"/>
                <a:gd name="T71" fmla="*/ 622 h 1041"/>
                <a:gd name="T72" fmla="*/ 168 w 552"/>
                <a:gd name="T73" fmla="*/ 662 h 1041"/>
                <a:gd name="T74" fmla="*/ 138 w 552"/>
                <a:gd name="T75" fmla="*/ 672 h 1041"/>
                <a:gd name="T76" fmla="*/ 142 w 552"/>
                <a:gd name="T77" fmla="*/ 776 h 1041"/>
                <a:gd name="T78" fmla="*/ 147 w 552"/>
                <a:gd name="T79" fmla="*/ 849 h 1041"/>
                <a:gd name="T80" fmla="*/ 147 w 552"/>
                <a:gd name="T81" fmla="*/ 915 h 1041"/>
                <a:gd name="T82" fmla="*/ 171 w 552"/>
                <a:gd name="T83" fmla="*/ 939 h 1041"/>
                <a:gd name="T84" fmla="*/ 204 w 552"/>
                <a:gd name="T85" fmla="*/ 963 h 1041"/>
                <a:gd name="T86" fmla="*/ 239 w 552"/>
                <a:gd name="T87" fmla="*/ 1041 h 1041"/>
                <a:gd name="T88" fmla="*/ 303 w 552"/>
                <a:gd name="T89" fmla="*/ 1026 h 1041"/>
                <a:gd name="T90" fmla="*/ 358 w 552"/>
                <a:gd name="T91" fmla="*/ 972 h 1041"/>
                <a:gd name="T92" fmla="*/ 367 w 552"/>
                <a:gd name="T93" fmla="*/ 880 h 1041"/>
                <a:gd name="T94" fmla="*/ 343 w 552"/>
                <a:gd name="T95" fmla="*/ 861 h 1041"/>
                <a:gd name="T96" fmla="*/ 403 w 552"/>
                <a:gd name="T97" fmla="*/ 877 h 1041"/>
                <a:gd name="T98" fmla="*/ 464 w 552"/>
                <a:gd name="T99" fmla="*/ 882 h 1041"/>
                <a:gd name="T100" fmla="*/ 511 w 552"/>
                <a:gd name="T101" fmla="*/ 903 h 1041"/>
                <a:gd name="T102" fmla="*/ 528 w 552"/>
                <a:gd name="T103" fmla="*/ 866 h 1041"/>
                <a:gd name="T104" fmla="*/ 535 w 552"/>
                <a:gd name="T105" fmla="*/ 780 h 1041"/>
                <a:gd name="T106" fmla="*/ 540 w 552"/>
                <a:gd name="T107" fmla="*/ 645 h 1041"/>
                <a:gd name="T108" fmla="*/ 535 w 552"/>
                <a:gd name="T109" fmla="*/ 579 h 1041"/>
                <a:gd name="T110" fmla="*/ 540 w 552"/>
                <a:gd name="T111" fmla="*/ 546 h 1041"/>
                <a:gd name="T112" fmla="*/ 504 w 552"/>
                <a:gd name="T113" fmla="*/ 442 h 1041"/>
                <a:gd name="T114" fmla="*/ 537 w 552"/>
                <a:gd name="T115" fmla="*/ 3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2" h="1041">
                  <a:moveTo>
                    <a:pt x="393" y="16"/>
                  </a:moveTo>
                  <a:lnTo>
                    <a:pt x="393" y="16"/>
                  </a:lnTo>
                  <a:lnTo>
                    <a:pt x="393" y="16"/>
                  </a:lnTo>
                  <a:lnTo>
                    <a:pt x="381" y="21"/>
                  </a:lnTo>
                  <a:lnTo>
                    <a:pt x="377" y="21"/>
                  </a:lnTo>
                  <a:lnTo>
                    <a:pt x="374" y="19"/>
                  </a:lnTo>
                  <a:lnTo>
                    <a:pt x="374" y="14"/>
                  </a:lnTo>
                  <a:lnTo>
                    <a:pt x="374" y="11"/>
                  </a:lnTo>
                  <a:lnTo>
                    <a:pt x="377" y="11"/>
                  </a:lnTo>
                  <a:lnTo>
                    <a:pt x="379" y="9"/>
                  </a:lnTo>
                  <a:lnTo>
                    <a:pt x="381" y="7"/>
                  </a:lnTo>
                  <a:lnTo>
                    <a:pt x="381" y="2"/>
                  </a:lnTo>
                  <a:lnTo>
                    <a:pt x="381" y="2"/>
                  </a:lnTo>
                  <a:lnTo>
                    <a:pt x="384" y="0"/>
                  </a:lnTo>
                  <a:lnTo>
                    <a:pt x="386" y="0"/>
                  </a:lnTo>
                  <a:lnTo>
                    <a:pt x="388" y="0"/>
                  </a:lnTo>
                  <a:lnTo>
                    <a:pt x="391" y="2"/>
                  </a:lnTo>
                  <a:lnTo>
                    <a:pt x="391" y="4"/>
                  </a:lnTo>
                  <a:lnTo>
                    <a:pt x="391" y="9"/>
                  </a:lnTo>
                  <a:lnTo>
                    <a:pt x="391" y="11"/>
                  </a:lnTo>
                  <a:lnTo>
                    <a:pt x="393" y="14"/>
                  </a:lnTo>
                  <a:lnTo>
                    <a:pt x="393" y="16"/>
                  </a:lnTo>
                  <a:close/>
                  <a:moveTo>
                    <a:pt x="407" y="11"/>
                  </a:moveTo>
                  <a:lnTo>
                    <a:pt x="407" y="11"/>
                  </a:lnTo>
                  <a:lnTo>
                    <a:pt x="407" y="11"/>
                  </a:lnTo>
                  <a:lnTo>
                    <a:pt x="407" y="16"/>
                  </a:lnTo>
                  <a:lnTo>
                    <a:pt x="407" y="28"/>
                  </a:lnTo>
                  <a:lnTo>
                    <a:pt x="407" y="30"/>
                  </a:lnTo>
                  <a:lnTo>
                    <a:pt x="407" y="33"/>
                  </a:lnTo>
                  <a:lnTo>
                    <a:pt x="407" y="35"/>
                  </a:lnTo>
                  <a:lnTo>
                    <a:pt x="405" y="35"/>
                  </a:lnTo>
                  <a:lnTo>
                    <a:pt x="403" y="33"/>
                  </a:lnTo>
                  <a:lnTo>
                    <a:pt x="400" y="30"/>
                  </a:lnTo>
                  <a:lnTo>
                    <a:pt x="398" y="30"/>
                  </a:lnTo>
                  <a:lnTo>
                    <a:pt x="395" y="30"/>
                  </a:lnTo>
                  <a:lnTo>
                    <a:pt x="398" y="21"/>
                  </a:lnTo>
                  <a:lnTo>
                    <a:pt x="398" y="19"/>
                  </a:lnTo>
                  <a:lnTo>
                    <a:pt x="398" y="16"/>
                  </a:lnTo>
                  <a:lnTo>
                    <a:pt x="400" y="9"/>
                  </a:lnTo>
                  <a:lnTo>
                    <a:pt x="400" y="4"/>
                  </a:lnTo>
                  <a:lnTo>
                    <a:pt x="403" y="7"/>
                  </a:lnTo>
                  <a:lnTo>
                    <a:pt x="405" y="7"/>
                  </a:lnTo>
                  <a:lnTo>
                    <a:pt x="407" y="11"/>
                  </a:lnTo>
                  <a:close/>
                  <a:moveTo>
                    <a:pt x="116" y="927"/>
                  </a:moveTo>
                  <a:lnTo>
                    <a:pt x="116" y="927"/>
                  </a:lnTo>
                  <a:lnTo>
                    <a:pt x="121" y="944"/>
                  </a:lnTo>
                  <a:lnTo>
                    <a:pt x="119" y="951"/>
                  </a:lnTo>
                  <a:lnTo>
                    <a:pt x="114" y="955"/>
                  </a:lnTo>
                  <a:lnTo>
                    <a:pt x="107" y="955"/>
                  </a:lnTo>
                  <a:lnTo>
                    <a:pt x="102" y="953"/>
                  </a:lnTo>
                  <a:lnTo>
                    <a:pt x="102" y="948"/>
                  </a:lnTo>
                  <a:lnTo>
                    <a:pt x="102" y="946"/>
                  </a:lnTo>
                  <a:lnTo>
                    <a:pt x="95" y="937"/>
                  </a:lnTo>
                  <a:lnTo>
                    <a:pt x="90" y="932"/>
                  </a:lnTo>
                  <a:lnTo>
                    <a:pt x="93" y="925"/>
                  </a:lnTo>
                  <a:lnTo>
                    <a:pt x="97" y="922"/>
                  </a:lnTo>
                  <a:lnTo>
                    <a:pt x="112" y="918"/>
                  </a:lnTo>
                  <a:lnTo>
                    <a:pt x="116" y="915"/>
                  </a:lnTo>
                  <a:lnTo>
                    <a:pt x="116" y="927"/>
                  </a:lnTo>
                  <a:close/>
                  <a:moveTo>
                    <a:pt x="31" y="120"/>
                  </a:moveTo>
                  <a:lnTo>
                    <a:pt x="31" y="120"/>
                  </a:lnTo>
                  <a:lnTo>
                    <a:pt x="31" y="116"/>
                  </a:lnTo>
                  <a:lnTo>
                    <a:pt x="31" y="108"/>
                  </a:lnTo>
                  <a:lnTo>
                    <a:pt x="31" y="104"/>
                  </a:lnTo>
                  <a:lnTo>
                    <a:pt x="34" y="104"/>
                  </a:lnTo>
                  <a:lnTo>
                    <a:pt x="38" y="104"/>
                  </a:lnTo>
                  <a:lnTo>
                    <a:pt x="41" y="101"/>
                  </a:lnTo>
                  <a:lnTo>
                    <a:pt x="41" y="101"/>
                  </a:lnTo>
                  <a:lnTo>
                    <a:pt x="41" y="99"/>
                  </a:lnTo>
                  <a:lnTo>
                    <a:pt x="45" y="94"/>
                  </a:lnTo>
                  <a:lnTo>
                    <a:pt x="45" y="99"/>
                  </a:lnTo>
                  <a:lnTo>
                    <a:pt x="48" y="101"/>
                  </a:lnTo>
                  <a:lnTo>
                    <a:pt x="48" y="104"/>
                  </a:lnTo>
                  <a:lnTo>
                    <a:pt x="52" y="106"/>
                  </a:lnTo>
                  <a:lnTo>
                    <a:pt x="52" y="111"/>
                  </a:lnTo>
                  <a:lnTo>
                    <a:pt x="52" y="116"/>
                  </a:lnTo>
                  <a:lnTo>
                    <a:pt x="50" y="120"/>
                  </a:lnTo>
                  <a:lnTo>
                    <a:pt x="31" y="125"/>
                  </a:lnTo>
                  <a:lnTo>
                    <a:pt x="24" y="132"/>
                  </a:lnTo>
                  <a:lnTo>
                    <a:pt x="26" y="144"/>
                  </a:lnTo>
                  <a:lnTo>
                    <a:pt x="26" y="153"/>
                  </a:lnTo>
                  <a:lnTo>
                    <a:pt x="15" y="153"/>
                  </a:lnTo>
                  <a:lnTo>
                    <a:pt x="17" y="149"/>
                  </a:lnTo>
                  <a:lnTo>
                    <a:pt x="17" y="146"/>
                  </a:lnTo>
                  <a:lnTo>
                    <a:pt x="17" y="142"/>
                  </a:lnTo>
                  <a:lnTo>
                    <a:pt x="17" y="137"/>
                  </a:lnTo>
                  <a:lnTo>
                    <a:pt x="17" y="134"/>
                  </a:lnTo>
                  <a:lnTo>
                    <a:pt x="22" y="130"/>
                  </a:lnTo>
                  <a:lnTo>
                    <a:pt x="26" y="123"/>
                  </a:lnTo>
                  <a:lnTo>
                    <a:pt x="31" y="120"/>
                  </a:lnTo>
                  <a:close/>
                  <a:moveTo>
                    <a:pt x="178" y="960"/>
                  </a:moveTo>
                  <a:lnTo>
                    <a:pt x="178" y="960"/>
                  </a:lnTo>
                  <a:lnTo>
                    <a:pt x="180" y="960"/>
                  </a:lnTo>
                  <a:lnTo>
                    <a:pt x="173" y="967"/>
                  </a:lnTo>
                  <a:lnTo>
                    <a:pt x="173" y="970"/>
                  </a:lnTo>
                  <a:lnTo>
                    <a:pt x="173" y="972"/>
                  </a:lnTo>
                  <a:lnTo>
                    <a:pt x="171" y="979"/>
                  </a:lnTo>
                  <a:lnTo>
                    <a:pt x="171" y="993"/>
                  </a:lnTo>
                  <a:lnTo>
                    <a:pt x="168" y="1005"/>
                  </a:lnTo>
                  <a:lnTo>
                    <a:pt x="166" y="1007"/>
                  </a:lnTo>
                  <a:lnTo>
                    <a:pt x="164" y="1007"/>
                  </a:lnTo>
                  <a:lnTo>
                    <a:pt x="159" y="1007"/>
                  </a:lnTo>
                  <a:lnTo>
                    <a:pt x="159" y="1007"/>
                  </a:lnTo>
                  <a:lnTo>
                    <a:pt x="157" y="1003"/>
                  </a:lnTo>
                  <a:lnTo>
                    <a:pt x="157" y="1000"/>
                  </a:lnTo>
                  <a:lnTo>
                    <a:pt x="142" y="981"/>
                  </a:lnTo>
                  <a:lnTo>
                    <a:pt x="135" y="967"/>
                  </a:lnTo>
                  <a:lnTo>
                    <a:pt x="135" y="958"/>
                  </a:lnTo>
                  <a:lnTo>
                    <a:pt x="135" y="955"/>
                  </a:lnTo>
                  <a:lnTo>
                    <a:pt x="133" y="955"/>
                  </a:lnTo>
                  <a:lnTo>
                    <a:pt x="133" y="953"/>
                  </a:lnTo>
                  <a:lnTo>
                    <a:pt x="138" y="944"/>
                  </a:lnTo>
                  <a:lnTo>
                    <a:pt x="145" y="948"/>
                  </a:lnTo>
                  <a:lnTo>
                    <a:pt x="157" y="946"/>
                  </a:lnTo>
                  <a:lnTo>
                    <a:pt x="166" y="948"/>
                  </a:lnTo>
                  <a:lnTo>
                    <a:pt x="171" y="960"/>
                  </a:lnTo>
                  <a:lnTo>
                    <a:pt x="171" y="963"/>
                  </a:lnTo>
                  <a:lnTo>
                    <a:pt x="173" y="963"/>
                  </a:lnTo>
                  <a:lnTo>
                    <a:pt x="175" y="963"/>
                  </a:lnTo>
                  <a:lnTo>
                    <a:pt x="178" y="960"/>
                  </a:lnTo>
                  <a:lnTo>
                    <a:pt x="178" y="960"/>
                  </a:lnTo>
                  <a:lnTo>
                    <a:pt x="178" y="960"/>
                  </a:lnTo>
                  <a:close/>
                  <a:moveTo>
                    <a:pt x="549" y="291"/>
                  </a:moveTo>
                  <a:lnTo>
                    <a:pt x="549" y="291"/>
                  </a:lnTo>
                  <a:lnTo>
                    <a:pt x="537" y="284"/>
                  </a:lnTo>
                  <a:lnTo>
                    <a:pt x="537" y="279"/>
                  </a:lnTo>
                  <a:lnTo>
                    <a:pt x="535" y="274"/>
                  </a:lnTo>
                  <a:lnTo>
                    <a:pt x="535" y="272"/>
                  </a:lnTo>
                  <a:lnTo>
                    <a:pt x="530" y="272"/>
                  </a:lnTo>
                  <a:lnTo>
                    <a:pt x="528" y="272"/>
                  </a:lnTo>
                  <a:lnTo>
                    <a:pt x="526" y="267"/>
                  </a:lnTo>
                  <a:lnTo>
                    <a:pt x="523" y="265"/>
                  </a:lnTo>
                  <a:lnTo>
                    <a:pt x="519" y="239"/>
                  </a:lnTo>
                  <a:lnTo>
                    <a:pt x="519" y="231"/>
                  </a:lnTo>
                  <a:lnTo>
                    <a:pt x="507" y="215"/>
                  </a:lnTo>
                  <a:lnTo>
                    <a:pt x="504" y="205"/>
                  </a:lnTo>
                  <a:lnTo>
                    <a:pt x="500" y="201"/>
                  </a:lnTo>
                  <a:lnTo>
                    <a:pt x="490" y="189"/>
                  </a:lnTo>
                  <a:lnTo>
                    <a:pt x="488" y="184"/>
                  </a:lnTo>
                  <a:lnTo>
                    <a:pt x="488" y="189"/>
                  </a:lnTo>
                  <a:lnTo>
                    <a:pt x="483" y="184"/>
                  </a:lnTo>
                  <a:lnTo>
                    <a:pt x="485" y="182"/>
                  </a:lnTo>
                  <a:lnTo>
                    <a:pt x="488" y="179"/>
                  </a:lnTo>
                  <a:lnTo>
                    <a:pt x="495" y="179"/>
                  </a:lnTo>
                  <a:lnTo>
                    <a:pt x="492" y="177"/>
                  </a:lnTo>
                  <a:lnTo>
                    <a:pt x="490" y="172"/>
                  </a:lnTo>
                  <a:lnTo>
                    <a:pt x="492" y="168"/>
                  </a:lnTo>
                  <a:lnTo>
                    <a:pt x="502" y="163"/>
                  </a:lnTo>
                  <a:lnTo>
                    <a:pt x="500" y="163"/>
                  </a:lnTo>
                  <a:lnTo>
                    <a:pt x="495" y="163"/>
                  </a:lnTo>
                  <a:lnTo>
                    <a:pt x="492" y="160"/>
                  </a:lnTo>
                  <a:lnTo>
                    <a:pt x="490" y="156"/>
                  </a:lnTo>
                  <a:lnTo>
                    <a:pt x="485" y="160"/>
                  </a:lnTo>
                  <a:lnTo>
                    <a:pt x="483" y="160"/>
                  </a:lnTo>
                  <a:lnTo>
                    <a:pt x="481" y="158"/>
                  </a:lnTo>
                  <a:lnTo>
                    <a:pt x="481" y="153"/>
                  </a:lnTo>
                  <a:lnTo>
                    <a:pt x="478" y="151"/>
                  </a:lnTo>
                  <a:lnTo>
                    <a:pt x="466" y="146"/>
                  </a:lnTo>
                  <a:lnTo>
                    <a:pt x="466" y="144"/>
                  </a:lnTo>
                  <a:lnTo>
                    <a:pt x="469" y="144"/>
                  </a:lnTo>
                  <a:lnTo>
                    <a:pt x="471" y="142"/>
                  </a:lnTo>
                  <a:lnTo>
                    <a:pt x="471" y="139"/>
                  </a:lnTo>
                  <a:lnTo>
                    <a:pt x="474" y="134"/>
                  </a:lnTo>
                  <a:lnTo>
                    <a:pt x="466" y="134"/>
                  </a:lnTo>
                  <a:lnTo>
                    <a:pt x="462" y="137"/>
                  </a:lnTo>
                  <a:lnTo>
                    <a:pt x="459" y="142"/>
                  </a:lnTo>
                  <a:lnTo>
                    <a:pt x="452" y="144"/>
                  </a:lnTo>
                  <a:lnTo>
                    <a:pt x="450" y="144"/>
                  </a:lnTo>
                  <a:lnTo>
                    <a:pt x="445" y="139"/>
                  </a:lnTo>
                  <a:lnTo>
                    <a:pt x="440" y="139"/>
                  </a:lnTo>
                  <a:lnTo>
                    <a:pt x="438" y="139"/>
                  </a:lnTo>
                  <a:lnTo>
                    <a:pt x="436" y="142"/>
                  </a:lnTo>
                  <a:lnTo>
                    <a:pt x="433" y="142"/>
                  </a:lnTo>
                  <a:lnTo>
                    <a:pt x="429" y="137"/>
                  </a:lnTo>
                  <a:lnTo>
                    <a:pt x="431" y="137"/>
                  </a:lnTo>
                  <a:lnTo>
                    <a:pt x="431" y="137"/>
                  </a:lnTo>
                  <a:lnTo>
                    <a:pt x="431" y="134"/>
                  </a:lnTo>
                  <a:lnTo>
                    <a:pt x="445" y="134"/>
                  </a:lnTo>
                  <a:lnTo>
                    <a:pt x="450" y="132"/>
                  </a:lnTo>
                  <a:lnTo>
                    <a:pt x="448" y="125"/>
                  </a:lnTo>
                  <a:lnTo>
                    <a:pt x="452" y="120"/>
                  </a:lnTo>
                  <a:lnTo>
                    <a:pt x="452" y="111"/>
                  </a:lnTo>
                  <a:lnTo>
                    <a:pt x="452" y="106"/>
                  </a:lnTo>
                  <a:lnTo>
                    <a:pt x="457" y="101"/>
                  </a:lnTo>
                  <a:lnTo>
                    <a:pt x="462" y="104"/>
                  </a:lnTo>
                  <a:lnTo>
                    <a:pt x="469" y="104"/>
                  </a:lnTo>
                  <a:lnTo>
                    <a:pt x="474" y="104"/>
                  </a:lnTo>
                  <a:lnTo>
                    <a:pt x="476" y="99"/>
                  </a:lnTo>
                  <a:lnTo>
                    <a:pt x="469" y="97"/>
                  </a:lnTo>
                  <a:lnTo>
                    <a:pt x="459" y="94"/>
                  </a:lnTo>
                  <a:lnTo>
                    <a:pt x="452" y="94"/>
                  </a:lnTo>
                  <a:lnTo>
                    <a:pt x="448" y="99"/>
                  </a:lnTo>
                  <a:lnTo>
                    <a:pt x="445" y="99"/>
                  </a:lnTo>
                  <a:lnTo>
                    <a:pt x="445" y="99"/>
                  </a:lnTo>
                  <a:lnTo>
                    <a:pt x="443" y="97"/>
                  </a:lnTo>
                  <a:lnTo>
                    <a:pt x="443" y="99"/>
                  </a:lnTo>
                  <a:lnTo>
                    <a:pt x="443" y="99"/>
                  </a:lnTo>
                  <a:lnTo>
                    <a:pt x="443" y="101"/>
                  </a:lnTo>
                  <a:lnTo>
                    <a:pt x="440" y="101"/>
                  </a:lnTo>
                  <a:lnTo>
                    <a:pt x="443" y="94"/>
                  </a:lnTo>
                  <a:lnTo>
                    <a:pt x="440" y="90"/>
                  </a:lnTo>
                  <a:lnTo>
                    <a:pt x="436" y="90"/>
                  </a:lnTo>
                  <a:lnTo>
                    <a:pt x="431" y="92"/>
                  </a:lnTo>
                  <a:lnTo>
                    <a:pt x="433" y="99"/>
                  </a:lnTo>
                  <a:lnTo>
                    <a:pt x="429" y="99"/>
                  </a:lnTo>
                  <a:lnTo>
                    <a:pt x="431" y="92"/>
                  </a:lnTo>
                  <a:lnTo>
                    <a:pt x="433" y="66"/>
                  </a:lnTo>
                  <a:lnTo>
                    <a:pt x="433" y="68"/>
                  </a:lnTo>
                  <a:lnTo>
                    <a:pt x="436" y="71"/>
                  </a:lnTo>
                  <a:lnTo>
                    <a:pt x="436" y="73"/>
                  </a:lnTo>
                  <a:lnTo>
                    <a:pt x="438" y="68"/>
                  </a:lnTo>
                  <a:lnTo>
                    <a:pt x="440" y="63"/>
                  </a:lnTo>
                  <a:lnTo>
                    <a:pt x="440" y="59"/>
                  </a:lnTo>
                  <a:lnTo>
                    <a:pt x="440" y="54"/>
                  </a:lnTo>
                  <a:lnTo>
                    <a:pt x="438" y="52"/>
                  </a:lnTo>
                  <a:lnTo>
                    <a:pt x="438" y="54"/>
                  </a:lnTo>
                  <a:lnTo>
                    <a:pt x="438" y="52"/>
                  </a:lnTo>
                  <a:lnTo>
                    <a:pt x="438" y="52"/>
                  </a:lnTo>
                  <a:lnTo>
                    <a:pt x="436" y="52"/>
                  </a:lnTo>
                  <a:lnTo>
                    <a:pt x="433" y="54"/>
                  </a:lnTo>
                  <a:lnTo>
                    <a:pt x="431" y="54"/>
                  </a:lnTo>
                  <a:lnTo>
                    <a:pt x="429" y="52"/>
                  </a:lnTo>
                  <a:lnTo>
                    <a:pt x="426" y="49"/>
                  </a:lnTo>
                  <a:lnTo>
                    <a:pt x="429" y="47"/>
                  </a:lnTo>
                  <a:lnTo>
                    <a:pt x="426" y="42"/>
                  </a:lnTo>
                  <a:lnTo>
                    <a:pt x="424" y="42"/>
                  </a:lnTo>
                  <a:lnTo>
                    <a:pt x="422" y="45"/>
                  </a:lnTo>
                  <a:lnTo>
                    <a:pt x="422" y="47"/>
                  </a:lnTo>
                  <a:lnTo>
                    <a:pt x="417" y="47"/>
                  </a:lnTo>
                  <a:lnTo>
                    <a:pt x="412" y="45"/>
                  </a:lnTo>
                  <a:lnTo>
                    <a:pt x="407" y="47"/>
                  </a:lnTo>
                  <a:lnTo>
                    <a:pt x="405" y="49"/>
                  </a:lnTo>
                  <a:lnTo>
                    <a:pt x="407" y="49"/>
                  </a:lnTo>
                  <a:lnTo>
                    <a:pt x="407" y="52"/>
                  </a:lnTo>
                  <a:lnTo>
                    <a:pt x="407" y="52"/>
                  </a:lnTo>
                  <a:lnTo>
                    <a:pt x="410" y="54"/>
                  </a:lnTo>
                  <a:lnTo>
                    <a:pt x="407" y="56"/>
                  </a:lnTo>
                  <a:lnTo>
                    <a:pt x="405" y="61"/>
                  </a:lnTo>
                  <a:lnTo>
                    <a:pt x="403" y="71"/>
                  </a:lnTo>
                  <a:lnTo>
                    <a:pt x="400" y="61"/>
                  </a:lnTo>
                  <a:lnTo>
                    <a:pt x="398" y="56"/>
                  </a:lnTo>
                  <a:lnTo>
                    <a:pt x="400" y="52"/>
                  </a:lnTo>
                  <a:lnTo>
                    <a:pt x="398" y="49"/>
                  </a:lnTo>
                  <a:lnTo>
                    <a:pt x="395" y="47"/>
                  </a:lnTo>
                  <a:lnTo>
                    <a:pt x="393" y="42"/>
                  </a:lnTo>
                  <a:lnTo>
                    <a:pt x="388" y="42"/>
                  </a:lnTo>
                  <a:lnTo>
                    <a:pt x="388" y="40"/>
                  </a:lnTo>
                  <a:lnTo>
                    <a:pt x="388" y="37"/>
                  </a:lnTo>
                  <a:lnTo>
                    <a:pt x="391" y="37"/>
                  </a:lnTo>
                  <a:lnTo>
                    <a:pt x="391" y="35"/>
                  </a:lnTo>
                  <a:lnTo>
                    <a:pt x="391" y="33"/>
                  </a:lnTo>
                  <a:lnTo>
                    <a:pt x="388" y="33"/>
                  </a:lnTo>
                  <a:lnTo>
                    <a:pt x="386" y="33"/>
                  </a:lnTo>
                  <a:lnTo>
                    <a:pt x="384" y="33"/>
                  </a:lnTo>
                  <a:lnTo>
                    <a:pt x="381" y="30"/>
                  </a:lnTo>
                  <a:lnTo>
                    <a:pt x="381" y="35"/>
                  </a:lnTo>
                  <a:lnTo>
                    <a:pt x="367" y="23"/>
                  </a:lnTo>
                  <a:lnTo>
                    <a:pt x="362" y="23"/>
                  </a:lnTo>
                  <a:lnTo>
                    <a:pt x="362" y="33"/>
                  </a:lnTo>
                  <a:lnTo>
                    <a:pt x="358" y="30"/>
                  </a:lnTo>
                  <a:lnTo>
                    <a:pt x="355" y="28"/>
                  </a:lnTo>
                  <a:lnTo>
                    <a:pt x="353" y="30"/>
                  </a:lnTo>
                  <a:lnTo>
                    <a:pt x="353" y="30"/>
                  </a:lnTo>
                  <a:lnTo>
                    <a:pt x="348" y="33"/>
                  </a:lnTo>
                  <a:lnTo>
                    <a:pt x="348" y="30"/>
                  </a:lnTo>
                  <a:lnTo>
                    <a:pt x="348" y="28"/>
                  </a:lnTo>
                  <a:lnTo>
                    <a:pt x="348" y="26"/>
                  </a:lnTo>
                  <a:lnTo>
                    <a:pt x="346" y="21"/>
                  </a:lnTo>
                  <a:lnTo>
                    <a:pt x="343" y="21"/>
                  </a:lnTo>
                  <a:lnTo>
                    <a:pt x="343" y="26"/>
                  </a:lnTo>
                  <a:lnTo>
                    <a:pt x="343" y="28"/>
                  </a:lnTo>
                  <a:lnTo>
                    <a:pt x="343" y="30"/>
                  </a:lnTo>
                  <a:lnTo>
                    <a:pt x="346" y="33"/>
                  </a:lnTo>
                  <a:lnTo>
                    <a:pt x="341" y="30"/>
                  </a:lnTo>
                  <a:lnTo>
                    <a:pt x="341" y="14"/>
                  </a:lnTo>
                  <a:lnTo>
                    <a:pt x="336" y="9"/>
                  </a:lnTo>
                  <a:lnTo>
                    <a:pt x="334" y="11"/>
                  </a:lnTo>
                  <a:lnTo>
                    <a:pt x="329" y="11"/>
                  </a:lnTo>
                  <a:lnTo>
                    <a:pt x="327" y="9"/>
                  </a:lnTo>
                  <a:lnTo>
                    <a:pt x="327" y="4"/>
                  </a:lnTo>
                  <a:lnTo>
                    <a:pt x="322" y="9"/>
                  </a:lnTo>
                  <a:lnTo>
                    <a:pt x="315" y="11"/>
                  </a:lnTo>
                  <a:lnTo>
                    <a:pt x="308" y="16"/>
                  </a:lnTo>
                  <a:lnTo>
                    <a:pt x="308" y="23"/>
                  </a:lnTo>
                  <a:lnTo>
                    <a:pt x="310" y="40"/>
                  </a:lnTo>
                  <a:lnTo>
                    <a:pt x="308" y="47"/>
                  </a:lnTo>
                  <a:lnTo>
                    <a:pt x="303" y="54"/>
                  </a:lnTo>
                  <a:lnTo>
                    <a:pt x="301" y="52"/>
                  </a:lnTo>
                  <a:lnTo>
                    <a:pt x="294" y="61"/>
                  </a:lnTo>
                  <a:lnTo>
                    <a:pt x="289" y="63"/>
                  </a:lnTo>
                  <a:lnTo>
                    <a:pt x="268" y="68"/>
                  </a:lnTo>
                  <a:lnTo>
                    <a:pt x="261" y="73"/>
                  </a:lnTo>
                  <a:lnTo>
                    <a:pt x="258" y="85"/>
                  </a:lnTo>
                  <a:lnTo>
                    <a:pt x="254" y="92"/>
                  </a:lnTo>
                  <a:lnTo>
                    <a:pt x="249" y="97"/>
                  </a:lnTo>
                  <a:lnTo>
                    <a:pt x="246" y="99"/>
                  </a:lnTo>
                  <a:lnTo>
                    <a:pt x="244" y="101"/>
                  </a:lnTo>
                  <a:lnTo>
                    <a:pt x="242" y="108"/>
                  </a:lnTo>
                  <a:lnTo>
                    <a:pt x="239" y="113"/>
                  </a:lnTo>
                  <a:lnTo>
                    <a:pt x="237" y="113"/>
                  </a:lnTo>
                  <a:lnTo>
                    <a:pt x="228" y="118"/>
                  </a:lnTo>
                  <a:lnTo>
                    <a:pt x="228" y="120"/>
                  </a:lnTo>
                  <a:lnTo>
                    <a:pt x="228" y="120"/>
                  </a:lnTo>
                  <a:lnTo>
                    <a:pt x="228" y="120"/>
                  </a:lnTo>
                  <a:lnTo>
                    <a:pt x="230" y="123"/>
                  </a:lnTo>
                  <a:lnTo>
                    <a:pt x="225" y="125"/>
                  </a:lnTo>
                  <a:lnTo>
                    <a:pt x="216" y="146"/>
                  </a:lnTo>
                  <a:lnTo>
                    <a:pt x="211" y="153"/>
                  </a:lnTo>
                  <a:lnTo>
                    <a:pt x="194" y="170"/>
                  </a:lnTo>
                  <a:lnTo>
                    <a:pt x="190" y="168"/>
                  </a:lnTo>
                  <a:lnTo>
                    <a:pt x="185" y="168"/>
                  </a:lnTo>
                  <a:lnTo>
                    <a:pt x="175" y="168"/>
                  </a:lnTo>
                  <a:lnTo>
                    <a:pt x="157" y="182"/>
                  </a:lnTo>
                  <a:lnTo>
                    <a:pt x="154" y="189"/>
                  </a:lnTo>
                  <a:lnTo>
                    <a:pt x="149" y="196"/>
                  </a:lnTo>
                  <a:lnTo>
                    <a:pt x="145" y="201"/>
                  </a:lnTo>
                  <a:lnTo>
                    <a:pt x="119" y="215"/>
                  </a:lnTo>
                  <a:lnTo>
                    <a:pt x="114" y="217"/>
                  </a:lnTo>
                  <a:lnTo>
                    <a:pt x="107" y="217"/>
                  </a:lnTo>
                  <a:lnTo>
                    <a:pt x="88" y="213"/>
                  </a:lnTo>
                  <a:lnTo>
                    <a:pt x="52" y="213"/>
                  </a:lnTo>
                  <a:lnTo>
                    <a:pt x="41" y="208"/>
                  </a:lnTo>
                  <a:lnTo>
                    <a:pt x="24" y="189"/>
                  </a:lnTo>
                  <a:lnTo>
                    <a:pt x="24" y="184"/>
                  </a:lnTo>
                  <a:lnTo>
                    <a:pt x="24" y="179"/>
                  </a:lnTo>
                  <a:lnTo>
                    <a:pt x="24" y="175"/>
                  </a:lnTo>
                  <a:lnTo>
                    <a:pt x="24" y="170"/>
                  </a:lnTo>
                  <a:lnTo>
                    <a:pt x="22" y="168"/>
                  </a:lnTo>
                  <a:lnTo>
                    <a:pt x="19" y="168"/>
                  </a:lnTo>
                  <a:lnTo>
                    <a:pt x="17" y="168"/>
                  </a:lnTo>
                  <a:lnTo>
                    <a:pt x="15" y="163"/>
                  </a:lnTo>
                  <a:lnTo>
                    <a:pt x="12" y="163"/>
                  </a:lnTo>
                  <a:lnTo>
                    <a:pt x="10" y="168"/>
                  </a:lnTo>
                  <a:lnTo>
                    <a:pt x="7" y="177"/>
                  </a:lnTo>
                  <a:lnTo>
                    <a:pt x="7" y="184"/>
                  </a:lnTo>
                  <a:lnTo>
                    <a:pt x="12" y="187"/>
                  </a:lnTo>
                  <a:lnTo>
                    <a:pt x="17" y="189"/>
                  </a:lnTo>
                  <a:lnTo>
                    <a:pt x="19" y="194"/>
                  </a:lnTo>
                  <a:lnTo>
                    <a:pt x="19" y="203"/>
                  </a:lnTo>
                  <a:lnTo>
                    <a:pt x="19" y="208"/>
                  </a:lnTo>
                  <a:lnTo>
                    <a:pt x="0" y="269"/>
                  </a:lnTo>
                  <a:lnTo>
                    <a:pt x="5" y="269"/>
                  </a:lnTo>
                  <a:lnTo>
                    <a:pt x="7" y="272"/>
                  </a:lnTo>
                  <a:lnTo>
                    <a:pt x="12" y="279"/>
                  </a:lnTo>
                  <a:lnTo>
                    <a:pt x="15" y="281"/>
                  </a:lnTo>
                  <a:lnTo>
                    <a:pt x="17" y="281"/>
                  </a:lnTo>
                  <a:lnTo>
                    <a:pt x="19" y="281"/>
                  </a:lnTo>
                  <a:lnTo>
                    <a:pt x="22" y="284"/>
                  </a:lnTo>
                  <a:lnTo>
                    <a:pt x="22" y="286"/>
                  </a:lnTo>
                  <a:lnTo>
                    <a:pt x="19" y="288"/>
                  </a:lnTo>
                  <a:lnTo>
                    <a:pt x="19" y="288"/>
                  </a:lnTo>
                  <a:lnTo>
                    <a:pt x="19" y="298"/>
                  </a:lnTo>
                  <a:lnTo>
                    <a:pt x="17" y="305"/>
                  </a:lnTo>
                  <a:lnTo>
                    <a:pt x="12" y="310"/>
                  </a:lnTo>
                  <a:lnTo>
                    <a:pt x="5" y="312"/>
                  </a:lnTo>
                  <a:lnTo>
                    <a:pt x="7" y="317"/>
                  </a:lnTo>
                  <a:lnTo>
                    <a:pt x="10" y="326"/>
                  </a:lnTo>
                  <a:lnTo>
                    <a:pt x="12" y="333"/>
                  </a:lnTo>
                  <a:lnTo>
                    <a:pt x="15" y="338"/>
                  </a:lnTo>
                  <a:lnTo>
                    <a:pt x="17" y="328"/>
                  </a:lnTo>
                  <a:lnTo>
                    <a:pt x="19" y="319"/>
                  </a:lnTo>
                  <a:lnTo>
                    <a:pt x="24" y="314"/>
                  </a:lnTo>
                  <a:lnTo>
                    <a:pt x="31" y="317"/>
                  </a:lnTo>
                  <a:lnTo>
                    <a:pt x="29" y="321"/>
                  </a:lnTo>
                  <a:lnTo>
                    <a:pt x="26" y="331"/>
                  </a:lnTo>
                  <a:lnTo>
                    <a:pt x="34" y="333"/>
                  </a:lnTo>
                  <a:lnTo>
                    <a:pt x="48" y="321"/>
                  </a:lnTo>
                  <a:lnTo>
                    <a:pt x="55" y="321"/>
                  </a:lnTo>
                  <a:lnTo>
                    <a:pt x="64" y="328"/>
                  </a:lnTo>
                  <a:lnTo>
                    <a:pt x="67" y="336"/>
                  </a:lnTo>
                  <a:lnTo>
                    <a:pt x="69" y="347"/>
                  </a:lnTo>
                  <a:lnTo>
                    <a:pt x="71" y="354"/>
                  </a:lnTo>
                  <a:lnTo>
                    <a:pt x="78" y="359"/>
                  </a:lnTo>
                  <a:lnTo>
                    <a:pt x="83" y="362"/>
                  </a:lnTo>
                  <a:lnTo>
                    <a:pt x="90" y="371"/>
                  </a:lnTo>
                  <a:lnTo>
                    <a:pt x="95" y="383"/>
                  </a:lnTo>
                  <a:lnTo>
                    <a:pt x="95" y="390"/>
                  </a:lnTo>
                  <a:lnTo>
                    <a:pt x="95" y="411"/>
                  </a:lnTo>
                  <a:lnTo>
                    <a:pt x="95" y="421"/>
                  </a:lnTo>
                  <a:lnTo>
                    <a:pt x="104" y="425"/>
                  </a:lnTo>
                  <a:lnTo>
                    <a:pt x="107" y="423"/>
                  </a:lnTo>
                  <a:lnTo>
                    <a:pt x="114" y="428"/>
                  </a:lnTo>
                  <a:lnTo>
                    <a:pt x="123" y="435"/>
                  </a:lnTo>
                  <a:lnTo>
                    <a:pt x="128" y="442"/>
                  </a:lnTo>
                  <a:lnTo>
                    <a:pt x="128" y="456"/>
                  </a:lnTo>
                  <a:lnTo>
                    <a:pt x="126" y="475"/>
                  </a:lnTo>
                  <a:lnTo>
                    <a:pt x="128" y="499"/>
                  </a:lnTo>
                  <a:lnTo>
                    <a:pt x="131" y="506"/>
                  </a:lnTo>
                  <a:lnTo>
                    <a:pt x="138" y="515"/>
                  </a:lnTo>
                  <a:lnTo>
                    <a:pt x="140" y="522"/>
                  </a:lnTo>
                  <a:lnTo>
                    <a:pt x="140" y="530"/>
                  </a:lnTo>
                  <a:lnTo>
                    <a:pt x="138" y="534"/>
                  </a:lnTo>
                  <a:lnTo>
                    <a:pt x="135" y="541"/>
                  </a:lnTo>
                  <a:lnTo>
                    <a:pt x="133" y="544"/>
                  </a:lnTo>
                  <a:lnTo>
                    <a:pt x="131" y="544"/>
                  </a:lnTo>
                  <a:lnTo>
                    <a:pt x="123" y="546"/>
                  </a:lnTo>
                  <a:lnTo>
                    <a:pt x="114" y="548"/>
                  </a:lnTo>
                  <a:lnTo>
                    <a:pt x="114" y="548"/>
                  </a:lnTo>
                  <a:lnTo>
                    <a:pt x="107" y="553"/>
                  </a:lnTo>
                  <a:lnTo>
                    <a:pt x="107" y="556"/>
                  </a:lnTo>
                  <a:lnTo>
                    <a:pt x="107" y="558"/>
                  </a:lnTo>
                  <a:lnTo>
                    <a:pt x="112" y="553"/>
                  </a:lnTo>
                  <a:lnTo>
                    <a:pt x="116" y="560"/>
                  </a:lnTo>
                  <a:lnTo>
                    <a:pt x="116" y="565"/>
                  </a:lnTo>
                  <a:lnTo>
                    <a:pt x="114" y="575"/>
                  </a:lnTo>
                  <a:lnTo>
                    <a:pt x="114" y="579"/>
                  </a:lnTo>
                  <a:lnTo>
                    <a:pt x="119" y="596"/>
                  </a:lnTo>
                  <a:lnTo>
                    <a:pt x="116" y="598"/>
                  </a:lnTo>
                  <a:lnTo>
                    <a:pt x="116" y="601"/>
                  </a:lnTo>
                  <a:lnTo>
                    <a:pt x="116" y="603"/>
                  </a:lnTo>
                  <a:lnTo>
                    <a:pt x="116" y="608"/>
                  </a:lnTo>
                  <a:lnTo>
                    <a:pt x="119" y="610"/>
                  </a:lnTo>
                  <a:lnTo>
                    <a:pt x="119" y="610"/>
                  </a:lnTo>
                  <a:lnTo>
                    <a:pt x="119" y="610"/>
                  </a:lnTo>
                  <a:lnTo>
                    <a:pt x="126" y="615"/>
                  </a:lnTo>
                  <a:lnTo>
                    <a:pt x="131" y="617"/>
                  </a:lnTo>
                  <a:lnTo>
                    <a:pt x="133" y="619"/>
                  </a:lnTo>
                  <a:lnTo>
                    <a:pt x="131" y="624"/>
                  </a:lnTo>
                  <a:lnTo>
                    <a:pt x="133" y="629"/>
                  </a:lnTo>
                  <a:lnTo>
                    <a:pt x="133" y="617"/>
                  </a:lnTo>
                  <a:lnTo>
                    <a:pt x="135" y="612"/>
                  </a:lnTo>
                  <a:lnTo>
                    <a:pt x="140" y="610"/>
                  </a:lnTo>
                  <a:lnTo>
                    <a:pt x="138" y="610"/>
                  </a:lnTo>
                  <a:lnTo>
                    <a:pt x="135" y="610"/>
                  </a:lnTo>
                  <a:lnTo>
                    <a:pt x="133" y="610"/>
                  </a:lnTo>
                  <a:lnTo>
                    <a:pt x="133" y="612"/>
                  </a:lnTo>
                  <a:lnTo>
                    <a:pt x="131" y="610"/>
                  </a:lnTo>
                  <a:lnTo>
                    <a:pt x="138" y="603"/>
                  </a:lnTo>
                  <a:lnTo>
                    <a:pt x="149" y="603"/>
                  </a:lnTo>
                  <a:lnTo>
                    <a:pt x="159" y="608"/>
                  </a:lnTo>
                  <a:lnTo>
                    <a:pt x="166" y="615"/>
                  </a:lnTo>
                  <a:lnTo>
                    <a:pt x="171" y="622"/>
                  </a:lnTo>
                  <a:lnTo>
                    <a:pt x="171" y="627"/>
                  </a:lnTo>
                  <a:lnTo>
                    <a:pt x="171" y="641"/>
                  </a:lnTo>
                  <a:lnTo>
                    <a:pt x="171" y="645"/>
                  </a:lnTo>
                  <a:lnTo>
                    <a:pt x="168" y="655"/>
                  </a:lnTo>
                  <a:lnTo>
                    <a:pt x="166" y="662"/>
                  </a:lnTo>
                  <a:lnTo>
                    <a:pt x="164" y="667"/>
                  </a:lnTo>
                  <a:lnTo>
                    <a:pt x="164" y="664"/>
                  </a:lnTo>
                  <a:lnTo>
                    <a:pt x="166" y="662"/>
                  </a:lnTo>
                  <a:lnTo>
                    <a:pt x="168" y="660"/>
                  </a:lnTo>
                  <a:lnTo>
                    <a:pt x="168" y="657"/>
                  </a:lnTo>
                  <a:lnTo>
                    <a:pt x="171" y="657"/>
                  </a:lnTo>
                  <a:lnTo>
                    <a:pt x="168" y="662"/>
                  </a:lnTo>
                  <a:lnTo>
                    <a:pt x="164" y="669"/>
                  </a:lnTo>
                  <a:lnTo>
                    <a:pt x="159" y="676"/>
                  </a:lnTo>
                  <a:lnTo>
                    <a:pt x="159" y="683"/>
                  </a:lnTo>
                  <a:lnTo>
                    <a:pt x="164" y="686"/>
                  </a:lnTo>
                  <a:lnTo>
                    <a:pt x="180" y="690"/>
                  </a:lnTo>
                  <a:lnTo>
                    <a:pt x="171" y="693"/>
                  </a:lnTo>
                  <a:lnTo>
                    <a:pt x="164" y="690"/>
                  </a:lnTo>
                  <a:lnTo>
                    <a:pt x="159" y="686"/>
                  </a:lnTo>
                  <a:lnTo>
                    <a:pt x="147" y="672"/>
                  </a:lnTo>
                  <a:lnTo>
                    <a:pt x="145" y="669"/>
                  </a:lnTo>
                  <a:lnTo>
                    <a:pt x="140" y="669"/>
                  </a:lnTo>
                  <a:lnTo>
                    <a:pt x="138" y="672"/>
                  </a:lnTo>
                  <a:lnTo>
                    <a:pt x="140" y="681"/>
                  </a:lnTo>
                  <a:lnTo>
                    <a:pt x="140" y="686"/>
                  </a:lnTo>
                  <a:lnTo>
                    <a:pt x="140" y="688"/>
                  </a:lnTo>
                  <a:lnTo>
                    <a:pt x="142" y="693"/>
                  </a:lnTo>
                  <a:lnTo>
                    <a:pt x="145" y="712"/>
                  </a:lnTo>
                  <a:lnTo>
                    <a:pt x="149" y="728"/>
                  </a:lnTo>
                  <a:lnTo>
                    <a:pt x="152" y="738"/>
                  </a:lnTo>
                  <a:lnTo>
                    <a:pt x="149" y="742"/>
                  </a:lnTo>
                  <a:lnTo>
                    <a:pt x="152" y="747"/>
                  </a:lnTo>
                  <a:lnTo>
                    <a:pt x="149" y="754"/>
                  </a:lnTo>
                  <a:lnTo>
                    <a:pt x="145" y="769"/>
                  </a:lnTo>
                  <a:lnTo>
                    <a:pt x="142" y="776"/>
                  </a:lnTo>
                  <a:lnTo>
                    <a:pt x="133" y="790"/>
                  </a:lnTo>
                  <a:lnTo>
                    <a:pt x="131" y="795"/>
                  </a:lnTo>
                  <a:lnTo>
                    <a:pt x="131" y="797"/>
                  </a:lnTo>
                  <a:lnTo>
                    <a:pt x="133" y="797"/>
                  </a:lnTo>
                  <a:lnTo>
                    <a:pt x="138" y="809"/>
                  </a:lnTo>
                  <a:lnTo>
                    <a:pt x="140" y="811"/>
                  </a:lnTo>
                  <a:lnTo>
                    <a:pt x="138" y="818"/>
                  </a:lnTo>
                  <a:lnTo>
                    <a:pt x="138" y="821"/>
                  </a:lnTo>
                  <a:lnTo>
                    <a:pt x="133" y="830"/>
                  </a:lnTo>
                  <a:lnTo>
                    <a:pt x="131" y="832"/>
                  </a:lnTo>
                  <a:lnTo>
                    <a:pt x="135" y="842"/>
                  </a:lnTo>
                  <a:lnTo>
                    <a:pt x="147" y="849"/>
                  </a:lnTo>
                  <a:lnTo>
                    <a:pt x="147" y="856"/>
                  </a:lnTo>
                  <a:lnTo>
                    <a:pt x="154" y="863"/>
                  </a:lnTo>
                  <a:lnTo>
                    <a:pt x="152" y="873"/>
                  </a:lnTo>
                  <a:lnTo>
                    <a:pt x="138" y="894"/>
                  </a:lnTo>
                  <a:lnTo>
                    <a:pt x="135" y="896"/>
                  </a:lnTo>
                  <a:lnTo>
                    <a:pt x="138" y="899"/>
                  </a:lnTo>
                  <a:lnTo>
                    <a:pt x="140" y="906"/>
                  </a:lnTo>
                  <a:lnTo>
                    <a:pt x="142" y="906"/>
                  </a:lnTo>
                  <a:lnTo>
                    <a:pt x="145" y="906"/>
                  </a:lnTo>
                  <a:lnTo>
                    <a:pt x="147" y="908"/>
                  </a:lnTo>
                  <a:lnTo>
                    <a:pt x="147" y="913"/>
                  </a:lnTo>
                  <a:lnTo>
                    <a:pt x="147" y="915"/>
                  </a:lnTo>
                  <a:lnTo>
                    <a:pt x="149" y="918"/>
                  </a:lnTo>
                  <a:lnTo>
                    <a:pt x="152" y="920"/>
                  </a:lnTo>
                  <a:lnTo>
                    <a:pt x="154" y="922"/>
                  </a:lnTo>
                  <a:lnTo>
                    <a:pt x="152" y="918"/>
                  </a:lnTo>
                  <a:lnTo>
                    <a:pt x="154" y="918"/>
                  </a:lnTo>
                  <a:lnTo>
                    <a:pt x="157" y="918"/>
                  </a:lnTo>
                  <a:lnTo>
                    <a:pt x="159" y="922"/>
                  </a:lnTo>
                  <a:lnTo>
                    <a:pt x="161" y="927"/>
                  </a:lnTo>
                  <a:lnTo>
                    <a:pt x="161" y="937"/>
                  </a:lnTo>
                  <a:lnTo>
                    <a:pt x="164" y="941"/>
                  </a:lnTo>
                  <a:lnTo>
                    <a:pt x="168" y="939"/>
                  </a:lnTo>
                  <a:lnTo>
                    <a:pt x="171" y="939"/>
                  </a:lnTo>
                  <a:lnTo>
                    <a:pt x="173" y="944"/>
                  </a:lnTo>
                  <a:lnTo>
                    <a:pt x="175" y="951"/>
                  </a:lnTo>
                  <a:lnTo>
                    <a:pt x="178" y="953"/>
                  </a:lnTo>
                  <a:lnTo>
                    <a:pt x="178" y="955"/>
                  </a:lnTo>
                  <a:lnTo>
                    <a:pt x="185" y="951"/>
                  </a:lnTo>
                  <a:lnTo>
                    <a:pt x="190" y="953"/>
                  </a:lnTo>
                  <a:lnTo>
                    <a:pt x="187" y="960"/>
                  </a:lnTo>
                  <a:lnTo>
                    <a:pt x="187" y="963"/>
                  </a:lnTo>
                  <a:lnTo>
                    <a:pt x="192" y="963"/>
                  </a:lnTo>
                  <a:lnTo>
                    <a:pt x="199" y="965"/>
                  </a:lnTo>
                  <a:lnTo>
                    <a:pt x="201" y="963"/>
                  </a:lnTo>
                  <a:lnTo>
                    <a:pt x="204" y="963"/>
                  </a:lnTo>
                  <a:lnTo>
                    <a:pt x="211" y="981"/>
                  </a:lnTo>
                  <a:lnTo>
                    <a:pt x="216" y="1003"/>
                  </a:lnTo>
                  <a:lnTo>
                    <a:pt x="223" y="1000"/>
                  </a:lnTo>
                  <a:lnTo>
                    <a:pt x="228" y="1007"/>
                  </a:lnTo>
                  <a:lnTo>
                    <a:pt x="228" y="1017"/>
                  </a:lnTo>
                  <a:lnTo>
                    <a:pt x="223" y="1026"/>
                  </a:lnTo>
                  <a:lnTo>
                    <a:pt x="225" y="1029"/>
                  </a:lnTo>
                  <a:lnTo>
                    <a:pt x="230" y="1029"/>
                  </a:lnTo>
                  <a:lnTo>
                    <a:pt x="235" y="1029"/>
                  </a:lnTo>
                  <a:lnTo>
                    <a:pt x="239" y="1031"/>
                  </a:lnTo>
                  <a:lnTo>
                    <a:pt x="237" y="1038"/>
                  </a:lnTo>
                  <a:lnTo>
                    <a:pt x="239" y="1041"/>
                  </a:lnTo>
                  <a:lnTo>
                    <a:pt x="244" y="1038"/>
                  </a:lnTo>
                  <a:lnTo>
                    <a:pt x="242" y="1029"/>
                  </a:lnTo>
                  <a:lnTo>
                    <a:pt x="246" y="1022"/>
                  </a:lnTo>
                  <a:lnTo>
                    <a:pt x="254" y="1015"/>
                  </a:lnTo>
                  <a:lnTo>
                    <a:pt x="261" y="1010"/>
                  </a:lnTo>
                  <a:lnTo>
                    <a:pt x="268" y="1010"/>
                  </a:lnTo>
                  <a:lnTo>
                    <a:pt x="277" y="1012"/>
                  </a:lnTo>
                  <a:lnTo>
                    <a:pt x="287" y="1019"/>
                  </a:lnTo>
                  <a:lnTo>
                    <a:pt x="291" y="1026"/>
                  </a:lnTo>
                  <a:lnTo>
                    <a:pt x="291" y="1017"/>
                  </a:lnTo>
                  <a:lnTo>
                    <a:pt x="298" y="1024"/>
                  </a:lnTo>
                  <a:lnTo>
                    <a:pt x="303" y="1026"/>
                  </a:lnTo>
                  <a:lnTo>
                    <a:pt x="308" y="1029"/>
                  </a:lnTo>
                  <a:lnTo>
                    <a:pt x="310" y="1026"/>
                  </a:lnTo>
                  <a:lnTo>
                    <a:pt x="313" y="1019"/>
                  </a:lnTo>
                  <a:lnTo>
                    <a:pt x="315" y="1019"/>
                  </a:lnTo>
                  <a:lnTo>
                    <a:pt x="320" y="1017"/>
                  </a:lnTo>
                  <a:lnTo>
                    <a:pt x="320" y="1017"/>
                  </a:lnTo>
                  <a:lnTo>
                    <a:pt x="351" y="979"/>
                  </a:lnTo>
                  <a:lnTo>
                    <a:pt x="353" y="972"/>
                  </a:lnTo>
                  <a:lnTo>
                    <a:pt x="355" y="974"/>
                  </a:lnTo>
                  <a:lnTo>
                    <a:pt x="358" y="974"/>
                  </a:lnTo>
                  <a:lnTo>
                    <a:pt x="360" y="972"/>
                  </a:lnTo>
                  <a:lnTo>
                    <a:pt x="358" y="972"/>
                  </a:lnTo>
                  <a:lnTo>
                    <a:pt x="360" y="958"/>
                  </a:lnTo>
                  <a:lnTo>
                    <a:pt x="365" y="948"/>
                  </a:lnTo>
                  <a:lnTo>
                    <a:pt x="362" y="946"/>
                  </a:lnTo>
                  <a:lnTo>
                    <a:pt x="360" y="944"/>
                  </a:lnTo>
                  <a:lnTo>
                    <a:pt x="360" y="941"/>
                  </a:lnTo>
                  <a:lnTo>
                    <a:pt x="355" y="934"/>
                  </a:lnTo>
                  <a:lnTo>
                    <a:pt x="353" y="927"/>
                  </a:lnTo>
                  <a:lnTo>
                    <a:pt x="351" y="918"/>
                  </a:lnTo>
                  <a:lnTo>
                    <a:pt x="351" y="908"/>
                  </a:lnTo>
                  <a:lnTo>
                    <a:pt x="353" y="901"/>
                  </a:lnTo>
                  <a:lnTo>
                    <a:pt x="355" y="894"/>
                  </a:lnTo>
                  <a:lnTo>
                    <a:pt x="367" y="880"/>
                  </a:lnTo>
                  <a:lnTo>
                    <a:pt x="369" y="877"/>
                  </a:lnTo>
                  <a:lnTo>
                    <a:pt x="367" y="873"/>
                  </a:lnTo>
                  <a:lnTo>
                    <a:pt x="367" y="870"/>
                  </a:lnTo>
                  <a:lnTo>
                    <a:pt x="358" y="875"/>
                  </a:lnTo>
                  <a:lnTo>
                    <a:pt x="355" y="873"/>
                  </a:lnTo>
                  <a:lnTo>
                    <a:pt x="355" y="875"/>
                  </a:lnTo>
                  <a:lnTo>
                    <a:pt x="353" y="873"/>
                  </a:lnTo>
                  <a:lnTo>
                    <a:pt x="351" y="870"/>
                  </a:lnTo>
                  <a:lnTo>
                    <a:pt x="348" y="868"/>
                  </a:lnTo>
                  <a:lnTo>
                    <a:pt x="348" y="866"/>
                  </a:lnTo>
                  <a:lnTo>
                    <a:pt x="348" y="863"/>
                  </a:lnTo>
                  <a:lnTo>
                    <a:pt x="343" y="861"/>
                  </a:lnTo>
                  <a:lnTo>
                    <a:pt x="346" y="858"/>
                  </a:lnTo>
                  <a:lnTo>
                    <a:pt x="348" y="858"/>
                  </a:lnTo>
                  <a:lnTo>
                    <a:pt x="353" y="858"/>
                  </a:lnTo>
                  <a:lnTo>
                    <a:pt x="355" y="861"/>
                  </a:lnTo>
                  <a:lnTo>
                    <a:pt x="360" y="866"/>
                  </a:lnTo>
                  <a:lnTo>
                    <a:pt x="362" y="866"/>
                  </a:lnTo>
                  <a:lnTo>
                    <a:pt x="365" y="863"/>
                  </a:lnTo>
                  <a:lnTo>
                    <a:pt x="379" y="877"/>
                  </a:lnTo>
                  <a:lnTo>
                    <a:pt x="388" y="884"/>
                  </a:lnTo>
                  <a:lnTo>
                    <a:pt x="398" y="887"/>
                  </a:lnTo>
                  <a:lnTo>
                    <a:pt x="398" y="884"/>
                  </a:lnTo>
                  <a:lnTo>
                    <a:pt x="403" y="877"/>
                  </a:lnTo>
                  <a:lnTo>
                    <a:pt x="407" y="870"/>
                  </a:lnTo>
                  <a:lnTo>
                    <a:pt x="412" y="868"/>
                  </a:lnTo>
                  <a:lnTo>
                    <a:pt x="424" y="868"/>
                  </a:lnTo>
                  <a:lnTo>
                    <a:pt x="431" y="868"/>
                  </a:lnTo>
                  <a:lnTo>
                    <a:pt x="436" y="870"/>
                  </a:lnTo>
                  <a:lnTo>
                    <a:pt x="438" y="868"/>
                  </a:lnTo>
                  <a:lnTo>
                    <a:pt x="440" y="870"/>
                  </a:lnTo>
                  <a:lnTo>
                    <a:pt x="445" y="873"/>
                  </a:lnTo>
                  <a:lnTo>
                    <a:pt x="450" y="873"/>
                  </a:lnTo>
                  <a:lnTo>
                    <a:pt x="452" y="875"/>
                  </a:lnTo>
                  <a:lnTo>
                    <a:pt x="457" y="875"/>
                  </a:lnTo>
                  <a:lnTo>
                    <a:pt x="464" y="882"/>
                  </a:lnTo>
                  <a:lnTo>
                    <a:pt x="466" y="884"/>
                  </a:lnTo>
                  <a:lnTo>
                    <a:pt x="469" y="884"/>
                  </a:lnTo>
                  <a:lnTo>
                    <a:pt x="478" y="894"/>
                  </a:lnTo>
                  <a:lnTo>
                    <a:pt x="485" y="896"/>
                  </a:lnTo>
                  <a:lnTo>
                    <a:pt x="490" y="899"/>
                  </a:lnTo>
                  <a:lnTo>
                    <a:pt x="490" y="901"/>
                  </a:lnTo>
                  <a:lnTo>
                    <a:pt x="492" y="901"/>
                  </a:lnTo>
                  <a:lnTo>
                    <a:pt x="497" y="899"/>
                  </a:lnTo>
                  <a:lnTo>
                    <a:pt x="502" y="896"/>
                  </a:lnTo>
                  <a:lnTo>
                    <a:pt x="509" y="896"/>
                  </a:lnTo>
                  <a:lnTo>
                    <a:pt x="514" y="899"/>
                  </a:lnTo>
                  <a:lnTo>
                    <a:pt x="511" y="903"/>
                  </a:lnTo>
                  <a:lnTo>
                    <a:pt x="511" y="906"/>
                  </a:lnTo>
                  <a:lnTo>
                    <a:pt x="514" y="906"/>
                  </a:lnTo>
                  <a:lnTo>
                    <a:pt x="516" y="908"/>
                  </a:lnTo>
                  <a:lnTo>
                    <a:pt x="516" y="899"/>
                  </a:lnTo>
                  <a:lnTo>
                    <a:pt x="523" y="894"/>
                  </a:lnTo>
                  <a:lnTo>
                    <a:pt x="528" y="892"/>
                  </a:lnTo>
                  <a:lnTo>
                    <a:pt x="530" y="887"/>
                  </a:lnTo>
                  <a:lnTo>
                    <a:pt x="530" y="882"/>
                  </a:lnTo>
                  <a:lnTo>
                    <a:pt x="533" y="873"/>
                  </a:lnTo>
                  <a:lnTo>
                    <a:pt x="533" y="870"/>
                  </a:lnTo>
                  <a:lnTo>
                    <a:pt x="530" y="868"/>
                  </a:lnTo>
                  <a:lnTo>
                    <a:pt x="528" y="866"/>
                  </a:lnTo>
                  <a:lnTo>
                    <a:pt x="528" y="863"/>
                  </a:lnTo>
                  <a:lnTo>
                    <a:pt x="530" y="858"/>
                  </a:lnTo>
                  <a:lnTo>
                    <a:pt x="526" y="849"/>
                  </a:lnTo>
                  <a:lnTo>
                    <a:pt x="530" y="837"/>
                  </a:lnTo>
                  <a:lnTo>
                    <a:pt x="537" y="825"/>
                  </a:lnTo>
                  <a:lnTo>
                    <a:pt x="547" y="821"/>
                  </a:lnTo>
                  <a:lnTo>
                    <a:pt x="545" y="818"/>
                  </a:lnTo>
                  <a:lnTo>
                    <a:pt x="537" y="813"/>
                  </a:lnTo>
                  <a:lnTo>
                    <a:pt x="535" y="811"/>
                  </a:lnTo>
                  <a:lnTo>
                    <a:pt x="533" y="804"/>
                  </a:lnTo>
                  <a:lnTo>
                    <a:pt x="533" y="799"/>
                  </a:lnTo>
                  <a:lnTo>
                    <a:pt x="535" y="780"/>
                  </a:lnTo>
                  <a:lnTo>
                    <a:pt x="540" y="757"/>
                  </a:lnTo>
                  <a:lnTo>
                    <a:pt x="540" y="742"/>
                  </a:lnTo>
                  <a:lnTo>
                    <a:pt x="535" y="735"/>
                  </a:lnTo>
                  <a:lnTo>
                    <a:pt x="540" y="707"/>
                  </a:lnTo>
                  <a:lnTo>
                    <a:pt x="540" y="695"/>
                  </a:lnTo>
                  <a:lnTo>
                    <a:pt x="535" y="676"/>
                  </a:lnTo>
                  <a:lnTo>
                    <a:pt x="535" y="672"/>
                  </a:lnTo>
                  <a:lnTo>
                    <a:pt x="535" y="667"/>
                  </a:lnTo>
                  <a:lnTo>
                    <a:pt x="537" y="662"/>
                  </a:lnTo>
                  <a:lnTo>
                    <a:pt x="537" y="660"/>
                  </a:lnTo>
                  <a:lnTo>
                    <a:pt x="537" y="655"/>
                  </a:lnTo>
                  <a:lnTo>
                    <a:pt x="540" y="645"/>
                  </a:lnTo>
                  <a:lnTo>
                    <a:pt x="540" y="643"/>
                  </a:lnTo>
                  <a:lnTo>
                    <a:pt x="540" y="636"/>
                  </a:lnTo>
                  <a:lnTo>
                    <a:pt x="537" y="627"/>
                  </a:lnTo>
                  <a:lnTo>
                    <a:pt x="535" y="622"/>
                  </a:lnTo>
                  <a:lnTo>
                    <a:pt x="535" y="610"/>
                  </a:lnTo>
                  <a:lnTo>
                    <a:pt x="535" y="601"/>
                  </a:lnTo>
                  <a:lnTo>
                    <a:pt x="537" y="591"/>
                  </a:lnTo>
                  <a:lnTo>
                    <a:pt x="540" y="584"/>
                  </a:lnTo>
                  <a:lnTo>
                    <a:pt x="540" y="582"/>
                  </a:lnTo>
                  <a:lnTo>
                    <a:pt x="540" y="582"/>
                  </a:lnTo>
                  <a:lnTo>
                    <a:pt x="537" y="579"/>
                  </a:lnTo>
                  <a:lnTo>
                    <a:pt x="535" y="579"/>
                  </a:lnTo>
                  <a:lnTo>
                    <a:pt x="535" y="577"/>
                  </a:lnTo>
                  <a:lnTo>
                    <a:pt x="537" y="577"/>
                  </a:lnTo>
                  <a:lnTo>
                    <a:pt x="535" y="572"/>
                  </a:lnTo>
                  <a:lnTo>
                    <a:pt x="535" y="567"/>
                  </a:lnTo>
                  <a:lnTo>
                    <a:pt x="535" y="563"/>
                  </a:lnTo>
                  <a:lnTo>
                    <a:pt x="537" y="556"/>
                  </a:lnTo>
                  <a:lnTo>
                    <a:pt x="540" y="556"/>
                  </a:lnTo>
                  <a:lnTo>
                    <a:pt x="542" y="556"/>
                  </a:lnTo>
                  <a:lnTo>
                    <a:pt x="542" y="553"/>
                  </a:lnTo>
                  <a:lnTo>
                    <a:pt x="545" y="548"/>
                  </a:lnTo>
                  <a:lnTo>
                    <a:pt x="542" y="546"/>
                  </a:lnTo>
                  <a:lnTo>
                    <a:pt x="540" y="546"/>
                  </a:lnTo>
                  <a:lnTo>
                    <a:pt x="537" y="548"/>
                  </a:lnTo>
                  <a:lnTo>
                    <a:pt x="537" y="551"/>
                  </a:lnTo>
                  <a:lnTo>
                    <a:pt x="533" y="539"/>
                  </a:lnTo>
                  <a:lnTo>
                    <a:pt x="533" y="525"/>
                  </a:lnTo>
                  <a:lnTo>
                    <a:pt x="542" y="492"/>
                  </a:lnTo>
                  <a:lnTo>
                    <a:pt x="542" y="485"/>
                  </a:lnTo>
                  <a:lnTo>
                    <a:pt x="533" y="480"/>
                  </a:lnTo>
                  <a:lnTo>
                    <a:pt x="526" y="470"/>
                  </a:lnTo>
                  <a:lnTo>
                    <a:pt x="523" y="470"/>
                  </a:lnTo>
                  <a:lnTo>
                    <a:pt x="519" y="468"/>
                  </a:lnTo>
                  <a:lnTo>
                    <a:pt x="514" y="463"/>
                  </a:lnTo>
                  <a:lnTo>
                    <a:pt x="504" y="442"/>
                  </a:lnTo>
                  <a:lnTo>
                    <a:pt x="502" y="437"/>
                  </a:lnTo>
                  <a:lnTo>
                    <a:pt x="500" y="421"/>
                  </a:lnTo>
                  <a:lnTo>
                    <a:pt x="500" y="414"/>
                  </a:lnTo>
                  <a:lnTo>
                    <a:pt x="502" y="404"/>
                  </a:lnTo>
                  <a:lnTo>
                    <a:pt x="504" y="399"/>
                  </a:lnTo>
                  <a:lnTo>
                    <a:pt x="511" y="390"/>
                  </a:lnTo>
                  <a:lnTo>
                    <a:pt x="514" y="385"/>
                  </a:lnTo>
                  <a:lnTo>
                    <a:pt x="519" y="373"/>
                  </a:lnTo>
                  <a:lnTo>
                    <a:pt x="521" y="366"/>
                  </a:lnTo>
                  <a:lnTo>
                    <a:pt x="526" y="364"/>
                  </a:lnTo>
                  <a:lnTo>
                    <a:pt x="533" y="362"/>
                  </a:lnTo>
                  <a:lnTo>
                    <a:pt x="537" y="354"/>
                  </a:lnTo>
                  <a:lnTo>
                    <a:pt x="540" y="338"/>
                  </a:lnTo>
                  <a:lnTo>
                    <a:pt x="547" y="326"/>
                  </a:lnTo>
                  <a:lnTo>
                    <a:pt x="547" y="319"/>
                  </a:lnTo>
                  <a:lnTo>
                    <a:pt x="547" y="310"/>
                  </a:lnTo>
                  <a:lnTo>
                    <a:pt x="549" y="305"/>
                  </a:lnTo>
                  <a:lnTo>
                    <a:pt x="552" y="298"/>
                  </a:lnTo>
                  <a:lnTo>
                    <a:pt x="552" y="293"/>
                  </a:lnTo>
                  <a:lnTo>
                    <a:pt x="549" y="29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14"/>
            <p:cNvSpPr>
              <a:spLocks noEditPoints="1"/>
            </p:cNvSpPr>
            <p:nvPr/>
          </p:nvSpPr>
          <p:spPr bwMode="auto">
            <a:xfrm>
              <a:off x="1811112" y="1445218"/>
              <a:ext cx="882041" cy="941751"/>
            </a:xfrm>
            <a:custGeom>
              <a:avLst/>
              <a:gdLst>
                <a:gd name="T0" fmla="*/ 208 w 842"/>
                <a:gd name="T1" fmla="*/ 785 h 899"/>
                <a:gd name="T2" fmla="*/ 650 w 842"/>
                <a:gd name="T3" fmla="*/ 809 h 899"/>
                <a:gd name="T4" fmla="*/ 688 w 842"/>
                <a:gd name="T5" fmla="*/ 773 h 899"/>
                <a:gd name="T6" fmla="*/ 676 w 842"/>
                <a:gd name="T7" fmla="*/ 745 h 899"/>
                <a:gd name="T8" fmla="*/ 707 w 842"/>
                <a:gd name="T9" fmla="*/ 724 h 899"/>
                <a:gd name="T10" fmla="*/ 726 w 842"/>
                <a:gd name="T11" fmla="*/ 700 h 899"/>
                <a:gd name="T12" fmla="*/ 733 w 842"/>
                <a:gd name="T13" fmla="*/ 660 h 899"/>
                <a:gd name="T14" fmla="*/ 717 w 842"/>
                <a:gd name="T15" fmla="*/ 627 h 899"/>
                <a:gd name="T16" fmla="*/ 769 w 842"/>
                <a:gd name="T17" fmla="*/ 591 h 899"/>
                <a:gd name="T18" fmla="*/ 764 w 842"/>
                <a:gd name="T19" fmla="*/ 541 h 899"/>
                <a:gd name="T20" fmla="*/ 757 w 842"/>
                <a:gd name="T21" fmla="*/ 513 h 899"/>
                <a:gd name="T22" fmla="*/ 745 w 842"/>
                <a:gd name="T23" fmla="*/ 492 h 899"/>
                <a:gd name="T24" fmla="*/ 771 w 842"/>
                <a:gd name="T25" fmla="*/ 435 h 899"/>
                <a:gd name="T26" fmla="*/ 799 w 842"/>
                <a:gd name="T27" fmla="*/ 425 h 899"/>
                <a:gd name="T28" fmla="*/ 816 w 842"/>
                <a:gd name="T29" fmla="*/ 397 h 899"/>
                <a:gd name="T30" fmla="*/ 799 w 842"/>
                <a:gd name="T31" fmla="*/ 399 h 899"/>
                <a:gd name="T32" fmla="*/ 776 w 842"/>
                <a:gd name="T33" fmla="*/ 364 h 899"/>
                <a:gd name="T34" fmla="*/ 781 w 842"/>
                <a:gd name="T35" fmla="*/ 338 h 899"/>
                <a:gd name="T36" fmla="*/ 776 w 842"/>
                <a:gd name="T37" fmla="*/ 319 h 899"/>
                <a:gd name="T38" fmla="*/ 802 w 842"/>
                <a:gd name="T39" fmla="*/ 253 h 899"/>
                <a:gd name="T40" fmla="*/ 825 w 842"/>
                <a:gd name="T41" fmla="*/ 217 h 899"/>
                <a:gd name="T42" fmla="*/ 818 w 842"/>
                <a:gd name="T43" fmla="*/ 203 h 899"/>
                <a:gd name="T44" fmla="*/ 795 w 842"/>
                <a:gd name="T45" fmla="*/ 210 h 899"/>
                <a:gd name="T46" fmla="*/ 766 w 842"/>
                <a:gd name="T47" fmla="*/ 212 h 899"/>
                <a:gd name="T48" fmla="*/ 669 w 842"/>
                <a:gd name="T49" fmla="*/ 198 h 899"/>
                <a:gd name="T50" fmla="*/ 624 w 842"/>
                <a:gd name="T51" fmla="*/ 156 h 899"/>
                <a:gd name="T52" fmla="*/ 617 w 842"/>
                <a:gd name="T53" fmla="*/ 123 h 899"/>
                <a:gd name="T54" fmla="*/ 634 w 842"/>
                <a:gd name="T55" fmla="*/ 75 h 899"/>
                <a:gd name="T56" fmla="*/ 584 w 842"/>
                <a:gd name="T57" fmla="*/ 80 h 899"/>
                <a:gd name="T58" fmla="*/ 575 w 842"/>
                <a:gd name="T59" fmla="*/ 66 h 899"/>
                <a:gd name="T60" fmla="*/ 525 w 842"/>
                <a:gd name="T61" fmla="*/ 44 h 899"/>
                <a:gd name="T62" fmla="*/ 501 w 842"/>
                <a:gd name="T63" fmla="*/ 61 h 899"/>
                <a:gd name="T64" fmla="*/ 471 w 842"/>
                <a:gd name="T65" fmla="*/ 94 h 899"/>
                <a:gd name="T66" fmla="*/ 411 w 842"/>
                <a:gd name="T67" fmla="*/ 115 h 899"/>
                <a:gd name="T68" fmla="*/ 404 w 842"/>
                <a:gd name="T69" fmla="*/ 104 h 899"/>
                <a:gd name="T70" fmla="*/ 374 w 842"/>
                <a:gd name="T71" fmla="*/ 130 h 899"/>
                <a:gd name="T72" fmla="*/ 296 w 842"/>
                <a:gd name="T73" fmla="*/ 111 h 899"/>
                <a:gd name="T74" fmla="*/ 248 w 842"/>
                <a:gd name="T75" fmla="*/ 99 h 899"/>
                <a:gd name="T76" fmla="*/ 175 w 842"/>
                <a:gd name="T77" fmla="*/ 75 h 899"/>
                <a:gd name="T78" fmla="*/ 111 w 842"/>
                <a:gd name="T79" fmla="*/ 42 h 899"/>
                <a:gd name="T80" fmla="*/ 68 w 842"/>
                <a:gd name="T81" fmla="*/ 4 h 899"/>
                <a:gd name="T82" fmla="*/ 19 w 842"/>
                <a:gd name="T83" fmla="*/ 42 h 899"/>
                <a:gd name="T84" fmla="*/ 23 w 842"/>
                <a:gd name="T85" fmla="*/ 80 h 899"/>
                <a:gd name="T86" fmla="*/ 61 w 842"/>
                <a:gd name="T87" fmla="*/ 123 h 899"/>
                <a:gd name="T88" fmla="*/ 73 w 842"/>
                <a:gd name="T89" fmla="*/ 130 h 899"/>
                <a:gd name="T90" fmla="*/ 99 w 842"/>
                <a:gd name="T91" fmla="*/ 137 h 899"/>
                <a:gd name="T92" fmla="*/ 123 w 842"/>
                <a:gd name="T93" fmla="*/ 156 h 899"/>
                <a:gd name="T94" fmla="*/ 139 w 842"/>
                <a:gd name="T95" fmla="*/ 186 h 899"/>
                <a:gd name="T96" fmla="*/ 310 w 842"/>
                <a:gd name="T97" fmla="*/ 492 h 899"/>
                <a:gd name="T98" fmla="*/ 322 w 842"/>
                <a:gd name="T99" fmla="*/ 629 h 899"/>
                <a:gd name="T100" fmla="*/ 407 w 842"/>
                <a:gd name="T101" fmla="*/ 643 h 899"/>
                <a:gd name="T102" fmla="*/ 492 w 842"/>
                <a:gd name="T103" fmla="*/ 724 h 899"/>
                <a:gd name="T104" fmla="*/ 558 w 842"/>
                <a:gd name="T105" fmla="*/ 785 h 899"/>
                <a:gd name="T106" fmla="*/ 556 w 842"/>
                <a:gd name="T107" fmla="*/ 844 h 899"/>
                <a:gd name="T108" fmla="*/ 615 w 842"/>
                <a:gd name="T109" fmla="*/ 821 h 899"/>
                <a:gd name="T110" fmla="*/ 310 w 842"/>
                <a:gd name="T111" fmla="*/ 690 h 899"/>
                <a:gd name="T112" fmla="*/ 296 w 842"/>
                <a:gd name="T113" fmla="*/ 724 h 899"/>
                <a:gd name="T114" fmla="*/ 222 w 842"/>
                <a:gd name="T115" fmla="*/ 731 h 899"/>
                <a:gd name="T116" fmla="*/ 255 w 842"/>
                <a:gd name="T117" fmla="*/ 695 h 899"/>
                <a:gd name="T118" fmla="*/ 284 w 842"/>
                <a:gd name="T119" fmla="*/ 688 h 899"/>
                <a:gd name="T120" fmla="*/ 482 w 842"/>
                <a:gd name="T121" fmla="*/ 861 h 899"/>
                <a:gd name="T122" fmla="*/ 482 w 842"/>
                <a:gd name="T123" fmla="*/ 861 h 899"/>
                <a:gd name="T124" fmla="*/ 113 w 842"/>
                <a:gd name="T125" fmla="*/ 605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2" h="899">
                  <a:moveTo>
                    <a:pt x="215" y="794"/>
                  </a:moveTo>
                  <a:lnTo>
                    <a:pt x="215" y="794"/>
                  </a:lnTo>
                  <a:lnTo>
                    <a:pt x="215" y="794"/>
                  </a:lnTo>
                  <a:lnTo>
                    <a:pt x="215" y="797"/>
                  </a:lnTo>
                  <a:lnTo>
                    <a:pt x="215" y="799"/>
                  </a:lnTo>
                  <a:lnTo>
                    <a:pt x="213" y="802"/>
                  </a:lnTo>
                  <a:lnTo>
                    <a:pt x="208" y="802"/>
                  </a:lnTo>
                  <a:lnTo>
                    <a:pt x="203" y="802"/>
                  </a:lnTo>
                  <a:lnTo>
                    <a:pt x="201" y="799"/>
                  </a:lnTo>
                  <a:lnTo>
                    <a:pt x="201" y="797"/>
                  </a:lnTo>
                  <a:lnTo>
                    <a:pt x="203" y="794"/>
                  </a:lnTo>
                  <a:lnTo>
                    <a:pt x="206" y="790"/>
                  </a:lnTo>
                  <a:lnTo>
                    <a:pt x="208" y="785"/>
                  </a:lnTo>
                  <a:lnTo>
                    <a:pt x="210" y="785"/>
                  </a:lnTo>
                  <a:lnTo>
                    <a:pt x="210" y="790"/>
                  </a:lnTo>
                  <a:lnTo>
                    <a:pt x="213" y="792"/>
                  </a:lnTo>
                  <a:lnTo>
                    <a:pt x="215" y="794"/>
                  </a:lnTo>
                  <a:close/>
                  <a:moveTo>
                    <a:pt x="291" y="887"/>
                  </a:moveTo>
                  <a:lnTo>
                    <a:pt x="291" y="887"/>
                  </a:lnTo>
                  <a:lnTo>
                    <a:pt x="296" y="891"/>
                  </a:lnTo>
                  <a:lnTo>
                    <a:pt x="296" y="899"/>
                  </a:lnTo>
                  <a:lnTo>
                    <a:pt x="288" y="896"/>
                  </a:lnTo>
                  <a:lnTo>
                    <a:pt x="288" y="889"/>
                  </a:lnTo>
                  <a:lnTo>
                    <a:pt x="291" y="887"/>
                  </a:lnTo>
                  <a:close/>
                  <a:moveTo>
                    <a:pt x="650" y="809"/>
                  </a:moveTo>
                  <a:lnTo>
                    <a:pt x="650" y="809"/>
                  </a:lnTo>
                  <a:lnTo>
                    <a:pt x="650" y="806"/>
                  </a:lnTo>
                  <a:lnTo>
                    <a:pt x="653" y="804"/>
                  </a:lnTo>
                  <a:lnTo>
                    <a:pt x="655" y="802"/>
                  </a:lnTo>
                  <a:lnTo>
                    <a:pt x="658" y="802"/>
                  </a:lnTo>
                  <a:lnTo>
                    <a:pt x="684" y="794"/>
                  </a:lnTo>
                  <a:lnTo>
                    <a:pt x="686" y="794"/>
                  </a:lnTo>
                  <a:lnTo>
                    <a:pt x="686" y="792"/>
                  </a:lnTo>
                  <a:lnTo>
                    <a:pt x="688" y="792"/>
                  </a:lnTo>
                  <a:lnTo>
                    <a:pt x="688" y="790"/>
                  </a:lnTo>
                  <a:lnTo>
                    <a:pt x="688" y="785"/>
                  </a:lnTo>
                  <a:lnTo>
                    <a:pt x="688" y="780"/>
                  </a:lnTo>
                  <a:lnTo>
                    <a:pt x="688" y="776"/>
                  </a:lnTo>
                  <a:lnTo>
                    <a:pt x="688" y="773"/>
                  </a:lnTo>
                  <a:lnTo>
                    <a:pt x="686" y="773"/>
                  </a:lnTo>
                  <a:lnTo>
                    <a:pt x="684" y="771"/>
                  </a:lnTo>
                  <a:lnTo>
                    <a:pt x="674" y="766"/>
                  </a:lnTo>
                  <a:lnTo>
                    <a:pt x="674" y="766"/>
                  </a:lnTo>
                  <a:lnTo>
                    <a:pt x="674" y="764"/>
                  </a:lnTo>
                  <a:lnTo>
                    <a:pt x="674" y="761"/>
                  </a:lnTo>
                  <a:lnTo>
                    <a:pt x="674" y="759"/>
                  </a:lnTo>
                  <a:lnTo>
                    <a:pt x="679" y="754"/>
                  </a:lnTo>
                  <a:lnTo>
                    <a:pt x="679" y="752"/>
                  </a:lnTo>
                  <a:lnTo>
                    <a:pt x="679" y="750"/>
                  </a:lnTo>
                  <a:lnTo>
                    <a:pt x="676" y="747"/>
                  </a:lnTo>
                  <a:lnTo>
                    <a:pt x="676" y="747"/>
                  </a:lnTo>
                  <a:lnTo>
                    <a:pt x="676" y="745"/>
                  </a:lnTo>
                  <a:lnTo>
                    <a:pt x="676" y="742"/>
                  </a:lnTo>
                  <a:lnTo>
                    <a:pt x="676" y="742"/>
                  </a:lnTo>
                  <a:lnTo>
                    <a:pt x="679" y="740"/>
                  </a:lnTo>
                  <a:lnTo>
                    <a:pt x="681" y="740"/>
                  </a:lnTo>
                  <a:lnTo>
                    <a:pt x="681" y="740"/>
                  </a:lnTo>
                  <a:lnTo>
                    <a:pt x="686" y="742"/>
                  </a:lnTo>
                  <a:lnTo>
                    <a:pt x="686" y="742"/>
                  </a:lnTo>
                  <a:lnTo>
                    <a:pt x="688" y="742"/>
                  </a:lnTo>
                  <a:lnTo>
                    <a:pt x="702" y="733"/>
                  </a:lnTo>
                  <a:lnTo>
                    <a:pt x="702" y="733"/>
                  </a:lnTo>
                  <a:lnTo>
                    <a:pt x="705" y="731"/>
                  </a:lnTo>
                  <a:lnTo>
                    <a:pt x="705" y="731"/>
                  </a:lnTo>
                  <a:lnTo>
                    <a:pt x="707" y="724"/>
                  </a:lnTo>
                  <a:lnTo>
                    <a:pt x="710" y="721"/>
                  </a:lnTo>
                  <a:lnTo>
                    <a:pt x="710" y="721"/>
                  </a:lnTo>
                  <a:lnTo>
                    <a:pt x="714" y="719"/>
                  </a:lnTo>
                  <a:lnTo>
                    <a:pt x="717" y="716"/>
                  </a:lnTo>
                  <a:lnTo>
                    <a:pt x="719" y="714"/>
                  </a:lnTo>
                  <a:lnTo>
                    <a:pt x="719" y="712"/>
                  </a:lnTo>
                  <a:lnTo>
                    <a:pt x="721" y="712"/>
                  </a:lnTo>
                  <a:lnTo>
                    <a:pt x="721" y="705"/>
                  </a:lnTo>
                  <a:lnTo>
                    <a:pt x="724" y="702"/>
                  </a:lnTo>
                  <a:lnTo>
                    <a:pt x="724" y="702"/>
                  </a:lnTo>
                  <a:lnTo>
                    <a:pt x="724" y="702"/>
                  </a:lnTo>
                  <a:lnTo>
                    <a:pt x="724" y="700"/>
                  </a:lnTo>
                  <a:lnTo>
                    <a:pt x="726" y="700"/>
                  </a:lnTo>
                  <a:lnTo>
                    <a:pt x="731" y="697"/>
                  </a:lnTo>
                  <a:lnTo>
                    <a:pt x="731" y="697"/>
                  </a:lnTo>
                  <a:lnTo>
                    <a:pt x="733" y="697"/>
                  </a:lnTo>
                  <a:lnTo>
                    <a:pt x="733" y="693"/>
                  </a:lnTo>
                  <a:lnTo>
                    <a:pt x="733" y="688"/>
                  </a:lnTo>
                  <a:lnTo>
                    <a:pt x="731" y="676"/>
                  </a:lnTo>
                  <a:lnTo>
                    <a:pt x="731" y="671"/>
                  </a:lnTo>
                  <a:lnTo>
                    <a:pt x="731" y="669"/>
                  </a:lnTo>
                  <a:lnTo>
                    <a:pt x="731" y="667"/>
                  </a:lnTo>
                  <a:lnTo>
                    <a:pt x="733" y="667"/>
                  </a:lnTo>
                  <a:lnTo>
                    <a:pt x="733" y="664"/>
                  </a:lnTo>
                  <a:lnTo>
                    <a:pt x="733" y="662"/>
                  </a:lnTo>
                  <a:lnTo>
                    <a:pt x="733" y="660"/>
                  </a:lnTo>
                  <a:lnTo>
                    <a:pt x="733" y="657"/>
                  </a:lnTo>
                  <a:lnTo>
                    <a:pt x="733" y="655"/>
                  </a:lnTo>
                  <a:lnTo>
                    <a:pt x="731" y="655"/>
                  </a:lnTo>
                  <a:lnTo>
                    <a:pt x="728" y="653"/>
                  </a:lnTo>
                  <a:lnTo>
                    <a:pt x="726" y="650"/>
                  </a:lnTo>
                  <a:lnTo>
                    <a:pt x="724" y="645"/>
                  </a:lnTo>
                  <a:lnTo>
                    <a:pt x="724" y="645"/>
                  </a:lnTo>
                  <a:lnTo>
                    <a:pt x="721" y="643"/>
                  </a:lnTo>
                  <a:lnTo>
                    <a:pt x="712" y="636"/>
                  </a:lnTo>
                  <a:lnTo>
                    <a:pt x="712" y="634"/>
                  </a:lnTo>
                  <a:lnTo>
                    <a:pt x="714" y="631"/>
                  </a:lnTo>
                  <a:lnTo>
                    <a:pt x="717" y="627"/>
                  </a:lnTo>
                  <a:lnTo>
                    <a:pt x="717" y="627"/>
                  </a:lnTo>
                  <a:lnTo>
                    <a:pt x="719" y="627"/>
                  </a:lnTo>
                  <a:lnTo>
                    <a:pt x="721" y="627"/>
                  </a:lnTo>
                  <a:lnTo>
                    <a:pt x="724" y="627"/>
                  </a:lnTo>
                  <a:lnTo>
                    <a:pt x="726" y="629"/>
                  </a:lnTo>
                  <a:lnTo>
                    <a:pt x="728" y="629"/>
                  </a:lnTo>
                  <a:lnTo>
                    <a:pt x="731" y="627"/>
                  </a:lnTo>
                  <a:lnTo>
                    <a:pt x="736" y="619"/>
                  </a:lnTo>
                  <a:lnTo>
                    <a:pt x="738" y="617"/>
                  </a:lnTo>
                  <a:lnTo>
                    <a:pt x="752" y="608"/>
                  </a:lnTo>
                  <a:lnTo>
                    <a:pt x="766" y="596"/>
                  </a:lnTo>
                  <a:lnTo>
                    <a:pt x="766" y="593"/>
                  </a:lnTo>
                  <a:lnTo>
                    <a:pt x="769" y="591"/>
                  </a:lnTo>
                  <a:lnTo>
                    <a:pt x="769" y="591"/>
                  </a:lnTo>
                  <a:lnTo>
                    <a:pt x="769" y="589"/>
                  </a:lnTo>
                  <a:lnTo>
                    <a:pt x="769" y="586"/>
                  </a:lnTo>
                  <a:lnTo>
                    <a:pt x="769" y="586"/>
                  </a:lnTo>
                  <a:lnTo>
                    <a:pt x="769" y="584"/>
                  </a:lnTo>
                  <a:lnTo>
                    <a:pt x="766" y="582"/>
                  </a:lnTo>
                  <a:lnTo>
                    <a:pt x="766" y="579"/>
                  </a:lnTo>
                  <a:lnTo>
                    <a:pt x="762" y="579"/>
                  </a:lnTo>
                  <a:lnTo>
                    <a:pt x="762" y="577"/>
                  </a:lnTo>
                  <a:lnTo>
                    <a:pt x="762" y="574"/>
                  </a:lnTo>
                  <a:lnTo>
                    <a:pt x="762" y="563"/>
                  </a:lnTo>
                  <a:lnTo>
                    <a:pt x="762" y="556"/>
                  </a:lnTo>
                  <a:lnTo>
                    <a:pt x="764" y="546"/>
                  </a:lnTo>
                  <a:lnTo>
                    <a:pt x="764" y="541"/>
                  </a:lnTo>
                  <a:lnTo>
                    <a:pt x="766" y="537"/>
                  </a:lnTo>
                  <a:lnTo>
                    <a:pt x="769" y="537"/>
                  </a:lnTo>
                  <a:lnTo>
                    <a:pt x="769" y="532"/>
                  </a:lnTo>
                  <a:lnTo>
                    <a:pt x="769" y="532"/>
                  </a:lnTo>
                  <a:lnTo>
                    <a:pt x="769" y="529"/>
                  </a:lnTo>
                  <a:lnTo>
                    <a:pt x="769" y="522"/>
                  </a:lnTo>
                  <a:lnTo>
                    <a:pt x="766" y="520"/>
                  </a:lnTo>
                  <a:lnTo>
                    <a:pt x="766" y="515"/>
                  </a:lnTo>
                  <a:lnTo>
                    <a:pt x="764" y="513"/>
                  </a:lnTo>
                  <a:lnTo>
                    <a:pt x="762" y="511"/>
                  </a:lnTo>
                  <a:lnTo>
                    <a:pt x="759" y="511"/>
                  </a:lnTo>
                  <a:lnTo>
                    <a:pt x="759" y="511"/>
                  </a:lnTo>
                  <a:lnTo>
                    <a:pt x="757" y="513"/>
                  </a:lnTo>
                  <a:lnTo>
                    <a:pt x="757" y="515"/>
                  </a:lnTo>
                  <a:lnTo>
                    <a:pt x="757" y="515"/>
                  </a:lnTo>
                  <a:lnTo>
                    <a:pt x="755" y="515"/>
                  </a:lnTo>
                  <a:lnTo>
                    <a:pt x="752" y="515"/>
                  </a:lnTo>
                  <a:lnTo>
                    <a:pt x="752" y="513"/>
                  </a:lnTo>
                  <a:lnTo>
                    <a:pt x="750" y="511"/>
                  </a:lnTo>
                  <a:lnTo>
                    <a:pt x="750" y="503"/>
                  </a:lnTo>
                  <a:lnTo>
                    <a:pt x="747" y="501"/>
                  </a:lnTo>
                  <a:lnTo>
                    <a:pt x="747" y="499"/>
                  </a:lnTo>
                  <a:lnTo>
                    <a:pt x="747" y="496"/>
                  </a:lnTo>
                  <a:lnTo>
                    <a:pt x="745" y="496"/>
                  </a:lnTo>
                  <a:lnTo>
                    <a:pt x="745" y="494"/>
                  </a:lnTo>
                  <a:lnTo>
                    <a:pt x="745" y="492"/>
                  </a:lnTo>
                  <a:lnTo>
                    <a:pt x="745" y="485"/>
                  </a:lnTo>
                  <a:lnTo>
                    <a:pt x="750" y="470"/>
                  </a:lnTo>
                  <a:lnTo>
                    <a:pt x="755" y="468"/>
                  </a:lnTo>
                  <a:lnTo>
                    <a:pt x="757" y="466"/>
                  </a:lnTo>
                  <a:lnTo>
                    <a:pt x="764" y="461"/>
                  </a:lnTo>
                  <a:lnTo>
                    <a:pt x="764" y="461"/>
                  </a:lnTo>
                  <a:lnTo>
                    <a:pt x="766" y="459"/>
                  </a:lnTo>
                  <a:lnTo>
                    <a:pt x="769" y="456"/>
                  </a:lnTo>
                  <a:lnTo>
                    <a:pt x="769" y="454"/>
                  </a:lnTo>
                  <a:lnTo>
                    <a:pt x="769" y="451"/>
                  </a:lnTo>
                  <a:lnTo>
                    <a:pt x="769" y="449"/>
                  </a:lnTo>
                  <a:lnTo>
                    <a:pt x="769" y="437"/>
                  </a:lnTo>
                  <a:lnTo>
                    <a:pt x="771" y="435"/>
                  </a:lnTo>
                  <a:lnTo>
                    <a:pt x="771" y="432"/>
                  </a:lnTo>
                  <a:lnTo>
                    <a:pt x="773" y="430"/>
                  </a:lnTo>
                  <a:lnTo>
                    <a:pt x="776" y="430"/>
                  </a:lnTo>
                  <a:lnTo>
                    <a:pt x="778" y="430"/>
                  </a:lnTo>
                  <a:lnTo>
                    <a:pt x="785" y="432"/>
                  </a:lnTo>
                  <a:lnTo>
                    <a:pt x="790" y="432"/>
                  </a:lnTo>
                  <a:lnTo>
                    <a:pt x="790" y="432"/>
                  </a:lnTo>
                  <a:lnTo>
                    <a:pt x="792" y="432"/>
                  </a:lnTo>
                  <a:lnTo>
                    <a:pt x="792" y="430"/>
                  </a:lnTo>
                  <a:lnTo>
                    <a:pt x="795" y="428"/>
                  </a:lnTo>
                  <a:lnTo>
                    <a:pt x="797" y="425"/>
                  </a:lnTo>
                  <a:lnTo>
                    <a:pt x="797" y="425"/>
                  </a:lnTo>
                  <a:lnTo>
                    <a:pt x="799" y="425"/>
                  </a:lnTo>
                  <a:lnTo>
                    <a:pt x="799" y="423"/>
                  </a:lnTo>
                  <a:lnTo>
                    <a:pt x="807" y="423"/>
                  </a:lnTo>
                  <a:lnTo>
                    <a:pt x="809" y="423"/>
                  </a:lnTo>
                  <a:lnTo>
                    <a:pt x="809" y="421"/>
                  </a:lnTo>
                  <a:lnTo>
                    <a:pt x="821" y="411"/>
                  </a:lnTo>
                  <a:lnTo>
                    <a:pt x="825" y="406"/>
                  </a:lnTo>
                  <a:lnTo>
                    <a:pt x="825" y="406"/>
                  </a:lnTo>
                  <a:lnTo>
                    <a:pt x="825" y="404"/>
                  </a:lnTo>
                  <a:lnTo>
                    <a:pt x="823" y="399"/>
                  </a:lnTo>
                  <a:lnTo>
                    <a:pt x="821" y="397"/>
                  </a:lnTo>
                  <a:lnTo>
                    <a:pt x="821" y="397"/>
                  </a:lnTo>
                  <a:lnTo>
                    <a:pt x="818" y="397"/>
                  </a:lnTo>
                  <a:lnTo>
                    <a:pt x="816" y="397"/>
                  </a:lnTo>
                  <a:lnTo>
                    <a:pt x="816" y="397"/>
                  </a:lnTo>
                  <a:lnTo>
                    <a:pt x="816" y="399"/>
                  </a:lnTo>
                  <a:lnTo>
                    <a:pt x="814" y="404"/>
                  </a:lnTo>
                  <a:lnTo>
                    <a:pt x="814" y="404"/>
                  </a:lnTo>
                  <a:lnTo>
                    <a:pt x="814" y="406"/>
                  </a:lnTo>
                  <a:lnTo>
                    <a:pt x="811" y="406"/>
                  </a:lnTo>
                  <a:lnTo>
                    <a:pt x="811" y="406"/>
                  </a:lnTo>
                  <a:lnTo>
                    <a:pt x="807" y="409"/>
                  </a:lnTo>
                  <a:lnTo>
                    <a:pt x="807" y="409"/>
                  </a:lnTo>
                  <a:lnTo>
                    <a:pt x="802" y="406"/>
                  </a:lnTo>
                  <a:lnTo>
                    <a:pt x="802" y="406"/>
                  </a:lnTo>
                  <a:lnTo>
                    <a:pt x="799" y="404"/>
                  </a:lnTo>
                  <a:lnTo>
                    <a:pt x="799" y="399"/>
                  </a:lnTo>
                  <a:lnTo>
                    <a:pt x="797" y="390"/>
                  </a:lnTo>
                  <a:lnTo>
                    <a:pt x="797" y="385"/>
                  </a:lnTo>
                  <a:lnTo>
                    <a:pt x="797" y="383"/>
                  </a:lnTo>
                  <a:lnTo>
                    <a:pt x="795" y="383"/>
                  </a:lnTo>
                  <a:lnTo>
                    <a:pt x="792" y="380"/>
                  </a:lnTo>
                  <a:lnTo>
                    <a:pt x="781" y="378"/>
                  </a:lnTo>
                  <a:lnTo>
                    <a:pt x="778" y="378"/>
                  </a:lnTo>
                  <a:lnTo>
                    <a:pt x="778" y="378"/>
                  </a:lnTo>
                  <a:lnTo>
                    <a:pt x="778" y="376"/>
                  </a:lnTo>
                  <a:lnTo>
                    <a:pt x="776" y="373"/>
                  </a:lnTo>
                  <a:lnTo>
                    <a:pt x="776" y="366"/>
                  </a:lnTo>
                  <a:lnTo>
                    <a:pt x="776" y="364"/>
                  </a:lnTo>
                  <a:lnTo>
                    <a:pt x="776" y="364"/>
                  </a:lnTo>
                  <a:lnTo>
                    <a:pt x="773" y="362"/>
                  </a:lnTo>
                  <a:lnTo>
                    <a:pt x="766" y="364"/>
                  </a:lnTo>
                  <a:lnTo>
                    <a:pt x="766" y="364"/>
                  </a:lnTo>
                  <a:lnTo>
                    <a:pt x="764" y="364"/>
                  </a:lnTo>
                  <a:lnTo>
                    <a:pt x="764" y="362"/>
                  </a:lnTo>
                  <a:lnTo>
                    <a:pt x="764" y="359"/>
                  </a:lnTo>
                  <a:lnTo>
                    <a:pt x="764" y="357"/>
                  </a:lnTo>
                  <a:lnTo>
                    <a:pt x="769" y="352"/>
                  </a:lnTo>
                  <a:lnTo>
                    <a:pt x="771" y="350"/>
                  </a:lnTo>
                  <a:lnTo>
                    <a:pt x="773" y="350"/>
                  </a:lnTo>
                  <a:lnTo>
                    <a:pt x="773" y="350"/>
                  </a:lnTo>
                  <a:lnTo>
                    <a:pt x="776" y="347"/>
                  </a:lnTo>
                  <a:lnTo>
                    <a:pt x="781" y="338"/>
                  </a:lnTo>
                  <a:lnTo>
                    <a:pt x="783" y="335"/>
                  </a:lnTo>
                  <a:lnTo>
                    <a:pt x="785" y="335"/>
                  </a:lnTo>
                  <a:lnTo>
                    <a:pt x="788" y="333"/>
                  </a:lnTo>
                  <a:lnTo>
                    <a:pt x="788" y="333"/>
                  </a:lnTo>
                  <a:lnTo>
                    <a:pt x="790" y="331"/>
                  </a:lnTo>
                  <a:lnTo>
                    <a:pt x="788" y="326"/>
                  </a:lnTo>
                  <a:lnTo>
                    <a:pt x="788" y="326"/>
                  </a:lnTo>
                  <a:lnTo>
                    <a:pt x="788" y="324"/>
                  </a:lnTo>
                  <a:lnTo>
                    <a:pt x="785" y="324"/>
                  </a:lnTo>
                  <a:lnTo>
                    <a:pt x="778" y="321"/>
                  </a:lnTo>
                  <a:lnTo>
                    <a:pt x="778" y="321"/>
                  </a:lnTo>
                  <a:lnTo>
                    <a:pt x="776" y="319"/>
                  </a:lnTo>
                  <a:lnTo>
                    <a:pt x="776" y="319"/>
                  </a:lnTo>
                  <a:lnTo>
                    <a:pt x="776" y="317"/>
                  </a:lnTo>
                  <a:lnTo>
                    <a:pt x="776" y="314"/>
                  </a:lnTo>
                  <a:lnTo>
                    <a:pt x="781" y="312"/>
                  </a:lnTo>
                  <a:lnTo>
                    <a:pt x="781" y="309"/>
                  </a:lnTo>
                  <a:lnTo>
                    <a:pt x="785" y="309"/>
                  </a:lnTo>
                  <a:lnTo>
                    <a:pt x="788" y="309"/>
                  </a:lnTo>
                  <a:lnTo>
                    <a:pt x="790" y="300"/>
                  </a:lnTo>
                  <a:lnTo>
                    <a:pt x="802" y="269"/>
                  </a:lnTo>
                  <a:lnTo>
                    <a:pt x="797" y="260"/>
                  </a:lnTo>
                  <a:lnTo>
                    <a:pt x="797" y="257"/>
                  </a:lnTo>
                  <a:lnTo>
                    <a:pt x="797" y="255"/>
                  </a:lnTo>
                  <a:lnTo>
                    <a:pt x="797" y="255"/>
                  </a:lnTo>
                  <a:lnTo>
                    <a:pt x="802" y="253"/>
                  </a:lnTo>
                  <a:lnTo>
                    <a:pt x="804" y="250"/>
                  </a:lnTo>
                  <a:lnTo>
                    <a:pt x="807" y="248"/>
                  </a:lnTo>
                  <a:lnTo>
                    <a:pt x="809" y="241"/>
                  </a:lnTo>
                  <a:lnTo>
                    <a:pt x="811" y="241"/>
                  </a:lnTo>
                  <a:lnTo>
                    <a:pt x="816" y="238"/>
                  </a:lnTo>
                  <a:lnTo>
                    <a:pt x="818" y="236"/>
                  </a:lnTo>
                  <a:lnTo>
                    <a:pt x="821" y="234"/>
                  </a:lnTo>
                  <a:lnTo>
                    <a:pt x="821" y="231"/>
                  </a:lnTo>
                  <a:lnTo>
                    <a:pt x="821" y="227"/>
                  </a:lnTo>
                  <a:lnTo>
                    <a:pt x="823" y="220"/>
                  </a:lnTo>
                  <a:lnTo>
                    <a:pt x="823" y="217"/>
                  </a:lnTo>
                  <a:lnTo>
                    <a:pt x="825" y="217"/>
                  </a:lnTo>
                  <a:lnTo>
                    <a:pt x="825" y="217"/>
                  </a:lnTo>
                  <a:lnTo>
                    <a:pt x="828" y="220"/>
                  </a:lnTo>
                  <a:lnTo>
                    <a:pt x="830" y="234"/>
                  </a:lnTo>
                  <a:lnTo>
                    <a:pt x="830" y="234"/>
                  </a:lnTo>
                  <a:lnTo>
                    <a:pt x="833" y="236"/>
                  </a:lnTo>
                  <a:lnTo>
                    <a:pt x="835" y="236"/>
                  </a:lnTo>
                  <a:lnTo>
                    <a:pt x="835" y="236"/>
                  </a:lnTo>
                  <a:lnTo>
                    <a:pt x="837" y="234"/>
                  </a:lnTo>
                  <a:lnTo>
                    <a:pt x="837" y="229"/>
                  </a:lnTo>
                  <a:lnTo>
                    <a:pt x="842" y="222"/>
                  </a:lnTo>
                  <a:lnTo>
                    <a:pt x="842" y="220"/>
                  </a:lnTo>
                  <a:lnTo>
                    <a:pt x="842" y="217"/>
                  </a:lnTo>
                  <a:lnTo>
                    <a:pt x="823" y="205"/>
                  </a:lnTo>
                  <a:lnTo>
                    <a:pt x="818" y="203"/>
                  </a:lnTo>
                  <a:lnTo>
                    <a:pt x="816" y="201"/>
                  </a:lnTo>
                  <a:lnTo>
                    <a:pt x="814" y="201"/>
                  </a:lnTo>
                  <a:lnTo>
                    <a:pt x="814" y="201"/>
                  </a:lnTo>
                  <a:lnTo>
                    <a:pt x="811" y="201"/>
                  </a:lnTo>
                  <a:lnTo>
                    <a:pt x="811" y="203"/>
                  </a:lnTo>
                  <a:lnTo>
                    <a:pt x="807" y="205"/>
                  </a:lnTo>
                  <a:lnTo>
                    <a:pt x="807" y="205"/>
                  </a:lnTo>
                  <a:lnTo>
                    <a:pt x="804" y="208"/>
                  </a:lnTo>
                  <a:lnTo>
                    <a:pt x="799" y="208"/>
                  </a:lnTo>
                  <a:lnTo>
                    <a:pt x="797" y="208"/>
                  </a:lnTo>
                  <a:lnTo>
                    <a:pt x="795" y="208"/>
                  </a:lnTo>
                  <a:lnTo>
                    <a:pt x="795" y="208"/>
                  </a:lnTo>
                  <a:lnTo>
                    <a:pt x="795" y="210"/>
                  </a:lnTo>
                  <a:lnTo>
                    <a:pt x="792" y="215"/>
                  </a:lnTo>
                  <a:lnTo>
                    <a:pt x="790" y="217"/>
                  </a:lnTo>
                  <a:lnTo>
                    <a:pt x="790" y="217"/>
                  </a:lnTo>
                  <a:lnTo>
                    <a:pt x="788" y="217"/>
                  </a:lnTo>
                  <a:lnTo>
                    <a:pt x="788" y="217"/>
                  </a:lnTo>
                  <a:lnTo>
                    <a:pt x="785" y="217"/>
                  </a:lnTo>
                  <a:lnTo>
                    <a:pt x="783" y="217"/>
                  </a:lnTo>
                  <a:lnTo>
                    <a:pt x="778" y="212"/>
                  </a:lnTo>
                  <a:lnTo>
                    <a:pt x="776" y="212"/>
                  </a:lnTo>
                  <a:lnTo>
                    <a:pt x="773" y="210"/>
                  </a:lnTo>
                  <a:lnTo>
                    <a:pt x="771" y="210"/>
                  </a:lnTo>
                  <a:lnTo>
                    <a:pt x="769" y="212"/>
                  </a:lnTo>
                  <a:lnTo>
                    <a:pt x="766" y="212"/>
                  </a:lnTo>
                  <a:lnTo>
                    <a:pt x="762" y="215"/>
                  </a:lnTo>
                  <a:lnTo>
                    <a:pt x="757" y="217"/>
                  </a:lnTo>
                  <a:lnTo>
                    <a:pt x="752" y="217"/>
                  </a:lnTo>
                  <a:lnTo>
                    <a:pt x="721" y="215"/>
                  </a:lnTo>
                  <a:lnTo>
                    <a:pt x="717" y="212"/>
                  </a:lnTo>
                  <a:lnTo>
                    <a:pt x="710" y="208"/>
                  </a:lnTo>
                  <a:lnTo>
                    <a:pt x="705" y="203"/>
                  </a:lnTo>
                  <a:lnTo>
                    <a:pt x="693" y="201"/>
                  </a:lnTo>
                  <a:lnTo>
                    <a:pt x="691" y="201"/>
                  </a:lnTo>
                  <a:lnTo>
                    <a:pt x="676" y="201"/>
                  </a:lnTo>
                  <a:lnTo>
                    <a:pt x="674" y="201"/>
                  </a:lnTo>
                  <a:lnTo>
                    <a:pt x="672" y="201"/>
                  </a:lnTo>
                  <a:lnTo>
                    <a:pt x="669" y="198"/>
                  </a:lnTo>
                  <a:lnTo>
                    <a:pt x="665" y="196"/>
                  </a:lnTo>
                  <a:lnTo>
                    <a:pt x="662" y="194"/>
                  </a:lnTo>
                  <a:lnTo>
                    <a:pt x="660" y="191"/>
                  </a:lnTo>
                  <a:lnTo>
                    <a:pt x="643" y="184"/>
                  </a:lnTo>
                  <a:lnTo>
                    <a:pt x="641" y="182"/>
                  </a:lnTo>
                  <a:lnTo>
                    <a:pt x="636" y="179"/>
                  </a:lnTo>
                  <a:lnTo>
                    <a:pt x="634" y="165"/>
                  </a:lnTo>
                  <a:lnTo>
                    <a:pt x="631" y="163"/>
                  </a:lnTo>
                  <a:lnTo>
                    <a:pt x="631" y="160"/>
                  </a:lnTo>
                  <a:lnTo>
                    <a:pt x="629" y="160"/>
                  </a:lnTo>
                  <a:lnTo>
                    <a:pt x="627" y="158"/>
                  </a:lnTo>
                  <a:lnTo>
                    <a:pt x="624" y="158"/>
                  </a:lnTo>
                  <a:lnTo>
                    <a:pt x="624" y="156"/>
                  </a:lnTo>
                  <a:lnTo>
                    <a:pt x="624" y="149"/>
                  </a:lnTo>
                  <a:lnTo>
                    <a:pt x="624" y="146"/>
                  </a:lnTo>
                  <a:lnTo>
                    <a:pt x="622" y="146"/>
                  </a:lnTo>
                  <a:lnTo>
                    <a:pt x="615" y="141"/>
                  </a:lnTo>
                  <a:lnTo>
                    <a:pt x="613" y="139"/>
                  </a:lnTo>
                  <a:lnTo>
                    <a:pt x="613" y="137"/>
                  </a:lnTo>
                  <a:lnTo>
                    <a:pt x="613" y="134"/>
                  </a:lnTo>
                  <a:lnTo>
                    <a:pt x="613" y="132"/>
                  </a:lnTo>
                  <a:lnTo>
                    <a:pt x="610" y="127"/>
                  </a:lnTo>
                  <a:lnTo>
                    <a:pt x="610" y="125"/>
                  </a:lnTo>
                  <a:lnTo>
                    <a:pt x="613" y="125"/>
                  </a:lnTo>
                  <a:lnTo>
                    <a:pt x="613" y="123"/>
                  </a:lnTo>
                  <a:lnTo>
                    <a:pt x="617" y="123"/>
                  </a:lnTo>
                  <a:lnTo>
                    <a:pt x="620" y="120"/>
                  </a:lnTo>
                  <a:lnTo>
                    <a:pt x="620" y="120"/>
                  </a:lnTo>
                  <a:lnTo>
                    <a:pt x="622" y="115"/>
                  </a:lnTo>
                  <a:lnTo>
                    <a:pt x="622" y="113"/>
                  </a:lnTo>
                  <a:lnTo>
                    <a:pt x="624" y="108"/>
                  </a:lnTo>
                  <a:lnTo>
                    <a:pt x="629" y="101"/>
                  </a:lnTo>
                  <a:lnTo>
                    <a:pt x="629" y="99"/>
                  </a:lnTo>
                  <a:lnTo>
                    <a:pt x="629" y="94"/>
                  </a:lnTo>
                  <a:lnTo>
                    <a:pt x="629" y="89"/>
                  </a:lnTo>
                  <a:lnTo>
                    <a:pt x="631" y="82"/>
                  </a:lnTo>
                  <a:lnTo>
                    <a:pt x="631" y="80"/>
                  </a:lnTo>
                  <a:lnTo>
                    <a:pt x="634" y="78"/>
                  </a:lnTo>
                  <a:lnTo>
                    <a:pt x="634" y="75"/>
                  </a:lnTo>
                  <a:lnTo>
                    <a:pt x="631" y="73"/>
                  </a:lnTo>
                  <a:lnTo>
                    <a:pt x="631" y="73"/>
                  </a:lnTo>
                  <a:lnTo>
                    <a:pt x="629" y="73"/>
                  </a:lnTo>
                  <a:lnTo>
                    <a:pt x="627" y="73"/>
                  </a:lnTo>
                  <a:lnTo>
                    <a:pt x="624" y="73"/>
                  </a:lnTo>
                  <a:lnTo>
                    <a:pt x="615" y="75"/>
                  </a:lnTo>
                  <a:lnTo>
                    <a:pt x="613" y="78"/>
                  </a:lnTo>
                  <a:lnTo>
                    <a:pt x="605" y="82"/>
                  </a:lnTo>
                  <a:lnTo>
                    <a:pt x="603" y="82"/>
                  </a:lnTo>
                  <a:lnTo>
                    <a:pt x="598" y="85"/>
                  </a:lnTo>
                  <a:lnTo>
                    <a:pt x="589" y="82"/>
                  </a:lnTo>
                  <a:lnTo>
                    <a:pt x="587" y="82"/>
                  </a:lnTo>
                  <a:lnTo>
                    <a:pt x="584" y="80"/>
                  </a:lnTo>
                  <a:lnTo>
                    <a:pt x="584" y="80"/>
                  </a:lnTo>
                  <a:lnTo>
                    <a:pt x="584" y="78"/>
                  </a:lnTo>
                  <a:lnTo>
                    <a:pt x="587" y="78"/>
                  </a:lnTo>
                  <a:lnTo>
                    <a:pt x="589" y="73"/>
                  </a:lnTo>
                  <a:lnTo>
                    <a:pt x="589" y="71"/>
                  </a:lnTo>
                  <a:lnTo>
                    <a:pt x="591" y="71"/>
                  </a:lnTo>
                  <a:lnTo>
                    <a:pt x="589" y="68"/>
                  </a:lnTo>
                  <a:lnTo>
                    <a:pt x="587" y="66"/>
                  </a:lnTo>
                  <a:lnTo>
                    <a:pt x="582" y="63"/>
                  </a:lnTo>
                  <a:lnTo>
                    <a:pt x="579" y="63"/>
                  </a:lnTo>
                  <a:lnTo>
                    <a:pt x="577" y="63"/>
                  </a:lnTo>
                  <a:lnTo>
                    <a:pt x="577" y="63"/>
                  </a:lnTo>
                  <a:lnTo>
                    <a:pt x="575" y="66"/>
                  </a:lnTo>
                  <a:lnTo>
                    <a:pt x="575" y="66"/>
                  </a:lnTo>
                  <a:lnTo>
                    <a:pt x="572" y="68"/>
                  </a:lnTo>
                  <a:lnTo>
                    <a:pt x="572" y="68"/>
                  </a:lnTo>
                  <a:lnTo>
                    <a:pt x="561" y="71"/>
                  </a:lnTo>
                  <a:lnTo>
                    <a:pt x="556" y="68"/>
                  </a:lnTo>
                  <a:lnTo>
                    <a:pt x="551" y="66"/>
                  </a:lnTo>
                  <a:lnTo>
                    <a:pt x="539" y="56"/>
                  </a:lnTo>
                  <a:lnTo>
                    <a:pt x="537" y="52"/>
                  </a:lnTo>
                  <a:lnTo>
                    <a:pt x="534" y="49"/>
                  </a:lnTo>
                  <a:lnTo>
                    <a:pt x="534" y="47"/>
                  </a:lnTo>
                  <a:lnTo>
                    <a:pt x="532" y="47"/>
                  </a:lnTo>
                  <a:lnTo>
                    <a:pt x="527" y="44"/>
                  </a:lnTo>
                  <a:lnTo>
                    <a:pt x="525" y="44"/>
                  </a:lnTo>
                  <a:lnTo>
                    <a:pt x="523" y="44"/>
                  </a:lnTo>
                  <a:lnTo>
                    <a:pt x="520" y="44"/>
                  </a:lnTo>
                  <a:lnTo>
                    <a:pt x="520" y="47"/>
                  </a:lnTo>
                  <a:lnTo>
                    <a:pt x="518" y="47"/>
                  </a:lnTo>
                  <a:lnTo>
                    <a:pt x="518" y="49"/>
                  </a:lnTo>
                  <a:lnTo>
                    <a:pt x="516" y="54"/>
                  </a:lnTo>
                  <a:lnTo>
                    <a:pt x="516" y="56"/>
                  </a:lnTo>
                  <a:lnTo>
                    <a:pt x="516" y="56"/>
                  </a:lnTo>
                  <a:lnTo>
                    <a:pt x="511" y="56"/>
                  </a:lnTo>
                  <a:lnTo>
                    <a:pt x="506" y="59"/>
                  </a:lnTo>
                  <a:lnTo>
                    <a:pt x="504" y="59"/>
                  </a:lnTo>
                  <a:lnTo>
                    <a:pt x="504" y="61"/>
                  </a:lnTo>
                  <a:lnTo>
                    <a:pt x="501" y="61"/>
                  </a:lnTo>
                  <a:lnTo>
                    <a:pt x="501" y="63"/>
                  </a:lnTo>
                  <a:lnTo>
                    <a:pt x="501" y="66"/>
                  </a:lnTo>
                  <a:lnTo>
                    <a:pt x="492" y="75"/>
                  </a:lnTo>
                  <a:lnTo>
                    <a:pt x="490" y="78"/>
                  </a:lnTo>
                  <a:lnTo>
                    <a:pt x="468" y="85"/>
                  </a:lnTo>
                  <a:lnTo>
                    <a:pt x="466" y="87"/>
                  </a:lnTo>
                  <a:lnTo>
                    <a:pt x="466" y="87"/>
                  </a:lnTo>
                  <a:lnTo>
                    <a:pt x="466" y="89"/>
                  </a:lnTo>
                  <a:lnTo>
                    <a:pt x="466" y="89"/>
                  </a:lnTo>
                  <a:lnTo>
                    <a:pt x="466" y="92"/>
                  </a:lnTo>
                  <a:lnTo>
                    <a:pt x="468" y="92"/>
                  </a:lnTo>
                  <a:lnTo>
                    <a:pt x="468" y="94"/>
                  </a:lnTo>
                  <a:lnTo>
                    <a:pt x="471" y="94"/>
                  </a:lnTo>
                  <a:lnTo>
                    <a:pt x="473" y="97"/>
                  </a:lnTo>
                  <a:lnTo>
                    <a:pt x="482" y="99"/>
                  </a:lnTo>
                  <a:lnTo>
                    <a:pt x="485" y="99"/>
                  </a:lnTo>
                  <a:lnTo>
                    <a:pt x="485" y="99"/>
                  </a:lnTo>
                  <a:lnTo>
                    <a:pt x="485" y="101"/>
                  </a:lnTo>
                  <a:lnTo>
                    <a:pt x="485" y="104"/>
                  </a:lnTo>
                  <a:lnTo>
                    <a:pt x="482" y="106"/>
                  </a:lnTo>
                  <a:lnTo>
                    <a:pt x="478" y="108"/>
                  </a:lnTo>
                  <a:lnTo>
                    <a:pt x="473" y="108"/>
                  </a:lnTo>
                  <a:lnTo>
                    <a:pt x="468" y="108"/>
                  </a:lnTo>
                  <a:lnTo>
                    <a:pt x="423" y="120"/>
                  </a:lnTo>
                  <a:lnTo>
                    <a:pt x="411" y="115"/>
                  </a:lnTo>
                  <a:lnTo>
                    <a:pt x="411" y="115"/>
                  </a:lnTo>
                  <a:lnTo>
                    <a:pt x="409" y="113"/>
                  </a:lnTo>
                  <a:lnTo>
                    <a:pt x="409" y="111"/>
                  </a:lnTo>
                  <a:lnTo>
                    <a:pt x="409" y="111"/>
                  </a:lnTo>
                  <a:lnTo>
                    <a:pt x="411" y="108"/>
                  </a:lnTo>
                  <a:lnTo>
                    <a:pt x="411" y="106"/>
                  </a:lnTo>
                  <a:lnTo>
                    <a:pt x="414" y="104"/>
                  </a:lnTo>
                  <a:lnTo>
                    <a:pt x="411" y="101"/>
                  </a:lnTo>
                  <a:lnTo>
                    <a:pt x="409" y="101"/>
                  </a:lnTo>
                  <a:lnTo>
                    <a:pt x="409" y="101"/>
                  </a:lnTo>
                  <a:lnTo>
                    <a:pt x="407" y="101"/>
                  </a:lnTo>
                  <a:lnTo>
                    <a:pt x="404" y="101"/>
                  </a:lnTo>
                  <a:lnTo>
                    <a:pt x="404" y="104"/>
                  </a:lnTo>
                  <a:lnTo>
                    <a:pt x="404" y="104"/>
                  </a:lnTo>
                  <a:lnTo>
                    <a:pt x="404" y="106"/>
                  </a:lnTo>
                  <a:lnTo>
                    <a:pt x="404" y="106"/>
                  </a:lnTo>
                  <a:lnTo>
                    <a:pt x="404" y="108"/>
                  </a:lnTo>
                  <a:lnTo>
                    <a:pt x="402" y="108"/>
                  </a:lnTo>
                  <a:lnTo>
                    <a:pt x="400" y="113"/>
                  </a:lnTo>
                  <a:lnTo>
                    <a:pt x="400" y="113"/>
                  </a:lnTo>
                  <a:lnTo>
                    <a:pt x="397" y="118"/>
                  </a:lnTo>
                  <a:lnTo>
                    <a:pt x="388" y="134"/>
                  </a:lnTo>
                  <a:lnTo>
                    <a:pt x="388" y="134"/>
                  </a:lnTo>
                  <a:lnTo>
                    <a:pt x="385" y="134"/>
                  </a:lnTo>
                  <a:lnTo>
                    <a:pt x="381" y="132"/>
                  </a:lnTo>
                  <a:lnTo>
                    <a:pt x="378" y="132"/>
                  </a:lnTo>
                  <a:lnTo>
                    <a:pt x="374" y="130"/>
                  </a:lnTo>
                  <a:lnTo>
                    <a:pt x="374" y="127"/>
                  </a:lnTo>
                  <a:lnTo>
                    <a:pt x="367" y="127"/>
                  </a:lnTo>
                  <a:lnTo>
                    <a:pt x="364" y="125"/>
                  </a:lnTo>
                  <a:lnTo>
                    <a:pt x="364" y="125"/>
                  </a:lnTo>
                  <a:lnTo>
                    <a:pt x="362" y="125"/>
                  </a:lnTo>
                  <a:lnTo>
                    <a:pt x="359" y="123"/>
                  </a:lnTo>
                  <a:lnTo>
                    <a:pt x="348" y="118"/>
                  </a:lnTo>
                  <a:lnTo>
                    <a:pt x="326" y="106"/>
                  </a:lnTo>
                  <a:lnTo>
                    <a:pt x="317" y="104"/>
                  </a:lnTo>
                  <a:lnTo>
                    <a:pt x="300" y="108"/>
                  </a:lnTo>
                  <a:lnTo>
                    <a:pt x="300" y="108"/>
                  </a:lnTo>
                  <a:lnTo>
                    <a:pt x="298" y="111"/>
                  </a:lnTo>
                  <a:lnTo>
                    <a:pt x="296" y="111"/>
                  </a:lnTo>
                  <a:lnTo>
                    <a:pt x="296" y="113"/>
                  </a:lnTo>
                  <a:lnTo>
                    <a:pt x="296" y="113"/>
                  </a:lnTo>
                  <a:lnTo>
                    <a:pt x="293" y="118"/>
                  </a:lnTo>
                  <a:lnTo>
                    <a:pt x="293" y="120"/>
                  </a:lnTo>
                  <a:lnTo>
                    <a:pt x="291" y="123"/>
                  </a:lnTo>
                  <a:lnTo>
                    <a:pt x="281" y="125"/>
                  </a:lnTo>
                  <a:lnTo>
                    <a:pt x="279" y="125"/>
                  </a:lnTo>
                  <a:lnTo>
                    <a:pt x="262" y="113"/>
                  </a:lnTo>
                  <a:lnTo>
                    <a:pt x="260" y="111"/>
                  </a:lnTo>
                  <a:lnTo>
                    <a:pt x="248" y="101"/>
                  </a:lnTo>
                  <a:lnTo>
                    <a:pt x="248" y="101"/>
                  </a:lnTo>
                  <a:lnTo>
                    <a:pt x="248" y="99"/>
                  </a:lnTo>
                  <a:lnTo>
                    <a:pt x="248" y="99"/>
                  </a:lnTo>
                  <a:lnTo>
                    <a:pt x="246" y="97"/>
                  </a:lnTo>
                  <a:lnTo>
                    <a:pt x="246" y="92"/>
                  </a:lnTo>
                  <a:lnTo>
                    <a:pt x="243" y="87"/>
                  </a:lnTo>
                  <a:lnTo>
                    <a:pt x="227" y="87"/>
                  </a:lnTo>
                  <a:lnTo>
                    <a:pt x="222" y="85"/>
                  </a:lnTo>
                  <a:lnTo>
                    <a:pt x="220" y="85"/>
                  </a:lnTo>
                  <a:lnTo>
                    <a:pt x="210" y="75"/>
                  </a:lnTo>
                  <a:lnTo>
                    <a:pt x="208" y="71"/>
                  </a:lnTo>
                  <a:lnTo>
                    <a:pt x="206" y="71"/>
                  </a:lnTo>
                  <a:lnTo>
                    <a:pt x="187" y="68"/>
                  </a:lnTo>
                  <a:lnTo>
                    <a:pt x="184" y="71"/>
                  </a:lnTo>
                  <a:lnTo>
                    <a:pt x="177" y="75"/>
                  </a:lnTo>
                  <a:lnTo>
                    <a:pt x="175" y="75"/>
                  </a:lnTo>
                  <a:lnTo>
                    <a:pt x="168" y="73"/>
                  </a:lnTo>
                  <a:lnTo>
                    <a:pt x="163" y="68"/>
                  </a:lnTo>
                  <a:lnTo>
                    <a:pt x="163" y="66"/>
                  </a:lnTo>
                  <a:lnTo>
                    <a:pt x="158" y="59"/>
                  </a:lnTo>
                  <a:lnTo>
                    <a:pt x="156" y="59"/>
                  </a:lnTo>
                  <a:lnTo>
                    <a:pt x="156" y="56"/>
                  </a:lnTo>
                  <a:lnTo>
                    <a:pt x="154" y="56"/>
                  </a:lnTo>
                  <a:lnTo>
                    <a:pt x="146" y="56"/>
                  </a:lnTo>
                  <a:lnTo>
                    <a:pt x="132" y="47"/>
                  </a:lnTo>
                  <a:lnTo>
                    <a:pt x="120" y="49"/>
                  </a:lnTo>
                  <a:lnTo>
                    <a:pt x="116" y="49"/>
                  </a:lnTo>
                  <a:lnTo>
                    <a:pt x="113" y="44"/>
                  </a:lnTo>
                  <a:lnTo>
                    <a:pt x="111" y="42"/>
                  </a:lnTo>
                  <a:lnTo>
                    <a:pt x="109" y="42"/>
                  </a:lnTo>
                  <a:lnTo>
                    <a:pt x="90" y="28"/>
                  </a:lnTo>
                  <a:lnTo>
                    <a:pt x="87" y="26"/>
                  </a:lnTo>
                  <a:lnTo>
                    <a:pt x="87" y="23"/>
                  </a:lnTo>
                  <a:lnTo>
                    <a:pt x="87" y="23"/>
                  </a:lnTo>
                  <a:lnTo>
                    <a:pt x="87" y="21"/>
                  </a:lnTo>
                  <a:lnTo>
                    <a:pt x="92" y="21"/>
                  </a:lnTo>
                  <a:lnTo>
                    <a:pt x="92" y="18"/>
                  </a:lnTo>
                  <a:lnTo>
                    <a:pt x="92" y="16"/>
                  </a:lnTo>
                  <a:lnTo>
                    <a:pt x="90" y="14"/>
                  </a:lnTo>
                  <a:lnTo>
                    <a:pt x="87" y="11"/>
                  </a:lnTo>
                  <a:lnTo>
                    <a:pt x="87" y="11"/>
                  </a:lnTo>
                  <a:lnTo>
                    <a:pt x="68" y="4"/>
                  </a:lnTo>
                  <a:lnTo>
                    <a:pt x="57" y="2"/>
                  </a:lnTo>
                  <a:lnTo>
                    <a:pt x="47" y="0"/>
                  </a:lnTo>
                  <a:lnTo>
                    <a:pt x="45" y="2"/>
                  </a:lnTo>
                  <a:lnTo>
                    <a:pt x="45" y="2"/>
                  </a:lnTo>
                  <a:lnTo>
                    <a:pt x="42" y="2"/>
                  </a:lnTo>
                  <a:lnTo>
                    <a:pt x="40" y="4"/>
                  </a:lnTo>
                  <a:lnTo>
                    <a:pt x="35" y="9"/>
                  </a:lnTo>
                  <a:lnTo>
                    <a:pt x="31" y="18"/>
                  </a:lnTo>
                  <a:lnTo>
                    <a:pt x="23" y="28"/>
                  </a:lnTo>
                  <a:lnTo>
                    <a:pt x="21" y="35"/>
                  </a:lnTo>
                  <a:lnTo>
                    <a:pt x="19" y="37"/>
                  </a:lnTo>
                  <a:lnTo>
                    <a:pt x="19" y="37"/>
                  </a:lnTo>
                  <a:lnTo>
                    <a:pt x="19" y="42"/>
                  </a:lnTo>
                  <a:lnTo>
                    <a:pt x="19" y="44"/>
                  </a:lnTo>
                  <a:lnTo>
                    <a:pt x="16" y="44"/>
                  </a:lnTo>
                  <a:lnTo>
                    <a:pt x="16" y="47"/>
                  </a:lnTo>
                  <a:lnTo>
                    <a:pt x="7" y="49"/>
                  </a:lnTo>
                  <a:lnTo>
                    <a:pt x="2" y="52"/>
                  </a:lnTo>
                  <a:lnTo>
                    <a:pt x="2" y="52"/>
                  </a:lnTo>
                  <a:lnTo>
                    <a:pt x="0" y="54"/>
                  </a:lnTo>
                  <a:lnTo>
                    <a:pt x="0" y="54"/>
                  </a:lnTo>
                  <a:lnTo>
                    <a:pt x="0" y="56"/>
                  </a:lnTo>
                  <a:lnTo>
                    <a:pt x="0" y="59"/>
                  </a:lnTo>
                  <a:lnTo>
                    <a:pt x="2" y="61"/>
                  </a:lnTo>
                  <a:lnTo>
                    <a:pt x="12" y="71"/>
                  </a:lnTo>
                  <a:lnTo>
                    <a:pt x="23" y="80"/>
                  </a:lnTo>
                  <a:lnTo>
                    <a:pt x="49" y="94"/>
                  </a:lnTo>
                  <a:lnTo>
                    <a:pt x="54" y="97"/>
                  </a:lnTo>
                  <a:lnTo>
                    <a:pt x="57" y="99"/>
                  </a:lnTo>
                  <a:lnTo>
                    <a:pt x="57" y="99"/>
                  </a:lnTo>
                  <a:lnTo>
                    <a:pt x="57" y="101"/>
                  </a:lnTo>
                  <a:lnTo>
                    <a:pt x="57" y="104"/>
                  </a:lnTo>
                  <a:lnTo>
                    <a:pt x="57" y="106"/>
                  </a:lnTo>
                  <a:lnTo>
                    <a:pt x="57" y="106"/>
                  </a:lnTo>
                  <a:lnTo>
                    <a:pt x="57" y="108"/>
                  </a:lnTo>
                  <a:lnTo>
                    <a:pt x="59" y="115"/>
                  </a:lnTo>
                  <a:lnTo>
                    <a:pt x="61" y="118"/>
                  </a:lnTo>
                  <a:lnTo>
                    <a:pt x="61" y="120"/>
                  </a:lnTo>
                  <a:lnTo>
                    <a:pt x="61" y="123"/>
                  </a:lnTo>
                  <a:lnTo>
                    <a:pt x="61" y="125"/>
                  </a:lnTo>
                  <a:lnTo>
                    <a:pt x="61" y="127"/>
                  </a:lnTo>
                  <a:lnTo>
                    <a:pt x="64" y="127"/>
                  </a:lnTo>
                  <a:lnTo>
                    <a:pt x="64" y="125"/>
                  </a:lnTo>
                  <a:lnTo>
                    <a:pt x="64" y="125"/>
                  </a:lnTo>
                  <a:lnTo>
                    <a:pt x="66" y="118"/>
                  </a:lnTo>
                  <a:lnTo>
                    <a:pt x="68" y="118"/>
                  </a:lnTo>
                  <a:lnTo>
                    <a:pt x="68" y="118"/>
                  </a:lnTo>
                  <a:lnTo>
                    <a:pt x="73" y="120"/>
                  </a:lnTo>
                  <a:lnTo>
                    <a:pt x="75" y="120"/>
                  </a:lnTo>
                  <a:lnTo>
                    <a:pt x="75" y="123"/>
                  </a:lnTo>
                  <a:lnTo>
                    <a:pt x="75" y="125"/>
                  </a:lnTo>
                  <a:lnTo>
                    <a:pt x="73" y="130"/>
                  </a:lnTo>
                  <a:lnTo>
                    <a:pt x="73" y="130"/>
                  </a:lnTo>
                  <a:lnTo>
                    <a:pt x="73" y="132"/>
                  </a:lnTo>
                  <a:lnTo>
                    <a:pt x="73" y="134"/>
                  </a:lnTo>
                  <a:lnTo>
                    <a:pt x="75" y="134"/>
                  </a:lnTo>
                  <a:lnTo>
                    <a:pt x="78" y="134"/>
                  </a:lnTo>
                  <a:lnTo>
                    <a:pt x="80" y="134"/>
                  </a:lnTo>
                  <a:lnTo>
                    <a:pt x="85" y="132"/>
                  </a:lnTo>
                  <a:lnTo>
                    <a:pt x="87" y="132"/>
                  </a:lnTo>
                  <a:lnTo>
                    <a:pt x="90" y="132"/>
                  </a:lnTo>
                  <a:lnTo>
                    <a:pt x="94" y="134"/>
                  </a:lnTo>
                  <a:lnTo>
                    <a:pt x="97" y="134"/>
                  </a:lnTo>
                  <a:lnTo>
                    <a:pt x="99" y="137"/>
                  </a:lnTo>
                  <a:lnTo>
                    <a:pt x="99" y="137"/>
                  </a:lnTo>
                  <a:lnTo>
                    <a:pt x="99" y="139"/>
                  </a:lnTo>
                  <a:lnTo>
                    <a:pt x="99" y="141"/>
                  </a:lnTo>
                  <a:lnTo>
                    <a:pt x="99" y="144"/>
                  </a:lnTo>
                  <a:lnTo>
                    <a:pt x="102" y="146"/>
                  </a:lnTo>
                  <a:lnTo>
                    <a:pt x="102" y="149"/>
                  </a:lnTo>
                  <a:lnTo>
                    <a:pt x="104" y="151"/>
                  </a:lnTo>
                  <a:lnTo>
                    <a:pt x="106" y="151"/>
                  </a:lnTo>
                  <a:lnTo>
                    <a:pt x="109" y="151"/>
                  </a:lnTo>
                  <a:lnTo>
                    <a:pt x="111" y="151"/>
                  </a:lnTo>
                  <a:lnTo>
                    <a:pt x="113" y="151"/>
                  </a:lnTo>
                  <a:lnTo>
                    <a:pt x="116" y="151"/>
                  </a:lnTo>
                  <a:lnTo>
                    <a:pt x="120" y="153"/>
                  </a:lnTo>
                  <a:lnTo>
                    <a:pt x="123" y="156"/>
                  </a:lnTo>
                  <a:lnTo>
                    <a:pt x="125" y="158"/>
                  </a:lnTo>
                  <a:lnTo>
                    <a:pt x="125" y="160"/>
                  </a:lnTo>
                  <a:lnTo>
                    <a:pt x="125" y="160"/>
                  </a:lnTo>
                  <a:lnTo>
                    <a:pt x="125" y="163"/>
                  </a:lnTo>
                  <a:lnTo>
                    <a:pt x="123" y="168"/>
                  </a:lnTo>
                  <a:lnTo>
                    <a:pt x="120" y="170"/>
                  </a:lnTo>
                  <a:lnTo>
                    <a:pt x="120" y="172"/>
                  </a:lnTo>
                  <a:lnTo>
                    <a:pt x="120" y="175"/>
                  </a:lnTo>
                  <a:lnTo>
                    <a:pt x="118" y="177"/>
                  </a:lnTo>
                  <a:lnTo>
                    <a:pt x="118" y="179"/>
                  </a:lnTo>
                  <a:lnTo>
                    <a:pt x="120" y="179"/>
                  </a:lnTo>
                  <a:lnTo>
                    <a:pt x="132" y="184"/>
                  </a:lnTo>
                  <a:lnTo>
                    <a:pt x="139" y="186"/>
                  </a:lnTo>
                  <a:lnTo>
                    <a:pt x="144" y="189"/>
                  </a:lnTo>
                  <a:lnTo>
                    <a:pt x="156" y="203"/>
                  </a:lnTo>
                  <a:lnTo>
                    <a:pt x="170" y="212"/>
                  </a:lnTo>
                  <a:lnTo>
                    <a:pt x="182" y="227"/>
                  </a:lnTo>
                  <a:lnTo>
                    <a:pt x="196" y="255"/>
                  </a:lnTo>
                  <a:lnTo>
                    <a:pt x="203" y="272"/>
                  </a:lnTo>
                  <a:lnTo>
                    <a:pt x="225" y="371"/>
                  </a:lnTo>
                  <a:lnTo>
                    <a:pt x="236" y="404"/>
                  </a:lnTo>
                  <a:lnTo>
                    <a:pt x="239" y="409"/>
                  </a:lnTo>
                  <a:lnTo>
                    <a:pt x="251" y="414"/>
                  </a:lnTo>
                  <a:lnTo>
                    <a:pt x="255" y="418"/>
                  </a:lnTo>
                  <a:lnTo>
                    <a:pt x="279" y="442"/>
                  </a:lnTo>
                  <a:lnTo>
                    <a:pt x="310" y="492"/>
                  </a:lnTo>
                  <a:lnTo>
                    <a:pt x="314" y="499"/>
                  </a:lnTo>
                  <a:lnTo>
                    <a:pt x="317" y="508"/>
                  </a:lnTo>
                  <a:lnTo>
                    <a:pt x="319" y="525"/>
                  </a:lnTo>
                  <a:lnTo>
                    <a:pt x="322" y="534"/>
                  </a:lnTo>
                  <a:lnTo>
                    <a:pt x="324" y="541"/>
                  </a:lnTo>
                  <a:lnTo>
                    <a:pt x="324" y="546"/>
                  </a:lnTo>
                  <a:lnTo>
                    <a:pt x="324" y="556"/>
                  </a:lnTo>
                  <a:lnTo>
                    <a:pt x="324" y="565"/>
                  </a:lnTo>
                  <a:lnTo>
                    <a:pt x="326" y="570"/>
                  </a:lnTo>
                  <a:lnTo>
                    <a:pt x="322" y="593"/>
                  </a:lnTo>
                  <a:lnTo>
                    <a:pt x="319" y="603"/>
                  </a:lnTo>
                  <a:lnTo>
                    <a:pt x="312" y="610"/>
                  </a:lnTo>
                  <a:lnTo>
                    <a:pt x="322" y="629"/>
                  </a:lnTo>
                  <a:lnTo>
                    <a:pt x="329" y="636"/>
                  </a:lnTo>
                  <a:lnTo>
                    <a:pt x="336" y="631"/>
                  </a:lnTo>
                  <a:lnTo>
                    <a:pt x="333" y="629"/>
                  </a:lnTo>
                  <a:lnTo>
                    <a:pt x="333" y="624"/>
                  </a:lnTo>
                  <a:lnTo>
                    <a:pt x="345" y="617"/>
                  </a:lnTo>
                  <a:lnTo>
                    <a:pt x="362" y="617"/>
                  </a:lnTo>
                  <a:lnTo>
                    <a:pt x="376" y="619"/>
                  </a:lnTo>
                  <a:lnTo>
                    <a:pt x="400" y="627"/>
                  </a:lnTo>
                  <a:lnTo>
                    <a:pt x="404" y="629"/>
                  </a:lnTo>
                  <a:lnTo>
                    <a:pt x="407" y="631"/>
                  </a:lnTo>
                  <a:lnTo>
                    <a:pt x="409" y="638"/>
                  </a:lnTo>
                  <a:lnTo>
                    <a:pt x="409" y="641"/>
                  </a:lnTo>
                  <a:lnTo>
                    <a:pt x="407" y="643"/>
                  </a:lnTo>
                  <a:lnTo>
                    <a:pt x="407" y="645"/>
                  </a:lnTo>
                  <a:lnTo>
                    <a:pt x="407" y="655"/>
                  </a:lnTo>
                  <a:lnTo>
                    <a:pt x="409" y="664"/>
                  </a:lnTo>
                  <a:lnTo>
                    <a:pt x="407" y="671"/>
                  </a:lnTo>
                  <a:lnTo>
                    <a:pt x="400" y="679"/>
                  </a:lnTo>
                  <a:lnTo>
                    <a:pt x="452" y="688"/>
                  </a:lnTo>
                  <a:lnTo>
                    <a:pt x="468" y="695"/>
                  </a:lnTo>
                  <a:lnTo>
                    <a:pt x="478" y="705"/>
                  </a:lnTo>
                  <a:lnTo>
                    <a:pt x="482" y="705"/>
                  </a:lnTo>
                  <a:lnTo>
                    <a:pt x="485" y="707"/>
                  </a:lnTo>
                  <a:lnTo>
                    <a:pt x="487" y="712"/>
                  </a:lnTo>
                  <a:lnTo>
                    <a:pt x="490" y="719"/>
                  </a:lnTo>
                  <a:lnTo>
                    <a:pt x="492" y="724"/>
                  </a:lnTo>
                  <a:lnTo>
                    <a:pt x="508" y="731"/>
                  </a:lnTo>
                  <a:lnTo>
                    <a:pt x="516" y="735"/>
                  </a:lnTo>
                  <a:lnTo>
                    <a:pt x="518" y="745"/>
                  </a:lnTo>
                  <a:lnTo>
                    <a:pt x="523" y="747"/>
                  </a:lnTo>
                  <a:lnTo>
                    <a:pt x="527" y="752"/>
                  </a:lnTo>
                  <a:lnTo>
                    <a:pt x="530" y="759"/>
                  </a:lnTo>
                  <a:lnTo>
                    <a:pt x="534" y="766"/>
                  </a:lnTo>
                  <a:lnTo>
                    <a:pt x="539" y="764"/>
                  </a:lnTo>
                  <a:lnTo>
                    <a:pt x="542" y="761"/>
                  </a:lnTo>
                  <a:lnTo>
                    <a:pt x="544" y="761"/>
                  </a:lnTo>
                  <a:lnTo>
                    <a:pt x="549" y="768"/>
                  </a:lnTo>
                  <a:lnTo>
                    <a:pt x="556" y="778"/>
                  </a:lnTo>
                  <a:lnTo>
                    <a:pt x="558" y="785"/>
                  </a:lnTo>
                  <a:lnTo>
                    <a:pt x="556" y="797"/>
                  </a:lnTo>
                  <a:lnTo>
                    <a:pt x="556" y="806"/>
                  </a:lnTo>
                  <a:lnTo>
                    <a:pt x="553" y="811"/>
                  </a:lnTo>
                  <a:lnTo>
                    <a:pt x="539" y="813"/>
                  </a:lnTo>
                  <a:lnTo>
                    <a:pt x="532" y="816"/>
                  </a:lnTo>
                  <a:lnTo>
                    <a:pt x="527" y="821"/>
                  </a:lnTo>
                  <a:lnTo>
                    <a:pt x="530" y="825"/>
                  </a:lnTo>
                  <a:lnTo>
                    <a:pt x="534" y="832"/>
                  </a:lnTo>
                  <a:lnTo>
                    <a:pt x="539" y="837"/>
                  </a:lnTo>
                  <a:lnTo>
                    <a:pt x="546" y="839"/>
                  </a:lnTo>
                  <a:lnTo>
                    <a:pt x="551" y="844"/>
                  </a:lnTo>
                  <a:lnTo>
                    <a:pt x="556" y="844"/>
                  </a:lnTo>
                  <a:lnTo>
                    <a:pt x="556" y="844"/>
                  </a:lnTo>
                  <a:lnTo>
                    <a:pt x="558" y="844"/>
                  </a:lnTo>
                  <a:lnTo>
                    <a:pt x="561" y="844"/>
                  </a:lnTo>
                  <a:lnTo>
                    <a:pt x="563" y="844"/>
                  </a:lnTo>
                  <a:lnTo>
                    <a:pt x="563" y="839"/>
                  </a:lnTo>
                  <a:lnTo>
                    <a:pt x="568" y="830"/>
                  </a:lnTo>
                  <a:lnTo>
                    <a:pt x="568" y="825"/>
                  </a:lnTo>
                  <a:lnTo>
                    <a:pt x="570" y="821"/>
                  </a:lnTo>
                  <a:lnTo>
                    <a:pt x="575" y="818"/>
                  </a:lnTo>
                  <a:lnTo>
                    <a:pt x="579" y="818"/>
                  </a:lnTo>
                  <a:lnTo>
                    <a:pt x="584" y="818"/>
                  </a:lnTo>
                  <a:lnTo>
                    <a:pt x="608" y="823"/>
                  </a:lnTo>
                  <a:lnTo>
                    <a:pt x="617" y="823"/>
                  </a:lnTo>
                  <a:lnTo>
                    <a:pt x="615" y="821"/>
                  </a:lnTo>
                  <a:lnTo>
                    <a:pt x="617" y="818"/>
                  </a:lnTo>
                  <a:lnTo>
                    <a:pt x="620" y="818"/>
                  </a:lnTo>
                  <a:lnTo>
                    <a:pt x="624" y="818"/>
                  </a:lnTo>
                  <a:lnTo>
                    <a:pt x="627" y="821"/>
                  </a:lnTo>
                  <a:lnTo>
                    <a:pt x="627" y="823"/>
                  </a:lnTo>
                  <a:lnTo>
                    <a:pt x="636" y="825"/>
                  </a:lnTo>
                  <a:lnTo>
                    <a:pt x="646" y="830"/>
                  </a:lnTo>
                  <a:lnTo>
                    <a:pt x="650" y="809"/>
                  </a:lnTo>
                  <a:lnTo>
                    <a:pt x="650" y="809"/>
                  </a:lnTo>
                  <a:close/>
                  <a:moveTo>
                    <a:pt x="305" y="681"/>
                  </a:moveTo>
                  <a:lnTo>
                    <a:pt x="305" y="681"/>
                  </a:lnTo>
                  <a:lnTo>
                    <a:pt x="307" y="686"/>
                  </a:lnTo>
                  <a:lnTo>
                    <a:pt x="310" y="690"/>
                  </a:lnTo>
                  <a:lnTo>
                    <a:pt x="307" y="697"/>
                  </a:lnTo>
                  <a:lnTo>
                    <a:pt x="305" y="702"/>
                  </a:lnTo>
                  <a:lnTo>
                    <a:pt x="300" y="707"/>
                  </a:lnTo>
                  <a:lnTo>
                    <a:pt x="296" y="709"/>
                  </a:lnTo>
                  <a:lnTo>
                    <a:pt x="303" y="712"/>
                  </a:lnTo>
                  <a:lnTo>
                    <a:pt x="307" y="716"/>
                  </a:lnTo>
                  <a:lnTo>
                    <a:pt x="312" y="726"/>
                  </a:lnTo>
                  <a:lnTo>
                    <a:pt x="307" y="731"/>
                  </a:lnTo>
                  <a:lnTo>
                    <a:pt x="305" y="728"/>
                  </a:lnTo>
                  <a:lnTo>
                    <a:pt x="303" y="728"/>
                  </a:lnTo>
                  <a:lnTo>
                    <a:pt x="300" y="728"/>
                  </a:lnTo>
                  <a:lnTo>
                    <a:pt x="296" y="726"/>
                  </a:lnTo>
                  <a:lnTo>
                    <a:pt x="296" y="724"/>
                  </a:lnTo>
                  <a:lnTo>
                    <a:pt x="291" y="716"/>
                  </a:lnTo>
                  <a:lnTo>
                    <a:pt x="288" y="716"/>
                  </a:lnTo>
                  <a:lnTo>
                    <a:pt x="286" y="714"/>
                  </a:lnTo>
                  <a:lnTo>
                    <a:pt x="281" y="712"/>
                  </a:lnTo>
                  <a:lnTo>
                    <a:pt x="277" y="712"/>
                  </a:lnTo>
                  <a:lnTo>
                    <a:pt x="274" y="721"/>
                  </a:lnTo>
                  <a:lnTo>
                    <a:pt x="269" y="714"/>
                  </a:lnTo>
                  <a:lnTo>
                    <a:pt x="260" y="721"/>
                  </a:lnTo>
                  <a:lnTo>
                    <a:pt x="253" y="716"/>
                  </a:lnTo>
                  <a:lnTo>
                    <a:pt x="251" y="724"/>
                  </a:lnTo>
                  <a:lnTo>
                    <a:pt x="251" y="726"/>
                  </a:lnTo>
                  <a:lnTo>
                    <a:pt x="248" y="728"/>
                  </a:lnTo>
                  <a:lnTo>
                    <a:pt x="222" y="731"/>
                  </a:lnTo>
                  <a:lnTo>
                    <a:pt x="215" y="728"/>
                  </a:lnTo>
                  <a:lnTo>
                    <a:pt x="210" y="724"/>
                  </a:lnTo>
                  <a:lnTo>
                    <a:pt x="206" y="712"/>
                  </a:lnTo>
                  <a:lnTo>
                    <a:pt x="208" y="705"/>
                  </a:lnTo>
                  <a:lnTo>
                    <a:pt x="215" y="700"/>
                  </a:lnTo>
                  <a:lnTo>
                    <a:pt x="222" y="695"/>
                  </a:lnTo>
                  <a:lnTo>
                    <a:pt x="229" y="695"/>
                  </a:lnTo>
                  <a:lnTo>
                    <a:pt x="232" y="695"/>
                  </a:lnTo>
                  <a:lnTo>
                    <a:pt x="239" y="697"/>
                  </a:lnTo>
                  <a:lnTo>
                    <a:pt x="243" y="697"/>
                  </a:lnTo>
                  <a:lnTo>
                    <a:pt x="248" y="697"/>
                  </a:lnTo>
                  <a:lnTo>
                    <a:pt x="255" y="697"/>
                  </a:lnTo>
                  <a:lnTo>
                    <a:pt x="255" y="695"/>
                  </a:lnTo>
                  <a:lnTo>
                    <a:pt x="255" y="695"/>
                  </a:lnTo>
                  <a:lnTo>
                    <a:pt x="255" y="695"/>
                  </a:lnTo>
                  <a:lnTo>
                    <a:pt x="253" y="693"/>
                  </a:lnTo>
                  <a:lnTo>
                    <a:pt x="258" y="690"/>
                  </a:lnTo>
                  <a:lnTo>
                    <a:pt x="258" y="688"/>
                  </a:lnTo>
                  <a:lnTo>
                    <a:pt x="258" y="686"/>
                  </a:lnTo>
                  <a:lnTo>
                    <a:pt x="262" y="686"/>
                  </a:lnTo>
                  <a:lnTo>
                    <a:pt x="274" y="686"/>
                  </a:lnTo>
                  <a:lnTo>
                    <a:pt x="274" y="690"/>
                  </a:lnTo>
                  <a:lnTo>
                    <a:pt x="277" y="693"/>
                  </a:lnTo>
                  <a:lnTo>
                    <a:pt x="281" y="693"/>
                  </a:lnTo>
                  <a:lnTo>
                    <a:pt x="284" y="690"/>
                  </a:lnTo>
                  <a:lnTo>
                    <a:pt x="284" y="688"/>
                  </a:lnTo>
                  <a:lnTo>
                    <a:pt x="286" y="686"/>
                  </a:lnTo>
                  <a:lnTo>
                    <a:pt x="288" y="683"/>
                  </a:lnTo>
                  <a:lnTo>
                    <a:pt x="291" y="681"/>
                  </a:lnTo>
                  <a:lnTo>
                    <a:pt x="293" y="669"/>
                  </a:lnTo>
                  <a:lnTo>
                    <a:pt x="293" y="664"/>
                  </a:lnTo>
                  <a:lnTo>
                    <a:pt x="298" y="662"/>
                  </a:lnTo>
                  <a:lnTo>
                    <a:pt x="300" y="662"/>
                  </a:lnTo>
                  <a:lnTo>
                    <a:pt x="305" y="664"/>
                  </a:lnTo>
                  <a:lnTo>
                    <a:pt x="307" y="669"/>
                  </a:lnTo>
                  <a:lnTo>
                    <a:pt x="310" y="671"/>
                  </a:lnTo>
                  <a:lnTo>
                    <a:pt x="307" y="676"/>
                  </a:lnTo>
                  <a:lnTo>
                    <a:pt x="305" y="681"/>
                  </a:lnTo>
                  <a:close/>
                  <a:moveTo>
                    <a:pt x="482" y="861"/>
                  </a:moveTo>
                  <a:lnTo>
                    <a:pt x="482" y="861"/>
                  </a:lnTo>
                  <a:lnTo>
                    <a:pt x="485" y="863"/>
                  </a:lnTo>
                  <a:lnTo>
                    <a:pt x="485" y="865"/>
                  </a:lnTo>
                  <a:lnTo>
                    <a:pt x="485" y="868"/>
                  </a:lnTo>
                  <a:lnTo>
                    <a:pt x="480" y="873"/>
                  </a:lnTo>
                  <a:lnTo>
                    <a:pt x="468" y="861"/>
                  </a:lnTo>
                  <a:lnTo>
                    <a:pt x="464" y="858"/>
                  </a:lnTo>
                  <a:lnTo>
                    <a:pt x="466" y="854"/>
                  </a:lnTo>
                  <a:lnTo>
                    <a:pt x="466" y="849"/>
                  </a:lnTo>
                  <a:lnTo>
                    <a:pt x="468" y="847"/>
                  </a:lnTo>
                  <a:lnTo>
                    <a:pt x="473" y="849"/>
                  </a:lnTo>
                  <a:lnTo>
                    <a:pt x="478" y="851"/>
                  </a:lnTo>
                  <a:lnTo>
                    <a:pt x="482" y="861"/>
                  </a:lnTo>
                  <a:close/>
                  <a:moveTo>
                    <a:pt x="113" y="605"/>
                  </a:moveTo>
                  <a:lnTo>
                    <a:pt x="113" y="605"/>
                  </a:lnTo>
                  <a:lnTo>
                    <a:pt x="116" y="605"/>
                  </a:lnTo>
                  <a:lnTo>
                    <a:pt x="113" y="615"/>
                  </a:lnTo>
                  <a:lnTo>
                    <a:pt x="111" y="622"/>
                  </a:lnTo>
                  <a:lnTo>
                    <a:pt x="104" y="624"/>
                  </a:lnTo>
                  <a:lnTo>
                    <a:pt x="99" y="617"/>
                  </a:lnTo>
                  <a:lnTo>
                    <a:pt x="104" y="600"/>
                  </a:lnTo>
                  <a:lnTo>
                    <a:pt x="106" y="596"/>
                  </a:lnTo>
                  <a:lnTo>
                    <a:pt x="111" y="603"/>
                  </a:lnTo>
                  <a:lnTo>
                    <a:pt x="113" y="603"/>
                  </a:lnTo>
                  <a:lnTo>
                    <a:pt x="113" y="605"/>
                  </a:lnTo>
                  <a:lnTo>
                    <a:pt x="113" y="605"/>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17"/>
            <p:cNvSpPr>
              <a:spLocks/>
            </p:cNvSpPr>
            <p:nvPr/>
          </p:nvSpPr>
          <p:spPr bwMode="auto">
            <a:xfrm>
              <a:off x="3860127" y="2614288"/>
              <a:ext cx="531110" cy="538443"/>
            </a:xfrm>
            <a:custGeom>
              <a:avLst/>
              <a:gdLst>
                <a:gd name="T0" fmla="*/ 483 w 507"/>
                <a:gd name="T1" fmla="*/ 329 h 514"/>
                <a:gd name="T2" fmla="*/ 424 w 507"/>
                <a:gd name="T3" fmla="*/ 381 h 514"/>
                <a:gd name="T4" fmla="*/ 396 w 507"/>
                <a:gd name="T5" fmla="*/ 384 h 514"/>
                <a:gd name="T6" fmla="*/ 388 w 507"/>
                <a:gd name="T7" fmla="*/ 388 h 514"/>
                <a:gd name="T8" fmla="*/ 388 w 507"/>
                <a:gd name="T9" fmla="*/ 426 h 514"/>
                <a:gd name="T10" fmla="*/ 388 w 507"/>
                <a:gd name="T11" fmla="*/ 445 h 514"/>
                <a:gd name="T12" fmla="*/ 384 w 507"/>
                <a:gd name="T13" fmla="*/ 462 h 514"/>
                <a:gd name="T14" fmla="*/ 381 w 507"/>
                <a:gd name="T15" fmla="*/ 471 h 514"/>
                <a:gd name="T16" fmla="*/ 388 w 507"/>
                <a:gd name="T17" fmla="*/ 483 h 514"/>
                <a:gd name="T18" fmla="*/ 379 w 507"/>
                <a:gd name="T19" fmla="*/ 478 h 514"/>
                <a:gd name="T20" fmla="*/ 367 w 507"/>
                <a:gd name="T21" fmla="*/ 473 h 514"/>
                <a:gd name="T22" fmla="*/ 339 w 507"/>
                <a:gd name="T23" fmla="*/ 488 h 514"/>
                <a:gd name="T24" fmla="*/ 291 w 507"/>
                <a:gd name="T25" fmla="*/ 499 h 514"/>
                <a:gd name="T26" fmla="*/ 275 w 507"/>
                <a:gd name="T27" fmla="*/ 481 h 514"/>
                <a:gd name="T28" fmla="*/ 268 w 507"/>
                <a:gd name="T29" fmla="*/ 476 h 514"/>
                <a:gd name="T30" fmla="*/ 254 w 507"/>
                <a:gd name="T31" fmla="*/ 466 h 514"/>
                <a:gd name="T32" fmla="*/ 239 w 507"/>
                <a:gd name="T33" fmla="*/ 478 h 514"/>
                <a:gd name="T34" fmla="*/ 223 w 507"/>
                <a:gd name="T35" fmla="*/ 471 h 514"/>
                <a:gd name="T36" fmla="*/ 194 w 507"/>
                <a:gd name="T37" fmla="*/ 511 h 514"/>
                <a:gd name="T38" fmla="*/ 154 w 507"/>
                <a:gd name="T39" fmla="*/ 469 h 514"/>
                <a:gd name="T40" fmla="*/ 152 w 507"/>
                <a:gd name="T41" fmla="*/ 457 h 514"/>
                <a:gd name="T42" fmla="*/ 161 w 507"/>
                <a:gd name="T43" fmla="*/ 426 h 514"/>
                <a:gd name="T44" fmla="*/ 166 w 507"/>
                <a:gd name="T45" fmla="*/ 405 h 514"/>
                <a:gd name="T46" fmla="*/ 178 w 507"/>
                <a:gd name="T47" fmla="*/ 391 h 514"/>
                <a:gd name="T48" fmla="*/ 183 w 507"/>
                <a:gd name="T49" fmla="*/ 369 h 514"/>
                <a:gd name="T50" fmla="*/ 168 w 507"/>
                <a:gd name="T51" fmla="*/ 358 h 514"/>
                <a:gd name="T52" fmla="*/ 154 w 507"/>
                <a:gd name="T53" fmla="*/ 348 h 514"/>
                <a:gd name="T54" fmla="*/ 140 w 507"/>
                <a:gd name="T55" fmla="*/ 324 h 514"/>
                <a:gd name="T56" fmla="*/ 121 w 507"/>
                <a:gd name="T57" fmla="*/ 315 h 514"/>
                <a:gd name="T58" fmla="*/ 107 w 507"/>
                <a:gd name="T59" fmla="*/ 310 h 514"/>
                <a:gd name="T60" fmla="*/ 88 w 507"/>
                <a:gd name="T61" fmla="*/ 294 h 514"/>
                <a:gd name="T62" fmla="*/ 86 w 507"/>
                <a:gd name="T63" fmla="*/ 279 h 514"/>
                <a:gd name="T64" fmla="*/ 60 w 507"/>
                <a:gd name="T65" fmla="*/ 251 h 514"/>
                <a:gd name="T66" fmla="*/ 48 w 507"/>
                <a:gd name="T67" fmla="*/ 244 h 514"/>
                <a:gd name="T68" fmla="*/ 57 w 507"/>
                <a:gd name="T69" fmla="*/ 230 h 514"/>
                <a:gd name="T70" fmla="*/ 50 w 507"/>
                <a:gd name="T71" fmla="*/ 220 h 514"/>
                <a:gd name="T72" fmla="*/ 26 w 507"/>
                <a:gd name="T73" fmla="*/ 206 h 514"/>
                <a:gd name="T74" fmla="*/ 12 w 507"/>
                <a:gd name="T75" fmla="*/ 180 h 514"/>
                <a:gd name="T76" fmla="*/ 10 w 507"/>
                <a:gd name="T77" fmla="*/ 171 h 514"/>
                <a:gd name="T78" fmla="*/ 5 w 507"/>
                <a:gd name="T79" fmla="*/ 152 h 514"/>
                <a:gd name="T80" fmla="*/ 41 w 507"/>
                <a:gd name="T81" fmla="*/ 119 h 514"/>
                <a:gd name="T82" fmla="*/ 57 w 507"/>
                <a:gd name="T83" fmla="*/ 62 h 514"/>
                <a:gd name="T84" fmla="*/ 107 w 507"/>
                <a:gd name="T85" fmla="*/ 19 h 514"/>
                <a:gd name="T86" fmla="*/ 152 w 507"/>
                <a:gd name="T87" fmla="*/ 12 h 514"/>
                <a:gd name="T88" fmla="*/ 199 w 507"/>
                <a:gd name="T89" fmla="*/ 38 h 514"/>
                <a:gd name="T90" fmla="*/ 197 w 507"/>
                <a:gd name="T91" fmla="*/ 59 h 514"/>
                <a:gd name="T92" fmla="*/ 190 w 507"/>
                <a:gd name="T93" fmla="*/ 64 h 514"/>
                <a:gd name="T94" fmla="*/ 235 w 507"/>
                <a:gd name="T95" fmla="*/ 81 h 514"/>
                <a:gd name="T96" fmla="*/ 242 w 507"/>
                <a:gd name="T97" fmla="*/ 74 h 514"/>
                <a:gd name="T98" fmla="*/ 263 w 507"/>
                <a:gd name="T99" fmla="*/ 76 h 514"/>
                <a:gd name="T100" fmla="*/ 341 w 507"/>
                <a:gd name="T101" fmla="*/ 145 h 514"/>
                <a:gd name="T102" fmla="*/ 365 w 507"/>
                <a:gd name="T103" fmla="*/ 116 h 514"/>
                <a:gd name="T104" fmla="*/ 379 w 507"/>
                <a:gd name="T105" fmla="*/ 126 h 514"/>
                <a:gd name="T106" fmla="*/ 379 w 507"/>
                <a:gd name="T107" fmla="*/ 119 h 514"/>
                <a:gd name="T108" fmla="*/ 388 w 507"/>
                <a:gd name="T109" fmla="*/ 116 h 514"/>
                <a:gd name="T110" fmla="*/ 405 w 507"/>
                <a:gd name="T111" fmla="*/ 109 h 514"/>
                <a:gd name="T112" fmla="*/ 436 w 507"/>
                <a:gd name="T113" fmla="*/ 126 h 514"/>
                <a:gd name="T114" fmla="*/ 438 w 507"/>
                <a:gd name="T115" fmla="*/ 133 h 514"/>
                <a:gd name="T116" fmla="*/ 448 w 507"/>
                <a:gd name="T117" fmla="*/ 190 h 514"/>
                <a:gd name="T118" fmla="*/ 464 w 507"/>
                <a:gd name="T119" fmla="*/ 223 h 514"/>
                <a:gd name="T120" fmla="*/ 488 w 507"/>
                <a:gd name="T121" fmla="*/ 230 h 514"/>
                <a:gd name="T122" fmla="*/ 502 w 507"/>
                <a:gd name="T123" fmla="*/ 24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14">
                  <a:moveTo>
                    <a:pt x="502" y="244"/>
                  </a:moveTo>
                  <a:lnTo>
                    <a:pt x="502" y="244"/>
                  </a:lnTo>
                  <a:lnTo>
                    <a:pt x="504" y="244"/>
                  </a:lnTo>
                  <a:lnTo>
                    <a:pt x="507" y="246"/>
                  </a:lnTo>
                  <a:lnTo>
                    <a:pt x="490" y="289"/>
                  </a:lnTo>
                  <a:lnTo>
                    <a:pt x="485" y="303"/>
                  </a:lnTo>
                  <a:lnTo>
                    <a:pt x="483" y="329"/>
                  </a:lnTo>
                  <a:lnTo>
                    <a:pt x="481" y="334"/>
                  </a:lnTo>
                  <a:lnTo>
                    <a:pt x="478" y="339"/>
                  </a:lnTo>
                  <a:lnTo>
                    <a:pt x="469" y="360"/>
                  </a:lnTo>
                  <a:lnTo>
                    <a:pt x="459" y="374"/>
                  </a:lnTo>
                  <a:lnTo>
                    <a:pt x="455" y="374"/>
                  </a:lnTo>
                  <a:lnTo>
                    <a:pt x="433" y="376"/>
                  </a:lnTo>
                  <a:lnTo>
                    <a:pt x="424" y="381"/>
                  </a:lnTo>
                  <a:lnTo>
                    <a:pt x="422" y="381"/>
                  </a:lnTo>
                  <a:lnTo>
                    <a:pt x="422" y="381"/>
                  </a:lnTo>
                  <a:lnTo>
                    <a:pt x="410" y="381"/>
                  </a:lnTo>
                  <a:lnTo>
                    <a:pt x="400" y="386"/>
                  </a:lnTo>
                  <a:lnTo>
                    <a:pt x="398" y="386"/>
                  </a:lnTo>
                  <a:lnTo>
                    <a:pt x="398" y="384"/>
                  </a:lnTo>
                  <a:lnTo>
                    <a:pt x="396" y="384"/>
                  </a:lnTo>
                  <a:lnTo>
                    <a:pt x="393" y="381"/>
                  </a:lnTo>
                  <a:lnTo>
                    <a:pt x="393" y="381"/>
                  </a:lnTo>
                  <a:lnTo>
                    <a:pt x="391" y="381"/>
                  </a:lnTo>
                  <a:lnTo>
                    <a:pt x="391" y="384"/>
                  </a:lnTo>
                  <a:lnTo>
                    <a:pt x="388" y="386"/>
                  </a:lnTo>
                  <a:lnTo>
                    <a:pt x="388" y="386"/>
                  </a:lnTo>
                  <a:lnTo>
                    <a:pt x="388" y="388"/>
                  </a:lnTo>
                  <a:lnTo>
                    <a:pt x="388" y="391"/>
                  </a:lnTo>
                  <a:lnTo>
                    <a:pt x="388" y="395"/>
                  </a:lnTo>
                  <a:lnTo>
                    <a:pt x="391" y="405"/>
                  </a:lnTo>
                  <a:lnTo>
                    <a:pt x="391" y="410"/>
                  </a:lnTo>
                  <a:lnTo>
                    <a:pt x="388" y="419"/>
                  </a:lnTo>
                  <a:lnTo>
                    <a:pt x="388" y="424"/>
                  </a:lnTo>
                  <a:lnTo>
                    <a:pt x="388" y="426"/>
                  </a:lnTo>
                  <a:lnTo>
                    <a:pt x="388" y="428"/>
                  </a:lnTo>
                  <a:lnTo>
                    <a:pt x="388" y="428"/>
                  </a:lnTo>
                  <a:lnTo>
                    <a:pt x="388" y="438"/>
                  </a:lnTo>
                  <a:lnTo>
                    <a:pt x="391" y="438"/>
                  </a:lnTo>
                  <a:lnTo>
                    <a:pt x="391" y="440"/>
                  </a:lnTo>
                  <a:lnTo>
                    <a:pt x="391" y="440"/>
                  </a:lnTo>
                  <a:lnTo>
                    <a:pt x="388" y="445"/>
                  </a:lnTo>
                  <a:lnTo>
                    <a:pt x="388" y="445"/>
                  </a:lnTo>
                  <a:lnTo>
                    <a:pt x="388" y="447"/>
                  </a:lnTo>
                  <a:lnTo>
                    <a:pt x="386" y="450"/>
                  </a:lnTo>
                  <a:lnTo>
                    <a:pt x="386" y="452"/>
                  </a:lnTo>
                  <a:lnTo>
                    <a:pt x="384" y="452"/>
                  </a:lnTo>
                  <a:lnTo>
                    <a:pt x="384" y="457"/>
                  </a:lnTo>
                  <a:lnTo>
                    <a:pt x="384" y="462"/>
                  </a:lnTo>
                  <a:lnTo>
                    <a:pt x="384" y="464"/>
                  </a:lnTo>
                  <a:lnTo>
                    <a:pt x="384" y="464"/>
                  </a:lnTo>
                  <a:lnTo>
                    <a:pt x="384" y="466"/>
                  </a:lnTo>
                  <a:lnTo>
                    <a:pt x="381" y="469"/>
                  </a:lnTo>
                  <a:lnTo>
                    <a:pt x="381" y="469"/>
                  </a:lnTo>
                  <a:lnTo>
                    <a:pt x="381" y="471"/>
                  </a:lnTo>
                  <a:lnTo>
                    <a:pt x="381" y="471"/>
                  </a:lnTo>
                  <a:lnTo>
                    <a:pt x="384" y="473"/>
                  </a:lnTo>
                  <a:lnTo>
                    <a:pt x="384" y="473"/>
                  </a:lnTo>
                  <a:lnTo>
                    <a:pt x="386" y="473"/>
                  </a:lnTo>
                  <a:lnTo>
                    <a:pt x="386" y="473"/>
                  </a:lnTo>
                  <a:lnTo>
                    <a:pt x="386" y="476"/>
                  </a:lnTo>
                  <a:lnTo>
                    <a:pt x="388" y="481"/>
                  </a:lnTo>
                  <a:lnTo>
                    <a:pt x="388" y="483"/>
                  </a:lnTo>
                  <a:lnTo>
                    <a:pt x="388" y="483"/>
                  </a:lnTo>
                  <a:lnTo>
                    <a:pt x="386" y="485"/>
                  </a:lnTo>
                  <a:lnTo>
                    <a:pt x="384" y="483"/>
                  </a:lnTo>
                  <a:lnTo>
                    <a:pt x="384" y="483"/>
                  </a:lnTo>
                  <a:lnTo>
                    <a:pt x="381" y="483"/>
                  </a:lnTo>
                  <a:lnTo>
                    <a:pt x="379" y="481"/>
                  </a:lnTo>
                  <a:lnTo>
                    <a:pt x="379" y="478"/>
                  </a:lnTo>
                  <a:lnTo>
                    <a:pt x="379" y="478"/>
                  </a:lnTo>
                  <a:lnTo>
                    <a:pt x="377" y="478"/>
                  </a:lnTo>
                  <a:lnTo>
                    <a:pt x="374" y="476"/>
                  </a:lnTo>
                  <a:lnTo>
                    <a:pt x="374" y="476"/>
                  </a:lnTo>
                  <a:lnTo>
                    <a:pt x="372" y="473"/>
                  </a:lnTo>
                  <a:lnTo>
                    <a:pt x="369" y="473"/>
                  </a:lnTo>
                  <a:lnTo>
                    <a:pt x="367" y="473"/>
                  </a:lnTo>
                  <a:lnTo>
                    <a:pt x="355" y="473"/>
                  </a:lnTo>
                  <a:lnTo>
                    <a:pt x="353" y="473"/>
                  </a:lnTo>
                  <a:lnTo>
                    <a:pt x="346" y="478"/>
                  </a:lnTo>
                  <a:lnTo>
                    <a:pt x="341" y="483"/>
                  </a:lnTo>
                  <a:lnTo>
                    <a:pt x="341" y="483"/>
                  </a:lnTo>
                  <a:lnTo>
                    <a:pt x="339" y="485"/>
                  </a:lnTo>
                  <a:lnTo>
                    <a:pt x="339" y="488"/>
                  </a:lnTo>
                  <a:lnTo>
                    <a:pt x="336" y="490"/>
                  </a:lnTo>
                  <a:lnTo>
                    <a:pt x="303" y="499"/>
                  </a:lnTo>
                  <a:lnTo>
                    <a:pt x="301" y="499"/>
                  </a:lnTo>
                  <a:lnTo>
                    <a:pt x="299" y="499"/>
                  </a:lnTo>
                  <a:lnTo>
                    <a:pt x="296" y="499"/>
                  </a:lnTo>
                  <a:lnTo>
                    <a:pt x="294" y="499"/>
                  </a:lnTo>
                  <a:lnTo>
                    <a:pt x="291" y="499"/>
                  </a:lnTo>
                  <a:lnTo>
                    <a:pt x="289" y="497"/>
                  </a:lnTo>
                  <a:lnTo>
                    <a:pt x="284" y="492"/>
                  </a:lnTo>
                  <a:lnTo>
                    <a:pt x="277" y="488"/>
                  </a:lnTo>
                  <a:lnTo>
                    <a:pt x="275" y="485"/>
                  </a:lnTo>
                  <a:lnTo>
                    <a:pt x="275" y="485"/>
                  </a:lnTo>
                  <a:lnTo>
                    <a:pt x="275" y="483"/>
                  </a:lnTo>
                  <a:lnTo>
                    <a:pt x="275" y="481"/>
                  </a:lnTo>
                  <a:lnTo>
                    <a:pt x="275" y="478"/>
                  </a:lnTo>
                  <a:lnTo>
                    <a:pt x="277" y="471"/>
                  </a:lnTo>
                  <a:lnTo>
                    <a:pt x="277" y="471"/>
                  </a:lnTo>
                  <a:lnTo>
                    <a:pt x="275" y="471"/>
                  </a:lnTo>
                  <a:lnTo>
                    <a:pt x="275" y="471"/>
                  </a:lnTo>
                  <a:lnTo>
                    <a:pt x="268" y="476"/>
                  </a:lnTo>
                  <a:lnTo>
                    <a:pt x="268" y="476"/>
                  </a:lnTo>
                  <a:lnTo>
                    <a:pt x="263" y="476"/>
                  </a:lnTo>
                  <a:lnTo>
                    <a:pt x="263" y="476"/>
                  </a:lnTo>
                  <a:lnTo>
                    <a:pt x="261" y="476"/>
                  </a:lnTo>
                  <a:lnTo>
                    <a:pt x="261" y="473"/>
                  </a:lnTo>
                  <a:lnTo>
                    <a:pt x="254" y="469"/>
                  </a:lnTo>
                  <a:lnTo>
                    <a:pt x="254" y="469"/>
                  </a:lnTo>
                  <a:lnTo>
                    <a:pt x="254" y="466"/>
                  </a:lnTo>
                  <a:lnTo>
                    <a:pt x="251" y="466"/>
                  </a:lnTo>
                  <a:lnTo>
                    <a:pt x="249" y="469"/>
                  </a:lnTo>
                  <a:lnTo>
                    <a:pt x="242" y="469"/>
                  </a:lnTo>
                  <a:lnTo>
                    <a:pt x="242" y="471"/>
                  </a:lnTo>
                  <a:lnTo>
                    <a:pt x="242" y="471"/>
                  </a:lnTo>
                  <a:lnTo>
                    <a:pt x="239" y="476"/>
                  </a:lnTo>
                  <a:lnTo>
                    <a:pt x="239" y="478"/>
                  </a:lnTo>
                  <a:lnTo>
                    <a:pt x="237" y="478"/>
                  </a:lnTo>
                  <a:lnTo>
                    <a:pt x="235" y="478"/>
                  </a:lnTo>
                  <a:lnTo>
                    <a:pt x="235" y="476"/>
                  </a:lnTo>
                  <a:lnTo>
                    <a:pt x="232" y="476"/>
                  </a:lnTo>
                  <a:lnTo>
                    <a:pt x="230" y="473"/>
                  </a:lnTo>
                  <a:lnTo>
                    <a:pt x="230" y="473"/>
                  </a:lnTo>
                  <a:lnTo>
                    <a:pt x="223" y="471"/>
                  </a:lnTo>
                  <a:lnTo>
                    <a:pt x="220" y="473"/>
                  </a:lnTo>
                  <a:lnTo>
                    <a:pt x="218" y="473"/>
                  </a:lnTo>
                  <a:lnTo>
                    <a:pt x="199" y="495"/>
                  </a:lnTo>
                  <a:lnTo>
                    <a:pt x="199" y="497"/>
                  </a:lnTo>
                  <a:lnTo>
                    <a:pt x="199" y="499"/>
                  </a:lnTo>
                  <a:lnTo>
                    <a:pt x="197" y="504"/>
                  </a:lnTo>
                  <a:lnTo>
                    <a:pt x="194" y="511"/>
                  </a:lnTo>
                  <a:lnTo>
                    <a:pt x="194" y="514"/>
                  </a:lnTo>
                  <a:lnTo>
                    <a:pt x="192" y="511"/>
                  </a:lnTo>
                  <a:lnTo>
                    <a:pt x="190" y="507"/>
                  </a:lnTo>
                  <a:lnTo>
                    <a:pt x="185" y="497"/>
                  </a:lnTo>
                  <a:lnTo>
                    <a:pt x="180" y="492"/>
                  </a:lnTo>
                  <a:lnTo>
                    <a:pt x="166" y="483"/>
                  </a:lnTo>
                  <a:lnTo>
                    <a:pt x="154" y="469"/>
                  </a:lnTo>
                  <a:lnTo>
                    <a:pt x="154" y="469"/>
                  </a:lnTo>
                  <a:lnTo>
                    <a:pt x="157" y="462"/>
                  </a:lnTo>
                  <a:lnTo>
                    <a:pt x="157" y="459"/>
                  </a:lnTo>
                  <a:lnTo>
                    <a:pt x="157" y="459"/>
                  </a:lnTo>
                  <a:lnTo>
                    <a:pt x="154" y="459"/>
                  </a:lnTo>
                  <a:lnTo>
                    <a:pt x="154" y="459"/>
                  </a:lnTo>
                  <a:lnTo>
                    <a:pt x="152" y="457"/>
                  </a:lnTo>
                  <a:lnTo>
                    <a:pt x="152" y="455"/>
                  </a:lnTo>
                  <a:lnTo>
                    <a:pt x="152" y="455"/>
                  </a:lnTo>
                  <a:lnTo>
                    <a:pt x="154" y="450"/>
                  </a:lnTo>
                  <a:lnTo>
                    <a:pt x="157" y="447"/>
                  </a:lnTo>
                  <a:lnTo>
                    <a:pt x="161" y="431"/>
                  </a:lnTo>
                  <a:lnTo>
                    <a:pt x="161" y="426"/>
                  </a:lnTo>
                  <a:lnTo>
                    <a:pt x="161" y="426"/>
                  </a:lnTo>
                  <a:lnTo>
                    <a:pt x="161" y="421"/>
                  </a:lnTo>
                  <a:lnTo>
                    <a:pt x="159" y="417"/>
                  </a:lnTo>
                  <a:lnTo>
                    <a:pt x="159" y="417"/>
                  </a:lnTo>
                  <a:lnTo>
                    <a:pt x="161" y="414"/>
                  </a:lnTo>
                  <a:lnTo>
                    <a:pt x="164" y="412"/>
                  </a:lnTo>
                  <a:lnTo>
                    <a:pt x="166" y="407"/>
                  </a:lnTo>
                  <a:lnTo>
                    <a:pt x="166" y="405"/>
                  </a:lnTo>
                  <a:lnTo>
                    <a:pt x="166" y="402"/>
                  </a:lnTo>
                  <a:lnTo>
                    <a:pt x="168" y="402"/>
                  </a:lnTo>
                  <a:lnTo>
                    <a:pt x="171" y="400"/>
                  </a:lnTo>
                  <a:lnTo>
                    <a:pt x="173" y="398"/>
                  </a:lnTo>
                  <a:lnTo>
                    <a:pt x="173" y="398"/>
                  </a:lnTo>
                  <a:lnTo>
                    <a:pt x="175" y="393"/>
                  </a:lnTo>
                  <a:lnTo>
                    <a:pt x="178" y="391"/>
                  </a:lnTo>
                  <a:lnTo>
                    <a:pt x="180" y="388"/>
                  </a:lnTo>
                  <a:lnTo>
                    <a:pt x="183" y="381"/>
                  </a:lnTo>
                  <a:lnTo>
                    <a:pt x="183" y="376"/>
                  </a:lnTo>
                  <a:lnTo>
                    <a:pt x="183" y="376"/>
                  </a:lnTo>
                  <a:lnTo>
                    <a:pt x="183" y="374"/>
                  </a:lnTo>
                  <a:lnTo>
                    <a:pt x="183" y="372"/>
                  </a:lnTo>
                  <a:lnTo>
                    <a:pt x="183" y="369"/>
                  </a:lnTo>
                  <a:lnTo>
                    <a:pt x="180" y="369"/>
                  </a:lnTo>
                  <a:lnTo>
                    <a:pt x="180" y="367"/>
                  </a:lnTo>
                  <a:lnTo>
                    <a:pt x="178" y="365"/>
                  </a:lnTo>
                  <a:lnTo>
                    <a:pt x="173" y="362"/>
                  </a:lnTo>
                  <a:lnTo>
                    <a:pt x="173" y="362"/>
                  </a:lnTo>
                  <a:lnTo>
                    <a:pt x="171" y="360"/>
                  </a:lnTo>
                  <a:lnTo>
                    <a:pt x="168" y="358"/>
                  </a:lnTo>
                  <a:lnTo>
                    <a:pt x="168" y="358"/>
                  </a:lnTo>
                  <a:lnTo>
                    <a:pt x="166" y="358"/>
                  </a:lnTo>
                  <a:lnTo>
                    <a:pt x="159" y="353"/>
                  </a:lnTo>
                  <a:lnTo>
                    <a:pt x="157" y="353"/>
                  </a:lnTo>
                  <a:lnTo>
                    <a:pt x="157" y="353"/>
                  </a:lnTo>
                  <a:lnTo>
                    <a:pt x="154" y="350"/>
                  </a:lnTo>
                  <a:lnTo>
                    <a:pt x="154" y="348"/>
                  </a:lnTo>
                  <a:lnTo>
                    <a:pt x="152" y="346"/>
                  </a:lnTo>
                  <a:lnTo>
                    <a:pt x="149" y="329"/>
                  </a:lnTo>
                  <a:lnTo>
                    <a:pt x="147" y="329"/>
                  </a:lnTo>
                  <a:lnTo>
                    <a:pt x="145" y="327"/>
                  </a:lnTo>
                  <a:lnTo>
                    <a:pt x="145" y="324"/>
                  </a:lnTo>
                  <a:lnTo>
                    <a:pt x="142" y="324"/>
                  </a:lnTo>
                  <a:lnTo>
                    <a:pt x="140" y="324"/>
                  </a:lnTo>
                  <a:lnTo>
                    <a:pt x="140" y="322"/>
                  </a:lnTo>
                  <a:lnTo>
                    <a:pt x="135" y="324"/>
                  </a:lnTo>
                  <a:lnTo>
                    <a:pt x="133" y="324"/>
                  </a:lnTo>
                  <a:lnTo>
                    <a:pt x="133" y="324"/>
                  </a:lnTo>
                  <a:lnTo>
                    <a:pt x="131" y="322"/>
                  </a:lnTo>
                  <a:lnTo>
                    <a:pt x="123" y="317"/>
                  </a:lnTo>
                  <a:lnTo>
                    <a:pt x="121" y="315"/>
                  </a:lnTo>
                  <a:lnTo>
                    <a:pt x="119" y="313"/>
                  </a:lnTo>
                  <a:lnTo>
                    <a:pt x="116" y="313"/>
                  </a:lnTo>
                  <a:lnTo>
                    <a:pt x="114" y="313"/>
                  </a:lnTo>
                  <a:lnTo>
                    <a:pt x="114" y="313"/>
                  </a:lnTo>
                  <a:lnTo>
                    <a:pt x="112" y="313"/>
                  </a:lnTo>
                  <a:lnTo>
                    <a:pt x="109" y="313"/>
                  </a:lnTo>
                  <a:lnTo>
                    <a:pt x="107" y="310"/>
                  </a:lnTo>
                  <a:lnTo>
                    <a:pt x="102" y="303"/>
                  </a:lnTo>
                  <a:lnTo>
                    <a:pt x="100" y="301"/>
                  </a:lnTo>
                  <a:lnTo>
                    <a:pt x="97" y="301"/>
                  </a:lnTo>
                  <a:lnTo>
                    <a:pt x="95" y="298"/>
                  </a:lnTo>
                  <a:lnTo>
                    <a:pt x="93" y="296"/>
                  </a:lnTo>
                  <a:lnTo>
                    <a:pt x="90" y="296"/>
                  </a:lnTo>
                  <a:lnTo>
                    <a:pt x="88" y="294"/>
                  </a:lnTo>
                  <a:lnTo>
                    <a:pt x="86" y="291"/>
                  </a:lnTo>
                  <a:lnTo>
                    <a:pt x="86" y="291"/>
                  </a:lnTo>
                  <a:lnTo>
                    <a:pt x="86" y="289"/>
                  </a:lnTo>
                  <a:lnTo>
                    <a:pt x="86" y="287"/>
                  </a:lnTo>
                  <a:lnTo>
                    <a:pt x="86" y="287"/>
                  </a:lnTo>
                  <a:lnTo>
                    <a:pt x="86" y="282"/>
                  </a:lnTo>
                  <a:lnTo>
                    <a:pt x="86" y="279"/>
                  </a:lnTo>
                  <a:lnTo>
                    <a:pt x="86" y="277"/>
                  </a:lnTo>
                  <a:lnTo>
                    <a:pt x="74" y="261"/>
                  </a:lnTo>
                  <a:lnTo>
                    <a:pt x="74" y="258"/>
                  </a:lnTo>
                  <a:lnTo>
                    <a:pt x="69" y="256"/>
                  </a:lnTo>
                  <a:lnTo>
                    <a:pt x="64" y="253"/>
                  </a:lnTo>
                  <a:lnTo>
                    <a:pt x="62" y="251"/>
                  </a:lnTo>
                  <a:lnTo>
                    <a:pt x="60" y="251"/>
                  </a:lnTo>
                  <a:lnTo>
                    <a:pt x="55" y="251"/>
                  </a:lnTo>
                  <a:lnTo>
                    <a:pt x="52" y="251"/>
                  </a:lnTo>
                  <a:lnTo>
                    <a:pt x="50" y="249"/>
                  </a:lnTo>
                  <a:lnTo>
                    <a:pt x="50" y="249"/>
                  </a:lnTo>
                  <a:lnTo>
                    <a:pt x="48" y="246"/>
                  </a:lnTo>
                  <a:lnTo>
                    <a:pt x="48" y="246"/>
                  </a:lnTo>
                  <a:lnTo>
                    <a:pt x="48" y="244"/>
                  </a:lnTo>
                  <a:lnTo>
                    <a:pt x="50" y="244"/>
                  </a:lnTo>
                  <a:lnTo>
                    <a:pt x="50" y="242"/>
                  </a:lnTo>
                  <a:lnTo>
                    <a:pt x="52" y="234"/>
                  </a:lnTo>
                  <a:lnTo>
                    <a:pt x="52" y="234"/>
                  </a:lnTo>
                  <a:lnTo>
                    <a:pt x="55" y="232"/>
                  </a:lnTo>
                  <a:lnTo>
                    <a:pt x="57" y="230"/>
                  </a:lnTo>
                  <a:lnTo>
                    <a:pt x="57" y="230"/>
                  </a:lnTo>
                  <a:lnTo>
                    <a:pt x="60" y="227"/>
                  </a:lnTo>
                  <a:lnTo>
                    <a:pt x="60" y="225"/>
                  </a:lnTo>
                  <a:lnTo>
                    <a:pt x="60" y="223"/>
                  </a:lnTo>
                  <a:lnTo>
                    <a:pt x="57" y="220"/>
                  </a:lnTo>
                  <a:lnTo>
                    <a:pt x="57" y="220"/>
                  </a:lnTo>
                  <a:lnTo>
                    <a:pt x="55" y="220"/>
                  </a:lnTo>
                  <a:lnTo>
                    <a:pt x="50" y="220"/>
                  </a:lnTo>
                  <a:lnTo>
                    <a:pt x="48" y="220"/>
                  </a:lnTo>
                  <a:lnTo>
                    <a:pt x="41" y="218"/>
                  </a:lnTo>
                  <a:lnTo>
                    <a:pt x="38" y="216"/>
                  </a:lnTo>
                  <a:lnTo>
                    <a:pt x="34" y="211"/>
                  </a:lnTo>
                  <a:lnTo>
                    <a:pt x="34" y="211"/>
                  </a:lnTo>
                  <a:lnTo>
                    <a:pt x="31" y="208"/>
                  </a:lnTo>
                  <a:lnTo>
                    <a:pt x="26" y="206"/>
                  </a:lnTo>
                  <a:lnTo>
                    <a:pt x="24" y="206"/>
                  </a:lnTo>
                  <a:lnTo>
                    <a:pt x="22" y="204"/>
                  </a:lnTo>
                  <a:lnTo>
                    <a:pt x="19" y="199"/>
                  </a:lnTo>
                  <a:lnTo>
                    <a:pt x="17" y="197"/>
                  </a:lnTo>
                  <a:lnTo>
                    <a:pt x="17" y="194"/>
                  </a:lnTo>
                  <a:lnTo>
                    <a:pt x="15" y="182"/>
                  </a:lnTo>
                  <a:lnTo>
                    <a:pt x="12" y="180"/>
                  </a:lnTo>
                  <a:lnTo>
                    <a:pt x="12" y="178"/>
                  </a:lnTo>
                  <a:lnTo>
                    <a:pt x="12" y="175"/>
                  </a:lnTo>
                  <a:lnTo>
                    <a:pt x="10" y="175"/>
                  </a:lnTo>
                  <a:lnTo>
                    <a:pt x="10" y="173"/>
                  </a:lnTo>
                  <a:lnTo>
                    <a:pt x="10" y="173"/>
                  </a:lnTo>
                  <a:lnTo>
                    <a:pt x="10" y="171"/>
                  </a:lnTo>
                  <a:lnTo>
                    <a:pt x="10" y="171"/>
                  </a:lnTo>
                  <a:lnTo>
                    <a:pt x="10" y="168"/>
                  </a:lnTo>
                  <a:lnTo>
                    <a:pt x="7" y="168"/>
                  </a:lnTo>
                  <a:lnTo>
                    <a:pt x="7" y="168"/>
                  </a:lnTo>
                  <a:lnTo>
                    <a:pt x="0" y="163"/>
                  </a:lnTo>
                  <a:lnTo>
                    <a:pt x="5" y="156"/>
                  </a:lnTo>
                  <a:lnTo>
                    <a:pt x="5" y="152"/>
                  </a:lnTo>
                  <a:lnTo>
                    <a:pt x="5" y="152"/>
                  </a:lnTo>
                  <a:lnTo>
                    <a:pt x="5" y="147"/>
                  </a:lnTo>
                  <a:lnTo>
                    <a:pt x="3" y="145"/>
                  </a:lnTo>
                  <a:lnTo>
                    <a:pt x="3" y="140"/>
                  </a:lnTo>
                  <a:lnTo>
                    <a:pt x="3" y="135"/>
                  </a:lnTo>
                  <a:lnTo>
                    <a:pt x="3" y="128"/>
                  </a:lnTo>
                  <a:lnTo>
                    <a:pt x="34" y="121"/>
                  </a:lnTo>
                  <a:lnTo>
                    <a:pt x="41" y="119"/>
                  </a:lnTo>
                  <a:lnTo>
                    <a:pt x="50" y="109"/>
                  </a:lnTo>
                  <a:lnTo>
                    <a:pt x="52" y="104"/>
                  </a:lnTo>
                  <a:lnTo>
                    <a:pt x="55" y="100"/>
                  </a:lnTo>
                  <a:lnTo>
                    <a:pt x="55" y="88"/>
                  </a:lnTo>
                  <a:lnTo>
                    <a:pt x="60" y="76"/>
                  </a:lnTo>
                  <a:lnTo>
                    <a:pt x="60" y="69"/>
                  </a:lnTo>
                  <a:lnTo>
                    <a:pt x="57" y="62"/>
                  </a:lnTo>
                  <a:lnTo>
                    <a:pt x="50" y="52"/>
                  </a:lnTo>
                  <a:lnTo>
                    <a:pt x="48" y="45"/>
                  </a:lnTo>
                  <a:lnTo>
                    <a:pt x="50" y="38"/>
                  </a:lnTo>
                  <a:lnTo>
                    <a:pt x="52" y="33"/>
                  </a:lnTo>
                  <a:lnTo>
                    <a:pt x="55" y="29"/>
                  </a:lnTo>
                  <a:lnTo>
                    <a:pt x="57" y="26"/>
                  </a:lnTo>
                  <a:lnTo>
                    <a:pt x="107" y="19"/>
                  </a:lnTo>
                  <a:lnTo>
                    <a:pt x="112" y="19"/>
                  </a:lnTo>
                  <a:lnTo>
                    <a:pt x="135" y="3"/>
                  </a:lnTo>
                  <a:lnTo>
                    <a:pt x="138" y="0"/>
                  </a:lnTo>
                  <a:lnTo>
                    <a:pt x="140" y="0"/>
                  </a:lnTo>
                  <a:lnTo>
                    <a:pt x="147" y="7"/>
                  </a:lnTo>
                  <a:lnTo>
                    <a:pt x="152" y="12"/>
                  </a:lnTo>
                  <a:lnTo>
                    <a:pt x="152" y="12"/>
                  </a:lnTo>
                  <a:lnTo>
                    <a:pt x="164" y="12"/>
                  </a:lnTo>
                  <a:lnTo>
                    <a:pt x="171" y="14"/>
                  </a:lnTo>
                  <a:lnTo>
                    <a:pt x="173" y="17"/>
                  </a:lnTo>
                  <a:lnTo>
                    <a:pt x="178" y="19"/>
                  </a:lnTo>
                  <a:lnTo>
                    <a:pt x="183" y="24"/>
                  </a:lnTo>
                  <a:lnTo>
                    <a:pt x="197" y="36"/>
                  </a:lnTo>
                  <a:lnTo>
                    <a:pt x="199" y="38"/>
                  </a:lnTo>
                  <a:lnTo>
                    <a:pt x="199" y="40"/>
                  </a:lnTo>
                  <a:lnTo>
                    <a:pt x="199" y="45"/>
                  </a:lnTo>
                  <a:lnTo>
                    <a:pt x="199" y="50"/>
                  </a:lnTo>
                  <a:lnTo>
                    <a:pt x="199" y="52"/>
                  </a:lnTo>
                  <a:lnTo>
                    <a:pt x="199" y="55"/>
                  </a:lnTo>
                  <a:lnTo>
                    <a:pt x="197" y="57"/>
                  </a:lnTo>
                  <a:lnTo>
                    <a:pt x="197" y="59"/>
                  </a:lnTo>
                  <a:lnTo>
                    <a:pt x="194" y="62"/>
                  </a:lnTo>
                  <a:lnTo>
                    <a:pt x="194" y="62"/>
                  </a:lnTo>
                  <a:lnTo>
                    <a:pt x="194" y="62"/>
                  </a:lnTo>
                  <a:lnTo>
                    <a:pt x="192" y="62"/>
                  </a:lnTo>
                  <a:lnTo>
                    <a:pt x="192" y="62"/>
                  </a:lnTo>
                  <a:lnTo>
                    <a:pt x="190" y="64"/>
                  </a:lnTo>
                  <a:lnTo>
                    <a:pt x="190" y="64"/>
                  </a:lnTo>
                  <a:lnTo>
                    <a:pt x="190" y="66"/>
                  </a:lnTo>
                  <a:lnTo>
                    <a:pt x="190" y="69"/>
                  </a:lnTo>
                  <a:lnTo>
                    <a:pt x="192" y="69"/>
                  </a:lnTo>
                  <a:lnTo>
                    <a:pt x="228" y="78"/>
                  </a:lnTo>
                  <a:lnTo>
                    <a:pt x="232" y="81"/>
                  </a:lnTo>
                  <a:lnTo>
                    <a:pt x="232" y="81"/>
                  </a:lnTo>
                  <a:lnTo>
                    <a:pt x="235" y="81"/>
                  </a:lnTo>
                  <a:lnTo>
                    <a:pt x="237" y="81"/>
                  </a:lnTo>
                  <a:lnTo>
                    <a:pt x="237" y="78"/>
                  </a:lnTo>
                  <a:lnTo>
                    <a:pt x="237" y="78"/>
                  </a:lnTo>
                  <a:lnTo>
                    <a:pt x="239" y="76"/>
                  </a:lnTo>
                  <a:lnTo>
                    <a:pt x="239" y="74"/>
                  </a:lnTo>
                  <a:lnTo>
                    <a:pt x="239" y="74"/>
                  </a:lnTo>
                  <a:lnTo>
                    <a:pt x="242" y="74"/>
                  </a:lnTo>
                  <a:lnTo>
                    <a:pt x="246" y="69"/>
                  </a:lnTo>
                  <a:lnTo>
                    <a:pt x="249" y="69"/>
                  </a:lnTo>
                  <a:lnTo>
                    <a:pt x="251" y="69"/>
                  </a:lnTo>
                  <a:lnTo>
                    <a:pt x="254" y="71"/>
                  </a:lnTo>
                  <a:lnTo>
                    <a:pt x="258" y="71"/>
                  </a:lnTo>
                  <a:lnTo>
                    <a:pt x="263" y="74"/>
                  </a:lnTo>
                  <a:lnTo>
                    <a:pt x="263" y="76"/>
                  </a:lnTo>
                  <a:lnTo>
                    <a:pt x="265" y="76"/>
                  </a:lnTo>
                  <a:lnTo>
                    <a:pt x="268" y="81"/>
                  </a:lnTo>
                  <a:lnTo>
                    <a:pt x="272" y="93"/>
                  </a:lnTo>
                  <a:lnTo>
                    <a:pt x="277" y="97"/>
                  </a:lnTo>
                  <a:lnTo>
                    <a:pt x="317" y="130"/>
                  </a:lnTo>
                  <a:lnTo>
                    <a:pt x="336" y="142"/>
                  </a:lnTo>
                  <a:lnTo>
                    <a:pt x="341" y="145"/>
                  </a:lnTo>
                  <a:lnTo>
                    <a:pt x="346" y="145"/>
                  </a:lnTo>
                  <a:lnTo>
                    <a:pt x="348" y="142"/>
                  </a:lnTo>
                  <a:lnTo>
                    <a:pt x="348" y="142"/>
                  </a:lnTo>
                  <a:lnTo>
                    <a:pt x="353" y="135"/>
                  </a:lnTo>
                  <a:lnTo>
                    <a:pt x="360" y="126"/>
                  </a:lnTo>
                  <a:lnTo>
                    <a:pt x="365" y="116"/>
                  </a:lnTo>
                  <a:lnTo>
                    <a:pt x="365" y="116"/>
                  </a:lnTo>
                  <a:lnTo>
                    <a:pt x="367" y="116"/>
                  </a:lnTo>
                  <a:lnTo>
                    <a:pt x="367" y="116"/>
                  </a:lnTo>
                  <a:lnTo>
                    <a:pt x="369" y="116"/>
                  </a:lnTo>
                  <a:lnTo>
                    <a:pt x="369" y="116"/>
                  </a:lnTo>
                  <a:lnTo>
                    <a:pt x="372" y="119"/>
                  </a:lnTo>
                  <a:lnTo>
                    <a:pt x="374" y="121"/>
                  </a:lnTo>
                  <a:lnTo>
                    <a:pt x="379" y="126"/>
                  </a:lnTo>
                  <a:lnTo>
                    <a:pt x="381" y="126"/>
                  </a:lnTo>
                  <a:lnTo>
                    <a:pt x="381" y="126"/>
                  </a:lnTo>
                  <a:lnTo>
                    <a:pt x="384" y="126"/>
                  </a:lnTo>
                  <a:lnTo>
                    <a:pt x="384" y="123"/>
                  </a:lnTo>
                  <a:lnTo>
                    <a:pt x="381" y="121"/>
                  </a:lnTo>
                  <a:lnTo>
                    <a:pt x="381" y="121"/>
                  </a:lnTo>
                  <a:lnTo>
                    <a:pt x="379" y="119"/>
                  </a:lnTo>
                  <a:lnTo>
                    <a:pt x="377" y="116"/>
                  </a:lnTo>
                  <a:lnTo>
                    <a:pt x="377" y="116"/>
                  </a:lnTo>
                  <a:lnTo>
                    <a:pt x="377" y="114"/>
                  </a:lnTo>
                  <a:lnTo>
                    <a:pt x="379" y="114"/>
                  </a:lnTo>
                  <a:lnTo>
                    <a:pt x="381" y="114"/>
                  </a:lnTo>
                  <a:lnTo>
                    <a:pt x="388" y="116"/>
                  </a:lnTo>
                  <a:lnTo>
                    <a:pt x="388" y="116"/>
                  </a:lnTo>
                  <a:lnTo>
                    <a:pt x="391" y="114"/>
                  </a:lnTo>
                  <a:lnTo>
                    <a:pt x="388" y="114"/>
                  </a:lnTo>
                  <a:lnTo>
                    <a:pt x="388" y="111"/>
                  </a:lnTo>
                  <a:lnTo>
                    <a:pt x="391" y="111"/>
                  </a:lnTo>
                  <a:lnTo>
                    <a:pt x="393" y="109"/>
                  </a:lnTo>
                  <a:lnTo>
                    <a:pt x="403" y="109"/>
                  </a:lnTo>
                  <a:lnTo>
                    <a:pt x="405" y="109"/>
                  </a:lnTo>
                  <a:lnTo>
                    <a:pt x="407" y="111"/>
                  </a:lnTo>
                  <a:lnTo>
                    <a:pt x="414" y="114"/>
                  </a:lnTo>
                  <a:lnTo>
                    <a:pt x="424" y="114"/>
                  </a:lnTo>
                  <a:lnTo>
                    <a:pt x="426" y="114"/>
                  </a:lnTo>
                  <a:lnTo>
                    <a:pt x="429" y="114"/>
                  </a:lnTo>
                  <a:lnTo>
                    <a:pt x="436" y="121"/>
                  </a:lnTo>
                  <a:lnTo>
                    <a:pt x="436" y="126"/>
                  </a:lnTo>
                  <a:lnTo>
                    <a:pt x="431" y="128"/>
                  </a:lnTo>
                  <a:lnTo>
                    <a:pt x="431" y="130"/>
                  </a:lnTo>
                  <a:lnTo>
                    <a:pt x="431" y="130"/>
                  </a:lnTo>
                  <a:lnTo>
                    <a:pt x="433" y="130"/>
                  </a:lnTo>
                  <a:lnTo>
                    <a:pt x="433" y="133"/>
                  </a:lnTo>
                  <a:lnTo>
                    <a:pt x="436" y="133"/>
                  </a:lnTo>
                  <a:lnTo>
                    <a:pt x="438" y="133"/>
                  </a:lnTo>
                  <a:lnTo>
                    <a:pt x="438" y="135"/>
                  </a:lnTo>
                  <a:lnTo>
                    <a:pt x="440" y="137"/>
                  </a:lnTo>
                  <a:lnTo>
                    <a:pt x="440" y="140"/>
                  </a:lnTo>
                  <a:lnTo>
                    <a:pt x="440" y="142"/>
                  </a:lnTo>
                  <a:lnTo>
                    <a:pt x="440" y="154"/>
                  </a:lnTo>
                  <a:lnTo>
                    <a:pt x="445" y="171"/>
                  </a:lnTo>
                  <a:lnTo>
                    <a:pt x="448" y="190"/>
                  </a:lnTo>
                  <a:lnTo>
                    <a:pt x="448" y="192"/>
                  </a:lnTo>
                  <a:lnTo>
                    <a:pt x="450" y="194"/>
                  </a:lnTo>
                  <a:lnTo>
                    <a:pt x="457" y="216"/>
                  </a:lnTo>
                  <a:lnTo>
                    <a:pt x="459" y="218"/>
                  </a:lnTo>
                  <a:lnTo>
                    <a:pt x="462" y="223"/>
                  </a:lnTo>
                  <a:lnTo>
                    <a:pt x="464" y="223"/>
                  </a:lnTo>
                  <a:lnTo>
                    <a:pt x="464" y="223"/>
                  </a:lnTo>
                  <a:lnTo>
                    <a:pt x="466" y="223"/>
                  </a:lnTo>
                  <a:lnTo>
                    <a:pt x="474" y="218"/>
                  </a:lnTo>
                  <a:lnTo>
                    <a:pt x="474" y="218"/>
                  </a:lnTo>
                  <a:lnTo>
                    <a:pt x="478" y="218"/>
                  </a:lnTo>
                  <a:lnTo>
                    <a:pt x="478" y="218"/>
                  </a:lnTo>
                  <a:lnTo>
                    <a:pt x="481" y="220"/>
                  </a:lnTo>
                  <a:lnTo>
                    <a:pt x="488" y="230"/>
                  </a:lnTo>
                  <a:lnTo>
                    <a:pt x="490" y="232"/>
                  </a:lnTo>
                  <a:lnTo>
                    <a:pt x="493" y="234"/>
                  </a:lnTo>
                  <a:lnTo>
                    <a:pt x="495" y="234"/>
                  </a:lnTo>
                  <a:lnTo>
                    <a:pt x="497" y="237"/>
                  </a:lnTo>
                  <a:lnTo>
                    <a:pt x="497" y="239"/>
                  </a:lnTo>
                  <a:lnTo>
                    <a:pt x="500" y="242"/>
                  </a:lnTo>
                  <a:lnTo>
                    <a:pt x="502" y="24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18"/>
            <p:cNvSpPr>
              <a:spLocks/>
            </p:cNvSpPr>
            <p:nvPr/>
          </p:nvSpPr>
          <p:spPr bwMode="auto">
            <a:xfrm>
              <a:off x="4063353" y="3006074"/>
              <a:ext cx="555204" cy="1021365"/>
            </a:xfrm>
            <a:custGeom>
              <a:avLst/>
              <a:gdLst>
                <a:gd name="T0" fmla="*/ 261 w 530"/>
                <a:gd name="T1" fmla="*/ 7 h 975"/>
                <a:gd name="T2" fmla="*/ 275 w 530"/>
                <a:gd name="T3" fmla="*/ 64 h 975"/>
                <a:gd name="T4" fmla="*/ 246 w 530"/>
                <a:gd name="T5" fmla="*/ 128 h 975"/>
                <a:gd name="T6" fmla="*/ 263 w 530"/>
                <a:gd name="T7" fmla="*/ 178 h 975"/>
                <a:gd name="T8" fmla="*/ 339 w 530"/>
                <a:gd name="T9" fmla="*/ 201 h 975"/>
                <a:gd name="T10" fmla="*/ 372 w 530"/>
                <a:gd name="T11" fmla="*/ 220 h 975"/>
                <a:gd name="T12" fmla="*/ 426 w 530"/>
                <a:gd name="T13" fmla="*/ 239 h 975"/>
                <a:gd name="T14" fmla="*/ 462 w 530"/>
                <a:gd name="T15" fmla="*/ 260 h 975"/>
                <a:gd name="T16" fmla="*/ 483 w 530"/>
                <a:gd name="T17" fmla="*/ 322 h 975"/>
                <a:gd name="T18" fmla="*/ 497 w 530"/>
                <a:gd name="T19" fmla="*/ 360 h 975"/>
                <a:gd name="T20" fmla="*/ 514 w 530"/>
                <a:gd name="T21" fmla="*/ 416 h 975"/>
                <a:gd name="T22" fmla="*/ 521 w 530"/>
                <a:gd name="T23" fmla="*/ 428 h 975"/>
                <a:gd name="T24" fmla="*/ 514 w 530"/>
                <a:gd name="T25" fmla="*/ 464 h 975"/>
                <a:gd name="T26" fmla="*/ 488 w 530"/>
                <a:gd name="T27" fmla="*/ 476 h 975"/>
                <a:gd name="T28" fmla="*/ 452 w 530"/>
                <a:gd name="T29" fmla="*/ 473 h 975"/>
                <a:gd name="T30" fmla="*/ 374 w 530"/>
                <a:gd name="T31" fmla="*/ 532 h 975"/>
                <a:gd name="T32" fmla="*/ 343 w 530"/>
                <a:gd name="T33" fmla="*/ 582 h 975"/>
                <a:gd name="T34" fmla="*/ 348 w 530"/>
                <a:gd name="T35" fmla="*/ 610 h 975"/>
                <a:gd name="T36" fmla="*/ 372 w 530"/>
                <a:gd name="T37" fmla="*/ 717 h 975"/>
                <a:gd name="T38" fmla="*/ 339 w 530"/>
                <a:gd name="T39" fmla="*/ 757 h 975"/>
                <a:gd name="T40" fmla="*/ 263 w 530"/>
                <a:gd name="T41" fmla="*/ 916 h 975"/>
                <a:gd name="T42" fmla="*/ 249 w 530"/>
                <a:gd name="T43" fmla="*/ 951 h 975"/>
                <a:gd name="T44" fmla="*/ 142 w 530"/>
                <a:gd name="T45" fmla="*/ 972 h 975"/>
                <a:gd name="T46" fmla="*/ 105 w 530"/>
                <a:gd name="T47" fmla="*/ 946 h 975"/>
                <a:gd name="T48" fmla="*/ 95 w 530"/>
                <a:gd name="T49" fmla="*/ 906 h 975"/>
                <a:gd name="T50" fmla="*/ 88 w 530"/>
                <a:gd name="T51" fmla="*/ 859 h 975"/>
                <a:gd name="T52" fmla="*/ 135 w 530"/>
                <a:gd name="T53" fmla="*/ 819 h 975"/>
                <a:gd name="T54" fmla="*/ 159 w 530"/>
                <a:gd name="T55" fmla="*/ 717 h 975"/>
                <a:gd name="T56" fmla="*/ 131 w 530"/>
                <a:gd name="T57" fmla="*/ 681 h 975"/>
                <a:gd name="T58" fmla="*/ 123 w 530"/>
                <a:gd name="T59" fmla="*/ 667 h 975"/>
                <a:gd name="T60" fmla="*/ 171 w 530"/>
                <a:gd name="T61" fmla="*/ 625 h 975"/>
                <a:gd name="T62" fmla="*/ 225 w 530"/>
                <a:gd name="T63" fmla="*/ 603 h 975"/>
                <a:gd name="T64" fmla="*/ 223 w 530"/>
                <a:gd name="T65" fmla="*/ 530 h 975"/>
                <a:gd name="T66" fmla="*/ 194 w 530"/>
                <a:gd name="T67" fmla="*/ 511 h 975"/>
                <a:gd name="T68" fmla="*/ 90 w 530"/>
                <a:gd name="T69" fmla="*/ 301 h 975"/>
                <a:gd name="T70" fmla="*/ 55 w 530"/>
                <a:gd name="T71" fmla="*/ 263 h 975"/>
                <a:gd name="T72" fmla="*/ 24 w 530"/>
                <a:gd name="T73" fmla="*/ 194 h 975"/>
                <a:gd name="T74" fmla="*/ 15 w 530"/>
                <a:gd name="T75" fmla="*/ 161 h 975"/>
                <a:gd name="T76" fmla="*/ 5 w 530"/>
                <a:gd name="T77" fmla="*/ 125 h 975"/>
                <a:gd name="T78" fmla="*/ 29 w 530"/>
                <a:gd name="T79" fmla="*/ 97 h 975"/>
                <a:gd name="T80" fmla="*/ 41 w 530"/>
                <a:gd name="T81" fmla="*/ 104 h 975"/>
                <a:gd name="T82" fmla="*/ 48 w 530"/>
                <a:gd name="T83" fmla="*/ 97 h 975"/>
                <a:gd name="T84" fmla="*/ 60 w 530"/>
                <a:gd name="T85" fmla="*/ 95 h 975"/>
                <a:gd name="T86" fmla="*/ 69 w 530"/>
                <a:gd name="T87" fmla="*/ 102 h 975"/>
                <a:gd name="T88" fmla="*/ 83 w 530"/>
                <a:gd name="T89" fmla="*/ 97 h 975"/>
                <a:gd name="T90" fmla="*/ 81 w 530"/>
                <a:gd name="T91" fmla="*/ 111 h 975"/>
                <a:gd name="T92" fmla="*/ 97 w 530"/>
                <a:gd name="T93" fmla="*/ 125 h 975"/>
                <a:gd name="T94" fmla="*/ 109 w 530"/>
                <a:gd name="T95" fmla="*/ 125 h 975"/>
                <a:gd name="T96" fmla="*/ 147 w 530"/>
                <a:gd name="T97" fmla="*/ 109 h 975"/>
                <a:gd name="T98" fmla="*/ 175 w 530"/>
                <a:gd name="T99" fmla="*/ 99 h 975"/>
                <a:gd name="T100" fmla="*/ 185 w 530"/>
                <a:gd name="T101" fmla="*/ 104 h 975"/>
                <a:gd name="T102" fmla="*/ 190 w 530"/>
                <a:gd name="T103" fmla="*/ 109 h 975"/>
                <a:gd name="T104" fmla="*/ 192 w 530"/>
                <a:gd name="T105" fmla="*/ 102 h 975"/>
                <a:gd name="T106" fmla="*/ 187 w 530"/>
                <a:gd name="T107" fmla="*/ 97 h 975"/>
                <a:gd name="T108" fmla="*/ 190 w 530"/>
                <a:gd name="T109" fmla="*/ 90 h 975"/>
                <a:gd name="T110" fmla="*/ 192 w 530"/>
                <a:gd name="T111" fmla="*/ 78 h 975"/>
                <a:gd name="T112" fmla="*/ 197 w 530"/>
                <a:gd name="T113" fmla="*/ 66 h 975"/>
                <a:gd name="T114" fmla="*/ 194 w 530"/>
                <a:gd name="T115" fmla="*/ 54 h 975"/>
                <a:gd name="T116" fmla="*/ 197 w 530"/>
                <a:gd name="T117" fmla="*/ 31 h 975"/>
                <a:gd name="T118" fmla="*/ 194 w 530"/>
                <a:gd name="T119" fmla="*/ 12 h 975"/>
                <a:gd name="T120" fmla="*/ 202 w 530"/>
                <a:gd name="T121" fmla="*/ 10 h 975"/>
                <a:gd name="T122" fmla="*/ 228 w 530"/>
                <a:gd name="T123" fmla="*/ 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975">
                  <a:moveTo>
                    <a:pt x="239" y="2"/>
                  </a:moveTo>
                  <a:lnTo>
                    <a:pt x="239" y="2"/>
                  </a:lnTo>
                  <a:lnTo>
                    <a:pt x="261" y="0"/>
                  </a:lnTo>
                  <a:lnTo>
                    <a:pt x="265" y="0"/>
                  </a:lnTo>
                  <a:lnTo>
                    <a:pt x="261" y="7"/>
                  </a:lnTo>
                  <a:lnTo>
                    <a:pt x="258" y="17"/>
                  </a:lnTo>
                  <a:lnTo>
                    <a:pt x="258" y="33"/>
                  </a:lnTo>
                  <a:lnTo>
                    <a:pt x="261" y="38"/>
                  </a:lnTo>
                  <a:lnTo>
                    <a:pt x="268" y="54"/>
                  </a:lnTo>
                  <a:lnTo>
                    <a:pt x="275" y="64"/>
                  </a:lnTo>
                  <a:lnTo>
                    <a:pt x="272" y="71"/>
                  </a:lnTo>
                  <a:lnTo>
                    <a:pt x="268" y="76"/>
                  </a:lnTo>
                  <a:lnTo>
                    <a:pt x="265" y="88"/>
                  </a:lnTo>
                  <a:lnTo>
                    <a:pt x="254" y="104"/>
                  </a:lnTo>
                  <a:lnTo>
                    <a:pt x="246" y="128"/>
                  </a:lnTo>
                  <a:lnTo>
                    <a:pt x="244" y="142"/>
                  </a:lnTo>
                  <a:lnTo>
                    <a:pt x="246" y="154"/>
                  </a:lnTo>
                  <a:lnTo>
                    <a:pt x="251" y="166"/>
                  </a:lnTo>
                  <a:lnTo>
                    <a:pt x="263" y="175"/>
                  </a:lnTo>
                  <a:lnTo>
                    <a:pt x="263" y="178"/>
                  </a:lnTo>
                  <a:lnTo>
                    <a:pt x="261" y="187"/>
                  </a:lnTo>
                  <a:lnTo>
                    <a:pt x="272" y="199"/>
                  </a:lnTo>
                  <a:lnTo>
                    <a:pt x="289" y="206"/>
                  </a:lnTo>
                  <a:lnTo>
                    <a:pt x="301" y="208"/>
                  </a:lnTo>
                  <a:lnTo>
                    <a:pt x="339" y="201"/>
                  </a:lnTo>
                  <a:lnTo>
                    <a:pt x="351" y="204"/>
                  </a:lnTo>
                  <a:lnTo>
                    <a:pt x="355" y="206"/>
                  </a:lnTo>
                  <a:lnTo>
                    <a:pt x="362" y="208"/>
                  </a:lnTo>
                  <a:lnTo>
                    <a:pt x="369" y="215"/>
                  </a:lnTo>
                  <a:lnTo>
                    <a:pt x="372" y="220"/>
                  </a:lnTo>
                  <a:lnTo>
                    <a:pt x="374" y="222"/>
                  </a:lnTo>
                  <a:lnTo>
                    <a:pt x="396" y="230"/>
                  </a:lnTo>
                  <a:lnTo>
                    <a:pt x="412" y="239"/>
                  </a:lnTo>
                  <a:lnTo>
                    <a:pt x="419" y="239"/>
                  </a:lnTo>
                  <a:lnTo>
                    <a:pt x="426" y="239"/>
                  </a:lnTo>
                  <a:lnTo>
                    <a:pt x="433" y="239"/>
                  </a:lnTo>
                  <a:lnTo>
                    <a:pt x="438" y="244"/>
                  </a:lnTo>
                  <a:lnTo>
                    <a:pt x="443" y="248"/>
                  </a:lnTo>
                  <a:lnTo>
                    <a:pt x="450" y="256"/>
                  </a:lnTo>
                  <a:lnTo>
                    <a:pt x="462" y="260"/>
                  </a:lnTo>
                  <a:lnTo>
                    <a:pt x="474" y="265"/>
                  </a:lnTo>
                  <a:lnTo>
                    <a:pt x="485" y="263"/>
                  </a:lnTo>
                  <a:lnTo>
                    <a:pt x="478" y="293"/>
                  </a:lnTo>
                  <a:lnTo>
                    <a:pt x="481" y="317"/>
                  </a:lnTo>
                  <a:lnTo>
                    <a:pt x="483" y="322"/>
                  </a:lnTo>
                  <a:lnTo>
                    <a:pt x="485" y="329"/>
                  </a:lnTo>
                  <a:lnTo>
                    <a:pt x="488" y="334"/>
                  </a:lnTo>
                  <a:lnTo>
                    <a:pt x="495" y="341"/>
                  </a:lnTo>
                  <a:lnTo>
                    <a:pt x="497" y="345"/>
                  </a:lnTo>
                  <a:lnTo>
                    <a:pt x="497" y="360"/>
                  </a:lnTo>
                  <a:lnTo>
                    <a:pt x="497" y="383"/>
                  </a:lnTo>
                  <a:lnTo>
                    <a:pt x="500" y="398"/>
                  </a:lnTo>
                  <a:lnTo>
                    <a:pt x="509" y="409"/>
                  </a:lnTo>
                  <a:lnTo>
                    <a:pt x="511" y="414"/>
                  </a:lnTo>
                  <a:lnTo>
                    <a:pt x="514" y="416"/>
                  </a:lnTo>
                  <a:lnTo>
                    <a:pt x="526" y="416"/>
                  </a:lnTo>
                  <a:lnTo>
                    <a:pt x="530" y="416"/>
                  </a:lnTo>
                  <a:lnTo>
                    <a:pt x="526" y="421"/>
                  </a:lnTo>
                  <a:lnTo>
                    <a:pt x="523" y="426"/>
                  </a:lnTo>
                  <a:lnTo>
                    <a:pt x="521" y="428"/>
                  </a:lnTo>
                  <a:lnTo>
                    <a:pt x="526" y="445"/>
                  </a:lnTo>
                  <a:lnTo>
                    <a:pt x="526" y="447"/>
                  </a:lnTo>
                  <a:lnTo>
                    <a:pt x="516" y="459"/>
                  </a:lnTo>
                  <a:lnTo>
                    <a:pt x="516" y="461"/>
                  </a:lnTo>
                  <a:lnTo>
                    <a:pt x="514" y="464"/>
                  </a:lnTo>
                  <a:lnTo>
                    <a:pt x="511" y="469"/>
                  </a:lnTo>
                  <a:lnTo>
                    <a:pt x="509" y="478"/>
                  </a:lnTo>
                  <a:lnTo>
                    <a:pt x="504" y="471"/>
                  </a:lnTo>
                  <a:lnTo>
                    <a:pt x="495" y="471"/>
                  </a:lnTo>
                  <a:lnTo>
                    <a:pt x="488" y="476"/>
                  </a:lnTo>
                  <a:lnTo>
                    <a:pt x="481" y="480"/>
                  </a:lnTo>
                  <a:lnTo>
                    <a:pt x="471" y="473"/>
                  </a:lnTo>
                  <a:lnTo>
                    <a:pt x="466" y="471"/>
                  </a:lnTo>
                  <a:lnTo>
                    <a:pt x="459" y="471"/>
                  </a:lnTo>
                  <a:lnTo>
                    <a:pt x="452" y="473"/>
                  </a:lnTo>
                  <a:lnTo>
                    <a:pt x="422" y="487"/>
                  </a:lnTo>
                  <a:lnTo>
                    <a:pt x="391" y="511"/>
                  </a:lnTo>
                  <a:lnTo>
                    <a:pt x="379" y="525"/>
                  </a:lnTo>
                  <a:lnTo>
                    <a:pt x="377" y="528"/>
                  </a:lnTo>
                  <a:lnTo>
                    <a:pt x="374" y="532"/>
                  </a:lnTo>
                  <a:lnTo>
                    <a:pt x="358" y="547"/>
                  </a:lnTo>
                  <a:lnTo>
                    <a:pt x="351" y="556"/>
                  </a:lnTo>
                  <a:lnTo>
                    <a:pt x="348" y="561"/>
                  </a:lnTo>
                  <a:lnTo>
                    <a:pt x="348" y="575"/>
                  </a:lnTo>
                  <a:lnTo>
                    <a:pt x="343" y="582"/>
                  </a:lnTo>
                  <a:lnTo>
                    <a:pt x="341" y="589"/>
                  </a:lnTo>
                  <a:lnTo>
                    <a:pt x="343" y="599"/>
                  </a:lnTo>
                  <a:lnTo>
                    <a:pt x="346" y="601"/>
                  </a:lnTo>
                  <a:lnTo>
                    <a:pt x="348" y="603"/>
                  </a:lnTo>
                  <a:lnTo>
                    <a:pt x="348" y="610"/>
                  </a:lnTo>
                  <a:lnTo>
                    <a:pt x="358" y="641"/>
                  </a:lnTo>
                  <a:lnTo>
                    <a:pt x="369" y="667"/>
                  </a:lnTo>
                  <a:lnTo>
                    <a:pt x="372" y="679"/>
                  </a:lnTo>
                  <a:lnTo>
                    <a:pt x="374" y="710"/>
                  </a:lnTo>
                  <a:lnTo>
                    <a:pt x="372" y="717"/>
                  </a:lnTo>
                  <a:lnTo>
                    <a:pt x="362" y="731"/>
                  </a:lnTo>
                  <a:lnTo>
                    <a:pt x="358" y="738"/>
                  </a:lnTo>
                  <a:lnTo>
                    <a:pt x="355" y="741"/>
                  </a:lnTo>
                  <a:lnTo>
                    <a:pt x="348" y="750"/>
                  </a:lnTo>
                  <a:lnTo>
                    <a:pt x="339" y="757"/>
                  </a:lnTo>
                  <a:lnTo>
                    <a:pt x="310" y="778"/>
                  </a:lnTo>
                  <a:lnTo>
                    <a:pt x="301" y="790"/>
                  </a:lnTo>
                  <a:lnTo>
                    <a:pt x="268" y="857"/>
                  </a:lnTo>
                  <a:lnTo>
                    <a:pt x="263" y="871"/>
                  </a:lnTo>
                  <a:lnTo>
                    <a:pt x="263" y="916"/>
                  </a:lnTo>
                  <a:lnTo>
                    <a:pt x="261" y="930"/>
                  </a:lnTo>
                  <a:lnTo>
                    <a:pt x="258" y="937"/>
                  </a:lnTo>
                  <a:lnTo>
                    <a:pt x="256" y="942"/>
                  </a:lnTo>
                  <a:lnTo>
                    <a:pt x="251" y="946"/>
                  </a:lnTo>
                  <a:lnTo>
                    <a:pt x="249" y="951"/>
                  </a:lnTo>
                  <a:lnTo>
                    <a:pt x="232" y="958"/>
                  </a:lnTo>
                  <a:lnTo>
                    <a:pt x="228" y="961"/>
                  </a:lnTo>
                  <a:lnTo>
                    <a:pt x="209" y="958"/>
                  </a:lnTo>
                  <a:lnTo>
                    <a:pt x="149" y="975"/>
                  </a:lnTo>
                  <a:lnTo>
                    <a:pt x="142" y="972"/>
                  </a:lnTo>
                  <a:lnTo>
                    <a:pt x="133" y="970"/>
                  </a:lnTo>
                  <a:lnTo>
                    <a:pt x="123" y="968"/>
                  </a:lnTo>
                  <a:lnTo>
                    <a:pt x="116" y="963"/>
                  </a:lnTo>
                  <a:lnTo>
                    <a:pt x="109" y="956"/>
                  </a:lnTo>
                  <a:lnTo>
                    <a:pt x="105" y="946"/>
                  </a:lnTo>
                  <a:lnTo>
                    <a:pt x="102" y="939"/>
                  </a:lnTo>
                  <a:lnTo>
                    <a:pt x="109" y="932"/>
                  </a:lnTo>
                  <a:lnTo>
                    <a:pt x="97" y="920"/>
                  </a:lnTo>
                  <a:lnTo>
                    <a:pt x="95" y="913"/>
                  </a:lnTo>
                  <a:lnTo>
                    <a:pt x="95" y="906"/>
                  </a:lnTo>
                  <a:lnTo>
                    <a:pt x="97" y="897"/>
                  </a:lnTo>
                  <a:lnTo>
                    <a:pt x="97" y="890"/>
                  </a:lnTo>
                  <a:lnTo>
                    <a:pt x="97" y="883"/>
                  </a:lnTo>
                  <a:lnTo>
                    <a:pt x="93" y="873"/>
                  </a:lnTo>
                  <a:lnTo>
                    <a:pt x="88" y="859"/>
                  </a:lnTo>
                  <a:lnTo>
                    <a:pt x="93" y="849"/>
                  </a:lnTo>
                  <a:lnTo>
                    <a:pt x="102" y="842"/>
                  </a:lnTo>
                  <a:lnTo>
                    <a:pt x="133" y="826"/>
                  </a:lnTo>
                  <a:lnTo>
                    <a:pt x="135" y="821"/>
                  </a:lnTo>
                  <a:lnTo>
                    <a:pt x="135" y="819"/>
                  </a:lnTo>
                  <a:lnTo>
                    <a:pt x="140" y="814"/>
                  </a:lnTo>
                  <a:lnTo>
                    <a:pt x="140" y="812"/>
                  </a:lnTo>
                  <a:lnTo>
                    <a:pt x="142" y="793"/>
                  </a:lnTo>
                  <a:lnTo>
                    <a:pt x="157" y="736"/>
                  </a:lnTo>
                  <a:lnTo>
                    <a:pt x="159" y="717"/>
                  </a:lnTo>
                  <a:lnTo>
                    <a:pt x="154" y="703"/>
                  </a:lnTo>
                  <a:lnTo>
                    <a:pt x="147" y="693"/>
                  </a:lnTo>
                  <a:lnTo>
                    <a:pt x="138" y="684"/>
                  </a:lnTo>
                  <a:lnTo>
                    <a:pt x="135" y="681"/>
                  </a:lnTo>
                  <a:lnTo>
                    <a:pt x="131" y="681"/>
                  </a:lnTo>
                  <a:lnTo>
                    <a:pt x="128" y="679"/>
                  </a:lnTo>
                  <a:lnTo>
                    <a:pt x="123" y="677"/>
                  </a:lnTo>
                  <a:lnTo>
                    <a:pt x="123" y="674"/>
                  </a:lnTo>
                  <a:lnTo>
                    <a:pt x="123" y="672"/>
                  </a:lnTo>
                  <a:lnTo>
                    <a:pt x="123" y="667"/>
                  </a:lnTo>
                  <a:lnTo>
                    <a:pt x="123" y="663"/>
                  </a:lnTo>
                  <a:lnTo>
                    <a:pt x="131" y="658"/>
                  </a:lnTo>
                  <a:lnTo>
                    <a:pt x="142" y="651"/>
                  </a:lnTo>
                  <a:lnTo>
                    <a:pt x="159" y="632"/>
                  </a:lnTo>
                  <a:lnTo>
                    <a:pt x="171" y="625"/>
                  </a:lnTo>
                  <a:lnTo>
                    <a:pt x="185" y="620"/>
                  </a:lnTo>
                  <a:lnTo>
                    <a:pt x="209" y="618"/>
                  </a:lnTo>
                  <a:lnTo>
                    <a:pt x="213" y="615"/>
                  </a:lnTo>
                  <a:lnTo>
                    <a:pt x="218" y="613"/>
                  </a:lnTo>
                  <a:lnTo>
                    <a:pt x="225" y="603"/>
                  </a:lnTo>
                  <a:lnTo>
                    <a:pt x="230" y="589"/>
                  </a:lnTo>
                  <a:lnTo>
                    <a:pt x="232" y="573"/>
                  </a:lnTo>
                  <a:lnTo>
                    <a:pt x="230" y="556"/>
                  </a:lnTo>
                  <a:lnTo>
                    <a:pt x="228" y="537"/>
                  </a:lnTo>
                  <a:lnTo>
                    <a:pt x="223" y="530"/>
                  </a:lnTo>
                  <a:lnTo>
                    <a:pt x="218" y="523"/>
                  </a:lnTo>
                  <a:lnTo>
                    <a:pt x="213" y="521"/>
                  </a:lnTo>
                  <a:lnTo>
                    <a:pt x="206" y="521"/>
                  </a:lnTo>
                  <a:lnTo>
                    <a:pt x="202" y="518"/>
                  </a:lnTo>
                  <a:lnTo>
                    <a:pt x="194" y="511"/>
                  </a:lnTo>
                  <a:lnTo>
                    <a:pt x="171" y="473"/>
                  </a:lnTo>
                  <a:lnTo>
                    <a:pt x="140" y="376"/>
                  </a:lnTo>
                  <a:lnTo>
                    <a:pt x="133" y="364"/>
                  </a:lnTo>
                  <a:lnTo>
                    <a:pt x="97" y="308"/>
                  </a:lnTo>
                  <a:lnTo>
                    <a:pt x="90" y="301"/>
                  </a:lnTo>
                  <a:lnTo>
                    <a:pt x="78" y="291"/>
                  </a:lnTo>
                  <a:lnTo>
                    <a:pt x="69" y="286"/>
                  </a:lnTo>
                  <a:lnTo>
                    <a:pt x="64" y="282"/>
                  </a:lnTo>
                  <a:lnTo>
                    <a:pt x="62" y="272"/>
                  </a:lnTo>
                  <a:lnTo>
                    <a:pt x="55" y="263"/>
                  </a:lnTo>
                  <a:lnTo>
                    <a:pt x="48" y="248"/>
                  </a:lnTo>
                  <a:lnTo>
                    <a:pt x="41" y="239"/>
                  </a:lnTo>
                  <a:lnTo>
                    <a:pt x="36" y="232"/>
                  </a:lnTo>
                  <a:lnTo>
                    <a:pt x="22" y="189"/>
                  </a:lnTo>
                  <a:lnTo>
                    <a:pt x="24" y="194"/>
                  </a:lnTo>
                  <a:lnTo>
                    <a:pt x="19" y="185"/>
                  </a:lnTo>
                  <a:lnTo>
                    <a:pt x="17" y="182"/>
                  </a:lnTo>
                  <a:lnTo>
                    <a:pt x="15" y="180"/>
                  </a:lnTo>
                  <a:lnTo>
                    <a:pt x="15" y="178"/>
                  </a:lnTo>
                  <a:lnTo>
                    <a:pt x="15" y="161"/>
                  </a:lnTo>
                  <a:lnTo>
                    <a:pt x="12" y="151"/>
                  </a:lnTo>
                  <a:lnTo>
                    <a:pt x="0" y="140"/>
                  </a:lnTo>
                  <a:lnTo>
                    <a:pt x="0" y="137"/>
                  </a:lnTo>
                  <a:lnTo>
                    <a:pt x="3" y="130"/>
                  </a:lnTo>
                  <a:lnTo>
                    <a:pt x="5" y="125"/>
                  </a:lnTo>
                  <a:lnTo>
                    <a:pt x="5" y="123"/>
                  </a:lnTo>
                  <a:lnTo>
                    <a:pt x="5" y="121"/>
                  </a:lnTo>
                  <a:lnTo>
                    <a:pt x="24" y="99"/>
                  </a:lnTo>
                  <a:lnTo>
                    <a:pt x="26" y="99"/>
                  </a:lnTo>
                  <a:lnTo>
                    <a:pt x="29" y="97"/>
                  </a:lnTo>
                  <a:lnTo>
                    <a:pt x="36" y="99"/>
                  </a:lnTo>
                  <a:lnTo>
                    <a:pt x="36" y="99"/>
                  </a:lnTo>
                  <a:lnTo>
                    <a:pt x="38" y="102"/>
                  </a:lnTo>
                  <a:lnTo>
                    <a:pt x="41" y="102"/>
                  </a:lnTo>
                  <a:lnTo>
                    <a:pt x="41" y="104"/>
                  </a:lnTo>
                  <a:lnTo>
                    <a:pt x="43" y="104"/>
                  </a:lnTo>
                  <a:lnTo>
                    <a:pt x="45" y="104"/>
                  </a:lnTo>
                  <a:lnTo>
                    <a:pt x="45" y="102"/>
                  </a:lnTo>
                  <a:lnTo>
                    <a:pt x="48" y="97"/>
                  </a:lnTo>
                  <a:lnTo>
                    <a:pt x="48" y="97"/>
                  </a:lnTo>
                  <a:lnTo>
                    <a:pt x="48" y="95"/>
                  </a:lnTo>
                  <a:lnTo>
                    <a:pt x="55" y="95"/>
                  </a:lnTo>
                  <a:lnTo>
                    <a:pt x="57" y="92"/>
                  </a:lnTo>
                  <a:lnTo>
                    <a:pt x="60" y="92"/>
                  </a:lnTo>
                  <a:lnTo>
                    <a:pt x="60" y="95"/>
                  </a:lnTo>
                  <a:lnTo>
                    <a:pt x="60" y="95"/>
                  </a:lnTo>
                  <a:lnTo>
                    <a:pt x="67" y="99"/>
                  </a:lnTo>
                  <a:lnTo>
                    <a:pt x="67" y="102"/>
                  </a:lnTo>
                  <a:lnTo>
                    <a:pt x="69" y="102"/>
                  </a:lnTo>
                  <a:lnTo>
                    <a:pt x="69" y="102"/>
                  </a:lnTo>
                  <a:lnTo>
                    <a:pt x="74" y="102"/>
                  </a:lnTo>
                  <a:lnTo>
                    <a:pt x="74" y="102"/>
                  </a:lnTo>
                  <a:lnTo>
                    <a:pt x="81" y="97"/>
                  </a:lnTo>
                  <a:lnTo>
                    <a:pt x="81" y="97"/>
                  </a:lnTo>
                  <a:lnTo>
                    <a:pt x="83" y="97"/>
                  </a:lnTo>
                  <a:lnTo>
                    <a:pt x="83" y="97"/>
                  </a:lnTo>
                  <a:lnTo>
                    <a:pt x="81" y="104"/>
                  </a:lnTo>
                  <a:lnTo>
                    <a:pt x="81" y="107"/>
                  </a:lnTo>
                  <a:lnTo>
                    <a:pt x="81" y="109"/>
                  </a:lnTo>
                  <a:lnTo>
                    <a:pt x="81" y="111"/>
                  </a:lnTo>
                  <a:lnTo>
                    <a:pt x="81" y="111"/>
                  </a:lnTo>
                  <a:lnTo>
                    <a:pt x="83" y="114"/>
                  </a:lnTo>
                  <a:lnTo>
                    <a:pt x="90" y="118"/>
                  </a:lnTo>
                  <a:lnTo>
                    <a:pt x="95" y="123"/>
                  </a:lnTo>
                  <a:lnTo>
                    <a:pt x="97" y="125"/>
                  </a:lnTo>
                  <a:lnTo>
                    <a:pt x="100" y="125"/>
                  </a:lnTo>
                  <a:lnTo>
                    <a:pt x="102" y="125"/>
                  </a:lnTo>
                  <a:lnTo>
                    <a:pt x="105" y="125"/>
                  </a:lnTo>
                  <a:lnTo>
                    <a:pt x="107" y="125"/>
                  </a:lnTo>
                  <a:lnTo>
                    <a:pt x="109" y="125"/>
                  </a:lnTo>
                  <a:lnTo>
                    <a:pt x="142" y="116"/>
                  </a:lnTo>
                  <a:lnTo>
                    <a:pt x="145" y="114"/>
                  </a:lnTo>
                  <a:lnTo>
                    <a:pt x="145" y="111"/>
                  </a:lnTo>
                  <a:lnTo>
                    <a:pt x="147" y="109"/>
                  </a:lnTo>
                  <a:lnTo>
                    <a:pt x="147" y="109"/>
                  </a:lnTo>
                  <a:lnTo>
                    <a:pt x="152" y="104"/>
                  </a:lnTo>
                  <a:lnTo>
                    <a:pt x="159" y="99"/>
                  </a:lnTo>
                  <a:lnTo>
                    <a:pt x="161" y="99"/>
                  </a:lnTo>
                  <a:lnTo>
                    <a:pt x="173" y="99"/>
                  </a:lnTo>
                  <a:lnTo>
                    <a:pt x="175" y="99"/>
                  </a:lnTo>
                  <a:lnTo>
                    <a:pt x="178" y="99"/>
                  </a:lnTo>
                  <a:lnTo>
                    <a:pt x="180" y="102"/>
                  </a:lnTo>
                  <a:lnTo>
                    <a:pt x="180" y="102"/>
                  </a:lnTo>
                  <a:lnTo>
                    <a:pt x="183" y="104"/>
                  </a:lnTo>
                  <a:lnTo>
                    <a:pt x="185" y="104"/>
                  </a:lnTo>
                  <a:lnTo>
                    <a:pt x="185" y="104"/>
                  </a:lnTo>
                  <a:lnTo>
                    <a:pt x="185" y="107"/>
                  </a:lnTo>
                  <a:lnTo>
                    <a:pt x="187" y="109"/>
                  </a:lnTo>
                  <a:lnTo>
                    <a:pt x="190" y="109"/>
                  </a:lnTo>
                  <a:lnTo>
                    <a:pt x="190" y="109"/>
                  </a:lnTo>
                  <a:lnTo>
                    <a:pt x="192" y="111"/>
                  </a:lnTo>
                  <a:lnTo>
                    <a:pt x="194" y="109"/>
                  </a:lnTo>
                  <a:lnTo>
                    <a:pt x="194" y="109"/>
                  </a:lnTo>
                  <a:lnTo>
                    <a:pt x="194" y="107"/>
                  </a:lnTo>
                  <a:lnTo>
                    <a:pt x="192" y="102"/>
                  </a:lnTo>
                  <a:lnTo>
                    <a:pt x="192" y="99"/>
                  </a:lnTo>
                  <a:lnTo>
                    <a:pt x="192" y="99"/>
                  </a:lnTo>
                  <a:lnTo>
                    <a:pt x="190" y="99"/>
                  </a:lnTo>
                  <a:lnTo>
                    <a:pt x="190" y="99"/>
                  </a:lnTo>
                  <a:lnTo>
                    <a:pt x="187" y="97"/>
                  </a:lnTo>
                  <a:lnTo>
                    <a:pt x="187" y="97"/>
                  </a:lnTo>
                  <a:lnTo>
                    <a:pt x="187" y="95"/>
                  </a:lnTo>
                  <a:lnTo>
                    <a:pt x="187" y="95"/>
                  </a:lnTo>
                  <a:lnTo>
                    <a:pt x="190" y="92"/>
                  </a:lnTo>
                  <a:lnTo>
                    <a:pt x="190" y="90"/>
                  </a:lnTo>
                  <a:lnTo>
                    <a:pt x="190" y="90"/>
                  </a:lnTo>
                  <a:lnTo>
                    <a:pt x="190" y="88"/>
                  </a:lnTo>
                  <a:lnTo>
                    <a:pt x="190" y="83"/>
                  </a:lnTo>
                  <a:lnTo>
                    <a:pt x="190" y="78"/>
                  </a:lnTo>
                  <a:lnTo>
                    <a:pt x="192" y="78"/>
                  </a:lnTo>
                  <a:lnTo>
                    <a:pt x="192" y="76"/>
                  </a:lnTo>
                  <a:lnTo>
                    <a:pt x="194" y="73"/>
                  </a:lnTo>
                  <a:lnTo>
                    <a:pt x="194" y="71"/>
                  </a:lnTo>
                  <a:lnTo>
                    <a:pt x="194" y="71"/>
                  </a:lnTo>
                  <a:lnTo>
                    <a:pt x="197" y="66"/>
                  </a:lnTo>
                  <a:lnTo>
                    <a:pt x="197" y="66"/>
                  </a:lnTo>
                  <a:lnTo>
                    <a:pt x="197" y="64"/>
                  </a:lnTo>
                  <a:lnTo>
                    <a:pt x="194" y="64"/>
                  </a:lnTo>
                  <a:lnTo>
                    <a:pt x="194" y="54"/>
                  </a:lnTo>
                  <a:lnTo>
                    <a:pt x="194" y="54"/>
                  </a:lnTo>
                  <a:lnTo>
                    <a:pt x="194" y="52"/>
                  </a:lnTo>
                  <a:lnTo>
                    <a:pt x="194" y="50"/>
                  </a:lnTo>
                  <a:lnTo>
                    <a:pt x="194" y="45"/>
                  </a:lnTo>
                  <a:lnTo>
                    <a:pt x="197" y="36"/>
                  </a:lnTo>
                  <a:lnTo>
                    <a:pt x="197" y="31"/>
                  </a:lnTo>
                  <a:lnTo>
                    <a:pt x="194" y="21"/>
                  </a:lnTo>
                  <a:lnTo>
                    <a:pt x="194" y="17"/>
                  </a:lnTo>
                  <a:lnTo>
                    <a:pt x="194" y="14"/>
                  </a:lnTo>
                  <a:lnTo>
                    <a:pt x="194" y="12"/>
                  </a:lnTo>
                  <a:lnTo>
                    <a:pt x="194" y="12"/>
                  </a:lnTo>
                  <a:lnTo>
                    <a:pt x="197" y="10"/>
                  </a:lnTo>
                  <a:lnTo>
                    <a:pt x="197" y="7"/>
                  </a:lnTo>
                  <a:lnTo>
                    <a:pt x="199" y="7"/>
                  </a:lnTo>
                  <a:lnTo>
                    <a:pt x="199" y="7"/>
                  </a:lnTo>
                  <a:lnTo>
                    <a:pt x="202" y="10"/>
                  </a:lnTo>
                  <a:lnTo>
                    <a:pt x="204" y="10"/>
                  </a:lnTo>
                  <a:lnTo>
                    <a:pt x="204" y="12"/>
                  </a:lnTo>
                  <a:lnTo>
                    <a:pt x="206" y="12"/>
                  </a:lnTo>
                  <a:lnTo>
                    <a:pt x="216" y="7"/>
                  </a:lnTo>
                  <a:lnTo>
                    <a:pt x="228" y="7"/>
                  </a:lnTo>
                  <a:lnTo>
                    <a:pt x="228" y="7"/>
                  </a:lnTo>
                  <a:lnTo>
                    <a:pt x="230" y="7"/>
                  </a:lnTo>
                  <a:lnTo>
                    <a:pt x="239" y="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19"/>
            <p:cNvSpPr>
              <a:spLocks noEditPoints="1"/>
            </p:cNvSpPr>
            <p:nvPr/>
          </p:nvSpPr>
          <p:spPr bwMode="auto">
            <a:xfrm>
              <a:off x="3308066" y="2515818"/>
              <a:ext cx="743763" cy="626437"/>
            </a:xfrm>
            <a:custGeom>
              <a:avLst/>
              <a:gdLst>
                <a:gd name="T0" fmla="*/ 679 w 710"/>
                <a:gd name="T1" fmla="*/ 549 h 598"/>
                <a:gd name="T2" fmla="*/ 686 w 710"/>
                <a:gd name="T3" fmla="*/ 511 h 598"/>
                <a:gd name="T4" fmla="*/ 700 w 710"/>
                <a:gd name="T5" fmla="*/ 492 h 598"/>
                <a:gd name="T6" fmla="*/ 710 w 710"/>
                <a:gd name="T7" fmla="*/ 468 h 598"/>
                <a:gd name="T8" fmla="*/ 698 w 710"/>
                <a:gd name="T9" fmla="*/ 454 h 598"/>
                <a:gd name="T10" fmla="*/ 681 w 710"/>
                <a:gd name="T11" fmla="*/ 442 h 598"/>
                <a:gd name="T12" fmla="*/ 667 w 710"/>
                <a:gd name="T13" fmla="*/ 416 h 598"/>
                <a:gd name="T14" fmla="*/ 643 w 710"/>
                <a:gd name="T15" fmla="*/ 407 h 598"/>
                <a:gd name="T16" fmla="*/ 624 w 710"/>
                <a:gd name="T17" fmla="*/ 395 h 598"/>
                <a:gd name="T18" fmla="*/ 613 w 710"/>
                <a:gd name="T19" fmla="*/ 381 h 598"/>
                <a:gd name="T20" fmla="*/ 591 w 710"/>
                <a:gd name="T21" fmla="*/ 347 h 598"/>
                <a:gd name="T22" fmla="*/ 575 w 710"/>
                <a:gd name="T23" fmla="*/ 340 h 598"/>
                <a:gd name="T24" fmla="*/ 584 w 710"/>
                <a:gd name="T25" fmla="*/ 324 h 598"/>
                <a:gd name="T26" fmla="*/ 575 w 710"/>
                <a:gd name="T27" fmla="*/ 314 h 598"/>
                <a:gd name="T28" fmla="*/ 549 w 710"/>
                <a:gd name="T29" fmla="*/ 298 h 598"/>
                <a:gd name="T30" fmla="*/ 537 w 710"/>
                <a:gd name="T31" fmla="*/ 269 h 598"/>
                <a:gd name="T32" fmla="*/ 527 w 710"/>
                <a:gd name="T33" fmla="*/ 257 h 598"/>
                <a:gd name="T34" fmla="*/ 530 w 710"/>
                <a:gd name="T35" fmla="*/ 222 h 598"/>
                <a:gd name="T36" fmla="*/ 587 w 710"/>
                <a:gd name="T37" fmla="*/ 163 h 598"/>
                <a:gd name="T38" fmla="*/ 525 w 710"/>
                <a:gd name="T39" fmla="*/ 134 h 598"/>
                <a:gd name="T40" fmla="*/ 478 w 710"/>
                <a:gd name="T41" fmla="*/ 134 h 598"/>
                <a:gd name="T42" fmla="*/ 468 w 710"/>
                <a:gd name="T43" fmla="*/ 106 h 598"/>
                <a:gd name="T44" fmla="*/ 468 w 710"/>
                <a:gd name="T45" fmla="*/ 92 h 598"/>
                <a:gd name="T46" fmla="*/ 466 w 710"/>
                <a:gd name="T47" fmla="*/ 78 h 598"/>
                <a:gd name="T48" fmla="*/ 437 w 710"/>
                <a:gd name="T49" fmla="*/ 78 h 598"/>
                <a:gd name="T50" fmla="*/ 407 w 710"/>
                <a:gd name="T51" fmla="*/ 59 h 598"/>
                <a:gd name="T52" fmla="*/ 404 w 710"/>
                <a:gd name="T53" fmla="*/ 45 h 598"/>
                <a:gd name="T54" fmla="*/ 411 w 710"/>
                <a:gd name="T55" fmla="*/ 33 h 598"/>
                <a:gd name="T56" fmla="*/ 390 w 710"/>
                <a:gd name="T57" fmla="*/ 7 h 598"/>
                <a:gd name="T58" fmla="*/ 338 w 710"/>
                <a:gd name="T59" fmla="*/ 23 h 598"/>
                <a:gd name="T60" fmla="*/ 312 w 710"/>
                <a:gd name="T61" fmla="*/ 28 h 598"/>
                <a:gd name="T62" fmla="*/ 303 w 710"/>
                <a:gd name="T63" fmla="*/ 42 h 598"/>
                <a:gd name="T64" fmla="*/ 258 w 710"/>
                <a:gd name="T65" fmla="*/ 68 h 598"/>
                <a:gd name="T66" fmla="*/ 243 w 710"/>
                <a:gd name="T67" fmla="*/ 66 h 598"/>
                <a:gd name="T68" fmla="*/ 206 w 710"/>
                <a:gd name="T69" fmla="*/ 56 h 598"/>
                <a:gd name="T70" fmla="*/ 137 w 710"/>
                <a:gd name="T71" fmla="*/ 40 h 598"/>
                <a:gd name="T72" fmla="*/ 97 w 710"/>
                <a:gd name="T73" fmla="*/ 52 h 598"/>
                <a:gd name="T74" fmla="*/ 92 w 710"/>
                <a:gd name="T75" fmla="*/ 71 h 598"/>
                <a:gd name="T76" fmla="*/ 102 w 710"/>
                <a:gd name="T77" fmla="*/ 85 h 598"/>
                <a:gd name="T78" fmla="*/ 80 w 710"/>
                <a:gd name="T79" fmla="*/ 92 h 598"/>
                <a:gd name="T80" fmla="*/ 52 w 710"/>
                <a:gd name="T81" fmla="*/ 63 h 598"/>
                <a:gd name="T82" fmla="*/ 26 w 710"/>
                <a:gd name="T83" fmla="*/ 87 h 598"/>
                <a:gd name="T84" fmla="*/ 31 w 710"/>
                <a:gd name="T85" fmla="*/ 116 h 598"/>
                <a:gd name="T86" fmla="*/ 31 w 710"/>
                <a:gd name="T87" fmla="*/ 144 h 598"/>
                <a:gd name="T88" fmla="*/ 19 w 710"/>
                <a:gd name="T89" fmla="*/ 160 h 598"/>
                <a:gd name="T90" fmla="*/ 64 w 710"/>
                <a:gd name="T91" fmla="*/ 236 h 598"/>
                <a:gd name="T92" fmla="*/ 123 w 710"/>
                <a:gd name="T93" fmla="*/ 343 h 598"/>
                <a:gd name="T94" fmla="*/ 142 w 710"/>
                <a:gd name="T95" fmla="*/ 326 h 598"/>
                <a:gd name="T96" fmla="*/ 206 w 710"/>
                <a:gd name="T97" fmla="*/ 314 h 598"/>
                <a:gd name="T98" fmla="*/ 246 w 710"/>
                <a:gd name="T99" fmla="*/ 336 h 598"/>
                <a:gd name="T100" fmla="*/ 241 w 710"/>
                <a:gd name="T101" fmla="*/ 390 h 598"/>
                <a:gd name="T102" fmla="*/ 248 w 710"/>
                <a:gd name="T103" fmla="*/ 404 h 598"/>
                <a:gd name="T104" fmla="*/ 317 w 710"/>
                <a:gd name="T105" fmla="*/ 371 h 598"/>
                <a:gd name="T106" fmla="*/ 393 w 710"/>
                <a:gd name="T107" fmla="*/ 376 h 598"/>
                <a:gd name="T108" fmla="*/ 437 w 710"/>
                <a:gd name="T109" fmla="*/ 485 h 598"/>
                <a:gd name="T110" fmla="*/ 449 w 710"/>
                <a:gd name="T111" fmla="*/ 527 h 598"/>
                <a:gd name="T112" fmla="*/ 504 w 710"/>
                <a:gd name="T113" fmla="*/ 541 h 598"/>
                <a:gd name="T114" fmla="*/ 561 w 710"/>
                <a:gd name="T115" fmla="*/ 593 h 598"/>
                <a:gd name="T116" fmla="*/ 608 w 710"/>
                <a:gd name="T117" fmla="*/ 598 h 598"/>
                <a:gd name="T118" fmla="*/ 672 w 710"/>
                <a:gd name="T119" fmla="*/ 556 h 598"/>
                <a:gd name="T120" fmla="*/ 71 w 710"/>
                <a:gd name="T121" fmla="*/ 371 h 598"/>
                <a:gd name="T122" fmla="*/ 102 w 710"/>
                <a:gd name="T123" fmla="*/ 383 h 598"/>
                <a:gd name="T124" fmla="*/ 68 w 710"/>
                <a:gd name="T125" fmla="*/ 38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0" h="598">
                  <a:moveTo>
                    <a:pt x="684" y="553"/>
                  </a:moveTo>
                  <a:lnTo>
                    <a:pt x="684" y="553"/>
                  </a:lnTo>
                  <a:lnTo>
                    <a:pt x="684" y="553"/>
                  </a:lnTo>
                  <a:lnTo>
                    <a:pt x="681" y="553"/>
                  </a:lnTo>
                  <a:lnTo>
                    <a:pt x="681" y="553"/>
                  </a:lnTo>
                  <a:lnTo>
                    <a:pt x="679" y="551"/>
                  </a:lnTo>
                  <a:lnTo>
                    <a:pt x="679" y="549"/>
                  </a:lnTo>
                  <a:lnTo>
                    <a:pt x="679" y="549"/>
                  </a:lnTo>
                  <a:lnTo>
                    <a:pt x="681" y="544"/>
                  </a:lnTo>
                  <a:lnTo>
                    <a:pt x="684" y="541"/>
                  </a:lnTo>
                  <a:lnTo>
                    <a:pt x="688" y="525"/>
                  </a:lnTo>
                  <a:lnTo>
                    <a:pt x="688" y="520"/>
                  </a:lnTo>
                  <a:lnTo>
                    <a:pt x="688" y="520"/>
                  </a:lnTo>
                  <a:lnTo>
                    <a:pt x="688" y="515"/>
                  </a:lnTo>
                  <a:lnTo>
                    <a:pt x="686" y="511"/>
                  </a:lnTo>
                  <a:lnTo>
                    <a:pt x="686" y="511"/>
                  </a:lnTo>
                  <a:lnTo>
                    <a:pt x="688" y="508"/>
                  </a:lnTo>
                  <a:lnTo>
                    <a:pt x="691" y="506"/>
                  </a:lnTo>
                  <a:lnTo>
                    <a:pt x="693" y="501"/>
                  </a:lnTo>
                  <a:lnTo>
                    <a:pt x="693" y="499"/>
                  </a:lnTo>
                  <a:lnTo>
                    <a:pt x="693" y="496"/>
                  </a:lnTo>
                  <a:lnTo>
                    <a:pt x="695" y="496"/>
                  </a:lnTo>
                  <a:lnTo>
                    <a:pt x="698" y="494"/>
                  </a:lnTo>
                  <a:lnTo>
                    <a:pt x="700" y="492"/>
                  </a:lnTo>
                  <a:lnTo>
                    <a:pt x="700" y="492"/>
                  </a:lnTo>
                  <a:lnTo>
                    <a:pt x="702" y="487"/>
                  </a:lnTo>
                  <a:lnTo>
                    <a:pt x="705" y="485"/>
                  </a:lnTo>
                  <a:lnTo>
                    <a:pt x="707" y="482"/>
                  </a:lnTo>
                  <a:lnTo>
                    <a:pt x="710" y="475"/>
                  </a:lnTo>
                  <a:lnTo>
                    <a:pt x="710" y="470"/>
                  </a:lnTo>
                  <a:lnTo>
                    <a:pt x="710" y="470"/>
                  </a:lnTo>
                  <a:lnTo>
                    <a:pt x="710" y="468"/>
                  </a:lnTo>
                  <a:lnTo>
                    <a:pt x="710" y="466"/>
                  </a:lnTo>
                  <a:lnTo>
                    <a:pt x="710" y="463"/>
                  </a:lnTo>
                  <a:lnTo>
                    <a:pt x="707" y="463"/>
                  </a:lnTo>
                  <a:lnTo>
                    <a:pt x="707" y="461"/>
                  </a:lnTo>
                  <a:lnTo>
                    <a:pt x="705" y="459"/>
                  </a:lnTo>
                  <a:lnTo>
                    <a:pt x="700" y="456"/>
                  </a:lnTo>
                  <a:lnTo>
                    <a:pt x="700" y="456"/>
                  </a:lnTo>
                  <a:lnTo>
                    <a:pt x="698" y="454"/>
                  </a:lnTo>
                  <a:lnTo>
                    <a:pt x="695" y="452"/>
                  </a:lnTo>
                  <a:lnTo>
                    <a:pt x="695" y="452"/>
                  </a:lnTo>
                  <a:lnTo>
                    <a:pt x="693" y="452"/>
                  </a:lnTo>
                  <a:lnTo>
                    <a:pt x="686" y="447"/>
                  </a:lnTo>
                  <a:lnTo>
                    <a:pt x="684" y="447"/>
                  </a:lnTo>
                  <a:lnTo>
                    <a:pt x="684" y="447"/>
                  </a:lnTo>
                  <a:lnTo>
                    <a:pt x="681" y="444"/>
                  </a:lnTo>
                  <a:lnTo>
                    <a:pt x="681" y="442"/>
                  </a:lnTo>
                  <a:lnTo>
                    <a:pt x="679" y="440"/>
                  </a:lnTo>
                  <a:lnTo>
                    <a:pt x="676" y="423"/>
                  </a:lnTo>
                  <a:lnTo>
                    <a:pt x="674" y="423"/>
                  </a:lnTo>
                  <a:lnTo>
                    <a:pt x="672" y="421"/>
                  </a:lnTo>
                  <a:lnTo>
                    <a:pt x="672" y="418"/>
                  </a:lnTo>
                  <a:lnTo>
                    <a:pt x="669" y="418"/>
                  </a:lnTo>
                  <a:lnTo>
                    <a:pt x="667" y="418"/>
                  </a:lnTo>
                  <a:lnTo>
                    <a:pt x="667" y="416"/>
                  </a:lnTo>
                  <a:lnTo>
                    <a:pt x="662" y="418"/>
                  </a:lnTo>
                  <a:lnTo>
                    <a:pt x="660" y="418"/>
                  </a:lnTo>
                  <a:lnTo>
                    <a:pt x="660" y="418"/>
                  </a:lnTo>
                  <a:lnTo>
                    <a:pt x="658" y="416"/>
                  </a:lnTo>
                  <a:lnTo>
                    <a:pt x="650" y="411"/>
                  </a:lnTo>
                  <a:lnTo>
                    <a:pt x="648" y="409"/>
                  </a:lnTo>
                  <a:lnTo>
                    <a:pt x="646" y="407"/>
                  </a:lnTo>
                  <a:lnTo>
                    <a:pt x="643" y="407"/>
                  </a:lnTo>
                  <a:lnTo>
                    <a:pt x="641" y="407"/>
                  </a:lnTo>
                  <a:lnTo>
                    <a:pt x="641" y="407"/>
                  </a:lnTo>
                  <a:lnTo>
                    <a:pt x="639" y="407"/>
                  </a:lnTo>
                  <a:lnTo>
                    <a:pt x="636" y="407"/>
                  </a:lnTo>
                  <a:lnTo>
                    <a:pt x="634" y="404"/>
                  </a:lnTo>
                  <a:lnTo>
                    <a:pt x="629" y="397"/>
                  </a:lnTo>
                  <a:lnTo>
                    <a:pt x="627" y="395"/>
                  </a:lnTo>
                  <a:lnTo>
                    <a:pt x="624" y="395"/>
                  </a:lnTo>
                  <a:lnTo>
                    <a:pt x="622" y="392"/>
                  </a:lnTo>
                  <a:lnTo>
                    <a:pt x="620" y="390"/>
                  </a:lnTo>
                  <a:lnTo>
                    <a:pt x="617" y="390"/>
                  </a:lnTo>
                  <a:lnTo>
                    <a:pt x="615" y="388"/>
                  </a:lnTo>
                  <a:lnTo>
                    <a:pt x="613" y="385"/>
                  </a:lnTo>
                  <a:lnTo>
                    <a:pt x="613" y="385"/>
                  </a:lnTo>
                  <a:lnTo>
                    <a:pt x="613" y="383"/>
                  </a:lnTo>
                  <a:lnTo>
                    <a:pt x="613" y="381"/>
                  </a:lnTo>
                  <a:lnTo>
                    <a:pt x="613" y="381"/>
                  </a:lnTo>
                  <a:lnTo>
                    <a:pt x="613" y="376"/>
                  </a:lnTo>
                  <a:lnTo>
                    <a:pt x="613" y="373"/>
                  </a:lnTo>
                  <a:lnTo>
                    <a:pt x="613" y="371"/>
                  </a:lnTo>
                  <a:lnTo>
                    <a:pt x="601" y="355"/>
                  </a:lnTo>
                  <a:lnTo>
                    <a:pt x="601" y="352"/>
                  </a:lnTo>
                  <a:lnTo>
                    <a:pt x="596" y="350"/>
                  </a:lnTo>
                  <a:lnTo>
                    <a:pt x="591" y="347"/>
                  </a:lnTo>
                  <a:lnTo>
                    <a:pt x="589" y="345"/>
                  </a:lnTo>
                  <a:lnTo>
                    <a:pt x="587" y="345"/>
                  </a:lnTo>
                  <a:lnTo>
                    <a:pt x="582" y="345"/>
                  </a:lnTo>
                  <a:lnTo>
                    <a:pt x="579" y="345"/>
                  </a:lnTo>
                  <a:lnTo>
                    <a:pt x="577" y="343"/>
                  </a:lnTo>
                  <a:lnTo>
                    <a:pt x="577" y="343"/>
                  </a:lnTo>
                  <a:lnTo>
                    <a:pt x="575" y="340"/>
                  </a:lnTo>
                  <a:lnTo>
                    <a:pt x="575" y="340"/>
                  </a:lnTo>
                  <a:lnTo>
                    <a:pt x="575" y="338"/>
                  </a:lnTo>
                  <a:lnTo>
                    <a:pt x="577" y="338"/>
                  </a:lnTo>
                  <a:lnTo>
                    <a:pt x="577" y="336"/>
                  </a:lnTo>
                  <a:lnTo>
                    <a:pt x="579" y="328"/>
                  </a:lnTo>
                  <a:lnTo>
                    <a:pt x="579" y="328"/>
                  </a:lnTo>
                  <a:lnTo>
                    <a:pt x="582" y="326"/>
                  </a:lnTo>
                  <a:lnTo>
                    <a:pt x="584" y="324"/>
                  </a:lnTo>
                  <a:lnTo>
                    <a:pt x="584" y="324"/>
                  </a:lnTo>
                  <a:lnTo>
                    <a:pt x="587" y="321"/>
                  </a:lnTo>
                  <a:lnTo>
                    <a:pt x="587" y="319"/>
                  </a:lnTo>
                  <a:lnTo>
                    <a:pt x="587" y="317"/>
                  </a:lnTo>
                  <a:lnTo>
                    <a:pt x="584" y="314"/>
                  </a:lnTo>
                  <a:lnTo>
                    <a:pt x="584" y="314"/>
                  </a:lnTo>
                  <a:lnTo>
                    <a:pt x="582" y="314"/>
                  </a:lnTo>
                  <a:lnTo>
                    <a:pt x="577" y="314"/>
                  </a:lnTo>
                  <a:lnTo>
                    <a:pt x="575" y="314"/>
                  </a:lnTo>
                  <a:lnTo>
                    <a:pt x="568" y="312"/>
                  </a:lnTo>
                  <a:lnTo>
                    <a:pt x="565" y="310"/>
                  </a:lnTo>
                  <a:lnTo>
                    <a:pt x="561" y="305"/>
                  </a:lnTo>
                  <a:lnTo>
                    <a:pt x="561" y="305"/>
                  </a:lnTo>
                  <a:lnTo>
                    <a:pt x="558" y="302"/>
                  </a:lnTo>
                  <a:lnTo>
                    <a:pt x="553" y="300"/>
                  </a:lnTo>
                  <a:lnTo>
                    <a:pt x="551" y="300"/>
                  </a:lnTo>
                  <a:lnTo>
                    <a:pt x="549" y="298"/>
                  </a:lnTo>
                  <a:lnTo>
                    <a:pt x="546" y="293"/>
                  </a:lnTo>
                  <a:lnTo>
                    <a:pt x="544" y="291"/>
                  </a:lnTo>
                  <a:lnTo>
                    <a:pt x="544" y="288"/>
                  </a:lnTo>
                  <a:lnTo>
                    <a:pt x="542" y="276"/>
                  </a:lnTo>
                  <a:lnTo>
                    <a:pt x="539" y="274"/>
                  </a:lnTo>
                  <a:lnTo>
                    <a:pt x="539" y="272"/>
                  </a:lnTo>
                  <a:lnTo>
                    <a:pt x="539" y="269"/>
                  </a:lnTo>
                  <a:lnTo>
                    <a:pt x="537" y="269"/>
                  </a:lnTo>
                  <a:lnTo>
                    <a:pt x="537" y="267"/>
                  </a:lnTo>
                  <a:lnTo>
                    <a:pt x="537" y="267"/>
                  </a:lnTo>
                  <a:lnTo>
                    <a:pt x="537" y="265"/>
                  </a:lnTo>
                  <a:lnTo>
                    <a:pt x="537" y="265"/>
                  </a:lnTo>
                  <a:lnTo>
                    <a:pt x="537" y="262"/>
                  </a:lnTo>
                  <a:lnTo>
                    <a:pt x="534" y="262"/>
                  </a:lnTo>
                  <a:lnTo>
                    <a:pt x="534" y="262"/>
                  </a:lnTo>
                  <a:lnTo>
                    <a:pt x="527" y="257"/>
                  </a:lnTo>
                  <a:lnTo>
                    <a:pt x="532" y="250"/>
                  </a:lnTo>
                  <a:lnTo>
                    <a:pt x="532" y="246"/>
                  </a:lnTo>
                  <a:lnTo>
                    <a:pt x="532" y="246"/>
                  </a:lnTo>
                  <a:lnTo>
                    <a:pt x="532" y="241"/>
                  </a:lnTo>
                  <a:lnTo>
                    <a:pt x="530" y="239"/>
                  </a:lnTo>
                  <a:lnTo>
                    <a:pt x="530" y="234"/>
                  </a:lnTo>
                  <a:lnTo>
                    <a:pt x="530" y="229"/>
                  </a:lnTo>
                  <a:lnTo>
                    <a:pt x="530" y="222"/>
                  </a:lnTo>
                  <a:lnTo>
                    <a:pt x="561" y="215"/>
                  </a:lnTo>
                  <a:lnTo>
                    <a:pt x="568" y="213"/>
                  </a:lnTo>
                  <a:lnTo>
                    <a:pt x="577" y="203"/>
                  </a:lnTo>
                  <a:lnTo>
                    <a:pt x="579" y="198"/>
                  </a:lnTo>
                  <a:lnTo>
                    <a:pt x="582" y="194"/>
                  </a:lnTo>
                  <a:lnTo>
                    <a:pt x="582" y="182"/>
                  </a:lnTo>
                  <a:lnTo>
                    <a:pt x="587" y="170"/>
                  </a:lnTo>
                  <a:lnTo>
                    <a:pt x="587" y="163"/>
                  </a:lnTo>
                  <a:lnTo>
                    <a:pt x="584" y="156"/>
                  </a:lnTo>
                  <a:lnTo>
                    <a:pt x="577" y="146"/>
                  </a:lnTo>
                  <a:lnTo>
                    <a:pt x="544" y="142"/>
                  </a:lnTo>
                  <a:lnTo>
                    <a:pt x="532" y="137"/>
                  </a:lnTo>
                  <a:lnTo>
                    <a:pt x="527" y="134"/>
                  </a:lnTo>
                  <a:lnTo>
                    <a:pt x="527" y="134"/>
                  </a:lnTo>
                  <a:lnTo>
                    <a:pt x="525" y="134"/>
                  </a:lnTo>
                  <a:lnTo>
                    <a:pt x="525" y="134"/>
                  </a:lnTo>
                  <a:lnTo>
                    <a:pt x="523" y="137"/>
                  </a:lnTo>
                  <a:lnTo>
                    <a:pt x="520" y="139"/>
                  </a:lnTo>
                  <a:lnTo>
                    <a:pt x="490" y="142"/>
                  </a:lnTo>
                  <a:lnTo>
                    <a:pt x="487" y="142"/>
                  </a:lnTo>
                  <a:lnTo>
                    <a:pt x="485" y="142"/>
                  </a:lnTo>
                  <a:lnTo>
                    <a:pt x="480" y="137"/>
                  </a:lnTo>
                  <a:lnTo>
                    <a:pt x="480" y="134"/>
                  </a:lnTo>
                  <a:lnTo>
                    <a:pt x="478" y="134"/>
                  </a:lnTo>
                  <a:lnTo>
                    <a:pt x="461" y="127"/>
                  </a:lnTo>
                  <a:lnTo>
                    <a:pt x="459" y="127"/>
                  </a:lnTo>
                  <a:lnTo>
                    <a:pt x="459" y="125"/>
                  </a:lnTo>
                  <a:lnTo>
                    <a:pt x="459" y="125"/>
                  </a:lnTo>
                  <a:lnTo>
                    <a:pt x="459" y="123"/>
                  </a:lnTo>
                  <a:lnTo>
                    <a:pt x="459" y="120"/>
                  </a:lnTo>
                  <a:lnTo>
                    <a:pt x="466" y="108"/>
                  </a:lnTo>
                  <a:lnTo>
                    <a:pt x="468" y="106"/>
                  </a:lnTo>
                  <a:lnTo>
                    <a:pt x="471" y="104"/>
                  </a:lnTo>
                  <a:lnTo>
                    <a:pt x="471" y="101"/>
                  </a:lnTo>
                  <a:lnTo>
                    <a:pt x="471" y="101"/>
                  </a:lnTo>
                  <a:lnTo>
                    <a:pt x="471" y="99"/>
                  </a:lnTo>
                  <a:lnTo>
                    <a:pt x="471" y="97"/>
                  </a:lnTo>
                  <a:lnTo>
                    <a:pt x="468" y="94"/>
                  </a:lnTo>
                  <a:lnTo>
                    <a:pt x="468" y="94"/>
                  </a:lnTo>
                  <a:lnTo>
                    <a:pt x="468" y="92"/>
                  </a:lnTo>
                  <a:lnTo>
                    <a:pt x="471" y="90"/>
                  </a:lnTo>
                  <a:lnTo>
                    <a:pt x="473" y="90"/>
                  </a:lnTo>
                  <a:lnTo>
                    <a:pt x="473" y="87"/>
                  </a:lnTo>
                  <a:lnTo>
                    <a:pt x="473" y="87"/>
                  </a:lnTo>
                  <a:lnTo>
                    <a:pt x="473" y="85"/>
                  </a:lnTo>
                  <a:lnTo>
                    <a:pt x="471" y="82"/>
                  </a:lnTo>
                  <a:lnTo>
                    <a:pt x="468" y="80"/>
                  </a:lnTo>
                  <a:lnTo>
                    <a:pt x="466" y="78"/>
                  </a:lnTo>
                  <a:lnTo>
                    <a:pt x="464" y="78"/>
                  </a:lnTo>
                  <a:lnTo>
                    <a:pt x="456" y="75"/>
                  </a:lnTo>
                  <a:lnTo>
                    <a:pt x="445" y="71"/>
                  </a:lnTo>
                  <a:lnTo>
                    <a:pt x="442" y="71"/>
                  </a:lnTo>
                  <a:lnTo>
                    <a:pt x="442" y="71"/>
                  </a:lnTo>
                  <a:lnTo>
                    <a:pt x="440" y="75"/>
                  </a:lnTo>
                  <a:lnTo>
                    <a:pt x="437" y="78"/>
                  </a:lnTo>
                  <a:lnTo>
                    <a:pt x="437" y="78"/>
                  </a:lnTo>
                  <a:lnTo>
                    <a:pt x="435" y="78"/>
                  </a:lnTo>
                  <a:lnTo>
                    <a:pt x="433" y="80"/>
                  </a:lnTo>
                  <a:lnTo>
                    <a:pt x="426" y="66"/>
                  </a:lnTo>
                  <a:lnTo>
                    <a:pt x="421" y="63"/>
                  </a:lnTo>
                  <a:lnTo>
                    <a:pt x="419" y="63"/>
                  </a:lnTo>
                  <a:lnTo>
                    <a:pt x="414" y="63"/>
                  </a:lnTo>
                  <a:lnTo>
                    <a:pt x="409" y="61"/>
                  </a:lnTo>
                  <a:lnTo>
                    <a:pt x="407" y="59"/>
                  </a:lnTo>
                  <a:lnTo>
                    <a:pt x="407" y="59"/>
                  </a:lnTo>
                  <a:lnTo>
                    <a:pt x="404" y="52"/>
                  </a:lnTo>
                  <a:lnTo>
                    <a:pt x="402" y="49"/>
                  </a:lnTo>
                  <a:lnTo>
                    <a:pt x="402" y="49"/>
                  </a:lnTo>
                  <a:lnTo>
                    <a:pt x="402" y="47"/>
                  </a:lnTo>
                  <a:lnTo>
                    <a:pt x="404" y="45"/>
                  </a:lnTo>
                  <a:lnTo>
                    <a:pt x="404" y="45"/>
                  </a:lnTo>
                  <a:lnTo>
                    <a:pt x="404" y="45"/>
                  </a:lnTo>
                  <a:lnTo>
                    <a:pt x="407" y="42"/>
                  </a:lnTo>
                  <a:lnTo>
                    <a:pt x="407" y="40"/>
                  </a:lnTo>
                  <a:lnTo>
                    <a:pt x="407" y="40"/>
                  </a:lnTo>
                  <a:lnTo>
                    <a:pt x="407" y="37"/>
                  </a:lnTo>
                  <a:lnTo>
                    <a:pt x="407" y="37"/>
                  </a:lnTo>
                  <a:lnTo>
                    <a:pt x="409" y="35"/>
                  </a:lnTo>
                  <a:lnTo>
                    <a:pt x="411" y="35"/>
                  </a:lnTo>
                  <a:lnTo>
                    <a:pt x="411" y="33"/>
                  </a:lnTo>
                  <a:lnTo>
                    <a:pt x="411" y="30"/>
                  </a:lnTo>
                  <a:lnTo>
                    <a:pt x="409" y="21"/>
                  </a:lnTo>
                  <a:lnTo>
                    <a:pt x="407" y="19"/>
                  </a:lnTo>
                  <a:lnTo>
                    <a:pt x="404" y="16"/>
                  </a:lnTo>
                  <a:lnTo>
                    <a:pt x="397" y="14"/>
                  </a:lnTo>
                  <a:lnTo>
                    <a:pt x="397" y="14"/>
                  </a:lnTo>
                  <a:lnTo>
                    <a:pt x="395" y="11"/>
                  </a:lnTo>
                  <a:lnTo>
                    <a:pt x="390" y="7"/>
                  </a:lnTo>
                  <a:lnTo>
                    <a:pt x="388" y="4"/>
                  </a:lnTo>
                  <a:lnTo>
                    <a:pt x="383" y="4"/>
                  </a:lnTo>
                  <a:lnTo>
                    <a:pt x="374" y="2"/>
                  </a:lnTo>
                  <a:lnTo>
                    <a:pt x="371" y="0"/>
                  </a:lnTo>
                  <a:lnTo>
                    <a:pt x="355" y="16"/>
                  </a:lnTo>
                  <a:lnTo>
                    <a:pt x="352" y="19"/>
                  </a:lnTo>
                  <a:lnTo>
                    <a:pt x="350" y="19"/>
                  </a:lnTo>
                  <a:lnTo>
                    <a:pt x="338" y="23"/>
                  </a:lnTo>
                  <a:lnTo>
                    <a:pt x="331" y="30"/>
                  </a:lnTo>
                  <a:lnTo>
                    <a:pt x="324" y="35"/>
                  </a:lnTo>
                  <a:lnTo>
                    <a:pt x="322" y="35"/>
                  </a:lnTo>
                  <a:lnTo>
                    <a:pt x="319" y="33"/>
                  </a:lnTo>
                  <a:lnTo>
                    <a:pt x="317" y="33"/>
                  </a:lnTo>
                  <a:lnTo>
                    <a:pt x="314" y="30"/>
                  </a:lnTo>
                  <a:lnTo>
                    <a:pt x="312" y="30"/>
                  </a:lnTo>
                  <a:lnTo>
                    <a:pt x="312" y="28"/>
                  </a:lnTo>
                  <a:lnTo>
                    <a:pt x="310" y="28"/>
                  </a:lnTo>
                  <a:lnTo>
                    <a:pt x="307" y="28"/>
                  </a:lnTo>
                  <a:lnTo>
                    <a:pt x="307" y="30"/>
                  </a:lnTo>
                  <a:lnTo>
                    <a:pt x="305" y="30"/>
                  </a:lnTo>
                  <a:lnTo>
                    <a:pt x="305" y="33"/>
                  </a:lnTo>
                  <a:lnTo>
                    <a:pt x="305" y="37"/>
                  </a:lnTo>
                  <a:lnTo>
                    <a:pt x="305" y="40"/>
                  </a:lnTo>
                  <a:lnTo>
                    <a:pt x="303" y="42"/>
                  </a:lnTo>
                  <a:lnTo>
                    <a:pt x="300" y="45"/>
                  </a:lnTo>
                  <a:lnTo>
                    <a:pt x="298" y="47"/>
                  </a:lnTo>
                  <a:lnTo>
                    <a:pt x="296" y="47"/>
                  </a:lnTo>
                  <a:lnTo>
                    <a:pt x="274" y="52"/>
                  </a:lnTo>
                  <a:lnTo>
                    <a:pt x="272" y="54"/>
                  </a:lnTo>
                  <a:lnTo>
                    <a:pt x="272" y="54"/>
                  </a:lnTo>
                  <a:lnTo>
                    <a:pt x="270" y="56"/>
                  </a:lnTo>
                  <a:lnTo>
                    <a:pt x="258" y="68"/>
                  </a:lnTo>
                  <a:lnTo>
                    <a:pt x="255" y="71"/>
                  </a:lnTo>
                  <a:lnTo>
                    <a:pt x="253" y="71"/>
                  </a:lnTo>
                  <a:lnTo>
                    <a:pt x="251" y="71"/>
                  </a:lnTo>
                  <a:lnTo>
                    <a:pt x="251" y="71"/>
                  </a:lnTo>
                  <a:lnTo>
                    <a:pt x="248" y="71"/>
                  </a:lnTo>
                  <a:lnTo>
                    <a:pt x="248" y="68"/>
                  </a:lnTo>
                  <a:lnTo>
                    <a:pt x="246" y="66"/>
                  </a:lnTo>
                  <a:lnTo>
                    <a:pt x="243" y="66"/>
                  </a:lnTo>
                  <a:lnTo>
                    <a:pt x="241" y="66"/>
                  </a:lnTo>
                  <a:lnTo>
                    <a:pt x="232" y="68"/>
                  </a:lnTo>
                  <a:lnTo>
                    <a:pt x="222" y="68"/>
                  </a:lnTo>
                  <a:lnTo>
                    <a:pt x="217" y="63"/>
                  </a:lnTo>
                  <a:lnTo>
                    <a:pt x="215" y="59"/>
                  </a:lnTo>
                  <a:lnTo>
                    <a:pt x="213" y="56"/>
                  </a:lnTo>
                  <a:lnTo>
                    <a:pt x="210" y="56"/>
                  </a:lnTo>
                  <a:lnTo>
                    <a:pt x="206" y="56"/>
                  </a:lnTo>
                  <a:lnTo>
                    <a:pt x="201" y="56"/>
                  </a:lnTo>
                  <a:lnTo>
                    <a:pt x="180" y="52"/>
                  </a:lnTo>
                  <a:lnTo>
                    <a:pt x="168" y="49"/>
                  </a:lnTo>
                  <a:lnTo>
                    <a:pt x="156" y="47"/>
                  </a:lnTo>
                  <a:lnTo>
                    <a:pt x="149" y="42"/>
                  </a:lnTo>
                  <a:lnTo>
                    <a:pt x="146" y="42"/>
                  </a:lnTo>
                  <a:lnTo>
                    <a:pt x="146" y="42"/>
                  </a:lnTo>
                  <a:lnTo>
                    <a:pt x="137" y="40"/>
                  </a:lnTo>
                  <a:lnTo>
                    <a:pt x="130" y="40"/>
                  </a:lnTo>
                  <a:lnTo>
                    <a:pt x="123" y="42"/>
                  </a:lnTo>
                  <a:lnTo>
                    <a:pt x="113" y="45"/>
                  </a:lnTo>
                  <a:lnTo>
                    <a:pt x="102" y="45"/>
                  </a:lnTo>
                  <a:lnTo>
                    <a:pt x="99" y="45"/>
                  </a:lnTo>
                  <a:lnTo>
                    <a:pt x="99" y="47"/>
                  </a:lnTo>
                  <a:lnTo>
                    <a:pt x="97" y="49"/>
                  </a:lnTo>
                  <a:lnTo>
                    <a:pt x="97" y="52"/>
                  </a:lnTo>
                  <a:lnTo>
                    <a:pt x="94" y="56"/>
                  </a:lnTo>
                  <a:lnTo>
                    <a:pt x="94" y="56"/>
                  </a:lnTo>
                  <a:lnTo>
                    <a:pt x="92" y="61"/>
                  </a:lnTo>
                  <a:lnTo>
                    <a:pt x="90" y="63"/>
                  </a:lnTo>
                  <a:lnTo>
                    <a:pt x="90" y="66"/>
                  </a:lnTo>
                  <a:lnTo>
                    <a:pt x="90" y="68"/>
                  </a:lnTo>
                  <a:lnTo>
                    <a:pt x="90" y="68"/>
                  </a:lnTo>
                  <a:lnTo>
                    <a:pt x="92" y="71"/>
                  </a:lnTo>
                  <a:lnTo>
                    <a:pt x="92" y="71"/>
                  </a:lnTo>
                  <a:lnTo>
                    <a:pt x="94" y="73"/>
                  </a:lnTo>
                  <a:lnTo>
                    <a:pt x="97" y="75"/>
                  </a:lnTo>
                  <a:lnTo>
                    <a:pt x="99" y="75"/>
                  </a:lnTo>
                  <a:lnTo>
                    <a:pt x="99" y="78"/>
                  </a:lnTo>
                  <a:lnTo>
                    <a:pt x="102" y="80"/>
                  </a:lnTo>
                  <a:lnTo>
                    <a:pt x="102" y="82"/>
                  </a:lnTo>
                  <a:lnTo>
                    <a:pt x="102" y="85"/>
                  </a:lnTo>
                  <a:lnTo>
                    <a:pt x="104" y="87"/>
                  </a:lnTo>
                  <a:lnTo>
                    <a:pt x="104" y="90"/>
                  </a:lnTo>
                  <a:lnTo>
                    <a:pt x="102" y="90"/>
                  </a:lnTo>
                  <a:lnTo>
                    <a:pt x="99" y="90"/>
                  </a:lnTo>
                  <a:lnTo>
                    <a:pt x="97" y="92"/>
                  </a:lnTo>
                  <a:lnTo>
                    <a:pt x="87" y="92"/>
                  </a:lnTo>
                  <a:lnTo>
                    <a:pt x="80" y="92"/>
                  </a:lnTo>
                  <a:lnTo>
                    <a:pt x="80" y="92"/>
                  </a:lnTo>
                  <a:lnTo>
                    <a:pt x="78" y="90"/>
                  </a:lnTo>
                  <a:lnTo>
                    <a:pt x="76" y="90"/>
                  </a:lnTo>
                  <a:lnTo>
                    <a:pt x="66" y="75"/>
                  </a:lnTo>
                  <a:lnTo>
                    <a:pt x="64" y="73"/>
                  </a:lnTo>
                  <a:lnTo>
                    <a:pt x="61" y="68"/>
                  </a:lnTo>
                  <a:lnTo>
                    <a:pt x="61" y="68"/>
                  </a:lnTo>
                  <a:lnTo>
                    <a:pt x="59" y="66"/>
                  </a:lnTo>
                  <a:lnTo>
                    <a:pt x="52" y="63"/>
                  </a:lnTo>
                  <a:lnTo>
                    <a:pt x="49" y="63"/>
                  </a:lnTo>
                  <a:lnTo>
                    <a:pt x="47" y="66"/>
                  </a:lnTo>
                  <a:lnTo>
                    <a:pt x="45" y="68"/>
                  </a:lnTo>
                  <a:lnTo>
                    <a:pt x="38" y="78"/>
                  </a:lnTo>
                  <a:lnTo>
                    <a:pt x="38" y="78"/>
                  </a:lnTo>
                  <a:lnTo>
                    <a:pt x="33" y="82"/>
                  </a:lnTo>
                  <a:lnTo>
                    <a:pt x="33" y="82"/>
                  </a:lnTo>
                  <a:lnTo>
                    <a:pt x="26" y="87"/>
                  </a:lnTo>
                  <a:lnTo>
                    <a:pt x="23" y="87"/>
                  </a:lnTo>
                  <a:lnTo>
                    <a:pt x="23" y="90"/>
                  </a:lnTo>
                  <a:lnTo>
                    <a:pt x="23" y="92"/>
                  </a:lnTo>
                  <a:lnTo>
                    <a:pt x="28" y="99"/>
                  </a:lnTo>
                  <a:lnTo>
                    <a:pt x="31" y="101"/>
                  </a:lnTo>
                  <a:lnTo>
                    <a:pt x="31" y="104"/>
                  </a:lnTo>
                  <a:lnTo>
                    <a:pt x="31" y="106"/>
                  </a:lnTo>
                  <a:lnTo>
                    <a:pt x="31" y="116"/>
                  </a:lnTo>
                  <a:lnTo>
                    <a:pt x="33" y="125"/>
                  </a:lnTo>
                  <a:lnTo>
                    <a:pt x="33" y="132"/>
                  </a:lnTo>
                  <a:lnTo>
                    <a:pt x="33" y="137"/>
                  </a:lnTo>
                  <a:lnTo>
                    <a:pt x="33" y="139"/>
                  </a:lnTo>
                  <a:lnTo>
                    <a:pt x="33" y="139"/>
                  </a:lnTo>
                  <a:lnTo>
                    <a:pt x="33" y="142"/>
                  </a:lnTo>
                  <a:lnTo>
                    <a:pt x="33" y="144"/>
                  </a:lnTo>
                  <a:lnTo>
                    <a:pt x="31" y="144"/>
                  </a:lnTo>
                  <a:lnTo>
                    <a:pt x="28" y="146"/>
                  </a:lnTo>
                  <a:lnTo>
                    <a:pt x="26" y="149"/>
                  </a:lnTo>
                  <a:lnTo>
                    <a:pt x="23" y="149"/>
                  </a:lnTo>
                  <a:lnTo>
                    <a:pt x="21" y="151"/>
                  </a:lnTo>
                  <a:lnTo>
                    <a:pt x="21" y="153"/>
                  </a:lnTo>
                  <a:lnTo>
                    <a:pt x="19" y="156"/>
                  </a:lnTo>
                  <a:lnTo>
                    <a:pt x="19" y="158"/>
                  </a:lnTo>
                  <a:lnTo>
                    <a:pt x="19" y="160"/>
                  </a:lnTo>
                  <a:lnTo>
                    <a:pt x="19" y="163"/>
                  </a:lnTo>
                  <a:lnTo>
                    <a:pt x="19" y="163"/>
                  </a:lnTo>
                  <a:lnTo>
                    <a:pt x="7" y="168"/>
                  </a:lnTo>
                  <a:lnTo>
                    <a:pt x="5" y="170"/>
                  </a:lnTo>
                  <a:lnTo>
                    <a:pt x="0" y="175"/>
                  </a:lnTo>
                  <a:lnTo>
                    <a:pt x="14" y="187"/>
                  </a:lnTo>
                  <a:lnTo>
                    <a:pt x="52" y="222"/>
                  </a:lnTo>
                  <a:lnTo>
                    <a:pt x="64" y="236"/>
                  </a:lnTo>
                  <a:lnTo>
                    <a:pt x="64" y="241"/>
                  </a:lnTo>
                  <a:lnTo>
                    <a:pt x="66" y="250"/>
                  </a:lnTo>
                  <a:lnTo>
                    <a:pt x="68" y="255"/>
                  </a:lnTo>
                  <a:lnTo>
                    <a:pt x="73" y="257"/>
                  </a:lnTo>
                  <a:lnTo>
                    <a:pt x="85" y="262"/>
                  </a:lnTo>
                  <a:lnTo>
                    <a:pt x="118" y="310"/>
                  </a:lnTo>
                  <a:lnTo>
                    <a:pt x="123" y="326"/>
                  </a:lnTo>
                  <a:lnTo>
                    <a:pt x="123" y="343"/>
                  </a:lnTo>
                  <a:lnTo>
                    <a:pt x="135" y="345"/>
                  </a:lnTo>
                  <a:lnTo>
                    <a:pt x="137" y="345"/>
                  </a:lnTo>
                  <a:lnTo>
                    <a:pt x="135" y="340"/>
                  </a:lnTo>
                  <a:lnTo>
                    <a:pt x="132" y="336"/>
                  </a:lnTo>
                  <a:lnTo>
                    <a:pt x="132" y="331"/>
                  </a:lnTo>
                  <a:lnTo>
                    <a:pt x="132" y="326"/>
                  </a:lnTo>
                  <a:lnTo>
                    <a:pt x="137" y="324"/>
                  </a:lnTo>
                  <a:lnTo>
                    <a:pt x="142" y="326"/>
                  </a:lnTo>
                  <a:lnTo>
                    <a:pt x="165" y="333"/>
                  </a:lnTo>
                  <a:lnTo>
                    <a:pt x="173" y="331"/>
                  </a:lnTo>
                  <a:lnTo>
                    <a:pt x="175" y="324"/>
                  </a:lnTo>
                  <a:lnTo>
                    <a:pt x="177" y="319"/>
                  </a:lnTo>
                  <a:lnTo>
                    <a:pt x="184" y="314"/>
                  </a:lnTo>
                  <a:lnTo>
                    <a:pt x="194" y="312"/>
                  </a:lnTo>
                  <a:lnTo>
                    <a:pt x="199" y="312"/>
                  </a:lnTo>
                  <a:lnTo>
                    <a:pt x="206" y="314"/>
                  </a:lnTo>
                  <a:lnTo>
                    <a:pt x="220" y="326"/>
                  </a:lnTo>
                  <a:lnTo>
                    <a:pt x="225" y="326"/>
                  </a:lnTo>
                  <a:lnTo>
                    <a:pt x="227" y="328"/>
                  </a:lnTo>
                  <a:lnTo>
                    <a:pt x="232" y="333"/>
                  </a:lnTo>
                  <a:lnTo>
                    <a:pt x="234" y="336"/>
                  </a:lnTo>
                  <a:lnTo>
                    <a:pt x="236" y="336"/>
                  </a:lnTo>
                  <a:lnTo>
                    <a:pt x="241" y="336"/>
                  </a:lnTo>
                  <a:lnTo>
                    <a:pt x="246" y="336"/>
                  </a:lnTo>
                  <a:lnTo>
                    <a:pt x="251" y="338"/>
                  </a:lnTo>
                  <a:lnTo>
                    <a:pt x="258" y="340"/>
                  </a:lnTo>
                  <a:lnTo>
                    <a:pt x="262" y="347"/>
                  </a:lnTo>
                  <a:lnTo>
                    <a:pt x="265" y="355"/>
                  </a:lnTo>
                  <a:lnTo>
                    <a:pt x="265" y="359"/>
                  </a:lnTo>
                  <a:lnTo>
                    <a:pt x="246" y="381"/>
                  </a:lnTo>
                  <a:lnTo>
                    <a:pt x="243" y="385"/>
                  </a:lnTo>
                  <a:lnTo>
                    <a:pt x="241" y="390"/>
                  </a:lnTo>
                  <a:lnTo>
                    <a:pt x="239" y="392"/>
                  </a:lnTo>
                  <a:lnTo>
                    <a:pt x="234" y="395"/>
                  </a:lnTo>
                  <a:lnTo>
                    <a:pt x="227" y="399"/>
                  </a:lnTo>
                  <a:lnTo>
                    <a:pt x="225" y="407"/>
                  </a:lnTo>
                  <a:lnTo>
                    <a:pt x="227" y="416"/>
                  </a:lnTo>
                  <a:lnTo>
                    <a:pt x="232" y="421"/>
                  </a:lnTo>
                  <a:lnTo>
                    <a:pt x="236" y="414"/>
                  </a:lnTo>
                  <a:lnTo>
                    <a:pt x="248" y="404"/>
                  </a:lnTo>
                  <a:lnTo>
                    <a:pt x="255" y="397"/>
                  </a:lnTo>
                  <a:lnTo>
                    <a:pt x="270" y="390"/>
                  </a:lnTo>
                  <a:lnTo>
                    <a:pt x="274" y="388"/>
                  </a:lnTo>
                  <a:lnTo>
                    <a:pt x="284" y="390"/>
                  </a:lnTo>
                  <a:lnTo>
                    <a:pt x="293" y="392"/>
                  </a:lnTo>
                  <a:lnTo>
                    <a:pt x="300" y="388"/>
                  </a:lnTo>
                  <a:lnTo>
                    <a:pt x="312" y="373"/>
                  </a:lnTo>
                  <a:lnTo>
                    <a:pt x="317" y="371"/>
                  </a:lnTo>
                  <a:lnTo>
                    <a:pt x="333" y="369"/>
                  </a:lnTo>
                  <a:lnTo>
                    <a:pt x="336" y="369"/>
                  </a:lnTo>
                  <a:lnTo>
                    <a:pt x="345" y="359"/>
                  </a:lnTo>
                  <a:lnTo>
                    <a:pt x="355" y="352"/>
                  </a:lnTo>
                  <a:lnTo>
                    <a:pt x="364" y="355"/>
                  </a:lnTo>
                  <a:lnTo>
                    <a:pt x="374" y="359"/>
                  </a:lnTo>
                  <a:lnTo>
                    <a:pt x="383" y="366"/>
                  </a:lnTo>
                  <a:lnTo>
                    <a:pt x="393" y="376"/>
                  </a:lnTo>
                  <a:lnTo>
                    <a:pt x="404" y="388"/>
                  </a:lnTo>
                  <a:lnTo>
                    <a:pt x="442" y="442"/>
                  </a:lnTo>
                  <a:lnTo>
                    <a:pt x="449" y="456"/>
                  </a:lnTo>
                  <a:lnTo>
                    <a:pt x="447" y="473"/>
                  </a:lnTo>
                  <a:lnTo>
                    <a:pt x="447" y="475"/>
                  </a:lnTo>
                  <a:lnTo>
                    <a:pt x="445" y="480"/>
                  </a:lnTo>
                  <a:lnTo>
                    <a:pt x="440" y="482"/>
                  </a:lnTo>
                  <a:lnTo>
                    <a:pt x="437" y="485"/>
                  </a:lnTo>
                  <a:lnTo>
                    <a:pt x="435" y="487"/>
                  </a:lnTo>
                  <a:lnTo>
                    <a:pt x="435" y="489"/>
                  </a:lnTo>
                  <a:lnTo>
                    <a:pt x="437" y="496"/>
                  </a:lnTo>
                  <a:lnTo>
                    <a:pt x="437" y="506"/>
                  </a:lnTo>
                  <a:lnTo>
                    <a:pt x="433" y="520"/>
                  </a:lnTo>
                  <a:lnTo>
                    <a:pt x="435" y="525"/>
                  </a:lnTo>
                  <a:lnTo>
                    <a:pt x="437" y="527"/>
                  </a:lnTo>
                  <a:lnTo>
                    <a:pt x="449" y="527"/>
                  </a:lnTo>
                  <a:lnTo>
                    <a:pt x="454" y="530"/>
                  </a:lnTo>
                  <a:lnTo>
                    <a:pt x="456" y="530"/>
                  </a:lnTo>
                  <a:lnTo>
                    <a:pt x="471" y="539"/>
                  </a:lnTo>
                  <a:lnTo>
                    <a:pt x="478" y="546"/>
                  </a:lnTo>
                  <a:lnTo>
                    <a:pt x="482" y="549"/>
                  </a:lnTo>
                  <a:lnTo>
                    <a:pt x="490" y="549"/>
                  </a:lnTo>
                  <a:lnTo>
                    <a:pt x="497" y="544"/>
                  </a:lnTo>
                  <a:lnTo>
                    <a:pt x="504" y="541"/>
                  </a:lnTo>
                  <a:lnTo>
                    <a:pt x="508" y="544"/>
                  </a:lnTo>
                  <a:lnTo>
                    <a:pt x="532" y="560"/>
                  </a:lnTo>
                  <a:lnTo>
                    <a:pt x="537" y="563"/>
                  </a:lnTo>
                  <a:lnTo>
                    <a:pt x="546" y="565"/>
                  </a:lnTo>
                  <a:lnTo>
                    <a:pt x="558" y="575"/>
                  </a:lnTo>
                  <a:lnTo>
                    <a:pt x="565" y="584"/>
                  </a:lnTo>
                  <a:lnTo>
                    <a:pt x="561" y="591"/>
                  </a:lnTo>
                  <a:lnTo>
                    <a:pt x="561" y="593"/>
                  </a:lnTo>
                  <a:lnTo>
                    <a:pt x="563" y="593"/>
                  </a:lnTo>
                  <a:lnTo>
                    <a:pt x="568" y="591"/>
                  </a:lnTo>
                  <a:lnTo>
                    <a:pt x="570" y="591"/>
                  </a:lnTo>
                  <a:lnTo>
                    <a:pt x="572" y="589"/>
                  </a:lnTo>
                  <a:lnTo>
                    <a:pt x="577" y="589"/>
                  </a:lnTo>
                  <a:lnTo>
                    <a:pt x="591" y="596"/>
                  </a:lnTo>
                  <a:lnTo>
                    <a:pt x="598" y="598"/>
                  </a:lnTo>
                  <a:lnTo>
                    <a:pt x="608" y="598"/>
                  </a:lnTo>
                  <a:lnTo>
                    <a:pt x="613" y="593"/>
                  </a:lnTo>
                  <a:lnTo>
                    <a:pt x="622" y="582"/>
                  </a:lnTo>
                  <a:lnTo>
                    <a:pt x="631" y="567"/>
                  </a:lnTo>
                  <a:lnTo>
                    <a:pt x="636" y="560"/>
                  </a:lnTo>
                  <a:lnTo>
                    <a:pt x="643" y="556"/>
                  </a:lnTo>
                  <a:lnTo>
                    <a:pt x="667" y="553"/>
                  </a:lnTo>
                  <a:lnTo>
                    <a:pt x="672" y="551"/>
                  </a:lnTo>
                  <a:lnTo>
                    <a:pt x="672" y="556"/>
                  </a:lnTo>
                  <a:lnTo>
                    <a:pt x="674" y="558"/>
                  </a:lnTo>
                  <a:lnTo>
                    <a:pt x="681" y="563"/>
                  </a:lnTo>
                  <a:lnTo>
                    <a:pt x="684" y="556"/>
                  </a:lnTo>
                  <a:lnTo>
                    <a:pt x="684" y="553"/>
                  </a:lnTo>
                  <a:close/>
                  <a:moveTo>
                    <a:pt x="68" y="376"/>
                  </a:moveTo>
                  <a:lnTo>
                    <a:pt x="68" y="376"/>
                  </a:lnTo>
                  <a:lnTo>
                    <a:pt x="73" y="373"/>
                  </a:lnTo>
                  <a:lnTo>
                    <a:pt x="71" y="371"/>
                  </a:lnTo>
                  <a:lnTo>
                    <a:pt x="68" y="366"/>
                  </a:lnTo>
                  <a:lnTo>
                    <a:pt x="76" y="366"/>
                  </a:lnTo>
                  <a:lnTo>
                    <a:pt x="97" y="369"/>
                  </a:lnTo>
                  <a:lnTo>
                    <a:pt x="104" y="373"/>
                  </a:lnTo>
                  <a:lnTo>
                    <a:pt x="102" y="376"/>
                  </a:lnTo>
                  <a:lnTo>
                    <a:pt x="102" y="378"/>
                  </a:lnTo>
                  <a:lnTo>
                    <a:pt x="104" y="381"/>
                  </a:lnTo>
                  <a:lnTo>
                    <a:pt x="102" y="383"/>
                  </a:lnTo>
                  <a:lnTo>
                    <a:pt x="99" y="388"/>
                  </a:lnTo>
                  <a:lnTo>
                    <a:pt x="94" y="388"/>
                  </a:lnTo>
                  <a:lnTo>
                    <a:pt x="90" y="388"/>
                  </a:lnTo>
                  <a:lnTo>
                    <a:pt x="85" y="390"/>
                  </a:lnTo>
                  <a:lnTo>
                    <a:pt x="83" y="395"/>
                  </a:lnTo>
                  <a:lnTo>
                    <a:pt x="78" y="392"/>
                  </a:lnTo>
                  <a:lnTo>
                    <a:pt x="71" y="390"/>
                  </a:lnTo>
                  <a:lnTo>
                    <a:pt x="68" y="388"/>
                  </a:lnTo>
                  <a:lnTo>
                    <a:pt x="68" y="378"/>
                  </a:lnTo>
                  <a:lnTo>
                    <a:pt x="68" y="37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20"/>
            <p:cNvSpPr>
              <a:spLocks/>
            </p:cNvSpPr>
            <p:nvPr/>
          </p:nvSpPr>
          <p:spPr bwMode="auto">
            <a:xfrm>
              <a:off x="3342636" y="2267548"/>
              <a:ext cx="388643" cy="344645"/>
            </a:xfrm>
            <a:custGeom>
              <a:avLst/>
              <a:gdLst>
                <a:gd name="T0" fmla="*/ 237 w 371"/>
                <a:gd name="T1" fmla="*/ 5 h 329"/>
                <a:gd name="T2" fmla="*/ 315 w 371"/>
                <a:gd name="T3" fmla="*/ 28 h 329"/>
                <a:gd name="T4" fmla="*/ 350 w 371"/>
                <a:gd name="T5" fmla="*/ 43 h 329"/>
                <a:gd name="T6" fmla="*/ 348 w 371"/>
                <a:gd name="T7" fmla="*/ 80 h 329"/>
                <a:gd name="T8" fmla="*/ 350 w 371"/>
                <a:gd name="T9" fmla="*/ 102 h 329"/>
                <a:gd name="T10" fmla="*/ 352 w 371"/>
                <a:gd name="T11" fmla="*/ 118 h 329"/>
                <a:gd name="T12" fmla="*/ 360 w 371"/>
                <a:gd name="T13" fmla="*/ 133 h 329"/>
                <a:gd name="T14" fmla="*/ 371 w 371"/>
                <a:gd name="T15" fmla="*/ 135 h 329"/>
                <a:gd name="T16" fmla="*/ 357 w 371"/>
                <a:gd name="T17" fmla="*/ 149 h 329"/>
                <a:gd name="T18" fmla="*/ 345 w 371"/>
                <a:gd name="T19" fmla="*/ 166 h 329"/>
                <a:gd name="T20" fmla="*/ 334 w 371"/>
                <a:gd name="T21" fmla="*/ 180 h 329"/>
                <a:gd name="T22" fmla="*/ 312 w 371"/>
                <a:gd name="T23" fmla="*/ 177 h 329"/>
                <a:gd name="T24" fmla="*/ 310 w 371"/>
                <a:gd name="T25" fmla="*/ 194 h 329"/>
                <a:gd name="T26" fmla="*/ 317 w 371"/>
                <a:gd name="T27" fmla="*/ 222 h 329"/>
                <a:gd name="T28" fmla="*/ 317 w 371"/>
                <a:gd name="T29" fmla="*/ 256 h 329"/>
                <a:gd name="T30" fmla="*/ 284 w 371"/>
                <a:gd name="T31" fmla="*/ 270 h 329"/>
                <a:gd name="T32" fmla="*/ 274 w 371"/>
                <a:gd name="T33" fmla="*/ 267 h 329"/>
                <a:gd name="T34" fmla="*/ 267 w 371"/>
                <a:gd name="T35" fmla="*/ 282 h 329"/>
                <a:gd name="T36" fmla="*/ 237 w 371"/>
                <a:gd name="T37" fmla="*/ 293 h 329"/>
                <a:gd name="T38" fmla="*/ 215 w 371"/>
                <a:gd name="T39" fmla="*/ 308 h 329"/>
                <a:gd name="T40" fmla="*/ 189 w 371"/>
                <a:gd name="T41" fmla="*/ 305 h 329"/>
                <a:gd name="T42" fmla="*/ 168 w 371"/>
                <a:gd name="T43" fmla="*/ 293 h 329"/>
                <a:gd name="T44" fmla="*/ 113 w 371"/>
                <a:gd name="T45" fmla="*/ 279 h 329"/>
                <a:gd name="T46" fmla="*/ 66 w 371"/>
                <a:gd name="T47" fmla="*/ 282 h 329"/>
                <a:gd name="T48" fmla="*/ 59 w 371"/>
                <a:gd name="T49" fmla="*/ 298 h 329"/>
                <a:gd name="T50" fmla="*/ 59 w 371"/>
                <a:gd name="T51" fmla="*/ 308 h 329"/>
                <a:gd name="T52" fmla="*/ 69 w 371"/>
                <a:gd name="T53" fmla="*/ 319 h 329"/>
                <a:gd name="T54" fmla="*/ 64 w 371"/>
                <a:gd name="T55" fmla="*/ 329 h 329"/>
                <a:gd name="T56" fmla="*/ 33 w 371"/>
                <a:gd name="T57" fmla="*/ 312 h 329"/>
                <a:gd name="T58" fmla="*/ 24 w 371"/>
                <a:gd name="T59" fmla="*/ 293 h 329"/>
                <a:gd name="T60" fmla="*/ 28 w 371"/>
                <a:gd name="T61" fmla="*/ 279 h 329"/>
                <a:gd name="T62" fmla="*/ 26 w 371"/>
                <a:gd name="T63" fmla="*/ 260 h 329"/>
                <a:gd name="T64" fmla="*/ 19 w 371"/>
                <a:gd name="T65" fmla="*/ 237 h 329"/>
                <a:gd name="T66" fmla="*/ 9 w 371"/>
                <a:gd name="T67" fmla="*/ 220 h 329"/>
                <a:gd name="T68" fmla="*/ 5 w 371"/>
                <a:gd name="T69" fmla="*/ 208 h 329"/>
                <a:gd name="T70" fmla="*/ 26 w 371"/>
                <a:gd name="T71" fmla="*/ 199 h 329"/>
                <a:gd name="T72" fmla="*/ 43 w 371"/>
                <a:gd name="T73" fmla="*/ 187 h 329"/>
                <a:gd name="T74" fmla="*/ 66 w 371"/>
                <a:gd name="T75" fmla="*/ 166 h 329"/>
                <a:gd name="T76" fmla="*/ 61 w 371"/>
                <a:gd name="T77" fmla="*/ 159 h 329"/>
                <a:gd name="T78" fmla="*/ 54 w 371"/>
                <a:gd name="T79" fmla="*/ 149 h 329"/>
                <a:gd name="T80" fmla="*/ 54 w 371"/>
                <a:gd name="T81" fmla="*/ 135 h 329"/>
                <a:gd name="T82" fmla="*/ 73 w 371"/>
                <a:gd name="T83" fmla="*/ 116 h 329"/>
                <a:gd name="T84" fmla="*/ 90 w 371"/>
                <a:gd name="T85" fmla="*/ 102 h 329"/>
                <a:gd name="T86" fmla="*/ 104 w 371"/>
                <a:gd name="T87" fmla="*/ 111 h 329"/>
                <a:gd name="T88" fmla="*/ 113 w 371"/>
                <a:gd name="T89" fmla="*/ 114 h 329"/>
                <a:gd name="T90" fmla="*/ 123 w 371"/>
                <a:gd name="T91" fmla="*/ 111 h 329"/>
                <a:gd name="T92" fmla="*/ 140 w 371"/>
                <a:gd name="T93" fmla="*/ 123 h 329"/>
                <a:gd name="T94" fmla="*/ 147 w 371"/>
                <a:gd name="T95" fmla="*/ 137 h 329"/>
                <a:gd name="T96" fmla="*/ 149 w 371"/>
                <a:gd name="T97" fmla="*/ 149 h 329"/>
                <a:gd name="T98" fmla="*/ 168 w 371"/>
                <a:gd name="T99" fmla="*/ 135 h 329"/>
                <a:gd name="T100" fmla="*/ 189 w 371"/>
                <a:gd name="T101" fmla="*/ 90 h 329"/>
                <a:gd name="T102" fmla="*/ 196 w 371"/>
                <a:gd name="T103" fmla="*/ 66 h 329"/>
                <a:gd name="T104" fmla="*/ 222 w 371"/>
                <a:gd name="T105" fmla="*/ 26 h 329"/>
                <a:gd name="T106" fmla="*/ 225 w 371"/>
                <a:gd name="T107" fmla="*/ 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1" h="329">
                  <a:moveTo>
                    <a:pt x="225" y="7"/>
                  </a:moveTo>
                  <a:lnTo>
                    <a:pt x="225" y="7"/>
                  </a:lnTo>
                  <a:lnTo>
                    <a:pt x="222" y="2"/>
                  </a:lnTo>
                  <a:lnTo>
                    <a:pt x="222" y="0"/>
                  </a:lnTo>
                  <a:lnTo>
                    <a:pt x="229" y="0"/>
                  </a:lnTo>
                  <a:lnTo>
                    <a:pt x="237" y="5"/>
                  </a:lnTo>
                  <a:lnTo>
                    <a:pt x="248" y="12"/>
                  </a:lnTo>
                  <a:lnTo>
                    <a:pt x="260" y="14"/>
                  </a:lnTo>
                  <a:lnTo>
                    <a:pt x="286" y="14"/>
                  </a:lnTo>
                  <a:lnTo>
                    <a:pt x="298" y="17"/>
                  </a:lnTo>
                  <a:lnTo>
                    <a:pt x="303" y="19"/>
                  </a:lnTo>
                  <a:lnTo>
                    <a:pt x="315" y="28"/>
                  </a:lnTo>
                  <a:lnTo>
                    <a:pt x="317" y="31"/>
                  </a:lnTo>
                  <a:lnTo>
                    <a:pt x="324" y="31"/>
                  </a:lnTo>
                  <a:lnTo>
                    <a:pt x="338" y="38"/>
                  </a:lnTo>
                  <a:lnTo>
                    <a:pt x="345" y="40"/>
                  </a:lnTo>
                  <a:lnTo>
                    <a:pt x="350" y="40"/>
                  </a:lnTo>
                  <a:lnTo>
                    <a:pt x="350" y="43"/>
                  </a:lnTo>
                  <a:lnTo>
                    <a:pt x="352" y="59"/>
                  </a:lnTo>
                  <a:lnTo>
                    <a:pt x="352" y="62"/>
                  </a:lnTo>
                  <a:lnTo>
                    <a:pt x="352" y="64"/>
                  </a:lnTo>
                  <a:lnTo>
                    <a:pt x="352" y="66"/>
                  </a:lnTo>
                  <a:lnTo>
                    <a:pt x="350" y="76"/>
                  </a:lnTo>
                  <a:lnTo>
                    <a:pt x="348" y="80"/>
                  </a:lnTo>
                  <a:lnTo>
                    <a:pt x="348" y="83"/>
                  </a:lnTo>
                  <a:lnTo>
                    <a:pt x="348" y="85"/>
                  </a:lnTo>
                  <a:lnTo>
                    <a:pt x="348" y="90"/>
                  </a:lnTo>
                  <a:lnTo>
                    <a:pt x="348" y="92"/>
                  </a:lnTo>
                  <a:lnTo>
                    <a:pt x="350" y="99"/>
                  </a:lnTo>
                  <a:lnTo>
                    <a:pt x="350" y="102"/>
                  </a:lnTo>
                  <a:lnTo>
                    <a:pt x="350" y="104"/>
                  </a:lnTo>
                  <a:lnTo>
                    <a:pt x="350" y="109"/>
                  </a:lnTo>
                  <a:lnTo>
                    <a:pt x="350" y="114"/>
                  </a:lnTo>
                  <a:lnTo>
                    <a:pt x="352" y="116"/>
                  </a:lnTo>
                  <a:lnTo>
                    <a:pt x="352" y="118"/>
                  </a:lnTo>
                  <a:lnTo>
                    <a:pt x="352" y="118"/>
                  </a:lnTo>
                  <a:lnTo>
                    <a:pt x="352" y="125"/>
                  </a:lnTo>
                  <a:lnTo>
                    <a:pt x="355" y="128"/>
                  </a:lnTo>
                  <a:lnTo>
                    <a:pt x="357" y="130"/>
                  </a:lnTo>
                  <a:lnTo>
                    <a:pt x="357" y="133"/>
                  </a:lnTo>
                  <a:lnTo>
                    <a:pt x="357" y="133"/>
                  </a:lnTo>
                  <a:lnTo>
                    <a:pt x="360" y="133"/>
                  </a:lnTo>
                  <a:lnTo>
                    <a:pt x="362" y="133"/>
                  </a:lnTo>
                  <a:lnTo>
                    <a:pt x="362" y="133"/>
                  </a:lnTo>
                  <a:lnTo>
                    <a:pt x="369" y="133"/>
                  </a:lnTo>
                  <a:lnTo>
                    <a:pt x="371" y="133"/>
                  </a:lnTo>
                  <a:lnTo>
                    <a:pt x="371" y="135"/>
                  </a:lnTo>
                  <a:lnTo>
                    <a:pt x="371" y="135"/>
                  </a:lnTo>
                  <a:lnTo>
                    <a:pt x="369" y="140"/>
                  </a:lnTo>
                  <a:lnTo>
                    <a:pt x="367" y="142"/>
                  </a:lnTo>
                  <a:lnTo>
                    <a:pt x="364" y="142"/>
                  </a:lnTo>
                  <a:lnTo>
                    <a:pt x="360" y="144"/>
                  </a:lnTo>
                  <a:lnTo>
                    <a:pt x="360" y="147"/>
                  </a:lnTo>
                  <a:lnTo>
                    <a:pt x="357" y="149"/>
                  </a:lnTo>
                  <a:lnTo>
                    <a:pt x="355" y="151"/>
                  </a:lnTo>
                  <a:lnTo>
                    <a:pt x="352" y="156"/>
                  </a:lnTo>
                  <a:lnTo>
                    <a:pt x="350" y="161"/>
                  </a:lnTo>
                  <a:lnTo>
                    <a:pt x="348" y="163"/>
                  </a:lnTo>
                  <a:lnTo>
                    <a:pt x="348" y="163"/>
                  </a:lnTo>
                  <a:lnTo>
                    <a:pt x="345" y="166"/>
                  </a:lnTo>
                  <a:lnTo>
                    <a:pt x="343" y="166"/>
                  </a:lnTo>
                  <a:lnTo>
                    <a:pt x="341" y="168"/>
                  </a:lnTo>
                  <a:lnTo>
                    <a:pt x="341" y="173"/>
                  </a:lnTo>
                  <a:lnTo>
                    <a:pt x="336" y="177"/>
                  </a:lnTo>
                  <a:lnTo>
                    <a:pt x="336" y="177"/>
                  </a:lnTo>
                  <a:lnTo>
                    <a:pt x="334" y="180"/>
                  </a:lnTo>
                  <a:lnTo>
                    <a:pt x="331" y="180"/>
                  </a:lnTo>
                  <a:lnTo>
                    <a:pt x="317" y="175"/>
                  </a:lnTo>
                  <a:lnTo>
                    <a:pt x="315" y="175"/>
                  </a:lnTo>
                  <a:lnTo>
                    <a:pt x="315" y="177"/>
                  </a:lnTo>
                  <a:lnTo>
                    <a:pt x="312" y="177"/>
                  </a:lnTo>
                  <a:lnTo>
                    <a:pt x="312" y="177"/>
                  </a:lnTo>
                  <a:lnTo>
                    <a:pt x="310" y="180"/>
                  </a:lnTo>
                  <a:lnTo>
                    <a:pt x="310" y="182"/>
                  </a:lnTo>
                  <a:lnTo>
                    <a:pt x="310" y="182"/>
                  </a:lnTo>
                  <a:lnTo>
                    <a:pt x="310" y="185"/>
                  </a:lnTo>
                  <a:lnTo>
                    <a:pt x="310" y="189"/>
                  </a:lnTo>
                  <a:lnTo>
                    <a:pt x="310" y="194"/>
                  </a:lnTo>
                  <a:lnTo>
                    <a:pt x="315" y="206"/>
                  </a:lnTo>
                  <a:lnTo>
                    <a:pt x="315" y="208"/>
                  </a:lnTo>
                  <a:lnTo>
                    <a:pt x="315" y="213"/>
                  </a:lnTo>
                  <a:lnTo>
                    <a:pt x="315" y="218"/>
                  </a:lnTo>
                  <a:lnTo>
                    <a:pt x="315" y="220"/>
                  </a:lnTo>
                  <a:lnTo>
                    <a:pt x="317" y="222"/>
                  </a:lnTo>
                  <a:lnTo>
                    <a:pt x="317" y="222"/>
                  </a:lnTo>
                  <a:lnTo>
                    <a:pt x="322" y="227"/>
                  </a:lnTo>
                  <a:lnTo>
                    <a:pt x="338" y="237"/>
                  </a:lnTo>
                  <a:lnTo>
                    <a:pt x="322" y="253"/>
                  </a:lnTo>
                  <a:lnTo>
                    <a:pt x="319" y="256"/>
                  </a:lnTo>
                  <a:lnTo>
                    <a:pt x="317" y="256"/>
                  </a:lnTo>
                  <a:lnTo>
                    <a:pt x="305" y="260"/>
                  </a:lnTo>
                  <a:lnTo>
                    <a:pt x="298" y="267"/>
                  </a:lnTo>
                  <a:lnTo>
                    <a:pt x="291" y="272"/>
                  </a:lnTo>
                  <a:lnTo>
                    <a:pt x="289" y="272"/>
                  </a:lnTo>
                  <a:lnTo>
                    <a:pt x="286" y="270"/>
                  </a:lnTo>
                  <a:lnTo>
                    <a:pt x="284" y="270"/>
                  </a:lnTo>
                  <a:lnTo>
                    <a:pt x="281" y="267"/>
                  </a:lnTo>
                  <a:lnTo>
                    <a:pt x="279" y="267"/>
                  </a:lnTo>
                  <a:lnTo>
                    <a:pt x="279" y="265"/>
                  </a:lnTo>
                  <a:lnTo>
                    <a:pt x="277" y="265"/>
                  </a:lnTo>
                  <a:lnTo>
                    <a:pt x="274" y="265"/>
                  </a:lnTo>
                  <a:lnTo>
                    <a:pt x="274" y="267"/>
                  </a:lnTo>
                  <a:lnTo>
                    <a:pt x="272" y="267"/>
                  </a:lnTo>
                  <a:lnTo>
                    <a:pt x="272" y="270"/>
                  </a:lnTo>
                  <a:lnTo>
                    <a:pt x="272" y="274"/>
                  </a:lnTo>
                  <a:lnTo>
                    <a:pt x="272" y="277"/>
                  </a:lnTo>
                  <a:lnTo>
                    <a:pt x="270" y="279"/>
                  </a:lnTo>
                  <a:lnTo>
                    <a:pt x="267" y="282"/>
                  </a:lnTo>
                  <a:lnTo>
                    <a:pt x="265" y="284"/>
                  </a:lnTo>
                  <a:lnTo>
                    <a:pt x="263" y="284"/>
                  </a:lnTo>
                  <a:lnTo>
                    <a:pt x="241" y="289"/>
                  </a:lnTo>
                  <a:lnTo>
                    <a:pt x="239" y="291"/>
                  </a:lnTo>
                  <a:lnTo>
                    <a:pt x="239" y="291"/>
                  </a:lnTo>
                  <a:lnTo>
                    <a:pt x="237" y="293"/>
                  </a:lnTo>
                  <a:lnTo>
                    <a:pt x="225" y="305"/>
                  </a:lnTo>
                  <a:lnTo>
                    <a:pt x="222" y="308"/>
                  </a:lnTo>
                  <a:lnTo>
                    <a:pt x="220" y="308"/>
                  </a:lnTo>
                  <a:lnTo>
                    <a:pt x="218" y="308"/>
                  </a:lnTo>
                  <a:lnTo>
                    <a:pt x="218" y="308"/>
                  </a:lnTo>
                  <a:lnTo>
                    <a:pt x="215" y="308"/>
                  </a:lnTo>
                  <a:lnTo>
                    <a:pt x="215" y="305"/>
                  </a:lnTo>
                  <a:lnTo>
                    <a:pt x="213" y="303"/>
                  </a:lnTo>
                  <a:lnTo>
                    <a:pt x="210" y="303"/>
                  </a:lnTo>
                  <a:lnTo>
                    <a:pt x="208" y="303"/>
                  </a:lnTo>
                  <a:lnTo>
                    <a:pt x="199" y="305"/>
                  </a:lnTo>
                  <a:lnTo>
                    <a:pt x="189" y="305"/>
                  </a:lnTo>
                  <a:lnTo>
                    <a:pt x="184" y="300"/>
                  </a:lnTo>
                  <a:lnTo>
                    <a:pt x="182" y="296"/>
                  </a:lnTo>
                  <a:lnTo>
                    <a:pt x="180" y="293"/>
                  </a:lnTo>
                  <a:lnTo>
                    <a:pt x="177" y="293"/>
                  </a:lnTo>
                  <a:lnTo>
                    <a:pt x="173" y="293"/>
                  </a:lnTo>
                  <a:lnTo>
                    <a:pt x="168" y="293"/>
                  </a:lnTo>
                  <a:lnTo>
                    <a:pt x="147" y="289"/>
                  </a:lnTo>
                  <a:lnTo>
                    <a:pt x="135" y="286"/>
                  </a:lnTo>
                  <a:lnTo>
                    <a:pt x="123" y="284"/>
                  </a:lnTo>
                  <a:lnTo>
                    <a:pt x="116" y="279"/>
                  </a:lnTo>
                  <a:lnTo>
                    <a:pt x="113" y="279"/>
                  </a:lnTo>
                  <a:lnTo>
                    <a:pt x="113" y="279"/>
                  </a:lnTo>
                  <a:lnTo>
                    <a:pt x="104" y="277"/>
                  </a:lnTo>
                  <a:lnTo>
                    <a:pt x="97" y="277"/>
                  </a:lnTo>
                  <a:lnTo>
                    <a:pt x="90" y="279"/>
                  </a:lnTo>
                  <a:lnTo>
                    <a:pt x="80" y="282"/>
                  </a:lnTo>
                  <a:lnTo>
                    <a:pt x="69" y="282"/>
                  </a:lnTo>
                  <a:lnTo>
                    <a:pt x="66" y="282"/>
                  </a:lnTo>
                  <a:lnTo>
                    <a:pt x="66" y="284"/>
                  </a:lnTo>
                  <a:lnTo>
                    <a:pt x="64" y="286"/>
                  </a:lnTo>
                  <a:lnTo>
                    <a:pt x="64" y="289"/>
                  </a:lnTo>
                  <a:lnTo>
                    <a:pt x="61" y="293"/>
                  </a:lnTo>
                  <a:lnTo>
                    <a:pt x="61" y="293"/>
                  </a:lnTo>
                  <a:lnTo>
                    <a:pt x="59" y="298"/>
                  </a:lnTo>
                  <a:lnTo>
                    <a:pt x="57" y="300"/>
                  </a:lnTo>
                  <a:lnTo>
                    <a:pt x="57" y="303"/>
                  </a:lnTo>
                  <a:lnTo>
                    <a:pt x="57" y="305"/>
                  </a:lnTo>
                  <a:lnTo>
                    <a:pt x="57" y="305"/>
                  </a:lnTo>
                  <a:lnTo>
                    <a:pt x="59" y="308"/>
                  </a:lnTo>
                  <a:lnTo>
                    <a:pt x="59" y="308"/>
                  </a:lnTo>
                  <a:lnTo>
                    <a:pt x="61" y="310"/>
                  </a:lnTo>
                  <a:lnTo>
                    <a:pt x="64" y="312"/>
                  </a:lnTo>
                  <a:lnTo>
                    <a:pt x="66" y="312"/>
                  </a:lnTo>
                  <a:lnTo>
                    <a:pt x="66" y="315"/>
                  </a:lnTo>
                  <a:lnTo>
                    <a:pt x="69" y="317"/>
                  </a:lnTo>
                  <a:lnTo>
                    <a:pt x="69" y="319"/>
                  </a:lnTo>
                  <a:lnTo>
                    <a:pt x="69" y="322"/>
                  </a:lnTo>
                  <a:lnTo>
                    <a:pt x="71" y="324"/>
                  </a:lnTo>
                  <a:lnTo>
                    <a:pt x="71" y="327"/>
                  </a:lnTo>
                  <a:lnTo>
                    <a:pt x="69" y="327"/>
                  </a:lnTo>
                  <a:lnTo>
                    <a:pt x="66" y="327"/>
                  </a:lnTo>
                  <a:lnTo>
                    <a:pt x="64" y="329"/>
                  </a:lnTo>
                  <a:lnTo>
                    <a:pt x="54" y="329"/>
                  </a:lnTo>
                  <a:lnTo>
                    <a:pt x="47" y="329"/>
                  </a:lnTo>
                  <a:lnTo>
                    <a:pt x="47" y="329"/>
                  </a:lnTo>
                  <a:lnTo>
                    <a:pt x="45" y="327"/>
                  </a:lnTo>
                  <a:lnTo>
                    <a:pt x="43" y="327"/>
                  </a:lnTo>
                  <a:lnTo>
                    <a:pt x="33" y="312"/>
                  </a:lnTo>
                  <a:lnTo>
                    <a:pt x="31" y="310"/>
                  </a:lnTo>
                  <a:lnTo>
                    <a:pt x="28" y="305"/>
                  </a:lnTo>
                  <a:lnTo>
                    <a:pt x="28" y="305"/>
                  </a:lnTo>
                  <a:lnTo>
                    <a:pt x="26" y="303"/>
                  </a:lnTo>
                  <a:lnTo>
                    <a:pt x="19" y="300"/>
                  </a:lnTo>
                  <a:lnTo>
                    <a:pt x="24" y="293"/>
                  </a:lnTo>
                  <a:lnTo>
                    <a:pt x="24" y="291"/>
                  </a:lnTo>
                  <a:lnTo>
                    <a:pt x="24" y="289"/>
                  </a:lnTo>
                  <a:lnTo>
                    <a:pt x="24" y="289"/>
                  </a:lnTo>
                  <a:lnTo>
                    <a:pt x="21" y="286"/>
                  </a:lnTo>
                  <a:lnTo>
                    <a:pt x="24" y="286"/>
                  </a:lnTo>
                  <a:lnTo>
                    <a:pt x="28" y="279"/>
                  </a:lnTo>
                  <a:lnTo>
                    <a:pt x="31" y="277"/>
                  </a:lnTo>
                  <a:lnTo>
                    <a:pt x="31" y="274"/>
                  </a:lnTo>
                  <a:lnTo>
                    <a:pt x="28" y="272"/>
                  </a:lnTo>
                  <a:lnTo>
                    <a:pt x="28" y="270"/>
                  </a:lnTo>
                  <a:lnTo>
                    <a:pt x="28" y="263"/>
                  </a:lnTo>
                  <a:lnTo>
                    <a:pt x="26" y="260"/>
                  </a:lnTo>
                  <a:lnTo>
                    <a:pt x="26" y="260"/>
                  </a:lnTo>
                  <a:lnTo>
                    <a:pt x="26" y="258"/>
                  </a:lnTo>
                  <a:lnTo>
                    <a:pt x="24" y="258"/>
                  </a:lnTo>
                  <a:lnTo>
                    <a:pt x="24" y="256"/>
                  </a:lnTo>
                  <a:lnTo>
                    <a:pt x="21" y="251"/>
                  </a:lnTo>
                  <a:lnTo>
                    <a:pt x="19" y="237"/>
                  </a:lnTo>
                  <a:lnTo>
                    <a:pt x="19" y="234"/>
                  </a:lnTo>
                  <a:lnTo>
                    <a:pt x="16" y="232"/>
                  </a:lnTo>
                  <a:lnTo>
                    <a:pt x="12" y="227"/>
                  </a:lnTo>
                  <a:lnTo>
                    <a:pt x="12" y="225"/>
                  </a:lnTo>
                  <a:lnTo>
                    <a:pt x="9" y="220"/>
                  </a:lnTo>
                  <a:lnTo>
                    <a:pt x="9" y="220"/>
                  </a:lnTo>
                  <a:lnTo>
                    <a:pt x="7" y="218"/>
                  </a:lnTo>
                  <a:lnTo>
                    <a:pt x="7" y="218"/>
                  </a:lnTo>
                  <a:lnTo>
                    <a:pt x="5" y="215"/>
                  </a:lnTo>
                  <a:lnTo>
                    <a:pt x="2" y="213"/>
                  </a:lnTo>
                  <a:lnTo>
                    <a:pt x="0" y="211"/>
                  </a:lnTo>
                  <a:lnTo>
                    <a:pt x="5" y="208"/>
                  </a:lnTo>
                  <a:lnTo>
                    <a:pt x="14" y="208"/>
                  </a:lnTo>
                  <a:lnTo>
                    <a:pt x="16" y="208"/>
                  </a:lnTo>
                  <a:lnTo>
                    <a:pt x="19" y="206"/>
                  </a:lnTo>
                  <a:lnTo>
                    <a:pt x="19" y="203"/>
                  </a:lnTo>
                  <a:lnTo>
                    <a:pt x="24" y="201"/>
                  </a:lnTo>
                  <a:lnTo>
                    <a:pt x="26" y="199"/>
                  </a:lnTo>
                  <a:lnTo>
                    <a:pt x="31" y="189"/>
                  </a:lnTo>
                  <a:lnTo>
                    <a:pt x="33" y="187"/>
                  </a:lnTo>
                  <a:lnTo>
                    <a:pt x="33" y="185"/>
                  </a:lnTo>
                  <a:lnTo>
                    <a:pt x="35" y="185"/>
                  </a:lnTo>
                  <a:lnTo>
                    <a:pt x="40" y="187"/>
                  </a:lnTo>
                  <a:lnTo>
                    <a:pt x="43" y="187"/>
                  </a:lnTo>
                  <a:lnTo>
                    <a:pt x="45" y="187"/>
                  </a:lnTo>
                  <a:lnTo>
                    <a:pt x="47" y="180"/>
                  </a:lnTo>
                  <a:lnTo>
                    <a:pt x="54" y="175"/>
                  </a:lnTo>
                  <a:lnTo>
                    <a:pt x="59" y="170"/>
                  </a:lnTo>
                  <a:lnTo>
                    <a:pt x="64" y="168"/>
                  </a:lnTo>
                  <a:lnTo>
                    <a:pt x="66" y="166"/>
                  </a:lnTo>
                  <a:lnTo>
                    <a:pt x="69" y="163"/>
                  </a:lnTo>
                  <a:lnTo>
                    <a:pt x="69" y="163"/>
                  </a:lnTo>
                  <a:lnTo>
                    <a:pt x="69" y="163"/>
                  </a:lnTo>
                  <a:lnTo>
                    <a:pt x="66" y="161"/>
                  </a:lnTo>
                  <a:lnTo>
                    <a:pt x="66" y="161"/>
                  </a:lnTo>
                  <a:lnTo>
                    <a:pt x="61" y="159"/>
                  </a:lnTo>
                  <a:lnTo>
                    <a:pt x="61" y="159"/>
                  </a:lnTo>
                  <a:lnTo>
                    <a:pt x="59" y="156"/>
                  </a:lnTo>
                  <a:lnTo>
                    <a:pt x="59" y="156"/>
                  </a:lnTo>
                  <a:lnTo>
                    <a:pt x="57" y="151"/>
                  </a:lnTo>
                  <a:lnTo>
                    <a:pt x="54" y="149"/>
                  </a:lnTo>
                  <a:lnTo>
                    <a:pt x="54" y="149"/>
                  </a:lnTo>
                  <a:lnTo>
                    <a:pt x="52" y="147"/>
                  </a:lnTo>
                  <a:lnTo>
                    <a:pt x="50" y="144"/>
                  </a:lnTo>
                  <a:lnTo>
                    <a:pt x="50" y="142"/>
                  </a:lnTo>
                  <a:lnTo>
                    <a:pt x="52" y="137"/>
                  </a:lnTo>
                  <a:lnTo>
                    <a:pt x="52" y="135"/>
                  </a:lnTo>
                  <a:lnTo>
                    <a:pt x="54" y="135"/>
                  </a:lnTo>
                  <a:lnTo>
                    <a:pt x="61" y="133"/>
                  </a:lnTo>
                  <a:lnTo>
                    <a:pt x="64" y="133"/>
                  </a:lnTo>
                  <a:lnTo>
                    <a:pt x="69" y="125"/>
                  </a:lnTo>
                  <a:lnTo>
                    <a:pt x="71" y="125"/>
                  </a:lnTo>
                  <a:lnTo>
                    <a:pt x="71" y="123"/>
                  </a:lnTo>
                  <a:lnTo>
                    <a:pt x="73" y="116"/>
                  </a:lnTo>
                  <a:lnTo>
                    <a:pt x="85" y="102"/>
                  </a:lnTo>
                  <a:lnTo>
                    <a:pt x="85" y="102"/>
                  </a:lnTo>
                  <a:lnTo>
                    <a:pt x="87" y="99"/>
                  </a:lnTo>
                  <a:lnTo>
                    <a:pt x="87" y="102"/>
                  </a:lnTo>
                  <a:lnTo>
                    <a:pt x="90" y="102"/>
                  </a:lnTo>
                  <a:lnTo>
                    <a:pt x="90" y="102"/>
                  </a:lnTo>
                  <a:lnTo>
                    <a:pt x="92" y="104"/>
                  </a:lnTo>
                  <a:lnTo>
                    <a:pt x="97" y="104"/>
                  </a:lnTo>
                  <a:lnTo>
                    <a:pt x="99" y="106"/>
                  </a:lnTo>
                  <a:lnTo>
                    <a:pt x="99" y="106"/>
                  </a:lnTo>
                  <a:lnTo>
                    <a:pt x="102" y="106"/>
                  </a:lnTo>
                  <a:lnTo>
                    <a:pt x="104" y="111"/>
                  </a:lnTo>
                  <a:lnTo>
                    <a:pt x="104" y="111"/>
                  </a:lnTo>
                  <a:lnTo>
                    <a:pt x="106" y="114"/>
                  </a:lnTo>
                  <a:lnTo>
                    <a:pt x="109" y="114"/>
                  </a:lnTo>
                  <a:lnTo>
                    <a:pt x="111" y="116"/>
                  </a:lnTo>
                  <a:lnTo>
                    <a:pt x="113" y="116"/>
                  </a:lnTo>
                  <a:lnTo>
                    <a:pt x="113" y="114"/>
                  </a:lnTo>
                  <a:lnTo>
                    <a:pt x="116" y="111"/>
                  </a:lnTo>
                  <a:lnTo>
                    <a:pt x="118" y="109"/>
                  </a:lnTo>
                  <a:lnTo>
                    <a:pt x="118" y="109"/>
                  </a:lnTo>
                  <a:lnTo>
                    <a:pt x="121" y="109"/>
                  </a:lnTo>
                  <a:lnTo>
                    <a:pt x="121" y="111"/>
                  </a:lnTo>
                  <a:lnTo>
                    <a:pt x="123" y="111"/>
                  </a:lnTo>
                  <a:lnTo>
                    <a:pt x="135" y="118"/>
                  </a:lnTo>
                  <a:lnTo>
                    <a:pt x="137" y="118"/>
                  </a:lnTo>
                  <a:lnTo>
                    <a:pt x="137" y="121"/>
                  </a:lnTo>
                  <a:lnTo>
                    <a:pt x="140" y="121"/>
                  </a:lnTo>
                  <a:lnTo>
                    <a:pt x="140" y="123"/>
                  </a:lnTo>
                  <a:lnTo>
                    <a:pt x="140" y="123"/>
                  </a:lnTo>
                  <a:lnTo>
                    <a:pt x="140" y="128"/>
                  </a:lnTo>
                  <a:lnTo>
                    <a:pt x="140" y="130"/>
                  </a:lnTo>
                  <a:lnTo>
                    <a:pt x="142" y="133"/>
                  </a:lnTo>
                  <a:lnTo>
                    <a:pt x="142" y="133"/>
                  </a:lnTo>
                  <a:lnTo>
                    <a:pt x="144" y="135"/>
                  </a:lnTo>
                  <a:lnTo>
                    <a:pt x="147" y="137"/>
                  </a:lnTo>
                  <a:lnTo>
                    <a:pt x="147" y="140"/>
                  </a:lnTo>
                  <a:lnTo>
                    <a:pt x="149" y="140"/>
                  </a:lnTo>
                  <a:lnTo>
                    <a:pt x="149" y="142"/>
                  </a:lnTo>
                  <a:lnTo>
                    <a:pt x="149" y="144"/>
                  </a:lnTo>
                  <a:lnTo>
                    <a:pt x="149" y="147"/>
                  </a:lnTo>
                  <a:lnTo>
                    <a:pt x="149" y="149"/>
                  </a:lnTo>
                  <a:lnTo>
                    <a:pt x="149" y="149"/>
                  </a:lnTo>
                  <a:lnTo>
                    <a:pt x="149" y="149"/>
                  </a:lnTo>
                  <a:lnTo>
                    <a:pt x="151" y="149"/>
                  </a:lnTo>
                  <a:lnTo>
                    <a:pt x="156" y="147"/>
                  </a:lnTo>
                  <a:lnTo>
                    <a:pt x="168" y="137"/>
                  </a:lnTo>
                  <a:lnTo>
                    <a:pt x="168" y="135"/>
                  </a:lnTo>
                  <a:lnTo>
                    <a:pt x="170" y="133"/>
                  </a:lnTo>
                  <a:lnTo>
                    <a:pt x="170" y="130"/>
                  </a:lnTo>
                  <a:lnTo>
                    <a:pt x="173" y="128"/>
                  </a:lnTo>
                  <a:lnTo>
                    <a:pt x="177" y="116"/>
                  </a:lnTo>
                  <a:lnTo>
                    <a:pt x="182" y="104"/>
                  </a:lnTo>
                  <a:lnTo>
                    <a:pt x="189" y="90"/>
                  </a:lnTo>
                  <a:lnTo>
                    <a:pt x="196" y="80"/>
                  </a:lnTo>
                  <a:lnTo>
                    <a:pt x="199" y="76"/>
                  </a:lnTo>
                  <a:lnTo>
                    <a:pt x="199" y="71"/>
                  </a:lnTo>
                  <a:lnTo>
                    <a:pt x="199" y="71"/>
                  </a:lnTo>
                  <a:lnTo>
                    <a:pt x="199" y="66"/>
                  </a:lnTo>
                  <a:lnTo>
                    <a:pt x="196" y="66"/>
                  </a:lnTo>
                  <a:lnTo>
                    <a:pt x="196" y="62"/>
                  </a:lnTo>
                  <a:lnTo>
                    <a:pt x="199" y="62"/>
                  </a:lnTo>
                  <a:lnTo>
                    <a:pt x="201" y="59"/>
                  </a:lnTo>
                  <a:lnTo>
                    <a:pt x="203" y="57"/>
                  </a:lnTo>
                  <a:lnTo>
                    <a:pt x="222" y="28"/>
                  </a:lnTo>
                  <a:lnTo>
                    <a:pt x="222" y="26"/>
                  </a:lnTo>
                  <a:lnTo>
                    <a:pt x="222" y="26"/>
                  </a:lnTo>
                  <a:lnTo>
                    <a:pt x="222" y="21"/>
                  </a:lnTo>
                  <a:lnTo>
                    <a:pt x="222" y="19"/>
                  </a:lnTo>
                  <a:lnTo>
                    <a:pt x="222" y="17"/>
                  </a:lnTo>
                  <a:lnTo>
                    <a:pt x="222" y="12"/>
                  </a:lnTo>
                  <a:lnTo>
                    <a:pt x="225" y="9"/>
                  </a:lnTo>
                  <a:lnTo>
                    <a:pt x="225" y="7"/>
                  </a:lnTo>
                  <a:lnTo>
                    <a:pt x="225" y="7"/>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21"/>
            <p:cNvSpPr>
              <a:spLocks/>
            </p:cNvSpPr>
            <p:nvPr/>
          </p:nvSpPr>
          <p:spPr bwMode="auto">
            <a:xfrm>
              <a:off x="3667378" y="2247645"/>
              <a:ext cx="1288491" cy="776238"/>
            </a:xfrm>
            <a:custGeom>
              <a:avLst/>
              <a:gdLst>
                <a:gd name="T0" fmla="*/ 1221 w 1230"/>
                <a:gd name="T1" fmla="*/ 629 h 741"/>
                <a:gd name="T2" fmla="*/ 1214 w 1230"/>
                <a:gd name="T3" fmla="*/ 703 h 741"/>
                <a:gd name="T4" fmla="*/ 1197 w 1230"/>
                <a:gd name="T5" fmla="*/ 738 h 741"/>
                <a:gd name="T6" fmla="*/ 1117 w 1230"/>
                <a:gd name="T7" fmla="*/ 715 h 741"/>
                <a:gd name="T8" fmla="*/ 1083 w 1230"/>
                <a:gd name="T9" fmla="*/ 670 h 741"/>
                <a:gd name="T10" fmla="*/ 1055 w 1230"/>
                <a:gd name="T11" fmla="*/ 622 h 741"/>
                <a:gd name="T12" fmla="*/ 1029 w 1230"/>
                <a:gd name="T13" fmla="*/ 582 h 741"/>
                <a:gd name="T14" fmla="*/ 866 w 1230"/>
                <a:gd name="T15" fmla="*/ 584 h 741"/>
                <a:gd name="T16" fmla="*/ 800 w 1230"/>
                <a:gd name="T17" fmla="*/ 566 h 741"/>
                <a:gd name="T18" fmla="*/ 826 w 1230"/>
                <a:gd name="T19" fmla="*/ 528 h 741"/>
                <a:gd name="T20" fmla="*/ 792 w 1230"/>
                <a:gd name="T21" fmla="*/ 532 h 741"/>
                <a:gd name="T22" fmla="*/ 764 w 1230"/>
                <a:gd name="T23" fmla="*/ 528 h 741"/>
                <a:gd name="T24" fmla="*/ 681 w 1230"/>
                <a:gd name="T25" fmla="*/ 589 h 741"/>
                <a:gd name="T26" fmla="*/ 662 w 1230"/>
                <a:gd name="T27" fmla="*/ 568 h 741"/>
                <a:gd name="T28" fmla="*/ 641 w 1230"/>
                <a:gd name="T29" fmla="*/ 566 h 741"/>
                <a:gd name="T30" fmla="*/ 624 w 1230"/>
                <a:gd name="T31" fmla="*/ 487 h 741"/>
                <a:gd name="T32" fmla="*/ 615 w 1230"/>
                <a:gd name="T33" fmla="*/ 478 h 741"/>
                <a:gd name="T34" fmla="*/ 589 w 1230"/>
                <a:gd name="T35" fmla="*/ 459 h 741"/>
                <a:gd name="T36" fmla="*/ 572 w 1230"/>
                <a:gd name="T37" fmla="*/ 466 h 741"/>
                <a:gd name="T38" fmla="*/ 565 w 1230"/>
                <a:gd name="T39" fmla="*/ 471 h 741"/>
                <a:gd name="T40" fmla="*/ 553 w 1230"/>
                <a:gd name="T41" fmla="*/ 466 h 741"/>
                <a:gd name="T42" fmla="*/ 532 w 1230"/>
                <a:gd name="T43" fmla="*/ 492 h 741"/>
                <a:gd name="T44" fmla="*/ 452 w 1230"/>
                <a:gd name="T45" fmla="*/ 431 h 741"/>
                <a:gd name="T46" fmla="*/ 430 w 1230"/>
                <a:gd name="T47" fmla="*/ 419 h 741"/>
                <a:gd name="T48" fmla="*/ 419 w 1230"/>
                <a:gd name="T49" fmla="*/ 431 h 741"/>
                <a:gd name="T50" fmla="*/ 374 w 1230"/>
                <a:gd name="T51" fmla="*/ 414 h 741"/>
                <a:gd name="T52" fmla="*/ 383 w 1230"/>
                <a:gd name="T53" fmla="*/ 405 h 741"/>
                <a:gd name="T54" fmla="*/ 362 w 1230"/>
                <a:gd name="T55" fmla="*/ 369 h 741"/>
                <a:gd name="T56" fmla="*/ 322 w 1230"/>
                <a:gd name="T57" fmla="*/ 350 h 741"/>
                <a:gd name="T58" fmla="*/ 232 w 1230"/>
                <a:gd name="T59" fmla="*/ 395 h 741"/>
                <a:gd name="T60" fmla="*/ 180 w 1230"/>
                <a:gd name="T61" fmla="*/ 393 h 741"/>
                <a:gd name="T62" fmla="*/ 118 w 1230"/>
                <a:gd name="T63" fmla="*/ 383 h 741"/>
                <a:gd name="T64" fmla="*/ 128 w 1230"/>
                <a:gd name="T65" fmla="*/ 360 h 741"/>
                <a:gd name="T66" fmla="*/ 128 w 1230"/>
                <a:gd name="T67" fmla="*/ 346 h 741"/>
                <a:gd name="T68" fmla="*/ 121 w 1230"/>
                <a:gd name="T69" fmla="*/ 334 h 741"/>
                <a:gd name="T70" fmla="*/ 92 w 1230"/>
                <a:gd name="T71" fmla="*/ 334 h 741"/>
                <a:gd name="T72" fmla="*/ 64 w 1230"/>
                <a:gd name="T73" fmla="*/ 315 h 741"/>
                <a:gd name="T74" fmla="*/ 64 w 1230"/>
                <a:gd name="T75" fmla="*/ 298 h 741"/>
                <a:gd name="T76" fmla="*/ 68 w 1230"/>
                <a:gd name="T77" fmla="*/ 286 h 741"/>
                <a:gd name="T78" fmla="*/ 45 w 1230"/>
                <a:gd name="T79" fmla="*/ 260 h 741"/>
                <a:gd name="T80" fmla="*/ 5 w 1230"/>
                <a:gd name="T81" fmla="*/ 237 h 741"/>
                <a:gd name="T82" fmla="*/ 0 w 1230"/>
                <a:gd name="T83" fmla="*/ 201 h 741"/>
                <a:gd name="T84" fmla="*/ 24 w 1230"/>
                <a:gd name="T85" fmla="*/ 199 h 741"/>
                <a:gd name="T86" fmla="*/ 38 w 1230"/>
                <a:gd name="T87" fmla="*/ 182 h 741"/>
                <a:gd name="T88" fmla="*/ 57 w 1230"/>
                <a:gd name="T89" fmla="*/ 161 h 741"/>
                <a:gd name="T90" fmla="*/ 50 w 1230"/>
                <a:gd name="T91" fmla="*/ 152 h 741"/>
                <a:gd name="T92" fmla="*/ 42 w 1230"/>
                <a:gd name="T93" fmla="*/ 135 h 741"/>
                <a:gd name="T94" fmla="*/ 38 w 1230"/>
                <a:gd name="T95" fmla="*/ 104 h 741"/>
                <a:gd name="T96" fmla="*/ 40 w 1230"/>
                <a:gd name="T97" fmla="*/ 62 h 741"/>
                <a:gd name="T98" fmla="*/ 310 w 1230"/>
                <a:gd name="T99" fmla="*/ 0 h 741"/>
                <a:gd name="T100" fmla="*/ 371 w 1230"/>
                <a:gd name="T101" fmla="*/ 43 h 741"/>
                <a:gd name="T102" fmla="*/ 348 w 1230"/>
                <a:gd name="T103" fmla="*/ 88 h 741"/>
                <a:gd name="T104" fmla="*/ 317 w 1230"/>
                <a:gd name="T105" fmla="*/ 201 h 741"/>
                <a:gd name="T106" fmla="*/ 516 w 1230"/>
                <a:gd name="T107" fmla="*/ 260 h 741"/>
                <a:gd name="T108" fmla="*/ 632 w 1230"/>
                <a:gd name="T109" fmla="*/ 284 h 741"/>
                <a:gd name="T110" fmla="*/ 809 w 1230"/>
                <a:gd name="T111" fmla="*/ 348 h 741"/>
                <a:gd name="T112" fmla="*/ 937 w 1230"/>
                <a:gd name="T113" fmla="*/ 388 h 741"/>
                <a:gd name="T114" fmla="*/ 1027 w 1230"/>
                <a:gd name="T115" fmla="*/ 412 h 741"/>
                <a:gd name="T116" fmla="*/ 1109 w 1230"/>
                <a:gd name="T117" fmla="*/ 471 h 741"/>
                <a:gd name="T118" fmla="*/ 1164 w 1230"/>
                <a:gd name="T119" fmla="*/ 51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0" h="741">
                  <a:moveTo>
                    <a:pt x="1228" y="594"/>
                  </a:moveTo>
                  <a:lnTo>
                    <a:pt x="1228" y="594"/>
                  </a:lnTo>
                  <a:lnTo>
                    <a:pt x="1228" y="596"/>
                  </a:lnTo>
                  <a:lnTo>
                    <a:pt x="1230" y="599"/>
                  </a:lnTo>
                  <a:lnTo>
                    <a:pt x="1228" y="603"/>
                  </a:lnTo>
                  <a:lnTo>
                    <a:pt x="1223" y="611"/>
                  </a:lnTo>
                  <a:lnTo>
                    <a:pt x="1223" y="622"/>
                  </a:lnTo>
                  <a:lnTo>
                    <a:pt x="1221" y="629"/>
                  </a:lnTo>
                  <a:lnTo>
                    <a:pt x="1211" y="639"/>
                  </a:lnTo>
                  <a:lnTo>
                    <a:pt x="1209" y="660"/>
                  </a:lnTo>
                  <a:lnTo>
                    <a:pt x="1206" y="665"/>
                  </a:lnTo>
                  <a:lnTo>
                    <a:pt x="1209" y="674"/>
                  </a:lnTo>
                  <a:lnTo>
                    <a:pt x="1206" y="684"/>
                  </a:lnTo>
                  <a:lnTo>
                    <a:pt x="1206" y="686"/>
                  </a:lnTo>
                  <a:lnTo>
                    <a:pt x="1211" y="698"/>
                  </a:lnTo>
                  <a:lnTo>
                    <a:pt x="1214" y="703"/>
                  </a:lnTo>
                  <a:lnTo>
                    <a:pt x="1214" y="726"/>
                  </a:lnTo>
                  <a:lnTo>
                    <a:pt x="1216" y="729"/>
                  </a:lnTo>
                  <a:lnTo>
                    <a:pt x="1214" y="731"/>
                  </a:lnTo>
                  <a:lnTo>
                    <a:pt x="1211" y="736"/>
                  </a:lnTo>
                  <a:lnTo>
                    <a:pt x="1211" y="738"/>
                  </a:lnTo>
                  <a:lnTo>
                    <a:pt x="1204" y="741"/>
                  </a:lnTo>
                  <a:lnTo>
                    <a:pt x="1199" y="738"/>
                  </a:lnTo>
                  <a:lnTo>
                    <a:pt x="1197" y="738"/>
                  </a:lnTo>
                  <a:lnTo>
                    <a:pt x="1180" y="729"/>
                  </a:lnTo>
                  <a:lnTo>
                    <a:pt x="1176" y="729"/>
                  </a:lnTo>
                  <a:lnTo>
                    <a:pt x="1162" y="731"/>
                  </a:lnTo>
                  <a:lnTo>
                    <a:pt x="1157" y="731"/>
                  </a:lnTo>
                  <a:lnTo>
                    <a:pt x="1150" y="729"/>
                  </a:lnTo>
                  <a:lnTo>
                    <a:pt x="1140" y="726"/>
                  </a:lnTo>
                  <a:lnTo>
                    <a:pt x="1128" y="719"/>
                  </a:lnTo>
                  <a:lnTo>
                    <a:pt x="1117" y="715"/>
                  </a:lnTo>
                  <a:lnTo>
                    <a:pt x="1112" y="715"/>
                  </a:lnTo>
                  <a:lnTo>
                    <a:pt x="1107" y="712"/>
                  </a:lnTo>
                  <a:lnTo>
                    <a:pt x="1081" y="686"/>
                  </a:lnTo>
                  <a:lnTo>
                    <a:pt x="1076" y="684"/>
                  </a:lnTo>
                  <a:lnTo>
                    <a:pt x="1076" y="679"/>
                  </a:lnTo>
                  <a:lnTo>
                    <a:pt x="1081" y="679"/>
                  </a:lnTo>
                  <a:lnTo>
                    <a:pt x="1083" y="674"/>
                  </a:lnTo>
                  <a:lnTo>
                    <a:pt x="1083" y="670"/>
                  </a:lnTo>
                  <a:lnTo>
                    <a:pt x="1079" y="665"/>
                  </a:lnTo>
                  <a:lnTo>
                    <a:pt x="1076" y="663"/>
                  </a:lnTo>
                  <a:lnTo>
                    <a:pt x="1067" y="660"/>
                  </a:lnTo>
                  <a:lnTo>
                    <a:pt x="1062" y="660"/>
                  </a:lnTo>
                  <a:lnTo>
                    <a:pt x="1072" y="648"/>
                  </a:lnTo>
                  <a:lnTo>
                    <a:pt x="1074" y="639"/>
                  </a:lnTo>
                  <a:lnTo>
                    <a:pt x="1067" y="632"/>
                  </a:lnTo>
                  <a:lnTo>
                    <a:pt x="1055" y="622"/>
                  </a:lnTo>
                  <a:lnTo>
                    <a:pt x="1046" y="618"/>
                  </a:lnTo>
                  <a:lnTo>
                    <a:pt x="1041" y="613"/>
                  </a:lnTo>
                  <a:lnTo>
                    <a:pt x="1036" y="608"/>
                  </a:lnTo>
                  <a:lnTo>
                    <a:pt x="1036" y="599"/>
                  </a:lnTo>
                  <a:lnTo>
                    <a:pt x="1034" y="592"/>
                  </a:lnTo>
                  <a:lnTo>
                    <a:pt x="1029" y="587"/>
                  </a:lnTo>
                  <a:lnTo>
                    <a:pt x="1027" y="584"/>
                  </a:lnTo>
                  <a:lnTo>
                    <a:pt x="1029" y="582"/>
                  </a:lnTo>
                  <a:lnTo>
                    <a:pt x="1029" y="580"/>
                  </a:lnTo>
                  <a:lnTo>
                    <a:pt x="1012" y="570"/>
                  </a:lnTo>
                  <a:lnTo>
                    <a:pt x="1005" y="570"/>
                  </a:lnTo>
                  <a:lnTo>
                    <a:pt x="901" y="589"/>
                  </a:lnTo>
                  <a:lnTo>
                    <a:pt x="894" y="589"/>
                  </a:lnTo>
                  <a:lnTo>
                    <a:pt x="875" y="582"/>
                  </a:lnTo>
                  <a:lnTo>
                    <a:pt x="873" y="582"/>
                  </a:lnTo>
                  <a:lnTo>
                    <a:pt x="866" y="584"/>
                  </a:lnTo>
                  <a:lnTo>
                    <a:pt x="863" y="584"/>
                  </a:lnTo>
                  <a:lnTo>
                    <a:pt x="861" y="584"/>
                  </a:lnTo>
                  <a:lnTo>
                    <a:pt x="854" y="580"/>
                  </a:lnTo>
                  <a:lnTo>
                    <a:pt x="852" y="577"/>
                  </a:lnTo>
                  <a:lnTo>
                    <a:pt x="847" y="577"/>
                  </a:lnTo>
                  <a:lnTo>
                    <a:pt x="828" y="573"/>
                  </a:lnTo>
                  <a:lnTo>
                    <a:pt x="809" y="568"/>
                  </a:lnTo>
                  <a:lnTo>
                    <a:pt x="800" y="566"/>
                  </a:lnTo>
                  <a:lnTo>
                    <a:pt x="795" y="561"/>
                  </a:lnTo>
                  <a:lnTo>
                    <a:pt x="802" y="556"/>
                  </a:lnTo>
                  <a:lnTo>
                    <a:pt x="807" y="549"/>
                  </a:lnTo>
                  <a:lnTo>
                    <a:pt x="807" y="542"/>
                  </a:lnTo>
                  <a:lnTo>
                    <a:pt x="797" y="537"/>
                  </a:lnTo>
                  <a:lnTo>
                    <a:pt x="804" y="532"/>
                  </a:lnTo>
                  <a:lnTo>
                    <a:pt x="818" y="532"/>
                  </a:lnTo>
                  <a:lnTo>
                    <a:pt x="826" y="528"/>
                  </a:lnTo>
                  <a:lnTo>
                    <a:pt x="826" y="521"/>
                  </a:lnTo>
                  <a:lnTo>
                    <a:pt x="821" y="521"/>
                  </a:lnTo>
                  <a:lnTo>
                    <a:pt x="807" y="528"/>
                  </a:lnTo>
                  <a:lnTo>
                    <a:pt x="809" y="528"/>
                  </a:lnTo>
                  <a:lnTo>
                    <a:pt x="809" y="525"/>
                  </a:lnTo>
                  <a:lnTo>
                    <a:pt x="802" y="523"/>
                  </a:lnTo>
                  <a:lnTo>
                    <a:pt x="797" y="528"/>
                  </a:lnTo>
                  <a:lnTo>
                    <a:pt x="792" y="532"/>
                  </a:lnTo>
                  <a:lnTo>
                    <a:pt x="785" y="537"/>
                  </a:lnTo>
                  <a:lnTo>
                    <a:pt x="783" y="535"/>
                  </a:lnTo>
                  <a:lnTo>
                    <a:pt x="781" y="532"/>
                  </a:lnTo>
                  <a:lnTo>
                    <a:pt x="778" y="530"/>
                  </a:lnTo>
                  <a:lnTo>
                    <a:pt x="776" y="528"/>
                  </a:lnTo>
                  <a:lnTo>
                    <a:pt x="774" y="525"/>
                  </a:lnTo>
                  <a:lnTo>
                    <a:pt x="766" y="528"/>
                  </a:lnTo>
                  <a:lnTo>
                    <a:pt x="764" y="528"/>
                  </a:lnTo>
                  <a:lnTo>
                    <a:pt x="740" y="530"/>
                  </a:lnTo>
                  <a:lnTo>
                    <a:pt x="719" y="547"/>
                  </a:lnTo>
                  <a:lnTo>
                    <a:pt x="703" y="570"/>
                  </a:lnTo>
                  <a:lnTo>
                    <a:pt x="691" y="596"/>
                  </a:lnTo>
                  <a:lnTo>
                    <a:pt x="688" y="594"/>
                  </a:lnTo>
                  <a:lnTo>
                    <a:pt x="686" y="594"/>
                  </a:lnTo>
                  <a:lnTo>
                    <a:pt x="684" y="592"/>
                  </a:lnTo>
                  <a:lnTo>
                    <a:pt x="681" y="589"/>
                  </a:lnTo>
                  <a:lnTo>
                    <a:pt x="681" y="587"/>
                  </a:lnTo>
                  <a:lnTo>
                    <a:pt x="679" y="584"/>
                  </a:lnTo>
                  <a:lnTo>
                    <a:pt x="677" y="584"/>
                  </a:lnTo>
                  <a:lnTo>
                    <a:pt x="674" y="582"/>
                  </a:lnTo>
                  <a:lnTo>
                    <a:pt x="672" y="580"/>
                  </a:lnTo>
                  <a:lnTo>
                    <a:pt x="665" y="570"/>
                  </a:lnTo>
                  <a:lnTo>
                    <a:pt x="662" y="568"/>
                  </a:lnTo>
                  <a:lnTo>
                    <a:pt x="662" y="568"/>
                  </a:lnTo>
                  <a:lnTo>
                    <a:pt x="658" y="568"/>
                  </a:lnTo>
                  <a:lnTo>
                    <a:pt x="658" y="568"/>
                  </a:lnTo>
                  <a:lnTo>
                    <a:pt x="650" y="573"/>
                  </a:lnTo>
                  <a:lnTo>
                    <a:pt x="648" y="573"/>
                  </a:lnTo>
                  <a:lnTo>
                    <a:pt x="648" y="573"/>
                  </a:lnTo>
                  <a:lnTo>
                    <a:pt x="646" y="573"/>
                  </a:lnTo>
                  <a:lnTo>
                    <a:pt x="643" y="568"/>
                  </a:lnTo>
                  <a:lnTo>
                    <a:pt x="641" y="566"/>
                  </a:lnTo>
                  <a:lnTo>
                    <a:pt x="634" y="544"/>
                  </a:lnTo>
                  <a:lnTo>
                    <a:pt x="632" y="542"/>
                  </a:lnTo>
                  <a:lnTo>
                    <a:pt x="632" y="540"/>
                  </a:lnTo>
                  <a:lnTo>
                    <a:pt x="629" y="521"/>
                  </a:lnTo>
                  <a:lnTo>
                    <a:pt x="624" y="504"/>
                  </a:lnTo>
                  <a:lnTo>
                    <a:pt x="624" y="492"/>
                  </a:lnTo>
                  <a:lnTo>
                    <a:pt x="624" y="490"/>
                  </a:lnTo>
                  <a:lnTo>
                    <a:pt x="624" y="487"/>
                  </a:lnTo>
                  <a:lnTo>
                    <a:pt x="622" y="485"/>
                  </a:lnTo>
                  <a:lnTo>
                    <a:pt x="622" y="483"/>
                  </a:lnTo>
                  <a:lnTo>
                    <a:pt x="620" y="483"/>
                  </a:lnTo>
                  <a:lnTo>
                    <a:pt x="617" y="483"/>
                  </a:lnTo>
                  <a:lnTo>
                    <a:pt x="617" y="480"/>
                  </a:lnTo>
                  <a:lnTo>
                    <a:pt x="615" y="480"/>
                  </a:lnTo>
                  <a:lnTo>
                    <a:pt x="615" y="480"/>
                  </a:lnTo>
                  <a:lnTo>
                    <a:pt x="615" y="478"/>
                  </a:lnTo>
                  <a:lnTo>
                    <a:pt x="620" y="476"/>
                  </a:lnTo>
                  <a:lnTo>
                    <a:pt x="620" y="471"/>
                  </a:lnTo>
                  <a:lnTo>
                    <a:pt x="613" y="464"/>
                  </a:lnTo>
                  <a:lnTo>
                    <a:pt x="610" y="464"/>
                  </a:lnTo>
                  <a:lnTo>
                    <a:pt x="608" y="464"/>
                  </a:lnTo>
                  <a:lnTo>
                    <a:pt x="598" y="464"/>
                  </a:lnTo>
                  <a:lnTo>
                    <a:pt x="591" y="461"/>
                  </a:lnTo>
                  <a:lnTo>
                    <a:pt x="589" y="459"/>
                  </a:lnTo>
                  <a:lnTo>
                    <a:pt x="587" y="459"/>
                  </a:lnTo>
                  <a:lnTo>
                    <a:pt x="577" y="459"/>
                  </a:lnTo>
                  <a:lnTo>
                    <a:pt x="575" y="461"/>
                  </a:lnTo>
                  <a:lnTo>
                    <a:pt x="572" y="461"/>
                  </a:lnTo>
                  <a:lnTo>
                    <a:pt x="572" y="464"/>
                  </a:lnTo>
                  <a:lnTo>
                    <a:pt x="575" y="464"/>
                  </a:lnTo>
                  <a:lnTo>
                    <a:pt x="572" y="466"/>
                  </a:lnTo>
                  <a:lnTo>
                    <a:pt x="572" y="466"/>
                  </a:lnTo>
                  <a:lnTo>
                    <a:pt x="565" y="464"/>
                  </a:lnTo>
                  <a:lnTo>
                    <a:pt x="563" y="464"/>
                  </a:lnTo>
                  <a:lnTo>
                    <a:pt x="561" y="464"/>
                  </a:lnTo>
                  <a:lnTo>
                    <a:pt x="561" y="466"/>
                  </a:lnTo>
                  <a:lnTo>
                    <a:pt x="561" y="466"/>
                  </a:lnTo>
                  <a:lnTo>
                    <a:pt x="563" y="469"/>
                  </a:lnTo>
                  <a:lnTo>
                    <a:pt x="565" y="471"/>
                  </a:lnTo>
                  <a:lnTo>
                    <a:pt x="565" y="471"/>
                  </a:lnTo>
                  <a:lnTo>
                    <a:pt x="568" y="473"/>
                  </a:lnTo>
                  <a:lnTo>
                    <a:pt x="568" y="476"/>
                  </a:lnTo>
                  <a:lnTo>
                    <a:pt x="565" y="476"/>
                  </a:lnTo>
                  <a:lnTo>
                    <a:pt x="565" y="476"/>
                  </a:lnTo>
                  <a:lnTo>
                    <a:pt x="563" y="476"/>
                  </a:lnTo>
                  <a:lnTo>
                    <a:pt x="558" y="471"/>
                  </a:lnTo>
                  <a:lnTo>
                    <a:pt x="556" y="469"/>
                  </a:lnTo>
                  <a:lnTo>
                    <a:pt x="553" y="466"/>
                  </a:lnTo>
                  <a:lnTo>
                    <a:pt x="553" y="466"/>
                  </a:lnTo>
                  <a:lnTo>
                    <a:pt x="551" y="466"/>
                  </a:lnTo>
                  <a:lnTo>
                    <a:pt x="551" y="466"/>
                  </a:lnTo>
                  <a:lnTo>
                    <a:pt x="549" y="466"/>
                  </a:lnTo>
                  <a:lnTo>
                    <a:pt x="549" y="466"/>
                  </a:lnTo>
                  <a:lnTo>
                    <a:pt x="544" y="476"/>
                  </a:lnTo>
                  <a:lnTo>
                    <a:pt x="537" y="485"/>
                  </a:lnTo>
                  <a:lnTo>
                    <a:pt x="532" y="492"/>
                  </a:lnTo>
                  <a:lnTo>
                    <a:pt x="532" y="492"/>
                  </a:lnTo>
                  <a:lnTo>
                    <a:pt x="530" y="495"/>
                  </a:lnTo>
                  <a:lnTo>
                    <a:pt x="525" y="495"/>
                  </a:lnTo>
                  <a:lnTo>
                    <a:pt x="520" y="492"/>
                  </a:lnTo>
                  <a:lnTo>
                    <a:pt x="501" y="480"/>
                  </a:lnTo>
                  <a:lnTo>
                    <a:pt x="461" y="447"/>
                  </a:lnTo>
                  <a:lnTo>
                    <a:pt x="456" y="443"/>
                  </a:lnTo>
                  <a:lnTo>
                    <a:pt x="452" y="431"/>
                  </a:lnTo>
                  <a:lnTo>
                    <a:pt x="449" y="426"/>
                  </a:lnTo>
                  <a:lnTo>
                    <a:pt x="447" y="426"/>
                  </a:lnTo>
                  <a:lnTo>
                    <a:pt x="447" y="424"/>
                  </a:lnTo>
                  <a:lnTo>
                    <a:pt x="442" y="421"/>
                  </a:lnTo>
                  <a:lnTo>
                    <a:pt x="438" y="421"/>
                  </a:lnTo>
                  <a:lnTo>
                    <a:pt x="435" y="419"/>
                  </a:lnTo>
                  <a:lnTo>
                    <a:pt x="433" y="419"/>
                  </a:lnTo>
                  <a:lnTo>
                    <a:pt x="430" y="419"/>
                  </a:lnTo>
                  <a:lnTo>
                    <a:pt x="426" y="424"/>
                  </a:lnTo>
                  <a:lnTo>
                    <a:pt x="423" y="424"/>
                  </a:lnTo>
                  <a:lnTo>
                    <a:pt x="423" y="424"/>
                  </a:lnTo>
                  <a:lnTo>
                    <a:pt x="423" y="426"/>
                  </a:lnTo>
                  <a:lnTo>
                    <a:pt x="421" y="428"/>
                  </a:lnTo>
                  <a:lnTo>
                    <a:pt x="421" y="428"/>
                  </a:lnTo>
                  <a:lnTo>
                    <a:pt x="421" y="431"/>
                  </a:lnTo>
                  <a:lnTo>
                    <a:pt x="419" y="431"/>
                  </a:lnTo>
                  <a:lnTo>
                    <a:pt x="416" y="431"/>
                  </a:lnTo>
                  <a:lnTo>
                    <a:pt x="416" y="431"/>
                  </a:lnTo>
                  <a:lnTo>
                    <a:pt x="412" y="428"/>
                  </a:lnTo>
                  <a:lnTo>
                    <a:pt x="376" y="419"/>
                  </a:lnTo>
                  <a:lnTo>
                    <a:pt x="374" y="419"/>
                  </a:lnTo>
                  <a:lnTo>
                    <a:pt x="374" y="416"/>
                  </a:lnTo>
                  <a:lnTo>
                    <a:pt x="374" y="414"/>
                  </a:lnTo>
                  <a:lnTo>
                    <a:pt x="374" y="414"/>
                  </a:lnTo>
                  <a:lnTo>
                    <a:pt x="376" y="412"/>
                  </a:lnTo>
                  <a:lnTo>
                    <a:pt x="376" y="412"/>
                  </a:lnTo>
                  <a:lnTo>
                    <a:pt x="378" y="412"/>
                  </a:lnTo>
                  <a:lnTo>
                    <a:pt x="378" y="412"/>
                  </a:lnTo>
                  <a:lnTo>
                    <a:pt x="378" y="412"/>
                  </a:lnTo>
                  <a:lnTo>
                    <a:pt x="381" y="409"/>
                  </a:lnTo>
                  <a:lnTo>
                    <a:pt x="381" y="407"/>
                  </a:lnTo>
                  <a:lnTo>
                    <a:pt x="383" y="405"/>
                  </a:lnTo>
                  <a:lnTo>
                    <a:pt x="383" y="402"/>
                  </a:lnTo>
                  <a:lnTo>
                    <a:pt x="383" y="400"/>
                  </a:lnTo>
                  <a:lnTo>
                    <a:pt x="383" y="395"/>
                  </a:lnTo>
                  <a:lnTo>
                    <a:pt x="383" y="390"/>
                  </a:lnTo>
                  <a:lnTo>
                    <a:pt x="383" y="388"/>
                  </a:lnTo>
                  <a:lnTo>
                    <a:pt x="381" y="386"/>
                  </a:lnTo>
                  <a:lnTo>
                    <a:pt x="367" y="374"/>
                  </a:lnTo>
                  <a:lnTo>
                    <a:pt x="362" y="369"/>
                  </a:lnTo>
                  <a:lnTo>
                    <a:pt x="357" y="367"/>
                  </a:lnTo>
                  <a:lnTo>
                    <a:pt x="355" y="364"/>
                  </a:lnTo>
                  <a:lnTo>
                    <a:pt x="348" y="362"/>
                  </a:lnTo>
                  <a:lnTo>
                    <a:pt x="336" y="362"/>
                  </a:lnTo>
                  <a:lnTo>
                    <a:pt x="336" y="362"/>
                  </a:lnTo>
                  <a:lnTo>
                    <a:pt x="331" y="357"/>
                  </a:lnTo>
                  <a:lnTo>
                    <a:pt x="324" y="350"/>
                  </a:lnTo>
                  <a:lnTo>
                    <a:pt x="322" y="350"/>
                  </a:lnTo>
                  <a:lnTo>
                    <a:pt x="319" y="353"/>
                  </a:lnTo>
                  <a:lnTo>
                    <a:pt x="296" y="369"/>
                  </a:lnTo>
                  <a:lnTo>
                    <a:pt x="291" y="369"/>
                  </a:lnTo>
                  <a:lnTo>
                    <a:pt x="241" y="376"/>
                  </a:lnTo>
                  <a:lnTo>
                    <a:pt x="239" y="379"/>
                  </a:lnTo>
                  <a:lnTo>
                    <a:pt x="236" y="383"/>
                  </a:lnTo>
                  <a:lnTo>
                    <a:pt x="234" y="388"/>
                  </a:lnTo>
                  <a:lnTo>
                    <a:pt x="232" y="395"/>
                  </a:lnTo>
                  <a:lnTo>
                    <a:pt x="234" y="402"/>
                  </a:lnTo>
                  <a:lnTo>
                    <a:pt x="201" y="398"/>
                  </a:lnTo>
                  <a:lnTo>
                    <a:pt x="189" y="393"/>
                  </a:lnTo>
                  <a:lnTo>
                    <a:pt x="184" y="390"/>
                  </a:lnTo>
                  <a:lnTo>
                    <a:pt x="184" y="390"/>
                  </a:lnTo>
                  <a:lnTo>
                    <a:pt x="182" y="390"/>
                  </a:lnTo>
                  <a:lnTo>
                    <a:pt x="182" y="390"/>
                  </a:lnTo>
                  <a:lnTo>
                    <a:pt x="180" y="393"/>
                  </a:lnTo>
                  <a:lnTo>
                    <a:pt x="177" y="395"/>
                  </a:lnTo>
                  <a:lnTo>
                    <a:pt x="147" y="398"/>
                  </a:lnTo>
                  <a:lnTo>
                    <a:pt x="144" y="398"/>
                  </a:lnTo>
                  <a:lnTo>
                    <a:pt x="142" y="398"/>
                  </a:lnTo>
                  <a:lnTo>
                    <a:pt x="137" y="393"/>
                  </a:lnTo>
                  <a:lnTo>
                    <a:pt x="137" y="390"/>
                  </a:lnTo>
                  <a:lnTo>
                    <a:pt x="135" y="390"/>
                  </a:lnTo>
                  <a:lnTo>
                    <a:pt x="118" y="383"/>
                  </a:lnTo>
                  <a:lnTo>
                    <a:pt x="116" y="383"/>
                  </a:lnTo>
                  <a:lnTo>
                    <a:pt x="116" y="381"/>
                  </a:lnTo>
                  <a:lnTo>
                    <a:pt x="116" y="381"/>
                  </a:lnTo>
                  <a:lnTo>
                    <a:pt x="116" y="379"/>
                  </a:lnTo>
                  <a:lnTo>
                    <a:pt x="116" y="376"/>
                  </a:lnTo>
                  <a:lnTo>
                    <a:pt x="123" y="364"/>
                  </a:lnTo>
                  <a:lnTo>
                    <a:pt x="125" y="362"/>
                  </a:lnTo>
                  <a:lnTo>
                    <a:pt x="128" y="360"/>
                  </a:lnTo>
                  <a:lnTo>
                    <a:pt x="128" y="357"/>
                  </a:lnTo>
                  <a:lnTo>
                    <a:pt x="128" y="357"/>
                  </a:lnTo>
                  <a:lnTo>
                    <a:pt x="128" y="355"/>
                  </a:lnTo>
                  <a:lnTo>
                    <a:pt x="128" y="353"/>
                  </a:lnTo>
                  <a:lnTo>
                    <a:pt x="125" y="350"/>
                  </a:lnTo>
                  <a:lnTo>
                    <a:pt x="125" y="350"/>
                  </a:lnTo>
                  <a:lnTo>
                    <a:pt x="125" y="348"/>
                  </a:lnTo>
                  <a:lnTo>
                    <a:pt x="128" y="346"/>
                  </a:lnTo>
                  <a:lnTo>
                    <a:pt x="130" y="346"/>
                  </a:lnTo>
                  <a:lnTo>
                    <a:pt x="130" y="343"/>
                  </a:lnTo>
                  <a:lnTo>
                    <a:pt x="130" y="343"/>
                  </a:lnTo>
                  <a:lnTo>
                    <a:pt x="130" y="341"/>
                  </a:lnTo>
                  <a:lnTo>
                    <a:pt x="128" y="338"/>
                  </a:lnTo>
                  <a:lnTo>
                    <a:pt x="125" y="336"/>
                  </a:lnTo>
                  <a:lnTo>
                    <a:pt x="123" y="334"/>
                  </a:lnTo>
                  <a:lnTo>
                    <a:pt x="121" y="334"/>
                  </a:lnTo>
                  <a:lnTo>
                    <a:pt x="113" y="331"/>
                  </a:lnTo>
                  <a:lnTo>
                    <a:pt x="102" y="327"/>
                  </a:lnTo>
                  <a:lnTo>
                    <a:pt x="99" y="327"/>
                  </a:lnTo>
                  <a:lnTo>
                    <a:pt x="99" y="327"/>
                  </a:lnTo>
                  <a:lnTo>
                    <a:pt x="97" y="331"/>
                  </a:lnTo>
                  <a:lnTo>
                    <a:pt x="94" y="334"/>
                  </a:lnTo>
                  <a:lnTo>
                    <a:pt x="94" y="334"/>
                  </a:lnTo>
                  <a:lnTo>
                    <a:pt x="92" y="334"/>
                  </a:lnTo>
                  <a:lnTo>
                    <a:pt x="90" y="336"/>
                  </a:lnTo>
                  <a:lnTo>
                    <a:pt x="83" y="322"/>
                  </a:lnTo>
                  <a:lnTo>
                    <a:pt x="78" y="319"/>
                  </a:lnTo>
                  <a:lnTo>
                    <a:pt x="76" y="319"/>
                  </a:lnTo>
                  <a:lnTo>
                    <a:pt x="71" y="319"/>
                  </a:lnTo>
                  <a:lnTo>
                    <a:pt x="66" y="317"/>
                  </a:lnTo>
                  <a:lnTo>
                    <a:pt x="64" y="315"/>
                  </a:lnTo>
                  <a:lnTo>
                    <a:pt x="64" y="315"/>
                  </a:lnTo>
                  <a:lnTo>
                    <a:pt x="61" y="308"/>
                  </a:lnTo>
                  <a:lnTo>
                    <a:pt x="59" y="305"/>
                  </a:lnTo>
                  <a:lnTo>
                    <a:pt x="59" y="305"/>
                  </a:lnTo>
                  <a:lnTo>
                    <a:pt x="59" y="303"/>
                  </a:lnTo>
                  <a:lnTo>
                    <a:pt x="61" y="301"/>
                  </a:lnTo>
                  <a:lnTo>
                    <a:pt x="61" y="301"/>
                  </a:lnTo>
                  <a:lnTo>
                    <a:pt x="61" y="301"/>
                  </a:lnTo>
                  <a:lnTo>
                    <a:pt x="64" y="298"/>
                  </a:lnTo>
                  <a:lnTo>
                    <a:pt x="64" y="296"/>
                  </a:lnTo>
                  <a:lnTo>
                    <a:pt x="64" y="296"/>
                  </a:lnTo>
                  <a:lnTo>
                    <a:pt x="64" y="293"/>
                  </a:lnTo>
                  <a:lnTo>
                    <a:pt x="64" y="293"/>
                  </a:lnTo>
                  <a:lnTo>
                    <a:pt x="66" y="291"/>
                  </a:lnTo>
                  <a:lnTo>
                    <a:pt x="68" y="291"/>
                  </a:lnTo>
                  <a:lnTo>
                    <a:pt x="68" y="289"/>
                  </a:lnTo>
                  <a:lnTo>
                    <a:pt x="68" y="286"/>
                  </a:lnTo>
                  <a:lnTo>
                    <a:pt x="66" y="277"/>
                  </a:lnTo>
                  <a:lnTo>
                    <a:pt x="64" y="275"/>
                  </a:lnTo>
                  <a:lnTo>
                    <a:pt x="61" y="272"/>
                  </a:lnTo>
                  <a:lnTo>
                    <a:pt x="54" y="270"/>
                  </a:lnTo>
                  <a:lnTo>
                    <a:pt x="54" y="270"/>
                  </a:lnTo>
                  <a:lnTo>
                    <a:pt x="52" y="267"/>
                  </a:lnTo>
                  <a:lnTo>
                    <a:pt x="47" y="263"/>
                  </a:lnTo>
                  <a:lnTo>
                    <a:pt x="45" y="260"/>
                  </a:lnTo>
                  <a:lnTo>
                    <a:pt x="40" y="260"/>
                  </a:lnTo>
                  <a:lnTo>
                    <a:pt x="31" y="258"/>
                  </a:lnTo>
                  <a:lnTo>
                    <a:pt x="28" y="256"/>
                  </a:lnTo>
                  <a:lnTo>
                    <a:pt x="12" y="246"/>
                  </a:lnTo>
                  <a:lnTo>
                    <a:pt x="7" y="241"/>
                  </a:lnTo>
                  <a:lnTo>
                    <a:pt x="7" y="241"/>
                  </a:lnTo>
                  <a:lnTo>
                    <a:pt x="5" y="239"/>
                  </a:lnTo>
                  <a:lnTo>
                    <a:pt x="5" y="237"/>
                  </a:lnTo>
                  <a:lnTo>
                    <a:pt x="5" y="232"/>
                  </a:lnTo>
                  <a:lnTo>
                    <a:pt x="5" y="227"/>
                  </a:lnTo>
                  <a:lnTo>
                    <a:pt x="5" y="225"/>
                  </a:lnTo>
                  <a:lnTo>
                    <a:pt x="0" y="213"/>
                  </a:lnTo>
                  <a:lnTo>
                    <a:pt x="0" y="208"/>
                  </a:lnTo>
                  <a:lnTo>
                    <a:pt x="0" y="204"/>
                  </a:lnTo>
                  <a:lnTo>
                    <a:pt x="0" y="201"/>
                  </a:lnTo>
                  <a:lnTo>
                    <a:pt x="0" y="201"/>
                  </a:lnTo>
                  <a:lnTo>
                    <a:pt x="0" y="199"/>
                  </a:lnTo>
                  <a:lnTo>
                    <a:pt x="2" y="196"/>
                  </a:lnTo>
                  <a:lnTo>
                    <a:pt x="2" y="196"/>
                  </a:lnTo>
                  <a:lnTo>
                    <a:pt x="5" y="196"/>
                  </a:lnTo>
                  <a:lnTo>
                    <a:pt x="5" y="194"/>
                  </a:lnTo>
                  <a:lnTo>
                    <a:pt x="7" y="194"/>
                  </a:lnTo>
                  <a:lnTo>
                    <a:pt x="21" y="199"/>
                  </a:lnTo>
                  <a:lnTo>
                    <a:pt x="24" y="199"/>
                  </a:lnTo>
                  <a:lnTo>
                    <a:pt x="26" y="196"/>
                  </a:lnTo>
                  <a:lnTo>
                    <a:pt x="26" y="196"/>
                  </a:lnTo>
                  <a:lnTo>
                    <a:pt x="31" y="192"/>
                  </a:lnTo>
                  <a:lnTo>
                    <a:pt x="31" y="187"/>
                  </a:lnTo>
                  <a:lnTo>
                    <a:pt x="33" y="185"/>
                  </a:lnTo>
                  <a:lnTo>
                    <a:pt x="35" y="185"/>
                  </a:lnTo>
                  <a:lnTo>
                    <a:pt x="38" y="182"/>
                  </a:lnTo>
                  <a:lnTo>
                    <a:pt x="38" y="182"/>
                  </a:lnTo>
                  <a:lnTo>
                    <a:pt x="40" y="180"/>
                  </a:lnTo>
                  <a:lnTo>
                    <a:pt x="42" y="175"/>
                  </a:lnTo>
                  <a:lnTo>
                    <a:pt x="45" y="170"/>
                  </a:lnTo>
                  <a:lnTo>
                    <a:pt x="47" y="168"/>
                  </a:lnTo>
                  <a:lnTo>
                    <a:pt x="50" y="166"/>
                  </a:lnTo>
                  <a:lnTo>
                    <a:pt x="50" y="163"/>
                  </a:lnTo>
                  <a:lnTo>
                    <a:pt x="54" y="161"/>
                  </a:lnTo>
                  <a:lnTo>
                    <a:pt x="57" y="161"/>
                  </a:lnTo>
                  <a:lnTo>
                    <a:pt x="59" y="159"/>
                  </a:lnTo>
                  <a:lnTo>
                    <a:pt x="61" y="154"/>
                  </a:lnTo>
                  <a:lnTo>
                    <a:pt x="61" y="154"/>
                  </a:lnTo>
                  <a:lnTo>
                    <a:pt x="61" y="152"/>
                  </a:lnTo>
                  <a:lnTo>
                    <a:pt x="59" y="152"/>
                  </a:lnTo>
                  <a:lnTo>
                    <a:pt x="52" y="152"/>
                  </a:lnTo>
                  <a:lnTo>
                    <a:pt x="52" y="152"/>
                  </a:lnTo>
                  <a:lnTo>
                    <a:pt x="50" y="152"/>
                  </a:lnTo>
                  <a:lnTo>
                    <a:pt x="47" y="152"/>
                  </a:lnTo>
                  <a:lnTo>
                    <a:pt x="47" y="152"/>
                  </a:lnTo>
                  <a:lnTo>
                    <a:pt x="47" y="149"/>
                  </a:lnTo>
                  <a:lnTo>
                    <a:pt x="45" y="147"/>
                  </a:lnTo>
                  <a:lnTo>
                    <a:pt x="42" y="144"/>
                  </a:lnTo>
                  <a:lnTo>
                    <a:pt x="42" y="137"/>
                  </a:lnTo>
                  <a:lnTo>
                    <a:pt x="42" y="137"/>
                  </a:lnTo>
                  <a:lnTo>
                    <a:pt x="42" y="135"/>
                  </a:lnTo>
                  <a:lnTo>
                    <a:pt x="40" y="133"/>
                  </a:lnTo>
                  <a:lnTo>
                    <a:pt x="40" y="128"/>
                  </a:lnTo>
                  <a:lnTo>
                    <a:pt x="40" y="123"/>
                  </a:lnTo>
                  <a:lnTo>
                    <a:pt x="40" y="121"/>
                  </a:lnTo>
                  <a:lnTo>
                    <a:pt x="40" y="118"/>
                  </a:lnTo>
                  <a:lnTo>
                    <a:pt x="38" y="111"/>
                  </a:lnTo>
                  <a:lnTo>
                    <a:pt x="38" y="109"/>
                  </a:lnTo>
                  <a:lnTo>
                    <a:pt x="38" y="104"/>
                  </a:lnTo>
                  <a:lnTo>
                    <a:pt x="38" y="102"/>
                  </a:lnTo>
                  <a:lnTo>
                    <a:pt x="38" y="99"/>
                  </a:lnTo>
                  <a:lnTo>
                    <a:pt x="40" y="95"/>
                  </a:lnTo>
                  <a:lnTo>
                    <a:pt x="42" y="85"/>
                  </a:lnTo>
                  <a:lnTo>
                    <a:pt x="42" y="83"/>
                  </a:lnTo>
                  <a:lnTo>
                    <a:pt x="42" y="81"/>
                  </a:lnTo>
                  <a:lnTo>
                    <a:pt x="42" y="78"/>
                  </a:lnTo>
                  <a:lnTo>
                    <a:pt x="40" y="62"/>
                  </a:lnTo>
                  <a:lnTo>
                    <a:pt x="40" y="59"/>
                  </a:lnTo>
                  <a:lnTo>
                    <a:pt x="47" y="59"/>
                  </a:lnTo>
                  <a:lnTo>
                    <a:pt x="83" y="52"/>
                  </a:lnTo>
                  <a:lnTo>
                    <a:pt x="121" y="55"/>
                  </a:lnTo>
                  <a:lnTo>
                    <a:pt x="135" y="52"/>
                  </a:lnTo>
                  <a:lnTo>
                    <a:pt x="184" y="33"/>
                  </a:lnTo>
                  <a:lnTo>
                    <a:pt x="234" y="26"/>
                  </a:lnTo>
                  <a:lnTo>
                    <a:pt x="310" y="0"/>
                  </a:lnTo>
                  <a:lnTo>
                    <a:pt x="338" y="2"/>
                  </a:lnTo>
                  <a:lnTo>
                    <a:pt x="338" y="2"/>
                  </a:lnTo>
                  <a:lnTo>
                    <a:pt x="348" y="5"/>
                  </a:lnTo>
                  <a:lnTo>
                    <a:pt x="355" y="14"/>
                  </a:lnTo>
                  <a:lnTo>
                    <a:pt x="362" y="12"/>
                  </a:lnTo>
                  <a:lnTo>
                    <a:pt x="362" y="19"/>
                  </a:lnTo>
                  <a:lnTo>
                    <a:pt x="364" y="26"/>
                  </a:lnTo>
                  <a:lnTo>
                    <a:pt x="371" y="43"/>
                  </a:lnTo>
                  <a:lnTo>
                    <a:pt x="371" y="47"/>
                  </a:lnTo>
                  <a:lnTo>
                    <a:pt x="374" y="55"/>
                  </a:lnTo>
                  <a:lnTo>
                    <a:pt x="371" y="59"/>
                  </a:lnTo>
                  <a:lnTo>
                    <a:pt x="367" y="69"/>
                  </a:lnTo>
                  <a:lnTo>
                    <a:pt x="362" y="76"/>
                  </a:lnTo>
                  <a:lnTo>
                    <a:pt x="357" y="78"/>
                  </a:lnTo>
                  <a:lnTo>
                    <a:pt x="350" y="83"/>
                  </a:lnTo>
                  <a:lnTo>
                    <a:pt x="348" y="88"/>
                  </a:lnTo>
                  <a:lnTo>
                    <a:pt x="341" y="99"/>
                  </a:lnTo>
                  <a:lnTo>
                    <a:pt x="331" y="111"/>
                  </a:lnTo>
                  <a:lnTo>
                    <a:pt x="303" y="135"/>
                  </a:lnTo>
                  <a:lnTo>
                    <a:pt x="298" y="147"/>
                  </a:lnTo>
                  <a:lnTo>
                    <a:pt x="298" y="163"/>
                  </a:lnTo>
                  <a:lnTo>
                    <a:pt x="303" y="180"/>
                  </a:lnTo>
                  <a:lnTo>
                    <a:pt x="310" y="192"/>
                  </a:lnTo>
                  <a:lnTo>
                    <a:pt x="317" y="201"/>
                  </a:lnTo>
                  <a:lnTo>
                    <a:pt x="329" y="208"/>
                  </a:lnTo>
                  <a:lnTo>
                    <a:pt x="350" y="218"/>
                  </a:lnTo>
                  <a:lnTo>
                    <a:pt x="369" y="220"/>
                  </a:lnTo>
                  <a:lnTo>
                    <a:pt x="376" y="222"/>
                  </a:lnTo>
                  <a:lnTo>
                    <a:pt x="381" y="225"/>
                  </a:lnTo>
                  <a:lnTo>
                    <a:pt x="442" y="241"/>
                  </a:lnTo>
                  <a:lnTo>
                    <a:pt x="497" y="258"/>
                  </a:lnTo>
                  <a:lnTo>
                    <a:pt x="516" y="260"/>
                  </a:lnTo>
                  <a:lnTo>
                    <a:pt x="523" y="263"/>
                  </a:lnTo>
                  <a:lnTo>
                    <a:pt x="530" y="267"/>
                  </a:lnTo>
                  <a:lnTo>
                    <a:pt x="542" y="272"/>
                  </a:lnTo>
                  <a:lnTo>
                    <a:pt x="620" y="284"/>
                  </a:lnTo>
                  <a:lnTo>
                    <a:pt x="629" y="286"/>
                  </a:lnTo>
                  <a:lnTo>
                    <a:pt x="629" y="286"/>
                  </a:lnTo>
                  <a:lnTo>
                    <a:pt x="629" y="284"/>
                  </a:lnTo>
                  <a:lnTo>
                    <a:pt x="632" y="284"/>
                  </a:lnTo>
                  <a:lnTo>
                    <a:pt x="639" y="289"/>
                  </a:lnTo>
                  <a:lnTo>
                    <a:pt x="695" y="296"/>
                  </a:lnTo>
                  <a:lnTo>
                    <a:pt x="745" y="310"/>
                  </a:lnTo>
                  <a:lnTo>
                    <a:pt x="771" y="322"/>
                  </a:lnTo>
                  <a:lnTo>
                    <a:pt x="783" y="331"/>
                  </a:lnTo>
                  <a:lnTo>
                    <a:pt x="800" y="346"/>
                  </a:lnTo>
                  <a:lnTo>
                    <a:pt x="804" y="348"/>
                  </a:lnTo>
                  <a:lnTo>
                    <a:pt x="809" y="348"/>
                  </a:lnTo>
                  <a:lnTo>
                    <a:pt x="823" y="355"/>
                  </a:lnTo>
                  <a:lnTo>
                    <a:pt x="844" y="372"/>
                  </a:lnTo>
                  <a:lnTo>
                    <a:pt x="852" y="374"/>
                  </a:lnTo>
                  <a:lnTo>
                    <a:pt x="859" y="374"/>
                  </a:lnTo>
                  <a:lnTo>
                    <a:pt x="871" y="379"/>
                  </a:lnTo>
                  <a:lnTo>
                    <a:pt x="899" y="379"/>
                  </a:lnTo>
                  <a:lnTo>
                    <a:pt x="901" y="381"/>
                  </a:lnTo>
                  <a:lnTo>
                    <a:pt x="937" y="388"/>
                  </a:lnTo>
                  <a:lnTo>
                    <a:pt x="970" y="402"/>
                  </a:lnTo>
                  <a:lnTo>
                    <a:pt x="996" y="402"/>
                  </a:lnTo>
                  <a:lnTo>
                    <a:pt x="1008" y="405"/>
                  </a:lnTo>
                  <a:lnTo>
                    <a:pt x="1008" y="414"/>
                  </a:lnTo>
                  <a:lnTo>
                    <a:pt x="1012" y="414"/>
                  </a:lnTo>
                  <a:lnTo>
                    <a:pt x="1020" y="409"/>
                  </a:lnTo>
                  <a:lnTo>
                    <a:pt x="1024" y="409"/>
                  </a:lnTo>
                  <a:lnTo>
                    <a:pt x="1027" y="412"/>
                  </a:lnTo>
                  <a:lnTo>
                    <a:pt x="1027" y="416"/>
                  </a:lnTo>
                  <a:lnTo>
                    <a:pt x="1029" y="419"/>
                  </a:lnTo>
                  <a:lnTo>
                    <a:pt x="1038" y="424"/>
                  </a:lnTo>
                  <a:lnTo>
                    <a:pt x="1041" y="426"/>
                  </a:lnTo>
                  <a:lnTo>
                    <a:pt x="1043" y="447"/>
                  </a:lnTo>
                  <a:lnTo>
                    <a:pt x="1072" y="461"/>
                  </a:lnTo>
                  <a:lnTo>
                    <a:pt x="1105" y="473"/>
                  </a:lnTo>
                  <a:lnTo>
                    <a:pt x="1109" y="471"/>
                  </a:lnTo>
                  <a:lnTo>
                    <a:pt x="1112" y="473"/>
                  </a:lnTo>
                  <a:lnTo>
                    <a:pt x="1121" y="483"/>
                  </a:lnTo>
                  <a:lnTo>
                    <a:pt x="1126" y="485"/>
                  </a:lnTo>
                  <a:lnTo>
                    <a:pt x="1138" y="492"/>
                  </a:lnTo>
                  <a:lnTo>
                    <a:pt x="1150" y="504"/>
                  </a:lnTo>
                  <a:lnTo>
                    <a:pt x="1154" y="509"/>
                  </a:lnTo>
                  <a:lnTo>
                    <a:pt x="1162" y="511"/>
                  </a:lnTo>
                  <a:lnTo>
                    <a:pt x="1164" y="513"/>
                  </a:lnTo>
                  <a:lnTo>
                    <a:pt x="1190" y="537"/>
                  </a:lnTo>
                  <a:lnTo>
                    <a:pt x="1221" y="582"/>
                  </a:lnTo>
                  <a:lnTo>
                    <a:pt x="1223" y="582"/>
                  </a:lnTo>
                  <a:lnTo>
                    <a:pt x="1223" y="584"/>
                  </a:lnTo>
                  <a:lnTo>
                    <a:pt x="1225" y="584"/>
                  </a:lnTo>
                  <a:lnTo>
                    <a:pt x="1225" y="592"/>
                  </a:lnTo>
                  <a:lnTo>
                    <a:pt x="1228" y="59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22"/>
            <p:cNvSpPr>
              <a:spLocks noEditPoints="1"/>
            </p:cNvSpPr>
            <p:nvPr/>
          </p:nvSpPr>
          <p:spPr bwMode="auto">
            <a:xfrm>
              <a:off x="2938280" y="3675461"/>
              <a:ext cx="1219353" cy="1611138"/>
            </a:xfrm>
            <a:custGeom>
              <a:avLst/>
              <a:gdLst>
                <a:gd name="T0" fmla="*/ 989 w 1164"/>
                <a:gd name="T1" fmla="*/ 14 h 1538"/>
                <a:gd name="T2" fmla="*/ 989 w 1164"/>
                <a:gd name="T3" fmla="*/ 0 h 1538"/>
                <a:gd name="T4" fmla="*/ 327 w 1164"/>
                <a:gd name="T5" fmla="*/ 163 h 1538"/>
                <a:gd name="T6" fmla="*/ 788 w 1164"/>
                <a:gd name="T7" fmla="*/ 144 h 1538"/>
                <a:gd name="T8" fmla="*/ 727 w 1164"/>
                <a:gd name="T9" fmla="*/ 161 h 1538"/>
                <a:gd name="T10" fmla="*/ 395 w 1164"/>
                <a:gd name="T11" fmla="*/ 1372 h 1538"/>
                <a:gd name="T12" fmla="*/ 14 w 1164"/>
                <a:gd name="T13" fmla="*/ 537 h 1538"/>
                <a:gd name="T14" fmla="*/ 334 w 1164"/>
                <a:gd name="T15" fmla="*/ 1528 h 1538"/>
                <a:gd name="T16" fmla="*/ 303 w 1164"/>
                <a:gd name="T17" fmla="*/ 1533 h 1538"/>
                <a:gd name="T18" fmla="*/ 334 w 1164"/>
                <a:gd name="T19" fmla="*/ 1528 h 1538"/>
                <a:gd name="T20" fmla="*/ 892 w 1164"/>
                <a:gd name="T21" fmla="*/ 125 h 1538"/>
                <a:gd name="T22" fmla="*/ 43 w 1164"/>
                <a:gd name="T23" fmla="*/ 1039 h 1538"/>
                <a:gd name="T24" fmla="*/ 38 w 1164"/>
                <a:gd name="T25" fmla="*/ 1008 h 1538"/>
                <a:gd name="T26" fmla="*/ 932 w 1164"/>
                <a:gd name="T27" fmla="*/ 173 h 1538"/>
                <a:gd name="T28" fmla="*/ 935 w 1164"/>
                <a:gd name="T29" fmla="*/ 194 h 1538"/>
                <a:gd name="T30" fmla="*/ 930 w 1164"/>
                <a:gd name="T31" fmla="*/ 149 h 1538"/>
                <a:gd name="T32" fmla="*/ 918 w 1164"/>
                <a:gd name="T33" fmla="*/ 163 h 1538"/>
                <a:gd name="T34" fmla="*/ 1141 w 1164"/>
                <a:gd name="T35" fmla="*/ 222 h 1538"/>
                <a:gd name="T36" fmla="*/ 1131 w 1164"/>
                <a:gd name="T37" fmla="*/ 192 h 1538"/>
                <a:gd name="T38" fmla="*/ 1046 w 1164"/>
                <a:gd name="T39" fmla="*/ 248 h 1538"/>
                <a:gd name="T40" fmla="*/ 1032 w 1164"/>
                <a:gd name="T41" fmla="*/ 232 h 1538"/>
                <a:gd name="T42" fmla="*/ 982 w 1164"/>
                <a:gd name="T43" fmla="*/ 291 h 1538"/>
                <a:gd name="T44" fmla="*/ 937 w 1164"/>
                <a:gd name="T45" fmla="*/ 279 h 1538"/>
                <a:gd name="T46" fmla="*/ 864 w 1164"/>
                <a:gd name="T47" fmla="*/ 319 h 1538"/>
                <a:gd name="T48" fmla="*/ 693 w 1164"/>
                <a:gd name="T49" fmla="*/ 390 h 1538"/>
                <a:gd name="T50" fmla="*/ 615 w 1164"/>
                <a:gd name="T51" fmla="*/ 412 h 1538"/>
                <a:gd name="T52" fmla="*/ 552 w 1164"/>
                <a:gd name="T53" fmla="*/ 433 h 1538"/>
                <a:gd name="T54" fmla="*/ 490 w 1164"/>
                <a:gd name="T55" fmla="*/ 397 h 1538"/>
                <a:gd name="T56" fmla="*/ 412 w 1164"/>
                <a:gd name="T57" fmla="*/ 359 h 1538"/>
                <a:gd name="T58" fmla="*/ 384 w 1164"/>
                <a:gd name="T59" fmla="*/ 376 h 1538"/>
                <a:gd name="T60" fmla="*/ 339 w 1164"/>
                <a:gd name="T61" fmla="*/ 393 h 1538"/>
                <a:gd name="T62" fmla="*/ 324 w 1164"/>
                <a:gd name="T63" fmla="*/ 440 h 1538"/>
                <a:gd name="T64" fmla="*/ 232 w 1164"/>
                <a:gd name="T65" fmla="*/ 412 h 1538"/>
                <a:gd name="T66" fmla="*/ 211 w 1164"/>
                <a:gd name="T67" fmla="*/ 435 h 1538"/>
                <a:gd name="T68" fmla="*/ 161 w 1164"/>
                <a:gd name="T69" fmla="*/ 478 h 1538"/>
                <a:gd name="T70" fmla="*/ 149 w 1164"/>
                <a:gd name="T71" fmla="*/ 535 h 1538"/>
                <a:gd name="T72" fmla="*/ 152 w 1164"/>
                <a:gd name="T73" fmla="*/ 570 h 1538"/>
                <a:gd name="T74" fmla="*/ 156 w 1164"/>
                <a:gd name="T75" fmla="*/ 606 h 1538"/>
                <a:gd name="T76" fmla="*/ 223 w 1164"/>
                <a:gd name="T77" fmla="*/ 662 h 1538"/>
                <a:gd name="T78" fmla="*/ 350 w 1164"/>
                <a:gd name="T79" fmla="*/ 672 h 1538"/>
                <a:gd name="T80" fmla="*/ 419 w 1164"/>
                <a:gd name="T81" fmla="*/ 681 h 1538"/>
                <a:gd name="T82" fmla="*/ 464 w 1164"/>
                <a:gd name="T83" fmla="*/ 714 h 1538"/>
                <a:gd name="T84" fmla="*/ 604 w 1164"/>
                <a:gd name="T85" fmla="*/ 774 h 1538"/>
                <a:gd name="T86" fmla="*/ 731 w 1164"/>
                <a:gd name="T87" fmla="*/ 776 h 1538"/>
                <a:gd name="T88" fmla="*/ 916 w 1164"/>
                <a:gd name="T89" fmla="*/ 885 h 1538"/>
                <a:gd name="T90" fmla="*/ 987 w 1164"/>
                <a:gd name="T91" fmla="*/ 908 h 1538"/>
                <a:gd name="T92" fmla="*/ 1065 w 1164"/>
                <a:gd name="T93" fmla="*/ 892 h 1538"/>
                <a:gd name="T94" fmla="*/ 1096 w 1164"/>
                <a:gd name="T95" fmla="*/ 866 h 1538"/>
                <a:gd name="T96" fmla="*/ 1117 w 1164"/>
                <a:gd name="T97" fmla="*/ 769 h 1538"/>
                <a:gd name="T98" fmla="*/ 1141 w 1164"/>
                <a:gd name="T99" fmla="*/ 743 h 1538"/>
                <a:gd name="T100" fmla="*/ 1129 w 1164"/>
                <a:gd name="T101" fmla="*/ 726 h 1538"/>
                <a:gd name="T102" fmla="*/ 1105 w 1164"/>
                <a:gd name="T103" fmla="*/ 693 h 1538"/>
                <a:gd name="T104" fmla="*/ 1091 w 1164"/>
                <a:gd name="T105" fmla="*/ 653 h 1538"/>
                <a:gd name="T106" fmla="*/ 1098 w 1164"/>
                <a:gd name="T107" fmla="*/ 639 h 1538"/>
                <a:gd name="T108" fmla="*/ 1039 w 1164"/>
                <a:gd name="T109" fmla="*/ 556 h 1538"/>
                <a:gd name="T110" fmla="*/ 1063 w 1164"/>
                <a:gd name="T111" fmla="*/ 461 h 1538"/>
                <a:gd name="T112" fmla="*/ 1100 w 1164"/>
                <a:gd name="T113" fmla="*/ 338 h 1538"/>
                <a:gd name="T114" fmla="*/ 116 w 1164"/>
                <a:gd name="T115" fmla="*/ 532 h 1538"/>
                <a:gd name="T116" fmla="*/ 88 w 1164"/>
                <a:gd name="T117" fmla="*/ 53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4" h="1538">
                  <a:moveTo>
                    <a:pt x="989" y="0"/>
                  </a:moveTo>
                  <a:lnTo>
                    <a:pt x="989" y="0"/>
                  </a:lnTo>
                  <a:lnTo>
                    <a:pt x="992" y="0"/>
                  </a:lnTo>
                  <a:lnTo>
                    <a:pt x="994" y="0"/>
                  </a:lnTo>
                  <a:lnTo>
                    <a:pt x="994" y="5"/>
                  </a:lnTo>
                  <a:lnTo>
                    <a:pt x="992" y="7"/>
                  </a:lnTo>
                  <a:lnTo>
                    <a:pt x="992" y="9"/>
                  </a:lnTo>
                  <a:lnTo>
                    <a:pt x="992" y="14"/>
                  </a:lnTo>
                  <a:lnTo>
                    <a:pt x="989" y="14"/>
                  </a:lnTo>
                  <a:lnTo>
                    <a:pt x="984" y="14"/>
                  </a:lnTo>
                  <a:lnTo>
                    <a:pt x="977" y="9"/>
                  </a:lnTo>
                  <a:lnTo>
                    <a:pt x="977" y="9"/>
                  </a:lnTo>
                  <a:lnTo>
                    <a:pt x="980" y="7"/>
                  </a:lnTo>
                  <a:lnTo>
                    <a:pt x="982" y="5"/>
                  </a:lnTo>
                  <a:lnTo>
                    <a:pt x="984" y="2"/>
                  </a:lnTo>
                  <a:lnTo>
                    <a:pt x="984" y="0"/>
                  </a:lnTo>
                  <a:lnTo>
                    <a:pt x="987" y="0"/>
                  </a:lnTo>
                  <a:lnTo>
                    <a:pt x="989" y="0"/>
                  </a:lnTo>
                  <a:close/>
                  <a:moveTo>
                    <a:pt x="332" y="156"/>
                  </a:moveTo>
                  <a:lnTo>
                    <a:pt x="332" y="156"/>
                  </a:lnTo>
                  <a:lnTo>
                    <a:pt x="336" y="156"/>
                  </a:lnTo>
                  <a:lnTo>
                    <a:pt x="339" y="158"/>
                  </a:lnTo>
                  <a:lnTo>
                    <a:pt x="341" y="158"/>
                  </a:lnTo>
                  <a:lnTo>
                    <a:pt x="334" y="165"/>
                  </a:lnTo>
                  <a:lnTo>
                    <a:pt x="332" y="168"/>
                  </a:lnTo>
                  <a:lnTo>
                    <a:pt x="327" y="168"/>
                  </a:lnTo>
                  <a:lnTo>
                    <a:pt x="327" y="163"/>
                  </a:lnTo>
                  <a:lnTo>
                    <a:pt x="327" y="161"/>
                  </a:lnTo>
                  <a:lnTo>
                    <a:pt x="332" y="156"/>
                  </a:lnTo>
                  <a:close/>
                  <a:moveTo>
                    <a:pt x="795" y="137"/>
                  </a:moveTo>
                  <a:lnTo>
                    <a:pt x="795" y="137"/>
                  </a:lnTo>
                  <a:lnTo>
                    <a:pt x="798" y="139"/>
                  </a:lnTo>
                  <a:lnTo>
                    <a:pt x="800" y="142"/>
                  </a:lnTo>
                  <a:lnTo>
                    <a:pt x="800" y="144"/>
                  </a:lnTo>
                  <a:lnTo>
                    <a:pt x="795" y="144"/>
                  </a:lnTo>
                  <a:lnTo>
                    <a:pt x="788" y="144"/>
                  </a:lnTo>
                  <a:lnTo>
                    <a:pt x="786" y="139"/>
                  </a:lnTo>
                  <a:lnTo>
                    <a:pt x="783" y="135"/>
                  </a:lnTo>
                  <a:lnTo>
                    <a:pt x="786" y="132"/>
                  </a:lnTo>
                  <a:lnTo>
                    <a:pt x="790" y="135"/>
                  </a:lnTo>
                  <a:lnTo>
                    <a:pt x="795" y="137"/>
                  </a:lnTo>
                  <a:close/>
                  <a:moveTo>
                    <a:pt x="724" y="168"/>
                  </a:moveTo>
                  <a:lnTo>
                    <a:pt x="724" y="168"/>
                  </a:lnTo>
                  <a:lnTo>
                    <a:pt x="722" y="163"/>
                  </a:lnTo>
                  <a:lnTo>
                    <a:pt x="727" y="161"/>
                  </a:lnTo>
                  <a:lnTo>
                    <a:pt x="729" y="165"/>
                  </a:lnTo>
                  <a:lnTo>
                    <a:pt x="724" y="168"/>
                  </a:lnTo>
                  <a:close/>
                  <a:moveTo>
                    <a:pt x="393" y="1365"/>
                  </a:moveTo>
                  <a:lnTo>
                    <a:pt x="393" y="1365"/>
                  </a:lnTo>
                  <a:lnTo>
                    <a:pt x="398" y="1365"/>
                  </a:lnTo>
                  <a:lnTo>
                    <a:pt x="400" y="1367"/>
                  </a:lnTo>
                  <a:lnTo>
                    <a:pt x="400" y="1370"/>
                  </a:lnTo>
                  <a:lnTo>
                    <a:pt x="400" y="1372"/>
                  </a:lnTo>
                  <a:lnTo>
                    <a:pt x="395" y="1372"/>
                  </a:lnTo>
                  <a:lnTo>
                    <a:pt x="393" y="1372"/>
                  </a:lnTo>
                  <a:lnTo>
                    <a:pt x="391" y="1370"/>
                  </a:lnTo>
                  <a:lnTo>
                    <a:pt x="391" y="1367"/>
                  </a:lnTo>
                  <a:lnTo>
                    <a:pt x="393" y="1365"/>
                  </a:lnTo>
                  <a:lnTo>
                    <a:pt x="393" y="1365"/>
                  </a:lnTo>
                  <a:close/>
                  <a:moveTo>
                    <a:pt x="17" y="532"/>
                  </a:moveTo>
                  <a:lnTo>
                    <a:pt x="17" y="532"/>
                  </a:lnTo>
                  <a:lnTo>
                    <a:pt x="19" y="535"/>
                  </a:lnTo>
                  <a:lnTo>
                    <a:pt x="14" y="537"/>
                  </a:lnTo>
                  <a:lnTo>
                    <a:pt x="7" y="532"/>
                  </a:lnTo>
                  <a:lnTo>
                    <a:pt x="3" y="527"/>
                  </a:lnTo>
                  <a:lnTo>
                    <a:pt x="0" y="523"/>
                  </a:lnTo>
                  <a:lnTo>
                    <a:pt x="3" y="520"/>
                  </a:lnTo>
                  <a:lnTo>
                    <a:pt x="7" y="518"/>
                  </a:lnTo>
                  <a:lnTo>
                    <a:pt x="12" y="520"/>
                  </a:lnTo>
                  <a:lnTo>
                    <a:pt x="14" y="527"/>
                  </a:lnTo>
                  <a:lnTo>
                    <a:pt x="17" y="532"/>
                  </a:lnTo>
                  <a:close/>
                  <a:moveTo>
                    <a:pt x="334" y="1528"/>
                  </a:moveTo>
                  <a:lnTo>
                    <a:pt x="334" y="1528"/>
                  </a:lnTo>
                  <a:lnTo>
                    <a:pt x="334" y="1533"/>
                  </a:lnTo>
                  <a:lnTo>
                    <a:pt x="334" y="1535"/>
                  </a:lnTo>
                  <a:lnTo>
                    <a:pt x="332" y="1538"/>
                  </a:lnTo>
                  <a:lnTo>
                    <a:pt x="329" y="1538"/>
                  </a:lnTo>
                  <a:lnTo>
                    <a:pt x="327" y="1535"/>
                  </a:lnTo>
                  <a:lnTo>
                    <a:pt x="324" y="1538"/>
                  </a:lnTo>
                  <a:lnTo>
                    <a:pt x="310" y="1533"/>
                  </a:lnTo>
                  <a:lnTo>
                    <a:pt x="303" y="1533"/>
                  </a:lnTo>
                  <a:lnTo>
                    <a:pt x="301" y="1531"/>
                  </a:lnTo>
                  <a:lnTo>
                    <a:pt x="303" y="1528"/>
                  </a:lnTo>
                  <a:lnTo>
                    <a:pt x="310" y="1528"/>
                  </a:lnTo>
                  <a:lnTo>
                    <a:pt x="315" y="1528"/>
                  </a:lnTo>
                  <a:lnTo>
                    <a:pt x="329" y="1526"/>
                  </a:lnTo>
                  <a:lnTo>
                    <a:pt x="334" y="1528"/>
                  </a:lnTo>
                  <a:lnTo>
                    <a:pt x="334" y="1528"/>
                  </a:lnTo>
                  <a:lnTo>
                    <a:pt x="334" y="1528"/>
                  </a:lnTo>
                  <a:lnTo>
                    <a:pt x="334" y="1528"/>
                  </a:lnTo>
                  <a:close/>
                  <a:moveTo>
                    <a:pt x="878" y="132"/>
                  </a:moveTo>
                  <a:lnTo>
                    <a:pt x="878" y="132"/>
                  </a:lnTo>
                  <a:lnTo>
                    <a:pt x="866" y="125"/>
                  </a:lnTo>
                  <a:lnTo>
                    <a:pt x="873" y="118"/>
                  </a:lnTo>
                  <a:lnTo>
                    <a:pt x="883" y="116"/>
                  </a:lnTo>
                  <a:lnTo>
                    <a:pt x="890" y="116"/>
                  </a:lnTo>
                  <a:lnTo>
                    <a:pt x="892" y="121"/>
                  </a:lnTo>
                  <a:lnTo>
                    <a:pt x="892" y="123"/>
                  </a:lnTo>
                  <a:lnTo>
                    <a:pt x="892" y="125"/>
                  </a:lnTo>
                  <a:lnTo>
                    <a:pt x="890" y="130"/>
                  </a:lnTo>
                  <a:lnTo>
                    <a:pt x="890" y="135"/>
                  </a:lnTo>
                  <a:lnTo>
                    <a:pt x="878" y="132"/>
                  </a:lnTo>
                  <a:close/>
                  <a:moveTo>
                    <a:pt x="71" y="1022"/>
                  </a:moveTo>
                  <a:lnTo>
                    <a:pt x="71" y="1022"/>
                  </a:lnTo>
                  <a:lnTo>
                    <a:pt x="74" y="1031"/>
                  </a:lnTo>
                  <a:lnTo>
                    <a:pt x="69" y="1046"/>
                  </a:lnTo>
                  <a:lnTo>
                    <a:pt x="57" y="1046"/>
                  </a:lnTo>
                  <a:lnTo>
                    <a:pt x="43" y="1039"/>
                  </a:lnTo>
                  <a:lnTo>
                    <a:pt x="33" y="1029"/>
                  </a:lnTo>
                  <a:lnTo>
                    <a:pt x="33" y="1027"/>
                  </a:lnTo>
                  <a:lnTo>
                    <a:pt x="29" y="1020"/>
                  </a:lnTo>
                  <a:lnTo>
                    <a:pt x="26" y="1012"/>
                  </a:lnTo>
                  <a:lnTo>
                    <a:pt x="31" y="1010"/>
                  </a:lnTo>
                  <a:lnTo>
                    <a:pt x="33" y="1010"/>
                  </a:lnTo>
                  <a:lnTo>
                    <a:pt x="33" y="1008"/>
                  </a:lnTo>
                  <a:lnTo>
                    <a:pt x="36" y="1005"/>
                  </a:lnTo>
                  <a:lnTo>
                    <a:pt x="38" y="1008"/>
                  </a:lnTo>
                  <a:lnTo>
                    <a:pt x="43" y="1010"/>
                  </a:lnTo>
                  <a:lnTo>
                    <a:pt x="43" y="1010"/>
                  </a:lnTo>
                  <a:lnTo>
                    <a:pt x="48" y="1010"/>
                  </a:lnTo>
                  <a:lnTo>
                    <a:pt x="50" y="1012"/>
                  </a:lnTo>
                  <a:lnTo>
                    <a:pt x="50" y="1012"/>
                  </a:lnTo>
                  <a:lnTo>
                    <a:pt x="52" y="1008"/>
                  </a:lnTo>
                  <a:lnTo>
                    <a:pt x="67" y="1017"/>
                  </a:lnTo>
                  <a:lnTo>
                    <a:pt x="71" y="1022"/>
                  </a:lnTo>
                  <a:close/>
                  <a:moveTo>
                    <a:pt x="932" y="173"/>
                  </a:moveTo>
                  <a:lnTo>
                    <a:pt x="932" y="173"/>
                  </a:lnTo>
                  <a:lnTo>
                    <a:pt x="932" y="180"/>
                  </a:lnTo>
                  <a:lnTo>
                    <a:pt x="937" y="180"/>
                  </a:lnTo>
                  <a:lnTo>
                    <a:pt x="942" y="184"/>
                  </a:lnTo>
                  <a:lnTo>
                    <a:pt x="947" y="189"/>
                  </a:lnTo>
                  <a:lnTo>
                    <a:pt x="949" y="194"/>
                  </a:lnTo>
                  <a:lnTo>
                    <a:pt x="947" y="196"/>
                  </a:lnTo>
                  <a:lnTo>
                    <a:pt x="942" y="201"/>
                  </a:lnTo>
                  <a:lnTo>
                    <a:pt x="935" y="194"/>
                  </a:lnTo>
                  <a:lnTo>
                    <a:pt x="928" y="189"/>
                  </a:lnTo>
                  <a:lnTo>
                    <a:pt x="925" y="182"/>
                  </a:lnTo>
                  <a:lnTo>
                    <a:pt x="930" y="173"/>
                  </a:lnTo>
                  <a:lnTo>
                    <a:pt x="932" y="173"/>
                  </a:lnTo>
                  <a:close/>
                  <a:moveTo>
                    <a:pt x="925" y="137"/>
                  </a:moveTo>
                  <a:lnTo>
                    <a:pt x="925" y="137"/>
                  </a:lnTo>
                  <a:lnTo>
                    <a:pt x="925" y="144"/>
                  </a:lnTo>
                  <a:lnTo>
                    <a:pt x="928" y="147"/>
                  </a:lnTo>
                  <a:lnTo>
                    <a:pt x="930" y="149"/>
                  </a:lnTo>
                  <a:lnTo>
                    <a:pt x="932" y="149"/>
                  </a:lnTo>
                  <a:lnTo>
                    <a:pt x="932" y="151"/>
                  </a:lnTo>
                  <a:lnTo>
                    <a:pt x="923" y="154"/>
                  </a:lnTo>
                  <a:lnTo>
                    <a:pt x="925" y="158"/>
                  </a:lnTo>
                  <a:lnTo>
                    <a:pt x="928" y="161"/>
                  </a:lnTo>
                  <a:lnTo>
                    <a:pt x="930" y="161"/>
                  </a:lnTo>
                  <a:lnTo>
                    <a:pt x="930" y="163"/>
                  </a:lnTo>
                  <a:lnTo>
                    <a:pt x="925" y="165"/>
                  </a:lnTo>
                  <a:lnTo>
                    <a:pt x="918" y="163"/>
                  </a:lnTo>
                  <a:lnTo>
                    <a:pt x="914" y="161"/>
                  </a:lnTo>
                  <a:lnTo>
                    <a:pt x="909" y="158"/>
                  </a:lnTo>
                  <a:lnTo>
                    <a:pt x="906" y="156"/>
                  </a:lnTo>
                  <a:lnTo>
                    <a:pt x="906" y="149"/>
                  </a:lnTo>
                  <a:lnTo>
                    <a:pt x="906" y="142"/>
                  </a:lnTo>
                  <a:lnTo>
                    <a:pt x="911" y="137"/>
                  </a:lnTo>
                  <a:lnTo>
                    <a:pt x="923" y="137"/>
                  </a:lnTo>
                  <a:lnTo>
                    <a:pt x="925" y="137"/>
                  </a:lnTo>
                  <a:close/>
                  <a:moveTo>
                    <a:pt x="1141" y="222"/>
                  </a:moveTo>
                  <a:lnTo>
                    <a:pt x="1141" y="222"/>
                  </a:lnTo>
                  <a:lnTo>
                    <a:pt x="1145" y="215"/>
                  </a:lnTo>
                  <a:lnTo>
                    <a:pt x="1157" y="203"/>
                  </a:lnTo>
                  <a:lnTo>
                    <a:pt x="1160" y="203"/>
                  </a:lnTo>
                  <a:lnTo>
                    <a:pt x="1162" y="201"/>
                  </a:lnTo>
                  <a:lnTo>
                    <a:pt x="1164" y="199"/>
                  </a:lnTo>
                  <a:lnTo>
                    <a:pt x="1164" y="196"/>
                  </a:lnTo>
                  <a:lnTo>
                    <a:pt x="1152" y="196"/>
                  </a:lnTo>
                  <a:lnTo>
                    <a:pt x="1131" y="192"/>
                  </a:lnTo>
                  <a:lnTo>
                    <a:pt x="1122" y="192"/>
                  </a:lnTo>
                  <a:lnTo>
                    <a:pt x="1117" y="196"/>
                  </a:lnTo>
                  <a:lnTo>
                    <a:pt x="1108" y="210"/>
                  </a:lnTo>
                  <a:lnTo>
                    <a:pt x="1096" y="220"/>
                  </a:lnTo>
                  <a:lnTo>
                    <a:pt x="1091" y="222"/>
                  </a:lnTo>
                  <a:lnTo>
                    <a:pt x="1086" y="229"/>
                  </a:lnTo>
                  <a:lnTo>
                    <a:pt x="1063" y="244"/>
                  </a:lnTo>
                  <a:lnTo>
                    <a:pt x="1053" y="246"/>
                  </a:lnTo>
                  <a:lnTo>
                    <a:pt x="1046" y="248"/>
                  </a:lnTo>
                  <a:lnTo>
                    <a:pt x="1041" y="248"/>
                  </a:lnTo>
                  <a:lnTo>
                    <a:pt x="1037" y="246"/>
                  </a:lnTo>
                  <a:lnTo>
                    <a:pt x="1034" y="241"/>
                  </a:lnTo>
                  <a:lnTo>
                    <a:pt x="1034" y="229"/>
                  </a:lnTo>
                  <a:lnTo>
                    <a:pt x="1032" y="227"/>
                  </a:lnTo>
                  <a:lnTo>
                    <a:pt x="1032" y="227"/>
                  </a:lnTo>
                  <a:lnTo>
                    <a:pt x="1032" y="227"/>
                  </a:lnTo>
                  <a:lnTo>
                    <a:pt x="1032" y="232"/>
                  </a:lnTo>
                  <a:lnTo>
                    <a:pt x="1032" y="232"/>
                  </a:lnTo>
                  <a:lnTo>
                    <a:pt x="1032" y="234"/>
                  </a:lnTo>
                  <a:lnTo>
                    <a:pt x="1034" y="236"/>
                  </a:lnTo>
                  <a:lnTo>
                    <a:pt x="1025" y="262"/>
                  </a:lnTo>
                  <a:lnTo>
                    <a:pt x="1018" y="274"/>
                  </a:lnTo>
                  <a:lnTo>
                    <a:pt x="1001" y="286"/>
                  </a:lnTo>
                  <a:lnTo>
                    <a:pt x="996" y="289"/>
                  </a:lnTo>
                  <a:lnTo>
                    <a:pt x="992" y="293"/>
                  </a:lnTo>
                  <a:lnTo>
                    <a:pt x="984" y="293"/>
                  </a:lnTo>
                  <a:lnTo>
                    <a:pt x="982" y="291"/>
                  </a:lnTo>
                  <a:lnTo>
                    <a:pt x="980" y="286"/>
                  </a:lnTo>
                  <a:lnTo>
                    <a:pt x="977" y="286"/>
                  </a:lnTo>
                  <a:lnTo>
                    <a:pt x="975" y="286"/>
                  </a:lnTo>
                  <a:lnTo>
                    <a:pt x="963" y="289"/>
                  </a:lnTo>
                  <a:lnTo>
                    <a:pt x="956" y="286"/>
                  </a:lnTo>
                  <a:lnTo>
                    <a:pt x="951" y="286"/>
                  </a:lnTo>
                  <a:lnTo>
                    <a:pt x="949" y="286"/>
                  </a:lnTo>
                  <a:lnTo>
                    <a:pt x="942" y="279"/>
                  </a:lnTo>
                  <a:lnTo>
                    <a:pt x="937" y="279"/>
                  </a:lnTo>
                  <a:lnTo>
                    <a:pt x="930" y="279"/>
                  </a:lnTo>
                  <a:lnTo>
                    <a:pt x="925" y="279"/>
                  </a:lnTo>
                  <a:lnTo>
                    <a:pt x="923" y="281"/>
                  </a:lnTo>
                  <a:lnTo>
                    <a:pt x="918" y="286"/>
                  </a:lnTo>
                  <a:lnTo>
                    <a:pt x="895" y="298"/>
                  </a:lnTo>
                  <a:lnTo>
                    <a:pt x="890" y="298"/>
                  </a:lnTo>
                  <a:lnTo>
                    <a:pt x="878" y="300"/>
                  </a:lnTo>
                  <a:lnTo>
                    <a:pt x="876" y="303"/>
                  </a:lnTo>
                  <a:lnTo>
                    <a:pt x="864" y="319"/>
                  </a:lnTo>
                  <a:lnTo>
                    <a:pt x="857" y="331"/>
                  </a:lnTo>
                  <a:lnTo>
                    <a:pt x="847" y="341"/>
                  </a:lnTo>
                  <a:lnTo>
                    <a:pt x="809" y="362"/>
                  </a:lnTo>
                  <a:lnTo>
                    <a:pt x="795" y="369"/>
                  </a:lnTo>
                  <a:lnTo>
                    <a:pt x="783" y="364"/>
                  </a:lnTo>
                  <a:lnTo>
                    <a:pt x="769" y="376"/>
                  </a:lnTo>
                  <a:lnTo>
                    <a:pt x="753" y="386"/>
                  </a:lnTo>
                  <a:lnTo>
                    <a:pt x="734" y="388"/>
                  </a:lnTo>
                  <a:lnTo>
                    <a:pt x="693" y="390"/>
                  </a:lnTo>
                  <a:lnTo>
                    <a:pt x="684" y="395"/>
                  </a:lnTo>
                  <a:lnTo>
                    <a:pt x="679" y="395"/>
                  </a:lnTo>
                  <a:lnTo>
                    <a:pt x="672" y="397"/>
                  </a:lnTo>
                  <a:lnTo>
                    <a:pt x="665" y="395"/>
                  </a:lnTo>
                  <a:lnTo>
                    <a:pt x="649" y="390"/>
                  </a:lnTo>
                  <a:lnTo>
                    <a:pt x="646" y="395"/>
                  </a:lnTo>
                  <a:lnTo>
                    <a:pt x="625" y="402"/>
                  </a:lnTo>
                  <a:lnTo>
                    <a:pt x="620" y="407"/>
                  </a:lnTo>
                  <a:lnTo>
                    <a:pt x="615" y="412"/>
                  </a:lnTo>
                  <a:lnTo>
                    <a:pt x="613" y="416"/>
                  </a:lnTo>
                  <a:lnTo>
                    <a:pt x="599" y="421"/>
                  </a:lnTo>
                  <a:lnTo>
                    <a:pt x="587" y="430"/>
                  </a:lnTo>
                  <a:lnTo>
                    <a:pt x="580" y="435"/>
                  </a:lnTo>
                  <a:lnTo>
                    <a:pt x="559" y="435"/>
                  </a:lnTo>
                  <a:lnTo>
                    <a:pt x="552" y="435"/>
                  </a:lnTo>
                  <a:lnTo>
                    <a:pt x="552" y="435"/>
                  </a:lnTo>
                  <a:lnTo>
                    <a:pt x="552" y="435"/>
                  </a:lnTo>
                  <a:lnTo>
                    <a:pt x="552" y="433"/>
                  </a:lnTo>
                  <a:lnTo>
                    <a:pt x="547" y="430"/>
                  </a:lnTo>
                  <a:lnTo>
                    <a:pt x="533" y="430"/>
                  </a:lnTo>
                  <a:lnTo>
                    <a:pt x="521" y="426"/>
                  </a:lnTo>
                  <a:lnTo>
                    <a:pt x="509" y="419"/>
                  </a:lnTo>
                  <a:lnTo>
                    <a:pt x="497" y="416"/>
                  </a:lnTo>
                  <a:lnTo>
                    <a:pt x="495" y="414"/>
                  </a:lnTo>
                  <a:lnTo>
                    <a:pt x="492" y="409"/>
                  </a:lnTo>
                  <a:lnTo>
                    <a:pt x="490" y="404"/>
                  </a:lnTo>
                  <a:lnTo>
                    <a:pt x="490" y="397"/>
                  </a:lnTo>
                  <a:lnTo>
                    <a:pt x="481" y="393"/>
                  </a:lnTo>
                  <a:lnTo>
                    <a:pt x="440" y="402"/>
                  </a:lnTo>
                  <a:lnTo>
                    <a:pt x="433" y="390"/>
                  </a:lnTo>
                  <a:lnTo>
                    <a:pt x="433" y="388"/>
                  </a:lnTo>
                  <a:lnTo>
                    <a:pt x="431" y="374"/>
                  </a:lnTo>
                  <a:lnTo>
                    <a:pt x="429" y="371"/>
                  </a:lnTo>
                  <a:lnTo>
                    <a:pt x="414" y="364"/>
                  </a:lnTo>
                  <a:lnTo>
                    <a:pt x="412" y="364"/>
                  </a:lnTo>
                  <a:lnTo>
                    <a:pt x="412" y="359"/>
                  </a:lnTo>
                  <a:lnTo>
                    <a:pt x="412" y="357"/>
                  </a:lnTo>
                  <a:lnTo>
                    <a:pt x="410" y="357"/>
                  </a:lnTo>
                  <a:lnTo>
                    <a:pt x="407" y="357"/>
                  </a:lnTo>
                  <a:lnTo>
                    <a:pt x="402" y="362"/>
                  </a:lnTo>
                  <a:lnTo>
                    <a:pt x="398" y="364"/>
                  </a:lnTo>
                  <a:lnTo>
                    <a:pt x="393" y="367"/>
                  </a:lnTo>
                  <a:lnTo>
                    <a:pt x="391" y="369"/>
                  </a:lnTo>
                  <a:lnTo>
                    <a:pt x="384" y="367"/>
                  </a:lnTo>
                  <a:lnTo>
                    <a:pt x="384" y="376"/>
                  </a:lnTo>
                  <a:lnTo>
                    <a:pt x="376" y="381"/>
                  </a:lnTo>
                  <a:lnTo>
                    <a:pt x="367" y="383"/>
                  </a:lnTo>
                  <a:lnTo>
                    <a:pt x="360" y="383"/>
                  </a:lnTo>
                  <a:lnTo>
                    <a:pt x="348" y="381"/>
                  </a:lnTo>
                  <a:lnTo>
                    <a:pt x="343" y="381"/>
                  </a:lnTo>
                  <a:lnTo>
                    <a:pt x="341" y="381"/>
                  </a:lnTo>
                  <a:lnTo>
                    <a:pt x="336" y="386"/>
                  </a:lnTo>
                  <a:lnTo>
                    <a:pt x="336" y="388"/>
                  </a:lnTo>
                  <a:lnTo>
                    <a:pt x="339" y="393"/>
                  </a:lnTo>
                  <a:lnTo>
                    <a:pt x="329" y="404"/>
                  </a:lnTo>
                  <a:lnTo>
                    <a:pt x="329" y="409"/>
                  </a:lnTo>
                  <a:lnTo>
                    <a:pt x="334" y="412"/>
                  </a:lnTo>
                  <a:lnTo>
                    <a:pt x="334" y="416"/>
                  </a:lnTo>
                  <a:lnTo>
                    <a:pt x="336" y="421"/>
                  </a:lnTo>
                  <a:lnTo>
                    <a:pt x="336" y="423"/>
                  </a:lnTo>
                  <a:lnTo>
                    <a:pt x="336" y="426"/>
                  </a:lnTo>
                  <a:lnTo>
                    <a:pt x="334" y="428"/>
                  </a:lnTo>
                  <a:lnTo>
                    <a:pt x="324" y="440"/>
                  </a:lnTo>
                  <a:lnTo>
                    <a:pt x="298" y="456"/>
                  </a:lnTo>
                  <a:lnTo>
                    <a:pt x="284" y="461"/>
                  </a:lnTo>
                  <a:lnTo>
                    <a:pt x="272" y="456"/>
                  </a:lnTo>
                  <a:lnTo>
                    <a:pt x="272" y="452"/>
                  </a:lnTo>
                  <a:lnTo>
                    <a:pt x="268" y="449"/>
                  </a:lnTo>
                  <a:lnTo>
                    <a:pt x="258" y="447"/>
                  </a:lnTo>
                  <a:lnTo>
                    <a:pt x="253" y="445"/>
                  </a:lnTo>
                  <a:lnTo>
                    <a:pt x="244" y="428"/>
                  </a:lnTo>
                  <a:lnTo>
                    <a:pt x="232" y="412"/>
                  </a:lnTo>
                  <a:lnTo>
                    <a:pt x="230" y="404"/>
                  </a:lnTo>
                  <a:lnTo>
                    <a:pt x="225" y="404"/>
                  </a:lnTo>
                  <a:lnTo>
                    <a:pt x="223" y="404"/>
                  </a:lnTo>
                  <a:lnTo>
                    <a:pt x="220" y="400"/>
                  </a:lnTo>
                  <a:lnTo>
                    <a:pt x="216" y="409"/>
                  </a:lnTo>
                  <a:lnTo>
                    <a:pt x="220" y="419"/>
                  </a:lnTo>
                  <a:lnTo>
                    <a:pt x="220" y="428"/>
                  </a:lnTo>
                  <a:lnTo>
                    <a:pt x="216" y="435"/>
                  </a:lnTo>
                  <a:lnTo>
                    <a:pt x="211" y="435"/>
                  </a:lnTo>
                  <a:lnTo>
                    <a:pt x="206" y="435"/>
                  </a:lnTo>
                  <a:lnTo>
                    <a:pt x="201" y="435"/>
                  </a:lnTo>
                  <a:lnTo>
                    <a:pt x="199" y="440"/>
                  </a:lnTo>
                  <a:lnTo>
                    <a:pt x="199" y="447"/>
                  </a:lnTo>
                  <a:lnTo>
                    <a:pt x="194" y="452"/>
                  </a:lnTo>
                  <a:lnTo>
                    <a:pt x="187" y="461"/>
                  </a:lnTo>
                  <a:lnTo>
                    <a:pt x="175" y="459"/>
                  </a:lnTo>
                  <a:lnTo>
                    <a:pt x="168" y="468"/>
                  </a:lnTo>
                  <a:lnTo>
                    <a:pt x="161" y="478"/>
                  </a:lnTo>
                  <a:lnTo>
                    <a:pt x="152" y="485"/>
                  </a:lnTo>
                  <a:lnTo>
                    <a:pt x="154" y="487"/>
                  </a:lnTo>
                  <a:lnTo>
                    <a:pt x="156" y="494"/>
                  </a:lnTo>
                  <a:lnTo>
                    <a:pt x="154" y="501"/>
                  </a:lnTo>
                  <a:lnTo>
                    <a:pt x="154" y="513"/>
                  </a:lnTo>
                  <a:lnTo>
                    <a:pt x="149" y="530"/>
                  </a:lnTo>
                  <a:lnTo>
                    <a:pt x="147" y="530"/>
                  </a:lnTo>
                  <a:lnTo>
                    <a:pt x="147" y="532"/>
                  </a:lnTo>
                  <a:lnTo>
                    <a:pt x="149" y="535"/>
                  </a:lnTo>
                  <a:lnTo>
                    <a:pt x="149" y="537"/>
                  </a:lnTo>
                  <a:lnTo>
                    <a:pt x="154" y="542"/>
                  </a:lnTo>
                  <a:lnTo>
                    <a:pt x="154" y="544"/>
                  </a:lnTo>
                  <a:lnTo>
                    <a:pt x="154" y="549"/>
                  </a:lnTo>
                  <a:lnTo>
                    <a:pt x="154" y="556"/>
                  </a:lnTo>
                  <a:lnTo>
                    <a:pt x="154" y="556"/>
                  </a:lnTo>
                  <a:lnTo>
                    <a:pt x="152" y="568"/>
                  </a:lnTo>
                  <a:lnTo>
                    <a:pt x="154" y="570"/>
                  </a:lnTo>
                  <a:lnTo>
                    <a:pt x="152" y="570"/>
                  </a:lnTo>
                  <a:lnTo>
                    <a:pt x="147" y="575"/>
                  </a:lnTo>
                  <a:lnTo>
                    <a:pt x="147" y="572"/>
                  </a:lnTo>
                  <a:lnTo>
                    <a:pt x="142" y="577"/>
                  </a:lnTo>
                  <a:lnTo>
                    <a:pt x="142" y="582"/>
                  </a:lnTo>
                  <a:lnTo>
                    <a:pt x="145" y="587"/>
                  </a:lnTo>
                  <a:lnTo>
                    <a:pt x="149" y="591"/>
                  </a:lnTo>
                  <a:lnTo>
                    <a:pt x="154" y="596"/>
                  </a:lnTo>
                  <a:lnTo>
                    <a:pt x="156" y="601"/>
                  </a:lnTo>
                  <a:lnTo>
                    <a:pt x="156" y="606"/>
                  </a:lnTo>
                  <a:lnTo>
                    <a:pt x="159" y="613"/>
                  </a:lnTo>
                  <a:lnTo>
                    <a:pt x="164" y="620"/>
                  </a:lnTo>
                  <a:lnTo>
                    <a:pt x="168" y="627"/>
                  </a:lnTo>
                  <a:lnTo>
                    <a:pt x="175" y="634"/>
                  </a:lnTo>
                  <a:lnTo>
                    <a:pt x="182" y="636"/>
                  </a:lnTo>
                  <a:lnTo>
                    <a:pt x="194" y="634"/>
                  </a:lnTo>
                  <a:lnTo>
                    <a:pt x="199" y="634"/>
                  </a:lnTo>
                  <a:lnTo>
                    <a:pt x="206" y="641"/>
                  </a:lnTo>
                  <a:lnTo>
                    <a:pt x="223" y="662"/>
                  </a:lnTo>
                  <a:lnTo>
                    <a:pt x="232" y="667"/>
                  </a:lnTo>
                  <a:lnTo>
                    <a:pt x="244" y="667"/>
                  </a:lnTo>
                  <a:lnTo>
                    <a:pt x="272" y="658"/>
                  </a:lnTo>
                  <a:lnTo>
                    <a:pt x="298" y="653"/>
                  </a:lnTo>
                  <a:lnTo>
                    <a:pt x="324" y="650"/>
                  </a:lnTo>
                  <a:lnTo>
                    <a:pt x="336" y="653"/>
                  </a:lnTo>
                  <a:lnTo>
                    <a:pt x="346" y="662"/>
                  </a:lnTo>
                  <a:lnTo>
                    <a:pt x="348" y="665"/>
                  </a:lnTo>
                  <a:lnTo>
                    <a:pt x="350" y="672"/>
                  </a:lnTo>
                  <a:lnTo>
                    <a:pt x="353" y="677"/>
                  </a:lnTo>
                  <a:lnTo>
                    <a:pt x="358" y="679"/>
                  </a:lnTo>
                  <a:lnTo>
                    <a:pt x="360" y="677"/>
                  </a:lnTo>
                  <a:lnTo>
                    <a:pt x="365" y="674"/>
                  </a:lnTo>
                  <a:lnTo>
                    <a:pt x="407" y="672"/>
                  </a:lnTo>
                  <a:lnTo>
                    <a:pt x="407" y="674"/>
                  </a:lnTo>
                  <a:lnTo>
                    <a:pt x="412" y="679"/>
                  </a:lnTo>
                  <a:lnTo>
                    <a:pt x="414" y="679"/>
                  </a:lnTo>
                  <a:lnTo>
                    <a:pt x="419" y="681"/>
                  </a:lnTo>
                  <a:lnTo>
                    <a:pt x="421" y="681"/>
                  </a:lnTo>
                  <a:lnTo>
                    <a:pt x="426" y="686"/>
                  </a:lnTo>
                  <a:lnTo>
                    <a:pt x="433" y="691"/>
                  </a:lnTo>
                  <a:lnTo>
                    <a:pt x="436" y="691"/>
                  </a:lnTo>
                  <a:lnTo>
                    <a:pt x="445" y="705"/>
                  </a:lnTo>
                  <a:lnTo>
                    <a:pt x="450" y="707"/>
                  </a:lnTo>
                  <a:lnTo>
                    <a:pt x="455" y="707"/>
                  </a:lnTo>
                  <a:lnTo>
                    <a:pt x="457" y="710"/>
                  </a:lnTo>
                  <a:lnTo>
                    <a:pt x="464" y="714"/>
                  </a:lnTo>
                  <a:lnTo>
                    <a:pt x="481" y="721"/>
                  </a:lnTo>
                  <a:lnTo>
                    <a:pt x="499" y="731"/>
                  </a:lnTo>
                  <a:lnTo>
                    <a:pt x="509" y="736"/>
                  </a:lnTo>
                  <a:lnTo>
                    <a:pt x="523" y="738"/>
                  </a:lnTo>
                  <a:lnTo>
                    <a:pt x="537" y="738"/>
                  </a:lnTo>
                  <a:lnTo>
                    <a:pt x="549" y="740"/>
                  </a:lnTo>
                  <a:lnTo>
                    <a:pt x="561" y="745"/>
                  </a:lnTo>
                  <a:lnTo>
                    <a:pt x="592" y="769"/>
                  </a:lnTo>
                  <a:lnTo>
                    <a:pt x="604" y="774"/>
                  </a:lnTo>
                  <a:lnTo>
                    <a:pt x="618" y="778"/>
                  </a:lnTo>
                  <a:lnTo>
                    <a:pt x="632" y="778"/>
                  </a:lnTo>
                  <a:lnTo>
                    <a:pt x="644" y="781"/>
                  </a:lnTo>
                  <a:lnTo>
                    <a:pt x="667" y="792"/>
                  </a:lnTo>
                  <a:lnTo>
                    <a:pt x="682" y="792"/>
                  </a:lnTo>
                  <a:lnTo>
                    <a:pt x="686" y="790"/>
                  </a:lnTo>
                  <a:lnTo>
                    <a:pt x="691" y="785"/>
                  </a:lnTo>
                  <a:lnTo>
                    <a:pt x="693" y="785"/>
                  </a:lnTo>
                  <a:lnTo>
                    <a:pt x="731" y="776"/>
                  </a:lnTo>
                  <a:lnTo>
                    <a:pt x="743" y="776"/>
                  </a:lnTo>
                  <a:lnTo>
                    <a:pt x="774" y="783"/>
                  </a:lnTo>
                  <a:lnTo>
                    <a:pt x="798" y="795"/>
                  </a:lnTo>
                  <a:lnTo>
                    <a:pt x="833" y="818"/>
                  </a:lnTo>
                  <a:lnTo>
                    <a:pt x="843" y="828"/>
                  </a:lnTo>
                  <a:lnTo>
                    <a:pt x="878" y="882"/>
                  </a:lnTo>
                  <a:lnTo>
                    <a:pt x="883" y="887"/>
                  </a:lnTo>
                  <a:lnTo>
                    <a:pt x="911" y="887"/>
                  </a:lnTo>
                  <a:lnTo>
                    <a:pt x="916" y="885"/>
                  </a:lnTo>
                  <a:lnTo>
                    <a:pt x="923" y="889"/>
                  </a:lnTo>
                  <a:lnTo>
                    <a:pt x="942" y="892"/>
                  </a:lnTo>
                  <a:lnTo>
                    <a:pt x="947" y="897"/>
                  </a:lnTo>
                  <a:lnTo>
                    <a:pt x="954" y="904"/>
                  </a:lnTo>
                  <a:lnTo>
                    <a:pt x="973" y="901"/>
                  </a:lnTo>
                  <a:lnTo>
                    <a:pt x="980" y="906"/>
                  </a:lnTo>
                  <a:lnTo>
                    <a:pt x="984" y="904"/>
                  </a:lnTo>
                  <a:lnTo>
                    <a:pt x="984" y="904"/>
                  </a:lnTo>
                  <a:lnTo>
                    <a:pt x="987" y="908"/>
                  </a:lnTo>
                  <a:lnTo>
                    <a:pt x="1006" y="892"/>
                  </a:lnTo>
                  <a:lnTo>
                    <a:pt x="1018" y="889"/>
                  </a:lnTo>
                  <a:lnTo>
                    <a:pt x="1032" y="892"/>
                  </a:lnTo>
                  <a:lnTo>
                    <a:pt x="1046" y="897"/>
                  </a:lnTo>
                  <a:lnTo>
                    <a:pt x="1053" y="899"/>
                  </a:lnTo>
                  <a:lnTo>
                    <a:pt x="1058" y="897"/>
                  </a:lnTo>
                  <a:lnTo>
                    <a:pt x="1058" y="894"/>
                  </a:lnTo>
                  <a:lnTo>
                    <a:pt x="1060" y="892"/>
                  </a:lnTo>
                  <a:lnTo>
                    <a:pt x="1065" y="892"/>
                  </a:lnTo>
                  <a:lnTo>
                    <a:pt x="1070" y="894"/>
                  </a:lnTo>
                  <a:lnTo>
                    <a:pt x="1074" y="897"/>
                  </a:lnTo>
                  <a:lnTo>
                    <a:pt x="1079" y="901"/>
                  </a:lnTo>
                  <a:lnTo>
                    <a:pt x="1086" y="906"/>
                  </a:lnTo>
                  <a:lnTo>
                    <a:pt x="1093" y="906"/>
                  </a:lnTo>
                  <a:lnTo>
                    <a:pt x="1100" y="904"/>
                  </a:lnTo>
                  <a:lnTo>
                    <a:pt x="1105" y="897"/>
                  </a:lnTo>
                  <a:lnTo>
                    <a:pt x="1105" y="889"/>
                  </a:lnTo>
                  <a:lnTo>
                    <a:pt x="1096" y="866"/>
                  </a:lnTo>
                  <a:lnTo>
                    <a:pt x="1086" y="854"/>
                  </a:lnTo>
                  <a:lnTo>
                    <a:pt x="1084" y="847"/>
                  </a:lnTo>
                  <a:lnTo>
                    <a:pt x="1086" y="842"/>
                  </a:lnTo>
                  <a:lnTo>
                    <a:pt x="1086" y="837"/>
                  </a:lnTo>
                  <a:lnTo>
                    <a:pt x="1096" y="790"/>
                  </a:lnTo>
                  <a:lnTo>
                    <a:pt x="1100" y="781"/>
                  </a:lnTo>
                  <a:lnTo>
                    <a:pt x="1108" y="776"/>
                  </a:lnTo>
                  <a:lnTo>
                    <a:pt x="1112" y="774"/>
                  </a:lnTo>
                  <a:lnTo>
                    <a:pt x="1117" y="769"/>
                  </a:lnTo>
                  <a:lnTo>
                    <a:pt x="1122" y="764"/>
                  </a:lnTo>
                  <a:lnTo>
                    <a:pt x="1129" y="764"/>
                  </a:lnTo>
                  <a:lnTo>
                    <a:pt x="1129" y="759"/>
                  </a:lnTo>
                  <a:lnTo>
                    <a:pt x="1126" y="757"/>
                  </a:lnTo>
                  <a:lnTo>
                    <a:pt x="1126" y="757"/>
                  </a:lnTo>
                  <a:lnTo>
                    <a:pt x="1131" y="755"/>
                  </a:lnTo>
                  <a:lnTo>
                    <a:pt x="1126" y="752"/>
                  </a:lnTo>
                  <a:lnTo>
                    <a:pt x="1138" y="743"/>
                  </a:lnTo>
                  <a:lnTo>
                    <a:pt x="1141" y="743"/>
                  </a:lnTo>
                  <a:lnTo>
                    <a:pt x="1143" y="743"/>
                  </a:lnTo>
                  <a:lnTo>
                    <a:pt x="1145" y="745"/>
                  </a:lnTo>
                  <a:lnTo>
                    <a:pt x="1148" y="743"/>
                  </a:lnTo>
                  <a:lnTo>
                    <a:pt x="1145" y="736"/>
                  </a:lnTo>
                  <a:lnTo>
                    <a:pt x="1143" y="731"/>
                  </a:lnTo>
                  <a:lnTo>
                    <a:pt x="1138" y="731"/>
                  </a:lnTo>
                  <a:lnTo>
                    <a:pt x="1134" y="733"/>
                  </a:lnTo>
                  <a:lnTo>
                    <a:pt x="1129" y="731"/>
                  </a:lnTo>
                  <a:lnTo>
                    <a:pt x="1129" y="726"/>
                  </a:lnTo>
                  <a:lnTo>
                    <a:pt x="1129" y="721"/>
                  </a:lnTo>
                  <a:lnTo>
                    <a:pt x="1134" y="724"/>
                  </a:lnTo>
                  <a:lnTo>
                    <a:pt x="1136" y="714"/>
                  </a:lnTo>
                  <a:lnTo>
                    <a:pt x="1131" y="707"/>
                  </a:lnTo>
                  <a:lnTo>
                    <a:pt x="1126" y="705"/>
                  </a:lnTo>
                  <a:lnTo>
                    <a:pt x="1119" y="707"/>
                  </a:lnTo>
                  <a:lnTo>
                    <a:pt x="1112" y="705"/>
                  </a:lnTo>
                  <a:lnTo>
                    <a:pt x="1108" y="698"/>
                  </a:lnTo>
                  <a:lnTo>
                    <a:pt x="1105" y="693"/>
                  </a:lnTo>
                  <a:lnTo>
                    <a:pt x="1110" y="691"/>
                  </a:lnTo>
                  <a:lnTo>
                    <a:pt x="1110" y="688"/>
                  </a:lnTo>
                  <a:lnTo>
                    <a:pt x="1105" y="686"/>
                  </a:lnTo>
                  <a:lnTo>
                    <a:pt x="1100" y="691"/>
                  </a:lnTo>
                  <a:lnTo>
                    <a:pt x="1091" y="684"/>
                  </a:lnTo>
                  <a:lnTo>
                    <a:pt x="1086" y="672"/>
                  </a:lnTo>
                  <a:lnTo>
                    <a:pt x="1089" y="662"/>
                  </a:lnTo>
                  <a:lnTo>
                    <a:pt x="1086" y="658"/>
                  </a:lnTo>
                  <a:lnTo>
                    <a:pt x="1091" y="653"/>
                  </a:lnTo>
                  <a:lnTo>
                    <a:pt x="1093" y="653"/>
                  </a:lnTo>
                  <a:lnTo>
                    <a:pt x="1096" y="655"/>
                  </a:lnTo>
                  <a:lnTo>
                    <a:pt x="1096" y="662"/>
                  </a:lnTo>
                  <a:lnTo>
                    <a:pt x="1098" y="658"/>
                  </a:lnTo>
                  <a:lnTo>
                    <a:pt x="1100" y="653"/>
                  </a:lnTo>
                  <a:lnTo>
                    <a:pt x="1103" y="650"/>
                  </a:lnTo>
                  <a:lnTo>
                    <a:pt x="1110" y="655"/>
                  </a:lnTo>
                  <a:lnTo>
                    <a:pt x="1105" y="646"/>
                  </a:lnTo>
                  <a:lnTo>
                    <a:pt x="1098" y="639"/>
                  </a:lnTo>
                  <a:lnTo>
                    <a:pt x="1091" y="636"/>
                  </a:lnTo>
                  <a:lnTo>
                    <a:pt x="1079" y="636"/>
                  </a:lnTo>
                  <a:lnTo>
                    <a:pt x="1053" y="627"/>
                  </a:lnTo>
                  <a:lnTo>
                    <a:pt x="1051" y="624"/>
                  </a:lnTo>
                  <a:lnTo>
                    <a:pt x="1048" y="620"/>
                  </a:lnTo>
                  <a:lnTo>
                    <a:pt x="1046" y="613"/>
                  </a:lnTo>
                  <a:lnTo>
                    <a:pt x="1039" y="572"/>
                  </a:lnTo>
                  <a:lnTo>
                    <a:pt x="1037" y="563"/>
                  </a:lnTo>
                  <a:lnTo>
                    <a:pt x="1039" y="556"/>
                  </a:lnTo>
                  <a:lnTo>
                    <a:pt x="1041" y="544"/>
                  </a:lnTo>
                  <a:lnTo>
                    <a:pt x="1055" y="523"/>
                  </a:lnTo>
                  <a:lnTo>
                    <a:pt x="1058" y="506"/>
                  </a:lnTo>
                  <a:lnTo>
                    <a:pt x="1058" y="497"/>
                  </a:lnTo>
                  <a:lnTo>
                    <a:pt x="1060" y="483"/>
                  </a:lnTo>
                  <a:lnTo>
                    <a:pt x="1058" y="475"/>
                  </a:lnTo>
                  <a:lnTo>
                    <a:pt x="1060" y="471"/>
                  </a:lnTo>
                  <a:lnTo>
                    <a:pt x="1063" y="466"/>
                  </a:lnTo>
                  <a:lnTo>
                    <a:pt x="1063" y="461"/>
                  </a:lnTo>
                  <a:lnTo>
                    <a:pt x="1063" y="456"/>
                  </a:lnTo>
                  <a:lnTo>
                    <a:pt x="1058" y="449"/>
                  </a:lnTo>
                  <a:lnTo>
                    <a:pt x="1055" y="445"/>
                  </a:lnTo>
                  <a:lnTo>
                    <a:pt x="1058" y="438"/>
                  </a:lnTo>
                  <a:lnTo>
                    <a:pt x="1065" y="421"/>
                  </a:lnTo>
                  <a:lnTo>
                    <a:pt x="1072" y="414"/>
                  </a:lnTo>
                  <a:lnTo>
                    <a:pt x="1077" y="404"/>
                  </a:lnTo>
                  <a:lnTo>
                    <a:pt x="1079" y="390"/>
                  </a:lnTo>
                  <a:lnTo>
                    <a:pt x="1100" y="338"/>
                  </a:lnTo>
                  <a:lnTo>
                    <a:pt x="1129" y="284"/>
                  </a:lnTo>
                  <a:lnTo>
                    <a:pt x="1134" y="262"/>
                  </a:lnTo>
                  <a:lnTo>
                    <a:pt x="1145" y="232"/>
                  </a:lnTo>
                  <a:lnTo>
                    <a:pt x="1141" y="234"/>
                  </a:lnTo>
                  <a:lnTo>
                    <a:pt x="1141" y="227"/>
                  </a:lnTo>
                  <a:lnTo>
                    <a:pt x="1141" y="222"/>
                  </a:lnTo>
                  <a:close/>
                  <a:moveTo>
                    <a:pt x="111" y="532"/>
                  </a:moveTo>
                  <a:lnTo>
                    <a:pt x="111" y="532"/>
                  </a:lnTo>
                  <a:lnTo>
                    <a:pt x="116" y="532"/>
                  </a:lnTo>
                  <a:lnTo>
                    <a:pt x="111" y="537"/>
                  </a:lnTo>
                  <a:lnTo>
                    <a:pt x="107" y="537"/>
                  </a:lnTo>
                  <a:lnTo>
                    <a:pt x="102" y="537"/>
                  </a:lnTo>
                  <a:lnTo>
                    <a:pt x="97" y="535"/>
                  </a:lnTo>
                  <a:lnTo>
                    <a:pt x="93" y="537"/>
                  </a:lnTo>
                  <a:lnTo>
                    <a:pt x="90" y="537"/>
                  </a:lnTo>
                  <a:lnTo>
                    <a:pt x="85" y="535"/>
                  </a:lnTo>
                  <a:lnTo>
                    <a:pt x="83" y="530"/>
                  </a:lnTo>
                  <a:lnTo>
                    <a:pt x="88" y="530"/>
                  </a:lnTo>
                  <a:lnTo>
                    <a:pt x="90" y="527"/>
                  </a:lnTo>
                  <a:lnTo>
                    <a:pt x="93" y="525"/>
                  </a:lnTo>
                  <a:lnTo>
                    <a:pt x="97" y="525"/>
                  </a:lnTo>
                  <a:lnTo>
                    <a:pt x="100" y="527"/>
                  </a:lnTo>
                  <a:lnTo>
                    <a:pt x="104" y="530"/>
                  </a:lnTo>
                  <a:lnTo>
                    <a:pt x="111" y="53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23"/>
            <p:cNvSpPr>
              <a:spLocks/>
            </p:cNvSpPr>
            <p:nvPr/>
          </p:nvSpPr>
          <p:spPr bwMode="auto">
            <a:xfrm>
              <a:off x="3010561" y="1955377"/>
              <a:ext cx="567774" cy="533205"/>
            </a:xfrm>
            <a:custGeom>
              <a:avLst/>
              <a:gdLst>
                <a:gd name="T0" fmla="*/ 263 w 542"/>
                <a:gd name="T1" fmla="*/ 80 h 509"/>
                <a:gd name="T2" fmla="*/ 404 w 542"/>
                <a:gd name="T3" fmla="*/ 196 h 509"/>
                <a:gd name="T4" fmla="*/ 520 w 542"/>
                <a:gd name="T5" fmla="*/ 267 h 509"/>
                <a:gd name="T6" fmla="*/ 542 w 542"/>
                <a:gd name="T7" fmla="*/ 305 h 509"/>
                <a:gd name="T8" fmla="*/ 539 w 542"/>
                <a:gd name="T9" fmla="*/ 324 h 509"/>
                <a:gd name="T10" fmla="*/ 513 w 542"/>
                <a:gd name="T11" fmla="*/ 364 h 509"/>
                <a:gd name="T12" fmla="*/ 499 w 542"/>
                <a:gd name="T13" fmla="*/ 402 h 509"/>
                <a:gd name="T14" fmla="*/ 473 w 542"/>
                <a:gd name="T15" fmla="*/ 445 h 509"/>
                <a:gd name="T16" fmla="*/ 466 w 542"/>
                <a:gd name="T17" fmla="*/ 440 h 509"/>
                <a:gd name="T18" fmla="*/ 457 w 542"/>
                <a:gd name="T19" fmla="*/ 428 h 509"/>
                <a:gd name="T20" fmla="*/ 452 w 542"/>
                <a:gd name="T21" fmla="*/ 416 h 509"/>
                <a:gd name="T22" fmla="*/ 430 w 542"/>
                <a:gd name="T23" fmla="*/ 412 h 509"/>
                <a:gd name="T24" fmla="*/ 419 w 542"/>
                <a:gd name="T25" fmla="*/ 404 h 509"/>
                <a:gd name="T26" fmla="*/ 404 w 542"/>
                <a:gd name="T27" fmla="*/ 400 h 509"/>
                <a:gd name="T28" fmla="*/ 386 w 542"/>
                <a:gd name="T29" fmla="*/ 423 h 509"/>
                <a:gd name="T30" fmla="*/ 367 w 542"/>
                <a:gd name="T31" fmla="*/ 442 h 509"/>
                <a:gd name="T32" fmla="*/ 378 w 542"/>
                <a:gd name="T33" fmla="*/ 457 h 509"/>
                <a:gd name="T34" fmla="*/ 383 w 542"/>
                <a:gd name="T35" fmla="*/ 464 h 509"/>
                <a:gd name="T36" fmla="*/ 357 w 542"/>
                <a:gd name="T37" fmla="*/ 485 h 509"/>
                <a:gd name="T38" fmla="*/ 336 w 542"/>
                <a:gd name="T39" fmla="*/ 501 h 509"/>
                <a:gd name="T40" fmla="*/ 291 w 542"/>
                <a:gd name="T41" fmla="*/ 494 h 509"/>
                <a:gd name="T42" fmla="*/ 263 w 542"/>
                <a:gd name="T43" fmla="*/ 490 h 509"/>
                <a:gd name="T44" fmla="*/ 248 w 542"/>
                <a:gd name="T45" fmla="*/ 490 h 509"/>
                <a:gd name="T46" fmla="*/ 218 w 542"/>
                <a:gd name="T47" fmla="*/ 473 h 509"/>
                <a:gd name="T48" fmla="*/ 196 w 542"/>
                <a:gd name="T49" fmla="*/ 494 h 509"/>
                <a:gd name="T50" fmla="*/ 177 w 542"/>
                <a:gd name="T51" fmla="*/ 494 h 509"/>
                <a:gd name="T52" fmla="*/ 137 w 542"/>
                <a:gd name="T53" fmla="*/ 478 h 509"/>
                <a:gd name="T54" fmla="*/ 123 w 542"/>
                <a:gd name="T55" fmla="*/ 478 h 509"/>
                <a:gd name="T56" fmla="*/ 123 w 542"/>
                <a:gd name="T57" fmla="*/ 454 h 509"/>
                <a:gd name="T58" fmla="*/ 113 w 542"/>
                <a:gd name="T59" fmla="*/ 442 h 509"/>
                <a:gd name="T60" fmla="*/ 31 w 542"/>
                <a:gd name="T61" fmla="*/ 412 h 509"/>
                <a:gd name="T62" fmla="*/ 9 w 542"/>
                <a:gd name="T63" fmla="*/ 412 h 509"/>
                <a:gd name="T64" fmla="*/ 0 w 542"/>
                <a:gd name="T65" fmla="*/ 381 h 509"/>
                <a:gd name="T66" fmla="*/ 19 w 542"/>
                <a:gd name="T67" fmla="*/ 350 h 509"/>
                <a:gd name="T68" fmla="*/ 59 w 542"/>
                <a:gd name="T69" fmla="*/ 360 h 509"/>
                <a:gd name="T70" fmla="*/ 76 w 542"/>
                <a:gd name="T71" fmla="*/ 355 h 509"/>
                <a:gd name="T72" fmla="*/ 87 w 542"/>
                <a:gd name="T73" fmla="*/ 352 h 509"/>
                <a:gd name="T74" fmla="*/ 85 w 542"/>
                <a:gd name="T75" fmla="*/ 341 h 509"/>
                <a:gd name="T76" fmla="*/ 99 w 542"/>
                <a:gd name="T77" fmla="*/ 329 h 509"/>
                <a:gd name="T78" fmla="*/ 85 w 542"/>
                <a:gd name="T79" fmla="*/ 324 h 509"/>
                <a:gd name="T80" fmla="*/ 76 w 542"/>
                <a:gd name="T81" fmla="*/ 317 h 509"/>
                <a:gd name="T82" fmla="*/ 64 w 542"/>
                <a:gd name="T83" fmla="*/ 305 h 509"/>
                <a:gd name="T84" fmla="*/ 47 w 542"/>
                <a:gd name="T85" fmla="*/ 284 h 509"/>
                <a:gd name="T86" fmla="*/ 28 w 542"/>
                <a:gd name="T87" fmla="*/ 274 h 509"/>
                <a:gd name="T88" fmla="*/ 31 w 542"/>
                <a:gd name="T89" fmla="*/ 248 h 509"/>
                <a:gd name="T90" fmla="*/ 16 w 542"/>
                <a:gd name="T91" fmla="*/ 241 h 509"/>
                <a:gd name="T92" fmla="*/ 19 w 542"/>
                <a:gd name="T93" fmla="*/ 222 h 509"/>
                <a:gd name="T94" fmla="*/ 21 w 542"/>
                <a:gd name="T95" fmla="*/ 208 h 509"/>
                <a:gd name="T96" fmla="*/ 12 w 542"/>
                <a:gd name="T97" fmla="*/ 199 h 509"/>
                <a:gd name="T98" fmla="*/ 12 w 542"/>
                <a:gd name="T99" fmla="*/ 187 h 509"/>
                <a:gd name="T100" fmla="*/ 21 w 542"/>
                <a:gd name="T101" fmla="*/ 170 h 509"/>
                <a:gd name="T102" fmla="*/ 45 w 542"/>
                <a:gd name="T103" fmla="*/ 170 h 509"/>
                <a:gd name="T104" fmla="*/ 68 w 542"/>
                <a:gd name="T105" fmla="*/ 168 h 509"/>
                <a:gd name="T106" fmla="*/ 76 w 542"/>
                <a:gd name="T107" fmla="*/ 135 h 509"/>
                <a:gd name="T108" fmla="*/ 64 w 542"/>
                <a:gd name="T109" fmla="*/ 130 h 509"/>
                <a:gd name="T110" fmla="*/ 87 w 542"/>
                <a:gd name="T111" fmla="*/ 109 h 509"/>
                <a:gd name="T112" fmla="*/ 102 w 542"/>
                <a:gd name="T113" fmla="*/ 92 h 509"/>
                <a:gd name="T114" fmla="*/ 104 w 542"/>
                <a:gd name="T115" fmla="*/ 78 h 509"/>
                <a:gd name="T116" fmla="*/ 116 w 542"/>
                <a:gd name="T117" fmla="*/ 57 h 509"/>
                <a:gd name="T118" fmla="*/ 128 w 542"/>
                <a:gd name="T119" fmla="*/ 59 h 509"/>
                <a:gd name="T120" fmla="*/ 154 w 542"/>
                <a:gd name="T121" fmla="*/ 50 h 509"/>
                <a:gd name="T122" fmla="*/ 161 w 542"/>
                <a:gd name="T123" fmla="*/ 35 h 509"/>
                <a:gd name="T124" fmla="*/ 177 w 542"/>
                <a:gd name="T125" fmla="*/ 2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 h="509">
                  <a:moveTo>
                    <a:pt x="215" y="2"/>
                  </a:moveTo>
                  <a:lnTo>
                    <a:pt x="215" y="2"/>
                  </a:lnTo>
                  <a:lnTo>
                    <a:pt x="220" y="0"/>
                  </a:lnTo>
                  <a:lnTo>
                    <a:pt x="220" y="0"/>
                  </a:lnTo>
                  <a:lnTo>
                    <a:pt x="239" y="40"/>
                  </a:lnTo>
                  <a:lnTo>
                    <a:pt x="255" y="69"/>
                  </a:lnTo>
                  <a:lnTo>
                    <a:pt x="263" y="80"/>
                  </a:lnTo>
                  <a:lnTo>
                    <a:pt x="286" y="109"/>
                  </a:lnTo>
                  <a:lnTo>
                    <a:pt x="291" y="113"/>
                  </a:lnTo>
                  <a:lnTo>
                    <a:pt x="293" y="118"/>
                  </a:lnTo>
                  <a:lnTo>
                    <a:pt x="345" y="166"/>
                  </a:lnTo>
                  <a:lnTo>
                    <a:pt x="369" y="177"/>
                  </a:lnTo>
                  <a:lnTo>
                    <a:pt x="393" y="189"/>
                  </a:lnTo>
                  <a:lnTo>
                    <a:pt x="404" y="196"/>
                  </a:lnTo>
                  <a:lnTo>
                    <a:pt x="421" y="215"/>
                  </a:lnTo>
                  <a:lnTo>
                    <a:pt x="468" y="248"/>
                  </a:lnTo>
                  <a:lnTo>
                    <a:pt x="480" y="253"/>
                  </a:lnTo>
                  <a:lnTo>
                    <a:pt x="499" y="258"/>
                  </a:lnTo>
                  <a:lnTo>
                    <a:pt x="511" y="258"/>
                  </a:lnTo>
                  <a:lnTo>
                    <a:pt x="516" y="260"/>
                  </a:lnTo>
                  <a:lnTo>
                    <a:pt x="520" y="267"/>
                  </a:lnTo>
                  <a:lnTo>
                    <a:pt x="525" y="284"/>
                  </a:lnTo>
                  <a:lnTo>
                    <a:pt x="527" y="291"/>
                  </a:lnTo>
                  <a:lnTo>
                    <a:pt x="532" y="298"/>
                  </a:lnTo>
                  <a:lnTo>
                    <a:pt x="539" y="298"/>
                  </a:lnTo>
                  <a:lnTo>
                    <a:pt x="539" y="298"/>
                  </a:lnTo>
                  <a:lnTo>
                    <a:pt x="539" y="300"/>
                  </a:lnTo>
                  <a:lnTo>
                    <a:pt x="542" y="305"/>
                  </a:lnTo>
                  <a:lnTo>
                    <a:pt x="542" y="305"/>
                  </a:lnTo>
                  <a:lnTo>
                    <a:pt x="542" y="307"/>
                  </a:lnTo>
                  <a:lnTo>
                    <a:pt x="539" y="310"/>
                  </a:lnTo>
                  <a:lnTo>
                    <a:pt x="539" y="315"/>
                  </a:lnTo>
                  <a:lnTo>
                    <a:pt x="539" y="317"/>
                  </a:lnTo>
                  <a:lnTo>
                    <a:pt x="539" y="319"/>
                  </a:lnTo>
                  <a:lnTo>
                    <a:pt x="539" y="324"/>
                  </a:lnTo>
                  <a:lnTo>
                    <a:pt x="539" y="324"/>
                  </a:lnTo>
                  <a:lnTo>
                    <a:pt x="539" y="326"/>
                  </a:lnTo>
                  <a:lnTo>
                    <a:pt x="520" y="355"/>
                  </a:lnTo>
                  <a:lnTo>
                    <a:pt x="518" y="357"/>
                  </a:lnTo>
                  <a:lnTo>
                    <a:pt x="516" y="360"/>
                  </a:lnTo>
                  <a:lnTo>
                    <a:pt x="513" y="360"/>
                  </a:lnTo>
                  <a:lnTo>
                    <a:pt x="513" y="364"/>
                  </a:lnTo>
                  <a:lnTo>
                    <a:pt x="516" y="364"/>
                  </a:lnTo>
                  <a:lnTo>
                    <a:pt x="516" y="369"/>
                  </a:lnTo>
                  <a:lnTo>
                    <a:pt x="516" y="369"/>
                  </a:lnTo>
                  <a:lnTo>
                    <a:pt x="516" y="374"/>
                  </a:lnTo>
                  <a:lnTo>
                    <a:pt x="513" y="378"/>
                  </a:lnTo>
                  <a:lnTo>
                    <a:pt x="506" y="388"/>
                  </a:lnTo>
                  <a:lnTo>
                    <a:pt x="499" y="402"/>
                  </a:lnTo>
                  <a:lnTo>
                    <a:pt x="494" y="414"/>
                  </a:lnTo>
                  <a:lnTo>
                    <a:pt x="490" y="426"/>
                  </a:lnTo>
                  <a:lnTo>
                    <a:pt x="487" y="428"/>
                  </a:lnTo>
                  <a:lnTo>
                    <a:pt x="487" y="431"/>
                  </a:lnTo>
                  <a:lnTo>
                    <a:pt x="485" y="433"/>
                  </a:lnTo>
                  <a:lnTo>
                    <a:pt x="485" y="435"/>
                  </a:lnTo>
                  <a:lnTo>
                    <a:pt x="473" y="445"/>
                  </a:lnTo>
                  <a:lnTo>
                    <a:pt x="468" y="447"/>
                  </a:lnTo>
                  <a:lnTo>
                    <a:pt x="466" y="447"/>
                  </a:lnTo>
                  <a:lnTo>
                    <a:pt x="466" y="447"/>
                  </a:lnTo>
                  <a:lnTo>
                    <a:pt x="466" y="447"/>
                  </a:lnTo>
                  <a:lnTo>
                    <a:pt x="466" y="445"/>
                  </a:lnTo>
                  <a:lnTo>
                    <a:pt x="466" y="442"/>
                  </a:lnTo>
                  <a:lnTo>
                    <a:pt x="466" y="440"/>
                  </a:lnTo>
                  <a:lnTo>
                    <a:pt x="466" y="438"/>
                  </a:lnTo>
                  <a:lnTo>
                    <a:pt x="464" y="438"/>
                  </a:lnTo>
                  <a:lnTo>
                    <a:pt x="464" y="435"/>
                  </a:lnTo>
                  <a:lnTo>
                    <a:pt x="461" y="433"/>
                  </a:lnTo>
                  <a:lnTo>
                    <a:pt x="459" y="431"/>
                  </a:lnTo>
                  <a:lnTo>
                    <a:pt x="459" y="431"/>
                  </a:lnTo>
                  <a:lnTo>
                    <a:pt x="457" y="428"/>
                  </a:lnTo>
                  <a:lnTo>
                    <a:pt x="457" y="426"/>
                  </a:lnTo>
                  <a:lnTo>
                    <a:pt x="457" y="421"/>
                  </a:lnTo>
                  <a:lnTo>
                    <a:pt x="457" y="421"/>
                  </a:lnTo>
                  <a:lnTo>
                    <a:pt x="457" y="419"/>
                  </a:lnTo>
                  <a:lnTo>
                    <a:pt x="454" y="419"/>
                  </a:lnTo>
                  <a:lnTo>
                    <a:pt x="454" y="416"/>
                  </a:lnTo>
                  <a:lnTo>
                    <a:pt x="452" y="416"/>
                  </a:lnTo>
                  <a:lnTo>
                    <a:pt x="440" y="409"/>
                  </a:lnTo>
                  <a:lnTo>
                    <a:pt x="438" y="409"/>
                  </a:lnTo>
                  <a:lnTo>
                    <a:pt x="438" y="407"/>
                  </a:lnTo>
                  <a:lnTo>
                    <a:pt x="435" y="407"/>
                  </a:lnTo>
                  <a:lnTo>
                    <a:pt x="435" y="407"/>
                  </a:lnTo>
                  <a:lnTo>
                    <a:pt x="433" y="409"/>
                  </a:lnTo>
                  <a:lnTo>
                    <a:pt x="430" y="412"/>
                  </a:lnTo>
                  <a:lnTo>
                    <a:pt x="430" y="414"/>
                  </a:lnTo>
                  <a:lnTo>
                    <a:pt x="428" y="414"/>
                  </a:lnTo>
                  <a:lnTo>
                    <a:pt x="426" y="412"/>
                  </a:lnTo>
                  <a:lnTo>
                    <a:pt x="423" y="412"/>
                  </a:lnTo>
                  <a:lnTo>
                    <a:pt x="421" y="409"/>
                  </a:lnTo>
                  <a:lnTo>
                    <a:pt x="421" y="409"/>
                  </a:lnTo>
                  <a:lnTo>
                    <a:pt x="419" y="404"/>
                  </a:lnTo>
                  <a:lnTo>
                    <a:pt x="416" y="404"/>
                  </a:lnTo>
                  <a:lnTo>
                    <a:pt x="416" y="404"/>
                  </a:lnTo>
                  <a:lnTo>
                    <a:pt x="414" y="402"/>
                  </a:lnTo>
                  <a:lnTo>
                    <a:pt x="409" y="402"/>
                  </a:lnTo>
                  <a:lnTo>
                    <a:pt x="407" y="400"/>
                  </a:lnTo>
                  <a:lnTo>
                    <a:pt x="407" y="400"/>
                  </a:lnTo>
                  <a:lnTo>
                    <a:pt x="404" y="400"/>
                  </a:lnTo>
                  <a:lnTo>
                    <a:pt x="404" y="397"/>
                  </a:lnTo>
                  <a:lnTo>
                    <a:pt x="402" y="400"/>
                  </a:lnTo>
                  <a:lnTo>
                    <a:pt x="402" y="400"/>
                  </a:lnTo>
                  <a:lnTo>
                    <a:pt x="390" y="414"/>
                  </a:lnTo>
                  <a:lnTo>
                    <a:pt x="388" y="421"/>
                  </a:lnTo>
                  <a:lnTo>
                    <a:pt x="388" y="423"/>
                  </a:lnTo>
                  <a:lnTo>
                    <a:pt x="386" y="423"/>
                  </a:lnTo>
                  <a:lnTo>
                    <a:pt x="381" y="431"/>
                  </a:lnTo>
                  <a:lnTo>
                    <a:pt x="378" y="431"/>
                  </a:lnTo>
                  <a:lnTo>
                    <a:pt x="371" y="433"/>
                  </a:lnTo>
                  <a:lnTo>
                    <a:pt x="369" y="433"/>
                  </a:lnTo>
                  <a:lnTo>
                    <a:pt x="369" y="435"/>
                  </a:lnTo>
                  <a:lnTo>
                    <a:pt x="367" y="440"/>
                  </a:lnTo>
                  <a:lnTo>
                    <a:pt x="367" y="442"/>
                  </a:lnTo>
                  <a:lnTo>
                    <a:pt x="369" y="445"/>
                  </a:lnTo>
                  <a:lnTo>
                    <a:pt x="371" y="447"/>
                  </a:lnTo>
                  <a:lnTo>
                    <a:pt x="371" y="447"/>
                  </a:lnTo>
                  <a:lnTo>
                    <a:pt x="374" y="449"/>
                  </a:lnTo>
                  <a:lnTo>
                    <a:pt x="376" y="454"/>
                  </a:lnTo>
                  <a:lnTo>
                    <a:pt x="376" y="454"/>
                  </a:lnTo>
                  <a:lnTo>
                    <a:pt x="378" y="457"/>
                  </a:lnTo>
                  <a:lnTo>
                    <a:pt x="378" y="457"/>
                  </a:lnTo>
                  <a:lnTo>
                    <a:pt x="383" y="459"/>
                  </a:lnTo>
                  <a:lnTo>
                    <a:pt x="383" y="459"/>
                  </a:lnTo>
                  <a:lnTo>
                    <a:pt x="386" y="461"/>
                  </a:lnTo>
                  <a:lnTo>
                    <a:pt x="386" y="461"/>
                  </a:lnTo>
                  <a:lnTo>
                    <a:pt x="386" y="461"/>
                  </a:lnTo>
                  <a:lnTo>
                    <a:pt x="383" y="464"/>
                  </a:lnTo>
                  <a:lnTo>
                    <a:pt x="381" y="466"/>
                  </a:lnTo>
                  <a:lnTo>
                    <a:pt x="376" y="468"/>
                  </a:lnTo>
                  <a:lnTo>
                    <a:pt x="371" y="473"/>
                  </a:lnTo>
                  <a:lnTo>
                    <a:pt x="364" y="478"/>
                  </a:lnTo>
                  <a:lnTo>
                    <a:pt x="362" y="485"/>
                  </a:lnTo>
                  <a:lnTo>
                    <a:pt x="360" y="485"/>
                  </a:lnTo>
                  <a:lnTo>
                    <a:pt x="357" y="485"/>
                  </a:lnTo>
                  <a:lnTo>
                    <a:pt x="352" y="483"/>
                  </a:lnTo>
                  <a:lnTo>
                    <a:pt x="350" y="483"/>
                  </a:lnTo>
                  <a:lnTo>
                    <a:pt x="350" y="485"/>
                  </a:lnTo>
                  <a:lnTo>
                    <a:pt x="348" y="487"/>
                  </a:lnTo>
                  <a:lnTo>
                    <a:pt x="343" y="497"/>
                  </a:lnTo>
                  <a:lnTo>
                    <a:pt x="341" y="499"/>
                  </a:lnTo>
                  <a:lnTo>
                    <a:pt x="336" y="501"/>
                  </a:lnTo>
                  <a:lnTo>
                    <a:pt x="336" y="504"/>
                  </a:lnTo>
                  <a:lnTo>
                    <a:pt x="333" y="506"/>
                  </a:lnTo>
                  <a:lnTo>
                    <a:pt x="331" y="506"/>
                  </a:lnTo>
                  <a:lnTo>
                    <a:pt x="322" y="506"/>
                  </a:lnTo>
                  <a:lnTo>
                    <a:pt x="317" y="509"/>
                  </a:lnTo>
                  <a:lnTo>
                    <a:pt x="298" y="497"/>
                  </a:lnTo>
                  <a:lnTo>
                    <a:pt x="291" y="494"/>
                  </a:lnTo>
                  <a:lnTo>
                    <a:pt x="286" y="494"/>
                  </a:lnTo>
                  <a:lnTo>
                    <a:pt x="281" y="494"/>
                  </a:lnTo>
                  <a:lnTo>
                    <a:pt x="277" y="494"/>
                  </a:lnTo>
                  <a:lnTo>
                    <a:pt x="270" y="490"/>
                  </a:lnTo>
                  <a:lnTo>
                    <a:pt x="267" y="490"/>
                  </a:lnTo>
                  <a:lnTo>
                    <a:pt x="265" y="490"/>
                  </a:lnTo>
                  <a:lnTo>
                    <a:pt x="263" y="490"/>
                  </a:lnTo>
                  <a:lnTo>
                    <a:pt x="263" y="492"/>
                  </a:lnTo>
                  <a:lnTo>
                    <a:pt x="260" y="492"/>
                  </a:lnTo>
                  <a:lnTo>
                    <a:pt x="258" y="492"/>
                  </a:lnTo>
                  <a:lnTo>
                    <a:pt x="253" y="492"/>
                  </a:lnTo>
                  <a:lnTo>
                    <a:pt x="251" y="492"/>
                  </a:lnTo>
                  <a:lnTo>
                    <a:pt x="248" y="492"/>
                  </a:lnTo>
                  <a:lnTo>
                    <a:pt x="248" y="490"/>
                  </a:lnTo>
                  <a:lnTo>
                    <a:pt x="246" y="490"/>
                  </a:lnTo>
                  <a:lnTo>
                    <a:pt x="246" y="487"/>
                  </a:lnTo>
                  <a:lnTo>
                    <a:pt x="244" y="480"/>
                  </a:lnTo>
                  <a:lnTo>
                    <a:pt x="241" y="480"/>
                  </a:lnTo>
                  <a:lnTo>
                    <a:pt x="241" y="478"/>
                  </a:lnTo>
                  <a:lnTo>
                    <a:pt x="236" y="475"/>
                  </a:lnTo>
                  <a:lnTo>
                    <a:pt x="218" y="473"/>
                  </a:lnTo>
                  <a:lnTo>
                    <a:pt x="215" y="473"/>
                  </a:lnTo>
                  <a:lnTo>
                    <a:pt x="213" y="473"/>
                  </a:lnTo>
                  <a:lnTo>
                    <a:pt x="213" y="475"/>
                  </a:lnTo>
                  <a:lnTo>
                    <a:pt x="210" y="478"/>
                  </a:lnTo>
                  <a:lnTo>
                    <a:pt x="206" y="485"/>
                  </a:lnTo>
                  <a:lnTo>
                    <a:pt x="203" y="490"/>
                  </a:lnTo>
                  <a:lnTo>
                    <a:pt x="196" y="494"/>
                  </a:lnTo>
                  <a:lnTo>
                    <a:pt x="192" y="494"/>
                  </a:lnTo>
                  <a:lnTo>
                    <a:pt x="187" y="497"/>
                  </a:lnTo>
                  <a:lnTo>
                    <a:pt x="184" y="497"/>
                  </a:lnTo>
                  <a:lnTo>
                    <a:pt x="182" y="497"/>
                  </a:lnTo>
                  <a:lnTo>
                    <a:pt x="180" y="494"/>
                  </a:lnTo>
                  <a:lnTo>
                    <a:pt x="180" y="494"/>
                  </a:lnTo>
                  <a:lnTo>
                    <a:pt x="177" y="494"/>
                  </a:lnTo>
                  <a:lnTo>
                    <a:pt x="177" y="492"/>
                  </a:lnTo>
                  <a:lnTo>
                    <a:pt x="177" y="492"/>
                  </a:lnTo>
                  <a:lnTo>
                    <a:pt x="175" y="490"/>
                  </a:lnTo>
                  <a:lnTo>
                    <a:pt x="175" y="490"/>
                  </a:lnTo>
                  <a:lnTo>
                    <a:pt x="170" y="487"/>
                  </a:lnTo>
                  <a:lnTo>
                    <a:pt x="139" y="478"/>
                  </a:lnTo>
                  <a:lnTo>
                    <a:pt x="137" y="478"/>
                  </a:lnTo>
                  <a:lnTo>
                    <a:pt x="135" y="478"/>
                  </a:lnTo>
                  <a:lnTo>
                    <a:pt x="135" y="478"/>
                  </a:lnTo>
                  <a:lnTo>
                    <a:pt x="130" y="480"/>
                  </a:lnTo>
                  <a:lnTo>
                    <a:pt x="128" y="480"/>
                  </a:lnTo>
                  <a:lnTo>
                    <a:pt x="125" y="480"/>
                  </a:lnTo>
                  <a:lnTo>
                    <a:pt x="123" y="480"/>
                  </a:lnTo>
                  <a:lnTo>
                    <a:pt x="123" y="478"/>
                  </a:lnTo>
                  <a:lnTo>
                    <a:pt x="123" y="478"/>
                  </a:lnTo>
                  <a:lnTo>
                    <a:pt x="123" y="475"/>
                  </a:lnTo>
                  <a:lnTo>
                    <a:pt x="123" y="473"/>
                  </a:lnTo>
                  <a:lnTo>
                    <a:pt x="121" y="464"/>
                  </a:lnTo>
                  <a:lnTo>
                    <a:pt x="121" y="461"/>
                  </a:lnTo>
                  <a:lnTo>
                    <a:pt x="121" y="459"/>
                  </a:lnTo>
                  <a:lnTo>
                    <a:pt x="123" y="454"/>
                  </a:lnTo>
                  <a:lnTo>
                    <a:pt x="123" y="452"/>
                  </a:lnTo>
                  <a:lnTo>
                    <a:pt x="123" y="449"/>
                  </a:lnTo>
                  <a:lnTo>
                    <a:pt x="123" y="449"/>
                  </a:lnTo>
                  <a:lnTo>
                    <a:pt x="123" y="447"/>
                  </a:lnTo>
                  <a:lnTo>
                    <a:pt x="121" y="445"/>
                  </a:lnTo>
                  <a:lnTo>
                    <a:pt x="118" y="442"/>
                  </a:lnTo>
                  <a:lnTo>
                    <a:pt x="113" y="442"/>
                  </a:lnTo>
                  <a:lnTo>
                    <a:pt x="109" y="440"/>
                  </a:lnTo>
                  <a:lnTo>
                    <a:pt x="104" y="435"/>
                  </a:lnTo>
                  <a:lnTo>
                    <a:pt x="102" y="435"/>
                  </a:lnTo>
                  <a:lnTo>
                    <a:pt x="102" y="433"/>
                  </a:lnTo>
                  <a:lnTo>
                    <a:pt x="97" y="433"/>
                  </a:lnTo>
                  <a:lnTo>
                    <a:pt x="92" y="435"/>
                  </a:lnTo>
                  <a:lnTo>
                    <a:pt x="31" y="412"/>
                  </a:lnTo>
                  <a:lnTo>
                    <a:pt x="31" y="412"/>
                  </a:lnTo>
                  <a:lnTo>
                    <a:pt x="28" y="414"/>
                  </a:lnTo>
                  <a:lnTo>
                    <a:pt x="26" y="414"/>
                  </a:lnTo>
                  <a:lnTo>
                    <a:pt x="24" y="414"/>
                  </a:lnTo>
                  <a:lnTo>
                    <a:pt x="16" y="414"/>
                  </a:lnTo>
                  <a:lnTo>
                    <a:pt x="12" y="414"/>
                  </a:lnTo>
                  <a:lnTo>
                    <a:pt x="9" y="412"/>
                  </a:lnTo>
                  <a:lnTo>
                    <a:pt x="9" y="412"/>
                  </a:lnTo>
                  <a:lnTo>
                    <a:pt x="7" y="409"/>
                  </a:lnTo>
                  <a:lnTo>
                    <a:pt x="5" y="404"/>
                  </a:lnTo>
                  <a:lnTo>
                    <a:pt x="5" y="402"/>
                  </a:lnTo>
                  <a:lnTo>
                    <a:pt x="0" y="383"/>
                  </a:lnTo>
                  <a:lnTo>
                    <a:pt x="0" y="383"/>
                  </a:lnTo>
                  <a:lnTo>
                    <a:pt x="0" y="381"/>
                  </a:lnTo>
                  <a:lnTo>
                    <a:pt x="9" y="371"/>
                  </a:lnTo>
                  <a:lnTo>
                    <a:pt x="16" y="364"/>
                  </a:lnTo>
                  <a:lnTo>
                    <a:pt x="16" y="362"/>
                  </a:lnTo>
                  <a:lnTo>
                    <a:pt x="16" y="360"/>
                  </a:lnTo>
                  <a:lnTo>
                    <a:pt x="19" y="360"/>
                  </a:lnTo>
                  <a:lnTo>
                    <a:pt x="19" y="355"/>
                  </a:lnTo>
                  <a:lnTo>
                    <a:pt x="19" y="350"/>
                  </a:lnTo>
                  <a:lnTo>
                    <a:pt x="21" y="350"/>
                  </a:lnTo>
                  <a:lnTo>
                    <a:pt x="21" y="348"/>
                  </a:lnTo>
                  <a:lnTo>
                    <a:pt x="35" y="352"/>
                  </a:lnTo>
                  <a:lnTo>
                    <a:pt x="47" y="352"/>
                  </a:lnTo>
                  <a:lnTo>
                    <a:pt x="52" y="355"/>
                  </a:lnTo>
                  <a:lnTo>
                    <a:pt x="57" y="360"/>
                  </a:lnTo>
                  <a:lnTo>
                    <a:pt x="59" y="360"/>
                  </a:lnTo>
                  <a:lnTo>
                    <a:pt x="61" y="360"/>
                  </a:lnTo>
                  <a:lnTo>
                    <a:pt x="66" y="360"/>
                  </a:lnTo>
                  <a:lnTo>
                    <a:pt x="68" y="360"/>
                  </a:lnTo>
                  <a:lnTo>
                    <a:pt x="71" y="360"/>
                  </a:lnTo>
                  <a:lnTo>
                    <a:pt x="73" y="357"/>
                  </a:lnTo>
                  <a:lnTo>
                    <a:pt x="73" y="355"/>
                  </a:lnTo>
                  <a:lnTo>
                    <a:pt x="76" y="355"/>
                  </a:lnTo>
                  <a:lnTo>
                    <a:pt x="78" y="357"/>
                  </a:lnTo>
                  <a:lnTo>
                    <a:pt x="83" y="357"/>
                  </a:lnTo>
                  <a:lnTo>
                    <a:pt x="83" y="357"/>
                  </a:lnTo>
                  <a:lnTo>
                    <a:pt x="85" y="355"/>
                  </a:lnTo>
                  <a:lnTo>
                    <a:pt x="85" y="355"/>
                  </a:lnTo>
                  <a:lnTo>
                    <a:pt x="87" y="352"/>
                  </a:lnTo>
                  <a:lnTo>
                    <a:pt x="87" y="352"/>
                  </a:lnTo>
                  <a:lnTo>
                    <a:pt x="87" y="350"/>
                  </a:lnTo>
                  <a:lnTo>
                    <a:pt x="87" y="350"/>
                  </a:lnTo>
                  <a:lnTo>
                    <a:pt x="87" y="348"/>
                  </a:lnTo>
                  <a:lnTo>
                    <a:pt x="85" y="345"/>
                  </a:lnTo>
                  <a:lnTo>
                    <a:pt x="85" y="345"/>
                  </a:lnTo>
                  <a:lnTo>
                    <a:pt x="85" y="343"/>
                  </a:lnTo>
                  <a:lnTo>
                    <a:pt x="85" y="341"/>
                  </a:lnTo>
                  <a:lnTo>
                    <a:pt x="90" y="338"/>
                  </a:lnTo>
                  <a:lnTo>
                    <a:pt x="99" y="334"/>
                  </a:lnTo>
                  <a:lnTo>
                    <a:pt x="104" y="331"/>
                  </a:lnTo>
                  <a:lnTo>
                    <a:pt x="104" y="329"/>
                  </a:lnTo>
                  <a:lnTo>
                    <a:pt x="104" y="329"/>
                  </a:lnTo>
                  <a:lnTo>
                    <a:pt x="102" y="329"/>
                  </a:lnTo>
                  <a:lnTo>
                    <a:pt x="99" y="329"/>
                  </a:lnTo>
                  <a:lnTo>
                    <a:pt x="99" y="329"/>
                  </a:lnTo>
                  <a:lnTo>
                    <a:pt x="95" y="329"/>
                  </a:lnTo>
                  <a:lnTo>
                    <a:pt x="90" y="329"/>
                  </a:lnTo>
                  <a:lnTo>
                    <a:pt x="90" y="329"/>
                  </a:lnTo>
                  <a:lnTo>
                    <a:pt x="87" y="326"/>
                  </a:lnTo>
                  <a:lnTo>
                    <a:pt x="87" y="326"/>
                  </a:lnTo>
                  <a:lnTo>
                    <a:pt x="85" y="324"/>
                  </a:lnTo>
                  <a:lnTo>
                    <a:pt x="85" y="322"/>
                  </a:lnTo>
                  <a:lnTo>
                    <a:pt x="85" y="322"/>
                  </a:lnTo>
                  <a:lnTo>
                    <a:pt x="83" y="319"/>
                  </a:lnTo>
                  <a:lnTo>
                    <a:pt x="83" y="319"/>
                  </a:lnTo>
                  <a:lnTo>
                    <a:pt x="83" y="319"/>
                  </a:lnTo>
                  <a:lnTo>
                    <a:pt x="80" y="317"/>
                  </a:lnTo>
                  <a:lnTo>
                    <a:pt x="76" y="317"/>
                  </a:lnTo>
                  <a:lnTo>
                    <a:pt x="73" y="317"/>
                  </a:lnTo>
                  <a:lnTo>
                    <a:pt x="71" y="317"/>
                  </a:lnTo>
                  <a:lnTo>
                    <a:pt x="71" y="315"/>
                  </a:lnTo>
                  <a:lnTo>
                    <a:pt x="71" y="315"/>
                  </a:lnTo>
                  <a:lnTo>
                    <a:pt x="64" y="307"/>
                  </a:lnTo>
                  <a:lnTo>
                    <a:pt x="64" y="307"/>
                  </a:lnTo>
                  <a:lnTo>
                    <a:pt x="64" y="305"/>
                  </a:lnTo>
                  <a:lnTo>
                    <a:pt x="57" y="300"/>
                  </a:lnTo>
                  <a:lnTo>
                    <a:pt x="54" y="300"/>
                  </a:lnTo>
                  <a:lnTo>
                    <a:pt x="54" y="298"/>
                  </a:lnTo>
                  <a:lnTo>
                    <a:pt x="52" y="296"/>
                  </a:lnTo>
                  <a:lnTo>
                    <a:pt x="50" y="293"/>
                  </a:lnTo>
                  <a:lnTo>
                    <a:pt x="50" y="286"/>
                  </a:lnTo>
                  <a:lnTo>
                    <a:pt x="47" y="284"/>
                  </a:lnTo>
                  <a:lnTo>
                    <a:pt x="47" y="284"/>
                  </a:lnTo>
                  <a:lnTo>
                    <a:pt x="45" y="281"/>
                  </a:lnTo>
                  <a:lnTo>
                    <a:pt x="42" y="279"/>
                  </a:lnTo>
                  <a:lnTo>
                    <a:pt x="40" y="279"/>
                  </a:lnTo>
                  <a:lnTo>
                    <a:pt x="31" y="277"/>
                  </a:lnTo>
                  <a:lnTo>
                    <a:pt x="31" y="274"/>
                  </a:lnTo>
                  <a:lnTo>
                    <a:pt x="28" y="274"/>
                  </a:lnTo>
                  <a:lnTo>
                    <a:pt x="28" y="272"/>
                  </a:lnTo>
                  <a:lnTo>
                    <a:pt x="28" y="267"/>
                  </a:lnTo>
                  <a:lnTo>
                    <a:pt x="28" y="265"/>
                  </a:lnTo>
                  <a:lnTo>
                    <a:pt x="28" y="265"/>
                  </a:lnTo>
                  <a:lnTo>
                    <a:pt x="31" y="255"/>
                  </a:lnTo>
                  <a:lnTo>
                    <a:pt x="33" y="251"/>
                  </a:lnTo>
                  <a:lnTo>
                    <a:pt x="31" y="248"/>
                  </a:lnTo>
                  <a:lnTo>
                    <a:pt x="31" y="248"/>
                  </a:lnTo>
                  <a:lnTo>
                    <a:pt x="28" y="248"/>
                  </a:lnTo>
                  <a:lnTo>
                    <a:pt x="24" y="246"/>
                  </a:lnTo>
                  <a:lnTo>
                    <a:pt x="21" y="246"/>
                  </a:lnTo>
                  <a:lnTo>
                    <a:pt x="19" y="244"/>
                  </a:lnTo>
                  <a:lnTo>
                    <a:pt x="16" y="244"/>
                  </a:lnTo>
                  <a:lnTo>
                    <a:pt x="16" y="241"/>
                  </a:lnTo>
                  <a:lnTo>
                    <a:pt x="14" y="239"/>
                  </a:lnTo>
                  <a:lnTo>
                    <a:pt x="14" y="237"/>
                  </a:lnTo>
                  <a:lnTo>
                    <a:pt x="14" y="232"/>
                  </a:lnTo>
                  <a:lnTo>
                    <a:pt x="14" y="229"/>
                  </a:lnTo>
                  <a:lnTo>
                    <a:pt x="14" y="229"/>
                  </a:lnTo>
                  <a:lnTo>
                    <a:pt x="14" y="227"/>
                  </a:lnTo>
                  <a:lnTo>
                    <a:pt x="19" y="222"/>
                  </a:lnTo>
                  <a:lnTo>
                    <a:pt x="19" y="222"/>
                  </a:lnTo>
                  <a:lnTo>
                    <a:pt x="21" y="220"/>
                  </a:lnTo>
                  <a:lnTo>
                    <a:pt x="21" y="215"/>
                  </a:lnTo>
                  <a:lnTo>
                    <a:pt x="21" y="213"/>
                  </a:lnTo>
                  <a:lnTo>
                    <a:pt x="21" y="210"/>
                  </a:lnTo>
                  <a:lnTo>
                    <a:pt x="21" y="208"/>
                  </a:lnTo>
                  <a:lnTo>
                    <a:pt x="21" y="208"/>
                  </a:lnTo>
                  <a:lnTo>
                    <a:pt x="21" y="206"/>
                  </a:lnTo>
                  <a:lnTo>
                    <a:pt x="21" y="203"/>
                  </a:lnTo>
                  <a:lnTo>
                    <a:pt x="19" y="203"/>
                  </a:lnTo>
                  <a:lnTo>
                    <a:pt x="19" y="201"/>
                  </a:lnTo>
                  <a:lnTo>
                    <a:pt x="16" y="201"/>
                  </a:lnTo>
                  <a:lnTo>
                    <a:pt x="16" y="199"/>
                  </a:lnTo>
                  <a:lnTo>
                    <a:pt x="12" y="199"/>
                  </a:lnTo>
                  <a:lnTo>
                    <a:pt x="12" y="196"/>
                  </a:lnTo>
                  <a:lnTo>
                    <a:pt x="9" y="196"/>
                  </a:lnTo>
                  <a:lnTo>
                    <a:pt x="9" y="194"/>
                  </a:lnTo>
                  <a:lnTo>
                    <a:pt x="9" y="192"/>
                  </a:lnTo>
                  <a:lnTo>
                    <a:pt x="9" y="189"/>
                  </a:lnTo>
                  <a:lnTo>
                    <a:pt x="12" y="189"/>
                  </a:lnTo>
                  <a:lnTo>
                    <a:pt x="12" y="187"/>
                  </a:lnTo>
                  <a:lnTo>
                    <a:pt x="16" y="187"/>
                  </a:lnTo>
                  <a:lnTo>
                    <a:pt x="19" y="187"/>
                  </a:lnTo>
                  <a:lnTo>
                    <a:pt x="19" y="182"/>
                  </a:lnTo>
                  <a:lnTo>
                    <a:pt x="21" y="180"/>
                  </a:lnTo>
                  <a:lnTo>
                    <a:pt x="21" y="175"/>
                  </a:lnTo>
                  <a:lnTo>
                    <a:pt x="21" y="173"/>
                  </a:lnTo>
                  <a:lnTo>
                    <a:pt x="21" y="170"/>
                  </a:lnTo>
                  <a:lnTo>
                    <a:pt x="24" y="170"/>
                  </a:lnTo>
                  <a:lnTo>
                    <a:pt x="24" y="170"/>
                  </a:lnTo>
                  <a:lnTo>
                    <a:pt x="28" y="170"/>
                  </a:lnTo>
                  <a:lnTo>
                    <a:pt x="33" y="170"/>
                  </a:lnTo>
                  <a:lnTo>
                    <a:pt x="35" y="170"/>
                  </a:lnTo>
                  <a:lnTo>
                    <a:pt x="45" y="170"/>
                  </a:lnTo>
                  <a:lnTo>
                    <a:pt x="45" y="170"/>
                  </a:lnTo>
                  <a:lnTo>
                    <a:pt x="50" y="170"/>
                  </a:lnTo>
                  <a:lnTo>
                    <a:pt x="50" y="170"/>
                  </a:lnTo>
                  <a:lnTo>
                    <a:pt x="54" y="170"/>
                  </a:lnTo>
                  <a:lnTo>
                    <a:pt x="54" y="170"/>
                  </a:lnTo>
                  <a:lnTo>
                    <a:pt x="59" y="170"/>
                  </a:lnTo>
                  <a:lnTo>
                    <a:pt x="66" y="168"/>
                  </a:lnTo>
                  <a:lnTo>
                    <a:pt x="68" y="168"/>
                  </a:lnTo>
                  <a:lnTo>
                    <a:pt x="68" y="168"/>
                  </a:lnTo>
                  <a:lnTo>
                    <a:pt x="78" y="161"/>
                  </a:lnTo>
                  <a:lnTo>
                    <a:pt x="80" y="142"/>
                  </a:lnTo>
                  <a:lnTo>
                    <a:pt x="80" y="140"/>
                  </a:lnTo>
                  <a:lnTo>
                    <a:pt x="78" y="135"/>
                  </a:lnTo>
                  <a:lnTo>
                    <a:pt x="78" y="135"/>
                  </a:lnTo>
                  <a:lnTo>
                    <a:pt x="76" y="135"/>
                  </a:lnTo>
                  <a:lnTo>
                    <a:pt x="76" y="132"/>
                  </a:lnTo>
                  <a:lnTo>
                    <a:pt x="73" y="132"/>
                  </a:lnTo>
                  <a:lnTo>
                    <a:pt x="71" y="132"/>
                  </a:lnTo>
                  <a:lnTo>
                    <a:pt x="68" y="132"/>
                  </a:lnTo>
                  <a:lnTo>
                    <a:pt x="68" y="132"/>
                  </a:lnTo>
                  <a:lnTo>
                    <a:pt x="66" y="130"/>
                  </a:lnTo>
                  <a:lnTo>
                    <a:pt x="64" y="130"/>
                  </a:lnTo>
                  <a:lnTo>
                    <a:pt x="64" y="128"/>
                  </a:lnTo>
                  <a:lnTo>
                    <a:pt x="61" y="125"/>
                  </a:lnTo>
                  <a:lnTo>
                    <a:pt x="61" y="123"/>
                  </a:lnTo>
                  <a:lnTo>
                    <a:pt x="61" y="121"/>
                  </a:lnTo>
                  <a:lnTo>
                    <a:pt x="83" y="113"/>
                  </a:lnTo>
                  <a:lnTo>
                    <a:pt x="85" y="111"/>
                  </a:lnTo>
                  <a:lnTo>
                    <a:pt x="87" y="109"/>
                  </a:lnTo>
                  <a:lnTo>
                    <a:pt x="87" y="106"/>
                  </a:lnTo>
                  <a:lnTo>
                    <a:pt x="87" y="104"/>
                  </a:lnTo>
                  <a:lnTo>
                    <a:pt x="90" y="102"/>
                  </a:lnTo>
                  <a:lnTo>
                    <a:pt x="90" y="97"/>
                  </a:lnTo>
                  <a:lnTo>
                    <a:pt x="92" y="95"/>
                  </a:lnTo>
                  <a:lnTo>
                    <a:pt x="97" y="92"/>
                  </a:lnTo>
                  <a:lnTo>
                    <a:pt x="102" y="92"/>
                  </a:lnTo>
                  <a:lnTo>
                    <a:pt x="102" y="90"/>
                  </a:lnTo>
                  <a:lnTo>
                    <a:pt x="104" y="87"/>
                  </a:lnTo>
                  <a:lnTo>
                    <a:pt x="104" y="87"/>
                  </a:lnTo>
                  <a:lnTo>
                    <a:pt x="104" y="85"/>
                  </a:lnTo>
                  <a:lnTo>
                    <a:pt x="104" y="80"/>
                  </a:lnTo>
                  <a:lnTo>
                    <a:pt x="104" y="80"/>
                  </a:lnTo>
                  <a:lnTo>
                    <a:pt x="104" y="78"/>
                  </a:lnTo>
                  <a:lnTo>
                    <a:pt x="106" y="76"/>
                  </a:lnTo>
                  <a:lnTo>
                    <a:pt x="106" y="73"/>
                  </a:lnTo>
                  <a:lnTo>
                    <a:pt x="109" y="71"/>
                  </a:lnTo>
                  <a:lnTo>
                    <a:pt x="111" y="64"/>
                  </a:lnTo>
                  <a:lnTo>
                    <a:pt x="111" y="59"/>
                  </a:lnTo>
                  <a:lnTo>
                    <a:pt x="113" y="57"/>
                  </a:lnTo>
                  <a:lnTo>
                    <a:pt x="116" y="57"/>
                  </a:lnTo>
                  <a:lnTo>
                    <a:pt x="116" y="57"/>
                  </a:lnTo>
                  <a:lnTo>
                    <a:pt x="118" y="57"/>
                  </a:lnTo>
                  <a:lnTo>
                    <a:pt x="121" y="59"/>
                  </a:lnTo>
                  <a:lnTo>
                    <a:pt x="121" y="59"/>
                  </a:lnTo>
                  <a:lnTo>
                    <a:pt x="123" y="59"/>
                  </a:lnTo>
                  <a:lnTo>
                    <a:pt x="125" y="59"/>
                  </a:lnTo>
                  <a:lnTo>
                    <a:pt x="128" y="59"/>
                  </a:lnTo>
                  <a:lnTo>
                    <a:pt x="135" y="54"/>
                  </a:lnTo>
                  <a:lnTo>
                    <a:pt x="137" y="54"/>
                  </a:lnTo>
                  <a:lnTo>
                    <a:pt x="137" y="54"/>
                  </a:lnTo>
                  <a:lnTo>
                    <a:pt x="142" y="54"/>
                  </a:lnTo>
                  <a:lnTo>
                    <a:pt x="142" y="54"/>
                  </a:lnTo>
                  <a:lnTo>
                    <a:pt x="144" y="54"/>
                  </a:lnTo>
                  <a:lnTo>
                    <a:pt x="154" y="50"/>
                  </a:lnTo>
                  <a:lnTo>
                    <a:pt x="158" y="47"/>
                  </a:lnTo>
                  <a:lnTo>
                    <a:pt x="158" y="45"/>
                  </a:lnTo>
                  <a:lnTo>
                    <a:pt x="161" y="45"/>
                  </a:lnTo>
                  <a:lnTo>
                    <a:pt x="161" y="42"/>
                  </a:lnTo>
                  <a:lnTo>
                    <a:pt x="161" y="40"/>
                  </a:lnTo>
                  <a:lnTo>
                    <a:pt x="161" y="40"/>
                  </a:lnTo>
                  <a:lnTo>
                    <a:pt x="161" y="35"/>
                  </a:lnTo>
                  <a:lnTo>
                    <a:pt x="161" y="33"/>
                  </a:lnTo>
                  <a:lnTo>
                    <a:pt x="161" y="31"/>
                  </a:lnTo>
                  <a:lnTo>
                    <a:pt x="163" y="28"/>
                  </a:lnTo>
                  <a:lnTo>
                    <a:pt x="166" y="26"/>
                  </a:lnTo>
                  <a:lnTo>
                    <a:pt x="168" y="26"/>
                  </a:lnTo>
                  <a:lnTo>
                    <a:pt x="173" y="24"/>
                  </a:lnTo>
                  <a:lnTo>
                    <a:pt x="177" y="21"/>
                  </a:lnTo>
                  <a:lnTo>
                    <a:pt x="194" y="12"/>
                  </a:lnTo>
                  <a:lnTo>
                    <a:pt x="215" y="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24"/>
            <p:cNvSpPr>
              <a:spLocks/>
            </p:cNvSpPr>
            <p:nvPr/>
          </p:nvSpPr>
          <p:spPr bwMode="auto">
            <a:xfrm>
              <a:off x="3230547" y="2906556"/>
              <a:ext cx="5238" cy="8380"/>
            </a:xfrm>
            <a:custGeom>
              <a:avLst/>
              <a:gdLst>
                <a:gd name="T0" fmla="*/ 0 w 5"/>
                <a:gd name="T1" fmla="*/ 5 h 8"/>
                <a:gd name="T2" fmla="*/ 0 w 5"/>
                <a:gd name="T3" fmla="*/ 5 h 8"/>
                <a:gd name="T4" fmla="*/ 3 w 5"/>
                <a:gd name="T5" fmla="*/ 3 h 8"/>
                <a:gd name="T6" fmla="*/ 5 w 5"/>
                <a:gd name="T7" fmla="*/ 0 h 8"/>
                <a:gd name="T8" fmla="*/ 3 w 5"/>
                <a:gd name="T9" fmla="*/ 5 h 8"/>
                <a:gd name="T10" fmla="*/ 0 w 5"/>
                <a:gd name="T11" fmla="*/ 8 h 8"/>
                <a:gd name="T12" fmla="*/ 0 w 5"/>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5"/>
                  </a:moveTo>
                  <a:lnTo>
                    <a:pt x="0" y="5"/>
                  </a:lnTo>
                  <a:lnTo>
                    <a:pt x="3" y="3"/>
                  </a:lnTo>
                  <a:lnTo>
                    <a:pt x="5" y="0"/>
                  </a:lnTo>
                  <a:lnTo>
                    <a:pt x="3" y="5"/>
                  </a:lnTo>
                  <a:lnTo>
                    <a:pt x="0" y="8"/>
                  </a:lnTo>
                  <a:lnTo>
                    <a:pt x="0" y="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25"/>
            <p:cNvSpPr>
              <a:spLocks/>
            </p:cNvSpPr>
            <p:nvPr/>
          </p:nvSpPr>
          <p:spPr bwMode="auto">
            <a:xfrm>
              <a:off x="3230547" y="2906556"/>
              <a:ext cx="5238" cy="8380"/>
            </a:xfrm>
            <a:custGeom>
              <a:avLst/>
              <a:gdLst>
                <a:gd name="T0" fmla="*/ 0 w 5"/>
                <a:gd name="T1" fmla="*/ 5 h 8"/>
                <a:gd name="T2" fmla="*/ 0 w 5"/>
                <a:gd name="T3" fmla="*/ 5 h 8"/>
                <a:gd name="T4" fmla="*/ 3 w 5"/>
                <a:gd name="T5" fmla="*/ 3 h 8"/>
                <a:gd name="T6" fmla="*/ 5 w 5"/>
                <a:gd name="T7" fmla="*/ 0 h 8"/>
                <a:gd name="T8" fmla="*/ 3 w 5"/>
                <a:gd name="T9" fmla="*/ 5 h 8"/>
                <a:gd name="T10" fmla="*/ 0 w 5"/>
                <a:gd name="T11" fmla="*/ 8 h 8"/>
                <a:gd name="T12" fmla="*/ 0 w 5"/>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5"/>
                  </a:moveTo>
                  <a:lnTo>
                    <a:pt x="0" y="5"/>
                  </a:lnTo>
                  <a:lnTo>
                    <a:pt x="3" y="3"/>
                  </a:lnTo>
                  <a:lnTo>
                    <a:pt x="5" y="0"/>
                  </a:lnTo>
                  <a:lnTo>
                    <a:pt x="3" y="5"/>
                  </a:lnTo>
                  <a:lnTo>
                    <a:pt x="0" y="8"/>
                  </a:lnTo>
                  <a:lnTo>
                    <a:pt x="0" y="5"/>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6"/>
            <p:cNvSpPr>
              <a:spLocks noEditPoints="1"/>
            </p:cNvSpPr>
            <p:nvPr/>
          </p:nvSpPr>
          <p:spPr bwMode="auto">
            <a:xfrm>
              <a:off x="2487832" y="2059085"/>
              <a:ext cx="887278" cy="681958"/>
            </a:xfrm>
            <a:custGeom>
              <a:avLst/>
              <a:gdLst>
                <a:gd name="T0" fmla="*/ 840 w 847"/>
                <a:gd name="T1" fmla="*/ 492 h 651"/>
                <a:gd name="T2" fmla="*/ 806 w 847"/>
                <a:gd name="T3" fmla="*/ 526 h 651"/>
                <a:gd name="T4" fmla="*/ 816 w 847"/>
                <a:gd name="T5" fmla="*/ 575 h 651"/>
                <a:gd name="T6" fmla="*/ 802 w 847"/>
                <a:gd name="T7" fmla="*/ 596 h 651"/>
                <a:gd name="T8" fmla="*/ 735 w 847"/>
                <a:gd name="T9" fmla="*/ 611 h 651"/>
                <a:gd name="T10" fmla="*/ 648 w 847"/>
                <a:gd name="T11" fmla="*/ 608 h 651"/>
                <a:gd name="T12" fmla="*/ 556 w 847"/>
                <a:gd name="T13" fmla="*/ 632 h 651"/>
                <a:gd name="T14" fmla="*/ 428 w 847"/>
                <a:gd name="T15" fmla="*/ 570 h 651"/>
                <a:gd name="T16" fmla="*/ 284 w 847"/>
                <a:gd name="T17" fmla="*/ 476 h 651"/>
                <a:gd name="T18" fmla="*/ 206 w 847"/>
                <a:gd name="T19" fmla="*/ 388 h 651"/>
                <a:gd name="T20" fmla="*/ 137 w 847"/>
                <a:gd name="T21" fmla="*/ 369 h 651"/>
                <a:gd name="T22" fmla="*/ 68 w 847"/>
                <a:gd name="T23" fmla="*/ 275 h 651"/>
                <a:gd name="T24" fmla="*/ 40 w 847"/>
                <a:gd name="T25" fmla="*/ 208 h 651"/>
                <a:gd name="T26" fmla="*/ 28 w 847"/>
                <a:gd name="T27" fmla="*/ 180 h 651"/>
                <a:gd name="T28" fmla="*/ 30 w 847"/>
                <a:gd name="T29" fmla="*/ 156 h 651"/>
                <a:gd name="T30" fmla="*/ 61 w 847"/>
                <a:gd name="T31" fmla="*/ 138 h 651"/>
                <a:gd name="T32" fmla="*/ 78 w 847"/>
                <a:gd name="T33" fmla="*/ 116 h 651"/>
                <a:gd name="T34" fmla="*/ 85 w 847"/>
                <a:gd name="T35" fmla="*/ 81 h 651"/>
                <a:gd name="T36" fmla="*/ 78 w 847"/>
                <a:gd name="T37" fmla="*/ 59 h 651"/>
                <a:gd name="T38" fmla="*/ 82 w 847"/>
                <a:gd name="T39" fmla="*/ 43 h 651"/>
                <a:gd name="T40" fmla="*/ 137 w 847"/>
                <a:gd name="T41" fmla="*/ 59 h 651"/>
                <a:gd name="T42" fmla="*/ 127 w 847"/>
                <a:gd name="T43" fmla="*/ 78 h 651"/>
                <a:gd name="T44" fmla="*/ 172 w 847"/>
                <a:gd name="T45" fmla="*/ 97 h 651"/>
                <a:gd name="T46" fmla="*/ 198 w 847"/>
                <a:gd name="T47" fmla="*/ 83 h 651"/>
                <a:gd name="T48" fmla="*/ 239 w 847"/>
                <a:gd name="T49" fmla="*/ 126 h 651"/>
                <a:gd name="T50" fmla="*/ 260 w 847"/>
                <a:gd name="T51" fmla="*/ 152 h 651"/>
                <a:gd name="T52" fmla="*/ 305 w 847"/>
                <a:gd name="T53" fmla="*/ 175 h 651"/>
                <a:gd name="T54" fmla="*/ 326 w 847"/>
                <a:gd name="T55" fmla="*/ 187 h 651"/>
                <a:gd name="T56" fmla="*/ 355 w 847"/>
                <a:gd name="T57" fmla="*/ 168 h 651"/>
                <a:gd name="T58" fmla="*/ 357 w 847"/>
                <a:gd name="T59" fmla="*/ 149 h 651"/>
                <a:gd name="T60" fmla="*/ 388 w 847"/>
                <a:gd name="T61" fmla="*/ 145 h 651"/>
                <a:gd name="T62" fmla="*/ 397 w 847"/>
                <a:gd name="T63" fmla="*/ 126 h 651"/>
                <a:gd name="T64" fmla="*/ 433 w 847"/>
                <a:gd name="T65" fmla="*/ 76 h 651"/>
                <a:gd name="T66" fmla="*/ 473 w 847"/>
                <a:gd name="T67" fmla="*/ 62 h 651"/>
                <a:gd name="T68" fmla="*/ 506 w 847"/>
                <a:gd name="T69" fmla="*/ 48 h 651"/>
                <a:gd name="T70" fmla="*/ 513 w 847"/>
                <a:gd name="T71" fmla="*/ 22 h 651"/>
                <a:gd name="T72" fmla="*/ 534 w 847"/>
                <a:gd name="T73" fmla="*/ 0 h 651"/>
                <a:gd name="T74" fmla="*/ 565 w 847"/>
                <a:gd name="T75" fmla="*/ 31 h 651"/>
                <a:gd name="T76" fmla="*/ 577 w 847"/>
                <a:gd name="T77" fmla="*/ 62 h 651"/>
                <a:gd name="T78" fmla="*/ 534 w 847"/>
                <a:gd name="T79" fmla="*/ 71 h 651"/>
                <a:gd name="T80" fmla="*/ 515 w 847"/>
                <a:gd name="T81" fmla="*/ 88 h 651"/>
                <a:gd name="T82" fmla="*/ 518 w 847"/>
                <a:gd name="T83" fmla="*/ 102 h 651"/>
                <a:gd name="T84" fmla="*/ 518 w 847"/>
                <a:gd name="T85" fmla="*/ 123 h 651"/>
                <a:gd name="T86" fmla="*/ 523 w 847"/>
                <a:gd name="T87" fmla="*/ 147 h 651"/>
                <a:gd name="T88" fmla="*/ 530 w 847"/>
                <a:gd name="T89" fmla="*/ 175 h 651"/>
                <a:gd name="T90" fmla="*/ 553 w 847"/>
                <a:gd name="T91" fmla="*/ 201 h 651"/>
                <a:gd name="T92" fmla="*/ 582 w 847"/>
                <a:gd name="T93" fmla="*/ 220 h 651"/>
                <a:gd name="T94" fmla="*/ 598 w 847"/>
                <a:gd name="T95" fmla="*/ 230 h 651"/>
                <a:gd name="T96" fmla="*/ 584 w 847"/>
                <a:gd name="T97" fmla="*/ 246 h 651"/>
                <a:gd name="T98" fmla="*/ 575 w 847"/>
                <a:gd name="T99" fmla="*/ 256 h 651"/>
                <a:gd name="T100" fmla="*/ 534 w 847"/>
                <a:gd name="T101" fmla="*/ 253 h 651"/>
                <a:gd name="T102" fmla="*/ 499 w 847"/>
                <a:gd name="T103" fmla="*/ 284 h 651"/>
                <a:gd name="T104" fmla="*/ 527 w 847"/>
                <a:gd name="T105" fmla="*/ 315 h 651"/>
                <a:gd name="T106" fmla="*/ 620 w 847"/>
                <a:gd name="T107" fmla="*/ 346 h 651"/>
                <a:gd name="T108" fmla="*/ 622 w 847"/>
                <a:gd name="T109" fmla="*/ 379 h 651"/>
                <a:gd name="T110" fmla="*/ 674 w 847"/>
                <a:gd name="T111" fmla="*/ 391 h 651"/>
                <a:gd name="T112" fmla="*/ 695 w 847"/>
                <a:gd name="T113" fmla="*/ 395 h 651"/>
                <a:gd name="T114" fmla="*/ 743 w 847"/>
                <a:gd name="T115" fmla="*/ 381 h 651"/>
                <a:gd name="T116" fmla="*/ 764 w 847"/>
                <a:gd name="T117" fmla="*/ 391 h 651"/>
                <a:gd name="T118" fmla="*/ 823 w 847"/>
                <a:gd name="T119" fmla="*/ 417 h 651"/>
                <a:gd name="T120" fmla="*/ 840 w 847"/>
                <a:gd name="T121" fmla="*/ 457 h 651"/>
                <a:gd name="T122" fmla="*/ 336 w 847"/>
                <a:gd name="T123" fmla="*/ 39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7" h="651">
                  <a:moveTo>
                    <a:pt x="844" y="471"/>
                  </a:moveTo>
                  <a:lnTo>
                    <a:pt x="844" y="471"/>
                  </a:lnTo>
                  <a:lnTo>
                    <a:pt x="847" y="473"/>
                  </a:lnTo>
                  <a:lnTo>
                    <a:pt x="847" y="476"/>
                  </a:lnTo>
                  <a:lnTo>
                    <a:pt x="844" y="478"/>
                  </a:lnTo>
                  <a:lnTo>
                    <a:pt x="840" y="485"/>
                  </a:lnTo>
                  <a:lnTo>
                    <a:pt x="837" y="485"/>
                  </a:lnTo>
                  <a:lnTo>
                    <a:pt x="840" y="488"/>
                  </a:lnTo>
                  <a:lnTo>
                    <a:pt x="840" y="488"/>
                  </a:lnTo>
                  <a:lnTo>
                    <a:pt x="840" y="490"/>
                  </a:lnTo>
                  <a:lnTo>
                    <a:pt x="840" y="492"/>
                  </a:lnTo>
                  <a:lnTo>
                    <a:pt x="835" y="499"/>
                  </a:lnTo>
                  <a:lnTo>
                    <a:pt x="832" y="499"/>
                  </a:lnTo>
                  <a:lnTo>
                    <a:pt x="830" y="502"/>
                  </a:lnTo>
                  <a:lnTo>
                    <a:pt x="828" y="504"/>
                  </a:lnTo>
                  <a:lnTo>
                    <a:pt x="821" y="514"/>
                  </a:lnTo>
                  <a:lnTo>
                    <a:pt x="821" y="514"/>
                  </a:lnTo>
                  <a:lnTo>
                    <a:pt x="816" y="518"/>
                  </a:lnTo>
                  <a:lnTo>
                    <a:pt x="816" y="518"/>
                  </a:lnTo>
                  <a:lnTo>
                    <a:pt x="809" y="523"/>
                  </a:lnTo>
                  <a:lnTo>
                    <a:pt x="806" y="523"/>
                  </a:lnTo>
                  <a:lnTo>
                    <a:pt x="806" y="526"/>
                  </a:lnTo>
                  <a:lnTo>
                    <a:pt x="806" y="528"/>
                  </a:lnTo>
                  <a:lnTo>
                    <a:pt x="811" y="535"/>
                  </a:lnTo>
                  <a:lnTo>
                    <a:pt x="814" y="537"/>
                  </a:lnTo>
                  <a:lnTo>
                    <a:pt x="814" y="540"/>
                  </a:lnTo>
                  <a:lnTo>
                    <a:pt x="814" y="542"/>
                  </a:lnTo>
                  <a:lnTo>
                    <a:pt x="814" y="552"/>
                  </a:lnTo>
                  <a:lnTo>
                    <a:pt x="816" y="561"/>
                  </a:lnTo>
                  <a:lnTo>
                    <a:pt x="816" y="568"/>
                  </a:lnTo>
                  <a:lnTo>
                    <a:pt x="816" y="573"/>
                  </a:lnTo>
                  <a:lnTo>
                    <a:pt x="816" y="575"/>
                  </a:lnTo>
                  <a:lnTo>
                    <a:pt x="816" y="575"/>
                  </a:lnTo>
                  <a:lnTo>
                    <a:pt x="816" y="578"/>
                  </a:lnTo>
                  <a:lnTo>
                    <a:pt x="816" y="580"/>
                  </a:lnTo>
                  <a:lnTo>
                    <a:pt x="814" y="580"/>
                  </a:lnTo>
                  <a:lnTo>
                    <a:pt x="811" y="582"/>
                  </a:lnTo>
                  <a:lnTo>
                    <a:pt x="809" y="585"/>
                  </a:lnTo>
                  <a:lnTo>
                    <a:pt x="806" y="585"/>
                  </a:lnTo>
                  <a:lnTo>
                    <a:pt x="804" y="587"/>
                  </a:lnTo>
                  <a:lnTo>
                    <a:pt x="804" y="589"/>
                  </a:lnTo>
                  <a:lnTo>
                    <a:pt x="802" y="592"/>
                  </a:lnTo>
                  <a:lnTo>
                    <a:pt x="802" y="594"/>
                  </a:lnTo>
                  <a:lnTo>
                    <a:pt x="802" y="596"/>
                  </a:lnTo>
                  <a:lnTo>
                    <a:pt x="802" y="599"/>
                  </a:lnTo>
                  <a:lnTo>
                    <a:pt x="802" y="599"/>
                  </a:lnTo>
                  <a:lnTo>
                    <a:pt x="790" y="604"/>
                  </a:lnTo>
                  <a:lnTo>
                    <a:pt x="788" y="606"/>
                  </a:lnTo>
                  <a:lnTo>
                    <a:pt x="783" y="611"/>
                  </a:lnTo>
                  <a:lnTo>
                    <a:pt x="776" y="604"/>
                  </a:lnTo>
                  <a:lnTo>
                    <a:pt x="771" y="604"/>
                  </a:lnTo>
                  <a:lnTo>
                    <a:pt x="762" y="608"/>
                  </a:lnTo>
                  <a:lnTo>
                    <a:pt x="757" y="608"/>
                  </a:lnTo>
                  <a:lnTo>
                    <a:pt x="754" y="606"/>
                  </a:lnTo>
                  <a:lnTo>
                    <a:pt x="735" y="611"/>
                  </a:lnTo>
                  <a:lnTo>
                    <a:pt x="726" y="620"/>
                  </a:lnTo>
                  <a:lnTo>
                    <a:pt x="733" y="632"/>
                  </a:lnTo>
                  <a:lnTo>
                    <a:pt x="721" y="634"/>
                  </a:lnTo>
                  <a:lnTo>
                    <a:pt x="719" y="634"/>
                  </a:lnTo>
                  <a:lnTo>
                    <a:pt x="717" y="630"/>
                  </a:lnTo>
                  <a:lnTo>
                    <a:pt x="714" y="627"/>
                  </a:lnTo>
                  <a:lnTo>
                    <a:pt x="712" y="625"/>
                  </a:lnTo>
                  <a:lnTo>
                    <a:pt x="709" y="630"/>
                  </a:lnTo>
                  <a:lnTo>
                    <a:pt x="707" y="630"/>
                  </a:lnTo>
                  <a:lnTo>
                    <a:pt x="700" y="623"/>
                  </a:lnTo>
                  <a:lnTo>
                    <a:pt x="648" y="608"/>
                  </a:lnTo>
                  <a:lnTo>
                    <a:pt x="636" y="611"/>
                  </a:lnTo>
                  <a:lnTo>
                    <a:pt x="612" y="618"/>
                  </a:lnTo>
                  <a:lnTo>
                    <a:pt x="605" y="623"/>
                  </a:lnTo>
                  <a:lnTo>
                    <a:pt x="596" y="632"/>
                  </a:lnTo>
                  <a:lnTo>
                    <a:pt x="584" y="637"/>
                  </a:lnTo>
                  <a:lnTo>
                    <a:pt x="579" y="649"/>
                  </a:lnTo>
                  <a:lnTo>
                    <a:pt x="572" y="651"/>
                  </a:lnTo>
                  <a:lnTo>
                    <a:pt x="565" y="651"/>
                  </a:lnTo>
                  <a:lnTo>
                    <a:pt x="560" y="646"/>
                  </a:lnTo>
                  <a:lnTo>
                    <a:pt x="560" y="639"/>
                  </a:lnTo>
                  <a:lnTo>
                    <a:pt x="556" y="632"/>
                  </a:lnTo>
                  <a:lnTo>
                    <a:pt x="551" y="627"/>
                  </a:lnTo>
                  <a:lnTo>
                    <a:pt x="544" y="615"/>
                  </a:lnTo>
                  <a:lnTo>
                    <a:pt x="537" y="611"/>
                  </a:lnTo>
                  <a:lnTo>
                    <a:pt x="518" y="592"/>
                  </a:lnTo>
                  <a:lnTo>
                    <a:pt x="506" y="587"/>
                  </a:lnTo>
                  <a:lnTo>
                    <a:pt x="497" y="582"/>
                  </a:lnTo>
                  <a:lnTo>
                    <a:pt x="489" y="580"/>
                  </a:lnTo>
                  <a:lnTo>
                    <a:pt x="463" y="582"/>
                  </a:lnTo>
                  <a:lnTo>
                    <a:pt x="461" y="582"/>
                  </a:lnTo>
                  <a:lnTo>
                    <a:pt x="435" y="573"/>
                  </a:lnTo>
                  <a:lnTo>
                    <a:pt x="428" y="570"/>
                  </a:lnTo>
                  <a:lnTo>
                    <a:pt x="426" y="573"/>
                  </a:lnTo>
                  <a:lnTo>
                    <a:pt x="423" y="578"/>
                  </a:lnTo>
                  <a:lnTo>
                    <a:pt x="418" y="575"/>
                  </a:lnTo>
                  <a:lnTo>
                    <a:pt x="390" y="542"/>
                  </a:lnTo>
                  <a:lnTo>
                    <a:pt x="352" y="511"/>
                  </a:lnTo>
                  <a:lnTo>
                    <a:pt x="317" y="485"/>
                  </a:lnTo>
                  <a:lnTo>
                    <a:pt x="310" y="483"/>
                  </a:lnTo>
                  <a:lnTo>
                    <a:pt x="303" y="481"/>
                  </a:lnTo>
                  <a:lnTo>
                    <a:pt x="298" y="478"/>
                  </a:lnTo>
                  <a:lnTo>
                    <a:pt x="293" y="478"/>
                  </a:lnTo>
                  <a:lnTo>
                    <a:pt x="284" y="476"/>
                  </a:lnTo>
                  <a:lnTo>
                    <a:pt x="281" y="476"/>
                  </a:lnTo>
                  <a:lnTo>
                    <a:pt x="276" y="471"/>
                  </a:lnTo>
                  <a:lnTo>
                    <a:pt x="272" y="464"/>
                  </a:lnTo>
                  <a:lnTo>
                    <a:pt x="269" y="457"/>
                  </a:lnTo>
                  <a:lnTo>
                    <a:pt x="269" y="447"/>
                  </a:lnTo>
                  <a:lnTo>
                    <a:pt x="267" y="440"/>
                  </a:lnTo>
                  <a:lnTo>
                    <a:pt x="262" y="431"/>
                  </a:lnTo>
                  <a:lnTo>
                    <a:pt x="253" y="419"/>
                  </a:lnTo>
                  <a:lnTo>
                    <a:pt x="243" y="410"/>
                  </a:lnTo>
                  <a:lnTo>
                    <a:pt x="210" y="391"/>
                  </a:lnTo>
                  <a:lnTo>
                    <a:pt x="206" y="388"/>
                  </a:lnTo>
                  <a:lnTo>
                    <a:pt x="203" y="386"/>
                  </a:lnTo>
                  <a:lnTo>
                    <a:pt x="201" y="381"/>
                  </a:lnTo>
                  <a:lnTo>
                    <a:pt x="198" y="379"/>
                  </a:lnTo>
                  <a:lnTo>
                    <a:pt x="189" y="379"/>
                  </a:lnTo>
                  <a:lnTo>
                    <a:pt x="187" y="376"/>
                  </a:lnTo>
                  <a:lnTo>
                    <a:pt x="182" y="372"/>
                  </a:lnTo>
                  <a:lnTo>
                    <a:pt x="175" y="369"/>
                  </a:lnTo>
                  <a:lnTo>
                    <a:pt x="170" y="367"/>
                  </a:lnTo>
                  <a:lnTo>
                    <a:pt x="163" y="365"/>
                  </a:lnTo>
                  <a:lnTo>
                    <a:pt x="139" y="369"/>
                  </a:lnTo>
                  <a:lnTo>
                    <a:pt x="137" y="369"/>
                  </a:lnTo>
                  <a:lnTo>
                    <a:pt x="135" y="365"/>
                  </a:lnTo>
                  <a:lnTo>
                    <a:pt x="127" y="358"/>
                  </a:lnTo>
                  <a:lnTo>
                    <a:pt x="123" y="350"/>
                  </a:lnTo>
                  <a:lnTo>
                    <a:pt x="118" y="348"/>
                  </a:lnTo>
                  <a:lnTo>
                    <a:pt x="116" y="341"/>
                  </a:lnTo>
                  <a:lnTo>
                    <a:pt x="106" y="334"/>
                  </a:lnTo>
                  <a:lnTo>
                    <a:pt x="104" y="329"/>
                  </a:lnTo>
                  <a:lnTo>
                    <a:pt x="104" y="324"/>
                  </a:lnTo>
                  <a:lnTo>
                    <a:pt x="99" y="317"/>
                  </a:lnTo>
                  <a:lnTo>
                    <a:pt x="78" y="284"/>
                  </a:lnTo>
                  <a:lnTo>
                    <a:pt x="68" y="275"/>
                  </a:lnTo>
                  <a:lnTo>
                    <a:pt x="28" y="249"/>
                  </a:lnTo>
                  <a:lnTo>
                    <a:pt x="12" y="249"/>
                  </a:lnTo>
                  <a:lnTo>
                    <a:pt x="0" y="244"/>
                  </a:lnTo>
                  <a:lnTo>
                    <a:pt x="4" y="223"/>
                  </a:lnTo>
                  <a:lnTo>
                    <a:pt x="4" y="223"/>
                  </a:lnTo>
                  <a:lnTo>
                    <a:pt x="4" y="220"/>
                  </a:lnTo>
                  <a:lnTo>
                    <a:pt x="7" y="218"/>
                  </a:lnTo>
                  <a:lnTo>
                    <a:pt x="9" y="216"/>
                  </a:lnTo>
                  <a:lnTo>
                    <a:pt x="12" y="216"/>
                  </a:lnTo>
                  <a:lnTo>
                    <a:pt x="38" y="208"/>
                  </a:lnTo>
                  <a:lnTo>
                    <a:pt x="40" y="208"/>
                  </a:lnTo>
                  <a:lnTo>
                    <a:pt x="40" y="206"/>
                  </a:lnTo>
                  <a:lnTo>
                    <a:pt x="42" y="206"/>
                  </a:lnTo>
                  <a:lnTo>
                    <a:pt x="42" y="204"/>
                  </a:lnTo>
                  <a:lnTo>
                    <a:pt x="42" y="199"/>
                  </a:lnTo>
                  <a:lnTo>
                    <a:pt x="42" y="194"/>
                  </a:lnTo>
                  <a:lnTo>
                    <a:pt x="42" y="190"/>
                  </a:lnTo>
                  <a:lnTo>
                    <a:pt x="42" y="187"/>
                  </a:lnTo>
                  <a:lnTo>
                    <a:pt x="40" y="187"/>
                  </a:lnTo>
                  <a:lnTo>
                    <a:pt x="38" y="185"/>
                  </a:lnTo>
                  <a:lnTo>
                    <a:pt x="28" y="180"/>
                  </a:lnTo>
                  <a:lnTo>
                    <a:pt x="28" y="180"/>
                  </a:lnTo>
                  <a:lnTo>
                    <a:pt x="28" y="178"/>
                  </a:lnTo>
                  <a:lnTo>
                    <a:pt x="28" y="175"/>
                  </a:lnTo>
                  <a:lnTo>
                    <a:pt x="28" y="173"/>
                  </a:lnTo>
                  <a:lnTo>
                    <a:pt x="33" y="168"/>
                  </a:lnTo>
                  <a:lnTo>
                    <a:pt x="33" y="166"/>
                  </a:lnTo>
                  <a:lnTo>
                    <a:pt x="33" y="164"/>
                  </a:lnTo>
                  <a:lnTo>
                    <a:pt x="30" y="161"/>
                  </a:lnTo>
                  <a:lnTo>
                    <a:pt x="30" y="161"/>
                  </a:lnTo>
                  <a:lnTo>
                    <a:pt x="30" y="159"/>
                  </a:lnTo>
                  <a:lnTo>
                    <a:pt x="30" y="156"/>
                  </a:lnTo>
                  <a:lnTo>
                    <a:pt x="30" y="156"/>
                  </a:lnTo>
                  <a:lnTo>
                    <a:pt x="33" y="154"/>
                  </a:lnTo>
                  <a:lnTo>
                    <a:pt x="35" y="154"/>
                  </a:lnTo>
                  <a:lnTo>
                    <a:pt x="35" y="154"/>
                  </a:lnTo>
                  <a:lnTo>
                    <a:pt x="40" y="156"/>
                  </a:lnTo>
                  <a:lnTo>
                    <a:pt x="40" y="156"/>
                  </a:lnTo>
                  <a:lnTo>
                    <a:pt x="42" y="156"/>
                  </a:lnTo>
                  <a:lnTo>
                    <a:pt x="56" y="147"/>
                  </a:lnTo>
                  <a:lnTo>
                    <a:pt x="56" y="147"/>
                  </a:lnTo>
                  <a:lnTo>
                    <a:pt x="59" y="145"/>
                  </a:lnTo>
                  <a:lnTo>
                    <a:pt x="59" y="145"/>
                  </a:lnTo>
                  <a:lnTo>
                    <a:pt x="61" y="138"/>
                  </a:lnTo>
                  <a:lnTo>
                    <a:pt x="64" y="135"/>
                  </a:lnTo>
                  <a:lnTo>
                    <a:pt x="64" y="135"/>
                  </a:lnTo>
                  <a:lnTo>
                    <a:pt x="68" y="133"/>
                  </a:lnTo>
                  <a:lnTo>
                    <a:pt x="71" y="130"/>
                  </a:lnTo>
                  <a:lnTo>
                    <a:pt x="73" y="128"/>
                  </a:lnTo>
                  <a:lnTo>
                    <a:pt x="73" y="126"/>
                  </a:lnTo>
                  <a:lnTo>
                    <a:pt x="75" y="126"/>
                  </a:lnTo>
                  <a:lnTo>
                    <a:pt x="75" y="119"/>
                  </a:lnTo>
                  <a:lnTo>
                    <a:pt x="78" y="116"/>
                  </a:lnTo>
                  <a:lnTo>
                    <a:pt x="78" y="116"/>
                  </a:lnTo>
                  <a:lnTo>
                    <a:pt x="78" y="116"/>
                  </a:lnTo>
                  <a:lnTo>
                    <a:pt x="78" y="114"/>
                  </a:lnTo>
                  <a:lnTo>
                    <a:pt x="80" y="114"/>
                  </a:lnTo>
                  <a:lnTo>
                    <a:pt x="85" y="111"/>
                  </a:lnTo>
                  <a:lnTo>
                    <a:pt x="85" y="111"/>
                  </a:lnTo>
                  <a:lnTo>
                    <a:pt x="87" y="111"/>
                  </a:lnTo>
                  <a:lnTo>
                    <a:pt x="87" y="107"/>
                  </a:lnTo>
                  <a:lnTo>
                    <a:pt x="87" y="102"/>
                  </a:lnTo>
                  <a:lnTo>
                    <a:pt x="85" y="90"/>
                  </a:lnTo>
                  <a:lnTo>
                    <a:pt x="85" y="85"/>
                  </a:lnTo>
                  <a:lnTo>
                    <a:pt x="85" y="83"/>
                  </a:lnTo>
                  <a:lnTo>
                    <a:pt x="85" y="81"/>
                  </a:lnTo>
                  <a:lnTo>
                    <a:pt x="87" y="81"/>
                  </a:lnTo>
                  <a:lnTo>
                    <a:pt x="87" y="78"/>
                  </a:lnTo>
                  <a:lnTo>
                    <a:pt x="87" y="76"/>
                  </a:lnTo>
                  <a:lnTo>
                    <a:pt x="87" y="74"/>
                  </a:lnTo>
                  <a:lnTo>
                    <a:pt x="87" y="71"/>
                  </a:lnTo>
                  <a:lnTo>
                    <a:pt x="87" y="69"/>
                  </a:lnTo>
                  <a:lnTo>
                    <a:pt x="85" y="69"/>
                  </a:lnTo>
                  <a:lnTo>
                    <a:pt x="82" y="67"/>
                  </a:lnTo>
                  <a:lnTo>
                    <a:pt x="80" y="64"/>
                  </a:lnTo>
                  <a:lnTo>
                    <a:pt x="78" y="59"/>
                  </a:lnTo>
                  <a:lnTo>
                    <a:pt x="78" y="59"/>
                  </a:lnTo>
                  <a:lnTo>
                    <a:pt x="75" y="57"/>
                  </a:lnTo>
                  <a:lnTo>
                    <a:pt x="66" y="50"/>
                  </a:lnTo>
                  <a:lnTo>
                    <a:pt x="66" y="48"/>
                  </a:lnTo>
                  <a:lnTo>
                    <a:pt x="68" y="45"/>
                  </a:lnTo>
                  <a:lnTo>
                    <a:pt x="71" y="41"/>
                  </a:lnTo>
                  <a:lnTo>
                    <a:pt x="71" y="41"/>
                  </a:lnTo>
                  <a:lnTo>
                    <a:pt x="73" y="41"/>
                  </a:lnTo>
                  <a:lnTo>
                    <a:pt x="75" y="41"/>
                  </a:lnTo>
                  <a:lnTo>
                    <a:pt x="78" y="41"/>
                  </a:lnTo>
                  <a:lnTo>
                    <a:pt x="80" y="43"/>
                  </a:lnTo>
                  <a:lnTo>
                    <a:pt x="82" y="43"/>
                  </a:lnTo>
                  <a:lnTo>
                    <a:pt x="85" y="41"/>
                  </a:lnTo>
                  <a:lnTo>
                    <a:pt x="90" y="33"/>
                  </a:lnTo>
                  <a:lnTo>
                    <a:pt x="92" y="31"/>
                  </a:lnTo>
                  <a:lnTo>
                    <a:pt x="106" y="22"/>
                  </a:lnTo>
                  <a:lnTo>
                    <a:pt x="123" y="45"/>
                  </a:lnTo>
                  <a:lnTo>
                    <a:pt x="130" y="50"/>
                  </a:lnTo>
                  <a:lnTo>
                    <a:pt x="132" y="52"/>
                  </a:lnTo>
                  <a:lnTo>
                    <a:pt x="137" y="55"/>
                  </a:lnTo>
                  <a:lnTo>
                    <a:pt x="137" y="57"/>
                  </a:lnTo>
                  <a:lnTo>
                    <a:pt x="139" y="57"/>
                  </a:lnTo>
                  <a:lnTo>
                    <a:pt x="137" y="59"/>
                  </a:lnTo>
                  <a:lnTo>
                    <a:pt x="137" y="62"/>
                  </a:lnTo>
                  <a:lnTo>
                    <a:pt x="137" y="62"/>
                  </a:lnTo>
                  <a:lnTo>
                    <a:pt x="137" y="64"/>
                  </a:lnTo>
                  <a:lnTo>
                    <a:pt x="137" y="64"/>
                  </a:lnTo>
                  <a:lnTo>
                    <a:pt x="135" y="67"/>
                  </a:lnTo>
                  <a:lnTo>
                    <a:pt x="130" y="69"/>
                  </a:lnTo>
                  <a:lnTo>
                    <a:pt x="130" y="71"/>
                  </a:lnTo>
                  <a:lnTo>
                    <a:pt x="127" y="74"/>
                  </a:lnTo>
                  <a:lnTo>
                    <a:pt x="127" y="74"/>
                  </a:lnTo>
                  <a:lnTo>
                    <a:pt x="127" y="76"/>
                  </a:lnTo>
                  <a:lnTo>
                    <a:pt x="127" y="78"/>
                  </a:lnTo>
                  <a:lnTo>
                    <a:pt x="127" y="81"/>
                  </a:lnTo>
                  <a:lnTo>
                    <a:pt x="135" y="85"/>
                  </a:lnTo>
                  <a:lnTo>
                    <a:pt x="137" y="88"/>
                  </a:lnTo>
                  <a:lnTo>
                    <a:pt x="139" y="88"/>
                  </a:lnTo>
                  <a:lnTo>
                    <a:pt x="146" y="93"/>
                  </a:lnTo>
                  <a:lnTo>
                    <a:pt x="151" y="95"/>
                  </a:lnTo>
                  <a:lnTo>
                    <a:pt x="158" y="102"/>
                  </a:lnTo>
                  <a:lnTo>
                    <a:pt x="161" y="102"/>
                  </a:lnTo>
                  <a:lnTo>
                    <a:pt x="163" y="102"/>
                  </a:lnTo>
                  <a:lnTo>
                    <a:pt x="163" y="102"/>
                  </a:lnTo>
                  <a:lnTo>
                    <a:pt x="172" y="97"/>
                  </a:lnTo>
                  <a:lnTo>
                    <a:pt x="182" y="93"/>
                  </a:lnTo>
                  <a:lnTo>
                    <a:pt x="182" y="93"/>
                  </a:lnTo>
                  <a:lnTo>
                    <a:pt x="189" y="93"/>
                  </a:lnTo>
                  <a:lnTo>
                    <a:pt x="191" y="93"/>
                  </a:lnTo>
                  <a:lnTo>
                    <a:pt x="191" y="93"/>
                  </a:lnTo>
                  <a:lnTo>
                    <a:pt x="194" y="93"/>
                  </a:lnTo>
                  <a:lnTo>
                    <a:pt x="194" y="90"/>
                  </a:lnTo>
                  <a:lnTo>
                    <a:pt x="194" y="90"/>
                  </a:lnTo>
                  <a:lnTo>
                    <a:pt x="196" y="85"/>
                  </a:lnTo>
                  <a:lnTo>
                    <a:pt x="196" y="85"/>
                  </a:lnTo>
                  <a:lnTo>
                    <a:pt x="198" y="83"/>
                  </a:lnTo>
                  <a:lnTo>
                    <a:pt x="198" y="83"/>
                  </a:lnTo>
                  <a:lnTo>
                    <a:pt x="215" y="90"/>
                  </a:lnTo>
                  <a:lnTo>
                    <a:pt x="220" y="90"/>
                  </a:lnTo>
                  <a:lnTo>
                    <a:pt x="220" y="90"/>
                  </a:lnTo>
                  <a:lnTo>
                    <a:pt x="224" y="93"/>
                  </a:lnTo>
                  <a:lnTo>
                    <a:pt x="227" y="95"/>
                  </a:lnTo>
                  <a:lnTo>
                    <a:pt x="229" y="102"/>
                  </a:lnTo>
                  <a:lnTo>
                    <a:pt x="232" y="111"/>
                  </a:lnTo>
                  <a:lnTo>
                    <a:pt x="232" y="119"/>
                  </a:lnTo>
                  <a:lnTo>
                    <a:pt x="236" y="126"/>
                  </a:lnTo>
                  <a:lnTo>
                    <a:pt x="239" y="126"/>
                  </a:lnTo>
                  <a:lnTo>
                    <a:pt x="241" y="126"/>
                  </a:lnTo>
                  <a:lnTo>
                    <a:pt x="241" y="123"/>
                  </a:lnTo>
                  <a:lnTo>
                    <a:pt x="241" y="126"/>
                  </a:lnTo>
                  <a:lnTo>
                    <a:pt x="243" y="133"/>
                  </a:lnTo>
                  <a:lnTo>
                    <a:pt x="243" y="138"/>
                  </a:lnTo>
                  <a:lnTo>
                    <a:pt x="246" y="145"/>
                  </a:lnTo>
                  <a:lnTo>
                    <a:pt x="248" y="147"/>
                  </a:lnTo>
                  <a:lnTo>
                    <a:pt x="248" y="149"/>
                  </a:lnTo>
                  <a:lnTo>
                    <a:pt x="253" y="152"/>
                  </a:lnTo>
                  <a:lnTo>
                    <a:pt x="255" y="156"/>
                  </a:lnTo>
                  <a:lnTo>
                    <a:pt x="260" y="152"/>
                  </a:lnTo>
                  <a:lnTo>
                    <a:pt x="267" y="152"/>
                  </a:lnTo>
                  <a:lnTo>
                    <a:pt x="286" y="164"/>
                  </a:lnTo>
                  <a:lnTo>
                    <a:pt x="293" y="171"/>
                  </a:lnTo>
                  <a:lnTo>
                    <a:pt x="293" y="171"/>
                  </a:lnTo>
                  <a:lnTo>
                    <a:pt x="295" y="175"/>
                  </a:lnTo>
                  <a:lnTo>
                    <a:pt x="295" y="175"/>
                  </a:lnTo>
                  <a:lnTo>
                    <a:pt x="295" y="175"/>
                  </a:lnTo>
                  <a:lnTo>
                    <a:pt x="298" y="175"/>
                  </a:lnTo>
                  <a:lnTo>
                    <a:pt x="298" y="175"/>
                  </a:lnTo>
                  <a:lnTo>
                    <a:pt x="300" y="175"/>
                  </a:lnTo>
                  <a:lnTo>
                    <a:pt x="305" y="175"/>
                  </a:lnTo>
                  <a:lnTo>
                    <a:pt x="305" y="178"/>
                  </a:lnTo>
                  <a:lnTo>
                    <a:pt x="305" y="180"/>
                  </a:lnTo>
                  <a:lnTo>
                    <a:pt x="305" y="182"/>
                  </a:lnTo>
                  <a:lnTo>
                    <a:pt x="303" y="185"/>
                  </a:lnTo>
                  <a:lnTo>
                    <a:pt x="300" y="190"/>
                  </a:lnTo>
                  <a:lnTo>
                    <a:pt x="303" y="192"/>
                  </a:lnTo>
                  <a:lnTo>
                    <a:pt x="307" y="192"/>
                  </a:lnTo>
                  <a:lnTo>
                    <a:pt x="310" y="190"/>
                  </a:lnTo>
                  <a:lnTo>
                    <a:pt x="312" y="192"/>
                  </a:lnTo>
                  <a:lnTo>
                    <a:pt x="324" y="187"/>
                  </a:lnTo>
                  <a:lnTo>
                    <a:pt x="326" y="187"/>
                  </a:lnTo>
                  <a:lnTo>
                    <a:pt x="329" y="187"/>
                  </a:lnTo>
                  <a:lnTo>
                    <a:pt x="331" y="192"/>
                  </a:lnTo>
                  <a:lnTo>
                    <a:pt x="333" y="194"/>
                  </a:lnTo>
                  <a:lnTo>
                    <a:pt x="333" y="194"/>
                  </a:lnTo>
                  <a:lnTo>
                    <a:pt x="336" y="194"/>
                  </a:lnTo>
                  <a:lnTo>
                    <a:pt x="338" y="190"/>
                  </a:lnTo>
                  <a:lnTo>
                    <a:pt x="345" y="185"/>
                  </a:lnTo>
                  <a:lnTo>
                    <a:pt x="350" y="180"/>
                  </a:lnTo>
                  <a:lnTo>
                    <a:pt x="350" y="178"/>
                  </a:lnTo>
                  <a:lnTo>
                    <a:pt x="352" y="173"/>
                  </a:lnTo>
                  <a:lnTo>
                    <a:pt x="355" y="168"/>
                  </a:lnTo>
                  <a:lnTo>
                    <a:pt x="355" y="164"/>
                  </a:lnTo>
                  <a:lnTo>
                    <a:pt x="355" y="161"/>
                  </a:lnTo>
                  <a:lnTo>
                    <a:pt x="355" y="161"/>
                  </a:lnTo>
                  <a:lnTo>
                    <a:pt x="352" y="159"/>
                  </a:lnTo>
                  <a:lnTo>
                    <a:pt x="352" y="159"/>
                  </a:lnTo>
                  <a:lnTo>
                    <a:pt x="352" y="156"/>
                  </a:lnTo>
                  <a:lnTo>
                    <a:pt x="352" y="154"/>
                  </a:lnTo>
                  <a:lnTo>
                    <a:pt x="352" y="152"/>
                  </a:lnTo>
                  <a:lnTo>
                    <a:pt x="355" y="149"/>
                  </a:lnTo>
                  <a:lnTo>
                    <a:pt x="355" y="149"/>
                  </a:lnTo>
                  <a:lnTo>
                    <a:pt x="357" y="149"/>
                  </a:lnTo>
                  <a:lnTo>
                    <a:pt x="357" y="152"/>
                  </a:lnTo>
                  <a:lnTo>
                    <a:pt x="364" y="156"/>
                  </a:lnTo>
                  <a:lnTo>
                    <a:pt x="366" y="159"/>
                  </a:lnTo>
                  <a:lnTo>
                    <a:pt x="371" y="156"/>
                  </a:lnTo>
                  <a:lnTo>
                    <a:pt x="381" y="154"/>
                  </a:lnTo>
                  <a:lnTo>
                    <a:pt x="385" y="152"/>
                  </a:lnTo>
                  <a:lnTo>
                    <a:pt x="388" y="149"/>
                  </a:lnTo>
                  <a:lnTo>
                    <a:pt x="388" y="149"/>
                  </a:lnTo>
                  <a:lnTo>
                    <a:pt x="388" y="147"/>
                  </a:lnTo>
                  <a:lnTo>
                    <a:pt x="388" y="147"/>
                  </a:lnTo>
                  <a:lnTo>
                    <a:pt x="388" y="145"/>
                  </a:lnTo>
                  <a:lnTo>
                    <a:pt x="388" y="142"/>
                  </a:lnTo>
                  <a:lnTo>
                    <a:pt x="383" y="138"/>
                  </a:lnTo>
                  <a:lnTo>
                    <a:pt x="383" y="138"/>
                  </a:lnTo>
                  <a:lnTo>
                    <a:pt x="383" y="135"/>
                  </a:lnTo>
                  <a:lnTo>
                    <a:pt x="383" y="133"/>
                  </a:lnTo>
                  <a:lnTo>
                    <a:pt x="383" y="133"/>
                  </a:lnTo>
                  <a:lnTo>
                    <a:pt x="395" y="128"/>
                  </a:lnTo>
                  <a:lnTo>
                    <a:pt x="395" y="128"/>
                  </a:lnTo>
                  <a:lnTo>
                    <a:pt x="395" y="128"/>
                  </a:lnTo>
                  <a:lnTo>
                    <a:pt x="397" y="126"/>
                  </a:lnTo>
                  <a:lnTo>
                    <a:pt x="397" y="126"/>
                  </a:lnTo>
                  <a:lnTo>
                    <a:pt x="400" y="119"/>
                  </a:lnTo>
                  <a:lnTo>
                    <a:pt x="400" y="116"/>
                  </a:lnTo>
                  <a:lnTo>
                    <a:pt x="426" y="97"/>
                  </a:lnTo>
                  <a:lnTo>
                    <a:pt x="428" y="95"/>
                  </a:lnTo>
                  <a:lnTo>
                    <a:pt x="428" y="95"/>
                  </a:lnTo>
                  <a:lnTo>
                    <a:pt x="428" y="93"/>
                  </a:lnTo>
                  <a:lnTo>
                    <a:pt x="428" y="90"/>
                  </a:lnTo>
                  <a:lnTo>
                    <a:pt x="428" y="90"/>
                  </a:lnTo>
                  <a:lnTo>
                    <a:pt x="426" y="88"/>
                  </a:lnTo>
                  <a:lnTo>
                    <a:pt x="426" y="85"/>
                  </a:lnTo>
                  <a:lnTo>
                    <a:pt x="433" y="76"/>
                  </a:lnTo>
                  <a:lnTo>
                    <a:pt x="459" y="71"/>
                  </a:lnTo>
                  <a:lnTo>
                    <a:pt x="461" y="71"/>
                  </a:lnTo>
                  <a:lnTo>
                    <a:pt x="463" y="71"/>
                  </a:lnTo>
                  <a:lnTo>
                    <a:pt x="463" y="69"/>
                  </a:lnTo>
                  <a:lnTo>
                    <a:pt x="463" y="69"/>
                  </a:lnTo>
                  <a:lnTo>
                    <a:pt x="463" y="64"/>
                  </a:lnTo>
                  <a:lnTo>
                    <a:pt x="466" y="62"/>
                  </a:lnTo>
                  <a:lnTo>
                    <a:pt x="466" y="59"/>
                  </a:lnTo>
                  <a:lnTo>
                    <a:pt x="468" y="59"/>
                  </a:lnTo>
                  <a:lnTo>
                    <a:pt x="468" y="59"/>
                  </a:lnTo>
                  <a:lnTo>
                    <a:pt x="473" y="62"/>
                  </a:lnTo>
                  <a:lnTo>
                    <a:pt x="473" y="62"/>
                  </a:lnTo>
                  <a:lnTo>
                    <a:pt x="478" y="62"/>
                  </a:lnTo>
                  <a:lnTo>
                    <a:pt x="480" y="62"/>
                  </a:lnTo>
                  <a:lnTo>
                    <a:pt x="489" y="57"/>
                  </a:lnTo>
                  <a:lnTo>
                    <a:pt x="489" y="57"/>
                  </a:lnTo>
                  <a:lnTo>
                    <a:pt x="494" y="50"/>
                  </a:lnTo>
                  <a:lnTo>
                    <a:pt x="497" y="50"/>
                  </a:lnTo>
                  <a:lnTo>
                    <a:pt x="499" y="50"/>
                  </a:lnTo>
                  <a:lnTo>
                    <a:pt x="504" y="50"/>
                  </a:lnTo>
                  <a:lnTo>
                    <a:pt x="506" y="50"/>
                  </a:lnTo>
                  <a:lnTo>
                    <a:pt x="506" y="48"/>
                  </a:lnTo>
                  <a:lnTo>
                    <a:pt x="508" y="48"/>
                  </a:lnTo>
                  <a:lnTo>
                    <a:pt x="508" y="45"/>
                  </a:lnTo>
                  <a:lnTo>
                    <a:pt x="508" y="43"/>
                  </a:lnTo>
                  <a:lnTo>
                    <a:pt x="508" y="38"/>
                  </a:lnTo>
                  <a:lnTo>
                    <a:pt x="511" y="36"/>
                  </a:lnTo>
                  <a:lnTo>
                    <a:pt x="511" y="33"/>
                  </a:lnTo>
                  <a:lnTo>
                    <a:pt x="513" y="29"/>
                  </a:lnTo>
                  <a:lnTo>
                    <a:pt x="513" y="26"/>
                  </a:lnTo>
                  <a:lnTo>
                    <a:pt x="515" y="26"/>
                  </a:lnTo>
                  <a:lnTo>
                    <a:pt x="513" y="24"/>
                  </a:lnTo>
                  <a:lnTo>
                    <a:pt x="513" y="22"/>
                  </a:lnTo>
                  <a:lnTo>
                    <a:pt x="513" y="19"/>
                  </a:lnTo>
                  <a:lnTo>
                    <a:pt x="511" y="19"/>
                  </a:lnTo>
                  <a:lnTo>
                    <a:pt x="511" y="17"/>
                  </a:lnTo>
                  <a:lnTo>
                    <a:pt x="511" y="14"/>
                  </a:lnTo>
                  <a:lnTo>
                    <a:pt x="511" y="12"/>
                  </a:lnTo>
                  <a:lnTo>
                    <a:pt x="513" y="7"/>
                  </a:lnTo>
                  <a:lnTo>
                    <a:pt x="527" y="5"/>
                  </a:lnTo>
                  <a:lnTo>
                    <a:pt x="530" y="5"/>
                  </a:lnTo>
                  <a:lnTo>
                    <a:pt x="530" y="5"/>
                  </a:lnTo>
                  <a:lnTo>
                    <a:pt x="534" y="0"/>
                  </a:lnTo>
                  <a:lnTo>
                    <a:pt x="534" y="0"/>
                  </a:lnTo>
                  <a:lnTo>
                    <a:pt x="534" y="0"/>
                  </a:lnTo>
                  <a:lnTo>
                    <a:pt x="537" y="0"/>
                  </a:lnTo>
                  <a:lnTo>
                    <a:pt x="539" y="3"/>
                  </a:lnTo>
                  <a:lnTo>
                    <a:pt x="549" y="7"/>
                  </a:lnTo>
                  <a:lnTo>
                    <a:pt x="551" y="10"/>
                  </a:lnTo>
                  <a:lnTo>
                    <a:pt x="560" y="22"/>
                  </a:lnTo>
                  <a:lnTo>
                    <a:pt x="560" y="24"/>
                  </a:lnTo>
                  <a:lnTo>
                    <a:pt x="560" y="26"/>
                  </a:lnTo>
                  <a:lnTo>
                    <a:pt x="563" y="29"/>
                  </a:lnTo>
                  <a:lnTo>
                    <a:pt x="563" y="31"/>
                  </a:lnTo>
                  <a:lnTo>
                    <a:pt x="565" y="31"/>
                  </a:lnTo>
                  <a:lnTo>
                    <a:pt x="567" y="33"/>
                  </a:lnTo>
                  <a:lnTo>
                    <a:pt x="567" y="33"/>
                  </a:lnTo>
                  <a:lnTo>
                    <a:pt x="570" y="33"/>
                  </a:lnTo>
                  <a:lnTo>
                    <a:pt x="572" y="33"/>
                  </a:lnTo>
                  <a:lnTo>
                    <a:pt x="575" y="33"/>
                  </a:lnTo>
                  <a:lnTo>
                    <a:pt x="575" y="36"/>
                  </a:lnTo>
                  <a:lnTo>
                    <a:pt x="577" y="36"/>
                  </a:lnTo>
                  <a:lnTo>
                    <a:pt x="577" y="36"/>
                  </a:lnTo>
                  <a:lnTo>
                    <a:pt x="579" y="41"/>
                  </a:lnTo>
                  <a:lnTo>
                    <a:pt x="579" y="43"/>
                  </a:lnTo>
                  <a:lnTo>
                    <a:pt x="577" y="62"/>
                  </a:lnTo>
                  <a:lnTo>
                    <a:pt x="567" y="69"/>
                  </a:lnTo>
                  <a:lnTo>
                    <a:pt x="567" y="69"/>
                  </a:lnTo>
                  <a:lnTo>
                    <a:pt x="565" y="69"/>
                  </a:lnTo>
                  <a:lnTo>
                    <a:pt x="558" y="71"/>
                  </a:lnTo>
                  <a:lnTo>
                    <a:pt x="553" y="71"/>
                  </a:lnTo>
                  <a:lnTo>
                    <a:pt x="553" y="71"/>
                  </a:lnTo>
                  <a:lnTo>
                    <a:pt x="549" y="71"/>
                  </a:lnTo>
                  <a:lnTo>
                    <a:pt x="549" y="71"/>
                  </a:lnTo>
                  <a:lnTo>
                    <a:pt x="544" y="71"/>
                  </a:lnTo>
                  <a:lnTo>
                    <a:pt x="544" y="71"/>
                  </a:lnTo>
                  <a:lnTo>
                    <a:pt x="534" y="71"/>
                  </a:lnTo>
                  <a:lnTo>
                    <a:pt x="532" y="71"/>
                  </a:lnTo>
                  <a:lnTo>
                    <a:pt x="527" y="71"/>
                  </a:lnTo>
                  <a:lnTo>
                    <a:pt x="523" y="71"/>
                  </a:lnTo>
                  <a:lnTo>
                    <a:pt x="523" y="71"/>
                  </a:lnTo>
                  <a:lnTo>
                    <a:pt x="520" y="71"/>
                  </a:lnTo>
                  <a:lnTo>
                    <a:pt x="520" y="74"/>
                  </a:lnTo>
                  <a:lnTo>
                    <a:pt x="520" y="76"/>
                  </a:lnTo>
                  <a:lnTo>
                    <a:pt x="520" y="81"/>
                  </a:lnTo>
                  <a:lnTo>
                    <a:pt x="518" y="83"/>
                  </a:lnTo>
                  <a:lnTo>
                    <a:pt x="518" y="88"/>
                  </a:lnTo>
                  <a:lnTo>
                    <a:pt x="515" y="88"/>
                  </a:lnTo>
                  <a:lnTo>
                    <a:pt x="511" y="88"/>
                  </a:lnTo>
                  <a:lnTo>
                    <a:pt x="511" y="90"/>
                  </a:lnTo>
                  <a:lnTo>
                    <a:pt x="508" y="90"/>
                  </a:lnTo>
                  <a:lnTo>
                    <a:pt x="508" y="93"/>
                  </a:lnTo>
                  <a:lnTo>
                    <a:pt x="508" y="95"/>
                  </a:lnTo>
                  <a:lnTo>
                    <a:pt x="508" y="97"/>
                  </a:lnTo>
                  <a:lnTo>
                    <a:pt x="511" y="97"/>
                  </a:lnTo>
                  <a:lnTo>
                    <a:pt x="511" y="100"/>
                  </a:lnTo>
                  <a:lnTo>
                    <a:pt x="515" y="100"/>
                  </a:lnTo>
                  <a:lnTo>
                    <a:pt x="515" y="102"/>
                  </a:lnTo>
                  <a:lnTo>
                    <a:pt x="518" y="102"/>
                  </a:lnTo>
                  <a:lnTo>
                    <a:pt x="518" y="104"/>
                  </a:lnTo>
                  <a:lnTo>
                    <a:pt x="520" y="104"/>
                  </a:lnTo>
                  <a:lnTo>
                    <a:pt x="520" y="107"/>
                  </a:lnTo>
                  <a:lnTo>
                    <a:pt x="520" y="109"/>
                  </a:lnTo>
                  <a:lnTo>
                    <a:pt x="520" y="109"/>
                  </a:lnTo>
                  <a:lnTo>
                    <a:pt x="520" y="111"/>
                  </a:lnTo>
                  <a:lnTo>
                    <a:pt x="520" y="114"/>
                  </a:lnTo>
                  <a:lnTo>
                    <a:pt x="520" y="116"/>
                  </a:lnTo>
                  <a:lnTo>
                    <a:pt x="520" y="121"/>
                  </a:lnTo>
                  <a:lnTo>
                    <a:pt x="518" y="123"/>
                  </a:lnTo>
                  <a:lnTo>
                    <a:pt x="518" y="123"/>
                  </a:lnTo>
                  <a:lnTo>
                    <a:pt x="513" y="128"/>
                  </a:lnTo>
                  <a:lnTo>
                    <a:pt x="513" y="130"/>
                  </a:lnTo>
                  <a:lnTo>
                    <a:pt x="513" y="130"/>
                  </a:lnTo>
                  <a:lnTo>
                    <a:pt x="513" y="133"/>
                  </a:lnTo>
                  <a:lnTo>
                    <a:pt x="513" y="138"/>
                  </a:lnTo>
                  <a:lnTo>
                    <a:pt x="513" y="140"/>
                  </a:lnTo>
                  <a:lnTo>
                    <a:pt x="515" y="142"/>
                  </a:lnTo>
                  <a:lnTo>
                    <a:pt x="515" y="145"/>
                  </a:lnTo>
                  <a:lnTo>
                    <a:pt x="518" y="145"/>
                  </a:lnTo>
                  <a:lnTo>
                    <a:pt x="520" y="147"/>
                  </a:lnTo>
                  <a:lnTo>
                    <a:pt x="523" y="147"/>
                  </a:lnTo>
                  <a:lnTo>
                    <a:pt x="527" y="149"/>
                  </a:lnTo>
                  <a:lnTo>
                    <a:pt x="530" y="149"/>
                  </a:lnTo>
                  <a:lnTo>
                    <a:pt x="530" y="149"/>
                  </a:lnTo>
                  <a:lnTo>
                    <a:pt x="532" y="152"/>
                  </a:lnTo>
                  <a:lnTo>
                    <a:pt x="530" y="156"/>
                  </a:lnTo>
                  <a:lnTo>
                    <a:pt x="527" y="166"/>
                  </a:lnTo>
                  <a:lnTo>
                    <a:pt x="527" y="166"/>
                  </a:lnTo>
                  <a:lnTo>
                    <a:pt x="527" y="168"/>
                  </a:lnTo>
                  <a:lnTo>
                    <a:pt x="527" y="173"/>
                  </a:lnTo>
                  <a:lnTo>
                    <a:pt x="527" y="175"/>
                  </a:lnTo>
                  <a:lnTo>
                    <a:pt x="530" y="175"/>
                  </a:lnTo>
                  <a:lnTo>
                    <a:pt x="530" y="178"/>
                  </a:lnTo>
                  <a:lnTo>
                    <a:pt x="539" y="180"/>
                  </a:lnTo>
                  <a:lnTo>
                    <a:pt x="541" y="180"/>
                  </a:lnTo>
                  <a:lnTo>
                    <a:pt x="544" y="182"/>
                  </a:lnTo>
                  <a:lnTo>
                    <a:pt x="546" y="185"/>
                  </a:lnTo>
                  <a:lnTo>
                    <a:pt x="546" y="185"/>
                  </a:lnTo>
                  <a:lnTo>
                    <a:pt x="549" y="187"/>
                  </a:lnTo>
                  <a:lnTo>
                    <a:pt x="549" y="194"/>
                  </a:lnTo>
                  <a:lnTo>
                    <a:pt x="551" y="197"/>
                  </a:lnTo>
                  <a:lnTo>
                    <a:pt x="553" y="199"/>
                  </a:lnTo>
                  <a:lnTo>
                    <a:pt x="553" y="201"/>
                  </a:lnTo>
                  <a:lnTo>
                    <a:pt x="556" y="201"/>
                  </a:lnTo>
                  <a:lnTo>
                    <a:pt x="563" y="206"/>
                  </a:lnTo>
                  <a:lnTo>
                    <a:pt x="563" y="208"/>
                  </a:lnTo>
                  <a:lnTo>
                    <a:pt x="563" y="208"/>
                  </a:lnTo>
                  <a:lnTo>
                    <a:pt x="570" y="216"/>
                  </a:lnTo>
                  <a:lnTo>
                    <a:pt x="570" y="216"/>
                  </a:lnTo>
                  <a:lnTo>
                    <a:pt x="570" y="218"/>
                  </a:lnTo>
                  <a:lnTo>
                    <a:pt x="572" y="218"/>
                  </a:lnTo>
                  <a:lnTo>
                    <a:pt x="575" y="218"/>
                  </a:lnTo>
                  <a:lnTo>
                    <a:pt x="579" y="218"/>
                  </a:lnTo>
                  <a:lnTo>
                    <a:pt x="582" y="220"/>
                  </a:lnTo>
                  <a:lnTo>
                    <a:pt x="582" y="220"/>
                  </a:lnTo>
                  <a:lnTo>
                    <a:pt x="582" y="220"/>
                  </a:lnTo>
                  <a:lnTo>
                    <a:pt x="584" y="223"/>
                  </a:lnTo>
                  <a:lnTo>
                    <a:pt x="584" y="223"/>
                  </a:lnTo>
                  <a:lnTo>
                    <a:pt x="584" y="225"/>
                  </a:lnTo>
                  <a:lnTo>
                    <a:pt x="586" y="227"/>
                  </a:lnTo>
                  <a:lnTo>
                    <a:pt x="586" y="227"/>
                  </a:lnTo>
                  <a:lnTo>
                    <a:pt x="589" y="230"/>
                  </a:lnTo>
                  <a:lnTo>
                    <a:pt x="589" y="230"/>
                  </a:lnTo>
                  <a:lnTo>
                    <a:pt x="594" y="230"/>
                  </a:lnTo>
                  <a:lnTo>
                    <a:pt x="598" y="230"/>
                  </a:lnTo>
                  <a:lnTo>
                    <a:pt x="598" y="230"/>
                  </a:lnTo>
                  <a:lnTo>
                    <a:pt x="601" y="230"/>
                  </a:lnTo>
                  <a:lnTo>
                    <a:pt x="603" y="230"/>
                  </a:lnTo>
                  <a:lnTo>
                    <a:pt x="603" y="230"/>
                  </a:lnTo>
                  <a:lnTo>
                    <a:pt x="603" y="232"/>
                  </a:lnTo>
                  <a:lnTo>
                    <a:pt x="598" y="235"/>
                  </a:lnTo>
                  <a:lnTo>
                    <a:pt x="589" y="239"/>
                  </a:lnTo>
                  <a:lnTo>
                    <a:pt x="584" y="242"/>
                  </a:lnTo>
                  <a:lnTo>
                    <a:pt x="584" y="244"/>
                  </a:lnTo>
                  <a:lnTo>
                    <a:pt x="584" y="246"/>
                  </a:lnTo>
                  <a:lnTo>
                    <a:pt x="584" y="246"/>
                  </a:lnTo>
                  <a:lnTo>
                    <a:pt x="586" y="249"/>
                  </a:lnTo>
                  <a:lnTo>
                    <a:pt x="586" y="251"/>
                  </a:lnTo>
                  <a:lnTo>
                    <a:pt x="586" y="251"/>
                  </a:lnTo>
                  <a:lnTo>
                    <a:pt x="586" y="253"/>
                  </a:lnTo>
                  <a:lnTo>
                    <a:pt x="586" y="253"/>
                  </a:lnTo>
                  <a:lnTo>
                    <a:pt x="584" y="256"/>
                  </a:lnTo>
                  <a:lnTo>
                    <a:pt x="584" y="256"/>
                  </a:lnTo>
                  <a:lnTo>
                    <a:pt x="582" y="258"/>
                  </a:lnTo>
                  <a:lnTo>
                    <a:pt x="582" y="258"/>
                  </a:lnTo>
                  <a:lnTo>
                    <a:pt x="577" y="258"/>
                  </a:lnTo>
                  <a:lnTo>
                    <a:pt x="575" y="256"/>
                  </a:lnTo>
                  <a:lnTo>
                    <a:pt x="572" y="256"/>
                  </a:lnTo>
                  <a:lnTo>
                    <a:pt x="572" y="258"/>
                  </a:lnTo>
                  <a:lnTo>
                    <a:pt x="570" y="261"/>
                  </a:lnTo>
                  <a:lnTo>
                    <a:pt x="567" y="261"/>
                  </a:lnTo>
                  <a:lnTo>
                    <a:pt x="565" y="261"/>
                  </a:lnTo>
                  <a:lnTo>
                    <a:pt x="560" y="261"/>
                  </a:lnTo>
                  <a:lnTo>
                    <a:pt x="558" y="261"/>
                  </a:lnTo>
                  <a:lnTo>
                    <a:pt x="556" y="261"/>
                  </a:lnTo>
                  <a:lnTo>
                    <a:pt x="551" y="256"/>
                  </a:lnTo>
                  <a:lnTo>
                    <a:pt x="546" y="253"/>
                  </a:lnTo>
                  <a:lnTo>
                    <a:pt x="534" y="253"/>
                  </a:lnTo>
                  <a:lnTo>
                    <a:pt x="520" y="249"/>
                  </a:lnTo>
                  <a:lnTo>
                    <a:pt x="520" y="251"/>
                  </a:lnTo>
                  <a:lnTo>
                    <a:pt x="518" y="251"/>
                  </a:lnTo>
                  <a:lnTo>
                    <a:pt x="518" y="256"/>
                  </a:lnTo>
                  <a:lnTo>
                    <a:pt x="518" y="261"/>
                  </a:lnTo>
                  <a:lnTo>
                    <a:pt x="515" y="261"/>
                  </a:lnTo>
                  <a:lnTo>
                    <a:pt x="515" y="263"/>
                  </a:lnTo>
                  <a:lnTo>
                    <a:pt x="515" y="265"/>
                  </a:lnTo>
                  <a:lnTo>
                    <a:pt x="508" y="272"/>
                  </a:lnTo>
                  <a:lnTo>
                    <a:pt x="499" y="282"/>
                  </a:lnTo>
                  <a:lnTo>
                    <a:pt x="499" y="284"/>
                  </a:lnTo>
                  <a:lnTo>
                    <a:pt x="499" y="284"/>
                  </a:lnTo>
                  <a:lnTo>
                    <a:pt x="504" y="303"/>
                  </a:lnTo>
                  <a:lnTo>
                    <a:pt x="504" y="305"/>
                  </a:lnTo>
                  <a:lnTo>
                    <a:pt x="506" y="310"/>
                  </a:lnTo>
                  <a:lnTo>
                    <a:pt x="508" y="313"/>
                  </a:lnTo>
                  <a:lnTo>
                    <a:pt x="508" y="313"/>
                  </a:lnTo>
                  <a:lnTo>
                    <a:pt x="511" y="315"/>
                  </a:lnTo>
                  <a:lnTo>
                    <a:pt x="515" y="315"/>
                  </a:lnTo>
                  <a:lnTo>
                    <a:pt x="523" y="315"/>
                  </a:lnTo>
                  <a:lnTo>
                    <a:pt x="525" y="315"/>
                  </a:lnTo>
                  <a:lnTo>
                    <a:pt x="527" y="315"/>
                  </a:lnTo>
                  <a:lnTo>
                    <a:pt x="530" y="313"/>
                  </a:lnTo>
                  <a:lnTo>
                    <a:pt x="530" y="313"/>
                  </a:lnTo>
                  <a:lnTo>
                    <a:pt x="591" y="336"/>
                  </a:lnTo>
                  <a:lnTo>
                    <a:pt x="596" y="334"/>
                  </a:lnTo>
                  <a:lnTo>
                    <a:pt x="601" y="334"/>
                  </a:lnTo>
                  <a:lnTo>
                    <a:pt x="601" y="336"/>
                  </a:lnTo>
                  <a:lnTo>
                    <a:pt x="603" y="336"/>
                  </a:lnTo>
                  <a:lnTo>
                    <a:pt x="608" y="341"/>
                  </a:lnTo>
                  <a:lnTo>
                    <a:pt x="612" y="343"/>
                  </a:lnTo>
                  <a:lnTo>
                    <a:pt x="617" y="343"/>
                  </a:lnTo>
                  <a:lnTo>
                    <a:pt x="620" y="346"/>
                  </a:lnTo>
                  <a:lnTo>
                    <a:pt x="622" y="348"/>
                  </a:lnTo>
                  <a:lnTo>
                    <a:pt x="622" y="350"/>
                  </a:lnTo>
                  <a:lnTo>
                    <a:pt x="622" y="350"/>
                  </a:lnTo>
                  <a:lnTo>
                    <a:pt x="622" y="353"/>
                  </a:lnTo>
                  <a:lnTo>
                    <a:pt x="622" y="355"/>
                  </a:lnTo>
                  <a:lnTo>
                    <a:pt x="620" y="360"/>
                  </a:lnTo>
                  <a:lnTo>
                    <a:pt x="620" y="362"/>
                  </a:lnTo>
                  <a:lnTo>
                    <a:pt x="620" y="365"/>
                  </a:lnTo>
                  <a:lnTo>
                    <a:pt x="622" y="374"/>
                  </a:lnTo>
                  <a:lnTo>
                    <a:pt x="622" y="376"/>
                  </a:lnTo>
                  <a:lnTo>
                    <a:pt x="622" y="379"/>
                  </a:lnTo>
                  <a:lnTo>
                    <a:pt x="622" y="379"/>
                  </a:lnTo>
                  <a:lnTo>
                    <a:pt x="622" y="381"/>
                  </a:lnTo>
                  <a:lnTo>
                    <a:pt x="624" y="381"/>
                  </a:lnTo>
                  <a:lnTo>
                    <a:pt x="627" y="381"/>
                  </a:lnTo>
                  <a:lnTo>
                    <a:pt x="629" y="381"/>
                  </a:lnTo>
                  <a:lnTo>
                    <a:pt x="634" y="379"/>
                  </a:lnTo>
                  <a:lnTo>
                    <a:pt x="634" y="379"/>
                  </a:lnTo>
                  <a:lnTo>
                    <a:pt x="636" y="379"/>
                  </a:lnTo>
                  <a:lnTo>
                    <a:pt x="638" y="379"/>
                  </a:lnTo>
                  <a:lnTo>
                    <a:pt x="669" y="388"/>
                  </a:lnTo>
                  <a:lnTo>
                    <a:pt x="674" y="391"/>
                  </a:lnTo>
                  <a:lnTo>
                    <a:pt x="674" y="391"/>
                  </a:lnTo>
                  <a:lnTo>
                    <a:pt x="676" y="393"/>
                  </a:lnTo>
                  <a:lnTo>
                    <a:pt x="676" y="393"/>
                  </a:lnTo>
                  <a:lnTo>
                    <a:pt x="676" y="395"/>
                  </a:lnTo>
                  <a:lnTo>
                    <a:pt x="679" y="395"/>
                  </a:lnTo>
                  <a:lnTo>
                    <a:pt x="679" y="395"/>
                  </a:lnTo>
                  <a:lnTo>
                    <a:pt x="681" y="398"/>
                  </a:lnTo>
                  <a:lnTo>
                    <a:pt x="683" y="398"/>
                  </a:lnTo>
                  <a:lnTo>
                    <a:pt x="686" y="398"/>
                  </a:lnTo>
                  <a:lnTo>
                    <a:pt x="691" y="395"/>
                  </a:lnTo>
                  <a:lnTo>
                    <a:pt x="695" y="395"/>
                  </a:lnTo>
                  <a:lnTo>
                    <a:pt x="702" y="391"/>
                  </a:lnTo>
                  <a:lnTo>
                    <a:pt x="705" y="386"/>
                  </a:lnTo>
                  <a:lnTo>
                    <a:pt x="709" y="379"/>
                  </a:lnTo>
                  <a:lnTo>
                    <a:pt x="712" y="376"/>
                  </a:lnTo>
                  <a:lnTo>
                    <a:pt x="712" y="374"/>
                  </a:lnTo>
                  <a:lnTo>
                    <a:pt x="714" y="374"/>
                  </a:lnTo>
                  <a:lnTo>
                    <a:pt x="717" y="374"/>
                  </a:lnTo>
                  <a:lnTo>
                    <a:pt x="735" y="376"/>
                  </a:lnTo>
                  <a:lnTo>
                    <a:pt x="740" y="379"/>
                  </a:lnTo>
                  <a:lnTo>
                    <a:pt x="740" y="381"/>
                  </a:lnTo>
                  <a:lnTo>
                    <a:pt x="743" y="381"/>
                  </a:lnTo>
                  <a:lnTo>
                    <a:pt x="745" y="388"/>
                  </a:lnTo>
                  <a:lnTo>
                    <a:pt x="745" y="391"/>
                  </a:lnTo>
                  <a:lnTo>
                    <a:pt x="747" y="391"/>
                  </a:lnTo>
                  <a:lnTo>
                    <a:pt x="747" y="393"/>
                  </a:lnTo>
                  <a:lnTo>
                    <a:pt x="750" y="393"/>
                  </a:lnTo>
                  <a:lnTo>
                    <a:pt x="752" y="393"/>
                  </a:lnTo>
                  <a:lnTo>
                    <a:pt x="757" y="393"/>
                  </a:lnTo>
                  <a:lnTo>
                    <a:pt x="759" y="393"/>
                  </a:lnTo>
                  <a:lnTo>
                    <a:pt x="762" y="393"/>
                  </a:lnTo>
                  <a:lnTo>
                    <a:pt x="762" y="391"/>
                  </a:lnTo>
                  <a:lnTo>
                    <a:pt x="764" y="391"/>
                  </a:lnTo>
                  <a:lnTo>
                    <a:pt x="766" y="391"/>
                  </a:lnTo>
                  <a:lnTo>
                    <a:pt x="769" y="391"/>
                  </a:lnTo>
                  <a:lnTo>
                    <a:pt x="776" y="395"/>
                  </a:lnTo>
                  <a:lnTo>
                    <a:pt x="780" y="395"/>
                  </a:lnTo>
                  <a:lnTo>
                    <a:pt x="785" y="395"/>
                  </a:lnTo>
                  <a:lnTo>
                    <a:pt x="790" y="395"/>
                  </a:lnTo>
                  <a:lnTo>
                    <a:pt x="797" y="398"/>
                  </a:lnTo>
                  <a:lnTo>
                    <a:pt x="816" y="410"/>
                  </a:lnTo>
                  <a:lnTo>
                    <a:pt x="818" y="412"/>
                  </a:lnTo>
                  <a:lnTo>
                    <a:pt x="821" y="414"/>
                  </a:lnTo>
                  <a:lnTo>
                    <a:pt x="823" y="417"/>
                  </a:lnTo>
                  <a:lnTo>
                    <a:pt x="823" y="417"/>
                  </a:lnTo>
                  <a:lnTo>
                    <a:pt x="825" y="419"/>
                  </a:lnTo>
                  <a:lnTo>
                    <a:pt x="825" y="419"/>
                  </a:lnTo>
                  <a:lnTo>
                    <a:pt x="828" y="424"/>
                  </a:lnTo>
                  <a:lnTo>
                    <a:pt x="828" y="426"/>
                  </a:lnTo>
                  <a:lnTo>
                    <a:pt x="832" y="431"/>
                  </a:lnTo>
                  <a:lnTo>
                    <a:pt x="835" y="433"/>
                  </a:lnTo>
                  <a:lnTo>
                    <a:pt x="835" y="436"/>
                  </a:lnTo>
                  <a:lnTo>
                    <a:pt x="837" y="450"/>
                  </a:lnTo>
                  <a:lnTo>
                    <a:pt x="840" y="455"/>
                  </a:lnTo>
                  <a:lnTo>
                    <a:pt x="840" y="457"/>
                  </a:lnTo>
                  <a:lnTo>
                    <a:pt x="842" y="457"/>
                  </a:lnTo>
                  <a:lnTo>
                    <a:pt x="842" y="459"/>
                  </a:lnTo>
                  <a:lnTo>
                    <a:pt x="842" y="459"/>
                  </a:lnTo>
                  <a:lnTo>
                    <a:pt x="844" y="462"/>
                  </a:lnTo>
                  <a:lnTo>
                    <a:pt x="844" y="469"/>
                  </a:lnTo>
                  <a:lnTo>
                    <a:pt x="844" y="471"/>
                  </a:lnTo>
                  <a:close/>
                  <a:moveTo>
                    <a:pt x="338" y="398"/>
                  </a:moveTo>
                  <a:lnTo>
                    <a:pt x="338" y="398"/>
                  </a:lnTo>
                  <a:lnTo>
                    <a:pt x="340" y="395"/>
                  </a:lnTo>
                  <a:lnTo>
                    <a:pt x="338" y="393"/>
                  </a:lnTo>
                  <a:lnTo>
                    <a:pt x="336" y="395"/>
                  </a:lnTo>
                  <a:lnTo>
                    <a:pt x="336" y="395"/>
                  </a:lnTo>
                  <a:lnTo>
                    <a:pt x="338" y="398"/>
                  </a:lnTo>
                  <a:lnTo>
                    <a:pt x="338" y="398"/>
                  </a:ln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27"/>
            <p:cNvSpPr>
              <a:spLocks/>
            </p:cNvSpPr>
            <p:nvPr/>
          </p:nvSpPr>
          <p:spPr bwMode="auto">
            <a:xfrm>
              <a:off x="2609348" y="1543688"/>
              <a:ext cx="631675" cy="538443"/>
            </a:xfrm>
            <a:custGeom>
              <a:avLst/>
              <a:gdLst>
                <a:gd name="T0" fmla="*/ 217 w 603"/>
                <a:gd name="T1" fmla="*/ 10 h 514"/>
                <a:gd name="T2" fmla="*/ 414 w 603"/>
                <a:gd name="T3" fmla="*/ 114 h 514"/>
                <a:gd name="T4" fmla="*/ 433 w 603"/>
                <a:gd name="T5" fmla="*/ 104 h 514"/>
                <a:gd name="T6" fmla="*/ 456 w 603"/>
                <a:gd name="T7" fmla="*/ 128 h 514"/>
                <a:gd name="T8" fmla="*/ 546 w 603"/>
                <a:gd name="T9" fmla="*/ 272 h 514"/>
                <a:gd name="T10" fmla="*/ 598 w 603"/>
                <a:gd name="T11" fmla="*/ 395 h 514"/>
                <a:gd name="T12" fmla="*/ 544 w 603"/>
                <a:gd name="T13" fmla="*/ 426 h 514"/>
                <a:gd name="T14" fmla="*/ 537 w 603"/>
                <a:gd name="T15" fmla="*/ 443 h 514"/>
                <a:gd name="T16" fmla="*/ 508 w 603"/>
                <a:gd name="T17" fmla="*/ 452 h 514"/>
                <a:gd name="T18" fmla="*/ 494 w 603"/>
                <a:gd name="T19" fmla="*/ 452 h 514"/>
                <a:gd name="T20" fmla="*/ 487 w 603"/>
                <a:gd name="T21" fmla="*/ 478 h 514"/>
                <a:gd name="T22" fmla="*/ 473 w 603"/>
                <a:gd name="T23" fmla="*/ 495 h 514"/>
                <a:gd name="T24" fmla="*/ 433 w 603"/>
                <a:gd name="T25" fmla="*/ 499 h 514"/>
                <a:gd name="T26" fmla="*/ 411 w 603"/>
                <a:gd name="T27" fmla="*/ 497 h 514"/>
                <a:gd name="T28" fmla="*/ 407 w 603"/>
                <a:gd name="T29" fmla="*/ 488 h 514"/>
                <a:gd name="T30" fmla="*/ 411 w 603"/>
                <a:gd name="T31" fmla="*/ 466 h 514"/>
                <a:gd name="T32" fmla="*/ 383 w 603"/>
                <a:gd name="T33" fmla="*/ 464 h 514"/>
                <a:gd name="T34" fmla="*/ 362 w 603"/>
                <a:gd name="T35" fmla="*/ 445 h 514"/>
                <a:gd name="T36" fmla="*/ 336 w 603"/>
                <a:gd name="T37" fmla="*/ 431 h 514"/>
                <a:gd name="T38" fmla="*/ 324 w 603"/>
                <a:gd name="T39" fmla="*/ 443 h 514"/>
                <a:gd name="T40" fmla="*/ 317 w 603"/>
                <a:gd name="T41" fmla="*/ 435 h 514"/>
                <a:gd name="T42" fmla="*/ 293 w 603"/>
                <a:gd name="T43" fmla="*/ 414 h 514"/>
                <a:gd name="T44" fmla="*/ 288 w 603"/>
                <a:gd name="T45" fmla="*/ 398 h 514"/>
                <a:gd name="T46" fmla="*/ 284 w 603"/>
                <a:gd name="T47" fmla="*/ 369 h 514"/>
                <a:gd name="T48" fmla="*/ 265 w 603"/>
                <a:gd name="T49" fmla="*/ 350 h 514"/>
                <a:gd name="T50" fmla="*/ 265 w 603"/>
                <a:gd name="T51" fmla="*/ 336 h 514"/>
                <a:gd name="T52" fmla="*/ 243 w 603"/>
                <a:gd name="T53" fmla="*/ 294 h 514"/>
                <a:gd name="T54" fmla="*/ 220 w 603"/>
                <a:gd name="T55" fmla="*/ 253 h 514"/>
                <a:gd name="T56" fmla="*/ 217 w 603"/>
                <a:gd name="T57" fmla="*/ 223 h 514"/>
                <a:gd name="T58" fmla="*/ 196 w 603"/>
                <a:gd name="T59" fmla="*/ 230 h 514"/>
                <a:gd name="T60" fmla="*/ 177 w 603"/>
                <a:gd name="T61" fmla="*/ 234 h 514"/>
                <a:gd name="T62" fmla="*/ 111 w 603"/>
                <a:gd name="T63" fmla="*/ 199 h 514"/>
                <a:gd name="T64" fmla="*/ 80 w 603"/>
                <a:gd name="T65" fmla="*/ 201 h 514"/>
                <a:gd name="T66" fmla="*/ 75 w 603"/>
                <a:gd name="T67" fmla="*/ 192 h 514"/>
                <a:gd name="T68" fmla="*/ 87 w 603"/>
                <a:gd name="T69" fmla="*/ 185 h 514"/>
                <a:gd name="T70" fmla="*/ 87 w 603"/>
                <a:gd name="T71" fmla="*/ 171 h 514"/>
                <a:gd name="T72" fmla="*/ 71 w 603"/>
                <a:gd name="T73" fmla="*/ 178 h 514"/>
                <a:gd name="T74" fmla="*/ 47 w 603"/>
                <a:gd name="T75" fmla="*/ 178 h 514"/>
                <a:gd name="T76" fmla="*/ 40 w 603"/>
                <a:gd name="T77" fmla="*/ 159 h 514"/>
                <a:gd name="T78" fmla="*/ 59 w 603"/>
                <a:gd name="T79" fmla="*/ 137 h 514"/>
                <a:gd name="T80" fmla="*/ 68 w 603"/>
                <a:gd name="T81" fmla="*/ 140 h 514"/>
                <a:gd name="T82" fmla="*/ 80 w 603"/>
                <a:gd name="T83" fmla="*/ 123 h 514"/>
                <a:gd name="T84" fmla="*/ 45 w 603"/>
                <a:gd name="T85" fmla="*/ 111 h 514"/>
                <a:gd name="T86" fmla="*/ 30 w 603"/>
                <a:gd name="T87" fmla="*/ 121 h 514"/>
                <a:gd name="T88" fmla="*/ 14 w 603"/>
                <a:gd name="T89" fmla="*/ 118 h 514"/>
                <a:gd name="T90" fmla="*/ 7 w 603"/>
                <a:gd name="T91" fmla="*/ 92 h 514"/>
                <a:gd name="T92" fmla="*/ 9 w 603"/>
                <a:gd name="T93" fmla="*/ 45 h 514"/>
                <a:gd name="T94" fmla="*/ 33 w 603"/>
                <a:gd name="T95" fmla="*/ 45 h 514"/>
                <a:gd name="T96" fmla="*/ 73 w 603"/>
                <a:gd name="T97" fmla="*/ 19 h 514"/>
                <a:gd name="T98" fmla="*/ 104 w 603"/>
                <a:gd name="T99" fmla="*/ 36 h 514"/>
                <a:gd name="T100" fmla="*/ 125 w 603"/>
                <a:gd name="T101" fmla="*/ 40 h 514"/>
                <a:gd name="T102" fmla="*/ 132 w 603"/>
                <a:gd name="T103" fmla="*/ 47 h 514"/>
                <a:gd name="T104" fmla="*/ 142 w 603"/>
                <a:gd name="T105" fmla="*/ 43 h 514"/>
                <a:gd name="T106" fmla="*/ 165 w 603"/>
                <a:gd name="T107" fmla="*/ 59 h 514"/>
                <a:gd name="T108" fmla="*/ 172 w 603"/>
                <a:gd name="T109" fmla="*/ 47 h 514"/>
                <a:gd name="T110" fmla="*/ 184 w 603"/>
                <a:gd name="T111" fmla="*/ 29 h 514"/>
                <a:gd name="T112" fmla="*/ 182 w 603"/>
                <a:gd name="T113" fmla="*/ 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3" h="514">
                  <a:moveTo>
                    <a:pt x="182" y="5"/>
                  </a:moveTo>
                  <a:lnTo>
                    <a:pt x="182" y="5"/>
                  </a:lnTo>
                  <a:lnTo>
                    <a:pt x="182" y="0"/>
                  </a:lnTo>
                  <a:lnTo>
                    <a:pt x="182" y="0"/>
                  </a:lnTo>
                  <a:lnTo>
                    <a:pt x="184" y="0"/>
                  </a:lnTo>
                  <a:lnTo>
                    <a:pt x="198" y="0"/>
                  </a:lnTo>
                  <a:lnTo>
                    <a:pt x="203" y="3"/>
                  </a:lnTo>
                  <a:lnTo>
                    <a:pt x="217" y="10"/>
                  </a:lnTo>
                  <a:lnTo>
                    <a:pt x="239" y="14"/>
                  </a:lnTo>
                  <a:lnTo>
                    <a:pt x="243" y="19"/>
                  </a:lnTo>
                  <a:lnTo>
                    <a:pt x="246" y="21"/>
                  </a:lnTo>
                  <a:lnTo>
                    <a:pt x="350" y="88"/>
                  </a:lnTo>
                  <a:lnTo>
                    <a:pt x="390" y="104"/>
                  </a:lnTo>
                  <a:lnTo>
                    <a:pt x="395" y="107"/>
                  </a:lnTo>
                  <a:lnTo>
                    <a:pt x="399" y="109"/>
                  </a:lnTo>
                  <a:lnTo>
                    <a:pt x="414" y="114"/>
                  </a:lnTo>
                  <a:lnTo>
                    <a:pt x="423" y="116"/>
                  </a:lnTo>
                  <a:lnTo>
                    <a:pt x="425" y="114"/>
                  </a:lnTo>
                  <a:lnTo>
                    <a:pt x="428" y="111"/>
                  </a:lnTo>
                  <a:lnTo>
                    <a:pt x="428" y="109"/>
                  </a:lnTo>
                  <a:lnTo>
                    <a:pt x="430" y="109"/>
                  </a:lnTo>
                  <a:lnTo>
                    <a:pt x="430" y="107"/>
                  </a:lnTo>
                  <a:lnTo>
                    <a:pt x="430" y="107"/>
                  </a:lnTo>
                  <a:lnTo>
                    <a:pt x="433" y="104"/>
                  </a:lnTo>
                  <a:lnTo>
                    <a:pt x="435" y="107"/>
                  </a:lnTo>
                  <a:lnTo>
                    <a:pt x="435" y="107"/>
                  </a:lnTo>
                  <a:lnTo>
                    <a:pt x="437" y="109"/>
                  </a:lnTo>
                  <a:lnTo>
                    <a:pt x="437" y="109"/>
                  </a:lnTo>
                  <a:lnTo>
                    <a:pt x="444" y="111"/>
                  </a:lnTo>
                  <a:lnTo>
                    <a:pt x="449" y="118"/>
                  </a:lnTo>
                  <a:lnTo>
                    <a:pt x="454" y="126"/>
                  </a:lnTo>
                  <a:lnTo>
                    <a:pt x="456" y="128"/>
                  </a:lnTo>
                  <a:lnTo>
                    <a:pt x="463" y="128"/>
                  </a:lnTo>
                  <a:lnTo>
                    <a:pt x="468" y="130"/>
                  </a:lnTo>
                  <a:lnTo>
                    <a:pt x="473" y="135"/>
                  </a:lnTo>
                  <a:lnTo>
                    <a:pt x="470" y="142"/>
                  </a:lnTo>
                  <a:lnTo>
                    <a:pt x="534" y="249"/>
                  </a:lnTo>
                  <a:lnTo>
                    <a:pt x="539" y="256"/>
                  </a:lnTo>
                  <a:lnTo>
                    <a:pt x="541" y="258"/>
                  </a:lnTo>
                  <a:lnTo>
                    <a:pt x="546" y="272"/>
                  </a:lnTo>
                  <a:lnTo>
                    <a:pt x="549" y="277"/>
                  </a:lnTo>
                  <a:lnTo>
                    <a:pt x="553" y="282"/>
                  </a:lnTo>
                  <a:lnTo>
                    <a:pt x="565" y="301"/>
                  </a:lnTo>
                  <a:lnTo>
                    <a:pt x="572" y="315"/>
                  </a:lnTo>
                  <a:lnTo>
                    <a:pt x="584" y="350"/>
                  </a:lnTo>
                  <a:lnTo>
                    <a:pt x="603" y="393"/>
                  </a:lnTo>
                  <a:lnTo>
                    <a:pt x="603" y="393"/>
                  </a:lnTo>
                  <a:lnTo>
                    <a:pt x="598" y="395"/>
                  </a:lnTo>
                  <a:lnTo>
                    <a:pt x="577" y="405"/>
                  </a:lnTo>
                  <a:lnTo>
                    <a:pt x="560" y="414"/>
                  </a:lnTo>
                  <a:lnTo>
                    <a:pt x="556" y="417"/>
                  </a:lnTo>
                  <a:lnTo>
                    <a:pt x="551" y="419"/>
                  </a:lnTo>
                  <a:lnTo>
                    <a:pt x="549" y="419"/>
                  </a:lnTo>
                  <a:lnTo>
                    <a:pt x="546" y="421"/>
                  </a:lnTo>
                  <a:lnTo>
                    <a:pt x="544" y="424"/>
                  </a:lnTo>
                  <a:lnTo>
                    <a:pt x="544" y="426"/>
                  </a:lnTo>
                  <a:lnTo>
                    <a:pt x="544" y="428"/>
                  </a:lnTo>
                  <a:lnTo>
                    <a:pt x="544" y="433"/>
                  </a:lnTo>
                  <a:lnTo>
                    <a:pt x="544" y="433"/>
                  </a:lnTo>
                  <a:lnTo>
                    <a:pt x="544" y="435"/>
                  </a:lnTo>
                  <a:lnTo>
                    <a:pt x="544" y="438"/>
                  </a:lnTo>
                  <a:lnTo>
                    <a:pt x="541" y="438"/>
                  </a:lnTo>
                  <a:lnTo>
                    <a:pt x="541" y="440"/>
                  </a:lnTo>
                  <a:lnTo>
                    <a:pt x="537" y="443"/>
                  </a:lnTo>
                  <a:lnTo>
                    <a:pt x="527" y="447"/>
                  </a:lnTo>
                  <a:lnTo>
                    <a:pt x="525" y="447"/>
                  </a:lnTo>
                  <a:lnTo>
                    <a:pt x="525" y="447"/>
                  </a:lnTo>
                  <a:lnTo>
                    <a:pt x="520" y="447"/>
                  </a:lnTo>
                  <a:lnTo>
                    <a:pt x="520" y="447"/>
                  </a:lnTo>
                  <a:lnTo>
                    <a:pt x="518" y="447"/>
                  </a:lnTo>
                  <a:lnTo>
                    <a:pt x="511" y="452"/>
                  </a:lnTo>
                  <a:lnTo>
                    <a:pt x="508" y="452"/>
                  </a:lnTo>
                  <a:lnTo>
                    <a:pt x="506" y="452"/>
                  </a:lnTo>
                  <a:lnTo>
                    <a:pt x="504" y="452"/>
                  </a:lnTo>
                  <a:lnTo>
                    <a:pt x="504" y="452"/>
                  </a:lnTo>
                  <a:lnTo>
                    <a:pt x="501" y="450"/>
                  </a:lnTo>
                  <a:lnTo>
                    <a:pt x="499" y="450"/>
                  </a:lnTo>
                  <a:lnTo>
                    <a:pt x="499" y="450"/>
                  </a:lnTo>
                  <a:lnTo>
                    <a:pt x="496" y="450"/>
                  </a:lnTo>
                  <a:lnTo>
                    <a:pt x="494" y="452"/>
                  </a:lnTo>
                  <a:lnTo>
                    <a:pt x="494" y="457"/>
                  </a:lnTo>
                  <a:lnTo>
                    <a:pt x="492" y="464"/>
                  </a:lnTo>
                  <a:lnTo>
                    <a:pt x="489" y="466"/>
                  </a:lnTo>
                  <a:lnTo>
                    <a:pt x="489" y="469"/>
                  </a:lnTo>
                  <a:lnTo>
                    <a:pt x="487" y="471"/>
                  </a:lnTo>
                  <a:lnTo>
                    <a:pt x="487" y="473"/>
                  </a:lnTo>
                  <a:lnTo>
                    <a:pt x="487" y="473"/>
                  </a:lnTo>
                  <a:lnTo>
                    <a:pt x="487" y="478"/>
                  </a:lnTo>
                  <a:lnTo>
                    <a:pt x="487" y="480"/>
                  </a:lnTo>
                  <a:lnTo>
                    <a:pt x="487" y="480"/>
                  </a:lnTo>
                  <a:lnTo>
                    <a:pt x="485" y="483"/>
                  </a:lnTo>
                  <a:lnTo>
                    <a:pt x="485" y="485"/>
                  </a:lnTo>
                  <a:lnTo>
                    <a:pt x="480" y="485"/>
                  </a:lnTo>
                  <a:lnTo>
                    <a:pt x="475" y="488"/>
                  </a:lnTo>
                  <a:lnTo>
                    <a:pt x="473" y="490"/>
                  </a:lnTo>
                  <a:lnTo>
                    <a:pt x="473" y="495"/>
                  </a:lnTo>
                  <a:lnTo>
                    <a:pt x="470" y="497"/>
                  </a:lnTo>
                  <a:lnTo>
                    <a:pt x="470" y="499"/>
                  </a:lnTo>
                  <a:lnTo>
                    <a:pt x="470" y="502"/>
                  </a:lnTo>
                  <a:lnTo>
                    <a:pt x="468" y="504"/>
                  </a:lnTo>
                  <a:lnTo>
                    <a:pt x="466" y="506"/>
                  </a:lnTo>
                  <a:lnTo>
                    <a:pt x="444" y="514"/>
                  </a:lnTo>
                  <a:lnTo>
                    <a:pt x="435" y="502"/>
                  </a:lnTo>
                  <a:lnTo>
                    <a:pt x="433" y="499"/>
                  </a:lnTo>
                  <a:lnTo>
                    <a:pt x="423" y="495"/>
                  </a:lnTo>
                  <a:lnTo>
                    <a:pt x="421" y="492"/>
                  </a:lnTo>
                  <a:lnTo>
                    <a:pt x="418" y="492"/>
                  </a:lnTo>
                  <a:lnTo>
                    <a:pt x="418" y="492"/>
                  </a:lnTo>
                  <a:lnTo>
                    <a:pt x="418" y="492"/>
                  </a:lnTo>
                  <a:lnTo>
                    <a:pt x="414" y="497"/>
                  </a:lnTo>
                  <a:lnTo>
                    <a:pt x="414" y="497"/>
                  </a:lnTo>
                  <a:lnTo>
                    <a:pt x="411" y="497"/>
                  </a:lnTo>
                  <a:lnTo>
                    <a:pt x="397" y="499"/>
                  </a:lnTo>
                  <a:lnTo>
                    <a:pt x="397" y="495"/>
                  </a:lnTo>
                  <a:lnTo>
                    <a:pt x="397" y="490"/>
                  </a:lnTo>
                  <a:lnTo>
                    <a:pt x="399" y="490"/>
                  </a:lnTo>
                  <a:lnTo>
                    <a:pt x="399" y="488"/>
                  </a:lnTo>
                  <a:lnTo>
                    <a:pt x="402" y="490"/>
                  </a:lnTo>
                  <a:lnTo>
                    <a:pt x="404" y="490"/>
                  </a:lnTo>
                  <a:lnTo>
                    <a:pt x="407" y="488"/>
                  </a:lnTo>
                  <a:lnTo>
                    <a:pt x="409" y="488"/>
                  </a:lnTo>
                  <a:lnTo>
                    <a:pt x="411" y="485"/>
                  </a:lnTo>
                  <a:lnTo>
                    <a:pt x="411" y="483"/>
                  </a:lnTo>
                  <a:lnTo>
                    <a:pt x="411" y="483"/>
                  </a:lnTo>
                  <a:lnTo>
                    <a:pt x="411" y="473"/>
                  </a:lnTo>
                  <a:lnTo>
                    <a:pt x="411" y="471"/>
                  </a:lnTo>
                  <a:lnTo>
                    <a:pt x="411" y="469"/>
                  </a:lnTo>
                  <a:lnTo>
                    <a:pt x="411" y="466"/>
                  </a:lnTo>
                  <a:lnTo>
                    <a:pt x="411" y="464"/>
                  </a:lnTo>
                  <a:lnTo>
                    <a:pt x="407" y="459"/>
                  </a:lnTo>
                  <a:lnTo>
                    <a:pt x="404" y="454"/>
                  </a:lnTo>
                  <a:lnTo>
                    <a:pt x="404" y="452"/>
                  </a:lnTo>
                  <a:lnTo>
                    <a:pt x="402" y="452"/>
                  </a:lnTo>
                  <a:lnTo>
                    <a:pt x="402" y="452"/>
                  </a:lnTo>
                  <a:lnTo>
                    <a:pt x="399" y="452"/>
                  </a:lnTo>
                  <a:lnTo>
                    <a:pt x="383" y="464"/>
                  </a:lnTo>
                  <a:lnTo>
                    <a:pt x="378" y="464"/>
                  </a:lnTo>
                  <a:lnTo>
                    <a:pt x="378" y="464"/>
                  </a:lnTo>
                  <a:lnTo>
                    <a:pt x="376" y="462"/>
                  </a:lnTo>
                  <a:lnTo>
                    <a:pt x="376" y="459"/>
                  </a:lnTo>
                  <a:lnTo>
                    <a:pt x="376" y="457"/>
                  </a:lnTo>
                  <a:lnTo>
                    <a:pt x="373" y="457"/>
                  </a:lnTo>
                  <a:lnTo>
                    <a:pt x="373" y="454"/>
                  </a:lnTo>
                  <a:lnTo>
                    <a:pt x="362" y="445"/>
                  </a:lnTo>
                  <a:lnTo>
                    <a:pt x="359" y="443"/>
                  </a:lnTo>
                  <a:lnTo>
                    <a:pt x="354" y="440"/>
                  </a:lnTo>
                  <a:lnTo>
                    <a:pt x="347" y="435"/>
                  </a:lnTo>
                  <a:lnTo>
                    <a:pt x="343" y="433"/>
                  </a:lnTo>
                  <a:lnTo>
                    <a:pt x="340" y="431"/>
                  </a:lnTo>
                  <a:lnTo>
                    <a:pt x="338" y="431"/>
                  </a:lnTo>
                  <a:lnTo>
                    <a:pt x="338" y="431"/>
                  </a:lnTo>
                  <a:lnTo>
                    <a:pt x="336" y="431"/>
                  </a:lnTo>
                  <a:lnTo>
                    <a:pt x="333" y="433"/>
                  </a:lnTo>
                  <a:lnTo>
                    <a:pt x="324" y="433"/>
                  </a:lnTo>
                  <a:lnTo>
                    <a:pt x="324" y="433"/>
                  </a:lnTo>
                  <a:lnTo>
                    <a:pt x="321" y="435"/>
                  </a:lnTo>
                  <a:lnTo>
                    <a:pt x="321" y="438"/>
                  </a:lnTo>
                  <a:lnTo>
                    <a:pt x="324" y="438"/>
                  </a:lnTo>
                  <a:lnTo>
                    <a:pt x="324" y="440"/>
                  </a:lnTo>
                  <a:lnTo>
                    <a:pt x="324" y="443"/>
                  </a:lnTo>
                  <a:lnTo>
                    <a:pt x="324" y="443"/>
                  </a:lnTo>
                  <a:lnTo>
                    <a:pt x="324" y="445"/>
                  </a:lnTo>
                  <a:lnTo>
                    <a:pt x="321" y="447"/>
                  </a:lnTo>
                  <a:lnTo>
                    <a:pt x="319" y="447"/>
                  </a:lnTo>
                  <a:lnTo>
                    <a:pt x="319" y="445"/>
                  </a:lnTo>
                  <a:lnTo>
                    <a:pt x="319" y="443"/>
                  </a:lnTo>
                  <a:lnTo>
                    <a:pt x="317" y="435"/>
                  </a:lnTo>
                  <a:lnTo>
                    <a:pt x="317" y="435"/>
                  </a:lnTo>
                  <a:lnTo>
                    <a:pt x="317" y="433"/>
                  </a:lnTo>
                  <a:lnTo>
                    <a:pt x="314" y="431"/>
                  </a:lnTo>
                  <a:lnTo>
                    <a:pt x="314" y="431"/>
                  </a:lnTo>
                  <a:lnTo>
                    <a:pt x="314" y="431"/>
                  </a:lnTo>
                  <a:lnTo>
                    <a:pt x="305" y="426"/>
                  </a:lnTo>
                  <a:lnTo>
                    <a:pt x="302" y="424"/>
                  </a:lnTo>
                  <a:lnTo>
                    <a:pt x="295" y="419"/>
                  </a:lnTo>
                  <a:lnTo>
                    <a:pt x="293" y="414"/>
                  </a:lnTo>
                  <a:lnTo>
                    <a:pt x="293" y="412"/>
                  </a:lnTo>
                  <a:lnTo>
                    <a:pt x="293" y="407"/>
                  </a:lnTo>
                  <a:lnTo>
                    <a:pt x="293" y="407"/>
                  </a:lnTo>
                  <a:lnTo>
                    <a:pt x="291" y="405"/>
                  </a:lnTo>
                  <a:lnTo>
                    <a:pt x="291" y="402"/>
                  </a:lnTo>
                  <a:lnTo>
                    <a:pt x="288" y="402"/>
                  </a:lnTo>
                  <a:lnTo>
                    <a:pt x="288" y="400"/>
                  </a:lnTo>
                  <a:lnTo>
                    <a:pt x="288" y="398"/>
                  </a:lnTo>
                  <a:lnTo>
                    <a:pt x="288" y="395"/>
                  </a:lnTo>
                  <a:lnTo>
                    <a:pt x="288" y="393"/>
                  </a:lnTo>
                  <a:lnTo>
                    <a:pt x="288" y="393"/>
                  </a:lnTo>
                  <a:lnTo>
                    <a:pt x="288" y="391"/>
                  </a:lnTo>
                  <a:lnTo>
                    <a:pt x="286" y="386"/>
                  </a:lnTo>
                  <a:lnTo>
                    <a:pt x="284" y="381"/>
                  </a:lnTo>
                  <a:lnTo>
                    <a:pt x="284" y="376"/>
                  </a:lnTo>
                  <a:lnTo>
                    <a:pt x="284" y="369"/>
                  </a:lnTo>
                  <a:lnTo>
                    <a:pt x="284" y="367"/>
                  </a:lnTo>
                  <a:lnTo>
                    <a:pt x="281" y="365"/>
                  </a:lnTo>
                  <a:lnTo>
                    <a:pt x="279" y="360"/>
                  </a:lnTo>
                  <a:lnTo>
                    <a:pt x="274" y="355"/>
                  </a:lnTo>
                  <a:lnTo>
                    <a:pt x="272" y="353"/>
                  </a:lnTo>
                  <a:lnTo>
                    <a:pt x="269" y="353"/>
                  </a:lnTo>
                  <a:lnTo>
                    <a:pt x="265" y="353"/>
                  </a:lnTo>
                  <a:lnTo>
                    <a:pt x="265" y="350"/>
                  </a:lnTo>
                  <a:lnTo>
                    <a:pt x="262" y="350"/>
                  </a:lnTo>
                  <a:lnTo>
                    <a:pt x="260" y="346"/>
                  </a:lnTo>
                  <a:lnTo>
                    <a:pt x="260" y="346"/>
                  </a:lnTo>
                  <a:lnTo>
                    <a:pt x="260" y="343"/>
                  </a:lnTo>
                  <a:lnTo>
                    <a:pt x="262" y="341"/>
                  </a:lnTo>
                  <a:lnTo>
                    <a:pt x="262" y="341"/>
                  </a:lnTo>
                  <a:lnTo>
                    <a:pt x="265" y="336"/>
                  </a:lnTo>
                  <a:lnTo>
                    <a:pt x="265" y="336"/>
                  </a:lnTo>
                  <a:lnTo>
                    <a:pt x="265" y="334"/>
                  </a:lnTo>
                  <a:lnTo>
                    <a:pt x="265" y="334"/>
                  </a:lnTo>
                  <a:lnTo>
                    <a:pt x="265" y="331"/>
                  </a:lnTo>
                  <a:lnTo>
                    <a:pt x="265" y="329"/>
                  </a:lnTo>
                  <a:lnTo>
                    <a:pt x="265" y="327"/>
                  </a:lnTo>
                  <a:lnTo>
                    <a:pt x="265" y="324"/>
                  </a:lnTo>
                  <a:lnTo>
                    <a:pt x="262" y="317"/>
                  </a:lnTo>
                  <a:lnTo>
                    <a:pt x="243" y="294"/>
                  </a:lnTo>
                  <a:lnTo>
                    <a:pt x="241" y="291"/>
                  </a:lnTo>
                  <a:lnTo>
                    <a:pt x="239" y="286"/>
                  </a:lnTo>
                  <a:lnTo>
                    <a:pt x="239" y="282"/>
                  </a:lnTo>
                  <a:lnTo>
                    <a:pt x="236" y="275"/>
                  </a:lnTo>
                  <a:lnTo>
                    <a:pt x="236" y="275"/>
                  </a:lnTo>
                  <a:lnTo>
                    <a:pt x="236" y="272"/>
                  </a:lnTo>
                  <a:lnTo>
                    <a:pt x="222" y="256"/>
                  </a:lnTo>
                  <a:lnTo>
                    <a:pt x="220" y="253"/>
                  </a:lnTo>
                  <a:lnTo>
                    <a:pt x="220" y="251"/>
                  </a:lnTo>
                  <a:lnTo>
                    <a:pt x="220" y="249"/>
                  </a:lnTo>
                  <a:lnTo>
                    <a:pt x="220" y="239"/>
                  </a:lnTo>
                  <a:lnTo>
                    <a:pt x="220" y="234"/>
                  </a:lnTo>
                  <a:lnTo>
                    <a:pt x="220" y="232"/>
                  </a:lnTo>
                  <a:lnTo>
                    <a:pt x="217" y="230"/>
                  </a:lnTo>
                  <a:lnTo>
                    <a:pt x="217" y="225"/>
                  </a:lnTo>
                  <a:lnTo>
                    <a:pt x="217" y="223"/>
                  </a:lnTo>
                  <a:lnTo>
                    <a:pt x="217" y="215"/>
                  </a:lnTo>
                  <a:lnTo>
                    <a:pt x="210" y="218"/>
                  </a:lnTo>
                  <a:lnTo>
                    <a:pt x="203" y="220"/>
                  </a:lnTo>
                  <a:lnTo>
                    <a:pt x="203" y="223"/>
                  </a:lnTo>
                  <a:lnTo>
                    <a:pt x="201" y="223"/>
                  </a:lnTo>
                  <a:lnTo>
                    <a:pt x="201" y="227"/>
                  </a:lnTo>
                  <a:lnTo>
                    <a:pt x="198" y="230"/>
                  </a:lnTo>
                  <a:lnTo>
                    <a:pt x="196" y="230"/>
                  </a:lnTo>
                  <a:lnTo>
                    <a:pt x="196" y="230"/>
                  </a:lnTo>
                  <a:lnTo>
                    <a:pt x="191" y="230"/>
                  </a:lnTo>
                  <a:lnTo>
                    <a:pt x="187" y="227"/>
                  </a:lnTo>
                  <a:lnTo>
                    <a:pt x="184" y="227"/>
                  </a:lnTo>
                  <a:lnTo>
                    <a:pt x="182" y="230"/>
                  </a:lnTo>
                  <a:lnTo>
                    <a:pt x="182" y="230"/>
                  </a:lnTo>
                  <a:lnTo>
                    <a:pt x="179" y="230"/>
                  </a:lnTo>
                  <a:lnTo>
                    <a:pt x="177" y="234"/>
                  </a:lnTo>
                  <a:lnTo>
                    <a:pt x="175" y="237"/>
                  </a:lnTo>
                  <a:lnTo>
                    <a:pt x="175" y="237"/>
                  </a:lnTo>
                  <a:lnTo>
                    <a:pt x="172" y="237"/>
                  </a:lnTo>
                  <a:lnTo>
                    <a:pt x="139" y="206"/>
                  </a:lnTo>
                  <a:lnTo>
                    <a:pt x="132" y="204"/>
                  </a:lnTo>
                  <a:lnTo>
                    <a:pt x="118" y="199"/>
                  </a:lnTo>
                  <a:lnTo>
                    <a:pt x="113" y="199"/>
                  </a:lnTo>
                  <a:lnTo>
                    <a:pt x="111" y="199"/>
                  </a:lnTo>
                  <a:lnTo>
                    <a:pt x="111" y="199"/>
                  </a:lnTo>
                  <a:lnTo>
                    <a:pt x="111" y="201"/>
                  </a:lnTo>
                  <a:lnTo>
                    <a:pt x="108" y="204"/>
                  </a:lnTo>
                  <a:lnTo>
                    <a:pt x="108" y="204"/>
                  </a:lnTo>
                  <a:lnTo>
                    <a:pt x="106" y="206"/>
                  </a:lnTo>
                  <a:lnTo>
                    <a:pt x="104" y="206"/>
                  </a:lnTo>
                  <a:lnTo>
                    <a:pt x="99" y="206"/>
                  </a:lnTo>
                  <a:lnTo>
                    <a:pt x="80" y="201"/>
                  </a:lnTo>
                  <a:lnTo>
                    <a:pt x="78" y="199"/>
                  </a:lnTo>
                  <a:lnTo>
                    <a:pt x="75" y="199"/>
                  </a:lnTo>
                  <a:lnTo>
                    <a:pt x="75" y="197"/>
                  </a:lnTo>
                  <a:lnTo>
                    <a:pt x="73" y="197"/>
                  </a:lnTo>
                  <a:lnTo>
                    <a:pt x="73" y="194"/>
                  </a:lnTo>
                  <a:lnTo>
                    <a:pt x="73" y="194"/>
                  </a:lnTo>
                  <a:lnTo>
                    <a:pt x="75" y="192"/>
                  </a:lnTo>
                  <a:lnTo>
                    <a:pt x="75" y="192"/>
                  </a:lnTo>
                  <a:lnTo>
                    <a:pt x="78" y="192"/>
                  </a:lnTo>
                  <a:lnTo>
                    <a:pt x="82" y="192"/>
                  </a:lnTo>
                  <a:lnTo>
                    <a:pt x="85" y="192"/>
                  </a:lnTo>
                  <a:lnTo>
                    <a:pt x="85" y="192"/>
                  </a:lnTo>
                  <a:lnTo>
                    <a:pt x="87" y="189"/>
                  </a:lnTo>
                  <a:lnTo>
                    <a:pt x="87" y="189"/>
                  </a:lnTo>
                  <a:lnTo>
                    <a:pt x="87" y="187"/>
                  </a:lnTo>
                  <a:lnTo>
                    <a:pt x="87" y="185"/>
                  </a:lnTo>
                  <a:lnTo>
                    <a:pt x="87" y="185"/>
                  </a:lnTo>
                  <a:lnTo>
                    <a:pt x="87" y="182"/>
                  </a:lnTo>
                  <a:lnTo>
                    <a:pt x="87" y="182"/>
                  </a:lnTo>
                  <a:lnTo>
                    <a:pt x="87" y="180"/>
                  </a:lnTo>
                  <a:lnTo>
                    <a:pt x="87" y="178"/>
                  </a:lnTo>
                  <a:lnTo>
                    <a:pt x="87" y="175"/>
                  </a:lnTo>
                  <a:lnTo>
                    <a:pt x="87" y="173"/>
                  </a:lnTo>
                  <a:lnTo>
                    <a:pt x="87" y="171"/>
                  </a:lnTo>
                  <a:lnTo>
                    <a:pt x="87" y="171"/>
                  </a:lnTo>
                  <a:lnTo>
                    <a:pt x="87" y="168"/>
                  </a:lnTo>
                  <a:lnTo>
                    <a:pt x="85" y="168"/>
                  </a:lnTo>
                  <a:lnTo>
                    <a:pt x="85" y="168"/>
                  </a:lnTo>
                  <a:lnTo>
                    <a:pt x="73" y="175"/>
                  </a:lnTo>
                  <a:lnTo>
                    <a:pt x="71" y="175"/>
                  </a:lnTo>
                  <a:lnTo>
                    <a:pt x="71" y="175"/>
                  </a:lnTo>
                  <a:lnTo>
                    <a:pt x="71" y="178"/>
                  </a:lnTo>
                  <a:lnTo>
                    <a:pt x="68" y="180"/>
                  </a:lnTo>
                  <a:lnTo>
                    <a:pt x="68" y="182"/>
                  </a:lnTo>
                  <a:lnTo>
                    <a:pt x="66" y="182"/>
                  </a:lnTo>
                  <a:lnTo>
                    <a:pt x="63" y="182"/>
                  </a:lnTo>
                  <a:lnTo>
                    <a:pt x="59" y="180"/>
                  </a:lnTo>
                  <a:lnTo>
                    <a:pt x="52" y="178"/>
                  </a:lnTo>
                  <a:lnTo>
                    <a:pt x="49" y="178"/>
                  </a:lnTo>
                  <a:lnTo>
                    <a:pt x="47" y="178"/>
                  </a:lnTo>
                  <a:lnTo>
                    <a:pt x="42" y="178"/>
                  </a:lnTo>
                  <a:lnTo>
                    <a:pt x="42" y="178"/>
                  </a:lnTo>
                  <a:lnTo>
                    <a:pt x="40" y="175"/>
                  </a:lnTo>
                  <a:lnTo>
                    <a:pt x="35" y="166"/>
                  </a:lnTo>
                  <a:lnTo>
                    <a:pt x="35" y="163"/>
                  </a:lnTo>
                  <a:lnTo>
                    <a:pt x="35" y="161"/>
                  </a:lnTo>
                  <a:lnTo>
                    <a:pt x="35" y="161"/>
                  </a:lnTo>
                  <a:lnTo>
                    <a:pt x="40" y="159"/>
                  </a:lnTo>
                  <a:lnTo>
                    <a:pt x="42" y="156"/>
                  </a:lnTo>
                  <a:lnTo>
                    <a:pt x="45" y="154"/>
                  </a:lnTo>
                  <a:lnTo>
                    <a:pt x="47" y="147"/>
                  </a:lnTo>
                  <a:lnTo>
                    <a:pt x="49" y="147"/>
                  </a:lnTo>
                  <a:lnTo>
                    <a:pt x="54" y="144"/>
                  </a:lnTo>
                  <a:lnTo>
                    <a:pt x="56" y="142"/>
                  </a:lnTo>
                  <a:lnTo>
                    <a:pt x="59" y="140"/>
                  </a:lnTo>
                  <a:lnTo>
                    <a:pt x="59" y="137"/>
                  </a:lnTo>
                  <a:lnTo>
                    <a:pt x="59" y="133"/>
                  </a:lnTo>
                  <a:lnTo>
                    <a:pt x="61" y="126"/>
                  </a:lnTo>
                  <a:lnTo>
                    <a:pt x="61" y="123"/>
                  </a:lnTo>
                  <a:lnTo>
                    <a:pt x="63" y="123"/>
                  </a:lnTo>
                  <a:lnTo>
                    <a:pt x="63" y="123"/>
                  </a:lnTo>
                  <a:lnTo>
                    <a:pt x="66" y="126"/>
                  </a:lnTo>
                  <a:lnTo>
                    <a:pt x="68" y="140"/>
                  </a:lnTo>
                  <a:lnTo>
                    <a:pt x="68" y="140"/>
                  </a:lnTo>
                  <a:lnTo>
                    <a:pt x="71" y="142"/>
                  </a:lnTo>
                  <a:lnTo>
                    <a:pt x="73" y="142"/>
                  </a:lnTo>
                  <a:lnTo>
                    <a:pt x="73" y="142"/>
                  </a:lnTo>
                  <a:lnTo>
                    <a:pt x="75" y="140"/>
                  </a:lnTo>
                  <a:lnTo>
                    <a:pt x="75" y="135"/>
                  </a:lnTo>
                  <a:lnTo>
                    <a:pt x="80" y="128"/>
                  </a:lnTo>
                  <a:lnTo>
                    <a:pt x="80" y="126"/>
                  </a:lnTo>
                  <a:lnTo>
                    <a:pt x="80" y="123"/>
                  </a:lnTo>
                  <a:lnTo>
                    <a:pt x="61" y="111"/>
                  </a:lnTo>
                  <a:lnTo>
                    <a:pt x="56" y="109"/>
                  </a:lnTo>
                  <a:lnTo>
                    <a:pt x="54" y="107"/>
                  </a:lnTo>
                  <a:lnTo>
                    <a:pt x="52" y="107"/>
                  </a:lnTo>
                  <a:lnTo>
                    <a:pt x="52" y="107"/>
                  </a:lnTo>
                  <a:lnTo>
                    <a:pt x="49" y="107"/>
                  </a:lnTo>
                  <a:lnTo>
                    <a:pt x="49" y="109"/>
                  </a:lnTo>
                  <a:lnTo>
                    <a:pt x="45" y="111"/>
                  </a:lnTo>
                  <a:lnTo>
                    <a:pt x="45" y="111"/>
                  </a:lnTo>
                  <a:lnTo>
                    <a:pt x="42" y="114"/>
                  </a:lnTo>
                  <a:lnTo>
                    <a:pt x="37" y="114"/>
                  </a:lnTo>
                  <a:lnTo>
                    <a:pt x="35" y="114"/>
                  </a:lnTo>
                  <a:lnTo>
                    <a:pt x="33" y="114"/>
                  </a:lnTo>
                  <a:lnTo>
                    <a:pt x="33" y="114"/>
                  </a:lnTo>
                  <a:lnTo>
                    <a:pt x="33" y="116"/>
                  </a:lnTo>
                  <a:lnTo>
                    <a:pt x="30" y="121"/>
                  </a:lnTo>
                  <a:lnTo>
                    <a:pt x="28" y="123"/>
                  </a:lnTo>
                  <a:lnTo>
                    <a:pt x="28" y="123"/>
                  </a:lnTo>
                  <a:lnTo>
                    <a:pt x="26" y="123"/>
                  </a:lnTo>
                  <a:lnTo>
                    <a:pt x="26" y="123"/>
                  </a:lnTo>
                  <a:lnTo>
                    <a:pt x="23" y="123"/>
                  </a:lnTo>
                  <a:lnTo>
                    <a:pt x="21" y="123"/>
                  </a:lnTo>
                  <a:lnTo>
                    <a:pt x="16" y="118"/>
                  </a:lnTo>
                  <a:lnTo>
                    <a:pt x="14" y="118"/>
                  </a:lnTo>
                  <a:lnTo>
                    <a:pt x="11" y="116"/>
                  </a:lnTo>
                  <a:lnTo>
                    <a:pt x="9" y="116"/>
                  </a:lnTo>
                  <a:lnTo>
                    <a:pt x="7" y="118"/>
                  </a:lnTo>
                  <a:lnTo>
                    <a:pt x="4" y="118"/>
                  </a:lnTo>
                  <a:lnTo>
                    <a:pt x="0" y="121"/>
                  </a:lnTo>
                  <a:lnTo>
                    <a:pt x="2" y="104"/>
                  </a:lnTo>
                  <a:lnTo>
                    <a:pt x="2" y="100"/>
                  </a:lnTo>
                  <a:lnTo>
                    <a:pt x="7" y="92"/>
                  </a:lnTo>
                  <a:lnTo>
                    <a:pt x="9" y="88"/>
                  </a:lnTo>
                  <a:lnTo>
                    <a:pt x="9" y="62"/>
                  </a:lnTo>
                  <a:lnTo>
                    <a:pt x="9" y="59"/>
                  </a:lnTo>
                  <a:lnTo>
                    <a:pt x="9" y="52"/>
                  </a:lnTo>
                  <a:lnTo>
                    <a:pt x="7" y="50"/>
                  </a:lnTo>
                  <a:lnTo>
                    <a:pt x="7" y="47"/>
                  </a:lnTo>
                  <a:lnTo>
                    <a:pt x="9" y="45"/>
                  </a:lnTo>
                  <a:lnTo>
                    <a:pt x="9" y="45"/>
                  </a:lnTo>
                  <a:lnTo>
                    <a:pt x="9" y="45"/>
                  </a:lnTo>
                  <a:lnTo>
                    <a:pt x="11" y="45"/>
                  </a:lnTo>
                  <a:lnTo>
                    <a:pt x="16" y="47"/>
                  </a:lnTo>
                  <a:lnTo>
                    <a:pt x="16" y="47"/>
                  </a:lnTo>
                  <a:lnTo>
                    <a:pt x="28" y="45"/>
                  </a:lnTo>
                  <a:lnTo>
                    <a:pt x="28" y="45"/>
                  </a:lnTo>
                  <a:lnTo>
                    <a:pt x="30" y="45"/>
                  </a:lnTo>
                  <a:lnTo>
                    <a:pt x="33" y="45"/>
                  </a:lnTo>
                  <a:lnTo>
                    <a:pt x="45" y="36"/>
                  </a:lnTo>
                  <a:lnTo>
                    <a:pt x="49" y="29"/>
                  </a:lnTo>
                  <a:lnTo>
                    <a:pt x="54" y="26"/>
                  </a:lnTo>
                  <a:lnTo>
                    <a:pt x="56" y="26"/>
                  </a:lnTo>
                  <a:lnTo>
                    <a:pt x="56" y="26"/>
                  </a:lnTo>
                  <a:lnTo>
                    <a:pt x="68" y="19"/>
                  </a:lnTo>
                  <a:lnTo>
                    <a:pt x="73" y="19"/>
                  </a:lnTo>
                  <a:lnTo>
                    <a:pt x="73" y="19"/>
                  </a:lnTo>
                  <a:lnTo>
                    <a:pt x="80" y="21"/>
                  </a:lnTo>
                  <a:lnTo>
                    <a:pt x="78" y="26"/>
                  </a:lnTo>
                  <a:lnTo>
                    <a:pt x="75" y="38"/>
                  </a:lnTo>
                  <a:lnTo>
                    <a:pt x="80" y="45"/>
                  </a:lnTo>
                  <a:lnTo>
                    <a:pt x="90" y="50"/>
                  </a:lnTo>
                  <a:lnTo>
                    <a:pt x="99" y="47"/>
                  </a:lnTo>
                  <a:lnTo>
                    <a:pt x="104" y="36"/>
                  </a:lnTo>
                  <a:lnTo>
                    <a:pt x="104" y="36"/>
                  </a:lnTo>
                  <a:lnTo>
                    <a:pt x="104" y="33"/>
                  </a:lnTo>
                  <a:lnTo>
                    <a:pt x="104" y="33"/>
                  </a:lnTo>
                  <a:lnTo>
                    <a:pt x="104" y="31"/>
                  </a:lnTo>
                  <a:lnTo>
                    <a:pt x="104" y="31"/>
                  </a:lnTo>
                  <a:lnTo>
                    <a:pt x="108" y="33"/>
                  </a:lnTo>
                  <a:lnTo>
                    <a:pt x="123" y="38"/>
                  </a:lnTo>
                  <a:lnTo>
                    <a:pt x="123" y="38"/>
                  </a:lnTo>
                  <a:lnTo>
                    <a:pt x="125" y="40"/>
                  </a:lnTo>
                  <a:lnTo>
                    <a:pt x="125" y="43"/>
                  </a:lnTo>
                  <a:lnTo>
                    <a:pt x="125" y="45"/>
                  </a:lnTo>
                  <a:lnTo>
                    <a:pt x="127" y="47"/>
                  </a:lnTo>
                  <a:lnTo>
                    <a:pt x="127" y="50"/>
                  </a:lnTo>
                  <a:lnTo>
                    <a:pt x="130" y="50"/>
                  </a:lnTo>
                  <a:lnTo>
                    <a:pt x="130" y="50"/>
                  </a:lnTo>
                  <a:lnTo>
                    <a:pt x="132" y="50"/>
                  </a:lnTo>
                  <a:lnTo>
                    <a:pt x="132" y="47"/>
                  </a:lnTo>
                  <a:lnTo>
                    <a:pt x="132" y="47"/>
                  </a:lnTo>
                  <a:lnTo>
                    <a:pt x="132" y="45"/>
                  </a:lnTo>
                  <a:lnTo>
                    <a:pt x="132" y="43"/>
                  </a:lnTo>
                  <a:lnTo>
                    <a:pt x="134" y="43"/>
                  </a:lnTo>
                  <a:lnTo>
                    <a:pt x="137" y="40"/>
                  </a:lnTo>
                  <a:lnTo>
                    <a:pt x="137" y="40"/>
                  </a:lnTo>
                  <a:lnTo>
                    <a:pt x="139" y="40"/>
                  </a:lnTo>
                  <a:lnTo>
                    <a:pt x="142" y="43"/>
                  </a:lnTo>
                  <a:lnTo>
                    <a:pt x="144" y="47"/>
                  </a:lnTo>
                  <a:lnTo>
                    <a:pt x="144" y="50"/>
                  </a:lnTo>
                  <a:lnTo>
                    <a:pt x="149" y="55"/>
                  </a:lnTo>
                  <a:lnTo>
                    <a:pt x="149" y="57"/>
                  </a:lnTo>
                  <a:lnTo>
                    <a:pt x="151" y="59"/>
                  </a:lnTo>
                  <a:lnTo>
                    <a:pt x="153" y="59"/>
                  </a:lnTo>
                  <a:lnTo>
                    <a:pt x="156" y="59"/>
                  </a:lnTo>
                  <a:lnTo>
                    <a:pt x="165" y="59"/>
                  </a:lnTo>
                  <a:lnTo>
                    <a:pt x="168" y="57"/>
                  </a:lnTo>
                  <a:lnTo>
                    <a:pt x="168" y="57"/>
                  </a:lnTo>
                  <a:lnTo>
                    <a:pt x="170" y="57"/>
                  </a:lnTo>
                  <a:lnTo>
                    <a:pt x="170" y="55"/>
                  </a:lnTo>
                  <a:lnTo>
                    <a:pt x="170" y="52"/>
                  </a:lnTo>
                  <a:lnTo>
                    <a:pt x="170" y="50"/>
                  </a:lnTo>
                  <a:lnTo>
                    <a:pt x="172" y="50"/>
                  </a:lnTo>
                  <a:lnTo>
                    <a:pt x="172" y="47"/>
                  </a:lnTo>
                  <a:lnTo>
                    <a:pt x="172" y="47"/>
                  </a:lnTo>
                  <a:lnTo>
                    <a:pt x="179" y="43"/>
                  </a:lnTo>
                  <a:lnTo>
                    <a:pt x="179" y="43"/>
                  </a:lnTo>
                  <a:lnTo>
                    <a:pt x="182" y="40"/>
                  </a:lnTo>
                  <a:lnTo>
                    <a:pt x="182" y="38"/>
                  </a:lnTo>
                  <a:lnTo>
                    <a:pt x="184" y="31"/>
                  </a:lnTo>
                  <a:lnTo>
                    <a:pt x="184" y="31"/>
                  </a:lnTo>
                  <a:lnTo>
                    <a:pt x="184" y="29"/>
                  </a:lnTo>
                  <a:lnTo>
                    <a:pt x="182" y="29"/>
                  </a:lnTo>
                  <a:lnTo>
                    <a:pt x="182" y="24"/>
                  </a:lnTo>
                  <a:lnTo>
                    <a:pt x="182" y="24"/>
                  </a:lnTo>
                  <a:lnTo>
                    <a:pt x="179" y="21"/>
                  </a:lnTo>
                  <a:lnTo>
                    <a:pt x="179" y="19"/>
                  </a:lnTo>
                  <a:lnTo>
                    <a:pt x="179" y="19"/>
                  </a:lnTo>
                  <a:lnTo>
                    <a:pt x="179" y="14"/>
                  </a:lnTo>
                  <a:lnTo>
                    <a:pt x="182" y="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28"/>
            <p:cNvSpPr>
              <a:spLocks/>
            </p:cNvSpPr>
            <p:nvPr/>
          </p:nvSpPr>
          <p:spPr bwMode="auto">
            <a:xfrm>
              <a:off x="2591540" y="1719677"/>
              <a:ext cx="448353" cy="542633"/>
            </a:xfrm>
            <a:custGeom>
              <a:avLst/>
              <a:gdLst>
                <a:gd name="T0" fmla="*/ 414 w 428"/>
                <a:gd name="T1" fmla="*/ 343 h 518"/>
                <a:gd name="T2" fmla="*/ 409 w 428"/>
                <a:gd name="T3" fmla="*/ 367 h 518"/>
                <a:gd name="T4" fmla="*/ 390 w 428"/>
                <a:gd name="T5" fmla="*/ 381 h 518"/>
                <a:gd name="T6" fmla="*/ 367 w 428"/>
                <a:gd name="T7" fmla="*/ 386 h 518"/>
                <a:gd name="T8" fmla="*/ 327 w 428"/>
                <a:gd name="T9" fmla="*/ 412 h 518"/>
                <a:gd name="T10" fmla="*/ 298 w 428"/>
                <a:gd name="T11" fmla="*/ 450 h 518"/>
                <a:gd name="T12" fmla="*/ 284 w 428"/>
                <a:gd name="T13" fmla="*/ 462 h 518"/>
                <a:gd name="T14" fmla="*/ 272 w 428"/>
                <a:gd name="T15" fmla="*/ 480 h 518"/>
                <a:gd name="T16" fmla="*/ 253 w 428"/>
                <a:gd name="T17" fmla="*/ 480 h 518"/>
                <a:gd name="T18" fmla="*/ 251 w 428"/>
                <a:gd name="T19" fmla="*/ 504 h 518"/>
                <a:gd name="T20" fmla="*/ 225 w 428"/>
                <a:gd name="T21" fmla="*/ 511 h 518"/>
                <a:gd name="T22" fmla="*/ 206 w 428"/>
                <a:gd name="T23" fmla="*/ 502 h 518"/>
                <a:gd name="T24" fmla="*/ 194 w 428"/>
                <a:gd name="T25" fmla="*/ 495 h 518"/>
                <a:gd name="T26" fmla="*/ 144 w 428"/>
                <a:gd name="T27" fmla="*/ 462 h 518"/>
                <a:gd name="T28" fmla="*/ 130 w 428"/>
                <a:gd name="T29" fmla="*/ 426 h 518"/>
                <a:gd name="T30" fmla="*/ 97 w 428"/>
                <a:gd name="T31" fmla="*/ 409 h 518"/>
                <a:gd name="T32" fmla="*/ 73 w 428"/>
                <a:gd name="T33" fmla="*/ 421 h 518"/>
                <a:gd name="T34" fmla="*/ 36 w 428"/>
                <a:gd name="T35" fmla="*/ 409 h 518"/>
                <a:gd name="T36" fmla="*/ 38 w 428"/>
                <a:gd name="T37" fmla="*/ 388 h 518"/>
                <a:gd name="T38" fmla="*/ 31 w 428"/>
                <a:gd name="T39" fmla="*/ 374 h 518"/>
                <a:gd name="T40" fmla="*/ 24 w 428"/>
                <a:gd name="T41" fmla="*/ 324 h 518"/>
                <a:gd name="T42" fmla="*/ 19 w 428"/>
                <a:gd name="T43" fmla="*/ 284 h 518"/>
                <a:gd name="T44" fmla="*/ 21 w 428"/>
                <a:gd name="T45" fmla="*/ 253 h 518"/>
                <a:gd name="T46" fmla="*/ 7 w 428"/>
                <a:gd name="T47" fmla="*/ 253 h 518"/>
                <a:gd name="T48" fmla="*/ 0 w 428"/>
                <a:gd name="T49" fmla="*/ 230 h 518"/>
                <a:gd name="T50" fmla="*/ 24 w 428"/>
                <a:gd name="T51" fmla="*/ 192 h 518"/>
                <a:gd name="T52" fmla="*/ 40 w 428"/>
                <a:gd name="T53" fmla="*/ 170 h 518"/>
                <a:gd name="T54" fmla="*/ 54 w 428"/>
                <a:gd name="T55" fmla="*/ 161 h 518"/>
                <a:gd name="T56" fmla="*/ 76 w 428"/>
                <a:gd name="T57" fmla="*/ 135 h 518"/>
                <a:gd name="T58" fmla="*/ 66 w 428"/>
                <a:gd name="T59" fmla="*/ 144 h 518"/>
                <a:gd name="T60" fmla="*/ 52 w 428"/>
                <a:gd name="T61" fmla="*/ 123 h 518"/>
                <a:gd name="T62" fmla="*/ 31 w 428"/>
                <a:gd name="T63" fmla="*/ 104 h 518"/>
                <a:gd name="T64" fmla="*/ 19 w 428"/>
                <a:gd name="T65" fmla="*/ 95 h 518"/>
                <a:gd name="T66" fmla="*/ 43 w 428"/>
                <a:gd name="T67" fmla="*/ 71 h 518"/>
                <a:gd name="T68" fmla="*/ 31 w 428"/>
                <a:gd name="T69" fmla="*/ 57 h 518"/>
                <a:gd name="T70" fmla="*/ 57 w 428"/>
                <a:gd name="T71" fmla="*/ 7 h 518"/>
                <a:gd name="T72" fmla="*/ 85 w 428"/>
                <a:gd name="T73" fmla="*/ 14 h 518"/>
                <a:gd name="T74" fmla="*/ 104 w 428"/>
                <a:gd name="T75" fmla="*/ 3 h 518"/>
                <a:gd name="T76" fmla="*/ 104 w 428"/>
                <a:gd name="T77" fmla="*/ 17 h 518"/>
                <a:gd name="T78" fmla="*/ 92 w 428"/>
                <a:gd name="T79" fmla="*/ 24 h 518"/>
                <a:gd name="T80" fmla="*/ 121 w 428"/>
                <a:gd name="T81" fmla="*/ 38 h 518"/>
                <a:gd name="T82" fmla="*/ 149 w 428"/>
                <a:gd name="T83" fmla="*/ 36 h 518"/>
                <a:gd name="T84" fmla="*/ 201 w 428"/>
                <a:gd name="T85" fmla="*/ 59 h 518"/>
                <a:gd name="T86" fmla="*/ 220 w 428"/>
                <a:gd name="T87" fmla="*/ 52 h 518"/>
                <a:gd name="T88" fmla="*/ 237 w 428"/>
                <a:gd name="T89" fmla="*/ 81 h 518"/>
                <a:gd name="T90" fmla="*/ 258 w 428"/>
                <a:gd name="T91" fmla="*/ 123 h 518"/>
                <a:gd name="T92" fmla="*/ 282 w 428"/>
                <a:gd name="T93" fmla="*/ 168 h 518"/>
                <a:gd name="T94" fmla="*/ 282 w 428"/>
                <a:gd name="T95" fmla="*/ 185 h 518"/>
                <a:gd name="T96" fmla="*/ 301 w 428"/>
                <a:gd name="T97" fmla="*/ 213 h 518"/>
                <a:gd name="T98" fmla="*/ 308 w 428"/>
                <a:gd name="T99" fmla="*/ 234 h 518"/>
                <a:gd name="T100" fmla="*/ 331 w 428"/>
                <a:gd name="T101" fmla="*/ 263 h 518"/>
                <a:gd name="T102" fmla="*/ 338 w 428"/>
                <a:gd name="T103" fmla="*/ 279 h 518"/>
                <a:gd name="T104" fmla="*/ 341 w 428"/>
                <a:gd name="T105" fmla="*/ 265 h 518"/>
                <a:gd name="T106" fmla="*/ 376 w 428"/>
                <a:gd name="T107" fmla="*/ 275 h 518"/>
                <a:gd name="T108" fmla="*/ 400 w 428"/>
                <a:gd name="T109" fmla="*/ 296 h 518"/>
                <a:gd name="T110" fmla="*/ 428 w 428"/>
                <a:gd name="T111" fmla="*/ 301 h 518"/>
                <a:gd name="T112" fmla="*/ 419 w 428"/>
                <a:gd name="T113" fmla="*/ 32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518">
                  <a:moveTo>
                    <a:pt x="414" y="322"/>
                  </a:moveTo>
                  <a:lnTo>
                    <a:pt x="414" y="322"/>
                  </a:lnTo>
                  <a:lnTo>
                    <a:pt x="414" y="327"/>
                  </a:lnTo>
                  <a:lnTo>
                    <a:pt x="414" y="331"/>
                  </a:lnTo>
                  <a:lnTo>
                    <a:pt x="412" y="336"/>
                  </a:lnTo>
                  <a:lnTo>
                    <a:pt x="412" y="338"/>
                  </a:lnTo>
                  <a:lnTo>
                    <a:pt x="412" y="341"/>
                  </a:lnTo>
                  <a:lnTo>
                    <a:pt x="412" y="343"/>
                  </a:lnTo>
                  <a:lnTo>
                    <a:pt x="414" y="343"/>
                  </a:lnTo>
                  <a:lnTo>
                    <a:pt x="414" y="346"/>
                  </a:lnTo>
                  <a:lnTo>
                    <a:pt x="414" y="348"/>
                  </a:lnTo>
                  <a:lnTo>
                    <a:pt x="416" y="350"/>
                  </a:lnTo>
                  <a:lnTo>
                    <a:pt x="414" y="350"/>
                  </a:lnTo>
                  <a:lnTo>
                    <a:pt x="414" y="353"/>
                  </a:lnTo>
                  <a:lnTo>
                    <a:pt x="412" y="357"/>
                  </a:lnTo>
                  <a:lnTo>
                    <a:pt x="412" y="360"/>
                  </a:lnTo>
                  <a:lnTo>
                    <a:pt x="409" y="362"/>
                  </a:lnTo>
                  <a:lnTo>
                    <a:pt x="409" y="367"/>
                  </a:lnTo>
                  <a:lnTo>
                    <a:pt x="409" y="369"/>
                  </a:lnTo>
                  <a:lnTo>
                    <a:pt x="409" y="372"/>
                  </a:lnTo>
                  <a:lnTo>
                    <a:pt x="407" y="372"/>
                  </a:lnTo>
                  <a:lnTo>
                    <a:pt x="407" y="374"/>
                  </a:lnTo>
                  <a:lnTo>
                    <a:pt x="405" y="374"/>
                  </a:lnTo>
                  <a:lnTo>
                    <a:pt x="400" y="374"/>
                  </a:lnTo>
                  <a:lnTo>
                    <a:pt x="398" y="374"/>
                  </a:lnTo>
                  <a:lnTo>
                    <a:pt x="395" y="374"/>
                  </a:lnTo>
                  <a:lnTo>
                    <a:pt x="390" y="381"/>
                  </a:lnTo>
                  <a:lnTo>
                    <a:pt x="390" y="381"/>
                  </a:lnTo>
                  <a:lnTo>
                    <a:pt x="381" y="386"/>
                  </a:lnTo>
                  <a:lnTo>
                    <a:pt x="379" y="386"/>
                  </a:lnTo>
                  <a:lnTo>
                    <a:pt x="374" y="386"/>
                  </a:lnTo>
                  <a:lnTo>
                    <a:pt x="374" y="386"/>
                  </a:lnTo>
                  <a:lnTo>
                    <a:pt x="369" y="383"/>
                  </a:lnTo>
                  <a:lnTo>
                    <a:pt x="369" y="383"/>
                  </a:lnTo>
                  <a:lnTo>
                    <a:pt x="367" y="383"/>
                  </a:lnTo>
                  <a:lnTo>
                    <a:pt x="367" y="386"/>
                  </a:lnTo>
                  <a:lnTo>
                    <a:pt x="364" y="388"/>
                  </a:lnTo>
                  <a:lnTo>
                    <a:pt x="364" y="393"/>
                  </a:lnTo>
                  <a:lnTo>
                    <a:pt x="364" y="393"/>
                  </a:lnTo>
                  <a:lnTo>
                    <a:pt x="364" y="395"/>
                  </a:lnTo>
                  <a:lnTo>
                    <a:pt x="362" y="395"/>
                  </a:lnTo>
                  <a:lnTo>
                    <a:pt x="360" y="395"/>
                  </a:lnTo>
                  <a:lnTo>
                    <a:pt x="334" y="400"/>
                  </a:lnTo>
                  <a:lnTo>
                    <a:pt x="327" y="409"/>
                  </a:lnTo>
                  <a:lnTo>
                    <a:pt x="327" y="412"/>
                  </a:lnTo>
                  <a:lnTo>
                    <a:pt x="329" y="414"/>
                  </a:lnTo>
                  <a:lnTo>
                    <a:pt x="329" y="414"/>
                  </a:lnTo>
                  <a:lnTo>
                    <a:pt x="329" y="417"/>
                  </a:lnTo>
                  <a:lnTo>
                    <a:pt x="329" y="419"/>
                  </a:lnTo>
                  <a:lnTo>
                    <a:pt x="329" y="419"/>
                  </a:lnTo>
                  <a:lnTo>
                    <a:pt x="327" y="421"/>
                  </a:lnTo>
                  <a:lnTo>
                    <a:pt x="301" y="440"/>
                  </a:lnTo>
                  <a:lnTo>
                    <a:pt x="301" y="443"/>
                  </a:lnTo>
                  <a:lnTo>
                    <a:pt x="298" y="450"/>
                  </a:lnTo>
                  <a:lnTo>
                    <a:pt x="298" y="450"/>
                  </a:lnTo>
                  <a:lnTo>
                    <a:pt x="296" y="452"/>
                  </a:lnTo>
                  <a:lnTo>
                    <a:pt x="296" y="452"/>
                  </a:lnTo>
                  <a:lnTo>
                    <a:pt x="296" y="452"/>
                  </a:lnTo>
                  <a:lnTo>
                    <a:pt x="284" y="457"/>
                  </a:lnTo>
                  <a:lnTo>
                    <a:pt x="284" y="457"/>
                  </a:lnTo>
                  <a:lnTo>
                    <a:pt x="284" y="459"/>
                  </a:lnTo>
                  <a:lnTo>
                    <a:pt x="284" y="462"/>
                  </a:lnTo>
                  <a:lnTo>
                    <a:pt x="284" y="462"/>
                  </a:lnTo>
                  <a:lnTo>
                    <a:pt x="289" y="466"/>
                  </a:lnTo>
                  <a:lnTo>
                    <a:pt x="289" y="469"/>
                  </a:lnTo>
                  <a:lnTo>
                    <a:pt x="289" y="471"/>
                  </a:lnTo>
                  <a:lnTo>
                    <a:pt x="289" y="471"/>
                  </a:lnTo>
                  <a:lnTo>
                    <a:pt x="289" y="473"/>
                  </a:lnTo>
                  <a:lnTo>
                    <a:pt x="289" y="473"/>
                  </a:lnTo>
                  <a:lnTo>
                    <a:pt x="286" y="476"/>
                  </a:lnTo>
                  <a:lnTo>
                    <a:pt x="282" y="478"/>
                  </a:lnTo>
                  <a:lnTo>
                    <a:pt x="272" y="480"/>
                  </a:lnTo>
                  <a:lnTo>
                    <a:pt x="267" y="483"/>
                  </a:lnTo>
                  <a:lnTo>
                    <a:pt x="265" y="480"/>
                  </a:lnTo>
                  <a:lnTo>
                    <a:pt x="258" y="476"/>
                  </a:lnTo>
                  <a:lnTo>
                    <a:pt x="258" y="473"/>
                  </a:lnTo>
                  <a:lnTo>
                    <a:pt x="256" y="473"/>
                  </a:lnTo>
                  <a:lnTo>
                    <a:pt x="256" y="473"/>
                  </a:lnTo>
                  <a:lnTo>
                    <a:pt x="253" y="476"/>
                  </a:lnTo>
                  <a:lnTo>
                    <a:pt x="253" y="478"/>
                  </a:lnTo>
                  <a:lnTo>
                    <a:pt x="253" y="480"/>
                  </a:lnTo>
                  <a:lnTo>
                    <a:pt x="253" y="483"/>
                  </a:lnTo>
                  <a:lnTo>
                    <a:pt x="253" y="483"/>
                  </a:lnTo>
                  <a:lnTo>
                    <a:pt x="256" y="485"/>
                  </a:lnTo>
                  <a:lnTo>
                    <a:pt x="256" y="485"/>
                  </a:lnTo>
                  <a:lnTo>
                    <a:pt x="256" y="488"/>
                  </a:lnTo>
                  <a:lnTo>
                    <a:pt x="256" y="492"/>
                  </a:lnTo>
                  <a:lnTo>
                    <a:pt x="253" y="497"/>
                  </a:lnTo>
                  <a:lnTo>
                    <a:pt x="251" y="502"/>
                  </a:lnTo>
                  <a:lnTo>
                    <a:pt x="251" y="504"/>
                  </a:lnTo>
                  <a:lnTo>
                    <a:pt x="246" y="509"/>
                  </a:lnTo>
                  <a:lnTo>
                    <a:pt x="239" y="514"/>
                  </a:lnTo>
                  <a:lnTo>
                    <a:pt x="237" y="518"/>
                  </a:lnTo>
                  <a:lnTo>
                    <a:pt x="234" y="518"/>
                  </a:lnTo>
                  <a:lnTo>
                    <a:pt x="234" y="518"/>
                  </a:lnTo>
                  <a:lnTo>
                    <a:pt x="232" y="516"/>
                  </a:lnTo>
                  <a:lnTo>
                    <a:pt x="230" y="511"/>
                  </a:lnTo>
                  <a:lnTo>
                    <a:pt x="227" y="511"/>
                  </a:lnTo>
                  <a:lnTo>
                    <a:pt x="225" y="511"/>
                  </a:lnTo>
                  <a:lnTo>
                    <a:pt x="213" y="516"/>
                  </a:lnTo>
                  <a:lnTo>
                    <a:pt x="211" y="514"/>
                  </a:lnTo>
                  <a:lnTo>
                    <a:pt x="208" y="516"/>
                  </a:lnTo>
                  <a:lnTo>
                    <a:pt x="204" y="516"/>
                  </a:lnTo>
                  <a:lnTo>
                    <a:pt x="201" y="514"/>
                  </a:lnTo>
                  <a:lnTo>
                    <a:pt x="204" y="509"/>
                  </a:lnTo>
                  <a:lnTo>
                    <a:pt x="206" y="506"/>
                  </a:lnTo>
                  <a:lnTo>
                    <a:pt x="206" y="504"/>
                  </a:lnTo>
                  <a:lnTo>
                    <a:pt x="206" y="502"/>
                  </a:lnTo>
                  <a:lnTo>
                    <a:pt x="206" y="499"/>
                  </a:lnTo>
                  <a:lnTo>
                    <a:pt x="201" y="499"/>
                  </a:lnTo>
                  <a:lnTo>
                    <a:pt x="199" y="499"/>
                  </a:lnTo>
                  <a:lnTo>
                    <a:pt x="199" y="499"/>
                  </a:lnTo>
                  <a:lnTo>
                    <a:pt x="196" y="499"/>
                  </a:lnTo>
                  <a:lnTo>
                    <a:pt x="196" y="499"/>
                  </a:lnTo>
                  <a:lnTo>
                    <a:pt x="196" y="499"/>
                  </a:lnTo>
                  <a:lnTo>
                    <a:pt x="194" y="495"/>
                  </a:lnTo>
                  <a:lnTo>
                    <a:pt x="194" y="495"/>
                  </a:lnTo>
                  <a:lnTo>
                    <a:pt x="187" y="488"/>
                  </a:lnTo>
                  <a:lnTo>
                    <a:pt x="168" y="476"/>
                  </a:lnTo>
                  <a:lnTo>
                    <a:pt x="161" y="476"/>
                  </a:lnTo>
                  <a:lnTo>
                    <a:pt x="156" y="480"/>
                  </a:lnTo>
                  <a:lnTo>
                    <a:pt x="154" y="476"/>
                  </a:lnTo>
                  <a:lnTo>
                    <a:pt x="149" y="473"/>
                  </a:lnTo>
                  <a:lnTo>
                    <a:pt x="149" y="471"/>
                  </a:lnTo>
                  <a:lnTo>
                    <a:pt x="147" y="469"/>
                  </a:lnTo>
                  <a:lnTo>
                    <a:pt x="144" y="462"/>
                  </a:lnTo>
                  <a:lnTo>
                    <a:pt x="144" y="457"/>
                  </a:lnTo>
                  <a:lnTo>
                    <a:pt x="142" y="450"/>
                  </a:lnTo>
                  <a:lnTo>
                    <a:pt x="142" y="447"/>
                  </a:lnTo>
                  <a:lnTo>
                    <a:pt x="142" y="450"/>
                  </a:lnTo>
                  <a:lnTo>
                    <a:pt x="140" y="450"/>
                  </a:lnTo>
                  <a:lnTo>
                    <a:pt x="137" y="450"/>
                  </a:lnTo>
                  <a:lnTo>
                    <a:pt x="133" y="443"/>
                  </a:lnTo>
                  <a:lnTo>
                    <a:pt x="133" y="435"/>
                  </a:lnTo>
                  <a:lnTo>
                    <a:pt x="130" y="426"/>
                  </a:lnTo>
                  <a:lnTo>
                    <a:pt x="128" y="419"/>
                  </a:lnTo>
                  <a:lnTo>
                    <a:pt x="125" y="417"/>
                  </a:lnTo>
                  <a:lnTo>
                    <a:pt x="121" y="414"/>
                  </a:lnTo>
                  <a:lnTo>
                    <a:pt x="121" y="414"/>
                  </a:lnTo>
                  <a:lnTo>
                    <a:pt x="116" y="414"/>
                  </a:lnTo>
                  <a:lnTo>
                    <a:pt x="99" y="407"/>
                  </a:lnTo>
                  <a:lnTo>
                    <a:pt x="99" y="407"/>
                  </a:lnTo>
                  <a:lnTo>
                    <a:pt x="97" y="409"/>
                  </a:lnTo>
                  <a:lnTo>
                    <a:pt x="97" y="409"/>
                  </a:lnTo>
                  <a:lnTo>
                    <a:pt x="95" y="414"/>
                  </a:lnTo>
                  <a:lnTo>
                    <a:pt x="95" y="414"/>
                  </a:lnTo>
                  <a:lnTo>
                    <a:pt x="95" y="417"/>
                  </a:lnTo>
                  <a:lnTo>
                    <a:pt x="92" y="417"/>
                  </a:lnTo>
                  <a:lnTo>
                    <a:pt x="92" y="417"/>
                  </a:lnTo>
                  <a:lnTo>
                    <a:pt x="90" y="417"/>
                  </a:lnTo>
                  <a:lnTo>
                    <a:pt x="83" y="417"/>
                  </a:lnTo>
                  <a:lnTo>
                    <a:pt x="83" y="417"/>
                  </a:lnTo>
                  <a:lnTo>
                    <a:pt x="73" y="421"/>
                  </a:lnTo>
                  <a:lnTo>
                    <a:pt x="64" y="426"/>
                  </a:lnTo>
                  <a:lnTo>
                    <a:pt x="64" y="426"/>
                  </a:lnTo>
                  <a:lnTo>
                    <a:pt x="62" y="426"/>
                  </a:lnTo>
                  <a:lnTo>
                    <a:pt x="59" y="426"/>
                  </a:lnTo>
                  <a:lnTo>
                    <a:pt x="52" y="419"/>
                  </a:lnTo>
                  <a:lnTo>
                    <a:pt x="47" y="417"/>
                  </a:lnTo>
                  <a:lnTo>
                    <a:pt x="40" y="412"/>
                  </a:lnTo>
                  <a:lnTo>
                    <a:pt x="38" y="412"/>
                  </a:lnTo>
                  <a:lnTo>
                    <a:pt x="36" y="409"/>
                  </a:lnTo>
                  <a:lnTo>
                    <a:pt x="28" y="405"/>
                  </a:lnTo>
                  <a:lnTo>
                    <a:pt x="28" y="402"/>
                  </a:lnTo>
                  <a:lnTo>
                    <a:pt x="28" y="400"/>
                  </a:lnTo>
                  <a:lnTo>
                    <a:pt x="28" y="398"/>
                  </a:lnTo>
                  <a:lnTo>
                    <a:pt x="28" y="398"/>
                  </a:lnTo>
                  <a:lnTo>
                    <a:pt x="31" y="395"/>
                  </a:lnTo>
                  <a:lnTo>
                    <a:pt x="31" y="393"/>
                  </a:lnTo>
                  <a:lnTo>
                    <a:pt x="36" y="391"/>
                  </a:lnTo>
                  <a:lnTo>
                    <a:pt x="38" y="388"/>
                  </a:lnTo>
                  <a:lnTo>
                    <a:pt x="38" y="388"/>
                  </a:lnTo>
                  <a:lnTo>
                    <a:pt x="38" y="386"/>
                  </a:lnTo>
                  <a:lnTo>
                    <a:pt x="38" y="386"/>
                  </a:lnTo>
                  <a:lnTo>
                    <a:pt x="38" y="383"/>
                  </a:lnTo>
                  <a:lnTo>
                    <a:pt x="40" y="381"/>
                  </a:lnTo>
                  <a:lnTo>
                    <a:pt x="38" y="381"/>
                  </a:lnTo>
                  <a:lnTo>
                    <a:pt x="38" y="379"/>
                  </a:lnTo>
                  <a:lnTo>
                    <a:pt x="33" y="376"/>
                  </a:lnTo>
                  <a:lnTo>
                    <a:pt x="31" y="374"/>
                  </a:lnTo>
                  <a:lnTo>
                    <a:pt x="24" y="369"/>
                  </a:lnTo>
                  <a:lnTo>
                    <a:pt x="7" y="346"/>
                  </a:lnTo>
                  <a:lnTo>
                    <a:pt x="21" y="334"/>
                  </a:lnTo>
                  <a:lnTo>
                    <a:pt x="21" y="331"/>
                  </a:lnTo>
                  <a:lnTo>
                    <a:pt x="24" y="329"/>
                  </a:lnTo>
                  <a:lnTo>
                    <a:pt x="24" y="329"/>
                  </a:lnTo>
                  <a:lnTo>
                    <a:pt x="24" y="327"/>
                  </a:lnTo>
                  <a:lnTo>
                    <a:pt x="24" y="324"/>
                  </a:lnTo>
                  <a:lnTo>
                    <a:pt x="24" y="324"/>
                  </a:lnTo>
                  <a:lnTo>
                    <a:pt x="24" y="322"/>
                  </a:lnTo>
                  <a:lnTo>
                    <a:pt x="21" y="320"/>
                  </a:lnTo>
                  <a:lnTo>
                    <a:pt x="21" y="317"/>
                  </a:lnTo>
                  <a:lnTo>
                    <a:pt x="17" y="317"/>
                  </a:lnTo>
                  <a:lnTo>
                    <a:pt x="17" y="315"/>
                  </a:lnTo>
                  <a:lnTo>
                    <a:pt x="17" y="312"/>
                  </a:lnTo>
                  <a:lnTo>
                    <a:pt x="17" y="301"/>
                  </a:lnTo>
                  <a:lnTo>
                    <a:pt x="17" y="294"/>
                  </a:lnTo>
                  <a:lnTo>
                    <a:pt x="19" y="284"/>
                  </a:lnTo>
                  <a:lnTo>
                    <a:pt x="19" y="279"/>
                  </a:lnTo>
                  <a:lnTo>
                    <a:pt x="21" y="275"/>
                  </a:lnTo>
                  <a:lnTo>
                    <a:pt x="24" y="275"/>
                  </a:lnTo>
                  <a:lnTo>
                    <a:pt x="24" y="270"/>
                  </a:lnTo>
                  <a:lnTo>
                    <a:pt x="24" y="270"/>
                  </a:lnTo>
                  <a:lnTo>
                    <a:pt x="24" y="267"/>
                  </a:lnTo>
                  <a:lnTo>
                    <a:pt x="24" y="260"/>
                  </a:lnTo>
                  <a:lnTo>
                    <a:pt x="21" y="258"/>
                  </a:lnTo>
                  <a:lnTo>
                    <a:pt x="21" y="253"/>
                  </a:lnTo>
                  <a:lnTo>
                    <a:pt x="19" y="251"/>
                  </a:lnTo>
                  <a:lnTo>
                    <a:pt x="17" y="249"/>
                  </a:lnTo>
                  <a:lnTo>
                    <a:pt x="14" y="249"/>
                  </a:lnTo>
                  <a:lnTo>
                    <a:pt x="14" y="249"/>
                  </a:lnTo>
                  <a:lnTo>
                    <a:pt x="12" y="251"/>
                  </a:lnTo>
                  <a:lnTo>
                    <a:pt x="12" y="253"/>
                  </a:lnTo>
                  <a:lnTo>
                    <a:pt x="12" y="253"/>
                  </a:lnTo>
                  <a:lnTo>
                    <a:pt x="10" y="253"/>
                  </a:lnTo>
                  <a:lnTo>
                    <a:pt x="7" y="253"/>
                  </a:lnTo>
                  <a:lnTo>
                    <a:pt x="7" y="251"/>
                  </a:lnTo>
                  <a:lnTo>
                    <a:pt x="5" y="249"/>
                  </a:lnTo>
                  <a:lnTo>
                    <a:pt x="5" y="241"/>
                  </a:lnTo>
                  <a:lnTo>
                    <a:pt x="2" y="239"/>
                  </a:lnTo>
                  <a:lnTo>
                    <a:pt x="2" y="237"/>
                  </a:lnTo>
                  <a:lnTo>
                    <a:pt x="2" y="234"/>
                  </a:lnTo>
                  <a:lnTo>
                    <a:pt x="0" y="234"/>
                  </a:lnTo>
                  <a:lnTo>
                    <a:pt x="0" y="232"/>
                  </a:lnTo>
                  <a:lnTo>
                    <a:pt x="0" y="230"/>
                  </a:lnTo>
                  <a:lnTo>
                    <a:pt x="0" y="223"/>
                  </a:lnTo>
                  <a:lnTo>
                    <a:pt x="5" y="208"/>
                  </a:lnTo>
                  <a:lnTo>
                    <a:pt x="10" y="206"/>
                  </a:lnTo>
                  <a:lnTo>
                    <a:pt x="12" y="204"/>
                  </a:lnTo>
                  <a:lnTo>
                    <a:pt x="19" y="199"/>
                  </a:lnTo>
                  <a:lnTo>
                    <a:pt x="19" y="199"/>
                  </a:lnTo>
                  <a:lnTo>
                    <a:pt x="21" y="197"/>
                  </a:lnTo>
                  <a:lnTo>
                    <a:pt x="24" y="194"/>
                  </a:lnTo>
                  <a:lnTo>
                    <a:pt x="24" y="192"/>
                  </a:lnTo>
                  <a:lnTo>
                    <a:pt x="24" y="189"/>
                  </a:lnTo>
                  <a:lnTo>
                    <a:pt x="24" y="187"/>
                  </a:lnTo>
                  <a:lnTo>
                    <a:pt x="24" y="175"/>
                  </a:lnTo>
                  <a:lnTo>
                    <a:pt x="26" y="173"/>
                  </a:lnTo>
                  <a:lnTo>
                    <a:pt x="26" y="170"/>
                  </a:lnTo>
                  <a:lnTo>
                    <a:pt x="28" y="168"/>
                  </a:lnTo>
                  <a:lnTo>
                    <a:pt x="31" y="168"/>
                  </a:lnTo>
                  <a:lnTo>
                    <a:pt x="33" y="168"/>
                  </a:lnTo>
                  <a:lnTo>
                    <a:pt x="40" y="170"/>
                  </a:lnTo>
                  <a:lnTo>
                    <a:pt x="45" y="170"/>
                  </a:lnTo>
                  <a:lnTo>
                    <a:pt x="45" y="170"/>
                  </a:lnTo>
                  <a:lnTo>
                    <a:pt x="47" y="170"/>
                  </a:lnTo>
                  <a:lnTo>
                    <a:pt x="47" y="168"/>
                  </a:lnTo>
                  <a:lnTo>
                    <a:pt x="50" y="166"/>
                  </a:lnTo>
                  <a:lnTo>
                    <a:pt x="52" y="163"/>
                  </a:lnTo>
                  <a:lnTo>
                    <a:pt x="52" y="163"/>
                  </a:lnTo>
                  <a:lnTo>
                    <a:pt x="54" y="163"/>
                  </a:lnTo>
                  <a:lnTo>
                    <a:pt x="54" y="161"/>
                  </a:lnTo>
                  <a:lnTo>
                    <a:pt x="62" y="161"/>
                  </a:lnTo>
                  <a:lnTo>
                    <a:pt x="64" y="161"/>
                  </a:lnTo>
                  <a:lnTo>
                    <a:pt x="64" y="159"/>
                  </a:lnTo>
                  <a:lnTo>
                    <a:pt x="76" y="149"/>
                  </a:lnTo>
                  <a:lnTo>
                    <a:pt x="80" y="144"/>
                  </a:lnTo>
                  <a:lnTo>
                    <a:pt x="80" y="144"/>
                  </a:lnTo>
                  <a:lnTo>
                    <a:pt x="80" y="142"/>
                  </a:lnTo>
                  <a:lnTo>
                    <a:pt x="78" y="137"/>
                  </a:lnTo>
                  <a:lnTo>
                    <a:pt x="76" y="135"/>
                  </a:lnTo>
                  <a:lnTo>
                    <a:pt x="76" y="135"/>
                  </a:lnTo>
                  <a:lnTo>
                    <a:pt x="73" y="135"/>
                  </a:lnTo>
                  <a:lnTo>
                    <a:pt x="71" y="135"/>
                  </a:lnTo>
                  <a:lnTo>
                    <a:pt x="71" y="135"/>
                  </a:lnTo>
                  <a:lnTo>
                    <a:pt x="71" y="137"/>
                  </a:lnTo>
                  <a:lnTo>
                    <a:pt x="69" y="142"/>
                  </a:lnTo>
                  <a:lnTo>
                    <a:pt x="69" y="142"/>
                  </a:lnTo>
                  <a:lnTo>
                    <a:pt x="69" y="144"/>
                  </a:lnTo>
                  <a:lnTo>
                    <a:pt x="66" y="144"/>
                  </a:lnTo>
                  <a:lnTo>
                    <a:pt x="66" y="144"/>
                  </a:lnTo>
                  <a:lnTo>
                    <a:pt x="62" y="147"/>
                  </a:lnTo>
                  <a:lnTo>
                    <a:pt x="62" y="147"/>
                  </a:lnTo>
                  <a:lnTo>
                    <a:pt x="57" y="144"/>
                  </a:lnTo>
                  <a:lnTo>
                    <a:pt x="57" y="144"/>
                  </a:lnTo>
                  <a:lnTo>
                    <a:pt x="54" y="142"/>
                  </a:lnTo>
                  <a:lnTo>
                    <a:pt x="54" y="137"/>
                  </a:lnTo>
                  <a:lnTo>
                    <a:pt x="52" y="128"/>
                  </a:lnTo>
                  <a:lnTo>
                    <a:pt x="52" y="123"/>
                  </a:lnTo>
                  <a:lnTo>
                    <a:pt x="52" y="121"/>
                  </a:lnTo>
                  <a:lnTo>
                    <a:pt x="50" y="121"/>
                  </a:lnTo>
                  <a:lnTo>
                    <a:pt x="47" y="118"/>
                  </a:lnTo>
                  <a:lnTo>
                    <a:pt x="36" y="116"/>
                  </a:lnTo>
                  <a:lnTo>
                    <a:pt x="33" y="116"/>
                  </a:lnTo>
                  <a:lnTo>
                    <a:pt x="33" y="116"/>
                  </a:lnTo>
                  <a:lnTo>
                    <a:pt x="33" y="114"/>
                  </a:lnTo>
                  <a:lnTo>
                    <a:pt x="31" y="111"/>
                  </a:lnTo>
                  <a:lnTo>
                    <a:pt x="31" y="104"/>
                  </a:lnTo>
                  <a:lnTo>
                    <a:pt x="31" y="102"/>
                  </a:lnTo>
                  <a:lnTo>
                    <a:pt x="31" y="102"/>
                  </a:lnTo>
                  <a:lnTo>
                    <a:pt x="28" y="100"/>
                  </a:lnTo>
                  <a:lnTo>
                    <a:pt x="21" y="102"/>
                  </a:lnTo>
                  <a:lnTo>
                    <a:pt x="21" y="102"/>
                  </a:lnTo>
                  <a:lnTo>
                    <a:pt x="19" y="102"/>
                  </a:lnTo>
                  <a:lnTo>
                    <a:pt x="19" y="100"/>
                  </a:lnTo>
                  <a:lnTo>
                    <a:pt x="19" y="97"/>
                  </a:lnTo>
                  <a:lnTo>
                    <a:pt x="19" y="95"/>
                  </a:lnTo>
                  <a:lnTo>
                    <a:pt x="24" y="90"/>
                  </a:lnTo>
                  <a:lnTo>
                    <a:pt x="26" y="88"/>
                  </a:lnTo>
                  <a:lnTo>
                    <a:pt x="28" y="88"/>
                  </a:lnTo>
                  <a:lnTo>
                    <a:pt x="28" y="88"/>
                  </a:lnTo>
                  <a:lnTo>
                    <a:pt x="31" y="85"/>
                  </a:lnTo>
                  <a:lnTo>
                    <a:pt x="36" y="76"/>
                  </a:lnTo>
                  <a:lnTo>
                    <a:pt x="38" y="73"/>
                  </a:lnTo>
                  <a:lnTo>
                    <a:pt x="40" y="73"/>
                  </a:lnTo>
                  <a:lnTo>
                    <a:pt x="43" y="71"/>
                  </a:lnTo>
                  <a:lnTo>
                    <a:pt x="43" y="71"/>
                  </a:lnTo>
                  <a:lnTo>
                    <a:pt x="45" y="69"/>
                  </a:lnTo>
                  <a:lnTo>
                    <a:pt x="43" y="64"/>
                  </a:lnTo>
                  <a:lnTo>
                    <a:pt x="43" y="64"/>
                  </a:lnTo>
                  <a:lnTo>
                    <a:pt x="43" y="62"/>
                  </a:lnTo>
                  <a:lnTo>
                    <a:pt x="40" y="62"/>
                  </a:lnTo>
                  <a:lnTo>
                    <a:pt x="33" y="59"/>
                  </a:lnTo>
                  <a:lnTo>
                    <a:pt x="33" y="59"/>
                  </a:lnTo>
                  <a:lnTo>
                    <a:pt x="31" y="57"/>
                  </a:lnTo>
                  <a:lnTo>
                    <a:pt x="31" y="57"/>
                  </a:lnTo>
                  <a:lnTo>
                    <a:pt x="31" y="55"/>
                  </a:lnTo>
                  <a:lnTo>
                    <a:pt x="31" y="52"/>
                  </a:lnTo>
                  <a:lnTo>
                    <a:pt x="36" y="50"/>
                  </a:lnTo>
                  <a:lnTo>
                    <a:pt x="36" y="47"/>
                  </a:lnTo>
                  <a:lnTo>
                    <a:pt x="40" y="47"/>
                  </a:lnTo>
                  <a:lnTo>
                    <a:pt x="43" y="47"/>
                  </a:lnTo>
                  <a:lnTo>
                    <a:pt x="45" y="38"/>
                  </a:lnTo>
                  <a:lnTo>
                    <a:pt x="57" y="7"/>
                  </a:lnTo>
                  <a:lnTo>
                    <a:pt x="59" y="10"/>
                  </a:lnTo>
                  <a:lnTo>
                    <a:pt x="59" y="10"/>
                  </a:lnTo>
                  <a:lnTo>
                    <a:pt x="64" y="10"/>
                  </a:lnTo>
                  <a:lnTo>
                    <a:pt x="66" y="10"/>
                  </a:lnTo>
                  <a:lnTo>
                    <a:pt x="69" y="10"/>
                  </a:lnTo>
                  <a:lnTo>
                    <a:pt x="76" y="12"/>
                  </a:lnTo>
                  <a:lnTo>
                    <a:pt x="80" y="14"/>
                  </a:lnTo>
                  <a:lnTo>
                    <a:pt x="83" y="14"/>
                  </a:lnTo>
                  <a:lnTo>
                    <a:pt x="85" y="14"/>
                  </a:lnTo>
                  <a:lnTo>
                    <a:pt x="85" y="12"/>
                  </a:lnTo>
                  <a:lnTo>
                    <a:pt x="88" y="10"/>
                  </a:lnTo>
                  <a:lnTo>
                    <a:pt x="88" y="7"/>
                  </a:lnTo>
                  <a:lnTo>
                    <a:pt x="88" y="7"/>
                  </a:lnTo>
                  <a:lnTo>
                    <a:pt x="90" y="7"/>
                  </a:lnTo>
                  <a:lnTo>
                    <a:pt x="102" y="0"/>
                  </a:lnTo>
                  <a:lnTo>
                    <a:pt x="102" y="0"/>
                  </a:lnTo>
                  <a:lnTo>
                    <a:pt x="104" y="0"/>
                  </a:lnTo>
                  <a:lnTo>
                    <a:pt x="104" y="3"/>
                  </a:lnTo>
                  <a:lnTo>
                    <a:pt x="104" y="3"/>
                  </a:lnTo>
                  <a:lnTo>
                    <a:pt x="104" y="5"/>
                  </a:lnTo>
                  <a:lnTo>
                    <a:pt x="104" y="7"/>
                  </a:lnTo>
                  <a:lnTo>
                    <a:pt x="104" y="10"/>
                  </a:lnTo>
                  <a:lnTo>
                    <a:pt x="104" y="12"/>
                  </a:lnTo>
                  <a:lnTo>
                    <a:pt x="104" y="14"/>
                  </a:lnTo>
                  <a:lnTo>
                    <a:pt x="104" y="14"/>
                  </a:lnTo>
                  <a:lnTo>
                    <a:pt x="104" y="17"/>
                  </a:lnTo>
                  <a:lnTo>
                    <a:pt x="104" y="17"/>
                  </a:lnTo>
                  <a:lnTo>
                    <a:pt x="104" y="19"/>
                  </a:lnTo>
                  <a:lnTo>
                    <a:pt x="104" y="21"/>
                  </a:lnTo>
                  <a:lnTo>
                    <a:pt x="104" y="21"/>
                  </a:lnTo>
                  <a:lnTo>
                    <a:pt x="102" y="24"/>
                  </a:lnTo>
                  <a:lnTo>
                    <a:pt x="102" y="24"/>
                  </a:lnTo>
                  <a:lnTo>
                    <a:pt x="99" y="24"/>
                  </a:lnTo>
                  <a:lnTo>
                    <a:pt x="95" y="24"/>
                  </a:lnTo>
                  <a:lnTo>
                    <a:pt x="92" y="24"/>
                  </a:lnTo>
                  <a:lnTo>
                    <a:pt x="92" y="24"/>
                  </a:lnTo>
                  <a:lnTo>
                    <a:pt x="90" y="26"/>
                  </a:lnTo>
                  <a:lnTo>
                    <a:pt x="90" y="26"/>
                  </a:lnTo>
                  <a:lnTo>
                    <a:pt x="90" y="29"/>
                  </a:lnTo>
                  <a:lnTo>
                    <a:pt x="92" y="29"/>
                  </a:lnTo>
                  <a:lnTo>
                    <a:pt x="92" y="31"/>
                  </a:lnTo>
                  <a:lnTo>
                    <a:pt x="95" y="31"/>
                  </a:lnTo>
                  <a:lnTo>
                    <a:pt x="97" y="33"/>
                  </a:lnTo>
                  <a:lnTo>
                    <a:pt x="116" y="38"/>
                  </a:lnTo>
                  <a:lnTo>
                    <a:pt x="121" y="38"/>
                  </a:lnTo>
                  <a:lnTo>
                    <a:pt x="123" y="38"/>
                  </a:lnTo>
                  <a:lnTo>
                    <a:pt x="125" y="36"/>
                  </a:lnTo>
                  <a:lnTo>
                    <a:pt x="125" y="36"/>
                  </a:lnTo>
                  <a:lnTo>
                    <a:pt x="128" y="33"/>
                  </a:lnTo>
                  <a:lnTo>
                    <a:pt x="128" y="31"/>
                  </a:lnTo>
                  <a:lnTo>
                    <a:pt x="128" y="31"/>
                  </a:lnTo>
                  <a:lnTo>
                    <a:pt x="130" y="31"/>
                  </a:lnTo>
                  <a:lnTo>
                    <a:pt x="135" y="31"/>
                  </a:lnTo>
                  <a:lnTo>
                    <a:pt x="149" y="36"/>
                  </a:lnTo>
                  <a:lnTo>
                    <a:pt x="156" y="38"/>
                  </a:lnTo>
                  <a:lnTo>
                    <a:pt x="189" y="69"/>
                  </a:lnTo>
                  <a:lnTo>
                    <a:pt x="192" y="69"/>
                  </a:lnTo>
                  <a:lnTo>
                    <a:pt x="192" y="69"/>
                  </a:lnTo>
                  <a:lnTo>
                    <a:pt x="194" y="66"/>
                  </a:lnTo>
                  <a:lnTo>
                    <a:pt x="196" y="62"/>
                  </a:lnTo>
                  <a:lnTo>
                    <a:pt x="199" y="62"/>
                  </a:lnTo>
                  <a:lnTo>
                    <a:pt x="199" y="62"/>
                  </a:lnTo>
                  <a:lnTo>
                    <a:pt x="201" y="59"/>
                  </a:lnTo>
                  <a:lnTo>
                    <a:pt x="204" y="59"/>
                  </a:lnTo>
                  <a:lnTo>
                    <a:pt x="208" y="62"/>
                  </a:lnTo>
                  <a:lnTo>
                    <a:pt x="213" y="62"/>
                  </a:lnTo>
                  <a:lnTo>
                    <a:pt x="213" y="62"/>
                  </a:lnTo>
                  <a:lnTo>
                    <a:pt x="215" y="62"/>
                  </a:lnTo>
                  <a:lnTo>
                    <a:pt x="218" y="59"/>
                  </a:lnTo>
                  <a:lnTo>
                    <a:pt x="218" y="55"/>
                  </a:lnTo>
                  <a:lnTo>
                    <a:pt x="220" y="55"/>
                  </a:lnTo>
                  <a:lnTo>
                    <a:pt x="220" y="52"/>
                  </a:lnTo>
                  <a:lnTo>
                    <a:pt x="227" y="50"/>
                  </a:lnTo>
                  <a:lnTo>
                    <a:pt x="234" y="47"/>
                  </a:lnTo>
                  <a:lnTo>
                    <a:pt x="234" y="55"/>
                  </a:lnTo>
                  <a:lnTo>
                    <a:pt x="234" y="57"/>
                  </a:lnTo>
                  <a:lnTo>
                    <a:pt x="234" y="62"/>
                  </a:lnTo>
                  <a:lnTo>
                    <a:pt x="237" y="64"/>
                  </a:lnTo>
                  <a:lnTo>
                    <a:pt x="237" y="66"/>
                  </a:lnTo>
                  <a:lnTo>
                    <a:pt x="237" y="71"/>
                  </a:lnTo>
                  <a:lnTo>
                    <a:pt x="237" y="81"/>
                  </a:lnTo>
                  <a:lnTo>
                    <a:pt x="237" y="83"/>
                  </a:lnTo>
                  <a:lnTo>
                    <a:pt x="237" y="85"/>
                  </a:lnTo>
                  <a:lnTo>
                    <a:pt x="239" y="88"/>
                  </a:lnTo>
                  <a:lnTo>
                    <a:pt x="253" y="104"/>
                  </a:lnTo>
                  <a:lnTo>
                    <a:pt x="253" y="107"/>
                  </a:lnTo>
                  <a:lnTo>
                    <a:pt x="253" y="107"/>
                  </a:lnTo>
                  <a:lnTo>
                    <a:pt x="256" y="114"/>
                  </a:lnTo>
                  <a:lnTo>
                    <a:pt x="256" y="118"/>
                  </a:lnTo>
                  <a:lnTo>
                    <a:pt x="258" y="123"/>
                  </a:lnTo>
                  <a:lnTo>
                    <a:pt x="260" y="126"/>
                  </a:lnTo>
                  <a:lnTo>
                    <a:pt x="279" y="149"/>
                  </a:lnTo>
                  <a:lnTo>
                    <a:pt x="282" y="156"/>
                  </a:lnTo>
                  <a:lnTo>
                    <a:pt x="282" y="159"/>
                  </a:lnTo>
                  <a:lnTo>
                    <a:pt x="282" y="161"/>
                  </a:lnTo>
                  <a:lnTo>
                    <a:pt x="282" y="163"/>
                  </a:lnTo>
                  <a:lnTo>
                    <a:pt x="282" y="166"/>
                  </a:lnTo>
                  <a:lnTo>
                    <a:pt x="282" y="166"/>
                  </a:lnTo>
                  <a:lnTo>
                    <a:pt x="282" y="168"/>
                  </a:lnTo>
                  <a:lnTo>
                    <a:pt x="282" y="168"/>
                  </a:lnTo>
                  <a:lnTo>
                    <a:pt x="279" y="173"/>
                  </a:lnTo>
                  <a:lnTo>
                    <a:pt x="279" y="173"/>
                  </a:lnTo>
                  <a:lnTo>
                    <a:pt x="277" y="175"/>
                  </a:lnTo>
                  <a:lnTo>
                    <a:pt x="277" y="178"/>
                  </a:lnTo>
                  <a:lnTo>
                    <a:pt x="277" y="178"/>
                  </a:lnTo>
                  <a:lnTo>
                    <a:pt x="279" y="182"/>
                  </a:lnTo>
                  <a:lnTo>
                    <a:pt x="282" y="182"/>
                  </a:lnTo>
                  <a:lnTo>
                    <a:pt x="282" y="185"/>
                  </a:lnTo>
                  <a:lnTo>
                    <a:pt x="286" y="185"/>
                  </a:lnTo>
                  <a:lnTo>
                    <a:pt x="289" y="185"/>
                  </a:lnTo>
                  <a:lnTo>
                    <a:pt x="291" y="187"/>
                  </a:lnTo>
                  <a:lnTo>
                    <a:pt x="296" y="192"/>
                  </a:lnTo>
                  <a:lnTo>
                    <a:pt x="298" y="197"/>
                  </a:lnTo>
                  <a:lnTo>
                    <a:pt x="301" y="199"/>
                  </a:lnTo>
                  <a:lnTo>
                    <a:pt x="301" y="201"/>
                  </a:lnTo>
                  <a:lnTo>
                    <a:pt x="301" y="208"/>
                  </a:lnTo>
                  <a:lnTo>
                    <a:pt x="301" y="213"/>
                  </a:lnTo>
                  <a:lnTo>
                    <a:pt x="303" y="218"/>
                  </a:lnTo>
                  <a:lnTo>
                    <a:pt x="305" y="223"/>
                  </a:lnTo>
                  <a:lnTo>
                    <a:pt x="305" y="225"/>
                  </a:lnTo>
                  <a:lnTo>
                    <a:pt x="305" y="225"/>
                  </a:lnTo>
                  <a:lnTo>
                    <a:pt x="305" y="227"/>
                  </a:lnTo>
                  <a:lnTo>
                    <a:pt x="305" y="230"/>
                  </a:lnTo>
                  <a:lnTo>
                    <a:pt x="305" y="232"/>
                  </a:lnTo>
                  <a:lnTo>
                    <a:pt x="305" y="234"/>
                  </a:lnTo>
                  <a:lnTo>
                    <a:pt x="308" y="234"/>
                  </a:lnTo>
                  <a:lnTo>
                    <a:pt x="308" y="237"/>
                  </a:lnTo>
                  <a:lnTo>
                    <a:pt x="310" y="239"/>
                  </a:lnTo>
                  <a:lnTo>
                    <a:pt x="310" y="239"/>
                  </a:lnTo>
                  <a:lnTo>
                    <a:pt x="310" y="244"/>
                  </a:lnTo>
                  <a:lnTo>
                    <a:pt x="310" y="246"/>
                  </a:lnTo>
                  <a:lnTo>
                    <a:pt x="312" y="251"/>
                  </a:lnTo>
                  <a:lnTo>
                    <a:pt x="319" y="256"/>
                  </a:lnTo>
                  <a:lnTo>
                    <a:pt x="322" y="258"/>
                  </a:lnTo>
                  <a:lnTo>
                    <a:pt x="331" y="263"/>
                  </a:lnTo>
                  <a:lnTo>
                    <a:pt x="331" y="263"/>
                  </a:lnTo>
                  <a:lnTo>
                    <a:pt x="331" y="263"/>
                  </a:lnTo>
                  <a:lnTo>
                    <a:pt x="334" y="265"/>
                  </a:lnTo>
                  <a:lnTo>
                    <a:pt x="334" y="267"/>
                  </a:lnTo>
                  <a:lnTo>
                    <a:pt x="334" y="267"/>
                  </a:lnTo>
                  <a:lnTo>
                    <a:pt x="336" y="275"/>
                  </a:lnTo>
                  <a:lnTo>
                    <a:pt x="336" y="277"/>
                  </a:lnTo>
                  <a:lnTo>
                    <a:pt x="336" y="279"/>
                  </a:lnTo>
                  <a:lnTo>
                    <a:pt x="338" y="279"/>
                  </a:lnTo>
                  <a:lnTo>
                    <a:pt x="341" y="277"/>
                  </a:lnTo>
                  <a:lnTo>
                    <a:pt x="341" y="275"/>
                  </a:lnTo>
                  <a:lnTo>
                    <a:pt x="341" y="275"/>
                  </a:lnTo>
                  <a:lnTo>
                    <a:pt x="341" y="272"/>
                  </a:lnTo>
                  <a:lnTo>
                    <a:pt x="341" y="270"/>
                  </a:lnTo>
                  <a:lnTo>
                    <a:pt x="338" y="270"/>
                  </a:lnTo>
                  <a:lnTo>
                    <a:pt x="338" y="267"/>
                  </a:lnTo>
                  <a:lnTo>
                    <a:pt x="341" y="265"/>
                  </a:lnTo>
                  <a:lnTo>
                    <a:pt x="341" y="265"/>
                  </a:lnTo>
                  <a:lnTo>
                    <a:pt x="350" y="265"/>
                  </a:lnTo>
                  <a:lnTo>
                    <a:pt x="353" y="263"/>
                  </a:lnTo>
                  <a:lnTo>
                    <a:pt x="355" y="263"/>
                  </a:lnTo>
                  <a:lnTo>
                    <a:pt x="355" y="263"/>
                  </a:lnTo>
                  <a:lnTo>
                    <a:pt x="357" y="263"/>
                  </a:lnTo>
                  <a:lnTo>
                    <a:pt x="360" y="265"/>
                  </a:lnTo>
                  <a:lnTo>
                    <a:pt x="364" y="267"/>
                  </a:lnTo>
                  <a:lnTo>
                    <a:pt x="371" y="272"/>
                  </a:lnTo>
                  <a:lnTo>
                    <a:pt x="376" y="275"/>
                  </a:lnTo>
                  <a:lnTo>
                    <a:pt x="379" y="277"/>
                  </a:lnTo>
                  <a:lnTo>
                    <a:pt x="390" y="286"/>
                  </a:lnTo>
                  <a:lnTo>
                    <a:pt x="390" y="289"/>
                  </a:lnTo>
                  <a:lnTo>
                    <a:pt x="393" y="289"/>
                  </a:lnTo>
                  <a:lnTo>
                    <a:pt x="393" y="291"/>
                  </a:lnTo>
                  <a:lnTo>
                    <a:pt x="393" y="294"/>
                  </a:lnTo>
                  <a:lnTo>
                    <a:pt x="395" y="296"/>
                  </a:lnTo>
                  <a:lnTo>
                    <a:pt x="395" y="296"/>
                  </a:lnTo>
                  <a:lnTo>
                    <a:pt x="400" y="296"/>
                  </a:lnTo>
                  <a:lnTo>
                    <a:pt x="416" y="284"/>
                  </a:lnTo>
                  <a:lnTo>
                    <a:pt x="419" y="284"/>
                  </a:lnTo>
                  <a:lnTo>
                    <a:pt x="419" y="284"/>
                  </a:lnTo>
                  <a:lnTo>
                    <a:pt x="421" y="284"/>
                  </a:lnTo>
                  <a:lnTo>
                    <a:pt x="421" y="286"/>
                  </a:lnTo>
                  <a:lnTo>
                    <a:pt x="424" y="291"/>
                  </a:lnTo>
                  <a:lnTo>
                    <a:pt x="428" y="296"/>
                  </a:lnTo>
                  <a:lnTo>
                    <a:pt x="428" y="298"/>
                  </a:lnTo>
                  <a:lnTo>
                    <a:pt x="428" y="301"/>
                  </a:lnTo>
                  <a:lnTo>
                    <a:pt x="428" y="303"/>
                  </a:lnTo>
                  <a:lnTo>
                    <a:pt x="428" y="305"/>
                  </a:lnTo>
                  <a:lnTo>
                    <a:pt x="428" y="315"/>
                  </a:lnTo>
                  <a:lnTo>
                    <a:pt x="428" y="315"/>
                  </a:lnTo>
                  <a:lnTo>
                    <a:pt x="428" y="317"/>
                  </a:lnTo>
                  <a:lnTo>
                    <a:pt x="426" y="320"/>
                  </a:lnTo>
                  <a:lnTo>
                    <a:pt x="424" y="320"/>
                  </a:lnTo>
                  <a:lnTo>
                    <a:pt x="421" y="322"/>
                  </a:lnTo>
                  <a:lnTo>
                    <a:pt x="419" y="322"/>
                  </a:lnTo>
                  <a:lnTo>
                    <a:pt x="416" y="320"/>
                  </a:lnTo>
                  <a:lnTo>
                    <a:pt x="416" y="322"/>
                  </a:lnTo>
                  <a:lnTo>
                    <a:pt x="414" y="322"/>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p:cNvSpPr>
            <p:nvPr/>
          </p:nvSpPr>
          <p:spPr bwMode="auto">
            <a:xfrm>
              <a:off x="807555" y="621841"/>
              <a:ext cx="836996" cy="1072695"/>
            </a:xfrm>
            <a:custGeom>
              <a:avLst/>
              <a:gdLst>
                <a:gd name="T0" fmla="*/ 272 w 799"/>
                <a:gd name="T1" fmla="*/ 1020 h 1024"/>
                <a:gd name="T2" fmla="*/ 161 w 799"/>
                <a:gd name="T3" fmla="*/ 977 h 1024"/>
                <a:gd name="T4" fmla="*/ 123 w 799"/>
                <a:gd name="T5" fmla="*/ 954 h 1024"/>
                <a:gd name="T6" fmla="*/ 99 w 799"/>
                <a:gd name="T7" fmla="*/ 885 h 1024"/>
                <a:gd name="T8" fmla="*/ 146 w 799"/>
                <a:gd name="T9" fmla="*/ 790 h 1024"/>
                <a:gd name="T10" fmla="*/ 132 w 799"/>
                <a:gd name="T11" fmla="*/ 733 h 1024"/>
                <a:gd name="T12" fmla="*/ 40 w 799"/>
                <a:gd name="T13" fmla="*/ 658 h 1024"/>
                <a:gd name="T14" fmla="*/ 19 w 799"/>
                <a:gd name="T15" fmla="*/ 606 h 1024"/>
                <a:gd name="T16" fmla="*/ 80 w 799"/>
                <a:gd name="T17" fmla="*/ 596 h 1024"/>
                <a:gd name="T18" fmla="*/ 130 w 799"/>
                <a:gd name="T19" fmla="*/ 563 h 1024"/>
                <a:gd name="T20" fmla="*/ 156 w 799"/>
                <a:gd name="T21" fmla="*/ 478 h 1024"/>
                <a:gd name="T22" fmla="*/ 146 w 799"/>
                <a:gd name="T23" fmla="*/ 440 h 1024"/>
                <a:gd name="T24" fmla="*/ 220 w 799"/>
                <a:gd name="T25" fmla="*/ 424 h 1024"/>
                <a:gd name="T26" fmla="*/ 258 w 799"/>
                <a:gd name="T27" fmla="*/ 393 h 1024"/>
                <a:gd name="T28" fmla="*/ 333 w 799"/>
                <a:gd name="T29" fmla="*/ 388 h 1024"/>
                <a:gd name="T30" fmla="*/ 364 w 799"/>
                <a:gd name="T31" fmla="*/ 317 h 1024"/>
                <a:gd name="T32" fmla="*/ 338 w 799"/>
                <a:gd name="T33" fmla="*/ 244 h 1024"/>
                <a:gd name="T34" fmla="*/ 381 w 799"/>
                <a:gd name="T35" fmla="*/ 192 h 1024"/>
                <a:gd name="T36" fmla="*/ 392 w 799"/>
                <a:gd name="T37" fmla="*/ 95 h 1024"/>
                <a:gd name="T38" fmla="*/ 449 w 799"/>
                <a:gd name="T39" fmla="*/ 31 h 1024"/>
                <a:gd name="T40" fmla="*/ 494 w 799"/>
                <a:gd name="T41" fmla="*/ 40 h 1024"/>
                <a:gd name="T42" fmla="*/ 575 w 799"/>
                <a:gd name="T43" fmla="*/ 142 h 1024"/>
                <a:gd name="T44" fmla="*/ 558 w 799"/>
                <a:gd name="T45" fmla="*/ 220 h 1024"/>
                <a:gd name="T46" fmla="*/ 558 w 799"/>
                <a:gd name="T47" fmla="*/ 267 h 1024"/>
                <a:gd name="T48" fmla="*/ 584 w 799"/>
                <a:gd name="T49" fmla="*/ 305 h 1024"/>
                <a:gd name="T50" fmla="*/ 593 w 799"/>
                <a:gd name="T51" fmla="*/ 327 h 1024"/>
                <a:gd name="T52" fmla="*/ 603 w 799"/>
                <a:gd name="T53" fmla="*/ 353 h 1024"/>
                <a:gd name="T54" fmla="*/ 629 w 799"/>
                <a:gd name="T55" fmla="*/ 395 h 1024"/>
                <a:gd name="T56" fmla="*/ 631 w 799"/>
                <a:gd name="T57" fmla="*/ 452 h 1024"/>
                <a:gd name="T58" fmla="*/ 619 w 799"/>
                <a:gd name="T59" fmla="*/ 476 h 1024"/>
                <a:gd name="T60" fmla="*/ 591 w 799"/>
                <a:gd name="T61" fmla="*/ 457 h 1024"/>
                <a:gd name="T62" fmla="*/ 558 w 799"/>
                <a:gd name="T63" fmla="*/ 487 h 1024"/>
                <a:gd name="T64" fmla="*/ 572 w 799"/>
                <a:gd name="T65" fmla="*/ 516 h 1024"/>
                <a:gd name="T66" fmla="*/ 584 w 799"/>
                <a:gd name="T67" fmla="*/ 547 h 1024"/>
                <a:gd name="T68" fmla="*/ 674 w 799"/>
                <a:gd name="T69" fmla="*/ 577 h 1024"/>
                <a:gd name="T70" fmla="*/ 690 w 799"/>
                <a:gd name="T71" fmla="*/ 603 h 1024"/>
                <a:gd name="T72" fmla="*/ 714 w 799"/>
                <a:gd name="T73" fmla="*/ 622 h 1024"/>
                <a:gd name="T74" fmla="*/ 742 w 799"/>
                <a:gd name="T75" fmla="*/ 660 h 1024"/>
                <a:gd name="T76" fmla="*/ 778 w 799"/>
                <a:gd name="T77" fmla="*/ 677 h 1024"/>
                <a:gd name="T78" fmla="*/ 792 w 799"/>
                <a:gd name="T79" fmla="*/ 769 h 1024"/>
                <a:gd name="T80" fmla="*/ 766 w 799"/>
                <a:gd name="T81" fmla="*/ 757 h 1024"/>
                <a:gd name="T82" fmla="*/ 712 w 799"/>
                <a:gd name="T83" fmla="*/ 736 h 1024"/>
                <a:gd name="T84" fmla="*/ 707 w 799"/>
                <a:gd name="T85" fmla="*/ 762 h 1024"/>
                <a:gd name="T86" fmla="*/ 709 w 799"/>
                <a:gd name="T87" fmla="*/ 788 h 1024"/>
                <a:gd name="T88" fmla="*/ 681 w 799"/>
                <a:gd name="T89" fmla="*/ 807 h 1024"/>
                <a:gd name="T90" fmla="*/ 672 w 799"/>
                <a:gd name="T91" fmla="*/ 804 h 1024"/>
                <a:gd name="T92" fmla="*/ 627 w 799"/>
                <a:gd name="T93" fmla="*/ 786 h 1024"/>
                <a:gd name="T94" fmla="*/ 622 w 799"/>
                <a:gd name="T95" fmla="*/ 804 h 1024"/>
                <a:gd name="T96" fmla="*/ 565 w 799"/>
                <a:gd name="T97" fmla="*/ 823 h 1024"/>
                <a:gd name="T98" fmla="*/ 548 w 799"/>
                <a:gd name="T99" fmla="*/ 838 h 1024"/>
                <a:gd name="T100" fmla="*/ 518 w 799"/>
                <a:gd name="T101" fmla="*/ 819 h 1024"/>
                <a:gd name="T102" fmla="*/ 508 w 799"/>
                <a:gd name="T103" fmla="*/ 854 h 1024"/>
                <a:gd name="T104" fmla="*/ 496 w 799"/>
                <a:gd name="T105" fmla="*/ 880 h 1024"/>
                <a:gd name="T106" fmla="*/ 475 w 799"/>
                <a:gd name="T107" fmla="*/ 918 h 1024"/>
                <a:gd name="T108" fmla="*/ 475 w 799"/>
                <a:gd name="T109" fmla="*/ 949 h 1024"/>
                <a:gd name="T110" fmla="*/ 475 w 799"/>
                <a:gd name="T111" fmla="*/ 982 h 1024"/>
                <a:gd name="T112" fmla="*/ 451 w 799"/>
                <a:gd name="T113" fmla="*/ 994 h 1024"/>
                <a:gd name="T114" fmla="*/ 435 w 799"/>
                <a:gd name="T115" fmla="*/ 1006 h 1024"/>
                <a:gd name="T116" fmla="*/ 381 w 799"/>
                <a:gd name="T117" fmla="*/ 1006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9" h="1024">
                  <a:moveTo>
                    <a:pt x="381" y="1020"/>
                  </a:moveTo>
                  <a:lnTo>
                    <a:pt x="381" y="1020"/>
                  </a:lnTo>
                  <a:lnTo>
                    <a:pt x="371" y="1024"/>
                  </a:lnTo>
                  <a:lnTo>
                    <a:pt x="366" y="1024"/>
                  </a:lnTo>
                  <a:lnTo>
                    <a:pt x="362" y="1017"/>
                  </a:lnTo>
                  <a:lnTo>
                    <a:pt x="355" y="1010"/>
                  </a:lnTo>
                  <a:lnTo>
                    <a:pt x="350" y="1003"/>
                  </a:lnTo>
                  <a:lnTo>
                    <a:pt x="352" y="989"/>
                  </a:lnTo>
                  <a:lnTo>
                    <a:pt x="343" y="989"/>
                  </a:lnTo>
                  <a:lnTo>
                    <a:pt x="331" y="998"/>
                  </a:lnTo>
                  <a:lnTo>
                    <a:pt x="321" y="998"/>
                  </a:lnTo>
                  <a:lnTo>
                    <a:pt x="272" y="1020"/>
                  </a:lnTo>
                  <a:lnTo>
                    <a:pt x="258" y="1020"/>
                  </a:lnTo>
                  <a:lnTo>
                    <a:pt x="255" y="1020"/>
                  </a:lnTo>
                  <a:lnTo>
                    <a:pt x="253" y="1017"/>
                  </a:lnTo>
                  <a:lnTo>
                    <a:pt x="250" y="1015"/>
                  </a:lnTo>
                  <a:lnTo>
                    <a:pt x="248" y="1010"/>
                  </a:lnTo>
                  <a:lnTo>
                    <a:pt x="243" y="1010"/>
                  </a:lnTo>
                  <a:lnTo>
                    <a:pt x="236" y="1010"/>
                  </a:lnTo>
                  <a:lnTo>
                    <a:pt x="229" y="1008"/>
                  </a:lnTo>
                  <a:lnTo>
                    <a:pt x="196" y="991"/>
                  </a:lnTo>
                  <a:lnTo>
                    <a:pt x="184" y="987"/>
                  </a:lnTo>
                  <a:lnTo>
                    <a:pt x="165" y="980"/>
                  </a:lnTo>
                  <a:lnTo>
                    <a:pt x="161" y="977"/>
                  </a:lnTo>
                  <a:lnTo>
                    <a:pt x="156" y="980"/>
                  </a:lnTo>
                  <a:lnTo>
                    <a:pt x="153" y="980"/>
                  </a:lnTo>
                  <a:lnTo>
                    <a:pt x="149" y="982"/>
                  </a:lnTo>
                  <a:lnTo>
                    <a:pt x="146" y="980"/>
                  </a:lnTo>
                  <a:lnTo>
                    <a:pt x="142" y="977"/>
                  </a:lnTo>
                  <a:lnTo>
                    <a:pt x="139" y="972"/>
                  </a:lnTo>
                  <a:lnTo>
                    <a:pt x="139" y="970"/>
                  </a:lnTo>
                  <a:lnTo>
                    <a:pt x="137" y="965"/>
                  </a:lnTo>
                  <a:lnTo>
                    <a:pt x="135" y="963"/>
                  </a:lnTo>
                  <a:lnTo>
                    <a:pt x="127" y="958"/>
                  </a:lnTo>
                  <a:lnTo>
                    <a:pt x="125" y="956"/>
                  </a:lnTo>
                  <a:lnTo>
                    <a:pt x="123" y="954"/>
                  </a:lnTo>
                  <a:lnTo>
                    <a:pt x="118" y="944"/>
                  </a:lnTo>
                  <a:lnTo>
                    <a:pt x="116" y="942"/>
                  </a:lnTo>
                  <a:lnTo>
                    <a:pt x="108" y="932"/>
                  </a:lnTo>
                  <a:lnTo>
                    <a:pt x="106" y="932"/>
                  </a:lnTo>
                  <a:lnTo>
                    <a:pt x="106" y="927"/>
                  </a:lnTo>
                  <a:lnTo>
                    <a:pt x="106" y="925"/>
                  </a:lnTo>
                  <a:lnTo>
                    <a:pt x="106" y="923"/>
                  </a:lnTo>
                  <a:lnTo>
                    <a:pt x="106" y="909"/>
                  </a:lnTo>
                  <a:lnTo>
                    <a:pt x="108" y="906"/>
                  </a:lnTo>
                  <a:lnTo>
                    <a:pt x="118" y="899"/>
                  </a:lnTo>
                  <a:lnTo>
                    <a:pt x="111" y="892"/>
                  </a:lnTo>
                  <a:lnTo>
                    <a:pt x="99" y="885"/>
                  </a:lnTo>
                  <a:lnTo>
                    <a:pt x="92" y="873"/>
                  </a:lnTo>
                  <a:lnTo>
                    <a:pt x="90" y="859"/>
                  </a:lnTo>
                  <a:lnTo>
                    <a:pt x="92" y="854"/>
                  </a:lnTo>
                  <a:lnTo>
                    <a:pt x="106" y="840"/>
                  </a:lnTo>
                  <a:lnTo>
                    <a:pt x="116" y="821"/>
                  </a:lnTo>
                  <a:lnTo>
                    <a:pt x="120" y="819"/>
                  </a:lnTo>
                  <a:lnTo>
                    <a:pt x="116" y="809"/>
                  </a:lnTo>
                  <a:lnTo>
                    <a:pt x="118" y="800"/>
                  </a:lnTo>
                  <a:lnTo>
                    <a:pt x="123" y="793"/>
                  </a:lnTo>
                  <a:lnTo>
                    <a:pt x="130" y="788"/>
                  </a:lnTo>
                  <a:lnTo>
                    <a:pt x="135" y="788"/>
                  </a:lnTo>
                  <a:lnTo>
                    <a:pt x="146" y="790"/>
                  </a:lnTo>
                  <a:lnTo>
                    <a:pt x="151" y="790"/>
                  </a:lnTo>
                  <a:lnTo>
                    <a:pt x="149" y="783"/>
                  </a:lnTo>
                  <a:lnTo>
                    <a:pt x="137" y="767"/>
                  </a:lnTo>
                  <a:lnTo>
                    <a:pt x="137" y="764"/>
                  </a:lnTo>
                  <a:lnTo>
                    <a:pt x="135" y="752"/>
                  </a:lnTo>
                  <a:lnTo>
                    <a:pt x="130" y="745"/>
                  </a:lnTo>
                  <a:lnTo>
                    <a:pt x="130" y="743"/>
                  </a:lnTo>
                  <a:lnTo>
                    <a:pt x="130" y="738"/>
                  </a:lnTo>
                  <a:lnTo>
                    <a:pt x="132" y="736"/>
                  </a:lnTo>
                  <a:lnTo>
                    <a:pt x="132" y="736"/>
                  </a:lnTo>
                  <a:lnTo>
                    <a:pt x="132" y="733"/>
                  </a:lnTo>
                  <a:lnTo>
                    <a:pt x="132" y="733"/>
                  </a:lnTo>
                  <a:lnTo>
                    <a:pt x="130" y="729"/>
                  </a:lnTo>
                  <a:lnTo>
                    <a:pt x="130" y="729"/>
                  </a:lnTo>
                  <a:lnTo>
                    <a:pt x="123" y="722"/>
                  </a:lnTo>
                  <a:lnTo>
                    <a:pt x="108" y="717"/>
                  </a:lnTo>
                  <a:lnTo>
                    <a:pt x="101" y="717"/>
                  </a:lnTo>
                  <a:lnTo>
                    <a:pt x="87" y="722"/>
                  </a:lnTo>
                  <a:lnTo>
                    <a:pt x="82" y="722"/>
                  </a:lnTo>
                  <a:lnTo>
                    <a:pt x="61" y="710"/>
                  </a:lnTo>
                  <a:lnTo>
                    <a:pt x="49" y="703"/>
                  </a:lnTo>
                  <a:lnTo>
                    <a:pt x="45" y="693"/>
                  </a:lnTo>
                  <a:lnTo>
                    <a:pt x="42" y="670"/>
                  </a:lnTo>
                  <a:lnTo>
                    <a:pt x="40" y="658"/>
                  </a:lnTo>
                  <a:lnTo>
                    <a:pt x="30" y="653"/>
                  </a:lnTo>
                  <a:lnTo>
                    <a:pt x="21" y="653"/>
                  </a:lnTo>
                  <a:lnTo>
                    <a:pt x="16" y="651"/>
                  </a:lnTo>
                  <a:lnTo>
                    <a:pt x="14" y="644"/>
                  </a:lnTo>
                  <a:lnTo>
                    <a:pt x="11" y="641"/>
                  </a:lnTo>
                  <a:lnTo>
                    <a:pt x="11" y="636"/>
                  </a:lnTo>
                  <a:lnTo>
                    <a:pt x="11" y="634"/>
                  </a:lnTo>
                  <a:lnTo>
                    <a:pt x="7" y="629"/>
                  </a:lnTo>
                  <a:lnTo>
                    <a:pt x="0" y="622"/>
                  </a:lnTo>
                  <a:lnTo>
                    <a:pt x="2" y="618"/>
                  </a:lnTo>
                  <a:lnTo>
                    <a:pt x="9" y="613"/>
                  </a:lnTo>
                  <a:lnTo>
                    <a:pt x="19" y="606"/>
                  </a:lnTo>
                  <a:lnTo>
                    <a:pt x="21" y="606"/>
                  </a:lnTo>
                  <a:lnTo>
                    <a:pt x="26" y="606"/>
                  </a:lnTo>
                  <a:lnTo>
                    <a:pt x="28" y="603"/>
                  </a:lnTo>
                  <a:lnTo>
                    <a:pt x="30" y="603"/>
                  </a:lnTo>
                  <a:lnTo>
                    <a:pt x="35" y="599"/>
                  </a:lnTo>
                  <a:lnTo>
                    <a:pt x="38" y="596"/>
                  </a:lnTo>
                  <a:lnTo>
                    <a:pt x="49" y="599"/>
                  </a:lnTo>
                  <a:lnTo>
                    <a:pt x="61" y="603"/>
                  </a:lnTo>
                  <a:lnTo>
                    <a:pt x="71" y="606"/>
                  </a:lnTo>
                  <a:lnTo>
                    <a:pt x="80" y="601"/>
                  </a:lnTo>
                  <a:lnTo>
                    <a:pt x="80" y="596"/>
                  </a:lnTo>
                  <a:lnTo>
                    <a:pt x="80" y="596"/>
                  </a:lnTo>
                  <a:lnTo>
                    <a:pt x="78" y="594"/>
                  </a:lnTo>
                  <a:lnTo>
                    <a:pt x="78" y="589"/>
                  </a:lnTo>
                  <a:lnTo>
                    <a:pt x="80" y="589"/>
                  </a:lnTo>
                  <a:lnTo>
                    <a:pt x="87" y="587"/>
                  </a:lnTo>
                  <a:lnTo>
                    <a:pt x="90" y="587"/>
                  </a:lnTo>
                  <a:lnTo>
                    <a:pt x="94" y="582"/>
                  </a:lnTo>
                  <a:lnTo>
                    <a:pt x="99" y="573"/>
                  </a:lnTo>
                  <a:lnTo>
                    <a:pt x="104" y="568"/>
                  </a:lnTo>
                  <a:lnTo>
                    <a:pt x="113" y="563"/>
                  </a:lnTo>
                  <a:lnTo>
                    <a:pt x="123" y="558"/>
                  </a:lnTo>
                  <a:lnTo>
                    <a:pt x="125" y="561"/>
                  </a:lnTo>
                  <a:lnTo>
                    <a:pt x="130" y="563"/>
                  </a:lnTo>
                  <a:lnTo>
                    <a:pt x="132" y="566"/>
                  </a:lnTo>
                  <a:lnTo>
                    <a:pt x="132" y="563"/>
                  </a:lnTo>
                  <a:lnTo>
                    <a:pt x="137" y="551"/>
                  </a:lnTo>
                  <a:lnTo>
                    <a:pt x="146" y="544"/>
                  </a:lnTo>
                  <a:lnTo>
                    <a:pt x="144" y="537"/>
                  </a:lnTo>
                  <a:lnTo>
                    <a:pt x="142" y="528"/>
                  </a:lnTo>
                  <a:lnTo>
                    <a:pt x="139" y="516"/>
                  </a:lnTo>
                  <a:lnTo>
                    <a:pt x="139" y="513"/>
                  </a:lnTo>
                  <a:lnTo>
                    <a:pt x="149" y="502"/>
                  </a:lnTo>
                  <a:lnTo>
                    <a:pt x="153" y="490"/>
                  </a:lnTo>
                  <a:lnTo>
                    <a:pt x="156" y="483"/>
                  </a:lnTo>
                  <a:lnTo>
                    <a:pt x="156" y="478"/>
                  </a:lnTo>
                  <a:lnTo>
                    <a:pt x="153" y="476"/>
                  </a:lnTo>
                  <a:lnTo>
                    <a:pt x="139" y="471"/>
                  </a:lnTo>
                  <a:lnTo>
                    <a:pt x="135" y="468"/>
                  </a:lnTo>
                  <a:lnTo>
                    <a:pt x="132" y="464"/>
                  </a:lnTo>
                  <a:lnTo>
                    <a:pt x="130" y="459"/>
                  </a:lnTo>
                  <a:lnTo>
                    <a:pt x="127" y="457"/>
                  </a:lnTo>
                  <a:lnTo>
                    <a:pt x="132" y="452"/>
                  </a:lnTo>
                  <a:lnTo>
                    <a:pt x="144" y="435"/>
                  </a:lnTo>
                  <a:lnTo>
                    <a:pt x="144" y="435"/>
                  </a:lnTo>
                  <a:lnTo>
                    <a:pt x="146" y="435"/>
                  </a:lnTo>
                  <a:lnTo>
                    <a:pt x="146" y="438"/>
                  </a:lnTo>
                  <a:lnTo>
                    <a:pt x="146" y="440"/>
                  </a:lnTo>
                  <a:lnTo>
                    <a:pt x="146" y="440"/>
                  </a:lnTo>
                  <a:lnTo>
                    <a:pt x="146" y="442"/>
                  </a:lnTo>
                  <a:lnTo>
                    <a:pt x="146" y="442"/>
                  </a:lnTo>
                  <a:lnTo>
                    <a:pt x="146" y="442"/>
                  </a:lnTo>
                  <a:lnTo>
                    <a:pt x="149" y="445"/>
                  </a:lnTo>
                  <a:lnTo>
                    <a:pt x="153" y="445"/>
                  </a:lnTo>
                  <a:lnTo>
                    <a:pt x="168" y="445"/>
                  </a:lnTo>
                  <a:lnTo>
                    <a:pt x="172" y="445"/>
                  </a:lnTo>
                  <a:lnTo>
                    <a:pt x="175" y="445"/>
                  </a:lnTo>
                  <a:lnTo>
                    <a:pt x="175" y="442"/>
                  </a:lnTo>
                  <a:lnTo>
                    <a:pt x="217" y="424"/>
                  </a:lnTo>
                  <a:lnTo>
                    <a:pt x="220" y="424"/>
                  </a:lnTo>
                  <a:lnTo>
                    <a:pt x="222" y="419"/>
                  </a:lnTo>
                  <a:lnTo>
                    <a:pt x="224" y="416"/>
                  </a:lnTo>
                  <a:lnTo>
                    <a:pt x="229" y="414"/>
                  </a:lnTo>
                  <a:lnTo>
                    <a:pt x="232" y="412"/>
                  </a:lnTo>
                  <a:lnTo>
                    <a:pt x="234" y="407"/>
                  </a:lnTo>
                  <a:lnTo>
                    <a:pt x="239" y="400"/>
                  </a:lnTo>
                  <a:lnTo>
                    <a:pt x="241" y="400"/>
                  </a:lnTo>
                  <a:lnTo>
                    <a:pt x="243" y="398"/>
                  </a:lnTo>
                  <a:lnTo>
                    <a:pt x="248" y="398"/>
                  </a:lnTo>
                  <a:lnTo>
                    <a:pt x="253" y="398"/>
                  </a:lnTo>
                  <a:lnTo>
                    <a:pt x="255" y="395"/>
                  </a:lnTo>
                  <a:lnTo>
                    <a:pt x="258" y="393"/>
                  </a:lnTo>
                  <a:lnTo>
                    <a:pt x="260" y="393"/>
                  </a:lnTo>
                  <a:lnTo>
                    <a:pt x="262" y="390"/>
                  </a:lnTo>
                  <a:lnTo>
                    <a:pt x="293" y="395"/>
                  </a:lnTo>
                  <a:lnTo>
                    <a:pt x="293" y="395"/>
                  </a:lnTo>
                  <a:lnTo>
                    <a:pt x="295" y="395"/>
                  </a:lnTo>
                  <a:lnTo>
                    <a:pt x="298" y="398"/>
                  </a:lnTo>
                  <a:lnTo>
                    <a:pt x="302" y="400"/>
                  </a:lnTo>
                  <a:lnTo>
                    <a:pt x="319" y="398"/>
                  </a:lnTo>
                  <a:lnTo>
                    <a:pt x="321" y="398"/>
                  </a:lnTo>
                  <a:lnTo>
                    <a:pt x="324" y="398"/>
                  </a:lnTo>
                  <a:lnTo>
                    <a:pt x="326" y="395"/>
                  </a:lnTo>
                  <a:lnTo>
                    <a:pt x="333" y="388"/>
                  </a:lnTo>
                  <a:lnTo>
                    <a:pt x="362" y="376"/>
                  </a:lnTo>
                  <a:lnTo>
                    <a:pt x="369" y="362"/>
                  </a:lnTo>
                  <a:lnTo>
                    <a:pt x="371" y="355"/>
                  </a:lnTo>
                  <a:lnTo>
                    <a:pt x="371" y="355"/>
                  </a:lnTo>
                  <a:lnTo>
                    <a:pt x="371" y="353"/>
                  </a:lnTo>
                  <a:lnTo>
                    <a:pt x="369" y="350"/>
                  </a:lnTo>
                  <a:lnTo>
                    <a:pt x="369" y="345"/>
                  </a:lnTo>
                  <a:lnTo>
                    <a:pt x="366" y="341"/>
                  </a:lnTo>
                  <a:lnTo>
                    <a:pt x="366" y="327"/>
                  </a:lnTo>
                  <a:lnTo>
                    <a:pt x="366" y="322"/>
                  </a:lnTo>
                  <a:lnTo>
                    <a:pt x="366" y="317"/>
                  </a:lnTo>
                  <a:lnTo>
                    <a:pt x="364" y="317"/>
                  </a:lnTo>
                  <a:lnTo>
                    <a:pt x="359" y="315"/>
                  </a:lnTo>
                  <a:lnTo>
                    <a:pt x="357" y="312"/>
                  </a:lnTo>
                  <a:lnTo>
                    <a:pt x="355" y="312"/>
                  </a:lnTo>
                  <a:lnTo>
                    <a:pt x="355" y="310"/>
                  </a:lnTo>
                  <a:lnTo>
                    <a:pt x="352" y="308"/>
                  </a:lnTo>
                  <a:lnTo>
                    <a:pt x="352" y="301"/>
                  </a:lnTo>
                  <a:lnTo>
                    <a:pt x="350" y="298"/>
                  </a:lnTo>
                  <a:lnTo>
                    <a:pt x="347" y="291"/>
                  </a:lnTo>
                  <a:lnTo>
                    <a:pt x="347" y="284"/>
                  </a:lnTo>
                  <a:lnTo>
                    <a:pt x="345" y="272"/>
                  </a:lnTo>
                  <a:lnTo>
                    <a:pt x="338" y="248"/>
                  </a:lnTo>
                  <a:lnTo>
                    <a:pt x="338" y="244"/>
                  </a:lnTo>
                  <a:lnTo>
                    <a:pt x="338" y="244"/>
                  </a:lnTo>
                  <a:lnTo>
                    <a:pt x="340" y="241"/>
                  </a:lnTo>
                  <a:lnTo>
                    <a:pt x="338" y="234"/>
                  </a:lnTo>
                  <a:lnTo>
                    <a:pt x="343" y="220"/>
                  </a:lnTo>
                  <a:lnTo>
                    <a:pt x="350" y="215"/>
                  </a:lnTo>
                  <a:lnTo>
                    <a:pt x="371" y="208"/>
                  </a:lnTo>
                  <a:lnTo>
                    <a:pt x="373" y="206"/>
                  </a:lnTo>
                  <a:lnTo>
                    <a:pt x="376" y="204"/>
                  </a:lnTo>
                  <a:lnTo>
                    <a:pt x="378" y="199"/>
                  </a:lnTo>
                  <a:lnTo>
                    <a:pt x="378" y="199"/>
                  </a:lnTo>
                  <a:lnTo>
                    <a:pt x="381" y="192"/>
                  </a:lnTo>
                  <a:lnTo>
                    <a:pt x="381" y="192"/>
                  </a:lnTo>
                  <a:lnTo>
                    <a:pt x="383" y="177"/>
                  </a:lnTo>
                  <a:lnTo>
                    <a:pt x="381" y="173"/>
                  </a:lnTo>
                  <a:lnTo>
                    <a:pt x="381" y="168"/>
                  </a:lnTo>
                  <a:lnTo>
                    <a:pt x="383" y="163"/>
                  </a:lnTo>
                  <a:lnTo>
                    <a:pt x="385" y="161"/>
                  </a:lnTo>
                  <a:lnTo>
                    <a:pt x="392" y="161"/>
                  </a:lnTo>
                  <a:lnTo>
                    <a:pt x="395" y="159"/>
                  </a:lnTo>
                  <a:lnTo>
                    <a:pt x="407" y="147"/>
                  </a:lnTo>
                  <a:lnTo>
                    <a:pt x="411" y="133"/>
                  </a:lnTo>
                  <a:lnTo>
                    <a:pt x="409" y="116"/>
                  </a:lnTo>
                  <a:lnTo>
                    <a:pt x="399" y="102"/>
                  </a:lnTo>
                  <a:lnTo>
                    <a:pt x="392" y="95"/>
                  </a:lnTo>
                  <a:lnTo>
                    <a:pt x="390" y="95"/>
                  </a:lnTo>
                  <a:lnTo>
                    <a:pt x="392" y="90"/>
                  </a:lnTo>
                  <a:lnTo>
                    <a:pt x="395" y="85"/>
                  </a:lnTo>
                  <a:lnTo>
                    <a:pt x="399" y="80"/>
                  </a:lnTo>
                  <a:lnTo>
                    <a:pt x="404" y="76"/>
                  </a:lnTo>
                  <a:lnTo>
                    <a:pt x="418" y="71"/>
                  </a:lnTo>
                  <a:lnTo>
                    <a:pt x="423" y="66"/>
                  </a:lnTo>
                  <a:lnTo>
                    <a:pt x="435" y="45"/>
                  </a:lnTo>
                  <a:lnTo>
                    <a:pt x="442" y="40"/>
                  </a:lnTo>
                  <a:lnTo>
                    <a:pt x="447" y="38"/>
                  </a:lnTo>
                  <a:lnTo>
                    <a:pt x="449" y="36"/>
                  </a:lnTo>
                  <a:lnTo>
                    <a:pt x="449" y="31"/>
                  </a:lnTo>
                  <a:lnTo>
                    <a:pt x="449" y="26"/>
                  </a:lnTo>
                  <a:lnTo>
                    <a:pt x="447" y="24"/>
                  </a:lnTo>
                  <a:lnTo>
                    <a:pt x="447" y="24"/>
                  </a:lnTo>
                  <a:lnTo>
                    <a:pt x="447" y="17"/>
                  </a:lnTo>
                  <a:lnTo>
                    <a:pt x="454" y="10"/>
                  </a:lnTo>
                  <a:lnTo>
                    <a:pt x="461" y="5"/>
                  </a:lnTo>
                  <a:lnTo>
                    <a:pt x="478" y="0"/>
                  </a:lnTo>
                  <a:lnTo>
                    <a:pt x="485" y="0"/>
                  </a:lnTo>
                  <a:lnTo>
                    <a:pt x="489" y="5"/>
                  </a:lnTo>
                  <a:lnTo>
                    <a:pt x="492" y="14"/>
                  </a:lnTo>
                  <a:lnTo>
                    <a:pt x="494" y="28"/>
                  </a:lnTo>
                  <a:lnTo>
                    <a:pt x="494" y="40"/>
                  </a:lnTo>
                  <a:lnTo>
                    <a:pt x="492" y="64"/>
                  </a:lnTo>
                  <a:lnTo>
                    <a:pt x="492" y="73"/>
                  </a:lnTo>
                  <a:lnTo>
                    <a:pt x="494" y="85"/>
                  </a:lnTo>
                  <a:lnTo>
                    <a:pt x="499" y="90"/>
                  </a:lnTo>
                  <a:lnTo>
                    <a:pt x="504" y="95"/>
                  </a:lnTo>
                  <a:lnTo>
                    <a:pt x="511" y="97"/>
                  </a:lnTo>
                  <a:lnTo>
                    <a:pt x="520" y="99"/>
                  </a:lnTo>
                  <a:lnTo>
                    <a:pt x="530" y="109"/>
                  </a:lnTo>
                  <a:lnTo>
                    <a:pt x="551" y="133"/>
                  </a:lnTo>
                  <a:lnTo>
                    <a:pt x="553" y="135"/>
                  </a:lnTo>
                  <a:lnTo>
                    <a:pt x="560" y="135"/>
                  </a:lnTo>
                  <a:lnTo>
                    <a:pt x="575" y="142"/>
                  </a:lnTo>
                  <a:lnTo>
                    <a:pt x="579" y="142"/>
                  </a:lnTo>
                  <a:lnTo>
                    <a:pt x="582" y="140"/>
                  </a:lnTo>
                  <a:lnTo>
                    <a:pt x="586" y="137"/>
                  </a:lnTo>
                  <a:lnTo>
                    <a:pt x="586" y="135"/>
                  </a:lnTo>
                  <a:lnTo>
                    <a:pt x="589" y="135"/>
                  </a:lnTo>
                  <a:lnTo>
                    <a:pt x="593" y="161"/>
                  </a:lnTo>
                  <a:lnTo>
                    <a:pt x="593" y="163"/>
                  </a:lnTo>
                  <a:lnTo>
                    <a:pt x="593" y="168"/>
                  </a:lnTo>
                  <a:lnTo>
                    <a:pt x="593" y="173"/>
                  </a:lnTo>
                  <a:lnTo>
                    <a:pt x="591" y="175"/>
                  </a:lnTo>
                  <a:lnTo>
                    <a:pt x="591" y="177"/>
                  </a:lnTo>
                  <a:lnTo>
                    <a:pt x="558" y="220"/>
                  </a:lnTo>
                  <a:lnTo>
                    <a:pt x="558" y="222"/>
                  </a:lnTo>
                  <a:lnTo>
                    <a:pt x="558" y="225"/>
                  </a:lnTo>
                  <a:lnTo>
                    <a:pt x="558" y="227"/>
                  </a:lnTo>
                  <a:lnTo>
                    <a:pt x="558" y="234"/>
                  </a:lnTo>
                  <a:lnTo>
                    <a:pt x="563" y="241"/>
                  </a:lnTo>
                  <a:lnTo>
                    <a:pt x="565" y="253"/>
                  </a:lnTo>
                  <a:lnTo>
                    <a:pt x="565" y="258"/>
                  </a:lnTo>
                  <a:lnTo>
                    <a:pt x="565" y="258"/>
                  </a:lnTo>
                  <a:lnTo>
                    <a:pt x="563" y="260"/>
                  </a:lnTo>
                  <a:lnTo>
                    <a:pt x="563" y="260"/>
                  </a:lnTo>
                  <a:lnTo>
                    <a:pt x="563" y="263"/>
                  </a:lnTo>
                  <a:lnTo>
                    <a:pt x="558" y="267"/>
                  </a:lnTo>
                  <a:lnTo>
                    <a:pt x="556" y="270"/>
                  </a:lnTo>
                  <a:lnTo>
                    <a:pt x="556" y="272"/>
                  </a:lnTo>
                  <a:lnTo>
                    <a:pt x="556" y="272"/>
                  </a:lnTo>
                  <a:lnTo>
                    <a:pt x="556" y="277"/>
                  </a:lnTo>
                  <a:lnTo>
                    <a:pt x="560" y="282"/>
                  </a:lnTo>
                  <a:lnTo>
                    <a:pt x="567" y="293"/>
                  </a:lnTo>
                  <a:lnTo>
                    <a:pt x="570" y="298"/>
                  </a:lnTo>
                  <a:lnTo>
                    <a:pt x="575" y="301"/>
                  </a:lnTo>
                  <a:lnTo>
                    <a:pt x="579" y="303"/>
                  </a:lnTo>
                  <a:lnTo>
                    <a:pt x="582" y="303"/>
                  </a:lnTo>
                  <a:lnTo>
                    <a:pt x="584" y="305"/>
                  </a:lnTo>
                  <a:lnTo>
                    <a:pt x="584" y="305"/>
                  </a:lnTo>
                  <a:lnTo>
                    <a:pt x="584" y="310"/>
                  </a:lnTo>
                  <a:lnTo>
                    <a:pt x="584" y="312"/>
                  </a:lnTo>
                  <a:lnTo>
                    <a:pt x="584" y="317"/>
                  </a:lnTo>
                  <a:lnTo>
                    <a:pt x="584" y="319"/>
                  </a:lnTo>
                  <a:lnTo>
                    <a:pt x="586" y="319"/>
                  </a:lnTo>
                  <a:lnTo>
                    <a:pt x="586" y="322"/>
                  </a:lnTo>
                  <a:lnTo>
                    <a:pt x="589" y="322"/>
                  </a:lnTo>
                  <a:lnTo>
                    <a:pt x="591" y="319"/>
                  </a:lnTo>
                  <a:lnTo>
                    <a:pt x="593" y="322"/>
                  </a:lnTo>
                  <a:lnTo>
                    <a:pt x="593" y="322"/>
                  </a:lnTo>
                  <a:lnTo>
                    <a:pt x="593" y="324"/>
                  </a:lnTo>
                  <a:lnTo>
                    <a:pt x="593" y="327"/>
                  </a:lnTo>
                  <a:lnTo>
                    <a:pt x="596" y="329"/>
                  </a:lnTo>
                  <a:lnTo>
                    <a:pt x="596" y="331"/>
                  </a:lnTo>
                  <a:lnTo>
                    <a:pt x="596" y="334"/>
                  </a:lnTo>
                  <a:lnTo>
                    <a:pt x="596" y="336"/>
                  </a:lnTo>
                  <a:lnTo>
                    <a:pt x="593" y="336"/>
                  </a:lnTo>
                  <a:lnTo>
                    <a:pt x="593" y="336"/>
                  </a:lnTo>
                  <a:lnTo>
                    <a:pt x="591" y="336"/>
                  </a:lnTo>
                  <a:lnTo>
                    <a:pt x="591" y="338"/>
                  </a:lnTo>
                  <a:lnTo>
                    <a:pt x="593" y="341"/>
                  </a:lnTo>
                  <a:lnTo>
                    <a:pt x="603" y="350"/>
                  </a:lnTo>
                  <a:lnTo>
                    <a:pt x="603" y="350"/>
                  </a:lnTo>
                  <a:lnTo>
                    <a:pt x="603" y="353"/>
                  </a:lnTo>
                  <a:lnTo>
                    <a:pt x="603" y="362"/>
                  </a:lnTo>
                  <a:lnTo>
                    <a:pt x="608" y="364"/>
                  </a:lnTo>
                  <a:lnTo>
                    <a:pt x="608" y="369"/>
                  </a:lnTo>
                  <a:lnTo>
                    <a:pt x="608" y="371"/>
                  </a:lnTo>
                  <a:lnTo>
                    <a:pt x="608" y="374"/>
                  </a:lnTo>
                  <a:lnTo>
                    <a:pt x="610" y="379"/>
                  </a:lnTo>
                  <a:lnTo>
                    <a:pt x="612" y="381"/>
                  </a:lnTo>
                  <a:lnTo>
                    <a:pt x="612" y="386"/>
                  </a:lnTo>
                  <a:lnTo>
                    <a:pt x="615" y="386"/>
                  </a:lnTo>
                  <a:lnTo>
                    <a:pt x="617" y="388"/>
                  </a:lnTo>
                  <a:lnTo>
                    <a:pt x="622" y="393"/>
                  </a:lnTo>
                  <a:lnTo>
                    <a:pt x="629" y="395"/>
                  </a:lnTo>
                  <a:lnTo>
                    <a:pt x="631" y="395"/>
                  </a:lnTo>
                  <a:lnTo>
                    <a:pt x="631" y="398"/>
                  </a:lnTo>
                  <a:lnTo>
                    <a:pt x="636" y="402"/>
                  </a:lnTo>
                  <a:lnTo>
                    <a:pt x="645" y="421"/>
                  </a:lnTo>
                  <a:lnTo>
                    <a:pt x="645" y="424"/>
                  </a:lnTo>
                  <a:lnTo>
                    <a:pt x="653" y="431"/>
                  </a:lnTo>
                  <a:lnTo>
                    <a:pt x="634" y="440"/>
                  </a:lnTo>
                  <a:lnTo>
                    <a:pt x="624" y="447"/>
                  </a:lnTo>
                  <a:lnTo>
                    <a:pt x="624" y="447"/>
                  </a:lnTo>
                  <a:lnTo>
                    <a:pt x="627" y="450"/>
                  </a:lnTo>
                  <a:lnTo>
                    <a:pt x="629" y="450"/>
                  </a:lnTo>
                  <a:lnTo>
                    <a:pt x="631" y="452"/>
                  </a:lnTo>
                  <a:lnTo>
                    <a:pt x="631" y="452"/>
                  </a:lnTo>
                  <a:lnTo>
                    <a:pt x="631" y="454"/>
                  </a:lnTo>
                  <a:lnTo>
                    <a:pt x="631" y="454"/>
                  </a:lnTo>
                  <a:lnTo>
                    <a:pt x="631" y="457"/>
                  </a:lnTo>
                  <a:lnTo>
                    <a:pt x="624" y="461"/>
                  </a:lnTo>
                  <a:lnTo>
                    <a:pt x="622" y="464"/>
                  </a:lnTo>
                  <a:lnTo>
                    <a:pt x="619" y="466"/>
                  </a:lnTo>
                  <a:lnTo>
                    <a:pt x="619" y="466"/>
                  </a:lnTo>
                  <a:lnTo>
                    <a:pt x="619" y="468"/>
                  </a:lnTo>
                  <a:lnTo>
                    <a:pt x="619" y="471"/>
                  </a:lnTo>
                  <a:lnTo>
                    <a:pt x="619" y="476"/>
                  </a:lnTo>
                  <a:lnTo>
                    <a:pt x="619" y="476"/>
                  </a:lnTo>
                  <a:lnTo>
                    <a:pt x="619" y="478"/>
                  </a:lnTo>
                  <a:lnTo>
                    <a:pt x="617" y="478"/>
                  </a:lnTo>
                  <a:lnTo>
                    <a:pt x="615" y="478"/>
                  </a:lnTo>
                  <a:lnTo>
                    <a:pt x="610" y="478"/>
                  </a:lnTo>
                  <a:lnTo>
                    <a:pt x="608" y="476"/>
                  </a:lnTo>
                  <a:lnTo>
                    <a:pt x="605" y="473"/>
                  </a:lnTo>
                  <a:lnTo>
                    <a:pt x="598" y="464"/>
                  </a:lnTo>
                  <a:lnTo>
                    <a:pt x="598" y="461"/>
                  </a:lnTo>
                  <a:lnTo>
                    <a:pt x="596" y="459"/>
                  </a:lnTo>
                  <a:lnTo>
                    <a:pt x="593" y="459"/>
                  </a:lnTo>
                  <a:lnTo>
                    <a:pt x="593" y="459"/>
                  </a:lnTo>
                  <a:lnTo>
                    <a:pt x="591" y="457"/>
                  </a:lnTo>
                  <a:lnTo>
                    <a:pt x="577" y="457"/>
                  </a:lnTo>
                  <a:lnTo>
                    <a:pt x="572" y="457"/>
                  </a:lnTo>
                  <a:lnTo>
                    <a:pt x="570" y="457"/>
                  </a:lnTo>
                  <a:lnTo>
                    <a:pt x="570" y="457"/>
                  </a:lnTo>
                  <a:lnTo>
                    <a:pt x="567" y="459"/>
                  </a:lnTo>
                  <a:lnTo>
                    <a:pt x="567" y="464"/>
                  </a:lnTo>
                  <a:lnTo>
                    <a:pt x="565" y="468"/>
                  </a:lnTo>
                  <a:lnTo>
                    <a:pt x="565" y="476"/>
                  </a:lnTo>
                  <a:lnTo>
                    <a:pt x="560" y="480"/>
                  </a:lnTo>
                  <a:lnTo>
                    <a:pt x="560" y="485"/>
                  </a:lnTo>
                  <a:lnTo>
                    <a:pt x="558" y="487"/>
                  </a:lnTo>
                  <a:lnTo>
                    <a:pt x="558" y="487"/>
                  </a:lnTo>
                  <a:lnTo>
                    <a:pt x="558" y="490"/>
                  </a:lnTo>
                  <a:lnTo>
                    <a:pt x="558" y="492"/>
                  </a:lnTo>
                  <a:lnTo>
                    <a:pt x="560" y="492"/>
                  </a:lnTo>
                  <a:lnTo>
                    <a:pt x="563" y="495"/>
                  </a:lnTo>
                  <a:lnTo>
                    <a:pt x="565" y="495"/>
                  </a:lnTo>
                  <a:lnTo>
                    <a:pt x="565" y="497"/>
                  </a:lnTo>
                  <a:lnTo>
                    <a:pt x="567" y="506"/>
                  </a:lnTo>
                  <a:lnTo>
                    <a:pt x="567" y="509"/>
                  </a:lnTo>
                  <a:lnTo>
                    <a:pt x="570" y="509"/>
                  </a:lnTo>
                  <a:lnTo>
                    <a:pt x="570" y="511"/>
                  </a:lnTo>
                  <a:lnTo>
                    <a:pt x="572" y="511"/>
                  </a:lnTo>
                  <a:lnTo>
                    <a:pt x="572" y="516"/>
                  </a:lnTo>
                  <a:lnTo>
                    <a:pt x="572" y="518"/>
                  </a:lnTo>
                  <a:lnTo>
                    <a:pt x="572" y="521"/>
                  </a:lnTo>
                  <a:lnTo>
                    <a:pt x="575" y="525"/>
                  </a:lnTo>
                  <a:lnTo>
                    <a:pt x="577" y="525"/>
                  </a:lnTo>
                  <a:lnTo>
                    <a:pt x="579" y="528"/>
                  </a:lnTo>
                  <a:lnTo>
                    <a:pt x="579" y="528"/>
                  </a:lnTo>
                  <a:lnTo>
                    <a:pt x="582" y="530"/>
                  </a:lnTo>
                  <a:lnTo>
                    <a:pt x="579" y="537"/>
                  </a:lnTo>
                  <a:lnTo>
                    <a:pt x="579" y="539"/>
                  </a:lnTo>
                  <a:lnTo>
                    <a:pt x="582" y="542"/>
                  </a:lnTo>
                  <a:lnTo>
                    <a:pt x="584" y="547"/>
                  </a:lnTo>
                  <a:lnTo>
                    <a:pt x="584" y="547"/>
                  </a:lnTo>
                  <a:lnTo>
                    <a:pt x="589" y="554"/>
                  </a:lnTo>
                  <a:lnTo>
                    <a:pt x="598" y="566"/>
                  </a:lnTo>
                  <a:lnTo>
                    <a:pt x="608" y="584"/>
                  </a:lnTo>
                  <a:lnTo>
                    <a:pt x="612" y="592"/>
                  </a:lnTo>
                  <a:lnTo>
                    <a:pt x="622" y="599"/>
                  </a:lnTo>
                  <a:lnTo>
                    <a:pt x="624" y="594"/>
                  </a:lnTo>
                  <a:lnTo>
                    <a:pt x="629" y="594"/>
                  </a:lnTo>
                  <a:lnTo>
                    <a:pt x="634" y="596"/>
                  </a:lnTo>
                  <a:lnTo>
                    <a:pt x="645" y="596"/>
                  </a:lnTo>
                  <a:lnTo>
                    <a:pt x="653" y="594"/>
                  </a:lnTo>
                  <a:lnTo>
                    <a:pt x="669" y="580"/>
                  </a:lnTo>
                  <a:lnTo>
                    <a:pt x="674" y="577"/>
                  </a:lnTo>
                  <a:lnTo>
                    <a:pt x="681" y="580"/>
                  </a:lnTo>
                  <a:lnTo>
                    <a:pt x="683" y="580"/>
                  </a:lnTo>
                  <a:lnTo>
                    <a:pt x="683" y="582"/>
                  </a:lnTo>
                  <a:lnTo>
                    <a:pt x="683" y="592"/>
                  </a:lnTo>
                  <a:lnTo>
                    <a:pt x="683" y="594"/>
                  </a:lnTo>
                  <a:lnTo>
                    <a:pt x="683" y="596"/>
                  </a:lnTo>
                  <a:lnTo>
                    <a:pt x="683" y="596"/>
                  </a:lnTo>
                  <a:lnTo>
                    <a:pt x="686" y="599"/>
                  </a:lnTo>
                  <a:lnTo>
                    <a:pt x="686" y="601"/>
                  </a:lnTo>
                  <a:lnTo>
                    <a:pt x="686" y="601"/>
                  </a:lnTo>
                  <a:lnTo>
                    <a:pt x="686" y="601"/>
                  </a:lnTo>
                  <a:lnTo>
                    <a:pt x="690" y="603"/>
                  </a:lnTo>
                  <a:lnTo>
                    <a:pt x="693" y="606"/>
                  </a:lnTo>
                  <a:lnTo>
                    <a:pt x="695" y="606"/>
                  </a:lnTo>
                  <a:lnTo>
                    <a:pt x="705" y="606"/>
                  </a:lnTo>
                  <a:lnTo>
                    <a:pt x="707" y="606"/>
                  </a:lnTo>
                  <a:lnTo>
                    <a:pt x="709" y="606"/>
                  </a:lnTo>
                  <a:lnTo>
                    <a:pt x="709" y="608"/>
                  </a:lnTo>
                  <a:lnTo>
                    <a:pt x="712" y="608"/>
                  </a:lnTo>
                  <a:lnTo>
                    <a:pt x="712" y="610"/>
                  </a:lnTo>
                  <a:lnTo>
                    <a:pt x="714" y="613"/>
                  </a:lnTo>
                  <a:lnTo>
                    <a:pt x="714" y="615"/>
                  </a:lnTo>
                  <a:lnTo>
                    <a:pt x="714" y="618"/>
                  </a:lnTo>
                  <a:lnTo>
                    <a:pt x="714" y="622"/>
                  </a:lnTo>
                  <a:lnTo>
                    <a:pt x="716" y="625"/>
                  </a:lnTo>
                  <a:lnTo>
                    <a:pt x="716" y="627"/>
                  </a:lnTo>
                  <a:lnTo>
                    <a:pt x="724" y="632"/>
                  </a:lnTo>
                  <a:lnTo>
                    <a:pt x="742" y="646"/>
                  </a:lnTo>
                  <a:lnTo>
                    <a:pt x="742" y="646"/>
                  </a:lnTo>
                  <a:lnTo>
                    <a:pt x="742" y="648"/>
                  </a:lnTo>
                  <a:lnTo>
                    <a:pt x="745" y="651"/>
                  </a:lnTo>
                  <a:lnTo>
                    <a:pt x="742" y="653"/>
                  </a:lnTo>
                  <a:lnTo>
                    <a:pt x="742" y="655"/>
                  </a:lnTo>
                  <a:lnTo>
                    <a:pt x="742" y="658"/>
                  </a:lnTo>
                  <a:lnTo>
                    <a:pt x="742" y="658"/>
                  </a:lnTo>
                  <a:lnTo>
                    <a:pt x="742" y="660"/>
                  </a:lnTo>
                  <a:lnTo>
                    <a:pt x="745" y="663"/>
                  </a:lnTo>
                  <a:lnTo>
                    <a:pt x="747" y="665"/>
                  </a:lnTo>
                  <a:lnTo>
                    <a:pt x="752" y="670"/>
                  </a:lnTo>
                  <a:lnTo>
                    <a:pt x="754" y="672"/>
                  </a:lnTo>
                  <a:lnTo>
                    <a:pt x="757" y="672"/>
                  </a:lnTo>
                  <a:lnTo>
                    <a:pt x="764" y="670"/>
                  </a:lnTo>
                  <a:lnTo>
                    <a:pt x="771" y="672"/>
                  </a:lnTo>
                  <a:lnTo>
                    <a:pt x="773" y="672"/>
                  </a:lnTo>
                  <a:lnTo>
                    <a:pt x="776" y="672"/>
                  </a:lnTo>
                  <a:lnTo>
                    <a:pt x="776" y="672"/>
                  </a:lnTo>
                  <a:lnTo>
                    <a:pt x="778" y="674"/>
                  </a:lnTo>
                  <a:lnTo>
                    <a:pt x="778" y="677"/>
                  </a:lnTo>
                  <a:lnTo>
                    <a:pt x="783" y="684"/>
                  </a:lnTo>
                  <a:lnTo>
                    <a:pt x="790" y="698"/>
                  </a:lnTo>
                  <a:lnTo>
                    <a:pt x="792" y="703"/>
                  </a:lnTo>
                  <a:lnTo>
                    <a:pt x="792" y="703"/>
                  </a:lnTo>
                  <a:lnTo>
                    <a:pt x="795" y="705"/>
                  </a:lnTo>
                  <a:lnTo>
                    <a:pt x="797" y="710"/>
                  </a:lnTo>
                  <a:lnTo>
                    <a:pt x="797" y="726"/>
                  </a:lnTo>
                  <a:lnTo>
                    <a:pt x="799" y="755"/>
                  </a:lnTo>
                  <a:lnTo>
                    <a:pt x="799" y="762"/>
                  </a:lnTo>
                  <a:lnTo>
                    <a:pt x="797" y="764"/>
                  </a:lnTo>
                  <a:lnTo>
                    <a:pt x="795" y="767"/>
                  </a:lnTo>
                  <a:lnTo>
                    <a:pt x="792" y="769"/>
                  </a:lnTo>
                  <a:lnTo>
                    <a:pt x="787" y="769"/>
                  </a:lnTo>
                  <a:lnTo>
                    <a:pt x="785" y="771"/>
                  </a:lnTo>
                  <a:lnTo>
                    <a:pt x="780" y="769"/>
                  </a:lnTo>
                  <a:lnTo>
                    <a:pt x="778" y="769"/>
                  </a:lnTo>
                  <a:lnTo>
                    <a:pt x="776" y="769"/>
                  </a:lnTo>
                  <a:lnTo>
                    <a:pt x="773" y="767"/>
                  </a:lnTo>
                  <a:lnTo>
                    <a:pt x="773" y="767"/>
                  </a:lnTo>
                  <a:lnTo>
                    <a:pt x="773" y="764"/>
                  </a:lnTo>
                  <a:lnTo>
                    <a:pt x="771" y="764"/>
                  </a:lnTo>
                  <a:lnTo>
                    <a:pt x="771" y="760"/>
                  </a:lnTo>
                  <a:lnTo>
                    <a:pt x="769" y="757"/>
                  </a:lnTo>
                  <a:lnTo>
                    <a:pt x="766" y="757"/>
                  </a:lnTo>
                  <a:lnTo>
                    <a:pt x="750" y="752"/>
                  </a:lnTo>
                  <a:lnTo>
                    <a:pt x="747" y="750"/>
                  </a:lnTo>
                  <a:lnTo>
                    <a:pt x="740" y="745"/>
                  </a:lnTo>
                  <a:lnTo>
                    <a:pt x="738" y="743"/>
                  </a:lnTo>
                  <a:lnTo>
                    <a:pt x="731" y="741"/>
                  </a:lnTo>
                  <a:lnTo>
                    <a:pt x="728" y="738"/>
                  </a:lnTo>
                  <a:lnTo>
                    <a:pt x="726" y="738"/>
                  </a:lnTo>
                  <a:lnTo>
                    <a:pt x="724" y="733"/>
                  </a:lnTo>
                  <a:lnTo>
                    <a:pt x="721" y="733"/>
                  </a:lnTo>
                  <a:lnTo>
                    <a:pt x="719" y="733"/>
                  </a:lnTo>
                  <a:lnTo>
                    <a:pt x="714" y="736"/>
                  </a:lnTo>
                  <a:lnTo>
                    <a:pt x="712" y="736"/>
                  </a:lnTo>
                  <a:lnTo>
                    <a:pt x="712" y="736"/>
                  </a:lnTo>
                  <a:lnTo>
                    <a:pt x="709" y="738"/>
                  </a:lnTo>
                  <a:lnTo>
                    <a:pt x="709" y="743"/>
                  </a:lnTo>
                  <a:lnTo>
                    <a:pt x="709" y="745"/>
                  </a:lnTo>
                  <a:lnTo>
                    <a:pt x="709" y="745"/>
                  </a:lnTo>
                  <a:lnTo>
                    <a:pt x="707" y="750"/>
                  </a:lnTo>
                  <a:lnTo>
                    <a:pt x="702" y="755"/>
                  </a:lnTo>
                  <a:lnTo>
                    <a:pt x="700" y="755"/>
                  </a:lnTo>
                  <a:lnTo>
                    <a:pt x="700" y="757"/>
                  </a:lnTo>
                  <a:lnTo>
                    <a:pt x="702" y="757"/>
                  </a:lnTo>
                  <a:lnTo>
                    <a:pt x="702" y="760"/>
                  </a:lnTo>
                  <a:lnTo>
                    <a:pt x="707" y="762"/>
                  </a:lnTo>
                  <a:lnTo>
                    <a:pt x="709" y="764"/>
                  </a:lnTo>
                  <a:lnTo>
                    <a:pt x="712" y="764"/>
                  </a:lnTo>
                  <a:lnTo>
                    <a:pt x="712" y="767"/>
                  </a:lnTo>
                  <a:lnTo>
                    <a:pt x="712" y="767"/>
                  </a:lnTo>
                  <a:lnTo>
                    <a:pt x="712" y="769"/>
                  </a:lnTo>
                  <a:lnTo>
                    <a:pt x="712" y="774"/>
                  </a:lnTo>
                  <a:lnTo>
                    <a:pt x="714" y="778"/>
                  </a:lnTo>
                  <a:lnTo>
                    <a:pt x="714" y="781"/>
                  </a:lnTo>
                  <a:lnTo>
                    <a:pt x="714" y="781"/>
                  </a:lnTo>
                  <a:lnTo>
                    <a:pt x="714" y="783"/>
                  </a:lnTo>
                  <a:lnTo>
                    <a:pt x="712" y="786"/>
                  </a:lnTo>
                  <a:lnTo>
                    <a:pt x="709" y="788"/>
                  </a:lnTo>
                  <a:lnTo>
                    <a:pt x="709" y="788"/>
                  </a:lnTo>
                  <a:lnTo>
                    <a:pt x="702" y="788"/>
                  </a:lnTo>
                  <a:lnTo>
                    <a:pt x="695" y="788"/>
                  </a:lnTo>
                  <a:lnTo>
                    <a:pt x="690" y="790"/>
                  </a:lnTo>
                  <a:lnTo>
                    <a:pt x="690" y="790"/>
                  </a:lnTo>
                  <a:lnTo>
                    <a:pt x="688" y="793"/>
                  </a:lnTo>
                  <a:lnTo>
                    <a:pt x="688" y="797"/>
                  </a:lnTo>
                  <a:lnTo>
                    <a:pt x="688" y="800"/>
                  </a:lnTo>
                  <a:lnTo>
                    <a:pt x="688" y="802"/>
                  </a:lnTo>
                  <a:lnTo>
                    <a:pt x="686" y="802"/>
                  </a:lnTo>
                  <a:lnTo>
                    <a:pt x="686" y="804"/>
                  </a:lnTo>
                  <a:lnTo>
                    <a:pt x="681" y="807"/>
                  </a:lnTo>
                  <a:lnTo>
                    <a:pt x="681" y="809"/>
                  </a:lnTo>
                  <a:lnTo>
                    <a:pt x="679" y="812"/>
                  </a:lnTo>
                  <a:lnTo>
                    <a:pt x="676" y="816"/>
                  </a:lnTo>
                  <a:lnTo>
                    <a:pt x="676" y="816"/>
                  </a:lnTo>
                  <a:lnTo>
                    <a:pt x="676" y="816"/>
                  </a:lnTo>
                  <a:lnTo>
                    <a:pt x="674" y="816"/>
                  </a:lnTo>
                  <a:lnTo>
                    <a:pt x="674" y="816"/>
                  </a:lnTo>
                  <a:lnTo>
                    <a:pt x="674" y="814"/>
                  </a:lnTo>
                  <a:lnTo>
                    <a:pt x="674" y="812"/>
                  </a:lnTo>
                  <a:lnTo>
                    <a:pt x="674" y="807"/>
                  </a:lnTo>
                  <a:lnTo>
                    <a:pt x="674" y="807"/>
                  </a:lnTo>
                  <a:lnTo>
                    <a:pt x="672" y="804"/>
                  </a:lnTo>
                  <a:lnTo>
                    <a:pt x="669" y="802"/>
                  </a:lnTo>
                  <a:lnTo>
                    <a:pt x="669" y="800"/>
                  </a:lnTo>
                  <a:lnTo>
                    <a:pt x="667" y="795"/>
                  </a:lnTo>
                  <a:lnTo>
                    <a:pt x="662" y="793"/>
                  </a:lnTo>
                  <a:lnTo>
                    <a:pt x="662" y="790"/>
                  </a:lnTo>
                  <a:lnTo>
                    <a:pt x="660" y="788"/>
                  </a:lnTo>
                  <a:lnTo>
                    <a:pt x="660" y="786"/>
                  </a:lnTo>
                  <a:lnTo>
                    <a:pt x="657" y="786"/>
                  </a:lnTo>
                  <a:lnTo>
                    <a:pt x="657" y="786"/>
                  </a:lnTo>
                  <a:lnTo>
                    <a:pt x="655" y="783"/>
                  </a:lnTo>
                  <a:lnTo>
                    <a:pt x="629" y="783"/>
                  </a:lnTo>
                  <a:lnTo>
                    <a:pt x="627" y="786"/>
                  </a:lnTo>
                  <a:lnTo>
                    <a:pt x="624" y="786"/>
                  </a:lnTo>
                  <a:lnTo>
                    <a:pt x="624" y="786"/>
                  </a:lnTo>
                  <a:lnTo>
                    <a:pt x="622" y="788"/>
                  </a:lnTo>
                  <a:lnTo>
                    <a:pt x="622" y="790"/>
                  </a:lnTo>
                  <a:lnTo>
                    <a:pt x="622" y="793"/>
                  </a:lnTo>
                  <a:lnTo>
                    <a:pt x="622" y="795"/>
                  </a:lnTo>
                  <a:lnTo>
                    <a:pt x="619" y="797"/>
                  </a:lnTo>
                  <a:lnTo>
                    <a:pt x="619" y="797"/>
                  </a:lnTo>
                  <a:lnTo>
                    <a:pt x="622" y="800"/>
                  </a:lnTo>
                  <a:lnTo>
                    <a:pt x="622" y="800"/>
                  </a:lnTo>
                  <a:lnTo>
                    <a:pt x="622" y="802"/>
                  </a:lnTo>
                  <a:lnTo>
                    <a:pt x="622" y="804"/>
                  </a:lnTo>
                  <a:lnTo>
                    <a:pt x="622" y="804"/>
                  </a:lnTo>
                  <a:lnTo>
                    <a:pt x="622" y="807"/>
                  </a:lnTo>
                  <a:lnTo>
                    <a:pt x="619" y="809"/>
                  </a:lnTo>
                  <a:lnTo>
                    <a:pt x="617" y="814"/>
                  </a:lnTo>
                  <a:lnTo>
                    <a:pt x="612" y="816"/>
                  </a:lnTo>
                  <a:lnTo>
                    <a:pt x="586" y="819"/>
                  </a:lnTo>
                  <a:lnTo>
                    <a:pt x="577" y="821"/>
                  </a:lnTo>
                  <a:lnTo>
                    <a:pt x="575" y="823"/>
                  </a:lnTo>
                  <a:lnTo>
                    <a:pt x="572" y="823"/>
                  </a:lnTo>
                  <a:lnTo>
                    <a:pt x="570" y="823"/>
                  </a:lnTo>
                  <a:lnTo>
                    <a:pt x="567" y="821"/>
                  </a:lnTo>
                  <a:lnTo>
                    <a:pt x="565" y="823"/>
                  </a:lnTo>
                  <a:lnTo>
                    <a:pt x="565" y="823"/>
                  </a:lnTo>
                  <a:lnTo>
                    <a:pt x="560" y="826"/>
                  </a:lnTo>
                  <a:lnTo>
                    <a:pt x="560" y="828"/>
                  </a:lnTo>
                  <a:lnTo>
                    <a:pt x="560" y="828"/>
                  </a:lnTo>
                  <a:lnTo>
                    <a:pt x="558" y="830"/>
                  </a:lnTo>
                  <a:lnTo>
                    <a:pt x="558" y="830"/>
                  </a:lnTo>
                  <a:lnTo>
                    <a:pt x="558" y="833"/>
                  </a:lnTo>
                  <a:lnTo>
                    <a:pt x="558" y="835"/>
                  </a:lnTo>
                  <a:lnTo>
                    <a:pt x="556" y="835"/>
                  </a:lnTo>
                  <a:lnTo>
                    <a:pt x="553" y="838"/>
                  </a:lnTo>
                  <a:lnTo>
                    <a:pt x="551" y="840"/>
                  </a:lnTo>
                  <a:lnTo>
                    <a:pt x="548" y="838"/>
                  </a:lnTo>
                  <a:lnTo>
                    <a:pt x="548" y="838"/>
                  </a:lnTo>
                  <a:lnTo>
                    <a:pt x="548" y="838"/>
                  </a:lnTo>
                  <a:lnTo>
                    <a:pt x="546" y="835"/>
                  </a:lnTo>
                  <a:lnTo>
                    <a:pt x="544" y="835"/>
                  </a:lnTo>
                  <a:lnTo>
                    <a:pt x="537" y="833"/>
                  </a:lnTo>
                  <a:lnTo>
                    <a:pt x="537" y="833"/>
                  </a:lnTo>
                  <a:lnTo>
                    <a:pt x="534" y="830"/>
                  </a:lnTo>
                  <a:lnTo>
                    <a:pt x="530" y="828"/>
                  </a:lnTo>
                  <a:lnTo>
                    <a:pt x="525" y="826"/>
                  </a:lnTo>
                  <a:lnTo>
                    <a:pt x="522" y="826"/>
                  </a:lnTo>
                  <a:lnTo>
                    <a:pt x="520" y="823"/>
                  </a:lnTo>
                  <a:lnTo>
                    <a:pt x="518" y="819"/>
                  </a:lnTo>
                  <a:lnTo>
                    <a:pt x="513" y="821"/>
                  </a:lnTo>
                  <a:lnTo>
                    <a:pt x="508" y="828"/>
                  </a:lnTo>
                  <a:lnTo>
                    <a:pt x="508" y="828"/>
                  </a:lnTo>
                  <a:lnTo>
                    <a:pt x="506" y="835"/>
                  </a:lnTo>
                  <a:lnTo>
                    <a:pt x="506" y="840"/>
                  </a:lnTo>
                  <a:lnTo>
                    <a:pt x="504" y="845"/>
                  </a:lnTo>
                  <a:lnTo>
                    <a:pt x="504" y="847"/>
                  </a:lnTo>
                  <a:lnTo>
                    <a:pt x="504" y="849"/>
                  </a:lnTo>
                  <a:lnTo>
                    <a:pt x="504" y="849"/>
                  </a:lnTo>
                  <a:lnTo>
                    <a:pt x="504" y="852"/>
                  </a:lnTo>
                  <a:lnTo>
                    <a:pt x="506" y="852"/>
                  </a:lnTo>
                  <a:lnTo>
                    <a:pt x="508" y="854"/>
                  </a:lnTo>
                  <a:lnTo>
                    <a:pt x="508" y="857"/>
                  </a:lnTo>
                  <a:lnTo>
                    <a:pt x="508" y="859"/>
                  </a:lnTo>
                  <a:lnTo>
                    <a:pt x="511" y="864"/>
                  </a:lnTo>
                  <a:lnTo>
                    <a:pt x="511" y="866"/>
                  </a:lnTo>
                  <a:lnTo>
                    <a:pt x="508" y="868"/>
                  </a:lnTo>
                  <a:lnTo>
                    <a:pt x="506" y="873"/>
                  </a:lnTo>
                  <a:lnTo>
                    <a:pt x="506" y="873"/>
                  </a:lnTo>
                  <a:lnTo>
                    <a:pt x="506" y="873"/>
                  </a:lnTo>
                  <a:lnTo>
                    <a:pt x="504" y="875"/>
                  </a:lnTo>
                  <a:lnTo>
                    <a:pt x="499" y="878"/>
                  </a:lnTo>
                  <a:lnTo>
                    <a:pt x="499" y="878"/>
                  </a:lnTo>
                  <a:lnTo>
                    <a:pt x="496" y="880"/>
                  </a:lnTo>
                  <a:lnTo>
                    <a:pt x="496" y="883"/>
                  </a:lnTo>
                  <a:lnTo>
                    <a:pt x="494" y="890"/>
                  </a:lnTo>
                  <a:lnTo>
                    <a:pt x="492" y="894"/>
                  </a:lnTo>
                  <a:lnTo>
                    <a:pt x="492" y="899"/>
                  </a:lnTo>
                  <a:lnTo>
                    <a:pt x="492" y="899"/>
                  </a:lnTo>
                  <a:lnTo>
                    <a:pt x="489" y="901"/>
                  </a:lnTo>
                  <a:lnTo>
                    <a:pt x="485" y="906"/>
                  </a:lnTo>
                  <a:lnTo>
                    <a:pt x="482" y="909"/>
                  </a:lnTo>
                  <a:lnTo>
                    <a:pt x="482" y="911"/>
                  </a:lnTo>
                  <a:lnTo>
                    <a:pt x="480" y="913"/>
                  </a:lnTo>
                  <a:lnTo>
                    <a:pt x="478" y="916"/>
                  </a:lnTo>
                  <a:lnTo>
                    <a:pt x="475" y="918"/>
                  </a:lnTo>
                  <a:lnTo>
                    <a:pt x="473" y="920"/>
                  </a:lnTo>
                  <a:lnTo>
                    <a:pt x="473" y="920"/>
                  </a:lnTo>
                  <a:lnTo>
                    <a:pt x="473" y="923"/>
                  </a:lnTo>
                  <a:lnTo>
                    <a:pt x="473" y="923"/>
                  </a:lnTo>
                  <a:lnTo>
                    <a:pt x="475" y="925"/>
                  </a:lnTo>
                  <a:lnTo>
                    <a:pt x="475" y="927"/>
                  </a:lnTo>
                  <a:lnTo>
                    <a:pt x="475" y="930"/>
                  </a:lnTo>
                  <a:lnTo>
                    <a:pt x="475" y="939"/>
                  </a:lnTo>
                  <a:lnTo>
                    <a:pt x="475" y="944"/>
                  </a:lnTo>
                  <a:lnTo>
                    <a:pt x="475" y="944"/>
                  </a:lnTo>
                  <a:lnTo>
                    <a:pt x="475" y="946"/>
                  </a:lnTo>
                  <a:lnTo>
                    <a:pt x="475" y="949"/>
                  </a:lnTo>
                  <a:lnTo>
                    <a:pt x="475" y="951"/>
                  </a:lnTo>
                  <a:lnTo>
                    <a:pt x="475" y="956"/>
                  </a:lnTo>
                  <a:lnTo>
                    <a:pt x="475" y="958"/>
                  </a:lnTo>
                  <a:lnTo>
                    <a:pt x="478" y="961"/>
                  </a:lnTo>
                  <a:lnTo>
                    <a:pt x="478" y="961"/>
                  </a:lnTo>
                  <a:lnTo>
                    <a:pt x="480" y="963"/>
                  </a:lnTo>
                  <a:lnTo>
                    <a:pt x="480" y="965"/>
                  </a:lnTo>
                  <a:lnTo>
                    <a:pt x="480" y="968"/>
                  </a:lnTo>
                  <a:lnTo>
                    <a:pt x="480" y="970"/>
                  </a:lnTo>
                  <a:lnTo>
                    <a:pt x="480" y="972"/>
                  </a:lnTo>
                  <a:lnTo>
                    <a:pt x="478" y="977"/>
                  </a:lnTo>
                  <a:lnTo>
                    <a:pt x="475" y="982"/>
                  </a:lnTo>
                  <a:lnTo>
                    <a:pt x="473" y="984"/>
                  </a:lnTo>
                  <a:lnTo>
                    <a:pt x="473" y="984"/>
                  </a:lnTo>
                  <a:lnTo>
                    <a:pt x="470" y="987"/>
                  </a:lnTo>
                  <a:lnTo>
                    <a:pt x="470" y="987"/>
                  </a:lnTo>
                  <a:lnTo>
                    <a:pt x="466" y="987"/>
                  </a:lnTo>
                  <a:lnTo>
                    <a:pt x="463" y="984"/>
                  </a:lnTo>
                  <a:lnTo>
                    <a:pt x="459" y="984"/>
                  </a:lnTo>
                  <a:lnTo>
                    <a:pt x="459" y="984"/>
                  </a:lnTo>
                  <a:lnTo>
                    <a:pt x="456" y="987"/>
                  </a:lnTo>
                  <a:lnTo>
                    <a:pt x="454" y="989"/>
                  </a:lnTo>
                  <a:lnTo>
                    <a:pt x="454" y="991"/>
                  </a:lnTo>
                  <a:lnTo>
                    <a:pt x="451" y="994"/>
                  </a:lnTo>
                  <a:lnTo>
                    <a:pt x="454" y="996"/>
                  </a:lnTo>
                  <a:lnTo>
                    <a:pt x="454" y="996"/>
                  </a:lnTo>
                  <a:lnTo>
                    <a:pt x="456" y="998"/>
                  </a:lnTo>
                  <a:lnTo>
                    <a:pt x="459" y="998"/>
                  </a:lnTo>
                  <a:lnTo>
                    <a:pt x="459" y="998"/>
                  </a:lnTo>
                  <a:lnTo>
                    <a:pt x="459" y="1001"/>
                  </a:lnTo>
                  <a:lnTo>
                    <a:pt x="461" y="1003"/>
                  </a:lnTo>
                  <a:lnTo>
                    <a:pt x="459" y="1003"/>
                  </a:lnTo>
                  <a:lnTo>
                    <a:pt x="459" y="1006"/>
                  </a:lnTo>
                  <a:lnTo>
                    <a:pt x="459" y="1006"/>
                  </a:lnTo>
                  <a:lnTo>
                    <a:pt x="456" y="1006"/>
                  </a:lnTo>
                  <a:lnTo>
                    <a:pt x="435" y="1006"/>
                  </a:lnTo>
                  <a:lnTo>
                    <a:pt x="428" y="1006"/>
                  </a:lnTo>
                  <a:lnTo>
                    <a:pt x="409" y="1006"/>
                  </a:lnTo>
                  <a:lnTo>
                    <a:pt x="399" y="1006"/>
                  </a:lnTo>
                  <a:lnTo>
                    <a:pt x="399" y="1003"/>
                  </a:lnTo>
                  <a:lnTo>
                    <a:pt x="395" y="1003"/>
                  </a:lnTo>
                  <a:lnTo>
                    <a:pt x="390" y="1001"/>
                  </a:lnTo>
                  <a:lnTo>
                    <a:pt x="388" y="1001"/>
                  </a:lnTo>
                  <a:lnTo>
                    <a:pt x="385" y="1001"/>
                  </a:lnTo>
                  <a:lnTo>
                    <a:pt x="383" y="1001"/>
                  </a:lnTo>
                  <a:lnTo>
                    <a:pt x="383" y="1001"/>
                  </a:lnTo>
                  <a:lnTo>
                    <a:pt x="381" y="1003"/>
                  </a:lnTo>
                  <a:lnTo>
                    <a:pt x="381" y="1006"/>
                  </a:lnTo>
                  <a:lnTo>
                    <a:pt x="378" y="1010"/>
                  </a:lnTo>
                  <a:lnTo>
                    <a:pt x="378" y="1010"/>
                  </a:lnTo>
                  <a:lnTo>
                    <a:pt x="376" y="1013"/>
                  </a:lnTo>
                  <a:lnTo>
                    <a:pt x="376" y="1013"/>
                  </a:lnTo>
                  <a:lnTo>
                    <a:pt x="378" y="1015"/>
                  </a:lnTo>
                  <a:lnTo>
                    <a:pt x="378" y="1017"/>
                  </a:lnTo>
                  <a:lnTo>
                    <a:pt x="378" y="1017"/>
                  </a:lnTo>
                  <a:lnTo>
                    <a:pt x="381" y="1017"/>
                  </a:lnTo>
                  <a:lnTo>
                    <a:pt x="381" y="1020"/>
                  </a:lnTo>
                  <a:lnTo>
                    <a:pt x="381" y="102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30"/>
            <p:cNvSpPr>
              <a:spLocks/>
            </p:cNvSpPr>
            <p:nvPr/>
          </p:nvSpPr>
          <p:spPr bwMode="auto">
            <a:xfrm>
              <a:off x="836887" y="854398"/>
              <a:ext cx="359311" cy="246175"/>
            </a:xfrm>
            <a:custGeom>
              <a:avLst/>
              <a:gdLst>
                <a:gd name="T0" fmla="*/ 104 w 343"/>
                <a:gd name="T1" fmla="*/ 230 h 235"/>
                <a:gd name="T2" fmla="*/ 85 w 343"/>
                <a:gd name="T3" fmla="*/ 225 h 235"/>
                <a:gd name="T4" fmla="*/ 64 w 343"/>
                <a:gd name="T5" fmla="*/ 194 h 235"/>
                <a:gd name="T6" fmla="*/ 59 w 343"/>
                <a:gd name="T7" fmla="*/ 183 h 235"/>
                <a:gd name="T8" fmla="*/ 62 w 343"/>
                <a:gd name="T9" fmla="*/ 168 h 235"/>
                <a:gd name="T10" fmla="*/ 47 w 343"/>
                <a:gd name="T11" fmla="*/ 159 h 235"/>
                <a:gd name="T12" fmla="*/ 31 w 343"/>
                <a:gd name="T13" fmla="*/ 149 h 235"/>
                <a:gd name="T14" fmla="*/ 7 w 343"/>
                <a:gd name="T15" fmla="*/ 135 h 235"/>
                <a:gd name="T16" fmla="*/ 0 w 343"/>
                <a:gd name="T17" fmla="*/ 102 h 235"/>
                <a:gd name="T18" fmla="*/ 10 w 343"/>
                <a:gd name="T19" fmla="*/ 86 h 235"/>
                <a:gd name="T20" fmla="*/ 19 w 343"/>
                <a:gd name="T21" fmla="*/ 81 h 235"/>
                <a:gd name="T22" fmla="*/ 21 w 343"/>
                <a:gd name="T23" fmla="*/ 76 h 235"/>
                <a:gd name="T24" fmla="*/ 28 w 343"/>
                <a:gd name="T25" fmla="*/ 79 h 235"/>
                <a:gd name="T26" fmla="*/ 47 w 343"/>
                <a:gd name="T27" fmla="*/ 71 h 235"/>
                <a:gd name="T28" fmla="*/ 59 w 343"/>
                <a:gd name="T29" fmla="*/ 52 h 235"/>
                <a:gd name="T30" fmla="*/ 66 w 343"/>
                <a:gd name="T31" fmla="*/ 41 h 235"/>
                <a:gd name="T32" fmla="*/ 97 w 343"/>
                <a:gd name="T33" fmla="*/ 60 h 235"/>
                <a:gd name="T34" fmla="*/ 135 w 343"/>
                <a:gd name="T35" fmla="*/ 45 h 235"/>
                <a:gd name="T36" fmla="*/ 168 w 343"/>
                <a:gd name="T37" fmla="*/ 38 h 235"/>
                <a:gd name="T38" fmla="*/ 201 w 343"/>
                <a:gd name="T39" fmla="*/ 15 h 235"/>
                <a:gd name="T40" fmla="*/ 213 w 343"/>
                <a:gd name="T41" fmla="*/ 5 h 235"/>
                <a:gd name="T42" fmla="*/ 253 w 343"/>
                <a:gd name="T43" fmla="*/ 8 h 235"/>
                <a:gd name="T44" fmla="*/ 265 w 343"/>
                <a:gd name="T45" fmla="*/ 22 h 235"/>
                <a:gd name="T46" fmla="*/ 272 w 343"/>
                <a:gd name="T47" fmla="*/ 19 h 235"/>
                <a:gd name="T48" fmla="*/ 298 w 343"/>
                <a:gd name="T49" fmla="*/ 22 h 235"/>
                <a:gd name="T50" fmla="*/ 310 w 343"/>
                <a:gd name="T51" fmla="*/ 22 h 235"/>
                <a:gd name="T52" fmla="*/ 310 w 343"/>
                <a:gd name="T53" fmla="*/ 12 h 235"/>
                <a:gd name="T54" fmla="*/ 310 w 343"/>
                <a:gd name="T55" fmla="*/ 22 h 235"/>
                <a:gd name="T56" fmla="*/ 317 w 343"/>
                <a:gd name="T57" fmla="*/ 50 h 235"/>
                <a:gd name="T58" fmla="*/ 322 w 343"/>
                <a:gd name="T59" fmla="*/ 76 h 235"/>
                <a:gd name="T60" fmla="*/ 327 w 343"/>
                <a:gd name="T61" fmla="*/ 88 h 235"/>
                <a:gd name="T62" fmla="*/ 331 w 343"/>
                <a:gd name="T63" fmla="*/ 93 h 235"/>
                <a:gd name="T64" fmla="*/ 338 w 343"/>
                <a:gd name="T65" fmla="*/ 100 h 235"/>
                <a:gd name="T66" fmla="*/ 341 w 343"/>
                <a:gd name="T67" fmla="*/ 123 h 235"/>
                <a:gd name="T68" fmla="*/ 343 w 343"/>
                <a:gd name="T69" fmla="*/ 133 h 235"/>
                <a:gd name="T70" fmla="*/ 334 w 343"/>
                <a:gd name="T71" fmla="*/ 154 h 235"/>
                <a:gd name="T72" fmla="*/ 296 w 343"/>
                <a:gd name="T73" fmla="*/ 176 h 235"/>
                <a:gd name="T74" fmla="*/ 274 w 343"/>
                <a:gd name="T75" fmla="*/ 178 h 235"/>
                <a:gd name="T76" fmla="*/ 265 w 343"/>
                <a:gd name="T77" fmla="*/ 173 h 235"/>
                <a:gd name="T78" fmla="*/ 232 w 343"/>
                <a:gd name="T79" fmla="*/ 171 h 235"/>
                <a:gd name="T80" fmla="*/ 225 w 343"/>
                <a:gd name="T81" fmla="*/ 176 h 235"/>
                <a:gd name="T82" fmla="*/ 213 w 343"/>
                <a:gd name="T83" fmla="*/ 178 h 235"/>
                <a:gd name="T84" fmla="*/ 204 w 343"/>
                <a:gd name="T85" fmla="*/ 190 h 235"/>
                <a:gd name="T86" fmla="*/ 194 w 343"/>
                <a:gd name="T87" fmla="*/ 197 h 235"/>
                <a:gd name="T88" fmla="*/ 147 w 343"/>
                <a:gd name="T89" fmla="*/ 220 h 235"/>
                <a:gd name="T90" fmla="*/ 140 w 343"/>
                <a:gd name="T91" fmla="*/ 223 h 235"/>
                <a:gd name="T92" fmla="*/ 118 w 343"/>
                <a:gd name="T93" fmla="*/ 220 h 235"/>
                <a:gd name="T94" fmla="*/ 118 w 343"/>
                <a:gd name="T95" fmla="*/ 218 h 235"/>
                <a:gd name="T96" fmla="*/ 118 w 343"/>
                <a:gd name="T97" fmla="*/ 21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235">
                  <a:moveTo>
                    <a:pt x="116" y="213"/>
                  </a:moveTo>
                  <a:lnTo>
                    <a:pt x="116" y="213"/>
                  </a:lnTo>
                  <a:lnTo>
                    <a:pt x="104" y="230"/>
                  </a:lnTo>
                  <a:lnTo>
                    <a:pt x="99" y="235"/>
                  </a:lnTo>
                  <a:lnTo>
                    <a:pt x="99" y="232"/>
                  </a:lnTo>
                  <a:lnTo>
                    <a:pt x="85" y="225"/>
                  </a:lnTo>
                  <a:lnTo>
                    <a:pt x="71" y="218"/>
                  </a:lnTo>
                  <a:lnTo>
                    <a:pt x="69" y="211"/>
                  </a:lnTo>
                  <a:lnTo>
                    <a:pt x="64" y="194"/>
                  </a:lnTo>
                  <a:lnTo>
                    <a:pt x="64" y="192"/>
                  </a:lnTo>
                  <a:lnTo>
                    <a:pt x="59" y="187"/>
                  </a:lnTo>
                  <a:lnTo>
                    <a:pt x="59" y="183"/>
                  </a:lnTo>
                  <a:lnTo>
                    <a:pt x="59" y="180"/>
                  </a:lnTo>
                  <a:lnTo>
                    <a:pt x="62" y="171"/>
                  </a:lnTo>
                  <a:lnTo>
                    <a:pt x="62" y="168"/>
                  </a:lnTo>
                  <a:lnTo>
                    <a:pt x="59" y="164"/>
                  </a:lnTo>
                  <a:lnTo>
                    <a:pt x="57" y="161"/>
                  </a:lnTo>
                  <a:lnTo>
                    <a:pt x="47" y="159"/>
                  </a:lnTo>
                  <a:lnTo>
                    <a:pt x="43" y="157"/>
                  </a:lnTo>
                  <a:lnTo>
                    <a:pt x="36" y="149"/>
                  </a:lnTo>
                  <a:lnTo>
                    <a:pt x="31" y="149"/>
                  </a:lnTo>
                  <a:lnTo>
                    <a:pt x="24" y="147"/>
                  </a:lnTo>
                  <a:lnTo>
                    <a:pt x="14" y="142"/>
                  </a:lnTo>
                  <a:lnTo>
                    <a:pt x="7" y="135"/>
                  </a:lnTo>
                  <a:lnTo>
                    <a:pt x="2" y="116"/>
                  </a:lnTo>
                  <a:lnTo>
                    <a:pt x="2" y="109"/>
                  </a:lnTo>
                  <a:lnTo>
                    <a:pt x="0" y="102"/>
                  </a:lnTo>
                  <a:lnTo>
                    <a:pt x="2" y="95"/>
                  </a:lnTo>
                  <a:lnTo>
                    <a:pt x="5" y="88"/>
                  </a:lnTo>
                  <a:lnTo>
                    <a:pt x="10" y="86"/>
                  </a:lnTo>
                  <a:lnTo>
                    <a:pt x="19" y="83"/>
                  </a:lnTo>
                  <a:lnTo>
                    <a:pt x="19" y="83"/>
                  </a:lnTo>
                  <a:lnTo>
                    <a:pt x="19" y="81"/>
                  </a:lnTo>
                  <a:lnTo>
                    <a:pt x="19" y="79"/>
                  </a:lnTo>
                  <a:lnTo>
                    <a:pt x="21" y="76"/>
                  </a:lnTo>
                  <a:lnTo>
                    <a:pt x="21" y="76"/>
                  </a:lnTo>
                  <a:lnTo>
                    <a:pt x="26" y="79"/>
                  </a:lnTo>
                  <a:lnTo>
                    <a:pt x="26" y="79"/>
                  </a:lnTo>
                  <a:lnTo>
                    <a:pt x="28" y="79"/>
                  </a:lnTo>
                  <a:lnTo>
                    <a:pt x="36" y="79"/>
                  </a:lnTo>
                  <a:lnTo>
                    <a:pt x="43" y="76"/>
                  </a:lnTo>
                  <a:lnTo>
                    <a:pt x="47" y="71"/>
                  </a:lnTo>
                  <a:lnTo>
                    <a:pt x="54" y="64"/>
                  </a:lnTo>
                  <a:lnTo>
                    <a:pt x="57" y="57"/>
                  </a:lnTo>
                  <a:lnTo>
                    <a:pt x="59" y="52"/>
                  </a:lnTo>
                  <a:lnTo>
                    <a:pt x="59" y="48"/>
                  </a:lnTo>
                  <a:lnTo>
                    <a:pt x="64" y="43"/>
                  </a:lnTo>
                  <a:lnTo>
                    <a:pt x="66" y="41"/>
                  </a:lnTo>
                  <a:lnTo>
                    <a:pt x="80" y="55"/>
                  </a:lnTo>
                  <a:lnTo>
                    <a:pt x="88" y="57"/>
                  </a:lnTo>
                  <a:lnTo>
                    <a:pt x="97" y="60"/>
                  </a:lnTo>
                  <a:lnTo>
                    <a:pt x="107" y="57"/>
                  </a:lnTo>
                  <a:lnTo>
                    <a:pt x="116" y="55"/>
                  </a:lnTo>
                  <a:lnTo>
                    <a:pt x="135" y="45"/>
                  </a:lnTo>
                  <a:lnTo>
                    <a:pt x="142" y="41"/>
                  </a:lnTo>
                  <a:lnTo>
                    <a:pt x="144" y="38"/>
                  </a:lnTo>
                  <a:lnTo>
                    <a:pt x="168" y="38"/>
                  </a:lnTo>
                  <a:lnTo>
                    <a:pt x="177" y="34"/>
                  </a:lnTo>
                  <a:lnTo>
                    <a:pt x="194" y="19"/>
                  </a:lnTo>
                  <a:lnTo>
                    <a:pt x="201" y="15"/>
                  </a:lnTo>
                  <a:lnTo>
                    <a:pt x="208" y="15"/>
                  </a:lnTo>
                  <a:lnTo>
                    <a:pt x="211" y="10"/>
                  </a:lnTo>
                  <a:lnTo>
                    <a:pt x="213" y="5"/>
                  </a:lnTo>
                  <a:lnTo>
                    <a:pt x="218" y="0"/>
                  </a:lnTo>
                  <a:lnTo>
                    <a:pt x="248" y="5"/>
                  </a:lnTo>
                  <a:lnTo>
                    <a:pt x="253" y="8"/>
                  </a:lnTo>
                  <a:lnTo>
                    <a:pt x="258" y="12"/>
                  </a:lnTo>
                  <a:lnTo>
                    <a:pt x="265" y="19"/>
                  </a:lnTo>
                  <a:lnTo>
                    <a:pt x="265" y="22"/>
                  </a:lnTo>
                  <a:lnTo>
                    <a:pt x="267" y="22"/>
                  </a:lnTo>
                  <a:lnTo>
                    <a:pt x="272" y="22"/>
                  </a:lnTo>
                  <a:lnTo>
                    <a:pt x="272" y="19"/>
                  </a:lnTo>
                  <a:lnTo>
                    <a:pt x="277" y="19"/>
                  </a:lnTo>
                  <a:lnTo>
                    <a:pt x="291" y="24"/>
                  </a:lnTo>
                  <a:lnTo>
                    <a:pt x="298" y="22"/>
                  </a:lnTo>
                  <a:lnTo>
                    <a:pt x="305" y="24"/>
                  </a:lnTo>
                  <a:lnTo>
                    <a:pt x="305" y="24"/>
                  </a:lnTo>
                  <a:lnTo>
                    <a:pt x="310" y="22"/>
                  </a:lnTo>
                  <a:lnTo>
                    <a:pt x="310" y="19"/>
                  </a:lnTo>
                  <a:lnTo>
                    <a:pt x="310" y="17"/>
                  </a:lnTo>
                  <a:lnTo>
                    <a:pt x="310" y="12"/>
                  </a:lnTo>
                  <a:lnTo>
                    <a:pt x="310" y="12"/>
                  </a:lnTo>
                  <a:lnTo>
                    <a:pt x="312" y="19"/>
                  </a:lnTo>
                  <a:lnTo>
                    <a:pt x="310" y="22"/>
                  </a:lnTo>
                  <a:lnTo>
                    <a:pt x="310" y="22"/>
                  </a:lnTo>
                  <a:lnTo>
                    <a:pt x="310" y="26"/>
                  </a:lnTo>
                  <a:lnTo>
                    <a:pt x="317" y="50"/>
                  </a:lnTo>
                  <a:lnTo>
                    <a:pt x="319" y="62"/>
                  </a:lnTo>
                  <a:lnTo>
                    <a:pt x="319" y="69"/>
                  </a:lnTo>
                  <a:lnTo>
                    <a:pt x="322" y="76"/>
                  </a:lnTo>
                  <a:lnTo>
                    <a:pt x="324" y="79"/>
                  </a:lnTo>
                  <a:lnTo>
                    <a:pt x="324" y="86"/>
                  </a:lnTo>
                  <a:lnTo>
                    <a:pt x="327" y="88"/>
                  </a:lnTo>
                  <a:lnTo>
                    <a:pt x="327" y="90"/>
                  </a:lnTo>
                  <a:lnTo>
                    <a:pt x="329" y="90"/>
                  </a:lnTo>
                  <a:lnTo>
                    <a:pt x="331" y="93"/>
                  </a:lnTo>
                  <a:lnTo>
                    <a:pt x="336" y="95"/>
                  </a:lnTo>
                  <a:lnTo>
                    <a:pt x="338" y="95"/>
                  </a:lnTo>
                  <a:lnTo>
                    <a:pt x="338" y="100"/>
                  </a:lnTo>
                  <a:lnTo>
                    <a:pt x="338" y="105"/>
                  </a:lnTo>
                  <a:lnTo>
                    <a:pt x="338" y="119"/>
                  </a:lnTo>
                  <a:lnTo>
                    <a:pt x="341" y="123"/>
                  </a:lnTo>
                  <a:lnTo>
                    <a:pt x="341" y="128"/>
                  </a:lnTo>
                  <a:lnTo>
                    <a:pt x="343" y="131"/>
                  </a:lnTo>
                  <a:lnTo>
                    <a:pt x="343" y="133"/>
                  </a:lnTo>
                  <a:lnTo>
                    <a:pt x="343" y="133"/>
                  </a:lnTo>
                  <a:lnTo>
                    <a:pt x="341" y="140"/>
                  </a:lnTo>
                  <a:lnTo>
                    <a:pt x="334" y="154"/>
                  </a:lnTo>
                  <a:lnTo>
                    <a:pt x="305" y="166"/>
                  </a:lnTo>
                  <a:lnTo>
                    <a:pt x="298" y="173"/>
                  </a:lnTo>
                  <a:lnTo>
                    <a:pt x="296" y="176"/>
                  </a:lnTo>
                  <a:lnTo>
                    <a:pt x="293" y="176"/>
                  </a:lnTo>
                  <a:lnTo>
                    <a:pt x="291" y="176"/>
                  </a:lnTo>
                  <a:lnTo>
                    <a:pt x="274" y="178"/>
                  </a:lnTo>
                  <a:lnTo>
                    <a:pt x="270" y="176"/>
                  </a:lnTo>
                  <a:lnTo>
                    <a:pt x="267" y="173"/>
                  </a:lnTo>
                  <a:lnTo>
                    <a:pt x="265" y="173"/>
                  </a:lnTo>
                  <a:lnTo>
                    <a:pt x="265" y="173"/>
                  </a:lnTo>
                  <a:lnTo>
                    <a:pt x="234" y="168"/>
                  </a:lnTo>
                  <a:lnTo>
                    <a:pt x="232" y="171"/>
                  </a:lnTo>
                  <a:lnTo>
                    <a:pt x="230" y="171"/>
                  </a:lnTo>
                  <a:lnTo>
                    <a:pt x="227" y="173"/>
                  </a:lnTo>
                  <a:lnTo>
                    <a:pt x="225" y="176"/>
                  </a:lnTo>
                  <a:lnTo>
                    <a:pt x="220" y="176"/>
                  </a:lnTo>
                  <a:lnTo>
                    <a:pt x="215" y="176"/>
                  </a:lnTo>
                  <a:lnTo>
                    <a:pt x="213" y="178"/>
                  </a:lnTo>
                  <a:lnTo>
                    <a:pt x="211" y="178"/>
                  </a:lnTo>
                  <a:lnTo>
                    <a:pt x="206" y="185"/>
                  </a:lnTo>
                  <a:lnTo>
                    <a:pt x="204" y="190"/>
                  </a:lnTo>
                  <a:lnTo>
                    <a:pt x="201" y="192"/>
                  </a:lnTo>
                  <a:lnTo>
                    <a:pt x="196" y="194"/>
                  </a:lnTo>
                  <a:lnTo>
                    <a:pt x="194" y="197"/>
                  </a:lnTo>
                  <a:lnTo>
                    <a:pt x="192" y="202"/>
                  </a:lnTo>
                  <a:lnTo>
                    <a:pt x="189" y="202"/>
                  </a:lnTo>
                  <a:lnTo>
                    <a:pt x="147" y="220"/>
                  </a:lnTo>
                  <a:lnTo>
                    <a:pt x="147" y="223"/>
                  </a:lnTo>
                  <a:lnTo>
                    <a:pt x="144" y="223"/>
                  </a:lnTo>
                  <a:lnTo>
                    <a:pt x="140" y="223"/>
                  </a:lnTo>
                  <a:lnTo>
                    <a:pt x="125" y="223"/>
                  </a:lnTo>
                  <a:lnTo>
                    <a:pt x="121" y="223"/>
                  </a:lnTo>
                  <a:lnTo>
                    <a:pt x="118" y="220"/>
                  </a:lnTo>
                  <a:lnTo>
                    <a:pt x="118" y="220"/>
                  </a:lnTo>
                  <a:lnTo>
                    <a:pt x="118" y="220"/>
                  </a:lnTo>
                  <a:lnTo>
                    <a:pt x="118" y="218"/>
                  </a:lnTo>
                  <a:lnTo>
                    <a:pt x="118" y="218"/>
                  </a:lnTo>
                  <a:lnTo>
                    <a:pt x="118" y="216"/>
                  </a:lnTo>
                  <a:lnTo>
                    <a:pt x="118" y="213"/>
                  </a:lnTo>
                  <a:lnTo>
                    <a:pt x="116" y="213"/>
                  </a:lnTo>
                  <a:lnTo>
                    <a:pt x="116" y="21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31"/>
            <p:cNvSpPr>
              <a:spLocks/>
            </p:cNvSpPr>
            <p:nvPr/>
          </p:nvSpPr>
          <p:spPr bwMode="auto">
            <a:xfrm>
              <a:off x="1389995" y="480421"/>
              <a:ext cx="931276" cy="901944"/>
            </a:xfrm>
            <a:custGeom>
              <a:avLst/>
              <a:gdLst>
                <a:gd name="T0" fmla="*/ 54 w 889"/>
                <a:gd name="T1" fmla="*/ 308 h 861"/>
                <a:gd name="T2" fmla="*/ 99 w 889"/>
                <a:gd name="T3" fmla="*/ 367 h 861"/>
                <a:gd name="T4" fmla="*/ 125 w 889"/>
                <a:gd name="T5" fmla="*/ 339 h 861"/>
                <a:gd name="T6" fmla="*/ 132 w 889"/>
                <a:gd name="T7" fmla="*/ 279 h 861"/>
                <a:gd name="T8" fmla="*/ 172 w 889"/>
                <a:gd name="T9" fmla="*/ 201 h 861"/>
                <a:gd name="T10" fmla="*/ 175 w 889"/>
                <a:gd name="T11" fmla="*/ 88 h 861"/>
                <a:gd name="T12" fmla="*/ 227 w 889"/>
                <a:gd name="T13" fmla="*/ 126 h 861"/>
                <a:gd name="T14" fmla="*/ 307 w 889"/>
                <a:gd name="T15" fmla="*/ 149 h 861"/>
                <a:gd name="T16" fmla="*/ 383 w 889"/>
                <a:gd name="T17" fmla="*/ 130 h 861"/>
                <a:gd name="T18" fmla="*/ 421 w 889"/>
                <a:gd name="T19" fmla="*/ 133 h 861"/>
                <a:gd name="T20" fmla="*/ 397 w 889"/>
                <a:gd name="T21" fmla="*/ 74 h 861"/>
                <a:gd name="T22" fmla="*/ 407 w 889"/>
                <a:gd name="T23" fmla="*/ 12 h 861"/>
                <a:gd name="T24" fmla="*/ 482 w 889"/>
                <a:gd name="T25" fmla="*/ 29 h 861"/>
                <a:gd name="T26" fmla="*/ 567 w 889"/>
                <a:gd name="T27" fmla="*/ 57 h 861"/>
                <a:gd name="T28" fmla="*/ 560 w 889"/>
                <a:gd name="T29" fmla="*/ 97 h 861"/>
                <a:gd name="T30" fmla="*/ 563 w 889"/>
                <a:gd name="T31" fmla="*/ 133 h 861"/>
                <a:gd name="T32" fmla="*/ 565 w 889"/>
                <a:gd name="T33" fmla="*/ 208 h 861"/>
                <a:gd name="T34" fmla="*/ 546 w 889"/>
                <a:gd name="T35" fmla="*/ 263 h 861"/>
                <a:gd name="T36" fmla="*/ 563 w 889"/>
                <a:gd name="T37" fmla="*/ 282 h 861"/>
                <a:gd name="T38" fmla="*/ 574 w 889"/>
                <a:gd name="T39" fmla="*/ 324 h 861"/>
                <a:gd name="T40" fmla="*/ 596 w 889"/>
                <a:gd name="T41" fmla="*/ 339 h 861"/>
                <a:gd name="T42" fmla="*/ 617 w 889"/>
                <a:gd name="T43" fmla="*/ 320 h 861"/>
                <a:gd name="T44" fmla="*/ 641 w 889"/>
                <a:gd name="T45" fmla="*/ 312 h 861"/>
                <a:gd name="T46" fmla="*/ 619 w 889"/>
                <a:gd name="T47" fmla="*/ 421 h 861"/>
                <a:gd name="T48" fmla="*/ 650 w 889"/>
                <a:gd name="T49" fmla="*/ 509 h 861"/>
                <a:gd name="T50" fmla="*/ 669 w 889"/>
                <a:gd name="T51" fmla="*/ 542 h 861"/>
                <a:gd name="T52" fmla="*/ 698 w 889"/>
                <a:gd name="T53" fmla="*/ 549 h 861"/>
                <a:gd name="T54" fmla="*/ 750 w 889"/>
                <a:gd name="T55" fmla="*/ 589 h 861"/>
                <a:gd name="T56" fmla="*/ 769 w 889"/>
                <a:gd name="T57" fmla="*/ 596 h 861"/>
                <a:gd name="T58" fmla="*/ 785 w 889"/>
                <a:gd name="T59" fmla="*/ 608 h 861"/>
                <a:gd name="T60" fmla="*/ 811 w 889"/>
                <a:gd name="T61" fmla="*/ 613 h 861"/>
                <a:gd name="T62" fmla="*/ 851 w 889"/>
                <a:gd name="T63" fmla="*/ 663 h 861"/>
                <a:gd name="T64" fmla="*/ 806 w 889"/>
                <a:gd name="T65" fmla="*/ 674 h 861"/>
                <a:gd name="T66" fmla="*/ 740 w 889"/>
                <a:gd name="T67" fmla="*/ 696 h 861"/>
                <a:gd name="T68" fmla="*/ 693 w 889"/>
                <a:gd name="T69" fmla="*/ 682 h 861"/>
                <a:gd name="T70" fmla="*/ 662 w 889"/>
                <a:gd name="T71" fmla="*/ 686 h 861"/>
                <a:gd name="T72" fmla="*/ 560 w 889"/>
                <a:gd name="T73" fmla="*/ 689 h 861"/>
                <a:gd name="T74" fmla="*/ 433 w 889"/>
                <a:gd name="T75" fmla="*/ 656 h 861"/>
                <a:gd name="T76" fmla="*/ 407 w 889"/>
                <a:gd name="T77" fmla="*/ 674 h 861"/>
                <a:gd name="T78" fmla="*/ 354 w 889"/>
                <a:gd name="T79" fmla="*/ 672 h 861"/>
                <a:gd name="T80" fmla="*/ 324 w 889"/>
                <a:gd name="T81" fmla="*/ 656 h 861"/>
                <a:gd name="T82" fmla="*/ 286 w 889"/>
                <a:gd name="T83" fmla="*/ 682 h 861"/>
                <a:gd name="T84" fmla="*/ 265 w 889"/>
                <a:gd name="T85" fmla="*/ 771 h 861"/>
                <a:gd name="T86" fmla="*/ 267 w 889"/>
                <a:gd name="T87" fmla="*/ 824 h 861"/>
                <a:gd name="T88" fmla="*/ 260 w 889"/>
                <a:gd name="T89" fmla="*/ 852 h 861"/>
                <a:gd name="T90" fmla="*/ 241 w 889"/>
                <a:gd name="T91" fmla="*/ 845 h 861"/>
                <a:gd name="T92" fmla="*/ 201 w 889"/>
                <a:gd name="T93" fmla="*/ 807 h 861"/>
                <a:gd name="T94" fmla="*/ 186 w 889"/>
                <a:gd name="T95" fmla="*/ 781 h 861"/>
                <a:gd name="T96" fmla="*/ 149 w 889"/>
                <a:gd name="T97" fmla="*/ 741 h 861"/>
                <a:gd name="T98" fmla="*/ 127 w 889"/>
                <a:gd name="T99" fmla="*/ 715 h 861"/>
                <a:gd name="T100" fmla="*/ 33 w 889"/>
                <a:gd name="T101" fmla="*/ 689 h 861"/>
                <a:gd name="T102" fmla="*/ 16 w 889"/>
                <a:gd name="T103" fmla="*/ 651 h 861"/>
                <a:gd name="T104" fmla="*/ 2 w 889"/>
                <a:gd name="T105" fmla="*/ 622 h 861"/>
                <a:gd name="T106" fmla="*/ 37 w 889"/>
                <a:gd name="T107" fmla="*/ 594 h 861"/>
                <a:gd name="T108" fmla="*/ 63 w 889"/>
                <a:gd name="T109" fmla="*/ 603 h 861"/>
                <a:gd name="T110" fmla="*/ 68 w 889"/>
                <a:gd name="T111" fmla="*/ 582 h 861"/>
                <a:gd name="T112" fmla="*/ 56 w 889"/>
                <a:gd name="T113" fmla="*/ 516 h 861"/>
                <a:gd name="T114" fmla="*/ 37 w 889"/>
                <a:gd name="T115" fmla="*/ 471 h 861"/>
                <a:gd name="T116" fmla="*/ 30 w 889"/>
                <a:gd name="T117" fmla="*/ 454 h 861"/>
                <a:gd name="T118" fmla="*/ 0 w 889"/>
                <a:gd name="T119" fmla="*/ 412 h 861"/>
                <a:gd name="T120" fmla="*/ 2 w 889"/>
                <a:gd name="T121" fmla="*/ 36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9" h="861">
                  <a:moveTo>
                    <a:pt x="37" y="298"/>
                  </a:moveTo>
                  <a:lnTo>
                    <a:pt x="37" y="298"/>
                  </a:lnTo>
                  <a:lnTo>
                    <a:pt x="37" y="296"/>
                  </a:lnTo>
                  <a:lnTo>
                    <a:pt x="33" y="270"/>
                  </a:lnTo>
                  <a:lnTo>
                    <a:pt x="33" y="270"/>
                  </a:lnTo>
                  <a:lnTo>
                    <a:pt x="37" y="275"/>
                  </a:lnTo>
                  <a:lnTo>
                    <a:pt x="40" y="277"/>
                  </a:lnTo>
                  <a:lnTo>
                    <a:pt x="45" y="277"/>
                  </a:lnTo>
                  <a:lnTo>
                    <a:pt x="52" y="275"/>
                  </a:lnTo>
                  <a:lnTo>
                    <a:pt x="56" y="277"/>
                  </a:lnTo>
                  <a:lnTo>
                    <a:pt x="66" y="284"/>
                  </a:lnTo>
                  <a:lnTo>
                    <a:pt x="63" y="296"/>
                  </a:lnTo>
                  <a:lnTo>
                    <a:pt x="54" y="308"/>
                  </a:lnTo>
                  <a:lnTo>
                    <a:pt x="52" y="320"/>
                  </a:lnTo>
                  <a:lnTo>
                    <a:pt x="49" y="322"/>
                  </a:lnTo>
                  <a:lnTo>
                    <a:pt x="49" y="322"/>
                  </a:lnTo>
                  <a:lnTo>
                    <a:pt x="54" y="322"/>
                  </a:lnTo>
                  <a:lnTo>
                    <a:pt x="59" y="324"/>
                  </a:lnTo>
                  <a:lnTo>
                    <a:pt x="78" y="331"/>
                  </a:lnTo>
                  <a:lnTo>
                    <a:pt x="80" y="331"/>
                  </a:lnTo>
                  <a:lnTo>
                    <a:pt x="82" y="334"/>
                  </a:lnTo>
                  <a:lnTo>
                    <a:pt x="85" y="341"/>
                  </a:lnTo>
                  <a:lnTo>
                    <a:pt x="92" y="350"/>
                  </a:lnTo>
                  <a:lnTo>
                    <a:pt x="94" y="355"/>
                  </a:lnTo>
                  <a:lnTo>
                    <a:pt x="97" y="360"/>
                  </a:lnTo>
                  <a:lnTo>
                    <a:pt x="99" y="367"/>
                  </a:lnTo>
                  <a:lnTo>
                    <a:pt x="99" y="374"/>
                  </a:lnTo>
                  <a:lnTo>
                    <a:pt x="97" y="379"/>
                  </a:lnTo>
                  <a:lnTo>
                    <a:pt x="97" y="386"/>
                  </a:lnTo>
                  <a:lnTo>
                    <a:pt x="108" y="379"/>
                  </a:lnTo>
                  <a:lnTo>
                    <a:pt x="118" y="383"/>
                  </a:lnTo>
                  <a:lnTo>
                    <a:pt x="127" y="383"/>
                  </a:lnTo>
                  <a:lnTo>
                    <a:pt x="134" y="372"/>
                  </a:lnTo>
                  <a:lnTo>
                    <a:pt x="142" y="355"/>
                  </a:lnTo>
                  <a:lnTo>
                    <a:pt x="142" y="348"/>
                  </a:lnTo>
                  <a:lnTo>
                    <a:pt x="137" y="341"/>
                  </a:lnTo>
                  <a:lnTo>
                    <a:pt x="134" y="341"/>
                  </a:lnTo>
                  <a:lnTo>
                    <a:pt x="127" y="341"/>
                  </a:lnTo>
                  <a:lnTo>
                    <a:pt x="125" y="339"/>
                  </a:lnTo>
                  <a:lnTo>
                    <a:pt x="120" y="334"/>
                  </a:lnTo>
                  <a:lnTo>
                    <a:pt x="118" y="327"/>
                  </a:lnTo>
                  <a:lnTo>
                    <a:pt x="113" y="324"/>
                  </a:lnTo>
                  <a:lnTo>
                    <a:pt x="113" y="324"/>
                  </a:lnTo>
                  <a:lnTo>
                    <a:pt x="113" y="322"/>
                  </a:lnTo>
                  <a:lnTo>
                    <a:pt x="113" y="322"/>
                  </a:lnTo>
                  <a:lnTo>
                    <a:pt x="113" y="320"/>
                  </a:lnTo>
                  <a:lnTo>
                    <a:pt x="123" y="310"/>
                  </a:lnTo>
                  <a:lnTo>
                    <a:pt x="116" y="296"/>
                  </a:lnTo>
                  <a:lnTo>
                    <a:pt x="116" y="291"/>
                  </a:lnTo>
                  <a:lnTo>
                    <a:pt x="123" y="284"/>
                  </a:lnTo>
                  <a:lnTo>
                    <a:pt x="130" y="282"/>
                  </a:lnTo>
                  <a:lnTo>
                    <a:pt x="132" y="279"/>
                  </a:lnTo>
                  <a:lnTo>
                    <a:pt x="134" y="275"/>
                  </a:lnTo>
                  <a:lnTo>
                    <a:pt x="134" y="270"/>
                  </a:lnTo>
                  <a:lnTo>
                    <a:pt x="132" y="260"/>
                  </a:lnTo>
                  <a:lnTo>
                    <a:pt x="132" y="256"/>
                  </a:lnTo>
                  <a:lnTo>
                    <a:pt x="137" y="246"/>
                  </a:lnTo>
                  <a:lnTo>
                    <a:pt x="156" y="230"/>
                  </a:lnTo>
                  <a:lnTo>
                    <a:pt x="158" y="225"/>
                  </a:lnTo>
                  <a:lnTo>
                    <a:pt x="160" y="220"/>
                  </a:lnTo>
                  <a:lnTo>
                    <a:pt x="160" y="215"/>
                  </a:lnTo>
                  <a:lnTo>
                    <a:pt x="163" y="213"/>
                  </a:lnTo>
                  <a:lnTo>
                    <a:pt x="168" y="211"/>
                  </a:lnTo>
                  <a:lnTo>
                    <a:pt x="170" y="206"/>
                  </a:lnTo>
                  <a:lnTo>
                    <a:pt x="172" y="201"/>
                  </a:lnTo>
                  <a:lnTo>
                    <a:pt x="175" y="187"/>
                  </a:lnTo>
                  <a:lnTo>
                    <a:pt x="182" y="168"/>
                  </a:lnTo>
                  <a:lnTo>
                    <a:pt x="182" y="159"/>
                  </a:lnTo>
                  <a:lnTo>
                    <a:pt x="179" y="152"/>
                  </a:lnTo>
                  <a:lnTo>
                    <a:pt x="175" y="137"/>
                  </a:lnTo>
                  <a:lnTo>
                    <a:pt x="175" y="133"/>
                  </a:lnTo>
                  <a:lnTo>
                    <a:pt x="175" y="126"/>
                  </a:lnTo>
                  <a:lnTo>
                    <a:pt x="172" y="123"/>
                  </a:lnTo>
                  <a:lnTo>
                    <a:pt x="170" y="121"/>
                  </a:lnTo>
                  <a:lnTo>
                    <a:pt x="165" y="114"/>
                  </a:lnTo>
                  <a:lnTo>
                    <a:pt x="168" y="104"/>
                  </a:lnTo>
                  <a:lnTo>
                    <a:pt x="170" y="92"/>
                  </a:lnTo>
                  <a:lnTo>
                    <a:pt x="175" y="88"/>
                  </a:lnTo>
                  <a:lnTo>
                    <a:pt x="189" y="83"/>
                  </a:lnTo>
                  <a:lnTo>
                    <a:pt x="196" y="85"/>
                  </a:lnTo>
                  <a:lnTo>
                    <a:pt x="196" y="90"/>
                  </a:lnTo>
                  <a:lnTo>
                    <a:pt x="205" y="97"/>
                  </a:lnTo>
                  <a:lnTo>
                    <a:pt x="205" y="97"/>
                  </a:lnTo>
                  <a:lnTo>
                    <a:pt x="210" y="95"/>
                  </a:lnTo>
                  <a:lnTo>
                    <a:pt x="210" y="92"/>
                  </a:lnTo>
                  <a:lnTo>
                    <a:pt x="210" y="90"/>
                  </a:lnTo>
                  <a:lnTo>
                    <a:pt x="213" y="88"/>
                  </a:lnTo>
                  <a:lnTo>
                    <a:pt x="217" y="83"/>
                  </a:lnTo>
                  <a:lnTo>
                    <a:pt x="220" y="81"/>
                  </a:lnTo>
                  <a:lnTo>
                    <a:pt x="220" y="85"/>
                  </a:lnTo>
                  <a:lnTo>
                    <a:pt x="227" y="126"/>
                  </a:lnTo>
                  <a:lnTo>
                    <a:pt x="227" y="130"/>
                  </a:lnTo>
                  <a:lnTo>
                    <a:pt x="229" y="133"/>
                  </a:lnTo>
                  <a:lnTo>
                    <a:pt x="231" y="135"/>
                  </a:lnTo>
                  <a:lnTo>
                    <a:pt x="239" y="137"/>
                  </a:lnTo>
                  <a:lnTo>
                    <a:pt x="241" y="140"/>
                  </a:lnTo>
                  <a:lnTo>
                    <a:pt x="248" y="154"/>
                  </a:lnTo>
                  <a:lnTo>
                    <a:pt x="253" y="159"/>
                  </a:lnTo>
                  <a:lnTo>
                    <a:pt x="260" y="163"/>
                  </a:lnTo>
                  <a:lnTo>
                    <a:pt x="267" y="166"/>
                  </a:lnTo>
                  <a:lnTo>
                    <a:pt x="300" y="161"/>
                  </a:lnTo>
                  <a:lnTo>
                    <a:pt x="305" y="159"/>
                  </a:lnTo>
                  <a:lnTo>
                    <a:pt x="310" y="152"/>
                  </a:lnTo>
                  <a:lnTo>
                    <a:pt x="307" y="149"/>
                  </a:lnTo>
                  <a:lnTo>
                    <a:pt x="307" y="145"/>
                  </a:lnTo>
                  <a:lnTo>
                    <a:pt x="307" y="137"/>
                  </a:lnTo>
                  <a:lnTo>
                    <a:pt x="310" y="135"/>
                  </a:lnTo>
                  <a:lnTo>
                    <a:pt x="312" y="135"/>
                  </a:lnTo>
                  <a:lnTo>
                    <a:pt x="321" y="137"/>
                  </a:lnTo>
                  <a:lnTo>
                    <a:pt x="324" y="137"/>
                  </a:lnTo>
                  <a:lnTo>
                    <a:pt x="331" y="135"/>
                  </a:lnTo>
                  <a:lnTo>
                    <a:pt x="347" y="123"/>
                  </a:lnTo>
                  <a:lnTo>
                    <a:pt x="362" y="118"/>
                  </a:lnTo>
                  <a:lnTo>
                    <a:pt x="366" y="118"/>
                  </a:lnTo>
                  <a:lnTo>
                    <a:pt x="373" y="118"/>
                  </a:lnTo>
                  <a:lnTo>
                    <a:pt x="380" y="123"/>
                  </a:lnTo>
                  <a:lnTo>
                    <a:pt x="383" y="130"/>
                  </a:lnTo>
                  <a:lnTo>
                    <a:pt x="385" y="137"/>
                  </a:lnTo>
                  <a:lnTo>
                    <a:pt x="388" y="147"/>
                  </a:lnTo>
                  <a:lnTo>
                    <a:pt x="392" y="154"/>
                  </a:lnTo>
                  <a:lnTo>
                    <a:pt x="404" y="161"/>
                  </a:lnTo>
                  <a:lnTo>
                    <a:pt x="409" y="168"/>
                  </a:lnTo>
                  <a:lnTo>
                    <a:pt x="411" y="178"/>
                  </a:lnTo>
                  <a:lnTo>
                    <a:pt x="421" y="178"/>
                  </a:lnTo>
                  <a:lnTo>
                    <a:pt x="433" y="171"/>
                  </a:lnTo>
                  <a:lnTo>
                    <a:pt x="440" y="166"/>
                  </a:lnTo>
                  <a:lnTo>
                    <a:pt x="442" y="156"/>
                  </a:lnTo>
                  <a:lnTo>
                    <a:pt x="437" y="149"/>
                  </a:lnTo>
                  <a:lnTo>
                    <a:pt x="423" y="137"/>
                  </a:lnTo>
                  <a:lnTo>
                    <a:pt x="421" y="133"/>
                  </a:lnTo>
                  <a:lnTo>
                    <a:pt x="418" y="130"/>
                  </a:lnTo>
                  <a:lnTo>
                    <a:pt x="418" y="126"/>
                  </a:lnTo>
                  <a:lnTo>
                    <a:pt x="418" y="121"/>
                  </a:lnTo>
                  <a:lnTo>
                    <a:pt x="421" y="116"/>
                  </a:lnTo>
                  <a:lnTo>
                    <a:pt x="425" y="109"/>
                  </a:lnTo>
                  <a:lnTo>
                    <a:pt x="428" y="107"/>
                  </a:lnTo>
                  <a:lnTo>
                    <a:pt x="430" y="97"/>
                  </a:lnTo>
                  <a:lnTo>
                    <a:pt x="425" y="92"/>
                  </a:lnTo>
                  <a:lnTo>
                    <a:pt x="421" y="92"/>
                  </a:lnTo>
                  <a:lnTo>
                    <a:pt x="409" y="90"/>
                  </a:lnTo>
                  <a:lnTo>
                    <a:pt x="399" y="88"/>
                  </a:lnTo>
                  <a:lnTo>
                    <a:pt x="395" y="83"/>
                  </a:lnTo>
                  <a:lnTo>
                    <a:pt x="397" y="74"/>
                  </a:lnTo>
                  <a:lnTo>
                    <a:pt x="395" y="71"/>
                  </a:lnTo>
                  <a:lnTo>
                    <a:pt x="392" y="71"/>
                  </a:lnTo>
                  <a:lnTo>
                    <a:pt x="392" y="66"/>
                  </a:lnTo>
                  <a:lnTo>
                    <a:pt x="392" y="64"/>
                  </a:lnTo>
                  <a:lnTo>
                    <a:pt x="392" y="59"/>
                  </a:lnTo>
                  <a:lnTo>
                    <a:pt x="390" y="50"/>
                  </a:lnTo>
                  <a:lnTo>
                    <a:pt x="390" y="45"/>
                  </a:lnTo>
                  <a:lnTo>
                    <a:pt x="392" y="43"/>
                  </a:lnTo>
                  <a:lnTo>
                    <a:pt x="399" y="36"/>
                  </a:lnTo>
                  <a:lnTo>
                    <a:pt x="399" y="31"/>
                  </a:lnTo>
                  <a:lnTo>
                    <a:pt x="402" y="17"/>
                  </a:lnTo>
                  <a:lnTo>
                    <a:pt x="404" y="14"/>
                  </a:lnTo>
                  <a:lnTo>
                    <a:pt x="407" y="12"/>
                  </a:lnTo>
                  <a:lnTo>
                    <a:pt x="433" y="0"/>
                  </a:lnTo>
                  <a:lnTo>
                    <a:pt x="440" y="0"/>
                  </a:lnTo>
                  <a:lnTo>
                    <a:pt x="444" y="3"/>
                  </a:lnTo>
                  <a:lnTo>
                    <a:pt x="447" y="7"/>
                  </a:lnTo>
                  <a:lnTo>
                    <a:pt x="444" y="17"/>
                  </a:lnTo>
                  <a:lnTo>
                    <a:pt x="447" y="21"/>
                  </a:lnTo>
                  <a:lnTo>
                    <a:pt x="459" y="24"/>
                  </a:lnTo>
                  <a:lnTo>
                    <a:pt x="461" y="26"/>
                  </a:lnTo>
                  <a:lnTo>
                    <a:pt x="463" y="26"/>
                  </a:lnTo>
                  <a:lnTo>
                    <a:pt x="466" y="29"/>
                  </a:lnTo>
                  <a:lnTo>
                    <a:pt x="470" y="31"/>
                  </a:lnTo>
                  <a:lnTo>
                    <a:pt x="473" y="31"/>
                  </a:lnTo>
                  <a:lnTo>
                    <a:pt x="482" y="29"/>
                  </a:lnTo>
                  <a:lnTo>
                    <a:pt x="504" y="31"/>
                  </a:lnTo>
                  <a:lnTo>
                    <a:pt x="511" y="29"/>
                  </a:lnTo>
                  <a:lnTo>
                    <a:pt x="511" y="24"/>
                  </a:lnTo>
                  <a:lnTo>
                    <a:pt x="513" y="26"/>
                  </a:lnTo>
                  <a:lnTo>
                    <a:pt x="518" y="36"/>
                  </a:lnTo>
                  <a:lnTo>
                    <a:pt x="520" y="38"/>
                  </a:lnTo>
                  <a:lnTo>
                    <a:pt x="522" y="43"/>
                  </a:lnTo>
                  <a:lnTo>
                    <a:pt x="525" y="45"/>
                  </a:lnTo>
                  <a:lnTo>
                    <a:pt x="527" y="45"/>
                  </a:lnTo>
                  <a:lnTo>
                    <a:pt x="541" y="45"/>
                  </a:lnTo>
                  <a:lnTo>
                    <a:pt x="548" y="48"/>
                  </a:lnTo>
                  <a:lnTo>
                    <a:pt x="565" y="55"/>
                  </a:lnTo>
                  <a:lnTo>
                    <a:pt x="567" y="57"/>
                  </a:lnTo>
                  <a:lnTo>
                    <a:pt x="567" y="59"/>
                  </a:lnTo>
                  <a:lnTo>
                    <a:pt x="570" y="64"/>
                  </a:lnTo>
                  <a:lnTo>
                    <a:pt x="572" y="76"/>
                  </a:lnTo>
                  <a:lnTo>
                    <a:pt x="574" y="81"/>
                  </a:lnTo>
                  <a:lnTo>
                    <a:pt x="574" y="83"/>
                  </a:lnTo>
                  <a:lnTo>
                    <a:pt x="574" y="83"/>
                  </a:lnTo>
                  <a:lnTo>
                    <a:pt x="572" y="85"/>
                  </a:lnTo>
                  <a:lnTo>
                    <a:pt x="572" y="88"/>
                  </a:lnTo>
                  <a:lnTo>
                    <a:pt x="570" y="90"/>
                  </a:lnTo>
                  <a:lnTo>
                    <a:pt x="567" y="92"/>
                  </a:lnTo>
                  <a:lnTo>
                    <a:pt x="567" y="95"/>
                  </a:lnTo>
                  <a:lnTo>
                    <a:pt x="565" y="95"/>
                  </a:lnTo>
                  <a:lnTo>
                    <a:pt x="560" y="97"/>
                  </a:lnTo>
                  <a:lnTo>
                    <a:pt x="553" y="97"/>
                  </a:lnTo>
                  <a:lnTo>
                    <a:pt x="553" y="97"/>
                  </a:lnTo>
                  <a:lnTo>
                    <a:pt x="551" y="97"/>
                  </a:lnTo>
                  <a:lnTo>
                    <a:pt x="546" y="104"/>
                  </a:lnTo>
                  <a:lnTo>
                    <a:pt x="546" y="109"/>
                  </a:lnTo>
                  <a:lnTo>
                    <a:pt x="558" y="116"/>
                  </a:lnTo>
                  <a:lnTo>
                    <a:pt x="560" y="118"/>
                  </a:lnTo>
                  <a:lnTo>
                    <a:pt x="563" y="121"/>
                  </a:lnTo>
                  <a:lnTo>
                    <a:pt x="563" y="123"/>
                  </a:lnTo>
                  <a:lnTo>
                    <a:pt x="563" y="126"/>
                  </a:lnTo>
                  <a:lnTo>
                    <a:pt x="563" y="128"/>
                  </a:lnTo>
                  <a:lnTo>
                    <a:pt x="563" y="128"/>
                  </a:lnTo>
                  <a:lnTo>
                    <a:pt x="563" y="133"/>
                  </a:lnTo>
                  <a:lnTo>
                    <a:pt x="565" y="135"/>
                  </a:lnTo>
                  <a:lnTo>
                    <a:pt x="567" y="145"/>
                  </a:lnTo>
                  <a:lnTo>
                    <a:pt x="570" y="149"/>
                  </a:lnTo>
                  <a:lnTo>
                    <a:pt x="570" y="152"/>
                  </a:lnTo>
                  <a:lnTo>
                    <a:pt x="567" y="163"/>
                  </a:lnTo>
                  <a:lnTo>
                    <a:pt x="565" y="171"/>
                  </a:lnTo>
                  <a:lnTo>
                    <a:pt x="565" y="173"/>
                  </a:lnTo>
                  <a:lnTo>
                    <a:pt x="565" y="175"/>
                  </a:lnTo>
                  <a:lnTo>
                    <a:pt x="565" y="185"/>
                  </a:lnTo>
                  <a:lnTo>
                    <a:pt x="567" y="201"/>
                  </a:lnTo>
                  <a:lnTo>
                    <a:pt x="567" y="206"/>
                  </a:lnTo>
                  <a:lnTo>
                    <a:pt x="565" y="206"/>
                  </a:lnTo>
                  <a:lnTo>
                    <a:pt x="565" y="208"/>
                  </a:lnTo>
                  <a:lnTo>
                    <a:pt x="558" y="218"/>
                  </a:lnTo>
                  <a:lnTo>
                    <a:pt x="556" y="220"/>
                  </a:lnTo>
                  <a:lnTo>
                    <a:pt x="556" y="223"/>
                  </a:lnTo>
                  <a:lnTo>
                    <a:pt x="553" y="227"/>
                  </a:lnTo>
                  <a:lnTo>
                    <a:pt x="553" y="237"/>
                  </a:lnTo>
                  <a:lnTo>
                    <a:pt x="553" y="242"/>
                  </a:lnTo>
                  <a:lnTo>
                    <a:pt x="551" y="244"/>
                  </a:lnTo>
                  <a:lnTo>
                    <a:pt x="548" y="246"/>
                  </a:lnTo>
                  <a:lnTo>
                    <a:pt x="548" y="249"/>
                  </a:lnTo>
                  <a:lnTo>
                    <a:pt x="546" y="251"/>
                  </a:lnTo>
                  <a:lnTo>
                    <a:pt x="546" y="256"/>
                  </a:lnTo>
                  <a:lnTo>
                    <a:pt x="544" y="260"/>
                  </a:lnTo>
                  <a:lnTo>
                    <a:pt x="546" y="263"/>
                  </a:lnTo>
                  <a:lnTo>
                    <a:pt x="546" y="263"/>
                  </a:lnTo>
                  <a:lnTo>
                    <a:pt x="546" y="265"/>
                  </a:lnTo>
                  <a:lnTo>
                    <a:pt x="548" y="265"/>
                  </a:lnTo>
                  <a:lnTo>
                    <a:pt x="548" y="268"/>
                  </a:lnTo>
                  <a:lnTo>
                    <a:pt x="551" y="268"/>
                  </a:lnTo>
                  <a:lnTo>
                    <a:pt x="556" y="268"/>
                  </a:lnTo>
                  <a:lnTo>
                    <a:pt x="558" y="268"/>
                  </a:lnTo>
                  <a:lnTo>
                    <a:pt x="558" y="270"/>
                  </a:lnTo>
                  <a:lnTo>
                    <a:pt x="558" y="272"/>
                  </a:lnTo>
                  <a:lnTo>
                    <a:pt x="560" y="277"/>
                  </a:lnTo>
                  <a:lnTo>
                    <a:pt x="560" y="279"/>
                  </a:lnTo>
                  <a:lnTo>
                    <a:pt x="560" y="279"/>
                  </a:lnTo>
                  <a:lnTo>
                    <a:pt x="563" y="282"/>
                  </a:lnTo>
                  <a:lnTo>
                    <a:pt x="563" y="282"/>
                  </a:lnTo>
                  <a:lnTo>
                    <a:pt x="565" y="286"/>
                  </a:lnTo>
                  <a:lnTo>
                    <a:pt x="567" y="289"/>
                  </a:lnTo>
                  <a:lnTo>
                    <a:pt x="567" y="291"/>
                  </a:lnTo>
                  <a:lnTo>
                    <a:pt x="567" y="294"/>
                  </a:lnTo>
                  <a:lnTo>
                    <a:pt x="565" y="298"/>
                  </a:lnTo>
                  <a:lnTo>
                    <a:pt x="565" y="301"/>
                  </a:lnTo>
                  <a:lnTo>
                    <a:pt x="565" y="305"/>
                  </a:lnTo>
                  <a:lnTo>
                    <a:pt x="565" y="305"/>
                  </a:lnTo>
                  <a:lnTo>
                    <a:pt x="567" y="310"/>
                  </a:lnTo>
                  <a:lnTo>
                    <a:pt x="572" y="322"/>
                  </a:lnTo>
                  <a:lnTo>
                    <a:pt x="572" y="322"/>
                  </a:lnTo>
                  <a:lnTo>
                    <a:pt x="574" y="324"/>
                  </a:lnTo>
                  <a:lnTo>
                    <a:pt x="574" y="324"/>
                  </a:lnTo>
                  <a:lnTo>
                    <a:pt x="579" y="324"/>
                  </a:lnTo>
                  <a:lnTo>
                    <a:pt x="582" y="327"/>
                  </a:lnTo>
                  <a:lnTo>
                    <a:pt x="584" y="327"/>
                  </a:lnTo>
                  <a:lnTo>
                    <a:pt x="584" y="329"/>
                  </a:lnTo>
                  <a:lnTo>
                    <a:pt x="584" y="334"/>
                  </a:lnTo>
                  <a:lnTo>
                    <a:pt x="584" y="336"/>
                  </a:lnTo>
                  <a:lnTo>
                    <a:pt x="586" y="336"/>
                  </a:lnTo>
                  <a:lnTo>
                    <a:pt x="589" y="339"/>
                  </a:lnTo>
                  <a:lnTo>
                    <a:pt x="591" y="339"/>
                  </a:lnTo>
                  <a:lnTo>
                    <a:pt x="593" y="339"/>
                  </a:lnTo>
                  <a:lnTo>
                    <a:pt x="593" y="339"/>
                  </a:lnTo>
                  <a:lnTo>
                    <a:pt x="596" y="339"/>
                  </a:lnTo>
                  <a:lnTo>
                    <a:pt x="596" y="336"/>
                  </a:lnTo>
                  <a:lnTo>
                    <a:pt x="601" y="331"/>
                  </a:lnTo>
                  <a:lnTo>
                    <a:pt x="601" y="331"/>
                  </a:lnTo>
                  <a:lnTo>
                    <a:pt x="603" y="331"/>
                  </a:lnTo>
                  <a:lnTo>
                    <a:pt x="610" y="331"/>
                  </a:lnTo>
                  <a:lnTo>
                    <a:pt x="612" y="329"/>
                  </a:lnTo>
                  <a:lnTo>
                    <a:pt x="615" y="329"/>
                  </a:lnTo>
                  <a:lnTo>
                    <a:pt x="615" y="329"/>
                  </a:lnTo>
                  <a:lnTo>
                    <a:pt x="615" y="327"/>
                  </a:lnTo>
                  <a:lnTo>
                    <a:pt x="617" y="327"/>
                  </a:lnTo>
                  <a:lnTo>
                    <a:pt x="617" y="324"/>
                  </a:lnTo>
                  <a:lnTo>
                    <a:pt x="617" y="322"/>
                  </a:lnTo>
                  <a:lnTo>
                    <a:pt x="617" y="320"/>
                  </a:lnTo>
                  <a:lnTo>
                    <a:pt x="617" y="317"/>
                  </a:lnTo>
                  <a:lnTo>
                    <a:pt x="617" y="315"/>
                  </a:lnTo>
                  <a:lnTo>
                    <a:pt x="617" y="315"/>
                  </a:lnTo>
                  <a:lnTo>
                    <a:pt x="619" y="312"/>
                  </a:lnTo>
                  <a:lnTo>
                    <a:pt x="619" y="312"/>
                  </a:lnTo>
                  <a:lnTo>
                    <a:pt x="624" y="312"/>
                  </a:lnTo>
                  <a:lnTo>
                    <a:pt x="627" y="312"/>
                  </a:lnTo>
                  <a:lnTo>
                    <a:pt x="631" y="310"/>
                  </a:lnTo>
                  <a:lnTo>
                    <a:pt x="634" y="310"/>
                  </a:lnTo>
                  <a:lnTo>
                    <a:pt x="634" y="310"/>
                  </a:lnTo>
                  <a:lnTo>
                    <a:pt x="636" y="310"/>
                  </a:lnTo>
                  <a:lnTo>
                    <a:pt x="641" y="312"/>
                  </a:lnTo>
                  <a:lnTo>
                    <a:pt x="641" y="312"/>
                  </a:lnTo>
                  <a:lnTo>
                    <a:pt x="643" y="312"/>
                  </a:lnTo>
                  <a:lnTo>
                    <a:pt x="653" y="308"/>
                  </a:lnTo>
                  <a:lnTo>
                    <a:pt x="655" y="308"/>
                  </a:lnTo>
                  <a:lnTo>
                    <a:pt x="657" y="308"/>
                  </a:lnTo>
                  <a:lnTo>
                    <a:pt x="660" y="310"/>
                  </a:lnTo>
                  <a:lnTo>
                    <a:pt x="667" y="312"/>
                  </a:lnTo>
                  <a:lnTo>
                    <a:pt x="657" y="331"/>
                  </a:lnTo>
                  <a:lnTo>
                    <a:pt x="655" y="336"/>
                  </a:lnTo>
                  <a:lnTo>
                    <a:pt x="653" y="348"/>
                  </a:lnTo>
                  <a:lnTo>
                    <a:pt x="648" y="360"/>
                  </a:lnTo>
                  <a:lnTo>
                    <a:pt x="643" y="365"/>
                  </a:lnTo>
                  <a:lnTo>
                    <a:pt x="619" y="414"/>
                  </a:lnTo>
                  <a:lnTo>
                    <a:pt x="619" y="421"/>
                  </a:lnTo>
                  <a:lnTo>
                    <a:pt x="622" y="433"/>
                  </a:lnTo>
                  <a:lnTo>
                    <a:pt x="629" y="462"/>
                  </a:lnTo>
                  <a:lnTo>
                    <a:pt x="631" y="478"/>
                  </a:lnTo>
                  <a:lnTo>
                    <a:pt x="629" y="478"/>
                  </a:lnTo>
                  <a:lnTo>
                    <a:pt x="629" y="480"/>
                  </a:lnTo>
                  <a:lnTo>
                    <a:pt x="629" y="483"/>
                  </a:lnTo>
                  <a:lnTo>
                    <a:pt x="631" y="485"/>
                  </a:lnTo>
                  <a:lnTo>
                    <a:pt x="631" y="490"/>
                  </a:lnTo>
                  <a:lnTo>
                    <a:pt x="636" y="495"/>
                  </a:lnTo>
                  <a:lnTo>
                    <a:pt x="643" y="492"/>
                  </a:lnTo>
                  <a:lnTo>
                    <a:pt x="648" y="492"/>
                  </a:lnTo>
                  <a:lnTo>
                    <a:pt x="650" y="499"/>
                  </a:lnTo>
                  <a:lnTo>
                    <a:pt x="650" y="509"/>
                  </a:lnTo>
                  <a:lnTo>
                    <a:pt x="653" y="511"/>
                  </a:lnTo>
                  <a:lnTo>
                    <a:pt x="655" y="514"/>
                  </a:lnTo>
                  <a:lnTo>
                    <a:pt x="655" y="516"/>
                  </a:lnTo>
                  <a:lnTo>
                    <a:pt x="653" y="521"/>
                  </a:lnTo>
                  <a:lnTo>
                    <a:pt x="655" y="530"/>
                  </a:lnTo>
                  <a:lnTo>
                    <a:pt x="653" y="535"/>
                  </a:lnTo>
                  <a:lnTo>
                    <a:pt x="660" y="535"/>
                  </a:lnTo>
                  <a:lnTo>
                    <a:pt x="662" y="535"/>
                  </a:lnTo>
                  <a:lnTo>
                    <a:pt x="664" y="535"/>
                  </a:lnTo>
                  <a:lnTo>
                    <a:pt x="664" y="535"/>
                  </a:lnTo>
                  <a:lnTo>
                    <a:pt x="667" y="537"/>
                  </a:lnTo>
                  <a:lnTo>
                    <a:pt x="669" y="540"/>
                  </a:lnTo>
                  <a:lnTo>
                    <a:pt x="669" y="542"/>
                  </a:lnTo>
                  <a:lnTo>
                    <a:pt x="669" y="542"/>
                  </a:lnTo>
                  <a:lnTo>
                    <a:pt x="671" y="544"/>
                  </a:lnTo>
                  <a:lnTo>
                    <a:pt x="671" y="544"/>
                  </a:lnTo>
                  <a:lnTo>
                    <a:pt x="674" y="542"/>
                  </a:lnTo>
                  <a:lnTo>
                    <a:pt x="676" y="542"/>
                  </a:lnTo>
                  <a:lnTo>
                    <a:pt x="676" y="540"/>
                  </a:lnTo>
                  <a:lnTo>
                    <a:pt x="676" y="537"/>
                  </a:lnTo>
                  <a:lnTo>
                    <a:pt x="679" y="537"/>
                  </a:lnTo>
                  <a:lnTo>
                    <a:pt x="679" y="537"/>
                  </a:lnTo>
                  <a:lnTo>
                    <a:pt x="681" y="537"/>
                  </a:lnTo>
                  <a:lnTo>
                    <a:pt x="686" y="537"/>
                  </a:lnTo>
                  <a:lnTo>
                    <a:pt x="695" y="547"/>
                  </a:lnTo>
                  <a:lnTo>
                    <a:pt x="698" y="549"/>
                  </a:lnTo>
                  <a:lnTo>
                    <a:pt x="700" y="551"/>
                  </a:lnTo>
                  <a:lnTo>
                    <a:pt x="700" y="554"/>
                  </a:lnTo>
                  <a:lnTo>
                    <a:pt x="733" y="573"/>
                  </a:lnTo>
                  <a:lnTo>
                    <a:pt x="742" y="575"/>
                  </a:lnTo>
                  <a:lnTo>
                    <a:pt x="745" y="575"/>
                  </a:lnTo>
                  <a:lnTo>
                    <a:pt x="747" y="577"/>
                  </a:lnTo>
                  <a:lnTo>
                    <a:pt x="750" y="580"/>
                  </a:lnTo>
                  <a:lnTo>
                    <a:pt x="750" y="580"/>
                  </a:lnTo>
                  <a:lnTo>
                    <a:pt x="752" y="582"/>
                  </a:lnTo>
                  <a:lnTo>
                    <a:pt x="752" y="582"/>
                  </a:lnTo>
                  <a:lnTo>
                    <a:pt x="752" y="585"/>
                  </a:lnTo>
                  <a:lnTo>
                    <a:pt x="750" y="587"/>
                  </a:lnTo>
                  <a:lnTo>
                    <a:pt x="750" y="589"/>
                  </a:lnTo>
                  <a:lnTo>
                    <a:pt x="750" y="589"/>
                  </a:lnTo>
                  <a:lnTo>
                    <a:pt x="750" y="592"/>
                  </a:lnTo>
                  <a:lnTo>
                    <a:pt x="752" y="592"/>
                  </a:lnTo>
                  <a:lnTo>
                    <a:pt x="752" y="592"/>
                  </a:lnTo>
                  <a:lnTo>
                    <a:pt x="754" y="594"/>
                  </a:lnTo>
                  <a:lnTo>
                    <a:pt x="754" y="594"/>
                  </a:lnTo>
                  <a:lnTo>
                    <a:pt x="759" y="594"/>
                  </a:lnTo>
                  <a:lnTo>
                    <a:pt x="764" y="592"/>
                  </a:lnTo>
                  <a:lnTo>
                    <a:pt x="764" y="592"/>
                  </a:lnTo>
                  <a:lnTo>
                    <a:pt x="766" y="592"/>
                  </a:lnTo>
                  <a:lnTo>
                    <a:pt x="769" y="594"/>
                  </a:lnTo>
                  <a:lnTo>
                    <a:pt x="769" y="596"/>
                  </a:lnTo>
                  <a:lnTo>
                    <a:pt x="769" y="596"/>
                  </a:lnTo>
                  <a:lnTo>
                    <a:pt x="766" y="601"/>
                  </a:lnTo>
                  <a:lnTo>
                    <a:pt x="766" y="601"/>
                  </a:lnTo>
                  <a:lnTo>
                    <a:pt x="766" y="603"/>
                  </a:lnTo>
                  <a:lnTo>
                    <a:pt x="766" y="603"/>
                  </a:lnTo>
                  <a:lnTo>
                    <a:pt x="769" y="606"/>
                  </a:lnTo>
                  <a:lnTo>
                    <a:pt x="769" y="606"/>
                  </a:lnTo>
                  <a:lnTo>
                    <a:pt x="773" y="611"/>
                  </a:lnTo>
                  <a:lnTo>
                    <a:pt x="776" y="613"/>
                  </a:lnTo>
                  <a:lnTo>
                    <a:pt x="778" y="613"/>
                  </a:lnTo>
                  <a:lnTo>
                    <a:pt x="780" y="613"/>
                  </a:lnTo>
                  <a:lnTo>
                    <a:pt x="780" y="613"/>
                  </a:lnTo>
                  <a:lnTo>
                    <a:pt x="783" y="611"/>
                  </a:lnTo>
                  <a:lnTo>
                    <a:pt x="785" y="608"/>
                  </a:lnTo>
                  <a:lnTo>
                    <a:pt x="785" y="608"/>
                  </a:lnTo>
                  <a:lnTo>
                    <a:pt x="785" y="606"/>
                  </a:lnTo>
                  <a:lnTo>
                    <a:pt x="795" y="606"/>
                  </a:lnTo>
                  <a:lnTo>
                    <a:pt x="797" y="603"/>
                  </a:lnTo>
                  <a:lnTo>
                    <a:pt x="797" y="603"/>
                  </a:lnTo>
                  <a:lnTo>
                    <a:pt x="799" y="601"/>
                  </a:lnTo>
                  <a:lnTo>
                    <a:pt x="802" y="601"/>
                  </a:lnTo>
                  <a:lnTo>
                    <a:pt x="804" y="601"/>
                  </a:lnTo>
                  <a:lnTo>
                    <a:pt x="813" y="603"/>
                  </a:lnTo>
                  <a:lnTo>
                    <a:pt x="816" y="606"/>
                  </a:lnTo>
                  <a:lnTo>
                    <a:pt x="813" y="611"/>
                  </a:lnTo>
                  <a:lnTo>
                    <a:pt x="811" y="611"/>
                  </a:lnTo>
                  <a:lnTo>
                    <a:pt x="811" y="613"/>
                  </a:lnTo>
                  <a:lnTo>
                    <a:pt x="811" y="613"/>
                  </a:lnTo>
                  <a:lnTo>
                    <a:pt x="813" y="622"/>
                  </a:lnTo>
                  <a:lnTo>
                    <a:pt x="813" y="622"/>
                  </a:lnTo>
                  <a:lnTo>
                    <a:pt x="821" y="625"/>
                  </a:lnTo>
                  <a:lnTo>
                    <a:pt x="837" y="622"/>
                  </a:lnTo>
                  <a:lnTo>
                    <a:pt x="839" y="632"/>
                  </a:lnTo>
                  <a:lnTo>
                    <a:pt x="849" y="641"/>
                  </a:lnTo>
                  <a:lnTo>
                    <a:pt x="877" y="653"/>
                  </a:lnTo>
                  <a:lnTo>
                    <a:pt x="882" y="653"/>
                  </a:lnTo>
                  <a:lnTo>
                    <a:pt x="887" y="656"/>
                  </a:lnTo>
                  <a:lnTo>
                    <a:pt x="889" y="663"/>
                  </a:lnTo>
                  <a:lnTo>
                    <a:pt x="873" y="660"/>
                  </a:lnTo>
                  <a:lnTo>
                    <a:pt x="851" y="663"/>
                  </a:lnTo>
                  <a:lnTo>
                    <a:pt x="851" y="663"/>
                  </a:lnTo>
                  <a:lnTo>
                    <a:pt x="849" y="665"/>
                  </a:lnTo>
                  <a:lnTo>
                    <a:pt x="849" y="665"/>
                  </a:lnTo>
                  <a:lnTo>
                    <a:pt x="849" y="670"/>
                  </a:lnTo>
                  <a:lnTo>
                    <a:pt x="847" y="672"/>
                  </a:lnTo>
                  <a:lnTo>
                    <a:pt x="844" y="672"/>
                  </a:lnTo>
                  <a:lnTo>
                    <a:pt x="839" y="670"/>
                  </a:lnTo>
                  <a:lnTo>
                    <a:pt x="818" y="679"/>
                  </a:lnTo>
                  <a:lnTo>
                    <a:pt x="813" y="682"/>
                  </a:lnTo>
                  <a:lnTo>
                    <a:pt x="811" y="679"/>
                  </a:lnTo>
                  <a:lnTo>
                    <a:pt x="809" y="677"/>
                  </a:lnTo>
                  <a:lnTo>
                    <a:pt x="806" y="677"/>
                  </a:lnTo>
                  <a:lnTo>
                    <a:pt x="806" y="674"/>
                  </a:lnTo>
                  <a:lnTo>
                    <a:pt x="790" y="672"/>
                  </a:lnTo>
                  <a:lnTo>
                    <a:pt x="787" y="672"/>
                  </a:lnTo>
                  <a:lnTo>
                    <a:pt x="764" y="679"/>
                  </a:lnTo>
                  <a:lnTo>
                    <a:pt x="761" y="679"/>
                  </a:lnTo>
                  <a:lnTo>
                    <a:pt x="761" y="679"/>
                  </a:lnTo>
                  <a:lnTo>
                    <a:pt x="761" y="682"/>
                  </a:lnTo>
                  <a:lnTo>
                    <a:pt x="759" y="684"/>
                  </a:lnTo>
                  <a:lnTo>
                    <a:pt x="759" y="686"/>
                  </a:lnTo>
                  <a:lnTo>
                    <a:pt x="757" y="686"/>
                  </a:lnTo>
                  <a:lnTo>
                    <a:pt x="747" y="691"/>
                  </a:lnTo>
                  <a:lnTo>
                    <a:pt x="745" y="691"/>
                  </a:lnTo>
                  <a:lnTo>
                    <a:pt x="745" y="693"/>
                  </a:lnTo>
                  <a:lnTo>
                    <a:pt x="740" y="696"/>
                  </a:lnTo>
                  <a:lnTo>
                    <a:pt x="733" y="701"/>
                  </a:lnTo>
                  <a:lnTo>
                    <a:pt x="728" y="698"/>
                  </a:lnTo>
                  <a:lnTo>
                    <a:pt x="728" y="696"/>
                  </a:lnTo>
                  <a:lnTo>
                    <a:pt x="724" y="696"/>
                  </a:lnTo>
                  <a:lnTo>
                    <a:pt x="724" y="696"/>
                  </a:lnTo>
                  <a:lnTo>
                    <a:pt x="693" y="691"/>
                  </a:lnTo>
                  <a:lnTo>
                    <a:pt x="693" y="691"/>
                  </a:lnTo>
                  <a:lnTo>
                    <a:pt x="690" y="691"/>
                  </a:lnTo>
                  <a:lnTo>
                    <a:pt x="690" y="689"/>
                  </a:lnTo>
                  <a:lnTo>
                    <a:pt x="690" y="686"/>
                  </a:lnTo>
                  <a:lnTo>
                    <a:pt x="693" y="686"/>
                  </a:lnTo>
                  <a:lnTo>
                    <a:pt x="693" y="684"/>
                  </a:lnTo>
                  <a:lnTo>
                    <a:pt x="693" y="682"/>
                  </a:lnTo>
                  <a:lnTo>
                    <a:pt x="690" y="682"/>
                  </a:lnTo>
                  <a:lnTo>
                    <a:pt x="690" y="679"/>
                  </a:lnTo>
                  <a:lnTo>
                    <a:pt x="690" y="679"/>
                  </a:lnTo>
                  <a:lnTo>
                    <a:pt x="688" y="679"/>
                  </a:lnTo>
                  <a:lnTo>
                    <a:pt x="683" y="674"/>
                  </a:lnTo>
                  <a:lnTo>
                    <a:pt x="683" y="674"/>
                  </a:lnTo>
                  <a:lnTo>
                    <a:pt x="679" y="674"/>
                  </a:lnTo>
                  <a:lnTo>
                    <a:pt x="674" y="677"/>
                  </a:lnTo>
                  <a:lnTo>
                    <a:pt x="671" y="677"/>
                  </a:lnTo>
                  <a:lnTo>
                    <a:pt x="671" y="674"/>
                  </a:lnTo>
                  <a:lnTo>
                    <a:pt x="669" y="674"/>
                  </a:lnTo>
                  <a:lnTo>
                    <a:pt x="667" y="677"/>
                  </a:lnTo>
                  <a:lnTo>
                    <a:pt x="662" y="686"/>
                  </a:lnTo>
                  <a:lnTo>
                    <a:pt x="655" y="698"/>
                  </a:lnTo>
                  <a:lnTo>
                    <a:pt x="645" y="708"/>
                  </a:lnTo>
                  <a:lnTo>
                    <a:pt x="636" y="712"/>
                  </a:lnTo>
                  <a:lnTo>
                    <a:pt x="622" y="712"/>
                  </a:lnTo>
                  <a:lnTo>
                    <a:pt x="610" y="712"/>
                  </a:lnTo>
                  <a:lnTo>
                    <a:pt x="598" y="708"/>
                  </a:lnTo>
                  <a:lnTo>
                    <a:pt x="593" y="701"/>
                  </a:lnTo>
                  <a:lnTo>
                    <a:pt x="586" y="689"/>
                  </a:lnTo>
                  <a:lnTo>
                    <a:pt x="582" y="686"/>
                  </a:lnTo>
                  <a:lnTo>
                    <a:pt x="577" y="689"/>
                  </a:lnTo>
                  <a:lnTo>
                    <a:pt x="572" y="691"/>
                  </a:lnTo>
                  <a:lnTo>
                    <a:pt x="567" y="691"/>
                  </a:lnTo>
                  <a:lnTo>
                    <a:pt x="560" y="689"/>
                  </a:lnTo>
                  <a:lnTo>
                    <a:pt x="527" y="672"/>
                  </a:lnTo>
                  <a:lnTo>
                    <a:pt x="515" y="670"/>
                  </a:lnTo>
                  <a:lnTo>
                    <a:pt x="504" y="674"/>
                  </a:lnTo>
                  <a:lnTo>
                    <a:pt x="492" y="679"/>
                  </a:lnTo>
                  <a:lnTo>
                    <a:pt x="482" y="679"/>
                  </a:lnTo>
                  <a:lnTo>
                    <a:pt x="473" y="667"/>
                  </a:lnTo>
                  <a:lnTo>
                    <a:pt x="466" y="656"/>
                  </a:lnTo>
                  <a:lnTo>
                    <a:pt x="466" y="651"/>
                  </a:lnTo>
                  <a:lnTo>
                    <a:pt x="463" y="651"/>
                  </a:lnTo>
                  <a:lnTo>
                    <a:pt x="459" y="646"/>
                  </a:lnTo>
                  <a:lnTo>
                    <a:pt x="456" y="644"/>
                  </a:lnTo>
                  <a:lnTo>
                    <a:pt x="451" y="644"/>
                  </a:lnTo>
                  <a:lnTo>
                    <a:pt x="433" y="656"/>
                  </a:lnTo>
                  <a:lnTo>
                    <a:pt x="433" y="646"/>
                  </a:lnTo>
                  <a:lnTo>
                    <a:pt x="428" y="641"/>
                  </a:lnTo>
                  <a:lnTo>
                    <a:pt x="421" y="644"/>
                  </a:lnTo>
                  <a:lnTo>
                    <a:pt x="423" y="651"/>
                  </a:lnTo>
                  <a:lnTo>
                    <a:pt x="428" y="658"/>
                  </a:lnTo>
                  <a:lnTo>
                    <a:pt x="428" y="663"/>
                  </a:lnTo>
                  <a:lnTo>
                    <a:pt x="423" y="663"/>
                  </a:lnTo>
                  <a:lnTo>
                    <a:pt x="409" y="660"/>
                  </a:lnTo>
                  <a:lnTo>
                    <a:pt x="407" y="663"/>
                  </a:lnTo>
                  <a:lnTo>
                    <a:pt x="411" y="667"/>
                  </a:lnTo>
                  <a:lnTo>
                    <a:pt x="411" y="672"/>
                  </a:lnTo>
                  <a:lnTo>
                    <a:pt x="409" y="674"/>
                  </a:lnTo>
                  <a:lnTo>
                    <a:pt x="407" y="674"/>
                  </a:lnTo>
                  <a:lnTo>
                    <a:pt x="407" y="672"/>
                  </a:lnTo>
                  <a:lnTo>
                    <a:pt x="402" y="667"/>
                  </a:lnTo>
                  <a:lnTo>
                    <a:pt x="390" y="663"/>
                  </a:lnTo>
                  <a:lnTo>
                    <a:pt x="388" y="658"/>
                  </a:lnTo>
                  <a:lnTo>
                    <a:pt x="385" y="658"/>
                  </a:lnTo>
                  <a:lnTo>
                    <a:pt x="385" y="660"/>
                  </a:lnTo>
                  <a:lnTo>
                    <a:pt x="385" y="660"/>
                  </a:lnTo>
                  <a:lnTo>
                    <a:pt x="385" y="660"/>
                  </a:lnTo>
                  <a:lnTo>
                    <a:pt x="383" y="660"/>
                  </a:lnTo>
                  <a:lnTo>
                    <a:pt x="385" y="672"/>
                  </a:lnTo>
                  <a:lnTo>
                    <a:pt x="376" y="677"/>
                  </a:lnTo>
                  <a:lnTo>
                    <a:pt x="364" y="677"/>
                  </a:lnTo>
                  <a:lnTo>
                    <a:pt x="354" y="672"/>
                  </a:lnTo>
                  <a:lnTo>
                    <a:pt x="350" y="670"/>
                  </a:lnTo>
                  <a:lnTo>
                    <a:pt x="350" y="670"/>
                  </a:lnTo>
                  <a:lnTo>
                    <a:pt x="350" y="663"/>
                  </a:lnTo>
                  <a:lnTo>
                    <a:pt x="350" y="660"/>
                  </a:lnTo>
                  <a:lnTo>
                    <a:pt x="350" y="658"/>
                  </a:lnTo>
                  <a:lnTo>
                    <a:pt x="350" y="658"/>
                  </a:lnTo>
                  <a:lnTo>
                    <a:pt x="345" y="656"/>
                  </a:lnTo>
                  <a:lnTo>
                    <a:pt x="343" y="658"/>
                  </a:lnTo>
                  <a:lnTo>
                    <a:pt x="338" y="663"/>
                  </a:lnTo>
                  <a:lnTo>
                    <a:pt x="336" y="665"/>
                  </a:lnTo>
                  <a:lnTo>
                    <a:pt x="331" y="665"/>
                  </a:lnTo>
                  <a:lnTo>
                    <a:pt x="326" y="658"/>
                  </a:lnTo>
                  <a:lnTo>
                    <a:pt x="324" y="656"/>
                  </a:lnTo>
                  <a:lnTo>
                    <a:pt x="321" y="658"/>
                  </a:lnTo>
                  <a:lnTo>
                    <a:pt x="319" y="660"/>
                  </a:lnTo>
                  <a:lnTo>
                    <a:pt x="321" y="665"/>
                  </a:lnTo>
                  <a:lnTo>
                    <a:pt x="321" y="667"/>
                  </a:lnTo>
                  <a:lnTo>
                    <a:pt x="324" y="672"/>
                  </a:lnTo>
                  <a:lnTo>
                    <a:pt x="321" y="677"/>
                  </a:lnTo>
                  <a:lnTo>
                    <a:pt x="319" y="677"/>
                  </a:lnTo>
                  <a:lnTo>
                    <a:pt x="312" y="672"/>
                  </a:lnTo>
                  <a:lnTo>
                    <a:pt x="310" y="672"/>
                  </a:lnTo>
                  <a:lnTo>
                    <a:pt x="307" y="672"/>
                  </a:lnTo>
                  <a:lnTo>
                    <a:pt x="300" y="674"/>
                  </a:lnTo>
                  <a:lnTo>
                    <a:pt x="286" y="674"/>
                  </a:lnTo>
                  <a:lnTo>
                    <a:pt x="286" y="682"/>
                  </a:lnTo>
                  <a:lnTo>
                    <a:pt x="283" y="684"/>
                  </a:lnTo>
                  <a:lnTo>
                    <a:pt x="276" y="701"/>
                  </a:lnTo>
                  <a:lnTo>
                    <a:pt x="262" y="745"/>
                  </a:lnTo>
                  <a:lnTo>
                    <a:pt x="262" y="750"/>
                  </a:lnTo>
                  <a:lnTo>
                    <a:pt x="260" y="755"/>
                  </a:lnTo>
                  <a:lnTo>
                    <a:pt x="260" y="757"/>
                  </a:lnTo>
                  <a:lnTo>
                    <a:pt x="260" y="760"/>
                  </a:lnTo>
                  <a:lnTo>
                    <a:pt x="260" y="764"/>
                  </a:lnTo>
                  <a:lnTo>
                    <a:pt x="260" y="767"/>
                  </a:lnTo>
                  <a:lnTo>
                    <a:pt x="262" y="769"/>
                  </a:lnTo>
                  <a:lnTo>
                    <a:pt x="262" y="769"/>
                  </a:lnTo>
                  <a:lnTo>
                    <a:pt x="265" y="771"/>
                  </a:lnTo>
                  <a:lnTo>
                    <a:pt x="265" y="771"/>
                  </a:lnTo>
                  <a:lnTo>
                    <a:pt x="267" y="774"/>
                  </a:lnTo>
                  <a:lnTo>
                    <a:pt x="274" y="774"/>
                  </a:lnTo>
                  <a:lnTo>
                    <a:pt x="276" y="776"/>
                  </a:lnTo>
                  <a:lnTo>
                    <a:pt x="276" y="776"/>
                  </a:lnTo>
                  <a:lnTo>
                    <a:pt x="279" y="779"/>
                  </a:lnTo>
                  <a:lnTo>
                    <a:pt x="279" y="779"/>
                  </a:lnTo>
                  <a:lnTo>
                    <a:pt x="279" y="781"/>
                  </a:lnTo>
                  <a:lnTo>
                    <a:pt x="279" y="783"/>
                  </a:lnTo>
                  <a:lnTo>
                    <a:pt x="279" y="795"/>
                  </a:lnTo>
                  <a:lnTo>
                    <a:pt x="276" y="802"/>
                  </a:lnTo>
                  <a:lnTo>
                    <a:pt x="272" y="816"/>
                  </a:lnTo>
                  <a:lnTo>
                    <a:pt x="269" y="821"/>
                  </a:lnTo>
                  <a:lnTo>
                    <a:pt x="267" y="824"/>
                  </a:lnTo>
                  <a:lnTo>
                    <a:pt x="269" y="826"/>
                  </a:lnTo>
                  <a:lnTo>
                    <a:pt x="269" y="828"/>
                  </a:lnTo>
                  <a:lnTo>
                    <a:pt x="274" y="835"/>
                  </a:lnTo>
                  <a:lnTo>
                    <a:pt x="274" y="842"/>
                  </a:lnTo>
                  <a:lnTo>
                    <a:pt x="276" y="842"/>
                  </a:lnTo>
                  <a:lnTo>
                    <a:pt x="276" y="845"/>
                  </a:lnTo>
                  <a:lnTo>
                    <a:pt x="274" y="847"/>
                  </a:lnTo>
                  <a:lnTo>
                    <a:pt x="274" y="850"/>
                  </a:lnTo>
                  <a:lnTo>
                    <a:pt x="272" y="852"/>
                  </a:lnTo>
                  <a:lnTo>
                    <a:pt x="269" y="852"/>
                  </a:lnTo>
                  <a:lnTo>
                    <a:pt x="267" y="852"/>
                  </a:lnTo>
                  <a:lnTo>
                    <a:pt x="262" y="852"/>
                  </a:lnTo>
                  <a:lnTo>
                    <a:pt x="260" y="852"/>
                  </a:lnTo>
                  <a:lnTo>
                    <a:pt x="257" y="850"/>
                  </a:lnTo>
                  <a:lnTo>
                    <a:pt x="255" y="847"/>
                  </a:lnTo>
                  <a:lnTo>
                    <a:pt x="255" y="845"/>
                  </a:lnTo>
                  <a:lnTo>
                    <a:pt x="253" y="845"/>
                  </a:lnTo>
                  <a:lnTo>
                    <a:pt x="253" y="845"/>
                  </a:lnTo>
                  <a:lnTo>
                    <a:pt x="253" y="847"/>
                  </a:lnTo>
                  <a:lnTo>
                    <a:pt x="253" y="850"/>
                  </a:lnTo>
                  <a:lnTo>
                    <a:pt x="253" y="854"/>
                  </a:lnTo>
                  <a:lnTo>
                    <a:pt x="253" y="857"/>
                  </a:lnTo>
                  <a:lnTo>
                    <a:pt x="253" y="859"/>
                  </a:lnTo>
                  <a:lnTo>
                    <a:pt x="250" y="861"/>
                  </a:lnTo>
                  <a:lnTo>
                    <a:pt x="241" y="861"/>
                  </a:lnTo>
                  <a:lnTo>
                    <a:pt x="241" y="845"/>
                  </a:lnTo>
                  <a:lnTo>
                    <a:pt x="239" y="840"/>
                  </a:lnTo>
                  <a:lnTo>
                    <a:pt x="236" y="838"/>
                  </a:lnTo>
                  <a:lnTo>
                    <a:pt x="236" y="838"/>
                  </a:lnTo>
                  <a:lnTo>
                    <a:pt x="234" y="833"/>
                  </a:lnTo>
                  <a:lnTo>
                    <a:pt x="227" y="819"/>
                  </a:lnTo>
                  <a:lnTo>
                    <a:pt x="222" y="812"/>
                  </a:lnTo>
                  <a:lnTo>
                    <a:pt x="222" y="809"/>
                  </a:lnTo>
                  <a:lnTo>
                    <a:pt x="220" y="807"/>
                  </a:lnTo>
                  <a:lnTo>
                    <a:pt x="220" y="807"/>
                  </a:lnTo>
                  <a:lnTo>
                    <a:pt x="217" y="807"/>
                  </a:lnTo>
                  <a:lnTo>
                    <a:pt x="215" y="807"/>
                  </a:lnTo>
                  <a:lnTo>
                    <a:pt x="208" y="805"/>
                  </a:lnTo>
                  <a:lnTo>
                    <a:pt x="201" y="807"/>
                  </a:lnTo>
                  <a:lnTo>
                    <a:pt x="198" y="807"/>
                  </a:lnTo>
                  <a:lnTo>
                    <a:pt x="196" y="805"/>
                  </a:lnTo>
                  <a:lnTo>
                    <a:pt x="191" y="800"/>
                  </a:lnTo>
                  <a:lnTo>
                    <a:pt x="189" y="798"/>
                  </a:lnTo>
                  <a:lnTo>
                    <a:pt x="186" y="795"/>
                  </a:lnTo>
                  <a:lnTo>
                    <a:pt x="186" y="793"/>
                  </a:lnTo>
                  <a:lnTo>
                    <a:pt x="186" y="793"/>
                  </a:lnTo>
                  <a:lnTo>
                    <a:pt x="186" y="790"/>
                  </a:lnTo>
                  <a:lnTo>
                    <a:pt x="186" y="788"/>
                  </a:lnTo>
                  <a:lnTo>
                    <a:pt x="189" y="786"/>
                  </a:lnTo>
                  <a:lnTo>
                    <a:pt x="186" y="783"/>
                  </a:lnTo>
                  <a:lnTo>
                    <a:pt x="186" y="781"/>
                  </a:lnTo>
                  <a:lnTo>
                    <a:pt x="186" y="781"/>
                  </a:lnTo>
                  <a:lnTo>
                    <a:pt x="168" y="767"/>
                  </a:lnTo>
                  <a:lnTo>
                    <a:pt x="160" y="762"/>
                  </a:lnTo>
                  <a:lnTo>
                    <a:pt x="160" y="760"/>
                  </a:lnTo>
                  <a:lnTo>
                    <a:pt x="158" y="757"/>
                  </a:lnTo>
                  <a:lnTo>
                    <a:pt x="158" y="753"/>
                  </a:lnTo>
                  <a:lnTo>
                    <a:pt x="158" y="750"/>
                  </a:lnTo>
                  <a:lnTo>
                    <a:pt x="158" y="748"/>
                  </a:lnTo>
                  <a:lnTo>
                    <a:pt x="156" y="745"/>
                  </a:lnTo>
                  <a:lnTo>
                    <a:pt x="156" y="743"/>
                  </a:lnTo>
                  <a:lnTo>
                    <a:pt x="153" y="743"/>
                  </a:lnTo>
                  <a:lnTo>
                    <a:pt x="153" y="741"/>
                  </a:lnTo>
                  <a:lnTo>
                    <a:pt x="151" y="741"/>
                  </a:lnTo>
                  <a:lnTo>
                    <a:pt x="149" y="741"/>
                  </a:lnTo>
                  <a:lnTo>
                    <a:pt x="139" y="741"/>
                  </a:lnTo>
                  <a:lnTo>
                    <a:pt x="137" y="741"/>
                  </a:lnTo>
                  <a:lnTo>
                    <a:pt x="134" y="738"/>
                  </a:lnTo>
                  <a:lnTo>
                    <a:pt x="130" y="736"/>
                  </a:lnTo>
                  <a:lnTo>
                    <a:pt x="130" y="736"/>
                  </a:lnTo>
                  <a:lnTo>
                    <a:pt x="130" y="736"/>
                  </a:lnTo>
                  <a:lnTo>
                    <a:pt x="130" y="734"/>
                  </a:lnTo>
                  <a:lnTo>
                    <a:pt x="127" y="731"/>
                  </a:lnTo>
                  <a:lnTo>
                    <a:pt x="127" y="731"/>
                  </a:lnTo>
                  <a:lnTo>
                    <a:pt x="127" y="729"/>
                  </a:lnTo>
                  <a:lnTo>
                    <a:pt x="127" y="727"/>
                  </a:lnTo>
                  <a:lnTo>
                    <a:pt x="127" y="717"/>
                  </a:lnTo>
                  <a:lnTo>
                    <a:pt x="127" y="715"/>
                  </a:lnTo>
                  <a:lnTo>
                    <a:pt x="125" y="715"/>
                  </a:lnTo>
                  <a:lnTo>
                    <a:pt x="118" y="712"/>
                  </a:lnTo>
                  <a:lnTo>
                    <a:pt x="113" y="715"/>
                  </a:lnTo>
                  <a:lnTo>
                    <a:pt x="97" y="729"/>
                  </a:lnTo>
                  <a:lnTo>
                    <a:pt x="89" y="731"/>
                  </a:lnTo>
                  <a:lnTo>
                    <a:pt x="78" y="731"/>
                  </a:lnTo>
                  <a:lnTo>
                    <a:pt x="73" y="729"/>
                  </a:lnTo>
                  <a:lnTo>
                    <a:pt x="68" y="729"/>
                  </a:lnTo>
                  <a:lnTo>
                    <a:pt x="66" y="734"/>
                  </a:lnTo>
                  <a:lnTo>
                    <a:pt x="56" y="727"/>
                  </a:lnTo>
                  <a:lnTo>
                    <a:pt x="52" y="719"/>
                  </a:lnTo>
                  <a:lnTo>
                    <a:pt x="42" y="701"/>
                  </a:lnTo>
                  <a:lnTo>
                    <a:pt x="33" y="689"/>
                  </a:lnTo>
                  <a:lnTo>
                    <a:pt x="28" y="682"/>
                  </a:lnTo>
                  <a:lnTo>
                    <a:pt x="28" y="682"/>
                  </a:lnTo>
                  <a:lnTo>
                    <a:pt x="26" y="677"/>
                  </a:lnTo>
                  <a:lnTo>
                    <a:pt x="23" y="674"/>
                  </a:lnTo>
                  <a:lnTo>
                    <a:pt x="23" y="672"/>
                  </a:lnTo>
                  <a:lnTo>
                    <a:pt x="26" y="665"/>
                  </a:lnTo>
                  <a:lnTo>
                    <a:pt x="23" y="663"/>
                  </a:lnTo>
                  <a:lnTo>
                    <a:pt x="23" y="663"/>
                  </a:lnTo>
                  <a:lnTo>
                    <a:pt x="21" y="660"/>
                  </a:lnTo>
                  <a:lnTo>
                    <a:pt x="19" y="660"/>
                  </a:lnTo>
                  <a:lnTo>
                    <a:pt x="16" y="656"/>
                  </a:lnTo>
                  <a:lnTo>
                    <a:pt x="16" y="653"/>
                  </a:lnTo>
                  <a:lnTo>
                    <a:pt x="16" y="651"/>
                  </a:lnTo>
                  <a:lnTo>
                    <a:pt x="16" y="646"/>
                  </a:lnTo>
                  <a:lnTo>
                    <a:pt x="14" y="646"/>
                  </a:lnTo>
                  <a:lnTo>
                    <a:pt x="14" y="644"/>
                  </a:lnTo>
                  <a:lnTo>
                    <a:pt x="11" y="644"/>
                  </a:lnTo>
                  <a:lnTo>
                    <a:pt x="11" y="641"/>
                  </a:lnTo>
                  <a:lnTo>
                    <a:pt x="9" y="632"/>
                  </a:lnTo>
                  <a:lnTo>
                    <a:pt x="9" y="630"/>
                  </a:lnTo>
                  <a:lnTo>
                    <a:pt x="7" y="630"/>
                  </a:lnTo>
                  <a:lnTo>
                    <a:pt x="4" y="627"/>
                  </a:lnTo>
                  <a:lnTo>
                    <a:pt x="2" y="627"/>
                  </a:lnTo>
                  <a:lnTo>
                    <a:pt x="2" y="625"/>
                  </a:lnTo>
                  <a:lnTo>
                    <a:pt x="2" y="622"/>
                  </a:lnTo>
                  <a:lnTo>
                    <a:pt x="2" y="622"/>
                  </a:lnTo>
                  <a:lnTo>
                    <a:pt x="4" y="620"/>
                  </a:lnTo>
                  <a:lnTo>
                    <a:pt x="4" y="615"/>
                  </a:lnTo>
                  <a:lnTo>
                    <a:pt x="9" y="611"/>
                  </a:lnTo>
                  <a:lnTo>
                    <a:pt x="9" y="603"/>
                  </a:lnTo>
                  <a:lnTo>
                    <a:pt x="11" y="599"/>
                  </a:lnTo>
                  <a:lnTo>
                    <a:pt x="11" y="594"/>
                  </a:lnTo>
                  <a:lnTo>
                    <a:pt x="14" y="592"/>
                  </a:lnTo>
                  <a:lnTo>
                    <a:pt x="14" y="592"/>
                  </a:lnTo>
                  <a:lnTo>
                    <a:pt x="16" y="592"/>
                  </a:lnTo>
                  <a:lnTo>
                    <a:pt x="21" y="592"/>
                  </a:lnTo>
                  <a:lnTo>
                    <a:pt x="35" y="592"/>
                  </a:lnTo>
                  <a:lnTo>
                    <a:pt x="37" y="594"/>
                  </a:lnTo>
                  <a:lnTo>
                    <a:pt x="37" y="594"/>
                  </a:lnTo>
                  <a:lnTo>
                    <a:pt x="40" y="594"/>
                  </a:lnTo>
                  <a:lnTo>
                    <a:pt x="42" y="596"/>
                  </a:lnTo>
                  <a:lnTo>
                    <a:pt x="42" y="599"/>
                  </a:lnTo>
                  <a:lnTo>
                    <a:pt x="49" y="608"/>
                  </a:lnTo>
                  <a:lnTo>
                    <a:pt x="52" y="611"/>
                  </a:lnTo>
                  <a:lnTo>
                    <a:pt x="54" y="613"/>
                  </a:lnTo>
                  <a:lnTo>
                    <a:pt x="59" y="613"/>
                  </a:lnTo>
                  <a:lnTo>
                    <a:pt x="61" y="613"/>
                  </a:lnTo>
                  <a:lnTo>
                    <a:pt x="63" y="613"/>
                  </a:lnTo>
                  <a:lnTo>
                    <a:pt x="63" y="611"/>
                  </a:lnTo>
                  <a:lnTo>
                    <a:pt x="63" y="611"/>
                  </a:lnTo>
                  <a:lnTo>
                    <a:pt x="63" y="606"/>
                  </a:lnTo>
                  <a:lnTo>
                    <a:pt x="63" y="603"/>
                  </a:lnTo>
                  <a:lnTo>
                    <a:pt x="63" y="601"/>
                  </a:lnTo>
                  <a:lnTo>
                    <a:pt x="63" y="601"/>
                  </a:lnTo>
                  <a:lnTo>
                    <a:pt x="66" y="599"/>
                  </a:lnTo>
                  <a:lnTo>
                    <a:pt x="68" y="596"/>
                  </a:lnTo>
                  <a:lnTo>
                    <a:pt x="75" y="592"/>
                  </a:lnTo>
                  <a:lnTo>
                    <a:pt x="75" y="589"/>
                  </a:lnTo>
                  <a:lnTo>
                    <a:pt x="75" y="589"/>
                  </a:lnTo>
                  <a:lnTo>
                    <a:pt x="75" y="587"/>
                  </a:lnTo>
                  <a:lnTo>
                    <a:pt x="75" y="587"/>
                  </a:lnTo>
                  <a:lnTo>
                    <a:pt x="73" y="585"/>
                  </a:lnTo>
                  <a:lnTo>
                    <a:pt x="71" y="585"/>
                  </a:lnTo>
                  <a:lnTo>
                    <a:pt x="68" y="582"/>
                  </a:lnTo>
                  <a:lnTo>
                    <a:pt x="68" y="582"/>
                  </a:lnTo>
                  <a:lnTo>
                    <a:pt x="78" y="575"/>
                  </a:lnTo>
                  <a:lnTo>
                    <a:pt x="97" y="566"/>
                  </a:lnTo>
                  <a:lnTo>
                    <a:pt x="89" y="559"/>
                  </a:lnTo>
                  <a:lnTo>
                    <a:pt x="89" y="556"/>
                  </a:lnTo>
                  <a:lnTo>
                    <a:pt x="80" y="537"/>
                  </a:lnTo>
                  <a:lnTo>
                    <a:pt x="75" y="533"/>
                  </a:lnTo>
                  <a:lnTo>
                    <a:pt x="75" y="530"/>
                  </a:lnTo>
                  <a:lnTo>
                    <a:pt x="73" y="530"/>
                  </a:lnTo>
                  <a:lnTo>
                    <a:pt x="66" y="528"/>
                  </a:lnTo>
                  <a:lnTo>
                    <a:pt x="61" y="523"/>
                  </a:lnTo>
                  <a:lnTo>
                    <a:pt x="59" y="521"/>
                  </a:lnTo>
                  <a:lnTo>
                    <a:pt x="56" y="521"/>
                  </a:lnTo>
                  <a:lnTo>
                    <a:pt x="56" y="516"/>
                  </a:lnTo>
                  <a:lnTo>
                    <a:pt x="54" y="514"/>
                  </a:lnTo>
                  <a:lnTo>
                    <a:pt x="52" y="509"/>
                  </a:lnTo>
                  <a:lnTo>
                    <a:pt x="52" y="506"/>
                  </a:lnTo>
                  <a:lnTo>
                    <a:pt x="52" y="504"/>
                  </a:lnTo>
                  <a:lnTo>
                    <a:pt x="52" y="499"/>
                  </a:lnTo>
                  <a:lnTo>
                    <a:pt x="47" y="497"/>
                  </a:lnTo>
                  <a:lnTo>
                    <a:pt x="47" y="488"/>
                  </a:lnTo>
                  <a:lnTo>
                    <a:pt x="47" y="485"/>
                  </a:lnTo>
                  <a:lnTo>
                    <a:pt x="47" y="485"/>
                  </a:lnTo>
                  <a:lnTo>
                    <a:pt x="37" y="476"/>
                  </a:lnTo>
                  <a:lnTo>
                    <a:pt x="35" y="473"/>
                  </a:lnTo>
                  <a:lnTo>
                    <a:pt x="35" y="471"/>
                  </a:lnTo>
                  <a:lnTo>
                    <a:pt x="37" y="471"/>
                  </a:lnTo>
                  <a:lnTo>
                    <a:pt x="37" y="471"/>
                  </a:lnTo>
                  <a:lnTo>
                    <a:pt x="40" y="471"/>
                  </a:lnTo>
                  <a:lnTo>
                    <a:pt x="40" y="469"/>
                  </a:lnTo>
                  <a:lnTo>
                    <a:pt x="40" y="466"/>
                  </a:lnTo>
                  <a:lnTo>
                    <a:pt x="40" y="464"/>
                  </a:lnTo>
                  <a:lnTo>
                    <a:pt x="37" y="462"/>
                  </a:lnTo>
                  <a:lnTo>
                    <a:pt x="37" y="459"/>
                  </a:lnTo>
                  <a:lnTo>
                    <a:pt x="37" y="457"/>
                  </a:lnTo>
                  <a:lnTo>
                    <a:pt x="37" y="457"/>
                  </a:lnTo>
                  <a:lnTo>
                    <a:pt x="35" y="454"/>
                  </a:lnTo>
                  <a:lnTo>
                    <a:pt x="33" y="457"/>
                  </a:lnTo>
                  <a:lnTo>
                    <a:pt x="30" y="457"/>
                  </a:lnTo>
                  <a:lnTo>
                    <a:pt x="30" y="454"/>
                  </a:lnTo>
                  <a:lnTo>
                    <a:pt x="28" y="454"/>
                  </a:lnTo>
                  <a:lnTo>
                    <a:pt x="28" y="452"/>
                  </a:lnTo>
                  <a:lnTo>
                    <a:pt x="28" y="447"/>
                  </a:lnTo>
                  <a:lnTo>
                    <a:pt x="28" y="445"/>
                  </a:lnTo>
                  <a:lnTo>
                    <a:pt x="28" y="440"/>
                  </a:lnTo>
                  <a:lnTo>
                    <a:pt x="28" y="440"/>
                  </a:lnTo>
                  <a:lnTo>
                    <a:pt x="26" y="438"/>
                  </a:lnTo>
                  <a:lnTo>
                    <a:pt x="23" y="438"/>
                  </a:lnTo>
                  <a:lnTo>
                    <a:pt x="19" y="436"/>
                  </a:lnTo>
                  <a:lnTo>
                    <a:pt x="14" y="433"/>
                  </a:lnTo>
                  <a:lnTo>
                    <a:pt x="11" y="428"/>
                  </a:lnTo>
                  <a:lnTo>
                    <a:pt x="4" y="417"/>
                  </a:lnTo>
                  <a:lnTo>
                    <a:pt x="0" y="412"/>
                  </a:lnTo>
                  <a:lnTo>
                    <a:pt x="0" y="407"/>
                  </a:lnTo>
                  <a:lnTo>
                    <a:pt x="0" y="407"/>
                  </a:lnTo>
                  <a:lnTo>
                    <a:pt x="0" y="405"/>
                  </a:lnTo>
                  <a:lnTo>
                    <a:pt x="2" y="402"/>
                  </a:lnTo>
                  <a:lnTo>
                    <a:pt x="7" y="398"/>
                  </a:lnTo>
                  <a:lnTo>
                    <a:pt x="7" y="395"/>
                  </a:lnTo>
                  <a:lnTo>
                    <a:pt x="7" y="395"/>
                  </a:lnTo>
                  <a:lnTo>
                    <a:pt x="9" y="393"/>
                  </a:lnTo>
                  <a:lnTo>
                    <a:pt x="9" y="393"/>
                  </a:lnTo>
                  <a:lnTo>
                    <a:pt x="9" y="388"/>
                  </a:lnTo>
                  <a:lnTo>
                    <a:pt x="7" y="376"/>
                  </a:lnTo>
                  <a:lnTo>
                    <a:pt x="2" y="369"/>
                  </a:lnTo>
                  <a:lnTo>
                    <a:pt x="2" y="362"/>
                  </a:lnTo>
                  <a:lnTo>
                    <a:pt x="2" y="360"/>
                  </a:lnTo>
                  <a:lnTo>
                    <a:pt x="2" y="357"/>
                  </a:lnTo>
                  <a:lnTo>
                    <a:pt x="2" y="355"/>
                  </a:lnTo>
                  <a:lnTo>
                    <a:pt x="35" y="312"/>
                  </a:lnTo>
                  <a:lnTo>
                    <a:pt x="35" y="310"/>
                  </a:lnTo>
                  <a:lnTo>
                    <a:pt x="37" y="308"/>
                  </a:lnTo>
                  <a:lnTo>
                    <a:pt x="37" y="303"/>
                  </a:lnTo>
                  <a:lnTo>
                    <a:pt x="37" y="298"/>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32"/>
            <p:cNvSpPr>
              <a:spLocks/>
            </p:cNvSpPr>
            <p:nvPr/>
          </p:nvSpPr>
          <p:spPr bwMode="auto">
            <a:xfrm>
              <a:off x="2952946" y="803067"/>
              <a:ext cx="19904" cy="24094"/>
            </a:xfrm>
            <a:custGeom>
              <a:avLst/>
              <a:gdLst>
                <a:gd name="T0" fmla="*/ 3 w 19"/>
                <a:gd name="T1" fmla="*/ 9 h 23"/>
                <a:gd name="T2" fmla="*/ 3 w 19"/>
                <a:gd name="T3" fmla="*/ 9 h 23"/>
                <a:gd name="T4" fmla="*/ 0 w 19"/>
                <a:gd name="T5" fmla="*/ 7 h 23"/>
                <a:gd name="T6" fmla="*/ 0 w 19"/>
                <a:gd name="T7" fmla="*/ 4 h 23"/>
                <a:gd name="T8" fmla="*/ 19 w 19"/>
                <a:gd name="T9" fmla="*/ 0 h 23"/>
                <a:gd name="T10" fmla="*/ 19 w 19"/>
                <a:gd name="T11" fmla="*/ 9 h 23"/>
                <a:gd name="T12" fmla="*/ 17 w 19"/>
                <a:gd name="T13" fmla="*/ 16 h 23"/>
                <a:gd name="T14" fmla="*/ 17 w 19"/>
                <a:gd name="T15" fmla="*/ 21 h 23"/>
                <a:gd name="T16" fmla="*/ 17 w 19"/>
                <a:gd name="T17" fmla="*/ 23 h 23"/>
                <a:gd name="T18" fmla="*/ 15 w 19"/>
                <a:gd name="T19" fmla="*/ 23 h 23"/>
                <a:gd name="T20" fmla="*/ 12 w 19"/>
                <a:gd name="T21" fmla="*/ 23 h 23"/>
                <a:gd name="T22" fmla="*/ 12 w 19"/>
                <a:gd name="T23" fmla="*/ 23 h 23"/>
                <a:gd name="T24" fmla="*/ 12 w 19"/>
                <a:gd name="T25" fmla="*/ 23 h 23"/>
                <a:gd name="T26" fmla="*/ 10 w 19"/>
                <a:gd name="T27" fmla="*/ 21 h 23"/>
                <a:gd name="T28" fmla="*/ 8 w 19"/>
                <a:gd name="T29" fmla="*/ 19 h 23"/>
                <a:gd name="T30" fmla="*/ 5 w 19"/>
                <a:gd name="T31" fmla="*/ 16 h 23"/>
                <a:gd name="T32" fmla="*/ 5 w 19"/>
                <a:gd name="T33" fmla="*/ 14 h 23"/>
                <a:gd name="T34" fmla="*/ 3 w 19"/>
                <a:gd name="T35" fmla="*/ 12 h 23"/>
                <a:gd name="T36" fmla="*/ 3 w 19"/>
                <a:gd name="T3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3" y="9"/>
                  </a:moveTo>
                  <a:lnTo>
                    <a:pt x="3" y="9"/>
                  </a:lnTo>
                  <a:lnTo>
                    <a:pt x="0" y="7"/>
                  </a:lnTo>
                  <a:lnTo>
                    <a:pt x="0" y="4"/>
                  </a:lnTo>
                  <a:lnTo>
                    <a:pt x="19" y="0"/>
                  </a:lnTo>
                  <a:lnTo>
                    <a:pt x="19" y="9"/>
                  </a:lnTo>
                  <a:lnTo>
                    <a:pt x="17" y="16"/>
                  </a:lnTo>
                  <a:lnTo>
                    <a:pt x="17" y="21"/>
                  </a:lnTo>
                  <a:lnTo>
                    <a:pt x="17" y="23"/>
                  </a:lnTo>
                  <a:lnTo>
                    <a:pt x="15" y="23"/>
                  </a:lnTo>
                  <a:lnTo>
                    <a:pt x="12" y="23"/>
                  </a:lnTo>
                  <a:lnTo>
                    <a:pt x="12" y="23"/>
                  </a:lnTo>
                  <a:lnTo>
                    <a:pt x="12" y="23"/>
                  </a:lnTo>
                  <a:lnTo>
                    <a:pt x="10" y="21"/>
                  </a:lnTo>
                  <a:lnTo>
                    <a:pt x="8" y="19"/>
                  </a:lnTo>
                  <a:lnTo>
                    <a:pt x="5" y="16"/>
                  </a:lnTo>
                  <a:lnTo>
                    <a:pt x="5" y="14"/>
                  </a:lnTo>
                  <a:lnTo>
                    <a:pt x="3" y="12"/>
                  </a:lnTo>
                  <a:lnTo>
                    <a:pt x="3" y="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33"/>
            <p:cNvSpPr>
              <a:spLocks/>
            </p:cNvSpPr>
            <p:nvPr/>
          </p:nvSpPr>
          <p:spPr bwMode="auto">
            <a:xfrm>
              <a:off x="2952946" y="803067"/>
              <a:ext cx="19904" cy="24094"/>
            </a:xfrm>
            <a:custGeom>
              <a:avLst/>
              <a:gdLst>
                <a:gd name="T0" fmla="*/ 3 w 19"/>
                <a:gd name="T1" fmla="*/ 9 h 23"/>
                <a:gd name="T2" fmla="*/ 3 w 19"/>
                <a:gd name="T3" fmla="*/ 9 h 23"/>
                <a:gd name="T4" fmla="*/ 0 w 19"/>
                <a:gd name="T5" fmla="*/ 7 h 23"/>
                <a:gd name="T6" fmla="*/ 0 w 19"/>
                <a:gd name="T7" fmla="*/ 4 h 23"/>
                <a:gd name="T8" fmla="*/ 19 w 19"/>
                <a:gd name="T9" fmla="*/ 0 h 23"/>
                <a:gd name="T10" fmla="*/ 19 w 19"/>
                <a:gd name="T11" fmla="*/ 9 h 23"/>
                <a:gd name="T12" fmla="*/ 17 w 19"/>
                <a:gd name="T13" fmla="*/ 16 h 23"/>
                <a:gd name="T14" fmla="*/ 17 w 19"/>
                <a:gd name="T15" fmla="*/ 21 h 23"/>
                <a:gd name="T16" fmla="*/ 17 w 19"/>
                <a:gd name="T17" fmla="*/ 23 h 23"/>
                <a:gd name="T18" fmla="*/ 15 w 19"/>
                <a:gd name="T19" fmla="*/ 23 h 23"/>
                <a:gd name="T20" fmla="*/ 12 w 19"/>
                <a:gd name="T21" fmla="*/ 23 h 23"/>
                <a:gd name="T22" fmla="*/ 12 w 19"/>
                <a:gd name="T23" fmla="*/ 23 h 23"/>
                <a:gd name="T24" fmla="*/ 12 w 19"/>
                <a:gd name="T25" fmla="*/ 23 h 23"/>
                <a:gd name="T26" fmla="*/ 10 w 19"/>
                <a:gd name="T27" fmla="*/ 21 h 23"/>
                <a:gd name="T28" fmla="*/ 8 w 19"/>
                <a:gd name="T29" fmla="*/ 19 h 23"/>
                <a:gd name="T30" fmla="*/ 5 w 19"/>
                <a:gd name="T31" fmla="*/ 16 h 23"/>
                <a:gd name="T32" fmla="*/ 5 w 19"/>
                <a:gd name="T33" fmla="*/ 14 h 23"/>
                <a:gd name="T34" fmla="*/ 3 w 19"/>
                <a:gd name="T35" fmla="*/ 12 h 23"/>
                <a:gd name="T36" fmla="*/ 3 w 19"/>
                <a:gd name="T3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3" y="9"/>
                  </a:moveTo>
                  <a:lnTo>
                    <a:pt x="3" y="9"/>
                  </a:lnTo>
                  <a:lnTo>
                    <a:pt x="0" y="7"/>
                  </a:lnTo>
                  <a:lnTo>
                    <a:pt x="0" y="4"/>
                  </a:lnTo>
                  <a:lnTo>
                    <a:pt x="19" y="0"/>
                  </a:lnTo>
                  <a:lnTo>
                    <a:pt x="19" y="9"/>
                  </a:lnTo>
                  <a:lnTo>
                    <a:pt x="17" y="16"/>
                  </a:lnTo>
                  <a:lnTo>
                    <a:pt x="17" y="21"/>
                  </a:lnTo>
                  <a:lnTo>
                    <a:pt x="17" y="23"/>
                  </a:lnTo>
                  <a:lnTo>
                    <a:pt x="15" y="23"/>
                  </a:lnTo>
                  <a:lnTo>
                    <a:pt x="12" y="23"/>
                  </a:lnTo>
                  <a:lnTo>
                    <a:pt x="12" y="23"/>
                  </a:lnTo>
                  <a:lnTo>
                    <a:pt x="12" y="23"/>
                  </a:lnTo>
                  <a:lnTo>
                    <a:pt x="10" y="21"/>
                  </a:lnTo>
                  <a:lnTo>
                    <a:pt x="8" y="19"/>
                  </a:lnTo>
                  <a:lnTo>
                    <a:pt x="5" y="16"/>
                  </a:lnTo>
                  <a:lnTo>
                    <a:pt x="5" y="14"/>
                  </a:lnTo>
                  <a:lnTo>
                    <a:pt x="3" y="12"/>
                  </a:lnTo>
                  <a:lnTo>
                    <a:pt x="3" y="9"/>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35" name="Freeform 34"/>
            <p:cNvSpPr>
              <a:spLocks/>
            </p:cNvSpPr>
            <p:nvPr/>
          </p:nvSpPr>
          <p:spPr bwMode="auto">
            <a:xfrm>
              <a:off x="2941423" y="807258"/>
              <a:ext cx="38759" cy="35617"/>
            </a:xfrm>
            <a:custGeom>
              <a:avLst/>
              <a:gdLst>
                <a:gd name="T0" fmla="*/ 33 w 37"/>
                <a:gd name="T1" fmla="*/ 27 h 34"/>
                <a:gd name="T2" fmla="*/ 33 w 37"/>
                <a:gd name="T3" fmla="*/ 27 h 34"/>
                <a:gd name="T4" fmla="*/ 30 w 37"/>
                <a:gd name="T5" fmla="*/ 29 h 34"/>
                <a:gd name="T6" fmla="*/ 30 w 37"/>
                <a:gd name="T7" fmla="*/ 31 h 34"/>
                <a:gd name="T8" fmla="*/ 21 w 37"/>
                <a:gd name="T9" fmla="*/ 34 h 34"/>
                <a:gd name="T10" fmla="*/ 9 w 37"/>
                <a:gd name="T11" fmla="*/ 22 h 34"/>
                <a:gd name="T12" fmla="*/ 9 w 37"/>
                <a:gd name="T13" fmla="*/ 22 h 34"/>
                <a:gd name="T14" fmla="*/ 7 w 37"/>
                <a:gd name="T15" fmla="*/ 17 h 34"/>
                <a:gd name="T16" fmla="*/ 9 w 37"/>
                <a:gd name="T17" fmla="*/ 12 h 34"/>
                <a:gd name="T18" fmla="*/ 9 w 37"/>
                <a:gd name="T19" fmla="*/ 10 h 34"/>
                <a:gd name="T20" fmla="*/ 4 w 37"/>
                <a:gd name="T21" fmla="*/ 10 h 34"/>
                <a:gd name="T22" fmla="*/ 2 w 37"/>
                <a:gd name="T23" fmla="*/ 8 h 34"/>
                <a:gd name="T24" fmla="*/ 0 w 37"/>
                <a:gd name="T25" fmla="*/ 5 h 34"/>
                <a:gd name="T26" fmla="*/ 0 w 37"/>
                <a:gd name="T27" fmla="*/ 3 h 34"/>
                <a:gd name="T28" fmla="*/ 4 w 37"/>
                <a:gd name="T29" fmla="*/ 3 h 34"/>
                <a:gd name="T30" fmla="*/ 11 w 37"/>
                <a:gd name="T31" fmla="*/ 0 h 34"/>
                <a:gd name="T32" fmla="*/ 11 w 37"/>
                <a:gd name="T33" fmla="*/ 3 h 34"/>
                <a:gd name="T34" fmla="*/ 14 w 37"/>
                <a:gd name="T35" fmla="*/ 5 h 34"/>
                <a:gd name="T36" fmla="*/ 14 w 37"/>
                <a:gd name="T37" fmla="*/ 8 h 34"/>
                <a:gd name="T38" fmla="*/ 16 w 37"/>
                <a:gd name="T39" fmla="*/ 10 h 34"/>
                <a:gd name="T40" fmla="*/ 16 w 37"/>
                <a:gd name="T41" fmla="*/ 12 h 34"/>
                <a:gd name="T42" fmla="*/ 19 w 37"/>
                <a:gd name="T43" fmla="*/ 15 h 34"/>
                <a:gd name="T44" fmla="*/ 21 w 37"/>
                <a:gd name="T45" fmla="*/ 17 h 34"/>
                <a:gd name="T46" fmla="*/ 23 w 37"/>
                <a:gd name="T47" fmla="*/ 19 h 34"/>
                <a:gd name="T48" fmla="*/ 23 w 37"/>
                <a:gd name="T49" fmla="*/ 19 h 34"/>
                <a:gd name="T50" fmla="*/ 23 w 37"/>
                <a:gd name="T51" fmla="*/ 19 h 34"/>
                <a:gd name="T52" fmla="*/ 26 w 37"/>
                <a:gd name="T53" fmla="*/ 19 h 34"/>
                <a:gd name="T54" fmla="*/ 28 w 37"/>
                <a:gd name="T55" fmla="*/ 19 h 34"/>
                <a:gd name="T56" fmla="*/ 28 w 37"/>
                <a:gd name="T57" fmla="*/ 17 h 34"/>
                <a:gd name="T58" fmla="*/ 28 w 37"/>
                <a:gd name="T59" fmla="*/ 12 h 34"/>
                <a:gd name="T60" fmla="*/ 37 w 37"/>
                <a:gd name="T61" fmla="*/ 12 h 34"/>
                <a:gd name="T62" fmla="*/ 37 w 37"/>
                <a:gd name="T63" fmla="*/ 15 h 34"/>
                <a:gd name="T64" fmla="*/ 37 w 37"/>
                <a:gd name="T65" fmla="*/ 15 h 34"/>
                <a:gd name="T66" fmla="*/ 37 w 37"/>
                <a:gd name="T67" fmla="*/ 17 h 34"/>
                <a:gd name="T68" fmla="*/ 35 w 37"/>
                <a:gd name="T69" fmla="*/ 22 h 34"/>
                <a:gd name="T70" fmla="*/ 35 w 37"/>
                <a:gd name="T71" fmla="*/ 24 h 34"/>
                <a:gd name="T72" fmla="*/ 33 w 37"/>
                <a:gd name="T73" fmla="*/ 24 h 34"/>
                <a:gd name="T74" fmla="*/ 33 w 37"/>
                <a:gd name="T75" fmla="*/ 27 h 34"/>
                <a:gd name="T76" fmla="*/ 33 w 37"/>
                <a:gd name="T77" fmla="*/ 27 h 34"/>
                <a:gd name="T78" fmla="*/ 33 w 37"/>
                <a:gd name="T7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4">
                  <a:moveTo>
                    <a:pt x="33" y="27"/>
                  </a:moveTo>
                  <a:lnTo>
                    <a:pt x="33" y="27"/>
                  </a:lnTo>
                  <a:lnTo>
                    <a:pt x="30" y="29"/>
                  </a:lnTo>
                  <a:lnTo>
                    <a:pt x="30" y="31"/>
                  </a:lnTo>
                  <a:lnTo>
                    <a:pt x="21" y="34"/>
                  </a:lnTo>
                  <a:lnTo>
                    <a:pt x="9" y="22"/>
                  </a:lnTo>
                  <a:lnTo>
                    <a:pt x="9" y="22"/>
                  </a:lnTo>
                  <a:lnTo>
                    <a:pt x="7" y="17"/>
                  </a:lnTo>
                  <a:lnTo>
                    <a:pt x="9" y="12"/>
                  </a:lnTo>
                  <a:lnTo>
                    <a:pt x="9" y="10"/>
                  </a:lnTo>
                  <a:lnTo>
                    <a:pt x="4" y="10"/>
                  </a:lnTo>
                  <a:lnTo>
                    <a:pt x="2" y="8"/>
                  </a:lnTo>
                  <a:lnTo>
                    <a:pt x="0" y="5"/>
                  </a:lnTo>
                  <a:lnTo>
                    <a:pt x="0" y="3"/>
                  </a:lnTo>
                  <a:lnTo>
                    <a:pt x="4" y="3"/>
                  </a:lnTo>
                  <a:lnTo>
                    <a:pt x="11" y="0"/>
                  </a:lnTo>
                  <a:lnTo>
                    <a:pt x="11" y="3"/>
                  </a:lnTo>
                  <a:lnTo>
                    <a:pt x="14" y="5"/>
                  </a:lnTo>
                  <a:lnTo>
                    <a:pt x="14" y="8"/>
                  </a:lnTo>
                  <a:lnTo>
                    <a:pt x="16" y="10"/>
                  </a:lnTo>
                  <a:lnTo>
                    <a:pt x="16" y="12"/>
                  </a:lnTo>
                  <a:lnTo>
                    <a:pt x="19" y="15"/>
                  </a:lnTo>
                  <a:lnTo>
                    <a:pt x="21" y="17"/>
                  </a:lnTo>
                  <a:lnTo>
                    <a:pt x="23" y="19"/>
                  </a:lnTo>
                  <a:lnTo>
                    <a:pt x="23" y="19"/>
                  </a:lnTo>
                  <a:lnTo>
                    <a:pt x="23" y="19"/>
                  </a:lnTo>
                  <a:lnTo>
                    <a:pt x="26" y="19"/>
                  </a:lnTo>
                  <a:lnTo>
                    <a:pt x="28" y="19"/>
                  </a:lnTo>
                  <a:lnTo>
                    <a:pt x="28" y="17"/>
                  </a:lnTo>
                  <a:lnTo>
                    <a:pt x="28" y="12"/>
                  </a:lnTo>
                  <a:lnTo>
                    <a:pt x="37" y="12"/>
                  </a:lnTo>
                  <a:lnTo>
                    <a:pt x="37" y="15"/>
                  </a:lnTo>
                  <a:lnTo>
                    <a:pt x="37" y="15"/>
                  </a:lnTo>
                  <a:lnTo>
                    <a:pt x="37" y="17"/>
                  </a:lnTo>
                  <a:lnTo>
                    <a:pt x="35" y="22"/>
                  </a:lnTo>
                  <a:lnTo>
                    <a:pt x="35" y="24"/>
                  </a:lnTo>
                  <a:lnTo>
                    <a:pt x="33" y="24"/>
                  </a:lnTo>
                  <a:lnTo>
                    <a:pt x="33" y="27"/>
                  </a:lnTo>
                  <a:lnTo>
                    <a:pt x="33" y="27"/>
                  </a:lnTo>
                  <a:lnTo>
                    <a:pt x="33" y="27"/>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35"/>
            <p:cNvSpPr>
              <a:spLocks/>
            </p:cNvSpPr>
            <p:nvPr/>
          </p:nvSpPr>
          <p:spPr bwMode="auto">
            <a:xfrm>
              <a:off x="2941423" y="807258"/>
              <a:ext cx="38759" cy="35617"/>
            </a:xfrm>
            <a:custGeom>
              <a:avLst/>
              <a:gdLst>
                <a:gd name="T0" fmla="*/ 33 w 37"/>
                <a:gd name="T1" fmla="*/ 27 h 34"/>
                <a:gd name="T2" fmla="*/ 33 w 37"/>
                <a:gd name="T3" fmla="*/ 27 h 34"/>
                <a:gd name="T4" fmla="*/ 30 w 37"/>
                <a:gd name="T5" fmla="*/ 29 h 34"/>
                <a:gd name="T6" fmla="*/ 30 w 37"/>
                <a:gd name="T7" fmla="*/ 31 h 34"/>
                <a:gd name="T8" fmla="*/ 21 w 37"/>
                <a:gd name="T9" fmla="*/ 34 h 34"/>
                <a:gd name="T10" fmla="*/ 9 w 37"/>
                <a:gd name="T11" fmla="*/ 22 h 34"/>
                <a:gd name="T12" fmla="*/ 9 w 37"/>
                <a:gd name="T13" fmla="*/ 22 h 34"/>
                <a:gd name="T14" fmla="*/ 7 w 37"/>
                <a:gd name="T15" fmla="*/ 17 h 34"/>
                <a:gd name="T16" fmla="*/ 9 w 37"/>
                <a:gd name="T17" fmla="*/ 12 h 34"/>
                <a:gd name="T18" fmla="*/ 9 w 37"/>
                <a:gd name="T19" fmla="*/ 10 h 34"/>
                <a:gd name="T20" fmla="*/ 4 w 37"/>
                <a:gd name="T21" fmla="*/ 10 h 34"/>
                <a:gd name="T22" fmla="*/ 2 w 37"/>
                <a:gd name="T23" fmla="*/ 8 h 34"/>
                <a:gd name="T24" fmla="*/ 0 w 37"/>
                <a:gd name="T25" fmla="*/ 5 h 34"/>
                <a:gd name="T26" fmla="*/ 0 w 37"/>
                <a:gd name="T27" fmla="*/ 3 h 34"/>
                <a:gd name="T28" fmla="*/ 4 w 37"/>
                <a:gd name="T29" fmla="*/ 3 h 34"/>
                <a:gd name="T30" fmla="*/ 11 w 37"/>
                <a:gd name="T31" fmla="*/ 0 h 34"/>
                <a:gd name="T32" fmla="*/ 11 w 37"/>
                <a:gd name="T33" fmla="*/ 3 h 34"/>
                <a:gd name="T34" fmla="*/ 14 w 37"/>
                <a:gd name="T35" fmla="*/ 5 h 34"/>
                <a:gd name="T36" fmla="*/ 14 w 37"/>
                <a:gd name="T37" fmla="*/ 8 h 34"/>
                <a:gd name="T38" fmla="*/ 16 w 37"/>
                <a:gd name="T39" fmla="*/ 10 h 34"/>
                <a:gd name="T40" fmla="*/ 16 w 37"/>
                <a:gd name="T41" fmla="*/ 12 h 34"/>
                <a:gd name="T42" fmla="*/ 19 w 37"/>
                <a:gd name="T43" fmla="*/ 15 h 34"/>
                <a:gd name="T44" fmla="*/ 21 w 37"/>
                <a:gd name="T45" fmla="*/ 17 h 34"/>
                <a:gd name="T46" fmla="*/ 23 w 37"/>
                <a:gd name="T47" fmla="*/ 19 h 34"/>
                <a:gd name="T48" fmla="*/ 23 w 37"/>
                <a:gd name="T49" fmla="*/ 19 h 34"/>
                <a:gd name="T50" fmla="*/ 23 w 37"/>
                <a:gd name="T51" fmla="*/ 19 h 34"/>
                <a:gd name="T52" fmla="*/ 26 w 37"/>
                <a:gd name="T53" fmla="*/ 19 h 34"/>
                <a:gd name="T54" fmla="*/ 28 w 37"/>
                <a:gd name="T55" fmla="*/ 19 h 34"/>
                <a:gd name="T56" fmla="*/ 28 w 37"/>
                <a:gd name="T57" fmla="*/ 17 h 34"/>
                <a:gd name="T58" fmla="*/ 28 w 37"/>
                <a:gd name="T59" fmla="*/ 12 h 34"/>
                <a:gd name="T60" fmla="*/ 37 w 37"/>
                <a:gd name="T61" fmla="*/ 12 h 34"/>
                <a:gd name="T62" fmla="*/ 37 w 37"/>
                <a:gd name="T63" fmla="*/ 15 h 34"/>
                <a:gd name="T64" fmla="*/ 37 w 37"/>
                <a:gd name="T65" fmla="*/ 15 h 34"/>
                <a:gd name="T66" fmla="*/ 37 w 37"/>
                <a:gd name="T67" fmla="*/ 17 h 34"/>
                <a:gd name="T68" fmla="*/ 35 w 37"/>
                <a:gd name="T69" fmla="*/ 22 h 34"/>
                <a:gd name="T70" fmla="*/ 35 w 37"/>
                <a:gd name="T71" fmla="*/ 24 h 34"/>
                <a:gd name="T72" fmla="*/ 33 w 37"/>
                <a:gd name="T73" fmla="*/ 24 h 34"/>
                <a:gd name="T74" fmla="*/ 33 w 37"/>
                <a:gd name="T75" fmla="*/ 27 h 34"/>
                <a:gd name="T76" fmla="*/ 33 w 37"/>
                <a:gd name="T77" fmla="*/ 27 h 34"/>
                <a:gd name="T78" fmla="*/ 33 w 37"/>
                <a:gd name="T7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4">
                  <a:moveTo>
                    <a:pt x="33" y="27"/>
                  </a:moveTo>
                  <a:lnTo>
                    <a:pt x="33" y="27"/>
                  </a:lnTo>
                  <a:lnTo>
                    <a:pt x="30" y="29"/>
                  </a:lnTo>
                  <a:lnTo>
                    <a:pt x="30" y="31"/>
                  </a:lnTo>
                  <a:lnTo>
                    <a:pt x="21" y="34"/>
                  </a:lnTo>
                  <a:lnTo>
                    <a:pt x="9" y="22"/>
                  </a:lnTo>
                  <a:lnTo>
                    <a:pt x="9" y="22"/>
                  </a:lnTo>
                  <a:lnTo>
                    <a:pt x="7" y="17"/>
                  </a:lnTo>
                  <a:lnTo>
                    <a:pt x="9" y="12"/>
                  </a:lnTo>
                  <a:lnTo>
                    <a:pt x="9" y="10"/>
                  </a:lnTo>
                  <a:lnTo>
                    <a:pt x="4" y="10"/>
                  </a:lnTo>
                  <a:lnTo>
                    <a:pt x="2" y="8"/>
                  </a:lnTo>
                  <a:lnTo>
                    <a:pt x="0" y="5"/>
                  </a:lnTo>
                  <a:lnTo>
                    <a:pt x="0" y="3"/>
                  </a:lnTo>
                  <a:lnTo>
                    <a:pt x="4" y="3"/>
                  </a:lnTo>
                  <a:lnTo>
                    <a:pt x="11" y="0"/>
                  </a:lnTo>
                  <a:lnTo>
                    <a:pt x="11" y="3"/>
                  </a:lnTo>
                  <a:lnTo>
                    <a:pt x="14" y="5"/>
                  </a:lnTo>
                  <a:lnTo>
                    <a:pt x="14" y="8"/>
                  </a:lnTo>
                  <a:lnTo>
                    <a:pt x="16" y="10"/>
                  </a:lnTo>
                  <a:lnTo>
                    <a:pt x="16" y="12"/>
                  </a:lnTo>
                  <a:lnTo>
                    <a:pt x="19" y="15"/>
                  </a:lnTo>
                  <a:lnTo>
                    <a:pt x="21" y="17"/>
                  </a:lnTo>
                  <a:lnTo>
                    <a:pt x="23" y="19"/>
                  </a:lnTo>
                  <a:lnTo>
                    <a:pt x="23" y="19"/>
                  </a:lnTo>
                  <a:lnTo>
                    <a:pt x="23" y="19"/>
                  </a:lnTo>
                  <a:lnTo>
                    <a:pt x="26" y="19"/>
                  </a:lnTo>
                  <a:lnTo>
                    <a:pt x="28" y="19"/>
                  </a:lnTo>
                  <a:lnTo>
                    <a:pt x="28" y="17"/>
                  </a:lnTo>
                  <a:lnTo>
                    <a:pt x="28" y="12"/>
                  </a:lnTo>
                  <a:lnTo>
                    <a:pt x="37" y="12"/>
                  </a:lnTo>
                  <a:lnTo>
                    <a:pt x="37" y="15"/>
                  </a:lnTo>
                  <a:lnTo>
                    <a:pt x="37" y="15"/>
                  </a:lnTo>
                  <a:lnTo>
                    <a:pt x="37" y="17"/>
                  </a:lnTo>
                  <a:lnTo>
                    <a:pt x="35" y="22"/>
                  </a:lnTo>
                  <a:lnTo>
                    <a:pt x="35" y="24"/>
                  </a:lnTo>
                  <a:lnTo>
                    <a:pt x="33" y="24"/>
                  </a:lnTo>
                  <a:lnTo>
                    <a:pt x="33" y="27"/>
                  </a:lnTo>
                  <a:lnTo>
                    <a:pt x="33" y="27"/>
                  </a:lnTo>
                  <a:lnTo>
                    <a:pt x="33" y="27"/>
                  </a:lnTo>
                </a:path>
              </a:pathLst>
            </a:custGeom>
            <a:grpFill/>
            <a:ln w="3175" cap="rnd">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6"/>
            <p:cNvSpPr>
              <a:spLocks/>
            </p:cNvSpPr>
            <p:nvPr/>
          </p:nvSpPr>
          <p:spPr bwMode="auto">
            <a:xfrm>
              <a:off x="2511925" y="362047"/>
              <a:ext cx="520634" cy="421117"/>
            </a:xfrm>
            <a:custGeom>
              <a:avLst/>
              <a:gdLst>
                <a:gd name="T0" fmla="*/ 121 w 497"/>
                <a:gd name="T1" fmla="*/ 11 h 402"/>
                <a:gd name="T2" fmla="*/ 280 w 497"/>
                <a:gd name="T3" fmla="*/ 4 h 402"/>
                <a:gd name="T4" fmla="*/ 332 w 497"/>
                <a:gd name="T5" fmla="*/ 4 h 402"/>
                <a:gd name="T6" fmla="*/ 377 w 497"/>
                <a:gd name="T7" fmla="*/ 16 h 402"/>
                <a:gd name="T8" fmla="*/ 353 w 497"/>
                <a:gd name="T9" fmla="*/ 45 h 402"/>
                <a:gd name="T10" fmla="*/ 315 w 497"/>
                <a:gd name="T11" fmla="*/ 90 h 402"/>
                <a:gd name="T12" fmla="*/ 298 w 497"/>
                <a:gd name="T13" fmla="*/ 125 h 402"/>
                <a:gd name="T14" fmla="*/ 313 w 497"/>
                <a:gd name="T15" fmla="*/ 151 h 402"/>
                <a:gd name="T16" fmla="*/ 334 w 497"/>
                <a:gd name="T17" fmla="*/ 146 h 402"/>
                <a:gd name="T18" fmla="*/ 381 w 497"/>
                <a:gd name="T19" fmla="*/ 153 h 402"/>
                <a:gd name="T20" fmla="*/ 350 w 497"/>
                <a:gd name="T21" fmla="*/ 224 h 402"/>
                <a:gd name="T22" fmla="*/ 350 w 497"/>
                <a:gd name="T23" fmla="*/ 241 h 402"/>
                <a:gd name="T24" fmla="*/ 369 w 497"/>
                <a:gd name="T25" fmla="*/ 248 h 402"/>
                <a:gd name="T26" fmla="*/ 386 w 497"/>
                <a:gd name="T27" fmla="*/ 305 h 402"/>
                <a:gd name="T28" fmla="*/ 455 w 497"/>
                <a:gd name="T29" fmla="*/ 331 h 402"/>
                <a:gd name="T30" fmla="*/ 495 w 497"/>
                <a:gd name="T31" fmla="*/ 378 h 402"/>
                <a:gd name="T32" fmla="*/ 450 w 497"/>
                <a:gd name="T33" fmla="*/ 388 h 402"/>
                <a:gd name="T34" fmla="*/ 462 w 497"/>
                <a:gd name="T35" fmla="*/ 376 h 402"/>
                <a:gd name="T36" fmla="*/ 417 w 497"/>
                <a:gd name="T37" fmla="*/ 328 h 402"/>
                <a:gd name="T38" fmla="*/ 384 w 497"/>
                <a:gd name="T39" fmla="*/ 345 h 402"/>
                <a:gd name="T40" fmla="*/ 367 w 497"/>
                <a:gd name="T41" fmla="*/ 362 h 402"/>
                <a:gd name="T42" fmla="*/ 353 w 497"/>
                <a:gd name="T43" fmla="*/ 371 h 402"/>
                <a:gd name="T44" fmla="*/ 332 w 497"/>
                <a:gd name="T45" fmla="*/ 355 h 402"/>
                <a:gd name="T46" fmla="*/ 277 w 497"/>
                <a:gd name="T47" fmla="*/ 350 h 402"/>
                <a:gd name="T48" fmla="*/ 261 w 497"/>
                <a:gd name="T49" fmla="*/ 355 h 402"/>
                <a:gd name="T50" fmla="*/ 253 w 497"/>
                <a:gd name="T51" fmla="*/ 371 h 402"/>
                <a:gd name="T52" fmla="*/ 272 w 497"/>
                <a:gd name="T53" fmla="*/ 385 h 402"/>
                <a:gd name="T54" fmla="*/ 246 w 497"/>
                <a:gd name="T55" fmla="*/ 376 h 402"/>
                <a:gd name="T56" fmla="*/ 237 w 497"/>
                <a:gd name="T57" fmla="*/ 364 h 402"/>
                <a:gd name="T58" fmla="*/ 225 w 497"/>
                <a:gd name="T59" fmla="*/ 345 h 402"/>
                <a:gd name="T60" fmla="*/ 211 w 497"/>
                <a:gd name="T61" fmla="*/ 333 h 402"/>
                <a:gd name="T62" fmla="*/ 192 w 497"/>
                <a:gd name="T63" fmla="*/ 338 h 402"/>
                <a:gd name="T64" fmla="*/ 185 w 497"/>
                <a:gd name="T65" fmla="*/ 331 h 402"/>
                <a:gd name="T66" fmla="*/ 175 w 497"/>
                <a:gd name="T67" fmla="*/ 340 h 402"/>
                <a:gd name="T68" fmla="*/ 168 w 497"/>
                <a:gd name="T69" fmla="*/ 340 h 402"/>
                <a:gd name="T70" fmla="*/ 164 w 497"/>
                <a:gd name="T71" fmla="*/ 333 h 402"/>
                <a:gd name="T72" fmla="*/ 156 w 497"/>
                <a:gd name="T73" fmla="*/ 340 h 402"/>
                <a:gd name="T74" fmla="*/ 135 w 497"/>
                <a:gd name="T75" fmla="*/ 359 h 402"/>
                <a:gd name="T76" fmla="*/ 116 w 497"/>
                <a:gd name="T77" fmla="*/ 347 h 402"/>
                <a:gd name="T78" fmla="*/ 97 w 497"/>
                <a:gd name="T79" fmla="*/ 350 h 402"/>
                <a:gd name="T80" fmla="*/ 81 w 497"/>
                <a:gd name="T81" fmla="*/ 319 h 402"/>
                <a:gd name="T82" fmla="*/ 62 w 497"/>
                <a:gd name="T83" fmla="*/ 307 h 402"/>
                <a:gd name="T84" fmla="*/ 50 w 497"/>
                <a:gd name="T85" fmla="*/ 288 h 402"/>
                <a:gd name="T86" fmla="*/ 45 w 497"/>
                <a:gd name="T87" fmla="*/ 253 h 402"/>
                <a:gd name="T88" fmla="*/ 57 w 497"/>
                <a:gd name="T89" fmla="*/ 243 h 402"/>
                <a:gd name="T90" fmla="*/ 59 w 497"/>
                <a:gd name="T91" fmla="*/ 229 h 402"/>
                <a:gd name="T92" fmla="*/ 45 w 497"/>
                <a:gd name="T93" fmla="*/ 210 h 402"/>
                <a:gd name="T94" fmla="*/ 38 w 497"/>
                <a:gd name="T95" fmla="*/ 198 h 402"/>
                <a:gd name="T96" fmla="*/ 29 w 497"/>
                <a:gd name="T97" fmla="*/ 194 h 402"/>
                <a:gd name="T98" fmla="*/ 10 w 497"/>
                <a:gd name="T99" fmla="*/ 187 h 402"/>
                <a:gd name="T100" fmla="*/ 3 w 497"/>
                <a:gd name="T101" fmla="*/ 172 h 402"/>
                <a:gd name="T102" fmla="*/ 33 w 497"/>
                <a:gd name="T103" fmla="*/ 134 h 402"/>
                <a:gd name="T104" fmla="*/ 50 w 497"/>
                <a:gd name="T105" fmla="*/ 90 h 402"/>
                <a:gd name="T106" fmla="*/ 86 w 497"/>
                <a:gd name="T107" fmla="*/ 82 h 402"/>
                <a:gd name="T108" fmla="*/ 78 w 497"/>
                <a:gd name="T109" fmla="*/ 73 h 402"/>
                <a:gd name="T110" fmla="*/ 78 w 497"/>
                <a:gd name="T111" fmla="*/ 59 h 402"/>
                <a:gd name="T112" fmla="*/ 104 w 497"/>
                <a:gd name="T113" fmla="*/ 4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402">
                  <a:moveTo>
                    <a:pt x="104" y="30"/>
                  </a:moveTo>
                  <a:lnTo>
                    <a:pt x="104" y="30"/>
                  </a:lnTo>
                  <a:lnTo>
                    <a:pt x="100" y="21"/>
                  </a:lnTo>
                  <a:lnTo>
                    <a:pt x="95" y="2"/>
                  </a:lnTo>
                  <a:lnTo>
                    <a:pt x="102" y="4"/>
                  </a:lnTo>
                  <a:lnTo>
                    <a:pt x="121" y="11"/>
                  </a:lnTo>
                  <a:lnTo>
                    <a:pt x="187" y="7"/>
                  </a:lnTo>
                  <a:lnTo>
                    <a:pt x="213" y="7"/>
                  </a:lnTo>
                  <a:lnTo>
                    <a:pt x="232" y="16"/>
                  </a:lnTo>
                  <a:lnTo>
                    <a:pt x="239" y="16"/>
                  </a:lnTo>
                  <a:lnTo>
                    <a:pt x="251" y="16"/>
                  </a:lnTo>
                  <a:lnTo>
                    <a:pt x="280" y="4"/>
                  </a:lnTo>
                  <a:lnTo>
                    <a:pt x="291" y="4"/>
                  </a:lnTo>
                  <a:lnTo>
                    <a:pt x="308" y="0"/>
                  </a:lnTo>
                  <a:lnTo>
                    <a:pt x="310" y="2"/>
                  </a:lnTo>
                  <a:lnTo>
                    <a:pt x="315" y="4"/>
                  </a:lnTo>
                  <a:lnTo>
                    <a:pt x="317" y="7"/>
                  </a:lnTo>
                  <a:lnTo>
                    <a:pt x="332" y="4"/>
                  </a:lnTo>
                  <a:lnTo>
                    <a:pt x="367" y="9"/>
                  </a:lnTo>
                  <a:lnTo>
                    <a:pt x="372" y="9"/>
                  </a:lnTo>
                  <a:lnTo>
                    <a:pt x="377" y="9"/>
                  </a:lnTo>
                  <a:lnTo>
                    <a:pt x="377" y="11"/>
                  </a:lnTo>
                  <a:lnTo>
                    <a:pt x="377" y="14"/>
                  </a:lnTo>
                  <a:lnTo>
                    <a:pt x="377" y="16"/>
                  </a:lnTo>
                  <a:lnTo>
                    <a:pt x="374" y="19"/>
                  </a:lnTo>
                  <a:lnTo>
                    <a:pt x="377" y="30"/>
                  </a:lnTo>
                  <a:lnTo>
                    <a:pt x="374" y="37"/>
                  </a:lnTo>
                  <a:lnTo>
                    <a:pt x="369" y="42"/>
                  </a:lnTo>
                  <a:lnTo>
                    <a:pt x="362" y="42"/>
                  </a:lnTo>
                  <a:lnTo>
                    <a:pt x="353" y="45"/>
                  </a:lnTo>
                  <a:lnTo>
                    <a:pt x="346" y="54"/>
                  </a:lnTo>
                  <a:lnTo>
                    <a:pt x="341" y="64"/>
                  </a:lnTo>
                  <a:lnTo>
                    <a:pt x="336" y="71"/>
                  </a:lnTo>
                  <a:lnTo>
                    <a:pt x="324" y="80"/>
                  </a:lnTo>
                  <a:lnTo>
                    <a:pt x="317" y="87"/>
                  </a:lnTo>
                  <a:lnTo>
                    <a:pt x="315" y="90"/>
                  </a:lnTo>
                  <a:lnTo>
                    <a:pt x="310" y="92"/>
                  </a:lnTo>
                  <a:lnTo>
                    <a:pt x="308" y="94"/>
                  </a:lnTo>
                  <a:lnTo>
                    <a:pt x="306" y="104"/>
                  </a:lnTo>
                  <a:lnTo>
                    <a:pt x="303" y="116"/>
                  </a:lnTo>
                  <a:lnTo>
                    <a:pt x="296" y="120"/>
                  </a:lnTo>
                  <a:lnTo>
                    <a:pt x="298" y="125"/>
                  </a:lnTo>
                  <a:lnTo>
                    <a:pt x="301" y="130"/>
                  </a:lnTo>
                  <a:lnTo>
                    <a:pt x="306" y="139"/>
                  </a:lnTo>
                  <a:lnTo>
                    <a:pt x="306" y="139"/>
                  </a:lnTo>
                  <a:lnTo>
                    <a:pt x="306" y="139"/>
                  </a:lnTo>
                  <a:lnTo>
                    <a:pt x="310" y="144"/>
                  </a:lnTo>
                  <a:lnTo>
                    <a:pt x="313" y="151"/>
                  </a:lnTo>
                  <a:lnTo>
                    <a:pt x="315" y="153"/>
                  </a:lnTo>
                  <a:lnTo>
                    <a:pt x="322" y="151"/>
                  </a:lnTo>
                  <a:lnTo>
                    <a:pt x="317" y="144"/>
                  </a:lnTo>
                  <a:lnTo>
                    <a:pt x="322" y="144"/>
                  </a:lnTo>
                  <a:lnTo>
                    <a:pt x="332" y="144"/>
                  </a:lnTo>
                  <a:lnTo>
                    <a:pt x="334" y="146"/>
                  </a:lnTo>
                  <a:lnTo>
                    <a:pt x="343" y="146"/>
                  </a:lnTo>
                  <a:lnTo>
                    <a:pt x="350" y="149"/>
                  </a:lnTo>
                  <a:lnTo>
                    <a:pt x="360" y="156"/>
                  </a:lnTo>
                  <a:lnTo>
                    <a:pt x="367" y="156"/>
                  </a:lnTo>
                  <a:lnTo>
                    <a:pt x="377" y="153"/>
                  </a:lnTo>
                  <a:lnTo>
                    <a:pt x="381" y="153"/>
                  </a:lnTo>
                  <a:lnTo>
                    <a:pt x="386" y="161"/>
                  </a:lnTo>
                  <a:lnTo>
                    <a:pt x="381" y="177"/>
                  </a:lnTo>
                  <a:lnTo>
                    <a:pt x="353" y="208"/>
                  </a:lnTo>
                  <a:lnTo>
                    <a:pt x="348" y="220"/>
                  </a:lnTo>
                  <a:lnTo>
                    <a:pt x="350" y="220"/>
                  </a:lnTo>
                  <a:lnTo>
                    <a:pt x="350" y="224"/>
                  </a:lnTo>
                  <a:lnTo>
                    <a:pt x="350" y="227"/>
                  </a:lnTo>
                  <a:lnTo>
                    <a:pt x="350" y="229"/>
                  </a:lnTo>
                  <a:lnTo>
                    <a:pt x="348" y="231"/>
                  </a:lnTo>
                  <a:lnTo>
                    <a:pt x="343" y="236"/>
                  </a:lnTo>
                  <a:lnTo>
                    <a:pt x="348" y="239"/>
                  </a:lnTo>
                  <a:lnTo>
                    <a:pt x="350" y="241"/>
                  </a:lnTo>
                  <a:lnTo>
                    <a:pt x="350" y="241"/>
                  </a:lnTo>
                  <a:lnTo>
                    <a:pt x="350" y="241"/>
                  </a:lnTo>
                  <a:lnTo>
                    <a:pt x="350" y="241"/>
                  </a:lnTo>
                  <a:lnTo>
                    <a:pt x="350" y="241"/>
                  </a:lnTo>
                  <a:lnTo>
                    <a:pt x="360" y="250"/>
                  </a:lnTo>
                  <a:lnTo>
                    <a:pt x="369" y="248"/>
                  </a:lnTo>
                  <a:lnTo>
                    <a:pt x="379" y="241"/>
                  </a:lnTo>
                  <a:lnTo>
                    <a:pt x="388" y="239"/>
                  </a:lnTo>
                  <a:lnTo>
                    <a:pt x="393" y="246"/>
                  </a:lnTo>
                  <a:lnTo>
                    <a:pt x="393" y="262"/>
                  </a:lnTo>
                  <a:lnTo>
                    <a:pt x="386" y="291"/>
                  </a:lnTo>
                  <a:lnTo>
                    <a:pt x="386" y="305"/>
                  </a:lnTo>
                  <a:lnTo>
                    <a:pt x="393" y="312"/>
                  </a:lnTo>
                  <a:lnTo>
                    <a:pt x="403" y="317"/>
                  </a:lnTo>
                  <a:lnTo>
                    <a:pt x="412" y="317"/>
                  </a:lnTo>
                  <a:lnTo>
                    <a:pt x="417" y="317"/>
                  </a:lnTo>
                  <a:lnTo>
                    <a:pt x="433" y="326"/>
                  </a:lnTo>
                  <a:lnTo>
                    <a:pt x="455" y="331"/>
                  </a:lnTo>
                  <a:lnTo>
                    <a:pt x="485" y="366"/>
                  </a:lnTo>
                  <a:lnTo>
                    <a:pt x="488" y="369"/>
                  </a:lnTo>
                  <a:lnTo>
                    <a:pt x="492" y="371"/>
                  </a:lnTo>
                  <a:lnTo>
                    <a:pt x="497" y="371"/>
                  </a:lnTo>
                  <a:lnTo>
                    <a:pt x="497" y="371"/>
                  </a:lnTo>
                  <a:lnTo>
                    <a:pt x="495" y="378"/>
                  </a:lnTo>
                  <a:lnTo>
                    <a:pt x="488" y="395"/>
                  </a:lnTo>
                  <a:lnTo>
                    <a:pt x="474" y="397"/>
                  </a:lnTo>
                  <a:lnTo>
                    <a:pt x="462" y="395"/>
                  </a:lnTo>
                  <a:lnTo>
                    <a:pt x="447" y="397"/>
                  </a:lnTo>
                  <a:lnTo>
                    <a:pt x="447" y="395"/>
                  </a:lnTo>
                  <a:lnTo>
                    <a:pt x="450" y="388"/>
                  </a:lnTo>
                  <a:lnTo>
                    <a:pt x="459" y="388"/>
                  </a:lnTo>
                  <a:lnTo>
                    <a:pt x="466" y="385"/>
                  </a:lnTo>
                  <a:lnTo>
                    <a:pt x="474" y="383"/>
                  </a:lnTo>
                  <a:lnTo>
                    <a:pt x="469" y="383"/>
                  </a:lnTo>
                  <a:lnTo>
                    <a:pt x="466" y="381"/>
                  </a:lnTo>
                  <a:lnTo>
                    <a:pt x="462" y="376"/>
                  </a:lnTo>
                  <a:lnTo>
                    <a:pt x="450" y="373"/>
                  </a:lnTo>
                  <a:lnTo>
                    <a:pt x="455" y="369"/>
                  </a:lnTo>
                  <a:lnTo>
                    <a:pt x="452" y="362"/>
                  </a:lnTo>
                  <a:lnTo>
                    <a:pt x="447" y="355"/>
                  </a:lnTo>
                  <a:lnTo>
                    <a:pt x="443" y="350"/>
                  </a:lnTo>
                  <a:lnTo>
                    <a:pt x="417" y="328"/>
                  </a:lnTo>
                  <a:lnTo>
                    <a:pt x="410" y="326"/>
                  </a:lnTo>
                  <a:lnTo>
                    <a:pt x="393" y="321"/>
                  </a:lnTo>
                  <a:lnTo>
                    <a:pt x="386" y="321"/>
                  </a:lnTo>
                  <a:lnTo>
                    <a:pt x="381" y="326"/>
                  </a:lnTo>
                  <a:lnTo>
                    <a:pt x="381" y="336"/>
                  </a:lnTo>
                  <a:lnTo>
                    <a:pt x="384" y="345"/>
                  </a:lnTo>
                  <a:lnTo>
                    <a:pt x="391" y="345"/>
                  </a:lnTo>
                  <a:lnTo>
                    <a:pt x="381" y="352"/>
                  </a:lnTo>
                  <a:lnTo>
                    <a:pt x="379" y="355"/>
                  </a:lnTo>
                  <a:lnTo>
                    <a:pt x="379" y="357"/>
                  </a:lnTo>
                  <a:lnTo>
                    <a:pt x="372" y="359"/>
                  </a:lnTo>
                  <a:lnTo>
                    <a:pt x="367" y="362"/>
                  </a:lnTo>
                  <a:lnTo>
                    <a:pt x="365" y="369"/>
                  </a:lnTo>
                  <a:lnTo>
                    <a:pt x="358" y="373"/>
                  </a:lnTo>
                  <a:lnTo>
                    <a:pt x="350" y="378"/>
                  </a:lnTo>
                  <a:lnTo>
                    <a:pt x="343" y="376"/>
                  </a:lnTo>
                  <a:lnTo>
                    <a:pt x="346" y="373"/>
                  </a:lnTo>
                  <a:lnTo>
                    <a:pt x="353" y="371"/>
                  </a:lnTo>
                  <a:lnTo>
                    <a:pt x="355" y="366"/>
                  </a:lnTo>
                  <a:lnTo>
                    <a:pt x="358" y="364"/>
                  </a:lnTo>
                  <a:lnTo>
                    <a:pt x="353" y="357"/>
                  </a:lnTo>
                  <a:lnTo>
                    <a:pt x="341" y="357"/>
                  </a:lnTo>
                  <a:lnTo>
                    <a:pt x="336" y="350"/>
                  </a:lnTo>
                  <a:lnTo>
                    <a:pt x="332" y="355"/>
                  </a:lnTo>
                  <a:lnTo>
                    <a:pt x="303" y="352"/>
                  </a:lnTo>
                  <a:lnTo>
                    <a:pt x="298" y="350"/>
                  </a:lnTo>
                  <a:lnTo>
                    <a:pt x="291" y="345"/>
                  </a:lnTo>
                  <a:lnTo>
                    <a:pt x="289" y="343"/>
                  </a:lnTo>
                  <a:lnTo>
                    <a:pt x="287" y="345"/>
                  </a:lnTo>
                  <a:lnTo>
                    <a:pt x="277" y="350"/>
                  </a:lnTo>
                  <a:lnTo>
                    <a:pt x="275" y="357"/>
                  </a:lnTo>
                  <a:lnTo>
                    <a:pt x="272" y="359"/>
                  </a:lnTo>
                  <a:lnTo>
                    <a:pt x="270" y="357"/>
                  </a:lnTo>
                  <a:lnTo>
                    <a:pt x="265" y="352"/>
                  </a:lnTo>
                  <a:lnTo>
                    <a:pt x="263" y="352"/>
                  </a:lnTo>
                  <a:lnTo>
                    <a:pt x="261" y="355"/>
                  </a:lnTo>
                  <a:lnTo>
                    <a:pt x="261" y="357"/>
                  </a:lnTo>
                  <a:lnTo>
                    <a:pt x="261" y="362"/>
                  </a:lnTo>
                  <a:lnTo>
                    <a:pt x="265" y="362"/>
                  </a:lnTo>
                  <a:lnTo>
                    <a:pt x="265" y="366"/>
                  </a:lnTo>
                  <a:lnTo>
                    <a:pt x="258" y="366"/>
                  </a:lnTo>
                  <a:lnTo>
                    <a:pt x="253" y="371"/>
                  </a:lnTo>
                  <a:lnTo>
                    <a:pt x="251" y="378"/>
                  </a:lnTo>
                  <a:lnTo>
                    <a:pt x="253" y="385"/>
                  </a:lnTo>
                  <a:lnTo>
                    <a:pt x="261" y="388"/>
                  </a:lnTo>
                  <a:lnTo>
                    <a:pt x="265" y="385"/>
                  </a:lnTo>
                  <a:lnTo>
                    <a:pt x="275" y="378"/>
                  </a:lnTo>
                  <a:lnTo>
                    <a:pt x="272" y="385"/>
                  </a:lnTo>
                  <a:lnTo>
                    <a:pt x="265" y="395"/>
                  </a:lnTo>
                  <a:lnTo>
                    <a:pt x="263" y="402"/>
                  </a:lnTo>
                  <a:lnTo>
                    <a:pt x="263" y="402"/>
                  </a:lnTo>
                  <a:lnTo>
                    <a:pt x="258" y="397"/>
                  </a:lnTo>
                  <a:lnTo>
                    <a:pt x="256" y="395"/>
                  </a:lnTo>
                  <a:lnTo>
                    <a:pt x="246" y="376"/>
                  </a:lnTo>
                  <a:lnTo>
                    <a:pt x="244" y="376"/>
                  </a:lnTo>
                  <a:lnTo>
                    <a:pt x="242" y="371"/>
                  </a:lnTo>
                  <a:lnTo>
                    <a:pt x="239" y="369"/>
                  </a:lnTo>
                  <a:lnTo>
                    <a:pt x="237" y="369"/>
                  </a:lnTo>
                  <a:lnTo>
                    <a:pt x="237" y="364"/>
                  </a:lnTo>
                  <a:lnTo>
                    <a:pt x="237" y="364"/>
                  </a:lnTo>
                  <a:lnTo>
                    <a:pt x="237" y="364"/>
                  </a:lnTo>
                  <a:lnTo>
                    <a:pt x="235" y="362"/>
                  </a:lnTo>
                  <a:lnTo>
                    <a:pt x="227" y="352"/>
                  </a:lnTo>
                  <a:lnTo>
                    <a:pt x="227" y="352"/>
                  </a:lnTo>
                  <a:lnTo>
                    <a:pt x="225" y="350"/>
                  </a:lnTo>
                  <a:lnTo>
                    <a:pt x="225" y="345"/>
                  </a:lnTo>
                  <a:lnTo>
                    <a:pt x="223" y="340"/>
                  </a:lnTo>
                  <a:lnTo>
                    <a:pt x="223" y="336"/>
                  </a:lnTo>
                  <a:lnTo>
                    <a:pt x="223" y="336"/>
                  </a:lnTo>
                  <a:lnTo>
                    <a:pt x="220" y="331"/>
                  </a:lnTo>
                  <a:lnTo>
                    <a:pt x="216" y="328"/>
                  </a:lnTo>
                  <a:lnTo>
                    <a:pt x="211" y="333"/>
                  </a:lnTo>
                  <a:lnTo>
                    <a:pt x="211" y="338"/>
                  </a:lnTo>
                  <a:lnTo>
                    <a:pt x="211" y="338"/>
                  </a:lnTo>
                  <a:lnTo>
                    <a:pt x="209" y="340"/>
                  </a:lnTo>
                  <a:lnTo>
                    <a:pt x="206" y="340"/>
                  </a:lnTo>
                  <a:lnTo>
                    <a:pt x="192" y="340"/>
                  </a:lnTo>
                  <a:lnTo>
                    <a:pt x="192" y="338"/>
                  </a:lnTo>
                  <a:lnTo>
                    <a:pt x="190" y="338"/>
                  </a:lnTo>
                  <a:lnTo>
                    <a:pt x="190" y="336"/>
                  </a:lnTo>
                  <a:lnTo>
                    <a:pt x="190" y="333"/>
                  </a:lnTo>
                  <a:lnTo>
                    <a:pt x="190" y="333"/>
                  </a:lnTo>
                  <a:lnTo>
                    <a:pt x="187" y="333"/>
                  </a:lnTo>
                  <a:lnTo>
                    <a:pt x="185" y="331"/>
                  </a:lnTo>
                  <a:lnTo>
                    <a:pt x="185" y="331"/>
                  </a:lnTo>
                  <a:lnTo>
                    <a:pt x="183" y="331"/>
                  </a:lnTo>
                  <a:lnTo>
                    <a:pt x="180" y="333"/>
                  </a:lnTo>
                  <a:lnTo>
                    <a:pt x="178" y="336"/>
                  </a:lnTo>
                  <a:lnTo>
                    <a:pt x="178" y="338"/>
                  </a:lnTo>
                  <a:lnTo>
                    <a:pt x="175" y="340"/>
                  </a:lnTo>
                  <a:lnTo>
                    <a:pt x="175" y="343"/>
                  </a:lnTo>
                  <a:lnTo>
                    <a:pt x="175" y="343"/>
                  </a:lnTo>
                  <a:lnTo>
                    <a:pt x="173" y="343"/>
                  </a:lnTo>
                  <a:lnTo>
                    <a:pt x="171" y="343"/>
                  </a:lnTo>
                  <a:lnTo>
                    <a:pt x="171" y="340"/>
                  </a:lnTo>
                  <a:lnTo>
                    <a:pt x="168" y="340"/>
                  </a:lnTo>
                  <a:lnTo>
                    <a:pt x="168" y="338"/>
                  </a:lnTo>
                  <a:lnTo>
                    <a:pt x="168" y="336"/>
                  </a:lnTo>
                  <a:lnTo>
                    <a:pt x="168" y="336"/>
                  </a:lnTo>
                  <a:lnTo>
                    <a:pt x="168" y="333"/>
                  </a:lnTo>
                  <a:lnTo>
                    <a:pt x="166" y="333"/>
                  </a:lnTo>
                  <a:lnTo>
                    <a:pt x="164" y="333"/>
                  </a:lnTo>
                  <a:lnTo>
                    <a:pt x="161" y="331"/>
                  </a:lnTo>
                  <a:lnTo>
                    <a:pt x="159" y="331"/>
                  </a:lnTo>
                  <a:lnTo>
                    <a:pt x="159" y="333"/>
                  </a:lnTo>
                  <a:lnTo>
                    <a:pt x="159" y="336"/>
                  </a:lnTo>
                  <a:lnTo>
                    <a:pt x="156" y="338"/>
                  </a:lnTo>
                  <a:lnTo>
                    <a:pt x="156" y="340"/>
                  </a:lnTo>
                  <a:lnTo>
                    <a:pt x="154" y="340"/>
                  </a:lnTo>
                  <a:lnTo>
                    <a:pt x="149" y="343"/>
                  </a:lnTo>
                  <a:lnTo>
                    <a:pt x="147" y="345"/>
                  </a:lnTo>
                  <a:lnTo>
                    <a:pt x="145" y="347"/>
                  </a:lnTo>
                  <a:lnTo>
                    <a:pt x="138" y="357"/>
                  </a:lnTo>
                  <a:lnTo>
                    <a:pt x="135" y="359"/>
                  </a:lnTo>
                  <a:lnTo>
                    <a:pt x="130" y="359"/>
                  </a:lnTo>
                  <a:lnTo>
                    <a:pt x="128" y="355"/>
                  </a:lnTo>
                  <a:lnTo>
                    <a:pt x="126" y="352"/>
                  </a:lnTo>
                  <a:lnTo>
                    <a:pt x="121" y="350"/>
                  </a:lnTo>
                  <a:lnTo>
                    <a:pt x="119" y="347"/>
                  </a:lnTo>
                  <a:lnTo>
                    <a:pt x="116" y="347"/>
                  </a:lnTo>
                  <a:lnTo>
                    <a:pt x="116" y="350"/>
                  </a:lnTo>
                  <a:lnTo>
                    <a:pt x="114" y="350"/>
                  </a:lnTo>
                  <a:lnTo>
                    <a:pt x="112" y="352"/>
                  </a:lnTo>
                  <a:lnTo>
                    <a:pt x="109" y="352"/>
                  </a:lnTo>
                  <a:lnTo>
                    <a:pt x="109" y="352"/>
                  </a:lnTo>
                  <a:lnTo>
                    <a:pt x="97" y="350"/>
                  </a:lnTo>
                  <a:lnTo>
                    <a:pt x="95" y="347"/>
                  </a:lnTo>
                  <a:lnTo>
                    <a:pt x="95" y="345"/>
                  </a:lnTo>
                  <a:lnTo>
                    <a:pt x="93" y="343"/>
                  </a:lnTo>
                  <a:lnTo>
                    <a:pt x="83" y="324"/>
                  </a:lnTo>
                  <a:lnTo>
                    <a:pt x="81" y="319"/>
                  </a:lnTo>
                  <a:lnTo>
                    <a:pt x="81" y="319"/>
                  </a:lnTo>
                  <a:lnTo>
                    <a:pt x="81" y="317"/>
                  </a:lnTo>
                  <a:lnTo>
                    <a:pt x="78" y="314"/>
                  </a:lnTo>
                  <a:lnTo>
                    <a:pt x="76" y="314"/>
                  </a:lnTo>
                  <a:lnTo>
                    <a:pt x="71" y="312"/>
                  </a:lnTo>
                  <a:lnTo>
                    <a:pt x="69" y="312"/>
                  </a:lnTo>
                  <a:lnTo>
                    <a:pt x="62" y="307"/>
                  </a:lnTo>
                  <a:lnTo>
                    <a:pt x="59" y="305"/>
                  </a:lnTo>
                  <a:lnTo>
                    <a:pt x="59" y="305"/>
                  </a:lnTo>
                  <a:lnTo>
                    <a:pt x="57" y="305"/>
                  </a:lnTo>
                  <a:lnTo>
                    <a:pt x="55" y="302"/>
                  </a:lnTo>
                  <a:lnTo>
                    <a:pt x="52" y="300"/>
                  </a:lnTo>
                  <a:lnTo>
                    <a:pt x="50" y="288"/>
                  </a:lnTo>
                  <a:lnTo>
                    <a:pt x="48" y="279"/>
                  </a:lnTo>
                  <a:lnTo>
                    <a:pt x="41" y="267"/>
                  </a:lnTo>
                  <a:lnTo>
                    <a:pt x="43" y="260"/>
                  </a:lnTo>
                  <a:lnTo>
                    <a:pt x="43" y="258"/>
                  </a:lnTo>
                  <a:lnTo>
                    <a:pt x="43" y="255"/>
                  </a:lnTo>
                  <a:lnTo>
                    <a:pt x="45" y="253"/>
                  </a:lnTo>
                  <a:lnTo>
                    <a:pt x="45" y="250"/>
                  </a:lnTo>
                  <a:lnTo>
                    <a:pt x="45" y="250"/>
                  </a:lnTo>
                  <a:lnTo>
                    <a:pt x="48" y="250"/>
                  </a:lnTo>
                  <a:lnTo>
                    <a:pt x="48" y="248"/>
                  </a:lnTo>
                  <a:lnTo>
                    <a:pt x="55" y="246"/>
                  </a:lnTo>
                  <a:lnTo>
                    <a:pt x="57" y="243"/>
                  </a:lnTo>
                  <a:lnTo>
                    <a:pt x="59" y="241"/>
                  </a:lnTo>
                  <a:lnTo>
                    <a:pt x="59" y="241"/>
                  </a:lnTo>
                  <a:lnTo>
                    <a:pt x="59" y="239"/>
                  </a:lnTo>
                  <a:lnTo>
                    <a:pt x="59" y="236"/>
                  </a:lnTo>
                  <a:lnTo>
                    <a:pt x="59" y="234"/>
                  </a:lnTo>
                  <a:lnTo>
                    <a:pt x="59" y="229"/>
                  </a:lnTo>
                  <a:lnTo>
                    <a:pt x="57" y="222"/>
                  </a:lnTo>
                  <a:lnTo>
                    <a:pt x="55" y="220"/>
                  </a:lnTo>
                  <a:lnTo>
                    <a:pt x="52" y="217"/>
                  </a:lnTo>
                  <a:lnTo>
                    <a:pt x="48" y="213"/>
                  </a:lnTo>
                  <a:lnTo>
                    <a:pt x="45" y="210"/>
                  </a:lnTo>
                  <a:lnTo>
                    <a:pt x="45" y="210"/>
                  </a:lnTo>
                  <a:lnTo>
                    <a:pt x="43" y="210"/>
                  </a:lnTo>
                  <a:lnTo>
                    <a:pt x="43" y="208"/>
                  </a:lnTo>
                  <a:lnTo>
                    <a:pt x="41" y="201"/>
                  </a:lnTo>
                  <a:lnTo>
                    <a:pt x="41" y="198"/>
                  </a:lnTo>
                  <a:lnTo>
                    <a:pt x="38" y="198"/>
                  </a:lnTo>
                  <a:lnTo>
                    <a:pt x="38" y="198"/>
                  </a:lnTo>
                  <a:lnTo>
                    <a:pt x="33" y="198"/>
                  </a:lnTo>
                  <a:lnTo>
                    <a:pt x="33" y="198"/>
                  </a:lnTo>
                  <a:lnTo>
                    <a:pt x="31" y="196"/>
                  </a:lnTo>
                  <a:lnTo>
                    <a:pt x="31" y="196"/>
                  </a:lnTo>
                  <a:lnTo>
                    <a:pt x="31" y="194"/>
                  </a:lnTo>
                  <a:lnTo>
                    <a:pt x="29" y="194"/>
                  </a:lnTo>
                  <a:lnTo>
                    <a:pt x="29" y="191"/>
                  </a:lnTo>
                  <a:lnTo>
                    <a:pt x="26" y="191"/>
                  </a:lnTo>
                  <a:lnTo>
                    <a:pt x="22" y="194"/>
                  </a:lnTo>
                  <a:lnTo>
                    <a:pt x="19" y="194"/>
                  </a:lnTo>
                  <a:lnTo>
                    <a:pt x="17" y="191"/>
                  </a:lnTo>
                  <a:lnTo>
                    <a:pt x="10" y="187"/>
                  </a:lnTo>
                  <a:lnTo>
                    <a:pt x="5" y="182"/>
                  </a:lnTo>
                  <a:lnTo>
                    <a:pt x="3" y="182"/>
                  </a:lnTo>
                  <a:lnTo>
                    <a:pt x="3" y="179"/>
                  </a:lnTo>
                  <a:lnTo>
                    <a:pt x="0" y="177"/>
                  </a:lnTo>
                  <a:lnTo>
                    <a:pt x="3" y="175"/>
                  </a:lnTo>
                  <a:lnTo>
                    <a:pt x="3" y="172"/>
                  </a:lnTo>
                  <a:lnTo>
                    <a:pt x="7" y="165"/>
                  </a:lnTo>
                  <a:lnTo>
                    <a:pt x="10" y="161"/>
                  </a:lnTo>
                  <a:lnTo>
                    <a:pt x="12" y="156"/>
                  </a:lnTo>
                  <a:lnTo>
                    <a:pt x="26" y="146"/>
                  </a:lnTo>
                  <a:lnTo>
                    <a:pt x="29" y="144"/>
                  </a:lnTo>
                  <a:lnTo>
                    <a:pt x="33" y="134"/>
                  </a:lnTo>
                  <a:lnTo>
                    <a:pt x="41" y="116"/>
                  </a:lnTo>
                  <a:lnTo>
                    <a:pt x="41" y="106"/>
                  </a:lnTo>
                  <a:lnTo>
                    <a:pt x="43" y="97"/>
                  </a:lnTo>
                  <a:lnTo>
                    <a:pt x="43" y="94"/>
                  </a:lnTo>
                  <a:lnTo>
                    <a:pt x="45" y="94"/>
                  </a:lnTo>
                  <a:lnTo>
                    <a:pt x="50" y="90"/>
                  </a:lnTo>
                  <a:lnTo>
                    <a:pt x="62" y="85"/>
                  </a:lnTo>
                  <a:lnTo>
                    <a:pt x="76" y="82"/>
                  </a:lnTo>
                  <a:lnTo>
                    <a:pt x="78" y="82"/>
                  </a:lnTo>
                  <a:lnTo>
                    <a:pt x="83" y="82"/>
                  </a:lnTo>
                  <a:lnTo>
                    <a:pt x="83" y="82"/>
                  </a:lnTo>
                  <a:lnTo>
                    <a:pt x="86" y="82"/>
                  </a:lnTo>
                  <a:lnTo>
                    <a:pt x="86" y="80"/>
                  </a:lnTo>
                  <a:lnTo>
                    <a:pt x="86" y="78"/>
                  </a:lnTo>
                  <a:lnTo>
                    <a:pt x="83" y="75"/>
                  </a:lnTo>
                  <a:lnTo>
                    <a:pt x="83" y="73"/>
                  </a:lnTo>
                  <a:lnTo>
                    <a:pt x="81" y="73"/>
                  </a:lnTo>
                  <a:lnTo>
                    <a:pt x="78" y="73"/>
                  </a:lnTo>
                  <a:lnTo>
                    <a:pt x="76" y="73"/>
                  </a:lnTo>
                  <a:lnTo>
                    <a:pt x="76" y="71"/>
                  </a:lnTo>
                  <a:lnTo>
                    <a:pt x="74" y="71"/>
                  </a:lnTo>
                  <a:lnTo>
                    <a:pt x="74" y="68"/>
                  </a:lnTo>
                  <a:lnTo>
                    <a:pt x="76" y="66"/>
                  </a:lnTo>
                  <a:lnTo>
                    <a:pt x="78" y="59"/>
                  </a:lnTo>
                  <a:lnTo>
                    <a:pt x="81" y="56"/>
                  </a:lnTo>
                  <a:lnTo>
                    <a:pt x="81" y="56"/>
                  </a:lnTo>
                  <a:lnTo>
                    <a:pt x="83" y="54"/>
                  </a:lnTo>
                  <a:lnTo>
                    <a:pt x="86" y="52"/>
                  </a:lnTo>
                  <a:lnTo>
                    <a:pt x="104" y="47"/>
                  </a:lnTo>
                  <a:lnTo>
                    <a:pt x="104" y="45"/>
                  </a:lnTo>
                  <a:lnTo>
                    <a:pt x="107" y="45"/>
                  </a:lnTo>
                  <a:lnTo>
                    <a:pt x="104" y="40"/>
                  </a:lnTo>
                  <a:lnTo>
                    <a:pt x="104" y="35"/>
                  </a:lnTo>
                  <a:lnTo>
                    <a:pt x="104" y="3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37"/>
            <p:cNvSpPr>
              <a:spLocks/>
            </p:cNvSpPr>
            <p:nvPr/>
          </p:nvSpPr>
          <p:spPr bwMode="auto">
            <a:xfrm>
              <a:off x="1892821" y="195486"/>
              <a:ext cx="631675" cy="674625"/>
            </a:xfrm>
            <a:custGeom>
              <a:avLst/>
              <a:gdLst>
                <a:gd name="T0" fmla="*/ 24 w 603"/>
                <a:gd name="T1" fmla="*/ 260 h 644"/>
                <a:gd name="T2" fmla="*/ 5 w 603"/>
                <a:gd name="T3" fmla="*/ 218 h 644"/>
                <a:gd name="T4" fmla="*/ 14 w 603"/>
                <a:gd name="T5" fmla="*/ 163 h 644"/>
                <a:gd name="T6" fmla="*/ 94 w 603"/>
                <a:gd name="T7" fmla="*/ 180 h 644"/>
                <a:gd name="T8" fmla="*/ 128 w 603"/>
                <a:gd name="T9" fmla="*/ 182 h 644"/>
                <a:gd name="T10" fmla="*/ 175 w 603"/>
                <a:gd name="T11" fmla="*/ 182 h 644"/>
                <a:gd name="T12" fmla="*/ 191 w 603"/>
                <a:gd name="T13" fmla="*/ 137 h 644"/>
                <a:gd name="T14" fmla="*/ 281 w 603"/>
                <a:gd name="T15" fmla="*/ 81 h 644"/>
                <a:gd name="T16" fmla="*/ 307 w 603"/>
                <a:gd name="T17" fmla="*/ 66 h 644"/>
                <a:gd name="T18" fmla="*/ 333 w 603"/>
                <a:gd name="T19" fmla="*/ 59 h 644"/>
                <a:gd name="T20" fmla="*/ 378 w 603"/>
                <a:gd name="T21" fmla="*/ 66 h 644"/>
                <a:gd name="T22" fmla="*/ 494 w 603"/>
                <a:gd name="T23" fmla="*/ 0 h 644"/>
                <a:gd name="T24" fmla="*/ 490 w 603"/>
                <a:gd name="T25" fmla="*/ 64 h 644"/>
                <a:gd name="T26" fmla="*/ 511 w 603"/>
                <a:gd name="T27" fmla="*/ 85 h 644"/>
                <a:gd name="T28" fmla="*/ 537 w 603"/>
                <a:gd name="T29" fmla="*/ 118 h 644"/>
                <a:gd name="T30" fmla="*/ 584 w 603"/>
                <a:gd name="T31" fmla="*/ 156 h 644"/>
                <a:gd name="T32" fmla="*/ 584 w 603"/>
                <a:gd name="T33" fmla="*/ 180 h 644"/>
                <a:gd name="T34" fmla="*/ 575 w 603"/>
                <a:gd name="T35" fmla="*/ 185 h 644"/>
                <a:gd name="T36" fmla="*/ 542 w 603"/>
                <a:gd name="T37" fmla="*/ 199 h 644"/>
                <a:gd name="T38" fmla="*/ 513 w 603"/>
                <a:gd name="T39" fmla="*/ 187 h 644"/>
                <a:gd name="T40" fmla="*/ 494 w 603"/>
                <a:gd name="T41" fmla="*/ 196 h 644"/>
                <a:gd name="T42" fmla="*/ 487 w 603"/>
                <a:gd name="T43" fmla="*/ 232 h 644"/>
                <a:gd name="T44" fmla="*/ 445 w 603"/>
                <a:gd name="T45" fmla="*/ 270 h 644"/>
                <a:gd name="T46" fmla="*/ 452 w 603"/>
                <a:gd name="T47" fmla="*/ 284 h 644"/>
                <a:gd name="T48" fmla="*/ 442 w 603"/>
                <a:gd name="T49" fmla="*/ 312 h 644"/>
                <a:gd name="T50" fmla="*/ 447 w 603"/>
                <a:gd name="T51" fmla="*/ 338 h 644"/>
                <a:gd name="T52" fmla="*/ 456 w 603"/>
                <a:gd name="T53" fmla="*/ 355 h 644"/>
                <a:gd name="T54" fmla="*/ 475 w 603"/>
                <a:gd name="T55" fmla="*/ 362 h 644"/>
                <a:gd name="T56" fmla="*/ 490 w 603"/>
                <a:gd name="T57" fmla="*/ 381 h 644"/>
                <a:gd name="T58" fmla="*/ 483 w 603"/>
                <a:gd name="T59" fmla="*/ 398 h 644"/>
                <a:gd name="T60" fmla="*/ 447 w 603"/>
                <a:gd name="T61" fmla="*/ 428 h 644"/>
                <a:gd name="T62" fmla="*/ 423 w 603"/>
                <a:gd name="T63" fmla="*/ 454 h 644"/>
                <a:gd name="T64" fmla="*/ 409 w 603"/>
                <a:gd name="T65" fmla="*/ 492 h 644"/>
                <a:gd name="T66" fmla="*/ 390 w 603"/>
                <a:gd name="T67" fmla="*/ 480 h 644"/>
                <a:gd name="T68" fmla="*/ 350 w 603"/>
                <a:gd name="T69" fmla="*/ 495 h 644"/>
                <a:gd name="T70" fmla="*/ 338 w 603"/>
                <a:gd name="T71" fmla="*/ 514 h 644"/>
                <a:gd name="T72" fmla="*/ 324 w 603"/>
                <a:gd name="T73" fmla="*/ 523 h 644"/>
                <a:gd name="T74" fmla="*/ 312 w 603"/>
                <a:gd name="T75" fmla="*/ 525 h 644"/>
                <a:gd name="T76" fmla="*/ 293 w 603"/>
                <a:gd name="T77" fmla="*/ 587 h 644"/>
                <a:gd name="T78" fmla="*/ 291 w 603"/>
                <a:gd name="T79" fmla="*/ 603 h 644"/>
                <a:gd name="T80" fmla="*/ 248 w 603"/>
                <a:gd name="T81" fmla="*/ 627 h 644"/>
                <a:gd name="T82" fmla="*/ 229 w 603"/>
                <a:gd name="T83" fmla="*/ 637 h 644"/>
                <a:gd name="T84" fmla="*/ 215 w 603"/>
                <a:gd name="T85" fmla="*/ 641 h 644"/>
                <a:gd name="T86" fmla="*/ 201 w 603"/>
                <a:gd name="T87" fmla="*/ 618 h 644"/>
                <a:gd name="T88" fmla="*/ 206 w 603"/>
                <a:gd name="T89" fmla="*/ 601 h 644"/>
                <a:gd name="T90" fmla="*/ 173 w 603"/>
                <a:gd name="T91" fmla="*/ 580 h 644"/>
                <a:gd name="T92" fmla="*/ 144 w 603"/>
                <a:gd name="T93" fmla="*/ 584 h 644"/>
                <a:gd name="T94" fmla="*/ 137 w 603"/>
                <a:gd name="T95" fmla="*/ 599 h 644"/>
                <a:gd name="T96" fmla="*/ 116 w 603"/>
                <a:gd name="T97" fmla="*/ 608 h 644"/>
                <a:gd name="T98" fmla="*/ 104 w 603"/>
                <a:gd name="T99" fmla="*/ 601 h 644"/>
                <a:gd name="T100" fmla="*/ 85 w 603"/>
                <a:gd name="T101" fmla="*/ 577 h 644"/>
                <a:gd name="T102" fmla="*/ 83 w 603"/>
                <a:gd name="T103" fmla="*/ 554 h 644"/>
                <a:gd name="T104" fmla="*/ 68 w 603"/>
                <a:gd name="T105" fmla="*/ 540 h 644"/>
                <a:gd name="T106" fmla="*/ 68 w 603"/>
                <a:gd name="T107" fmla="*/ 518 h 644"/>
                <a:gd name="T108" fmla="*/ 85 w 603"/>
                <a:gd name="T109" fmla="*/ 478 h 644"/>
                <a:gd name="T110" fmla="*/ 90 w 603"/>
                <a:gd name="T111" fmla="*/ 421 h 644"/>
                <a:gd name="T112" fmla="*/ 80 w 603"/>
                <a:gd name="T113" fmla="*/ 390 h 644"/>
                <a:gd name="T114" fmla="*/ 87 w 603"/>
                <a:gd name="T115" fmla="*/ 367 h 644"/>
                <a:gd name="T116" fmla="*/ 90 w 603"/>
                <a:gd name="T117" fmla="*/ 336 h 644"/>
                <a:gd name="T118" fmla="*/ 40 w 603"/>
                <a:gd name="T119" fmla="*/ 31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3" h="644">
                  <a:moveTo>
                    <a:pt x="38" y="308"/>
                  </a:moveTo>
                  <a:lnTo>
                    <a:pt x="38" y="308"/>
                  </a:lnTo>
                  <a:lnTo>
                    <a:pt x="33" y="298"/>
                  </a:lnTo>
                  <a:lnTo>
                    <a:pt x="31" y="296"/>
                  </a:lnTo>
                  <a:lnTo>
                    <a:pt x="33" y="293"/>
                  </a:lnTo>
                  <a:lnTo>
                    <a:pt x="33" y="282"/>
                  </a:lnTo>
                  <a:lnTo>
                    <a:pt x="33" y="272"/>
                  </a:lnTo>
                  <a:lnTo>
                    <a:pt x="28" y="265"/>
                  </a:lnTo>
                  <a:lnTo>
                    <a:pt x="24" y="260"/>
                  </a:lnTo>
                  <a:lnTo>
                    <a:pt x="9" y="260"/>
                  </a:lnTo>
                  <a:lnTo>
                    <a:pt x="5" y="256"/>
                  </a:lnTo>
                  <a:lnTo>
                    <a:pt x="0" y="246"/>
                  </a:lnTo>
                  <a:lnTo>
                    <a:pt x="2" y="241"/>
                  </a:lnTo>
                  <a:lnTo>
                    <a:pt x="5" y="239"/>
                  </a:lnTo>
                  <a:lnTo>
                    <a:pt x="7" y="234"/>
                  </a:lnTo>
                  <a:lnTo>
                    <a:pt x="7" y="227"/>
                  </a:lnTo>
                  <a:lnTo>
                    <a:pt x="5" y="223"/>
                  </a:lnTo>
                  <a:lnTo>
                    <a:pt x="5" y="218"/>
                  </a:lnTo>
                  <a:lnTo>
                    <a:pt x="9" y="215"/>
                  </a:lnTo>
                  <a:lnTo>
                    <a:pt x="14" y="208"/>
                  </a:lnTo>
                  <a:lnTo>
                    <a:pt x="12" y="204"/>
                  </a:lnTo>
                  <a:lnTo>
                    <a:pt x="9" y="196"/>
                  </a:lnTo>
                  <a:lnTo>
                    <a:pt x="7" y="192"/>
                  </a:lnTo>
                  <a:lnTo>
                    <a:pt x="12" y="182"/>
                  </a:lnTo>
                  <a:lnTo>
                    <a:pt x="14" y="180"/>
                  </a:lnTo>
                  <a:lnTo>
                    <a:pt x="14" y="175"/>
                  </a:lnTo>
                  <a:lnTo>
                    <a:pt x="14" y="163"/>
                  </a:lnTo>
                  <a:lnTo>
                    <a:pt x="24" y="168"/>
                  </a:lnTo>
                  <a:lnTo>
                    <a:pt x="35" y="168"/>
                  </a:lnTo>
                  <a:lnTo>
                    <a:pt x="64" y="156"/>
                  </a:lnTo>
                  <a:lnTo>
                    <a:pt x="68" y="156"/>
                  </a:lnTo>
                  <a:lnTo>
                    <a:pt x="73" y="156"/>
                  </a:lnTo>
                  <a:lnTo>
                    <a:pt x="97" y="166"/>
                  </a:lnTo>
                  <a:lnTo>
                    <a:pt x="102" y="170"/>
                  </a:lnTo>
                  <a:lnTo>
                    <a:pt x="99" y="173"/>
                  </a:lnTo>
                  <a:lnTo>
                    <a:pt x="94" y="180"/>
                  </a:lnTo>
                  <a:lnTo>
                    <a:pt x="94" y="182"/>
                  </a:lnTo>
                  <a:lnTo>
                    <a:pt x="97" y="185"/>
                  </a:lnTo>
                  <a:lnTo>
                    <a:pt x="99" y="185"/>
                  </a:lnTo>
                  <a:lnTo>
                    <a:pt x="104" y="182"/>
                  </a:lnTo>
                  <a:lnTo>
                    <a:pt x="109" y="182"/>
                  </a:lnTo>
                  <a:lnTo>
                    <a:pt x="118" y="187"/>
                  </a:lnTo>
                  <a:lnTo>
                    <a:pt x="121" y="187"/>
                  </a:lnTo>
                  <a:lnTo>
                    <a:pt x="125" y="185"/>
                  </a:lnTo>
                  <a:lnTo>
                    <a:pt x="128" y="182"/>
                  </a:lnTo>
                  <a:lnTo>
                    <a:pt x="130" y="185"/>
                  </a:lnTo>
                  <a:lnTo>
                    <a:pt x="137" y="187"/>
                  </a:lnTo>
                  <a:lnTo>
                    <a:pt x="139" y="189"/>
                  </a:lnTo>
                  <a:lnTo>
                    <a:pt x="142" y="187"/>
                  </a:lnTo>
                  <a:lnTo>
                    <a:pt x="151" y="185"/>
                  </a:lnTo>
                  <a:lnTo>
                    <a:pt x="156" y="182"/>
                  </a:lnTo>
                  <a:lnTo>
                    <a:pt x="165" y="182"/>
                  </a:lnTo>
                  <a:lnTo>
                    <a:pt x="173" y="182"/>
                  </a:lnTo>
                  <a:lnTo>
                    <a:pt x="175" y="182"/>
                  </a:lnTo>
                  <a:lnTo>
                    <a:pt x="180" y="178"/>
                  </a:lnTo>
                  <a:lnTo>
                    <a:pt x="184" y="166"/>
                  </a:lnTo>
                  <a:lnTo>
                    <a:pt x="184" y="163"/>
                  </a:lnTo>
                  <a:lnTo>
                    <a:pt x="187" y="161"/>
                  </a:lnTo>
                  <a:lnTo>
                    <a:pt x="189" y="161"/>
                  </a:lnTo>
                  <a:lnTo>
                    <a:pt x="189" y="159"/>
                  </a:lnTo>
                  <a:lnTo>
                    <a:pt x="189" y="154"/>
                  </a:lnTo>
                  <a:lnTo>
                    <a:pt x="189" y="152"/>
                  </a:lnTo>
                  <a:lnTo>
                    <a:pt x="191" y="137"/>
                  </a:lnTo>
                  <a:lnTo>
                    <a:pt x="191" y="123"/>
                  </a:lnTo>
                  <a:lnTo>
                    <a:pt x="194" y="118"/>
                  </a:lnTo>
                  <a:lnTo>
                    <a:pt x="210" y="97"/>
                  </a:lnTo>
                  <a:lnTo>
                    <a:pt x="215" y="92"/>
                  </a:lnTo>
                  <a:lnTo>
                    <a:pt x="234" y="83"/>
                  </a:lnTo>
                  <a:lnTo>
                    <a:pt x="253" y="76"/>
                  </a:lnTo>
                  <a:lnTo>
                    <a:pt x="265" y="78"/>
                  </a:lnTo>
                  <a:lnTo>
                    <a:pt x="274" y="81"/>
                  </a:lnTo>
                  <a:lnTo>
                    <a:pt x="281" y="81"/>
                  </a:lnTo>
                  <a:lnTo>
                    <a:pt x="291" y="69"/>
                  </a:lnTo>
                  <a:lnTo>
                    <a:pt x="291" y="69"/>
                  </a:lnTo>
                  <a:lnTo>
                    <a:pt x="293" y="66"/>
                  </a:lnTo>
                  <a:lnTo>
                    <a:pt x="293" y="64"/>
                  </a:lnTo>
                  <a:lnTo>
                    <a:pt x="298" y="62"/>
                  </a:lnTo>
                  <a:lnTo>
                    <a:pt x="303" y="62"/>
                  </a:lnTo>
                  <a:lnTo>
                    <a:pt x="305" y="64"/>
                  </a:lnTo>
                  <a:lnTo>
                    <a:pt x="305" y="64"/>
                  </a:lnTo>
                  <a:lnTo>
                    <a:pt x="307" y="66"/>
                  </a:lnTo>
                  <a:lnTo>
                    <a:pt x="310" y="69"/>
                  </a:lnTo>
                  <a:lnTo>
                    <a:pt x="312" y="69"/>
                  </a:lnTo>
                  <a:lnTo>
                    <a:pt x="317" y="66"/>
                  </a:lnTo>
                  <a:lnTo>
                    <a:pt x="319" y="64"/>
                  </a:lnTo>
                  <a:lnTo>
                    <a:pt x="319" y="64"/>
                  </a:lnTo>
                  <a:lnTo>
                    <a:pt x="319" y="64"/>
                  </a:lnTo>
                  <a:lnTo>
                    <a:pt x="319" y="64"/>
                  </a:lnTo>
                  <a:lnTo>
                    <a:pt x="326" y="62"/>
                  </a:lnTo>
                  <a:lnTo>
                    <a:pt x="333" y="59"/>
                  </a:lnTo>
                  <a:lnTo>
                    <a:pt x="348" y="62"/>
                  </a:lnTo>
                  <a:lnTo>
                    <a:pt x="348" y="62"/>
                  </a:lnTo>
                  <a:lnTo>
                    <a:pt x="348" y="62"/>
                  </a:lnTo>
                  <a:lnTo>
                    <a:pt x="350" y="59"/>
                  </a:lnTo>
                  <a:lnTo>
                    <a:pt x="352" y="59"/>
                  </a:lnTo>
                  <a:lnTo>
                    <a:pt x="359" y="59"/>
                  </a:lnTo>
                  <a:lnTo>
                    <a:pt x="369" y="66"/>
                  </a:lnTo>
                  <a:lnTo>
                    <a:pt x="374" y="66"/>
                  </a:lnTo>
                  <a:lnTo>
                    <a:pt x="378" y="66"/>
                  </a:lnTo>
                  <a:lnTo>
                    <a:pt x="383" y="59"/>
                  </a:lnTo>
                  <a:lnTo>
                    <a:pt x="386" y="57"/>
                  </a:lnTo>
                  <a:lnTo>
                    <a:pt x="397" y="52"/>
                  </a:lnTo>
                  <a:lnTo>
                    <a:pt x="407" y="43"/>
                  </a:lnTo>
                  <a:lnTo>
                    <a:pt x="419" y="36"/>
                  </a:lnTo>
                  <a:lnTo>
                    <a:pt x="430" y="28"/>
                  </a:lnTo>
                  <a:lnTo>
                    <a:pt x="449" y="26"/>
                  </a:lnTo>
                  <a:lnTo>
                    <a:pt x="475" y="5"/>
                  </a:lnTo>
                  <a:lnTo>
                    <a:pt x="494" y="0"/>
                  </a:lnTo>
                  <a:lnTo>
                    <a:pt x="501" y="0"/>
                  </a:lnTo>
                  <a:lnTo>
                    <a:pt x="504" y="12"/>
                  </a:lnTo>
                  <a:lnTo>
                    <a:pt x="499" y="21"/>
                  </a:lnTo>
                  <a:lnTo>
                    <a:pt x="483" y="33"/>
                  </a:lnTo>
                  <a:lnTo>
                    <a:pt x="480" y="40"/>
                  </a:lnTo>
                  <a:lnTo>
                    <a:pt x="483" y="45"/>
                  </a:lnTo>
                  <a:lnTo>
                    <a:pt x="485" y="50"/>
                  </a:lnTo>
                  <a:lnTo>
                    <a:pt x="487" y="59"/>
                  </a:lnTo>
                  <a:lnTo>
                    <a:pt x="490" y="64"/>
                  </a:lnTo>
                  <a:lnTo>
                    <a:pt x="494" y="66"/>
                  </a:lnTo>
                  <a:lnTo>
                    <a:pt x="494" y="71"/>
                  </a:lnTo>
                  <a:lnTo>
                    <a:pt x="490" y="76"/>
                  </a:lnTo>
                  <a:lnTo>
                    <a:pt x="494" y="76"/>
                  </a:lnTo>
                  <a:lnTo>
                    <a:pt x="501" y="76"/>
                  </a:lnTo>
                  <a:lnTo>
                    <a:pt x="504" y="78"/>
                  </a:lnTo>
                  <a:lnTo>
                    <a:pt x="509" y="81"/>
                  </a:lnTo>
                  <a:lnTo>
                    <a:pt x="509" y="83"/>
                  </a:lnTo>
                  <a:lnTo>
                    <a:pt x="511" y="85"/>
                  </a:lnTo>
                  <a:lnTo>
                    <a:pt x="516" y="85"/>
                  </a:lnTo>
                  <a:lnTo>
                    <a:pt x="527" y="85"/>
                  </a:lnTo>
                  <a:lnTo>
                    <a:pt x="532" y="88"/>
                  </a:lnTo>
                  <a:lnTo>
                    <a:pt x="537" y="95"/>
                  </a:lnTo>
                  <a:lnTo>
                    <a:pt x="537" y="102"/>
                  </a:lnTo>
                  <a:lnTo>
                    <a:pt x="537" y="104"/>
                  </a:lnTo>
                  <a:lnTo>
                    <a:pt x="537" y="107"/>
                  </a:lnTo>
                  <a:lnTo>
                    <a:pt x="537" y="111"/>
                  </a:lnTo>
                  <a:lnTo>
                    <a:pt x="537" y="118"/>
                  </a:lnTo>
                  <a:lnTo>
                    <a:pt x="539" y="121"/>
                  </a:lnTo>
                  <a:lnTo>
                    <a:pt x="542" y="121"/>
                  </a:lnTo>
                  <a:lnTo>
                    <a:pt x="544" y="123"/>
                  </a:lnTo>
                  <a:lnTo>
                    <a:pt x="551" y="126"/>
                  </a:lnTo>
                  <a:lnTo>
                    <a:pt x="556" y="126"/>
                  </a:lnTo>
                  <a:lnTo>
                    <a:pt x="561" y="128"/>
                  </a:lnTo>
                  <a:lnTo>
                    <a:pt x="565" y="135"/>
                  </a:lnTo>
                  <a:lnTo>
                    <a:pt x="572" y="149"/>
                  </a:lnTo>
                  <a:lnTo>
                    <a:pt x="584" y="156"/>
                  </a:lnTo>
                  <a:lnTo>
                    <a:pt x="596" y="159"/>
                  </a:lnTo>
                  <a:lnTo>
                    <a:pt x="603" y="159"/>
                  </a:lnTo>
                  <a:lnTo>
                    <a:pt x="598" y="166"/>
                  </a:lnTo>
                  <a:lnTo>
                    <a:pt x="594" y="168"/>
                  </a:lnTo>
                  <a:lnTo>
                    <a:pt x="594" y="170"/>
                  </a:lnTo>
                  <a:lnTo>
                    <a:pt x="591" y="173"/>
                  </a:lnTo>
                  <a:lnTo>
                    <a:pt x="591" y="173"/>
                  </a:lnTo>
                  <a:lnTo>
                    <a:pt x="587" y="178"/>
                  </a:lnTo>
                  <a:lnTo>
                    <a:pt x="584" y="180"/>
                  </a:lnTo>
                  <a:lnTo>
                    <a:pt x="584" y="180"/>
                  </a:lnTo>
                  <a:lnTo>
                    <a:pt x="584" y="185"/>
                  </a:lnTo>
                  <a:lnTo>
                    <a:pt x="584" y="185"/>
                  </a:lnTo>
                  <a:lnTo>
                    <a:pt x="584" y="187"/>
                  </a:lnTo>
                  <a:lnTo>
                    <a:pt x="582" y="187"/>
                  </a:lnTo>
                  <a:lnTo>
                    <a:pt x="580" y="187"/>
                  </a:lnTo>
                  <a:lnTo>
                    <a:pt x="577" y="187"/>
                  </a:lnTo>
                  <a:lnTo>
                    <a:pt x="575" y="187"/>
                  </a:lnTo>
                  <a:lnTo>
                    <a:pt x="575" y="185"/>
                  </a:lnTo>
                  <a:lnTo>
                    <a:pt x="572" y="185"/>
                  </a:lnTo>
                  <a:lnTo>
                    <a:pt x="572" y="185"/>
                  </a:lnTo>
                  <a:lnTo>
                    <a:pt x="570" y="185"/>
                  </a:lnTo>
                  <a:lnTo>
                    <a:pt x="568" y="187"/>
                  </a:lnTo>
                  <a:lnTo>
                    <a:pt x="565" y="189"/>
                  </a:lnTo>
                  <a:lnTo>
                    <a:pt x="563" y="192"/>
                  </a:lnTo>
                  <a:lnTo>
                    <a:pt x="561" y="192"/>
                  </a:lnTo>
                  <a:lnTo>
                    <a:pt x="546" y="196"/>
                  </a:lnTo>
                  <a:lnTo>
                    <a:pt x="542" y="199"/>
                  </a:lnTo>
                  <a:lnTo>
                    <a:pt x="537" y="204"/>
                  </a:lnTo>
                  <a:lnTo>
                    <a:pt x="535" y="206"/>
                  </a:lnTo>
                  <a:lnTo>
                    <a:pt x="532" y="204"/>
                  </a:lnTo>
                  <a:lnTo>
                    <a:pt x="532" y="201"/>
                  </a:lnTo>
                  <a:lnTo>
                    <a:pt x="532" y="199"/>
                  </a:lnTo>
                  <a:lnTo>
                    <a:pt x="523" y="189"/>
                  </a:lnTo>
                  <a:lnTo>
                    <a:pt x="523" y="189"/>
                  </a:lnTo>
                  <a:lnTo>
                    <a:pt x="520" y="189"/>
                  </a:lnTo>
                  <a:lnTo>
                    <a:pt x="513" y="187"/>
                  </a:lnTo>
                  <a:lnTo>
                    <a:pt x="511" y="187"/>
                  </a:lnTo>
                  <a:lnTo>
                    <a:pt x="499" y="180"/>
                  </a:lnTo>
                  <a:lnTo>
                    <a:pt x="497" y="180"/>
                  </a:lnTo>
                  <a:lnTo>
                    <a:pt x="497" y="180"/>
                  </a:lnTo>
                  <a:lnTo>
                    <a:pt x="494" y="182"/>
                  </a:lnTo>
                  <a:lnTo>
                    <a:pt x="494" y="185"/>
                  </a:lnTo>
                  <a:lnTo>
                    <a:pt x="494" y="187"/>
                  </a:lnTo>
                  <a:lnTo>
                    <a:pt x="494" y="194"/>
                  </a:lnTo>
                  <a:lnTo>
                    <a:pt x="494" y="196"/>
                  </a:lnTo>
                  <a:lnTo>
                    <a:pt x="494" y="204"/>
                  </a:lnTo>
                  <a:lnTo>
                    <a:pt x="492" y="208"/>
                  </a:lnTo>
                  <a:lnTo>
                    <a:pt x="492" y="215"/>
                  </a:lnTo>
                  <a:lnTo>
                    <a:pt x="487" y="220"/>
                  </a:lnTo>
                  <a:lnTo>
                    <a:pt x="487" y="223"/>
                  </a:lnTo>
                  <a:lnTo>
                    <a:pt x="487" y="225"/>
                  </a:lnTo>
                  <a:lnTo>
                    <a:pt x="487" y="230"/>
                  </a:lnTo>
                  <a:lnTo>
                    <a:pt x="487" y="232"/>
                  </a:lnTo>
                  <a:lnTo>
                    <a:pt x="487" y="232"/>
                  </a:lnTo>
                  <a:lnTo>
                    <a:pt x="485" y="234"/>
                  </a:lnTo>
                  <a:lnTo>
                    <a:pt x="485" y="234"/>
                  </a:lnTo>
                  <a:lnTo>
                    <a:pt x="485" y="237"/>
                  </a:lnTo>
                  <a:lnTo>
                    <a:pt x="480" y="239"/>
                  </a:lnTo>
                  <a:lnTo>
                    <a:pt x="438" y="253"/>
                  </a:lnTo>
                  <a:lnTo>
                    <a:pt x="433" y="260"/>
                  </a:lnTo>
                  <a:lnTo>
                    <a:pt x="435" y="267"/>
                  </a:lnTo>
                  <a:lnTo>
                    <a:pt x="438" y="270"/>
                  </a:lnTo>
                  <a:lnTo>
                    <a:pt x="445" y="270"/>
                  </a:lnTo>
                  <a:lnTo>
                    <a:pt x="449" y="272"/>
                  </a:lnTo>
                  <a:lnTo>
                    <a:pt x="452" y="272"/>
                  </a:lnTo>
                  <a:lnTo>
                    <a:pt x="452" y="275"/>
                  </a:lnTo>
                  <a:lnTo>
                    <a:pt x="452" y="275"/>
                  </a:lnTo>
                  <a:lnTo>
                    <a:pt x="454" y="277"/>
                  </a:lnTo>
                  <a:lnTo>
                    <a:pt x="454" y="277"/>
                  </a:lnTo>
                  <a:lnTo>
                    <a:pt x="454" y="279"/>
                  </a:lnTo>
                  <a:lnTo>
                    <a:pt x="452" y="282"/>
                  </a:lnTo>
                  <a:lnTo>
                    <a:pt x="452" y="284"/>
                  </a:lnTo>
                  <a:lnTo>
                    <a:pt x="449" y="286"/>
                  </a:lnTo>
                  <a:lnTo>
                    <a:pt x="447" y="289"/>
                  </a:lnTo>
                  <a:lnTo>
                    <a:pt x="447" y="289"/>
                  </a:lnTo>
                  <a:lnTo>
                    <a:pt x="445" y="291"/>
                  </a:lnTo>
                  <a:lnTo>
                    <a:pt x="445" y="293"/>
                  </a:lnTo>
                  <a:lnTo>
                    <a:pt x="445" y="296"/>
                  </a:lnTo>
                  <a:lnTo>
                    <a:pt x="445" y="310"/>
                  </a:lnTo>
                  <a:lnTo>
                    <a:pt x="445" y="310"/>
                  </a:lnTo>
                  <a:lnTo>
                    <a:pt x="442" y="312"/>
                  </a:lnTo>
                  <a:lnTo>
                    <a:pt x="438" y="312"/>
                  </a:lnTo>
                  <a:lnTo>
                    <a:pt x="438" y="315"/>
                  </a:lnTo>
                  <a:lnTo>
                    <a:pt x="433" y="320"/>
                  </a:lnTo>
                  <a:lnTo>
                    <a:pt x="433" y="320"/>
                  </a:lnTo>
                  <a:lnTo>
                    <a:pt x="430" y="322"/>
                  </a:lnTo>
                  <a:lnTo>
                    <a:pt x="433" y="324"/>
                  </a:lnTo>
                  <a:lnTo>
                    <a:pt x="433" y="327"/>
                  </a:lnTo>
                  <a:lnTo>
                    <a:pt x="435" y="329"/>
                  </a:lnTo>
                  <a:lnTo>
                    <a:pt x="447" y="338"/>
                  </a:lnTo>
                  <a:lnTo>
                    <a:pt x="449" y="341"/>
                  </a:lnTo>
                  <a:lnTo>
                    <a:pt x="449" y="341"/>
                  </a:lnTo>
                  <a:lnTo>
                    <a:pt x="449" y="343"/>
                  </a:lnTo>
                  <a:lnTo>
                    <a:pt x="449" y="346"/>
                  </a:lnTo>
                  <a:lnTo>
                    <a:pt x="452" y="353"/>
                  </a:lnTo>
                  <a:lnTo>
                    <a:pt x="452" y="355"/>
                  </a:lnTo>
                  <a:lnTo>
                    <a:pt x="452" y="355"/>
                  </a:lnTo>
                  <a:lnTo>
                    <a:pt x="454" y="357"/>
                  </a:lnTo>
                  <a:lnTo>
                    <a:pt x="456" y="355"/>
                  </a:lnTo>
                  <a:lnTo>
                    <a:pt x="464" y="355"/>
                  </a:lnTo>
                  <a:lnTo>
                    <a:pt x="464" y="355"/>
                  </a:lnTo>
                  <a:lnTo>
                    <a:pt x="466" y="355"/>
                  </a:lnTo>
                  <a:lnTo>
                    <a:pt x="466" y="357"/>
                  </a:lnTo>
                  <a:lnTo>
                    <a:pt x="468" y="360"/>
                  </a:lnTo>
                  <a:lnTo>
                    <a:pt x="468" y="360"/>
                  </a:lnTo>
                  <a:lnTo>
                    <a:pt x="471" y="360"/>
                  </a:lnTo>
                  <a:lnTo>
                    <a:pt x="473" y="362"/>
                  </a:lnTo>
                  <a:lnTo>
                    <a:pt x="475" y="362"/>
                  </a:lnTo>
                  <a:lnTo>
                    <a:pt x="475" y="362"/>
                  </a:lnTo>
                  <a:lnTo>
                    <a:pt x="475" y="362"/>
                  </a:lnTo>
                  <a:lnTo>
                    <a:pt x="475" y="369"/>
                  </a:lnTo>
                  <a:lnTo>
                    <a:pt x="475" y="372"/>
                  </a:lnTo>
                  <a:lnTo>
                    <a:pt x="475" y="374"/>
                  </a:lnTo>
                  <a:lnTo>
                    <a:pt x="475" y="376"/>
                  </a:lnTo>
                  <a:lnTo>
                    <a:pt x="478" y="376"/>
                  </a:lnTo>
                  <a:lnTo>
                    <a:pt x="480" y="379"/>
                  </a:lnTo>
                  <a:lnTo>
                    <a:pt x="490" y="381"/>
                  </a:lnTo>
                  <a:lnTo>
                    <a:pt x="490" y="383"/>
                  </a:lnTo>
                  <a:lnTo>
                    <a:pt x="492" y="383"/>
                  </a:lnTo>
                  <a:lnTo>
                    <a:pt x="492" y="386"/>
                  </a:lnTo>
                  <a:lnTo>
                    <a:pt x="492" y="386"/>
                  </a:lnTo>
                  <a:lnTo>
                    <a:pt x="492" y="388"/>
                  </a:lnTo>
                  <a:lnTo>
                    <a:pt x="490" y="390"/>
                  </a:lnTo>
                  <a:lnTo>
                    <a:pt x="485" y="393"/>
                  </a:lnTo>
                  <a:lnTo>
                    <a:pt x="485" y="395"/>
                  </a:lnTo>
                  <a:lnTo>
                    <a:pt x="483" y="398"/>
                  </a:lnTo>
                  <a:lnTo>
                    <a:pt x="478" y="407"/>
                  </a:lnTo>
                  <a:lnTo>
                    <a:pt x="475" y="409"/>
                  </a:lnTo>
                  <a:lnTo>
                    <a:pt x="475" y="412"/>
                  </a:lnTo>
                  <a:lnTo>
                    <a:pt x="475" y="414"/>
                  </a:lnTo>
                  <a:lnTo>
                    <a:pt x="471" y="417"/>
                  </a:lnTo>
                  <a:lnTo>
                    <a:pt x="459" y="421"/>
                  </a:lnTo>
                  <a:lnTo>
                    <a:pt x="454" y="426"/>
                  </a:lnTo>
                  <a:lnTo>
                    <a:pt x="452" y="428"/>
                  </a:lnTo>
                  <a:lnTo>
                    <a:pt x="447" y="428"/>
                  </a:lnTo>
                  <a:lnTo>
                    <a:pt x="433" y="431"/>
                  </a:lnTo>
                  <a:lnTo>
                    <a:pt x="423" y="435"/>
                  </a:lnTo>
                  <a:lnTo>
                    <a:pt x="421" y="435"/>
                  </a:lnTo>
                  <a:lnTo>
                    <a:pt x="421" y="438"/>
                  </a:lnTo>
                  <a:lnTo>
                    <a:pt x="421" y="443"/>
                  </a:lnTo>
                  <a:lnTo>
                    <a:pt x="421" y="447"/>
                  </a:lnTo>
                  <a:lnTo>
                    <a:pt x="421" y="450"/>
                  </a:lnTo>
                  <a:lnTo>
                    <a:pt x="423" y="452"/>
                  </a:lnTo>
                  <a:lnTo>
                    <a:pt x="423" y="454"/>
                  </a:lnTo>
                  <a:lnTo>
                    <a:pt x="423" y="454"/>
                  </a:lnTo>
                  <a:lnTo>
                    <a:pt x="423" y="457"/>
                  </a:lnTo>
                  <a:lnTo>
                    <a:pt x="421" y="461"/>
                  </a:lnTo>
                  <a:lnTo>
                    <a:pt x="419" y="464"/>
                  </a:lnTo>
                  <a:lnTo>
                    <a:pt x="419" y="466"/>
                  </a:lnTo>
                  <a:lnTo>
                    <a:pt x="419" y="478"/>
                  </a:lnTo>
                  <a:lnTo>
                    <a:pt x="423" y="485"/>
                  </a:lnTo>
                  <a:lnTo>
                    <a:pt x="414" y="490"/>
                  </a:lnTo>
                  <a:lnTo>
                    <a:pt x="409" y="492"/>
                  </a:lnTo>
                  <a:lnTo>
                    <a:pt x="402" y="492"/>
                  </a:lnTo>
                  <a:lnTo>
                    <a:pt x="400" y="492"/>
                  </a:lnTo>
                  <a:lnTo>
                    <a:pt x="397" y="492"/>
                  </a:lnTo>
                  <a:lnTo>
                    <a:pt x="397" y="490"/>
                  </a:lnTo>
                  <a:lnTo>
                    <a:pt x="395" y="490"/>
                  </a:lnTo>
                  <a:lnTo>
                    <a:pt x="395" y="487"/>
                  </a:lnTo>
                  <a:lnTo>
                    <a:pt x="393" y="483"/>
                  </a:lnTo>
                  <a:lnTo>
                    <a:pt x="393" y="483"/>
                  </a:lnTo>
                  <a:lnTo>
                    <a:pt x="390" y="480"/>
                  </a:lnTo>
                  <a:lnTo>
                    <a:pt x="388" y="478"/>
                  </a:lnTo>
                  <a:lnTo>
                    <a:pt x="386" y="478"/>
                  </a:lnTo>
                  <a:lnTo>
                    <a:pt x="386" y="478"/>
                  </a:lnTo>
                  <a:lnTo>
                    <a:pt x="383" y="478"/>
                  </a:lnTo>
                  <a:lnTo>
                    <a:pt x="383" y="478"/>
                  </a:lnTo>
                  <a:lnTo>
                    <a:pt x="378" y="478"/>
                  </a:lnTo>
                  <a:lnTo>
                    <a:pt x="364" y="480"/>
                  </a:lnTo>
                  <a:lnTo>
                    <a:pt x="362" y="483"/>
                  </a:lnTo>
                  <a:lnTo>
                    <a:pt x="350" y="495"/>
                  </a:lnTo>
                  <a:lnTo>
                    <a:pt x="343" y="497"/>
                  </a:lnTo>
                  <a:lnTo>
                    <a:pt x="338" y="499"/>
                  </a:lnTo>
                  <a:lnTo>
                    <a:pt x="336" y="499"/>
                  </a:lnTo>
                  <a:lnTo>
                    <a:pt x="336" y="502"/>
                  </a:lnTo>
                  <a:lnTo>
                    <a:pt x="333" y="506"/>
                  </a:lnTo>
                  <a:lnTo>
                    <a:pt x="336" y="506"/>
                  </a:lnTo>
                  <a:lnTo>
                    <a:pt x="336" y="509"/>
                  </a:lnTo>
                  <a:lnTo>
                    <a:pt x="336" y="511"/>
                  </a:lnTo>
                  <a:lnTo>
                    <a:pt x="338" y="514"/>
                  </a:lnTo>
                  <a:lnTo>
                    <a:pt x="336" y="516"/>
                  </a:lnTo>
                  <a:lnTo>
                    <a:pt x="336" y="518"/>
                  </a:lnTo>
                  <a:lnTo>
                    <a:pt x="333" y="518"/>
                  </a:lnTo>
                  <a:lnTo>
                    <a:pt x="333" y="523"/>
                  </a:lnTo>
                  <a:lnTo>
                    <a:pt x="331" y="525"/>
                  </a:lnTo>
                  <a:lnTo>
                    <a:pt x="329" y="525"/>
                  </a:lnTo>
                  <a:lnTo>
                    <a:pt x="326" y="525"/>
                  </a:lnTo>
                  <a:lnTo>
                    <a:pt x="326" y="525"/>
                  </a:lnTo>
                  <a:lnTo>
                    <a:pt x="324" y="523"/>
                  </a:lnTo>
                  <a:lnTo>
                    <a:pt x="322" y="523"/>
                  </a:lnTo>
                  <a:lnTo>
                    <a:pt x="322" y="523"/>
                  </a:lnTo>
                  <a:lnTo>
                    <a:pt x="322" y="521"/>
                  </a:lnTo>
                  <a:lnTo>
                    <a:pt x="319" y="521"/>
                  </a:lnTo>
                  <a:lnTo>
                    <a:pt x="319" y="521"/>
                  </a:lnTo>
                  <a:lnTo>
                    <a:pt x="317" y="521"/>
                  </a:lnTo>
                  <a:lnTo>
                    <a:pt x="317" y="521"/>
                  </a:lnTo>
                  <a:lnTo>
                    <a:pt x="315" y="523"/>
                  </a:lnTo>
                  <a:lnTo>
                    <a:pt x="312" y="525"/>
                  </a:lnTo>
                  <a:lnTo>
                    <a:pt x="307" y="530"/>
                  </a:lnTo>
                  <a:lnTo>
                    <a:pt x="307" y="532"/>
                  </a:lnTo>
                  <a:lnTo>
                    <a:pt x="305" y="535"/>
                  </a:lnTo>
                  <a:lnTo>
                    <a:pt x="305" y="540"/>
                  </a:lnTo>
                  <a:lnTo>
                    <a:pt x="305" y="547"/>
                  </a:lnTo>
                  <a:lnTo>
                    <a:pt x="291" y="580"/>
                  </a:lnTo>
                  <a:lnTo>
                    <a:pt x="291" y="580"/>
                  </a:lnTo>
                  <a:lnTo>
                    <a:pt x="291" y="582"/>
                  </a:lnTo>
                  <a:lnTo>
                    <a:pt x="293" y="587"/>
                  </a:lnTo>
                  <a:lnTo>
                    <a:pt x="293" y="587"/>
                  </a:lnTo>
                  <a:lnTo>
                    <a:pt x="293" y="589"/>
                  </a:lnTo>
                  <a:lnTo>
                    <a:pt x="291" y="592"/>
                  </a:lnTo>
                  <a:lnTo>
                    <a:pt x="289" y="592"/>
                  </a:lnTo>
                  <a:lnTo>
                    <a:pt x="289" y="594"/>
                  </a:lnTo>
                  <a:lnTo>
                    <a:pt x="289" y="596"/>
                  </a:lnTo>
                  <a:lnTo>
                    <a:pt x="291" y="601"/>
                  </a:lnTo>
                  <a:lnTo>
                    <a:pt x="291" y="601"/>
                  </a:lnTo>
                  <a:lnTo>
                    <a:pt x="291" y="603"/>
                  </a:lnTo>
                  <a:lnTo>
                    <a:pt x="281" y="625"/>
                  </a:lnTo>
                  <a:lnTo>
                    <a:pt x="277" y="629"/>
                  </a:lnTo>
                  <a:lnTo>
                    <a:pt x="272" y="629"/>
                  </a:lnTo>
                  <a:lnTo>
                    <a:pt x="258" y="627"/>
                  </a:lnTo>
                  <a:lnTo>
                    <a:pt x="255" y="627"/>
                  </a:lnTo>
                  <a:lnTo>
                    <a:pt x="255" y="627"/>
                  </a:lnTo>
                  <a:lnTo>
                    <a:pt x="251" y="627"/>
                  </a:lnTo>
                  <a:lnTo>
                    <a:pt x="248" y="627"/>
                  </a:lnTo>
                  <a:lnTo>
                    <a:pt x="248" y="627"/>
                  </a:lnTo>
                  <a:lnTo>
                    <a:pt x="244" y="627"/>
                  </a:lnTo>
                  <a:lnTo>
                    <a:pt x="241" y="627"/>
                  </a:lnTo>
                  <a:lnTo>
                    <a:pt x="241" y="629"/>
                  </a:lnTo>
                  <a:lnTo>
                    <a:pt x="239" y="634"/>
                  </a:lnTo>
                  <a:lnTo>
                    <a:pt x="236" y="637"/>
                  </a:lnTo>
                  <a:lnTo>
                    <a:pt x="236" y="637"/>
                  </a:lnTo>
                  <a:lnTo>
                    <a:pt x="234" y="639"/>
                  </a:lnTo>
                  <a:lnTo>
                    <a:pt x="234" y="639"/>
                  </a:lnTo>
                  <a:lnTo>
                    <a:pt x="229" y="637"/>
                  </a:lnTo>
                  <a:lnTo>
                    <a:pt x="227" y="639"/>
                  </a:lnTo>
                  <a:lnTo>
                    <a:pt x="227" y="639"/>
                  </a:lnTo>
                  <a:lnTo>
                    <a:pt x="225" y="641"/>
                  </a:lnTo>
                  <a:lnTo>
                    <a:pt x="225" y="644"/>
                  </a:lnTo>
                  <a:lnTo>
                    <a:pt x="225" y="644"/>
                  </a:lnTo>
                  <a:lnTo>
                    <a:pt x="222" y="644"/>
                  </a:lnTo>
                  <a:lnTo>
                    <a:pt x="220" y="644"/>
                  </a:lnTo>
                  <a:lnTo>
                    <a:pt x="218" y="644"/>
                  </a:lnTo>
                  <a:lnTo>
                    <a:pt x="215" y="641"/>
                  </a:lnTo>
                  <a:lnTo>
                    <a:pt x="210" y="634"/>
                  </a:lnTo>
                  <a:lnTo>
                    <a:pt x="208" y="632"/>
                  </a:lnTo>
                  <a:lnTo>
                    <a:pt x="206" y="632"/>
                  </a:lnTo>
                  <a:lnTo>
                    <a:pt x="203" y="632"/>
                  </a:lnTo>
                  <a:lnTo>
                    <a:pt x="201" y="632"/>
                  </a:lnTo>
                  <a:lnTo>
                    <a:pt x="201" y="629"/>
                  </a:lnTo>
                  <a:lnTo>
                    <a:pt x="201" y="627"/>
                  </a:lnTo>
                  <a:lnTo>
                    <a:pt x="201" y="618"/>
                  </a:lnTo>
                  <a:lnTo>
                    <a:pt x="201" y="618"/>
                  </a:lnTo>
                  <a:lnTo>
                    <a:pt x="201" y="615"/>
                  </a:lnTo>
                  <a:lnTo>
                    <a:pt x="201" y="615"/>
                  </a:lnTo>
                  <a:lnTo>
                    <a:pt x="201" y="613"/>
                  </a:lnTo>
                  <a:lnTo>
                    <a:pt x="201" y="611"/>
                  </a:lnTo>
                  <a:lnTo>
                    <a:pt x="201" y="611"/>
                  </a:lnTo>
                  <a:lnTo>
                    <a:pt x="206" y="606"/>
                  </a:lnTo>
                  <a:lnTo>
                    <a:pt x="206" y="603"/>
                  </a:lnTo>
                  <a:lnTo>
                    <a:pt x="206" y="603"/>
                  </a:lnTo>
                  <a:lnTo>
                    <a:pt x="206" y="601"/>
                  </a:lnTo>
                  <a:lnTo>
                    <a:pt x="203" y="596"/>
                  </a:lnTo>
                  <a:lnTo>
                    <a:pt x="203" y="594"/>
                  </a:lnTo>
                  <a:lnTo>
                    <a:pt x="201" y="592"/>
                  </a:lnTo>
                  <a:lnTo>
                    <a:pt x="199" y="589"/>
                  </a:lnTo>
                  <a:lnTo>
                    <a:pt x="187" y="584"/>
                  </a:lnTo>
                  <a:lnTo>
                    <a:pt x="180" y="582"/>
                  </a:lnTo>
                  <a:lnTo>
                    <a:pt x="177" y="580"/>
                  </a:lnTo>
                  <a:lnTo>
                    <a:pt x="175" y="580"/>
                  </a:lnTo>
                  <a:lnTo>
                    <a:pt x="173" y="580"/>
                  </a:lnTo>
                  <a:lnTo>
                    <a:pt x="163" y="584"/>
                  </a:lnTo>
                  <a:lnTo>
                    <a:pt x="161" y="584"/>
                  </a:lnTo>
                  <a:lnTo>
                    <a:pt x="161" y="584"/>
                  </a:lnTo>
                  <a:lnTo>
                    <a:pt x="156" y="582"/>
                  </a:lnTo>
                  <a:lnTo>
                    <a:pt x="154" y="582"/>
                  </a:lnTo>
                  <a:lnTo>
                    <a:pt x="154" y="582"/>
                  </a:lnTo>
                  <a:lnTo>
                    <a:pt x="151" y="582"/>
                  </a:lnTo>
                  <a:lnTo>
                    <a:pt x="147" y="584"/>
                  </a:lnTo>
                  <a:lnTo>
                    <a:pt x="144" y="584"/>
                  </a:lnTo>
                  <a:lnTo>
                    <a:pt x="139" y="584"/>
                  </a:lnTo>
                  <a:lnTo>
                    <a:pt x="139" y="584"/>
                  </a:lnTo>
                  <a:lnTo>
                    <a:pt x="137" y="587"/>
                  </a:lnTo>
                  <a:lnTo>
                    <a:pt x="137" y="587"/>
                  </a:lnTo>
                  <a:lnTo>
                    <a:pt x="137" y="589"/>
                  </a:lnTo>
                  <a:lnTo>
                    <a:pt x="137" y="592"/>
                  </a:lnTo>
                  <a:lnTo>
                    <a:pt x="137" y="594"/>
                  </a:lnTo>
                  <a:lnTo>
                    <a:pt x="137" y="596"/>
                  </a:lnTo>
                  <a:lnTo>
                    <a:pt x="137" y="599"/>
                  </a:lnTo>
                  <a:lnTo>
                    <a:pt x="135" y="599"/>
                  </a:lnTo>
                  <a:lnTo>
                    <a:pt x="135" y="601"/>
                  </a:lnTo>
                  <a:lnTo>
                    <a:pt x="135" y="601"/>
                  </a:lnTo>
                  <a:lnTo>
                    <a:pt x="132" y="601"/>
                  </a:lnTo>
                  <a:lnTo>
                    <a:pt x="130" y="603"/>
                  </a:lnTo>
                  <a:lnTo>
                    <a:pt x="123" y="603"/>
                  </a:lnTo>
                  <a:lnTo>
                    <a:pt x="121" y="603"/>
                  </a:lnTo>
                  <a:lnTo>
                    <a:pt x="121" y="603"/>
                  </a:lnTo>
                  <a:lnTo>
                    <a:pt x="116" y="608"/>
                  </a:lnTo>
                  <a:lnTo>
                    <a:pt x="116" y="611"/>
                  </a:lnTo>
                  <a:lnTo>
                    <a:pt x="113" y="611"/>
                  </a:lnTo>
                  <a:lnTo>
                    <a:pt x="113" y="611"/>
                  </a:lnTo>
                  <a:lnTo>
                    <a:pt x="111" y="611"/>
                  </a:lnTo>
                  <a:lnTo>
                    <a:pt x="109" y="611"/>
                  </a:lnTo>
                  <a:lnTo>
                    <a:pt x="106" y="608"/>
                  </a:lnTo>
                  <a:lnTo>
                    <a:pt x="104" y="608"/>
                  </a:lnTo>
                  <a:lnTo>
                    <a:pt x="104" y="606"/>
                  </a:lnTo>
                  <a:lnTo>
                    <a:pt x="104" y="601"/>
                  </a:lnTo>
                  <a:lnTo>
                    <a:pt x="104" y="599"/>
                  </a:lnTo>
                  <a:lnTo>
                    <a:pt x="102" y="599"/>
                  </a:lnTo>
                  <a:lnTo>
                    <a:pt x="99" y="596"/>
                  </a:lnTo>
                  <a:lnTo>
                    <a:pt x="94" y="596"/>
                  </a:lnTo>
                  <a:lnTo>
                    <a:pt x="94" y="596"/>
                  </a:lnTo>
                  <a:lnTo>
                    <a:pt x="92" y="594"/>
                  </a:lnTo>
                  <a:lnTo>
                    <a:pt x="92" y="594"/>
                  </a:lnTo>
                  <a:lnTo>
                    <a:pt x="87" y="582"/>
                  </a:lnTo>
                  <a:lnTo>
                    <a:pt x="85" y="577"/>
                  </a:lnTo>
                  <a:lnTo>
                    <a:pt x="85" y="577"/>
                  </a:lnTo>
                  <a:lnTo>
                    <a:pt x="85" y="573"/>
                  </a:lnTo>
                  <a:lnTo>
                    <a:pt x="85" y="570"/>
                  </a:lnTo>
                  <a:lnTo>
                    <a:pt x="87" y="566"/>
                  </a:lnTo>
                  <a:lnTo>
                    <a:pt x="87" y="563"/>
                  </a:lnTo>
                  <a:lnTo>
                    <a:pt x="87" y="561"/>
                  </a:lnTo>
                  <a:lnTo>
                    <a:pt x="85" y="558"/>
                  </a:lnTo>
                  <a:lnTo>
                    <a:pt x="83" y="554"/>
                  </a:lnTo>
                  <a:lnTo>
                    <a:pt x="83" y="554"/>
                  </a:lnTo>
                  <a:lnTo>
                    <a:pt x="80" y="551"/>
                  </a:lnTo>
                  <a:lnTo>
                    <a:pt x="80" y="551"/>
                  </a:lnTo>
                  <a:lnTo>
                    <a:pt x="80" y="549"/>
                  </a:lnTo>
                  <a:lnTo>
                    <a:pt x="78" y="544"/>
                  </a:lnTo>
                  <a:lnTo>
                    <a:pt x="78" y="542"/>
                  </a:lnTo>
                  <a:lnTo>
                    <a:pt x="78" y="540"/>
                  </a:lnTo>
                  <a:lnTo>
                    <a:pt x="76" y="540"/>
                  </a:lnTo>
                  <a:lnTo>
                    <a:pt x="71" y="540"/>
                  </a:lnTo>
                  <a:lnTo>
                    <a:pt x="68" y="540"/>
                  </a:lnTo>
                  <a:lnTo>
                    <a:pt x="68" y="537"/>
                  </a:lnTo>
                  <a:lnTo>
                    <a:pt x="66" y="537"/>
                  </a:lnTo>
                  <a:lnTo>
                    <a:pt x="66" y="535"/>
                  </a:lnTo>
                  <a:lnTo>
                    <a:pt x="66" y="535"/>
                  </a:lnTo>
                  <a:lnTo>
                    <a:pt x="64" y="532"/>
                  </a:lnTo>
                  <a:lnTo>
                    <a:pt x="66" y="528"/>
                  </a:lnTo>
                  <a:lnTo>
                    <a:pt x="66" y="523"/>
                  </a:lnTo>
                  <a:lnTo>
                    <a:pt x="68" y="521"/>
                  </a:lnTo>
                  <a:lnTo>
                    <a:pt x="68" y="518"/>
                  </a:lnTo>
                  <a:lnTo>
                    <a:pt x="71" y="516"/>
                  </a:lnTo>
                  <a:lnTo>
                    <a:pt x="73" y="514"/>
                  </a:lnTo>
                  <a:lnTo>
                    <a:pt x="73" y="509"/>
                  </a:lnTo>
                  <a:lnTo>
                    <a:pt x="73" y="499"/>
                  </a:lnTo>
                  <a:lnTo>
                    <a:pt x="76" y="495"/>
                  </a:lnTo>
                  <a:lnTo>
                    <a:pt x="76" y="492"/>
                  </a:lnTo>
                  <a:lnTo>
                    <a:pt x="78" y="490"/>
                  </a:lnTo>
                  <a:lnTo>
                    <a:pt x="85" y="480"/>
                  </a:lnTo>
                  <a:lnTo>
                    <a:pt x="85" y="478"/>
                  </a:lnTo>
                  <a:lnTo>
                    <a:pt x="87" y="478"/>
                  </a:lnTo>
                  <a:lnTo>
                    <a:pt x="87" y="473"/>
                  </a:lnTo>
                  <a:lnTo>
                    <a:pt x="85" y="457"/>
                  </a:lnTo>
                  <a:lnTo>
                    <a:pt x="85" y="447"/>
                  </a:lnTo>
                  <a:lnTo>
                    <a:pt x="85" y="445"/>
                  </a:lnTo>
                  <a:lnTo>
                    <a:pt x="85" y="443"/>
                  </a:lnTo>
                  <a:lnTo>
                    <a:pt x="87" y="435"/>
                  </a:lnTo>
                  <a:lnTo>
                    <a:pt x="90" y="424"/>
                  </a:lnTo>
                  <a:lnTo>
                    <a:pt x="90" y="421"/>
                  </a:lnTo>
                  <a:lnTo>
                    <a:pt x="87" y="417"/>
                  </a:lnTo>
                  <a:lnTo>
                    <a:pt x="85" y="407"/>
                  </a:lnTo>
                  <a:lnTo>
                    <a:pt x="83" y="405"/>
                  </a:lnTo>
                  <a:lnTo>
                    <a:pt x="83" y="400"/>
                  </a:lnTo>
                  <a:lnTo>
                    <a:pt x="83" y="400"/>
                  </a:lnTo>
                  <a:lnTo>
                    <a:pt x="83" y="398"/>
                  </a:lnTo>
                  <a:lnTo>
                    <a:pt x="83" y="395"/>
                  </a:lnTo>
                  <a:lnTo>
                    <a:pt x="83" y="393"/>
                  </a:lnTo>
                  <a:lnTo>
                    <a:pt x="80" y="390"/>
                  </a:lnTo>
                  <a:lnTo>
                    <a:pt x="78" y="388"/>
                  </a:lnTo>
                  <a:lnTo>
                    <a:pt x="66" y="381"/>
                  </a:lnTo>
                  <a:lnTo>
                    <a:pt x="66" y="376"/>
                  </a:lnTo>
                  <a:lnTo>
                    <a:pt x="71" y="369"/>
                  </a:lnTo>
                  <a:lnTo>
                    <a:pt x="73" y="369"/>
                  </a:lnTo>
                  <a:lnTo>
                    <a:pt x="73" y="369"/>
                  </a:lnTo>
                  <a:lnTo>
                    <a:pt x="80" y="369"/>
                  </a:lnTo>
                  <a:lnTo>
                    <a:pt x="85" y="367"/>
                  </a:lnTo>
                  <a:lnTo>
                    <a:pt x="87" y="367"/>
                  </a:lnTo>
                  <a:lnTo>
                    <a:pt x="87" y="364"/>
                  </a:lnTo>
                  <a:lnTo>
                    <a:pt x="90" y="362"/>
                  </a:lnTo>
                  <a:lnTo>
                    <a:pt x="92" y="360"/>
                  </a:lnTo>
                  <a:lnTo>
                    <a:pt x="92" y="357"/>
                  </a:lnTo>
                  <a:lnTo>
                    <a:pt x="94" y="355"/>
                  </a:lnTo>
                  <a:lnTo>
                    <a:pt x="94" y="355"/>
                  </a:lnTo>
                  <a:lnTo>
                    <a:pt x="94" y="353"/>
                  </a:lnTo>
                  <a:lnTo>
                    <a:pt x="92" y="348"/>
                  </a:lnTo>
                  <a:lnTo>
                    <a:pt x="90" y="336"/>
                  </a:lnTo>
                  <a:lnTo>
                    <a:pt x="87" y="331"/>
                  </a:lnTo>
                  <a:lnTo>
                    <a:pt x="87" y="329"/>
                  </a:lnTo>
                  <a:lnTo>
                    <a:pt x="85" y="327"/>
                  </a:lnTo>
                  <a:lnTo>
                    <a:pt x="68" y="320"/>
                  </a:lnTo>
                  <a:lnTo>
                    <a:pt x="61" y="317"/>
                  </a:lnTo>
                  <a:lnTo>
                    <a:pt x="47" y="317"/>
                  </a:lnTo>
                  <a:lnTo>
                    <a:pt x="45" y="317"/>
                  </a:lnTo>
                  <a:lnTo>
                    <a:pt x="42" y="315"/>
                  </a:lnTo>
                  <a:lnTo>
                    <a:pt x="40" y="310"/>
                  </a:lnTo>
                  <a:lnTo>
                    <a:pt x="38" y="308"/>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noEditPoints="1"/>
            </p:cNvSpPr>
            <p:nvPr/>
          </p:nvSpPr>
          <p:spPr bwMode="auto">
            <a:xfrm>
              <a:off x="2038431" y="362047"/>
              <a:ext cx="749001" cy="836996"/>
            </a:xfrm>
            <a:custGeom>
              <a:avLst/>
              <a:gdLst>
                <a:gd name="T0" fmla="*/ 438 w 715"/>
                <a:gd name="T1" fmla="*/ 28 h 799"/>
                <a:gd name="T2" fmla="*/ 393 w 715"/>
                <a:gd name="T3" fmla="*/ 45 h 799"/>
                <a:gd name="T4" fmla="*/ 355 w 715"/>
                <a:gd name="T5" fmla="*/ 35 h 799"/>
                <a:gd name="T6" fmla="*/ 341 w 715"/>
                <a:gd name="T7" fmla="*/ 80 h 799"/>
                <a:gd name="T8" fmla="*/ 313 w 715"/>
                <a:gd name="T9" fmla="*/ 125 h 799"/>
                <a:gd name="T10" fmla="*/ 291 w 715"/>
                <a:gd name="T11" fmla="*/ 163 h 799"/>
                <a:gd name="T12" fmla="*/ 325 w 715"/>
                <a:gd name="T13" fmla="*/ 196 h 799"/>
                <a:gd name="T14" fmla="*/ 336 w 715"/>
                <a:gd name="T15" fmla="*/ 217 h 799"/>
                <a:gd name="T16" fmla="*/ 336 w 715"/>
                <a:gd name="T17" fmla="*/ 250 h 799"/>
                <a:gd name="T18" fmla="*/ 282 w 715"/>
                <a:gd name="T19" fmla="*/ 291 h 799"/>
                <a:gd name="T20" fmla="*/ 258 w 715"/>
                <a:gd name="T21" fmla="*/ 333 h 799"/>
                <a:gd name="T22" fmla="*/ 223 w 715"/>
                <a:gd name="T23" fmla="*/ 324 h 799"/>
                <a:gd name="T24" fmla="*/ 194 w 715"/>
                <a:gd name="T25" fmla="*/ 364 h 799"/>
                <a:gd name="T26" fmla="*/ 173 w 715"/>
                <a:gd name="T27" fmla="*/ 366 h 799"/>
                <a:gd name="T28" fmla="*/ 150 w 715"/>
                <a:gd name="T29" fmla="*/ 435 h 799"/>
                <a:gd name="T30" fmla="*/ 105 w 715"/>
                <a:gd name="T31" fmla="*/ 468 h 799"/>
                <a:gd name="T32" fmla="*/ 83 w 715"/>
                <a:gd name="T33" fmla="*/ 485 h 799"/>
                <a:gd name="T34" fmla="*/ 62 w 715"/>
                <a:gd name="T35" fmla="*/ 456 h 799"/>
                <a:gd name="T36" fmla="*/ 36 w 715"/>
                <a:gd name="T37" fmla="*/ 449 h 799"/>
                <a:gd name="T38" fmla="*/ 17 w 715"/>
                <a:gd name="T39" fmla="*/ 608 h 799"/>
                <a:gd name="T40" fmla="*/ 45 w 715"/>
                <a:gd name="T41" fmla="*/ 648 h 799"/>
                <a:gd name="T42" fmla="*/ 67 w 715"/>
                <a:gd name="T43" fmla="*/ 650 h 799"/>
                <a:gd name="T44" fmla="*/ 131 w 715"/>
                <a:gd name="T45" fmla="*/ 700 h 799"/>
                <a:gd name="T46" fmla="*/ 150 w 715"/>
                <a:gd name="T47" fmla="*/ 709 h 799"/>
                <a:gd name="T48" fmla="*/ 166 w 715"/>
                <a:gd name="T49" fmla="*/ 721 h 799"/>
                <a:gd name="T50" fmla="*/ 194 w 715"/>
                <a:gd name="T51" fmla="*/ 735 h 799"/>
                <a:gd name="T52" fmla="*/ 301 w 715"/>
                <a:gd name="T53" fmla="*/ 776 h 799"/>
                <a:gd name="T54" fmla="*/ 377 w 715"/>
                <a:gd name="T55" fmla="*/ 752 h 799"/>
                <a:gd name="T56" fmla="*/ 471 w 715"/>
                <a:gd name="T57" fmla="*/ 738 h 799"/>
                <a:gd name="T58" fmla="*/ 509 w 715"/>
                <a:gd name="T59" fmla="*/ 750 h 799"/>
                <a:gd name="T60" fmla="*/ 528 w 715"/>
                <a:gd name="T61" fmla="*/ 752 h 799"/>
                <a:gd name="T62" fmla="*/ 547 w 715"/>
                <a:gd name="T63" fmla="*/ 778 h 799"/>
                <a:gd name="T64" fmla="*/ 568 w 715"/>
                <a:gd name="T65" fmla="*/ 785 h 799"/>
                <a:gd name="T66" fmla="*/ 575 w 715"/>
                <a:gd name="T67" fmla="*/ 761 h 799"/>
                <a:gd name="T68" fmla="*/ 594 w 715"/>
                <a:gd name="T69" fmla="*/ 733 h 799"/>
                <a:gd name="T70" fmla="*/ 575 w 715"/>
                <a:gd name="T71" fmla="*/ 712 h 799"/>
                <a:gd name="T72" fmla="*/ 542 w 715"/>
                <a:gd name="T73" fmla="*/ 700 h 799"/>
                <a:gd name="T74" fmla="*/ 519 w 715"/>
                <a:gd name="T75" fmla="*/ 672 h 799"/>
                <a:gd name="T76" fmla="*/ 504 w 715"/>
                <a:gd name="T77" fmla="*/ 627 h 799"/>
                <a:gd name="T78" fmla="*/ 485 w 715"/>
                <a:gd name="T79" fmla="*/ 598 h 799"/>
                <a:gd name="T80" fmla="*/ 478 w 715"/>
                <a:gd name="T81" fmla="*/ 589 h 799"/>
                <a:gd name="T82" fmla="*/ 483 w 715"/>
                <a:gd name="T83" fmla="*/ 539 h 799"/>
                <a:gd name="T84" fmla="*/ 516 w 715"/>
                <a:gd name="T85" fmla="*/ 489 h 799"/>
                <a:gd name="T86" fmla="*/ 561 w 715"/>
                <a:gd name="T87" fmla="*/ 478 h 799"/>
                <a:gd name="T88" fmla="*/ 554 w 715"/>
                <a:gd name="T89" fmla="*/ 496 h 799"/>
                <a:gd name="T90" fmla="*/ 538 w 715"/>
                <a:gd name="T91" fmla="*/ 499 h 799"/>
                <a:gd name="T92" fmla="*/ 585 w 715"/>
                <a:gd name="T93" fmla="*/ 492 h 799"/>
                <a:gd name="T94" fmla="*/ 689 w 715"/>
                <a:gd name="T95" fmla="*/ 364 h 799"/>
                <a:gd name="T96" fmla="*/ 663 w 715"/>
                <a:gd name="T97" fmla="*/ 338 h 799"/>
                <a:gd name="T98" fmla="*/ 632 w 715"/>
                <a:gd name="T99" fmla="*/ 333 h 799"/>
                <a:gd name="T100" fmla="*/ 618 w 715"/>
                <a:gd name="T101" fmla="*/ 333 h 799"/>
                <a:gd name="T102" fmla="*/ 582 w 715"/>
                <a:gd name="T103" fmla="*/ 359 h 799"/>
                <a:gd name="T104" fmla="*/ 545 w 715"/>
                <a:gd name="T105" fmla="*/ 343 h 799"/>
                <a:gd name="T106" fmla="*/ 504 w 715"/>
                <a:gd name="T107" fmla="*/ 300 h 799"/>
                <a:gd name="T108" fmla="*/ 511 w 715"/>
                <a:gd name="T109" fmla="*/ 241 h 799"/>
                <a:gd name="T110" fmla="*/ 493 w 715"/>
                <a:gd name="T111" fmla="*/ 201 h 799"/>
                <a:gd name="T112" fmla="*/ 469 w 715"/>
                <a:gd name="T113" fmla="*/ 191 h 799"/>
                <a:gd name="T114" fmla="*/ 493 w 715"/>
                <a:gd name="T115" fmla="*/ 116 h 799"/>
                <a:gd name="T116" fmla="*/ 535 w 715"/>
                <a:gd name="T117" fmla="*/ 75 h 799"/>
                <a:gd name="T118" fmla="*/ 556 w 715"/>
                <a:gd name="T119" fmla="*/ 47 h 799"/>
                <a:gd name="T120" fmla="*/ 523 w 715"/>
                <a:gd name="T121" fmla="*/ 0 h 799"/>
                <a:gd name="T122" fmla="*/ 521 w 715"/>
                <a:gd name="T123" fmla="*/ 534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799">
                  <a:moveTo>
                    <a:pt x="455" y="9"/>
                  </a:moveTo>
                  <a:lnTo>
                    <a:pt x="455" y="9"/>
                  </a:lnTo>
                  <a:lnTo>
                    <a:pt x="455" y="11"/>
                  </a:lnTo>
                  <a:lnTo>
                    <a:pt x="452" y="14"/>
                  </a:lnTo>
                  <a:lnTo>
                    <a:pt x="452" y="14"/>
                  </a:lnTo>
                  <a:lnTo>
                    <a:pt x="448" y="19"/>
                  </a:lnTo>
                  <a:lnTo>
                    <a:pt x="445" y="21"/>
                  </a:lnTo>
                  <a:lnTo>
                    <a:pt x="445" y="21"/>
                  </a:lnTo>
                  <a:lnTo>
                    <a:pt x="445" y="26"/>
                  </a:lnTo>
                  <a:lnTo>
                    <a:pt x="445" y="26"/>
                  </a:lnTo>
                  <a:lnTo>
                    <a:pt x="445" y="28"/>
                  </a:lnTo>
                  <a:lnTo>
                    <a:pt x="443" y="28"/>
                  </a:lnTo>
                  <a:lnTo>
                    <a:pt x="441" y="28"/>
                  </a:lnTo>
                  <a:lnTo>
                    <a:pt x="438" y="28"/>
                  </a:lnTo>
                  <a:lnTo>
                    <a:pt x="436" y="28"/>
                  </a:lnTo>
                  <a:lnTo>
                    <a:pt x="436" y="26"/>
                  </a:lnTo>
                  <a:lnTo>
                    <a:pt x="433" y="26"/>
                  </a:lnTo>
                  <a:lnTo>
                    <a:pt x="433" y="26"/>
                  </a:lnTo>
                  <a:lnTo>
                    <a:pt x="431" y="26"/>
                  </a:lnTo>
                  <a:lnTo>
                    <a:pt x="429" y="28"/>
                  </a:lnTo>
                  <a:lnTo>
                    <a:pt x="426" y="30"/>
                  </a:lnTo>
                  <a:lnTo>
                    <a:pt x="424" y="33"/>
                  </a:lnTo>
                  <a:lnTo>
                    <a:pt x="422" y="33"/>
                  </a:lnTo>
                  <a:lnTo>
                    <a:pt x="407" y="37"/>
                  </a:lnTo>
                  <a:lnTo>
                    <a:pt x="403" y="40"/>
                  </a:lnTo>
                  <a:lnTo>
                    <a:pt x="398" y="45"/>
                  </a:lnTo>
                  <a:lnTo>
                    <a:pt x="396" y="47"/>
                  </a:lnTo>
                  <a:lnTo>
                    <a:pt x="393" y="45"/>
                  </a:lnTo>
                  <a:lnTo>
                    <a:pt x="393" y="42"/>
                  </a:lnTo>
                  <a:lnTo>
                    <a:pt x="393" y="40"/>
                  </a:lnTo>
                  <a:lnTo>
                    <a:pt x="384" y="30"/>
                  </a:lnTo>
                  <a:lnTo>
                    <a:pt x="384" y="30"/>
                  </a:lnTo>
                  <a:lnTo>
                    <a:pt x="381" y="30"/>
                  </a:lnTo>
                  <a:lnTo>
                    <a:pt x="374" y="28"/>
                  </a:lnTo>
                  <a:lnTo>
                    <a:pt x="372" y="28"/>
                  </a:lnTo>
                  <a:lnTo>
                    <a:pt x="360" y="21"/>
                  </a:lnTo>
                  <a:lnTo>
                    <a:pt x="358" y="21"/>
                  </a:lnTo>
                  <a:lnTo>
                    <a:pt x="358" y="21"/>
                  </a:lnTo>
                  <a:lnTo>
                    <a:pt x="355" y="23"/>
                  </a:lnTo>
                  <a:lnTo>
                    <a:pt x="355" y="26"/>
                  </a:lnTo>
                  <a:lnTo>
                    <a:pt x="355" y="28"/>
                  </a:lnTo>
                  <a:lnTo>
                    <a:pt x="355" y="35"/>
                  </a:lnTo>
                  <a:lnTo>
                    <a:pt x="355" y="37"/>
                  </a:lnTo>
                  <a:lnTo>
                    <a:pt x="355" y="45"/>
                  </a:lnTo>
                  <a:lnTo>
                    <a:pt x="353" y="49"/>
                  </a:lnTo>
                  <a:lnTo>
                    <a:pt x="353" y="56"/>
                  </a:lnTo>
                  <a:lnTo>
                    <a:pt x="348" y="61"/>
                  </a:lnTo>
                  <a:lnTo>
                    <a:pt x="348" y="64"/>
                  </a:lnTo>
                  <a:lnTo>
                    <a:pt x="348" y="66"/>
                  </a:lnTo>
                  <a:lnTo>
                    <a:pt x="348" y="71"/>
                  </a:lnTo>
                  <a:lnTo>
                    <a:pt x="348" y="73"/>
                  </a:lnTo>
                  <a:lnTo>
                    <a:pt x="348" y="73"/>
                  </a:lnTo>
                  <a:lnTo>
                    <a:pt x="346" y="75"/>
                  </a:lnTo>
                  <a:lnTo>
                    <a:pt x="346" y="75"/>
                  </a:lnTo>
                  <a:lnTo>
                    <a:pt x="346" y="78"/>
                  </a:lnTo>
                  <a:lnTo>
                    <a:pt x="341" y="80"/>
                  </a:lnTo>
                  <a:lnTo>
                    <a:pt x="299" y="94"/>
                  </a:lnTo>
                  <a:lnTo>
                    <a:pt x="294" y="101"/>
                  </a:lnTo>
                  <a:lnTo>
                    <a:pt x="296" y="108"/>
                  </a:lnTo>
                  <a:lnTo>
                    <a:pt x="299" y="111"/>
                  </a:lnTo>
                  <a:lnTo>
                    <a:pt x="306" y="111"/>
                  </a:lnTo>
                  <a:lnTo>
                    <a:pt x="310" y="113"/>
                  </a:lnTo>
                  <a:lnTo>
                    <a:pt x="313" y="113"/>
                  </a:lnTo>
                  <a:lnTo>
                    <a:pt x="313" y="116"/>
                  </a:lnTo>
                  <a:lnTo>
                    <a:pt x="313" y="116"/>
                  </a:lnTo>
                  <a:lnTo>
                    <a:pt x="315" y="118"/>
                  </a:lnTo>
                  <a:lnTo>
                    <a:pt x="315" y="118"/>
                  </a:lnTo>
                  <a:lnTo>
                    <a:pt x="315" y="120"/>
                  </a:lnTo>
                  <a:lnTo>
                    <a:pt x="313" y="123"/>
                  </a:lnTo>
                  <a:lnTo>
                    <a:pt x="313" y="125"/>
                  </a:lnTo>
                  <a:lnTo>
                    <a:pt x="310" y="127"/>
                  </a:lnTo>
                  <a:lnTo>
                    <a:pt x="308" y="130"/>
                  </a:lnTo>
                  <a:lnTo>
                    <a:pt x="308" y="130"/>
                  </a:lnTo>
                  <a:lnTo>
                    <a:pt x="306" y="132"/>
                  </a:lnTo>
                  <a:lnTo>
                    <a:pt x="306" y="134"/>
                  </a:lnTo>
                  <a:lnTo>
                    <a:pt x="306" y="137"/>
                  </a:lnTo>
                  <a:lnTo>
                    <a:pt x="306" y="151"/>
                  </a:lnTo>
                  <a:lnTo>
                    <a:pt x="306" y="151"/>
                  </a:lnTo>
                  <a:lnTo>
                    <a:pt x="303" y="153"/>
                  </a:lnTo>
                  <a:lnTo>
                    <a:pt x="299" y="153"/>
                  </a:lnTo>
                  <a:lnTo>
                    <a:pt x="299" y="156"/>
                  </a:lnTo>
                  <a:lnTo>
                    <a:pt x="294" y="161"/>
                  </a:lnTo>
                  <a:lnTo>
                    <a:pt x="294" y="161"/>
                  </a:lnTo>
                  <a:lnTo>
                    <a:pt x="291" y="163"/>
                  </a:lnTo>
                  <a:lnTo>
                    <a:pt x="294" y="165"/>
                  </a:lnTo>
                  <a:lnTo>
                    <a:pt x="294" y="168"/>
                  </a:lnTo>
                  <a:lnTo>
                    <a:pt x="296" y="170"/>
                  </a:lnTo>
                  <a:lnTo>
                    <a:pt x="308" y="179"/>
                  </a:lnTo>
                  <a:lnTo>
                    <a:pt x="310" y="182"/>
                  </a:lnTo>
                  <a:lnTo>
                    <a:pt x="310" y="182"/>
                  </a:lnTo>
                  <a:lnTo>
                    <a:pt x="310" y="184"/>
                  </a:lnTo>
                  <a:lnTo>
                    <a:pt x="310" y="187"/>
                  </a:lnTo>
                  <a:lnTo>
                    <a:pt x="313" y="194"/>
                  </a:lnTo>
                  <a:lnTo>
                    <a:pt x="313" y="196"/>
                  </a:lnTo>
                  <a:lnTo>
                    <a:pt x="313" y="196"/>
                  </a:lnTo>
                  <a:lnTo>
                    <a:pt x="315" y="198"/>
                  </a:lnTo>
                  <a:lnTo>
                    <a:pt x="317" y="196"/>
                  </a:lnTo>
                  <a:lnTo>
                    <a:pt x="325" y="196"/>
                  </a:lnTo>
                  <a:lnTo>
                    <a:pt x="325" y="196"/>
                  </a:lnTo>
                  <a:lnTo>
                    <a:pt x="327" y="196"/>
                  </a:lnTo>
                  <a:lnTo>
                    <a:pt x="327" y="198"/>
                  </a:lnTo>
                  <a:lnTo>
                    <a:pt x="329" y="201"/>
                  </a:lnTo>
                  <a:lnTo>
                    <a:pt x="329" y="201"/>
                  </a:lnTo>
                  <a:lnTo>
                    <a:pt x="332" y="201"/>
                  </a:lnTo>
                  <a:lnTo>
                    <a:pt x="334" y="203"/>
                  </a:lnTo>
                  <a:lnTo>
                    <a:pt x="336" y="203"/>
                  </a:lnTo>
                  <a:lnTo>
                    <a:pt x="336" y="203"/>
                  </a:lnTo>
                  <a:lnTo>
                    <a:pt x="336" y="203"/>
                  </a:lnTo>
                  <a:lnTo>
                    <a:pt x="336" y="210"/>
                  </a:lnTo>
                  <a:lnTo>
                    <a:pt x="336" y="213"/>
                  </a:lnTo>
                  <a:lnTo>
                    <a:pt x="336" y="215"/>
                  </a:lnTo>
                  <a:lnTo>
                    <a:pt x="336" y="217"/>
                  </a:lnTo>
                  <a:lnTo>
                    <a:pt x="339" y="217"/>
                  </a:lnTo>
                  <a:lnTo>
                    <a:pt x="341" y="220"/>
                  </a:lnTo>
                  <a:lnTo>
                    <a:pt x="351" y="222"/>
                  </a:lnTo>
                  <a:lnTo>
                    <a:pt x="351" y="224"/>
                  </a:lnTo>
                  <a:lnTo>
                    <a:pt x="353" y="224"/>
                  </a:lnTo>
                  <a:lnTo>
                    <a:pt x="353" y="227"/>
                  </a:lnTo>
                  <a:lnTo>
                    <a:pt x="353" y="227"/>
                  </a:lnTo>
                  <a:lnTo>
                    <a:pt x="353" y="229"/>
                  </a:lnTo>
                  <a:lnTo>
                    <a:pt x="351" y="231"/>
                  </a:lnTo>
                  <a:lnTo>
                    <a:pt x="346" y="234"/>
                  </a:lnTo>
                  <a:lnTo>
                    <a:pt x="346" y="236"/>
                  </a:lnTo>
                  <a:lnTo>
                    <a:pt x="344" y="239"/>
                  </a:lnTo>
                  <a:lnTo>
                    <a:pt x="339" y="248"/>
                  </a:lnTo>
                  <a:lnTo>
                    <a:pt x="336" y="250"/>
                  </a:lnTo>
                  <a:lnTo>
                    <a:pt x="336" y="253"/>
                  </a:lnTo>
                  <a:lnTo>
                    <a:pt x="336" y="255"/>
                  </a:lnTo>
                  <a:lnTo>
                    <a:pt x="332" y="258"/>
                  </a:lnTo>
                  <a:lnTo>
                    <a:pt x="320" y="262"/>
                  </a:lnTo>
                  <a:lnTo>
                    <a:pt x="315" y="267"/>
                  </a:lnTo>
                  <a:lnTo>
                    <a:pt x="313" y="269"/>
                  </a:lnTo>
                  <a:lnTo>
                    <a:pt x="308" y="269"/>
                  </a:lnTo>
                  <a:lnTo>
                    <a:pt x="294" y="272"/>
                  </a:lnTo>
                  <a:lnTo>
                    <a:pt x="284" y="276"/>
                  </a:lnTo>
                  <a:lnTo>
                    <a:pt x="282" y="276"/>
                  </a:lnTo>
                  <a:lnTo>
                    <a:pt x="282" y="279"/>
                  </a:lnTo>
                  <a:lnTo>
                    <a:pt x="282" y="284"/>
                  </a:lnTo>
                  <a:lnTo>
                    <a:pt x="282" y="288"/>
                  </a:lnTo>
                  <a:lnTo>
                    <a:pt x="282" y="291"/>
                  </a:lnTo>
                  <a:lnTo>
                    <a:pt x="284" y="293"/>
                  </a:lnTo>
                  <a:lnTo>
                    <a:pt x="284" y="295"/>
                  </a:lnTo>
                  <a:lnTo>
                    <a:pt x="284" y="295"/>
                  </a:lnTo>
                  <a:lnTo>
                    <a:pt x="284" y="298"/>
                  </a:lnTo>
                  <a:lnTo>
                    <a:pt x="282" y="302"/>
                  </a:lnTo>
                  <a:lnTo>
                    <a:pt x="280" y="305"/>
                  </a:lnTo>
                  <a:lnTo>
                    <a:pt x="280" y="307"/>
                  </a:lnTo>
                  <a:lnTo>
                    <a:pt x="280" y="319"/>
                  </a:lnTo>
                  <a:lnTo>
                    <a:pt x="284" y="326"/>
                  </a:lnTo>
                  <a:lnTo>
                    <a:pt x="275" y="331"/>
                  </a:lnTo>
                  <a:lnTo>
                    <a:pt x="270" y="333"/>
                  </a:lnTo>
                  <a:lnTo>
                    <a:pt x="263" y="333"/>
                  </a:lnTo>
                  <a:lnTo>
                    <a:pt x="261" y="333"/>
                  </a:lnTo>
                  <a:lnTo>
                    <a:pt x="258" y="333"/>
                  </a:lnTo>
                  <a:lnTo>
                    <a:pt x="258" y="331"/>
                  </a:lnTo>
                  <a:lnTo>
                    <a:pt x="256" y="331"/>
                  </a:lnTo>
                  <a:lnTo>
                    <a:pt x="256" y="328"/>
                  </a:lnTo>
                  <a:lnTo>
                    <a:pt x="254" y="324"/>
                  </a:lnTo>
                  <a:lnTo>
                    <a:pt x="254" y="324"/>
                  </a:lnTo>
                  <a:lnTo>
                    <a:pt x="251" y="321"/>
                  </a:lnTo>
                  <a:lnTo>
                    <a:pt x="249" y="319"/>
                  </a:lnTo>
                  <a:lnTo>
                    <a:pt x="247" y="319"/>
                  </a:lnTo>
                  <a:lnTo>
                    <a:pt x="247" y="319"/>
                  </a:lnTo>
                  <a:lnTo>
                    <a:pt x="244" y="319"/>
                  </a:lnTo>
                  <a:lnTo>
                    <a:pt x="244" y="319"/>
                  </a:lnTo>
                  <a:lnTo>
                    <a:pt x="239" y="319"/>
                  </a:lnTo>
                  <a:lnTo>
                    <a:pt x="225" y="321"/>
                  </a:lnTo>
                  <a:lnTo>
                    <a:pt x="223" y="324"/>
                  </a:lnTo>
                  <a:lnTo>
                    <a:pt x="211" y="336"/>
                  </a:lnTo>
                  <a:lnTo>
                    <a:pt x="204" y="338"/>
                  </a:lnTo>
                  <a:lnTo>
                    <a:pt x="199" y="340"/>
                  </a:lnTo>
                  <a:lnTo>
                    <a:pt x="197" y="340"/>
                  </a:lnTo>
                  <a:lnTo>
                    <a:pt x="197" y="343"/>
                  </a:lnTo>
                  <a:lnTo>
                    <a:pt x="194" y="347"/>
                  </a:lnTo>
                  <a:lnTo>
                    <a:pt x="197" y="347"/>
                  </a:lnTo>
                  <a:lnTo>
                    <a:pt x="197" y="350"/>
                  </a:lnTo>
                  <a:lnTo>
                    <a:pt x="197" y="352"/>
                  </a:lnTo>
                  <a:lnTo>
                    <a:pt x="199" y="355"/>
                  </a:lnTo>
                  <a:lnTo>
                    <a:pt x="197" y="357"/>
                  </a:lnTo>
                  <a:lnTo>
                    <a:pt x="197" y="359"/>
                  </a:lnTo>
                  <a:lnTo>
                    <a:pt x="194" y="359"/>
                  </a:lnTo>
                  <a:lnTo>
                    <a:pt x="194" y="364"/>
                  </a:lnTo>
                  <a:lnTo>
                    <a:pt x="192" y="366"/>
                  </a:lnTo>
                  <a:lnTo>
                    <a:pt x="190" y="366"/>
                  </a:lnTo>
                  <a:lnTo>
                    <a:pt x="187" y="366"/>
                  </a:lnTo>
                  <a:lnTo>
                    <a:pt x="187" y="366"/>
                  </a:lnTo>
                  <a:lnTo>
                    <a:pt x="185" y="364"/>
                  </a:lnTo>
                  <a:lnTo>
                    <a:pt x="183" y="364"/>
                  </a:lnTo>
                  <a:lnTo>
                    <a:pt x="183" y="364"/>
                  </a:lnTo>
                  <a:lnTo>
                    <a:pt x="183" y="362"/>
                  </a:lnTo>
                  <a:lnTo>
                    <a:pt x="180" y="362"/>
                  </a:lnTo>
                  <a:lnTo>
                    <a:pt x="180" y="362"/>
                  </a:lnTo>
                  <a:lnTo>
                    <a:pt x="178" y="362"/>
                  </a:lnTo>
                  <a:lnTo>
                    <a:pt x="178" y="362"/>
                  </a:lnTo>
                  <a:lnTo>
                    <a:pt x="176" y="364"/>
                  </a:lnTo>
                  <a:lnTo>
                    <a:pt x="173" y="366"/>
                  </a:lnTo>
                  <a:lnTo>
                    <a:pt x="168" y="371"/>
                  </a:lnTo>
                  <a:lnTo>
                    <a:pt x="168" y="373"/>
                  </a:lnTo>
                  <a:lnTo>
                    <a:pt x="166" y="376"/>
                  </a:lnTo>
                  <a:lnTo>
                    <a:pt x="166" y="381"/>
                  </a:lnTo>
                  <a:lnTo>
                    <a:pt x="166" y="388"/>
                  </a:lnTo>
                  <a:lnTo>
                    <a:pt x="152" y="421"/>
                  </a:lnTo>
                  <a:lnTo>
                    <a:pt x="152" y="421"/>
                  </a:lnTo>
                  <a:lnTo>
                    <a:pt x="152" y="423"/>
                  </a:lnTo>
                  <a:lnTo>
                    <a:pt x="154" y="428"/>
                  </a:lnTo>
                  <a:lnTo>
                    <a:pt x="154" y="428"/>
                  </a:lnTo>
                  <a:lnTo>
                    <a:pt x="154" y="430"/>
                  </a:lnTo>
                  <a:lnTo>
                    <a:pt x="152" y="433"/>
                  </a:lnTo>
                  <a:lnTo>
                    <a:pt x="150" y="433"/>
                  </a:lnTo>
                  <a:lnTo>
                    <a:pt x="150" y="435"/>
                  </a:lnTo>
                  <a:lnTo>
                    <a:pt x="150" y="437"/>
                  </a:lnTo>
                  <a:lnTo>
                    <a:pt x="152" y="442"/>
                  </a:lnTo>
                  <a:lnTo>
                    <a:pt x="152" y="442"/>
                  </a:lnTo>
                  <a:lnTo>
                    <a:pt x="152" y="444"/>
                  </a:lnTo>
                  <a:lnTo>
                    <a:pt x="142" y="466"/>
                  </a:lnTo>
                  <a:lnTo>
                    <a:pt x="138" y="470"/>
                  </a:lnTo>
                  <a:lnTo>
                    <a:pt x="133" y="470"/>
                  </a:lnTo>
                  <a:lnTo>
                    <a:pt x="119" y="468"/>
                  </a:lnTo>
                  <a:lnTo>
                    <a:pt x="116" y="468"/>
                  </a:lnTo>
                  <a:lnTo>
                    <a:pt x="116" y="468"/>
                  </a:lnTo>
                  <a:lnTo>
                    <a:pt x="112" y="468"/>
                  </a:lnTo>
                  <a:lnTo>
                    <a:pt x="109" y="468"/>
                  </a:lnTo>
                  <a:lnTo>
                    <a:pt x="109" y="468"/>
                  </a:lnTo>
                  <a:lnTo>
                    <a:pt x="105" y="468"/>
                  </a:lnTo>
                  <a:lnTo>
                    <a:pt x="102" y="468"/>
                  </a:lnTo>
                  <a:lnTo>
                    <a:pt x="102" y="470"/>
                  </a:lnTo>
                  <a:lnTo>
                    <a:pt x="100" y="475"/>
                  </a:lnTo>
                  <a:lnTo>
                    <a:pt x="97" y="478"/>
                  </a:lnTo>
                  <a:lnTo>
                    <a:pt x="97" y="478"/>
                  </a:lnTo>
                  <a:lnTo>
                    <a:pt x="95" y="480"/>
                  </a:lnTo>
                  <a:lnTo>
                    <a:pt x="95" y="480"/>
                  </a:lnTo>
                  <a:lnTo>
                    <a:pt x="90" y="478"/>
                  </a:lnTo>
                  <a:lnTo>
                    <a:pt x="88" y="480"/>
                  </a:lnTo>
                  <a:lnTo>
                    <a:pt x="88" y="480"/>
                  </a:lnTo>
                  <a:lnTo>
                    <a:pt x="86" y="482"/>
                  </a:lnTo>
                  <a:lnTo>
                    <a:pt x="86" y="485"/>
                  </a:lnTo>
                  <a:lnTo>
                    <a:pt x="86" y="485"/>
                  </a:lnTo>
                  <a:lnTo>
                    <a:pt x="83" y="485"/>
                  </a:lnTo>
                  <a:lnTo>
                    <a:pt x="81" y="485"/>
                  </a:lnTo>
                  <a:lnTo>
                    <a:pt x="79" y="485"/>
                  </a:lnTo>
                  <a:lnTo>
                    <a:pt x="76" y="482"/>
                  </a:lnTo>
                  <a:lnTo>
                    <a:pt x="71" y="475"/>
                  </a:lnTo>
                  <a:lnTo>
                    <a:pt x="69" y="473"/>
                  </a:lnTo>
                  <a:lnTo>
                    <a:pt x="67" y="473"/>
                  </a:lnTo>
                  <a:lnTo>
                    <a:pt x="64" y="473"/>
                  </a:lnTo>
                  <a:lnTo>
                    <a:pt x="62" y="473"/>
                  </a:lnTo>
                  <a:lnTo>
                    <a:pt x="62" y="470"/>
                  </a:lnTo>
                  <a:lnTo>
                    <a:pt x="62" y="468"/>
                  </a:lnTo>
                  <a:lnTo>
                    <a:pt x="62" y="459"/>
                  </a:lnTo>
                  <a:lnTo>
                    <a:pt x="62" y="459"/>
                  </a:lnTo>
                  <a:lnTo>
                    <a:pt x="62" y="456"/>
                  </a:lnTo>
                  <a:lnTo>
                    <a:pt x="62" y="456"/>
                  </a:lnTo>
                  <a:lnTo>
                    <a:pt x="62" y="454"/>
                  </a:lnTo>
                  <a:lnTo>
                    <a:pt x="62" y="452"/>
                  </a:lnTo>
                  <a:lnTo>
                    <a:pt x="62" y="452"/>
                  </a:lnTo>
                  <a:lnTo>
                    <a:pt x="67" y="447"/>
                  </a:lnTo>
                  <a:lnTo>
                    <a:pt x="67" y="444"/>
                  </a:lnTo>
                  <a:lnTo>
                    <a:pt x="67" y="444"/>
                  </a:lnTo>
                  <a:lnTo>
                    <a:pt x="67" y="442"/>
                  </a:lnTo>
                  <a:lnTo>
                    <a:pt x="64" y="437"/>
                  </a:lnTo>
                  <a:lnTo>
                    <a:pt x="64" y="435"/>
                  </a:lnTo>
                  <a:lnTo>
                    <a:pt x="62" y="433"/>
                  </a:lnTo>
                  <a:lnTo>
                    <a:pt x="60" y="430"/>
                  </a:lnTo>
                  <a:lnTo>
                    <a:pt x="48" y="425"/>
                  </a:lnTo>
                  <a:lnTo>
                    <a:pt x="38" y="444"/>
                  </a:lnTo>
                  <a:lnTo>
                    <a:pt x="36" y="449"/>
                  </a:lnTo>
                  <a:lnTo>
                    <a:pt x="34" y="461"/>
                  </a:lnTo>
                  <a:lnTo>
                    <a:pt x="29" y="473"/>
                  </a:lnTo>
                  <a:lnTo>
                    <a:pt x="24" y="478"/>
                  </a:lnTo>
                  <a:lnTo>
                    <a:pt x="0" y="527"/>
                  </a:lnTo>
                  <a:lnTo>
                    <a:pt x="0" y="534"/>
                  </a:lnTo>
                  <a:lnTo>
                    <a:pt x="3" y="546"/>
                  </a:lnTo>
                  <a:lnTo>
                    <a:pt x="10" y="575"/>
                  </a:lnTo>
                  <a:lnTo>
                    <a:pt x="12" y="591"/>
                  </a:lnTo>
                  <a:lnTo>
                    <a:pt x="10" y="591"/>
                  </a:lnTo>
                  <a:lnTo>
                    <a:pt x="10" y="593"/>
                  </a:lnTo>
                  <a:lnTo>
                    <a:pt x="10" y="596"/>
                  </a:lnTo>
                  <a:lnTo>
                    <a:pt x="12" y="598"/>
                  </a:lnTo>
                  <a:lnTo>
                    <a:pt x="12" y="603"/>
                  </a:lnTo>
                  <a:lnTo>
                    <a:pt x="17" y="608"/>
                  </a:lnTo>
                  <a:lnTo>
                    <a:pt x="24" y="605"/>
                  </a:lnTo>
                  <a:lnTo>
                    <a:pt x="29" y="605"/>
                  </a:lnTo>
                  <a:lnTo>
                    <a:pt x="31" y="612"/>
                  </a:lnTo>
                  <a:lnTo>
                    <a:pt x="31" y="622"/>
                  </a:lnTo>
                  <a:lnTo>
                    <a:pt x="34" y="624"/>
                  </a:lnTo>
                  <a:lnTo>
                    <a:pt x="36" y="627"/>
                  </a:lnTo>
                  <a:lnTo>
                    <a:pt x="36" y="629"/>
                  </a:lnTo>
                  <a:lnTo>
                    <a:pt x="34" y="634"/>
                  </a:lnTo>
                  <a:lnTo>
                    <a:pt x="36" y="643"/>
                  </a:lnTo>
                  <a:lnTo>
                    <a:pt x="34" y="648"/>
                  </a:lnTo>
                  <a:lnTo>
                    <a:pt x="41" y="648"/>
                  </a:lnTo>
                  <a:lnTo>
                    <a:pt x="43" y="648"/>
                  </a:lnTo>
                  <a:lnTo>
                    <a:pt x="45" y="648"/>
                  </a:lnTo>
                  <a:lnTo>
                    <a:pt x="45" y="648"/>
                  </a:lnTo>
                  <a:lnTo>
                    <a:pt x="48" y="650"/>
                  </a:lnTo>
                  <a:lnTo>
                    <a:pt x="50" y="653"/>
                  </a:lnTo>
                  <a:lnTo>
                    <a:pt x="50" y="655"/>
                  </a:lnTo>
                  <a:lnTo>
                    <a:pt x="50" y="655"/>
                  </a:lnTo>
                  <a:lnTo>
                    <a:pt x="52" y="657"/>
                  </a:lnTo>
                  <a:lnTo>
                    <a:pt x="52" y="657"/>
                  </a:lnTo>
                  <a:lnTo>
                    <a:pt x="55" y="655"/>
                  </a:lnTo>
                  <a:lnTo>
                    <a:pt x="57" y="655"/>
                  </a:lnTo>
                  <a:lnTo>
                    <a:pt x="57" y="653"/>
                  </a:lnTo>
                  <a:lnTo>
                    <a:pt x="57" y="650"/>
                  </a:lnTo>
                  <a:lnTo>
                    <a:pt x="60" y="650"/>
                  </a:lnTo>
                  <a:lnTo>
                    <a:pt x="60" y="650"/>
                  </a:lnTo>
                  <a:lnTo>
                    <a:pt x="62" y="650"/>
                  </a:lnTo>
                  <a:lnTo>
                    <a:pt x="67" y="650"/>
                  </a:lnTo>
                  <a:lnTo>
                    <a:pt x="76" y="660"/>
                  </a:lnTo>
                  <a:lnTo>
                    <a:pt x="79" y="662"/>
                  </a:lnTo>
                  <a:lnTo>
                    <a:pt x="81" y="664"/>
                  </a:lnTo>
                  <a:lnTo>
                    <a:pt x="81" y="667"/>
                  </a:lnTo>
                  <a:lnTo>
                    <a:pt x="114" y="686"/>
                  </a:lnTo>
                  <a:lnTo>
                    <a:pt x="123" y="688"/>
                  </a:lnTo>
                  <a:lnTo>
                    <a:pt x="126" y="688"/>
                  </a:lnTo>
                  <a:lnTo>
                    <a:pt x="128" y="690"/>
                  </a:lnTo>
                  <a:lnTo>
                    <a:pt x="131" y="693"/>
                  </a:lnTo>
                  <a:lnTo>
                    <a:pt x="131" y="693"/>
                  </a:lnTo>
                  <a:lnTo>
                    <a:pt x="133" y="695"/>
                  </a:lnTo>
                  <a:lnTo>
                    <a:pt x="133" y="695"/>
                  </a:lnTo>
                  <a:lnTo>
                    <a:pt x="133" y="698"/>
                  </a:lnTo>
                  <a:lnTo>
                    <a:pt x="131" y="700"/>
                  </a:lnTo>
                  <a:lnTo>
                    <a:pt x="131" y="702"/>
                  </a:lnTo>
                  <a:lnTo>
                    <a:pt x="131" y="702"/>
                  </a:lnTo>
                  <a:lnTo>
                    <a:pt x="131" y="705"/>
                  </a:lnTo>
                  <a:lnTo>
                    <a:pt x="133" y="705"/>
                  </a:lnTo>
                  <a:lnTo>
                    <a:pt x="133" y="705"/>
                  </a:lnTo>
                  <a:lnTo>
                    <a:pt x="135" y="707"/>
                  </a:lnTo>
                  <a:lnTo>
                    <a:pt x="135" y="707"/>
                  </a:lnTo>
                  <a:lnTo>
                    <a:pt x="140" y="707"/>
                  </a:lnTo>
                  <a:lnTo>
                    <a:pt x="145" y="705"/>
                  </a:lnTo>
                  <a:lnTo>
                    <a:pt x="145" y="705"/>
                  </a:lnTo>
                  <a:lnTo>
                    <a:pt x="147" y="705"/>
                  </a:lnTo>
                  <a:lnTo>
                    <a:pt x="150" y="707"/>
                  </a:lnTo>
                  <a:lnTo>
                    <a:pt x="150" y="709"/>
                  </a:lnTo>
                  <a:lnTo>
                    <a:pt x="150" y="709"/>
                  </a:lnTo>
                  <a:lnTo>
                    <a:pt x="147" y="714"/>
                  </a:lnTo>
                  <a:lnTo>
                    <a:pt x="147" y="714"/>
                  </a:lnTo>
                  <a:lnTo>
                    <a:pt x="147" y="716"/>
                  </a:lnTo>
                  <a:lnTo>
                    <a:pt x="147" y="716"/>
                  </a:lnTo>
                  <a:lnTo>
                    <a:pt x="150" y="719"/>
                  </a:lnTo>
                  <a:lnTo>
                    <a:pt x="150" y="719"/>
                  </a:lnTo>
                  <a:lnTo>
                    <a:pt x="154" y="724"/>
                  </a:lnTo>
                  <a:lnTo>
                    <a:pt x="157" y="726"/>
                  </a:lnTo>
                  <a:lnTo>
                    <a:pt x="159" y="726"/>
                  </a:lnTo>
                  <a:lnTo>
                    <a:pt x="161" y="726"/>
                  </a:lnTo>
                  <a:lnTo>
                    <a:pt x="161" y="726"/>
                  </a:lnTo>
                  <a:lnTo>
                    <a:pt x="164" y="724"/>
                  </a:lnTo>
                  <a:lnTo>
                    <a:pt x="166" y="721"/>
                  </a:lnTo>
                  <a:lnTo>
                    <a:pt x="166" y="721"/>
                  </a:lnTo>
                  <a:lnTo>
                    <a:pt x="166" y="719"/>
                  </a:lnTo>
                  <a:lnTo>
                    <a:pt x="176" y="719"/>
                  </a:lnTo>
                  <a:lnTo>
                    <a:pt x="178" y="716"/>
                  </a:lnTo>
                  <a:lnTo>
                    <a:pt x="178" y="716"/>
                  </a:lnTo>
                  <a:lnTo>
                    <a:pt x="180" y="714"/>
                  </a:lnTo>
                  <a:lnTo>
                    <a:pt x="183" y="714"/>
                  </a:lnTo>
                  <a:lnTo>
                    <a:pt x="185" y="714"/>
                  </a:lnTo>
                  <a:lnTo>
                    <a:pt x="194" y="716"/>
                  </a:lnTo>
                  <a:lnTo>
                    <a:pt x="197" y="719"/>
                  </a:lnTo>
                  <a:lnTo>
                    <a:pt x="194" y="724"/>
                  </a:lnTo>
                  <a:lnTo>
                    <a:pt x="192" y="724"/>
                  </a:lnTo>
                  <a:lnTo>
                    <a:pt x="192" y="726"/>
                  </a:lnTo>
                  <a:lnTo>
                    <a:pt x="192" y="726"/>
                  </a:lnTo>
                  <a:lnTo>
                    <a:pt x="194" y="735"/>
                  </a:lnTo>
                  <a:lnTo>
                    <a:pt x="194" y="735"/>
                  </a:lnTo>
                  <a:lnTo>
                    <a:pt x="202" y="738"/>
                  </a:lnTo>
                  <a:lnTo>
                    <a:pt x="218" y="735"/>
                  </a:lnTo>
                  <a:lnTo>
                    <a:pt x="220" y="745"/>
                  </a:lnTo>
                  <a:lnTo>
                    <a:pt x="230" y="754"/>
                  </a:lnTo>
                  <a:lnTo>
                    <a:pt x="258" y="766"/>
                  </a:lnTo>
                  <a:lnTo>
                    <a:pt x="263" y="766"/>
                  </a:lnTo>
                  <a:lnTo>
                    <a:pt x="268" y="769"/>
                  </a:lnTo>
                  <a:lnTo>
                    <a:pt x="270" y="776"/>
                  </a:lnTo>
                  <a:lnTo>
                    <a:pt x="273" y="780"/>
                  </a:lnTo>
                  <a:lnTo>
                    <a:pt x="277" y="778"/>
                  </a:lnTo>
                  <a:lnTo>
                    <a:pt x="289" y="776"/>
                  </a:lnTo>
                  <a:lnTo>
                    <a:pt x="296" y="773"/>
                  </a:lnTo>
                  <a:lnTo>
                    <a:pt x="301" y="776"/>
                  </a:lnTo>
                  <a:lnTo>
                    <a:pt x="310" y="778"/>
                  </a:lnTo>
                  <a:lnTo>
                    <a:pt x="327" y="790"/>
                  </a:lnTo>
                  <a:lnTo>
                    <a:pt x="332" y="790"/>
                  </a:lnTo>
                  <a:lnTo>
                    <a:pt x="336" y="787"/>
                  </a:lnTo>
                  <a:lnTo>
                    <a:pt x="341" y="783"/>
                  </a:lnTo>
                  <a:lnTo>
                    <a:pt x="346" y="776"/>
                  </a:lnTo>
                  <a:lnTo>
                    <a:pt x="358" y="771"/>
                  </a:lnTo>
                  <a:lnTo>
                    <a:pt x="362" y="766"/>
                  </a:lnTo>
                  <a:lnTo>
                    <a:pt x="362" y="761"/>
                  </a:lnTo>
                  <a:lnTo>
                    <a:pt x="365" y="759"/>
                  </a:lnTo>
                  <a:lnTo>
                    <a:pt x="367" y="757"/>
                  </a:lnTo>
                  <a:lnTo>
                    <a:pt x="372" y="754"/>
                  </a:lnTo>
                  <a:lnTo>
                    <a:pt x="374" y="754"/>
                  </a:lnTo>
                  <a:lnTo>
                    <a:pt x="377" y="752"/>
                  </a:lnTo>
                  <a:lnTo>
                    <a:pt x="377" y="747"/>
                  </a:lnTo>
                  <a:lnTo>
                    <a:pt x="379" y="747"/>
                  </a:lnTo>
                  <a:lnTo>
                    <a:pt x="386" y="745"/>
                  </a:lnTo>
                  <a:lnTo>
                    <a:pt x="400" y="740"/>
                  </a:lnTo>
                  <a:lnTo>
                    <a:pt x="407" y="740"/>
                  </a:lnTo>
                  <a:lnTo>
                    <a:pt x="412" y="740"/>
                  </a:lnTo>
                  <a:lnTo>
                    <a:pt x="417" y="740"/>
                  </a:lnTo>
                  <a:lnTo>
                    <a:pt x="417" y="740"/>
                  </a:lnTo>
                  <a:lnTo>
                    <a:pt x="429" y="735"/>
                  </a:lnTo>
                  <a:lnTo>
                    <a:pt x="431" y="735"/>
                  </a:lnTo>
                  <a:lnTo>
                    <a:pt x="433" y="735"/>
                  </a:lnTo>
                  <a:lnTo>
                    <a:pt x="436" y="735"/>
                  </a:lnTo>
                  <a:lnTo>
                    <a:pt x="464" y="738"/>
                  </a:lnTo>
                  <a:lnTo>
                    <a:pt x="471" y="738"/>
                  </a:lnTo>
                  <a:lnTo>
                    <a:pt x="474" y="740"/>
                  </a:lnTo>
                  <a:lnTo>
                    <a:pt x="476" y="743"/>
                  </a:lnTo>
                  <a:lnTo>
                    <a:pt x="476" y="743"/>
                  </a:lnTo>
                  <a:lnTo>
                    <a:pt x="478" y="747"/>
                  </a:lnTo>
                  <a:lnTo>
                    <a:pt x="478" y="747"/>
                  </a:lnTo>
                  <a:lnTo>
                    <a:pt x="481" y="750"/>
                  </a:lnTo>
                  <a:lnTo>
                    <a:pt x="485" y="750"/>
                  </a:lnTo>
                  <a:lnTo>
                    <a:pt x="488" y="750"/>
                  </a:lnTo>
                  <a:lnTo>
                    <a:pt x="490" y="750"/>
                  </a:lnTo>
                  <a:lnTo>
                    <a:pt x="490" y="747"/>
                  </a:lnTo>
                  <a:lnTo>
                    <a:pt x="493" y="747"/>
                  </a:lnTo>
                  <a:lnTo>
                    <a:pt x="497" y="750"/>
                  </a:lnTo>
                  <a:lnTo>
                    <a:pt x="507" y="750"/>
                  </a:lnTo>
                  <a:lnTo>
                    <a:pt x="509" y="750"/>
                  </a:lnTo>
                  <a:lnTo>
                    <a:pt x="511" y="750"/>
                  </a:lnTo>
                  <a:lnTo>
                    <a:pt x="511" y="747"/>
                  </a:lnTo>
                  <a:lnTo>
                    <a:pt x="511" y="747"/>
                  </a:lnTo>
                  <a:lnTo>
                    <a:pt x="514" y="747"/>
                  </a:lnTo>
                  <a:lnTo>
                    <a:pt x="521" y="743"/>
                  </a:lnTo>
                  <a:lnTo>
                    <a:pt x="523" y="743"/>
                  </a:lnTo>
                  <a:lnTo>
                    <a:pt x="526" y="743"/>
                  </a:lnTo>
                  <a:lnTo>
                    <a:pt x="528" y="745"/>
                  </a:lnTo>
                  <a:lnTo>
                    <a:pt x="528" y="745"/>
                  </a:lnTo>
                  <a:lnTo>
                    <a:pt x="528" y="747"/>
                  </a:lnTo>
                  <a:lnTo>
                    <a:pt x="528" y="747"/>
                  </a:lnTo>
                  <a:lnTo>
                    <a:pt x="528" y="750"/>
                  </a:lnTo>
                  <a:lnTo>
                    <a:pt x="528" y="752"/>
                  </a:lnTo>
                  <a:lnTo>
                    <a:pt x="528" y="752"/>
                  </a:lnTo>
                  <a:lnTo>
                    <a:pt x="528" y="754"/>
                  </a:lnTo>
                  <a:lnTo>
                    <a:pt x="528" y="757"/>
                  </a:lnTo>
                  <a:lnTo>
                    <a:pt x="528" y="757"/>
                  </a:lnTo>
                  <a:lnTo>
                    <a:pt x="528" y="761"/>
                  </a:lnTo>
                  <a:lnTo>
                    <a:pt x="530" y="766"/>
                  </a:lnTo>
                  <a:lnTo>
                    <a:pt x="530" y="771"/>
                  </a:lnTo>
                  <a:lnTo>
                    <a:pt x="533" y="771"/>
                  </a:lnTo>
                  <a:lnTo>
                    <a:pt x="533" y="773"/>
                  </a:lnTo>
                  <a:lnTo>
                    <a:pt x="533" y="773"/>
                  </a:lnTo>
                  <a:lnTo>
                    <a:pt x="535" y="776"/>
                  </a:lnTo>
                  <a:lnTo>
                    <a:pt x="542" y="776"/>
                  </a:lnTo>
                  <a:lnTo>
                    <a:pt x="545" y="776"/>
                  </a:lnTo>
                  <a:lnTo>
                    <a:pt x="547" y="778"/>
                  </a:lnTo>
                  <a:lnTo>
                    <a:pt x="547" y="778"/>
                  </a:lnTo>
                  <a:lnTo>
                    <a:pt x="549" y="780"/>
                  </a:lnTo>
                  <a:lnTo>
                    <a:pt x="549" y="780"/>
                  </a:lnTo>
                  <a:lnTo>
                    <a:pt x="549" y="783"/>
                  </a:lnTo>
                  <a:lnTo>
                    <a:pt x="549" y="785"/>
                  </a:lnTo>
                  <a:lnTo>
                    <a:pt x="549" y="787"/>
                  </a:lnTo>
                  <a:lnTo>
                    <a:pt x="552" y="790"/>
                  </a:lnTo>
                  <a:lnTo>
                    <a:pt x="552" y="790"/>
                  </a:lnTo>
                  <a:lnTo>
                    <a:pt x="556" y="792"/>
                  </a:lnTo>
                  <a:lnTo>
                    <a:pt x="566" y="799"/>
                  </a:lnTo>
                  <a:lnTo>
                    <a:pt x="568" y="797"/>
                  </a:lnTo>
                  <a:lnTo>
                    <a:pt x="573" y="792"/>
                  </a:lnTo>
                  <a:lnTo>
                    <a:pt x="573" y="785"/>
                  </a:lnTo>
                  <a:lnTo>
                    <a:pt x="571" y="785"/>
                  </a:lnTo>
                  <a:lnTo>
                    <a:pt x="568" y="785"/>
                  </a:lnTo>
                  <a:lnTo>
                    <a:pt x="566" y="785"/>
                  </a:lnTo>
                  <a:lnTo>
                    <a:pt x="566" y="780"/>
                  </a:lnTo>
                  <a:lnTo>
                    <a:pt x="568" y="780"/>
                  </a:lnTo>
                  <a:lnTo>
                    <a:pt x="571" y="776"/>
                  </a:lnTo>
                  <a:lnTo>
                    <a:pt x="571" y="773"/>
                  </a:lnTo>
                  <a:lnTo>
                    <a:pt x="561" y="771"/>
                  </a:lnTo>
                  <a:lnTo>
                    <a:pt x="561" y="766"/>
                  </a:lnTo>
                  <a:lnTo>
                    <a:pt x="564" y="759"/>
                  </a:lnTo>
                  <a:lnTo>
                    <a:pt x="564" y="757"/>
                  </a:lnTo>
                  <a:lnTo>
                    <a:pt x="566" y="752"/>
                  </a:lnTo>
                  <a:lnTo>
                    <a:pt x="568" y="750"/>
                  </a:lnTo>
                  <a:lnTo>
                    <a:pt x="573" y="750"/>
                  </a:lnTo>
                  <a:lnTo>
                    <a:pt x="575" y="754"/>
                  </a:lnTo>
                  <a:lnTo>
                    <a:pt x="575" y="761"/>
                  </a:lnTo>
                  <a:lnTo>
                    <a:pt x="571" y="771"/>
                  </a:lnTo>
                  <a:lnTo>
                    <a:pt x="575" y="773"/>
                  </a:lnTo>
                  <a:lnTo>
                    <a:pt x="578" y="778"/>
                  </a:lnTo>
                  <a:lnTo>
                    <a:pt x="580" y="783"/>
                  </a:lnTo>
                  <a:lnTo>
                    <a:pt x="580" y="785"/>
                  </a:lnTo>
                  <a:lnTo>
                    <a:pt x="587" y="773"/>
                  </a:lnTo>
                  <a:lnTo>
                    <a:pt x="590" y="764"/>
                  </a:lnTo>
                  <a:lnTo>
                    <a:pt x="590" y="757"/>
                  </a:lnTo>
                  <a:lnTo>
                    <a:pt x="590" y="745"/>
                  </a:lnTo>
                  <a:lnTo>
                    <a:pt x="590" y="740"/>
                  </a:lnTo>
                  <a:lnTo>
                    <a:pt x="592" y="738"/>
                  </a:lnTo>
                  <a:lnTo>
                    <a:pt x="594" y="738"/>
                  </a:lnTo>
                  <a:lnTo>
                    <a:pt x="594" y="735"/>
                  </a:lnTo>
                  <a:lnTo>
                    <a:pt x="594" y="733"/>
                  </a:lnTo>
                  <a:lnTo>
                    <a:pt x="597" y="728"/>
                  </a:lnTo>
                  <a:lnTo>
                    <a:pt x="594" y="726"/>
                  </a:lnTo>
                  <a:lnTo>
                    <a:pt x="597" y="721"/>
                  </a:lnTo>
                  <a:lnTo>
                    <a:pt x="597" y="716"/>
                  </a:lnTo>
                  <a:lnTo>
                    <a:pt x="594" y="714"/>
                  </a:lnTo>
                  <a:lnTo>
                    <a:pt x="590" y="709"/>
                  </a:lnTo>
                  <a:lnTo>
                    <a:pt x="587" y="709"/>
                  </a:lnTo>
                  <a:lnTo>
                    <a:pt x="580" y="709"/>
                  </a:lnTo>
                  <a:lnTo>
                    <a:pt x="582" y="714"/>
                  </a:lnTo>
                  <a:lnTo>
                    <a:pt x="582" y="714"/>
                  </a:lnTo>
                  <a:lnTo>
                    <a:pt x="585" y="714"/>
                  </a:lnTo>
                  <a:lnTo>
                    <a:pt x="585" y="712"/>
                  </a:lnTo>
                  <a:lnTo>
                    <a:pt x="582" y="716"/>
                  </a:lnTo>
                  <a:lnTo>
                    <a:pt x="575" y="712"/>
                  </a:lnTo>
                  <a:lnTo>
                    <a:pt x="568" y="705"/>
                  </a:lnTo>
                  <a:lnTo>
                    <a:pt x="564" y="702"/>
                  </a:lnTo>
                  <a:lnTo>
                    <a:pt x="561" y="700"/>
                  </a:lnTo>
                  <a:lnTo>
                    <a:pt x="556" y="698"/>
                  </a:lnTo>
                  <a:lnTo>
                    <a:pt x="556" y="693"/>
                  </a:lnTo>
                  <a:lnTo>
                    <a:pt x="552" y="690"/>
                  </a:lnTo>
                  <a:lnTo>
                    <a:pt x="547" y="688"/>
                  </a:lnTo>
                  <a:lnTo>
                    <a:pt x="542" y="683"/>
                  </a:lnTo>
                  <a:lnTo>
                    <a:pt x="547" y="690"/>
                  </a:lnTo>
                  <a:lnTo>
                    <a:pt x="549" y="695"/>
                  </a:lnTo>
                  <a:lnTo>
                    <a:pt x="549" y="700"/>
                  </a:lnTo>
                  <a:lnTo>
                    <a:pt x="545" y="707"/>
                  </a:lnTo>
                  <a:lnTo>
                    <a:pt x="540" y="702"/>
                  </a:lnTo>
                  <a:lnTo>
                    <a:pt x="542" y="700"/>
                  </a:lnTo>
                  <a:lnTo>
                    <a:pt x="542" y="700"/>
                  </a:lnTo>
                  <a:lnTo>
                    <a:pt x="545" y="700"/>
                  </a:lnTo>
                  <a:lnTo>
                    <a:pt x="547" y="698"/>
                  </a:lnTo>
                  <a:lnTo>
                    <a:pt x="545" y="695"/>
                  </a:lnTo>
                  <a:lnTo>
                    <a:pt x="542" y="690"/>
                  </a:lnTo>
                  <a:lnTo>
                    <a:pt x="538" y="683"/>
                  </a:lnTo>
                  <a:lnTo>
                    <a:pt x="533" y="679"/>
                  </a:lnTo>
                  <a:lnTo>
                    <a:pt x="526" y="674"/>
                  </a:lnTo>
                  <a:lnTo>
                    <a:pt x="528" y="679"/>
                  </a:lnTo>
                  <a:lnTo>
                    <a:pt x="528" y="679"/>
                  </a:lnTo>
                  <a:lnTo>
                    <a:pt x="528" y="681"/>
                  </a:lnTo>
                  <a:lnTo>
                    <a:pt x="523" y="681"/>
                  </a:lnTo>
                  <a:lnTo>
                    <a:pt x="519" y="679"/>
                  </a:lnTo>
                  <a:lnTo>
                    <a:pt x="519" y="672"/>
                  </a:lnTo>
                  <a:lnTo>
                    <a:pt x="519" y="660"/>
                  </a:lnTo>
                  <a:lnTo>
                    <a:pt x="521" y="662"/>
                  </a:lnTo>
                  <a:lnTo>
                    <a:pt x="521" y="667"/>
                  </a:lnTo>
                  <a:lnTo>
                    <a:pt x="521" y="669"/>
                  </a:lnTo>
                  <a:lnTo>
                    <a:pt x="526" y="672"/>
                  </a:lnTo>
                  <a:lnTo>
                    <a:pt x="528" y="672"/>
                  </a:lnTo>
                  <a:lnTo>
                    <a:pt x="523" y="655"/>
                  </a:lnTo>
                  <a:lnTo>
                    <a:pt x="521" y="641"/>
                  </a:lnTo>
                  <a:lnTo>
                    <a:pt x="519" y="636"/>
                  </a:lnTo>
                  <a:lnTo>
                    <a:pt x="514" y="631"/>
                  </a:lnTo>
                  <a:lnTo>
                    <a:pt x="511" y="624"/>
                  </a:lnTo>
                  <a:lnTo>
                    <a:pt x="514" y="617"/>
                  </a:lnTo>
                  <a:lnTo>
                    <a:pt x="509" y="619"/>
                  </a:lnTo>
                  <a:lnTo>
                    <a:pt x="504" y="627"/>
                  </a:lnTo>
                  <a:lnTo>
                    <a:pt x="500" y="631"/>
                  </a:lnTo>
                  <a:lnTo>
                    <a:pt x="502" y="631"/>
                  </a:lnTo>
                  <a:lnTo>
                    <a:pt x="502" y="631"/>
                  </a:lnTo>
                  <a:lnTo>
                    <a:pt x="502" y="634"/>
                  </a:lnTo>
                  <a:lnTo>
                    <a:pt x="497" y="634"/>
                  </a:lnTo>
                  <a:lnTo>
                    <a:pt x="493" y="631"/>
                  </a:lnTo>
                  <a:lnTo>
                    <a:pt x="488" y="627"/>
                  </a:lnTo>
                  <a:lnTo>
                    <a:pt x="488" y="622"/>
                  </a:lnTo>
                  <a:lnTo>
                    <a:pt x="485" y="619"/>
                  </a:lnTo>
                  <a:lnTo>
                    <a:pt x="483" y="617"/>
                  </a:lnTo>
                  <a:lnTo>
                    <a:pt x="485" y="615"/>
                  </a:lnTo>
                  <a:lnTo>
                    <a:pt x="488" y="612"/>
                  </a:lnTo>
                  <a:lnTo>
                    <a:pt x="485" y="605"/>
                  </a:lnTo>
                  <a:lnTo>
                    <a:pt x="485" y="598"/>
                  </a:lnTo>
                  <a:lnTo>
                    <a:pt x="483" y="596"/>
                  </a:lnTo>
                  <a:lnTo>
                    <a:pt x="476" y="593"/>
                  </a:lnTo>
                  <a:lnTo>
                    <a:pt x="478" y="598"/>
                  </a:lnTo>
                  <a:lnTo>
                    <a:pt x="478" y="603"/>
                  </a:lnTo>
                  <a:lnTo>
                    <a:pt x="476" y="610"/>
                  </a:lnTo>
                  <a:lnTo>
                    <a:pt x="474" y="612"/>
                  </a:lnTo>
                  <a:lnTo>
                    <a:pt x="471" y="610"/>
                  </a:lnTo>
                  <a:lnTo>
                    <a:pt x="467" y="603"/>
                  </a:lnTo>
                  <a:lnTo>
                    <a:pt x="462" y="598"/>
                  </a:lnTo>
                  <a:lnTo>
                    <a:pt x="462" y="589"/>
                  </a:lnTo>
                  <a:lnTo>
                    <a:pt x="464" y="589"/>
                  </a:lnTo>
                  <a:lnTo>
                    <a:pt x="469" y="589"/>
                  </a:lnTo>
                  <a:lnTo>
                    <a:pt x="474" y="591"/>
                  </a:lnTo>
                  <a:lnTo>
                    <a:pt x="478" y="589"/>
                  </a:lnTo>
                  <a:lnTo>
                    <a:pt x="481" y="586"/>
                  </a:lnTo>
                  <a:lnTo>
                    <a:pt x="481" y="582"/>
                  </a:lnTo>
                  <a:lnTo>
                    <a:pt x="483" y="575"/>
                  </a:lnTo>
                  <a:lnTo>
                    <a:pt x="481" y="570"/>
                  </a:lnTo>
                  <a:lnTo>
                    <a:pt x="481" y="567"/>
                  </a:lnTo>
                  <a:lnTo>
                    <a:pt x="485" y="567"/>
                  </a:lnTo>
                  <a:lnTo>
                    <a:pt x="485" y="565"/>
                  </a:lnTo>
                  <a:lnTo>
                    <a:pt x="485" y="560"/>
                  </a:lnTo>
                  <a:lnTo>
                    <a:pt x="485" y="558"/>
                  </a:lnTo>
                  <a:lnTo>
                    <a:pt x="485" y="556"/>
                  </a:lnTo>
                  <a:lnTo>
                    <a:pt x="488" y="551"/>
                  </a:lnTo>
                  <a:lnTo>
                    <a:pt x="485" y="549"/>
                  </a:lnTo>
                  <a:lnTo>
                    <a:pt x="483" y="544"/>
                  </a:lnTo>
                  <a:lnTo>
                    <a:pt x="483" y="539"/>
                  </a:lnTo>
                  <a:lnTo>
                    <a:pt x="485" y="534"/>
                  </a:lnTo>
                  <a:lnTo>
                    <a:pt x="483" y="537"/>
                  </a:lnTo>
                  <a:lnTo>
                    <a:pt x="483" y="532"/>
                  </a:lnTo>
                  <a:lnTo>
                    <a:pt x="488" y="520"/>
                  </a:lnTo>
                  <a:lnTo>
                    <a:pt x="497" y="508"/>
                  </a:lnTo>
                  <a:lnTo>
                    <a:pt x="507" y="499"/>
                  </a:lnTo>
                  <a:lnTo>
                    <a:pt x="519" y="499"/>
                  </a:lnTo>
                  <a:lnTo>
                    <a:pt x="516" y="504"/>
                  </a:lnTo>
                  <a:lnTo>
                    <a:pt x="521" y="504"/>
                  </a:lnTo>
                  <a:lnTo>
                    <a:pt x="526" y="501"/>
                  </a:lnTo>
                  <a:lnTo>
                    <a:pt x="530" y="499"/>
                  </a:lnTo>
                  <a:lnTo>
                    <a:pt x="530" y="496"/>
                  </a:lnTo>
                  <a:lnTo>
                    <a:pt x="519" y="494"/>
                  </a:lnTo>
                  <a:lnTo>
                    <a:pt x="516" y="489"/>
                  </a:lnTo>
                  <a:lnTo>
                    <a:pt x="519" y="482"/>
                  </a:lnTo>
                  <a:lnTo>
                    <a:pt x="523" y="492"/>
                  </a:lnTo>
                  <a:lnTo>
                    <a:pt x="526" y="492"/>
                  </a:lnTo>
                  <a:lnTo>
                    <a:pt x="526" y="489"/>
                  </a:lnTo>
                  <a:lnTo>
                    <a:pt x="533" y="492"/>
                  </a:lnTo>
                  <a:lnTo>
                    <a:pt x="538" y="492"/>
                  </a:lnTo>
                  <a:lnTo>
                    <a:pt x="538" y="489"/>
                  </a:lnTo>
                  <a:lnTo>
                    <a:pt x="533" y="485"/>
                  </a:lnTo>
                  <a:lnTo>
                    <a:pt x="538" y="478"/>
                  </a:lnTo>
                  <a:lnTo>
                    <a:pt x="542" y="468"/>
                  </a:lnTo>
                  <a:lnTo>
                    <a:pt x="549" y="463"/>
                  </a:lnTo>
                  <a:lnTo>
                    <a:pt x="552" y="470"/>
                  </a:lnTo>
                  <a:lnTo>
                    <a:pt x="554" y="473"/>
                  </a:lnTo>
                  <a:lnTo>
                    <a:pt x="561" y="478"/>
                  </a:lnTo>
                  <a:lnTo>
                    <a:pt x="564" y="478"/>
                  </a:lnTo>
                  <a:lnTo>
                    <a:pt x="568" y="470"/>
                  </a:lnTo>
                  <a:lnTo>
                    <a:pt x="573" y="468"/>
                  </a:lnTo>
                  <a:lnTo>
                    <a:pt x="571" y="475"/>
                  </a:lnTo>
                  <a:lnTo>
                    <a:pt x="568" y="480"/>
                  </a:lnTo>
                  <a:lnTo>
                    <a:pt x="564" y="482"/>
                  </a:lnTo>
                  <a:lnTo>
                    <a:pt x="559" y="482"/>
                  </a:lnTo>
                  <a:lnTo>
                    <a:pt x="556" y="487"/>
                  </a:lnTo>
                  <a:lnTo>
                    <a:pt x="556" y="492"/>
                  </a:lnTo>
                  <a:lnTo>
                    <a:pt x="556" y="496"/>
                  </a:lnTo>
                  <a:lnTo>
                    <a:pt x="549" y="499"/>
                  </a:lnTo>
                  <a:lnTo>
                    <a:pt x="549" y="496"/>
                  </a:lnTo>
                  <a:lnTo>
                    <a:pt x="554" y="496"/>
                  </a:lnTo>
                  <a:lnTo>
                    <a:pt x="554" y="496"/>
                  </a:lnTo>
                  <a:lnTo>
                    <a:pt x="554" y="494"/>
                  </a:lnTo>
                  <a:lnTo>
                    <a:pt x="552" y="494"/>
                  </a:lnTo>
                  <a:lnTo>
                    <a:pt x="552" y="492"/>
                  </a:lnTo>
                  <a:lnTo>
                    <a:pt x="552" y="494"/>
                  </a:lnTo>
                  <a:lnTo>
                    <a:pt x="552" y="492"/>
                  </a:lnTo>
                  <a:lnTo>
                    <a:pt x="547" y="494"/>
                  </a:lnTo>
                  <a:lnTo>
                    <a:pt x="545" y="494"/>
                  </a:lnTo>
                  <a:lnTo>
                    <a:pt x="542" y="494"/>
                  </a:lnTo>
                  <a:lnTo>
                    <a:pt x="547" y="499"/>
                  </a:lnTo>
                  <a:lnTo>
                    <a:pt x="545" y="501"/>
                  </a:lnTo>
                  <a:lnTo>
                    <a:pt x="542" y="504"/>
                  </a:lnTo>
                  <a:lnTo>
                    <a:pt x="542" y="501"/>
                  </a:lnTo>
                  <a:lnTo>
                    <a:pt x="540" y="496"/>
                  </a:lnTo>
                  <a:lnTo>
                    <a:pt x="538" y="499"/>
                  </a:lnTo>
                  <a:lnTo>
                    <a:pt x="538" y="501"/>
                  </a:lnTo>
                  <a:lnTo>
                    <a:pt x="538" y="504"/>
                  </a:lnTo>
                  <a:lnTo>
                    <a:pt x="535" y="506"/>
                  </a:lnTo>
                  <a:lnTo>
                    <a:pt x="533" y="506"/>
                  </a:lnTo>
                  <a:lnTo>
                    <a:pt x="535" y="508"/>
                  </a:lnTo>
                  <a:lnTo>
                    <a:pt x="533" y="513"/>
                  </a:lnTo>
                  <a:lnTo>
                    <a:pt x="530" y="520"/>
                  </a:lnTo>
                  <a:lnTo>
                    <a:pt x="530" y="525"/>
                  </a:lnTo>
                  <a:lnTo>
                    <a:pt x="533" y="525"/>
                  </a:lnTo>
                  <a:lnTo>
                    <a:pt x="540" y="518"/>
                  </a:lnTo>
                  <a:lnTo>
                    <a:pt x="552" y="513"/>
                  </a:lnTo>
                  <a:lnTo>
                    <a:pt x="554" y="511"/>
                  </a:lnTo>
                  <a:lnTo>
                    <a:pt x="559" y="506"/>
                  </a:lnTo>
                  <a:lnTo>
                    <a:pt x="585" y="492"/>
                  </a:lnTo>
                  <a:lnTo>
                    <a:pt x="630" y="459"/>
                  </a:lnTo>
                  <a:lnTo>
                    <a:pt x="672" y="421"/>
                  </a:lnTo>
                  <a:lnTo>
                    <a:pt x="684" y="416"/>
                  </a:lnTo>
                  <a:lnTo>
                    <a:pt x="705" y="411"/>
                  </a:lnTo>
                  <a:lnTo>
                    <a:pt x="713" y="407"/>
                  </a:lnTo>
                  <a:lnTo>
                    <a:pt x="715" y="402"/>
                  </a:lnTo>
                  <a:lnTo>
                    <a:pt x="710" y="397"/>
                  </a:lnTo>
                  <a:lnTo>
                    <a:pt x="708" y="395"/>
                  </a:lnTo>
                  <a:lnTo>
                    <a:pt x="698" y="376"/>
                  </a:lnTo>
                  <a:lnTo>
                    <a:pt x="696" y="376"/>
                  </a:lnTo>
                  <a:lnTo>
                    <a:pt x="694" y="371"/>
                  </a:lnTo>
                  <a:lnTo>
                    <a:pt x="691" y="369"/>
                  </a:lnTo>
                  <a:lnTo>
                    <a:pt x="689" y="369"/>
                  </a:lnTo>
                  <a:lnTo>
                    <a:pt x="689" y="364"/>
                  </a:lnTo>
                  <a:lnTo>
                    <a:pt x="689" y="364"/>
                  </a:lnTo>
                  <a:lnTo>
                    <a:pt x="689" y="364"/>
                  </a:lnTo>
                  <a:lnTo>
                    <a:pt x="687" y="362"/>
                  </a:lnTo>
                  <a:lnTo>
                    <a:pt x="679" y="352"/>
                  </a:lnTo>
                  <a:lnTo>
                    <a:pt x="679" y="352"/>
                  </a:lnTo>
                  <a:lnTo>
                    <a:pt x="677" y="350"/>
                  </a:lnTo>
                  <a:lnTo>
                    <a:pt x="677" y="345"/>
                  </a:lnTo>
                  <a:lnTo>
                    <a:pt x="675" y="340"/>
                  </a:lnTo>
                  <a:lnTo>
                    <a:pt x="675" y="336"/>
                  </a:lnTo>
                  <a:lnTo>
                    <a:pt x="675" y="336"/>
                  </a:lnTo>
                  <a:lnTo>
                    <a:pt x="672" y="331"/>
                  </a:lnTo>
                  <a:lnTo>
                    <a:pt x="668" y="328"/>
                  </a:lnTo>
                  <a:lnTo>
                    <a:pt x="663" y="333"/>
                  </a:lnTo>
                  <a:lnTo>
                    <a:pt x="663" y="338"/>
                  </a:lnTo>
                  <a:lnTo>
                    <a:pt x="663" y="338"/>
                  </a:lnTo>
                  <a:lnTo>
                    <a:pt x="661" y="340"/>
                  </a:lnTo>
                  <a:lnTo>
                    <a:pt x="658" y="340"/>
                  </a:lnTo>
                  <a:lnTo>
                    <a:pt x="644" y="340"/>
                  </a:lnTo>
                  <a:lnTo>
                    <a:pt x="644" y="338"/>
                  </a:lnTo>
                  <a:lnTo>
                    <a:pt x="642" y="338"/>
                  </a:lnTo>
                  <a:lnTo>
                    <a:pt x="642" y="336"/>
                  </a:lnTo>
                  <a:lnTo>
                    <a:pt x="642" y="333"/>
                  </a:lnTo>
                  <a:lnTo>
                    <a:pt x="642" y="333"/>
                  </a:lnTo>
                  <a:lnTo>
                    <a:pt x="639" y="333"/>
                  </a:lnTo>
                  <a:lnTo>
                    <a:pt x="637" y="331"/>
                  </a:lnTo>
                  <a:lnTo>
                    <a:pt x="637" y="331"/>
                  </a:lnTo>
                  <a:lnTo>
                    <a:pt x="635" y="331"/>
                  </a:lnTo>
                  <a:lnTo>
                    <a:pt x="632" y="333"/>
                  </a:lnTo>
                  <a:lnTo>
                    <a:pt x="630" y="336"/>
                  </a:lnTo>
                  <a:lnTo>
                    <a:pt x="630" y="338"/>
                  </a:lnTo>
                  <a:lnTo>
                    <a:pt x="627" y="340"/>
                  </a:lnTo>
                  <a:lnTo>
                    <a:pt x="627" y="343"/>
                  </a:lnTo>
                  <a:lnTo>
                    <a:pt x="627" y="343"/>
                  </a:lnTo>
                  <a:lnTo>
                    <a:pt x="625" y="343"/>
                  </a:lnTo>
                  <a:lnTo>
                    <a:pt x="623" y="343"/>
                  </a:lnTo>
                  <a:lnTo>
                    <a:pt x="623" y="340"/>
                  </a:lnTo>
                  <a:lnTo>
                    <a:pt x="620" y="340"/>
                  </a:lnTo>
                  <a:lnTo>
                    <a:pt x="620" y="338"/>
                  </a:lnTo>
                  <a:lnTo>
                    <a:pt x="620" y="336"/>
                  </a:lnTo>
                  <a:lnTo>
                    <a:pt x="620" y="336"/>
                  </a:lnTo>
                  <a:lnTo>
                    <a:pt x="620" y="333"/>
                  </a:lnTo>
                  <a:lnTo>
                    <a:pt x="618" y="333"/>
                  </a:lnTo>
                  <a:lnTo>
                    <a:pt x="616" y="333"/>
                  </a:lnTo>
                  <a:lnTo>
                    <a:pt x="613" y="331"/>
                  </a:lnTo>
                  <a:lnTo>
                    <a:pt x="611" y="331"/>
                  </a:lnTo>
                  <a:lnTo>
                    <a:pt x="611" y="333"/>
                  </a:lnTo>
                  <a:lnTo>
                    <a:pt x="611" y="336"/>
                  </a:lnTo>
                  <a:lnTo>
                    <a:pt x="608" y="338"/>
                  </a:lnTo>
                  <a:lnTo>
                    <a:pt x="608" y="340"/>
                  </a:lnTo>
                  <a:lnTo>
                    <a:pt x="606" y="340"/>
                  </a:lnTo>
                  <a:lnTo>
                    <a:pt x="601" y="343"/>
                  </a:lnTo>
                  <a:lnTo>
                    <a:pt x="599" y="345"/>
                  </a:lnTo>
                  <a:lnTo>
                    <a:pt x="597" y="347"/>
                  </a:lnTo>
                  <a:lnTo>
                    <a:pt x="590" y="357"/>
                  </a:lnTo>
                  <a:lnTo>
                    <a:pt x="587" y="359"/>
                  </a:lnTo>
                  <a:lnTo>
                    <a:pt x="582" y="359"/>
                  </a:lnTo>
                  <a:lnTo>
                    <a:pt x="580" y="355"/>
                  </a:lnTo>
                  <a:lnTo>
                    <a:pt x="578" y="352"/>
                  </a:lnTo>
                  <a:lnTo>
                    <a:pt x="573" y="350"/>
                  </a:lnTo>
                  <a:lnTo>
                    <a:pt x="571" y="347"/>
                  </a:lnTo>
                  <a:lnTo>
                    <a:pt x="568" y="347"/>
                  </a:lnTo>
                  <a:lnTo>
                    <a:pt x="568" y="350"/>
                  </a:lnTo>
                  <a:lnTo>
                    <a:pt x="566" y="350"/>
                  </a:lnTo>
                  <a:lnTo>
                    <a:pt x="564" y="352"/>
                  </a:lnTo>
                  <a:lnTo>
                    <a:pt x="561" y="352"/>
                  </a:lnTo>
                  <a:lnTo>
                    <a:pt x="561" y="352"/>
                  </a:lnTo>
                  <a:lnTo>
                    <a:pt x="549" y="350"/>
                  </a:lnTo>
                  <a:lnTo>
                    <a:pt x="547" y="347"/>
                  </a:lnTo>
                  <a:lnTo>
                    <a:pt x="547" y="345"/>
                  </a:lnTo>
                  <a:lnTo>
                    <a:pt x="545" y="343"/>
                  </a:lnTo>
                  <a:lnTo>
                    <a:pt x="535" y="324"/>
                  </a:lnTo>
                  <a:lnTo>
                    <a:pt x="533" y="319"/>
                  </a:lnTo>
                  <a:lnTo>
                    <a:pt x="533" y="319"/>
                  </a:lnTo>
                  <a:lnTo>
                    <a:pt x="533" y="317"/>
                  </a:lnTo>
                  <a:lnTo>
                    <a:pt x="530" y="314"/>
                  </a:lnTo>
                  <a:lnTo>
                    <a:pt x="528" y="314"/>
                  </a:lnTo>
                  <a:lnTo>
                    <a:pt x="523" y="312"/>
                  </a:lnTo>
                  <a:lnTo>
                    <a:pt x="521" y="312"/>
                  </a:lnTo>
                  <a:lnTo>
                    <a:pt x="514" y="307"/>
                  </a:lnTo>
                  <a:lnTo>
                    <a:pt x="511" y="305"/>
                  </a:lnTo>
                  <a:lnTo>
                    <a:pt x="511" y="305"/>
                  </a:lnTo>
                  <a:lnTo>
                    <a:pt x="509" y="305"/>
                  </a:lnTo>
                  <a:lnTo>
                    <a:pt x="507" y="302"/>
                  </a:lnTo>
                  <a:lnTo>
                    <a:pt x="504" y="300"/>
                  </a:lnTo>
                  <a:lnTo>
                    <a:pt x="502" y="288"/>
                  </a:lnTo>
                  <a:lnTo>
                    <a:pt x="500" y="279"/>
                  </a:lnTo>
                  <a:lnTo>
                    <a:pt x="493" y="267"/>
                  </a:lnTo>
                  <a:lnTo>
                    <a:pt x="495" y="260"/>
                  </a:lnTo>
                  <a:lnTo>
                    <a:pt x="495" y="258"/>
                  </a:lnTo>
                  <a:lnTo>
                    <a:pt x="495" y="255"/>
                  </a:lnTo>
                  <a:lnTo>
                    <a:pt x="497" y="253"/>
                  </a:lnTo>
                  <a:lnTo>
                    <a:pt x="497" y="250"/>
                  </a:lnTo>
                  <a:lnTo>
                    <a:pt x="497" y="250"/>
                  </a:lnTo>
                  <a:lnTo>
                    <a:pt x="500" y="250"/>
                  </a:lnTo>
                  <a:lnTo>
                    <a:pt x="500" y="248"/>
                  </a:lnTo>
                  <a:lnTo>
                    <a:pt x="507" y="246"/>
                  </a:lnTo>
                  <a:lnTo>
                    <a:pt x="509" y="243"/>
                  </a:lnTo>
                  <a:lnTo>
                    <a:pt x="511" y="241"/>
                  </a:lnTo>
                  <a:lnTo>
                    <a:pt x="511" y="241"/>
                  </a:lnTo>
                  <a:lnTo>
                    <a:pt x="511" y="239"/>
                  </a:lnTo>
                  <a:lnTo>
                    <a:pt x="511" y="236"/>
                  </a:lnTo>
                  <a:lnTo>
                    <a:pt x="511" y="234"/>
                  </a:lnTo>
                  <a:lnTo>
                    <a:pt x="511" y="229"/>
                  </a:lnTo>
                  <a:lnTo>
                    <a:pt x="509" y="222"/>
                  </a:lnTo>
                  <a:lnTo>
                    <a:pt x="507" y="220"/>
                  </a:lnTo>
                  <a:lnTo>
                    <a:pt x="504" y="217"/>
                  </a:lnTo>
                  <a:lnTo>
                    <a:pt x="500" y="213"/>
                  </a:lnTo>
                  <a:lnTo>
                    <a:pt x="497" y="210"/>
                  </a:lnTo>
                  <a:lnTo>
                    <a:pt x="497" y="210"/>
                  </a:lnTo>
                  <a:lnTo>
                    <a:pt x="495" y="210"/>
                  </a:lnTo>
                  <a:lnTo>
                    <a:pt x="495" y="208"/>
                  </a:lnTo>
                  <a:lnTo>
                    <a:pt x="493" y="201"/>
                  </a:lnTo>
                  <a:lnTo>
                    <a:pt x="493" y="198"/>
                  </a:lnTo>
                  <a:lnTo>
                    <a:pt x="490" y="198"/>
                  </a:lnTo>
                  <a:lnTo>
                    <a:pt x="490" y="198"/>
                  </a:lnTo>
                  <a:lnTo>
                    <a:pt x="485" y="198"/>
                  </a:lnTo>
                  <a:lnTo>
                    <a:pt x="485" y="198"/>
                  </a:lnTo>
                  <a:lnTo>
                    <a:pt x="483" y="196"/>
                  </a:lnTo>
                  <a:lnTo>
                    <a:pt x="483" y="196"/>
                  </a:lnTo>
                  <a:lnTo>
                    <a:pt x="483" y="194"/>
                  </a:lnTo>
                  <a:lnTo>
                    <a:pt x="481" y="194"/>
                  </a:lnTo>
                  <a:lnTo>
                    <a:pt x="481" y="191"/>
                  </a:lnTo>
                  <a:lnTo>
                    <a:pt x="478" y="191"/>
                  </a:lnTo>
                  <a:lnTo>
                    <a:pt x="474" y="194"/>
                  </a:lnTo>
                  <a:lnTo>
                    <a:pt x="471" y="194"/>
                  </a:lnTo>
                  <a:lnTo>
                    <a:pt x="469" y="191"/>
                  </a:lnTo>
                  <a:lnTo>
                    <a:pt x="462" y="187"/>
                  </a:lnTo>
                  <a:lnTo>
                    <a:pt x="457" y="182"/>
                  </a:lnTo>
                  <a:lnTo>
                    <a:pt x="455" y="182"/>
                  </a:lnTo>
                  <a:lnTo>
                    <a:pt x="455" y="179"/>
                  </a:lnTo>
                  <a:lnTo>
                    <a:pt x="452" y="177"/>
                  </a:lnTo>
                  <a:lnTo>
                    <a:pt x="455" y="175"/>
                  </a:lnTo>
                  <a:lnTo>
                    <a:pt x="455" y="172"/>
                  </a:lnTo>
                  <a:lnTo>
                    <a:pt x="459" y="165"/>
                  </a:lnTo>
                  <a:lnTo>
                    <a:pt x="462" y="161"/>
                  </a:lnTo>
                  <a:lnTo>
                    <a:pt x="464" y="156"/>
                  </a:lnTo>
                  <a:lnTo>
                    <a:pt x="478" y="146"/>
                  </a:lnTo>
                  <a:lnTo>
                    <a:pt x="481" y="144"/>
                  </a:lnTo>
                  <a:lnTo>
                    <a:pt x="485" y="134"/>
                  </a:lnTo>
                  <a:lnTo>
                    <a:pt x="493" y="116"/>
                  </a:lnTo>
                  <a:lnTo>
                    <a:pt x="493" y="106"/>
                  </a:lnTo>
                  <a:lnTo>
                    <a:pt x="495" y="97"/>
                  </a:lnTo>
                  <a:lnTo>
                    <a:pt x="495" y="94"/>
                  </a:lnTo>
                  <a:lnTo>
                    <a:pt x="497" y="94"/>
                  </a:lnTo>
                  <a:lnTo>
                    <a:pt x="502" y="90"/>
                  </a:lnTo>
                  <a:lnTo>
                    <a:pt x="514" y="85"/>
                  </a:lnTo>
                  <a:lnTo>
                    <a:pt x="528" y="82"/>
                  </a:lnTo>
                  <a:lnTo>
                    <a:pt x="530" y="82"/>
                  </a:lnTo>
                  <a:lnTo>
                    <a:pt x="535" y="82"/>
                  </a:lnTo>
                  <a:lnTo>
                    <a:pt x="535" y="82"/>
                  </a:lnTo>
                  <a:lnTo>
                    <a:pt x="538" y="82"/>
                  </a:lnTo>
                  <a:lnTo>
                    <a:pt x="538" y="80"/>
                  </a:lnTo>
                  <a:lnTo>
                    <a:pt x="538" y="78"/>
                  </a:lnTo>
                  <a:lnTo>
                    <a:pt x="535" y="75"/>
                  </a:lnTo>
                  <a:lnTo>
                    <a:pt x="535" y="73"/>
                  </a:lnTo>
                  <a:lnTo>
                    <a:pt x="533" y="73"/>
                  </a:lnTo>
                  <a:lnTo>
                    <a:pt x="530" y="73"/>
                  </a:lnTo>
                  <a:lnTo>
                    <a:pt x="528" y="73"/>
                  </a:lnTo>
                  <a:lnTo>
                    <a:pt x="528" y="71"/>
                  </a:lnTo>
                  <a:lnTo>
                    <a:pt x="526" y="71"/>
                  </a:lnTo>
                  <a:lnTo>
                    <a:pt x="526" y="68"/>
                  </a:lnTo>
                  <a:lnTo>
                    <a:pt x="528" y="66"/>
                  </a:lnTo>
                  <a:lnTo>
                    <a:pt x="530" y="59"/>
                  </a:lnTo>
                  <a:lnTo>
                    <a:pt x="533" y="56"/>
                  </a:lnTo>
                  <a:lnTo>
                    <a:pt x="533" y="56"/>
                  </a:lnTo>
                  <a:lnTo>
                    <a:pt x="535" y="54"/>
                  </a:lnTo>
                  <a:lnTo>
                    <a:pt x="538" y="52"/>
                  </a:lnTo>
                  <a:lnTo>
                    <a:pt x="556" y="47"/>
                  </a:lnTo>
                  <a:lnTo>
                    <a:pt x="556" y="45"/>
                  </a:lnTo>
                  <a:lnTo>
                    <a:pt x="559" y="45"/>
                  </a:lnTo>
                  <a:lnTo>
                    <a:pt x="556" y="40"/>
                  </a:lnTo>
                  <a:lnTo>
                    <a:pt x="556" y="35"/>
                  </a:lnTo>
                  <a:lnTo>
                    <a:pt x="556" y="30"/>
                  </a:lnTo>
                  <a:lnTo>
                    <a:pt x="552" y="21"/>
                  </a:lnTo>
                  <a:lnTo>
                    <a:pt x="547" y="2"/>
                  </a:lnTo>
                  <a:lnTo>
                    <a:pt x="545" y="2"/>
                  </a:lnTo>
                  <a:lnTo>
                    <a:pt x="542" y="2"/>
                  </a:lnTo>
                  <a:lnTo>
                    <a:pt x="538" y="4"/>
                  </a:lnTo>
                  <a:lnTo>
                    <a:pt x="535" y="4"/>
                  </a:lnTo>
                  <a:lnTo>
                    <a:pt x="533" y="4"/>
                  </a:lnTo>
                  <a:lnTo>
                    <a:pt x="526" y="2"/>
                  </a:lnTo>
                  <a:lnTo>
                    <a:pt x="523" y="0"/>
                  </a:lnTo>
                  <a:lnTo>
                    <a:pt x="509" y="2"/>
                  </a:lnTo>
                  <a:lnTo>
                    <a:pt x="493" y="7"/>
                  </a:lnTo>
                  <a:lnTo>
                    <a:pt x="488" y="7"/>
                  </a:lnTo>
                  <a:lnTo>
                    <a:pt x="483" y="4"/>
                  </a:lnTo>
                  <a:lnTo>
                    <a:pt x="474" y="0"/>
                  </a:lnTo>
                  <a:lnTo>
                    <a:pt x="464" y="0"/>
                  </a:lnTo>
                  <a:lnTo>
                    <a:pt x="459" y="7"/>
                  </a:lnTo>
                  <a:lnTo>
                    <a:pt x="455" y="9"/>
                  </a:lnTo>
                  <a:close/>
                  <a:moveTo>
                    <a:pt x="509" y="567"/>
                  </a:moveTo>
                  <a:lnTo>
                    <a:pt x="509" y="567"/>
                  </a:lnTo>
                  <a:lnTo>
                    <a:pt x="509" y="567"/>
                  </a:lnTo>
                  <a:lnTo>
                    <a:pt x="509" y="567"/>
                  </a:lnTo>
                  <a:lnTo>
                    <a:pt x="509" y="567"/>
                  </a:lnTo>
                  <a:close/>
                  <a:moveTo>
                    <a:pt x="521" y="534"/>
                  </a:moveTo>
                  <a:lnTo>
                    <a:pt x="521" y="534"/>
                  </a:lnTo>
                  <a:lnTo>
                    <a:pt x="509" y="567"/>
                  </a:lnTo>
                  <a:lnTo>
                    <a:pt x="509" y="565"/>
                  </a:lnTo>
                  <a:lnTo>
                    <a:pt x="509" y="556"/>
                  </a:lnTo>
                  <a:lnTo>
                    <a:pt x="514" y="541"/>
                  </a:lnTo>
                  <a:lnTo>
                    <a:pt x="519" y="532"/>
                  </a:lnTo>
                  <a:lnTo>
                    <a:pt x="523" y="527"/>
                  </a:lnTo>
                  <a:lnTo>
                    <a:pt x="530" y="530"/>
                  </a:lnTo>
                  <a:lnTo>
                    <a:pt x="538" y="534"/>
                  </a:lnTo>
                  <a:lnTo>
                    <a:pt x="533" y="532"/>
                  </a:lnTo>
                  <a:lnTo>
                    <a:pt x="528" y="532"/>
                  </a:lnTo>
                  <a:lnTo>
                    <a:pt x="521" y="53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grpSp>
      <p:sp>
        <p:nvSpPr>
          <p:cNvPr id="40" name="Rectangle 39"/>
          <p:cNvSpPr/>
          <p:nvPr/>
        </p:nvSpPr>
        <p:spPr>
          <a:xfrm>
            <a:off x="8421800" y="0"/>
            <a:ext cx="3785415"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TextBox 40"/>
          <p:cNvSpPr txBox="1"/>
          <p:nvPr/>
        </p:nvSpPr>
        <p:spPr>
          <a:xfrm>
            <a:off x="8675139" y="712694"/>
            <a:ext cx="2754861" cy="1200329"/>
          </a:xfrm>
          <a:prstGeom prst="rect">
            <a:avLst/>
          </a:prstGeom>
          <a:noFill/>
        </p:spPr>
        <p:txBody>
          <a:bodyPr wrap="square" rtlCol="0">
            <a:spAutoFit/>
          </a:bodyPr>
          <a:lstStyle/>
          <a:p>
            <a:r>
              <a:rPr lang="id-ID" sz="3600" smtClean="0">
                <a:solidFill>
                  <a:schemeClr val="bg1"/>
                </a:solidFill>
                <a:latin typeface="+mj-lt"/>
              </a:rPr>
              <a:t>ITALY PROSPECT</a:t>
            </a:r>
            <a:endParaRPr lang="id-ID" sz="3600">
              <a:solidFill>
                <a:schemeClr val="bg1"/>
              </a:solidFill>
              <a:latin typeface="+mj-lt"/>
            </a:endParaRPr>
          </a:p>
        </p:txBody>
      </p:sp>
      <p:grpSp>
        <p:nvGrpSpPr>
          <p:cNvPr id="43" name="Group 42"/>
          <p:cNvGrpSpPr/>
          <p:nvPr/>
        </p:nvGrpSpPr>
        <p:grpSpPr>
          <a:xfrm>
            <a:off x="8643402" y="2763722"/>
            <a:ext cx="3441744" cy="3214622"/>
            <a:chOff x="8275019" y="2344330"/>
            <a:chExt cx="3441744" cy="3214622"/>
          </a:xfrm>
        </p:grpSpPr>
        <p:sp>
          <p:nvSpPr>
            <p:cNvPr id="44" name="Rounded Rectangle 43"/>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45" name="Rounded Rectangle 44"/>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46" name="Rounded Rectangle 45"/>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sp>
          <p:nvSpPr>
            <p:cNvPr id="47" name="Rounded Rectangle 46"/>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grpSp>
          <p:nvGrpSpPr>
            <p:cNvPr id="48" name="Group 47"/>
            <p:cNvGrpSpPr/>
            <p:nvPr/>
          </p:nvGrpSpPr>
          <p:grpSpPr>
            <a:xfrm>
              <a:off x="8991772" y="2344330"/>
              <a:ext cx="2711543" cy="810399"/>
              <a:chOff x="8027893" y="2583618"/>
              <a:chExt cx="2711543" cy="810399"/>
            </a:xfrm>
          </p:grpSpPr>
          <p:sp>
            <p:nvSpPr>
              <p:cNvPr id="62"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63" name="TextBox 62"/>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grpSp>
          <p:nvGrpSpPr>
            <p:cNvPr id="49" name="Group 48"/>
            <p:cNvGrpSpPr/>
            <p:nvPr/>
          </p:nvGrpSpPr>
          <p:grpSpPr>
            <a:xfrm>
              <a:off x="8991772" y="3166393"/>
              <a:ext cx="2711543" cy="763946"/>
              <a:chOff x="8027893" y="2583618"/>
              <a:chExt cx="2711543" cy="763946"/>
            </a:xfrm>
          </p:grpSpPr>
          <p:sp>
            <p:nvSpPr>
              <p:cNvPr id="60"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61" name="TextBox 60"/>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grpSp>
          <p:nvGrpSpPr>
            <p:cNvPr id="50" name="Group 49"/>
            <p:cNvGrpSpPr/>
            <p:nvPr/>
          </p:nvGrpSpPr>
          <p:grpSpPr>
            <a:xfrm>
              <a:off x="9005220" y="3972943"/>
              <a:ext cx="2711543" cy="810399"/>
              <a:chOff x="8027893" y="2583618"/>
              <a:chExt cx="2711543" cy="810399"/>
            </a:xfrm>
          </p:grpSpPr>
          <p:sp>
            <p:nvSpPr>
              <p:cNvPr id="58"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59" name="TextBox 58"/>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grpSp>
          <p:nvGrpSpPr>
            <p:cNvPr id="51" name="Group 50"/>
            <p:cNvGrpSpPr/>
            <p:nvPr/>
          </p:nvGrpSpPr>
          <p:grpSpPr>
            <a:xfrm>
              <a:off x="9005220" y="4795006"/>
              <a:ext cx="2711543" cy="763946"/>
              <a:chOff x="8027893" y="2583618"/>
              <a:chExt cx="2711543" cy="763946"/>
            </a:xfrm>
          </p:grpSpPr>
          <p:sp>
            <p:nvSpPr>
              <p:cNvPr id="56"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57" name="TextBox 56"/>
              <p:cNvSpPr txBox="1"/>
              <p:nvPr/>
            </p:nvSpPr>
            <p:spPr>
              <a:xfrm>
                <a:off x="8027893" y="2583618"/>
                <a:ext cx="2218765" cy="307777"/>
              </a:xfrm>
              <a:prstGeom prst="rect">
                <a:avLst/>
              </a:prstGeom>
              <a:noFill/>
            </p:spPr>
            <p:txBody>
              <a:bodyPr wrap="square" rtlCol="0">
                <a:spAutoFit/>
              </a:bodyPr>
              <a:lstStyle/>
              <a:p>
                <a:r>
                  <a:rPr lang="id-ID" sz="1400" b="1" smtClean="0">
                    <a:solidFill>
                      <a:schemeClr val="bg1"/>
                    </a:solidFill>
                  </a:rPr>
                  <a:t>Text sample here</a:t>
                </a:r>
                <a:endParaRPr lang="id-ID" sz="1400" b="1" dirty="0">
                  <a:solidFill>
                    <a:schemeClr val="bg1"/>
                  </a:solidFill>
                </a:endParaRPr>
              </a:p>
            </p:txBody>
          </p:sp>
        </p:grpSp>
        <p:sp>
          <p:nvSpPr>
            <p:cNvPr id="52" name="Rectangle 51"/>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chemeClr val="bg1"/>
                  </a:solidFill>
                </a:rPr>
                <a:t>01</a:t>
              </a:r>
            </a:p>
          </p:txBody>
        </p:sp>
        <p:sp>
          <p:nvSpPr>
            <p:cNvPr id="53" name="Rectangle 52"/>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chemeClr val="bg1"/>
                  </a:solidFill>
                </a:rPr>
                <a:t>02</a:t>
              </a:r>
              <a:endParaRPr lang="en-US" sz="2000" dirty="0">
                <a:solidFill>
                  <a:schemeClr val="bg1"/>
                </a:solidFill>
              </a:endParaRPr>
            </a:p>
          </p:txBody>
        </p:sp>
        <p:sp>
          <p:nvSpPr>
            <p:cNvPr id="54" name="Rectangle 53"/>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chemeClr val="bg1"/>
                  </a:solidFill>
                </a:rPr>
                <a:t>03</a:t>
              </a:r>
              <a:endParaRPr lang="en-US" sz="2000" dirty="0">
                <a:solidFill>
                  <a:schemeClr val="bg1"/>
                </a:solidFill>
              </a:endParaRPr>
            </a:p>
          </p:txBody>
        </p:sp>
        <p:sp>
          <p:nvSpPr>
            <p:cNvPr id="55" name="Rectangle 54"/>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chemeClr val="bg1"/>
                  </a:solidFill>
                </a:rPr>
                <a:t>04</a:t>
              </a:r>
              <a:endParaRPr lang="en-US" sz="2000" dirty="0">
                <a:solidFill>
                  <a:schemeClr val="bg1"/>
                </a:solidFill>
              </a:endParaRPr>
            </a:p>
          </p:txBody>
        </p:sp>
      </p:grpSp>
      <p:grpSp>
        <p:nvGrpSpPr>
          <p:cNvPr id="2" name="Group 1"/>
          <p:cNvGrpSpPr/>
          <p:nvPr/>
        </p:nvGrpSpPr>
        <p:grpSpPr>
          <a:xfrm>
            <a:off x="1223356" y="1164741"/>
            <a:ext cx="555387" cy="550931"/>
            <a:chOff x="7234578" y="2736955"/>
            <a:chExt cx="555387" cy="550931"/>
          </a:xfrm>
        </p:grpSpPr>
        <p:sp>
          <p:nvSpPr>
            <p:cNvPr id="64" name="Rounded Rectangle 63"/>
            <p:cNvSpPr/>
            <p:nvPr/>
          </p:nvSpPr>
          <p:spPr>
            <a:xfrm>
              <a:off x="7234578" y="2736955"/>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8" name="Rectangle 67"/>
            <p:cNvSpPr/>
            <p:nvPr/>
          </p:nvSpPr>
          <p:spPr>
            <a:xfrm>
              <a:off x="7251996" y="2838082"/>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4" name="Group 3"/>
          <p:cNvGrpSpPr/>
          <p:nvPr/>
        </p:nvGrpSpPr>
        <p:grpSpPr>
          <a:xfrm>
            <a:off x="2499530" y="2665699"/>
            <a:ext cx="555387" cy="550931"/>
            <a:chOff x="7234578" y="3548260"/>
            <a:chExt cx="555387" cy="550931"/>
          </a:xfrm>
        </p:grpSpPr>
        <p:sp>
          <p:nvSpPr>
            <p:cNvPr id="65" name="Rounded Rectangle 64"/>
            <p:cNvSpPr/>
            <p:nvPr/>
          </p:nvSpPr>
          <p:spPr>
            <a:xfrm>
              <a:off x="7234578" y="3548260"/>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69" name="Rectangle 68"/>
            <p:cNvSpPr/>
            <p:nvPr/>
          </p:nvSpPr>
          <p:spPr>
            <a:xfrm>
              <a:off x="7243286" y="3674172"/>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16" name="Group 15"/>
          <p:cNvGrpSpPr/>
          <p:nvPr/>
        </p:nvGrpSpPr>
        <p:grpSpPr>
          <a:xfrm>
            <a:off x="4638931" y="2962180"/>
            <a:ext cx="562057" cy="550931"/>
            <a:chOff x="7234578" y="4359565"/>
            <a:chExt cx="562057" cy="550931"/>
          </a:xfrm>
        </p:grpSpPr>
        <p:sp>
          <p:nvSpPr>
            <p:cNvPr id="66" name="Rounded Rectangle 65"/>
            <p:cNvSpPr/>
            <p:nvPr/>
          </p:nvSpPr>
          <p:spPr>
            <a:xfrm>
              <a:off x="7234578" y="4359565"/>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0" name="Rectangle 69"/>
            <p:cNvSpPr/>
            <p:nvPr/>
          </p:nvSpPr>
          <p:spPr>
            <a:xfrm>
              <a:off x="7258667" y="4481666"/>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17" name="Group 16"/>
          <p:cNvGrpSpPr/>
          <p:nvPr/>
        </p:nvGrpSpPr>
        <p:grpSpPr>
          <a:xfrm>
            <a:off x="4281005" y="5028363"/>
            <a:ext cx="555387" cy="550931"/>
            <a:chOff x="7234577" y="5170870"/>
            <a:chExt cx="555387" cy="550931"/>
          </a:xfrm>
        </p:grpSpPr>
        <p:sp>
          <p:nvSpPr>
            <p:cNvPr id="67" name="Rounded Rectangle 66"/>
            <p:cNvSpPr/>
            <p:nvPr/>
          </p:nvSpPr>
          <p:spPr>
            <a:xfrm>
              <a:off x="7234577" y="5170870"/>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71" name="Rectangle 70"/>
            <p:cNvSpPr/>
            <p:nvPr/>
          </p:nvSpPr>
          <p:spPr>
            <a:xfrm>
              <a:off x="7251551" y="527127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
        <p:nvSpPr>
          <p:cNvPr id="42" name="Picture Placeholder 41"/>
          <p:cNvSpPr>
            <a:spLocks noGrp="1"/>
          </p:cNvSpPr>
          <p:nvPr>
            <p:ph type="pic" sz="quarter" idx="10"/>
          </p:nvPr>
        </p:nvSpPr>
        <p:spPr/>
      </p:sp>
    </p:spTree>
    <p:extLst>
      <p:ext uri="{BB962C8B-B14F-4D97-AF65-F5344CB8AC3E}">
        <p14:creationId xmlns:p14="http://schemas.microsoft.com/office/powerpoint/2010/main" val="1554316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CANADA MAPS</a:t>
            </a:r>
            <a:endParaRPr lang="id-ID"/>
          </a:p>
        </p:txBody>
      </p:sp>
      <p:grpSp>
        <p:nvGrpSpPr>
          <p:cNvPr id="4" name="Group 59"/>
          <p:cNvGrpSpPr>
            <a:grpSpLocks noChangeAspect="1"/>
          </p:cNvGrpSpPr>
          <p:nvPr/>
        </p:nvGrpSpPr>
        <p:grpSpPr bwMode="auto">
          <a:xfrm>
            <a:off x="5323673" y="1020600"/>
            <a:ext cx="6124201" cy="5212914"/>
            <a:chOff x="1538" y="716"/>
            <a:chExt cx="3461" cy="2946"/>
          </a:xfrm>
          <a:solidFill>
            <a:schemeClr val="bg1">
              <a:lumMod val="90000"/>
            </a:schemeClr>
          </a:solidFill>
        </p:grpSpPr>
        <p:sp>
          <p:nvSpPr>
            <p:cNvPr id="5" name="Freeform 60"/>
            <p:cNvSpPr>
              <a:spLocks noEditPoints="1"/>
            </p:cNvSpPr>
            <p:nvPr/>
          </p:nvSpPr>
          <p:spPr bwMode="auto">
            <a:xfrm>
              <a:off x="1538" y="716"/>
              <a:ext cx="3461" cy="2946"/>
            </a:xfrm>
            <a:custGeom>
              <a:avLst/>
              <a:gdLst>
                <a:gd name="T0" fmla="*/ 365 w 1020"/>
                <a:gd name="T1" fmla="*/ 173 h 868"/>
                <a:gd name="T2" fmla="*/ 393 w 1020"/>
                <a:gd name="T3" fmla="*/ 164 h 868"/>
                <a:gd name="T4" fmla="*/ 61 w 1020"/>
                <a:gd name="T5" fmla="*/ 647 h 868"/>
                <a:gd name="T6" fmla="*/ 56 w 1020"/>
                <a:gd name="T7" fmla="*/ 616 h 868"/>
                <a:gd name="T8" fmla="*/ 43 w 1020"/>
                <a:gd name="T9" fmla="*/ 517 h 868"/>
                <a:gd name="T10" fmla="*/ 24 w 1020"/>
                <a:gd name="T11" fmla="*/ 327 h 868"/>
                <a:gd name="T12" fmla="*/ 188 w 1020"/>
                <a:gd name="T13" fmla="*/ 228 h 868"/>
                <a:gd name="T14" fmla="*/ 296 w 1020"/>
                <a:gd name="T15" fmla="*/ 309 h 868"/>
                <a:gd name="T16" fmla="*/ 377 w 1020"/>
                <a:gd name="T17" fmla="*/ 323 h 868"/>
                <a:gd name="T18" fmla="*/ 447 w 1020"/>
                <a:gd name="T19" fmla="*/ 342 h 868"/>
                <a:gd name="T20" fmla="*/ 491 w 1020"/>
                <a:gd name="T21" fmla="*/ 313 h 868"/>
                <a:gd name="T22" fmla="*/ 553 w 1020"/>
                <a:gd name="T23" fmla="*/ 354 h 868"/>
                <a:gd name="T24" fmla="*/ 494 w 1020"/>
                <a:gd name="T25" fmla="*/ 421 h 868"/>
                <a:gd name="T26" fmla="*/ 474 w 1020"/>
                <a:gd name="T27" fmla="*/ 561 h 868"/>
                <a:gd name="T28" fmla="*/ 651 w 1020"/>
                <a:gd name="T29" fmla="*/ 645 h 868"/>
                <a:gd name="T30" fmla="*/ 616 w 1020"/>
                <a:gd name="T31" fmla="*/ 464 h 868"/>
                <a:gd name="T32" fmla="*/ 703 w 1020"/>
                <a:gd name="T33" fmla="*/ 453 h 868"/>
                <a:gd name="T34" fmla="*/ 775 w 1020"/>
                <a:gd name="T35" fmla="*/ 447 h 868"/>
                <a:gd name="T36" fmla="*/ 863 w 1020"/>
                <a:gd name="T37" fmla="*/ 514 h 868"/>
                <a:gd name="T38" fmla="*/ 828 w 1020"/>
                <a:gd name="T39" fmla="*/ 622 h 868"/>
                <a:gd name="T40" fmla="*/ 880 w 1020"/>
                <a:gd name="T41" fmla="*/ 693 h 868"/>
                <a:gd name="T42" fmla="*/ 876 w 1020"/>
                <a:gd name="T43" fmla="*/ 744 h 868"/>
                <a:gd name="T44" fmla="*/ 730 w 1020"/>
                <a:gd name="T45" fmla="*/ 795 h 868"/>
                <a:gd name="T46" fmla="*/ 646 w 1020"/>
                <a:gd name="T47" fmla="*/ 833 h 868"/>
                <a:gd name="T48" fmla="*/ 594 w 1020"/>
                <a:gd name="T49" fmla="*/ 767 h 868"/>
                <a:gd name="T50" fmla="*/ 248 w 1020"/>
                <a:gd name="T51" fmla="*/ 703 h 868"/>
                <a:gd name="T52" fmla="*/ 456 w 1020"/>
                <a:gd name="T53" fmla="*/ 69 h 868"/>
                <a:gd name="T54" fmla="*/ 534 w 1020"/>
                <a:gd name="T55" fmla="*/ 137 h 868"/>
                <a:gd name="T56" fmla="*/ 543 w 1020"/>
                <a:gd name="T57" fmla="*/ 0 h 868"/>
                <a:gd name="T58" fmla="*/ 501 w 1020"/>
                <a:gd name="T59" fmla="*/ 67 h 868"/>
                <a:gd name="T60" fmla="*/ 493 w 1020"/>
                <a:gd name="T61" fmla="*/ 127 h 868"/>
                <a:gd name="T62" fmla="*/ 420 w 1020"/>
                <a:gd name="T63" fmla="*/ 114 h 868"/>
                <a:gd name="T64" fmla="*/ 355 w 1020"/>
                <a:gd name="T65" fmla="*/ 131 h 868"/>
                <a:gd name="T66" fmla="*/ 409 w 1020"/>
                <a:gd name="T67" fmla="*/ 149 h 868"/>
                <a:gd name="T68" fmla="*/ 436 w 1020"/>
                <a:gd name="T69" fmla="*/ 188 h 868"/>
                <a:gd name="T70" fmla="*/ 469 w 1020"/>
                <a:gd name="T71" fmla="*/ 187 h 868"/>
                <a:gd name="T72" fmla="*/ 324 w 1020"/>
                <a:gd name="T73" fmla="*/ 176 h 868"/>
                <a:gd name="T74" fmla="*/ 398 w 1020"/>
                <a:gd name="T75" fmla="*/ 280 h 868"/>
                <a:gd name="T76" fmla="*/ 298 w 1020"/>
                <a:gd name="T77" fmla="*/ 243 h 868"/>
                <a:gd name="T78" fmla="*/ 433 w 1020"/>
                <a:gd name="T79" fmla="*/ 323 h 868"/>
                <a:gd name="T80" fmla="*/ 420 w 1020"/>
                <a:gd name="T81" fmla="*/ 230 h 868"/>
                <a:gd name="T82" fmla="*/ 569 w 1020"/>
                <a:gd name="T83" fmla="*/ 300 h 868"/>
                <a:gd name="T84" fmla="*/ 661 w 1020"/>
                <a:gd name="T85" fmla="*/ 395 h 868"/>
                <a:gd name="T86" fmla="*/ 707 w 1020"/>
                <a:gd name="T87" fmla="*/ 358 h 868"/>
                <a:gd name="T88" fmla="*/ 713 w 1020"/>
                <a:gd name="T89" fmla="*/ 298 h 868"/>
                <a:gd name="T90" fmla="*/ 634 w 1020"/>
                <a:gd name="T91" fmla="*/ 258 h 868"/>
                <a:gd name="T92" fmla="*/ 542 w 1020"/>
                <a:gd name="T93" fmla="*/ 225 h 868"/>
                <a:gd name="T94" fmla="*/ 498 w 1020"/>
                <a:gd name="T95" fmla="*/ 267 h 868"/>
                <a:gd name="T96" fmla="*/ 582 w 1020"/>
                <a:gd name="T97" fmla="*/ 287 h 868"/>
                <a:gd name="T98" fmla="*/ 630 w 1020"/>
                <a:gd name="T99" fmla="*/ 359 h 868"/>
                <a:gd name="T100" fmla="*/ 599 w 1020"/>
                <a:gd name="T101" fmla="*/ 439 h 868"/>
                <a:gd name="T102" fmla="*/ 552 w 1020"/>
                <a:gd name="T103" fmla="*/ 410 h 868"/>
                <a:gd name="T104" fmla="*/ 982 w 1020"/>
                <a:gd name="T105" fmla="*/ 613 h 868"/>
                <a:gd name="T106" fmla="*/ 975 w 1020"/>
                <a:gd name="T107" fmla="*/ 557 h 868"/>
                <a:gd name="T108" fmla="*/ 929 w 1020"/>
                <a:gd name="T109" fmla="*/ 593 h 868"/>
                <a:gd name="T110" fmla="*/ 607 w 1020"/>
                <a:gd name="T111" fmla="*/ 633 h 868"/>
                <a:gd name="T112" fmla="*/ 261 w 1020"/>
                <a:gd name="T113" fmla="*/ 343 h 868"/>
                <a:gd name="T114" fmla="*/ 229 w 1020"/>
                <a:gd name="T115" fmla="*/ 337 h 868"/>
                <a:gd name="T116" fmla="*/ 351 w 1020"/>
                <a:gd name="T117" fmla="*/ 569 h 868"/>
                <a:gd name="T118" fmla="*/ 273 w 1020"/>
                <a:gd name="T119" fmla="*/ 500 h 868"/>
                <a:gd name="T120" fmla="*/ 384 w 1020"/>
                <a:gd name="T121" fmla="*/ 63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868">
                  <a:moveTo>
                    <a:pt x="450" y="238"/>
                  </a:moveTo>
                  <a:cubicBezTo>
                    <a:pt x="451" y="238"/>
                    <a:pt x="451" y="238"/>
                    <a:pt x="451" y="238"/>
                  </a:cubicBezTo>
                  <a:cubicBezTo>
                    <a:pt x="451" y="238"/>
                    <a:pt x="452" y="244"/>
                    <a:pt x="452" y="247"/>
                  </a:cubicBezTo>
                  <a:cubicBezTo>
                    <a:pt x="451" y="251"/>
                    <a:pt x="452" y="253"/>
                    <a:pt x="456" y="252"/>
                  </a:cubicBezTo>
                  <a:cubicBezTo>
                    <a:pt x="460" y="250"/>
                    <a:pt x="464" y="246"/>
                    <a:pt x="462" y="242"/>
                  </a:cubicBezTo>
                  <a:cubicBezTo>
                    <a:pt x="461" y="238"/>
                    <a:pt x="461" y="236"/>
                    <a:pt x="464" y="237"/>
                  </a:cubicBezTo>
                  <a:cubicBezTo>
                    <a:pt x="467" y="237"/>
                    <a:pt x="471" y="237"/>
                    <a:pt x="472" y="233"/>
                  </a:cubicBezTo>
                  <a:cubicBezTo>
                    <a:pt x="474" y="229"/>
                    <a:pt x="478" y="220"/>
                    <a:pt x="480" y="217"/>
                  </a:cubicBezTo>
                  <a:cubicBezTo>
                    <a:pt x="481" y="214"/>
                    <a:pt x="480" y="210"/>
                    <a:pt x="476" y="210"/>
                  </a:cubicBezTo>
                  <a:cubicBezTo>
                    <a:pt x="471" y="210"/>
                    <a:pt x="469" y="210"/>
                    <a:pt x="467" y="207"/>
                  </a:cubicBezTo>
                  <a:cubicBezTo>
                    <a:pt x="464" y="205"/>
                    <a:pt x="454" y="205"/>
                    <a:pt x="452" y="209"/>
                  </a:cubicBezTo>
                  <a:cubicBezTo>
                    <a:pt x="450" y="212"/>
                    <a:pt x="449" y="215"/>
                    <a:pt x="449" y="219"/>
                  </a:cubicBezTo>
                  <a:cubicBezTo>
                    <a:pt x="448" y="222"/>
                    <a:pt x="450" y="225"/>
                    <a:pt x="449" y="229"/>
                  </a:cubicBezTo>
                  <a:cubicBezTo>
                    <a:pt x="448" y="233"/>
                    <a:pt x="450" y="238"/>
                    <a:pt x="450" y="238"/>
                  </a:cubicBezTo>
                  <a:close/>
                  <a:moveTo>
                    <a:pt x="393" y="164"/>
                  </a:moveTo>
                  <a:cubicBezTo>
                    <a:pt x="394" y="164"/>
                    <a:pt x="394" y="164"/>
                    <a:pt x="394" y="164"/>
                  </a:cubicBezTo>
                  <a:cubicBezTo>
                    <a:pt x="394" y="164"/>
                    <a:pt x="396" y="158"/>
                    <a:pt x="398" y="161"/>
                  </a:cubicBezTo>
                  <a:cubicBezTo>
                    <a:pt x="400" y="165"/>
                    <a:pt x="403" y="165"/>
                    <a:pt x="400" y="169"/>
                  </a:cubicBezTo>
                  <a:cubicBezTo>
                    <a:pt x="398" y="173"/>
                    <a:pt x="398" y="178"/>
                    <a:pt x="395" y="179"/>
                  </a:cubicBezTo>
                  <a:cubicBezTo>
                    <a:pt x="393" y="181"/>
                    <a:pt x="390" y="184"/>
                    <a:pt x="387" y="182"/>
                  </a:cubicBezTo>
                  <a:cubicBezTo>
                    <a:pt x="383" y="179"/>
                    <a:pt x="382" y="179"/>
                    <a:pt x="378" y="179"/>
                  </a:cubicBezTo>
                  <a:cubicBezTo>
                    <a:pt x="375" y="180"/>
                    <a:pt x="374" y="178"/>
                    <a:pt x="369" y="180"/>
                  </a:cubicBezTo>
                  <a:cubicBezTo>
                    <a:pt x="364" y="183"/>
                    <a:pt x="357" y="186"/>
                    <a:pt x="353" y="185"/>
                  </a:cubicBezTo>
                  <a:cubicBezTo>
                    <a:pt x="350" y="184"/>
                    <a:pt x="346" y="178"/>
                    <a:pt x="348" y="176"/>
                  </a:cubicBezTo>
                  <a:cubicBezTo>
                    <a:pt x="350" y="175"/>
                    <a:pt x="354" y="174"/>
                    <a:pt x="359" y="174"/>
                  </a:cubicBezTo>
                  <a:cubicBezTo>
                    <a:pt x="363" y="174"/>
                    <a:pt x="368" y="174"/>
                    <a:pt x="365" y="173"/>
                  </a:cubicBezTo>
                  <a:cubicBezTo>
                    <a:pt x="362" y="171"/>
                    <a:pt x="361" y="171"/>
                    <a:pt x="358" y="171"/>
                  </a:cubicBezTo>
                  <a:cubicBezTo>
                    <a:pt x="354" y="171"/>
                    <a:pt x="354" y="169"/>
                    <a:pt x="356" y="167"/>
                  </a:cubicBezTo>
                  <a:cubicBezTo>
                    <a:pt x="357" y="165"/>
                    <a:pt x="353" y="166"/>
                    <a:pt x="351" y="167"/>
                  </a:cubicBezTo>
                  <a:cubicBezTo>
                    <a:pt x="349" y="169"/>
                    <a:pt x="348" y="170"/>
                    <a:pt x="345" y="168"/>
                  </a:cubicBezTo>
                  <a:cubicBezTo>
                    <a:pt x="342" y="166"/>
                    <a:pt x="343" y="163"/>
                    <a:pt x="340" y="162"/>
                  </a:cubicBezTo>
                  <a:cubicBezTo>
                    <a:pt x="337" y="161"/>
                    <a:pt x="335" y="161"/>
                    <a:pt x="338" y="158"/>
                  </a:cubicBezTo>
                  <a:cubicBezTo>
                    <a:pt x="340" y="156"/>
                    <a:pt x="344" y="158"/>
                    <a:pt x="344" y="157"/>
                  </a:cubicBezTo>
                  <a:cubicBezTo>
                    <a:pt x="345" y="156"/>
                    <a:pt x="340" y="155"/>
                    <a:pt x="342" y="153"/>
                  </a:cubicBezTo>
                  <a:cubicBezTo>
                    <a:pt x="343" y="151"/>
                    <a:pt x="346" y="151"/>
                    <a:pt x="347" y="151"/>
                  </a:cubicBezTo>
                  <a:cubicBezTo>
                    <a:pt x="348" y="150"/>
                    <a:pt x="344" y="146"/>
                    <a:pt x="348" y="144"/>
                  </a:cubicBezTo>
                  <a:cubicBezTo>
                    <a:pt x="352" y="142"/>
                    <a:pt x="352" y="142"/>
                    <a:pt x="353" y="141"/>
                  </a:cubicBezTo>
                  <a:cubicBezTo>
                    <a:pt x="354" y="140"/>
                    <a:pt x="359" y="138"/>
                    <a:pt x="359" y="140"/>
                  </a:cubicBezTo>
                  <a:cubicBezTo>
                    <a:pt x="360" y="142"/>
                    <a:pt x="360" y="144"/>
                    <a:pt x="361" y="145"/>
                  </a:cubicBezTo>
                  <a:cubicBezTo>
                    <a:pt x="362" y="147"/>
                    <a:pt x="366" y="146"/>
                    <a:pt x="367" y="148"/>
                  </a:cubicBezTo>
                  <a:cubicBezTo>
                    <a:pt x="368" y="149"/>
                    <a:pt x="368" y="150"/>
                    <a:pt x="368" y="155"/>
                  </a:cubicBezTo>
                  <a:cubicBezTo>
                    <a:pt x="369" y="159"/>
                    <a:pt x="369" y="164"/>
                    <a:pt x="371" y="165"/>
                  </a:cubicBezTo>
                  <a:cubicBezTo>
                    <a:pt x="374" y="165"/>
                    <a:pt x="374" y="167"/>
                    <a:pt x="379" y="167"/>
                  </a:cubicBezTo>
                  <a:cubicBezTo>
                    <a:pt x="383" y="167"/>
                    <a:pt x="380" y="162"/>
                    <a:pt x="379" y="160"/>
                  </a:cubicBezTo>
                  <a:cubicBezTo>
                    <a:pt x="377" y="158"/>
                    <a:pt x="382" y="157"/>
                    <a:pt x="380" y="154"/>
                  </a:cubicBezTo>
                  <a:cubicBezTo>
                    <a:pt x="378" y="152"/>
                    <a:pt x="379" y="151"/>
                    <a:pt x="380" y="148"/>
                  </a:cubicBezTo>
                  <a:cubicBezTo>
                    <a:pt x="382" y="146"/>
                    <a:pt x="383" y="144"/>
                    <a:pt x="385" y="142"/>
                  </a:cubicBezTo>
                  <a:cubicBezTo>
                    <a:pt x="388" y="141"/>
                    <a:pt x="391" y="145"/>
                    <a:pt x="389" y="148"/>
                  </a:cubicBezTo>
                  <a:cubicBezTo>
                    <a:pt x="387" y="150"/>
                    <a:pt x="387" y="153"/>
                    <a:pt x="387" y="155"/>
                  </a:cubicBezTo>
                  <a:cubicBezTo>
                    <a:pt x="388" y="156"/>
                    <a:pt x="389" y="157"/>
                    <a:pt x="389" y="158"/>
                  </a:cubicBezTo>
                  <a:cubicBezTo>
                    <a:pt x="389" y="159"/>
                    <a:pt x="389" y="161"/>
                    <a:pt x="390" y="162"/>
                  </a:cubicBezTo>
                  <a:cubicBezTo>
                    <a:pt x="391" y="163"/>
                    <a:pt x="393" y="164"/>
                    <a:pt x="393" y="164"/>
                  </a:cubicBezTo>
                  <a:close/>
                  <a:moveTo>
                    <a:pt x="39" y="636"/>
                  </a:moveTo>
                  <a:cubicBezTo>
                    <a:pt x="40" y="635"/>
                    <a:pt x="40" y="633"/>
                    <a:pt x="40" y="632"/>
                  </a:cubicBezTo>
                  <a:cubicBezTo>
                    <a:pt x="40" y="632"/>
                    <a:pt x="36" y="632"/>
                    <a:pt x="39" y="628"/>
                  </a:cubicBezTo>
                  <a:cubicBezTo>
                    <a:pt x="42" y="625"/>
                    <a:pt x="44" y="625"/>
                    <a:pt x="44" y="625"/>
                  </a:cubicBezTo>
                  <a:cubicBezTo>
                    <a:pt x="44" y="625"/>
                    <a:pt x="41" y="626"/>
                    <a:pt x="38" y="624"/>
                  </a:cubicBezTo>
                  <a:cubicBezTo>
                    <a:pt x="35" y="623"/>
                    <a:pt x="32" y="623"/>
                    <a:pt x="32" y="621"/>
                  </a:cubicBezTo>
                  <a:cubicBezTo>
                    <a:pt x="32" y="618"/>
                    <a:pt x="36" y="616"/>
                    <a:pt x="32" y="613"/>
                  </a:cubicBezTo>
                  <a:cubicBezTo>
                    <a:pt x="28" y="610"/>
                    <a:pt x="28" y="609"/>
                    <a:pt x="28" y="606"/>
                  </a:cubicBezTo>
                  <a:cubicBezTo>
                    <a:pt x="28" y="604"/>
                    <a:pt x="31" y="607"/>
                    <a:pt x="30" y="603"/>
                  </a:cubicBezTo>
                  <a:cubicBezTo>
                    <a:pt x="28" y="599"/>
                    <a:pt x="29" y="598"/>
                    <a:pt x="28" y="597"/>
                  </a:cubicBezTo>
                  <a:cubicBezTo>
                    <a:pt x="27" y="595"/>
                    <a:pt x="25" y="593"/>
                    <a:pt x="25" y="592"/>
                  </a:cubicBezTo>
                  <a:cubicBezTo>
                    <a:pt x="26" y="591"/>
                    <a:pt x="24" y="587"/>
                    <a:pt x="23" y="587"/>
                  </a:cubicBezTo>
                  <a:cubicBezTo>
                    <a:pt x="22" y="587"/>
                    <a:pt x="19" y="585"/>
                    <a:pt x="21" y="583"/>
                  </a:cubicBezTo>
                  <a:cubicBezTo>
                    <a:pt x="22" y="580"/>
                    <a:pt x="25" y="580"/>
                    <a:pt x="25" y="579"/>
                  </a:cubicBezTo>
                  <a:cubicBezTo>
                    <a:pt x="25" y="578"/>
                    <a:pt x="21" y="580"/>
                    <a:pt x="20" y="577"/>
                  </a:cubicBezTo>
                  <a:cubicBezTo>
                    <a:pt x="18" y="574"/>
                    <a:pt x="19" y="570"/>
                    <a:pt x="19" y="569"/>
                  </a:cubicBezTo>
                  <a:cubicBezTo>
                    <a:pt x="19" y="568"/>
                    <a:pt x="24" y="566"/>
                    <a:pt x="26" y="570"/>
                  </a:cubicBezTo>
                  <a:cubicBezTo>
                    <a:pt x="27" y="574"/>
                    <a:pt x="30" y="576"/>
                    <a:pt x="31" y="578"/>
                  </a:cubicBezTo>
                  <a:cubicBezTo>
                    <a:pt x="32" y="581"/>
                    <a:pt x="35" y="584"/>
                    <a:pt x="37" y="586"/>
                  </a:cubicBezTo>
                  <a:cubicBezTo>
                    <a:pt x="39" y="588"/>
                    <a:pt x="43" y="593"/>
                    <a:pt x="47" y="596"/>
                  </a:cubicBezTo>
                  <a:cubicBezTo>
                    <a:pt x="50" y="598"/>
                    <a:pt x="48" y="599"/>
                    <a:pt x="49" y="606"/>
                  </a:cubicBezTo>
                  <a:cubicBezTo>
                    <a:pt x="49" y="612"/>
                    <a:pt x="48" y="615"/>
                    <a:pt x="50" y="619"/>
                  </a:cubicBezTo>
                  <a:cubicBezTo>
                    <a:pt x="51" y="624"/>
                    <a:pt x="53" y="622"/>
                    <a:pt x="55" y="626"/>
                  </a:cubicBezTo>
                  <a:cubicBezTo>
                    <a:pt x="57" y="629"/>
                    <a:pt x="58" y="629"/>
                    <a:pt x="58" y="634"/>
                  </a:cubicBezTo>
                  <a:cubicBezTo>
                    <a:pt x="58" y="638"/>
                    <a:pt x="64" y="637"/>
                    <a:pt x="65" y="640"/>
                  </a:cubicBezTo>
                  <a:cubicBezTo>
                    <a:pt x="65" y="644"/>
                    <a:pt x="64" y="644"/>
                    <a:pt x="61" y="647"/>
                  </a:cubicBezTo>
                  <a:cubicBezTo>
                    <a:pt x="59" y="649"/>
                    <a:pt x="57" y="650"/>
                    <a:pt x="56" y="650"/>
                  </a:cubicBezTo>
                  <a:cubicBezTo>
                    <a:pt x="54" y="650"/>
                    <a:pt x="52" y="649"/>
                    <a:pt x="51" y="648"/>
                  </a:cubicBezTo>
                  <a:cubicBezTo>
                    <a:pt x="48" y="646"/>
                    <a:pt x="43" y="640"/>
                    <a:pt x="39" y="636"/>
                  </a:cubicBezTo>
                  <a:close/>
                  <a:moveTo>
                    <a:pt x="886" y="683"/>
                  </a:moveTo>
                  <a:cubicBezTo>
                    <a:pt x="885" y="683"/>
                    <a:pt x="885" y="683"/>
                    <a:pt x="884" y="682"/>
                  </a:cubicBezTo>
                  <a:cubicBezTo>
                    <a:pt x="883" y="681"/>
                    <a:pt x="880" y="678"/>
                    <a:pt x="880" y="677"/>
                  </a:cubicBezTo>
                  <a:cubicBezTo>
                    <a:pt x="880" y="677"/>
                    <a:pt x="878" y="676"/>
                    <a:pt x="878" y="676"/>
                  </a:cubicBezTo>
                  <a:cubicBezTo>
                    <a:pt x="878" y="676"/>
                    <a:pt x="875" y="681"/>
                    <a:pt x="875" y="683"/>
                  </a:cubicBezTo>
                  <a:cubicBezTo>
                    <a:pt x="875" y="684"/>
                    <a:pt x="879" y="685"/>
                    <a:pt x="880" y="686"/>
                  </a:cubicBezTo>
                  <a:cubicBezTo>
                    <a:pt x="881" y="686"/>
                    <a:pt x="883" y="687"/>
                    <a:pt x="884" y="687"/>
                  </a:cubicBezTo>
                  <a:cubicBezTo>
                    <a:pt x="885" y="688"/>
                    <a:pt x="886" y="687"/>
                    <a:pt x="887" y="687"/>
                  </a:cubicBezTo>
                  <a:cubicBezTo>
                    <a:pt x="887" y="687"/>
                    <a:pt x="887" y="687"/>
                    <a:pt x="887" y="687"/>
                  </a:cubicBezTo>
                  <a:cubicBezTo>
                    <a:pt x="889" y="687"/>
                    <a:pt x="891" y="684"/>
                    <a:pt x="895" y="687"/>
                  </a:cubicBezTo>
                  <a:cubicBezTo>
                    <a:pt x="900" y="689"/>
                    <a:pt x="902" y="690"/>
                    <a:pt x="905" y="689"/>
                  </a:cubicBezTo>
                  <a:cubicBezTo>
                    <a:pt x="909" y="687"/>
                    <a:pt x="904" y="679"/>
                    <a:pt x="908" y="678"/>
                  </a:cubicBezTo>
                  <a:cubicBezTo>
                    <a:pt x="911" y="676"/>
                    <a:pt x="915" y="672"/>
                    <a:pt x="910" y="673"/>
                  </a:cubicBezTo>
                  <a:cubicBezTo>
                    <a:pt x="906" y="673"/>
                    <a:pt x="906" y="673"/>
                    <a:pt x="901" y="677"/>
                  </a:cubicBezTo>
                  <a:cubicBezTo>
                    <a:pt x="897" y="680"/>
                    <a:pt x="895" y="681"/>
                    <a:pt x="891" y="681"/>
                  </a:cubicBezTo>
                  <a:cubicBezTo>
                    <a:pt x="889" y="681"/>
                    <a:pt x="887" y="682"/>
                    <a:pt x="886" y="683"/>
                  </a:cubicBezTo>
                  <a:close/>
                  <a:moveTo>
                    <a:pt x="69" y="642"/>
                  </a:moveTo>
                  <a:cubicBezTo>
                    <a:pt x="69" y="639"/>
                    <a:pt x="67" y="635"/>
                    <a:pt x="66" y="632"/>
                  </a:cubicBezTo>
                  <a:cubicBezTo>
                    <a:pt x="65" y="629"/>
                    <a:pt x="68" y="624"/>
                    <a:pt x="68" y="624"/>
                  </a:cubicBezTo>
                  <a:cubicBezTo>
                    <a:pt x="68" y="624"/>
                    <a:pt x="64" y="627"/>
                    <a:pt x="62" y="626"/>
                  </a:cubicBezTo>
                  <a:cubicBezTo>
                    <a:pt x="60" y="625"/>
                    <a:pt x="59" y="623"/>
                    <a:pt x="60" y="620"/>
                  </a:cubicBezTo>
                  <a:cubicBezTo>
                    <a:pt x="62" y="617"/>
                    <a:pt x="64" y="614"/>
                    <a:pt x="64" y="614"/>
                  </a:cubicBezTo>
                  <a:cubicBezTo>
                    <a:pt x="64" y="614"/>
                    <a:pt x="57" y="616"/>
                    <a:pt x="56" y="616"/>
                  </a:cubicBezTo>
                  <a:cubicBezTo>
                    <a:pt x="55" y="615"/>
                    <a:pt x="55" y="610"/>
                    <a:pt x="56" y="608"/>
                  </a:cubicBezTo>
                  <a:cubicBezTo>
                    <a:pt x="56" y="605"/>
                    <a:pt x="60" y="602"/>
                    <a:pt x="60" y="602"/>
                  </a:cubicBezTo>
                  <a:cubicBezTo>
                    <a:pt x="60" y="602"/>
                    <a:pt x="56" y="603"/>
                    <a:pt x="56" y="601"/>
                  </a:cubicBezTo>
                  <a:cubicBezTo>
                    <a:pt x="56" y="600"/>
                    <a:pt x="53" y="597"/>
                    <a:pt x="52" y="596"/>
                  </a:cubicBezTo>
                  <a:cubicBezTo>
                    <a:pt x="50" y="595"/>
                    <a:pt x="44" y="591"/>
                    <a:pt x="43" y="589"/>
                  </a:cubicBezTo>
                  <a:cubicBezTo>
                    <a:pt x="43" y="587"/>
                    <a:pt x="40" y="584"/>
                    <a:pt x="39" y="584"/>
                  </a:cubicBezTo>
                  <a:cubicBezTo>
                    <a:pt x="38" y="583"/>
                    <a:pt x="42" y="580"/>
                    <a:pt x="40" y="578"/>
                  </a:cubicBezTo>
                  <a:cubicBezTo>
                    <a:pt x="39" y="577"/>
                    <a:pt x="35" y="576"/>
                    <a:pt x="34" y="575"/>
                  </a:cubicBezTo>
                  <a:cubicBezTo>
                    <a:pt x="33" y="574"/>
                    <a:pt x="33" y="570"/>
                    <a:pt x="33" y="569"/>
                  </a:cubicBezTo>
                  <a:cubicBezTo>
                    <a:pt x="32" y="567"/>
                    <a:pt x="32" y="564"/>
                    <a:pt x="34" y="564"/>
                  </a:cubicBezTo>
                  <a:cubicBezTo>
                    <a:pt x="35" y="564"/>
                    <a:pt x="36" y="562"/>
                    <a:pt x="36" y="561"/>
                  </a:cubicBezTo>
                  <a:cubicBezTo>
                    <a:pt x="36" y="560"/>
                    <a:pt x="30" y="560"/>
                    <a:pt x="32" y="557"/>
                  </a:cubicBezTo>
                  <a:cubicBezTo>
                    <a:pt x="33" y="553"/>
                    <a:pt x="36" y="558"/>
                    <a:pt x="36" y="558"/>
                  </a:cubicBezTo>
                  <a:cubicBezTo>
                    <a:pt x="36" y="558"/>
                    <a:pt x="35" y="557"/>
                    <a:pt x="37" y="555"/>
                  </a:cubicBezTo>
                  <a:cubicBezTo>
                    <a:pt x="40" y="552"/>
                    <a:pt x="39" y="550"/>
                    <a:pt x="43" y="550"/>
                  </a:cubicBezTo>
                  <a:cubicBezTo>
                    <a:pt x="46" y="550"/>
                    <a:pt x="53" y="549"/>
                    <a:pt x="50" y="548"/>
                  </a:cubicBezTo>
                  <a:cubicBezTo>
                    <a:pt x="47" y="547"/>
                    <a:pt x="42" y="546"/>
                    <a:pt x="41" y="547"/>
                  </a:cubicBezTo>
                  <a:cubicBezTo>
                    <a:pt x="40" y="548"/>
                    <a:pt x="42" y="542"/>
                    <a:pt x="40" y="541"/>
                  </a:cubicBezTo>
                  <a:cubicBezTo>
                    <a:pt x="39" y="540"/>
                    <a:pt x="41" y="539"/>
                    <a:pt x="42" y="538"/>
                  </a:cubicBezTo>
                  <a:cubicBezTo>
                    <a:pt x="43" y="536"/>
                    <a:pt x="45" y="535"/>
                    <a:pt x="43" y="533"/>
                  </a:cubicBezTo>
                  <a:cubicBezTo>
                    <a:pt x="41" y="532"/>
                    <a:pt x="43" y="529"/>
                    <a:pt x="42" y="529"/>
                  </a:cubicBezTo>
                  <a:cubicBezTo>
                    <a:pt x="40" y="529"/>
                    <a:pt x="35" y="533"/>
                    <a:pt x="34" y="533"/>
                  </a:cubicBezTo>
                  <a:cubicBezTo>
                    <a:pt x="33" y="534"/>
                    <a:pt x="32" y="531"/>
                    <a:pt x="33" y="529"/>
                  </a:cubicBezTo>
                  <a:cubicBezTo>
                    <a:pt x="35" y="526"/>
                    <a:pt x="39" y="526"/>
                    <a:pt x="39" y="525"/>
                  </a:cubicBezTo>
                  <a:cubicBezTo>
                    <a:pt x="39" y="524"/>
                    <a:pt x="40" y="522"/>
                    <a:pt x="40" y="522"/>
                  </a:cubicBezTo>
                  <a:cubicBezTo>
                    <a:pt x="41" y="521"/>
                    <a:pt x="43" y="518"/>
                    <a:pt x="43" y="517"/>
                  </a:cubicBezTo>
                  <a:cubicBezTo>
                    <a:pt x="44" y="517"/>
                    <a:pt x="43" y="514"/>
                    <a:pt x="39" y="516"/>
                  </a:cubicBezTo>
                  <a:cubicBezTo>
                    <a:pt x="35" y="517"/>
                    <a:pt x="34" y="514"/>
                    <a:pt x="32" y="516"/>
                  </a:cubicBezTo>
                  <a:cubicBezTo>
                    <a:pt x="31" y="517"/>
                    <a:pt x="29" y="513"/>
                    <a:pt x="29" y="510"/>
                  </a:cubicBezTo>
                  <a:cubicBezTo>
                    <a:pt x="29" y="507"/>
                    <a:pt x="27" y="503"/>
                    <a:pt x="29" y="504"/>
                  </a:cubicBezTo>
                  <a:cubicBezTo>
                    <a:pt x="32" y="504"/>
                    <a:pt x="34" y="508"/>
                    <a:pt x="34" y="506"/>
                  </a:cubicBezTo>
                  <a:cubicBezTo>
                    <a:pt x="34" y="504"/>
                    <a:pt x="36" y="502"/>
                    <a:pt x="36" y="502"/>
                  </a:cubicBezTo>
                  <a:cubicBezTo>
                    <a:pt x="37" y="503"/>
                    <a:pt x="38" y="505"/>
                    <a:pt x="38" y="502"/>
                  </a:cubicBezTo>
                  <a:cubicBezTo>
                    <a:pt x="38" y="500"/>
                    <a:pt x="39" y="498"/>
                    <a:pt x="39" y="496"/>
                  </a:cubicBezTo>
                  <a:cubicBezTo>
                    <a:pt x="38" y="494"/>
                    <a:pt x="41" y="491"/>
                    <a:pt x="41" y="489"/>
                  </a:cubicBezTo>
                  <a:cubicBezTo>
                    <a:pt x="42" y="488"/>
                    <a:pt x="47" y="483"/>
                    <a:pt x="47" y="483"/>
                  </a:cubicBezTo>
                  <a:cubicBezTo>
                    <a:pt x="47" y="483"/>
                    <a:pt x="51" y="477"/>
                    <a:pt x="52" y="477"/>
                  </a:cubicBezTo>
                  <a:cubicBezTo>
                    <a:pt x="54" y="477"/>
                    <a:pt x="56" y="472"/>
                    <a:pt x="58" y="469"/>
                  </a:cubicBezTo>
                  <a:cubicBezTo>
                    <a:pt x="60" y="466"/>
                    <a:pt x="60" y="463"/>
                    <a:pt x="59" y="461"/>
                  </a:cubicBezTo>
                  <a:cubicBezTo>
                    <a:pt x="58" y="459"/>
                    <a:pt x="58" y="455"/>
                    <a:pt x="56" y="451"/>
                  </a:cubicBezTo>
                  <a:cubicBezTo>
                    <a:pt x="53" y="446"/>
                    <a:pt x="51" y="441"/>
                    <a:pt x="51" y="441"/>
                  </a:cubicBezTo>
                  <a:cubicBezTo>
                    <a:pt x="51" y="441"/>
                    <a:pt x="57" y="403"/>
                    <a:pt x="57" y="397"/>
                  </a:cubicBezTo>
                  <a:cubicBezTo>
                    <a:pt x="57" y="391"/>
                    <a:pt x="55" y="388"/>
                    <a:pt x="55" y="383"/>
                  </a:cubicBezTo>
                  <a:cubicBezTo>
                    <a:pt x="55" y="379"/>
                    <a:pt x="57" y="369"/>
                    <a:pt x="57" y="368"/>
                  </a:cubicBezTo>
                  <a:cubicBezTo>
                    <a:pt x="58" y="368"/>
                    <a:pt x="55" y="365"/>
                    <a:pt x="49" y="365"/>
                  </a:cubicBezTo>
                  <a:cubicBezTo>
                    <a:pt x="42" y="365"/>
                    <a:pt x="41" y="369"/>
                    <a:pt x="41" y="369"/>
                  </a:cubicBezTo>
                  <a:cubicBezTo>
                    <a:pt x="30" y="367"/>
                    <a:pt x="30" y="367"/>
                    <a:pt x="30" y="367"/>
                  </a:cubicBezTo>
                  <a:cubicBezTo>
                    <a:pt x="32" y="363"/>
                    <a:pt x="32" y="363"/>
                    <a:pt x="32" y="363"/>
                  </a:cubicBezTo>
                  <a:cubicBezTo>
                    <a:pt x="31" y="341"/>
                    <a:pt x="31" y="341"/>
                    <a:pt x="31" y="341"/>
                  </a:cubicBezTo>
                  <a:cubicBezTo>
                    <a:pt x="31" y="341"/>
                    <a:pt x="32" y="336"/>
                    <a:pt x="34" y="334"/>
                  </a:cubicBezTo>
                  <a:cubicBezTo>
                    <a:pt x="36" y="333"/>
                    <a:pt x="33" y="331"/>
                    <a:pt x="28" y="331"/>
                  </a:cubicBezTo>
                  <a:cubicBezTo>
                    <a:pt x="23" y="331"/>
                    <a:pt x="25" y="331"/>
                    <a:pt x="24" y="327"/>
                  </a:cubicBezTo>
                  <a:cubicBezTo>
                    <a:pt x="24" y="323"/>
                    <a:pt x="20" y="322"/>
                    <a:pt x="20" y="322"/>
                  </a:cubicBezTo>
                  <a:cubicBezTo>
                    <a:pt x="149" y="180"/>
                    <a:pt x="149" y="180"/>
                    <a:pt x="149" y="180"/>
                  </a:cubicBezTo>
                  <a:cubicBezTo>
                    <a:pt x="149" y="180"/>
                    <a:pt x="149" y="180"/>
                    <a:pt x="149" y="180"/>
                  </a:cubicBezTo>
                  <a:cubicBezTo>
                    <a:pt x="152" y="182"/>
                    <a:pt x="157" y="186"/>
                    <a:pt x="158" y="192"/>
                  </a:cubicBezTo>
                  <a:cubicBezTo>
                    <a:pt x="159" y="197"/>
                    <a:pt x="159" y="203"/>
                    <a:pt x="162" y="207"/>
                  </a:cubicBezTo>
                  <a:cubicBezTo>
                    <a:pt x="166" y="212"/>
                    <a:pt x="168" y="213"/>
                    <a:pt x="168" y="214"/>
                  </a:cubicBezTo>
                  <a:cubicBezTo>
                    <a:pt x="168" y="216"/>
                    <a:pt x="168" y="221"/>
                    <a:pt x="170" y="221"/>
                  </a:cubicBezTo>
                  <a:cubicBezTo>
                    <a:pt x="171" y="221"/>
                    <a:pt x="170" y="218"/>
                    <a:pt x="169" y="216"/>
                  </a:cubicBezTo>
                  <a:cubicBezTo>
                    <a:pt x="169" y="214"/>
                    <a:pt x="171" y="213"/>
                    <a:pt x="172" y="211"/>
                  </a:cubicBezTo>
                  <a:cubicBezTo>
                    <a:pt x="174" y="210"/>
                    <a:pt x="176" y="208"/>
                    <a:pt x="177" y="209"/>
                  </a:cubicBezTo>
                  <a:cubicBezTo>
                    <a:pt x="177" y="211"/>
                    <a:pt x="180" y="211"/>
                    <a:pt x="181" y="211"/>
                  </a:cubicBezTo>
                  <a:cubicBezTo>
                    <a:pt x="182" y="210"/>
                    <a:pt x="183" y="211"/>
                    <a:pt x="186" y="210"/>
                  </a:cubicBezTo>
                  <a:cubicBezTo>
                    <a:pt x="188" y="209"/>
                    <a:pt x="188" y="212"/>
                    <a:pt x="188" y="215"/>
                  </a:cubicBezTo>
                  <a:cubicBezTo>
                    <a:pt x="188" y="217"/>
                    <a:pt x="191" y="219"/>
                    <a:pt x="193" y="217"/>
                  </a:cubicBezTo>
                  <a:cubicBezTo>
                    <a:pt x="195" y="216"/>
                    <a:pt x="196" y="214"/>
                    <a:pt x="199" y="216"/>
                  </a:cubicBezTo>
                  <a:cubicBezTo>
                    <a:pt x="201" y="218"/>
                    <a:pt x="204" y="219"/>
                    <a:pt x="206" y="218"/>
                  </a:cubicBezTo>
                  <a:cubicBezTo>
                    <a:pt x="208" y="218"/>
                    <a:pt x="209" y="217"/>
                    <a:pt x="210" y="218"/>
                  </a:cubicBezTo>
                  <a:cubicBezTo>
                    <a:pt x="211" y="218"/>
                    <a:pt x="214" y="216"/>
                    <a:pt x="215" y="217"/>
                  </a:cubicBezTo>
                  <a:cubicBezTo>
                    <a:pt x="217" y="218"/>
                    <a:pt x="219" y="219"/>
                    <a:pt x="219" y="219"/>
                  </a:cubicBezTo>
                  <a:cubicBezTo>
                    <a:pt x="220" y="219"/>
                    <a:pt x="224" y="222"/>
                    <a:pt x="220" y="223"/>
                  </a:cubicBezTo>
                  <a:cubicBezTo>
                    <a:pt x="217" y="224"/>
                    <a:pt x="213" y="225"/>
                    <a:pt x="210" y="224"/>
                  </a:cubicBezTo>
                  <a:cubicBezTo>
                    <a:pt x="207" y="223"/>
                    <a:pt x="205" y="223"/>
                    <a:pt x="202" y="222"/>
                  </a:cubicBezTo>
                  <a:cubicBezTo>
                    <a:pt x="200" y="222"/>
                    <a:pt x="196" y="222"/>
                    <a:pt x="193" y="222"/>
                  </a:cubicBezTo>
                  <a:cubicBezTo>
                    <a:pt x="190" y="223"/>
                    <a:pt x="187" y="225"/>
                    <a:pt x="185" y="226"/>
                  </a:cubicBezTo>
                  <a:cubicBezTo>
                    <a:pt x="182" y="228"/>
                    <a:pt x="184" y="229"/>
                    <a:pt x="185" y="230"/>
                  </a:cubicBezTo>
                  <a:cubicBezTo>
                    <a:pt x="187" y="231"/>
                    <a:pt x="186" y="229"/>
                    <a:pt x="188" y="228"/>
                  </a:cubicBezTo>
                  <a:cubicBezTo>
                    <a:pt x="190" y="226"/>
                    <a:pt x="194" y="226"/>
                    <a:pt x="195" y="226"/>
                  </a:cubicBezTo>
                  <a:cubicBezTo>
                    <a:pt x="196" y="225"/>
                    <a:pt x="200" y="225"/>
                    <a:pt x="201" y="226"/>
                  </a:cubicBezTo>
                  <a:cubicBezTo>
                    <a:pt x="203" y="228"/>
                    <a:pt x="205" y="231"/>
                    <a:pt x="206" y="230"/>
                  </a:cubicBezTo>
                  <a:cubicBezTo>
                    <a:pt x="207" y="230"/>
                    <a:pt x="206" y="226"/>
                    <a:pt x="211" y="226"/>
                  </a:cubicBezTo>
                  <a:cubicBezTo>
                    <a:pt x="215" y="225"/>
                    <a:pt x="218" y="226"/>
                    <a:pt x="218" y="227"/>
                  </a:cubicBezTo>
                  <a:cubicBezTo>
                    <a:pt x="219" y="228"/>
                    <a:pt x="217" y="231"/>
                    <a:pt x="220" y="231"/>
                  </a:cubicBezTo>
                  <a:cubicBezTo>
                    <a:pt x="223" y="232"/>
                    <a:pt x="227" y="227"/>
                    <a:pt x="229" y="227"/>
                  </a:cubicBezTo>
                  <a:cubicBezTo>
                    <a:pt x="230" y="226"/>
                    <a:pt x="233" y="229"/>
                    <a:pt x="233" y="225"/>
                  </a:cubicBezTo>
                  <a:cubicBezTo>
                    <a:pt x="234" y="222"/>
                    <a:pt x="233" y="219"/>
                    <a:pt x="235" y="219"/>
                  </a:cubicBezTo>
                  <a:cubicBezTo>
                    <a:pt x="237" y="219"/>
                    <a:pt x="238" y="224"/>
                    <a:pt x="238" y="228"/>
                  </a:cubicBezTo>
                  <a:cubicBezTo>
                    <a:pt x="237" y="231"/>
                    <a:pt x="235" y="233"/>
                    <a:pt x="235" y="238"/>
                  </a:cubicBezTo>
                  <a:cubicBezTo>
                    <a:pt x="235" y="243"/>
                    <a:pt x="235" y="248"/>
                    <a:pt x="237" y="248"/>
                  </a:cubicBezTo>
                  <a:cubicBezTo>
                    <a:pt x="239" y="249"/>
                    <a:pt x="242" y="244"/>
                    <a:pt x="246" y="241"/>
                  </a:cubicBezTo>
                  <a:cubicBezTo>
                    <a:pt x="250" y="237"/>
                    <a:pt x="253" y="240"/>
                    <a:pt x="252" y="241"/>
                  </a:cubicBezTo>
                  <a:cubicBezTo>
                    <a:pt x="251" y="242"/>
                    <a:pt x="248" y="245"/>
                    <a:pt x="248" y="249"/>
                  </a:cubicBezTo>
                  <a:cubicBezTo>
                    <a:pt x="248" y="253"/>
                    <a:pt x="252" y="256"/>
                    <a:pt x="255" y="253"/>
                  </a:cubicBezTo>
                  <a:cubicBezTo>
                    <a:pt x="257" y="250"/>
                    <a:pt x="261" y="248"/>
                    <a:pt x="263" y="250"/>
                  </a:cubicBezTo>
                  <a:cubicBezTo>
                    <a:pt x="265" y="252"/>
                    <a:pt x="270" y="257"/>
                    <a:pt x="271" y="259"/>
                  </a:cubicBezTo>
                  <a:cubicBezTo>
                    <a:pt x="272" y="261"/>
                    <a:pt x="272" y="264"/>
                    <a:pt x="274" y="267"/>
                  </a:cubicBezTo>
                  <a:cubicBezTo>
                    <a:pt x="276" y="270"/>
                    <a:pt x="281" y="272"/>
                    <a:pt x="282" y="274"/>
                  </a:cubicBezTo>
                  <a:cubicBezTo>
                    <a:pt x="283" y="276"/>
                    <a:pt x="284" y="279"/>
                    <a:pt x="287" y="282"/>
                  </a:cubicBezTo>
                  <a:cubicBezTo>
                    <a:pt x="290" y="285"/>
                    <a:pt x="294" y="288"/>
                    <a:pt x="297" y="287"/>
                  </a:cubicBezTo>
                  <a:cubicBezTo>
                    <a:pt x="299" y="287"/>
                    <a:pt x="303" y="287"/>
                    <a:pt x="305" y="291"/>
                  </a:cubicBezTo>
                  <a:cubicBezTo>
                    <a:pt x="307" y="294"/>
                    <a:pt x="309" y="300"/>
                    <a:pt x="309" y="302"/>
                  </a:cubicBezTo>
                  <a:cubicBezTo>
                    <a:pt x="309" y="304"/>
                    <a:pt x="305" y="302"/>
                    <a:pt x="301" y="304"/>
                  </a:cubicBezTo>
                  <a:cubicBezTo>
                    <a:pt x="297" y="306"/>
                    <a:pt x="294" y="308"/>
                    <a:pt x="296" y="309"/>
                  </a:cubicBezTo>
                  <a:cubicBezTo>
                    <a:pt x="297" y="311"/>
                    <a:pt x="310" y="320"/>
                    <a:pt x="316" y="320"/>
                  </a:cubicBezTo>
                  <a:cubicBezTo>
                    <a:pt x="323" y="319"/>
                    <a:pt x="326" y="320"/>
                    <a:pt x="330" y="320"/>
                  </a:cubicBezTo>
                  <a:cubicBezTo>
                    <a:pt x="335" y="319"/>
                    <a:pt x="335" y="319"/>
                    <a:pt x="337" y="323"/>
                  </a:cubicBezTo>
                  <a:cubicBezTo>
                    <a:pt x="339" y="328"/>
                    <a:pt x="344" y="331"/>
                    <a:pt x="344" y="331"/>
                  </a:cubicBezTo>
                  <a:cubicBezTo>
                    <a:pt x="345" y="331"/>
                    <a:pt x="346" y="333"/>
                    <a:pt x="346" y="334"/>
                  </a:cubicBezTo>
                  <a:cubicBezTo>
                    <a:pt x="346" y="336"/>
                    <a:pt x="349" y="339"/>
                    <a:pt x="347" y="340"/>
                  </a:cubicBezTo>
                  <a:cubicBezTo>
                    <a:pt x="345" y="340"/>
                    <a:pt x="344" y="343"/>
                    <a:pt x="344" y="344"/>
                  </a:cubicBezTo>
                  <a:cubicBezTo>
                    <a:pt x="345" y="346"/>
                    <a:pt x="345" y="347"/>
                    <a:pt x="349" y="346"/>
                  </a:cubicBezTo>
                  <a:cubicBezTo>
                    <a:pt x="352" y="345"/>
                    <a:pt x="351" y="343"/>
                    <a:pt x="351" y="340"/>
                  </a:cubicBezTo>
                  <a:cubicBezTo>
                    <a:pt x="351" y="338"/>
                    <a:pt x="350" y="334"/>
                    <a:pt x="350" y="332"/>
                  </a:cubicBezTo>
                  <a:cubicBezTo>
                    <a:pt x="349" y="330"/>
                    <a:pt x="348" y="327"/>
                    <a:pt x="350" y="325"/>
                  </a:cubicBezTo>
                  <a:cubicBezTo>
                    <a:pt x="353" y="323"/>
                    <a:pt x="355" y="322"/>
                    <a:pt x="357" y="322"/>
                  </a:cubicBezTo>
                  <a:cubicBezTo>
                    <a:pt x="360" y="322"/>
                    <a:pt x="363" y="320"/>
                    <a:pt x="364" y="319"/>
                  </a:cubicBezTo>
                  <a:cubicBezTo>
                    <a:pt x="366" y="318"/>
                    <a:pt x="368" y="317"/>
                    <a:pt x="369" y="316"/>
                  </a:cubicBezTo>
                  <a:cubicBezTo>
                    <a:pt x="370" y="316"/>
                    <a:pt x="371" y="313"/>
                    <a:pt x="368" y="313"/>
                  </a:cubicBezTo>
                  <a:cubicBezTo>
                    <a:pt x="365" y="314"/>
                    <a:pt x="364" y="315"/>
                    <a:pt x="363" y="317"/>
                  </a:cubicBezTo>
                  <a:cubicBezTo>
                    <a:pt x="361" y="318"/>
                    <a:pt x="359" y="317"/>
                    <a:pt x="357" y="317"/>
                  </a:cubicBezTo>
                  <a:cubicBezTo>
                    <a:pt x="356" y="317"/>
                    <a:pt x="353" y="317"/>
                    <a:pt x="353" y="318"/>
                  </a:cubicBezTo>
                  <a:cubicBezTo>
                    <a:pt x="353" y="319"/>
                    <a:pt x="350" y="320"/>
                    <a:pt x="349" y="319"/>
                  </a:cubicBezTo>
                  <a:cubicBezTo>
                    <a:pt x="348" y="318"/>
                    <a:pt x="346" y="318"/>
                    <a:pt x="347" y="315"/>
                  </a:cubicBezTo>
                  <a:cubicBezTo>
                    <a:pt x="347" y="313"/>
                    <a:pt x="347" y="311"/>
                    <a:pt x="351" y="310"/>
                  </a:cubicBezTo>
                  <a:cubicBezTo>
                    <a:pt x="355" y="309"/>
                    <a:pt x="360" y="309"/>
                    <a:pt x="362" y="309"/>
                  </a:cubicBezTo>
                  <a:cubicBezTo>
                    <a:pt x="364" y="308"/>
                    <a:pt x="366" y="307"/>
                    <a:pt x="368" y="307"/>
                  </a:cubicBezTo>
                  <a:cubicBezTo>
                    <a:pt x="371" y="307"/>
                    <a:pt x="372" y="309"/>
                    <a:pt x="372" y="312"/>
                  </a:cubicBezTo>
                  <a:cubicBezTo>
                    <a:pt x="372" y="314"/>
                    <a:pt x="372" y="318"/>
                    <a:pt x="373" y="319"/>
                  </a:cubicBezTo>
                  <a:cubicBezTo>
                    <a:pt x="375" y="320"/>
                    <a:pt x="376" y="320"/>
                    <a:pt x="377" y="323"/>
                  </a:cubicBezTo>
                  <a:cubicBezTo>
                    <a:pt x="377" y="325"/>
                    <a:pt x="377" y="328"/>
                    <a:pt x="380" y="328"/>
                  </a:cubicBezTo>
                  <a:cubicBezTo>
                    <a:pt x="383" y="328"/>
                    <a:pt x="387" y="326"/>
                    <a:pt x="388" y="329"/>
                  </a:cubicBezTo>
                  <a:cubicBezTo>
                    <a:pt x="389" y="332"/>
                    <a:pt x="395" y="336"/>
                    <a:pt x="396" y="337"/>
                  </a:cubicBezTo>
                  <a:cubicBezTo>
                    <a:pt x="398" y="337"/>
                    <a:pt x="409" y="336"/>
                    <a:pt x="411" y="336"/>
                  </a:cubicBezTo>
                  <a:cubicBezTo>
                    <a:pt x="413" y="336"/>
                    <a:pt x="416" y="338"/>
                    <a:pt x="418" y="339"/>
                  </a:cubicBezTo>
                  <a:cubicBezTo>
                    <a:pt x="420" y="339"/>
                    <a:pt x="423" y="339"/>
                    <a:pt x="423" y="338"/>
                  </a:cubicBezTo>
                  <a:cubicBezTo>
                    <a:pt x="424" y="336"/>
                    <a:pt x="426" y="338"/>
                    <a:pt x="427" y="339"/>
                  </a:cubicBezTo>
                  <a:cubicBezTo>
                    <a:pt x="428" y="340"/>
                    <a:pt x="430" y="342"/>
                    <a:pt x="433" y="341"/>
                  </a:cubicBezTo>
                  <a:cubicBezTo>
                    <a:pt x="435" y="340"/>
                    <a:pt x="435" y="337"/>
                    <a:pt x="432" y="335"/>
                  </a:cubicBezTo>
                  <a:cubicBezTo>
                    <a:pt x="430" y="334"/>
                    <a:pt x="428" y="337"/>
                    <a:pt x="427" y="337"/>
                  </a:cubicBezTo>
                  <a:cubicBezTo>
                    <a:pt x="425" y="337"/>
                    <a:pt x="424" y="334"/>
                    <a:pt x="424" y="333"/>
                  </a:cubicBezTo>
                  <a:cubicBezTo>
                    <a:pt x="424" y="332"/>
                    <a:pt x="424" y="330"/>
                    <a:pt x="425" y="329"/>
                  </a:cubicBezTo>
                  <a:cubicBezTo>
                    <a:pt x="425" y="328"/>
                    <a:pt x="425" y="327"/>
                    <a:pt x="426" y="327"/>
                  </a:cubicBezTo>
                  <a:cubicBezTo>
                    <a:pt x="427" y="327"/>
                    <a:pt x="429" y="324"/>
                    <a:pt x="431" y="324"/>
                  </a:cubicBezTo>
                  <a:cubicBezTo>
                    <a:pt x="432" y="324"/>
                    <a:pt x="434" y="326"/>
                    <a:pt x="436" y="328"/>
                  </a:cubicBezTo>
                  <a:cubicBezTo>
                    <a:pt x="439" y="331"/>
                    <a:pt x="438" y="332"/>
                    <a:pt x="439" y="333"/>
                  </a:cubicBezTo>
                  <a:cubicBezTo>
                    <a:pt x="440" y="335"/>
                    <a:pt x="443" y="333"/>
                    <a:pt x="442" y="337"/>
                  </a:cubicBezTo>
                  <a:cubicBezTo>
                    <a:pt x="440" y="341"/>
                    <a:pt x="438" y="342"/>
                    <a:pt x="439" y="345"/>
                  </a:cubicBezTo>
                  <a:cubicBezTo>
                    <a:pt x="441" y="348"/>
                    <a:pt x="444" y="350"/>
                    <a:pt x="444" y="352"/>
                  </a:cubicBezTo>
                  <a:cubicBezTo>
                    <a:pt x="444" y="353"/>
                    <a:pt x="443" y="354"/>
                    <a:pt x="442" y="355"/>
                  </a:cubicBezTo>
                  <a:cubicBezTo>
                    <a:pt x="441" y="356"/>
                    <a:pt x="443" y="359"/>
                    <a:pt x="443" y="361"/>
                  </a:cubicBezTo>
                  <a:cubicBezTo>
                    <a:pt x="443" y="362"/>
                    <a:pt x="444" y="363"/>
                    <a:pt x="444" y="363"/>
                  </a:cubicBezTo>
                  <a:cubicBezTo>
                    <a:pt x="444" y="363"/>
                    <a:pt x="444" y="357"/>
                    <a:pt x="445" y="357"/>
                  </a:cubicBezTo>
                  <a:cubicBezTo>
                    <a:pt x="447" y="357"/>
                    <a:pt x="448" y="354"/>
                    <a:pt x="448" y="353"/>
                  </a:cubicBezTo>
                  <a:cubicBezTo>
                    <a:pt x="448" y="352"/>
                    <a:pt x="448" y="349"/>
                    <a:pt x="448" y="347"/>
                  </a:cubicBezTo>
                  <a:cubicBezTo>
                    <a:pt x="447" y="345"/>
                    <a:pt x="448" y="344"/>
                    <a:pt x="447" y="342"/>
                  </a:cubicBezTo>
                  <a:cubicBezTo>
                    <a:pt x="445" y="339"/>
                    <a:pt x="445" y="335"/>
                    <a:pt x="449" y="334"/>
                  </a:cubicBezTo>
                  <a:cubicBezTo>
                    <a:pt x="452" y="332"/>
                    <a:pt x="455" y="331"/>
                    <a:pt x="458" y="326"/>
                  </a:cubicBezTo>
                  <a:cubicBezTo>
                    <a:pt x="462" y="322"/>
                    <a:pt x="461" y="324"/>
                    <a:pt x="461" y="320"/>
                  </a:cubicBezTo>
                  <a:cubicBezTo>
                    <a:pt x="461" y="317"/>
                    <a:pt x="461" y="314"/>
                    <a:pt x="460" y="315"/>
                  </a:cubicBezTo>
                  <a:cubicBezTo>
                    <a:pt x="459" y="317"/>
                    <a:pt x="458" y="320"/>
                    <a:pt x="457" y="320"/>
                  </a:cubicBezTo>
                  <a:cubicBezTo>
                    <a:pt x="455" y="320"/>
                    <a:pt x="453" y="315"/>
                    <a:pt x="454" y="314"/>
                  </a:cubicBezTo>
                  <a:cubicBezTo>
                    <a:pt x="455" y="313"/>
                    <a:pt x="458" y="312"/>
                    <a:pt x="457" y="310"/>
                  </a:cubicBezTo>
                  <a:cubicBezTo>
                    <a:pt x="457" y="309"/>
                    <a:pt x="459" y="309"/>
                    <a:pt x="460" y="307"/>
                  </a:cubicBezTo>
                  <a:cubicBezTo>
                    <a:pt x="461" y="306"/>
                    <a:pt x="457" y="304"/>
                    <a:pt x="455" y="304"/>
                  </a:cubicBezTo>
                  <a:cubicBezTo>
                    <a:pt x="453" y="303"/>
                    <a:pt x="450" y="302"/>
                    <a:pt x="446" y="299"/>
                  </a:cubicBezTo>
                  <a:cubicBezTo>
                    <a:pt x="441" y="295"/>
                    <a:pt x="438" y="294"/>
                    <a:pt x="440" y="287"/>
                  </a:cubicBezTo>
                  <a:cubicBezTo>
                    <a:pt x="442" y="280"/>
                    <a:pt x="443" y="280"/>
                    <a:pt x="441" y="278"/>
                  </a:cubicBezTo>
                  <a:cubicBezTo>
                    <a:pt x="440" y="276"/>
                    <a:pt x="439" y="270"/>
                    <a:pt x="443" y="267"/>
                  </a:cubicBezTo>
                  <a:cubicBezTo>
                    <a:pt x="446" y="263"/>
                    <a:pt x="448" y="263"/>
                    <a:pt x="448" y="261"/>
                  </a:cubicBezTo>
                  <a:cubicBezTo>
                    <a:pt x="447" y="259"/>
                    <a:pt x="452" y="255"/>
                    <a:pt x="457" y="256"/>
                  </a:cubicBezTo>
                  <a:cubicBezTo>
                    <a:pt x="461" y="257"/>
                    <a:pt x="465" y="258"/>
                    <a:pt x="466" y="266"/>
                  </a:cubicBezTo>
                  <a:cubicBezTo>
                    <a:pt x="467" y="274"/>
                    <a:pt x="468" y="278"/>
                    <a:pt x="470" y="280"/>
                  </a:cubicBezTo>
                  <a:cubicBezTo>
                    <a:pt x="472" y="282"/>
                    <a:pt x="478" y="288"/>
                    <a:pt x="475" y="290"/>
                  </a:cubicBezTo>
                  <a:cubicBezTo>
                    <a:pt x="471" y="291"/>
                    <a:pt x="469" y="292"/>
                    <a:pt x="470" y="293"/>
                  </a:cubicBezTo>
                  <a:cubicBezTo>
                    <a:pt x="472" y="295"/>
                    <a:pt x="470" y="295"/>
                    <a:pt x="468" y="298"/>
                  </a:cubicBezTo>
                  <a:cubicBezTo>
                    <a:pt x="467" y="301"/>
                    <a:pt x="473" y="299"/>
                    <a:pt x="474" y="302"/>
                  </a:cubicBezTo>
                  <a:cubicBezTo>
                    <a:pt x="475" y="306"/>
                    <a:pt x="482" y="301"/>
                    <a:pt x="483" y="303"/>
                  </a:cubicBezTo>
                  <a:cubicBezTo>
                    <a:pt x="485" y="305"/>
                    <a:pt x="481" y="306"/>
                    <a:pt x="481" y="309"/>
                  </a:cubicBezTo>
                  <a:cubicBezTo>
                    <a:pt x="482" y="312"/>
                    <a:pt x="484" y="312"/>
                    <a:pt x="485" y="318"/>
                  </a:cubicBezTo>
                  <a:cubicBezTo>
                    <a:pt x="485" y="324"/>
                    <a:pt x="485" y="329"/>
                    <a:pt x="489" y="328"/>
                  </a:cubicBezTo>
                  <a:cubicBezTo>
                    <a:pt x="492" y="327"/>
                    <a:pt x="490" y="319"/>
                    <a:pt x="491" y="313"/>
                  </a:cubicBezTo>
                  <a:cubicBezTo>
                    <a:pt x="492" y="308"/>
                    <a:pt x="496" y="308"/>
                    <a:pt x="498" y="311"/>
                  </a:cubicBezTo>
                  <a:cubicBezTo>
                    <a:pt x="500" y="314"/>
                    <a:pt x="506" y="321"/>
                    <a:pt x="506" y="325"/>
                  </a:cubicBezTo>
                  <a:cubicBezTo>
                    <a:pt x="506" y="328"/>
                    <a:pt x="503" y="328"/>
                    <a:pt x="503" y="332"/>
                  </a:cubicBezTo>
                  <a:cubicBezTo>
                    <a:pt x="503" y="336"/>
                    <a:pt x="506" y="343"/>
                    <a:pt x="508" y="344"/>
                  </a:cubicBezTo>
                  <a:cubicBezTo>
                    <a:pt x="510" y="345"/>
                    <a:pt x="512" y="350"/>
                    <a:pt x="512" y="350"/>
                  </a:cubicBezTo>
                  <a:cubicBezTo>
                    <a:pt x="512" y="350"/>
                    <a:pt x="516" y="346"/>
                    <a:pt x="517" y="343"/>
                  </a:cubicBezTo>
                  <a:cubicBezTo>
                    <a:pt x="517" y="340"/>
                    <a:pt x="518" y="339"/>
                    <a:pt x="516" y="337"/>
                  </a:cubicBezTo>
                  <a:cubicBezTo>
                    <a:pt x="513" y="335"/>
                    <a:pt x="511" y="326"/>
                    <a:pt x="513" y="326"/>
                  </a:cubicBezTo>
                  <a:cubicBezTo>
                    <a:pt x="516" y="326"/>
                    <a:pt x="517" y="330"/>
                    <a:pt x="518" y="332"/>
                  </a:cubicBezTo>
                  <a:cubicBezTo>
                    <a:pt x="518" y="334"/>
                    <a:pt x="521" y="332"/>
                    <a:pt x="521" y="329"/>
                  </a:cubicBezTo>
                  <a:cubicBezTo>
                    <a:pt x="520" y="326"/>
                    <a:pt x="519" y="319"/>
                    <a:pt x="522" y="317"/>
                  </a:cubicBezTo>
                  <a:cubicBezTo>
                    <a:pt x="524" y="315"/>
                    <a:pt x="525" y="315"/>
                    <a:pt x="525" y="313"/>
                  </a:cubicBezTo>
                  <a:cubicBezTo>
                    <a:pt x="525" y="310"/>
                    <a:pt x="524" y="307"/>
                    <a:pt x="522" y="306"/>
                  </a:cubicBezTo>
                  <a:cubicBezTo>
                    <a:pt x="521" y="305"/>
                    <a:pt x="521" y="296"/>
                    <a:pt x="521" y="294"/>
                  </a:cubicBezTo>
                  <a:cubicBezTo>
                    <a:pt x="521" y="292"/>
                    <a:pt x="527" y="291"/>
                    <a:pt x="529" y="292"/>
                  </a:cubicBezTo>
                  <a:cubicBezTo>
                    <a:pt x="531" y="293"/>
                    <a:pt x="534" y="296"/>
                    <a:pt x="537" y="296"/>
                  </a:cubicBezTo>
                  <a:cubicBezTo>
                    <a:pt x="539" y="296"/>
                    <a:pt x="541" y="297"/>
                    <a:pt x="542" y="298"/>
                  </a:cubicBezTo>
                  <a:cubicBezTo>
                    <a:pt x="543" y="299"/>
                    <a:pt x="545" y="301"/>
                    <a:pt x="547" y="302"/>
                  </a:cubicBezTo>
                  <a:cubicBezTo>
                    <a:pt x="549" y="302"/>
                    <a:pt x="552" y="303"/>
                    <a:pt x="552" y="305"/>
                  </a:cubicBezTo>
                  <a:cubicBezTo>
                    <a:pt x="551" y="306"/>
                    <a:pt x="549" y="308"/>
                    <a:pt x="551" y="309"/>
                  </a:cubicBezTo>
                  <a:cubicBezTo>
                    <a:pt x="552" y="310"/>
                    <a:pt x="557" y="312"/>
                    <a:pt x="555" y="315"/>
                  </a:cubicBezTo>
                  <a:cubicBezTo>
                    <a:pt x="552" y="319"/>
                    <a:pt x="546" y="316"/>
                    <a:pt x="546" y="318"/>
                  </a:cubicBezTo>
                  <a:cubicBezTo>
                    <a:pt x="545" y="320"/>
                    <a:pt x="548" y="323"/>
                    <a:pt x="549" y="325"/>
                  </a:cubicBezTo>
                  <a:cubicBezTo>
                    <a:pt x="550" y="328"/>
                    <a:pt x="554" y="331"/>
                    <a:pt x="556" y="334"/>
                  </a:cubicBezTo>
                  <a:cubicBezTo>
                    <a:pt x="559" y="336"/>
                    <a:pt x="560" y="343"/>
                    <a:pt x="559" y="345"/>
                  </a:cubicBezTo>
                  <a:cubicBezTo>
                    <a:pt x="559" y="348"/>
                    <a:pt x="555" y="351"/>
                    <a:pt x="553" y="354"/>
                  </a:cubicBezTo>
                  <a:cubicBezTo>
                    <a:pt x="552" y="356"/>
                    <a:pt x="546" y="363"/>
                    <a:pt x="546" y="363"/>
                  </a:cubicBezTo>
                  <a:cubicBezTo>
                    <a:pt x="546" y="363"/>
                    <a:pt x="543" y="361"/>
                    <a:pt x="541" y="359"/>
                  </a:cubicBezTo>
                  <a:cubicBezTo>
                    <a:pt x="540" y="356"/>
                    <a:pt x="538" y="354"/>
                    <a:pt x="538" y="354"/>
                  </a:cubicBezTo>
                  <a:cubicBezTo>
                    <a:pt x="538" y="354"/>
                    <a:pt x="537" y="356"/>
                    <a:pt x="539" y="359"/>
                  </a:cubicBezTo>
                  <a:cubicBezTo>
                    <a:pt x="541" y="362"/>
                    <a:pt x="543" y="364"/>
                    <a:pt x="543" y="365"/>
                  </a:cubicBezTo>
                  <a:cubicBezTo>
                    <a:pt x="543" y="366"/>
                    <a:pt x="539" y="365"/>
                    <a:pt x="538" y="364"/>
                  </a:cubicBezTo>
                  <a:cubicBezTo>
                    <a:pt x="536" y="364"/>
                    <a:pt x="538" y="368"/>
                    <a:pt x="536" y="368"/>
                  </a:cubicBezTo>
                  <a:cubicBezTo>
                    <a:pt x="533" y="368"/>
                    <a:pt x="530" y="367"/>
                    <a:pt x="529" y="365"/>
                  </a:cubicBezTo>
                  <a:cubicBezTo>
                    <a:pt x="528" y="363"/>
                    <a:pt x="525" y="361"/>
                    <a:pt x="525" y="362"/>
                  </a:cubicBezTo>
                  <a:cubicBezTo>
                    <a:pt x="524" y="362"/>
                    <a:pt x="521" y="363"/>
                    <a:pt x="520" y="363"/>
                  </a:cubicBezTo>
                  <a:cubicBezTo>
                    <a:pt x="518" y="363"/>
                    <a:pt x="517" y="365"/>
                    <a:pt x="520" y="367"/>
                  </a:cubicBezTo>
                  <a:cubicBezTo>
                    <a:pt x="522" y="368"/>
                    <a:pt x="527" y="370"/>
                    <a:pt x="525" y="373"/>
                  </a:cubicBezTo>
                  <a:cubicBezTo>
                    <a:pt x="523" y="375"/>
                    <a:pt x="522" y="376"/>
                    <a:pt x="522" y="379"/>
                  </a:cubicBezTo>
                  <a:cubicBezTo>
                    <a:pt x="522" y="381"/>
                    <a:pt x="517" y="386"/>
                    <a:pt x="516" y="387"/>
                  </a:cubicBezTo>
                  <a:cubicBezTo>
                    <a:pt x="514" y="388"/>
                    <a:pt x="511" y="388"/>
                    <a:pt x="507" y="385"/>
                  </a:cubicBezTo>
                  <a:cubicBezTo>
                    <a:pt x="503" y="382"/>
                    <a:pt x="499" y="378"/>
                    <a:pt x="495" y="377"/>
                  </a:cubicBezTo>
                  <a:cubicBezTo>
                    <a:pt x="491" y="377"/>
                    <a:pt x="481" y="378"/>
                    <a:pt x="481" y="378"/>
                  </a:cubicBezTo>
                  <a:cubicBezTo>
                    <a:pt x="481" y="378"/>
                    <a:pt x="490" y="377"/>
                    <a:pt x="495" y="383"/>
                  </a:cubicBezTo>
                  <a:cubicBezTo>
                    <a:pt x="500" y="389"/>
                    <a:pt x="497" y="390"/>
                    <a:pt x="504" y="390"/>
                  </a:cubicBezTo>
                  <a:cubicBezTo>
                    <a:pt x="512" y="390"/>
                    <a:pt x="516" y="389"/>
                    <a:pt x="518" y="389"/>
                  </a:cubicBezTo>
                  <a:cubicBezTo>
                    <a:pt x="520" y="389"/>
                    <a:pt x="520" y="395"/>
                    <a:pt x="518" y="397"/>
                  </a:cubicBezTo>
                  <a:cubicBezTo>
                    <a:pt x="516" y="399"/>
                    <a:pt x="515" y="405"/>
                    <a:pt x="514" y="406"/>
                  </a:cubicBezTo>
                  <a:cubicBezTo>
                    <a:pt x="513" y="407"/>
                    <a:pt x="509" y="415"/>
                    <a:pt x="507" y="416"/>
                  </a:cubicBezTo>
                  <a:cubicBezTo>
                    <a:pt x="505" y="416"/>
                    <a:pt x="501" y="417"/>
                    <a:pt x="500" y="416"/>
                  </a:cubicBezTo>
                  <a:cubicBezTo>
                    <a:pt x="498" y="415"/>
                    <a:pt x="494" y="415"/>
                    <a:pt x="494" y="415"/>
                  </a:cubicBezTo>
                  <a:cubicBezTo>
                    <a:pt x="494" y="415"/>
                    <a:pt x="496" y="419"/>
                    <a:pt x="494" y="421"/>
                  </a:cubicBezTo>
                  <a:cubicBezTo>
                    <a:pt x="492" y="424"/>
                    <a:pt x="489" y="425"/>
                    <a:pt x="488" y="426"/>
                  </a:cubicBezTo>
                  <a:cubicBezTo>
                    <a:pt x="487" y="426"/>
                    <a:pt x="481" y="423"/>
                    <a:pt x="478" y="422"/>
                  </a:cubicBezTo>
                  <a:cubicBezTo>
                    <a:pt x="475" y="422"/>
                    <a:pt x="474" y="423"/>
                    <a:pt x="472" y="421"/>
                  </a:cubicBezTo>
                  <a:cubicBezTo>
                    <a:pt x="469" y="419"/>
                    <a:pt x="464" y="418"/>
                    <a:pt x="464" y="418"/>
                  </a:cubicBezTo>
                  <a:cubicBezTo>
                    <a:pt x="464" y="418"/>
                    <a:pt x="470" y="421"/>
                    <a:pt x="473" y="423"/>
                  </a:cubicBezTo>
                  <a:cubicBezTo>
                    <a:pt x="476" y="425"/>
                    <a:pt x="476" y="424"/>
                    <a:pt x="480" y="425"/>
                  </a:cubicBezTo>
                  <a:cubicBezTo>
                    <a:pt x="483" y="427"/>
                    <a:pt x="486" y="427"/>
                    <a:pt x="488" y="430"/>
                  </a:cubicBezTo>
                  <a:cubicBezTo>
                    <a:pt x="490" y="434"/>
                    <a:pt x="488" y="438"/>
                    <a:pt x="488" y="438"/>
                  </a:cubicBezTo>
                  <a:cubicBezTo>
                    <a:pt x="488" y="439"/>
                    <a:pt x="484" y="442"/>
                    <a:pt x="482" y="442"/>
                  </a:cubicBezTo>
                  <a:cubicBezTo>
                    <a:pt x="481" y="443"/>
                    <a:pt x="473" y="442"/>
                    <a:pt x="473" y="442"/>
                  </a:cubicBezTo>
                  <a:cubicBezTo>
                    <a:pt x="473" y="442"/>
                    <a:pt x="473" y="444"/>
                    <a:pt x="475" y="445"/>
                  </a:cubicBezTo>
                  <a:cubicBezTo>
                    <a:pt x="476" y="446"/>
                    <a:pt x="477" y="447"/>
                    <a:pt x="477" y="447"/>
                  </a:cubicBezTo>
                  <a:cubicBezTo>
                    <a:pt x="477" y="447"/>
                    <a:pt x="471" y="449"/>
                    <a:pt x="470" y="450"/>
                  </a:cubicBezTo>
                  <a:cubicBezTo>
                    <a:pt x="470" y="451"/>
                    <a:pt x="472" y="453"/>
                    <a:pt x="471" y="453"/>
                  </a:cubicBezTo>
                  <a:cubicBezTo>
                    <a:pt x="470" y="454"/>
                    <a:pt x="468" y="455"/>
                    <a:pt x="468" y="456"/>
                  </a:cubicBezTo>
                  <a:cubicBezTo>
                    <a:pt x="467" y="457"/>
                    <a:pt x="468" y="461"/>
                    <a:pt x="467" y="461"/>
                  </a:cubicBezTo>
                  <a:cubicBezTo>
                    <a:pt x="467" y="462"/>
                    <a:pt x="462" y="465"/>
                    <a:pt x="462" y="465"/>
                  </a:cubicBezTo>
                  <a:cubicBezTo>
                    <a:pt x="462" y="466"/>
                    <a:pt x="459" y="469"/>
                    <a:pt x="458" y="470"/>
                  </a:cubicBezTo>
                  <a:cubicBezTo>
                    <a:pt x="458" y="472"/>
                    <a:pt x="457" y="476"/>
                    <a:pt x="457" y="477"/>
                  </a:cubicBezTo>
                  <a:cubicBezTo>
                    <a:pt x="456" y="478"/>
                    <a:pt x="452" y="484"/>
                    <a:pt x="452" y="485"/>
                  </a:cubicBezTo>
                  <a:cubicBezTo>
                    <a:pt x="451" y="487"/>
                    <a:pt x="450" y="501"/>
                    <a:pt x="450" y="503"/>
                  </a:cubicBezTo>
                  <a:cubicBezTo>
                    <a:pt x="450" y="505"/>
                    <a:pt x="450" y="515"/>
                    <a:pt x="449" y="518"/>
                  </a:cubicBezTo>
                  <a:cubicBezTo>
                    <a:pt x="448" y="520"/>
                    <a:pt x="447" y="522"/>
                    <a:pt x="450" y="525"/>
                  </a:cubicBezTo>
                  <a:cubicBezTo>
                    <a:pt x="453" y="527"/>
                    <a:pt x="465" y="523"/>
                    <a:pt x="466" y="527"/>
                  </a:cubicBezTo>
                  <a:cubicBezTo>
                    <a:pt x="467" y="530"/>
                    <a:pt x="468" y="541"/>
                    <a:pt x="471" y="546"/>
                  </a:cubicBezTo>
                  <a:cubicBezTo>
                    <a:pt x="474" y="551"/>
                    <a:pt x="474" y="561"/>
                    <a:pt x="474" y="561"/>
                  </a:cubicBezTo>
                  <a:cubicBezTo>
                    <a:pt x="474" y="561"/>
                    <a:pt x="481" y="561"/>
                    <a:pt x="486" y="559"/>
                  </a:cubicBezTo>
                  <a:cubicBezTo>
                    <a:pt x="490" y="556"/>
                    <a:pt x="489" y="554"/>
                    <a:pt x="497" y="558"/>
                  </a:cubicBezTo>
                  <a:cubicBezTo>
                    <a:pt x="506" y="563"/>
                    <a:pt x="512" y="560"/>
                    <a:pt x="518" y="567"/>
                  </a:cubicBezTo>
                  <a:cubicBezTo>
                    <a:pt x="523" y="574"/>
                    <a:pt x="531" y="578"/>
                    <a:pt x="533" y="580"/>
                  </a:cubicBezTo>
                  <a:cubicBezTo>
                    <a:pt x="535" y="583"/>
                    <a:pt x="548" y="582"/>
                    <a:pt x="551" y="584"/>
                  </a:cubicBezTo>
                  <a:cubicBezTo>
                    <a:pt x="554" y="587"/>
                    <a:pt x="561" y="590"/>
                    <a:pt x="561" y="592"/>
                  </a:cubicBezTo>
                  <a:cubicBezTo>
                    <a:pt x="561" y="593"/>
                    <a:pt x="568" y="591"/>
                    <a:pt x="575" y="591"/>
                  </a:cubicBezTo>
                  <a:cubicBezTo>
                    <a:pt x="582" y="590"/>
                    <a:pt x="596" y="590"/>
                    <a:pt x="596" y="590"/>
                  </a:cubicBezTo>
                  <a:cubicBezTo>
                    <a:pt x="596" y="590"/>
                    <a:pt x="598" y="594"/>
                    <a:pt x="598" y="597"/>
                  </a:cubicBezTo>
                  <a:cubicBezTo>
                    <a:pt x="597" y="599"/>
                    <a:pt x="597" y="605"/>
                    <a:pt x="597" y="607"/>
                  </a:cubicBezTo>
                  <a:cubicBezTo>
                    <a:pt x="597" y="609"/>
                    <a:pt x="598" y="612"/>
                    <a:pt x="598" y="612"/>
                  </a:cubicBezTo>
                  <a:cubicBezTo>
                    <a:pt x="598" y="612"/>
                    <a:pt x="602" y="612"/>
                    <a:pt x="602" y="617"/>
                  </a:cubicBezTo>
                  <a:cubicBezTo>
                    <a:pt x="602" y="621"/>
                    <a:pt x="604" y="626"/>
                    <a:pt x="604" y="628"/>
                  </a:cubicBezTo>
                  <a:cubicBezTo>
                    <a:pt x="604" y="631"/>
                    <a:pt x="604" y="635"/>
                    <a:pt x="604" y="636"/>
                  </a:cubicBezTo>
                  <a:cubicBezTo>
                    <a:pt x="605" y="637"/>
                    <a:pt x="611" y="641"/>
                    <a:pt x="612" y="643"/>
                  </a:cubicBezTo>
                  <a:cubicBezTo>
                    <a:pt x="613" y="645"/>
                    <a:pt x="615" y="647"/>
                    <a:pt x="616" y="648"/>
                  </a:cubicBezTo>
                  <a:cubicBezTo>
                    <a:pt x="617" y="650"/>
                    <a:pt x="624" y="652"/>
                    <a:pt x="626" y="653"/>
                  </a:cubicBezTo>
                  <a:cubicBezTo>
                    <a:pt x="628" y="654"/>
                    <a:pt x="630" y="656"/>
                    <a:pt x="631" y="659"/>
                  </a:cubicBezTo>
                  <a:cubicBezTo>
                    <a:pt x="632" y="661"/>
                    <a:pt x="632" y="664"/>
                    <a:pt x="632" y="664"/>
                  </a:cubicBezTo>
                  <a:cubicBezTo>
                    <a:pt x="632" y="664"/>
                    <a:pt x="637" y="663"/>
                    <a:pt x="639" y="663"/>
                  </a:cubicBezTo>
                  <a:cubicBezTo>
                    <a:pt x="641" y="663"/>
                    <a:pt x="643" y="662"/>
                    <a:pt x="643" y="659"/>
                  </a:cubicBezTo>
                  <a:cubicBezTo>
                    <a:pt x="643" y="656"/>
                    <a:pt x="645" y="653"/>
                    <a:pt x="645" y="653"/>
                  </a:cubicBezTo>
                  <a:cubicBezTo>
                    <a:pt x="645" y="653"/>
                    <a:pt x="651" y="656"/>
                    <a:pt x="652" y="658"/>
                  </a:cubicBezTo>
                  <a:cubicBezTo>
                    <a:pt x="653" y="661"/>
                    <a:pt x="653" y="661"/>
                    <a:pt x="653" y="661"/>
                  </a:cubicBezTo>
                  <a:cubicBezTo>
                    <a:pt x="653" y="661"/>
                    <a:pt x="655" y="657"/>
                    <a:pt x="652" y="654"/>
                  </a:cubicBezTo>
                  <a:cubicBezTo>
                    <a:pt x="649" y="651"/>
                    <a:pt x="650" y="648"/>
                    <a:pt x="651" y="645"/>
                  </a:cubicBezTo>
                  <a:cubicBezTo>
                    <a:pt x="653" y="642"/>
                    <a:pt x="654" y="642"/>
                    <a:pt x="653" y="639"/>
                  </a:cubicBezTo>
                  <a:cubicBezTo>
                    <a:pt x="651" y="636"/>
                    <a:pt x="646" y="629"/>
                    <a:pt x="645" y="627"/>
                  </a:cubicBezTo>
                  <a:cubicBezTo>
                    <a:pt x="644" y="626"/>
                    <a:pt x="643" y="618"/>
                    <a:pt x="642" y="617"/>
                  </a:cubicBezTo>
                  <a:cubicBezTo>
                    <a:pt x="642" y="616"/>
                    <a:pt x="642" y="607"/>
                    <a:pt x="638" y="604"/>
                  </a:cubicBezTo>
                  <a:cubicBezTo>
                    <a:pt x="634" y="601"/>
                    <a:pt x="629" y="594"/>
                    <a:pt x="629" y="594"/>
                  </a:cubicBezTo>
                  <a:cubicBezTo>
                    <a:pt x="628" y="593"/>
                    <a:pt x="641" y="586"/>
                    <a:pt x="648" y="575"/>
                  </a:cubicBezTo>
                  <a:cubicBezTo>
                    <a:pt x="654" y="564"/>
                    <a:pt x="655" y="557"/>
                    <a:pt x="655" y="557"/>
                  </a:cubicBezTo>
                  <a:cubicBezTo>
                    <a:pt x="657" y="555"/>
                    <a:pt x="657" y="555"/>
                    <a:pt x="657" y="555"/>
                  </a:cubicBezTo>
                  <a:cubicBezTo>
                    <a:pt x="657" y="555"/>
                    <a:pt x="663" y="555"/>
                    <a:pt x="663" y="554"/>
                  </a:cubicBezTo>
                  <a:cubicBezTo>
                    <a:pt x="663" y="552"/>
                    <a:pt x="662" y="551"/>
                    <a:pt x="661" y="551"/>
                  </a:cubicBezTo>
                  <a:cubicBezTo>
                    <a:pt x="659" y="550"/>
                    <a:pt x="657" y="549"/>
                    <a:pt x="657" y="550"/>
                  </a:cubicBezTo>
                  <a:cubicBezTo>
                    <a:pt x="657" y="551"/>
                    <a:pt x="658" y="553"/>
                    <a:pt x="657" y="554"/>
                  </a:cubicBezTo>
                  <a:cubicBezTo>
                    <a:pt x="656" y="555"/>
                    <a:pt x="656" y="555"/>
                    <a:pt x="656" y="555"/>
                  </a:cubicBezTo>
                  <a:cubicBezTo>
                    <a:pt x="656" y="555"/>
                    <a:pt x="655" y="553"/>
                    <a:pt x="655" y="551"/>
                  </a:cubicBezTo>
                  <a:cubicBezTo>
                    <a:pt x="655" y="550"/>
                    <a:pt x="655" y="544"/>
                    <a:pt x="654" y="541"/>
                  </a:cubicBezTo>
                  <a:cubicBezTo>
                    <a:pt x="653" y="538"/>
                    <a:pt x="651" y="533"/>
                    <a:pt x="648" y="530"/>
                  </a:cubicBezTo>
                  <a:cubicBezTo>
                    <a:pt x="646" y="526"/>
                    <a:pt x="637" y="518"/>
                    <a:pt x="637" y="518"/>
                  </a:cubicBezTo>
                  <a:cubicBezTo>
                    <a:pt x="637" y="518"/>
                    <a:pt x="632" y="516"/>
                    <a:pt x="629" y="514"/>
                  </a:cubicBezTo>
                  <a:cubicBezTo>
                    <a:pt x="626" y="512"/>
                    <a:pt x="622" y="510"/>
                    <a:pt x="622" y="510"/>
                  </a:cubicBezTo>
                  <a:cubicBezTo>
                    <a:pt x="622" y="510"/>
                    <a:pt x="621" y="504"/>
                    <a:pt x="622" y="501"/>
                  </a:cubicBezTo>
                  <a:cubicBezTo>
                    <a:pt x="622" y="499"/>
                    <a:pt x="623" y="498"/>
                    <a:pt x="624" y="493"/>
                  </a:cubicBezTo>
                  <a:cubicBezTo>
                    <a:pt x="626" y="489"/>
                    <a:pt x="626" y="487"/>
                    <a:pt x="627" y="485"/>
                  </a:cubicBezTo>
                  <a:cubicBezTo>
                    <a:pt x="627" y="483"/>
                    <a:pt x="627" y="478"/>
                    <a:pt x="627" y="478"/>
                  </a:cubicBezTo>
                  <a:cubicBezTo>
                    <a:pt x="622" y="472"/>
                    <a:pt x="622" y="472"/>
                    <a:pt x="622" y="472"/>
                  </a:cubicBezTo>
                  <a:cubicBezTo>
                    <a:pt x="622" y="472"/>
                    <a:pt x="623" y="469"/>
                    <a:pt x="621" y="467"/>
                  </a:cubicBezTo>
                  <a:cubicBezTo>
                    <a:pt x="620" y="465"/>
                    <a:pt x="616" y="464"/>
                    <a:pt x="616" y="464"/>
                  </a:cubicBezTo>
                  <a:cubicBezTo>
                    <a:pt x="618" y="458"/>
                    <a:pt x="618" y="458"/>
                    <a:pt x="618" y="458"/>
                  </a:cubicBezTo>
                  <a:cubicBezTo>
                    <a:pt x="618" y="451"/>
                    <a:pt x="618" y="451"/>
                    <a:pt x="618" y="451"/>
                  </a:cubicBezTo>
                  <a:cubicBezTo>
                    <a:pt x="615" y="448"/>
                    <a:pt x="615" y="448"/>
                    <a:pt x="615" y="448"/>
                  </a:cubicBezTo>
                  <a:cubicBezTo>
                    <a:pt x="610" y="441"/>
                    <a:pt x="610" y="441"/>
                    <a:pt x="610" y="441"/>
                  </a:cubicBezTo>
                  <a:cubicBezTo>
                    <a:pt x="610" y="441"/>
                    <a:pt x="610" y="436"/>
                    <a:pt x="610" y="435"/>
                  </a:cubicBezTo>
                  <a:cubicBezTo>
                    <a:pt x="610" y="434"/>
                    <a:pt x="612" y="430"/>
                    <a:pt x="613" y="430"/>
                  </a:cubicBezTo>
                  <a:cubicBezTo>
                    <a:pt x="614" y="429"/>
                    <a:pt x="619" y="429"/>
                    <a:pt x="620" y="429"/>
                  </a:cubicBezTo>
                  <a:cubicBezTo>
                    <a:pt x="622" y="429"/>
                    <a:pt x="626" y="427"/>
                    <a:pt x="628" y="429"/>
                  </a:cubicBezTo>
                  <a:cubicBezTo>
                    <a:pt x="629" y="430"/>
                    <a:pt x="630" y="432"/>
                    <a:pt x="632" y="431"/>
                  </a:cubicBezTo>
                  <a:cubicBezTo>
                    <a:pt x="634" y="430"/>
                    <a:pt x="637" y="429"/>
                    <a:pt x="638" y="429"/>
                  </a:cubicBezTo>
                  <a:cubicBezTo>
                    <a:pt x="638" y="429"/>
                    <a:pt x="641" y="430"/>
                    <a:pt x="642" y="429"/>
                  </a:cubicBezTo>
                  <a:cubicBezTo>
                    <a:pt x="644" y="427"/>
                    <a:pt x="648" y="420"/>
                    <a:pt x="648" y="420"/>
                  </a:cubicBezTo>
                  <a:cubicBezTo>
                    <a:pt x="648" y="420"/>
                    <a:pt x="650" y="421"/>
                    <a:pt x="652" y="422"/>
                  </a:cubicBezTo>
                  <a:cubicBezTo>
                    <a:pt x="655" y="423"/>
                    <a:pt x="661" y="425"/>
                    <a:pt x="661" y="425"/>
                  </a:cubicBezTo>
                  <a:cubicBezTo>
                    <a:pt x="662" y="430"/>
                    <a:pt x="662" y="430"/>
                    <a:pt x="662" y="430"/>
                  </a:cubicBezTo>
                  <a:cubicBezTo>
                    <a:pt x="666" y="428"/>
                    <a:pt x="666" y="428"/>
                    <a:pt x="666" y="428"/>
                  </a:cubicBezTo>
                  <a:cubicBezTo>
                    <a:pt x="669" y="430"/>
                    <a:pt x="669" y="430"/>
                    <a:pt x="669" y="430"/>
                  </a:cubicBezTo>
                  <a:cubicBezTo>
                    <a:pt x="669" y="430"/>
                    <a:pt x="672" y="431"/>
                    <a:pt x="673" y="432"/>
                  </a:cubicBezTo>
                  <a:cubicBezTo>
                    <a:pt x="673" y="433"/>
                    <a:pt x="675" y="436"/>
                    <a:pt x="675" y="436"/>
                  </a:cubicBezTo>
                  <a:cubicBezTo>
                    <a:pt x="675" y="436"/>
                    <a:pt x="678" y="439"/>
                    <a:pt x="679" y="439"/>
                  </a:cubicBezTo>
                  <a:cubicBezTo>
                    <a:pt x="681" y="439"/>
                    <a:pt x="688" y="438"/>
                    <a:pt x="689" y="438"/>
                  </a:cubicBezTo>
                  <a:cubicBezTo>
                    <a:pt x="690" y="437"/>
                    <a:pt x="692" y="437"/>
                    <a:pt x="692" y="438"/>
                  </a:cubicBezTo>
                  <a:cubicBezTo>
                    <a:pt x="693" y="439"/>
                    <a:pt x="696" y="440"/>
                    <a:pt x="696" y="438"/>
                  </a:cubicBezTo>
                  <a:cubicBezTo>
                    <a:pt x="696" y="436"/>
                    <a:pt x="700" y="436"/>
                    <a:pt x="699" y="440"/>
                  </a:cubicBezTo>
                  <a:cubicBezTo>
                    <a:pt x="699" y="443"/>
                    <a:pt x="699" y="445"/>
                    <a:pt x="699" y="446"/>
                  </a:cubicBezTo>
                  <a:cubicBezTo>
                    <a:pt x="699" y="447"/>
                    <a:pt x="702" y="453"/>
                    <a:pt x="703" y="453"/>
                  </a:cubicBezTo>
                  <a:cubicBezTo>
                    <a:pt x="703" y="453"/>
                    <a:pt x="703" y="454"/>
                    <a:pt x="704" y="457"/>
                  </a:cubicBezTo>
                  <a:cubicBezTo>
                    <a:pt x="706" y="460"/>
                    <a:pt x="706" y="460"/>
                    <a:pt x="707" y="462"/>
                  </a:cubicBezTo>
                  <a:cubicBezTo>
                    <a:pt x="707" y="465"/>
                    <a:pt x="708" y="468"/>
                    <a:pt x="709" y="468"/>
                  </a:cubicBezTo>
                  <a:cubicBezTo>
                    <a:pt x="710" y="468"/>
                    <a:pt x="713" y="465"/>
                    <a:pt x="714" y="468"/>
                  </a:cubicBezTo>
                  <a:cubicBezTo>
                    <a:pt x="714" y="471"/>
                    <a:pt x="715" y="475"/>
                    <a:pt x="713" y="476"/>
                  </a:cubicBezTo>
                  <a:cubicBezTo>
                    <a:pt x="711" y="476"/>
                    <a:pt x="708" y="481"/>
                    <a:pt x="711" y="482"/>
                  </a:cubicBezTo>
                  <a:cubicBezTo>
                    <a:pt x="713" y="483"/>
                    <a:pt x="713" y="479"/>
                    <a:pt x="714" y="477"/>
                  </a:cubicBezTo>
                  <a:cubicBezTo>
                    <a:pt x="716" y="476"/>
                    <a:pt x="716" y="474"/>
                    <a:pt x="719" y="473"/>
                  </a:cubicBezTo>
                  <a:cubicBezTo>
                    <a:pt x="722" y="472"/>
                    <a:pt x="725" y="471"/>
                    <a:pt x="726" y="473"/>
                  </a:cubicBezTo>
                  <a:cubicBezTo>
                    <a:pt x="727" y="476"/>
                    <a:pt x="729" y="477"/>
                    <a:pt x="729" y="478"/>
                  </a:cubicBezTo>
                  <a:cubicBezTo>
                    <a:pt x="729" y="479"/>
                    <a:pt x="732" y="477"/>
                    <a:pt x="733" y="477"/>
                  </a:cubicBezTo>
                  <a:cubicBezTo>
                    <a:pt x="733" y="476"/>
                    <a:pt x="737" y="481"/>
                    <a:pt x="737" y="481"/>
                  </a:cubicBezTo>
                  <a:cubicBezTo>
                    <a:pt x="737" y="482"/>
                    <a:pt x="738" y="479"/>
                    <a:pt x="739" y="478"/>
                  </a:cubicBezTo>
                  <a:cubicBezTo>
                    <a:pt x="741" y="476"/>
                    <a:pt x="744" y="474"/>
                    <a:pt x="744" y="471"/>
                  </a:cubicBezTo>
                  <a:cubicBezTo>
                    <a:pt x="744" y="469"/>
                    <a:pt x="744" y="466"/>
                    <a:pt x="745" y="465"/>
                  </a:cubicBezTo>
                  <a:cubicBezTo>
                    <a:pt x="746" y="464"/>
                    <a:pt x="748" y="463"/>
                    <a:pt x="749" y="461"/>
                  </a:cubicBezTo>
                  <a:cubicBezTo>
                    <a:pt x="750" y="459"/>
                    <a:pt x="750" y="454"/>
                    <a:pt x="749" y="453"/>
                  </a:cubicBezTo>
                  <a:cubicBezTo>
                    <a:pt x="749" y="452"/>
                    <a:pt x="746" y="446"/>
                    <a:pt x="746" y="446"/>
                  </a:cubicBezTo>
                  <a:cubicBezTo>
                    <a:pt x="746" y="446"/>
                    <a:pt x="744" y="442"/>
                    <a:pt x="745" y="441"/>
                  </a:cubicBezTo>
                  <a:cubicBezTo>
                    <a:pt x="747" y="440"/>
                    <a:pt x="745" y="427"/>
                    <a:pt x="745" y="425"/>
                  </a:cubicBezTo>
                  <a:cubicBezTo>
                    <a:pt x="746" y="424"/>
                    <a:pt x="751" y="429"/>
                    <a:pt x="752" y="431"/>
                  </a:cubicBezTo>
                  <a:cubicBezTo>
                    <a:pt x="753" y="433"/>
                    <a:pt x="756" y="434"/>
                    <a:pt x="757" y="435"/>
                  </a:cubicBezTo>
                  <a:cubicBezTo>
                    <a:pt x="759" y="437"/>
                    <a:pt x="759" y="439"/>
                    <a:pt x="761" y="440"/>
                  </a:cubicBezTo>
                  <a:cubicBezTo>
                    <a:pt x="763" y="441"/>
                    <a:pt x="767" y="440"/>
                    <a:pt x="769" y="442"/>
                  </a:cubicBezTo>
                  <a:cubicBezTo>
                    <a:pt x="770" y="445"/>
                    <a:pt x="770" y="444"/>
                    <a:pt x="772" y="445"/>
                  </a:cubicBezTo>
                  <a:cubicBezTo>
                    <a:pt x="773" y="445"/>
                    <a:pt x="773" y="445"/>
                    <a:pt x="775" y="447"/>
                  </a:cubicBezTo>
                  <a:cubicBezTo>
                    <a:pt x="778" y="448"/>
                    <a:pt x="779" y="448"/>
                    <a:pt x="780" y="450"/>
                  </a:cubicBezTo>
                  <a:cubicBezTo>
                    <a:pt x="781" y="451"/>
                    <a:pt x="781" y="456"/>
                    <a:pt x="781" y="456"/>
                  </a:cubicBezTo>
                  <a:cubicBezTo>
                    <a:pt x="785" y="454"/>
                    <a:pt x="785" y="454"/>
                    <a:pt x="785" y="454"/>
                  </a:cubicBezTo>
                  <a:cubicBezTo>
                    <a:pt x="785" y="454"/>
                    <a:pt x="787" y="455"/>
                    <a:pt x="787" y="458"/>
                  </a:cubicBezTo>
                  <a:cubicBezTo>
                    <a:pt x="787" y="460"/>
                    <a:pt x="791" y="459"/>
                    <a:pt x="791" y="459"/>
                  </a:cubicBezTo>
                  <a:cubicBezTo>
                    <a:pt x="791" y="459"/>
                    <a:pt x="796" y="460"/>
                    <a:pt x="798" y="463"/>
                  </a:cubicBezTo>
                  <a:cubicBezTo>
                    <a:pt x="799" y="465"/>
                    <a:pt x="799" y="466"/>
                    <a:pt x="799" y="467"/>
                  </a:cubicBezTo>
                  <a:cubicBezTo>
                    <a:pt x="799" y="469"/>
                    <a:pt x="803" y="467"/>
                    <a:pt x="804" y="469"/>
                  </a:cubicBezTo>
                  <a:cubicBezTo>
                    <a:pt x="805" y="472"/>
                    <a:pt x="804" y="472"/>
                    <a:pt x="808" y="472"/>
                  </a:cubicBezTo>
                  <a:cubicBezTo>
                    <a:pt x="812" y="472"/>
                    <a:pt x="812" y="473"/>
                    <a:pt x="812" y="475"/>
                  </a:cubicBezTo>
                  <a:cubicBezTo>
                    <a:pt x="812" y="477"/>
                    <a:pt x="809" y="481"/>
                    <a:pt x="809" y="481"/>
                  </a:cubicBezTo>
                  <a:cubicBezTo>
                    <a:pt x="808" y="481"/>
                    <a:pt x="804" y="482"/>
                    <a:pt x="804" y="482"/>
                  </a:cubicBezTo>
                  <a:cubicBezTo>
                    <a:pt x="804" y="482"/>
                    <a:pt x="807" y="484"/>
                    <a:pt x="810" y="485"/>
                  </a:cubicBezTo>
                  <a:cubicBezTo>
                    <a:pt x="813" y="487"/>
                    <a:pt x="817" y="487"/>
                    <a:pt x="820" y="488"/>
                  </a:cubicBezTo>
                  <a:cubicBezTo>
                    <a:pt x="822" y="489"/>
                    <a:pt x="825" y="491"/>
                    <a:pt x="828" y="491"/>
                  </a:cubicBezTo>
                  <a:cubicBezTo>
                    <a:pt x="832" y="491"/>
                    <a:pt x="834" y="491"/>
                    <a:pt x="835" y="493"/>
                  </a:cubicBezTo>
                  <a:cubicBezTo>
                    <a:pt x="836" y="494"/>
                    <a:pt x="839" y="499"/>
                    <a:pt x="839" y="500"/>
                  </a:cubicBezTo>
                  <a:cubicBezTo>
                    <a:pt x="839" y="501"/>
                    <a:pt x="841" y="499"/>
                    <a:pt x="843" y="498"/>
                  </a:cubicBezTo>
                  <a:cubicBezTo>
                    <a:pt x="845" y="497"/>
                    <a:pt x="846" y="499"/>
                    <a:pt x="849" y="496"/>
                  </a:cubicBezTo>
                  <a:cubicBezTo>
                    <a:pt x="853" y="494"/>
                    <a:pt x="854" y="493"/>
                    <a:pt x="855" y="493"/>
                  </a:cubicBezTo>
                  <a:cubicBezTo>
                    <a:pt x="856" y="493"/>
                    <a:pt x="857" y="496"/>
                    <a:pt x="860" y="496"/>
                  </a:cubicBezTo>
                  <a:cubicBezTo>
                    <a:pt x="863" y="496"/>
                    <a:pt x="865" y="492"/>
                    <a:pt x="867" y="492"/>
                  </a:cubicBezTo>
                  <a:cubicBezTo>
                    <a:pt x="869" y="491"/>
                    <a:pt x="868" y="493"/>
                    <a:pt x="872" y="493"/>
                  </a:cubicBezTo>
                  <a:cubicBezTo>
                    <a:pt x="876" y="493"/>
                    <a:pt x="878" y="492"/>
                    <a:pt x="878" y="494"/>
                  </a:cubicBezTo>
                  <a:cubicBezTo>
                    <a:pt x="878" y="496"/>
                    <a:pt x="874" y="499"/>
                    <a:pt x="873" y="501"/>
                  </a:cubicBezTo>
                  <a:cubicBezTo>
                    <a:pt x="871" y="504"/>
                    <a:pt x="863" y="514"/>
                    <a:pt x="863" y="514"/>
                  </a:cubicBezTo>
                  <a:cubicBezTo>
                    <a:pt x="863" y="514"/>
                    <a:pt x="870" y="508"/>
                    <a:pt x="869" y="510"/>
                  </a:cubicBezTo>
                  <a:cubicBezTo>
                    <a:pt x="869" y="511"/>
                    <a:pt x="867" y="516"/>
                    <a:pt x="865" y="518"/>
                  </a:cubicBezTo>
                  <a:cubicBezTo>
                    <a:pt x="862" y="520"/>
                    <a:pt x="858" y="523"/>
                    <a:pt x="858" y="526"/>
                  </a:cubicBezTo>
                  <a:cubicBezTo>
                    <a:pt x="858" y="530"/>
                    <a:pt x="860" y="535"/>
                    <a:pt x="860" y="535"/>
                  </a:cubicBezTo>
                  <a:cubicBezTo>
                    <a:pt x="860" y="535"/>
                    <a:pt x="860" y="531"/>
                    <a:pt x="861" y="528"/>
                  </a:cubicBezTo>
                  <a:cubicBezTo>
                    <a:pt x="862" y="525"/>
                    <a:pt x="864" y="526"/>
                    <a:pt x="866" y="523"/>
                  </a:cubicBezTo>
                  <a:cubicBezTo>
                    <a:pt x="868" y="519"/>
                    <a:pt x="868" y="516"/>
                    <a:pt x="870" y="513"/>
                  </a:cubicBezTo>
                  <a:cubicBezTo>
                    <a:pt x="872" y="511"/>
                    <a:pt x="877" y="505"/>
                    <a:pt x="879" y="502"/>
                  </a:cubicBezTo>
                  <a:cubicBezTo>
                    <a:pt x="881" y="499"/>
                    <a:pt x="888" y="500"/>
                    <a:pt x="888" y="503"/>
                  </a:cubicBezTo>
                  <a:cubicBezTo>
                    <a:pt x="889" y="506"/>
                    <a:pt x="889" y="510"/>
                    <a:pt x="889" y="510"/>
                  </a:cubicBezTo>
                  <a:cubicBezTo>
                    <a:pt x="889" y="510"/>
                    <a:pt x="891" y="505"/>
                    <a:pt x="893" y="503"/>
                  </a:cubicBezTo>
                  <a:cubicBezTo>
                    <a:pt x="895" y="501"/>
                    <a:pt x="896" y="502"/>
                    <a:pt x="900" y="503"/>
                  </a:cubicBezTo>
                  <a:cubicBezTo>
                    <a:pt x="903" y="503"/>
                    <a:pt x="907" y="504"/>
                    <a:pt x="908" y="505"/>
                  </a:cubicBezTo>
                  <a:cubicBezTo>
                    <a:pt x="909" y="506"/>
                    <a:pt x="912" y="510"/>
                    <a:pt x="912" y="512"/>
                  </a:cubicBezTo>
                  <a:cubicBezTo>
                    <a:pt x="912" y="514"/>
                    <a:pt x="914" y="517"/>
                    <a:pt x="913" y="519"/>
                  </a:cubicBezTo>
                  <a:cubicBezTo>
                    <a:pt x="913" y="520"/>
                    <a:pt x="913" y="521"/>
                    <a:pt x="915" y="521"/>
                  </a:cubicBezTo>
                  <a:cubicBezTo>
                    <a:pt x="918" y="521"/>
                    <a:pt x="923" y="522"/>
                    <a:pt x="923" y="524"/>
                  </a:cubicBezTo>
                  <a:cubicBezTo>
                    <a:pt x="923" y="526"/>
                    <a:pt x="918" y="543"/>
                    <a:pt x="917" y="545"/>
                  </a:cubicBezTo>
                  <a:cubicBezTo>
                    <a:pt x="916" y="547"/>
                    <a:pt x="909" y="551"/>
                    <a:pt x="907" y="554"/>
                  </a:cubicBezTo>
                  <a:cubicBezTo>
                    <a:pt x="906" y="557"/>
                    <a:pt x="902" y="560"/>
                    <a:pt x="901" y="562"/>
                  </a:cubicBezTo>
                  <a:cubicBezTo>
                    <a:pt x="900" y="565"/>
                    <a:pt x="901" y="569"/>
                    <a:pt x="901" y="572"/>
                  </a:cubicBezTo>
                  <a:cubicBezTo>
                    <a:pt x="900" y="576"/>
                    <a:pt x="896" y="586"/>
                    <a:pt x="895" y="588"/>
                  </a:cubicBezTo>
                  <a:cubicBezTo>
                    <a:pt x="893" y="591"/>
                    <a:pt x="888" y="595"/>
                    <a:pt x="885" y="597"/>
                  </a:cubicBezTo>
                  <a:cubicBezTo>
                    <a:pt x="882" y="600"/>
                    <a:pt x="876" y="602"/>
                    <a:pt x="875" y="602"/>
                  </a:cubicBezTo>
                  <a:cubicBezTo>
                    <a:pt x="874" y="602"/>
                    <a:pt x="864" y="605"/>
                    <a:pt x="859" y="608"/>
                  </a:cubicBezTo>
                  <a:cubicBezTo>
                    <a:pt x="854" y="612"/>
                    <a:pt x="834" y="618"/>
                    <a:pt x="828" y="622"/>
                  </a:cubicBezTo>
                  <a:cubicBezTo>
                    <a:pt x="822" y="626"/>
                    <a:pt x="820" y="626"/>
                    <a:pt x="817" y="629"/>
                  </a:cubicBezTo>
                  <a:cubicBezTo>
                    <a:pt x="814" y="632"/>
                    <a:pt x="812" y="637"/>
                    <a:pt x="813" y="640"/>
                  </a:cubicBezTo>
                  <a:cubicBezTo>
                    <a:pt x="813" y="643"/>
                    <a:pt x="815" y="649"/>
                    <a:pt x="814" y="651"/>
                  </a:cubicBezTo>
                  <a:cubicBezTo>
                    <a:pt x="812" y="652"/>
                    <a:pt x="805" y="656"/>
                    <a:pt x="802" y="664"/>
                  </a:cubicBezTo>
                  <a:cubicBezTo>
                    <a:pt x="799" y="671"/>
                    <a:pt x="797" y="676"/>
                    <a:pt x="797" y="680"/>
                  </a:cubicBezTo>
                  <a:cubicBezTo>
                    <a:pt x="797" y="685"/>
                    <a:pt x="792" y="691"/>
                    <a:pt x="793" y="693"/>
                  </a:cubicBezTo>
                  <a:cubicBezTo>
                    <a:pt x="793" y="696"/>
                    <a:pt x="794" y="698"/>
                    <a:pt x="792" y="701"/>
                  </a:cubicBezTo>
                  <a:cubicBezTo>
                    <a:pt x="790" y="703"/>
                    <a:pt x="788" y="705"/>
                    <a:pt x="788" y="707"/>
                  </a:cubicBezTo>
                  <a:cubicBezTo>
                    <a:pt x="788" y="709"/>
                    <a:pt x="783" y="722"/>
                    <a:pt x="783" y="722"/>
                  </a:cubicBezTo>
                  <a:cubicBezTo>
                    <a:pt x="783" y="722"/>
                    <a:pt x="791" y="718"/>
                    <a:pt x="792" y="712"/>
                  </a:cubicBezTo>
                  <a:cubicBezTo>
                    <a:pt x="794" y="705"/>
                    <a:pt x="797" y="695"/>
                    <a:pt x="799" y="687"/>
                  </a:cubicBezTo>
                  <a:cubicBezTo>
                    <a:pt x="801" y="679"/>
                    <a:pt x="808" y="670"/>
                    <a:pt x="816" y="662"/>
                  </a:cubicBezTo>
                  <a:cubicBezTo>
                    <a:pt x="824" y="654"/>
                    <a:pt x="829" y="646"/>
                    <a:pt x="838" y="641"/>
                  </a:cubicBezTo>
                  <a:cubicBezTo>
                    <a:pt x="847" y="637"/>
                    <a:pt x="854" y="638"/>
                    <a:pt x="856" y="640"/>
                  </a:cubicBezTo>
                  <a:cubicBezTo>
                    <a:pt x="858" y="642"/>
                    <a:pt x="862" y="646"/>
                    <a:pt x="860" y="650"/>
                  </a:cubicBezTo>
                  <a:cubicBezTo>
                    <a:pt x="858" y="654"/>
                    <a:pt x="861" y="653"/>
                    <a:pt x="858" y="657"/>
                  </a:cubicBezTo>
                  <a:cubicBezTo>
                    <a:pt x="855" y="661"/>
                    <a:pt x="857" y="665"/>
                    <a:pt x="854" y="665"/>
                  </a:cubicBezTo>
                  <a:cubicBezTo>
                    <a:pt x="850" y="666"/>
                    <a:pt x="841" y="664"/>
                    <a:pt x="841" y="667"/>
                  </a:cubicBezTo>
                  <a:cubicBezTo>
                    <a:pt x="842" y="670"/>
                    <a:pt x="845" y="669"/>
                    <a:pt x="848" y="671"/>
                  </a:cubicBezTo>
                  <a:cubicBezTo>
                    <a:pt x="852" y="674"/>
                    <a:pt x="851" y="675"/>
                    <a:pt x="853" y="671"/>
                  </a:cubicBezTo>
                  <a:cubicBezTo>
                    <a:pt x="856" y="667"/>
                    <a:pt x="859" y="664"/>
                    <a:pt x="861" y="667"/>
                  </a:cubicBezTo>
                  <a:cubicBezTo>
                    <a:pt x="864" y="670"/>
                    <a:pt x="865" y="673"/>
                    <a:pt x="864" y="676"/>
                  </a:cubicBezTo>
                  <a:cubicBezTo>
                    <a:pt x="863" y="678"/>
                    <a:pt x="861" y="683"/>
                    <a:pt x="861" y="683"/>
                  </a:cubicBezTo>
                  <a:cubicBezTo>
                    <a:pt x="861" y="683"/>
                    <a:pt x="866" y="676"/>
                    <a:pt x="867" y="681"/>
                  </a:cubicBezTo>
                  <a:cubicBezTo>
                    <a:pt x="869" y="686"/>
                    <a:pt x="871" y="688"/>
                    <a:pt x="873" y="689"/>
                  </a:cubicBezTo>
                  <a:cubicBezTo>
                    <a:pt x="875" y="691"/>
                    <a:pt x="877" y="691"/>
                    <a:pt x="880" y="693"/>
                  </a:cubicBezTo>
                  <a:cubicBezTo>
                    <a:pt x="882" y="695"/>
                    <a:pt x="886" y="693"/>
                    <a:pt x="888" y="695"/>
                  </a:cubicBezTo>
                  <a:cubicBezTo>
                    <a:pt x="891" y="697"/>
                    <a:pt x="896" y="694"/>
                    <a:pt x="900" y="694"/>
                  </a:cubicBezTo>
                  <a:cubicBezTo>
                    <a:pt x="903" y="694"/>
                    <a:pt x="905" y="693"/>
                    <a:pt x="908" y="692"/>
                  </a:cubicBezTo>
                  <a:cubicBezTo>
                    <a:pt x="910" y="691"/>
                    <a:pt x="912" y="689"/>
                    <a:pt x="915" y="689"/>
                  </a:cubicBezTo>
                  <a:cubicBezTo>
                    <a:pt x="919" y="688"/>
                    <a:pt x="922" y="687"/>
                    <a:pt x="923" y="685"/>
                  </a:cubicBezTo>
                  <a:cubicBezTo>
                    <a:pt x="924" y="684"/>
                    <a:pt x="925" y="683"/>
                    <a:pt x="923" y="680"/>
                  </a:cubicBezTo>
                  <a:cubicBezTo>
                    <a:pt x="920" y="677"/>
                    <a:pt x="920" y="675"/>
                    <a:pt x="920" y="672"/>
                  </a:cubicBezTo>
                  <a:cubicBezTo>
                    <a:pt x="920" y="670"/>
                    <a:pt x="922" y="668"/>
                    <a:pt x="922" y="664"/>
                  </a:cubicBezTo>
                  <a:cubicBezTo>
                    <a:pt x="922" y="660"/>
                    <a:pt x="921" y="658"/>
                    <a:pt x="922" y="655"/>
                  </a:cubicBezTo>
                  <a:cubicBezTo>
                    <a:pt x="923" y="653"/>
                    <a:pt x="924" y="650"/>
                    <a:pt x="926" y="653"/>
                  </a:cubicBezTo>
                  <a:cubicBezTo>
                    <a:pt x="928" y="656"/>
                    <a:pt x="929" y="656"/>
                    <a:pt x="929" y="658"/>
                  </a:cubicBezTo>
                  <a:cubicBezTo>
                    <a:pt x="930" y="661"/>
                    <a:pt x="930" y="667"/>
                    <a:pt x="931" y="668"/>
                  </a:cubicBezTo>
                  <a:cubicBezTo>
                    <a:pt x="932" y="669"/>
                    <a:pt x="935" y="663"/>
                    <a:pt x="938" y="664"/>
                  </a:cubicBezTo>
                  <a:cubicBezTo>
                    <a:pt x="941" y="664"/>
                    <a:pt x="942" y="668"/>
                    <a:pt x="941" y="670"/>
                  </a:cubicBezTo>
                  <a:cubicBezTo>
                    <a:pt x="940" y="673"/>
                    <a:pt x="940" y="677"/>
                    <a:pt x="938" y="678"/>
                  </a:cubicBezTo>
                  <a:cubicBezTo>
                    <a:pt x="936" y="679"/>
                    <a:pt x="933" y="678"/>
                    <a:pt x="932" y="681"/>
                  </a:cubicBezTo>
                  <a:cubicBezTo>
                    <a:pt x="932" y="683"/>
                    <a:pt x="932" y="686"/>
                    <a:pt x="932" y="688"/>
                  </a:cubicBezTo>
                  <a:cubicBezTo>
                    <a:pt x="932" y="690"/>
                    <a:pt x="929" y="697"/>
                    <a:pt x="927" y="700"/>
                  </a:cubicBezTo>
                  <a:cubicBezTo>
                    <a:pt x="924" y="702"/>
                    <a:pt x="916" y="710"/>
                    <a:pt x="913" y="714"/>
                  </a:cubicBezTo>
                  <a:cubicBezTo>
                    <a:pt x="909" y="717"/>
                    <a:pt x="906" y="717"/>
                    <a:pt x="902" y="722"/>
                  </a:cubicBezTo>
                  <a:cubicBezTo>
                    <a:pt x="898" y="727"/>
                    <a:pt x="896" y="728"/>
                    <a:pt x="897" y="734"/>
                  </a:cubicBezTo>
                  <a:cubicBezTo>
                    <a:pt x="897" y="739"/>
                    <a:pt x="894" y="744"/>
                    <a:pt x="893" y="747"/>
                  </a:cubicBezTo>
                  <a:cubicBezTo>
                    <a:pt x="892" y="749"/>
                    <a:pt x="892" y="751"/>
                    <a:pt x="891" y="753"/>
                  </a:cubicBezTo>
                  <a:cubicBezTo>
                    <a:pt x="889" y="755"/>
                    <a:pt x="886" y="754"/>
                    <a:pt x="884" y="753"/>
                  </a:cubicBezTo>
                  <a:cubicBezTo>
                    <a:pt x="882" y="752"/>
                    <a:pt x="879" y="754"/>
                    <a:pt x="878" y="752"/>
                  </a:cubicBezTo>
                  <a:cubicBezTo>
                    <a:pt x="878" y="750"/>
                    <a:pt x="878" y="747"/>
                    <a:pt x="876" y="744"/>
                  </a:cubicBezTo>
                  <a:cubicBezTo>
                    <a:pt x="874" y="742"/>
                    <a:pt x="873" y="738"/>
                    <a:pt x="875" y="734"/>
                  </a:cubicBezTo>
                  <a:cubicBezTo>
                    <a:pt x="877" y="731"/>
                    <a:pt x="880" y="727"/>
                    <a:pt x="881" y="724"/>
                  </a:cubicBezTo>
                  <a:cubicBezTo>
                    <a:pt x="882" y="721"/>
                    <a:pt x="885" y="716"/>
                    <a:pt x="887" y="715"/>
                  </a:cubicBezTo>
                  <a:cubicBezTo>
                    <a:pt x="890" y="713"/>
                    <a:pt x="893" y="718"/>
                    <a:pt x="895" y="713"/>
                  </a:cubicBezTo>
                  <a:cubicBezTo>
                    <a:pt x="896" y="707"/>
                    <a:pt x="900" y="705"/>
                    <a:pt x="900" y="705"/>
                  </a:cubicBezTo>
                  <a:cubicBezTo>
                    <a:pt x="900" y="705"/>
                    <a:pt x="894" y="708"/>
                    <a:pt x="892" y="709"/>
                  </a:cubicBezTo>
                  <a:cubicBezTo>
                    <a:pt x="889" y="709"/>
                    <a:pt x="884" y="709"/>
                    <a:pt x="881" y="710"/>
                  </a:cubicBezTo>
                  <a:cubicBezTo>
                    <a:pt x="879" y="711"/>
                    <a:pt x="875" y="718"/>
                    <a:pt x="872" y="720"/>
                  </a:cubicBezTo>
                  <a:cubicBezTo>
                    <a:pt x="869" y="723"/>
                    <a:pt x="862" y="727"/>
                    <a:pt x="861" y="728"/>
                  </a:cubicBezTo>
                  <a:cubicBezTo>
                    <a:pt x="859" y="729"/>
                    <a:pt x="852" y="731"/>
                    <a:pt x="852" y="731"/>
                  </a:cubicBezTo>
                  <a:cubicBezTo>
                    <a:pt x="852" y="731"/>
                    <a:pt x="842" y="726"/>
                    <a:pt x="839" y="724"/>
                  </a:cubicBezTo>
                  <a:cubicBezTo>
                    <a:pt x="836" y="723"/>
                    <a:pt x="833" y="711"/>
                    <a:pt x="830" y="703"/>
                  </a:cubicBezTo>
                  <a:cubicBezTo>
                    <a:pt x="828" y="696"/>
                    <a:pt x="821" y="691"/>
                    <a:pt x="816" y="695"/>
                  </a:cubicBezTo>
                  <a:cubicBezTo>
                    <a:pt x="811" y="699"/>
                    <a:pt x="809" y="699"/>
                    <a:pt x="807" y="697"/>
                  </a:cubicBezTo>
                  <a:cubicBezTo>
                    <a:pt x="804" y="696"/>
                    <a:pt x="801" y="704"/>
                    <a:pt x="801" y="709"/>
                  </a:cubicBezTo>
                  <a:cubicBezTo>
                    <a:pt x="801" y="715"/>
                    <a:pt x="800" y="721"/>
                    <a:pt x="800" y="725"/>
                  </a:cubicBezTo>
                  <a:cubicBezTo>
                    <a:pt x="801" y="729"/>
                    <a:pt x="801" y="733"/>
                    <a:pt x="801" y="738"/>
                  </a:cubicBezTo>
                  <a:cubicBezTo>
                    <a:pt x="801" y="744"/>
                    <a:pt x="801" y="748"/>
                    <a:pt x="798" y="749"/>
                  </a:cubicBezTo>
                  <a:cubicBezTo>
                    <a:pt x="796" y="751"/>
                    <a:pt x="792" y="754"/>
                    <a:pt x="792" y="754"/>
                  </a:cubicBezTo>
                  <a:cubicBezTo>
                    <a:pt x="792" y="760"/>
                    <a:pt x="792" y="760"/>
                    <a:pt x="792" y="760"/>
                  </a:cubicBezTo>
                  <a:cubicBezTo>
                    <a:pt x="792" y="760"/>
                    <a:pt x="764" y="769"/>
                    <a:pt x="755" y="772"/>
                  </a:cubicBezTo>
                  <a:cubicBezTo>
                    <a:pt x="745" y="775"/>
                    <a:pt x="741" y="776"/>
                    <a:pt x="737" y="782"/>
                  </a:cubicBezTo>
                  <a:cubicBezTo>
                    <a:pt x="734" y="787"/>
                    <a:pt x="730" y="795"/>
                    <a:pt x="730" y="795"/>
                  </a:cubicBezTo>
                  <a:cubicBezTo>
                    <a:pt x="730" y="795"/>
                    <a:pt x="730" y="795"/>
                    <a:pt x="730" y="795"/>
                  </a:cubicBezTo>
                  <a:cubicBezTo>
                    <a:pt x="730" y="795"/>
                    <a:pt x="730" y="795"/>
                    <a:pt x="730" y="795"/>
                  </a:cubicBezTo>
                  <a:cubicBezTo>
                    <a:pt x="730" y="795"/>
                    <a:pt x="730" y="795"/>
                    <a:pt x="730" y="795"/>
                  </a:cubicBezTo>
                  <a:cubicBezTo>
                    <a:pt x="730" y="796"/>
                    <a:pt x="725" y="799"/>
                    <a:pt x="720" y="801"/>
                  </a:cubicBezTo>
                  <a:cubicBezTo>
                    <a:pt x="713" y="803"/>
                    <a:pt x="708" y="809"/>
                    <a:pt x="707" y="810"/>
                  </a:cubicBezTo>
                  <a:cubicBezTo>
                    <a:pt x="706" y="810"/>
                    <a:pt x="693" y="811"/>
                    <a:pt x="687" y="815"/>
                  </a:cubicBezTo>
                  <a:cubicBezTo>
                    <a:pt x="681" y="819"/>
                    <a:pt x="679" y="824"/>
                    <a:pt x="677" y="829"/>
                  </a:cubicBezTo>
                  <a:cubicBezTo>
                    <a:pt x="676" y="834"/>
                    <a:pt x="681" y="834"/>
                    <a:pt x="689" y="829"/>
                  </a:cubicBezTo>
                  <a:cubicBezTo>
                    <a:pt x="689" y="829"/>
                    <a:pt x="689" y="829"/>
                    <a:pt x="689" y="829"/>
                  </a:cubicBezTo>
                  <a:cubicBezTo>
                    <a:pt x="690" y="830"/>
                    <a:pt x="691" y="831"/>
                    <a:pt x="692" y="833"/>
                  </a:cubicBezTo>
                  <a:cubicBezTo>
                    <a:pt x="692" y="836"/>
                    <a:pt x="691" y="838"/>
                    <a:pt x="691" y="838"/>
                  </a:cubicBezTo>
                  <a:cubicBezTo>
                    <a:pt x="691" y="838"/>
                    <a:pt x="691" y="838"/>
                    <a:pt x="691" y="838"/>
                  </a:cubicBezTo>
                  <a:cubicBezTo>
                    <a:pt x="690" y="838"/>
                    <a:pt x="688" y="837"/>
                    <a:pt x="686" y="838"/>
                  </a:cubicBezTo>
                  <a:cubicBezTo>
                    <a:pt x="682" y="838"/>
                    <a:pt x="680" y="840"/>
                    <a:pt x="677" y="842"/>
                  </a:cubicBezTo>
                  <a:cubicBezTo>
                    <a:pt x="673" y="845"/>
                    <a:pt x="670" y="846"/>
                    <a:pt x="666" y="847"/>
                  </a:cubicBezTo>
                  <a:cubicBezTo>
                    <a:pt x="661" y="848"/>
                    <a:pt x="658" y="848"/>
                    <a:pt x="653" y="851"/>
                  </a:cubicBezTo>
                  <a:cubicBezTo>
                    <a:pt x="648" y="854"/>
                    <a:pt x="650" y="855"/>
                    <a:pt x="647" y="858"/>
                  </a:cubicBezTo>
                  <a:cubicBezTo>
                    <a:pt x="644" y="861"/>
                    <a:pt x="641" y="864"/>
                    <a:pt x="639" y="866"/>
                  </a:cubicBezTo>
                  <a:cubicBezTo>
                    <a:pt x="637" y="868"/>
                    <a:pt x="633" y="868"/>
                    <a:pt x="630" y="868"/>
                  </a:cubicBezTo>
                  <a:cubicBezTo>
                    <a:pt x="631" y="864"/>
                    <a:pt x="633" y="860"/>
                    <a:pt x="633" y="860"/>
                  </a:cubicBezTo>
                  <a:cubicBezTo>
                    <a:pt x="635" y="860"/>
                    <a:pt x="636" y="858"/>
                    <a:pt x="638" y="858"/>
                  </a:cubicBezTo>
                  <a:cubicBezTo>
                    <a:pt x="641" y="858"/>
                    <a:pt x="642" y="855"/>
                    <a:pt x="639" y="854"/>
                  </a:cubicBezTo>
                  <a:cubicBezTo>
                    <a:pt x="637" y="854"/>
                    <a:pt x="638" y="852"/>
                    <a:pt x="636" y="852"/>
                  </a:cubicBezTo>
                  <a:cubicBezTo>
                    <a:pt x="636" y="851"/>
                    <a:pt x="635" y="851"/>
                    <a:pt x="635" y="851"/>
                  </a:cubicBezTo>
                  <a:cubicBezTo>
                    <a:pt x="635" y="851"/>
                    <a:pt x="635" y="851"/>
                    <a:pt x="635" y="851"/>
                  </a:cubicBezTo>
                  <a:cubicBezTo>
                    <a:pt x="638" y="841"/>
                    <a:pt x="638" y="841"/>
                    <a:pt x="638" y="841"/>
                  </a:cubicBezTo>
                  <a:cubicBezTo>
                    <a:pt x="638" y="841"/>
                    <a:pt x="638" y="841"/>
                    <a:pt x="638" y="841"/>
                  </a:cubicBezTo>
                  <a:cubicBezTo>
                    <a:pt x="640" y="843"/>
                    <a:pt x="640" y="841"/>
                    <a:pt x="641" y="840"/>
                  </a:cubicBezTo>
                  <a:cubicBezTo>
                    <a:pt x="642" y="839"/>
                    <a:pt x="647" y="837"/>
                    <a:pt x="646" y="833"/>
                  </a:cubicBezTo>
                  <a:cubicBezTo>
                    <a:pt x="646" y="828"/>
                    <a:pt x="645" y="823"/>
                    <a:pt x="645" y="820"/>
                  </a:cubicBezTo>
                  <a:cubicBezTo>
                    <a:pt x="645" y="818"/>
                    <a:pt x="645" y="813"/>
                    <a:pt x="649" y="808"/>
                  </a:cubicBezTo>
                  <a:cubicBezTo>
                    <a:pt x="652" y="803"/>
                    <a:pt x="648" y="804"/>
                    <a:pt x="645" y="800"/>
                  </a:cubicBezTo>
                  <a:cubicBezTo>
                    <a:pt x="642" y="796"/>
                    <a:pt x="640" y="795"/>
                    <a:pt x="640" y="794"/>
                  </a:cubicBezTo>
                  <a:cubicBezTo>
                    <a:pt x="641" y="794"/>
                    <a:pt x="644" y="794"/>
                    <a:pt x="647" y="795"/>
                  </a:cubicBezTo>
                  <a:cubicBezTo>
                    <a:pt x="649" y="797"/>
                    <a:pt x="651" y="799"/>
                    <a:pt x="652" y="800"/>
                  </a:cubicBezTo>
                  <a:cubicBezTo>
                    <a:pt x="654" y="802"/>
                    <a:pt x="655" y="805"/>
                    <a:pt x="656" y="803"/>
                  </a:cubicBezTo>
                  <a:cubicBezTo>
                    <a:pt x="657" y="802"/>
                    <a:pt x="660" y="806"/>
                    <a:pt x="664" y="806"/>
                  </a:cubicBezTo>
                  <a:cubicBezTo>
                    <a:pt x="667" y="807"/>
                    <a:pt x="668" y="804"/>
                    <a:pt x="668" y="801"/>
                  </a:cubicBezTo>
                  <a:cubicBezTo>
                    <a:pt x="668" y="797"/>
                    <a:pt x="671" y="800"/>
                    <a:pt x="671" y="797"/>
                  </a:cubicBezTo>
                  <a:cubicBezTo>
                    <a:pt x="671" y="795"/>
                    <a:pt x="667" y="795"/>
                    <a:pt x="666" y="793"/>
                  </a:cubicBezTo>
                  <a:cubicBezTo>
                    <a:pt x="664" y="792"/>
                    <a:pt x="665" y="790"/>
                    <a:pt x="665" y="787"/>
                  </a:cubicBezTo>
                  <a:cubicBezTo>
                    <a:pt x="665" y="784"/>
                    <a:pt x="662" y="787"/>
                    <a:pt x="660" y="787"/>
                  </a:cubicBezTo>
                  <a:cubicBezTo>
                    <a:pt x="658" y="786"/>
                    <a:pt x="657" y="783"/>
                    <a:pt x="654" y="781"/>
                  </a:cubicBezTo>
                  <a:cubicBezTo>
                    <a:pt x="651" y="778"/>
                    <a:pt x="647" y="778"/>
                    <a:pt x="641" y="778"/>
                  </a:cubicBezTo>
                  <a:cubicBezTo>
                    <a:pt x="635" y="778"/>
                    <a:pt x="635" y="777"/>
                    <a:pt x="628" y="778"/>
                  </a:cubicBezTo>
                  <a:cubicBezTo>
                    <a:pt x="620" y="778"/>
                    <a:pt x="618" y="777"/>
                    <a:pt x="610" y="778"/>
                  </a:cubicBezTo>
                  <a:cubicBezTo>
                    <a:pt x="603" y="778"/>
                    <a:pt x="600" y="776"/>
                    <a:pt x="599" y="776"/>
                  </a:cubicBezTo>
                  <a:cubicBezTo>
                    <a:pt x="599" y="776"/>
                    <a:pt x="599" y="776"/>
                    <a:pt x="599" y="776"/>
                  </a:cubicBezTo>
                  <a:cubicBezTo>
                    <a:pt x="599" y="776"/>
                    <a:pt x="599" y="776"/>
                    <a:pt x="599" y="776"/>
                  </a:cubicBezTo>
                  <a:cubicBezTo>
                    <a:pt x="599" y="776"/>
                    <a:pt x="599" y="776"/>
                    <a:pt x="599" y="776"/>
                  </a:cubicBezTo>
                  <a:cubicBezTo>
                    <a:pt x="599" y="776"/>
                    <a:pt x="599" y="776"/>
                    <a:pt x="599" y="776"/>
                  </a:cubicBezTo>
                  <a:cubicBezTo>
                    <a:pt x="599" y="776"/>
                    <a:pt x="599" y="776"/>
                    <a:pt x="599" y="776"/>
                  </a:cubicBezTo>
                  <a:cubicBezTo>
                    <a:pt x="593" y="772"/>
                    <a:pt x="593" y="772"/>
                    <a:pt x="593" y="772"/>
                  </a:cubicBezTo>
                  <a:cubicBezTo>
                    <a:pt x="593" y="772"/>
                    <a:pt x="593" y="772"/>
                    <a:pt x="593" y="771"/>
                  </a:cubicBezTo>
                  <a:cubicBezTo>
                    <a:pt x="594" y="769"/>
                    <a:pt x="596" y="768"/>
                    <a:pt x="594" y="767"/>
                  </a:cubicBezTo>
                  <a:cubicBezTo>
                    <a:pt x="592" y="766"/>
                    <a:pt x="590" y="768"/>
                    <a:pt x="590" y="765"/>
                  </a:cubicBezTo>
                  <a:cubicBezTo>
                    <a:pt x="589" y="762"/>
                    <a:pt x="590" y="757"/>
                    <a:pt x="589" y="756"/>
                  </a:cubicBezTo>
                  <a:cubicBezTo>
                    <a:pt x="589" y="756"/>
                    <a:pt x="583" y="754"/>
                    <a:pt x="583" y="751"/>
                  </a:cubicBezTo>
                  <a:cubicBezTo>
                    <a:pt x="583" y="749"/>
                    <a:pt x="586" y="745"/>
                    <a:pt x="584" y="745"/>
                  </a:cubicBezTo>
                  <a:cubicBezTo>
                    <a:pt x="583" y="745"/>
                    <a:pt x="577" y="747"/>
                    <a:pt x="573" y="747"/>
                  </a:cubicBezTo>
                  <a:cubicBezTo>
                    <a:pt x="569" y="747"/>
                    <a:pt x="567" y="742"/>
                    <a:pt x="565" y="739"/>
                  </a:cubicBezTo>
                  <a:cubicBezTo>
                    <a:pt x="562" y="736"/>
                    <a:pt x="563" y="733"/>
                    <a:pt x="559" y="733"/>
                  </a:cubicBezTo>
                  <a:cubicBezTo>
                    <a:pt x="555" y="732"/>
                    <a:pt x="554" y="731"/>
                    <a:pt x="550" y="732"/>
                  </a:cubicBezTo>
                  <a:cubicBezTo>
                    <a:pt x="546" y="732"/>
                    <a:pt x="545" y="733"/>
                    <a:pt x="543" y="732"/>
                  </a:cubicBezTo>
                  <a:cubicBezTo>
                    <a:pt x="540" y="731"/>
                    <a:pt x="541" y="732"/>
                    <a:pt x="538" y="732"/>
                  </a:cubicBezTo>
                  <a:cubicBezTo>
                    <a:pt x="535" y="733"/>
                    <a:pt x="536" y="728"/>
                    <a:pt x="534" y="730"/>
                  </a:cubicBezTo>
                  <a:cubicBezTo>
                    <a:pt x="533" y="732"/>
                    <a:pt x="533" y="733"/>
                    <a:pt x="534" y="735"/>
                  </a:cubicBezTo>
                  <a:cubicBezTo>
                    <a:pt x="534" y="737"/>
                    <a:pt x="533" y="737"/>
                    <a:pt x="532" y="738"/>
                  </a:cubicBezTo>
                  <a:cubicBezTo>
                    <a:pt x="530" y="738"/>
                    <a:pt x="528" y="742"/>
                    <a:pt x="526" y="741"/>
                  </a:cubicBezTo>
                  <a:cubicBezTo>
                    <a:pt x="524" y="740"/>
                    <a:pt x="521" y="740"/>
                    <a:pt x="521" y="741"/>
                  </a:cubicBezTo>
                  <a:cubicBezTo>
                    <a:pt x="520" y="743"/>
                    <a:pt x="520" y="747"/>
                    <a:pt x="519" y="749"/>
                  </a:cubicBezTo>
                  <a:cubicBezTo>
                    <a:pt x="516" y="750"/>
                    <a:pt x="514" y="749"/>
                    <a:pt x="514" y="749"/>
                  </a:cubicBezTo>
                  <a:cubicBezTo>
                    <a:pt x="512" y="749"/>
                    <a:pt x="505" y="746"/>
                    <a:pt x="499" y="746"/>
                  </a:cubicBezTo>
                  <a:cubicBezTo>
                    <a:pt x="494" y="746"/>
                    <a:pt x="490" y="749"/>
                    <a:pt x="486" y="746"/>
                  </a:cubicBezTo>
                  <a:cubicBezTo>
                    <a:pt x="483" y="744"/>
                    <a:pt x="482" y="747"/>
                    <a:pt x="478" y="744"/>
                  </a:cubicBezTo>
                  <a:cubicBezTo>
                    <a:pt x="474" y="741"/>
                    <a:pt x="469" y="739"/>
                    <a:pt x="463" y="738"/>
                  </a:cubicBezTo>
                  <a:cubicBezTo>
                    <a:pt x="458" y="738"/>
                    <a:pt x="455" y="738"/>
                    <a:pt x="450" y="737"/>
                  </a:cubicBezTo>
                  <a:cubicBezTo>
                    <a:pt x="444" y="735"/>
                    <a:pt x="445" y="729"/>
                    <a:pt x="445" y="726"/>
                  </a:cubicBezTo>
                  <a:cubicBezTo>
                    <a:pt x="445" y="722"/>
                    <a:pt x="439" y="724"/>
                    <a:pt x="439" y="724"/>
                  </a:cubicBezTo>
                  <a:cubicBezTo>
                    <a:pt x="437" y="729"/>
                    <a:pt x="437" y="729"/>
                    <a:pt x="437" y="729"/>
                  </a:cubicBezTo>
                  <a:cubicBezTo>
                    <a:pt x="437" y="729"/>
                    <a:pt x="342" y="726"/>
                    <a:pt x="248" y="703"/>
                  </a:cubicBezTo>
                  <a:cubicBezTo>
                    <a:pt x="161" y="683"/>
                    <a:pt x="82" y="648"/>
                    <a:pt x="69" y="642"/>
                  </a:cubicBezTo>
                  <a:close/>
                  <a:moveTo>
                    <a:pt x="612" y="781"/>
                  </a:moveTo>
                  <a:cubicBezTo>
                    <a:pt x="613" y="782"/>
                    <a:pt x="614" y="784"/>
                    <a:pt x="615" y="785"/>
                  </a:cubicBezTo>
                  <a:cubicBezTo>
                    <a:pt x="619" y="785"/>
                    <a:pt x="617" y="785"/>
                    <a:pt x="622" y="785"/>
                  </a:cubicBezTo>
                  <a:cubicBezTo>
                    <a:pt x="627" y="786"/>
                    <a:pt x="628" y="788"/>
                    <a:pt x="632" y="788"/>
                  </a:cubicBezTo>
                  <a:cubicBezTo>
                    <a:pt x="636" y="789"/>
                    <a:pt x="638" y="788"/>
                    <a:pt x="638" y="785"/>
                  </a:cubicBezTo>
                  <a:cubicBezTo>
                    <a:pt x="639" y="783"/>
                    <a:pt x="632" y="781"/>
                    <a:pt x="629" y="781"/>
                  </a:cubicBezTo>
                  <a:cubicBezTo>
                    <a:pt x="626" y="782"/>
                    <a:pt x="625" y="782"/>
                    <a:pt x="623" y="782"/>
                  </a:cubicBezTo>
                  <a:cubicBezTo>
                    <a:pt x="622" y="783"/>
                    <a:pt x="621" y="783"/>
                    <a:pt x="618" y="783"/>
                  </a:cubicBezTo>
                  <a:cubicBezTo>
                    <a:pt x="615" y="783"/>
                    <a:pt x="614" y="782"/>
                    <a:pt x="612" y="781"/>
                  </a:cubicBezTo>
                  <a:close/>
                  <a:moveTo>
                    <a:pt x="495" y="96"/>
                  </a:moveTo>
                  <a:cubicBezTo>
                    <a:pt x="494" y="96"/>
                    <a:pt x="487" y="104"/>
                    <a:pt x="486" y="107"/>
                  </a:cubicBezTo>
                  <a:cubicBezTo>
                    <a:pt x="485" y="111"/>
                    <a:pt x="484" y="111"/>
                    <a:pt x="483" y="115"/>
                  </a:cubicBezTo>
                  <a:cubicBezTo>
                    <a:pt x="481" y="118"/>
                    <a:pt x="478" y="115"/>
                    <a:pt x="476" y="118"/>
                  </a:cubicBezTo>
                  <a:cubicBezTo>
                    <a:pt x="474" y="121"/>
                    <a:pt x="474" y="122"/>
                    <a:pt x="472" y="121"/>
                  </a:cubicBezTo>
                  <a:cubicBezTo>
                    <a:pt x="470" y="121"/>
                    <a:pt x="467" y="119"/>
                    <a:pt x="467" y="116"/>
                  </a:cubicBezTo>
                  <a:cubicBezTo>
                    <a:pt x="467" y="113"/>
                    <a:pt x="465" y="113"/>
                    <a:pt x="463" y="111"/>
                  </a:cubicBezTo>
                  <a:cubicBezTo>
                    <a:pt x="461" y="109"/>
                    <a:pt x="460" y="106"/>
                    <a:pt x="459" y="105"/>
                  </a:cubicBezTo>
                  <a:cubicBezTo>
                    <a:pt x="458" y="104"/>
                    <a:pt x="460" y="100"/>
                    <a:pt x="464" y="100"/>
                  </a:cubicBezTo>
                  <a:cubicBezTo>
                    <a:pt x="467" y="100"/>
                    <a:pt x="467" y="93"/>
                    <a:pt x="464" y="94"/>
                  </a:cubicBezTo>
                  <a:cubicBezTo>
                    <a:pt x="462" y="95"/>
                    <a:pt x="459" y="98"/>
                    <a:pt x="457" y="97"/>
                  </a:cubicBezTo>
                  <a:cubicBezTo>
                    <a:pt x="455" y="95"/>
                    <a:pt x="454" y="93"/>
                    <a:pt x="454" y="91"/>
                  </a:cubicBezTo>
                  <a:cubicBezTo>
                    <a:pt x="454" y="89"/>
                    <a:pt x="452" y="88"/>
                    <a:pt x="451" y="85"/>
                  </a:cubicBezTo>
                  <a:cubicBezTo>
                    <a:pt x="450" y="82"/>
                    <a:pt x="448" y="76"/>
                    <a:pt x="451" y="78"/>
                  </a:cubicBezTo>
                  <a:cubicBezTo>
                    <a:pt x="454" y="80"/>
                    <a:pt x="453" y="76"/>
                    <a:pt x="453" y="74"/>
                  </a:cubicBezTo>
                  <a:cubicBezTo>
                    <a:pt x="453" y="72"/>
                    <a:pt x="454" y="68"/>
                    <a:pt x="456" y="69"/>
                  </a:cubicBezTo>
                  <a:cubicBezTo>
                    <a:pt x="459" y="69"/>
                    <a:pt x="456" y="63"/>
                    <a:pt x="456" y="61"/>
                  </a:cubicBezTo>
                  <a:cubicBezTo>
                    <a:pt x="456" y="59"/>
                    <a:pt x="461" y="60"/>
                    <a:pt x="461" y="57"/>
                  </a:cubicBezTo>
                  <a:cubicBezTo>
                    <a:pt x="462" y="55"/>
                    <a:pt x="455" y="51"/>
                    <a:pt x="461" y="51"/>
                  </a:cubicBezTo>
                  <a:cubicBezTo>
                    <a:pt x="466" y="52"/>
                    <a:pt x="468" y="53"/>
                    <a:pt x="468" y="57"/>
                  </a:cubicBezTo>
                  <a:cubicBezTo>
                    <a:pt x="469" y="61"/>
                    <a:pt x="471" y="64"/>
                    <a:pt x="473" y="67"/>
                  </a:cubicBezTo>
                  <a:cubicBezTo>
                    <a:pt x="475" y="69"/>
                    <a:pt x="477" y="66"/>
                    <a:pt x="478" y="71"/>
                  </a:cubicBezTo>
                  <a:cubicBezTo>
                    <a:pt x="479" y="75"/>
                    <a:pt x="478" y="78"/>
                    <a:pt x="481" y="78"/>
                  </a:cubicBezTo>
                  <a:cubicBezTo>
                    <a:pt x="484" y="78"/>
                    <a:pt x="486" y="78"/>
                    <a:pt x="486" y="81"/>
                  </a:cubicBezTo>
                  <a:cubicBezTo>
                    <a:pt x="486" y="84"/>
                    <a:pt x="486" y="88"/>
                    <a:pt x="488" y="89"/>
                  </a:cubicBezTo>
                  <a:cubicBezTo>
                    <a:pt x="490" y="90"/>
                    <a:pt x="493" y="90"/>
                    <a:pt x="495" y="93"/>
                  </a:cubicBezTo>
                  <a:cubicBezTo>
                    <a:pt x="497" y="95"/>
                    <a:pt x="495" y="96"/>
                    <a:pt x="495" y="96"/>
                  </a:cubicBezTo>
                  <a:close/>
                  <a:moveTo>
                    <a:pt x="492" y="141"/>
                  </a:moveTo>
                  <a:cubicBezTo>
                    <a:pt x="492" y="141"/>
                    <a:pt x="484" y="142"/>
                    <a:pt x="483" y="146"/>
                  </a:cubicBezTo>
                  <a:cubicBezTo>
                    <a:pt x="481" y="150"/>
                    <a:pt x="481" y="156"/>
                    <a:pt x="482" y="157"/>
                  </a:cubicBezTo>
                  <a:cubicBezTo>
                    <a:pt x="483" y="159"/>
                    <a:pt x="486" y="156"/>
                    <a:pt x="487" y="157"/>
                  </a:cubicBezTo>
                  <a:cubicBezTo>
                    <a:pt x="488" y="157"/>
                    <a:pt x="490" y="160"/>
                    <a:pt x="492" y="159"/>
                  </a:cubicBezTo>
                  <a:cubicBezTo>
                    <a:pt x="494" y="157"/>
                    <a:pt x="495" y="157"/>
                    <a:pt x="497" y="157"/>
                  </a:cubicBezTo>
                  <a:cubicBezTo>
                    <a:pt x="498" y="158"/>
                    <a:pt x="500" y="158"/>
                    <a:pt x="502" y="158"/>
                  </a:cubicBezTo>
                  <a:cubicBezTo>
                    <a:pt x="504" y="159"/>
                    <a:pt x="506" y="158"/>
                    <a:pt x="508" y="156"/>
                  </a:cubicBezTo>
                  <a:cubicBezTo>
                    <a:pt x="510" y="153"/>
                    <a:pt x="511" y="154"/>
                    <a:pt x="515" y="154"/>
                  </a:cubicBezTo>
                  <a:cubicBezTo>
                    <a:pt x="518" y="154"/>
                    <a:pt x="518" y="152"/>
                    <a:pt x="522" y="152"/>
                  </a:cubicBezTo>
                  <a:cubicBezTo>
                    <a:pt x="525" y="152"/>
                    <a:pt x="526" y="152"/>
                    <a:pt x="526" y="153"/>
                  </a:cubicBezTo>
                  <a:cubicBezTo>
                    <a:pt x="526" y="155"/>
                    <a:pt x="524" y="158"/>
                    <a:pt x="526" y="158"/>
                  </a:cubicBezTo>
                  <a:cubicBezTo>
                    <a:pt x="529" y="158"/>
                    <a:pt x="533" y="152"/>
                    <a:pt x="536" y="150"/>
                  </a:cubicBezTo>
                  <a:cubicBezTo>
                    <a:pt x="538" y="148"/>
                    <a:pt x="539" y="146"/>
                    <a:pt x="538" y="143"/>
                  </a:cubicBezTo>
                  <a:cubicBezTo>
                    <a:pt x="537" y="139"/>
                    <a:pt x="536" y="135"/>
                    <a:pt x="534" y="137"/>
                  </a:cubicBezTo>
                  <a:cubicBezTo>
                    <a:pt x="533" y="140"/>
                    <a:pt x="530" y="136"/>
                    <a:pt x="530" y="135"/>
                  </a:cubicBezTo>
                  <a:cubicBezTo>
                    <a:pt x="529" y="134"/>
                    <a:pt x="533" y="131"/>
                    <a:pt x="533" y="128"/>
                  </a:cubicBezTo>
                  <a:cubicBezTo>
                    <a:pt x="533" y="126"/>
                    <a:pt x="531" y="121"/>
                    <a:pt x="531" y="120"/>
                  </a:cubicBezTo>
                  <a:cubicBezTo>
                    <a:pt x="530" y="119"/>
                    <a:pt x="534" y="117"/>
                    <a:pt x="535" y="116"/>
                  </a:cubicBezTo>
                  <a:cubicBezTo>
                    <a:pt x="537" y="116"/>
                    <a:pt x="541" y="113"/>
                    <a:pt x="540" y="112"/>
                  </a:cubicBezTo>
                  <a:cubicBezTo>
                    <a:pt x="538" y="111"/>
                    <a:pt x="539" y="109"/>
                    <a:pt x="539" y="108"/>
                  </a:cubicBezTo>
                  <a:cubicBezTo>
                    <a:pt x="540" y="107"/>
                    <a:pt x="537" y="104"/>
                    <a:pt x="537" y="104"/>
                  </a:cubicBezTo>
                  <a:cubicBezTo>
                    <a:pt x="537" y="103"/>
                    <a:pt x="541" y="102"/>
                    <a:pt x="539" y="99"/>
                  </a:cubicBezTo>
                  <a:cubicBezTo>
                    <a:pt x="538" y="97"/>
                    <a:pt x="539" y="94"/>
                    <a:pt x="535" y="94"/>
                  </a:cubicBezTo>
                  <a:cubicBezTo>
                    <a:pt x="530" y="94"/>
                    <a:pt x="528" y="97"/>
                    <a:pt x="526" y="96"/>
                  </a:cubicBezTo>
                  <a:cubicBezTo>
                    <a:pt x="524" y="94"/>
                    <a:pt x="524" y="89"/>
                    <a:pt x="527" y="87"/>
                  </a:cubicBezTo>
                  <a:cubicBezTo>
                    <a:pt x="530" y="84"/>
                    <a:pt x="534" y="85"/>
                    <a:pt x="536" y="83"/>
                  </a:cubicBezTo>
                  <a:cubicBezTo>
                    <a:pt x="537" y="82"/>
                    <a:pt x="541" y="79"/>
                    <a:pt x="541" y="77"/>
                  </a:cubicBezTo>
                  <a:cubicBezTo>
                    <a:pt x="540" y="76"/>
                    <a:pt x="544" y="76"/>
                    <a:pt x="546" y="74"/>
                  </a:cubicBezTo>
                  <a:cubicBezTo>
                    <a:pt x="548" y="72"/>
                    <a:pt x="546" y="68"/>
                    <a:pt x="545" y="67"/>
                  </a:cubicBezTo>
                  <a:cubicBezTo>
                    <a:pt x="544" y="65"/>
                    <a:pt x="547" y="61"/>
                    <a:pt x="547" y="59"/>
                  </a:cubicBezTo>
                  <a:cubicBezTo>
                    <a:pt x="548" y="57"/>
                    <a:pt x="549" y="56"/>
                    <a:pt x="549" y="53"/>
                  </a:cubicBezTo>
                  <a:cubicBezTo>
                    <a:pt x="549" y="51"/>
                    <a:pt x="551" y="42"/>
                    <a:pt x="552" y="39"/>
                  </a:cubicBezTo>
                  <a:cubicBezTo>
                    <a:pt x="552" y="35"/>
                    <a:pt x="557" y="27"/>
                    <a:pt x="554" y="28"/>
                  </a:cubicBezTo>
                  <a:cubicBezTo>
                    <a:pt x="550" y="29"/>
                    <a:pt x="546" y="36"/>
                    <a:pt x="546" y="36"/>
                  </a:cubicBezTo>
                  <a:cubicBezTo>
                    <a:pt x="546" y="36"/>
                    <a:pt x="547" y="32"/>
                    <a:pt x="545" y="32"/>
                  </a:cubicBezTo>
                  <a:cubicBezTo>
                    <a:pt x="544" y="32"/>
                    <a:pt x="546" y="29"/>
                    <a:pt x="547" y="27"/>
                  </a:cubicBezTo>
                  <a:cubicBezTo>
                    <a:pt x="548" y="25"/>
                    <a:pt x="554" y="22"/>
                    <a:pt x="555" y="14"/>
                  </a:cubicBezTo>
                  <a:cubicBezTo>
                    <a:pt x="556" y="7"/>
                    <a:pt x="556" y="4"/>
                    <a:pt x="553" y="4"/>
                  </a:cubicBezTo>
                  <a:cubicBezTo>
                    <a:pt x="550" y="4"/>
                    <a:pt x="548" y="5"/>
                    <a:pt x="547" y="4"/>
                  </a:cubicBezTo>
                  <a:cubicBezTo>
                    <a:pt x="545" y="2"/>
                    <a:pt x="545" y="1"/>
                    <a:pt x="543" y="0"/>
                  </a:cubicBezTo>
                  <a:cubicBezTo>
                    <a:pt x="541" y="0"/>
                    <a:pt x="539" y="3"/>
                    <a:pt x="537" y="4"/>
                  </a:cubicBezTo>
                  <a:cubicBezTo>
                    <a:pt x="536" y="5"/>
                    <a:pt x="534" y="7"/>
                    <a:pt x="534" y="7"/>
                  </a:cubicBezTo>
                  <a:cubicBezTo>
                    <a:pt x="534" y="7"/>
                    <a:pt x="538" y="1"/>
                    <a:pt x="535" y="1"/>
                  </a:cubicBezTo>
                  <a:cubicBezTo>
                    <a:pt x="533" y="1"/>
                    <a:pt x="529" y="3"/>
                    <a:pt x="527" y="2"/>
                  </a:cubicBezTo>
                  <a:cubicBezTo>
                    <a:pt x="525" y="2"/>
                    <a:pt x="524" y="2"/>
                    <a:pt x="522" y="3"/>
                  </a:cubicBezTo>
                  <a:cubicBezTo>
                    <a:pt x="520" y="4"/>
                    <a:pt x="517" y="3"/>
                    <a:pt x="517" y="5"/>
                  </a:cubicBezTo>
                  <a:cubicBezTo>
                    <a:pt x="516" y="7"/>
                    <a:pt x="515" y="8"/>
                    <a:pt x="512" y="8"/>
                  </a:cubicBezTo>
                  <a:cubicBezTo>
                    <a:pt x="510" y="8"/>
                    <a:pt x="506" y="8"/>
                    <a:pt x="506" y="9"/>
                  </a:cubicBezTo>
                  <a:cubicBezTo>
                    <a:pt x="506" y="11"/>
                    <a:pt x="502" y="12"/>
                    <a:pt x="500" y="13"/>
                  </a:cubicBezTo>
                  <a:cubicBezTo>
                    <a:pt x="498" y="14"/>
                    <a:pt x="497" y="19"/>
                    <a:pt x="496" y="20"/>
                  </a:cubicBezTo>
                  <a:cubicBezTo>
                    <a:pt x="495" y="20"/>
                    <a:pt x="493" y="24"/>
                    <a:pt x="493" y="26"/>
                  </a:cubicBezTo>
                  <a:cubicBezTo>
                    <a:pt x="493" y="27"/>
                    <a:pt x="493" y="27"/>
                    <a:pt x="489" y="27"/>
                  </a:cubicBezTo>
                  <a:cubicBezTo>
                    <a:pt x="486" y="26"/>
                    <a:pt x="484" y="29"/>
                    <a:pt x="484" y="30"/>
                  </a:cubicBezTo>
                  <a:cubicBezTo>
                    <a:pt x="484" y="31"/>
                    <a:pt x="483" y="34"/>
                    <a:pt x="482" y="34"/>
                  </a:cubicBezTo>
                  <a:cubicBezTo>
                    <a:pt x="481" y="34"/>
                    <a:pt x="478" y="34"/>
                    <a:pt x="476" y="37"/>
                  </a:cubicBezTo>
                  <a:cubicBezTo>
                    <a:pt x="473" y="39"/>
                    <a:pt x="471" y="38"/>
                    <a:pt x="469" y="41"/>
                  </a:cubicBezTo>
                  <a:cubicBezTo>
                    <a:pt x="468" y="44"/>
                    <a:pt x="469" y="47"/>
                    <a:pt x="471" y="47"/>
                  </a:cubicBezTo>
                  <a:cubicBezTo>
                    <a:pt x="473" y="48"/>
                    <a:pt x="472" y="51"/>
                    <a:pt x="472" y="52"/>
                  </a:cubicBezTo>
                  <a:cubicBezTo>
                    <a:pt x="471" y="53"/>
                    <a:pt x="475" y="53"/>
                    <a:pt x="474" y="55"/>
                  </a:cubicBezTo>
                  <a:cubicBezTo>
                    <a:pt x="473" y="58"/>
                    <a:pt x="474" y="60"/>
                    <a:pt x="475" y="61"/>
                  </a:cubicBezTo>
                  <a:cubicBezTo>
                    <a:pt x="477" y="61"/>
                    <a:pt x="478" y="64"/>
                    <a:pt x="481" y="66"/>
                  </a:cubicBezTo>
                  <a:cubicBezTo>
                    <a:pt x="483" y="68"/>
                    <a:pt x="486" y="65"/>
                    <a:pt x="487" y="63"/>
                  </a:cubicBezTo>
                  <a:cubicBezTo>
                    <a:pt x="488" y="61"/>
                    <a:pt x="487" y="68"/>
                    <a:pt x="488" y="68"/>
                  </a:cubicBezTo>
                  <a:cubicBezTo>
                    <a:pt x="489" y="69"/>
                    <a:pt x="495" y="71"/>
                    <a:pt x="496" y="68"/>
                  </a:cubicBezTo>
                  <a:cubicBezTo>
                    <a:pt x="498" y="65"/>
                    <a:pt x="500" y="64"/>
                    <a:pt x="500" y="64"/>
                  </a:cubicBezTo>
                  <a:cubicBezTo>
                    <a:pt x="500" y="64"/>
                    <a:pt x="497" y="70"/>
                    <a:pt x="501" y="67"/>
                  </a:cubicBezTo>
                  <a:cubicBezTo>
                    <a:pt x="505" y="65"/>
                    <a:pt x="508" y="62"/>
                    <a:pt x="510" y="58"/>
                  </a:cubicBezTo>
                  <a:cubicBezTo>
                    <a:pt x="512" y="55"/>
                    <a:pt x="514" y="50"/>
                    <a:pt x="514" y="50"/>
                  </a:cubicBezTo>
                  <a:cubicBezTo>
                    <a:pt x="514" y="50"/>
                    <a:pt x="515" y="56"/>
                    <a:pt x="513" y="59"/>
                  </a:cubicBezTo>
                  <a:cubicBezTo>
                    <a:pt x="512" y="62"/>
                    <a:pt x="516" y="61"/>
                    <a:pt x="514" y="63"/>
                  </a:cubicBezTo>
                  <a:cubicBezTo>
                    <a:pt x="513" y="65"/>
                    <a:pt x="506" y="69"/>
                    <a:pt x="505" y="69"/>
                  </a:cubicBezTo>
                  <a:cubicBezTo>
                    <a:pt x="505" y="69"/>
                    <a:pt x="500" y="71"/>
                    <a:pt x="502" y="74"/>
                  </a:cubicBezTo>
                  <a:cubicBezTo>
                    <a:pt x="504" y="77"/>
                    <a:pt x="504" y="76"/>
                    <a:pt x="505" y="78"/>
                  </a:cubicBezTo>
                  <a:cubicBezTo>
                    <a:pt x="506" y="79"/>
                    <a:pt x="508" y="83"/>
                    <a:pt x="508" y="83"/>
                  </a:cubicBezTo>
                  <a:cubicBezTo>
                    <a:pt x="508" y="83"/>
                    <a:pt x="499" y="76"/>
                    <a:pt x="498" y="74"/>
                  </a:cubicBezTo>
                  <a:cubicBezTo>
                    <a:pt x="496" y="73"/>
                    <a:pt x="489" y="72"/>
                    <a:pt x="488" y="75"/>
                  </a:cubicBezTo>
                  <a:cubicBezTo>
                    <a:pt x="488" y="77"/>
                    <a:pt x="490" y="81"/>
                    <a:pt x="490" y="83"/>
                  </a:cubicBezTo>
                  <a:cubicBezTo>
                    <a:pt x="489" y="84"/>
                    <a:pt x="489" y="85"/>
                    <a:pt x="493" y="87"/>
                  </a:cubicBezTo>
                  <a:cubicBezTo>
                    <a:pt x="497" y="89"/>
                    <a:pt x="501" y="96"/>
                    <a:pt x="502" y="98"/>
                  </a:cubicBezTo>
                  <a:cubicBezTo>
                    <a:pt x="503" y="100"/>
                    <a:pt x="505" y="101"/>
                    <a:pt x="507" y="101"/>
                  </a:cubicBezTo>
                  <a:cubicBezTo>
                    <a:pt x="510" y="101"/>
                    <a:pt x="507" y="103"/>
                    <a:pt x="506" y="104"/>
                  </a:cubicBezTo>
                  <a:cubicBezTo>
                    <a:pt x="505" y="106"/>
                    <a:pt x="500" y="103"/>
                    <a:pt x="497" y="105"/>
                  </a:cubicBezTo>
                  <a:cubicBezTo>
                    <a:pt x="493" y="107"/>
                    <a:pt x="489" y="109"/>
                    <a:pt x="489" y="112"/>
                  </a:cubicBezTo>
                  <a:cubicBezTo>
                    <a:pt x="488" y="116"/>
                    <a:pt x="489" y="121"/>
                    <a:pt x="491" y="121"/>
                  </a:cubicBezTo>
                  <a:cubicBezTo>
                    <a:pt x="493" y="121"/>
                    <a:pt x="496" y="122"/>
                    <a:pt x="497" y="120"/>
                  </a:cubicBezTo>
                  <a:cubicBezTo>
                    <a:pt x="499" y="118"/>
                    <a:pt x="502" y="119"/>
                    <a:pt x="500" y="122"/>
                  </a:cubicBezTo>
                  <a:cubicBezTo>
                    <a:pt x="498" y="124"/>
                    <a:pt x="497" y="126"/>
                    <a:pt x="499" y="128"/>
                  </a:cubicBezTo>
                  <a:cubicBezTo>
                    <a:pt x="500" y="129"/>
                    <a:pt x="500" y="130"/>
                    <a:pt x="503" y="131"/>
                  </a:cubicBezTo>
                  <a:cubicBezTo>
                    <a:pt x="507" y="132"/>
                    <a:pt x="508" y="128"/>
                    <a:pt x="508" y="127"/>
                  </a:cubicBezTo>
                  <a:cubicBezTo>
                    <a:pt x="509" y="126"/>
                    <a:pt x="511" y="130"/>
                    <a:pt x="508" y="133"/>
                  </a:cubicBezTo>
                  <a:cubicBezTo>
                    <a:pt x="506" y="135"/>
                    <a:pt x="504" y="137"/>
                    <a:pt x="502" y="135"/>
                  </a:cubicBezTo>
                  <a:cubicBezTo>
                    <a:pt x="499" y="133"/>
                    <a:pt x="496" y="128"/>
                    <a:pt x="493" y="127"/>
                  </a:cubicBezTo>
                  <a:cubicBezTo>
                    <a:pt x="490" y="126"/>
                    <a:pt x="486" y="127"/>
                    <a:pt x="487" y="129"/>
                  </a:cubicBezTo>
                  <a:cubicBezTo>
                    <a:pt x="487" y="131"/>
                    <a:pt x="487" y="133"/>
                    <a:pt x="489" y="136"/>
                  </a:cubicBezTo>
                  <a:cubicBezTo>
                    <a:pt x="490" y="138"/>
                    <a:pt x="493" y="138"/>
                    <a:pt x="494" y="139"/>
                  </a:cubicBezTo>
                  <a:cubicBezTo>
                    <a:pt x="494" y="141"/>
                    <a:pt x="492" y="141"/>
                    <a:pt x="492" y="141"/>
                  </a:cubicBezTo>
                  <a:close/>
                  <a:moveTo>
                    <a:pt x="476" y="132"/>
                  </a:moveTo>
                  <a:cubicBezTo>
                    <a:pt x="476" y="132"/>
                    <a:pt x="480" y="133"/>
                    <a:pt x="480" y="135"/>
                  </a:cubicBezTo>
                  <a:cubicBezTo>
                    <a:pt x="481" y="137"/>
                    <a:pt x="480" y="141"/>
                    <a:pt x="478" y="141"/>
                  </a:cubicBezTo>
                  <a:cubicBezTo>
                    <a:pt x="476" y="142"/>
                    <a:pt x="472" y="140"/>
                    <a:pt x="472" y="136"/>
                  </a:cubicBezTo>
                  <a:cubicBezTo>
                    <a:pt x="472" y="133"/>
                    <a:pt x="475" y="132"/>
                    <a:pt x="476" y="132"/>
                  </a:cubicBezTo>
                  <a:close/>
                  <a:moveTo>
                    <a:pt x="457" y="130"/>
                  </a:moveTo>
                  <a:cubicBezTo>
                    <a:pt x="453" y="130"/>
                    <a:pt x="450" y="129"/>
                    <a:pt x="450" y="132"/>
                  </a:cubicBezTo>
                  <a:cubicBezTo>
                    <a:pt x="450" y="135"/>
                    <a:pt x="450" y="136"/>
                    <a:pt x="455" y="136"/>
                  </a:cubicBezTo>
                  <a:cubicBezTo>
                    <a:pt x="461" y="136"/>
                    <a:pt x="463" y="137"/>
                    <a:pt x="464" y="134"/>
                  </a:cubicBezTo>
                  <a:cubicBezTo>
                    <a:pt x="466" y="131"/>
                    <a:pt x="464" y="130"/>
                    <a:pt x="462" y="130"/>
                  </a:cubicBezTo>
                  <a:cubicBezTo>
                    <a:pt x="460" y="130"/>
                    <a:pt x="457" y="130"/>
                    <a:pt x="457" y="130"/>
                  </a:cubicBezTo>
                  <a:close/>
                  <a:moveTo>
                    <a:pt x="443" y="107"/>
                  </a:moveTo>
                  <a:cubicBezTo>
                    <a:pt x="443" y="108"/>
                    <a:pt x="440" y="113"/>
                    <a:pt x="442" y="116"/>
                  </a:cubicBezTo>
                  <a:cubicBezTo>
                    <a:pt x="444" y="119"/>
                    <a:pt x="445" y="121"/>
                    <a:pt x="447" y="126"/>
                  </a:cubicBezTo>
                  <a:cubicBezTo>
                    <a:pt x="448" y="131"/>
                    <a:pt x="457" y="126"/>
                    <a:pt x="457" y="122"/>
                  </a:cubicBezTo>
                  <a:cubicBezTo>
                    <a:pt x="457" y="119"/>
                    <a:pt x="457" y="117"/>
                    <a:pt x="452" y="112"/>
                  </a:cubicBezTo>
                  <a:cubicBezTo>
                    <a:pt x="448" y="107"/>
                    <a:pt x="443" y="107"/>
                    <a:pt x="443" y="107"/>
                  </a:cubicBezTo>
                  <a:close/>
                  <a:moveTo>
                    <a:pt x="414" y="95"/>
                  </a:moveTo>
                  <a:cubicBezTo>
                    <a:pt x="414" y="96"/>
                    <a:pt x="413" y="98"/>
                    <a:pt x="417" y="100"/>
                  </a:cubicBezTo>
                  <a:cubicBezTo>
                    <a:pt x="420" y="103"/>
                    <a:pt x="420" y="105"/>
                    <a:pt x="419" y="107"/>
                  </a:cubicBezTo>
                  <a:cubicBezTo>
                    <a:pt x="418" y="110"/>
                    <a:pt x="412" y="107"/>
                    <a:pt x="413" y="110"/>
                  </a:cubicBezTo>
                  <a:cubicBezTo>
                    <a:pt x="414" y="113"/>
                    <a:pt x="416" y="114"/>
                    <a:pt x="420" y="114"/>
                  </a:cubicBezTo>
                  <a:cubicBezTo>
                    <a:pt x="424" y="114"/>
                    <a:pt x="426" y="116"/>
                    <a:pt x="426" y="118"/>
                  </a:cubicBezTo>
                  <a:cubicBezTo>
                    <a:pt x="427" y="119"/>
                    <a:pt x="429" y="123"/>
                    <a:pt x="430" y="126"/>
                  </a:cubicBezTo>
                  <a:cubicBezTo>
                    <a:pt x="431" y="128"/>
                    <a:pt x="438" y="130"/>
                    <a:pt x="438" y="127"/>
                  </a:cubicBezTo>
                  <a:cubicBezTo>
                    <a:pt x="439" y="123"/>
                    <a:pt x="438" y="118"/>
                    <a:pt x="438" y="115"/>
                  </a:cubicBezTo>
                  <a:cubicBezTo>
                    <a:pt x="438" y="111"/>
                    <a:pt x="436" y="108"/>
                    <a:pt x="433" y="106"/>
                  </a:cubicBezTo>
                  <a:cubicBezTo>
                    <a:pt x="431" y="103"/>
                    <a:pt x="429" y="100"/>
                    <a:pt x="427" y="98"/>
                  </a:cubicBezTo>
                  <a:cubicBezTo>
                    <a:pt x="426" y="96"/>
                    <a:pt x="425" y="92"/>
                    <a:pt x="421" y="91"/>
                  </a:cubicBezTo>
                  <a:cubicBezTo>
                    <a:pt x="417" y="91"/>
                    <a:pt x="414" y="95"/>
                    <a:pt x="414" y="95"/>
                  </a:cubicBezTo>
                  <a:close/>
                  <a:moveTo>
                    <a:pt x="382" y="108"/>
                  </a:moveTo>
                  <a:cubicBezTo>
                    <a:pt x="385" y="108"/>
                    <a:pt x="385" y="106"/>
                    <a:pt x="389" y="109"/>
                  </a:cubicBezTo>
                  <a:cubicBezTo>
                    <a:pt x="393" y="112"/>
                    <a:pt x="395" y="109"/>
                    <a:pt x="395" y="106"/>
                  </a:cubicBezTo>
                  <a:cubicBezTo>
                    <a:pt x="395" y="102"/>
                    <a:pt x="394" y="97"/>
                    <a:pt x="390" y="100"/>
                  </a:cubicBezTo>
                  <a:cubicBezTo>
                    <a:pt x="385" y="102"/>
                    <a:pt x="384" y="102"/>
                    <a:pt x="380" y="103"/>
                  </a:cubicBezTo>
                  <a:cubicBezTo>
                    <a:pt x="377" y="103"/>
                    <a:pt x="376" y="105"/>
                    <a:pt x="376" y="106"/>
                  </a:cubicBezTo>
                  <a:cubicBezTo>
                    <a:pt x="377" y="108"/>
                    <a:pt x="382" y="108"/>
                    <a:pt x="382" y="108"/>
                  </a:cubicBezTo>
                  <a:close/>
                  <a:moveTo>
                    <a:pt x="381" y="113"/>
                  </a:moveTo>
                  <a:cubicBezTo>
                    <a:pt x="381" y="113"/>
                    <a:pt x="385" y="113"/>
                    <a:pt x="387" y="113"/>
                  </a:cubicBezTo>
                  <a:cubicBezTo>
                    <a:pt x="390" y="113"/>
                    <a:pt x="392" y="115"/>
                    <a:pt x="391" y="117"/>
                  </a:cubicBezTo>
                  <a:cubicBezTo>
                    <a:pt x="390" y="119"/>
                    <a:pt x="388" y="119"/>
                    <a:pt x="387" y="122"/>
                  </a:cubicBezTo>
                  <a:cubicBezTo>
                    <a:pt x="387" y="124"/>
                    <a:pt x="381" y="129"/>
                    <a:pt x="378" y="128"/>
                  </a:cubicBezTo>
                  <a:cubicBezTo>
                    <a:pt x="375" y="127"/>
                    <a:pt x="375" y="122"/>
                    <a:pt x="374" y="117"/>
                  </a:cubicBezTo>
                  <a:cubicBezTo>
                    <a:pt x="373" y="112"/>
                    <a:pt x="369" y="116"/>
                    <a:pt x="368" y="113"/>
                  </a:cubicBezTo>
                  <a:cubicBezTo>
                    <a:pt x="368" y="110"/>
                    <a:pt x="373" y="110"/>
                    <a:pt x="373" y="112"/>
                  </a:cubicBezTo>
                  <a:cubicBezTo>
                    <a:pt x="374" y="115"/>
                    <a:pt x="376" y="114"/>
                    <a:pt x="381" y="113"/>
                  </a:cubicBezTo>
                  <a:close/>
                  <a:moveTo>
                    <a:pt x="354" y="135"/>
                  </a:moveTo>
                  <a:cubicBezTo>
                    <a:pt x="354" y="135"/>
                    <a:pt x="355" y="133"/>
                    <a:pt x="355" y="131"/>
                  </a:cubicBezTo>
                  <a:cubicBezTo>
                    <a:pt x="356" y="129"/>
                    <a:pt x="355" y="127"/>
                    <a:pt x="357" y="125"/>
                  </a:cubicBezTo>
                  <a:cubicBezTo>
                    <a:pt x="359" y="123"/>
                    <a:pt x="361" y="123"/>
                    <a:pt x="360" y="119"/>
                  </a:cubicBezTo>
                  <a:cubicBezTo>
                    <a:pt x="359" y="115"/>
                    <a:pt x="356" y="116"/>
                    <a:pt x="355" y="118"/>
                  </a:cubicBezTo>
                  <a:cubicBezTo>
                    <a:pt x="353" y="121"/>
                    <a:pt x="351" y="117"/>
                    <a:pt x="347" y="115"/>
                  </a:cubicBezTo>
                  <a:cubicBezTo>
                    <a:pt x="343" y="114"/>
                    <a:pt x="343" y="117"/>
                    <a:pt x="340" y="120"/>
                  </a:cubicBezTo>
                  <a:cubicBezTo>
                    <a:pt x="336" y="124"/>
                    <a:pt x="332" y="122"/>
                    <a:pt x="329" y="125"/>
                  </a:cubicBezTo>
                  <a:cubicBezTo>
                    <a:pt x="326" y="128"/>
                    <a:pt x="326" y="128"/>
                    <a:pt x="322" y="128"/>
                  </a:cubicBezTo>
                  <a:cubicBezTo>
                    <a:pt x="319" y="128"/>
                    <a:pt x="319" y="131"/>
                    <a:pt x="318" y="133"/>
                  </a:cubicBezTo>
                  <a:cubicBezTo>
                    <a:pt x="318" y="136"/>
                    <a:pt x="321" y="137"/>
                    <a:pt x="324" y="139"/>
                  </a:cubicBezTo>
                  <a:cubicBezTo>
                    <a:pt x="328" y="141"/>
                    <a:pt x="327" y="137"/>
                    <a:pt x="327" y="137"/>
                  </a:cubicBezTo>
                  <a:cubicBezTo>
                    <a:pt x="328" y="137"/>
                    <a:pt x="329" y="141"/>
                    <a:pt x="331" y="141"/>
                  </a:cubicBezTo>
                  <a:cubicBezTo>
                    <a:pt x="333" y="140"/>
                    <a:pt x="332" y="138"/>
                    <a:pt x="333" y="137"/>
                  </a:cubicBezTo>
                  <a:cubicBezTo>
                    <a:pt x="334" y="136"/>
                    <a:pt x="334" y="139"/>
                    <a:pt x="337" y="137"/>
                  </a:cubicBezTo>
                  <a:cubicBezTo>
                    <a:pt x="341" y="135"/>
                    <a:pt x="341" y="132"/>
                    <a:pt x="344" y="129"/>
                  </a:cubicBezTo>
                  <a:cubicBezTo>
                    <a:pt x="347" y="126"/>
                    <a:pt x="346" y="130"/>
                    <a:pt x="345" y="134"/>
                  </a:cubicBezTo>
                  <a:cubicBezTo>
                    <a:pt x="344" y="137"/>
                    <a:pt x="345" y="140"/>
                    <a:pt x="347" y="138"/>
                  </a:cubicBezTo>
                  <a:cubicBezTo>
                    <a:pt x="350" y="136"/>
                    <a:pt x="352" y="135"/>
                    <a:pt x="354" y="135"/>
                  </a:cubicBezTo>
                  <a:close/>
                  <a:moveTo>
                    <a:pt x="342" y="144"/>
                  </a:moveTo>
                  <a:cubicBezTo>
                    <a:pt x="342" y="144"/>
                    <a:pt x="342" y="144"/>
                    <a:pt x="339" y="144"/>
                  </a:cubicBezTo>
                  <a:cubicBezTo>
                    <a:pt x="337" y="144"/>
                    <a:pt x="333" y="146"/>
                    <a:pt x="330" y="148"/>
                  </a:cubicBezTo>
                  <a:cubicBezTo>
                    <a:pt x="327" y="150"/>
                    <a:pt x="333" y="153"/>
                    <a:pt x="335" y="152"/>
                  </a:cubicBezTo>
                  <a:cubicBezTo>
                    <a:pt x="338" y="151"/>
                    <a:pt x="341" y="145"/>
                    <a:pt x="342" y="144"/>
                  </a:cubicBezTo>
                  <a:close/>
                  <a:moveTo>
                    <a:pt x="412" y="163"/>
                  </a:moveTo>
                  <a:cubicBezTo>
                    <a:pt x="410" y="163"/>
                    <a:pt x="405" y="159"/>
                    <a:pt x="407" y="159"/>
                  </a:cubicBezTo>
                  <a:cubicBezTo>
                    <a:pt x="409" y="158"/>
                    <a:pt x="411" y="157"/>
                    <a:pt x="410" y="155"/>
                  </a:cubicBezTo>
                  <a:cubicBezTo>
                    <a:pt x="408" y="153"/>
                    <a:pt x="407" y="148"/>
                    <a:pt x="409" y="149"/>
                  </a:cubicBezTo>
                  <a:cubicBezTo>
                    <a:pt x="412" y="150"/>
                    <a:pt x="416" y="153"/>
                    <a:pt x="415" y="154"/>
                  </a:cubicBezTo>
                  <a:cubicBezTo>
                    <a:pt x="413" y="156"/>
                    <a:pt x="413" y="156"/>
                    <a:pt x="415" y="158"/>
                  </a:cubicBezTo>
                  <a:cubicBezTo>
                    <a:pt x="416" y="160"/>
                    <a:pt x="413" y="163"/>
                    <a:pt x="413" y="163"/>
                  </a:cubicBezTo>
                  <a:cubicBezTo>
                    <a:pt x="412" y="163"/>
                    <a:pt x="412" y="163"/>
                    <a:pt x="412" y="163"/>
                  </a:cubicBezTo>
                  <a:close/>
                  <a:moveTo>
                    <a:pt x="404" y="175"/>
                  </a:moveTo>
                  <a:cubicBezTo>
                    <a:pt x="402" y="177"/>
                    <a:pt x="400" y="180"/>
                    <a:pt x="401" y="182"/>
                  </a:cubicBezTo>
                  <a:cubicBezTo>
                    <a:pt x="403" y="183"/>
                    <a:pt x="407" y="185"/>
                    <a:pt x="408" y="180"/>
                  </a:cubicBezTo>
                  <a:cubicBezTo>
                    <a:pt x="408" y="175"/>
                    <a:pt x="404" y="175"/>
                    <a:pt x="404" y="175"/>
                  </a:cubicBezTo>
                  <a:close/>
                  <a:moveTo>
                    <a:pt x="441" y="168"/>
                  </a:moveTo>
                  <a:cubicBezTo>
                    <a:pt x="441" y="168"/>
                    <a:pt x="442" y="162"/>
                    <a:pt x="442" y="161"/>
                  </a:cubicBezTo>
                  <a:cubicBezTo>
                    <a:pt x="442" y="160"/>
                    <a:pt x="441" y="156"/>
                    <a:pt x="440" y="154"/>
                  </a:cubicBezTo>
                  <a:cubicBezTo>
                    <a:pt x="439" y="152"/>
                    <a:pt x="436" y="153"/>
                    <a:pt x="434" y="155"/>
                  </a:cubicBezTo>
                  <a:cubicBezTo>
                    <a:pt x="433" y="157"/>
                    <a:pt x="431" y="152"/>
                    <a:pt x="429" y="152"/>
                  </a:cubicBezTo>
                  <a:cubicBezTo>
                    <a:pt x="427" y="151"/>
                    <a:pt x="426" y="153"/>
                    <a:pt x="426" y="155"/>
                  </a:cubicBezTo>
                  <a:cubicBezTo>
                    <a:pt x="426" y="158"/>
                    <a:pt x="429" y="159"/>
                    <a:pt x="428" y="162"/>
                  </a:cubicBezTo>
                  <a:cubicBezTo>
                    <a:pt x="427" y="164"/>
                    <a:pt x="425" y="161"/>
                    <a:pt x="425" y="159"/>
                  </a:cubicBezTo>
                  <a:cubicBezTo>
                    <a:pt x="424" y="156"/>
                    <a:pt x="422" y="154"/>
                    <a:pt x="420" y="156"/>
                  </a:cubicBezTo>
                  <a:cubicBezTo>
                    <a:pt x="418" y="157"/>
                    <a:pt x="420" y="160"/>
                    <a:pt x="420" y="164"/>
                  </a:cubicBezTo>
                  <a:cubicBezTo>
                    <a:pt x="420" y="167"/>
                    <a:pt x="419" y="166"/>
                    <a:pt x="418" y="167"/>
                  </a:cubicBezTo>
                  <a:cubicBezTo>
                    <a:pt x="417" y="168"/>
                    <a:pt x="416" y="169"/>
                    <a:pt x="415" y="171"/>
                  </a:cubicBezTo>
                  <a:cubicBezTo>
                    <a:pt x="414" y="172"/>
                    <a:pt x="416" y="174"/>
                    <a:pt x="420" y="174"/>
                  </a:cubicBezTo>
                  <a:cubicBezTo>
                    <a:pt x="424" y="174"/>
                    <a:pt x="430" y="173"/>
                    <a:pt x="430" y="173"/>
                  </a:cubicBezTo>
                  <a:cubicBezTo>
                    <a:pt x="430" y="173"/>
                    <a:pt x="429" y="175"/>
                    <a:pt x="426" y="177"/>
                  </a:cubicBezTo>
                  <a:cubicBezTo>
                    <a:pt x="423" y="178"/>
                    <a:pt x="423" y="180"/>
                    <a:pt x="425" y="182"/>
                  </a:cubicBezTo>
                  <a:cubicBezTo>
                    <a:pt x="427" y="184"/>
                    <a:pt x="425" y="184"/>
                    <a:pt x="425" y="187"/>
                  </a:cubicBezTo>
                  <a:cubicBezTo>
                    <a:pt x="426" y="189"/>
                    <a:pt x="434" y="188"/>
                    <a:pt x="436" y="188"/>
                  </a:cubicBezTo>
                  <a:cubicBezTo>
                    <a:pt x="439" y="187"/>
                    <a:pt x="439" y="184"/>
                    <a:pt x="439" y="181"/>
                  </a:cubicBezTo>
                  <a:cubicBezTo>
                    <a:pt x="439" y="178"/>
                    <a:pt x="440" y="178"/>
                    <a:pt x="439" y="176"/>
                  </a:cubicBezTo>
                  <a:cubicBezTo>
                    <a:pt x="439" y="174"/>
                    <a:pt x="441" y="168"/>
                    <a:pt x="441" y="168"/>
                  </a:cubicBezTo>
                  <a:close/>
                  <a:moveTo>
                    <a:pt x="453" y="177"/>
                  </a:moveTo>
                  <a:cubicBezTo>
                    <a:pt x="449" y="180"/>
                    <a:pt x="450" y="182"/>
                    <a:pt x="447" y="184"/>
                  </a:cubicBezTo>
                  <a:cubicBezTo>
                    <a:pt x="444" y="186"/>
                    <a:pt x="441" y="188"/>
                    <a:pt x="446" y="190"/>
                  </a:cubicBezTo>
                  <a:cubicBezTo>
                    <a:pt x="451" y="193"/>
                    <a:pt x="455" y="193"/>
                    <a:pt x="456" y="195"/>
                  </a:cubicBezTo>
                  <a:cubicBezTo>
                    <a:pt x="456" y="197"/>
                    <a:pt x="461" y="198"/>
                    <a:pt x="462" y="195"/>
                  </a:cubicBezTo>
                  <a:cubicBezTo>
                    <a:pt x="463" y="193"/>
                    <a:pt x="461" y="191"/>
                    <a:pt x="461" y="187"/>
                  </a:cubicBezTo>
                  <a:cubicBezTo>
                    <a:pt x="462" y="183"/>
                    <a:pt x="460" y="179"/>
                    <a:pt x="457" y="177"/>
                  </a:cubicBezTo>
                  <a:cubicBezTo>
                    <a:pt x="455" y="176"/>
                    <a:pt x="453" y="177"/>
                    <a:pt x="453" y="177"/>
                  </a:cubicBezTo>
                  <a:close/>
                  <a:moveTo>
                    <a:pt x="486" y="179"/>
                  </a:moveTo>
                  <a:cubicBezTo>
                    <a:pt x="486" y="179"/>
                    <a:pt x="487" y="176"/>
                    <a:pt x="486" y="176"/>
                  </a:cubicBezTo>
                  <a:cubicBezTo>
                    <a:pt x="484" y="175"/>
                    <a:pt x="484" y="171"/>
                    <a:pt x="485" y="169"/>
                  </a:cubicBezTo>
                  <a:cubicBezTo>
                    <a:pt x="486" y="166"/>
                    <a:pt x="485" y="162"/>
                    <a:pt x="484" y="162"/>
                  </a:cubicBezTo>
                  <a:cubicBezTo>
                    <a:pt x="483" y="161"/>
                    <a:pt x="477" y="158"/>
                    <a:pt x="475" y="156"/>
                  </a:cubicBezTo>
                  <a:cubicBezTo>
                    <a:pt x="473" y="154"/>
                    <a:pt x="472" y="153"/>
                    <a:pt x="469" y="154"/>
                  </a:cubicBezTo>
                  <a:cubicBezTo>
                    <a:pt x="466" y="154"/>
                    <a:pt x="465" y="154"/>
                    <a:pt x="463" y="152"/>
                  </a:cubicBezTo>
                  <a:cubicBezTo>
                    <a:pt x="462" y="150"/>
                    <a:pt x="460" y="151"/>
                    <a:pt x="457" y="147"/>
                  </a:cubicBezTo>
                  <a:cubicBezTo>
                    <a:pt x="454" y="144"/>
                    <a:pt x="451" y="146"/>
                    <a:pt x="448" y="146"/>
                  </a:cubicBezTo>
                  <a:cubicBezTo>
                    <a:pt x="445" y="147"/>
                    <a:pt x="447" y="151"/>
                    <a:pt x="450" y="155"/>
                  </a:cubicBezTo>
                  <a:cubicBezTo>
                    <a:pt x="452" y="159"/>
                    <a:pt x="454" y="160"/>
                    <a:pt x="459" y="162"/>
                  </a:cubicBezTo>
                  <a:cubicBezTo>
                    <a:pt x="464" y="164"/>
                    <a:pt x="463" y="160"/>
                    <a:pt x="465" y="163"/>
                  </a:cubicBezTo>
                  <a:cubicBezTo>
                    <a:pt x="468" y="166"/>
                    <a:pt x="467" y="168"/>
                    <a:pt x="469" y="172"/>
                  </a:cubicBezTo>
                  <a:cubicBezTo>
                    <a:pt x="470" y="176"/>
                    <a:pt x="469" y="176"/>
                    <a:pt x="468" y="179"/>
                  </a:cubicBezTo>
                  <a:cubicBezTo>
                    <a:pt x="467" y="181"/>
                    <a:pt x="469" y="186"/>
                    <a:pt x="469" y="187"/>
                  </a:cubicBezTo>
                  <a:cubicBezTo>
                    <a:pt x="469" y="188"/>
                    <a:pt x="471" y="193"/>
                    <a:pt x="473" y="195"/>
                  </a:cubicBezTo>
                  <a:cubicBezTo>
                    <a:pt x="474" y="196"/>
                    <a:pt x="476" y="194"/>
                    <a:pt x="477" y="195"/>
                  </a:cubicBezTo>
                  <a:cubicBezTo>
                    <a:pt x="478" y="196"/>
                    <a:pt x="480" y="197"/>
                    <a:pt x="483" y="197"/>
                  </a:cubicBezTo>
                  <a:cubicBezTo>
                    <a:pt x="486" y="197"/>
                    <a:pt x="490" y="193"/>
                    <a:pt x="490" y="193"/>
                  </a:cubicBezTo>
                  <a:cubicBezTo>
                    <a:pt x="490" y="193"/>
                    <a:pt x="491" y="194"/>
                    <a:pt x="490" y="195"/>
                  </a:cubicBezTo>
                  <a:cubicBezTo>
                    <a:pt x="490" y="197"/>
                    <a:pt x="492" y="199"/>
                    <a:pt x="493" y="199"/>
                  </a:cubicBezTo>
                  <a:cubicBezTo>
                    <a:pt x="494" y="199"/>
                    <a:pt x="498" y="198"/>
                    <a:pt x="500" y="198"/>
                  </a:cubicBezTo>
                  <a:cubicBezTo>
                    <a:pt x="502" y="198"/>
                    <a:pt x="503" y="198"/>
                    <a:pt x="505" y="197"/>
                  </a:cubicBezTo>
                  <a:cubicBezTo>
                    <a:pt x="507" y="196"/>
                    <a:pt x="510" y="195"/>
                    <a:pt x="511" y="196"/>
                  </a:cubicBezTo>
                  <a:cubicBezTo>
                    <a:pt x="513" y="196"/>
                    <a:pt x="515" y="195"/>
                    <a:pt x="517" y="194"/>
                  </a:cubicBezTo>
                  <a:cubicBezTo>
                    <a:pt x="519" y="193"/>
                    <a:pt x="519" y="190"/>
                    <a:pt x="519" y="190"/>
                  </a:cubicBezTo>
                  <a:cubicBezTo>
                    <a:pt x="519" y="190"/>
                    <a:pt x="523" y="194"/>
                    <a:pt x="524" y="194"/>
                  </a:cubicBezTo>
                  <a:cubicBezTo>
                    <a:pt x="526" y="194"/>
                    <a:pt x="530" y="193"/>
                    <a:pt x="533" y="192"/>
                  </a:cubicBezTo>
                  <a:cubicBezTo>
                    <a:pt x="537" y="190"/>
                    <a:pt x="536" y="187"/>
                    <a:pt x="535" y="184"/>
                  </a:cubicBezTo>
                  <a:cubicBezTo>
                    <a:pt x="535" y="181"/>
                    <a:pt x="535" y="181"/>
                    <a:pt x="536" y="178"/>
                  </a:cubicBezTo>
                  <a:cubicBezTo>
                    <a:pt x="537" y="175"/>
                    <a:pt x="537" y="173"/>
                    <a:pt x="534" y="172"/>
                  </a:cubicBezTo>
                  <a:cubicBezTo>
                    <a:pt x="531" y="170"/>
                    <a:pt x="531" y="169"/>
                    <a:pt x="528" y="168"/>
                  </a:cubicBezTo>
                  <a:cubicBezTo>
                    <a:pt x="524" y="167"/>
                    <a:pt x="523" y="166"/>
                    <a:pt x="519" y="167"/>
                  </a:cubicBezTo>
                  <a:cubicBezTo>
                    <a:pt x="515" y="168"/>
                    <a:pt x="516" y="168"/>
                    <a:pt x="514" y="168"/>
                  </a:cubicBezTo>
                  <a:cubicBezTo>
                    <a:pt x="512" y="168"/>
                    <a:pt x="506" y="171"/>
                    <a:pt x="505" y="174"/>
                  </a:cubicBezTo>
                  <a:cubicBezTo>
                    <a:pt x="504" y="176"/>
                    <a:pt x="500" y="177"/>
                    <a:pt x="498" y="176"/>
                  </a:cubicBezTo>
                  <a:cubicBezTo>
                    <a:pt x="497" y="175"/>
                    <a:pt x="493" y="177"/>
                    <a:pt x="491" y="176"/>
                  </a:cubicBezTo>
                  <a:cubicBezTo>
                    <a:pt x="489" y="176"/>
                    <a:pt x="488" y="180"/>
                    <a:pt x="486" y="179"/>
                  </a:cubicBezTo>
                  <a:close/>
                  <a:moveTo>
                    <a:pt x="334" y="199"/>
                  </a:moveTo>
                  <a:cubicBezTo>
                    <a:pt x="334" y="199"/>
                    <a:pt x="332" y="189"/>
                    <a:pt x="330" y="183"/>
                  </a:cubicBezTo>
                  <a:cubicBezTo>
                    <a:pt x="327" y="176"/>
                    <a:pt x="326" y="177"/>
                    <a:pt x="324" y="176"/>
                  </a:cubicBezTo>
                  <a:cubicBezTo>
                    <a:pt x="322" y="174"/>
                    <a:pt x="319" y="180"/>
                    <a:pt x="318" y="177"/>
                  </a:cubicBezTo>
                  <a:cubicBezTo>
                    <a:pt x="316" y="173"/>
                    <a:pt x="313" y="170"/>
                    <a:pt x="312" y="166"/>
                  </a:cubicBezTo>
                  <a:cubicBezTo>
                    <a:pt x="311" y="162"/>
                    <a:pt x="306" y="163"/>
                    <a:pt x="302" y="163"/>
                  </a:cubicBezTo>
                  <a:cubicBezTo>
                    <a:pt x="298" y="162"/>
                    <a:pt x="292" y="160"/>
                    <a:pt x="292" y="160"/>
                  </a:cubicBezTo>
                  <a:cubicBezTo>
                    <a:pt x="292" y="160"/>
                    <a:pt x="291" y="170"/>
                    <a:pt x="291" y="173"/>
                  </a:cubicBezTo>
                  <a:cubicBezTo>
                    <a:pt x="290" y="177"/>
                    <a:pt x="285" y="179"/>
                    <a:pt x="281" y="181"/>
                  </a:cubicBezTo>
                  <a:cubicBezTo>
                    <a:pt x="277" y="183"/>
                    <a:pt x="281" y="187"/>
                    <a:pt x="278" y="187"/>
                  </a:cubicBezTo>
                  <a:cubicBezTo>
                    <a:pt x="274" y="187"/>
                    <a:pt x="274" y="189"/>
                    <a:pt x="268" y="193"/>
                  </a:cubicBezTo>
                  <a:cubicBezTo>
                    <a:pt x="262" y="198"/>
                    <a:pt x="260" y="200"/>
                    <a:pt x="263" y="203"/>
                  </a:cubicBezTo>
                  <a:cubicBezTo>
                    <a:pt x="266" y="206"/>
                    <a:pt x="269" y="210"/>
                    <a:pt x="270" y="214"/>
                  </a:cubicBezTo>
                  <a:cubicBezTo>
                    <a:pt x="270" y="219"/>
                    <a:pt x="268" y="225"/>
                    <a:pt x="268" y="225"/>
                  </a:cubicBezTo>
                  <a:cubicBezTo>
                    <a:pt x="268" y="225"/>
                    <a:pt x="275" y="224"/>
                    <a:pt x="281" y="225"/>
                  </a:cubicBezTo>
                  <a:cubicBezTo>
                    <a:pt x="287" y="225"/>
                    <a:pt x="288" y="225"/>
                    <a:pt x="291" y="222"/>
                  </a:cubicBezTo>
                  <a:cubicBezTo>
                    <a:pt x="294" y="219"/>
                    <a:pt x="295" y="214"/>
                    <a:pt x="300" y="213"/>
                  </a:cubicBezTo>
                  <a:cubicBezTo>
                    <a:pt x="306" y="211"/>
                    <a:pt x="304" y="206"/>
                    <a:pt x="312" y="205"/>
                  </a:cubicBezTo>
                  <a:cubicBezTo>
                    <a:pt x="320" y="204"/>
                    <a:pt x="334" y="199"/>
                    <a:pt x="334" y="199"/>
                  </a:cubicBezTo>
                  <a:close/>
                  <a:moveTo>
                    <a:pt x="384" y="210"/>
                  </a:moveTo>
                  <a:cubicBezTo>
                    <a:pt x="383" y="212"/>
                    <a:pt x="385" y="212"/>
                    <a:pt x="386" y="216"/>
                  </a:cubicBezTo>
                  <a:cubicBezTo>
                    <a:pt x="388" y="220"/>
                    <a:pt x="386" y="224"/>
                    <a:pt x="390" y="225"/>
                  </a:cubicBezTo>
                  <a:cubicBezTo>
                    <a:pt x="393" y="226"/>
                    <a:pt x="397" y="219"/>
                    <a:pt x="397" y="215"/>
                  </a:cubicBezTo>
                  <a:cubicBezTo>
                    <a:pt x="398" y="211"/>
                    <a:pt x="397" y="209"/>
                    <a:pt x="392" y="208"/>
                  </a:cubicBezTo>
                  <a:cubicBezTo>
                    <a:pt x="388" y="207"/>
                    <a:pt x="384" y="210"/>
                    <a:pt x="384" y="210"/>
                  </a:cubicBezTo>
                  <a:close/>
                  <a:moveTo>
                    <a:pt x="401" y="294"/>
                  </a:moveTo>
                  <a:cubicBezTo>
                    <a:pt x="401" y="294"/>
                    <a:pt x="404" y="295"/>
                    <a:pt x="406" y="296"/>
                  </a:cubicBezTo>
                  <a:cubicBezTo>
                    <a:pt x="409" y="298"/>
                    <a:pt x="410" y="295"/>
                    <a:pt x="410" y="289"/>
                  </a:cubicBezTo>
                  <a:cubicBezTo>
                    <a:pt x="409" y="284"/>
                    <a:pt x="405" y="284"/>
                    <a:pt x="398" y="280"/>
                  </a:cubicBezTo>
                  <a:cubicBezTo>
                    <a:pt x="391" y="277"/>
                    <a:pt x="391" y="272"/>
                    <a:pt x="389" y="266"/>
                  </a:cubicBezTo>
                  <a:cubicBezTo>
                    <a:pt x="387" y="260"/>
                    <a:pt x="391" y="256"/>
                    <a:pt x="391" y="252"/>
                  </a:cubicBezTo>
                  <a:cubicBezTo>
                    <a:pt x="391" y="248"/>
                    <a:pt x="388" y="247"/>
                    <a:pt x="389" y="241"/>
                  </a:cubicBezTo>
                  <a:cubicBezTo>
                    <a:pt x="389" y="236"/>
                    <a:pt x="387" y="227"/>
                    <a:pt x="387" y="225"/>
                  </a:cubicBezTo>
                  <a:cubicBezTo>
                    <a:pt x="387" y="224"/>
                    <a:pt x="385" y="221"/>
                    <a:pt x="383" y="218"/>
                  </a:cubicBezTo>
                  <a:cubicBezTo>
                    <a:pt x="381" y="216"/>
                    <a:pt x="375" y="214"/>
                    <a:pt x="373" y="216"/>
                  </a:cubicBezTo>
                  <a:cubicBezTo>
                    <a:pt x="372" y="218"/>
                    <a:pt x="372" y="222"/>
                    <a:pt x="372" y="226"/>
                  </a:cubicBezTo>
                  <a:cubicBezTo>
                    <a:pt x="371" y="230"/>
                    <a:pt x="371" y="237"/>
                    <a:pt x="372" y="241"/>
                  </a:cubicBezTo>
                  <a:cubicBezTo>
                    <a:pt x="374" y="246"/>
                    <a:pt x="372" y="248"/>
                    <a:pt x="368" y="248"/>
                  </a:cubicBezTo>
                  <a:cubicBezTo>
                    <a:pt x="365" y="248"/>
                    <a:pt x="368" y="242"/>
                    <a:pt x="368" y="236"/>
                  </a:cubicBezTo>
                  <a:cubicBezTo>
                    <a:pt x="369" y="230"/>
                    <a:pt x="367" y="228"/>
                    <a:pt x="365" y="223"/>
                  </a:cubicBezTo>
                  <a:cubicBezTo>
                    <a:pt x="363" y="219"/>
                    <a:pt x="362" y="222"/>
                    <a:pt x="362" y="225"/>
                  </a:cubicBezTo>
                  <a:cubicBezTo>
                    <a:pt x="361" y="229"/>
                    <a:pt x="357" y="226"/>
                    <a:pt x="353" y="228"/>
                  </a:cubicBezTo>
                  <a:cubicBezTo>
                    <a:pt x="350" y="229"/>
                    <a:pt x="350" y="226"/>
                    <a:pt x="353" y="224"/>
                  </a:cubicBezTo>
                  <a:cubicBezTo>
                    <a:pt x="356" y="222"/>
                    <a:pt x="352" y="217"/>
                    <a:pt x="346" y="214"/>
                  </a:cubicBezTo>
                  <a:cubicBezTo>
                    <a:pt x="340" y="210"/>
                    <a:pt x="339" y="218"/>
                    <a:pt x="337" y="218"/>
                  </a:cubicBezTo>
                  <a:cubicBezTo>
                    <a:pt x="335" y="218"/>
                    <a:pt x="336" y="215"/>
                    <a:pt x="338" y="212"/>
                  </a:cubicBezTo>
                  <a:cubicBezTo>
                    <a:pt x="340" y="209"/>
                    <a:pt x="340" y="204"/>
                    <a:pt x="338" y="203"/>
                  </a:cubicBezTo>
                  <a:cubicBezTo>
                    <a:pt x="337" y="202"/>
                    <a:pt x="331" y="204"/>
                    <a:pt x="326" y="205"/>
                  </a:cubicBezTo>
                  <a:cubicBezTo>
                    <a:pt x="321" y="206"/>
                    <a:pt x="318" y="206"/>
                    <a:pt x="315" y="208"/>
                  </a:cubicBezTo>
                  <a:cubicBezTo>
                    <a:pt x="312" y="210"/>
                    <a:pt x="309" y="213"/>
                    <a:pt x="309" y="216"/>
                  </a:cubicBezTo>
                  <a:cubicBezTo>
                    <a:pt x="309" y="219"/>
                    <a:pt x="305" y="218"/>
                    <a:pt x="302" y="220"/>
                  </a:cubicBezTo>
                  <a:cubicBezTo>
                    <a:pt x="298" y="223"/>
                    <a:pt x="299" y="227"/>
                    <a:pt x="303" y="232"/>
                  </a:cubicBezTo>
                  <a:cubicBezTo>
                    <a:pt x="307" y="236"/>
                    <a:pt x="303" y="235"/>
                    <a:pt x="309" y="235"/>
                  </a:cubicBezTo>
                  <a:cubicBezTo>
                    <a:pt x="315" y="235"/>
                    <a:pt x="317" y="237"/>
                    <a:pt x="311" y="239"/>
                  </a:cubicBezTo>
                  <a:cubicBezTo>
                    <a:pt x="305" y="240"/>
                    <a:pt x="300" y="239"/>
                    <a:pt x="298" y="243"/>
                  </a:cubicBezTo>
                  <a:cubicBezTo>
                    <a:pt x="296" y="247"/>
                    <a:pt x="300" y="250"/>
                    <a:pt x="308" y="254"/>
                  </a:cubicBezTo>
                  <a:cubicBezTo>
                    <a:pt x="315" y="257"/>
                    <a:pt x="320" y="256"/>
                    <a:pt x="327" y="258"/>
                  </a:cubicBezTo>
                  <a:cubicBezTo>
                    <a:pt x="335" y="261"/>
                    <a:pt x="338" y="266"/>
                    <a:pt x="335" y="268"/>
                  </a:cubicBezTo>
                  <a:cubicBezTo>
                    <a:pt x="333" y="270"/>
                    <a:pt x="325" y="266"/>
                    <a:pt x="320" y="263"/>
                  </a:cubicBezTo>
                  <a:cubicBezTo>
                    <a:pt x="315" y="260"/>
                    <a:pt x="308" y="261"/>
                    <a:pt x="301" y="261"/>
                  </a:cubicBezTo>
                  <a:cubicBezTo>
                    <a:pt x="294" y="262"/>
                    <a:pt x="298" y="274"/>
                    <a:pt x="300" y="277"/>
                  </a:cubicBezTo>
                  <a:cubicBezTo>
                    <a:pt x="301" y="280"/>
                    <a:pt x="309" y="283"/>
                    <a:pt x="314" y="287"/>
                  </a:cubicBezTo>
                  <a:cubicBezTo>
                    <a:pt x="319" y="290"/>
                    <a:pt x="314" y="292"/>
                    <a:pt x="313" y="297"/>
                  </a:cubicBezTo>
                  <a:cubicBezTo>
                    <a:pt x="312" y="302"/>
                    <a:pt x="315" y="304"/>
                    <a:pt x="319" y="304"/>
                  </a:cubicBezTo>
                  <a:cubicBezTo>
                    <a:pt x="322" y="304"/>
                    <a:pt x="337" y="307"/>
                    <a:pt x="345" y="306"/>
                  </a:cubicBezTo>
                  <a:cubicBezTo>
                    <a:pt x="353" y="305"/>
                    <a:pt x="355" y="303"/>
                    <a:pt x="358" y="303"/>
                  </a:cubicBezTo>
                  <a:cubicBezTo>
                    <a:pt x="362" y="303"/>
                    <a:pt x="362" y="298"/>
                    <a:pt x="367" y="296"/>
                  </a:cubicBezTo>
                  <a:cubicBezTo>
                    <a:pt x="372" y="295"/>
                    <a:pt x="368" y="300"/>
                    <a:pt x="370" y="303"/>
                  </a:cubicBezTo>
                  <a:cubicBezTo>
                    <a:pt x="372" y="306"/>
                    <a:pt x="375" y="305"/>
                    <a:pt x="376" y="308"/>
                  </a:cubicBezTo>
                  <a:cubicBezTo>
                    <a:pt x="378" y="310"/>
                    <a:pt x="379" y="309"/>
                    <a:pt x="384" y="312"/>
                  </a:cubicBezTo>
                  <a:cubicBezTo>
                    <a:pt x="390" y="316"/>
                    <a:pt x="390" y="312"/>
                    <a:pt x="396" y="311"/>
                  </a:cubicBezTo>
                  <a:cubicBezTo>
                    <a:pt x="402" y="311"/>
                    <a:pt x="401" y="308"/>
                    <a:pt x="401" y="304"/>
                  </a:cubicBezTo>
                  <a:cubicBezTo>
                    <a:pt x="400" y="301"/>
                    <a:pt x="400" y="299"/>
                    <a:pt x="397" y="301"/>
                  </a:cubicBezTo>
                  <a:cubicBezTo>
                    <a:pt x="393" y="302"/>
                    <a:pt x="392" y="303"/>
                    <a:pt x="392" y="300"/>
                  </a:cubicBezTo>
                  <a:cubicBezTo>
                    <a:pt x="393" y="298"/>
                    <a:pt x="396" y="299"/>
                    <a:pt x="397" y="297"/>
                  </a:cubicBezTo>
                  <a:cubicBezTo>
                    <a:pt x="398" y="296"/>
                    <a:pt x="401" y="294"/>
                    <a:pt x="401" y="294"/>
                  </a:cubicBezTo>
                  <a:close/>
                  <a:moveTo>
                    <a:pt x="426" y="305"/>
                  </a:moveTo>
                  <a:cubicBezTo>
                    <a:pt x="425" y="306"/>
                    <a:pt x="424" y="308"/>
                    <a:pt x="422" y="309"/>
                  </a:cubicBezTo>
                  <a:cubicBezTo>
                    <a:pt x="419" y="310"/>
                    <a:pt x="417" y="312"/>
                    <a:pt x="418" y="315"/>
                  </a:cubicBezTo>
                  <a:cubicBezTo>
                    <a:pt x="419" y="317"/>
                    <a:pt x="424" y="315"/>
                    <a:pt x="427" y="318"/>
                  </a:cubicBezTo>
                  <a:cubicBezTo>
                    <a:pt x="430" y="320"/>
                    <a:pt x="430" y="322"/>
                    <a:pt x="433" y="323"/>
                  </a:cubicBezTo>
                  <a:cubicBezTo>
                    <a:pt x="435" y="323"/>
                    <a:pt x="435" y="325"/>
                    <a:pt x="440" y="324"/>
                  </a:cubicBezTo>
                  <a:cubicBezTo>
                    <a:pt x="445" y="323"/>
                    <a:pt x="446" y="321"/>
                    <a:pt x="447" y="319"/>
                  </a:cubicBezTo>
                  <a:cubicBezTo>
                    <a:pt x="447" y="317"/>
                    <a:pt x="443" y="315"/>
                    <a:pt x="443" y="313"/>
                  </a:cubicBezTo>
                  <a:cubicBezTo>
                    <a:pt x="443" y="310"/>
                    <a:pt x="444" y="309"/>
                    <a:pt x="441" y="306"/>
                  </a:cubicBezTo>
                  <a:cubicBezTo>
                    <a:pt x="438" y="303"/>
                    <a:pt x="437" y="303"/>
                    <a:pt x="435" y="300"/>
                  </a:cubicBezTo>
                  <a:cubicBezTo>
                    <a:pt x="434" y="297"/>
                    <a:pt x="432" y="292"/>
                    <a:pt x="430" y="295"/>
                  </a:cubicBezTo>
                  <a:cubicBezTo>
                    <a:pt x="428" y="297"/>
                    <a:pt x="428" y="299"/>
                    <a:pt x="427" y="301"/>
                  </a:cubicBezTo>
                  <a:cubicBezTo>
                    <a:pt x="425" y="303"/>
                    <a:pt x="426" y="305"/>
                    <a:pt x="426" y="305"/>
                  </a:cubicBezTo>
                  <a:close/>
                  <a:moveTo>
                    <a:pt x="432" y="259"/>
                  </a:moveTo>
                  <a:cubicBezTo>
                    <a:pt x="432" y="259"/>
                    <a:pt x="433" y="259"/>
                    <a:pt x="437" y="259"/>
                  </a:cubicBezTo>
                  <a:cubicBezTo>
                    <a:pt x="441" y="259"/>
                    <a:pt x="441" y="257"/>
                    <a:pt x="443" y="254"/>
                  </a:cubicBezTo>
                  <a:cubicBezTo>
                    <a:pt x="445" y="251"/>
                    <a:pt x="442" y="250"/>
                    <a:pt x="442" y="247"/>
                  </a:cubicBezTo>
                  <a:cubicBezTo>
                    <a:pt x="443" y="245"/>
                    <a:pt x="443" y="243"/>
                    <a:pt x="443" y="240"/>
                  </a:cubicBezTo>
                  <a:cubicBezTo>
                    <a:pt x="444" y="236"/>
                    <a:pt x="442" y="238"/>
                    <a:pt x="440" y="236"/>
                  </a:cubicBezTo>
                  <a:cubicBezTo>
                    <a:pt x="439" y="234"/>
                    <a:pt x="439" y="232"/>
                    <a:pt x="438" y="231"/>
                  </a:cubicBezTo>
                  <a:cubicBezTo>
                    <a:pt x="438" y="229"/>
                    <a:pt x="436" y="229"/>
                    <a:pt x="435" y="229"/>
                  </a:cubicBezTo>
                  <a:cubicBezTo>
                    <a:pt x="434" y="230"/>
                    <a:pt x="434" y="225"/>
                    <a:pt x="437" y="224"/>
                  </a:cubicBezTo>
                  <a:cubicBezTo>
                    <a:pt x="440" y="223"/>
                    <a:pt x="440" y="221"/>
                    <a:pt x="442" y="218"/>
                  </a:cubicBezTo>
                  <a:cubicBezTo>
                    <a:pt x="443" y="215"/>
                    <a:pt x="440" y="214"/>
                    <a:pt x="437" y="211"/>
                  </a:cubicBezTo>
                  <a:cubicBezTo>
                    <a:pt x="434" y="209"/>
                    <a:pt x="438" y="207"/>
                    <a:pt x="435" y="207"/>
                  </a:cubicBezTo>
                  <a:cubicBezTo>
                    <a:pt x="431" y="208"/>
                    <a:pt x="430" y="208"/>
                    <a:pt x="428" y="211"/>
                  </a:cubicBezTo>
                  <a:cubicBezTo>
                    <a:pt x="426" y="213"/>
                    <a:pt x="425" y="210"/>
                    <a:pt x="423" y="210"/>
                  </a:cubicBezTo>
                  <a:cubicBezTo>
                    <a:pt x="421" y="210"/>
                    <a:pt x="418" y="211"/>
                    <a:pt x="418" y="213"/>
                  </a:cubicBezTo>
                  <a:cubicBezTo>
                    <a:pt x="417" y="215"/>
                    <a:pt x="417" y="217"/>
                    <a:pt x="417" y="220"/>
                  </a:cubicBezTo>
                  <a:cubicBezTo>
                    <a:pt x="417" y="224"/>
                    <a:pt x="422" y="223"/>
                    <a:pt x="421" y="224"/>
                  </a:cubicBezTo>
                  <a:cubicBezTo>
                    <a:pt x="420" y="225"/>
                    <a:pt x="420" y="226"/>
                    <a:pt x="420" y="230"/>
                  </a:cubicBezTo>
                  <a:cubicBezTo>
                    <a:pt x="419" y="233"/>
                    <a:pt x="415" y="236"/>
                    <a:pt x="414" y="233"/>
                  </a:cubicBezTo>
                  <a:cubicBezTo>
                    <a:pt x="413" y="230"/>
                    <a:pt x="411" y="226"/>
                    <a:pt x="408" y="226"/>
                  </a:cubicBezTo>
                  <a:cubicBezTo>
                    <a:pt x="406" y="226"/>
                    <a:pt x="404" y="231"/>
                    <a:pt x="407" y="234"/>
                  </a:cubicBezTo>
                  <a:cubicBezTo>
                    <a:pt x="410" y="238"/>
                    <a:pt x="408" y="240"/>
                    <a:pt x="412" y="242"/>
                  </a:cubicBezTo>
                  <a:cubicBezTo>
                    <a:pt x="415" y="244"/>
                    <a:pt x="414" y="244"/>
                    <a:pt x="417" y="247"/>
                  </a:cubicBezTo>
                  <a:cubicBezTo>
                    <a:pt x="420" y="250"/>
                    <a:pt x="422" y="255"/>
                    <a:pt x="423" y="258"/>
                  </a:cubicBezTo>
                  <a:cubicBezTo>
                    <a:pt x="424" y="262"/>
                    <a:pt x="426" y="265"/>
                    <a:pt x="428" y="266"/>
                  </a:cubicBezTo>
                  <a:cubicBezTo>
                    <a:pt x="430" y="266"/>
                    <a:pt x="432" y="261"/>
                    <a:pt x="432" y="259"/>
                  </a:cubicBezTo>
                  <a:close/>
                  <a:moveTo>
                    <a:pt x="543" y="208"/>
                  </a:moveTo>
                  <a:cubicBezTo>
                    <a:pt x="539" y="208"/>
                    <a:pt x="537" y="207"/>
                    <a:pt x="537" y="210"/>
                  </a:cubicBezTo>
                  <a:cubicBezTo>
                    <a:pt x="537" y="213"/>
                    <a:pt x="538" y="214"/>
                    <a:pt x="539" y="216"/>
                  </a:cubicBezTo>
                  <a:cubicBezTo>
                    <a:pt x="540" y="219"/>
                    <a:pt x="543" y="215"/>
                    <a:pt x="544" y="218"/>
                  </a:cubicBezTo>
                  <a:cubicBezTo>
                    <a:pt x="544" y="221"/>
                    <a:pt x="543" y="221"/>
                    <a:pt x="546" y="224"/>
                  </a:cubicBezTo>
                  <a:cubicBezTo>
                    <a:pt x="549" y="228"/>
                    <a:pt x="550" y="225"/>
                    <a:pt x="554" y="223"/>
                  </a:cubicBezTo>
                  <a:cubicBezTo>
                    <a:pt x="559" y="221"/>
                    <a:pt x="565" y="223"/>
                    <a:pt x="567" y="221"/>
                  </a:cubicBezTo>
                  <a:cubicBezTo>
                    <a:pt x="569" y="219"/>
                    <a:pt x="567" y="215"/>
                    <a:pt x="563" y="212"/>
                  </a:cubicBezTo>
                  <a:cubicBezTo>
                    <a:pt x="559" y="210"/>
                    <a:pt x="557" y="206"/>
                    <a:pt x="553" y="206"/>
                  </a:cubicBezTo>
                  <a:cubicBezTo>
                    <a:pt x="549" y="206"/>
                    <a:pt x="550" y="208"/>
                    <a:pt x="548" y="208"/>
                  </a:cubicBezTo>
                  <a:cubicBezTo>
                    <a:pt x="545" y="209"/>
                    <a:pt x="543" y="208"/>
                    <a:pt x="543" y="208"/>
                  </a:cubicBezTo>
                  <a:close/>
                  <a:moveTo>
                    <a:pt x="580" y="290"/>
                  </a:moveTo>
                  <a:cubicBezTo>
                    <a:pt x="580" y="291"/>
                    <a:pt x="579" y="293"/>
                    <a:pt x="580" y="294"/>
                  </a:cubicBezTo>
                  <a:cubicBezTo>
                    <a:pt x="580" y="295"/>
                    <a:pt x="583" y="296"/>
                    <a:pt x="583" y="295"/>
                  </a:cubicBezTo>
                  <a:cubicBezTo>
                    <a:pt x="584" y="293"/>
                    <a:pt x="586" y="292"/>
                    <a:pt x="583" y="291"/>
                  </a:cubicBezTo>
                  <a:cubicBezTo>
                    <a:pt x="581" y="289"/>
                    <a:pt x="580" y="290"/>
                    <a:pt x="580" y="290"/>
                  </a:cubicBezTo>
                  <a:close/>
                  <a:moveTo>
                    <a:pt x="570" y="295"/>
                  </a:moveTo>
                  <a:cubicBezTo>
                    <a:pt x="569" y="297"/>
                    <a:pt x="570" y="300"/>
                    <a:pt x="569" y="300"/>
                  </a:cubicBezTo>
                  <a:cubicBezTo>
                    <a:pt x="567" y="301"/>
                    <a:pt x="566" y="305"/>
                    <a:pt x="567" y="305"/>
                  </a:cubicBezTo>
                  <a:cubicBezTo>
                    <a:pt x="568" y="306"/>
                    <a:pt x="572" y="303"/>
                    <a:pt x="572" y="300"/>
                  </a:cubicBezTo>
                  <a:cubicBezTo>
                    <a:pt x="573" y="298"/>
                    <a:pt x="573" y="296"/>
                    <a:pt x="573" y="295"/>
                  </a:cubicBezTo>
                  <a:cubicBezTo>
                    <a:pt x="574" y="294"/>
                    <a:pt x="571" y="294"/>
                    <a:pt x="570" y="295"/>
                  </a:cubicBezTo>
                  <a:close/>
                  <a:moveTo>
                    <a:pt x="610" y="311"/>
                  </a:moveTo>
                  <a:cubicBezTo>
                    <a:pt x="608" y="312"/>
                    <a:pt x="607" y="312"/>
                    <a:pt x="607" y="314"/>
                  </a:cubicBezTo>
                  <a:cubicBezTo>
                    <a:pt x="607" y="316"/>
                    <a:pt x="608" y="319"/>
                    <a:pt x="611" y="318"/>
                  </a:cubicBezTo>
                  <a:cubicBezTo>
                    <a:pt x="613" y="318"/>
                    <a:pt x="616" y="317"/>
                    <a:pt x="617" y="316"/>
                  </a:cubicBezTo>
                  <a:cubicBezTo>
                    <a:pt x="618" y="314"/>
                    <a:pt x="618" y="312"/>
                    <a:pt x="615" y="311"/>
                  </a:cubicBezTo>
                  <a:cubicBezTo>
                    <a:pt x="613" y="311"/>
                    <a:pt x="610" y="311"/>
                    <a:pt x="610" y="311"/>
                  </a:cubicBezTo>
                  <a:close/>
                  <a:moveTo>
                    <a:pt x="589" y="318"/>
                  </a:moveTo>
                  <a:cubicBezTo>
                    <a:pt x="587" y="322"/>
                    <a:pt x="589" y="330"/>
                    <a:pt x="591" y="332"/>
                  </a:cubicBezTo>
                  <a:cubicBezTo>
                    <a:pt x="592" y="334"/>
                    <a:pt x="599" y="334"/>
                    <a:pt x="602" y="331"/>
                  </a:cubicBezTo>
                  <a:cubicBezTo>
                    <a:pt x="605" y="328"/>
                    <a:pt x="607" y="325"/>
                    <a:pt x="606" y="323"/>
                  </a:cubicBezTo>
                  <a:cubicBezTo>
                    <a:pt x="605" y="320"/>
                    <a:pt x="604" y="317"/>
                    <a:pt x="604" y="315"/>
                  </a:cubicBezTo>
                  <a:cubicBezTo>
                    <a:pt x="603" y="313"/>
                    <a:pt x="602" y="311"/>
                    <a:pt x="600" y="310"/>
                  </a:cubicBezTo>
                  <a:cubicBezTo>
                    <a:pt x="594" y="308"/>
                    <a:pt x="591" y="314"/>
                    <a:pt x="589" y="318"/>
                  </a:cubicBezTo>
                  <a:close/>
                  <a:moveTo>
                    <a:pt x="619" y="384"/>
                  </a:moveTo>
                  <a:cubicBezTo>
                    <a:pt x="619" y="384"/>
                    <a:pt x="619" y="383"/>
                    <a:pt x="621" y="382"/>
                  </a:cubicBezTo>
                  <a:cubicBezTo>
                    <a:pt x="624" y="382"/>
                    <a:pt x="625" y="385"/>
                    <a:pt x="627" y="384"/>
                  </a:cubicBezTo>
                  <a:cubicBezTo>
                    <a:pt x="629" y="383"/>
                    <a:pt x="627" y="381"/>
                    <a:pt x="630" y="380"/>
                  </a:cubicBezTo>
                  <a:cubicBezTo>
                    <a:pt x="632" y="379"/>
                    <a:pt x="634" y="382"/>
                    <a:pt x="635" y="379"/>
                  </a:cubicBezTo>
                  <a:cubicBezTo>
                    <a:pt x="636" y="377"/>
                    <a:pt x="639" y="381"/>
                    <a:pt x="641" y="384"/>
                  </a:cubicBezTo>
                  <a:cubicBezTo>
                    <a:pt x="643" y="386"/>
                    <a:pt x="645" y="386"/>
                    <a:pt x="649" y="389"/>
                  </a:cubicBezTo>
                  <a:cubicBezTo>
                    <a:pt x="653" y="392"/>
                    <a:pt x="653" y="392"/>
                    <a:pt x="657" y="391"/>
                  </a:cubicBezTo>
                  <a:cubicBezTo>
                    <a:pt x="662" y="390"/>
                    <a:pt x="663" y="392"/>
                    <a:pt x="661" y="395"/>
                  </a:cubicBezTo>
                  <a:cubicBezTo>
                    <a:pt x="659" y="397"/>
                    <a:pt x="658" y="397"/>
                    <a:pt x="663" y="401"/>
                  </a:cubicBezTo>
                  <a:cubicBezTo>
                    <a:pt x="667" y="404"/>
                    <a:pt x="667" y="403"/>
                    <a:pt x="670" y="404"/>
                  </a:cubicBezTo>
                  <a:cubicBezTo>
                    <a:pt x="673" y="406"/>
                    <a:pt x="673" y="408"/>
                    <a:pt x="677" y="409"/>
                  </a:cubicBezTo>
                  <a:cubicBezTo>
                    <a:pt x="681" y="409"/>
                    <a:pt x="677" y="405"/>
                    <a:pt x="679" y="403"/>
                  </a:cubicBezTo>
                  <a:cubicBezTo>
                    <a:pt x="681" y="402"/>
                    <a:pt x="684" y="402"/>
                    <a:pt x="687" y="405"/>
                  </a:cubicBezTo>
                  <a:cubicBezTo>
                    <a:pt x="690" y="407"/>
                    <a:pt x="692" y="407"/>
                    <a:pt x="697" y="407"/>
                  </a:cubicBezTo>
                  <a:cubicBezTo>
                    <a:pt x="702" y="408"/>
                    <a:pt x="707" y="406"/>
                    <a:pt x="711" y="406"/>
                  </a:cubicBezTo>
                  <a:cubicBezTo>
                    <a:pt x="715" y="405"/>
                    <a:pt x="720" y="407"/>
                    <a:pt x="722" y="405"/>
                  </a:cubicBezTo>
                  <a:cubicBezTo>
                    <a:pt x="723" y="402"/>
                    <a:pt x="722" y="400"/>
                    <a:pt x="718" y="398"/>
                  </a:cubicBezTo>
                  <a:cubicBezTo>
                    <a:pt x="714" y="397"/>
                    <a:pt x="714" y="396"/>
                    <a:pt x="713" y="395"/>
                  </a:cubicBezTo>
                  <a:cubicBezTo>
                    <a:pt x="712" y="393"/>
                    <a:pt x="710" y="393"/>
                    <a:pt x="708" y="393"/>
                  </a:cubicBezTo>
                  <a:cubicBezTo>
                    <a:pt x="705" y="393"/>
                    <a:pt x="704" y="391"/>
                    <a:pt x="699" y="390"/>
                  </a:cubicBezTo>
                  <a:cubicBezTo>
                    <a:pt x="695" y="389"/>
                    <a:pt x="693" y="389"/>
                    <a:pt x="688" y="386"/>
                  </a:cubicBezTo>
                  <a:cubicBezTo>
                    <a:pt x="684" y="383"/>
                    <a:pt x="682" y="381"/>
                    <a:pt x="684" y="379"/>
                  </a:cubicBezTo>
                  <a:cubicBezTo>
                    <a:pt x="686" y="377"/>
                    <a:pt x="691" y="380"/>
                    <a:pt x="695" y="380"/>
                  </a:cubicBezTo>
                  <a:cubicBezTo>
                    <a:pt x="698" y="380"/>
                    <a:pt x="697" y="382"/>
                    <a:pt x="700" y="383"/>
                  </a:cubicBezTo>
                  <a:cubicBezTo>
                    <a:pt x="702" y="385"/>
                    <a:pt x="704" y="385"/>
                    <a:pt x="708" y="384"/>
                  </a:cubicBezTo>
                  <a:cubicBezTo>
                    <a:pt x="711" y="384"/>
                    <a:pt x="711" y="384"/>
                    <a:pt x="716" y="386"/>
                  </a:cubicBezTo>
                  <a:cubicBezTo>
                    <a:pt x="721" y="388"/>
                    <a:pt x="721" y="389"/>
                    <a:pt x="724" y="387"/>
                  </a:cubicBezTo>
                  <a:cubicBezTo>
                    <a:pt x="726" y="385"/>
                    <a:pt x="722" y="383"/>
                    <a:pt x="723" y="383"/>
                  </a:cubicBezTo>
                  <a:cubicBezTo>
                    <a:pt x="724" y="382"/>
                    <a:pt x="723" y="379"/>
                    <a:pt x="721" y="378"/>
                  </a:cubicBezTo>
                  <a:cubicBezTo>
                    <a:pt x="720" y="376"/>
                    <a:pt x="718" y="375"/>
                    <a:pt x="718" y="373"/>
                  </a:cubicBezTo>
                  <a:cubicBezTo>
                    <a:pt x="718" y="371"/>
                    <a:pt x="721" y="373"/>
                    <a:pt x="721" y="371"/>
                  </a:cubicBezTo>
                  <a:cubicBezTo>
                    <a:pt x="720" y="369"/>
                    <a:pt x="720" y="366"/>
                    <a:pt x="716" y="365"/>
                  </a:cubicBezTo>
                  <a:cubicBezTo>
                    <a:pt x="713" y="365"/>
                    <a:pt x="715" y="361"/>
                    <a:pt x="714" y="360"/>
                  </a:cubicBezTo>
                  <a:cubicBezTo>
                    <a:pt x="713" y="360"/>
                    <a:pt x="708" y="359"/>
                    <a:pt x="707" y="358"/>
                  </a:cubicBezTo>
                  <a:cubicBezTo>
                    <a:pt x="707" y="358"/>
                    <a:pt x="707" y="355"/>
                    <a:pt x="705" y="355"/>
                  </a:cubicBezTo>
                  <a:cubicBezTo>
                    <a:pt x="704" y="355"/>
                    <a:pt x="703" y="355"/>
                    <a:pt x="702" y="353"/>
                  </a:cubicBezTo>
                  <a:cubicBezTo>
                    <a:pt x="701" y="352"/>
                    <a:pt x="700" y="351"/>
                    <a:pt x="698" y="351"/>
                  </a:cubicBezTo>
                  <a:cubicBezTo>
                    <a:pt x="695" y="351"/>
                    <a:pt x="693" y="352"/>
                    <a:pt x="689" y="350"/>
                  </a:cubicBezTo>
                  <a:cubicBezTo>
                    <a:pt x="685" y="349"/>
                    <a:pt x="684" y="345"/>
                    <a:pt x="681" y="342"/>
                  </a:cubicBezTo>
                  <a:cubicBezTo>
                    <a:pt x="679" y="340"/>
                    <a:pt x="679" y="339"/>
                    <a:pt x="677" y="340"/>
                  </a:cubicBezTo>
                  <a:cubicBezTo>
                    <a:pt x="676" y="342"/>
                    <a:pt x="673" y="338"/>
                    <a:pt x="671" y="336"/>
                  </a:cubicBezTo>
                  <a:cubicBezTo>
                    <a:pt x="669" y="334"/>
                    <a:pt x="670" y="334"/>
                    <a:pt x="674" y="334"/>
                  </a:cubicBezTo>
                  <a:cubicBezTo>
                    <a:pt x="677" y="335"/>
                    <a:pt x="677" y="333"/>
                    <a:pt x="676" y="330"/>
                  </a:cubicBezTo>
                  <a:cubicBezTo>
                    <a:pt x="676" y="327"/>
                    <a:pt x="671" y="326"/>
                    <a:pt x="671" y="323"/>
                  </a:cubicBezTo>
                  <a:cubicBezTo>
                    <a:pt x="671" y="320"/>
                    <a:pt x="676" y="323"/>
                    <a:pt x="679" y="323"/>
                  </a:cubicBezTo>
                  <a:cubicBezTo>
                    <a:pt x="682" y="323"/>
                    <a:pt x="682" y="324"/>
                    <a:pt x="684" y="326"/>
                  </a:cubicBezTo>
                  <a:cubicBezTo>
                    <a:pt x="686" y="327"/>
                    <a:pt x="688" y="328"/>
                    <a:pt x="690" y="327"/>
                  </a:cubicBezTo>
                  <a:cubicBezTo>
                    <a:pt x="691" y="327"/>
                    <a:pt x="693" y="324"/>
                    <a:pt x="693" y="324"/>
                  </a:cubicBezTo>
                  <a:cubicBezTo>
                    <a:pt x="693" y="324"/>
                    <a:pt x="693" y="327"/>
                    <a:pt x="693" y="329"/>
                  </a:cubicBezTo>
                  <a:cubicBezTo>
                    <a:pt x="692" y="331"/>
                    <a:pt x="694" y="331"/>
                    <a:pt x="696" y="333"/>
                  </a:cubicBezTo>
                  <a:cubicBezTo>
                    <a:pt x="699" y="335"/>
                    <a:pt x="700" y="335"/>
                    <a:pt x="703" y="337"/>
                  </a:cubicBezTo>
                  <a:cubicBezTo>
                    <a:pt x="706" y="340"/>
                    <a:pt x="708" y="337"/>
                    <a:pt x="710" y="337"/>
                  </a:cubicBezTo>
                  <a:cubicBezTo>
                    <a:pt x="712" y="337"/>
                    <a:pt x="713" y="339"/>
                    <a:pt x="715" y="337"/>
                  </a:cubicBezTo>
                  <a:cubicBezTo>
                    <a:pt x="717" y="335"/>
                    <a:pt x="710" y="328"/>
                    <a:pt x="709" y="326"/>
                  </a:cubicBezTo>
                  <a:cubicBezTo>
                    <a:pt x="708" y="324"/>
                    <a:pt x="711" y="324"/>
                    <a:pt x="713" y="324"/>
                  </a:cubicBezTo>
                  <a:cubicBezTo>
                    <a:pt x="716" y="324"/>
                    <a:pt x="714" y="320"/>
                    <a:pt x="714" y="318"/>
                  </a:cubicBezTo>
                  <a:cubicBezTo>
                    <a:pt x="715" y="316"/>
                    <a:pt x="715" y="315"/>
                    <a:pt x="716" y="313"/>
                  </a:cubicBezTo>
                  <a:cubicBezTo>
                    <a:pt x="716" y="311"/>
                    <a:pt x="710" y="310"/>
                    <a:pt x="710" y="308"/>
                  </a:cubicBezTo>
                  <a:cubicBezTo>
                    <a:pt x="710" y="307"/>
                    <a:pt x="714" y="306"/>
                    <a:pt x="714" y="304"/>
                  </a:cubicBezTo>
                  <a:cubicBezTo>
                    <a:pt x="714" y="303"/>
                    <a:pt x="713" y="300"/>
                    <a:pt x="713" y="298"/>
                  </a:cubicBezTo>
                  <a:cubicBezTo>
                    <a:pt x="713" y="296"/>
                    <a:pt x="708" y="296"/>
                    <a:pt x="705" y="296"/>
                  </a:cubicBezTo>
                  <a:cubicBezTo>
                    <a:pt x="702" y="296"/>
                    <a:pt x="703" y="298"/>
                    <a:pt x="700" y="299"/>
                  </a:cubicBezTo>
                  <a:cubicBezTo>
                    <a:pt x="697" y="301"/>
                    <a:pt x="697" y="300"/>
                    <a:pt x="696" y="299"/>
                  </a:cubicBezTo>
                  <a:cubicBezTo>
                    <a:pt x="696" y="297"/>
                    <a:pt x="693" y="296"/>
                    <a:pt x="692" y="297"/>
                  </a:cubicBezTo>
                  <a:cubicBezTo>
                    <a:pt x="690" y="299"/>
                    <a:pt x="688" y="301"/>
                    <a:pt x="687" y="299"/>
                  </a:cubicBezTo>
                  <a:cubicBezTo>
                    <a:pt x="685" y="297"/>
                    <a:pt x="689" y="297"/>
                    <a:pt x="688" y="295"/>
                  </a:cubicBezTo>
                  <a:cubicBezTo>
                    <a:pt x="687" y="294"/>
                    <a:pt x="687" y="293"/>
                    <a:pt x="686" y="292"/>
                  </a:cubicBezTo>
                  <a:cubicBezTo>
                    <a:pt x="685" y="291"/>
                    <a:pt x="682" y="289"/>
                    <a:pt x="680" y="290"/>
                  </a:cubicBezTo>
                  <a:cubicBezTo>
                    <a:pt x="678" y="290"/>
                    <a:pt x="679" y="288"/>
                    <a:pt x="678" y="286"/>
                  </a:cubicBezTo>
                  <a:cubicBezTo>
                    <a:pt x="676" y="284"/>
                    <a:pt x="675" y="290"/>
                    <a:pt x="674" y="291"/>
                  </a:cubicBezTo>
                  <a:cubicBezTo>
                    <a:pt x="673" y="292"/>
                    <a:pt x="669" y="292"/>
                    <a:pt x="667" y="293"/>
                  </a:cubicBezTo>
                  <a:cubicBezTo>
                    <a:pt x="665" y="294"/>
                    <a:pt x="665" y="292"/>
                    <a:pt x="663" y="291"/>
                  </a:cubicBezTo>
                  <a:cubicBezTo>
                    <a:pt x="661" y="289"/>
                    <a:pt x="662" y="289"/>
                    <a:pt x="658" y="289"/>
                  </a:cubicBezTo>
                  <a:cubicBezTo>
                    <a:pt x="654" y="289"/>
                    <a:pt x="657" y="287"/>
                    <a:pt x="655" y="286"/>
                  </a:cubicBezTo>
                  <a:cubicBezTo>
                    <a:pt x="654" y="285"/>
                    <a:pt x="652" y="286"/>
                    <a:pt x="648" y="286"/>
                  </a:cubicBezTo>
                  <a:cubicBezTo>
                    <a:pt x="644" y="287"/>
                    <a:pt x="646" y="285"/>
                    <a:pt x="645" y="283"/>
                  </a:cubicBezTo>
                  <a:cubicBezTo>
                    <a:pt x="644" y="282"/>
                    <a:pt x="645" y="282"/>
                    <a:pt x="645" y="280"/>
                  </a:cubicBezTo>
                  <a:cubicBezTo>
                    <a:pt x="645" y="279"/>
                    <a:pt x="648" y="279"/>
                    <a:pt x="648" y="277"/>
                  </a:cubicBezTo>
                  <a:cubicBezTo>
                    <a:pt x="648" y="275"/>
                    <a:pt x="644" y="276"/>
                    <a:pt x="644" y="274"/>
                  </a:cubicBezTo>
                  <a:cubicBezTo>
                    <a:pt x="644" y="272"/>
                    <a:pt x="649" y="272"/>
                    <a:pt x="652" y="272"/>
                  </a:cubicBezTo>
                  <a:cubicBezTo>
                    <a:pt x="654" y="271"/>
                    <a:pt x="656" y="270"/>
                    <a:pt x="653" y="267"/>
                  </a:cubicBezTo>
                  <a:cubicBezTo>
                    <a:pt x="651" y="264"/>
                    <a:pt x="647" y="266"/>
                    <a:pt x="645" y="266"/>
                  </a:cubicBezTo>
                  <a:cubicBezTo>
                    <a:pt x="642" y="267"/>
                    <a:pt x="640" y="267"/>
                    <a:pt x="640" y="265"/>
                  </a:cubicBezTo>
                  <a:cubicBezTo>
                    <a:pt x="640" y="264"/>
                    <a:pt x="645" y="262"/>
                    <a:pt x="646" y="261"/>
                  </a:cubicBezTo>
                  <a:cubicBezTo>
                    <a:pt x="647" y="260"/>
                    <a:pt x="645" y="259"/>
                    <a:pt x="639" y="255"/>
                  </a:cubicBezTo>
                  <a:cubicBezTo>
                    <a:pt x="634" y="250"/>
                    <a:pt x="636" y="255"/>
                    <a:pt x="634" y="258"/>
                  </a:cubicBezTo>
                  <a:cubicBezTo>
                    <a:pt x="633" y="260"/>
                    <a:pt x="631" y="256"/>
                    <a:pt x="630" y="254"/>
                  </a:cubicBezTo>
                  <a:cubicBezTo>
                    <a:pt x="630" y="252"/>
                    <a:pt x="633" y="249"/>
                    <a:pt x="631" y="248"/>
                  </a:cubicBezTo>
                  <a:cubicBezTo>
                    <a:pt x="629" y="248"/>
                    <a:pt x="625" y="247"/>
                    <a:pt x="622" y="248"/>
                  </a:cubicBezTo>
                  <a:cubicBezTo>
                    <a:pt x="620" y="250"/>
                    <a:pt x="617" y="251"/>
                    <a:pt x="617" y="248"/>
                  </a:cubicBezTo>
                  <a:cubicBezTo>
                    <a:pt x="616" y="245"/>
                    <a:pt x="612" y="244"/>
                    <a:pt x="611" y="247"/>
                  </a:cubicBezTo>
                  <a:cubicBezTo>
                    <a:pt x="609" y="250"/>
                    <a:pt x="606" y="253"/>
                    <a:pt x="605" y="251"/>
                  </a:cubicBezTo>
                  <a:cubicBezTo>
                    <a:pt x="603" y="249"/>
                    <a:pt x="608" y="245"/>
                    <a:pt x="609" y="243"/>
                  </a:cubicBezTo>
                  <a:cubicBezTo>
                    <a:pt x="609" y="240"/>
                    <a:pt x="606" y="237"/>
                    <a:pt x="603" y="237"/>
                  </a:cubicBezTo>
                  <a:cubicBezTo>
                    <a:pt x="600" y="237"/>
                    <a:pt x="598" y="238"/>
                    <a:pt x="598" y="242"/>
                  </a:cubicBezTo>
                  <a:cubicBezTo>
                    <a:pt x="599" y="245"/>
                    <a:pt x="595" y="245"/>
                    <a:pt x="594" y="245"/>
                  </a:cubicBezTo>
                  <a:cubicBezTo>
                    <a:pt x="593" y="244"/>
                    <a:pt x="592" y="243"/>
                    <a:pt x="589" y="240"/>
                  </a:cubicBezTo>
                  <a:cubicBezTo>
                    <a:pt x="586" y="238"/>
                    <a:pt x="583" y="240"/>
                    <a:pt x="585" y="237"/>
                  </a:cubicBezTo>
                  <a:cubicBezTo>
                    <a:pt x="586" y="234"/>
                    <a:pt x="586" y="232"/>
                    <a:pt x="583" y="232"/>
                  </a:cubicBezTo>
                  <a:cubicBezTo>
                    <a:pt x="579" y="231"/>
                    <a:pt x="576" y="234"/>
                    <a:pt x="578" y="232"/>
                  </a:cubicBezTo>
                  <a:cubicBezTo>
                    <a:pt x="579" y="230"/>
                    <a:pt x="579" y="226"/>
                    <a:pt x="576" y="226"/>
                  </a:cubicBezTo>
                  <a:cubicBezTo>
                    <a:pt x="574" y="226"/>
                    <a:pt x="571" y="225"/>
                    <a:pt x="568" y="224"/>
                  </a:cubicBezTo>
                  <a:cubicBezTo>
                    <a:pt x="564" y="224"/>
                    <a:pt x="560" y="224"/>
                    <a:pt x="558" y="226"/>
                  </a:cubicBezTo>
                  <a:cubicBezTo>
                    <a:pt x="556" y="228"/>
                    <a:pt x="556" y="231"/>
                    <a:pt x="557" y="232"/>
                  </a:cubicBezTo>
                  <a:cubicBezTo>
                    <a:pt x="558" y="234"/>
                    <a:pt x="556" y="235"/>
                    <a:pt x="557" y="238"/>
                  </a:cubicBezTo>
                  <a:cubicBezTo>
                    <a:pt x="559" y="240"/>
                    <a:pt x="562" y="242"/>
                    <a:pt x="562" y="243"/>
                  </a:cubicBezTo>
                  <a:cubicBezTo>
                    <a:pt x="562" y="245"/>
                    <a:pt x="556" y="243"/>
                    <a:pt x="555" y="240"/>
                  </a:cubicBezTo>
                  <a:cubicBezTo>
                    <a:pt x="554" y="237"/>
                    <a:pt x="552" y="235"/>
                    <a:pt x="550" y="237"/>
                  </a:cubicBezTo>
                  <a:cubicBezTo>
                    <a:pt x="548" y="239"/>
                    <a:pt x="546" y="245"/>
                    <a:pt x="543" y="244"/>
                  </a:cubicBezTo>
                  <a:cubicBezTo>
                    <a:pt x="541" y="242"/>
                    <a:pt x="542" y="240"/>
                    <a:pt x="542" y="237"/>
                  </a:cubicBezTo>
                  <a:cubicBezTo>
                    <a:pt x="542" y="234"/>
                    <a:pt x="541" y="234"/>
                    <a:pt x="543" y="232"/>
                  </a:cubicBezTo>
                  <a:cubicBezTo>
                    <a:pt x="545" y="229"/>
                    <a:pt x="543" y="227"/>
                    <a:pt x="542" y="225"/>
                  </a:cubicBezTo>
                  <a:cubicBezTo>
                    <a:pt x="542" y="223"/>
                    <a:pt x="539" y="221"/>
                    <a:pt x="538" y="219"/>
                  </a:cubicBezTo>
                  <a:cubicBezTo>
                    <a:pt x="536" y="217"/>
                    <a:pt x="535" y="218"/>
                    <a:pt x="535" y="215"/>
                  </a:cubicBezTo>
                  <a:cubicBezTo>
                    <a:pt x="535" y="213"/>
                    <a:pt x="533" y="210"/>
                    <a:pt x="531" y="210"/>
                  </a:cubicBezTo>
                  <a:cubicBezTo>
                    <a:pt x="528" y="209"/>
                    <a:pt x="524" y="211"/>
                    <a:pt x="521" y="214"/>
                  </a:cubicBezTo>
                  <a:cubicBezTo>
                    <a:pt x="517" y="217"/>
                    <a:pt x="517" y="217"/>
                    <a:pt x="515" y="221"/>
                  </a:cubicBezTo>
                  <a:cubicBezTo>
                    <a:pt x="513" y="225"/>
                    <a:pt x="512" y="223"/>
                    <a:pt x="512" y="227"/>
                  </a:cubicBezTo>
                  <a:cubicBezTo>
                    <a:pt x="512" y="230"/>
                    <a:pt x="511" y="228"/>
                    <a:pt x="511" y="231"/>
                  </a:cubicBezTo>
                  <a:cubicBezTo>
                    <a:pt x="511" y="235"/>
                    <a:pt x="511" y="239"/>
                    <a:pt x="514" y="240"/>
                  </a:cubicBezTo>
                  <a:cubicBezTo>
                    <a:pt x="517" y="240"/>
                    <a:pt x="516" y="244"/>
                    <a:pt x="516" y="244"/>
                  </a:cubicBezTo>
                  <a:cubicBezTo>
                    <a:pt x="515" y="244"/>
                    <a:pt x="513" y="246"/>
                    <a:pt x="512" y="249"/>
                  </a:cubicBezTo>
                  <a:cubicBezTo>
                    <a:pt x="511" y="252"/>
                    <a:pt x="515" y="254"/>
                    <a:pt x="517" y="255"/>
                  </a:cubicBezTo>
                  <a:cubicBezTo>
                    <a:pt x="519" y="257"/>
                    <a:pt x="522" y="257"/>
                    <a:pt x="522" y="261"/>
                  </a:cubicBezTo>
                  <a:cubicBezTo>
                    <a:pt x="521" y="265"/>
                    <a:pt x="521" y="269"/>
                    <a:pt x="518" y="267"/>
                  </a:cubicBezTo>
                  <a:cubicBezTo>
                    <a:pt x="516" y="264"/>
                    <a:pt x="517" y="264"/>
                    <a:pt x="519" y="262"/>
                  </a:cubicBezTo>
                  <a:cubicBezTo>
                    <a:pt x="520" y="261"/>
                    <a:pt x="517" y="260"/>
                    <a:pt x="514" y="258"/>
                  </a:cubicBezTo>
                  <a:cubicBezTo>
                    <a:pt x="511" y="255"/>
                    <a:pt x="509" y="252"/>
                    <a:pt x="508" y="250"/>
                  </a:cubicBezTo>
                  <a:cubicBezTo>
                    <a:pt x="508" y="247"/>
                    <a:pt x="508" y="242"/>
                    <a:pt x="507" y="238"/>
                  </a:cubicBezTo>
                  <a:cubicBezTo>
                    <a:pt x="507" y="235"/>
                    <a:pt x="505" y="233"/>
                    <a:pt x="505" y="231"/>
                  </a:cubicBezTo>
                  <a:cubicBezTo>
                    <a:pt x="506" y="228"/>
                    <a:pt x="507" y="221"/>
                    <a:pt x="509" y="218"/>
                  </a:cubicBezTo>
                  <a:cubicBezTo>
                    <a:pt x="512" y="215"/>
                    <a:pt x="515" y="210"/>
                    <a:pt x="512" y="210"/>
                  </a:cubicBezTo>
                  <a:cubicBezTo>
                    <a:pt x="510" y="210"/>
                    <a:pt x="504" y="209"/>
                    <a:pt x="498" y="212"/>
                  </a:cubicBezTo>
                  <a:cubicBezTo>
                    <a:pt x="493" y="215"/>
                    <a:pt x="491" y="220"/>
                    <a:pt x="490" y="223"/>
                  </a:cubicBezTo>
                  <a:cubicBezTo>
                    <a:pt x="488" y="227"/>
                    <a:pt x="488" y="234"/>
                    <a:pt x="487" y="237"/>
                  </a:cubicBezTo>
                  <a:cubicBezTo>
                    <a:pt x="486" y="240"/>
                    <a:pt x="485" y="245"/>
                    <a:pt x="486" y="247"/>
                  </a:cubicBezTo>
                  <a:cubicBezTo>
                    <a:pt x="486" y="250"/>
                    <a:pt x="487" y="261"/>
                    <a:pt x="488" y="265"/>
                  </a:cubicBezTo>
                  <a:cubicBezTo>
                    <a:pt x="489" y="269"/>
                    <a:pt x="494" y="267"/>
                    <a:pt x="498" y="267"/>
                  </a:cubicBezTo>
                  <a:cubicBezTo>
                    <a:pt x="502" y="266"/>
                    <a:pt x="504" y="270"/>
                    <a:pt x="503" y="272"/>
                  </a:cubicBezTo>
                  <a:cubicBezTo>
                    <a:pt x="502" y="274"/>
                    <a:pt x="498" y="272"/>
                    <a:pt x="496" y="272"/>
                  </a:cubicBezTo>
                  <a:cubicBezTo>
                    <a:pt x="495" y="271"/>
                    <a:pt x="489" y="272"/>
                    <a:pt x="490" y="275"/>
                  </a:cubicBezTo>
                  <a:cubicBezTo>
                    <a:pt x="491" y="277"/>
                    <a:pt x="496" y="282"/>
                    <a:pt x="500" y="285"/>
                  </a:cubicBezTo>
                  <a:cubicBezTo>
                    <a:pt x="504" y="288"/>
                    <a:pt x="504" y="284"/>
                    <a:pt x="508" y="284"/>
                  </a:cubicBezTo>
                  <a:cubicBezTo>
                    <a:pt x="513" y="284"/>
                    <a:pt x="514" y="290"/>
                    <a:pt x="515" y="290"/>
                  </a:cubicBezTo>
                  <a:cubicBezTo>
                    <a:pt x="517" y="290"/>
                    <a:pt x="519" y="289"/>
                    <a:pt x="520" y="289"/>
                  </a:cubicBezTo>
                  <a:cubicBezTo>
                    <a:pt x="521" y="289"/>
                    <a:pt x="527" y="289"/>
                    <a:pt x="529" y="289"/>
                  </a:cubicBezTo>
                  <a:cubicBezTo>
                    <a:pt x="531" y="289"/>
                    <a:pt x="534" y="288"/>
                    <a:pt x="536" y="290"/>
                  </a:cubicBezTo>
                  <a:cubicBezTo>
                    <a:pt x="539" y="291"/>
                    <a:pt x="541" y="290"/>
                    <a:pt x="543" y="290"/>
                  </a:cubicBezTo>
                  <a:cubicBezTo>
                    <a:pt x="545" y="290"/>
                    <a:pt x="546" y="289"/>
                    <a:pt x="546" y="288"/>
                  </a:cubicBezTo>
                  <a:cubicBezTo>
                    <a:pt x="546" y="287"/>
                    <a:pt x="547" y="285"/>
                    <a:pt x="548" y="285"/>
                  </a:cubicBezTo>
                  <a:cubicBezTo>
                    <a:pt x="550" y="284"/>
                    <a:pt x="551" y="285"/>
                    <a:pt x="553" y="285"/>
                  </a:cubicBezTo>
                  <a:cubicBezTo>
                    <a:pt x="555" y="285"/>
                    <a:pt x="555" y="284"/>
                    <a:pt x="558" y="285"/>
                  </a:cubicBezTo>
                  <a:cubicBezTo>
                    <a:pt x="560" y="287"/>
                    <a:pt x="555" y="290"/>
                    <a:pt x="557" y="289"/>
                  </a:cubicBezTo>
                  <a:cubicBezTo>
                    <a:pt x="558" y="288"/>
                    <a:pt x="559" y="289"/>
                    <a:pt x="560" y="289"/>
                  </a:cubicBezTo>
                  <a:cubicBezTo>
                    <a:pt x="561" y="288"/>
                    <a:pt x="562" y="287"/>
                    <a:pt x="562" y="286"/>
                  </a:cubicBezTo>
                  <a:cubicBezTo>
                    <a:pt x="562" y="286"/>
                    <a:pt x="564" y="285"/>
                    <a:pt x="566" y="285"/>
                  </a:cubicBezTo>
                  <a:cubicBezTo>
                    <a:pt x="568" y="285"/>
                    <a:pt x="566" y="281"/>
                    <a:pt x="566" y="279"/>
                  </a:cubicBezTo>
                  <a:cubicBezTo>
                    <a:pt x="565" y="277"/>
                    <a:pt x="561" y="275"/>
                    <a:pt x="560" y="274"/>
                  </a:cubicBezTo>
                  <a:cubicBezTo>
                    <a:pt x="560" y="273"/>
                    <a:pt x="563" y="272"/>
                    <a:pt x="563" y="272"/>
                  </a:cubicBezTo>
                  <a:cubicBezTo>
                    <a:pt x="564" y="273"/>
                    <a:pt x="567" y="275"/>
                    <a:pt x="569" y="276"/>
                  </a:cubicBezTo>
                  <a:cubicBezTo>
                    <a:pt x="571" y="276"/>
                    <a:pt x="572" y="276"/>
                    <a:pt x="573" y="278"/>
                  </a:cubicBezTo>
                  <a:cubicBezTo>
                    <a:pt x="574" y="279"/>
                    <a:pt x="574" y="284"/>
                    <a:pt x="576" y="283"/>
                  </a:cubicBezTo>
                  <a:cubicBezTo>
                    <a:pt x="578" y="281"/>
                    <a:pt x="579" y="281"/>
                    <a:pt x="580" y="283"/>
                  </a:cubicBezTo>
                  <a:cubicBezTo>
                    <a:pt x="581" y="284"/>
                    <a:pt x="581" y="286"/>
                    <a:pt x="582" y="287"/>
                  </a:cubicBezTo>
                  <a:cubicBezTo>
                    <a:pt x="583" y="287"/>
                    <a:pt x="585" y="287"/>
                    <a:pt x="589" y="289"/>
                  </a:cubicBezTo>
                  <a:cubicBezTo>
                    <a:pt x="593" y="292"/>
                    <a:pt x="593" y="294"/>
                    <a:pt x="589" y="296"/>
                  </a:cubicBezTo>
                  <a:cubicBezTo>
                    <a:pt x="585" y="298"/>
                    <a:pt x="586" y="300"/>
                    <a:pt x="587" y="302"/>
                  </a:cubicBezTo>
                  <a:cubicBezTo>
                    <a:pt x="588" y="303"/>
                    <a:pt x="592" y="300"/>
                    <a:pt x="593" y="298"/>
                  </a:cubicBezTo>
                  <a:cubicBezTo>
                    <a:pt x="595" y="295"/>
                    <a:pt x="597" y="294"/>
                    <a:pt x="599" y="295"/>
                  </a:cubicBezTo>
                  <a:cubicBezTo>
                    <a:pt x="600" y="297"/>
                    <a:pt x="604" y="302"/>
                    <a:pt x="606" y="302"/>
                  </a:cubicBezTo>
                  <a:cubicBezTo>
                    <a:pt x="607" y="302"/>
                    <a:pt x="609" y="300"/>
                    <a:pt x="610" y="301"/>
                  </a:cubicBezTo>
                  <a:cubicBezTo>
                    <a:pt x="610" y="302"/>
                    <a:pt x="612" y="306"/>
                    <a:pt x="613" y="306"/>
                  </a:cubicBezTo>
                  <a:cubicBezTo>
                    <a:pt x="614" y="306"/>
                    <a:pt x="617" y="307"/>
                    <a:pt x="619" y="309"/>
                  </a:cubicBezTo>
                  <a:cubicBezTo>
                    <a:pt x="620" y="310"/>
                    <a:pt x="625" y="317"/>
                    <a:pt x="626" y="319"/>
                  </a:cubicBezTo>
                  <a:cubicBezTo>
                    <a:pt x="627" y="320"/>
                    <a:pt x="629" y="325"/>
                    <a:pt x="628" y="326"/>
                  </a:cubicBezTo>
                  <a:cubicBezTo>
                    <a:pt x="626" y="328"/>
                    <a:pt x="626" y="333"/>
                    <a:pt x="626" y="334"/>
                  </a:cubicBezTo>
                  <a:cubicBezTo>
                    <a:pt x="627" y="335"/>
                    <a:pt x="631" y="333"/>
                    <a:pt x="634" y="333"/>
                  </a:cubicBezTo>
                  <a:cubicBezTo>
                    <a:pt x="636" y="333"/>
                    <a:pt x="639" y="333"/>
                    <a:pt x="639" y="333"/>
                  </a:cubicBezTo>
                  <a:cubicBezTo>
                    <a:pt x="639" y="323"/>
                    <a:pt x="639" y="323"/>
                    <a:pt x="639" y="323"/>
                  </a:cubicBezTo>
                  <a:cubicBezTo>
                    <a:pt x="639" y="323"/>
                    <a:pt x="642" y="325"/>
                    <a:pt x="644" y="326"/>
                  </a:cubicBezTo>
                  <a:cubicBezTo>
                    <a:pt x="645" y="327"/>
                    <a:pt x="649" y="327"/>
                    <a:pt x="651" y="327"/>
                  </a:cubicBezTo>
                  <a:cubicBezTo>
                    <a:pt x="653" y="327"/>
                    <a:pt x="655" y="329"/>
                    <a:pt x="658" y="331"/>
                  </a:cubicBezTo>
                  <a:cubicBezTo>
                    <a:pt x="661" y="333"/>
                    <a:pt x="655" y="336"/>
                    <a:pt x="650" y="337"/>
                  </a:cubicBezTo>
                  <a:cubicBezTo>
                    <a:pt x="645" y="338"/>
                    <a:pt x="646" y="344"/>
                    <a:pt x="646" y="344"/>
                  </a:cubicBezTo>
                  <a:cubicBezTo>
                    <a:pt x="646" y="344"/>
                    <a:pt x="644" y="339"/>
                    <a:pt x="643" y="337"/>
                  </a:cubicBezTo>
                  <a:cubicBezTo>
                    <a:pt x="642" y="334"/>
                    <a:pt x="639" y="334"/>
                    <a:pt x="636" y="335"/>
                  </a:cubicBezTo>
                  <a:cubicBezTo>
                    <a:pt x="633" y="336"/>
                    <a:pt x="629" y="337"/>
                    <a:pt x="626" y="339"/>
                  </a:cubicBezTo>
                  <a:cubicBezTo>
                    <a:pt x="623" y="341"/>
                    <a:pt x="622" y="344"/>
                    <a:pt x="621" y="346"/>
                  </a:cubicBezTo>
                  <a:cubicBezTo>
                    <a:pt x="620" y="348"/>
                    <a:pt x="620" y="351"/>
                    <a:pt x="624" y="353"/>
                  </a:cubicBezTo>
                  <a:cubicBezTo>
                    <a:pt x="627" y="356"/>
                    <a:pt x="629" y="357"/>
                    <a:pt x="630" y="359"/>
                  </a:cubicBezTo>
                  <a:cubicBezTo>
                    <a:pt x="630" y="361"/>
                    <a:pt x="626" y="362"/>
                    <a:pt x="625" y="364"/>
                  </a:cubicBezTo>
                  <a:cubicBezTo>
                    <a:pt x="623" y="365"/>
                    <a:pt x="621" y="367"/>
                    <a:pt x="617" y="369"/>
                  </a:cubicBezTo>
                  <a:cubicBezTo>
                    <a:pt x="614" y="370"/>
                    <a:pt x="613" y="370"/>
                    <a:pt x="611" y="370"/>
                  </a:cubicBezTo>
                  <a:cubicBezTo>
                    <a:pt x="610" y="370"/>
                    <a:pt x="606" y="369"/>
                    <a:pt x="602" y="370"/>
                  </a:cubicBezTo>
                  <a:cubicBezTo>
                    <a:pt x="598" y="370"/>
                    <a:pt x="599" y="373"/>
                    <a:pt x="600" y="374"/>
                  </a:cubicBezTo>
                  <a:cubicBezTo>
                    <a:pt x="600" y="376"/>
                    <a:pt x="598" y="379"/>
                    <a:pt x="596" y="381"/>
                  </a:cubicBezTo>
                  <a:cubicBezTo>
                    <a:pt x="594" y="383"/>
                    <a:pt x="594" y="386"/>
                    <a:pt x="597" y="389"/>
                  </a:cubicBezTo>
                  <a:cubicBezTo>
                    <a:pt x="600" y="393"/>
                    <a:pt x="602" y="394"/>
                    <a:pt x="606" y="394"/>
                  </a:cubicBezTo>
                  <a:cubicBezTo>
                    <a:pt x="610" y="394"/>
                    <a:pt x="613" y="393"/>
                    <a:pt x="616" y="391"/>
                  </a:cubicBezTo>
                  <a:cubicBezTo>
                    <a:pt x="618" y="388"/>
                    <a:pt x="619" y="384"/>
                    <a:pt x="619" y="384"/>
                  </a:cubicBezTo>
                  <a:close/>
                  <a:moveTo>
                    <a:pt x="609" y="407"/>
                  </a:moveTo>
                  <a:cubicBezTo>
                    <a:pt x="610" y="408"/>
                    <a:pt x="610" y="409"/>
                    <a:pt x="613" y="410"/>
                  </a:cubicBezTo>
                  <a:cubicBezTo>
                    <a:pt x="615" y="412"/>
                    <a:pt x="618" y="408"/>
                    <a:pt x="616" y="407"/>
                  </a:cubicBezTo>
                  <a:cubicBezTo>
                    <a:pt x="614" y="407"/>
                    <a:pt x="613" y="406"/>
                    <a:pt x="611" y="406"/>
                  </a:cubicBezTo>
                  <a:cubicBezTo>
                    <a:pt x="610" y="406"/>
                    <a:pt x="609" y="407"/>
                    <a:pt x="609" y="407"/>
                  </a:cubicBezTo>
                  <a:close/>
                  <a:moveTo>
                    <a:pt x="603" y="411"/>
                  </a:moveTo>
                  <a:cubicBezTo>
                    <a:pt x="600" y="411"/>
                    <a:pt x="599" y="413"/>
                    <a:pt x="600" y="415"/>
                  </a:cubicBezTo>
                  <a:cubicBezTo>
                    <a:pt x="600" y="416"/>
                    <a:pt x="605" y="420"/>
                    <a:pt x="607" y="419"/>
                  </a:cubicBezTo>
                  <a:cubicBezTo>
                    <a:pt x="609" y="418"/>
                    <a:pt x="609" y="415"/>
                    <a:pt x="608" y="413"/>
                  </a:cubicBezTo>
                  <a:cubicBezTo>
                    <a:pt x="608" y="412"/>
                    <a:pt x="603" y="411"/>
                    <a:pt x="603" y="411"/>
                  </a:cubicBezTo>
                  <a:close/>
                  <a:moveTo>
                    <a:pt x="593" y="437"/>
                  </a:moveTo>
                  <a:cubicBezTo>
                    <a:pt x="590" y="440"/>
                    <a:pt x="589" y="442"/>
                    <a:pt x="589" y="444"/>
                  </a:cubicBezTo>
                  <a:cubicBezTo>
                    <a:pt x="589" y="446"/>
                    <a:pt x="589" y="450"/>
                    <a:pt x="591" y="451"/>
                  </a:cubicBezTo>
                  <a:cubicBezTo>
                    <a:pt x="593" y="452"/>
                    <a:pt x="594" y="454"/>
                    <a:pt x="596" y="453"/>
                  </a:cubicBezTo>
                  <a:cubicBezTo>
                    <a:pt x="598" y="452"/>
                    <a:pt x="598" y="449"/>
                    <a:pt x="599" y="446"/>
                  </a:cubicBezTo>
                  <a:cubicBezTo>
                    <a:pt x="599" y="443"/>
                    <a:pt x="600" y="442"/>
                    <a:pt x="599" y="439"/>
                  </a:cubicBezTo>
                  <a:cubicBezTo>
                    <a:pt x="597" y="436"/>
                    <a:pt x="593" y="437"/>
                    <a:pt x="593" y="437"/>
                  </a:cubicBezTo>
                  <a:close/>
                  <a:moveTo>
                    <a:pt x="564" y="431"/>
                  </a:moveTo>
                  <a:cubicBezTo>
                    <a:pt x="562" y="432"/>
                    <a:pt x="560" y="432"/>
                    <a:pt x="557" y="435"/>
                  </a:cubicBezTo>
                  <a:cubicBezTo>
                    <a:pt x="554" y="438"/>
                    <a:pt x="553" y="443"/>
                    <a:pt x="553" y="446"/>
                  </a:cubicBezTo>
                  <a:cubicBezTo>
                    <a:pt x="553" y="448"/>
                    <a:pt x="555" y="450"/>
                    <a:pt x="561" y="447"/>
                  </a:cubicBezTo>
                  <a:cubicBezTo>
                    <a:pt x="567" y="445"/>
                    <a:pt x="568" y="442"/>
                    <a:pt x="570" y="438"/>
                  </a:cubicBezTo>
                  <a:cubicBezTo>
                    <a:pt x="572" y="434"/>
                    <a:pt x="573" y="430"/>
                    <a:pt x="570" y="430"/>
                  </a:cubicBezTo>
                  <a:cubicBezTo>
                    <a:pt x="567" y="430"/>
                    <a:pt x="564" y="431"/>
                    <a:pt x="564" y="431"/>
                  </a:cubicBezTo>
                  <a:close/>
                  <a:moveTo>
                    <a:pt x="540" y="369"/>
                  </a:moveTo>
                  <a:cubicBezTo>
                    <a:pt x="539" y="371"/>
                    <a:pt x="539" y="372"/>
                    <a:pt x="540" y="374"/>
                  </a:cubicBezTo>
                  <a:cubicBezTo>
                    <a:pt x="542" y="376"/>
                    <a:pt x="543" y="377"/>
                    <a:pt x="545" y="377"/>
                  </a:cubicBezTo>
                  <a:cubicBezTo>
                    <a:pt x="546" y="376"/>
                    <a:pt x="548" y="376"/>
                    <a:pt x="546" y="373"/>
                  </a:cubicBezTo>
                  <a:cubicBezTo>
                    <a:pt x="543" y="370"/>
                    <a:pt x="540" y="369"/>
                    <a:pt x="540" y="369"/>
                  </a:cubicBezTo>
                  <a:close/>
                  <a:moveTo>
                    <a:pt x="528" y="376"/>
                  </a:moveTo>
                  <a:cubicBezTo>
                    <a:pt x="525" y="378"/>
                    <a:pt x="525" y="380"/>
                    <a:pt x="525" y="383"/>
                  </a:cubicBezTo>
                  <a:cubicBezTo>
                    <a:pt x="526" y="385"/>
                    <a:pt x="526" y="391"/>
                    <a:pt x="526" y="394"/>
                  </a:cubicBezTo>
                  <a:cubicBezTo>
                    <a:pt x="526" y="397"/>
                    <a:pt x="525" y="396"/>
                    <a:pt x="526" y="401"/>
                  </a:cubicBezTo>
                  <a:cubicBezTo>
                    <a:pt x="527" y="407"/>
                    <a:pt x="527" y="408"/>
                    <a:pt x="527" y="410"/>
                  </a:cubicBezTo>
                  <a:cubicBezTo>
                    <a:pt x="527" y="412"/>
                    <a:pt x="525" y="413"/>
                    <a:pt x="523" y="416"/>
                  </a:cubicBezTo>
                  <a:cubicBezTo>
                    <a:pt x="520" y="420"/>
                    <a:pt x="518" y="423"/>
                    <a:pt x="520" y="424"/>
                  </a:cubicBezTo>
                  <a:cubicBezTo>
                    <a:pt x="523" y="425"/>
                    <a:pt x="524" y="424"/>
                    <a:pt x="527" y="422"/>
                  </a:cubicBezTo>
                  <a:cubicBezTo>
                    <a:pt x="530" y="420"/>
                    <a:pt x="533" y="418"/>
                    <a:pt x="533" y="420"/>
                  </a:cubicBezTo>
                  <a:cubicBezTo>
                    <a:pt x="533" y="422"/>
                    <a:pt x="534" y="431"/>
                    <a:pt x="537" y="431"/>
                  </a:cubicBezTo>
                  <a:cubicBezTo>
                    <a:pt x="539" y="432"/>
                    <a:pt x="544" y="428"/>
                    <a:pt x="545" y="424"/>
                  </a:cubicBezTo>
                  <a:cubicBezTo>
                    <a:pt x="547" y="421"/>
                    <a:pt x="549" y="421"/>
                    <a:pt x="550" y="418"/>
                  </a:cubicBezTo>
                  <a:cubicBezTo>
                    <a:pt x="552" y="415"/>
                    <a:pt x="549" y="413"/>
                    <a:pt x="552" y="410"/>
                  </a:cubicBezTo>
                  <a:cubicBezTo>
                    <a:pt x="555" y="407"/>
                    <a:pt x="556" y="408"/>
                    <a:pt x="558" y="410"/>
                  </a:cubicBezTo>
                  <a:cubicBezTo>
                    <a:pt x="559" y="411"/>
                    <a:pt x="562" y="409"/>
                    <a:pt x="563" y="411"/>
                  </a:cubicBezTo>
                  <a:cubicBezTo>
                    <a:pt x="563" y="414"/>
                    <a:pt x="561" y="417"/>
                    <a:pt x="565" y="417"/>
                  </a:cubicBezTo>
                  <a:cubicBezTo>
                    <a:pt x="570" y="417"/>
                    <a:pt x="571" y="416"/>
                    <a:pt x="573" y="417"/>
                  </a:cubicBezTo>
                  <a:cubicBezTo>
                    <a:pt x="576" y="419"/>
                    <a:pt x="579" y="417"/>
                    <a:pt x="580" y="414"/>
                  </a:cubicBezTo>
                  <a:cubicBezTo>
                    <a:pt x="582" y="411"/>
                    <a:pt x="581" y="409"/>
                    <a:pt x="579" y="407"/>
                  </a:cubicBezTo>
                  <a:cubicBezTo>
                    <a:pt x="576" y="405"/>
                    <a:pt x="574" y="406"/>
                    <a:pt x="571" y="406"/>
                  </a:cubicBezTo>
                  <a:cubicBezTo>
                    <a:pt x="568" y="407"/>
                    <a:pt x="568" y="408"/>
                    <a:pt x="567" y="403"/>
                  </a:cubicBezTo>
                  <a:cubicBezTo>
                    <a:pt x="567" y="398"/>
                    <a:pt x="565" y="396"/>
                    <a:pt x="562" y="395"/>
                  </a:cubicBezTo>
                  <a:cubicBezTo>
                    <a:pt x="560" y="393"/>
                    <a:pt x="558" y="394"/>
                    <a:pt x="555" y="391"/>
                  </a:cubicBezTo>
                  <a:cubicBezTo>
                    <a:pt x="551" y="389"/>
                    <a:pt x="551" y="387"/>
                    <a:pt x="547" y="387"/>
                  </a:cubicBezTo>
                  <a:cubicBezTo>
                    <a:pt x="544" y="388"/>
                    <a:pt x="541" y="384"/>
                    <a:pt x="541" y="384"/>
                  </a:cubicBezTo>
                  <a:cubicBezTo>
                    <a:pt x="541" y="384"/>
                    <a:pt x="538" y="386"/>
                    <a:pt x="537" y="387"/>
                  </a:cubicBezTo>
                  <a:cubicBezTo>
                    <a:pt x="536" y="388"/>
                    <a:pt x="535" y="384"/>
                    <a:pt x="534" y="382"/>
                  </a:cubicBezTo>
                  <a:cubicBezTo>
                    <a:pt x="533" y="381"/>
                    <a:pt x="534" y="378"/>
                    <a:pt x="535" y="379"/>
                  </a:cubicBezTo>
                  <a:cubicBezTo>
                    <a:pt x="537" y="381"/>
                    <a:pt x="539" y="379"/>
                    <a:pt x="538" y="377"/>
                  </a:cubicBezTo>
                  <a:cubicBezTo>
                    <a:pt x="538" y="376"/>
                    <a:pt x="535" y="370"/>
                    <a:pt x="533" y="372"/>
                  </a:cubicBezTo>
                  <a:cubicBezTo>
                    <a:pt x="531" y="373"/>
                    <a:pt x="533" y="375"/>
                    <a:pt x="531" y="375"/>
                  </a:cubicBezTo>
                  <a:cubicBezTo>
                    <a:pt x="530" y="375"/>
                    <a:pt x="528" y="376"/>
                    <a:pt x="528" y="376"/>
                  </a:cubicBezTo>
                  <a:close/>
                  <a:moveTo>
                    <a:pt x="969" y="608"/>
                  </a:moveTo>
                  <a:cubicBezTo>
                    <a:pt x="969" y="608"/>
                    <a:pt x="970" y="606"/>
                    <a:pt x="972" y="605"/>
                  </a:cubicBezTo>
                  <a:cubicBezTo>
                    <a:pt x="974" y="604"/>
                    <a:pt x="974" y="606"/>
                    <a:pt x="975" y="607"/>
                  </a:cubicBezTo>
                  <a:cubicBezTo>
                    <a:pt x="976" y="608"/>
                    <a:pt x="978" y="606"/>
                    <a:pt x="980" y="603"/>
                  </a:cubicBezTo>
                  <a:cubicBezTo>
                    <a:pt x="981" y="601"/>
                    <a:pt x="980" y="601"/>
                    <a:pt x="984" y="599"/>
                  </a:cubicBezTo>
                  <a:cubicBezTo>
                    <a:pt x="987" y="598"/>
                    <a:pt x="985" y="601"/>
                    <a:pt x="985" y="604"/>
                  </a:cubicBezTo>
                  <a:cubicBezTo>
                    <a:pt x="985" y="606"/>
                    <a:pt x="983" y="611"/>
                    <a:pt x="982" y="613"/>
                  </a:cubicBezTo>
                  <a:cubicBezTo>
                    <a:pt x="981" y="616"/>
                    <a:pt x="981" y="619"/>
                    <a:pt x="985" y="618"/>
                  </a:cubicBezTo>
                  <a:cubicBezTo>
                    <a:pt x="988" y="617"/>
                    <a:pt x="990" y="617"/>
                    <a:pt x="991" y="611"/>
                  </a:cubicBezTo>
                  <a:cubicBezTo>
                    <a:pt x="991" y="605"/>
                    <a:pt x="990" y="601"/>
                    <a:pt x="990" y="599"/>
                  </a:cubicBezTo>
                  <a:cubicBezTo>
                    <a:pt x="991" y="597"/>
                    <a:pt x="994" y="597"/>
                    <a:pt x="997" y="596"/>
                  </a:cubicBezTo>
                  <a:cubicBezTo>
                    <a:pt x="1000" y="596"/>
                    <a:pt x="999" y="597"/>
                    <a:pt x="1001" y="599"/>
                  </a:cubicBezTo>
                  <a:cubicBezTo>
                    <a:pt x="1003" y="600"/>
                    <a:pt x="1002" y="605"/>
                    <a:pt x="1004" y="605"/>
                  </a:cubicBezTo>
                  <a:cubicBezTo>
                    <a:pt x="1007" y="605"/>
                    <a:pt x="1007" y="601"/>
                    <a:pt x="1007" y="598"/>
                  </a:cubicBezTo>
                  <a:cubicBezTo>
                    <a:pt x="1008" y="596"/>
                    <a:pt x="1011" y="600"/>
                    <a:pt x="1011" y="602"/>
                  </a:cubicBezTo>
                  <a:cubicBezTo>
                    <a:pt x="1011" y="604"/>
                    <a:pt x="1014" y="605"/>
                    <a:pt x="1017" y="602"/>
                  </a:cubicBezTo>
                  <a:cubicBezTo>
                    <a:pt x="1020" y="599"/>
                    <a:pt x="1020" y="597"/>
                    <a:pt x="1020" y="593"/>
                  </a:cubicBezTo>
                  <a:cubicBezTo>
                    <a:pt x="1019" y="589"/>
                    <a:pt x="1017" y="591"/>
                    <a:pt x="1016" y="588"/>
                  </a:cubicBezTo>
                  <a:cubicBezTo>
                    <a:pt x="1015" y="584"/>
                    <a:pt x="1015" y="580"/>
                    <a:pt x="1013" y="579"/>
                  </a:cubicBezTo>
                  <a:cubicBezTo>
                    <a:pt x="1011" y="579"/>
                    <a:pt x="1009" y="583"/>
                    <a:pt x="1009" y="585"/>
                  </a:cubicBezTo>
                  <a:cubicBezTo>
                    <a:pt x="1009" y="588"/>
                    <a:pt x="1006" y="584"/>
                    <a:pt x="1005" y="580"/>
                  </a:cubicBezTo>
                  <a:cubicBezTo>
                    <a:pt x="1005" y="576"/>
                    <a:pt x="1005" y="572"/>
                    <a:pt x="1004" y="571"/>
                  </a:cubicBezTo>
                  <a:cubicBezTo>
                    <a:pt x="1003" y="570"/>
                    <a:pt x="1000" y="577"/>
                    <a:pt x="1000" y="580"/>
                  </a:cubicBezTo>
                  <a:cubicBezTo>
                    <a:pt x="1001" y="582"/>
                    <a:pt x="1001" y="587"/>
                    <a:pt x="999" y="586"/>
                  </a:cubicBezTo>
                  <a:cubicBezTo>
                    <a:pt x="996" y="585"/>
                    <a:pt x="997" y="583"/>
                    <a:pt x="995" y="581"/>
                  </a:cubicBezTo>
                  <a:cubicBezTo>
                    <a:pt x="993" y="579"/>
                    <a:pt x="994" y="576"/>
                    <a:pt x="995" y="574"/>
                  </a:cubicBezTo>
                  <a:cubicBezTo>
                    <a:pt x="995" y="572"/>
                    <a:pt x="997" y="571"/>
                    <a:pt x="997" y="567"/>
                  </a:cubicBezTo>
                  <a:cubicBezTo>
                    <a:pt x="996" y="563"/>
                    <a:pt x="993" y="564"/>
                    <a:pt x="993" y="566"/>
                  </a:cubicBezTo>
                  <a:cubicBezTo>
                    <a:pt x="993" y="569"/>
                    <a:pt x="992" y="571"/>
                    <a:pt x="989" y="574"/>
                  </a:cubicBezTo>
                  <a:cubicBezTo>
                    <a:pt x="985" y="578"/>
                    <a:pt x="988" y="573"/>
                    <a:pt x="986" y="571"/>
                  </a:cubicBezTo>
                  <a:cubicBezTo>
                    <a:pt x="984" y="569"/>
                    <a:pt x="984" y="570"/>
                    <a:pt x="982" y="568"/>
                  </a:cubicBezTo>
                  <a:cubicBezTo>
                    <a:pt x="980" y="566"/>
                    <a:pt x="981" y="563"/>
                    <a:pt x="981" y="561"/>
                  </a:cubicBezTo>
                  <a:cubicBezTo>
                    <a:pt x="981" y="558"/>
                    <a:pt x="978" y="559"/>
                    <a:pt x="975" y="557"/>
                  </a:cubicBezTo>
                  <a:cubicBezTo>
                    <a:pt x="972" y="555"/>
                    <a:pt x="972" y="557"/>
                    <a:pt x="972" y="560"/>
                  </a:cubicBezTo>
                  <a:cubicBezTo>
                    <a:pt x="971" y="563"/>
                    <a:pt x="970" y="562"/>
                    <a:pt x="968" y="562"/>
                  </a:cubicBezTo>
                  <a:cubicBezTo>
                    <a:pt x="965" y="562"/>
                    <a:pt x="965" y="562"/>
                    <a:pt x="965" y="564"/>
                  </a:cubicBezTo>
                  <a:cubicBezTo>
                    <a:pt x="965" y="566"/>
                    <a:pt x="966" y="567"/>
                    <a:pt x="964" y="570"/>
                  </a:cubicBezTo>
                  <a:cubicBezTo>
                    <a:pt x="963" y="572"/>
                    <a:pt x="962" y="571"/>
                    <a:pt x="961" y="568"/>
                  </a:cubicBezTo>
                  <a:cubicBezTo>
                    <a:pt x="960" y="566"/>
                    <a:pt x="958" y="569"/>
                    <a:pt x="957" y="570"/>
                  </a:cubicBezTo>
                  <a:cubicBezTo>
                    <a:pt x="955" y="571"/>
                    <a:pt x="951" y="571"/>
                    <a:pt x="950" y="571"/>
                  </a:cubicBezTo>
                  <a:cubicBezTo>
                    <a:pt x="949" y="570"/>
                    <a:pt x="950" y="568"/>
                    <a:pt x="951" y="565"/>
                  </a:cubicBezTo>
                  <a:cubicBezTo>
                    <a:pt x="952" y="562"/>
                    <a:pt x="951" y="562"/>
                    <a:pt x="949" y="563"/>
                  </a:cubicBezTo>
                  <a:cubicBezTo>
                    <a:pt x="947" y="565"/>
                    <a:pt x="945" y="564"/>
                    <a:pt x="944" y="563"/>
                  </a:cubicBezTo>
                  <a:cubicBezTo>
                    <a:pt x="942" y="563"/>
                    <a:pt x="940" y="566"/>
                    <a:pt x="940" y="568"/>
                  </a:cubicBezTo>
                  <a:cubicBezTo>
                    <a:pt x="940" y="570"/>
                    <a:pt x="940" y="577"/>
                    <a:pt x="940" y="577"/>
                  </a:cubicBezTo>
                  <a:cubicBezTo>
                    <a:pt x="940" y="577"/>
                    <a:pt x="937" y="574"/>
                    <a:pt x="937" y="572"/>
                  </a:cubicBezTo>
                  <a:cubicBezTo>
                    <a:pt x="936" y="570"/>
                    <a:pt x="935" y="559"/>
                    <a:pt x="935" y="555"/>
                  </a:cubicBezTo>
                  <a:cubicBezTo>
                    <a:pt x="935" y="551"/>
                    <a:pt x="934" y="551"/>
                    <a:pt x="934" y="550"/>
                  </a:cubicBezTo>
                  <a:cubicBezTo>
                    <a:pt x="934" y="548"/>
                    <a:pt x="935" y="548"/>
                    <a:pt x="935" y="546"/>
                  </a:cubicBezTo>
                  <a:cubicBezTo>
                    <a:pt x="935" y="544"/>
                    <a:pt x="934" y="544"/>
                    <a:pt x="933" y="543"/>
                  </a:cubicBezTo>
                  <a:cubicBezTo>
                    <a:pt x="932" y="542"/>
                    <a:pt x="931" y="542"/>
                    <a:pt x="930" y="542"/>
                  </a:cubicBezTo>
                  <a:cubicBezTo>
                    <a:pt x="930" y="541"/>
                    <a:pt x="932" y="540"/>
                    <a:pt x="932" y="539"/>
                  </a:cubicBezTo>
                  <a:cubicBezTo>
                    <a:pt x="934" y="535"/>
                    <a:pt x="929" y="535"/>
                    <a:pt x="928" y="537"/>
                  </a:cubicBezTo>
                  <a:cubicBezTo>
                    <a:pt x="926" y="538"/>
                    <a:pt x="925" y="540"/>
                    <a:pt x="924" y="541"/>
                  </a:cubicBezTo>
                  <a:cubicBezTo>
                    <a:pt x="923" y="542"/>
                    <a:pt x="922" y="546"/>
                    <a:pt x="922" y="551"/>
                  </a:cubicBezTo>
                  <a:cubicBezTo>
                    <a:pt x="923" y="556"/>
                    <a:pt x="923" y="558"/>
                    <a:pt x="924" y="563"/>
                  </a:cubicBezTo>
                  <a:cubicBezTo>
                    <a:pt x="924" y="568"/>
                    <a:pt x="924" y="580"/>
                    <a:pt x="923" y="582"/>
                  </a:cubicBezTo>
                  <a:cubicBezTo>
                    <a:pt x="923" y="584"/>
                    <a:pt x="927" y="586"/>
                    <a:pt x="926" y="588"/>
                  </a:cubicBezTo>
                  <a:cubicBezTo>
                    <a:pt x="926" y="591"/>
                    <a:pt x="927" y="593"/>
                    <a:pt x="929" y="593"/>
                  </a:cubicBezTo>
                  <a:cubicBezTo>
                    <a:pt x="931" y="593"/>
                    <a:pt x="931" y="597"/>
                    <a:pt x="929" y="598"/>
                  </a:cubicBezTo>
                  <a:cubicBezTo>
                    <a:pt x="928" y="599"/>
                    <a:pt x="927" y="599"/>
                    <a:pt x="927" y="603"/>
                  </a:cubicBezTo>
                  <a:cubicBezTo>
                    <a:pt x="928" y="607"/>
                    <a:pt x="926" y="609"/>
                    <a:pt x="926" y="612"/>
                  </a:cubicBezTo>
                  <a:cubicBezTo>
                    <a:pt x="925" y="615"/>
                    <a:pt x="927" y="612"/>
                    <a:pt x="931" y="610"/>
                  </a:cubicBezTo>
                  <a:cubicBezTo>
                    <a:pt x="935" y="607"/>
                    <a:pt x="934" y="610"/>
                    <a:pt x="934" y="613"/>
                  </a:cubicBezTo>
                  <a:cubicBezTo>
                    <a:pt x="933" y="617"/>
                    <a:pt x="930" y="622"/>
                    <a:pt x="929" y="626"/>
                  </a:cubicBezTo>
                  <a:cubicBezTo>
                    <a:pt x="928" y="631"/>
                    <a:pt x="932" y="632"/>
                    <a:pt x="935" y="632"/>
                  </a:cubicBezTo>
                  <a:cubicBezTo>
                    <a:pt x="939" y="632"/>
                    <a:pt x="942" y="626"/>
                    <a:pt x="944" y="623"/>
                  </a:cubicBezTo>
                  <a:cubicBezTo>
                    <a:pt x="947" y="620"/>
                    <a:pt x="952" y="619"/>
                    <a:pt x="959" y="617"/>
                  </a:cubicBezTo>
                  <a:cubicBezTo>
                    <a:pt x="966" y="614"/>
                    <a:pt x="965" y="610"/>
                    <a:pt x="969" y="608"/>
                  </a:cubicBezTo>
                  <a:close/>
                  <a:moveTo>
                    <a:pt x="856" y="625"/>
                  </a:moveTo>
                  <a:cubicBezTo>
                    <a:pt x="856" y="625"/>
                    <a:pt x="859" y="627"/>
                    <a:pt x="861" y="628"/>
                  </a:cubicBezTo>
                  <a:cubicBezTo>
                    <a:pt x="863" y="628"/>
                    <a:pt x="869" y="628"/>
                    <a:pt x="872" y="628"/>
                  </a:cubicBezTo>
                  <a:cubicBezTo>
                    <a:pt x="875" y="627"/>
                    <a:pt x="885" y="624"/>
                    <a:pt x="887" y="622"/>
                  </a:cubicBezTo>
                  <a:cubicBezTo>
                    <a:pt x="888" y="620"/>
                    <a:pt x="882" y="618"/>
                    <a:pt x="878" y="618"/>
                  </a:cubicBezTo>
                  <a:cubicBezTo>
                    <a:pt x="875" y="618"/>
                    <a:pt x="875" y="617"/>
                    <a:pt x="870" y="617"/>
                  </a:cubicBezTo>
                  <a:cubicBezTo>
                    <a:pt x="865" y="618"/>
                    <a:pt x="862" y="618"/>
                    <a:pt x="859" y="619"/>
                  </a:cubicBezTo>
                  <a:cubicBezTo>
                    <a:pt x="856" y="620"/>
                    <a:pt x="853" y="620"/>
                    <a:pt x="849" y="621"/>
                  </a:cubicBezTo>
                  <a:cubicBezTo>
                    <a:pt x="845" y="622"/>
                    <a:pt x="845" y="626"/>
                    <a:pt x="846" y="626"/>
                  </a:cubicBezTo>
                  <a:cubicBezTo>
                    <a:pt x="847" y="626"/>
                    <a:pt x="852" y="625"/>
                    <a:pt x="856" y="625"/>
                  </a:cubicBezTo>
                  <a:close/>
                  <a:moveTo>
                    <a:pt x="607" y="633"/>
                  </a:moveTo>
                  <a:cubicBezTo>
                    <a:pt x="608" y="635"/>
                    <a:pt x="610" y="634"/>
                    <a:pt x="613" y="635"/>
                  </a:cubicBezTo>
                  <a:cubicBezTo>
                    <a:pt x="616" y="636"/>
                    <a:pt x="619" y="638"/>
                    <a:pt x="621" y="637"/>
                  </a:cubicBezTo>
                  <a:cubicBezTo>
                    <a:pt x="624" y="637"/>
                    <a:pt x="623" y="632"/>
                    <a:pt x="622" y="631"/>
                  </a:cubicBezTo>
                  <a:cubicBezTo>
                    <a:pt x="621" y="630"/>
                    <a:pt x="618" y="628"/>
                    <a:pt x="616" y="628"/>
                  </a:cubicBezTo>
                  <a:cubicBezTo>
                    <a:pt x="614" y="628"/>
                    <a:pt x="604" y="630"/>
                    <a:pt x="607" y="633"/>
                  </a:cubicBezTo>
                  <a:close/>
                  <a:moveTo>
                    <a:pt x="16" y="493"/>
                  </a:moveTo>
                  <a:cubicBezTo>
                    <a:pt x="16" y="493"/>
                    <a:pt x="21" y="491"/>
                    <a:pt x="23" y="490"/>
                  </a:cubicBezTo>
                  <a:cubicBezTo>
                    <a:pt x="26" y="489"/>
                    <a:pt x="22" y="489"/>
                    <a:pt x="18" y="487"/>
                  </a:cubicBezTo>
                  <a:cubicBezTo>
                    <a:pt x="13" y="484"/>
                    <a:pt x="17" y="485"/>
                    <a:pt x="15" y="483"/>
                  </a:cubicBezTo>
                  <a:cubicBezTo>
                    <a:pt x="13" y="481"/>
                    <a:pt x="13" y="483"/>
                    <a:pt x="13" y="480"/>
                  </a:cubicBezTo>
                  <a:cubicBezTo>
                    <a:pt x="12" y="476"/>
                    <a:pt x="8" y="478"/>
                    <a:pt x="6" y="481"/>
                  </a:cubicBezTo>
                  <a:cubicBezTo>
                    <a:pt x="4" y="484"/>
                    <a:pt x="3" y="486"/>
                    <a:pt x="3" y="491"/>
                  </a:cubicBezTo>
                  <a:cubicBezTo>
                    <a:pt x="4" y="495"/>
                    <a:pt x="3" y="493"/>
                    <a:pt x="2" y="496"/>
                  </a:cubicBezTo>
                  <a:cubicBezTo>
                    <a:pt x="0" y="498"/>
                    <a:pt x="2" y="499"/>
                    <a:pt x="3" y="502"/>
                  </a:cubicBezTo>
                  <a:cubicBezTo>
                    <a:pt x="3" y="505"/>
                    <a:pt x="2" y="505"/>
                    <a:pt x="1" y="507"/>
                  </a:cubicBezTo>
                  <a:cubicBezTo>
                    <a:pt x="1" y="509"/>
                    <a:pt x="1" y="513"/>
                    <a:pt x="2" y="515"/>
                  </a:cubicBezTo>
                  <a:cubicBezTo>
                    <a:pt x="3" y="517"/>
                    <a:pt x="3" y="519"/>
                    <a:pt x="2" y="521"/>
                  </a:cubicBezTo>
                  <a:cubicBezTo>
                    <a:pt x="2" y="524"/>
                    <a:pt x="6" y="526"/>
                    <a:pt x="7" y="525"/>
                  </a:cubicBezTo>
                  <a:cubicBezTo>
                    <a:pt x="7" y="523"/>
                    <a:pt x="5" y="520"/>
                    <a:pt x="5" y="518"/>
                  </a:cubicBezTo>
                  <a:cubicBezTo>
                    <a:pt x="5" y="516"/>
                    <a:pt x="5" y="514"/>
                    <a:pt x="5" y="511"/>
                  </a:cubicBezTo>
                  <a:cubicBezTo>
                    <a:pt x="5" y="509"/>
                    <a:pt x="8" y="509"/>
                    <a:pt x="10" y="507"/>
                  </a:cubicBezTo>
                  <a:cubicBezTo>
                    <a:pt x="13" y="505"/>
                    <a:pt x="11" y="503"/>
                    <a:pt x="10" y="500"/>
                  </a:cubicBezTo>
                  <a:cubicBezTo>
                    <a:pt x="10" y="498"/>
                    <a:pt x="11" y="500"/>
                    <a:pt x="16" y="493"/>
                  </a:cubicBezTo>
                  <a:close/>
                  <a:moveTo>
                    <a:pt x="235" y="336"/>
                  </a:moveTo>
                  <a:cubicBezTo>
                    <a:pt x="238" y="336"/>
                    <a:pt x="241" y="338"/>
                    <a:pt x="237" y="342"/>
                  </a:cubicBezTo>
                  <a:cubicBezTo>
                    <a:pt x="235" y="345"/>
                    <a:pt x="231" y="346"/>
                    <a:pt x="228" y="346"/>
                  </a:cubicBezTo>
                  <a:cubicBezTo>
                    <a:pt x="224" y="347"/>
                    <a:pt x="225" y="348"/>
                    <a:pt x="225" y="349"/>
                  </a:cubicBezTo>
                  <a:cubicBezTo>
                    <a:pt x="225" y="350"/>
                    <a:pt x="244" y="346"/>
                    <a:pt x="244" y="343"/>
                  </a:cubicBezTo>
                  <a:cubicBezTo>
                    <a:pt x="244" y="341"/>
                    <a:pt x="243" y="340"/>
                    <a:pt x="245" y="338"/>
                  </a:cubicBezTo>
                  <a:cubicBezTo>
                    <a:pt x="246" y="336"/>
                    <a:pt x="249" y="337"/>
                    <a:pt x="252" y="340"/>
                  </a:cubicBezTo>
                  <a:cubicBezTo>
                    <a:pt x="255" y="343"/>
                    <a:pt x="258" y="343"/>
                    <a:pt x="261" y="343"/>
                  </a:cubicBezTo>
                  <a:cubicBezTo>
                    <a:pt x="264" y="342"/>
                    <a:pt x="259" y="340"/>
                    <a:pt x="259" y="338"/>
                  </a:cubicBezTo>
                  <a:cubicBezTo>
                    <a:pt x="260" y="335"/>
                    <a:pt x="266" y="332"/>
                    <a:pt x="267" y="331"/>
                  </a:cubicBezTo>
                  <a:cubicBezTo>
                    <a:pt x="269" y="330"/>
                    <a:pt x="270" y="326"/>
                    <a:pt x="268" y="326"/>
                  </a:cubicBezTo>
                  <a:cubicBezTo>
                    <a:pt x="266" y="325"/>
                    <a:pt x="265" y="327"/>
                    <a:pt x="263" y="329"/>
                  </a:cubicBezTo>
                  <a:cubicBezTo>
                    <a:pt x="261" y="331"/>
                    <a:pt x="258" y="329"/>
                    <a:pt x="254" y="327"/>
                  </a:cubicBezTo>
                  <a:cubicBezTo>
                    <a:pt x="249" y="325"/>
                    <a:pt x="249" y="322"/>
                    <a:pt x="250" y="319"/>
                  </a:cubicBezTo>
                  <a:cubicBezTo>
                    <a:pt x="251" y="317"/>
                    <a:pt x="261" y="317"/>
                    <a:pt x="261" y="317"/>
                  </a:cubicBezTo>
                  <a:cubicBezTo>
                    <a:pt x="255" y="311"/>
                    <a:pt x="255" y="311"/>
                    <a:pt x="255" y="311"/>
                  </a:cubicBezTo>
                  <a:cubicBezTo>
                    <a:pt x="255" y="311"/>
                    <a:pt x="254" y="311"/>
                    <a:pt x="247" y="311"/>
                  </a:cubicBezTo>
                  <a:cubicBezTo>
                    <a:pt x="239" y="311"/>
                    <a:pt x="241" y="311"/>
                    <a:pt x="235" y="311"/>
                  </a:cubicBezTo>
                  <a:cubicBezTo>
                    <a:pt x="228" y="311"/>
                    <a:pt x="227" y="310"/>
                    <a:pt x="223" y="310"/>
                  </a:cubicBezTo>
                  <a:cubicBezTo>
                    <a:pt x="219" y="310"/>
                    <a:pt x="217" y="309"/>
                    <a:pt x="215" y="308"/>
                  </a:cubicBezTo>
                  <a:cubicBezTo>
                    <a:pt x="213" y="307"/>
                    <a:pt x="209" y="307"/>
                    <a:pt x="208" y="310"/>
                  </a:cubicBezTo>
                  <a:cubicBezTo>
                    <a:pt x="207" y="312"/>
                    <a:pt x="211" y="315"/>
                    <a:pt x="214" y="313"/>
                  </a:cubicBezTo>
                  <a:cubicBezTo>
                    <a:pt x="217" y="311"/>
                    <a:pt x="216" y="313"/>
                    <a:pt x="219" y="314"/>
                  </a:cubicBezTo>
                  <a:cubicBezTo>
                    <a:pt x="221" y="316"/>
                    <a:pt x="224" y="317"/>
                    <a:pt x="225" y="317"/>
                  </a:cubicBezTo>
                  <a:cubicBezTo>
                    <a:pt x="227" y="317"/>
                    <a:pt x="231" y="318"/>
                    <a:pt x="233" y="319"/>
                  </a:cubicBezTo>
                  <a:cubicBezTo>
                    <a:pt x="235" y="321"/>
                    <a:pt x="237" y="326"/>
                    <a:pt x="233" y="326"/>
                  </a:cubicBezTo>
                  <a:cubicBezTo>
                    <a:pt x="230" y="326"/>
                    <a:pt x="230" y="323"/>
                    <a:pt x="227" y="323"/>
                  </a:cubicBezTo>
                  <a:cubicBezTo>
                    <a:pt x="224" y="322"/>
                    <a:pt x="225" y="325"/>
                    <a:pt x="227" y="327"/>
                  </a:cubicBezTo>
                  <a:cubicBezTo>
                    <a:pt x="228" y="329"/>
                    <a:pt x="224" y="329"/>
                    <a:pt x="221" y="329"/>
                  </a:cubicBezTo>
                  <a:cubicBezTo>
                    <a:pt x="217" y="329"/>
                    <a:pt x="219" y="333"/>
                    <a:pt x="217" y="335"/>
                  </a:cubicBezTo>
                  <a:cubicBezTo>
                    <a:pt x="214" y="337"/>
                    <a:pt x="211" y="336"/>
                    <a:pt x="211" y="336"/>
                  </a:cubicBezTo>
                  <a:cubicBezTo>
                    <a:pt x="211" y="336"/>
                    <a:pt x="218" y="341"/>
                    <a:pt x="219" y="343"/>
                  </a:cubicBezTo>
                  <a:cubicBezTo>
                    <a:pt x="221" y="344"/>
                    <a:pt x="225" y="343"/>
                    <a:pt x="226" y="342"/>
                  </a:cubicBezTo>
                  <a:cubicBezTo>
                    <a:pt x="228" y="341"/>
                    <a:pt x="228" y="338"/>
                    <a:pt x="229" y="337"/>
                  </a:cubicBezTo>
                  <a:cubicBezTo>
                    <a:pt x="229" y="337"/>
                    <a:pt x="232" y="336"/>
                    <a:pt x="235" y="336"/>
                  </a:cubicBezTo>
                  <a:close/>
                  <a:moveTo>
                    <a:pt x="234" y="435"/>
                  </a:moveTo>
                  <a:cubicBezTo>
                    <a:pt x="234" y="435"/>
                    <a:pt x="234" y="438"/>
                    <a:pt x="239" y="441"/>
                  </a:cubicBezTo>
                  <a:cubicBezTo>
                    <a:pt x="243" y="445"/>
                    <a:pt x="241" y="447"/>
                    <a:pt x="247" y="446"/>
                  </a:cubicBezTo>
                  <a:cubicBezTo>
                    <a:pt x="253" y="446"/>
                    <a:pt x="260" y="446"/>
                    <a:pt x="261" y="447"/>
                  </a:cubicBezTo>
                  <a:cubicBezTo>
                    <a:pt x="261" y="448"/>
                    <a:pt x="262" y="443"/>
                    <a:pt x="266" y="442"/>
                  </a:cubicBezTo>
                  <a:cubicBezTo>
                    <a:pt x="270" y="440"/>
                    <a:pt x="269" y="439"/>
                    <a:pt x="275" y="440"/>
                  </a:cubicBezTo>
                  <a:cubicBezTo>
                    <a:pt x="280" y="441"/>
                    <a:pt x="288" y="439"/>
                    <a:pt x="290" y="436"/>
                  </a:cubicBezTo>
                  <a:cubicBezTo>
                    <a:pt x="292" y="432"/>
                    <a:pt x="295" y="430"/>
                    <a:pt x="299" y="430"/>
                  </a:cubicBezTo>
                  <a:cubicBezTo>
                    <a:pt x="303" y="430"/>
                    <a:pt x="308" y="428"/>
                    <a:pt x="309" y="426"/>
                  </a:cubicBezTo>
                  <a:cubicBezTo>
                    <a:pt x="311" y="424"/>
                    <a:pt x="315" y="424"/>
                    <a:pt x="315" y="427"/>
                  </a:cubicBezTo>
                  <a:cubicBezTo>
                    <a:pt x="315" y="429"/>
                    <a:pt x="318" y="425"/>
                    <a:pt x="314" y="423"/>
                  </a:cubicBezTo>
                  <a:cubicBezTo>
                    <a:pt x="311" y="421"/>
                    <a:pt x="305" y="416"/>
                    <a:pt x="298" y="418"/>
                  </a:cubicBezTo>
                  <a:cubicBezTo>
                    <a:pt x="291" y="420"/>
                    <a:pt x="289" y="429"/>
                    <a:pt x="283" y="429"/>
                  </a:cubicBezTo>
                  <a:cubicBezTo>
                    <a:pt x="278" y="430"/>
                    <a:pt x="274" y="429"/>
                    <a:pt x="271" y="426"/>
                  </a:cubicBezTo>
                  <a:cubicBezTo>
                    <a:pt x="269" y="424"/>
                    <a:pt x="267" y="418"/>
                    <a:pt x="265" y="415"/>
                  </a:cubicBezTo>
                  <a:cubicBezTo>
                    <a:pt x="262" y="412"/>
                    <a:pt x="255" y="408"/>
                    <a:pt x="255" y="408"/>
                  </a:cubicBezTo>
                  <a:cubicBezTo>
                    <a:pt x="255" y="408"/>
                    <a:pt x="256" y="412"/>
                    <a:pt x="257" y="414"/>
                  </a:cubicBezTo>
                  <a:cubicBezTo>
                    <a:pt x="257" y="416"/>
                    <a:pt x="258" y="418"/>
                    <a:pt x="258" y="421"/>
                  </a:cubicBezTo>
                  <a:cubicBezTo>
                    <a:pt x="258" y="424"/>
                    <a:pt x="263" y="427"/>
                    <a:pt x="260" y="429"/>
                  </a:cubicBezTo>
                  <a:cubicBezTo>
                    <a:pt x="256" y="430"/>
                    <a:pt x="255" y="429"/>
                    <a:pt x="252" y="429"/>
                  </a:cubicBezTo>
                  <a:cubicBezTo>
                    <a:pt x="249" y="430"/>
                    <a:pt x="248" y="435"/>
                    <a:pt x="246" y="436"/>
                  </a:cubicBezTo>
                  <a:cubicBezTo>
                    <a:pt x="244" y="436"/>
                    <a:pt x="240" y="435"/>
                    <a:pt x="239" y="433"/>
                  </a:cubicBezTo>
                  <a:cubicBezTo>
                    <a:pt x="237" y="432"/>
                    <a:pt x="237" y="433"/>
                    <a:pt x="236" y="434"/>
                  </a:cubicBezTo>
                  <a:cubicBezTo>
                    <a:pt x="235" y="434"/>
                    <a:pt x="234" y="435"/>
                    <a:pt x="234" y="435"/>
                  </a:cubicBezTo>
                  <a:close/>
                  <a:moveTo>
                    <a:pt x="351" y="569"/>
                  </a:moveTo>
                  <a:cubicBezTo>
                    <a:pt x="351" y="569"/>
                    <a:pt x="356" y="566"/>
                    <a:pt x="358" y="564"/>
                  </a:cubicBezTo>
                  <a:cubicBezTo>
                    <a:pt x="361" y="562"/>
                    <a:pt x="366" y="559"/>
                    <a:pt x="367" y="555"/>
                  </a:cubicBezTo>
                  <a:cubicBezTo>
                    <a:pt x="367" y="551"/>
                    <a:pt x="368" y="547"/>
                    <a:pt x="371" y="545"/>
                  </a:cubicBezTo>
                  <a:cubicBezTo>
                    <a:pt x="373" y="543"/>
                    <a:pt x="376" y="541"/>
                    <a:pt x="374" y="540"/>
                  </a:cubicBezTo>
                  <a:cubicBezTo>
                    <a:pt x="373" y="538"/>
                    <a:pt x="369" y="533"/>
                    <a:pt x="368" y="533"/>
                  </a:cubicBezTo>
                  <a:cubicBezTo>
                    <a:pt x="367" y="533"/>
                    <a:pt x="362" y="540"/>
                    <a:pt x="360" y="543"/>
                  </a:cubicBezTo>
                  <a:cubicBezTo>
                    <a:pt x="359" y="546"/>
                    <a:pt x="355" y="548"/>
                    <a:pt x="356" y="550"/>
                  </a:cubicBezTo>
                  <a:cubicBezTo>
                    <a:pt x="358" y="552"/>
                    <a:pt x="359" y="553"/>
                    <a:pt x="359" y="555"/>
                  </a:cubicBezTo>
                  <a:cubicBezTo>
                    <a:pt x="359" y="556"/>
                    <a:pt x="359" y="558"/>
                    <a:pt x="357" y="560"/>
                  </a:cubicBezTo>
                  <a:cubicBezTo>
                    <a:pt x="354" y="561"/>
                    <a:pt x="355" y="559"/>
                    <a:pt x="353" y="560"/>
                  </a:cubicBezTo>
                  <a:cubicBezTo>
                    <a:pt x="351" y="562"/>
                    <a:pt x="350" y="565"/>
                    <a:pt x="350" y="566"/>
                  </a:cubicBezTo>
                  <a:cubicBezTo>
                    <a:pt x="350" y="567"/>
                    <a:pt x="351" y="569"/>
                    <a:pt x="351" y="569"/>
                  </a:cubicBezTo>
                  <a:close/>
                  <a:moveTo>
                    <a:pt x="273" y="500"/>
                  </a:moveTo>
                  <a:cubicBezTo>
                    <a:pt x="273" y="500"/>
                    <a:pt x="273" y="504"/>
                    <a:pt x="275" y="506"/>
                  </a:cubicBezTo>
                  <a:cubicBezTo>
                    <a:pt x="277" y="508"/>
                    <a:pt x="280" y="506"/>
                    <a:pt x="284" y="502"/>
                  </a:cubicBezTo>
                  <a:cubicBezTo>
                    <a:pt x="287" y="499"/>
                    <a:pt x="288" y="498"/>
                    <a:pt x="293" y="499"/>
                  </a:cubicBezTo>
                  <a:cubicBezTo>
                    <a:pt x="298" y="499"/>
                    <a:pt x="300" y="500"/>
                    <a:pt x="304" y="500"/>
                  </a:cubicBezTo>
                  <a:cubicBezTo>
                    <a:pt x="308" y="499"/>
                    <a:pt x="312" y="498"/>
                    <a:pt x="315" y="499"/>
                  </a:cubicBezTo>
                  <a:cubicBezTo>
                    <a:pt x="317" y="499"/>
                    <a:pt x="319" y="499"/>
                    <a:pt x="319" y="499"/>
                  </a:cubicBezTo>
                  <a:cubicBezTo>
                    <a:pt x="319" y="499"/>
                    <a:pt x="312" y="495"/>
                    <a:pt x="309" y="494"/>
                  </a:cubicBezTo>
                  <a:cubicBezTo>
                    <a:pt x="306" y="493"/>
                    <a:pt x="304" y="496"/>
                    <a:pt x="303" y="494"/>
                  </a:cubicBezTo>
                  <a:cubicBezTo>
                    <a:pt x="301" y="493"/>
                    <a:pt x="300" y="489"/>
                    <a:pt x="298" y="489"/>
                  </a:cubicBezTo>
                  <a:cubicBezTo>
                    <a:pt x="295" y="489"/>
                    <a:pt x="293" y="489"/>
                    <a:pt x="292" y="490"/>
                  </a:cubicBezTo>
                  <a:cubicBezTo>
                    <a:pt x="290" y="492"/>
                    <a:pt x="288" y="493"/>
                    <a:pt x="285" y="494"/>
                  </a:cubicBezTo>
                  <a:cubicBezTo>
                    <a:pt x="283" y="495"/>
                    <a:pt x="283" y="494"/>
                    <a:pt x="279" y="497"/>
                  </a:cubicBezTo>
                  <a:cubicBezTo>
                    <a:pt x="276" y="501"/>
                    <a:pt x="273" y="500"/>
                    <a:pt x="273" y="500"/>
                  </a:cubicBezTo>
                  <a:close/>
                  <a:moveTo>
                    <a:pt x="418" y="670"/>
                  </a:moveTo>
                  <a:cubicBezTo>
                    <a:pt x="418" y="670"/>
                    <a:pt x="418" y="670"/>
                    <a:pt x="418" y="670"/>
                  </a:cubicBezTo>
                  <a:cubicBezTo>
                    <a:pt x="419" y="669"/>
                    <a:pt x="419" y="669"/>
                    <a:pt x="420" y="670"/>
                  </a:cubicBezTo>
                  <a:cubicBezTo>
                    <a:pt x="421" y="671"/>
                    <a:pt x="421" y="672"/>
                    <a:pt x="420" y="673"/>
                  </a:cubicBezTo>
                  <a:cubicBezTo>
                    <a:pt x="420" y="674"/>
                    <a:pt x="417" y="677"/>
                    <a:pt x="418" y="679"/>
                  </a:cubicBezTo>
                  <a:cubicBezTo>
                    <a:pt x="419" y="680"/>
                    <a:pt x="421" y="677"/>
                    <a:pt x="421" y="678"/>
                  </a:cubicBezTo>
                  <a:cubicBezTo>
                    <a:pt x="421" y="679"/>
                    <a:pt x="419" y="681"/>
                    <a:pt x="418" y="684"/>
                  </a:cubicBezTo>
                  <a:cubicBezTo>
                    <a:pt x="418" y="686"/>
                    <a:pt x="417" y="689"/>
                    <a:pt x="417" y="691"/>
                  </a:cubicBezTo>
                  <a:cubicBezTo>
                    <a:pt x="417" y="693"/>
                    <a:pt x="420" y="696"/>
                    <a:pt x="421" y="696"/>
                  </a:cubicBezTo>
                  <a:cubicBezTo>
                    <a:pt x="423" y="696"/>
                    <a:pt x="422" y="691"/>
                    <a:pt x="423" y="690"/>
                  </a:cubicBezTo>
                  <a:cubicBezTo>
                    <a:pt x="424" y="689"/>
                    <a:pt x="426" y="692"/>
                    <a:pt x="426" y="691"/>
                  </a:cubicBezTo>
                  <a:cubicBezTo>
                    <a:pt x="426" y="690"/>
                    <a:pt x="426" y="689"/>
                    <a:pt x="427" y="685"/>
                  </a:cubicBezTo>
                  <a:cubicBezTo>
                    <a:pt x="427" y="681"/>
                    <a:pt x="427" y="682"/>
                    <a:pt x="426" y="678"/>
                  </a:cubicBezTo>
                  <a:cubicBezTo>
                    <a:pt x="426" y="674"/>
                    <a:pt x="424" y="674"/>
                    <a:pt x="423" y="673"/>
                  </a:cubicBezTo>
                  <a:cubicBezTo>
                    <a:pt x="422" y="672"/>
                    <a:pt x="420" y="667"/>
                    <a:pt x="417" y="662"/>
                  </a:cubicBezTo>
                  <a:cubicBezTo>
                    <a:pt x="415" y="658"/>
                    <a:pt x="415" y="658"/>
                    <a:pt x="416" y="655"/>
                  </a:cubicBezTo>
                  <a:cubicBezTo>
                    <a:pt x="416" y="652"/>
                    <a:pt x="412" y="649"/>
                    <a:pt x="412" y="647"/>
                  </a:cubicBezTo>
                  <a:cubicBezTo>
                    <a:pt x="411" y="645"/>
                    <a:pt x="411" y="644"/>
                    <a:pt x="411" y="642"/>
                  </a:cubicBezTo>
                  <a:cubicBezTo>
                    <a:pt x="411" y="641"/>
                    <a:pt x="409" y="636"/>
                    <a:pt x="408" y="634"/>
                  </a:cubicBezTo>
                  <a:cubicBezTo>
                    <a:pt x="407" y="631"/>
                    <a:pt x="405" y="630"/>
                    <a:pt x="405" y="628"/>
                  </a:cubicBezTo>
                  <a:cubicBezTo>
                    <a:pt x="405" y="626"/>
                    <a:pt x="405" y="623"/>
                    <a:pt x="401" y="621"/>
                  </a:cubicBezTo>
                  <a:cubicBezTo>
                    <a:pt x="397" y="620"/>
                    <a:pt x="399" y="623"/>
                    <a:pt x="399" y="624"/>
                  </a:cubicBezTo>
                  <a:cubicBezTo>
                    <a:pt x="399" y="626"/>
                    <a:pt x="395" y="624"/>
                    <a:pt x="393" y="624"/>
                  </a:cubicBezTo>
                  <a:cubicBezTo>
                    <a:pt x="391" y="624"/>
                    <a:pt x="390" y="625"/>
                    <a:pt x="390" y="629"/>
                  </a:cubicBezTo>
                  <a:cubicBezTo>
                    <a:pt x="389" y="633"/>
                    <a:pt x="387" y="636"/>
                    <a:pt x="388" y="638"/>
                  </a:cubicBezTo>
                  <a:cubicBezTo>
                    <a:pt x="386" y="638"/>
                    <a:pt x="386" y="637"/>
                    <a:pt x="384" y="636"/>
                  </a:cubicBezTo>
                  <a:cubicBezTo>
                    <a:pt x="382" y="636"/>
                    <a:pt x="381" y="633"/>
                    <a:pt x="381" y="632"/>
                  </a:cubicBezTo>
                  <a:cubicBezTo>
                    <a:pt x="381" y="630"/>
                    <a:pt x="382" y="628"/>
                    <a:pt x="383" y="626"/>
                  </a:cubicBezTo>
                  <a:cubicBezTo>
                    <a:pt x="385" y="625"/>
                    <a:pt x="384" y="621"/>
                    <a:pt x="384" y="619"/>
                  </a:cubicBezTo>
                  <a:cubicBezTo>
                    <a:pt x="383" y="616"/>
                    <a:pt x="381" y="617"/>
                    <a:pt x="379" y="620"/>
                  </a:cubicBezTo>
                  <a:cubicBezTo>
                    <a:pt x="377" y="623"/>
                    <a:pt x="378" y="626"/>
                    <a:pt x="378" y="628"/>
                  </a:cubicBezTo>
                  <a:cubicBezTo>
                    <a:pt x="378" y="629"/>
                    <a:pt x="378" y="631"/>
                    <a:pt x="376" y="630"/>
                  </a:cubicBezTo>
                  <a:cubicBezTo>
                    <a:pt x="374" y="630"/>
                    <a:pt x="370" y="632"/>
                    <a:pt x="372" y="633"/>
                  </a:cubicBezTo>
                  <a:cubicBezTo>
                    <a:pt x="373" y="634"/>
                    <a:pt x="377" y="638"/>
                    <a:pt x="380" y="639"/>
                  </a:cubicBezTo>
                  <a:cubicBezTo>
                    <a:pt x="382" y="640"/>
                    <a:pt x="385" y="640"/>
                    <a:pt x="387" y="641"/>
                  </a:cubicBezTo>
                  <a:cubicBezTo>
                    <a:pt x="388" y="642"/>
                    <a:pt x="390" y="640"/>
                    <a:pt x="391" y="640"/>
                  </a:cubicBezTo>
                  <a:cubicBezTo>
                    <a:pt x="393" y="641"/>
                    <a:pt x="396" y="641"/>
                    <a:pt x="396" y="641"/>
                  </a:cubicBezTo>
                  <a:cubicBezTo>
                    <a:pt x="396" y="641"/>
                    <a:pt x="391" y="644"/>
                    <a:pt x="391" y="646"/>
                  </a:cubicBezTo>
                  <a:cubicBezTo>
                    <a:pt x="391" y="648"/>
                    <a:pt x="396" y="652"/>
                    <a:pt x="398" y="653"/>
                  </a:cubicBezTo>
                  <a:cubicBezTo>
                    <a:pt x="400" y="654"/>
                    <a:pt x="400" y="656"/>
                    <a:pt x="401" y="661"/>
                  </a:cubicBezTo>
                  <a:cubicBezTo>
                    <a:pt x="402" y="665"/>
                    <a:pt x="402" y="665"/>
                    <a:pt x="405" y="664"/>
                  </a:cubicBezTo>
                  <a:cubicBezTo>
                    <a:pt x="408" y="664"/>
                    <a:pt x="409" y="661"/>
                    <a:pt x="410" y="662"/>
                  </a:cubicBezTo>
                  <a:cubicBezTo>
                    <a:pt x="412" y="663"/>
                    <a:pt x="413" y="665"/>
                    <a:pt x="413" y="668"/>
                  </a:cubicBezTo>
                  <a:cubicBezTo>
                    <a:pt x="412" y="672"/>
                    <a:pt x="413" y="675"/>
                    <a:pt x="414" y="674"/>
                  </a:cubicBezTo>
                  <a:cubicBezTo>
                    <a:pt x="415" y="673"/>
                    <a:pt x="416" y="671"/>
                    <a:pt x="418" y="670"/>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 name="Freeform 61"/>
            <p:cNvSpPr>
              <a:spLocks noEditPoints="1"/>
            </p:cNvSpPr>
            <p:nvPr/>
          </p:nvSpPr>
          <p:spPr bwMode="auto">
            <a:xfrm>
              <a:off x="2400" y="716"/>
              <a:ext cx="1602" cy="1693"/>
            </a:xfrm>
            <a:custGeom>
              <a:avLst/>
              <a:gdLst>
                <a:gd name="T0" fmla="*/ 195 w 472"/>
                <a:gd name="T1" fmla="*/ 229 h 499"/>
                <a:gd name="T2" fmla="*/ 126 w 472"/>
                <a:gd name="T3" fmla="*/ 154 h 499"/>
                <a:gd name="T4" fmla="*/ 135 w 472"/>
                <a:gd name="T5" fmla="*/ 158 h 499"/>
                <a:gd name="T6" fmla="*/ 104 w 472"/>
                <a:gd name="T7" fmla="*/ 303 h 499"/>
                <a:gd name="T8" fmla="*/ 144 w 472"/>
                <a:gd name="T9" fmla="*/ 280 h 499"/>
                <a:gd name="T10" fmla="*/ 105 w 472"/>
                <a:gd name="T11" fmla="*/ 227 h 499"/>
                <a:gd name="T12" fmla="*/ 83 w 472"/>
                <a:gd name="T13" fmla="*/ 323 h 499"/>
                <a:gd name="T14" fmla="*/ 109 w 472"/>
                <a:gd name="T15" fmla="*/ 317 h 499"/>
                <a:gd name="T16" fmla="*/ 142 w 472"/>
                <a:gd name="T17" fmla="*/ 337 h 499"/>
                <a:gd name="T18" fmla="*/ 185 w 472"/>
                <a:gd name="T19" fmla="*/ 333 h 499"/>
                <a:gd name="T20" fmla="*/ 207 w 472"/>
                <a:gd name="T21" fmla="*/ 320 h 499"/>
                <a:gd name="T22" fmla="*/ 212 w 472"/>
                <a:gd name="T23" fmla="*/ 266 h 499"/>
                <a:gd name="T24" fmla="*/ 249 w 472"/>
                <a:gd name="T25" fmla="*/ 332 h 499"/>
                <a:gd name="T26" fmla="*/ 283 w 472"/>
                <a:gd name="T27" fmla="*/ 296 h 499"/>
                <a:gd name="T28" fmla="*/ 284 w 472"/>
                <a:gd name="T29" fmla="*/ 354 h 499"/>
                <a:gd name="T30" fmla="*/ 241 w 472"/>
                <a:gd name="T31" fmla="*/ 377 h 499"/>
                <a:gd name="T32" fmla="*/ 218 w 472"/>
                <a:gd name="T33" fmla="*/ 421 h 499"/>
                <a:gd name="T34" fmla="*/ 213 w 472"/>
                <a:gd name="T35" fmla="*/ 461 h 499"/>
                <a:gd name="T36" fmla="*/ 241 w 472"/>
                <a:gd name="T37" fmla="*/ 96 h 499"/>
                <a:gd name="T38" fmla="*/ 197 w 472"/>
                <a:gd name="T39" fmla="*/ 78 h 499"/>
                <a:gd name="T40" fmla="*/ 241 w 472"/>
                <a:gd name="T41" fmla="*/ 96 h 499"/>
                <a:gd name="T42" fmla="*/ 282 w 472"/>
                <a:gd name="T43" fmla="*/ 150 h 499"/>
                <a:gd name="T44" fmla="*/ 273 w 472"/>
                <a:gd name="T45" fmla="*/ 87 h 499"/>
                <a:gd name="T46" fmla="*/ 299 w 472"/>
                <a:gd name="T47" fmla="*/ 4 h 499"/>
                <a:gd name="T48" fmla="*/ 239 w 472"/>
                <a:gd name="T49" fmla="*/ 26 h 499"/>
                <a:gd name="T50" fmla="*/ 242 w 472"/>
                <a:gd name="T51" fmla="*/ 68 h 499"/>
                <a:gd name="T52" fmla="*/ 236 w 472"/>
                <a:gd name="T53" fmla="*/ 83 h 499"/>
                <a:gd name="T54" fmla="*/ 254 w 472"/>
                <a:gd name="T55" fmla="*/ 133 h 499"/>
                <a:gd name="T56" fmla="*/ 196 w 472"/>
                <a:gd name="T57" fmla="*/ 132 h 499"/>
                <a:gd name="T58" fmla="*/ 165 w 472"/>
                <a:gd name="T59" fmla="*/ 107 h 499"/>
                <a:gd name="T60" fmla="*/ 156 w 472"/>
                <a:gd name="T61" fmla="*/ 155 h 499"/>
                <a:gd name="T62" fmla="*/ 180 w 472"/>
                <a:gd name="T63" fmla="*/ 155 h 499"/>
                <a:gd name="T64" fmla="*/ 171 w 472"/>
                <a:gd name="T65" fmla="*/ 187 h 499"/>
                <a:gd name="T66" fmla="*/ 232 w 472"/>
                <a:gd name="T67" fmla="*/ 179 h 499"/>
                <a:gd name="T68" fmla="*/ 263 w 472"/>
                <a:gd name="T69" fmla="*/ 194 h 499"/>
                <a:gd name="T70" fmla="*/ 211 w 472"/>
                <a:gd name="T71" fmla="*/ 163 h 499"/>
                <a:gd name="T72" fmla="*/ 138 w 472"/>
                <a:gd name="T73" fmla="*/ 208 h 499"/>
                <a:gd name="T74" fmla="*/ 187 w 472"/>
                <a:gd name="T75" fmla="*/ 306 h 499"/>
                <a:gd name="T76" fmla="*/ 166 w 472"/>
                <a:gd name="T77" fmla="*/ 230 h 499"/>
                <a:gd name="T78" fmla="*/ 189 w 472"/>
                <a:gd name="T79" fmla="*/ 240 h 499"/>
                <a:gd name="T80" fmla="*/ 299 w 472"/>
                <a:gd name="T81" fmla="*/ 206 h 499"/>
                <a:gd name="T82" fmla="*/ 316 w 472"/>
                <a:gd name="T83" fmla="*/ 295 h 499"/>
                <a:gd name="T84" fmla="*/ 335 w 472"/>
                <a:gd name="T85" fmla="*/ 318 h 499"/>
                <a:gd name="T86" fmla="*/ 425 w 472"/>
                <a:gd name="T87" fmla="*/ 403 h 499"/>
                <a:gd name="T88" fmla="*/ 454 w 472"/>
                <a:gd name="T89" fmla="*/ 384 h 499"/>
                <a:gd name="T90" fmla="*/ 435 w 472"/>
                <a:gd name="T91" fmla="*/ 350 h 499"/>
                <a:gd name="T92" fmla="*/ 449 w 472"/>
                <a:gd name="T93" fmla="*/ 337 h 499"/>
                <a:gd name="T94" fmla="*/ 438 w 472"/>
                <a:gd name="T95" fmla="*/ 297 h 499"/>
                <a:gd name="T96" fmla="*/ 391 w 472"/>
                <a:gd name="T97" fmla="*/ 280 h 499"/>
                <a:gd name="T98" fmla="*/ 363 w 472"/>
                <a:gd name="T99" fmla="*/ 248 h 499"/>
                <a:gd name="T100" fmla="*/ 304 w 472"/>
                <a:gd name="T101" fmla="*/ 226 h 499"/>
                <a:gd name="T102" fmla="*/ 267 w 472"/>
                <a:gd name="T103" fmla="*/ 214 h 499"/>
                <a:gd name="T104" fmla="*/ 253 w 472"/>
                <a:gd name="T105" fmla="*/ 238 h 499"/>
                <a:gd name="T106" fmla="*/ 246 w 472"/>
                <a:gd name="T107" fmla="*/ 285 h 499"/>
                <a:gd name="T108" fmla="*/ 308 w 472"/>
                <a:gd name="T109" fmla="*/ 286 h 499"/>
                <a:gd name="T110" fmla="*/ 339 w 472"/>
                <a:gd name="T111" fmla="*/ 298 h 499"/>
                <a:gd name="T112" fmla="*/ 397 w 472"/>
                <a:gd name="T113" fmla="*/ 327 h 499"/>
                <a:gd name="T114" fmla="*/ 348 w 472"/>
                <a:gd name="T115" fmla="*/ 370 h 499"/>
                <a:gd name="T116" fmla="*/ 346 w 472"/>
                <a:gd name="T117" fmla="*/ 415 h 499"/>
                <a:gd name="T118" fmla="*/ 299 w 472"/>
                <a:gd name="T119" fmla="*/ 446 h 499"/>
                <a:gd name="T120" fmla="*/ 272 w 472"/>
                <a:gd name="T121" fmla="*/ 401 h 499"/>
                <a:gd name="T122" fmla="*/ 319 w 472"/>
                <a:gd name="T123" fmla="*/ 417 h 499"/>
                <a:gd name="T124" fmla="*/ 279 w 472"/>
                <a:gd name="T125" fmla="*/ 3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499">
                  <a:moveTo>
                    <a:pt x="196" y="238"/>
                  </a:moveTo>
                  <a:cubicBezTo>
                    <a:pt x="197" y="238"/>
                    <a:pt x="197" y="238"/>
                    <a:pt x="197" y="238"/>
                  </a:cubicBezTo>
                  <a:cubicBezTo>
                    <a:pt x="197" y="238"/>
                    <a:pt x="198" y="244"/>
                    <a:pt x="198" y="247"/>
                  </a:cubicBezTo>
                  <a:cubicBezTo>
                    <a:pt x="197" y="251"/>
                    <a:pt x="198" y="253"/>
                    <a:pt x="202" y="252"/>
                  </a:cubicBezTo>
                  <a:cubicBezTo>
                    <a:pt x="206" y="250"/>
                    <a:pt x="210" y="246"/>
                    <a:pt x="208" y="242"/>
                  </a:cubicBezTo>
                  <a:cubicBezTo>
                    <a:pt x="207" y="238"/>
                    <a:pt x="207" y="236"/>
                    <a:pt x="210" y="237"/>
                  </a:cubicBezTo>
                  <a:cubicBezTo>
                    <a:pt x="213" y="237"/>
                    <a:pt x="217" y="237"/>
                    <a:pt x="218" y="233"/>
                  </a:cubicBezTo>
                  <a:cubicBezTo>
                    <a:pt x="220" y="229"/>
                    <a:pt x="224" y="220"/>
                    <a:pt x="226" y="217"/>
                  </a:cubicBezTo>
                  <a:cubicBezTo>
                    <a:pt x="227" y="214"/>
                    <a:pt x="226" y="210"/>
                    <a:pt x="222" y="210"/>
                  </a:cubicBezTo>
                  <a:cubicBezTo>
                    <a:pt x="217" y="210"/>
                    <a:pt x="215" y="210"/>
                    <a:pt x="213" y="207"/>
                  </a:cubicBezTo>
                  <a:cubicBezTo>
                    <a:pt x="210" y="205"/>
                    <a:pt x="200" y="205"/>
                    <a:pt x="198" y="209"/>
                  </a:cubicBezTo>
                  <a:cubicBezTo>
                    <a:pt x="196" y="212"/>
                    <a:pt x="195" y="215"/>
                    <a:pt x="195" y="219"/>
                  </a:cubicBezTo>
                  <a:cubicBezTo>
                    <a:pt x="194" y="222"/>
                    <a:pt x="196" y="225"/>
                    <a:pt x="195" y="229"/>
                  </a:cubicBezTo>
                  <a:cubicBezTo>
                    <a:pt x="194" y="233"/>
                    <a:pt x="196" y="238"/>
                    <a:pt x="196" y="238"/>
                  </a:cubicBezTo>
                  <a:close/>
                  <a:moveTo>
                    <a:pt x="139" y="100"/>
                  </a:moveTo>
                  <a:cubicBezTo>
                    <a:pt x="137" y="110"/>
                    <a:pt x="137" y="110"/>
                    <a:pt x="137" y="110"/>
                  </a:cubicBezTo>
                  <a:cubicBezTo>
                    <a:pt x="140" y="111"/>
                    <a:pt x="141" y="108"/>
                    <a:pt x="141" y="106"/>
                  </a:cubicBezTo>
                  <a:cubicBezTo>
                    <a:pt x="141" y="104"/>
                    <a:pt x="141" y="101"/>
                    <a:pt x="139" y="100"/>
                  </a:cubicBezTo>
                  <a:close/>
                  <a:moveTo>
                    <a:pt x="136" y="113"/>
                  </a:moveTo>
                  <a:cubicBezTo>
                    <a:pt x="133" y="122"/>
                    <a:pt x="133" y="122"/>
                    <a:pt x="133" y="122"/>
                  </a:cubicBezTo>
                  <a:cubicBezTo>
                    <a:pt x="133" y="122"/>
                    <a:pt x="133" y="122"/>
                    <a:pt x="133" y="122"/>
                  </a:cubicBezTo>
                  <a:cubicBezTo>
                    <a:pt x="134" y="119"/>
                    <a:pt x="136" y="119"/>
                    <a:pt x="137" y="117"/>
                  </a:cubicBezTo>
                  <a:cubicBezTo>
                    <a:pt x="138" y="116"/>
                    <a:pt x="137" y="114"/>
                    <a:pt x="136" y="113"/>
                  </a:cubicBezTo>
                  <a:close/>
                  <a:moveTo>
                    <a:pt x="126" y="148"/>
                  </a:moveTo>
                  <a:cubicBezTo>
                    <a:pt x="125" y="153"/>
                    <a:pt x="125" y="153"/>
                    <a:pt x="125" y="153"/>
                  </a:cubicBezTo>
                  <a:cubicBezTo>
                    <a:pt x="125" y="153"/>
                    <a:pt x="125" y="154"/>
                    <a:pt x="126" y="154"/>
                  </a:cubicBezTo>
                  <a:cubicBezTo>
                    <a:pt x="128" y="157"/>
                    <a:pt x="123" y="158"/>
                    <a:pt x="125" y="160"/>
                  </a:cubicBezTo>
                  <a:cubicBezTo>
                    <a:pt x="126" y="162"/>
                    <a:pt x="129" y="167"/>
                    <a:pt x="125" y="167"/>
                  </a:cubicBezTo>
                  <a:cubicBezTo>
                    <a:pt x="123" y="167"/>
                    <a:pt x="122" y="167"/>
                    <a:pt x="121" y="166"/>
                  </a:cubicBezTo>
                  <a:cubicBezTo>
                    <a:pt x="118" y="179"/>
                    <a:pt x="118" y="179"/>
                    <a:pt x="118" y="179"/>
                  </a:cubicBezTo>
                  <a:cubicBezTo>
                    <a:pt x="121" y="178"/>
                    <a:pt x="121" y="180"/>
                    <a:pt x="124" y="179"/>
                  </a:cubicBezTo>
                  <a:cubicBezTo>
                    <a:pt x="128" y="179"/>
                    <a:pt x="129" y="179"/>
                    <a:pt x="133" y="182"/>
                  </a:cubicBezTo>
                  <a:cubicBezTo>
                    <a:pt x="136" y="184"/>
                    <a:pt x="139" y="181"/>
                    <a:pt x="141" y="179"/>
                  </a:cubicBezTo>
                  <a:cubicBezTo>
                    <a:pt x="144" y="178"/>
                    <a:pt x="144" y="173"/>
                    <a:pt x="146" y="169"/>
                  </a:cubicBezTo>
                  <a:cubicBezTo>
                    <a:pt x="149" y="165"/>
                    <a:pt x="146" y="165"/>
                    <a:pt x="144" y="161"/>
                  </a:cubicBezTo>
                  <a:cubicBezTo>
                    <a:pt x="142" y="158"/>
                    <a:pt x="140" y="164"/>
                    <a:pt x="140" y="164"/>
                  </a:cubicBezTo>
                  <a:cubicBezTo>
                    <a:pt x="139" y="164"/>
                    <a:pt x="139" y="164"/>
                    <a:pt x="139" y="164"/>
                  </a:cubicBezTo>
                  <a:cubicBezTo>
                    <a:pt x="139" y="164"/>
                    <a:pt x="137" y="163"/>
                    <a:pt x="136" y="162"/>
                  </a:cubicBezTo>
                  <a:cubicBezTo>
                    <a:pt x="135" y="161"/>
                    <a:pt x="135" y="159"/>
                    <a:pt x="135" y="158"/>
                  </a:cubicBezTo>
                  <a:cubicBezTo>
                    <a:pt x="135" y="157"/>
                    <a:pt x="134" y="156"/>
                    <a:pt x="133" y="155"/>
                  </a:cubicBezTo>
                  <a:cubicBezTo>
                    <a:pt x="133" y="153"/>
                    <a:pt x="133" y="150"/>
                    <a:pt x="135" y="148"/>
                  </a:cubicBezTo>
                  <a:cubicBezTo>
                    <a:pt x="137" y="145"/>
                    <a:pt x="134" y="141"/>
                    <a:pt x="131" y="142"/>
                  </a:cubicBezTo>
                  <a:cubicBezTo>
                    <a:pt x="129" y="144"/>
                    <a:pt x="128" y="146"/>
                    <a:pt x="126" y="148"/>
                  </a:cubicBezTo>
                  <a:close/>
                  <a:moveTo>
                    <a:pt x="105" y="227"/>
                  </a:moveTo>
                  <a:cubicBezTo>
                    <a:pt x="91" y="277"/>
                    <a:pt x="91" y="277"/>
                    <a:pt x="91" y="277"/>
                  </a:cubicBezTo>
                  <a:cubicBezTo>
                    <a:pt x="44" y="263"/>
                    <a:pt x="44" y="263"/>
                    <a:pt x="44" y="263"/>
                  </a:cubicBezTo>
                  <a:cubicBezTo>
                    <a:pt x="42" y="266"/>
                    <a:pt x="44" y="274"/>
                    <a:pt x="46" y="277"/>
                  </a:cubicBezTo>
                  <a:cubicBezTo>
                    <a:pt x="47" y="280"/>
                    <a:pt x="55" y="283"/>
                    <a:pt x="60" y="287"/>
                  </a:cubicBezTo>
                  <a:cubicBezTo>
                    <a:pt x="65" y="290"/>
                    <a:pt x="60" y="292"/>
                    <a:pt x="59" y="297"/>
                  </a:cubicBezTo>
                  <a:cubicBezTo>
                    <a:pt x="58" y="302"/>
                    <a:pt x="61" y="304"/>
                    <a:pt x="65" y="304"/>
                  </a:cubicBezTo>
                  <a:cubicBezTo>
                    <a:pt x="68" y="304"/>
                    <a:pt x="83" y="307"/>
                    <a:pt x="91" y="306"/>
                  </a:cubicBezTo>
                  <a:cubicBezTo>
                    <a:pt x="99" y="305"/>
                    <a:pt x="101" y="303"/>
                    <a:pt x="104" y="303"/>
                  </a:cubicBezTo>
                  <a:cubicBezTo>
                    <a:pt x="108" y="303"/>
                    <a:pt x="108" y="298"/>
                    <a:pt x="113" y="296"/>
                  </a:cubicBezTo>
                  <a:cubicBezTo>
                    <a:pt x="118" y="295"/>
                    <a:pt x="114" y="300"/>
                    <a:pt x="116" y="303"/>
                  </a:cubicBezTo>
                  <a:cubicBezTo>
                    <a:pt x="118" y="306"/>
                    <a:pt x="121" y="305"/>
                    <a:pt x="122" y="308"/>
                  </a:cubicBezTo>
                  <a:cubicBezTo>
                    <a:pt x="124" y="310"/>
                    <a:pt x="125" y="309"/>
                    <a:pt x="130" y="312"/>
                  </a:cubicBezTo>
                  <a:cubicBezTo>
                    <a:pt x="136" y="316"/>
                    <a:pt x="136" y="312"/>
                    <a:pt x="142" y="311"/>
                  </a:cubicBezTo>
                  <a:cubicBezTo>
                    <a:pt x="148" y="311"/>
                    <a:pt x="147" y="308"/>
                    <a:pt x="147" y="304"/>
                  </a:cubicBezTo>
                  <a:cubicBezTo>
                    <a:pt x="146" y="301"/>
                    <a:pt x="146" y="299"/>
                    <a:pt x="143" y="301"/>
                  </a:cubicBezTo>
                  <a:cubicBezTo>
                    <a:pt x="139" y="302"/>
                    <a:pt x="138" y="303"/>
                    <a:pt x="138" y="300"/>
                  </a:cubicBezTo>
                  <a:cubicBezTo>
                    <a:pt x="139" y="298"/>
                    <a:pt x="142" y="299"/>
                    <a:pt x="143" y="297"/>
                  </a:cubicBezTo>
                  <a:cubicBezTo>
                    <a:pt x="144" y="296"/>
                    <a:pt x="147" y="294"/>
                    <a:pt x="147" y="294"/>
                  </a:cubicBezTo>
                  <a:cubicBezTo>
                    <a:pt x="147" y="294"/>
                    <a:pt x="150" y="295"/>
                    <a:pt x="152" y="296"/>
                  </a:cubicBezTo>
                  <a:cubicBezTo>
                    <a:pt x="155" y="298"/>
                    <a:pt x="156" y="295"/>
                    <a:pt x="156" y="289"/>
                  </a:cubicBezTo>
                  <a:cubicBezTo>
                    <a:pt x="155" y="284"/>
                    <a:pt x="151" y="284"/>
                    <a:pt x="144" y="280"/>
                  </a:cubicBezTo>
                  <a:cubicBezTo>
                    <a:pt x="137" y="277"/>
                    <a:pt x="137" y="272"/>
                    <a:pt x="135" y="266"/>
                  </a:cubicBezTo>
                  <a:cubicBezTo>
                    <a:pt x="133" y="260"/>
                    <a:pt x="137" y="256"/>
                    <a:pt x="137" y="252"/>
                  </a:cubicBezTo>
                  <a:cubicBezTo>
                    <a:pt x="137" y="248"/>
                    <a:pt x="134" y="247"/>
                    <a:pt x="135" y="241"/>
                  </a:cubicBezTo>
                  <a:cubicBezTo>
                    <a:pt x="135" y="236"/>
                    <a:pt x="133" y="227"/>
                    <a:pt x="133" y="225"/>
                  </a:cubicBezTo>
                  <a:cubicBezTo>
                    <a:pt x="133" y="224"/>
                    <a:pt x="131" y="221"/>
                    <a:pt x="129" y="218"/>
                  </a:cubicBezTo>
                  <a:cubicBezTo>
                    <a:pt x="127" y="216"/>
                    <a:pt x="121" y="214"/>
                    <a:pt x="119" y="216"/>
                  </a:cubicBezTo>
                  <a:cubicBezTo>
                    <a:pt x="118" y="218"/>
                    <a:pt x="118" y="222"/>
                    <a:pt x="118" y="226"/>
                  </a:cubicBezTo>
                  <a:cubicBezTo>
                    <a:pt x="117" y="230"/>
                    <a:pt x="117" y="237"/>
                    <a:pt x="118" y="241"/>
                  </a:cubicBezTo>
                  <a:cubicBezTo>
                    <a:pt x="120" y="246"/>
                    <a:pt x="118" y="248"/>
                    <a:pt x="114" y="248"/>
                  </a:cubicBezTo>
                  <a:cubicBezTo>
                    <a:pt x="111" y="248"/>
                    <a:pt x="114" y="242"/>
                    <a:pt x="114" y="236"/>
                  </a:cubicBezTo>
                  <a:cubicBezTo>
                    <a:pt x="115" y="230"/>
                    <a:pt x="113" y="228"/>
                    <a:pt x="111" y="223"/>
                  </a:cubicBezTo>
                  <a:cubicBezTo>
                    <a:pt x="109" y="219"/>
                    <a:pt x="108" y="222"/>
                    <a:pt x="108" y="225"/>
                  </a:cubicBezTo>
                  <a:cubicBezTo>
                    <a:pt x="107" y="227"/>
                    <a:pt x="106" y="227"/>
                    <a:pt x="105" y="227"/>
                  </a:cubicBezTo>
                  <a:close/>
                  <a:moveTo>
                    <a:pt x="17" y="258"/>
                  </a:moveTo>
                  <a:cubicBezTo>
                    <a:pt x="17" y="259"/>
                    <a:pt x="17" y="259"/>
                    <a:pt x="17" y="259"/>
                  </a:cubicBezTo>
                  <a:cubicBezTo>
                    <a:pt x="18" y="261"/>
                    <a:pt x="18" y="264"/>
                    <a:pt x="20" y="267"/>
                  </a:cubicBezTo>
                  <a:cubicBezTo>
                    <a:pt x="22" y="270"/>
                    <a:pt x="27" y="272"/>
                    <a:pt x="28" y="274"/>
                  </a:cubicBezTo>
                  <a:cubicBezTo>
                    <a:pt x="29" y="276"/>
                    <a:pt x="30" y="279"/>
                    <a:pt x="33" y="282"/>
                  </a:cubicBezTo>
                  <a:cubicBezTo>
                    <a:pt x="36" y="285"/>
                    <a:pt x="40" y="288"/>
                    <a:pt x="43" y="287"/>
                  </a:cubicBezTo>
                  <a:cubicBezTo>
                    <a:pt x="45" y="287"/>
                    <a:pt x="49" y="287"/>
                    <a:pt x="51" y="291"/>
                  </a:cubicBezTo>
                  <a:cubicBezTo>
                    <a:pt x="53" y="294"/>
                    <a:pt x="55" y="300"/>
                    <a:pt x="55" y="302"/>
                  </a:cubicBezTo>
                  <a:cubicBezTo>
                    <a:pt x="55" y="304"/>
                    <a:pt x="51" y="302"/>
                    <a:pt x="47" y="304"/>
                  </a:cubicBezTo>
                  <a:cubicBezTo>
                    <a:pt x="43" y="306"/>
                    <a:pt x="40" y="308"/>
                    <a:pt x="42" y="309"/>
                  </a:cubicBezTo>
                  <a:cubicBezTo>
                    <a:pt x="43" y="311"/>
                    <a:pt x="56" y="320"/>
                    <a:pt x="62" y="320"/>
                  </a:cubicBezTo>
                  <a:cubicBezTo>
                    <a:pt x="69" y="319"/>
                    <a:pt x="72" y="320"/>
                    <a:pt x="76" y="320"/>
                  </a:cubicBezTo>
                  <a:cubicBezTo>
                    <a:pt x="81" y="319"/>
                    <a:pt x="81" y="319"/>
                    <a:pt x="83" y="323"/>
                  </a:cubicBezTo>
                  <a:cubicBezTo>
                    <a:pt x="85" y="328"/>
                    <a:pt x="90" y="331"/>
                    <a:pt x="90" y="331"/>
                  </a:cubicBezTo>
                  <a:cubicBezTo>
                    <a:pt x="91" y="331"/>
                    <a:pt x="92" y="333"/>
                    <a:pt x="92" y="334"/>
                  </a:cubicBezTo>
                  <a:cubicBezTo>
                    <a:pt x="92" y="336"/>
                    <a:pt x="95" y="339"/>
                    <a:pt x="93" y="340"/>
                  </a:cubicBezTo>
                  <a:cubicBezTo>
                    <a:pt x="91" y="340"/>
                    <a:pt x="90" y="343"/>
                    <a:pt x="90" y="344"/>
                  </a:cubicBezTo>
                  <a:cubicBezTo>
                    <a:pt x="91" y="346"/>
                    <a:pt x="91" y="347"/>
                    <a:pt x="95" y="346"/>
                  </a:cubicBezTo>
                  <a:cubicBezTo>
                    <a:pt x="98" y="345"/>
                    <a:pt x="97" y="343"/>
                    <a:pt x="97" y="340"/>
                  </a:cubicBezTo>
                  <a:cubicBezTo>
                    <a:pt x="97" y="338"/>
                    <a:pt x="96" y="334"/>
                    <a:pt x="96" y="332"/>
                  </a:cubicBezTo>
                  <a:cubicBezTo>
                    <a:pt x="95" y="330"/>
                    <a:pt x="94" y="327"/>
                    <a:pt x="96" y="325"/>
                  </a:cubicBezTo>
                  <a:cubicBezTo>
                    <a:pt x="99" y="323"/>
                    <a:pt x="101" y="322"/>
                    <a:pt x="103" y="322"/>
                  </a:cubicBezTo>
                  <a:cubicBezTo>
                    <a:pt x="106" y="322"/>
                    <a:pt x="109" y="320"/>
                    <a:pt x="110" y="319"/>
                  </a:cubicBezTo>
                  <a:cubicBezTo>
                    <a:pt x="112" y="318"/>
                    <a:pt x="114" y="317"/>
                    <a:pt x="115" y="316"/>
                  </a:cubicBezTo>
                  <a:cubicBezTo>
                    <a:pt x="116" y="316"/>
                    <a:pt x="117" y="313"/>
                    <a:pt x="114" y="313"/>
                  </a:cubicBezTo>
                  <a:cubicBezTo>
                    <a:pt x="111" y="314"/>
                    <a:pt x="110" y="315"/>
                    <a:pt x="109" y="317"/>
                  </a:cubicBezTo>
                  <a:cubicBezTo>
                    <a:pt x="107" y="318"/>
                    <a:pt x="105" y="317"/>
                    <a:pt x="103" y="317"/>
                  </a:cubicBezTo>
                  <a:cubicBezTo>
                    <a:pt x="102" y="317"/>
                    <a:pt x="99" y="317"/>
                    <a:pt x="99" y="318"/>
                  </a:cubicBezTo>
                  <a:cubicBezTo>
                    <a:pt x="99" y="319"/>
                    <a:pt x="96" y="320"/>
                    <a:pt x="95" y="319"/>
                  </a:cubicBezTo>
                  <a:cubicBezTo>
                    <a:pt x="94" y="318"/>
                    <a:pt x="92" y="318"/>
                    <a:pt x="93" y="315"/>
                  </a:cubicBezTo>
                  <a:cubicBezTo>
                    <a:pt x="93" y="313"/>
                    <a:pt x="93" y="311"/>
                    <a:pt x="97" y="310"/>
                  </a:cubicBezTo>
                  <a:cubicBezTo>
                    <a:pt x="101" y="309"/>
                    <a:pt x="106" y="309"/>
                    <a:pt x="108" y="309"/>
                  </a:cubicBezTo>
                  <a:cubicBezTo>
                    <a:pt x="110" y="308"/>
                    <a:pt x="112" y="307"/>
                    <a:pt x="114" y="307"/>
                  </a:cubicBezTo>
                  <a:cubicBezTo>
                    <a:pt x="117" y="307"/>
                    <a:pt x="118" y="309"/>
                    <a:pt x="118" y="312"/>
                  </a:cubicBezTo>
                  <a:cubicBezTo>
                    <a:pt x="118" y="314"/>
                    <a:pt x="118" y="318"/>
                    <a:pt x="119" y="319"/>
                  </a:cubicBezTo>
                  <a:cubicBezTo>
                    <a:pt x="121" y="320"/>
                    <a:pt x="122" y="320"/>
                    <a:pt x="123" y="323"/>
                  </a:cubicBezTo>
                  <a:cubicBezTo>
                    <a:pt x="123" y="325"/>
                    <a:pt x="123" y="328"/>
                    <a:pt x="126" y="328"/>
                  </a:cubicBezTo>
                  <a:cubicBezTo>
                    <a:pt x="129" y="328"/>
                    <a:pt x="133" y="326"/>
                    <a:pt x="134" y="329"/>
                  </a:cubicBezTo>
                  <a:cubicBezTo>
                    <a:pt x="135" y="332"/>
                    <a:pt x="141" y="336"/>
                    <a:pt x="142" y="337"/>
                  </a:cubicBezTo>
                  <a:cubicBezTo>
                    <a:pt x="144" y="337"/>
                    <a:pt x="155" y="336"/>
                    <a:pt x="157" y="336"/>
                  </a:cubicBezTo>
                  <a:cubicBezTo>
                    <a:pt x="159" y="336"/>
                    <a:pt x="162" y="338"/>
                    <a:pt x="164" y="339"/>
                  </a:cubicBezTo>
                  <a:cubicBezTo>
                    <a:pt x="166" y="339"/>
                    <a:pt x="169" y="339"/>
                    <a:pt x="169" y="338"/>
                  </a:cubicBezTo>
                  <a:cubicBezTo>
                    <a:pt x="170" y="336"/>
                    <a:pt x="172" y="338"/>
                    <a:pt x="173" y="339"/>
                  </a:cubicBezTo>
                  <a:cubicBezTo>
                    <a:pt x="174" y="340"/>
                    <a:pt x="176" y="342"/>
                    <a:pt x="179" y="341"/>
                  </a:cubicBezTo>
                  <a:cubicBezTo>
                    <a:pt x="181" y="340"/>
                    <a:pt x="181" y="337"/>
                    <a:pt x="178" y="335"/>
                  </a:cubicBezTo>
                  <a:cubicBezTo>
                    <a:pt x="176" y="334"/>
                    <a:pt x="174" y="337"/>
                    <a:pt x="173" y="337"/>
                  </a:cubicBezTo>
                  <a:cubicBezTo>
                    <a:pt x="171" y="337"/>
                    <a:pt x="170" y="334"/>
                    <a:pt x="170" y="333"/>
                  </a:cubicBezTo>
                  <a:cubicBezTo>
                    <a:pt x="170" y="332"/>
                    <a:pt x="170" y="330"/>
                    <a:pt x="171" y="329"/>
                  </a:cubicBezTo>
                  <a:cubicBezTo>
                    <a:pt x="171" y="328"/>
                    <a:pt x="171" y="327"/>
                    <a:pt x="172" y="327"/>
                  </a:cubicBezTo>
                  <a:cubicBezTo>
                    <a:pt x="173" y="327"/>
                    <a:pt x="175" y="324"/>
                    <a:pt x="177" y="324"/>
                  </a:cubicBezTo>
                  <a:cubicBezTo>
                    <a:pt x="178" y="324"/>
                    <a:pt x="180" y="326"/>
                    <a:pt x="182" y="328"/>
                  </a:cubicBezTo>
                  <a:cubicBezTo>
                    <a:pt x="185" y="331"/>
                    <a:pt x="184" y="332"/>
                    <a:pt x="185" y="333"/>
                  </a:cubicBezTo>
                  <a:cubicBezTo>
                    <a:pt x="186" y="335"/>
                    <a:pt x="189" y="333"/>
                    <a:pt x="188" y="337"/>
                  </a:cubicBezTo>
                  <a:cubicBezTo>
                    <a:pt x="186" y="341"/>
                    <a:pt x="184" y="342"/>
                    <a:pt x="185" y="345"/>
                  </a:cubicBezTo>
                  <a:cubicBezTo>
                    <a:pt x="187" y="348"/>
                    <a:pt x="190" y="350"/>
                    <a:pt x="190" y="352"/>
                  </a:cubicBezTo>
                  <a:cubicBezTo>
                    <a:pt x="190" y="353"/>
                    <a:pt x="189" y="354"/>
                    <a:pt x="188" y="355"/>
                  </a:cubicBezTo>
                  <a:cubicBezTo>
                    <a:pt x="187" y="356"/>
                    <a:pt x="189" y="359"/>
                    <a:pt x="189" y="361"/>
                  </a:cubicBezTo>
                  <a:cubicBezTo>
                    <a:pt x="189" y="362"/>
                    <a:pt x="190" y="363"/>
                    <a:pt x="190" y="363"/>
                  </a:cubicBezTo>
                  <a:cubicBezTo>
                    <a:pt x="190" y="363"/>
                    <a:pt x="190" y="357"/>
                    <a:pt x="191" y="357"/>
                  </a:cubicBezTo>
                  <a:cubicBezTo>
                    <a:pt x="193" y="357"/>
                    <a:pt x="194" y="354"/>
                    <a:pt x="194" y="353"/>
                  </a:cubicBezTo>
                  <a:cubicBezTo>
                    <a:pt x="194" y="352"/>
                    <a:pt x="194" y="349"/>
                    <a:pt x="194" y="347"/>
                  </a:cubicBezTo>
                  <a:cubicBezTo>
                    <a:pt x="193" y="345"/>
                    <a:pt x="194" y="344"/>
                    <a:pt x="193" y="342"/>
                  </a:cubicBezTo>
                  <a:cubicBezTo>
                    <a:pt x="191" y="339"/>
                    <a:pt x="191" y="335"/>
                    <a:pt x="195" y="334"/>
                  </a:cubicBezTo>
                  <a:cubicBezTo>
                    <a:pt x="198" y="332"/>
                    <a:pt x="201" y="331"/>
                    <a:pt x="204" y="326"/>
                  </a:cubicBezTo>
                  <a:cubicBezTo>
                    <a:pt x="208" y="322"/>
                    <a:pt x="207" y="324"/>
                    <a:pt x="207" y="320"/>
                  </a:cubicBezTo>
                  <a:cubicBezTo>
                    <a:pt x="207" y="317"/>
                    <a:pt x="207" y="314"/>
                    <a:pt x="206" y="315"/>
                  </a:cubicBezTo>
                  <a:cubicBezTo>
                    <a:pt x="205" y="317"/>
                    <a:pt x="204" y="320"/>
                    <a:pt x="203" y="320"/>
                  </a:cubicBezTo>
                  <a:cubicBezTo>
                    <a:pt x="201" y="320"/>
                    <a:pt x="199" y="315"/>
                    <a:pt x="200" y="314"/>
                  </a:cubicBezTo>
                  <a:cubicBezTo>
                    <a:pt x="201" y="313"/>
                    <a:pt x="204" y="312"/>
                    <a:pt x="203" y="310"/>
                  </a:cubicBezTo>
                  <a:cubicBezTo>
                    <a:pt x="203" y="309"/>
                    <a:pt x="205" y="309"/>
                    <a:pt x="206" y="307"/>
                  </a:cubicBezTo>
                  <a:cubicBezTo>
                    <a:pt x="207" y="306"/>
                    <a:pt x="203" y="304"/>
                    <a:pt x="201" y="304"/>
                  </a:cubicBezTo>
                  <a:cubicBezTo>
                    <a:pt x="199" y="303"/>
                    <a:pt x="196" y="302"/>
                    <a:pt x="192" y="299"/>
                  </a:cubicBezTo>
                  <a:cubicBezTo>
                    <a:pt x="187" y="295"/>
                    <a:pt x="184" y="294"/>
                    <a:pt x="186" y="287"/>
                  </a:cubicBezTo>
                  <a:cubicBezTo>
                    <a:pt x="188" y="280"/>
                    <a:pt x="189" y="280"/>
                    <a:pt x="187" y="278"/>
                  </a:cubicBezTo>
                  <a:cubicBezTo>
                    <a:pt x="186" y="276"/>
                    <a:pt x="185" y="270"/>
                    <a:pt x="189" y="267"/>
                  </a:cubicBezTo>
                  <a:cubicBezTo>
                    <a:pt x="192" y="263"/>
                    <a:pt x="194" y="263"/>
                    <a:pt x="194" y="261"/>
                  </a:cubicBezTo>
                  <a:cubicBezTo>
                    <a:pt x="193" y="259"/>
                    <a:pt x="198" y="255"/>
                    <a:pt x="203" y="256"/>
                  </a:cubicBezTo>
                  <a:cubicBezTo>
                    <a:pt x="207" y="257"/>
                    <a:pt x="211" y="258"/>
                    <a:pt x="212" y="266"/>
                  </a:cubicBezTo>
                  <a:cubicBezTo>
                    <a:pt x="213" y="274"/>
                    <a:pt x="214" y="278"/>
                    <a:pt x="216" y="280"/>
                  </a:cubicBezTo>
                  <a:cubicBezTo>
                    <a:pt x="218" y="282"/>
                    <a:pt x="224" y="288"/>
                    <a:pt x="221" y="290"/>
                  </a:cubicBezTo>
                  <a:cubicBezTo>
                    <a:pt x="217" y="291"/>
                    <a:pt x="215" y="292"/>
                    <a:pt x="216" y="293"/>
                  </a:cubicBezTo>
                  <a:cubicBezTo>
                    <a:pt x="218" y="295"/>
                    <a:pt x="216" y="295"/>
                    <a:pt x="214" y="298"/>
                  </a:cubicBezTo>
                  <a:cubicBezTo>
                    <a:pt x="213" y="301"/>
                    <a:pt x="219" y="299"/>
                    <a:pt x="220" y="302"/>
                  </a:cubicBezTo>
                  <a:cubicBezTo>
                    <a:pt x="221" y="306"/>
                    <a:pt x="228" y="301"/>
                    <a:pt x="229" y="303"/>
                  </a:cubicBezTo>
                  <a:cubicBezTo>
                    <a:pt x="231" y="305"/>
                    <a:pt x="227" y="306"/>
                    <a:pt x="227" y="309"/>
                  </a:cubicBezTo>
                  <a:cubicBezTo>
                    <a:pt x="228" y="312"/>
                    <a:pt x="230" y="312"/>
                    <a:pt x="231" y="318"/>
                  </a:cubicBezTo>
                  <a:cubicBezTo>
                    <a:pt x="231" y="324"/>
                    <a:pt x="231" y="329"/>
                    <a:pt x="235" y="328"/>
                  </a:cubicBezTo>
                  <a:cubicBezTo>
                    <a:pt x="238" y="327"/>
                    <a:pt x="236" y="319"/>
                    <a:pt x="237" y="313"/>
                  </a:cubicBezTo>
                  <a:cubicBezTo>
                    <a:pt x="238" y="308"/>
                    <a:pt x="242" y="308"/>
                    <a:pt x="244" y="311"/>
                  </a:cubicBezTo>
                  <a:cubicBezTo>
                    <a:pt x="246" y="314"/>
                    <a:pt x="252" y="321"/>
                    <a:pt x="252" y="325"/>
                  </a:cubicBezTo>
                  <a:cubicBezTo>
                    <a:pt x="252" y="328"/>
                    <a:pt x="249" y="328"/>
                    <a:pt x="249" y="332"/>
                  </a:cubicBezTo>
                  <a:cubicBezTo>
                    <a:pt x="249" y="336"/>
                    <a:pt x="252" y="343"/>
                    <a:pt x="254" y="344"/>
                  </a:cubicBezTo>
                  <a:cubicBezTo>
                    <a:pt x="256" y="345"/>
                    <a:pt x="258" y="350"/>
                    <a:pt x="258" y="350"/>
                  </a:cubicBezTo>
                  <a:cubicBezTo>
                    <a:pt x="258" y="350"/>
                    <a:pt x="262" y="346"/>
                    <a:pt x="263" y="343"/>
                  </a:cubicBezTo>
                  <a:cubicBezTo>
                    <a:pt x="263" y="340"/>
                    <a:pt x="264" y="339"/>
                    <a:pt x="262" y="337"/>
                  </a:cubicBezTo>
                  <a:cubicBezTo>
                    <a:pt x="259" y="335"/>
                    <a:pt x="257" y="326"/>
                    <a:pt x="259" y="326"/>
                  </a:cubicBezTo>
                  <a:cubicBezTo>
                    <a:pt x="262" y="326"/>
                    <a:pt x="263" y="330"/>
                    <a:pt x="264" y="332"/>
                  </a:cubicBezTo>
                  <a:cubicBezTo>
                    <a:pt x="264" y="334"/>
                    <a:pt x="267" y="332"/>
                    <a:pt x="267" y="329"/>
                  </a:cubicBezTo>
                  <a:cubicBezTo>
                    <a:pt x="266" y="326"/>
                    <a:pt x="265" y="319"/>
                    <a:pt x="268" y="317"/>
                  </a:cubicBezTo>
                  <a:cubicBezTo>
                    <a:pt x="270" y="315"/>
                    <a:pt x="271" y="315"/>
                    <a:pt x="271" y="313"/>
                  </a:cubicBezTo>
                  <a:cubicBezTo>
                    <a:pt x="271" y="310"/>
                    <a:pt x="270" y="307"/>
                    <a:pt x="268" y="306"/>
                  </a:cubicBezTo>
                  <a:cubicBezTo>
                    <a:pt x="267" y="305"/>
                    <a:pt x="267" y="296"/>
                    <a:pt x="267" y="294"/>
                  </a:cubicBezTo>
                  <a:cubicBezTo>
                    <a:pt x="267" y="292"/>
                    <a:pt x="273" y="291"/>
                    <a:pt x="275" y="292"/>
                  </a:cubicBezTo>
                  <a:cubicBezTo>
                    <a:pt x="277" y="293"/>
                    <a:pt x="280" y="296"/>
                    <a:pt x="283" y="296"/>
                  </a:cubicBezTo>
                  <a:cubicBezTo>
                    <a:pt x="285" y="296"/>
                    <a:pt x="287" y="297"/>
                    <a:pt x="288" y="298"/>
                  </a:cubicBezTo>
                  <a:cubicBezTo>
                    <a:pt x="289" y="299"/>
                    <a:pt x="291" y="301"/>
                    <a:pt x="293" y="302"/>
                  </a:cubicBezTo>
                  <a:cubicBezTo>
                    <a:pt x="295" y="302"/>
                    <a:pt x="298" y="303"/>
                    <a:pt x="298" y="305"/>
                  </a:cubicBezTo>
                  <a:cubicBezTo>
                    <a:pt x="297" y="306"/>
                    <a:pt x="295" y="308"/>
                    <a:pt x="297" y="309"/>
                  </a:cubicBezTo>
                  <a:cubicBezTo>
                    <a:pt x="298" y="310"/>
                    <a:pt x="303" y="312"/>
                    <a:pt x="301" y="315"/>
                  </a:cubicBezTo>
                  <a:cubicBezTo>
                    <a:pt x="298" y="319"/>
                    <a:pt x="292" y="316"/>
                    <a:pt x="292" y="318"/>
                  </a:cubicBezTo>
                  <a:cubicBezTo>
                    <a:pt x="291" y="320"/>
                    <a:pt x="294" y="323"/>
                    <a:pt x="295" y="325"/>
                  </a:cubicBezTo>
                  <a:cubicBezTo>
                    <a:pt x="296" y="328"/>
                    <a:pt x="300" y="331"/>
                    <a:pt x="302" y="334"/>
                  </a:cubicBezTo>
                  <a:cubicBezTo>
                    <a:pt x="305" y="336"/>
                    <a:pt x="306" y="343"/>
                    <a:pt x="305" y="345"/>
                  </a:cubicBezTo>
                  <a:cubicBezTo>
                    <a:pt x="305" y="348"/>
                    <a:pt x="301" y="351"/>
                    <a:pt x="299" y="354"/>
                  </a:cubicBezTo>
                  <a:cubicBezTo>
                    <a:pt x="298" y="356"/>
                    <a:pt x="292" y="363"/>
                    <a:pt x="292" y="363"/>
                  </a:cubicBezTo>
                  <a:cubicBezTo>
                    <a:pt x="292" y="363"/>
                    <a:pt x="289" y="361"/>
                    <a:pt x="287" y="359"/>
                  </a:cubicBezTo>
                  <a:cubicBezTo>
                    <a:pt x="286" y="356"/>
                    <a:pt x="284" y="354"/>
                    <a:pt x="284" y="354"/>
                  </a:cubicBezTo>
                  <a:cubicBezTo>
                    <a:pt x="284" y="354"/>
                    <a:pt x="283" y="356"/>
                    <a:pt x="285" y="359"/>
                  </a:cubicBezTo>
                  <a:cubicBezTo>
                    <a:pt x="287" y="362"/>
                    <a:pt x="289" y="364"/>
                    <a:pt x="289" y="365"/>
                  </a:cubicBezTo>
                  <a:cubicBezTo>
                    <a:pt x="289" y="366"/>
                    <a:pt x="285" y="365"/>
                    <a:pt x="284" y="364"/>
                  </a:cubicBezTo>
                  <a:cubicBezTo>
                    <a:pt x="282" y="364"/>
                    <a:pt x="284" y="368"/>
                    <a:pt x="282" y="368"/>
                  </a:cubicBezTo>
                  <a:cubicBezTo>
                    <a:pt x="279" y="368"/>
                    <a:pt x="276" y="367"/>
                    <a:pt x="275" y="365"/>
                  </a:cubicBezTo>
                  <a:cubicBezTo>
                    <a:pt x="274" y="363"/>
                    <a:pt x="271" y="361"/>
                    <a:pt x="271" y="362"/>
                  </a:cubicBezTo>
                  <a:cubicBezTo>
                    <a:pt x="270" y="362"/>
                    <a:pt x="267" y="363"/>
                    <a:pt x="266" y="363"/>
                  </a:cubicBezTo>
                  <a:cubicBezTo>
                    <a:pt x="264" y="363"/>
                    <a:pt x="263" y="365"/>
                    <a:pt x="266" y="367"/>
                  </a:cubicBezTo>
                  <a:cubicBezTo>
                    <a:pt x="268" y="368"/>
                    <a:pt x="273" y="370"/>
                    <a:pt x="271" y="373"/>
                  </a:cubicBezTo>
                  <a:cubicBezTo>
                    <a:pt x="269" y="375"/>
                    <a:pt x="268" y="376"/>
                    <a:pt x="268" y="379"/>
                  </a:cubicBezTo>
                  <a:cubicBezTo>
                    <a:pt x="268" y="381"/>
                    <a:pt x="263" y="386"/>
                    <a:pt x="262" y="387"/>
                  </a:cubicBezTo>
                  <a:cubicBezTo>
                    <a:pt x="260" y="388"/>
                    <a:pt x="257" y="388"/>
                    <a:pt x="253" y="385"/>
                  </a:cubicBezTo>
                  <a:cubicBezTo>
                    <a:pt x="249" y="382"/>
                    <a:pt x="245" y="378"/>
                    <a:pt x="241" y="377"/>
                  </a:cubicBezTo>
                  <a:cubicBezTo>
                    <a:pt x="237" y="377"/>
                    <a:pt x="227" y="378"/>
                    <a:pt x="227" y="378"/>
                  </a:cubicBezTo>
                  <a:cubicBezTo>
                    <a:pt x="227" y="378"/>
                    <a:pt x="236" y="377"/>
                    <a:pt x="241" y="383"/>
                  </a:cubicBezTo>
                  <a:cubicBezTo>
                    <a:pt x="246" y="389"/>
                    <a:pt x="243" y="390"/>
                    <a:pt x="250" y="390"/>
                  </a:cubicBezTo>
                  <a:cubicBezTo>
                    <a:pt x="258" y="390"/>
                    <a:pt x="262" y="389"/>
                    <a:pt x="264" y="389"/>
                  </a:cubicBezTo>
                  <a:cubicBezTo>
                    <a:pt x="266" y="389"/>
                    <a:pt x="266" y="395"/>
                    <a:pt x="264" y="397"/>
                  </a:cubicBezTo>
                  <a:cubicBezTo>
                    <a:pt x="262" y="399"/>
                    <a:pt x="261" y="405"/>
                    <a:pt x="260" y="406"/>
                  </a:cubicBezTo>
                  <a:cubicBezTo>
                    <a:pt x="259" y="407"/>
                    <a:pt x="255" y="415"/>
                    <a:pt x="253" y="416"/>
                  </a:cubicBezTo>
                  <a:cubicBezTo>
                    <a:pt x="251" y="416"/>
                    <a:pt x="247" y="417"/>
                    <a:pt x="246" y="416"/>
                  </a:cubicBezTo>
                  <a:cubicBezTo>
                    <a:pt x="244" y="415"/>
                    <a:pt x="240" y="415"/>
                    <a:pt x="240" y="415"/>
                  </a:cubicBezTo>
                  <a:cubicBezTo>
                    <a:pt x="240" y="415"/>
                    <a:pt x="242" y="419"/>
                    <a:pt x="240" y="421"/>
                  </a:cubicBezTo>
                  <a:cubicBezTo>
                    <a:pt x="238" y="424"/>
                    <a:pt x="235" y="425"/>
                    <a:pt x="234" y="426"/>
                  </a:cubicBezTo>
                  <a:cubicBezTo>
                    <a:pt x="233" y="426"/>
                    <a:pt x="227" y="423"/>
                    <a:pt x="224" y="422"/>
                  </a:cubicBezTo>
                  <a:cubicBezTo>
                    <a:pt x="221" y="422"/>
                    <a:pt x="220" y="423"/>
                    <a:pt x="218" y="421"/>
                  </a:cubicBezTo>
                  <a:cubicBezTo>
                    <a:pt x="215" y="419"/>
                    <a:pt x="210" y="418"/>
                    <a:pt x="210" y="418"/>
                  </a:cubicBezTo>
                  <a:cubicBezTo>
                    <a:pt x="210" y="418"/>
                    <a:pt x="216" y="421"/>
                    <a:pt x="219" y="423"/>
                  </a:cubicBezTo>
                  <a:cubicBezTo>
                    <a:pt x="222" y="425"/>
                    <a:pt x="222" y="424"/>
                    <a:pt x="226" y="425"/>
                  </a:cubicBezTo>
                  <a:cubicBezTo>
                    <a:pt x="229" y="427"/>
                    <a:pt x="232" y="427"/>
                    <a:pt x="234" y="430"/>
                  </a:cubicBezTo>
                  <a:cubicBezTo>
                    <a:pt x="236" y="434"/>
                    <a:pt x="234" y="438"/>
                    <a:pt x="234" y="438"/>
                  </a:cubicBezTo>
                  <a:cubicBezTo>
                    <a:pt x="234" y="439"/>
                    <a:pt x="230" y="442"/>
                    <a:pt x="228" y="442"/>
                  </a:cubicBezTo>
                  <a:cubicBezTo>
                    <a:pt x="227" y="443"/>
                    <a:pt x="219" y="442"/>
                    <a:pt x="219" y="442"/>
                  </a:cubicBezTo>
                  <a:cubicBezTo>
                    <a:pt x="219" y="442"/>
                    <a:pt x="219" y="444"/>
                    <a:pt x="221" y="445"/>
                  </a:cubicBezTo>
                  <a:cubicBezTo>
                    <a:pt x="222" y="446"/>
                    <a:pt x="223" y="447"/>
                    <a:pt x="223" y="447"/>
                  </a:cubicBezTo>
                  <a:cubicBezTo>
                    <a:pt x="223" y="447"/>
                    <a:pt x="217" y="449"/>
                    <a:pt x="216" y="450"/>
                  </a:cubicBezTo>
                  <a:cubicBezTo>
                    <a:pt x="216" y="451"/>
                    <a:pt x="218" y="453"/>
                    <a:pt x="217" y="453"/>
                  </a:cubicBezTo>
                  <a:cubicBezTo>
                    <a:pt x="216" y="454"/>
                    <a:pt x="214" y="455"/>
                    <a:pt x="214" y="456"/>
                  </a:cubicBezTo>
                  <a:cubicBezTo>
                    <a:pt x="213" y="457"/>
                    <a:pt x="214" y="461"/>
                    <a:pt x="213" y="461"/>
                  </a:cubicBezTo>
                  <a:cubicBezTo>
                    <a:pt x="213" y="462"/>
                    <a:pt x="208" y="465"/>
                    <a:pt x="208" y="465"/>
                  </a:cubicBezTo>
                  <a:cubicBezTo>
                    <a:pt x="208" y="466"/>
                    <a:pt x="205" y="469"/>
                    <a:pt x="204" y="470"/>
                  </a:cubicBezTo>
                  <a:cubicBezTo>
                    <a:pt x="204" y="472"/>
                    <a:pt x="203" y="476"/>
                    <a:pt x="203" y="477"/>
                  </a:cubicBezTo>
                  <a:cubicBezTo>
                    <a:pt x="202" y="478"/>
                    <a:pt x="198" y="484"/>
                    <a:pt x="198" y="485"/>
                  </a:cubicBezTo>
                  <a:cubicBezTo>
                    <a:pt x="197" y="487"/>
                    <a:pt x="197" y="494"/>
                    <a:pt x="196" y="499"/>
                  </a:cubicBezTo>
                  <a:cubicBezTo>
                    <a:pt x="163" y="499"/>
                    <a:pt x="120" y="494"/>
                    <a:pt x="120" y="494"/>
                  </a:cubicBezTo>
                  <a:cubicBezTo>
                    <a:pt x="131" y="410"/>
                    <a:pt x="131" y="410"/>
                    <a:pt x="131" y="410"/>
                  </a:cubicBezTo>
                  <a:cubicBezTo>
                    <a:pt x="69" y="385"/>
                    <a:pt x="69" y="385"/>
                    <a:pt x="69" y="385"/>
                  </a:cubicBezTo>
                  <a:cubicBezTo>
                    <a:pt x="60" y="369"/>
                    <a:pt x="60" y="369"/>
                    <a:pt x="60" y="369"/>
                  </a:cubicBezTo>
                  <a:cubicBezTo>
                    <a:pt x="45" y="365"/>
                    <a:pt x="45" y="365"/>
                    <a:pt x="45" y="365"/>
                  </a:cubicBezTo>
                  <a:cubicBezTo>
                    <a:pt x="0" y="293"/>
                    <a:pt x="0" y="293"/>
                    <a:pt x="0" y="293"/>
                  </a:cubicBezTo>
                  <a:cubicBezTo>
                    <a:pt x="17" y="258"/>
                    <a:pt x="17" y="258"/>
                    <a:pt x="17" y="258"/>
                  </a:cubicBezTo>
                  <a:close/>
                  <a:moveTo>
                    <a:pt x="241" y="96"/>
                  </a:moveTo>
                  <a:cubicBezTo>
                    <a:pt x="240" y="96"/>
                    <a:pt x="233" y="104"/>
                    <a:pt x="232" y="107"/>
                  </a:cubicBezTo>
                  <a:cubicBezTo>
                    <a:pt x="231" y="111"/>
                    <a:pt x="230" y="111"/>
                    <a:pt x="229" y="115"/>
                  </a:cubicBezTo>
                  <a:cubicBezTo>
                    <a:pt x="227" y="118"/>
                    <a:pt x="224" y="115"/>
                    <a:pt x="222" y="118"/>
                  </a:cubicBezTo>
                  <a:cubicBezTo>
                    <a:pt x="220" y="121"/>
                    <a:pt x="220" y="122"/>
                    <a:pt x="218" y="121"/>
                  </a:cubicBezTo>
                  <a:cubicBezTo>
                    <a:pt x="216" y="121"/>
                    <a:pt x="213" y="119"/>
                    <a:pt x="213" y="116"/>
                  </a:cubicBezTo>
                  <a:cubicBezTo>
                    <a:pt x="213" y="113"/>
                    <a:pt x="211" y="113"/>
                    <a:pt x="209" y="111"/>
                  </a:cubicBezTo>
                  <a:cubicBezTo>
                    <a:pt x="207" y="109"/>
                    <a:pt x="206" y="106"/>
                    <a:pt x="205" y="105"/>
                  </a:cubicBezTo>
                  <a:cubicBezTo>
                    <a:pt x="204" y="104"/>
                    <a:pt x="206" y="100"/>
                    <a:pt x="210" y="100"/>
                  </a:cubicBezTo>
                  <a:cubicBezTo>
                    <a:pt x="213" y="100"/>
                    <a:pt x="213" y="93"/>
                    <a:pt x="210" y="94"/>
                  </a:cubicBezTo>
                  <a:cubicBezTo>
                    <a:pt x="208" y="95"/>
                    <a:pt x="205" y="98"/>
                    <a:pt x="203" y="97"/>
                  </a:cubicBezTo>
                  <a:cubicBezTo>
                    <a:pt x="201" y="95"/>
                    <a:pt x="200" y="93"/>
                    <a:pt x="200" y="91"/>
                  </a:cubicBezTo>
                  <a:cubicBezTo>
                    <a:pt x="200" y="89"/>
                    <a:pt x="198" y="88"/>
                    <a:pt x="197" y="85"/>
                  </a:cubicBezTo>
                  <a:cubicBezTo>
                    <a:pt x="196" y="82"/>
                    <a:pt x="194" y="76"/>
                    <a:pt x="197" y="78"/>
                  </a:cubicBezTo>
                  <a:cubicBezTo>
                    <a:pt x="200" y="80"/>
                    <a:pt x="199" y="76"/>
                    <a:pt x="199" y="74"/>
                  </a:cubicBezTo>
                  <a:cubicBezTo>
                    <a:pt x="199" y="72"/>
                    <a:pt x="200" y="68"/>
                    <a:pt x="202" y="69"/>
                  </a:cubicBezTo>
                  <a:cubicBezTo>
                    <a:pt x="205" y="69"/>
                    <a:pt x="202" y="63"/>
                    <a:pt x="202" y="61"/>
                  </a:cubicBezTo>
                  <a:cubicBezTo>
                    <a:pt x="202" y="59"/>
                    <a:pt x="207" y="60"/>
                    <a:pt x="207" y="57"/>
                  </a:cubicBezTo>
                  <a:cubicBezTo>
                    <a:pt x="208" y="55"/>
                    <a:pt x="201" y="51"/>
                    <a:pt x="207" y="51"/>
                  </a:cubicBezTo>
                  <a:cubicBezTo>
                    <a:pt x="212" y="52"/>
                    <a:pt x="214" y="53"/>
                    <a:pt x="214" y="57"/>
                  </a:cubicBezTo>
                  <a:cubicBezTo>
                    <a:pt x="215" y="61"/>
                    <a:pt x="217" y="64"/>
                    <a:pt x="219" y="67"/>
                  </a:cubicBezTo>
                  <a:cubicBezTo>
                    <a:pt x="221" y="69"/>
                    <a:pt x="223" y="66"/>
                    <a:pt x="224" y="71"/>
                  </a:cubicBezTo>
                  <a:cubicBezTo>
                    <a:pt x="225" y="75"/>
                    <a:pt x="224" y="78"/>
                    <a:pt x="227" y="78"/>
                  </a:cubicBezTo>
                  <a:cubicBezTo>
                    <a:pt x="230" y="78"/>
                    <a:pt x="232" y="78"/>
                    <a:pt x="232" y="81"/>
                  </a:cubicBezTo>
                  <a:cubicBezTo>
                    <a:pt x="232" y="84"/>
                    <a:pt x="232" y="88"/>
                    <a:pt x="234" y="89"/>
                  </a:cubicBezTo>
                  <a:cubicBezTo>
                    <a:pt x="236" y="90"/>
                    <a:pt x="239" y="90"/>
                    <a:pt x="241" y="93"/>
                  </a:cubicBezTo>
                  <a:cubicBezTo>
                    <a:pt x="243" y="95"/>
                    <a:pt x="241" y="96"/>
                    <a:pt x="241" y="96"/>
                  </a:cubicBezTo>
                  <a:close/>
                  <a:moveTo>
                    <a:pt x="238" y="141"/>
                  </a:moveTo>
                  <a:cubicBezTo>
                    <a:pt x="238" y="141"/>
                    <a:pt x="230" y="142"/>
                    <a:pt x="229" y="146"/>
                  </a:cubicBezTo>
                  <a:cubicBezTo>
                    <a:pt x="227" y="150"/>
                    <a:pt x="227" y="156"/>
                    <a:pt x="228" y="157"/>
                  </a:cubicBezTo>
                  <a:cubicBezTo>
                    <a:pt x="229" y="159"/>
                    <a:pt x="232" y="156"/>
                    <a:pt x="233" y="157"/>
                  </a:cubicBezTo>
                  <a:cubicBezTo>
                    <a:pt x="234" y="157"/>
                    <a:pt x="236" y="160"/>
                    <a:pt x="238" y="159"/>
                  </a:cubicBezTo>
                  <a:cubicBezTo>
                    <a:pt x="240" y="157"/>
                    <a:pt x="241" y="157"/>
                    <a:pt x="243" y="157"/>
                  </a:cubicBezTo>
                  <a:cubicBezTo>
                    <a:pt x="244" y="158"/>
                    <a:pt x="246" y="158"/>
                    <a:pt x="248" y="158"/>
                  </a:cubicBezTo>
                  <a:cubicBezTo>
                    <a:pt x="250" y="159"/>
                    <a:pt x="252" y="158"/>
                    <a:pt x="254" y="156"/>
                  </a:cubicBezTo>
                  <a:cubicBezTo>
                    <a:pt x="256" y="153"/>
                    <a:pt x="257" y="154"/>
                    <a:pt x="261" y="154"/>
                  </a:cubicBezTo>
                  <a:cubicBezTo>
                    <a:pt x="264" y="154"/>
                    <a:pt x="264" y="152"/>
                    <a:pt x="268" y="152"/>
                  </a:cubicBezTo>
                  <a:cubicBezTo>
                    <a:pt x="271" y="152"/>
                    <a:pt x="272" y="152"/>
                    <a:pt x="272" y="153"/>
                  </a:cubicBezTo>
                  <a:cubicBezTo>
                    <a:pt x="272" y="155"/>
                    <a:pt x="270" y="158"/>
                    <a:pt x="272" y="158"/>
                  </a:cubicBezTo>
                  <a:cubicBezTo>
                    <a:pt x="275" y="158"/>
                    <a:pt x="279" y="152"/>
                    <a:pt x="282" y="150"/>
                  </a:cubicBezTo>
                  <a:cubicBezTo>
                    <a:pt x="284" y="148"/>
                    <a:pt x="285" y="146"/>
                    <a:pt x="284" y="143"/>
                  </a:cubicBezTo>
                  <a:cubicBezTo>
                    <a:pt x="283" y="139"/>
                    <a:pt x="282" y="135"/>
                    <a:pt x="280" y="137"/>
                  </a:cubicBezTo>
                  <a:cubicBezTo>
                    <a:pt x="279" y="140"/>
                    <a:pt x="276" y="136"/>
                    <a:pt x="276" y="135"/>
                  </a:cubicBezTo>
                  <a:cubicBezTo>
                    <a:pt x="275" y="134"/>
                    <a:pt x="279" y="131"/>
                    <a:pt x="279" y="128"/>
                  </a:cubicBezTo>
                  <a:cubicBezTo>
                    <a:pt x="279" y="126"/>
                    <a:pt x="277" y="121"/>
                    <a:pt x="277" y="120"/>
                  </a:cubicBezTo>
                  <a:cubicBezTo>
                    <a:pt x="276" y="119"/>
                    <a:pt x="280" y="117"/>
                    <a:pt x="281" y="116"/>
                  </a:cubicBezTo>
                  <a:cubicBezTo>
                    <a:pt x="283" y="116"/>
                    <a:pt x="287" y="113"/>
                    <a:pt x="286" y="112"/>
                  </a:cubicBezTo>
                  <a:cubicBezTo>
                    <a:pt x="284" y="111"/>
                    <a:pt x="285" y="109"/>
                    <a:pt x="285" y="108"/>
                  </a:cubicBezTo>
                  <a:cubicBezTo>
                    <a:pt x="286" y="107"/>
                    <a:pt x="283" y="104"/>
                    <a:pt x="283" y="104"/>
                  </a:cubicBezTo>
                  <a:cubicBezTo>
                    <a:pt x="283" y="103"/>
                    <a:pt x="287" y="102"/>
                    <a:pt x="285" y="99"/>
                  </a:cubicBezTo>
                  <a:cubicBezTo>
                    <a:pt x="284" y="97"/>
                    <a:pt x="285" y="94"/>
                    <a:pt x="281" y="94"/>
                  </a:cubicBezTo>
                  <a:cubicBezTo>
                    <a:pt x="276" y="94"/>
                    <a:pt x="274" y="97"/>
                    <a:pt x="272" y="96"/>
                  </a:cubicBezTo>
                  <a:cubicBezTo>
                    <a:pt x="270" y="94"/>
                    <a:pt x="270" y="89"/>
                    <a:pt x="273" y="87"/>
                  </a:cubicBezTo>
                  <a:cubicBezTo>
                    <a:pt x="276" y="84"/>
                    <a:pt x="280" y="85"/>
                    <a:pt x="282" y="83"/>
                  </a:cubicBezTo>
                  <a:cubicBezTo>
                    <a:pt x="283" y="82"/>
                    <a:pt x="287" y="79"/>
                    <a:pt x="287" y="77"/>
                  </a:cubicBezTo>
                  <a:cubicBezTo>
                    <a:pt x="286" y="76"/>
                    <a:pt x="290" y="76"/>
                    <a:pt x="292" y="74"/>
                  </a:cubicBezTo>
                  <a:cubicBezTo>
                    <a:pt x="294" y="72"/>
                    <a:pt x="292" y="68"/>
                    <a:pt x="291" y="67"/>
                  </a:cubicBezTo>
                  <a:cubicBezTo>
                    <a:pt x="290" y="65"/>
                    <a:pt x="293" y="61"/>
                    <a:pt x="293" y="59"/>
                  </a:cubicBezTo>
                  <a:cubicBezTo>
                    <a:pt x="294" y="57"/>
                    <a:pt x="295" y="56"/>
                    <a:pt x="295" y="53"/>
                  </a:cubicBezTo>
                  <a:cubicBezTo>
                    <a:pt x="295" y="51"/>
                    <a:pt x="297" y="42"/>
                    <a:pt x="298" y="39"/>
                  </a:cubicBezTo>
                  <a:cubicBezTo>
                    <a:pt x="298" y="35"/>
                    <a:pt x="303" y="27"/>
                    <a:pt x="300" y="28"/>
                  </a:cubicBezTo>
                  <a:cubicBezTo>
                    <a:pt x="296" y="29"/>
                    <a:pt x="292" y="36"/>
                    <a:pt x="292" y="36"/>
                  </a:cubicBezTo>
                  <a:cubicBezTo>
                    <a:pt x="292" y="36"/>
                    <a:pt x="293" y="32"/>
                    <a:pt x="291" y="32"/>
                  </a:cubicBezTo>
                  <a:cubicBezTo>
                    <a:pt x="290" y="32"/>
                    <a:pt x="292" y="29"/>
                    <a:pt x="293" y="27"/>
                  </a:cubicBezTo>
                  <a:cubicBezTo>
                    <a:pt x="294" y="25"/>
                    <a:pt x="300" y="22"/>
                    <a:pt x="301" y="14"/>
                  </a:cubicBezTo>
                  <a:cubicBezTo>
                    <a:pt x="302" y="7"/>
                    <a:pt x="302" y="4"/>
                    <a:pt x="299" y="4"/>
                  </a:cubicBezTo>
                  <a:cubicBezTo>
                    <a:pt x="296" y="4"/>
                    <a:pt x="294" y="5"/>
                    <a:pt x="293" y="4"/>
                  </a:cubicBezTo>
                  <a:cubicBezTo>
                    <a:pt x="291" y="2"/>
                    <a:pt x="291" y="1"/>
                    <a:pt x="289" y="0"/>
                  </a:cubicBezTo>
                  <a:cubicBezTo>
                    <a:pt x="287" y="0"/>
                    <a:pt x="285" y="3"/>
                    <a:pt x="283" y="4"/>
                  </a:cubicBezTo>
                  <a:cubicBezTo>
                    <a:pt x="282" y="5"/>
                    <a:pt x="280" y="7"/>
                    <a:pt x="280" y="7"/>
                  </a:cubicBezTo>
                  <a:cubicBezTo>
                    <a:pt x="280" y="7"/>
                    <a:pt x="284" y="1"/>
                    <a:pt x="281" y="1"/>
                  </a:cubicBezTo>
                  <a:cubicBezTo>
                    <a:pt x="279" y="1"/>
                    <a:pt x="275" y="3"/>
                    <a:pt x="273" y="2"/>
                  </a:cubicBezTo>
                  <a:cubicBezTo>
                    <a:pt x="271" y="2"/>
                    <a:pt x="270" y="2"/>
                    <a:pt x="268" y="3"/>
                  </a:cubicBezTo>
                  <a:cubicBezTo>
                    <a:pt x="266" y="4"/>
                    <a:pt x="263" y="3"/>
                    <a:pt x="263" y="5"/>
                  </a:cubicBezTo>
                  <a:cubicBezTo>
                    <a:pt x="262" y="7"/>
                    <a:pt x="261" y="8"/>
                    <a:pt x="258" y="8"/>
                  </a:cubicBezTo>
                  <a:cubicBezTo>
                    <a:pt x="256" y="8"/>
                    <a:pt x="252" y="8"/>
                    <a:pt x="252" y="9"/>
                  </a:cubicBezTo>
                  <a:cubicBezTo>
                    <a:pt x="252" y="11"/>
                    <a:pt x="248" y="12"/>
                    <a:pt x="246" y="13"/>
                  </a:cubicBezTo>
                  <a:cubicBezTo>
                    <a:pt x="244" y="14"/>
                    <a:pt x="243" y="19"/>
                    <a:pt x="242" y="20"/>
                  </a:cubicBezTo>
                  <a:cubicBezTo>
                    <a:pt x="241" y="20"/>
                    <a:pt x="239" y="24"/>
                    <a:pt x="239" y="26"/>
                  </a:cubicBezTo>
                  <a:cubicBezTo>
                    <a:pt x="239" y="27"/>
                    <a:pt x="239" y="27"/>
                    <a:pt x="235" y="27"/>
                  </a:cubicBezTo>
                  <a:cubicBezTo>
                    <a:pt x="232" y="26"/>
                    <a:pt x="230" y="29"/>
                    <a:pt x="230" y="30"/>
                  </a:cubicBezTo>
                  <a:cubicBezTo>
                    <a:pt x="230" y="31"/>
                    <a:pt x="229" y="34"/>
                    <a:pt x="228" y="34"/>
                  </a:cubicBezTo>
                  <a:cubicBezTo>
                    <a:pt x="227" y="34"/>
                    <a:pt x="224" y="34"/>
                    <a:pt x="222" y="37"/>
                  </a:cubicBezTo>
                  <a:cubicBezTo>
                    <a:pt x="219" y="39"/>
                    <a:pt x="217" y="38"/>
                    <a:pt x="215" y="41"/>
                  </a:cubicBezTo>
                  <a:cubicBezTo>
                    <a:pt x="214" y="44"/>
                    <a:pt x="215" y="47"/>
                    <a:pt x="217" y="47"/>
                  </a:cubicBezTo>
                  <a:cubicBezTo>
                    <a:pt x="219" y="48"/>
                    <a:pt x="218" y="51"/>
                    <a:pt x="218" y="52"/>
                  </a:cubicBezTo>
                  <a:cubicBezTo>
                    <a:pt x="217" y="53"/>
                    <a:pt x="221" y="53"/>
                    <a:pt x="220" y="55"/>
                  </a:cubicBezTo>
                  <a:cubicBezTo>
                    <a:pt x="219" y="58"/>
                    <a:pt x="220" y="60"/>
                    <a:pt x="221" y="61"/>
                  </a:cubicBezTo>
                  <a:cubicBezTo>
                    <a:pt x="223" y="61"/>
                    <a:pt x="224" y="64"/>
                    <a:pt x="227" y="66"/>
                  </a:cubicBezTo>
                  <a:cubicBezTo>
                    <a:pt x="229" y="68"/>
                    <a:pt x="232" y="65"/>
                    <a:pt x="233" y="63"/>
                  </a:cubicBezTo>
                  <a:cubicBezTo>
                    <a:pt x="234" y="61"/>
                    <a:pt x="233" y="68"/>
                    <a:pt x="234" y="68"/>
                  </a:cubicBezTo>
                  <a:cubicBezTo>
                    <a:pt x="235" y="69"/>
                    <a:pt x="241" y="71"/>
                    <a:pt x="242" y="68"/>
                  </a:cubicBezTo>
                  <a:cubicBezTo>
                    <a:pt x="244" y="65"/>
                    <a:pt x="246" y="64"/>
                    <a:pt x="246" y="64"/>
                  </a:cubicBezTo>
                  <a:cubicBezTo>
                    <a:pt x="246" y="64"/>
                    <a:pt x="243" y="70"/>
                    <a:pt x="247" y="67"/>
                  </a:cubicBezTo>
                  <a:cubicBezTo>
                    <a:pt x="251" y="65"/>
                    <a:pt x="254" y="62"/>
                    <a:pt x="256" y="58"/>
                  </a:cubicBezTo>
                  <a:cubicBezTo>
                    <a:pt x="258" y="55"/>
                    <a:pt x="260" y="50"/>
                    <a:pt x="260" y="50"/>
                  </a:cubicBezTo>
                  <a:cubicBezTo>
                    <a:pt x="260" y="50"/>
                    <a:pt x="261" y="56"/>
                    <a:pt x="259" y="59"/>
                  </a:cubicBezTo>
                  <a:cubicBezTo>
                    <a:pt x="258" y="62"/>
                    <a:pt x="262" y="61"/>
                    <a:pt x="260" y="63"/>
                  </a:cubicBezTo>
                  <a:cubicBezTo>
                    <a:pt x="259" y="65"/>
                    <a:pt x="252" y="69"/>
                    <a:pt x="251" y="69"/>
                  </a:cubicBezTo>
                  <a:cubicBezTo>
                    <a:pt x="251" y="69"/>
                    <a:pt x="246" y="71"/>
                    <a:pt x="248" y="74"/>
                  </a:cubicBezTo>
                  <a:cubicBezTo>
                    <a:pt x="250" y="77"/>
                    <a:pt x="250" y="76"/>
                    <a:pt x="251" y="78"/>
                  </a:cubicBezTo>
                  <a:cubicBezTo>
                    <a:pt x="252" y="79"/>
                    <a:pt x="254" y="83"/>
                    <a:pt x="254" y="83"/>
                  </a:cubicBezTo>
                  <a:cubicBezTo>
                    <a:pt x="254" y="83"/>
                    <a:pt x="245" y="76"/>
                    <a:pt x="244" y="74"/>
                  </a:cubicBezTo>
                  <a:cubicBezTo>
                    <a:pt x="242" y="73"/>
                    <a:pt x="235" y="72"/>
                    <a:pt x="234" y="75"/>
                  </a:cubicBezTo>
                  <a:cubicBezTo>
                    <a:pt x="234" y="77"/>
                    <a:pt x="236" y="81"/>
                    <a:pt x="236" y="83"/>
                  </a:cubicBezTo>
                  <a:cubicBezTo>
                    <a:pt x="235" y="84"/>
                    <a:pt x="235" y="85"/>
                    <a:pt x="239" y="87"/>
                  </a:cubicBezTo>
                  <a:cubicBezTo>
                    <a:pt x="243" y="89"/>
                    <a:pt x="247" y="96"/>
                    <a:pt x="248" y="98"/>
                  </a:cubicBezTo>
                  <a:cubicBezTo>
                    <a:pt x="249" y="100"/>
                    <a:pt x="251" y="101"/>
                    <a:pt x="253" y="101"/>
                  </a:cubicBezTo>
                  <a:cubicBezTo>
                    <a:pt x="256" y="101"/>
                    <a:pt x="253" y="103"/>
                    <a:pt x="252" y="104"/>
                  </a:cubicBezTo>
                  <a:cubicBezTo>
                    <a:pt x="251" y="106"/>
                    <a:pt x="246" y="103"/>
                    <a:pt x="243" y="105"/>
                  </a:cubicBezTo>
                  <a:cubicBezTo>
                    <a:pt x="239" y="107"/>
                    <a:pt x="235" y="109"/>
                    <a:pt x="235" y="112"/>
                  </a:cubicBezTo>
                  <a:cubicBezTo>
                    <a:pt x="234" y="116"/>
                    <a:pt x="235" y="121"/>
                    <a:pt x="237" y="121"/>
                  </a:cubicBezTo>
                  <a:cubicBezTo>
                    <a:pt x="239" y="121"/>
                    <a:pt x="242" y="122"/>
                    <a:pt x="243" y="120"/>
                  </a:cubicBezTo>
                  <a:cubicBezTo>
                    <a:pt x="245" y="118"/>
                    <a:pt x="248" y="119"/>
                    <a:pt x="246" y="122"/>
                  </a:cubicBezTo>
                  <a:cubicBezTo>
                    <a:pt x="244" y="124"/>
                    <a:pt x="243" y="126"/>
                    <a:pt x="245" y="128"/>
                  </a:cubicBezTo>
                  <a:cubicBezTo>
                    <a:pt x="246" y="129"/>
                    <a:pt x="246" y="130"/>
                    <a:pt x="249" y="131"/>
                  </a:cubicBezTo>
                  <a:cubicBezTo>
                    <a:pt x="253" y="132"/>
                    <a:pt x="254" y="128"/>
                    <a:pt x="254" y="127"/>
                  </a:cubicBezTo>
                  <a:cubicBezTo>
                    <a:pt x="255" y="126"/>
                    <a:pt x="257" y="130"/>
                    <a:pt x="254" y="133"/>
                  </a:cubicBezTo>
                  <a:cubicBezTo>
                    <a:pt x="252" y="135"/>
                    <a:pt x="250" y="137"/>
                    <a:pt x="248" y="135"/>
                  </a:cubicBezTo>
                  <a:cubicBezTo>
                    <a:pt x="245" y="133"/>
                    <a:pt x="242" y="128"/>
                    <a:pt x="239" y="127"/>
                  </a:cubicBezTo>
                  <a:cubicBezTo>
                    <a:pt x="236" y="126"/>
                    <a:pt x="232" y="127"/>
                    <a:pt x="233" y="129"/>
                  </a:cubicBezTo>
                  <a:cubicBezTo>
                    <a:pt x="233" y="131"/>
                    <a:pt x="233" y="133"/>
                    <a:pt x="235" y="136"/>
                  </a:cubicBezTo>
                  <a:cubicBezTo>
                    <a:pt x="236" y="138"/>
                    <a:pt x="239" y="138"/>
                    <a:pt x="240" y="139"/>
                  </a:cubicBezTo>
                  <a:cubicBezTo>
                    <a:pt x="240" y="141"/>
                    <a:pt x="238" y="141"/>
                    <a:pt x="238" y="141"/>
                  </a:cubicBezTo>
                  <a:close/>
                  <a:moveTo>
                    <a:pt x="222" y="132"/>
                  </a:moveTo>
                  <a:cubicBezTo>
                    <a:pt x="222" y="132"/>
                    <a:pt x="226" y="133"/>
                    <a:pt x="226" y="135"/>
                  </a:cubicBezTo>
                  <a:cubicBezTo>
                    <a:pt x="227" y="137"/>
                    <a:pt x="226" y="141"/>
                    <a:pt x="224" y="141"/>
                  </a:cubicBezTo>
                  <a:cubicBezTo>
                    <a:pt x="222" y="142"/>
                    <a:pt x="218" y="140"/>
                    <a:pt x="218" y="136"/>
                  </a:cubicBezTo>
                  <a:cubicBezTo>
                    <a:pt x="218" y="133"/>
                    <a:pt x="221" y="132"/>
                    <a:pt x="222" y="132"/>
                  </a:cubicBezTo>
                  <a:close/>
                  <a:moveTo>
                    <a:pt x="203" y="130"/>
                  </a:moveTo>
                  <a:cubicBezTo>
                    <a:pt x="199" y="130"/>
                    <a:pt x="196" y="129"/>
                    <a:pt x="196" y="132"/>
                  </a:cubicBezTo>
                  <a:cubicBezTo>
                    <a:pt x="196" y="135"/>
                    <a:pt x="196" y="136"/>
                    <a:pt x="201" y="136"/>
                  </a:cubicBezTo>
                  <a:cubicBezTo>
                    <a:pt x="207" y="136"/>
                    <a:pt x="209" y="137"/>
                    <a:pt x="210" y="134"/>
                  </a:cubicBezTo>
                  <a:cubicBezTo>
                    <a:pt x="212" y="131"/>
                    <a:pt x="210" y="130"/>
                    <a:pt x="208" y="130"/>
                  </a:cubicBezTo>
                  <a:cubicBezTo>
                    <a:pt x="206" y="130"/>
                    <a:pt x="203" y="130"/>
                    <a:pt x="203" y="130"/>
                  </a:cubicBezTo>
                  <a:close/>
                  <a:moveTo>
                    <a:pt x="189" y="107"/>
                  </a:moveTo>
                  <a:cubicBezTo>
                    <a:pt x="189" y="108"/>
                    <a:pt x="186" y="113"/>
                    <a:pt x="188" y="116"/>
                  </a:cubicBezTo>
                  <a:cubicBezTo>
                    <a:pt x="190" y="119"/>
                    <a:pt x="191" y="121"/>
                    <a:pt x="193" y="126"/>
                  </a:cubicBezTo>
                  <a:cubicBezTo>
                    <a:pt x="194" y="131"/>
                    <a:pt x="203" y="126"/>
                    <a:pt x="203" y="122"/>
                  </a:cubicBezTo>
                  <a:cubicBezTo>
                    <a:pt x="203" y="119"/>
                    <a:pt x="203" y="117"/>
                    <a:pt x="198" y="112"/>
                  </a:cubicBezTo>
                  <a:cubicBezTo>
                    <a:pt x="194" y="107"/>
                    <a:pt x="189" y="107"/>
                    <a:pt x="189" y="107"/>
                  </a:cubicBezTo>
                  <a:close/>
                  <a:moveTo>
                    <a:pt x="160" y="95"/>
                  </a:moveTo>
                  <a:cubicBezTo>
                    <a:pt x="160" y="96"/>
                    <a:pt x="159" y="98"/>
                    <a:pt x="163" y="100"/>
                  </a:cubicBezTo>
                  <a:cubicBezTo>
                    <a:pt x="166" y="103"/>
                    <a:pt x="166" y="105"/>
                    <a:pt x="165" y="107"/>
                  </a:cubicBezTo>
                  <a:cubicBezTo>
                    <a:pt x="164" y="110"/>
                    <a:pt x="158" y="107"/>
                    <a:pt x="159" y="110"/>
                  </a:cubicBezTo>
                  <a:cubicBezTo>
                    <a:pt x="160" y="113"/>
                    <a:pt x="162" y="114"/>
                    <a:pt x="166" y="114"/>
                  </a:cubicBezTo>
                  <a:cubicBezTo>
                    <a:pt x="170" y="114"/>
                    <a:pt x="172" y="116"/>
                    <a:pt x="172" y="118"/>
                  </a:cubicBezTo>
                  <a:cubicBezTo>
                    <a:pt x="173" y="119"/>
                    <a:pt x="175" y="123"/>
                    <a:pt x="176" y="126"/>
                  </a:cubicBezTo>
                  <a:cubicBezTo>
                    <a:pt x="177" y="128"/>
                    <a:pt x="184" y="130"/>
                    <a:pt x="184" y="127"/>
                  </a:cubicBezTo>
                  <a:cubicBezTo>
                    <a:pt x="185" y="123"/>
                    <a:pt x="184" y="118"/>
                    <a:pt x="184" y="115"/>
                  </a:cubicBezTo>
                  <a:cubicBezTo>
                    <a:pt x="184" y="111"/>
                    <a:pt x="182" y="108"/>
                    <a:pt x="179" y="106"/>
                  </a:cubicBezTo>
                  <a:cubicBezTo>
                    <a:pt x="177" y="103"/>
                    <a:pt x="175" y="100"/>
                    <a:pt x="173" y="98"/>
                  </a:cubicBezTo>
                  <a:cubicBezTo>
                    <a:pt x="172" y="96"/>
                    <a:pt x="171" y="92"/>
                    <a:pt x="167" y="91"/>
                  </a:cubicBezTo>
                  <a:cubicBezTo>
                    <a:pt x="163" y="91"/>
                    <a:pt x="160" y="95"/>
                    <a:pt x="160" y="95"/>
                  </a:cubicBezTo>
                  <a:close/>
                  <a:moveTo>
                    <a:pt x="158" y="163"/>
                  </a:moveTo>
                  <a:cubicBezTo>
                    <a:pt x="156" y="163"/>
                    <a:pt x="151" y="159"/>
                    <a:pt x="153" y="159"/>
                  </a:cubicBezTo>
                  <a:cubicBezTo>
                    <a:pt x="155" y="158"/>
                    <a:pt x="157" y="157"/>
                    <a:pt x="156" y="155"/>
                  </a:cubicBezTo>
                  <a:cubicBezTo>
                    <a:pt x="154" y="153"/>
                    <a:pt x="153" y="148"/>
                    <a:pt x="155" y="149"/>
                  </a:cubicBezTo>
                  <a:cubicBezTo>
                    <a:pt x="158" y="150"/>
                    <a:pt x="162" y="153"/>
                    <a:pt x="161" y="154"/>
                  </a:cubicBezTo>
                  <a:cubicBezTo>
                    <a:pt x="159" y="156"/>
                    <a:pt x="159" y="156"/>
                    <a:pt x="161" y="158"/>
                  </a:cubicBezTo>
                  <a:cubicBezTo>
                    <a:pt x="162" y="160"/>
                    <a:pt x="159" y="163"/>
                    <a:pt x="159" y="163"/>
                  </a:cubicBezTo>
                  <a:cubicBezTo>
                    <a:pt x="158" y="163"/>
                    <a:pt x="158" y="163"/>
                    <a:pt x="158" y="163"/>
                  </a:cubicBezTo>
                  <a:close/>
                  <a:moveTo>
                    <a:pt x="150" y="175"/>
                  </a:moveTo>
                  <a:cubicBezTo>
                    <a:pt x="150" y="175"/>
                    <a:pt x="154" y="175"/>
                    <a:pt x="154" y="180"/>
                  </a:cubicBezTo>
                  <a:cubicBezTo>
                    <a:pt x="153" y="185"/>
                    <a:pt x="149" y="183"/>
                    <a:pt x="147" y="182"/>
                  </a:cubicBezTo>
                  <a:cubicBezTo>
                    <a:pt x="146" y="180"/>
                    <a:pt x="148" y="177"/>
                    <a:pt x="150" y="175"/>
                  </a:cubicBezTo>
                  <a:close/>
                  <a:moveTo>
                    <a:pt x="187" y="168"/>
                  </a:moveTo>
                  <a:cubicBezTo>
                    <a:pt x="187" y="168"/>
                    <a:pt x="188" y="162"/>
                    <a:pt x="188" y="161"/>
                  </a:cubicBezTo>
                  <a:cubicBezTo>
                    <a:pt x="188" y="160"/>
                    <a:pt x="187" y="156"/>
                    <a:pt x="186" y="154"/>
                  </a:cubicBezTo>
                  <a:cubicBezTo>
                    <a:pt x="185" y="152"/>
                    <a:pt x="182" y="153"/>
                    <a:pt x="180" y="155"/>
                  </a:cubicBezTo>
                  <a:cubicBezTo>
                    <a:pt x="179" y="157"/>
                    <a:pt x="177" y="152"/>
                    <a:pt x="175" y="152"/>
                  </a:cubicBezTo>
                  <a:cubicBezTo>
                    <a:pt x="173" y="151"/>
                    <a:pt x="172" y="153"/>
                    <a:pt x="172" y="155"/>
                  </a:cubicBezTo>
                  <a:cubicBezTo>
                    <a:pt x="172" y="158"/>
                    <a:pt x="175" y="159"/>
                    <a:pt x="174" y="162"/>
                  </a:cubicBezTo>
                  <a:cubicBezTo>
                    <a:pt x="173" y="164"/>
                    <a:pt x="171" y="161"/>
                    <a:pt x="171" y="159"/>
                  </a:cubicBezTo>
                  <a:cubicBezTo>
                    <a:pt x="170" y="156"/>
                    <a:pt x="168" y="154"/>
                    <a:pt x="166" y="156"/>
                  </a:cubicBezTo>
                  <a:cubicBezTo>
                    <a:pt x="164" y="157"/>
                    <a:pt x="166" y="160"/>
                    <a:pt x="166" y="164"/>
                  </a:cubicBezTo>
                  <a:cubicBezTo>
                    <a:pt x="166" y="167"/>
                    <a:pt x="165" y="166"/>
                    <a:pt x="164" y="167"/>
                  </a:cubicBezTo>
                  <a:cubicBezTo>
                    <a:pt x="163" y="168"/>
                    <a:pt x="162" y="169"/>
                    <a:pt x="161" y="171"/>
                  </a:cubicBezTo>
                  <a:cubicBezTo>
                    <a:pt x="160" y="172"/>
                    <a:pt x="162" y="174"/>
                    <a:pt x="166" y="174"/>
                  </a:cubicBezTo>
                  <a:cubicBezTo>
                    <a:pt x="170" y="174"/>
                    <a:pt x="176" y="173"/>
                    <a:pt x="176" y="173"/>
                  </a:cubicBezTo>
                  <a:cubicBezTo>
                    <a:pt x="176" y="173"/>
                    <a:pt x="175" y="175"/>
                    <a:pt x="172" y="177"/>
                  </a:cubicBezTo>
                  <a:cubicBezTo>
                    <a:pt x="169" y="178"/>
                    <a:pt x="169" y="180"/>
                    <a:pt x="171" y="182"/>
                  </a:cubicBezTo>
                  <a:cubicBezTo>
                    <a:pt x="173" y="184"/>
                    <a:pt x="171" y="184"/>
                    <a:pt x="171" y="187"/>
                  </a:cubicBezTo>
                  <a:cubicBezTo>
                    <a:pt x="172" y="189"/>
                    <a:pt x="180" y="188"/>
                    <a:pt x="182" y="188"/>
                  </a:cubicBezTo>
                  <a:cubicBezTo>
                    <a:pt x="185" y="187"/>
                    <a:pt x="185" y="184"/>
                    <a:pt x="185" y="181"/>
                  </a:cubicBezTo>
                  <a:cubicBezTo>
                    <a:pt x="185" y="178"/>
                    <a:pt x="186" y="178"/>
                    <a:pt x="185" y="176"/>
                  </a:cubicBezTo>
                  <a:cubicBezTo>
                    <a:pt x="185" y="174"/>
                    <a:pt x="187" y="168"/>
                    <a:pt x="187" y="168"/>
                  </a:cubicBezTo>
                  <a:close/>
                  <a:moveTo>
                    <a:pt x="199" y="177"/>
                  </a:moveTo>
                  <a:cubicBezTo>
                    <a:pt x="199" y="177"/>
                    <a:pt x="201" y="176"/>
                    <a:pt x="203" y="177"/>
                  </a:cubicBezTo>
                  <a:cubicBezTo>
                    <a:pt x="206" y="179"/>
                    <a:pt x="208" y="183"/>
                    <a:pt x="207" y="187"/>
                  </a:cubicBezTo>
                  <a:cubicBezTo>
                    <a:pt x="207" y="191"/>
                    <a:pt x="209" y="193"/>
                    <a:pt x="208" y="195"/>
                  </a:cubicBezTo>
                  <a:cubicBezTo>
                    <a:pt x="207" y="198"/>
                    <a:pt x="202" y="197"/>
                    <a:pt x="202" y="195"/>
                  </a:cubicBezTo>
                  <a:cubicBezTo>
                    <a:pt x="201" y="193"/>
                    <a:pt x="197" y="193"/>
                    <a:pt x="192" y="190"/>
                  </a:cubicBezTo>
                  <a:cubicBezTo>
                    <a:pt x="187" y="188"/>
                    <a:pt x="190" y="186"/>
                    <a:pt x="193" y="184"/>
                  </a:cubicBezTo>
                  <a:cubicBezTo>
                    <a:pt x="196" y="182"/>
                    <a:pt x="195" y="180"/>
                    <a:pt x="199" y="177"/>
                  </a:cubicBezTo>
                  <a:close/>
                  <a:moveTo>
                    <a:pt x="232" y="179"/>
                  </a:moveTo>
                  <a:cubicBezTo>
                    <a:pt x="234" y="180"/>
                    <a:pt x="235" y="176"/>
                    <a:pt x="237" y="176"/>
                  </a:cubicBezTo>
                  <a:cubicBezTo>
                    <a:pt x="239" y="177"/>
                    <a:pt x="243" y="175"/>
                    <a:pt x="244" y="176"/>
                  </a:cubicBezTo>
                  <a:cubicBezTo>
                    <a:pt x="246" y="177"/>
                    <a:pt x="250" y="176"/>
                    <a:pt x="251" y="174"/>
                  </a:cubicBezTo>
                  <a:cubicBezTo>
                    <a:pt x="252" y="171"/>
                    <a:pt x="258" y="168"/>
                    <a:pt x="260" y="168"/>
                  </a:cubicBezTo>
                  <a:cubicBezTo>
                    <a:pt x="262" y="168"/>
                    <a:pt x="261" y="168"/>
                    <a:pt x="265" y="167"/>
                  </a:cubicBezTo>
                  <a:cubicBezTo>
                    <a:pt x="269" y="166"/>
                    <a:pt x="270" y="167"/>
                    <a:pt x="274" y="168"/>
                  </a:cubicBezTo>
                  <a:cubicBezTo>
                    <a:pt x="277" y="169"/>
                    <a:pt x="277" y="170"/>
                    <a:pt x="280" y="172"/>
                  </a:cubicBezTo>
                  <a:cubicBezTo>
                    <a:pt x="283" y="173"/>
                    <a:pt x="283" y="175"/>
                    <a:pt x="282" y="178"/>
                  </a:cubicBezTo>
                  <a:cubicBezTo>
                    <a:pt x="281" y="181"/>
                    <a:pt x="281" y="181"/>
                    <a:pt x="281" y="184"/>
                  </a:cubicBezTo>
                  <a:cubicBezTo>
                    <a:pt x="282" y="187"/>
                    <a:pt x="283" y="190"/>
                    <a:pt x="279" y="192"/>
                  </a:cubicBezTo>
                  <a:cubicBezTo>
                    <a:pt x="276" y="193"/>
                    <a:pt x="272" y="194"/>
                    <a:pt x="270" y="194"/>
                  </a:cubicBezTo>
                  <a:cubicBezTo>
                    <a:pt x="269" y="194"/>
                    <a:pt x="265" y="190"/>
                    <a:pt x="265" y="190"/>
                  </a:cubicBezTo>
                  <a:cubicBezTo>
                    <a:pt x="265" y="190"/>
                    <a:pt x="265" y="193"/>
                    <a:pt x="263" y="194"/>
                  </a:cubicBezTo>
                  <a:cubicBezTo>
                    <a:pt x="261" y="195"/>
                    <a:pt x="259" y="196"/>
                    <a:pt x="257" y="196"/>
                  </a:cubicBezTo>
                  <a:cubicBezTo>
                    <a:pt x="256" y="195"/>
                    <a:pt x="253" y="196"/>
                    <a:pt x="251" y="197"/>
                  </a:cubicBezTo>
                  <a:cubicBezTo>
                    <a:pt x="249" y="198"/>
                    <a:pt x="248" y="198"/>
                    <a:pt x="246" y="198"/>
                  </a:cubicBezTo>
                  <a:cubicBezTo>
                    <a:pt x="244" y="198"/>
                    <a:pt x="240" y="199"/>
                    <a:pt x="239" y="199"/>
                  </a:cubicBezTo>
                  <a:cubicBezTo>
                    <a:pt x="238" y="199"/>
                    <a:pt x="236" y="197"/>
                    <a:pt x="236" y="195"/>
                  </a:cubicBezTo>
                  <a:cubicBezTo>
                    <a:pt x="237" y="194"/>
                    <a:pt x="236" y="193"/>
                    <a:pt x="236" y="193"/>
                  </a:cubicBezTo>
                  <a:cubicBezTo>
                    <a:pt x="236" y="193"/>
                    <a:pt x="232" y="197"/>
                    <a:pt x="229" y="197"/>
                  </a:cubicBezTo>
                  <a:cubicBezTo>
                    <a:pt x="226" y="197"/>
                    <a:pt x="224" y="196"/>
                    <a:pt x="223" y="195"/>
                  </a:cubicBezTo>
                  <a:cubicBezTo>
                    <a:pt x="222" y="194"/>
                    <a:pt x="220" y="196"/>
                    <a:pt x="219" y="195"/>
                  </a:cubicBezTo>
                  <a:cubicBezTo>
                    <a:pt x="217" y="193"/>
                    <a:pt x="215" y="188"/>
                    <a:pt x="215" y="187"/>
                  </a:cubicBezTo>
                  <a:cubicBezTo>
                    <a:pt x="215" y="186"/>
                    <a:pt x="213" y="181"/>
                    <a:pt x="214" y="179"/>
                  </a:cubicBezTo>
                  <a:cubicBezTo>
                    <a:pt x="215" y="176"/>
                    <a:pt x="216" y="176"/>
                    <a:pt x="215" y="172"/>
                  </a:cubicBezTo>
                  <a:cubicBezTo>
                    <a:pt x="213" y="168"/>
                    <a:pt x="214" y="166"/>
                    <a:pt x="211" y="163"/>
                  </a:cubicBezTo>
                  <a:cubicBezTo>
                    <a:pt x="209" y="160"/>
                    <a:pt x="210" y="164"/>
                    <a:pt x="205" y="162"/>
                  </a:cubicBezTo>
                  <a:cubicBezTo>
                    <a:pt x="200" y="160"/>
                    <a:pt x="198" y="159"/>
                    <a:pt x="196" y="155"/>
                  </a:cubicBezTo>
                  <a:cubicBezTo>
                    <a:pt x="193" y="151"/>
                    <a:pt x="191" y="147"/>
                    <a:pt x="194" y="146"/>
                  </a:cubicBezTo>
                  <a:cubicBezTo>
                    <a:pt x="197" y="146"/>
                    <a:pt x="200" y="144"/>
                    <a:pt x="203" y="147"/>
                  </a:cubicBezTo>
                  <a:cubicBezTo>
                    <a:pt x="206" y="151"/>
                    <a:pt x="208" y="150"/>
                    <a:pt x="209" y="152"/>
                  </a:cubicBezTo>
                  <a:cubicBezTo>
                    <a:pt x="211" y="154"/>
                    <a:pt x="212" y="154"/>
                    <a:pt x="215" y="154"/>
                  </a:cubicBezTo>
                  <a:cubicBezTo>
                    <a:pt x="218" y="153"/>
                    <a:pt x="219" y="154"/>
                    <a:pt x="221" y="156"/>
                  </a:cubicBezTo>
                  <a:cubicBezTo>
                    <a:pt x="223" y="158"/>
                    <a:pt x="229" y="161"/>
                    <a:pt x="230" y="162"/>
                  </a:cubicBezTo>
                  <a:cubicBezTo>
                    <a:pt x="231" y="162"/>
                    <a:pt x="232" y="166"/>
                    <a:pt x="231" y="169"/>
                  </a:cubicBezTo>
                  <a:cubicBezTo>
                    <a:pt x="230" y="171"/>
                    <a:pt x="230" y="175"/>
                    <a:pt x="232" y="176"/>
                  </a:cubicBezTo>
                  <a:cubicBezTo>
                    <a:pt x="233" y="176"/>
                    <a:pt x="232" y="179"/>
                    <a:pt x="232" y="179"/>
                  </a:cubicBezTo>
                  <a:close/>
                  <a:moveTo>
                    <a:pt x="130" y="210"/>
                  </a:moveTo>
                  <a:cubicBezTo>
                    <a:pt x="130" y="210"/>
                    <a:pt x="134" y="207"/>
                    <a:pt x="138" y="208"/>
                  </a:cubicBezTo>
                  <a:cubicBezTo>
                    <a:pt x="143" y="209"/>
                    <a:pt x="144" y="211"/>
                    <a:pt x="143" y="215"/>
                  </a:cubicBezTo>
                  <a:cubicBezTo>
                    <a:pt x="143" y="219"/>
                    <a:pt x="139" y="226"/>
                    <a:pt x="136" y="225"/>
                  </a:cubicBezTo>
                  <a:cubicBezTo>
                    <a:pt x="132" y="224"/>
                    <a:pt x="134" y="220"/>
                    <a:pt x="132" y="216"/>
                  </a:cubicBezTo>
                  <a:cubicBezTo>
                    <a:pt x="131" y="212"/>
                    <a:pt x="129" y="212"/>
                    <a:pt x="130" y="210"/>
                  </a:cubicBezTo>
                  <a:close/>
                  <a:moveTo>
                    <a:pt x="172" y="305"/>
                  </a:moveTo>
                  <a:cubicBezTo>
                    <a:pt x="171" y="306"/>
                    <a:pt x="170" y="308"/>
                    <a:pt x="168" y="309"/>
                  </a:cubicBezTo>
                  <a:cubicBezTo>
                    <a:pt x="165" y="310"/>
                    <a:pt x="163" y="312"/>
                    <a:pt x="164" y="315"/>
                  </a:cubicBezTo>
                  <a:cubicBezTo>
                    <a:pt x="165" y="317"/>
                    <a:pt x="170" y="315"/>
                    <a:pt x="173" y="318"/>
                  </a:cubicBezTo>
                  <a:cubicBezTo>
                    <a:pt x="176" y="320"/>
                    <a:pt x="176" y="322"/>
                    <a:pt x="179" y="323"/>
                  </a:cubicBezTo>
                  <a:cubicBezTo>
                    <a:pt x="181" y="323"/>
                    <a:pt x="181" y="325"/>
                    <a:pt x="186" y="324"/>
                  </a:cubicBezTo>
                  <a:cubicBezTo>
                    <a:pt x="191" y="323"/>
                    <a:pt x="192" y="321"/>
                    <a:pt x="193" y="319"/>
                  </a:cubicBezTo>
                  <a:cubicBezTo>
                    <a:pt x="193" y="317"/>
                    <a:pt x="189" y="315"/>
                    <a:pt x="189" y="313"/>
                  </a:cubicBezTo>
                  <a:cubicBezTo>
                    <a:pt x="189" y="310"/>
                    <a:pt x="190" y="309"/>
                    <a:pt x="187" y="306"/>
                  </a:cubicBezTo>
                  <a:cubicBezTo>
                    <a:pt x="184" y="303"/>
                    <a:pt x="183" y="303"/>
                    <a:pt x="181" y="300"/>
                  </a:cubicBezTo>
                  <a:cubicBezTo>
                    <a:pt x="180" y="297"/>
                    <a:pt x="178" y="292"/>
                    <a:pt x="176" y="295"/>
                  </a:cubicBezTo>
                  <a:cubicBezTo>
                    <a:pt x="174" y="297"/>
                    <a:pt x="174" y="299"/>
                    <a:pt x="173" y="301"/>
                  </a:cubicBezTo>
                  <a:cubicBezTo>
                    <a:pt x="171" y="303"/>
                    <a:pt x="172" y="305"/>
                    <a:pt x="172" y="305"/>
                  </a:cubicBezTo>
                  <a:close/>
                  <a:moveTo>
                    <a:pt x="178" y="259"/>
                  </a:moveTo>
                  <a:cubicBezTo>
                    <a:pt x="178" y="261"/>
                    <a:pt x="176" y="266"/>
                    <a:pt x="174" y="266"/>
                  </a:cubicBezTo>
                  <a:cubicBezTo>
                    <a:pt x="172" y="265"/>
                    <a:pt x="170" y="262"/>
                    <a:pt x="169" y="258"/>
                  </a:cubicBezTo>
                  <a:cubicBezTo>
                    <a:pt x="168" y="255"/>
                    <a:pt x="166" y="250"/>
                    <a:pt x="163" y="247"/>
                  </a:cubicBezTo>
                  <a:cubicBezTo>
                    <a:pt x="160" y="244"/>
                    <a:pt x="161" y="244"/>
                    <a:pt x="158" y="242"/>
                  </a:cubicBezTo>
                  <a:cubicBezTo>
                    <a:pt x="154" y="240"/>
                    <a:pt x="156" y="238"/>
                    <a:pt x="153" y="234"/>
                  </a:cubicBezTo>
                  <a:cubicBezTo>
                    <a:pt x="150" y="231"/>
                    <a:pt x="152" y="226"/>
                    <a:pt x="154" y="226"/>
                  </a:cubicBezTo>
                  <a:cubicBezTo>
                    <a:pt x="157" y="226"/>
                    <a:pt x="159" y="230"/>
                    <a:pt x="160" y="233"/>
                  </a:cubicBezTo>
                  <a:cubicBezTo>
                    <a:pt x="161" y="236"/>
                    <a:pt x="165" y="233"/>
                    <a:pt x="166" y="230"/>
                  </a:cubicBezTo>
                  <a:cubicBezTo>
                    <a:pt x="166" y="226"/>
                    <a:pt x="166" y="225"/>
                    <a:pt x="167" y="224"/>
                  </a:cubicBezTo>
                  <a:cubicBezTo>
                    <a:pt x="168" y="223"/>
                    <a:pt x="163" y="224"/>
                    <a:pt x="163" y="220"/>
                  </a:cubicBezTo>
                  <a:cubicBezTo>
                    <a:pt x="163" y="217"/>
                    <a:pt x="163" y="215"/>
                    <a:pt x="164" y="213"/>
                  </a:cubicBezTo>
                  <a:cubicBezTo>
                    <a:pt x="164" y="211"/>
                    <a:pt x="167" y="210"/>
                    <a:pt x="169" y="210"/>
                  </a:cubicBezTo>
                  <a:cubicBezTo>
                    <a:pt x="171" y="210"/>
                    <a:pt x="172" y="213"/>
                    <a:pt x="174" y="211"/>
                  </a:cubicBezTo>
                  <a:cubicBezTo>
                    <a:pt x="176" y="208"/>
                    <a:pt x="177" y="208"/>
                    <a:pt x="181" y="207"/>
                  </a:cubicBezTo>
                  <a:cubicBezTo>
                    <a:pt x="184" y="207"/>
                    <a:pt x="180" y="209"/>
                    <a:pt x="183" y="211"/>
                  </a:cubicBezTo>
                  <a:cubicBezTo>
                    <a:pt x="186" y="214"/>
                    <a:pt x="189" y="215"/>
                    <a:pt x="188" y="218"/>
                  </a:cubicBezTo>
                  <a:cubicBezTo>
                    <a:pt x="186" y="221"/>
                    <a:pt x="186" y="223"/>
                    <a:pt x="183" y="224"/>
                  </a:cubicBezTo>
                  <a:cubicBezTo>
                    <a:pt x="180" y="225"/>
                    <a:pt x="180" y="230"/>
                    <a:pt x="181" y="229"/>
                  </a:cubicBezTo>
                  <a:cubicBezTo>
                    <a:pt x="182" y="229"/>
                    <a:pt x="184" y="229"/>
                    <a:pt x="184" y="231"/>
                  </a:cubicBezTo>
                  <a:cubicBezTo>
                    <a:pt x="185" y="232"/>
                    <a:pt x="185" y="234"/>
                    <a:pt x="186" y="236"/>
                  </a:cubicBezTo>
                  <a:cubicBezTo>
                    <a:pt x="188" y="238"/>
                    <a:pt x="190" y="236"/>
                    <a:pt x="189" y="240"/>
                  </a:cubicBezTo>
                  <a:cubicBezTo>
                    <a:pt x="189" y="243"/>
                    <a:pt x="189" y="245"/>
                    <a:pt x="188" y="247"/>
                  </a:cubicBezTo>
                  <a:cubicBezTo>
                    <a:pt x="188" y="250"/>
                    <a:pt x="191" y="251"/>
                    <a:pt x="189" y="254"/>
                  </a:cubicBezTo>
                  <a:cubicBezTo>
                    <a:pt x="187" y="257"/>
                    <a:pt x="187" y="259"/>
                    <a:pt x="183" y="259"/>
                  </a:cubicBezTo>
                  <a:cubicBezTo>
                    <a:pt x="179" y="259"/>
                    <a:pt x="178" y="259"/>
                    <a:pt x="178" y="259"/>
                  </a:cubicBezTo>
                  <a:close/>
                  <a:moveTo>
                    <a:pt x="289" y="208"/>
                  </a:moveTo>
                  <a:cubicBezTo>
                    <a:pt x="285" y="208"/>
                    <a:pt x="283" y="207"/>
                    <a:pt x="283" y="210"/>
                  </a:cubicBezTo>
                  <a:cubicBezTo>
                    <a:pt x="283" y="213"/>
                    <a:pt x="284" y="214"/>
                    <a:pt x="285" y="216"/>
                  </a:cubicBezTo>
                  <a:cubicBezTo>
                    <a:pt x="286" y="219"/>
                    <a:pt x="289" y="215"/>
                    <a:pt x="290" y="218"/>
                  </a:cubicBezTo>
                  <a:cubicBezTo>
                    <a:pt x="290" y="221"/>
                    <a:pt x="289" y="221"/>
                    <a:pt x="292" y="224"/>
                  </a:cubicBezTo>
                  <a:cubicBezTo>
                    <a:pt x="295" y="228"/>
                    <a:pt x="296" y="225"/>
                    <a:pt x="300" y="223"/>
                  </a:cubicBezTo>
                  <a:cubicBezTo>
                    <a:pt x="305" y="221"/>
                    <a:pt x="311" y="223"/>
                    <a:pt x="313" y="221"/>
                  </a:cubicBezTo>
                  <a:cubicBezTo>
                    <a:pt x="315" y="219"/>
                    <a:pt x="313" y="215"/>
                    <a:pt x="309" y="212"/>
                  </a:cubicBezTo>
                  <a:cubicBezTo>
                    <a:pt x="305" y="210"/>
                    <a:pt x="303" y="206"/>
                    <a:pt x="299" y="206"/>
                  </a:cubicBezTo>
                  <a:cubicBezTo>
                    <a:pt x="295" y="206"/>
                    <a:pt x="296" y="208"/>
                    <a:pt x="294" y="208"/>
                  </a:cubicBezTo>
                  <a:cubicBezTo>
                    <a:pt x="291" y="209"/>
                    <a:pt x="289" y="208"/>
                    <a:pt x="289" y="208"/>
                  </a:cubicBezTo>
                  <a:close/>
                  <a:moveTo>
                    <a:pt x="326" y="290"/>
                  </a:moveTo>
                  <a:cubicBezTo>
                    <a:pt x="326" y="291"/>
                    <a:pt x="325" y="293"/>
                    <a:pt x="326" y="294"/>
                  </a:cubicBezTo>
                  <a:cubicBezTo>
                    <a:pt x="326" y="295"/>
                    <a:pt x="329" y="296"/>
                    <a:pt x="329" y="295"/>
                  </a:cubicBezTo>
                  <a:cubicBezTo>
                    <a:pt x="330" y="293"/>
                    <a:pt x="332" y="292"/>
                    <a:pt x="329" y="291"/>
                  </a:cubicBezTo>
                  <a:cubicBezTo>
                    <a:pt x="327" y="289"/>
                    <a:pt x="326" y="290"/>
                    <a:pt x="326" y="290"/>
                  </a:cubicBezTo>
                  <a:close/>
                  <a:moveTo>
                    <a:pt x="316" y="295"/>
                  </a:moveTo>
                  <a:cubicBezTo>
                    <a:pt x="315" y="297"/>
                    <a:pt x="316" y="300"/>
                    <a:pt x="315" y="300"/>
                  </a:cubicBezTo>
                  <a:cubicBezTo>
                    <a:pt x="313" y="301"/>
                    <a:pt x="312" y="305"/>
                    <a:pt x="313" y="305"/>
                  </a:cubicBezTo>
                  <a:cubicBezTo>
                    <a:pt x="314" y="306"/>
                    <a:pt x="318" y="303"/>
                    <a:pt x="318" y="300"/>
                  </a:cubicBezTo>
                  <a:cubicBezTo>
                    <a:pt x="319" y="298"/>
                    <a:pt x="319" y="296"/>
                    <a:pt x="319" y="295"/>
                  </a:cubicBezTo>
                  <a:cubicBezTo>
                    <a:pt x="320" y="294"/>
                    <a:pt x="317" y="294"/>
                    <a:pt x="316" y="295"/>
                  </a:cubicBezTo>
                  <a:close/>
                  <a:moveTo>
                    <a:pt x="356" y="311"/>
                  </a:moveTo>
                  <a:cubicBezTo>
                    <a:pt x="354" y="312"/>
                    <a:pt x="353" y="312"/>
                    <a:pt x="353" y="314"/>
                  </a:cubicBezTo>
                  <a:cubicBezTo>
                    <a:pt x="353" y="316"/>
                    <a:pt x="354" y="319"/>
                    <a:pt x="357" y="318"/>
                  </a:cubicBezTo>
                  <a:cubicBezTo>
                    <a:pt x="359" y="318"/>
                    <a:pt x="362" y="317"/>
                    <a:pt x="363" y="316"/>
                  </a:cubicBezTo>
                  <a:cubicBezTo>
                    <a:pt x="364" y="314"/>
                    <a:pt x="364" y="312"/>
                    <a:pt x="361" y="311"/>
                  </a:cubicBezTo>
                  <a:cubicBezTo>
                    <a:pt x="359" y="311"/>
                    <a:pt x="356" y="311"/>
                    <a:pt x="356" y="311"/>
                  </a:cubicBezTo>
                  <a:close/>
                  <a:moveTo>
                    <a:pt x="335" y="318"/>
                  </a:moveTo>
                  <a:cubicBezTo>
                    <a:pt x="333" y="322"/>
                    <a:pt x="335" y="330"/>
                    <a:pt x="337" y="332"/>
                  </a:cubicBezTo>
                  <a:cubicBezTo>
                    <a:pt x="338" y="334"/>
                    <a:pt x="345" y="334"/>
                    <a:pt x="348" y="331"/>
                  </a:cubicBezTo>
                  <a:cubicBezTo>
                    <a:pt x="351" y="328"/>
                    <a:pt x="353" y="325"/>
                    <a:pt x="352" y="323"/>
                  </a:cubicBezTo>
                  <a:cubicBezTo>
                    <a:pt x="351" y="320"/>
                    <a:pt x="350" y="317"/>
                    <a:pt x="350" y="315"/>
                  </a:cubicBezTo>
                  <a:cubicBezTo>
                    <a:pt x="349" y="313"/>
                    <a:pt x="348" y="311"/>
                    <a:pt x="346" y="310"/>
                  </a:cubicBezTo>
                  <a:cubicBezTo>
                    <a:pt x="340" y="308"/>
                    <a:pt x="337" y="314"/>
                    <a:pt x="335" y="318"/>
                  </a:cubicBezTo>
                  <a:close/>
                  <a:moveTo>
                    <a:pt x="365" y="384"/>
                  </a:moveTo>
                  <a:cubicBezTo>
                    <a:pt x="365" y="384"/>
                    <a:pt x="365" y="383"/>
                    <a:pt x="367" y="382"/>
                  </a:cubicBezTo>
                  <a:cubicBezTo>
                    <a:pt x="370" y="382"/>
                    <a:pt x="371" y="385"/>
                    <a:pt x="373" y="384"/>
                  </a:cubicBezTo>
                  <a:cubicBezTo>
                    <a:pt x="375" y="383"/>
                    <a:pt x="373" y="381"/>
                    <a:pt x="376" y="380"/>
                  </a:cubicBezTo>
                  <a:cubicBezTo>
                    <a:pt x="378" y="379"/>
                    <a:pt x="380" y="382"/>
                    <a:pt x="381" y="379"/>
                  </a:cubicBezTo>
                  <a:cubicBezTo>
                    <a:pt x="382" y="377"/>
                    <a:pt x="385" y="381"/>
                    <a:pt x="387" y="384"/>
                  </a:cubicBezTo>
                  <a:cubicBezTo>
                    <a:pt x="389" y="386"/>
                    <a:pt x="391" y="386"/>
                    <a:pt x="395" y="389"/>
                  </a:cubicBezTo>
                  <a:cubicBezTo>
                    <a:pt x="399" y="392"/>
                    <a:pt x="399" y="392"/>
                    <a:pt x="403" y="391"/>
                  </a:cubicBezTo>
                  <a:cubicBezTo>
                    <a:pt x="408" y="390"/>
                    <a:pt x="409" y="392"/>
                    <a:pt x="407" y="395"/>
                  </a:cubicBezTo>
                  <a:cubicBezTo>
                    <a:pt x="405" y="397"/>
                    <a:pt x="404" y="397"/>
                    <a:pt x="409" y="401"/>
                  </a:cubicBezTo>
                  <a:cubicBezTo>
                    <a:pt x="413" y="404"/>
                    <a:pt x="413" y="403"/>
                    <a:pt x="416" y="404"/>
                  </a:cubicBezTo>
                  <a:cubicBezTo>
                    <a:pt x="419" y="406"/>
                    <a:pt x="419" y="408"/>
                    <a:pt x="423" y="409"/>
                  </a:cubicBezTo>
                  <a:cubicBezTo>
                    <a:pt x="427" y="409"/>
                    <a:pt x="423" y="405"/>
                    <a:pt x="425" y="403"/>
                  </a:cubicBezTo>
                  <a:cubicBezTo>
                    <a:pt x="427" y="402"/>
                    <a:pt x="430" y="402"/>
                    <a:pt x="433" y="405"/>
                  </a:cubicBezTo>
                  <a:cubicBezTo>
                    <a:pt x="436" y="407"/>
                    <a:pt x="438" y="407"/>
                    <a:pt x="443" y="407"/>
                  </a:cubicBezTo>
                  <a:cubicBezTo>
                    <a:pt x="448" y="408"/>
                    <a:pt x="453" y="406"/>
                    <a:pt x="457" y="406"/>
                  </a:cubicBezTo>
                  <a:cubicBezTo>
                    <a:pt x="461" y="405"/>
                    <a:pt x="466" y="407"/>
                    <a:pt x="468" y="405"/>
                  </a:cubicBezTo>
                  <a:cubicBezTo>
                    <a:pt x="469" y="402"/>
                    <a:pt x="468" y="400"/>
                    <a:pt x="464" y="398"/>
                  </a:cubicBezTo>
                  <a:cubicBezTo>
                    <a:pt x="460" y="397"/>
                    <a:pt x="460" y="396"/>
                    <a:pt x="459" y="395"/>
                  </a:cubicBezTo>
                  <a:cubicBezTo>
                    <a:pt x="458" y="393"/>
                    <a:pt x="456" y="393"/>
                    <a:pt x="454" y="393"/>
                  </a:cubicBezTo>
                  <a:cubicBezTo>
                    <a:pt x="451" y="393"/>
                    <a:pt x="450" y="391"/>
                    <a:pt x="445" y="390"/>
                  </a:cubicBezTo>
                  <a:cubicBezTo>
                    <a:pt x="441" y="389"/>
                    <a:pt x="439" y="389"/>
                    <a:pt x="434" y="386"/>
                  </a:cubicBezTo>
                  <a:cubicBezTo>
                    <a:pt x="430" y="383"/>
                    <a:pt x="428" y="381"/>
                    <a:pt x="430" y="379"/>
                  </a:cubicBezTo>
                  <a:cubicBezTo>
                    <a:pt x="432" y="377"/>
                    <a:pt x="437" y="380"/>
                    <a:pt x="441" y="380"/>
                  </a:cubicBezTo>
                  <a:cubicBezTo>
                    <a:pt x="444" y="380"/>
                    <a:pt x="443" y="382"/>
                    <a:pt x="446" y="383"/>
                  </a:cubicBezTo>
                  <a:cubicBezTo>
                    <a:pt x="448" y="385"/>
                    <a:pt x="450" y="385"/>
                    <a:pt x="454" y="384"/>
                  </a:cubicBezTo>
                  <a:cubicBezTo>
                    <a:pt x="457" y="384"/>
                    <a:pt x="457" y="384"/>
                    <a:pt x="462" y="386"/>
                  </a:cubicBezTo>
                  <a:cubicBezTo>
                    <a:pt x="467" y="388"/>
                    <a:pt x="467" y="389"/>
                    <a:pt x="470" y="387"/>
                  </a:cubicBezTo>
                  <a:cubicBezTo>
                    <a:pt x="472" y="385"/>
                    <a:pt x="468" y="383"/>
                    <a:pt x="469" y="383"/>
                  </a:cubicBezTo>
                  <a:cubicBezTo>
                    <a:pt x="470" y="382"/>
                    <a:pt x="469" y="379"/>
                    <a:pt x="467" y="378"/>
                  </a:cubicBezTo>
                  <a:cubicBezTo>
                    <a:pt x="466" y="376"/>
                    <a:pt x="464" y="375"/>
                    <a:pt x="464" y="373"/>
                  </a:cubicBezTo>
                  <a:cubicBezTo>
                    <a:pt x="464" y="371"/>
                    <a:pt x="467" y="373"/>
                    <a:pt x="467" y="371"/>
                  </a:cubicBezTo>
                  <a:cubicBezTo>
                    <a:pt x="466" y="369"/>
                    <a:pt x="466" y="366"/>
                    <a:pt x="462" y="365"/>
                  </a:cubicBezTo>
                  <a:cubicBezTo>
                    <a:pt x="459" y="365"/>
                    <a:pt x="461" y="361"/>
                    <a:pt x="460" y="360"/>
                  </a:cubicBezTo>
                  <a:cubicBezTo>
                    <a:pt x="459" y="360"/>
                    <a:pt x="454" y="359"/>
                    <a:pt x="453" y="358"/>
                  </a:cubicBezTo>
                  <a:cubicBezTo>
                    <a:pt x="453" y="358"/>
                    <a:pt x="453" y="355"/>
                    <a:pt x="451" y="355"/>
                  </a:cubicBezTo>
                  <a:cubicBezTo>
                    <a:pt x="450" y="355"/>
                    <a:pt x="449" y="355"/>
                    <a:pt x="448" y="353"/>
                  </a:cubicBezTo>
                  <a:cubicBezTo>
                    <a:pt x="447" y="352"/>
                    <a:pt x="446" y="351"/>
                    <a:pt x="444" y="351"/>
                  </a:cubicBezTo>
                  <a:cubicBezTo>
                    <a:pt x="441" y="351"/>
                    <a:pt x="439" y="352"/>
                    <a:pt x="435" y="350"/>
                  </a:cubicBezTo>
                  <a:cubicBezTo>
                    <a:pt x="431" y="349"/>
                    <a:pt x="430" y="345"/>
                    <a:pt x="427" y="342"/>
                  </a:cubicBezTo>
                  <a:cubicBezTo>
                    <a:pt x="425" y="340"/>
                    <a:pt x="425" y="339"/>
                    <a:pt x="423" y="340"/>
                  </a:cubicBezTo>
                  <a:cubicBezTo>
                    <a:pt x="422" y="342"/>
                    <a:pt x="419" y="338"/>
                    <a:pt x="417" y="336"/>
                  </a:cubicBezTo>
                  <a:cubicBezTo>
                    <a:pt x="415" y="334"/>
                    <a:pt x="416" y="334"/>
                    <a:pt x="420" y="334"/>
                  </a:cubicBezTo>
                  <a:cubicBezTo>
                    <a:pt x="423" y="335"/>
                    <a:pt x="423" y="333"/>
                    <a:pt x="422" y="330"/>
                  </a:cubicBezTo>
                  <a:cubicBezTo>
                    <a:pt x="422" y="327"/>
                    <a:pt x="417" y="326"/>
                    <a:pt x="417" y="323"/>
                  </a:cubicBezTo>
                  <a:cubicBezTo>
                    <a:pt x="417" y="320"/>
                    <a:pt x="422" y="323"/>
                    <a:pt x="425" y="323"/>
                  </a:cubicBezTo>
                  <a:cubicBezTo>
                    <a:pt x="428" y="323"/>
                    <a:pt x="428" y="324"/>
                    <a:pt x="430" y="326"/>
                  </a:cubicBezTo>
                  <a:cubicBezTo>
                    <a:pt x="432" y="327"/>
                    <a:pt x="434" y="328"/>
                    <a:pt x="436" y="327"/>
                  </a:cubicBezTo>
                  <a:cubicBezTo>
                    <a:pt x="437" y="327"/>
                    <a:pt x="439" y="324"/>
                    <a:pt x="439" y="324"/>
                  </a:cubicBezTo>
                  <a:cubicBezTo>
                    <a:pt x="439" y="324"/>
                    <a:pt x="439" y="327"/>
                    <a:pt x="439" y="329"/>
                  </a:cubicBezTo>
                  <a:cubicBezTo>
                    <a:pt x="438" y="331"/>
                    <a:pt x="440" y="331"/>
                    <a:pt x="442" y="333"/>
                  </a:cubicBezTo>
                  <a:cubicBezTo>
                    <a:pt x="445" y="335"/>
                    <a:pt x="446" y="335"/>
                    <a:pt x="449" y="337"/>
                  </a:cubicBezTo>
                  <a:cubicBezTo>
                    <a:pt x="452" y="340"/>
                    <a:pt x="454" y="337"/>
                    <a:pt x="456" y="337"/>
                  </a:cubicBezTo>
                  <a:cubicBezTo>
                    <a:pt x="458" y="337"/>
                    <a:pt x="459" y="339"/>
                    <a:pt x="461" y="337"/>
                  </a:cubicBezTo>
                  <a:cubicBezTo>
                    <a:pt x="463" y="335"/>
                    <a:pt x="456" y="328"/>
                    <a:pt x="455" y="326"/>
                  </a:cubicBezTo>
                  <a:cubicBezTo>
                    <a:pt x="454" y="324"/>
                    <a:pt x="457" y="324"/>
                    <a:pt x="459" y="324"/>
                  </a:cubicBezTo>
                  <a:cubicBezTo>
                    <a:pt x="462" y="324"/>
                    <a:pt x="460" y="320"/>
                    <a:pt x="460" y="318"/>
                  </a:cubicBezTo>
                  <a:cubicBezTo>
                    <a:pt x="461" y="316"/>
                    <a:pt x="461" y="315"/>
                    <a:pt x="462" y="313"/>
                  </a:cubicBezTo>
                  <a:cubicBezTo>
                    <a:pt x="462" y="311"/>
                    <a:pt x="456" y="310"/>
                    <a:pt x="456" y="308"/>
                  </a:cubicBezTo>
                  <a:cubicBezTo>
                    <a:pt x="456" y="307"/>
                    <a:pt x="460" y="306"/>
                    <a:pt x="460" y="304"/>
                  </a:cubicBezTo>
                  <a:cubicBezTo>
                    <a:pt x="460" y="303"/>
                    <a:pt x="459" y="300"/>
                    <a:pt x="459" y="298"/>
                  </a:cubicBezTo>
                  <a:cubicBezTo>
                    <a:pt x="459" y="296"/>
                    <a:pt x="454" y="296"/>
                    <a:pt x="451" y="296"/>
                  </a:cubicBezTo>
                  <a:cubicBezTo>
                    <a:pt x="448" y="296"/>
                    <a:pt x="449" y="298"/>
                    <a:pt x="446" y="299"/>
                  </a:cubicBezTo>
                  <a:cubicBezTo>
                    <a:pt x="443" y="301"/>
                    <a:pt x="443" y="300"/>
                    <a:pt x="442" y="299"/>
                  </a:cubicBezTo>
                  <a:cubicBezTo>
                    <a:pt x="442" y="297"/>
                    <a:pt x="439" y="296"/>
                    <a:pt x="438" y="297"/>
                  </a:cubicBezTo>
                  <a:cubicBezTo>
                    <a:pt x="436" y="299"/>
                    <a:pt x="434" y="301"/>
                    <a:pt x="433" y="299"/>
                  </a:cubicBezTo>
                  <a:cubicBezTo>
                    <a:pt x="431" y="297"/>
                    <a:pt x="435" y="297"/>
                    <a:pt x="434" y="295"/>
                  </a:cubicBezTo>
                  <a:cubicBezTo>
                    <a:pt x="433" y="294"/>
                    <a:pt x="433" y="293"/>
                    <a:pt x="432" y="292"/>
                  </a:cubicBezTo>
                  <a:cubicBezTo>
                    <a:pt x="431" y="291"/>
                    <a:pt x="428" y="289"/>
                    <a:pt x="426" y="290"/>
                  </a:cubicBezTo>
                  <a:cubicBezTo>
                    <a:pt x="424" y="290"/>
                    <a:pt x="425" y="288"/>
                    <a:pt x="424" y="286"/>
                  </a:cubicBezTo>
                  <a:cubicBezTo>
                    <a:pt x="422" y="284"/>
                    <a:pt x="421" y="290"/>
                    <a:pt x="420" y="291"/>
                  </a:cubicBezTo>
                  <a:cubicBezTo>
                    <a:pt x="419" y="292"/>
                    <a:pt x="415" y="292"/>
                    <a:pt x="413" y="293"/>
                  </a:cubicBezTo>
                  <a:cubicBezTo>
                    <a:pt x="411" y="294"/>
                    <a:pt x="411" y="292"/>
                    <a:pt x="409" y="291"/>
                  </a:cubicBezTo>
                  <a:cubicBezTo>
                    <a:pt x="407" y="289"/>
                    <a:pt x="408" y="289"/>
                    <a:pt x="404" y="289"/>
                  </a:cubicBezTo>
                  <a:cubicBezTo>
                    <a:pt x="400" y="289"/>
                    <a:pt x="403" y="287"/>
                    <a:pt x="401" y="286"/>
                  </a:cubicBezTo>
                  <a:cubicBezTo>
                    <a:pt x="400" y="285"/>
                    <a:pt x="398" y="286"/>
                    <a:pt x="394" y="286"/>
                  </a:cubicBezTo>
                  <a:cubicBezTo>
                    <a:pt x="390" y="287"/>
                    <a:pt x="392" y="285"/>
                    <a:pt x="391" y="283"/>
                  </a:cubicBezTo>
                  <a:cubicBezTo>
                    <a:pt x="390" y="282"/>
                    <a:pt x="391" y="282"/>
                    <a:pt x="391" y="280"/>
                  </a:cubicBezTo>
                  <a:cubicBezTo>
                    <a:pt x="391" y="279"/>
                    <a:pt x="394" y="279"/>
                    <a:pt x="394" y="277"/>
                  </a:cubicBezTo>
                  <a:cubicBezTo>
                    <a:pt x="394" y="275"/>
                    <a:pt x="390" y="276"/>
                    <a:pt x="390" y="274"/>
                  </a:cubicBezTo>
                  <a:cubicBezTo>
                    <a:pt x="390" y="272"/>
                    <a:pt x="395" y="272"/>
                    <a:pt x="398" y="272"/>
                  </a:cubicBezTo>
                  <a:cubicBezTo>
                    <a:pt x="400" y="271"/>
                    <a:pt x="402" y="270"/>
                    <a:pt x="399" y="267"/>
                  </a:cubicBezTo>
                  <a:cubicBezTo>
                    <a:pt x="397" y="264"/>
                    <a:pt x="393" y="266"/>
                    <a:pt x="391" y="266"/>
                  </a:cubicBezTo>
                  <a:cubicBezTo>
                    <a:pt x="388" y="267"/>
                    <a:pt x="386" y="267"/>
                    <a:pt x="386" y="265"/>
                  </a:cubicBezTo>
                  <a:cubicBezTo>
                    <a:pt x="386" y="264"/>
                    <a:pt x="391" y="262"/>
                    <a:pt x="392" y="261"/>
                  </a:cubicBezTo>
                  <a:cubicBezTo>
                    <a:pt x="393" y="260"/>
                    <a:pt x="391" y="259"/>
                    <a:pt x="385" y="255"/>
                  </a:cubicBezTo>
                  <a:cubicBezTo>
                    <a:pt x="380" y="250"/>
                    <a:pt x="382" y="255"/>
                    <a:pt x="380" y="258"/>
                  </a:cubicBezTo>
                  <a:cubicBezTo>
                    <a:pt x="379" y="260"/>
                    <a:pt x="377" y="256"/>
                    <a:pt x="376" y="254"/>
                  </a:cubicBezTo>
                  <a:cubicBezTo>
                    <a:pt x="376" y="252"/>
                    <a:pt x="379" y="249"/>
                    <a:pt x="377" y="248"/>
                  </a:cubicBezTo>
                  <a:cubicBezTo>
                    <a:pt x="375" y="248"/>
                    <a:pt x="371" y="247"/>
                    <a:pt x="368" y="248"/>
                  </a:cubicBezTo>
                  <a:cubicBezTo>
                    <a:pt x="366" y="250"/>
                    <a:pt x="363" y="251"/>
                    <a:pt x="363" y="248"/>
                  </a:cubicBezTo>
                  <a:cubicBezTo>
                    <a:pt x="362" y="245"/>
                    <a:pt x="358" y="244"/>
                    <a:pt x="357" y="247"/>
                  </a:cubicBezTo>
                  <a:cubicBezTo>
                    <a:pt x="355" y="250"/>
                    <a:pt x="352" y="253"/>
                    <a:pt x="351" y="251"/>
                  </a:cubicBezTo>
                  <a:cubicBezTo>
                    <a:pt x="349" y="249"/>
                    <a:pt x="354" y="245"/>
                    <a:pt x="355" y="243"/>
                  </a:cubicBezTo>
                  <a:cubicBezTo>
                    <a:pt x="355" y="240"/>
                    <a:pt x="352" y="237"/>
                    <a:pt x="349" y="237"/>
                  </a:cubicBezTo>
                  <a:cubicBezTo>
                    <a:pt x="346" y="237"/>
                    <a:pt x="344" y="238"/>
                    <a:pt x="344" y="242"/>
                  </a:cubicBezTo>
                  <a:cubicBezTo>
                    <a:pt x="345" y="245"/>
                    <a:pt x="341" y="245"/>
                    <a:pt x="340" y="245"/>
                  </a:cubicBezTo>
                  <a:cubicBezTo>
                    <a:pt x="339" y="244"/>
                    <a:pt x="338" y="243"/>
                    <a:pt x="335" y="240"/>
                  </a:cubicBezTo>
                  <a:cubicBezTo>
                    <a:pt x="332" y="238"/>
                    <a:pt x="329" y="240"/>
                    <a:pt x="331" y="237"/>
                  </a:cubicBezTo>
                  <a:cubicBezTo>
                    <a:pt x="332" y="234"/>
                    <a:pt x="332" y="232"/>
                    <a:pt x="329" y="232"/>
                  </a:cubicBezTo>
                  <a:cubicBezTo>
                    <a:pt x="325" y="231"/>
                    <a:pt x="322" y="234"/>
                    <a:pt x="324" y="232"/>
                  </a:cubicBezTo>
                  <a:cubicBezTo>
                    <a:pt x="325" y="230"/>
                    <a:pt x="325" y="226"/>
                    <a:pt x="322" y="226"/>
                  </a:cubicBezTo>
                  <a:cubicBezTo>
                    <a:pt x="320" y="226"/>
                    <a:pt x="317" y="225"/>
                    <a:pt x="314" y="224"/>
                  </a:cubicBezTo>
                  <a:cubicBezTo>
                    <a:pt x="310" y="224"/>
                    <a:pt x="306" y="224"/>
                    <a:pt x="304" y="226"/>
                  </a:cubicBezTo>
                  <a:cubicBezTo>
                    <a:pt x="302" y="228"/>
                    <a:pt x="302" y="231"/>
                    <a:pt x="303" y="232"/>
                  </a:cubicBezTo>
                  <a:cubicBezTo>
                    <a:pt x="304" y="234"/>
                    <a:pt x="302" y="235"/>
                    <a:pt x="303" y="238"/>
                  </a:cubicBezTo>
                  <a:cubicBezTo>
                    <a:pt x="305" y="240"/>
                    <a:pt x="308" y="242"/>
                    <a:pt x="308" y="243"/>
                  </a:cubicBezTo>
                  <a:cubicBezTo>
                    <a:pt x="308" y="245"/>
                    <a:pt x="302" y="243"/>
                    <a:pt x="301" y="240"/>
                  </a:cubicBezTo>
                  <a:cubicBezTo>
                    <a:pt x="300" y="237"/>
                    <a:pt x="298" y="235"/>
                    <a:pt x="296" y="237"/>
                  </a:cubicBezTo>
                  <a:cubicBezTo>
                    <a:pt x="294" y="239"/>
                    <a:pt x="292" y="245"/>
                    <a:pt x="289" y="244"/>
                  </a:cubicBezTo>
                  <a:cubicBezTo>
                    <a:pt x="287" y="242"/>
                    <a:pt x="288" y="240"/>
                    <a:pt x="288" y="237"/>
                  </a:cubicBezTo>
                  <a:cubicBezTo>
                    <a:pt x="288" y="234"/>
                    <a:pt x="287" y="234"/>
                    <a:pt x="289" y="232"/>
                  </a:cubicBezTo>
                  <a:cubicBezTo>
                    <a:pt x="291" y="229"/>
                    <a:pt x="289" y="227"/>
                    <a:pt x="288" y="225"/>
                  </a:cubicBezTo>
                  <a:cubicBezTo>
                    <a:pt x="288" y="223"/>
                    <a:pt x="285" y="221"/>
                    <a:pt x="284" y="219"/>
                  </a:cubicBezTo>
                  <a:cubicBezTo>
                    <a:pt x="282" y="217"/>
                    <a:pt x="281" y="218"/>
                    <a:pt x="281" y="215"/>
                  </a:cubicBezTo>
                  <a:cubicBezTo>
                    <a:pt x="281" y="213"/>
                    <a:pt x="279" y="210"/>
                    <a:pt x="277" y="210"/>
                  </a:cubicBezTo>
                  <a:cubicBezTo>
                    <a:pt x="274" y="209"/>
                    <a:pt x="270" y="211"/>
                    <a:pt x="267" y="214"/>
                  </a:cubicBezTo>
                  <a:cubicBezTo>
                    <a:pt x="263" y="217"/>
                    <a:pt x="263" y="217"/>
                    <a:pt x="261" y="221"/>
                  </a:cubicBezTo>
                  <a:cubicBezTo>
                    <a:pt x="259" y="225"/>
                    <a:pt x="258" y="223"/>
                    <a:pt x="258" y="227"/>
                  </a:cubicBezTo>
                  <a:cubicBezTo>
                    <a:pt x="258" y="230"/>
                    <a:pt x="257" y="228"/>
                    <a:pt x="257" y="231"/>
                  </a:cubicBezTo>
                  <a:cubicBezTo>
                    <a:pt x="257" y="235"/>
                    <a:pt x="257" y="239"/>
                    <a:pt x="260" y="240"/>
                  </a:cubicBezTo>
                  <a:cubicBezTo>
                    <a:pt x="263" y="240"/>
                    <a:pt x="262" y="244"/>
                    <a:pt x="262" y="244"/>
                  </a:cubicBezTo>
                  <a:cubicBezTo>
                    <a:pt x="261" y="244"/>
                    <a:pt x="259" y="246"/>
                    <a:pt x="258" y="249"/>
                  </a:cubicBezTo>
                  <a:cubicBezTo>
                    <a:pt x="257" y="252"/>
                    <a:pt x="261" y="254"/>
                    <a:pt x="263" y="255"/>
                  </a:cubicBezTo>
                  <a:cubicBezTo>
                    <a:pt x="265" y="257"/>
                    <a:pt x="268" y="257"/>
                    <a:pt x="268" y="261"/>
                  </a:cubicBezTo>
                  <a:cubicBezTo>
                    <a:pt x="267" y="265"/>
                    <a:pt x="267" y="269"/>
                    <a:pt x="264" y="267"/>
                  </a:cubicBezTo>
                  <a:cubicBezTo>
                    <a:pt x="262" y="264"/>
                    <a:pt x="263" y="264"/>
                    <a:pt x="265" y="262"/>
                  </a:cubicBezTo>
                  <a:cubicBezTo>
                    <a:pt x="266" y="261"/>
                    <a:pt x="263" y="260"/>
                    <a:pt x="260" y="258"/>
                  </a:cubicBezTo>
                  <a:cubicBezTo>
                    <a:pt x="257" y="255"/>
                    <a:pt x="255" y="252"/>
                    <a:pt x="254" y="250"/>
                  </a:cubicBezTo>
                  <a:cubicBezTo>
                    <a:pt x="254" y="247"/>
                    <a:pt x="254" y="242"/>
                    <a:pt x="253" y="238"/>
                  </a:cubicBezTo>
                  <a:cubicBezTo>
                    <a:pt x="253" y="235"/>
                    <a:pt x="251" y="233"/>
                    <a:pt x="251" y="231"/>
                  </a:cubicBezTo>
                  <a:cubicBezTo>
                    <a:pt x="252" y="228"/>
                    <a:pt x="253" y="221"/>
                    <a:pt x="255" y="218"/>
                  </a:cubicBezTo>
                  <a:cubicBezTo>
                    <a:pt x="258" y="215"/>
                    <a:pt x="261" y="210"/>
                    <a:pt x="258" y="210"/>
                  </a:cubicBezTo>
                  <a:cubicBezTo>
                    <a:pt x="256" y="210"/>
                    <a:pt x="250" y="209"/>
                    <a:pt x="244" y="212"/>
                  </a:cubicBezTo>
                  <a:cubicBezTo>
                    <a:pt x="239" y="215"/>
                    <a:pt x="237" y="220"/>
                    <a:pt x="236" y="223"/>
                  </a:cubicBezTo>
                  <a:cubicBezTo>
                    <a:pt x="234" y="227"/>
                    <a:pt x="234" y="234"/>
                    <a:pt x="233" y="237"/>
                  </a:cubicBezTo>
                  <a:cubicBezTo>
                    <a:pt x="232" y="240"/>
                    <a:pt x="231" y="245"/>
                    <a:pt x="232" y="247"/>
                  </a:cubicBezTo>
                  <a:cubicBezTo>
                    <a:pt x="232" y="250"/>
                    <a:pt x="233" y="261"/>
                    <a:pt x="234" y="265"/>
                  </a:cubicBezTo>
                  <a:cubicBezTo>
                    <a:pt x="235" y="269"/>
                    <a:pt x="240" y="267"/>
                    <a:pt x="244" y="267"/>
                  </a:cubicBezTo>
                  <a:cubicBezTo>
                    <a:pt x="248" y="266"/>
                    <a:pt x="250" y="270"/>
                    <a:pt x="249" y="272"/>
                  </a:cubicBezTo>
                  <a:cubicBezTo>
                    <a:pt x="248" y="274"/>
                    <a:pt x="244" y="272"/>
                    <a:pt x="242" y="272"/>
                  </a:cubicBezTo>
                  <a:cubicBezTo>
                    <a:pt x="241" y="271"/>
                    <a:pt x="235" y="272"/>
                    <a:pt x="236" y="275"/>
                  </a:cubicBezTo>
                  <a:cubicBezTo>
                    <a:pt x="237" y="277"/>
                    <a:pt x="242" y="282"/>
                    <a:pt x="246" y="285"/>
                  </a:cubicBezTo>
                  <a:cubicBezTo>
                    <a:pt x="250" y="288"/>
                    <a:pt x="250" y="284"/>
                    <a:pt x="254" y="284"/>
                  </a:cubicBezTo>
                  <a:cubicBezTo>
                    <a:pt x="259" y="284"/>
                    <a:pt x="260" y="290"/>
                    <a:pt x="261" y="290"/>
                  </a:cubicBezTo>
                  <a:cubicBezTo>
                    <a:pt x="263" y="290"/>
                    <a:pt x="265" y="289"/>
                    <a:pt x="266" y="289"/>
                  </a:cubicBezTo>
                  <a:cubicBezTo>
                    <a:pt x="267" y="289"/>
                    <a:pt x="273" y="289"/>
                    <a:pt x="275" y="289"/>
                  </a:cubicBezTo>
                  <a:cubicBezTo>
                    <a:pt x="277" y="289"/>
                    <a:pt x="280" y="288"/>
                    <a:pt x="282" y="290"/>
                  </a:cubicBezTo>
                  <a:cubicBezTo>
                    <a:pt x="285" y="291"/>
                    <a:pt x="287" y="290"/>
                    <a:pt x="289" y="290"/>
                  </a:cubicBezTo>
                  <a:cubicBezTo>
                    <a:pt x="291" y="290"/>
                    <a:pt x="292" y="289"/>
                    <a:pt x="292" y="288"/>
                  </a:cubicBezTo>
                  <a:cubicBezTo>
                    <a:pt x="292" y="287"/>
                    <a:pt x="293" y="285"/>
                    <a:pt x="294" y="285"/>
                  </a:cubicBezTo>
                  <a:cubicBezTo>
                    <a:pt x="296" y="284"/>
                    <a:pt x="297" y="285"/>
                    <a:pt x="299" y="285"/>
                  </a:cubicBezTo>
                  <a:cubicBezTo>
                    <a:pt x="301" y="285"/>
                    <a:pt x="301" y="284"/>
                    <a:pt x="304" y="285"/>
                  </a:cubicBezTo>
                  <a:cubicBezTo>
                    <a:pt x="306" y="287"/>
                    <a:pt x="301" y="290"/>
                    <a:pt x="303" y="289"/>
                  </a:cubicBezTo>
                  <a:cubicBezTo>
                    <a:pt x="304" y="288"/>
                    <a:pt x="305" y="289"/>
                    <a:pt x="306" y="289"/>
                  </a:cubicBezTo>
                  <a:cubicBezTo>
                    <a:pt x="307" y="288"/>
                    <a:pt x="308" y="287"/>
                    <a:pt x="308" y="286"/>
                  </a:cubicBezTo>
                  <a:cubicBezTo>
                    <a:pt x="308" y="286"/>
                    <a:pt x="310" y="285"/>
                    <a:pt x="312" y="285"/>
                  </a:cubicBezTo>
                  <a:cubicBezTo>
                    <a:pt x="314" y="285"/>
                    <a:pt x="312" y="281"/>
                    <a:pt x="312" y="279"/>
                  </a:cubicBezTo>
                  <a:cubicBezTo>
                    <a:pt x="311" y="277"/>
                    <a:pt x="307" y="275"/>
                    <a:pt x="306" y="274"/>
                  </a:cubicBezTo>
                  <a:cubicBezTo>
                    <a:pt x="306" y="273"/>
                    <a:pt x="309" y="272"/>
                    <a:pt x="309" y="272"/>
                  </a:cubicBezTo>
                  <a:cubicBezTo>
                    <a:pt x="310" y="273"/>
                    <a:pt x="313" y="275"/>
                    <a:pt x="315" y="276"/>
                  </a:cubicBezTo>
                  <a:cubicBezTo>
                    <a:pt x="317" y="276"/>
                    <a:pt x="318" y="276"/>
                    <a:pt x="319" y="278"/>
                  </a:cubicBezTo>
                  <a:cubicBezTo>
                    <a:pt x="320" y="279"/>
                    <a:pt x="320" y="284"/>
                    <a:pt x="322" y="283"/>
                  </a:cubicBezTo>
                  <a:cubicBezTo>
                    <a:pt x="324" y="281"/>
                    <a:pt x="325" y="281"/>
                    <a:pt x="326" y="283"/>
                  </a:cubicBezTo>
                  <a:cubicBezTo>
                    <a:pt x="327" y="284"/>
                    <a:pt x="327" y="286"/>
                    <a:pt x="328" y="287"/>
                  </a:cubicBezTo>
                  <a:cubicBezTo>
                    <a:pt x="329" y="287"/>
                    <a:pt x="331" y="287"/>
                    <a:pt x="335" y="289"/>
                  </a:cubicBezTo>
                  <a:cubicBezTo>
                    <a:pt x="339" y="292"/>
                    <a:pt x="339" y="294"/>
                    <a:pt x="335" y="296"/>
                  </a:cubicBezTo>
                  <a:cubicBezTo>
                    <a:pt x="331" y="298"/>
                    <a:pt x="332" y="300"/>
                    <a:pt x="333" y="302"/>
                  </a:cubicBezTo>
                  <a:cubicBezTo>
                    <a:pt x="334" y="303"/>
                    <a:pt x="338" y="300"/>
                    <a:pt x="339" y="298"/>
                  </a:cubicBezTo>
                  <a:cubicBezTo>
                    <a:pt x="341" y="295"/>
                    <a:pt x="343" y="294"/>
                    <a:pt x="345" y="295"/>
                  </a:cubicBezTo>
                  <a:cubicBezTo>
                    <a:pt x="346" y="297"/>
                    <a:pt x="350" y="302"/>
                    <a:pt x="352" y="302"/>
                  </a:cubicBezTo>
                  <a:cubicBezTo>
                    <a:pt x="353" y="302"/>
                    <a:pt x="355" y="300"/>
                    <a:pt x="356" y="301"/>
                  </a:cubicBezTo>
                  <a:cubicBezTo>
                    <a:pt x="356" y="302"/>
                    <a:pt x="358" y="306"/>
                    <a:pt x="359" y="306"/>
                  </a:cubicBezTo>
                  <a:cubicBezTo>
                    <a:pt x="360" y="306"/>
                    <a:pt x="363" y="307"/>
                    <a:pt x="365" y="309"/>
                  </a:cubicBezTo>
                  <a:cubicBezTo>
                    <a:pt x="366" y="310"/>
                    <a:pt x="371" y="317"/>
                    <a:pt x="372" y="319"/>
                  </a:cubicBezTo>
                  <a:cubicBezTo>
                    <a:pt x="373" y="320"/>
                    <a:pt x="375" y="325"/>
                    <a:pt x="374" y="326"/>
                  </a:cubicBezTo>
                  <a:cubicBezTo>
                    <a:pt x="372" y="328"/>
                    <a:pt x="372" y="333"/>
                    <a:pt x="372" y="334"/>
                  </a:cubicBezTo>
                  <a:cubicBezTo>
                    <a:pt x="373" y="335"/>
                    <a:pt x="377" y="333"/>
                    <a:pt x="380" y="333"/>
                  </a:cubicBezTo>
                  <a:cubicBezTo>
                    <a:pt x="382" y="333"/>
                    <a:pt x="385" y="333"/>
                    <a:pt x="385" y="333"/>
                  </a:cubicBezTo>
                  <a:cubicBezTo>
                    <a:pt x="385" y="323"/>
                    <a:pt x="385" y="323"/>
                    <a:pt x="385" y="323"/>
                  </a:cubicBezTo>
                  <a:cubicBezTo>
                    <a:pt x="385" y="323"/>
                    <a:pt x="388" y="325"/>
                    <a:pt x="390" y="326"/>
                  </a:cubicBezTo>
                  <a:cubicBezTo>
                    <a:pt x="391" y="327"/>
                    <a:pt x="395" y="327"/>
                    <a:pt x="397" y="327"/>
                  </a:cubicBezTo>
                  <a:cubicBezTo>
                    <a:pt x="399" y="327"/>
                    <a:pt x="401" y="329"/>
                    <a:pt x="404" y="331"/>
                  </a:cubicBezTo>
                  <a:cubicBezTo>
                    <a:pt x="407" y="333"/>
                    <a:pt x="401" y="336"/>
                    <a:pt x="396" y="337"/>
                  </a:cubicBezTo>
                  <a:cubicBezTo>
                    <a:pt x="391" y="338"/>
                    <a:pt x="392" y="344"/>
                    <a:pt x="392" y="344"/>
                  </a:cubicBezTo>
                  <a:cubicBezTo>
                    <a:pt x="392" y="344"/>
                    <a:pt x="390" y="339"/>
                    <a:pt x="389" y="337"/>
                  </a:cubicBezTo>
                  <a:cubicBezTo>
                    <a:pt x="388" y="334"/>
                    <a:pt x="385" y="334"/>
                    <a:pt x="382" y="335"/>
                  </a:cubicBezTo>
                  <a:cubicBezTo>
                    <a:pt x="379" y="336"/>
                    <a:pt x="375" y="337"/>
                    <a:pt x="372" y="339"/>
                  </a:cubicBezTo>
                  <a:cubicBezTo>
                    <a:pt x="369" y="341"/>
                    <a:pt x="368" y="344"/>
                    <a:pt x="367" y="346"/>
                  </a:cubicBezTo>
                  <a:cubicBezTo>
                    <a:pt x="366" y="348"/>
                    <a:pt x="366" y="351"/>
                    <a:pt x="370" y="353"/>
                  </a:cubicBezTo>
                  <a:cubicBezTo>
                    <a:pt x="373" y="356"/>
                    <a:pt x="375" y="357"/>
                    <a:pt x="376" y="359"/>
                  </a:cubicBezTo>
                  <a:cubicBezTo>
                    <a:pt x="376" y="361"/>
                    <a:pt x="372" y="362"/>
                    <a:pt x="371" y="364"/>
                  </a:cubicBezTo>
                  <a:cubicBezTo>
                    <a:pt x="369" y="365"/>
                    <a:pt x="367" y="367"/>
                    <a:pt x="363" y="369"/>
                  </a:cubicBezTo>
                  <a:cubicBezTo>
                    <a:pt x="360" y="370"/>
                    <a:pt x="359" y="370"/>
                    <a:pt x="357" y="370"/>
                  </a:cubicBezTo>
                  <a:cubicBezTo>
                    <a:pt x="356" y="370"/>
                    <a:pt x="352" y="369"/>
                    <a:pt x="348" y="370"/>
                  </a:cubicBezTo>
                  <a:cubicBezTo>
                    <a:pt x="344" y="370"/>
                    <a:pt x="345" y="373"/>
                    <a:pt x="346" y="374"/>
                  </a:cubicBezTo>
                  <a:cubicBezTo>
                    <a:pt x="346" y="376"/>
                    <a:pt x="344" y="379"/>
                    <a:pt x="342" y="381"/>
                  </a:cubicBezTo>
                  <a:cubicBezTo>
                    <a:pt x="340" y="383"/>
                    <a:pt x="340" y="386"/>
                    <a:pt x="343" y="389"/>
                  </a:cubicBezTo>
                  <a:cubicBezTo>
                    <a:pt x="346" y="393"/>
                    <a:pt x="348" y="394"/>
                    <a:pt x="352" y="394"/>
                  </a:cubicBezTo>
                  <a:cubicBezTo>
                    <a:pt x="356" y="394"/>
                    <a:pt x="359" y="393"/>
                    <a:pt x="362" y="391"/>
                  </a:cubicBezTo>
                  <a:cubicBezTo>
                    <a:pt x="364" y="388"/>
                    <a:pt x="365" y="384"/>
                    <a:pt x="365" y="384"/>
                  </a:cubicBezTo>
                  <a:close/>
                  <a:moveTo>
                    <a:pt x="355" y="407"/>
                  </a:moveTo>
                  <a:cubicBezTo>
                    <a:pt x="355" y="407"/>
                    <a:pt x="356" y="406"/>
                    <a:pt x="357" y="406"/>
                  </a:cubicBezTo>
                  <a:cubicBezTo>
                    <a:pt x="359" y="406"/>
                    <a:pt x="360" y="407"/>
                    <a:pt x="362" y="407"/>
                  </a:cubicBezTo>
                  <a:cubicBezTo>
                    <a:pt x="364" y="408"/>
                    <a:pt x="361" y="412"/>
                    <a:pt x="359" y="410"/>
                  </a:cubicBezTo>
                  <a:cubicBezTo>
                    <a:pt x="356" y="409"/>
                    <a:pt x="356" y="408"/>
                    <a:pt x="355" y="407"/>
                  </a:cubicBezTo>
                  <a:close/>
                  <a:moveTo>
                    <a:pt x="349" y="411"/>
                  </a:moveTo>
                  <a:cubicBezTo>
                    <a:pt x="346" y="411"/>
                    <a:pt x="345" y="413"/>
                    <a:pt x="346" y="415"/>
                  </a:cubicBezTo>
                  <a:cubicBezTo>
                    <a:pt x="346" y="416"/>
                    <a:pt x="351" y="420"/>
                    <a:pt x="353" y="419"/>
                  </a:cubicBezTo>
                  <a:cubicBezTo>
                    <a:pt x="355" y="418"/>
                    <a:pt x="355" y="415"/>
                    <a:pt x="354" y="413"/>
                  </a:cubicBezTo>
                  <a:cubicBezTo>
                    <a:pt x="354" y="412"/>
                    <a:pt x="349" y="411"/>
                    <a:pt x="349" y="411"/>
                  </a:cubicBezTo>
                  <a:close/>
                  <a:moveTo>
                    <a:pt x="339" y="437"/>
                  </a:moveTo>
                  <a:cubicBezTo>
                    <a:pt x="336" y="440"/>
                    <a:pt x="335" y="442"/>
                    <a:pt x="335" y="444"/>
                  </a:cubicBezTo>
                  <a:cubicBezTo>
                    <a:pt x="335" y="446"/>
                    <a:pt x="335" y="450"/>
                    <a:pt x="337" y="451"/>
                  </a:cubicBezTo>
                  <a:cubicBezTo>
                    <a:pt x="339" y="452"/>
                    <a:pt x="340" y="454"/>
                    <a:pt x="342" y="453"/>
                  </a:cubicBezTo>
                  <a:cubicBezTo>
                    <a:pt x="344" y="452"/>
                    <a:pt x="344" y="449"/>
                    <a:pt x="345" y="446"/>
                  </a:cubicBezTo>
                  <a:cubicBezTo>
                    <a:pt x="345" y="443"/>
                    <a:pt x="346" y="442"/>
                    <a:pt x="345" y="439"/>
                  </a:cubicBezTo>
                  <a:cubicBezTo>
                    <a:pt x="343" y="436"/>
                    <a:pt x="339" y="437"/>
                    <a:pt x="339" y="437"/>
                  </a:cubicBezTo>
                  <a:close/>
                  <a:moveTo>
                    <a:pt x="310" y="431"/>
                  </a:moveTo>
                  <a:cubicBezTo>
                    <a:pt x="308" y="432"/>
                    <a:pt x="306" y="432"/>
                    <a:pt x="303" y="435"/>
                  </a:cubicBezTo>
                  <a:cubicBezTo>
                    <a:pt x="300" y="438"/>
                    <a:pt x="299" y="443"/>
                    <a:pt x="299" y="446"/>
                  </a:cubicBezTo>
                  <a:cubicBezTo>
                    <a:pt x="299" y="448"/>
                    <a:pt x="301" y="450"/>
                    <a:pt x="307" y="447"/>
                  </a:cubicBezTo>
                  <a:cubicBezTo>
                    <a:pt x="313" y="445"/>
                    <a:pt x="314" y="442"/>
                    <a:pt x="316" y="438"/>
                  </a:cubicBezTo>
                  <a:cubicBezTo>
                    <a:pt x="318" y="434"/>
                    <a:pt x="319" y="430"/>
                    <a:pt x="316" y="430"/>
                  </a:cubicBezTo>
                  <a:cubicBezTo>
                    <a:pt x="313" y="430"/>
                    <a:pt x="310" y="431"/>
                    <a:pt x="310" y="431"/>
                  </a:cubicBezTo>
                  <a:close/>
                  <a:moveTo>
                    <a:pt x="286" y="369"/>
                  </a:moveTo>
                  <a:cubicBezTo>
                    <a:pt x="285" y="371"/>
                    <a:pt x="285" y="372"/>
                    <a:pt x="286" y="374"/>
                  </a:cubicBezTo>
                  <a:cubicBezTo>
                    <a:pt x="288" y="376"/>
                    <a:pt x="289" y="377"/>
                    <a:pt x="291" y="377"/>
                  </a:cubicBezTo>
                  <a:cubicBezTo>
                    <a:pt x="292" y="376"/>
                    <a:pt x="294" y="376"/>
                    <a:pt x="292" y="373"/>
                  </a:cubicBezTo>
                  <a:cubicBezTo>
                    <a:pt x="289" y="370"/>
                    <a:pt x="286" y="369"/>
                    <a:pt x="286" y="369"/>
                  </a:cubicBezTo>
                  <a:close/>
                  <a:moveTo>
                    <a:pt x="274" y="376"/>
                  </a:moveTo>
                  <a:cubicBezTo>
                    <a:pt x="271" y="378"/>
                    <a:pt x="271" y="380"/>
                    <a:pt x="271" y="383"/>
                  </a:cubicBezTo>
                  <a:cubicBezTo>
                    <a:pt x="272" y="385"/>
                    <a:pt x="272" y="391"/>
                    <a:pt x="272" y="394"/>
                  </a:cubicBezTo>
                  <a:cubicBezTo>
                    <a:pt x="272" y="397"/>
                    <a:pt x="271" y="396"/>
                    <a:pt x="272" y="401"/>
                  </a:cubicBezTo>
                  <a:cubicBezTo>
                    <a:pt x="273" y="407"/>
                    <a:pt x="273" y="408"/>
                    <a:pt x="273" y="410"/>
                  </a:cubicBezTo>
                  <a:cubicBezTo>
                    <a:pt x="273" y="412"/>
                    <a:pt x="271" y="413"/>
                    <a:pt x="269" y="416"/>
                  </a:cubicBezTo>
                  <a:cubicBezTo>
                    <a:pt x="266" y="420"/>
                    <a:pt x="264" y="423"/>
                    <a:pt x="266" y="424"/>
                  </a:cubicBezTo>
                  <a:cubicBezTo>
                    <a:pt x="269" y="425"/>
                    <a:pt x="270" y="424"/>
                    <a:pt x="273" y="422"/>
                  </a:cubicBezTo>
                  <a:cubicBezTo>
                    <a:pt x="276" y="420"/>
                    <a:pt x="279" y="418"/>
                    <a:pt x="279" y="420"/>
                  </a:cubicBezTo>
                  <a:cubicBezTo>
                    <a:pt x="279" y="422"/>
                    <a:pt x="280" y="431"/>
                    <a:pt x="283" y="431"/>
                  </a:cubicBezTo>
                  <a:cubicBezTo>
                    <a:pt x="285" y="432"/>
                    <a:pt x="290" y="428"/>
                    <a:pt x="291" y="424"/>
                  </a:cubicBezTo>
                  <a:cubicBezTo>
                    <a:pt x="293" y="421"/>
                    <a:pt x="295" y="421"/>
                    <a:pt x="296" y="418"/>
                  </a:cubicBezTo>
                  <a:cubicBezTo>
                    <a:pt x="298" y="415"/>
                    <a:pt x="295" y="413"/>
                    <a:pt x="298" y="410"/>
                  </a:cubicBezTo>
                  <a:cubicBezTo>
                    <a:pt x="301" y="407"/>
                    <a:pt x="302" y="408"/>
                    <a:pt x="304" y="410"/>
                  </a:cubicBezTo>
                  <a:cubicBezTo>
                    <a:pt x="305" y="411"/>
                    <a:pt x="308" y="409"/>
                    <a:pt x="309" y="411"/>
                  </a:cubicBezTo>
                  <a:cubicBezTo>
                    <a:pt x="309" y="414"/>
                    <a:pt x="307" y="417"/>
                    <a:pt x="311" y="417"/>
                  </a:cubicBezTo>
                  <a:cubicBezTo>
                    <a:pt x="316" y="417"/>
                    <a:pt x="317" y="416"/>
                    <a:pt x="319" y="417"/>
                  </a:cubicBezTo>
                  <a:cubicBezTo>
                    <a:pt x="322" y="419"/>
                    <a:pt x="325" y="417"/>
                    <a:pt x="326" y="414"/>
                  </a:cubicBezTo>
                  <a:cubicBezTo>
                    <a:pt x="328" y="411"/>
                    <a:pt x="327" y="409"/>
                    <a:pt x="325" y="407"/>
                  </a:cubicBezTo>
                  <a:cubicBezTo>
                    <a:pt x="322" y="405"/>
                    <a:pt x="320" y="406"/>
                    <a:pt x="317" y="406"/>
                  </a:cubicBezTo>
                  <a:cubicBezTo>
                    <a:pt x="314" y="407"/>
                    <a:pt x="314" y="408"/>
                    <a:pt x="313" y="403"/>
                  </a:cubicBezTo>
                  <a:cubicBezTo>
                    <a:pt x="313" y="398"/>
                    <a:pt x="311" y="396"/>
                    <a:pt x="308" y="395"/>
                  </a:cubicBezTo>
                  <a:cubicBezTo>
                    <a:pt x="306" y="393"/>
                    <a:pt x="304" y="394"/>
                    <a:pt x="301" y="391"/>
                  </a:cubicBezTo>
                  <a:cubicBezTo>
                    <a:pt x="297" y="389"/>
                    <a:pt x="297" y="387"/>
                    <a:pt x="293" y="387"/>
                  </a:cubicBezTo>
                  <a:cubicBezTo>
                    <a:pt x="290" y="388"/>
                    <a:pt x="287" y="384"/>
                    <a:pt x="287" y="384"/>
                  </a:cubicBezTo>
                  <a:cubicBezTo>
                    <a:pt x="287" y="384"/>
                    <a:pt x="284" y="386"/>
                    <a:pt x="283" y="387"/>
                  </a:cubicBezTo>
                  <a:cubicBezTo>
                    <a:pt x="282" y="388"/>
                    <a:pt x="281" y="384"/>
                    <a:pt x="280" y="382"/>
                  </a:cubicBezTo>
                  <a:cubicBezTo>
                    <a:pt x="279" y="381"/>
                    <a:pt x="280" y="378"/>
                    <a:pt x="281" y="379"/>
                  </a:cubicBezTo>
                  <a:cubicBezTo>
                    <a:pt x="283" y="381"/>
                    <a:pt x="285" y="379"/>
                    <a:pt x="284" y="377"/>
                  </a:cubicBezTo>
                  <a:cubicBezTo>
                    <a:pt x="284" y="376"/>
                    <a:pt x="281" y="370"/>
                    <a:pt x="279" y="372"/>
                  </a:cubicBezTo>
                  <a:cubicBezTo>
                    <a:pt x="277" y="373"/>
                    <a:pt x="279" y="375"/>
                    <a:pt x="277" y="375"/>
                  </a:cubicBezTo>
                  <a:cubicBezTo>
                    <a:pt x="276" y="375"/>
                    <a:pt x="274" y="376"/>
                    <a:pt x="274" y="376"/>
                  </a:cubicBezTo>
                  <a:close/>
                </a:path>
              </a:pathLst>
            </a:custGeom>
            <a:grpFill/>
            <a:ln w="9525">
              <a:solidFill>
                <a:schemeClr val="bg1">
                  <a:lumMod val="75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 name="Freeform 62"/>
            <p:cNvSpPr>
              <a:spLocks/>
            </p:cNvSpPr>
            <p:nvPr/>
          </p:nvSpPr>
          <p:spPr bwMode="auto">
            <a:xfrm>
              <a:off x="4507" y="2997"/>
              <a:ext cx="136" cy="61"/>
            </a:xfrm>
            <a:custGeom>
              <a:avLst/>
              <a:gdLst>
                <a:gd name="T0" fmla="*/ 11 w 40"/>
                <a:gd name="T1" fmla="*/ 11 h 18"/>
                <a:gd name="T2" fmla="*/ 9 w 40"/>
                <a:gd name="T3" fmla="*/ 10 h 18"/>
                <a:gd name="T4" fmla="*/ 5 w 40"/>
                <a:gd name="T5" fmla="*/ 5 h 18"/>
                <a:gd name="T6" fmla="*/ 3 w 40"/>
                <a:gd name="T7" fmla="*/ 4 h 18"/>
                <a:gd name="T8" fmla="*/ 0 w 40"/>
                <a:gd name="T9" fmla="*/ 11 h 18"/>
                <a:gd name="T10" fmla="*/ 5 w 40"/>
                <a:gd name="T11" fmla="*/ 14 h 18"/>
                <a:gd name="T12" fmla="*/ 9 w 40"/>
                <a:gd name="T13" fmla="*/ 15 h 18"/>
                <a:gd name="T14" fmla="*/ 12 w 40"/>
                <a:gd name="T15" fmla="*/ 15 h 18"/>
                <a:gd name="T16" fmla="*/ 12 w 40"/>
                <a:gd name="T17" fmla="*/ 15 h 18"/>
                <a:gd name="T18" fmla="*/ 20 w 40"/>
                <a:gd name="T19" fmla="*/ 15 h 18"/>
                <a:gd name="T20" fmla="*/ 30 w 40"/>
                <a:gd name="T21" fmla="*/ 17 h 18"/>
                <a:gd name="T22" fmla="*/ 33 w 40"/>
                <a:gd name="T23" fmla="*/ 6 h 18"/>
                <a:gd name="T24" fmla="*/ 35 w 40"/>
                <a:gd name="T25" fmla="*/ 1 h 18"/>
                <a:gd name="T26" fmla="*/ 26 w 40"/>
                <a:gd name="T27" fmla="*/ 5 h 18"/>
                <a:gd name="T28" fmla="*/ 16 w 40"/>
                <a:gd name="T29" fmla="*/ 9 h 18"/>
                <a:gd name="T30" fmla="*/ 11 w 40"/>
                <a:gd name="T3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8">
                  <a:moveTo>
                    <a:pt x="11" y="11"/>
                  </a:moveTo>
                  <a:cubicBezTo>
                    <a:pt x="10" y="11"/>
                    <a:pt x="10" y="11"/>
                    <a:pt x="9" y="10"/>
                  </a:cubicBezTo>
                  <a:cubicBezTo>
                    <a:pt x="8" y="9"/>
                    <a:pt x="5" y="6"/>
                    <a:pt x="5" y="5"/>
                  </a:cubicBezTo>
                  <a:cubicBezTo>
                    <a:pt x="5" y="5"/>
                    <a:pt x="3" y="4"/>
                    <a:pt x="3" y="4"/>
                  </a:cubicBezTo>
                  <a:cubicBezTo>
                    <a:pt x="3" y="4"/>
                    <a:pt x="0" y="9"/>
                    <a:pt x="0" y="11"/>
                  </a:cubicBezTo>
                  <a:cubicBezTo>
                    <a:pt x="0" y="12"/>
                    <a:pt x="4" y="13"/>
                    <a:pt x="5" y="14"/>
                  </a:cubicBezTo>
                  <a:cubicBezTo>
                    <a:pt x="6" y="14"/>
                    <a:pt x="8" y="15"/>
                    <a:pt x="9" y="15"/>
                  </a:cubicBezTo>
                  <a:cubicBezTo>
                    <a:pt x="10" y="16"/>
                    <a:pt x="11" y="15"/>
                    <a:pt x="12" y="15"/>
                  </a:cubicBezTo>
                  <a:cubicBezTo>
                    <a:pt x="12" y="15"/>
                    <a:pt x="12" y="15"/>
                    <a:pt x="12" y="15"/>
                  </a:cubicBezTo>
                  <a:cubicBezTo>
                    <a:pt x="14" y="15"/>
                    <a:pt x="16" y="12"/>
                    <a:pt x="20" y="15"/>
                  </a:cubicBezTo>
                  <a:cubicBezTo>
                    <a:pt x="25" y="17"/>
                    <a:pt x="27" y="18"/>
                    <a:pt x="30" y="17"/>
                  </a:cubicBezTo>
                  <a:cubicBezTo>
                    <a:pt x="34" y="15"/>
                    <a:pt x="29" y="7"/>
                    <a:pt x="33" y="6"/>
                  </a:cubicBezTo>
                  <a:cubicBezTo>
                    <a:pt x="36" y="4"/>
                    <a:pt x="40" y="0"/>
                    <a:pt x="35" y="1"/>
                  </a:cubicBezTo>
                  <a:cubicBezTo>
                    <a:pt x="31" y="1"/>
                    <a:pt x="31" y="1"/>
                    <a:pt x="26" y="5"/>
                  </a:cubicBezTo>
                  <a:cubicBezTo>
                    <a:pt x="22" y="8"/>
                    <a:pt x="20" y="9"/>
                    <a:pt x="16" y="9"/>
                  </a:cubicBezTo>
                  <a:cubicBezTo>
                    <a:pt x="14" y="9"/>
                    <a:pt x="12" y="10"/>
                    <a:pt x="11" y="11"/>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3"/>
            <p:cNvSpPr>
              <a:spLocks/>
            </p:cNvSpPr>
            <p:nvPr/>
          </p:nvSpPr>
          <p:spPr bwMode="auto">
            <a:xfrm>
              <a:off x="4501" y="2922"/>
              <a:ext cx="234" cy="356"/>
            </a:xfrm>
            <a:custGeom>
              <a:avLst/>
              <a:gdLst>
                <a:gd name="T0" fmla="*/ 15 w 69"/>
                <a:gd name="T1" fmla="*/ 45 h 105"/>
                <a:gd name="T2" fmla="*/ 15 w 69"/>
                <a:gd name="T3" fmla="*/ 45 h 105"/>
                <a:gd name="T4" fmla="*/ 27 w 69"/>
                <a:gd name="T5" fmla="*/ 44 h 105"/>
                <a:gd name="T6" fmla="*/ 35 w 69"/>
                <a:gd name="T7" fmla="*/ 42 h 105"/>
                <a:gd name="T8" fmla="*/ 42 w 69"/>
                <a:gd name="T9" fmla="*/ 39 h 105"/>
                <a:gd name="T10" fmla="*/ 50 w 69"/>
                <a:gd name="T11" fmla="*/ 35 h 105"/>
                <a:gd name="T12" fmla="*/ 50 w 69"/>
                <a:gd name="T13" fmla="*/ 30 h 105"/>
                <a:gd name="T14" fmla="*/ 47 w 69"/>
                <a:gd name="T15" fmla="*/ 22 h 105"/>
                <a:gd name="T16" fmla="*/ 49 w 69"/>
                <a:gd name="T17" fmla="*/ 14 h 105"/>
                <a:gd name="T18" fmla="*/ 49 w 69"/>
                <a:gd name="T19" fmla="*/ 5 h 105"/>
                <a:gd name="T20" fmla="*/ 53 w 69"/>
                <a:gd name="T21" fmla="*/ 3 h 105"/>
                <a:gd name="T22" fmla="*/ 56 w 69"/>
                <a:gd name="T23" fmla="*/ 8 h 105"/>
                <a:gd name="T24" fmla="*/ 58 w 69"/>
                <a:gd name="T25" fmla="*/ 18 h 105"/>
                <a:gd name="T26" fmla="*/ 65 w 69"/>
                <a:gd name="T27" fmla="*/ 14 h 105"/>
                <a:gd name="T28" fmla="*/ 68 w 69"/>
                <a:gd name="T29" fmla="*/ 20 h 105"/>
                <a:gd name="T30" fmla="*/ 65 w 69"/>
                <a:gd name="T31" fmla="*/ 28 h 105"/>
                <a:gd name="T32" fmla="*/ 59 w 69"/>
                <a:gd name="T33" fmla="*/ 31 h 105"/>
                <a:gd name="T34" fmla="*/ 59 w 69"/>
                <a:gd name="T35" fmla="*/ 38 h 105"/>
                <a:gd name="T36" fmla="*/ 54 w 69"/>
                <a:gd name="T37" fmla="*/ 50 h 105"/>
                <a:gd name="T38" fmla="*/ 40 w 69"/>
                <a:gd name="T39" fmla="*/ 64 h 105"/>
                <a:gd name="T40" fmla="*/ 29 w 69"/>
                <a:gd name="T41" fmla="*/ 72 h 105"/>
                <a:gd name="T42" fmla="*/ 24 w 69"/>
                <a:gd name="T43" fmla="*/ 84 h 105"/>
                <a:gd name="T44" fmla="*/ 20 w 69"/>
                <a:gd name="T45" fmla="*/ 97 h 105"/>
                <a:gd name="T46" fmla="*/ 18 w 69"/>
                <a:gd name="T47" fmla="*/ 103 h 105"/>
                <a:gd name="T48" fmla="*/ 11 w 69"/>
                <a:gd name="T49" fmla="*/ 103 h 105"/>
                <a:gd name="T50" fmla="*/ 5 w 69"/>
                <a:gd name="T51" fmla="*/ 102 h 105"/>
                <a:gd name="T52" fmla="*/ 3 w 69"/>
                <a:gd name="T53" fmla="*/ 94 h 105"/>
                <a:gd name="T54" fmla="*/ 2 w 69"/>
                <a:gd name="T55" fmla="*/ 84 h 105"/>
                <a:gd name="T56" fmla="*/ 8 w 69"/>
                <a:gd name="T57" fmla="*/ 74 h 105"/>
                <a:gd name="T58" fmla="*/ 14 w 69"/>
                <a:gd name="T59" fmla="*/ 65 h 105"/>
                <a:gd name="T60" fmla="*/ 22 w 69"/>
                <a:gd name="T61" fmla="*/ 63 h 105"/>
                <a:gd name="T62" fmla="*/ 27 w 69"/>
                <a:gd name="T63" fmla="*/ 55 h 105"/>
                <a:gd name="T64" fmla="*/ 19 w 69"/>
                <a:gd name="T65" fmla="*/ 59 h 105"/>
                <a:gd name="T66" fmla="*/ 10 w 69"/>
                <a:gd name="T67" fmla="*/ 60 h 105"/>
                <a:gd name="T68" fmla="*/ 15 w 69"/>
                <a:gd name="T69"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05">
                  <a:moveTo>
                    <a:pt x="15" y="45"/>
                  </a:moveTo>
                  <a:cubicBezTo>
                    <a:pt x="15" y="45"/>
                    <a:pt x="15" y="45"/>
                    <a:pt x="15" y="45"/>
                  </a:cubicBezTo>
                  <a:cubicBezTo>
                    <a:pt x="18" y="47"/>
                    <a:pt x="23" y="44"/>
                    <a:pt x="27" y="44"/>
                  </a:cubicBezTo>
                  <a:cubicBezTo>
                    <a:pt x="30" y="44"/>
                    <a:pt x="32" y="43"/>
                    <a:pt x="35" y="42"/>
                  </a:cubicBezTo>
                  <a:cubicBezTo>
                    <a:pt x="37" y="41"/>
                    <a:pt x="39" y="39"/>
                    <a:pt x="42" y="39"/>
                  </a:cubicBezTo>
                  <a:cubicBezTo>
                    <a:pt x="46" y="38"/>
                    <a:pt x="49" y="37"/>
                    <a:pt x="50" y="35"/>
                  </a:cubicBezTo>
                  <a:cubicBezTo>
                    <a:pt x="51" y="34"/>
                    <a:pt x="52" y="33"/>
                    <a:pt x="50" y="30"/>
                  </a:cubicBezTo>
                  <a:cubicBezTo>
                    <a:pt x="47" y="27"/>
                    <a:pt x="47" y="25"/>
                    <a:pt x="47" y="22"/>
                  </a:cubicBezTo>
                  <a:cubicBezTo>
                    <a:pt x="47" y="20"/>
                    <a:pt x="49" y="18"/>
                    <a:pt x="49" y="14"/>
                  </a:cubicBezTo>
                  <a:cubicBezTo>
                    <a:pt x="49" y="10"/>
                    <a:pt x="48" y="8"/>
                    <a:pt x="49" y="5"/>
                  </a:cubicBezTo>
                  <a:cubicBezTo>
                    <a:pt x="50" y="3"/>
                    <a:pt x="51" y="0"/>
                    <a:pt x="53" y="3"/>
                  </a:cubicBezTo>
                  <a:cubicBezTo>
                    <a:pt x="55" y="6"/>
                    <a:pt x="56" y="6"/>
                    <a:pt x="56" y="8"/>
                  </a:cubicBezTo>
                  <a:cubicBezTo>
                    <a:pt x="57" y="11"/>
                    <a:pt x="57" y="17"/>
                    <a:pt x="58" y="18"/>
                  </a:cubicBezTo>
                  <a:cubicBezTo>
                    <a:pt x="59" y="19"/>
                    <a:pt x="62" y="13"/>
                    <a:pt x="65" y="14"/>
                  </a:cubicBezTo>
                  <a:cubicBezTo>
                    <a:pt x="68" y="14"/>
                    <a:pt x="69" y="18"/>
                    <a:pt x="68" y="20"/>
                  </a:cubicBezTo>
                  <a:cubicBezTo>
                    <a:pt x="67" y="23"/>
                    <a:pt x="67" y="27"/>
                    <a:pt x="65" y="28"/>
                  </a:cubicBezTo>
                  <a:cubicBezTo>
                    <a:pt x="63" y="29"/>
                    <a:pt x="60" y="28"/>
                    <a:pt x="59" y="31"/>
                  </a:cubicBezTo>
                  <a:cubicBezTo>
                    <a:pt x="59" y="33"/>
                    <a:pt x="59" y="36"/>
                    <a:pt x="59" y="38"/>
                  </a:cubicBezTo>
                  <a:cubicBezTo>
                    <a:pt x="59" y="40"/>
                    <a:pt x="56" y="47"/>
                    <a:pt x="54" y="50"/>
                  </a:cubicBezTo>
                  <a:cubicBezTo>
                    <a:pt x="51" y="52"/>
                    <a:pt x="43" y="60"/>
                    <a:pt x="40" y="64"/>
                  </a:cubicBezTo>
                  <a:cubicBezTo>
                    <a:pt x="36" y="67"/>
                    <a:pt x="33" y="67"/>
                    <a:pt x="29" y="72"/>
                  </a:cubicBezTo>
                  <a:cubicBezTo>
                    <a:pt x="25" y="77"/>
                    <a:pt x="23" y="78"/>
                    <a:pt x="24" y="84"/>
                  </a:cubicBezTo>
                  <a:cubicBezTo>
                    <a:pt x="24" y="89"/>
                    <a:pt x="21" y="94"/>
                    <a:pt x="20" y="97"/>
                  </a:cubicBezTo>
                  <a:cubicBezTo>
                    <a:pt x="19" y="99"/>
                    <a:pt x="19" y="101"/>
                    <a:pt x="18" y="103"/>
                  </a:cubicBezTo>
                  <a:cubicBezTo>
                    <a:pt x="16" y="105"/>
                    <a:pt x="13" y="104"/>
                    <a:pt x="11" y="103"/>
                  </a:cubicBezTo>
                  <a:cubicBezTo>
                    <a:pt x="9" y="102"/>
                    <a:pt x="6" y="104"/>
                    <a:pt x="5" y="102"/>
                  </a:cubicBezTo>
                  <a:cubicBezTo>
                    <a:pt x="5" y="100"/>
                    <a:pt x="5" y="97"/>
                    <a:pt x="3" y="94"/>
                  </a:cubicBezTo>
                  <a:cubicBezTo>
                    <a:pt x="1" y="92"/>
                    <a:pt x="0" y="88"/>
                    <a:pt x="2" y="84"/>
                  </a:cubicBezTo>
                  <a:cubicBezTo>
                    <a:pt x="4" y="81"/>
                    <a:pt x="7" y="77"/>
                    <a:pt x="8" y="74"/>
                  </a:cubicBezTo>
                  <a:cubicBezTo>
                    <a:pt x="9" y="71"/>
                    <a:pt x="12" y="66"/>
                    <a:pt x="14" y="65"/>
                  </a:cubicBezTo>
                  <a:cubicBezTo>
                    <a:pt x="17" y="63"/>
                    <a:pt x="20" y="68"/>
                    <a:pt x="22" y="63"/>
                  </a:cubicBezTo>
                  <a:cubicBezTo>
                    <a:pt x="23" y="57"/>
                    <a:pt x="27" y="55"/>
                    <a:pt x="27" y="55"/>
                  </a:cubicBezTo>
                  <a:cubicBezTo>
                    <a:pt x="27" y="55"/>
                    <a:pt x="21" y="58"/>
                    <a:pt x="19" y="59"/>
                  </a:cubicBezTo>
                  <a:cubicBezTo>
                    <a:pt x="17" y="59"/>
                    <a:pt x="13" y="59"/>
                    <a:pt x="10" y="60"/>
                  </a:cubicBezTo>
                  <a:lnTo>
                    <a:pt x="15" y="45"/>
                  </a:ln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4"/>
            <p:cNvSpPr>
              <a:spLocks/>
            </p:cNvSpPr>
            <p:nvPr/>
          </p:nvSpPr>
          <p:spPr bwMode="auto">
            <a:xfrm>
              <a:off x="4300" y="2970"/>
              <a:ext cx="251" cy="227"/>
            </a:xfrm>
            <a:custGeom>
              <a:avLst/>
              <a:gdLst>
                <a:gd name="T0" fmla="*/ 28 w 74"/>
                <a:gd name="T1" fmla="*/ 4 h 67"/>
                <a:gd name="T2" fmla="*/ 34 w 74"/>
                <a:gd name="T3" fmla="*/ 7 h 67"/>
                <a:gd name="T4" fmla="*/ 39 w 74"/>
                <a:gd name="T5" fmla="*/ 7 h 67"/>
                <a:gd name="T6" fmla="*/ 47 w 74"/>
                <a:gd name="T7" fmla="*/ 3 h 67"/>
                <a:gd name="T8" fmla="*/ 50 w 74"/>
                <a:gd name="T9" fmla="*/ 12 h 67"/>
                <a:gd name="T10" fmla="*/ 47 w 74"/>
                <a:gd name="T11" fmla="*/ 19 h 67"/>
                <a:gd name="T12" fmla="*/ 53 w 74"/>
                <a:gd name="T13" fmla="*/ 17 h 67"/>
                <a:gd name="T14" fmla="*/ 59 w 74"/>
                <a:gd name="T15" fmla="*/ 25 h 67"/>
                <a:gd name="T16" fmla="*/ 66 w 74"/>
                <a:gd name="T17" fmla="*/ 29 h 67"/>
                <a:gd name="T18" fmla="*/ 74 w 74"/>
                <a:gd name="T19" fmla="*/ 31 h 67"/>
                <a:gd name="T20" fmla="*/ 69 w 74"/>
                <a:gd name="T21" fmla="*/ 46 h 67"/>
                <a:gd name="T22" fmla="*/ 67 w 74"/>
                <a:gd name="T23" fmla="*/ 46 h 67"/>
                <a:gd name="T24" fmla="*/ 58 w 74"/>
                <a:gd name="T25" fmla="*/ 56 h 67"/>
                <a:gd name="T26" fmla="*/ 47 w 74"/>
                <a:gd name="T27" fmla="*/ 64 h 67"/>
                <a:gd name="T28" fmla="*/ 38 w 74"/>
                <a:gd name="T29" fmla="*/ 67 h 67"/>
                <a:gd name="T30" fmla="*/ 25 w 74"/>
                <a:gd name="T31" fmla="*/ 60 h 67"/>
                <a:gd name="T32" fmla="*/ 16 w 74"/>
                <a:gd name="T33" fmla="*/ 39 h 67"/>
                <a:gd name="T34" fmla="*/ 2 w 74"/>
                <a:gd name="T35" fmla="*/ 31 h 67"/>
                <a:gd name="T36" fmla="*/ 1 w 74"/>
                <a:gd name="T37" fmla="*/ 32 h 67"/>
                <a:gd name="T38" fmla="*/ 0 w 74"/>
                <a:gd name="T39" fmla="*/ 20 h 67"/>
                <a:gd name="T40" fmla="*/ 14 w 74"/>
                <a:gd name="T41" fmla="*/ 18 h 67"/>
                <a:gd name="T42" fmla="*/ 21 w 74"/>
                <a:gd name="T43" fmla="*/ 7 h 67"/>
                <a:gd name="T44" fmla="*/ 28 w 74"/>
                <a:gd name="T45"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67">
                  <a:moveTo>
                    <a:pt x="28" y="4"/>
                  </a:moveTo>
                  <a:cubicBezTo>
                    <a:pt x="28" y="5"/>
                    <a:pt x="31" y="5"/>
                    <a:pt x="34" y="7"/>
                  </a:cubicBezTo>
                  <a:cubicBezTo>
                    <a:pt x="38" y="10"/>
                    <a:pt x="37" y="11"/>
                    <a:pt x="39" y="7"/>
                  </a:cubicBezTo>
                  <a:cubicBezTo>
                    <a:pt x="42" y="3"/>
                    <a:pt x="45" y="0"/>
                    <a:pt x="47" y="3"/>
                  </a:cubicBezTo>
                  <a:cubicBezTo>
                    <a:pt x="50" y="6"/>
                    <a:pt x="51" y="9"/>
                    <a:pt x="50" y="12"/>
                  </a:cubicBezTo>
                  <a:cubicBezTo>
                    <a:pt x="49" y="14"/>
                    <a:pt x="47" y="19"/>
                    <a:pt x="47" y="19"/>
                  </a:cubicBezTo>
                  <a:cubicBezTo>
                    <a:pt x="47" y="19"/>
                    <a:pt x="52" y="12"/>
                    <a:pt x="53" y="17"/>
                  </a:cubicBezTo>
                  <a:cubicBezTo>
                    <a:pt x="55" y="22"/>
                    <a:pt x="57" y="24"/>
                    <a:pt x="59" y="25"/>
                  </a:cubicBezTo>
                  <a:cubicBezTo>
                    <a:pt x="61" y="27"/>
                    <a:pt x="63" y="27"/>
                    <a:pt x="66" y="29"/>
                  </a:cubicBezTo>
                  <a:cubicBezTo>
                    <a:pt x="68" y="31"/>
                    <a:pt x="71" y="29"/>
                    <a:pt x="74" y="31"/>
                  </a:cubicBezTo>
                  <a:cubicBezTo>
                    <a:pt x="69" y="46"/>
                    <a:pt x="69" y="46"/>
                    <a:pt x="69" y="46"/>
                  </a:cubicBezTo>
                  <a:cubicBezTo>
                    <a:pt x="68" y="46"/>
                    <a:pt x="68" y="46"/>
                    <a:pt x="67" y="46"/>
                  </a:cubicBezTo>
                  <a:cubicBezTo>
                    <a:pt x="65" y="47"/>
                    <a:pt x="61" y="54"/>
                    <a:pt x="58" y="56"/>
                  </a:cubicBezTo>
                  <a:cubicBezTo>
                    <a:pt x="55" y="59"/>
                    <a:pt x="48" y="63"/>
                    <a:pt x="47" y="64"/>
                  </a:cubicBezTo>
                  <a:cubicBezTo>
                    <a:pt x="45" y="65"/>
                    <a:pt x="38" y="67"/>
                    <a:pt x="38" y="67"/>
                  </a:cubicBezTo>
                  <a:cubicBezTo>
                    <a:pt x="38" y="67"/>
                    <a:pt x="28" y="62"/>
                    <a:pt x="25" y="60"/>
                  </a:cubicBezTo>
                  <a:cubicBezTo>
                    <a:pt x="22" y="59"/>
                    <a:pt x="19" y="47"/>
                    <a:pt x="16" y="39"/>
                  </a:cubicBezTo>
                  <a:cubicBezTo>
                    <a:pt x="14" y="32"/>
                    <a:pt x="7" y="27"/>
                    <a:pt x="2" y="31"/>
                  </a:cubicBezTo>
                  <a:cubicBezTo>
                    <a:pt x="1" y="32"/>
                    <a:pt x="1" y="32"/>
                    <a:pt x="1" y="32"/>
                  </a:cubicBezTo>
                  <a:cubicBezTo>
                    <a:pt x="0" y="20"/>
                    <a:pt x="0" y="20"/>
                    <a:pt x="0" y="20"/>
                  </a:cubicBezTo>
                  <a:cubicBezTo>
                    <a:pt x="14" y="18"/>
                    <a:pt x="14" y="18"/>
                    <a:pt x="14" y="18"/>
                  </a:cubicBezTo>
                  <a:cubicBezTo>
                    <a:pt x="21" y="7"/>
                    <a:pt x="21" y="7"/>
                    <a:pt x="21" y="7"/>
                  </a:cubicBezTo>
                  <a:lnTo>
                    <a:pt x="28" y="4"/>
                  </a:ln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5"/>
            <p:cNvSpPr>
              <a:spLocks noEditPoints="1"/>
            </p:cNvSpPr>
            <p:nvPr/>
          </p:nvSpPr>
          <p:spPr bwMode="auto">
            <a:xfrm>
              <a:off x="4066" y="2155"/>
              <a:ext cx="933" cy="706"/>
            </a:xfrm>
            <a:custGeom>
              <a:avLst/>
              <a:gdLst>
                <a:gd name="T0" fmla="*/ 12 w 275"/>
                <a:gd name="T1" fmla="*/ 17 h 208"/>
                <a:gd name="T2" fmla="*/ 23 w 275"/>
                <a:gd name="T3" fmla="*/ 29 h 208"/>
                <a:gd name="T4" fmla="*/ 30 w 275"/>
                <a:gd name="T5" fmla="*/ 48 h 208"/>
                <a:gd name="T6" fmla="*/ 43 w 275"/>
                <a:gd name="T7" fmla="*/ 74 h 208"/>
                <a:gd name="T8" fmla="*/ 53 w 275"/>
                <a:gd name="T9" fmla="*/ 83 h 208"/>
                <a:gd name="T10" fmla="*/ 65 w 275"/>
                <a:gd name="T11" fmla="*/ 108 h 208"/>
                <a:gd name="T12" fmla="*/ 37 w 275"/>
                <a:gd name="T13" fmla="*/ 113 h 208"/>
                <a:gd name="T14" fmla="*/ 21 w 275"/>
                <a:gd name="T15" fmla="*/ 118 h 208"/>
                <a:gd name="T16" fmla="*/ 27 w 275"/>
                <a:gd name="T17" fmla="*/ 140 h 208"/>
                <a:gd name="T18" fmla="*/ 44 w 275"/>
                <a:gd name="T19" fmla="*/ 159 h 208"/>
                <a:gd name="T20" fmla="*/ 62 w 275"/>
                <a:gd name="T21" fmla="*/ 167 h 208"/>
                <a:gd name="T22" fmla="*/ 83 w 275"/>
                <a:gd name="T23" fmla="*/ 150 h 208"/>
                <a:gd name="T24" fmla="*/ 170 w 275"/>
                <a:gd name="T25" fmla="*/ 123 h 208"/>
                <a:gd name="T26" fmla="*/ 170 w 275"/>
                <a:gd name="T27" fmla="*/ 97 h 208"/>
                <a:gd name="T28" fmla="*/ 163 w 275"/>
                <a:gd name="T29" fmla="*/ 81 h 208"/>
                <a:gd name="T30" fmla="*/ 144 w 275"/>
                <a:gd name="T31" fmla="*/ 86 h 208"/>
                <a:gd name="T32" fmla="*/ 125 w 275"/>
                <a:gd name="T33" fmla="*/ 89 h 208"/>
                <a:gd name="T34" fmla="*/ 115 w 275"/>
                <a:gd name="T35" fmla="*/ 111 h 208"/>
                <a:gd name="T36" fmla="*/ 124 w 275"/>
                <a:gd name="T37" fmla="*/ 86 h 208"/>
                <a:gd name="T38" fmla="*/ 133 w 275"/>
                <a:gd name="T39" fmla="*/ 70 h 208"/>
                <a:gd name="T40" fmla="*/ 115 w 275"/>
                <a:gd name="T41" fmla="*/ 72 h 208"/>
                <a:gd name="T42" fmla="*/ 98 w 275"/>
                <a:gd name="T43" fmla="*/ 74 h 208"/>
                <a:gd name="T44" fmla="*/ 83 w 275"/>
                <a:gd name="T45" fmla="*/ 67 h 208"/>
                <a:gd name="T46" fmla="*/ 59 w 275"/>
                <a:gd name="T47" fmla="*/ 58 h 208"/>
                <a:gd name="T48" fmla="*/ 63 w 275"/>
                <a:gd name="T49" fmla="*/ 48 h 208"/>
                <a:gd name="T50" fmla="*/ 53 w 275"/>
                <a:gd name="T51" fmla="*/ 39 h 208"/>
                <a:gd name="T52" fmla="*/ 40 w 275"/>
                <a:gd name="T53" fmla="*/ 30 h 208"/>
                <a:gd name="T54" fmla="*/ 30 w 275"/>
                <a:gd name="T55" fmla="*/ 23 h 208"/>
                <a:gd name="T56" fmla="*/ 16 w 275"/>
                <a:gd name="T57" fmla="*/ 16 h 208"/>
                <a:gd name="T58" fmla="*/ 0 w 275"/>
                <a:gd name="T59" fmla="*/ 1 h 208"/>
                <a:gd name="T60" fmla="*/ 199 w 275"/>
                <a:gd name="T61" fmla="*/ 199 h 208"/>
                <a:gd name="T62" fmla="*/ 189 w 275"/>
                <a:gd name="T63" fmla="*/ 189 h 208"/>
                <a:gd name="T64" fmla="*/ 182 w 275"/>
                <a:gd name="T65" fmla="*/ 179 h 208"/>
                <a:gd name="T66" fmla="*/ 181 w 275"/>
                <a:gd name="T67" fmla="*/ 164 h 208"/>
                <a:gd name="T68" fmla="*/ 177 w 275"/>
                <a:gd name="T69" fmla="*/ 127 h 208"/>
                <a:gd name="T70" fmla="*/ 187 w 275"/>
                <a:gd name="T71" fmla="*/ 115 h 208"/>
                <a:gd name="T72" fmla="*/ 190 w 275"/>
                <a:gd name="T73" fmla="*/ 122 h 208"/>
                <a:gd name="T74" fmla="*/ 192 w 275"/>
                <a:gd name="T75" fmla="*/ 148 h 208"/>
                <a:gd name="T76" fmla="*/ 199 w 275"/>
                <a:gd name="T77" fmla="*/ 139 h 208"/>
                <a:gd name="T78" fmla="*/ 205 w 275"/>
                <a:gd name="T79" fmla="*/ 147 h 208"/>
                <a:gd name="T80" fmla="*/ 219 w 275"/>
                <a:gd name="T81" fmla="*/ 146 h 208"/>
                <a:gd name="T82" fmla="*/ 227 w 275"/>
                <a:gd name="T83" fmla="*/ 136 h 208"/>
                <a:gd name="T84" fmla="*/ 237 w 275"/>
                <a:gd name="T85" fmla="*/ 144 h 208"/>
                <a:gd name="T86" fmla="*/ 248 w 275"/>
                <a:gd name="T87" fmla="*/ 142 h 208"/>
                <a:gd name="T88" fmla="*/ 250 w 275"/>
                <a:gd name="T89" fmla="*/ 157 h 208"/>
                <a:gd name="T90" fmla="*/ 259 w 275"/>
                <a:gd name="T91" fmla="*/ 147 h 208"/>
                <a:gd name="T92" fmla="*/ 268 w 275"/>
                <a:gd name="T93" fmla="*/ 155 h 208"/>
                <a:gd name="T94" fmla="*/ 272 w 275"/>
                <a:gd name="T95" fmla="*/ 178 h 208"/>
                <a:gd name="T96" fmla="*/ 259 w 275"/>
                <a:gd name="T97" fmla="*/ 181 h 208"/>
                <a:gd name="T98" fmla="*/ 245 w 275"/>
                <a:gd name="T99" fmla="*/ 175 h 208"/>
                <a:gd name="T100" fmla="*/ 237 w 275"/>
                <a:gd name="T101" fmla="*/ 189 h 208"/>
                <a:gd name="T102" fmla="*/ 235 w 275"/>
                <a:gd name="T103" fmla="*/ 179 h 208"/>
                <a:gd name="T104" fmla="*/ 224 w 275"/>
                <a:gd name="T105"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 h="208">
                  <a:moveTo>
                    <a:pt x="0" y="1"/>
                  </a:moveTo>
                  <a:cubicBezTo>
                    <a:pt x="7" y="19"/>
                    <a:pt x="7" y="19"/>
                    <a:pt x="7" y="19"/>
                  </a:cubicBezTo>
                  <a:cubicBezTo>
                    <a:pt x="12" y="17"/>
                    <a:pt x="12" y="17"/>
                    <a:pt x="12" y="17"/>
                  </a:cubicBezTo>
                  <a:cubicBezTo>
                    <a:pt x="16" y="27"/>
                    <a:pt x="16" y="27"/>
                    <a:pt x="16" y="27"/>
                  </a:cubicBezTo>
                  <a:cubicBezTo>
                    <a:pt x="12" y="32"/>
                    <a:pt x="12" y="32"/>
                    <a:pt x="12" y="32"/>
                  </a:cubicBezTo>
                  <a:cubicBezTo>
                    <a:pt x="23" y="29"/>
                    <a:pt x="23" y="29"/>
                    <a:pt x="23" y="29"/>
                  </a:cubicBezTo>
                  <a:cubicBezTo>
                    <a:pt x="26" y="33"/>
                    <a:pt x="26" y="33"/>
                    <a:pt x="26" y="33"/>
                  </a:cubicBezTo>
                  <a:cubicBezTo>
                    <a:pt x="25" y="45"/>
                    <a:pt x="25" y="45"/>
                    <a:pt x="25" y="45"/>
                  </a:cubicBezTo>
                  <a:cubicBezTo>
                    <a:pt x="30" y="48"/>
                    <a:pt x="30" y="48"/>
                    <a:pt x="30" y="48"/>
                  </a:cubicBezTo>
                  <a:cubicBezTo>
                    <a:pt x="35" y="48"/>
                    <a:pt x="35" y="48"/>
                    <a:pt x="35" y="48"/>
                  </a:cubicBezTo>
                  <a:cubicBezTo>
                    <a:pt x="40" y="64"/>
                    <a:pt x="40" y="64"/>
                    <a:pt x="40" y="64"/>
                  </a:cubicBezTo>
                  <a:cubicBezTo>
                    <a:pt x="43" y="74"/>
                    <a:pt x="43" y="74"/>
                    <a:pt x="43" y="74"/>
                  </a:cubicBezTo>
                  <a:cubicBezTo>
                    <a:pt x="46" y="79"/>
                    <a:pt x="46" y="79"/>
                    <a:pt x="46" y="79"/>
                  </a:cubicBezTo>
                  <a:cubicBezTo>
                    <a:pt x="54" y="79"/>
                    <a:pt x="54" y="79"/>
                    <a:pt x="54" y="79"/>
                  </a:cubicBezTo>
                  <a:cubicBezTo>
                    <a:pt x="53" y="83"/>
                    <a:pt x="53" y="83"/>
                    <a:pt x="53" y="83"/>
                  </a:cubicBezTo>
                  <a:cubicBezTo>
                    <a:pt x="62" y="87"/>
                    <a:pt x="62" y="87"/>
                    <a:pt x="62" y="87"/>
                  </a:cubicBezTo>
                  <a:cubicBezTo>
                    <a:pt x="62" y="98"/>
                    <a:pt x="62" y="98"/>
                    <a:pt x="62" y="98"/>
                  </a:cubicBezTo>
                  <a:cubicBezTo>
                    <a:pt x="65" y="108"/>
                    <a:pt x="65" y="108"/>
                    <a:pt x="65" y="108"/>
                  </a:cubicBezTo>
                  <a:cubicBezTo>
                    <a:pt x="57" y="108"/>
                    <a:pt x="57" y="108"/>
                    <a:pt x="57" y="108"/>
                  </a:cubicBezTo>
                  <a:cubicBezTo>
                    <a:pt x="45" y="113"/>
                    <a:pt x="45" y="113"/>
                    <a:pt x="45" y="113"/>
                  </a:cubicBezTo>
                  <a:cubicBezTo>
                    <a:pt x="37" y="113"/>
                    <a:pt x="37" y="113"/>
                    <a:pt x="37" y="113"/>
                  </a:cubicBezTo>
                  <a:cubicBezTo>
                    <a:pt x="27" y="109"/>
                    <a:pt x="27" y="109"/>
                    <a:pt x="27" y="109"/>
                  </a:cubicBezTo>
                  <a:cubicBezTo>
                    <a:pt x="32" y="118"/>
                    <a:pt x="32" y="118"/>
                    <a:pt x="32" y="118"/>
                  </a:cubicBezTo>
                  <a:cubicBezTo>
                    <a:pt x="21" y="118"/>
                    <a:pt x="21" y="118"/>
                    <a:pt x="21" y="118"/>
                  </a:cubicBezTo>
                  <a:cubicBezTo>
                    <a:pt x="21" y="118"/>
                    <a:pt x="26" y="123"/>
                    <a:pt x="26" y="124"/>
                  </a:cubicBezTo>
                  <a:cubicBezTo>
                    <a:pt x="26" y="126"/>
                    <a:pt x="21" y="130"/>
                    <a:pt x="21" y="130"/>
                  </a:cubicBezTo>
                  <a:cubicBezTo>
                    <a:pt x="27" y="140"/>
                    <a:pt x="27" y="140"/>
                    <a:pt x="27" y="140"/>
                  </a:cubicBezTo>
                  <a:cubicBezTo>
                    <a:pt x="36" y="144"/>
                    <a:pt x="36" y="144"/>
                    <a:pt x="36" y="144"/>
                  </a:cubicBezTo>
                  <a:cubicBezTo>
                    <a:pt x="41" y="148"/>
                    <a:pt x="41" y="148"/>
                    <a:pt x="41" y="148"/>
                  </a:cubicBezTo>
                  <a:cubicBezTo>
                    <a:pt x="44" y="159"/>
                    <a:pt x="44" y="159"/>
                    <a:pt x="44" y="159"/>
                  </a:cubicBezTo>
                  <a:cubicBezTo>
                    <a:pt x="49" y="151"/>
                    <a:pt x="49" y="151"/>
                    <a:pt x="49" y="151"/>
                  </a:cubicBezTo>
                  <a:cubicBezTo>
                    <a:pt x="55" y="166"/>
                    <a:pt x="55" y="166"/>
                    <a:pt x="55" y="166"/>
                  </a:cubicBezTo>
                  <a:cubicBezTo>
                    <a:pt x="62" y="167"/>
                    <a:pt x="62" y="167"/>
                    <a:pt x="62" y="167"/>
                  </a:cubicBezTo>
                  <a:cubicBezTo>
                    <a:pt x="70" y="160"/>
                    <a:pt x="70" y="160"/>
                    <a:pt x="70" y="160"/>
                  </a:cubicBezTo>
                  <a:cubicBezTo>
                    <a:pt x="83" y="168"/>
                    <a:pt x="83" y="168"/>
                    <a:pt x="83" y="168"/>
                  </a:cubicBezTo>
                  <a:cubicBezTo>
                    <a:pt x="83" y="150"/>
                    <a:pt x="83" y="150"/>
                    <a:pt x="83" y="150"/>
                  </a:cubicBezTo>
                  <a:cubicBezTo>
                    <a:pt x="94" y="155"/>
                    <a:pt x="94" y="155"/>
                    <a:pt x="94" y="155"/>
                  </a:cubicBezTo>
                  <a:cubicBezTo>
                    <a:pt x="164" y="114"/>
                    <a:pt x="164" y="114"/>
                    <a:pt x="164" y="114"/>
                  </a:cubicBezTo>
                  <a:cubicBezTo>
                    <a:pt x="170" y="123"/>
                    <a:pt x="170" y="123"/>
                    <a:pt x="170" y="123"/>
                  </a:cubicBezTo>
                  <a:cubicBezTo>
                    <a:pt x="171" y="122"/>
                    <a:pt x="172" y="122"/>
                    <a:pt x="172" y="121"/>
                  </a:cubicBezTo>
                  <a:cubicBezTo>
                    <a:pt x="173" y="119"/>
                    <a:pt x="178" y="102"/>
                    <a:pt x="178" y="100"/>
                  </a:cubicBezTo>
                  <a:cubicBezTo>
                    <a:pt x="178" y="98"/>
                    <a:pt x="173" y="97"/>
                    <a:pt x="170" y="97"/>
                  </a:cubicBezTo>
                  <a:cubicBezTo>
                    <a:pt x="168" y="97"/>
                    <a:pt x="168" y="96"/>
                    <a:pt x="168" y="95"/>
                  </a:cubicBezTo>
                  <a:cubicBezTo>
                    <a:pt x="169" y="93"/>
                    <a:pt x="167" y="90"/>
                    <a:pt x="167" y="88"/>
                  </a:cubicBezTo>
                  <a:cubicBezTo>
                    <a:pt x="167" y="86"/>
                    <a:pt x="164" y="82"/>
                    <a:pt x="163" y="81"/>
                  </a:cubicBezTo>
                  <a:cubicBezTo>
                    <a:pt x="162" y="80"/>
                    <a:pt x="158" y="79"/>
                    <a:pt x="155" y="79"/>
                  </a:cubicBezTo>
                  <a:cubicBezTo>
                    <a:pt x="151" y="78"/>
                    <a:pt x="150" y="77"/>
                    <a:pt x="148" y="79"/>
                  </a:cubicBezTo>
                  <a:cubicBezTo>
                    <a:pt x="146" y="81"/>
                    <a:pt x="144" y="86"/>
                    <a:pt x="144" y="86"/>
                  </a:cubicBezTo>
                  <a:cubicBezTo>
                    <a:pt x="144" y="86"/>
                    <a:pt x="144" y="82"/>
                    <a:pt x="143" y="79"/>
                  </a:cubicBezTo>
                  <a:cubicBezTo>
                    <a:pt x="143" y="76"/>
                    <a:pt x="136" y="75"/>
                    <a:pt x="134" y="78"/>
                  </a:cubicBezTo>
                  <a:cubicBezTo>
                    <a:pt x="132" y="81"/>
                    <a:pt x="127" y="87"/>
                    <a:pt x="125" y="89"/>
                  </a:cubicBezTo>
                  <a:cubicBezTo>
                    <a:pt x="123" y="92"/>
                    <a:pt x="123" y="95"/>
                    <a:pt x="121" y="99"/>
                  </a:cubicBezTo>
                  <a:cubicBezTo>
                    <a:pt x="119" y="102"/>
                    <a:pt x="117" y="101"/>
                    <a:pt x="116" y="104"/>
                  </a:cubicBezTo>
                  <a:cubicBezTo>
                    <a:pt x="115" y="107"/>
                    <a:pt x="115" y="111"/>
                    <a:pt x="115" y="111"/>
                  </a:cubicBezTo>
                  <a:cubicBezTo>
                    <a:pt x="115" y="111"/>
                    <a:pt x="113" y="106"/>
                    <a:pt x="113" y="102"/>
                  </a:cubicBezTo>
                  <a:cubicBezTo>
                    <a:pt x="113" y="99"/>
                    <a:pt x="117" y="96"/>
                    <a:pt x="120" y="94"/>
                  </a:cubicBezTo>
                  <a:cubicBezTo>
                    <a:pt x="122" y="92"/>
                    <a:pt x="124" y="87"/>
                    <a:pt x="124" y="86"/>
                  </a:cubicBezTo>
                  <a:cubicBezTo>
                    <a:pt x="125" y="84"/>
                    <a:pt x="118" y="90"/>
                    <a:pt x="118" y="90"/>
                  </a:cubicBezTo>
                  <a:cubicBezTo>
                    <a:pt x="118" y="90"/>
                    <a:pt x="126" y="80"/>
                    <a:pt x="128" y="77"/>
                  </a:cubicBezTo>
                  <a:cubicBezTo>
                    <a:pt x="129" y="75"/>
                    <a:pt x="133" y="72"/>
                    <a:pt x="133" y="70"/>
                  </a:cubicBezTo>
                  <a:cubicBezTo>
                    <a:pt x="133" y="68"/>
                    <a:pt x="131" y="69"/>
                    <a:pt x="127" y="69"/>
                  </a:cubicBezTo>
                  <a:cubicBezTo>
                    <a:pt x="123" y="69"/>
                    <a:pt x="124" y="67"/>
                    <a:pt x="122" y="68"/>
                  </a:cubicBezTo>
                  <a:cubicBezTo>
                    <a:pt x="120" y="68"/>
                    <a:pt x="118" y="72"/>
                    <a:pt x="115" y="72"/>
                  </a:cubicBezTo>
                  <a:cubicBezTo>
                    <a:pt x="112" y="72"/>
                    <a:pt x="111" y="69"/>
                    <a:pt x="110" y="69"/>
                  </a:cubicBezTo>
                  <a:cubicBezTo>
                    <a:pt x="109" y="69"/>
                    <a:pt x="108" y="70"/>
                    <a:pt x="104" y="72"/>
                  </a:cubicBezTo>
                  <a:cubicBezTo>
                    <a:pt x="101" y="75"/>
                    <a:pt x="100" y="73"/>
                    <a:pt x="98" y="74"/>
                  </a:cubicBezTo>
                  <a:cubicBezTo>
                    <a:pt x="96" y="75"/>
                    <a:pt x="94" y="77"/>
                    <a:pt x="94" y="76"/>
                  </a:cubicBezTo>
                  <a:cubicBezTo>
                    <a:pt x="94" y="75"/>
                    <a:pt x="91" y="70"/>
                    <a:pt x="90" y="69"/>
                  </a:cubicBezTo>
                  <a:cubicBezTo>
                    <a:pt x="89" y="67"/>
                    <a:pt x="87" y="67"/>
                    <a:pt x="83" y="67"/>
                  </a:cubicBezTo>
                  <a:cubicBezTo>
                    <a:pt x="80" y="67"/>
                    <a:pt x="77" y="65"/>
                    <a:pt x="75" y="64"/>
                  </a:cubicBezTo>
                  <a:cubicBezTo>
                    <a:pt x="72" y="63"/>
                    <a:pt x="68" y="63"/>
                    <a:pt x="65" y="61"/>
                  </a:cubicBezTo>
                  <a:cubicBezTo>
                    <a:pt x="62" y="60"/>
                    <a:pt x="59" y="58"/>
                    <a:pt x="59" y="58"/>
                  </a:cubicBezTo>
                  <a:cubicBezTo>
                    <a:pt x="59" y="58"/>
                    <a:pt x="63" y="57"/>
                    <a:pt x="64" y="57"/>
                  </a:cubicBezTo>
                  <a:cubicBezTo>
                    <a:pt x="64" y="57"/>
                    <a:pt x="67" y="53"/>
                    <a:pt x="67" y="51"/>
                  </a:cubicBezTo>
                  <a:cubicBezTo>
                    <a:pt x="67" y="49"/>
                    <a:pt x="67" y="48"/>
                    <a:pt x="63" y="48"/>
                  </a:cubicBezTo>
                  <a:cubicBezTo>
                    <a:pt x="59" y="48"/>
                    <a:pt x="60" y="48"/>
                    <a:pt x="59" y="45"/>
                  </a:cubicBezTo>
                  <a:cubicBezTo>
                    <a:pt x="58" y="43"/>
                    <a:pt x="54" y="45"/>
                    <a:pt x="54" y="43"/>
                  </a:cubicBezTo>
                  <a:cubicBezTo>
                    <a:pt x="54" y="42"/>
                    <a:pt x="54" y="41"/>
                    <a:pt x="53" y="39"/>
                  </a:cubicBezTo>
                  <a:cubicBezTo>
                    <a:pt x="51" y="36"/>
                    <a:pt x="46" y="35"/>
                    <a:pt x="46" y="35"/>
                  </a:cubicBezTo>
                  <a:cubicBezTo>
                    <a:pt x="46" y="35"/>
                    <a:pt x="42" y="36"/>
                    <a:pt x="42" y="34"/>
                  </a:cubicBezTo>
                  <a:cubicBezTo>
                    <a:pt x="42" y="31"/>
                    <a:pt x="40" y="30"/>
                    <a:pt x="40" y="30"/>
                  </a:cubicBezTo>
                  <a:cubicBezTo>
                    <a:pt x="36" y="32"/>
                    <a:pt x="36" y="32"/>
                    <a:pt x="36" y="32"/>
                  </a:cubicBezTo>
                  <a:cubicBezTo>
                    <a:pt x="36" y="32"/>
                    <a:pt x="36" y="27"/>
                    <a:pt x="35" y="26"/>
                  </a:cubicBezTo>
                  <a:cubicBezTo>
                    <a:pt x="34" y="24"/>
                    <a:pt x="33" y="24"/>
                    <a:pt x="30" y="23"/>
                  </a:cubicBezTo>
                  <a:cubicBezTo>
                    <a:pt x="28" y="21"/>
                    <a:pt x="28" y="21"/>
                    <a:pt x="27" y="21"/>
                  </a:cubicBezTo>
                  <a:cubicBezTo>
                    <a:pt x="25" y="20"/>
                    <a:pt x="25" y="21"/>
                    <a:pt x="24" y="18"/>
                  </a:cubicBezTo>
                  <a:cubicBezTo>
                    <a:pt x="22" y="16"/>
                    <a:pt x="18" y="17"/>
                    <a:pt x="16" y="16"/>
                  </a:cubicBezTo>
                  <a:cubicBezTo>
                    <a:pt x="14" y="15"/>
                    <a:pt x="14" y="13"/>
                    <a:pt x="12" y="11"/>
                  </a:cubicBezTo>
                  <a:cubicBezTo>
                    <a:pt x="11" y="10"/>
                    <a:pt x="8" y="9"/>
                    <a:pt x="7" y="7"/>
                  </a:cubicBezTo>
                  <a:cubicBezTo>
                    <a:pt x="6" y="5"/>
                    <a:pt x="1" y="0"/>
                    <a:pt x="0" y="1"/>
                  </a:cubicBezTo>
                  <a:close/>
                  <a:moveTo>
                    <a:pt x="224" y="184"/>
                  </a:moveTo>
                  <a:cubicBezTo>
                    <a:pt x="220" y="186"/>
                    <a:pt x="221" y="190"/>
                    <a:pt x="214" y="193"/>
                  </a:cubicBezTo>
                  <a:cubicBezTo>
                    <a:pt x="207" y="195"/>
                    <a:pt x="202" y="196"/>
                    <a:pt x="199" y="199"/>
                  </a:cubicBezTo>
                  <a:cubicBezTo>
                    <a:pt x="197" y="202"/>
                    <a:pt x="194" y="208"/>
                    <a:pt x="190" y="208"/>
                  </a:cubicBezTo>
                  <a:cubicBezTo>
                    <a:pt x="187" y="208"/>
                    <a:pt x="183" y="207"/>
                    <a:pt x="184" y="202"/>
                  </a:cubicBezTo>
                  <a:cubicBezTo>
                    <a:pt x="185" y="198"/>
                    <a:pt x="188" y="193"/>
                    <a:pt x="189" y="189"/>
                  </a:cubicBezTo>
                  <a:cubicBezTo>
                    <a:pt x="189" y="186"/>
                    <a:pt x="190" y="183"/>
                    <a:pt x="186" y="186"/>
                  </a:cubicBezTo>
                  <a:cubicBezTo>
                    <a:pt x="182" y="188"/>
                    <a:pt x="180" y="191"/>
                    <a:pt x="181" y="188"/>
                  </a:cubicBezTo>
                  <a:cubicBezTo>
                    <a:pt x="181" y="185"/>
                    <a:pt x="183" y="183"/>
                    <a:pt x="182" y="179"/>
                  </a:cubicBezTo>
                  <a:cubicBezTo>
                    <a:pt x="182" y="175"/>
                    <a:pt x="183" y="175"/>
                    <a:pt x="184" y="174"/>
                  </a:cubicBezTo>
                  <a:cubicBezTo>
                    <a:pt x="186" y="173"/>
                    <a:pt x="186" y="169"/>
                    <a:pt x="184" y="169"/>
                  </a:cubicBezTo>
                  <a:cubicBezTo>
                    <a:pt x="182" y="169"/>
                    <a:pt x="181" y="167"/>
                    <a:pt x="181" y="164"/>
                  </a:cubicBezTo>
                  <a:cubicBezTo>
                    <a:pt x="182" y="162"/>
                    <a:pt x="178" y="160"/>
                    <a:pt x="178" y="158"/>
                  </a:cubicBezTo>
                  <a:cubicBezTo>
                    <a:pt x="179" y="156"/>
                    <a:pt x="179" y="144"/>
                    <a:pt x="179" y="139"/>
                  </a:cubicBezTo>
                  <a:cubicBezTo>
                    <a:pt x="178" y="134"/>
                    <a:pt x="178" y="132"/>
                    <a:pt x="177" y="127"/>
                  </a:cubicBezTo>
                  <a:cubicBezTo>
                    <a:pt x="177" y="122"/>
                    <a:pt x="178" y="118"/>
                    <a:pt x="179" y="117"/>
                  </a:cubicBezTo>
                  <a:cubicBezTo>
                    <a:pt x="180" y="116"/>
                    <a:pt x="181" y="114"/>
                    <a:pt x="183" y="113"/>
                  </a:cubicBezTo>
                  <a:cubicBezTo>
                    <a:pt x="184" y="111"/>
                    <a:pt x="189" y="111"/>
                    <a:pt x="187" y="115"/>
                  </a:cubicBezTo>
                  <a:cubicBezTo>
                    <a:pt x="187" y="116"/>
                    <a:pt x="185" y="117"/>
                    <a:pt x="185" y="118"/>
                  </a:cubicBezTo>
                  <a:cubicBezTo>
                    <a:pt x="186" y="118"/>
                    <a:pt x="187" y="118"/>
                    <a:pt x="188" y="119"/>
                  </a:cubicBezTo>
                  <a:cubicBezTo>
                    <a:pt x="189" y="120"/>
                    <a:pt x="190" y="120"/>
                    <a:pt x="190" y="122"/>
                  </a:cubicBezTo>
                  <a:cubicBezTo>
                    <a:pt x="190" y="124"/>
                    <a:pt x="189" y="124"/>
                    <a:pt x="189" y="126"/>
                  </a:cubicBezTo>
                  <a:cubicBezTo>
                    <a:pt x="189" y="127"/>
                    <a:pt x="190" y="127"/>
                    <a:pt x="190" y="131"/>
                  </a:cubicBezTo>
                  <a:cubicBezTo>
                    <a:pt x="190" y="135"/>
                    <a:pt x="191" y="146"/>
                    <a:pt x="192" y="148"/>
                  </a:cubicBezTo>
                  <a:cubicBezTo>
                    <a:pt x="192" y="150"/>
                    <a:pt x="195" y="153"/>
                    <a:pt x="195" y="153"/>
                  </a:cubicBezTo>
                  <a:cubicBezTo>
                    <a:pt x="195" y="153"/>
                    <a:pt x="195" y="146"/>
                    <a:pt x="195" y="144"/>
                  </a:cubicBezTo>
                  <a:cubicBezTo>
                    <a:pt x="195" y="142"/>
                    <a:pt x="197" y="139"/>
                    <a:pt x="199" y="139"/>
                  </a:cubicBezTo>
                  <a:cubicBezTo>
                    <a:pt x="200" y="140"/>
                    <a:pt x="202" y="141"/>
                    <a:pt x="204" y="139"/>
                  </a:cubicBezTo>
                  <a:cubicBezTo>
                    <a:pt x="206" y="138"/>
                    <a:pt x="207" y="138"/>
                    <a:pt x="206" y="141"/>
                  </a:cubicBezTo>
                  <a:cubicBezTo>
                    <a:pt x="205" y="144"/>
                    <a:pt x="204" y="146"/>
                    <a:pt x="205" y="147"/>
                  </a:cubicBezTo>
                  <a:cubicBezTo>
                    <a:pt x="206" y="147"/>
                    <a:pt x="210" y="147"/>
                    <a:pt x="212" y="146"/>
                  </a:cubicBezTo>
                  <a:cubicBezTo>
                    <a:pt x="213" y="145"/>
                    <a:pt x="215" y="142"/>
                    <a:pt x="216" y="144"/>
                  </a:cubicBezTo>
                  <a:cubicBezTo>
                    <a:pt x="217" y="147"/>
                    <a:pt x="218" y="148"/>
                    <a:pt x="219" y="146"/>
                  </a:cubicBezTo>
                  <a:cubicBezTo>
                    <a:pt x="221" y="143"/>
                    <a:pt x="220" y="142"/>
                    <a:pt x="220" y="140"/>
                  </a:cubicBezTo>
                  <a:cubicBezTo>
                    <a:pt x="220" y="138"/>
                    <a:pt x="220" y="138"/>
                    <a:pt x="223" y="138"/>
                  </a:cubicBezTo>
                  <a:cubicBezTo>
                    <a:pt x="225" y="138"/>
                    <a:pt x="226" y="139"/>
                    <a:pt x="227" y="136"/>
                  </a:cubicBezTo>
                  <a:cubicBezTo>
                    <a:pt x="227" y="133"/>
                    <a:pt x="227" y="131"/>
                    <a:pt x="230" y="133"/>
                  </a:cubicBezTo>
                  <a:cubicBezTo>
                    <a:pt x="233" y="135"/>
                    <a:pt x="236" y="134"/>
                    <a:pt x="236" y="137"/>
                  </a:cubicBezTo>
                  <a:cubicBezTo>
                    <a:pt x="236" y="139"/>
                    <a:pt x="235" y="142"/>
                    <a:pt x="237" y="144"/>
                  </a:cubicBezTo>
                  <a:cubicBezTo>
                    <a:pt x="239" y="146"/>
                    <a:pt x="239" y="145"/>
                    <a:pt x="241" y="147"/>
                  </a:cubicBezTo>
                  <a:cubicBezTo>
                    <a:pt x="243" y="149"/>
                    <a:pt x="240" y="154"/>
                    <a:pt x="244" y="150"/>
                  </a:cubicBezTo>
                  <a:cubicBezTo>
                    <a:pt x="247" y="147"/>
                    <a:pt x="248" y="145"/>
                    <a:pt x="248" y="142"/>
                  </a:cubicBezTo>
                  <a:cubicBezTo>
                    <a:pt x="248" y="140"/>
                    <a:pt x="251" y="139"/>
                    <a:pt x="252" y="143"/>
                  </a:cubicBezTo>
                  <a:cubicBezTo>
                    <a:pt x="252" y="147"/>
                    <a:pt x="250" y="148"/>
                    <a:pt x="250" y="150"/>
                  </a:cubicBezTo>
                  <a:cubicBezTo>
                    <a:pt x="249" y="152"/>
                    <a:pt x="248" y="155"/>
                    <a:pt x="250" y="157"/>
                  </a:cubicBezTo>
                  <a:cubicBezTo>
                    <a:pt x="252" y="159"/>
                    <a:pt x="251" y="161"/>
                    <a:pt x="254" y="162"/>
                  </a:cubicBezTo>
                  <a:cubicBezTo>
                    <a:pt x="256" y="163"/>
                    <a:pt x="256" y="158"/>
                    <a:pt x="255" y="156"/>
                  </a:cubicBezTo>
                  <a:cubicBezTo>
                    <a:pt x="255" y="153"/>
                    <a:pt x="258" y="146"/>
                    <a:pt x="259" y="147"/>
                  </a:cubicBezTo>
                  <a:cubicBezTo>
                    <a:pt x="260" y="148"/>
                    <a:pt x="260" y="152"/>
                    <a:pt x="260" y="156"/>
                  </a:cubicBezTo>
                  <a:cubicBezTo>
                    <a:pt x="261" y="160"/>
                    <a:pt x="264" y="164"/>
                    <a:pt x="264" y="161"/>
                  </a:cubicBezTo>
                  <a:cubicBezTo>
                    <a:pt x="264" y="159"/>
                    <a:pt x="266" y="155"/>
                    <a:pt x="268" y="155"/>
                  </a:cubicBezTo>
                  <a:cubicBezTo>
                    <a:pt x="270" y="156"/>
                    <a:pt x="270" y="160"/>
                    <a:pt x="271" y="164"/>
                  </a:cubicBezTo>
                  <a:cubicBezTo>
                    <a:pt x="272" y="167"/>
                    <a:pt x="274" y="165"/>
                    <a:pt x="275" y="169"/>
                  </a:cubicBezTo>
                  <a:cubicBezTo>
                    <a:pt x="275" y="173"/>
                    <a:pt x="275" y="175"/>
                    <a:pt x="272" y="178"/>
                  </a:cubicBezTo>
                  <a:cubicBezTo>
                    <a:pt x="269" y="181"/>
                    <a:pt x="266" y="180"/>
                    <a:pt x="266" y="178"/>
                  </a:cubicBezTo>
                  <a:cubicBezTo>
                    <a:pt x="266" y="176"/>
                    <a:pt x="263" y="172"/>
                    <a:pt x="262" y="174"/>
                  </a:cubicBezTo>
                  <a:cubicBezTo>
                    <a:pt x="262" y="177"/>
                    <a:pt x="262" y="181"/>
                    <a:pt x="259" y="181"/>
                  </a:cubicBezTo>
                  <a:cubicBezTo>
                    <a:pt x="257" y="181"/>
                    <a:pt x="258" y="176"/>
                    <a:pt x="256" y="175"/>
                  </a:cubicBezTo>
                  <a:cubicBezTo>
                    <a:pt x="254" y="173"/>
                    <a:pt x="255" y="172"/>
                    <a:pt x="252" y="172"/>
                  </a:cubicBezTo>
                  <a:cubicBezTo>
                    <a:pt x="249" y="173"/>
                    <a:pt x="246" y="173"/>
                    <a:pt x="245" y="175"/>
                  </a:cubicBezTo>
                  <a:cubicBezTo>
                    <a:pt x="245" y="177"/>
                    <a:pt x="246" y="181"/>
                    <a:pt x="246" y="187"/>
                  </a:cubicBezTo>
                  <a:cubicBezTo>
                    <a:pt x="245" y="193"/>
                    <a:pt x="243" y="193"/>
                    <a:pt x="240" y="194"/>
                  </a:cubicBezTo>
                  <a:cubicBezTo>
                    <a:pt x="236" y="195"/>
                    <a:pt x="236" y="192"/>
                    <a:pt x="237" y="189"/>
                  </a:cubicBezTo>
                  <a:cubicBezTo>
                    <a:pt x="238" y="187"/>
                    <a:pt x="240" y="182"/>
                    <a:pt x="240" y="180"/>
                  </a:cubicBezTo>
                  <a:cubicBezTo>
                    <a:pt x="240" y="177"/>
                    <a:pt x="242" y="174"/>
                    <a:pt x="239" y="175"/>
                  </a:cubicBezTo>
                  <a:cubicBezTo>
                    <a:pt x="235" y="177"/>
                    <a:pt x="236" y="177"/>
                    <a:pt x="235" y="179"/>
                  </a:cubicBezTo>
                  <a:cubicBezTo>
                    <a:pt x="233" y="182"/>
                    <a:pt x="231" y="184"/>
                    <a:pt x="230" y="183"/>
                  </a:cubicBezTo>
                  <a:cubicBezTo>
                    <a:pt x="229" y="182"/>
                    <a:pt x="229" y="180"/>
                    <a:pt x="227" y="181"/>
                  </a:cubicBezTo>
                  <a:cubicBezTo>
                    <a:pt x="225" y="182"/>
                    <a:pt x="224" y="184"/>
                    <a:pt x="224" y="184"/>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6"/>
            <p:cNvSpPr>
              <a:spLocks noEditPoints="1"/>
            </p:cNvSpPr>
            <p:nvPr/>
          </p:nvSpPr>
          <p:spPr bwMode="auto">
            <a:xfrm>
              <a:off x="3028" y="2630"/>
              <a:ext cx="1062" cy="1032"/>
            </a:xfrm>
            <a:custGeom>
              <a:avLst/>
              <a:gdLst>
                <a:gd name="T0" fmla="*/ 305 w 313"/>
                <a:gd name="T1" fmla="*/ 201 h 304"/>
                <a:gd name="T2" fmla="*/ 252 w 313"/>
                <a:gd name="T3" fmla="*/ 199 h 304"/>
                <a:gd name="T4" fmla="*/ 201 w 313"/>
                <a:gd name="T5" fmla="*/ 99 h 304"/>
                <a:gd name="T6" fmla="*/ 193 w 313"/>
                <a:gd name="T7" fmla="*/ 100 h 304"/>
                <a:gd name="T8" fmla="*/ 187 w 313"/>
                <a:gd name="T9" fmla="*/ 89 h 304"/>
                <a:gd name="T10" fmla="*/ 173 w 313"/>
                <a:gd name="T11" fmla="*/ 79 h 304"/>
                <a:gd name="T12" fmla="*/ 165 w 313"/>
                <a:gd name="T13" fmla="*/ 64 h 304"/>
                <a:gd name="T14" fmla="*/ 159 w 313"/>
                <a:gd name="T15" fmla="*/ 48 h 304"/>
                <a:gd name="T16" fmla="*/ 159 w 313"/>
                <a:gd name="T17" fmla="*/ 33 h 304"/>
                <a:gd name="T18" fmla="*/ 136 w 313"/>
                <a:gd name="T19" fmla="*/ 27 h 304"/>
                <a:gd name="T20" fmla="*/ 112 w 313"/>
                <a:gd name="T21" fmla="*/ 20 h 304"/>
                <a:gd name="T22" fmla="*/ 79 w 313"/>
                <a:gd name="T23" fmla="*/ 3 h 304"/>
                <a:gd name="T24" fmla="*/ 2 w 313"/>
                <a:gd name="T25" fmla="*/ 86 h 304"/>
                <a:gd name="T26" fmla="*/ 6 w 313"/>
                <a:gd name="T27" fmla="*/ 162 h 304"/>
                <a:gd name="T28" fmla="*/ 24 w 313"/>
                <a:gd name="T29" fmla="*/ 174 h 304"/>
                <a:gd name="T30" fmla="*/ 47 w 313"/>
                <a:gd name="T31" fmla="*/ 182 h 304"/>
                <a:gd name="T32" fmla="*/ 75 w 313"/>
                <a:gd name="T33" fmla="*/ 185 h 304"/>
                <a:gd name="T34" fmla="*/ 82 w 313"/>
                <a:gd name="T35" fmla="*/ 177 h 304"/>
                <a:gd name="T36" fmla="*/ 93 w 313"/>
                <a:gd name="T37" fmla="*/ 174 h 304"/>
                <a:gd name="T38" fmla="*/ 95 w 313"/>
                <a:gd name="T39" fmla="*/ 166 h 304"/>
                <a:gd name="T40" fmla="*/ 104 w 313"/>
                <a:gd name="T41" fmla="*/ 168 h 304"/>
                <a:gd name="T42" fmla="*/ 120 w 313"/>
                <a:gd name="T43" fmla="*/ 169 h 304"/>
                <a:gd name="T44" fmla="*/ 134 w 313"/>
                <a:gd name="T45" fmla="*/ 183 h 304"/>
                <a:gd name="T46" fmla="*/ 144 w 313"/>
                <a:gd name="T47" fmla="*/ 187 h 304"/>
                <a:gd name="T48" fmla="*/ 151 w 313"/>
                <a:gd name="T49" fmla="*/ 201 h 304"/>
                <a:gd name="T50" fmla="*/ 154 w 313"/>
                <a:gd name="T51" fmla="*/ 207 h 304"/>
                <a:gd name="T52" fmla="*/ 160 w 313"/>
                <a:gd name="T53" fmla="*/ 212 h 304"/>
                <a:gd name="T54" fmla="*/ 160 w 313"/>
                <a:gd name="T55" fmla="*/ 212 h 304"/>
                <a:gd name="T56" fmla="*/ 160 w 313"/>
                <a:gd name="T57" fmla="*/ 212 h 304"/>
                <a:gd name="T58" fmla="*/ 171 w 313"/>
                <a:gd name="T59" fmla="*/ 214 h 304"/>
                <a:gd name="T60" fmla="*/ 202 w 313"/>
                <a:gd name="T61" fmla="*/ 214 h 304"/>
                <a:gd name="T62" fmla="*/ 221 w 313"/>
                <a:gd name="T63" fmla="*/ 223 h 304"/>
                <a:gd name="T64" fmla="*/ 227 w 313"/>
                <a:gd name="T65" fmla="*/ 229 h 304"/>
                <a:gd name="T66" fmla="*/ 229 w 313"/>
                <a:gd name="T67" fmla="*/ 237 h 304"/>
                <a:gd name="T68" fmla="*/ 217 w 313"/>
                <a:gd name="T69" fmla="*/ 239 h 304"/>
                <a:gd name="T70" fmla="*/ 208 w 313"/>
                <a:gd name="T71" fmla="*/ 231 h 304"/>
                <a:gd name="T72" fmla="*/ 206 w 313"/>
                <a:gd name="T73" fmla="*/ 236 h 304"/>
                <a:gd name="T74" fmla="*/ 206 w 313"/>
                <a:gd name="T75" fmla="*/ 256 h 304"/>
                <a:gd name="T76" fmla="*/ 202 w 313"/>
                <a:gd name="T77" fmla="*/ 276 h 304"/>
                <a:gd name="T78" fmla="*/ 199 w 313"/>
                <a:gd name="T79" fmla="*/ 277 h 304"/>
                <a:gd name="T80" fmla="*/ 196 w 313"/>
                <a:gd name="T81" fmla="*/ 287 h 304"/>
                <a:gd name="T82" fmla="*/ 200 w 313"/>
                <a:gd name="T83" fmla="*/ 290 h 304"/>
                <a:gd name="T84" fmla="*/ 194 w 313"/>
                <a:gd name="T85" fmla="*/ 296 h 304"/>
                <a:gd name="T86" fmla="*/ 200 w 313"/>
                <a:gd name="T87" fmla="*/ 302 h 304"/>
                <a:gd name="T88" fmla="*/ 214 w 313"/>
                <a:gd name="T89" fmla="*/ 287 h 304"/>
                <a:gd name="T90" fmla="*/ 238 w 313"/>
                <a:gd name="T91" fmla="*/ 278 h 304"/>
                <a:gd name="T92" fmla="*/ 252 w 313"/>
                <a:gd name="T93" fmla="*/ 274 h 304"/>
                <a:gd name="T94" fmla="*/ 253 w 313"/>
                <a:gd name="T95" fmla="*/ 269 h 304"/>
                <a:gd name="T96" fmla="*/ 250 w 313"/>
                <a:gd name="T97" fmla="*/ 265 h 304"/>
                <a:gd name="T98" fmla="*/ 248 w 313"/>
                <a:gd name="T99" fmla="*/ 251 h 304"/>
                <a:gd name="T100" fmla="*/ 281 w 313"/>
                <a:gd name="T101" fmla="*/ 237 h 304"/>
                <a:gd name="T102" fmla="*/ 291 w 313"/>
                <a:gd name="T103" fmla="*/ 231 h 304"/>
                <a:gd name="T104" fmla="*/ 291 w 313"/>
                <a:gd name="T105" fmla="*/ 231 h 304"/>
                <a:gd name="T106" fmla="*/ 312 w 313"/>
                <a:gd name="T107" fmla="*/ 209 h 304"/>
                <a:gd name="T108" fmla="*/ 179 w 313"/>
                <a:gd name="T109" fmla="*/ 219 h 304"/>
                <a:gd name="T110" fmla="*/ 190 w 313"/>
                <a:gd name="T111" fmla="*/ 217 h 304"/>
                <a:gd name="T112" fmla="*/ 193 w 313"/>
                <a:gd name="T113" fmla="*/ 224 h 304"/>
                <a:gd name="T114" fmla="*/ 176 w 313"/>
                <a:gd name="T115" fmla="*/ 221 h 304"/>
                <a:gd name="T116" fmla="*/ 168 w 313"/>
                <a:gd name="T117" fmla="*/ 69 h 304"/>
                <a:gd name="T118" fmla="*/ 183 w 313"/>
                <a:gd name="T119" fmla="*/ 67 h 304"/>
                <a:gd name="T120" fmla="*/ 174 w 313"/>
                <a:gd name="T121" fmla="*/ 7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304">
                  <a:moveTo>
                    <a:pt x="312" y="209"/>
                  </a:moveTo>
                  <a:cubicBezTo>
                    <a:pt x="313" y="204"/>
                    <a:pt x="312" y="200"/>
                    <a:pt x="305" y="201"/>
                  </a:cubicBezTo>
                  <a:cubicBezTo>
                    <a:pt x="291" y="202"/>
                    <a:pt x="288" y="209"/>
                    <a:pt x="279" y="210"/>
                  </a:cubicBezTo>
                  <a:cubicBezTo>
                    <a:pt x="271" y="210"/>
                    <a:pt x="261" y="200"/>
                    <a:pt x="252" y="199"/>
                  </a:cubicBezTo>
                  <a:cubicBezTo>
                    <a:pt x="242" y="198"/>
                    <a:pt x="226" y="185"/>
                    <a:pt x="226" y="185"/>
                  </a:cubicBezTo>
                  <a:cubicBezTo>
                    <a:pt x="201" y="99"/>
                    <a:pt x="201" y="99"/>
                    <a:pt x="201" y="99"/>
                  </a:cubicBezTo>
                  <a:cubicBezTo>
                    <a:pt x="200" y="99"/>
                    <a:pt x="200" y="99"/>
                    <a:pt x="200" y="99"/>
                  </a:cubicBezTo>
                  <a:cubicBezTo>
                    <a:pt x="198" y="99"/>
                    <a:pt x="193" y="100"/>
                    <a:pt x="193" y="100"/>
                  </a:cubicBezTo>
                  <a:cubicBezTo>
                    <a:pt x="193" y="100"/>
                    <a:pt x="193" y="97"/>
                    <a:pt x="192" y="95"/>
                  </a:cubicBezTo>
                  <a:cubicBezTo>
                    <a:pt x="191" y="92"/>
                    <a:pt x="189" y="90"/>
                    <a:pt x="187" y="89"/>
                  </a:cubicBezTo>
                  <a:cubicBezTo>
                    <a:pt x="185" y="88"/>
                    <a:pt x="178" y="86"/>
                    <a:pt x="177" y="84"/>
                  </a:cubicBezTo>
                  <a:cubicBezTo>
                    <a:pt x="176" y="83"/>
                    <a:pt x="174" y="81"/>
                    <a:pt x="173" y="79"/>
                  </a:cubicBezTo>
                  <a:cubicBezTo>
                    <a:pt x="172" y="77"/>
                    <a:pt x="166" y="73"/>
                    <a:pt x="165" y="72"/>
                  </a:cubicBezTo>
                  <a:cubicBezTo>
                    <a:pt x="165" y="71"/>
                    <a:pt x="165" y="67"/>
                    <a:pt x="165" y="64"/>
                  </a:cubicBezTo>
                  <a:cubicBezTo>
                    <a:pt x="165" y="62"/>
                    <a:pt x="163" y="57"/>
                    <a:pt x="163" y="53"/>
                  </a:cubicBezTo>
                  <a:cubicBezTo>
                    <a:pt x="163" y="48"/>
                    <a:pt x="159" y="48"/>
                    <a:pt x="159" y="48"/>
                  </a:cubicBezTo>
                  <a:cubicBezTo>
                    <a:pt x="159" y="48"/>
                    <a:pt x="158" y="45"/>
                    <a:pt x="158" y="43"/>
                  </a:cubicBezTo>
                  <a:cubicBezTo>
                    <a:pt x="158" y="41"/>
                    <a:pt x="158" y="35"/>
                    <a:pt x="159" y="33"/>
                  </a:cubicBezTo>
                  <a:cubicBezTo>
                    <a:pt x="159" y="30"/>
                    <a:pt x="157" y="26"/>
                    <a:pt x="157" y="26"/>
                  </a:cubicBezTo>
                  <a:cubicBezTo>
                    <a:pt x="157" y="26"/>
                    <a:pt x="143" y="26"/>
                    <a:pt x="136" y="27"/>
                  </a:cubicBezTo>
                  <a:cubicBezTo>
                    <a:pt x="129" y="27"/>
                    <a:pt x="122" y="29"/>
                    <a:pt x="122" y="28"/>
                  </a:cubicBezTo>
                  <a:cubicBezTo>
                    <a:pt x="122" y="26"/>
                    <a:pt x="115" y="23"/>
                    <a:pt x="112" y="20"/>
                  </a:cubicBezTo>
                  <a:cubicBezTo>
                    <a:pt x="109" y="18"/>
                    <a:pt x="96" y="19"/>
                    <a:pt x="94" y="16"/>
                  </a:cubicBezTo>
                  <a:cubicBezTo>
                    <a:pt x="92" y="14"/>
                    <a:pt x="84" y="10"/>
                    <a:pt x="79" y="3"/>
                  </a:cubicBezTo>
                  <a:cubicBezTo>
                    <a:pt x="78" y="2"/>
                    <a:pt x="76" y="1"/>
                    <a:pt x="75" y="0"/>
                  </a:cubicBezTo>
                  <a:cubicBezTo>
                    <a:pt x="2" y="86"/>
                    <a:pt x="2" y="86"/>
                    <a:pt x="2" y="86"/>
                  </a:cubicBezTo>
                  <a:cubicBezTo>
                    <a:pt x="0" y="160"/>
                    <a:pt x="0" y="160"/>
                    <a:pt x="0" y="160"/>
                  </a:cubicBezTo>
                  <a:cubicBezTo>
                    <a:pt x="2" y="159"/>
                    <a:pt x="6" y="159"/>
                    <a:pt x="6" y="162"/>
                  </a:cubicBezTo>
                  <a:cubicBezTo>
                    <a:pt x="6" y="165"/>
                    <a:pt x="5" y="171"/>
                    <a:pt x="11" y="173"/>
                  </a:cubicBezTo>
                  <a:cubicBezTo>
                    <a:pt x="16" y="174"/>
                    <a:pt x="19" y="174"/>
                    <a:pt x="24" y="174"/>
                  </a:cubicBezTo>
                  <a:cubicBezTo>
                    <a:pt x="30" y="175"/>
                    <a:pt x="35" y="177"/>
                    <a:pt x="39" y="180"/>
                  </a:cubicBezTo>
                  <a:cubicBezTo>
                    <a:pt x="43" y="183"/>
                    <a:pt x="44" y="180"/>
                    <a:pt x="47" y="182"/>
                  </a:cubicBezTo>
                  <a:cubicBezTo>
                    <a:pt x="51" y="185"/>
                    <a:pt x="55" y="182"/>
                    <a:pt x="60" y="182"/>
                  </a:cubicBezTo>
                  <a:cubicBezTo>
                    <a:pt x="66" y="182"/>
                    <a:pt x="73" y="185"/>
                    <a:pt x="75" y="185"/>
                  </a:cubicBezTo>
                  <a:cubicBezTo>
                    <a:pt x="75" y="185"/>
                    <a:pt x="77" y="186"/>
                    <a:pt x="80" y="185"/>
                  </a:cubicBezTo>
                  <a:cubicBezTo>
                    <a:pt x="81" y="183"/>
                    <a:pt x="81" y="179"/>
                    <a:pt x="82" y="177"/>
                  </a:cubicBezTo>
                  <a:cubicBezTo>
                    <a:pt x="82" y="176"/>
                    <a:pt x="85" y="176"/>
                    <a:pt x="87" y="177"/>
                  </a:cubicBezTo>
                  <a:cubicBezTo>
                    <a:pt x="89" y="178"/>
                    <a:pt x="91" y="174"/>
                    <a:pt x="93" y="174"/>
                  </a:cubicBezTo>
                  <a:cubicBezTo>
                    <a:pt x="94" y="173"/>
                    <a:pt x="95" y="173"/>
                    <a:pt x="95" y="171"/>
                  </a:cubicBezTo>
                  <a:cubicBezTo>
                    <a:pt x="94" y="169"/>
                    <a:pt x="94" y="168"/>
                    <a:pt x="95" y="166"/>
                  </a:cubicBezTo>
                  <a:cubicBezTo>
                    <a:pt x="97" y="164"/>
                    <a:pt x="96" y="169"/>
                    <a:pt x="99" y="168"/>
                  </a:cubicBezTo>
                  <a:cubicBezTo>
                    <a:pt x="102" y="168"/>
                    <a:pt x="101" y="167"/>
                    <a:pt x="104" y="168"/>
                  </a:cubicBezTo>
                  <a:cubicBezTo>
                    <a:pt x="106" y="169"/>
                    <a:pt x="107" y="168"/>
                    <a:pt x="111" y="168"/>
                  </a:cubicBezTo>
                  <a:cubicBezTo>
                    <a:pt x="115" y="167"/>
                    <a:pt x="116" y="168"/>
                    <a:pt x="120" y="169"/>
                  </a:cubicBezTo>
                  <a:cubicBezTo>
                    <a:pt x="124" y="169"/>
                    <a:pt x="123" y="172"/>
                    <a:pt x="126" y="175"/>
                  </a:cubicBezTo>
                  <a:cubicBezTo>
                    <a:pt x="128" y="178"/>
                    <a:pt x="130" y="183"/>
                    <a:pt x="134" y="183"/>
                  </a:cubicBezTo>
                  <a:cubicBezTo>
                    <a:pt x="138" y="183"/>
                    <a:pt x="144" y="181"/>
                    <a:pt x="145" y="181"/>
                  </a:cubicBezTo>
                  <a:cubicBezTo>
                    <a:pt x="147" y="181"/>
                    <a:pt x="144" y="185"/>
                    <a:pt x="144" y="187"/>
                  </a:cubicBezTo>
                  <a:cubicBezTo>
                    <a:pt x="144" y="190"/>
                    <a:pt x="150" y="192"/>
                    <a:pt x="150" y="192"/>
                  </a:cubicBezTo>
                  <a:cubicBezTo>
                    <a:pt x="151" y="193"/>
                    <a:pt x="150" y="198"/>
                    <a:pt x="151" y="201"/>
                  </a:cubicBezTo>
                  <a:cubicBezTo>
                    <a:pt x="151" y="204"/>
                    <a:pt x="153" y="202"/>
                    <a:pt x="155" y="203"/>
                  </a:cubicBezTo>
                  <a:cubicBezTo>
                    <a:pt x="157" y="204"/>
                    <a:pt x="155" y="205"/>
                    <a:pt x="154" y="207"/>
                  </a:cubicBezTo>
                  <a:cubicBezTo>
                    <a:pt x="154" y="208"/>
                    <a:pt x="154" y="208"/>
                    <a:pt x="154" y="208"/>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1" y="212"/>
                    <a:pt x="164" y="214"/>
                    <a:pt x="171" y="214"/>
                  </a:cubicBezTo>
                  <a:cubicBezTo>
                    <a:pt x="179" y="213"/>
                    <a:pt x="181" y="214"/>
                    <a:pt x="189" y="214"/>
                  </a:cubicBezTo>
                  <a:cubicBezTo>
                    <a:pt x="196" y="213"/>
                    <a:pt x="196" y="214"/>
                    <a:pt x="202" y="214"/>
                  </a:cubicBezTo>
                  <a:cubicBezTo>
                    <a:pt x="208" y="214"/>
                    <a:pt x="212" y="214"/>
                    <a:pt x="215" y="217"/>
                  </a:cubicBezTo>
                  <a:cubicBezTo>
                    <a:pt x="218" y="219"/>
                    <a:pt x="219" y="222"/>
                    <a:pt x="221" y="223"/>
                  </a:cubicBezTo>
                  <a:cubicBezTo>
                    <a:pt x="223" y="223"/>
                    <a:pt x="226" y="220"/>
                    <a:pt x="226" y="223"/>
                  </a:cubicBezTo>
                  <a:cubicBezTo>
                    <a:pt x="226" y="226"/>
                    <a:pt x="225" y="228"/>
                    <a:pt x="227" y="229"/>
                  </a:cubicBezTo>
                  <a:cubicBezTo>
                    <a:pt x="228" y="231"/>
                    <a:pt x="232" y="231"/>
                    <a:pt x="232" y="233"/>
                  </a:cubicBezTo>
                  <a:cubicBezTo>
                    <a:pt x="232" y="236"/>
                    <a:pt x="229" y="233"/>
                    <a:pt x="229" y="237"/>
                  </a:cubicBezTo>
                  <a:cubicBezTo>
                    <a:pt x="229" y="240"/>
                    <a:pt x="228" y="243"/>
                    <a:pt x="225" y="242"/>
                  </a:cubicBezTo>
                  <a:cubicBezTo>
                    <a:pt x="221" y="242"/>
                    <a:pt x="218" y="238"/>
                    <a:pt x="217" y="239"/>
                  </a:cubicBezTo>
                  <a:cubicBezTo>
                    <a:pt x="216" y="241"/>
                    <a:pt x="215" y="238"/>
                    <a:pt x="213" y="236"/>
                  </a:cubicBezTo>
                  <a:cubicBezTo>
                    <a:pt x="212" y="235"/>
                    <a:pt x="210" y="233"/>
                    <a:pt x="208" y="231"/>
                  </a:cubicBezTo>
                  <a:cubicBezTo>
                    <a:pt x="205" y="230"/>
                    <a:pt x="202" y="230"/>
                    <a:pt x="201" y="230"/>
                  </a:cubicBezTo>
                  <a:cubicBezTo>
                    <a:pt x="201" y="231"/>
                    <a:pt x="203" y="232"/>
                    <a:pt x="206" y="236"/>
                  </a:cubicBezTo>
                  <a:cubicBezTo>
                    <a:pt x="209" y="240"/>
                    <a:pt x="213" y="239"/>
                    <a:pt x="210" y="244"/>
                  </a:cubicBezTo>
                  <a:cubicBezTo>
                    <a:pt x="206" y="249"/>
                    <a:pt x="206" y="254"/>
                    <a:pt x="206" y="256"/>
                  </a:cubicBezTo>
                  <a:cubicBezTo>
                    <a:pt x="206" y="259"/>
                    <a:pt x="207" y="264"/>
                    <a:pt x="207" y="269"/>
                  </a:cubicBezTo>
                  <a:cubicBezTo>
                    <a:pt x="208" y="273"/>
                    <a:pt x="203" y="275"/>
                    <a:pt x="202" y="276"/>
                  </a:cubicBezTo>
                  <a:cubicBezTo>
                    <a:pt x="201" y="277"/>
                    <a:pt x="201" y="279"/>
                    <a:pt x="199" y="277"/>
                  </a:cubicBezTo>
                  <a:cubicBezTo>
                    <a:pt x="199" y="277"/>
                    <a:pt x="199" y="277"/>
                    <a:pt x="199" y="277"/>
                  </a:cubicBezTo>
                  <a:cubicBezTo>
                    <a:pt x="196" y="287"/>
                    <a:pt x="196" y="287"/>
                    <a:pt x="196" y="287"/>
                  </a:cubicBezTo>
                  <a:cubicBezTo>
                    <a:pt x="196" y="287"/>
                    <a:pt x="196" y="287"/>
                    <a:pt x="196" y="287"/>
                  </a:cubicBezTo>
                  <a:cubicBezTo>
                    <a:pt x="196" y="287"/>
                    <a:pt x="197" y="287"/>
                    <a:pt x="197" y="288"/>
                  </a:cubicBezTo>
                  <a:cubicBezTo>
                    <a:pt x="199" y="288"/>
                    <a:pt x="198" y="290"/>
                    <a:pt x="200" y="290"/>
                  </a:cubicBezTo>
                  <a:cubicBezTo>
                    <a:pt x="203" y="291"/>
                    <a:pt x="202" y="294"/>
                    <a:pt x="199" y="294"/>
                  </a:cubicBezTo>
                  <a:cubicBezTo>
                    <a:pt x="197" y="294"/>
                    <a:pt x="196" y="296"/>
                    <a:pt x="194" y="296"/>
                  </a:cubicBezTo>
                  <a:cubicBezTo>
                    <a:pt x="194" y="296"/>
                    <a:pt x="192" y="300"/>
                    <a:pt x="191" y="304"/>
                  </a:cubicBezTo>
                  <a:cubicBezTo>
                    <a:pt x="194" y="304"/>
                    <a:pt x="198" y="304"/>
                    <a:pt x="200" y="302"/>
                  </a:cubicBezTo>
                  <a:cubicBezTo>
                    <a:pt x="202" y="300"/>
                    <a:pt x="205" y="297"/>
                    <a:pt x="208" y="294"/>
                  </a:cubicBezTo>
                  <a:cubicBezTo>
                    <a:pt x="211" y="291"/>
                    <a:pt x="209" y="290"/>
                    <a:pt x="214" y="287"/>
                  </a:cubicBezTo>
                  <a:cubicBezTo>
                    <a:pt x="219" y="284"/>
                    <a:pt x="222" y="284"/>
                    <a:pt x="227" y="283"/>
                  </a:cubicBezTo>
                  <a:cubicBezTo>
                    <a:pt x="231" y="282"/>
                    <a:pt x="234" y="281"/>
                    <a:pt x="238" y="278"/>
                  </a:cubicBezTo>
                  <a:cubicBezTo>
                    <a:pt x="241" y="276"/>
                    <a:pt x="243" y="274"/>
                    <a:pt x="247" y="274"/>
                  </a:cubicBezTo>
                  <a:cubicBezTo>
                    <a:pt x="249" y="273"/>
                    <a:pt x="251" y="274"/>
                    <a:pt x="252" y="274"/>
                  </a:cubicBezTo>
                  <a:cubicBezTo>
                    <a:pt x="252" y="274"/>
                    <a:pt x="252" y="274"/>
                    <a:pt x="252" y="274"/>
                  </a:cubicBezTo>
                  <a:cubicBezTo>
                    <a:pt x="252" y="274"/>
                    <a:pt x="253" y="272"/>
                    <a:pt x="253" y="269"/>
                  </a:cubicBezTo>
                  <a:cubicBezTo>
                    <a:pt x="252" y="267"/>
                    <a:pt x="251" y="266"/>
                    <a:pt x="250" y="265"/>
                  </a:cubicBezTo>
                  <a:cubicBezTo>
                    <a:pt x="250" y="265"/>
                    <a:pt x="250" y="265"/>
                    <a:pt x="250" y="265"/>
                  </a:cubicBezTo>
                  <a:cubicBezTo>
                    <a:pt x="242" y="270"/>
                    <a:pt x="237" y="270"/>
                    <a:pt x="238" y="265"/>
                  </a:cubicBezTo>
                  <a:cubicBezTo>
                    <a:pt x="240" y="260"/>
                    <a:pt x="242" y="255"/>
                    <a:pt x="248" y="251"/>
                  </a:cubicBezTo>
                  <a:cubicBezTo>
                    <a:pt x="254" y="247"/>
                    <a:pt x="267" y="246"/>
                    <a:pt x="268" y="246"/>
                  </a:cubicBezTo>
                  <a:cubicBezTo>
                    <a:pt x="269" y="245"/>
                    <a:pt x="274" y="239"/>
                    <a:pt x="281" y="237"/>
                  </a:cubicBezTo>
                  <a:cubicBezTo>
                    <a:pt x="286" y="235"/>
                    <a:pt x="291" y="232"/>
                    <a:pt x="291" y="231"/>
                  </a:cubicBezTo>
                  <a:cubicBezTo>
                    <a:pt x="291" y="231"/>
                    <a:pt x="291" y="231"/>
                    <a:pt x="291" y="231"/>
                  </a:cubicBezTo>
                  <a:cubicBezTo>
                    <a:pt x="291" y="231"/>
                    <a:pt x="291" y="231"/>
                    <a:pt x="291" y="231"/>
                  </a:cubicBezTo>
                  <a:cubicBezTo>
                    <a:pt x="291" y="231"/>
                    <a:pt x="291" y="231"/>
                    <a:pt x="291" y="231"/>
                  </a:cubicBezTo>
                  <a:cubicBezTo>
                    <a:pt x="291" y="231"/>
                    <a:pt x="295" y="223"/>
                    <a:pt x="298" y="218"/>
                  </a:cubicBezTo>
                  <a:cubicBezTo>
                    <a:pt x="302" y="213"/>
                    <a:pt x="305" y="211"/>
                    <a:pt x="312" y="209"/>
                  </a:cubicBezTo>
                  <a:close/>
                  <a:moveTo>
                    <a:pt x="173" y="217"/>
                  </a:moveTo>
                  <a:cubicBezTo>
                    <a:pt x="175" y="218"/>
                    <a:pt x="176" y="219"/>
                    <a:pt x="179" y="219"/>
                  </a:cubicBezTo>
                  <a:cubicBezTo>
                    <a:pt x="182" y="219"/>
                    <a:pt x="183" y="219"/>
                    <a:pt x="184" y="218"/>
                  </a:cubicBezTo>
                  <a:cubicBezTo>
                    <a:pt x="186" y="218"/>
                    <a:pt x="187" y="218"/>
                    <a:pt x="190" y="217"/>
                  </a:cubicBezTo>
                  <a:cubicBezTo>
                    <a:pt x="193" y="217"/>
                    <a:pt x="200" y="219"/>
                    <a:pt x="199" y="221"/>
                  </a:cubicBezTo>
                  <a:cubicBezTo>
                    <a:pt x="199" y="224"/>
                    <a:pt x="197" y="225"/>
                    <a:pt x="193" y="224"/>
                  </a:cubicBezTo>
                  <a:cubicBezTo>
                    <a:pt x="189" y="224"/>
                    <a:pt x="188" y="222"/>
                    <a:pt x="183" y="221"/>
                  </a:cubicBezTo>
                  <a:cubicBezTo>
                    <a:pt x="178" y="221"/>
                    <a:pt x="180" y="221"/>
                    <a:pt x="176" y="221"/>
                  </a:cubicBezTo>
                  <a:cubicBezTo>
                    <a:pt x="175" y="220"/>
                    <a:pt x="174" y="218"/>
                    <a:pt x="173" y="217"/>
                  </a:cubicBezTo>
                  <a:close/>
                  <a:moveTo>
                    <a:pt x="168" y="69"/>
                  </a:moveTo>
                  <a:cubicBezTo>
                    <a:pt x="165" y="66"/>
                    <a:pt x="175" y="64"/>
                    <a:pt x="177" y="64"/>
                  </a:cubicBezTo>
                  <a:cubicBezTo>
                    <a:pt x="179" y="64"/>
                    <a:pt x="182" y="66"/>
                    <a:pt x="183" y="67"/>
                  </a:cubicBezTo>
                  <a:cubicBezTo>
                    <a:pt x="184" y="68"/>
                    <a:pt x="185" y="73"/>
                    <a:pt x="182" y="73"/>
                  </a:cubicBezTo>
                  <a:cubicBezTo>
                    <a:pt x="180" y="74"/>
                    <a:pt x="177" y="72"/>
                    <a:pt x="174" y="71"/>
                  </a:cubicBezTo>
                  <a:cubicBezTo>
                    <a:pt x="171" y="70"/>
                    <a:pt x="169" y="71"/>
                    <a:pt x="168" y="69"/>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7"/>
            <p:cNvSpPr>
              <a:spLocks noEditPoints="1"/>
            </p:cNvSpPr>
            <p:nvPr/>
          </p:nvSpPr>
          <p:spPr bwMode="auto">
            <a:xfrm>
              <a:off x="1996" y="1052"/>
              <a:ext cx="876" cy="1340"/>
            </a:xfrm>
            <a:custGeom>
              <a:avLst/>
              <a:gdLst>
                <a:gd name="T0" fmla="*/ 218 w 258"/>
                <a:gd name="T1" fmla="*/ 86 h 395"/>
                <a:gd name="T2" fmla="*/ 223 w 258"/>
                <a:gd name="T3" fmla="*/ 72 h 395"/>
                <a:gd name="T4" fmla="*/ 205 w 258"/>
                <a:gd name="T5" fmla="*/ 63 h 395"/>
                <a:gd name="T6" fmla="*/ 212 w 258"/>
                <a:gd name="T7" fmla="*/ 52 h 395"/>
                <a:gd name="T8" fmla="*/ 226 w 258"/>
                <a:gd name="T9" fmla="*/ 46 h 395"/>
                <a:gd name="T10" fmla="*/ 240 w 258"/>
                <a:gd name="T11" fmla="*/ 67 h 395"/>
                <a:gd name="T12" fmla="*/ 31 w 258"/>
                <a:gd name="T13" fmla="*/ 112 h 395"/>
                <a:gd name="T14" fmla="*/ 8 w 258"/>
                <a:gd name="T15" fmla="*/ 144 h 395"/>
                <a:gd name="T16" fmla="*/ 14 w 258"/>
                <a:gd name="T17" fmla="*/ 191 h 395"/>
                <a:gd name="T18" fmla="*/ 10 w 258"/>
                <a:gd name="T19" fmla="*/ 238 h 395"/>
                <a:gd name="T20" fmla="*/ 7 w 258"/>
                <a:gd name="T21" fmla="*/ 276 h 395"/>
                <a:gd name="T22" fmla="*/ 23 w 258"/>
                <a:gd name="T23" fmla="*/ 325 h 395"/>
                <a:gd name="T24" fmla="*/ 179 w 258"/>
                <a:gd name="T25" fmla="*/ 270 h 395"/>
                <a:gd name="T26" fmla="*/ 128 w 258"/>
                <a:gd name="T27" fmla="*/ 151 h 395"/>
                <a:gd name="T28" fmla="*/ 111 w 258"/>
                <a:gd name="T29" fmla="*/ 142 h 395"/>
                <a:gd name="T30" fmla="*/ 100 w 258"/>
                <a:gd name="T31" fmla="*/ 120 h 395"/>
                <a:gd name="T32" fmla="*/ 83 w 258"/>
                <a:gd name="T33" fmla="*/ 128 h 395"/>
                <a:gd name="T34" fmla="*/ 60 w 258"/>
                <a:gd name="T35" fmla="*/ 127 h 395"/>
                <a:gd name="T36" fmla="*/ 58 w 258"/>
                <a:gd name="T37" fmla="*/ 123 h 395"/>
                <a:gd name="T38" fmla="*/ 84 w 258"/>
                <a:gd name="T39" fmla="*/ 120 h 395"/>
                <a:gd name="T40" fmla="*/ 64 w 258"/>
                <a:gd name="T41" fmla="*/ 117 h 395"/>
                <a:gd name="T42" fmla="*/ 46 w 258"/>
                <a:gd name="T43" fmla="*/ 112 h 395"/>
                <a:gd name="T44" fmla="*/ 35 w 258"/>
                <a:gd name="T45" fmla="*/ 122 h 395"/>
                <a:gd name="T46" fmla="*/ 166 w 258"/>
                <a:gd name="T47" fmla="*/ 162 h 395"/>
                <a:gd name="T48" fmla="*/ 173 w 258"/>
                <a:gd name="T49" fmla="*/ 155 h 395"/>
                <a:gd name="T50" fmla="*/ 168 w 258"/>
                <a:gd name="T51" fmla="*/ 133 h 395"/>
                <a:gd name="T52" fmla="*/ 191 w 258"/>
                <a:gd name="T53" fmla="*/ 106 h 395"/>
                <a:gd name="T54" fmla="*/ 211 w 258"/>
                <a:gd name="T55" fmla="*/ 115 h 395"/>
                <a:gd name="T56" fmla="*/ 210 w 258"/>
                <a:gd name="T57" fmla="*/ 178 h 395"/>
                <a:gd name="T58" fmla="*/ 252 w 258"/>
                <a:gd name="T59" fmla="*/ 14 h 395"/>
                <a:gd name="T60" fmla="*/ 239 w 258"/>
                <a:gd name="T61" fmla="*/ 18 h 395"/>
                <a:gd name="T62" fmla="*/ 254 w 258"/>
                <a:gd name="T63" fmla="*/ 10 h 395"/>
                <a:gd name="T64" fmla="*/ 255 w 258"/>
                <a:gd name="T65" fmla="*/ 1 h 395"/>
                <a:gd name="T66" fmla="*/ 220 w 258"/>
                <a:gd name="T67" fmla="*/ 32 h 395"/>
                <a:gd name="T68" fmla="*/ 212 w 258"/>
                <a:gd name="T69" fmla="*/ 16 h 395"/>
                <a:gd name="T70" fmla="*/ 183 w 258"/>
                <a:gd name="T71" fmla="*/ 34 h 395"/>
                <a:gd name="T72" fmla="*/ 198 w 258"/>
                <a:gd name="T73" fmla="*/ 38 h 395"/>
                <a:gd name="T74" fmla="*/ 212 w 258"/>
                <a:gd name="T75" fmla="*/ 39 h 395"/>
                <a:gd name="T76" fmla="*/ 195 w 258"/>
                <a:gd name="T77" fmla="*/ 49 h 395"/>
                <a:gd name="T78" fmla="*/ 177 w 258"/>
                <a:gd name="T79" fmla="*/ 106 h 395"/>
                <a:gd name="T80" fmla="*/ 133 w 258"/>
                <a:gd name="T81" fmla="*/ 126 h 395"/>
                <a:gd name="T82" fmla="*/ 143 w 258"/>
                <a:gd name="T83" fmla="*/ 88 h 395"/>
                <a:gd name="T84" fmla="*/ 167 w 258"/>
                <a:gd name="T85" fmla="*/ 64 h 395"/>
                <a:gd name="T86" fmla="*/ 195 w 258"/>
                <a:gd name="T87" fmla="*/ 84 h 395"/>
                <a:gd name="T88" fmla="*/ 91 w 258"/>
                <a:gd name="T89" fmla="*/ 243 h 395"/>
                <a:gd name="T90" fmla="*/ 86 w 258"/>
                <a:gd name="T91" fmla="*/ 230 h 395"/>
                <a:gd name="T92" fmla="*/ 98 w 258"/>
                <a:gd name="T93" fmla="*/ 220 h 395"/>
                <a:gd name="T94" fmla="*/ 73 w 258"/>
                <a:gd name="T95" fmla="*/ 211 h 395"/>
                <a:gd name="T96" fmla="*/ 112 w 258"/>
                <a:gd name="T97" fmla="*/ 212 h 395"/>
                <a:gd name="T98" fmla="*/ 119 w 258"/>
                <a:gd name="T99" fmla="*/ 228 h 395"/>
                <a:gd name="T100" fmla="*/ 124 w 258"/>
                <a:gd name="T101" fmla="*/ 239 h 395"/>
                <a:gd name="T102" fmla="*/ 109 w 258"/>
                <a:gd name="T103" fmla="*/ 244 h 395"/>
                <a:gd name="T104" fmla="*/ 100 w 258"/>
                <a:gd name="T105" fmla="*/ 237 h 395"/>
                <a:gd name="T106" fmla="*/ 111 w 258"/>
                <a:gd name="T107" fmla="*/ 337 h 395"/>
                <a:gd name="T108" fmla="*/ 122 w 258"/>
                <a:gd name="T109" fmla="*/ 315 h 395"/>
                <a:gd name="T110" fmla="*/ 148 w 258"/>
                <a:gd name="T111" fmla="*/ 330 h 395"/>
                <a:gd name="T112" fmla="*/ 174 w 258"/>
                <a:gd name="T113" fmla="*/ 327 h 395"/>
                <a:gd name="T114" fmla="*/ 131 w 258"/>
                <a:gd name="T115" fmla="*/ 343 h 395"/>
                <a:gd name="T116" fmla="*/ 99 w 258"/>
                <a:gd name="T117" fmla="*/ 3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395">
                  <a:moveTo>
                    <a:pt x="240" y="67"/>
                  </a:moveTo>
                  <a:cubicBezTo>
                    <a:pt x="236" y="80"/>
                    <a:pt x="236" y="80"/>
                    <a:pt x="236" y="80"/>
                  </a:cubicBezTo>
                  <a:cubicBezTo>
                    <a:pt x="236" y="80"/>
                    <a:pt x="235" y="81"/>
                    <a:pt x="234" y="81"/>
                  </a:cubicBezTo>
                  <a:cubicBezTo>
                    <a:pt x="229" y="84"/>
                    <a:pt x="222" y="87"/>
                    <a:pt x="218" y="86"/>
                  </a:cubicBezTo>
                  <a:cubicBezTo>
                    <a:pt x="215" y="85"/>
                    <a:pt x="211" y="79"/>
                    <a:pt x="213" y="77"/>
                  </a:cubicBezTo>
                  <a:cubicBezTo>
                    <a:pt x="215" y="76"/>
                    <a:pt x="219" y="75"/>
                    <a:pt x="224" y="75"/>
                  </a:cubicBezTo>
                  <a:cubicBezTo>
                    <a:pt x="228" y="75"/>
                    <a:pt x="233" y="75"/>
                    <a:pt x="230" y="74"/>
                  </a:cubicBezTo>
                  <a:cubicBezTo>
                    <a:pt x="227" y="72"/>
                    <a:pt x="226" y="72"/>
                    <a:pt x="223" y="72"/>
                  </a:cubicBezTo>
                  <a:cubicBezTo>
                    <a:pt x="219" y="72"/>
                    <a:pt x="219" y="70"/>
                    <a:pt x="221" y="68"/>
                  </a:cubicBezTo>
                  <a:cubicBezTo>
                    <a:pt x="222" y="66"/>
                    <a:pt x="218" y="67"/>
                    <a:pt x="216" y="68"/>
                  </a:cubicBezTo>
                  <a:cubicBezTo>
                    <a:pt x="214" y="70"/>
                    <a:pt x="213" y="71"/>
                    <a:pt x="210" y="69"/>
                  </a:cubicBezTo>
                  <a:cubicBezTo>
                    <a:pt x="207" y="67"/>
                    <a:pt x="208" y="64"/>
                    <a:pt x="205" y="63"/>
                  </a:cubicBezTo>
                  <a:cubicBezTo>
                    <a:pt x="202" y="62"/>
                    <a:pt x="200" y="62"/>
                    <a:pt x="203" y="59"/>
                  </a:cubicBezTo>
                  <a:cubicBezTo>
                    <a:pt x="205" y="57"/>
                    <a:pt x="209" y="59"/>
                    <a:pt x="209" y="58"/>
                  </a:cubicBezTo>
                  <a:cubicBezTo>
                    <a:pt x="210" y="57"/>
                    <a:pt x="205" y="56"/>
                    <a:pt x="207" y="54"/>
                  </a:cubicBezTo>
                  <a:cubicBezTo>
                    <a:pt x="208" y="52"/>
                    <a:pt x="211" y="52"/>
                    <a:pt x="212" y="52"/>
                  </a:cubicBezTo>
                  <a:cubicBezTo>
                    <a:pt x="213" y="51"/>
                    <a:pt x="209" y="47"/>
                    <a:pt x="213" y="45"/>
                  </a:cubicBezTo>
                  <a:cubicBezTo>
                    <a:pt x="217" y="43"/>
                    <a:pt x="217" y="43"/>
                    <a:pt x="218" y="42"/>
                  </a:cubicBezTo>
                  <a:cubicBezTo>
                    <a:pt x="219" y="41"/>
                    <a:pt x="224" y="39"/>
                    <a:pt x="224" y="41"/>
                  </a:cubicBezTo>
                  <a:cubicBezTo>
                    <a:pt x="225" y="43"/>
                    <a:pt x="225" y="45"/>
                    <a:pt x="226" y="46"/>
                  </a:cubicBezTo>
                  <a:cubicBezTo>
                    <a:pt x="227" y="48"/>
                    <a:pt x="231" y="47"/>
                    <a:pt x="232" y="49"/>
                  </a:cubicBezTo>
                  <a:cubicBezTo>
                    <a:pt x="233" y="50"/>
                    <a:pt x="233" y="51"/>
                    <a:pt x="233" y="56"/>
                  </a:cubicBezTo>
                  <a:cubicBezTo>
                    <a:pt x="234" y="60"/>
                    <a:pt x="234" y="65"/>
                    <a:pt x="236" y="66"/>
                  </a:cubicBezTo>
                  <a:cubicBezTo>
                    <a:pt x="238" y="66"/>
                    <a:pt x="238" y="67"/>
                    <a:pt x="240" y="67"/>
                  </a:cubicBezTo>
                  <a:close/>
                  <a:moveTo>
                    <a:pt x="245" y="50"/>
                  </a:moveTo>
                  <a:cubicBezTo>
                    <a:pt x="244" y="53"/>
                    <a:pt x="244" y="53"/>
                    <a:pt x="244" y="53"/>
                  </a:cubicBezTo>
                  <a:cubicBezTo>
                    <a:pt x="244" y="52"/>
                    <a:pt x="244" y="51"/>
                    <a:pt x="245" y="50"/>
                  </a:cubicBezTo>
                  <a:close/>
                  <a:moveTo>
                    <a:pt x="31" y="112"/>
                  </a:moveTo>
                  <a:cubicBezTo>
                    <a:pt x="26" y="118"/>
                    <a:pt x="26" y="118"/>
                    <a:pt x="26" y="118"/>
                  </a:cubicBezTo>
                  <a:cubicBezTo>
                    <a:pt x="19" y="127"/>
                    <a:pt x="19" y="127"/>
                    <a:pt x="19" y="127"/>
                  </a:cubicBezTo>
                  <a:cubicBezTo>
                    <a:pt x="19" y="127"/>
                    <a:pt x="15" y="129"/>
                    <a:pt x="15" y="133"/>
                  </a:cubicBezTo>
                  <a:cubicBezTo>
                    <a:pt x="15" y="136"/>
                    <a:pt x="8" y="144"/>
                    <a:pt x="8" y="144"/>
                  </a:cubicBezTo>
                  <a:cubicBezTo>
                    <a:pt x="8" y="144"/>
                    <a:pt x="21" y="152"/>
                    <a:pt x="21" y="156"/>
                  </a:cubicBezTo>
                  <a:cubicBezTo>
                    <a:pt x="22" y="159"/>
                    <a:pt x="17" y="166"/>
                    <a:pt x="13" y="170"/>
                  </a:cubicBezTo>
                  <a:cubicBezTo>
                    <a:pt x="9" y="174"/>
                    <a:pt x="15" y="174"/>
                    <a:pt x="17" y="180"/>
                  </a:cubicBezTo>
                  <a:cubicBezTo>
                    <a:pt x="19" y="186"/>
                    <a:pt x="17" y="189"/>
                    <a:pt x="14" y="191"/>
                  </a:cubicBezTo>
                  <a:cubicBezTo>
                    <a:pt x="11" y="192"/>
                    <a:pt x="5" y="195"/>
                    <a:pt x="5" y="199"/>
                  </a:cubicBezTo>
                  <a:cubicBezTo>
                    <a:pt x="5" y="202"/>
                    <a:pt x="6" y="212"/>
                    <a:pt x="9" y="213"/>
                  </a:cubicBezTo>
                  <a:cubicBezTo>
                    <a:pt x="12" y="215"/>
                    <a:pt x="10" y="217"/>
                    <a:pt x="11" y="223"/>
                  </a:cubicBezTo>
                  <a:cubicBezTo>
                    <a:pt x="11" y="229"/>
                    <a:pt x="11" y="238"/>
                    <a:pt x="10" y="238"/>
                  </a:cubicBezTo>
                  <a:cubicBezTo>
                    <a:pt x="8" y="239"/>
                    <a:pt x="6" y="242"/>
                    <a:pt x="5" y="247"/>
                  </a:cubicBezTo>
                  <a:cubicBezTo>
                    <a:pt x="5" y="251"/>
                    <a:pt x="4" y="257"/>
                    <a:pt x="2" y="259"/>
                  </a:cubicBezTo>
                  <a:cubicBezTo>
                    <a:pt x="0" y="262"/>
                    <a:pt x="2" y="262"/>
                    <a:pt x="4" y="266"/>
                  </a:cubicBezTo>
                  <a:cubicBezTo>
                    <a:pt x="7" y="270"/>
                    <a:pt x="6" y="272"/>
                    <a:pt x="7" y="276"/>
                  </a:cubicBezTo>
                  <a:cubicBezTo>
                    <a:pt x="7" y="279"/>
                    <a:pt x="12" y="282"/>
                    <a:pt x="9" y="287"/>
                  </a:cubicBezTo>
                  <a:cubicBezTo>
                    <a:pt x="6" y="292"/>
                    <a:pt x="2" y="299"/>
                    <a:pt x="8" y="301"/>
                  </a:cubicBezTo>
                  <a:cubicBezTo>
                    <a:pt x="15" y="303"/>
                    <a:pt x="20" y="302"/>
                    <a:pt x="25" y="306"/>
                  </a:cubicBezTo>
                  <a:cubicBezTo>
                    <a:pt x="28" y="309"/>
                    <a:pt x="26" y="318"/>
                    <a:pt x="23" y="325"/>
                  </a:cubicBezTo>
                  <a:cubicBezTo>
                    <a:pt x="82" y="356"/>
                    <a:pt x="156" y="384"/>
                    <a:pt x="239" y="395"/>
                  </a:cubicBezTo>
                  <a:cubicBezTo>
                    <a:pt x="250" y="311"/>
                    <a:pt x="250" y="311"/>
                    <a:pt x="250" y="311"/>
                  </a:cubicBezTo>
                  <a:cubicBezTo>
                    <a:pt x="188" y="286"/>
                    <a:pt x="188" y="286"/>
                    <a:pt x="188" y="286"/>
                  </a:cubicBezTo>
                  <a:cubicBezTo>
                    <a:pt x="179" y="270"/>
                    <a:pt x="179" y="270"/>
                    <a:pt x="179" y="270"/>
                  </a:cubicBezTo>
                  <a:cubicBezTo>
                    <a:pt x="164" y="266"/>
                    <a:pt x="164" y="266"/>
                    <a:pt x="164" y="266"/>
                  </a:cubicBezTo>
                  <a:cubicBezTo>
                    <a:pt x="119" y="194"/>
                    <a:pt x="119" y="194"/>
                    <a:pt x="119" y="194"/>
                  </a:cubicBezTo>
                  <a:cubicBezTo>
                    <a:pt x="135" y="159"/>
                    <a:pt x="135" y="159"/>
                    <a:pt x="135" y="159"/>
                  </a:cubicBezTo>
                  <a:cubicBezTo>
                    <a:pt x="134" y="157"/>
                    <a:pt x="129" y="153"/>
                    <a:pt x="128" y="151"/>
                  </a:cubicBezTo>
                  <a:cubicBezTo>
                    <a:pt x="126" y="149"/>
                    <a:pt x="122" y="151"/>
                    <a:pt x="120" y="154"/>
                  </a:cubicBezTo>
                  <a:cubicBezTo>
                    <a:pt x="117" y="157"/>
                    <a:pt x="113" y="154"/>
                    <a:pt x="113" y="150"/>
                  </a:cubicBezTo>
                  <a:cubicBezTo>
                    <a:pt x="113" y="146"/>
                    <a:pt x="116" y="143"/>
                    <a:pt x="117" y="142"/>
                  </a:cubicBezTo>
                  <a:cubicBezTo>
                    <a:pt x="118" y="141"/>
                    <a:pt x="115" y="138"/>
                    <a:pt x="111" y="142"/>
                  </a:cubicBezTo>
                  <a:cubicBezTo>
                    <a:pt x="107" y="145"/>
                    <a:pt x="104" y="150"/>
                    <a:pt x="102" y="149"/>
                  </a:cubicBezTo>
                  <a:cubicBezTo>
                    <a:pt x="100" y="149"/>
                    <a:pt x="100" y="144"/>
                    <a:pt x="100" y="139"/>
                  </a:cubicBezTo>
                  <a:cubicBezTo>
                    <a:pt x="100" y="134"/>
                    <a:pt x="102" y="132"/>
                    <a:pt x="103" y="129"/>
                  </a:cubicBezTo>
                  <a:cubicBezTo>
                    <a:pt x="103" y="125"/>
                    <a:pt x="102" y="120"/>
                    <a:pt x="100" y="120"/>
                  </a:cubicBezTo>
                  <a:cubicBezTo>
                    <a:pt x="98" y="120"/>
                    <a:pt x="99" y="123"/>
                    <a:pt x="98" y="126"/>
                  </a:cubicBezTo>
                  <a:cubicBezTo>
                    <a:pt x="98" y="130"/>
                    <a:pt x="95" y="127"/>
                    <a:pt x="94" y="128"/>
                  </a:cubicBezTo>
                  <a:cubicBezTo>
                    <a:pt x="92" y="128"/>
                    <a:pt x="88" y="133"/>
                    <a:pt x="85" y="132"/>
                  </a:cubicBezTo>
                  <a:cubicBezTo>
                    <a:pt x="82" y="132"/>
                    <a:pt x="84" y="129"/>
                    <a:pt x="83" y="128"/>
                  </a:cubicBezTo>
                  <a:cubicBezTo>
                    <a:pt x="83" y="127"/>
                    <a:pt x="80" y="126"/>
                    <a:pt x="76" y="127"/>
                  </a:cubicBezTo>
                  <a:cubicBezTo>
                    <a:pt x="71" y="127"/>
                    <a:pt x="72" y="131"/>
                    <a:pt x="71" y="131"/>
                  </a:cubicBezTo>
                  <a:cubicBezTo>
                    <a:pt x="70" y="132"/>
                    <a:pt x="68" y="129"/>
                    <a:pt x="66" y="127"/>
                  </a:cubicBezTo>
                  <a:cubicBezTo>
                    <a:pt x="65" y="126"/>
                    <a:pt x="61" y="126"/>
                    <a:pt x="60" y="127"/>
                  </a:cubicBezTo>
                  <a:cubicBezTo>
                    <a:pt x="59" y="127"/>
                    <a:pt x="55" y="127"/>
                    <a:pt x="53" y="129"/>
                  </a:cubicBezTo>
                  <a:cubicBezTo>
                    <a:pt x="51" y="130"/>
                    <a:pt x="52" y="132"/>
                    <a:pt x="50" y="131"/>
                  </a:cubicBezTo>
                  <a:cubicBezTo>
                    <a:pt x="49" y="130"/>
                    <a:pt x="47" y="129"/>
                    <a:pt x="50" y="127"/>
                  </a:cubicBezTo>
                  <a:cubicBezTo>
                    <a:pt x="52" y="126"/>
                    <a:pt x="55" y="124"/>
                    <a:pt x="58" y="123"/>
                  </a:cubicBezTo>
                  <a:cubicBezTo>
                    <a:pt x="61" y="123"/>
                    <a:pt x="65" y="123"/>
                    <a:pt x="67" y="123"/>
                  </a:cubicBezTo>
                  <a:cubicBezTo>
                    <a:pt x="70" y="124"/>
                    <a:pt x="72" y="124"/>
                    <a:pt x="75" y="125"/>
                  </a:cubicBezTo>
                  <a:cubicBezTo>
                    <a:pt x="78" y="126"/>
                    <a:pt x="82" y="125"/>
                    <a:pt x="85" y="124"/>
                  </a:cubicBezTo>
                  <a:cubicBezTo>
                    <a:pt x="89" y="123"/>
                    <a:pt x="85" y="120"/>
                    <a:pt x="84" y="120"/>
                  </a:cubicBezTo>
                  <a:cubicBezTo>
                    <a:pt x="84" y="120"/>
                    <a:pt x="82" y="119"/>
                    <a:pt x="80" y="118"/>
                  </a:cubicBezTo>
                  <a:cubicBezTo>
                    <a:pt x="79" y="117"/>
                    <a:pt x="76" y="119"/>
                    <a:pt x="75" y="119"/>
                  </a:cubicBezTo>
                  <a:cubicBezTo>
                    <a:pt x="74" y="118"/>
                    <a:pt x="73" y="119"/>
                    <a:pt x="71" y="119"/>
                  </a:cubicBezTo>
                  <a:cubicBezTo>
                    <a:pt x="69" y="120"/>
                    <a:pt x="66" y="119"/>
                    <a:pt x="64" y="117"/>
                  </a:cubicBezTo>
                  <a:cubicBezTo>
                    <a:pt x="61" y="115"/>
                    <a:pt x="60" y="117"/>
                    <a:pt x="58" y="118"/>
                  </a:cubicBezTo>
                  <a:cubicBezTo>
                    <a:pt x="56" y="120"/>
                    <a:pt x="53" y="118"/>
                    <a:pt x="53" y="116"/>
                  </a:cubicBezTo>
                  <a:cubicBezTo>
                    <a:pt x="53" y="113"/>
                    <a:pt x="53" y="110"/>
                    <a:pt x="51" y="111"/>
                  </a:cubicBezTo>
                  <a:cubicBezTo>
                    <a:pt x="48" y="112"/>
                    <a:pt x="47" y="111"/>
                    <a:pt x="46" y="112"/>
                  </a:cubicBezTo>
                  <a:cubicBezTo>
                    <a:pt x="45" y="112"/>
                    <a:pt x="42" y="112"/>
                    <a:pt x="42" y="110"/>
                  </a:cubicBezTo>
                  <a:cubicBezTo>
                    <a:pt x="41" y="109"/>
                    <a:pt x="39" y="111"/>
                    <a:pt x="37" y="112"/>
                  </a:cubicBezTo>
                  <a:cubicBezTo>
                    <a:pt x="36" y="114"/>
                    <a:pt x="34" y="115"/>
                    <a:pt x="34" y="117"/>
                  </a:cubicBezTo>
                  <a:cubicBezTo>
                    <a:pt x="35" y="119"/>
                    <a:pt x="36" y="122"/>
                    <a:pt x="35" y="122"/>
                  </a:cubicBezTo>
                  <a:cubicBezTo>
                    <a:pt x="33" y="122"/>
                    <a:pt x="33" y="117"/>
                    <a:pt x="33" y="115"/>
                  </a:cubicBezTo>
                  <a:cubicBezTo>
                    <a:pt x="33" y="115"/>
                    <a:pt x="32" y="114"/>
                    <a:pt x="31" y="112"/>
                  </a:cubicBezTo>
                  <a:close/>
                  <a:moveTo>
                    <a:pt x="163" y="164"/>
                  </a:moveTo>
                  <a:cubicBezTo>
                    <a:pt x="164" y="163"/>
                    <a:pt x="165" y="163"/>
                    <a:pt x="166" y="162"/>
                  </a:cubicBezTo>
                  <a:cubicBezTo>
                    <a:pt x="173" y="162"/>
                    <a:pt x="180" y="161"/>
                    <a:pt x="185" y="164"/>
                  </a:cubicBezTo>
                  <a:cubicBezTo>
                    <a:pt x="190" y="167"/>
                    <a:pt x="198" y="171"/>
                    <a:pt x="200" y="169"/>
                  </a:cubicBezTo>
                  <a:cubicBezTo>
                    <a:pt x="203" y="167"/>
                    <a:pt x="200" y="162"/>
                    <a:pt x="192" y="159"/>
                  </a:cubicBezTo>
                  <a:cubicBezTo>
                    <a:pt x="185" y="157"/>
                    <a:pt x="180" y="158"/>
                    <a:pt x="173" y="155"/>
                  </a:cubicBezTo>
                  <a:cubicBezTo>
                    <a:pt x="165" y="151"/>
                    <a:pt x="161" y="148"/>
                    <a:pt x="163" y="144"/>
                  </a:cubicBezTo>
                  <a:cubicBezTo>
                    <a:pt x="165" y="140"/>
                    <a:pt x="170" y="141"/>
                    <a:pt x="176" y="140"/>
                  </a:cubicBezTo>
                  <a:cubicBezTo>
                    <a:pt x="182" y="138"/>
                    <a:pt x="180" y="136"/>
                    <a:pt x="174" y="136"/>
                  </a:cubicBezTo>
                  <a:cubicBezTo>
                    <a:pt x="168" y="136"/>
                    <a:pt x="172" y="137"/>
                    <a:pt x="168" y="133"/>
                  </a:cubicBezTo>
                  <a:cubicBezTo>
                    <a:pt x="164" y="128"/>
                    <a:pt x="163" y="124"/>
                    <a:pt x="167" y="121"/>
                  </a:cubicBezTo>
                  <a:cubicBezTo>
                    <a:pt x="170" y="119"/>
                    <a:pt x="174" y="120"/>
                    <a:pt x="174" y="117"/>
                  </a:cubicBezTo>
                  <a:cubicBezTo>
                    <a:pt x="174" y="114"/>
                    <a:pt x="177" y="111"/>
                    <a:pt x="180" y="109"/>
                  </a:cubicBezTo>
                  <a:cubicBezTo>
                    <a:pt x="183" y="107"/>
                    <a:pt x="186" y="107"/>
                    <a:pt x="191" y="106"/>
                  </a:cubicBezTo>
                  <a:cubicBezTo>
                    <a:pt x="196" y="105"/>
                    <a:pt x="202" y="103"/>
                    <a:pt x="203" y="104"/>
                  </a:cubicBezTo>
                  <a:cubicBezTo>
                    <a:pt x="205" y="105"/>
                    <a:pt x="205" y="110"/>
                    <a:pt x="203" y="113"/>
                  </a:cubicBezTo>
                  <a:cubicBezTo>
                    <a:pt x="201" y="116"/>
                    <a:pt x="200" y="119"/>
                    <a:pt x="202" y="119"/>
                  </a:cubicBezTo>
                  <a:cubicBezTo>
                    <a:pt x="204" y="119"/>
                    <a:pt x="205" y="111"/>
                    <a:pt x="211" y="115"/>
                  </a:cubicBezTo>
                  <a:cubicBezTo>
                    <a:pt x="217" y="118"/>
                    <a:pt x="221" y="123"/>
                    <a:pt x="218" y="125"/>
                  </a:cubicBezTo>
                  <a:cubicBezTo>
                    <a:pt x="215" y="127"/>
                    <a:pt x="215" y="130"/>
                    <a:pt x="218" y="129"/>
                  </a:cubicBezTo>
                  <a:cubicBezTo>
                    <a:pt x="220" y="128"/>
                    <a:pt x="222" y="128"/>
                    <a:pt x="223" y="128"/>
                  </a:cubicBezTo>
                  <a:cubicBezTo>
                    <a:pt x="210" y="178"/>
                    <a:pt x="210" y="178"/>
                    <a:pt x="210" y="178"/>
                  </a:cubicBezTo>
                  <a:cubicBezTo>
                    <a:pt x="163" y="164"/>
                    <a:pt x="163" y="164"/>
                    <a:pt x="163" y="164"/>
                  </a:cubicBezTo>
                  <a:close/>
                  <a:moveTo>
                    <a:pt x="252" y="24"/>
                  </a:moveTo>
                  <a:cubicBezTo>
                    <a:pt x="254" y="14"/>
                    <a:pt x="254" y="14"/>
                    <a:pt x="254" y="14"/>
                  </a:cubicBezTo>
                  <a:cubicBezTo>
                    <a:pt x="254" y="14"/>
                    <a:pt x="253" y="14"/>
                    <a:pt x="252" y="14"/>
                  </a:cubicBezTo>
                  <a:cubicBezTo>
                    <a:pt x="250" y="14"/>
                    <a:pt x="246" y="14"/>
                    <a:pt x="246" y="14"/>
                  </a:cubicBezTo>
                  <a:cubicBezTo>
                    <a:pt x="241" y="15"/>
                    <a:pt x="239" y="16"/>
                    <a:pt x="238" y="13"/>
                  </a:cubicBezTo>
                  <a:cubicBezTo>
                    <a:pt x="238" y="11"/>
                    <a:pt x="233" y="11"/>
                    <a:pt x="233" y="14"/>
                  </a:cubicBezTo>
                  <a:cubicBezTo>
                    <a:pt x="234" y="17"/>
                    <a:pt x="238" y="13"/>
                    <a:pt x="239" y="18"/>
                  </a:cubicBezTo>
                  <a:cubicBezTo>
                    <a:pt x="240" y="23"/>
                    <a:pt x="240" y="28"/>
                    <a:pt x="243" y="29"/>
                  </a:cubicBezTo>
                  <a:cubicBezTo>
                    <a:pt x="246" y="30"/>
                    <a:pt x="250" y="27"/>
                    <a:pt x="252" y="24"/>
                  </a:cubicBezTo>
                  <a:close/>
                  <a:moveTo>
                    <a:pt x="255" y="11"/>
                  </a:moveTo>
                  <a:cubicBezTo>
                    <a:pt x="255" y="10"/>
                    <a:pt x="255" y="10"/>
                    <a:pt x="254" y="10"/>
                  </a:cubicBezTo>
                  <a:cubicBezTo>
                    <a:pt x="250" y="7"/>
                    <a:pt x="250" y="9"/>
                    <a:pt x="247" y="9"/>
                  </a:cubicBezTo>
                  <a:cubicBezTo>
                    <a:pt x="247" y="9"/>
                    <a:pt x="242" y="9"/>
                    <a:pt x="241" y="7"/>
                  </a:cubicBezTo>
                  <a:cubicBezTo>
                    <a:pt x="241" y="6"/>
                    <a:pt x="242" y="4"/>
                    <a:pt x="245" y="4"/>
                  </a:cubicBezTo>
                  <a:cubicBezTo>
                    <a:pt x="249" y="3"/>
                    <a:pt x="250" y="3"/>
                    <a:pt x="255" y="1"/>
                  </a:cubicBezTo>
                  <a:cubicBezTo>
                    <a:pt x="256" y="0"/>
                    <a:pt x="257" y="0"/>
                    <a:pt x="258" y="1"/>
                  </a:cubicBezTo>
                  <a:cubicBezTo>
                    <a:pt x="255" y="11"/>
                    <a:pt x="255" y="11"/>
                    <a:pt x="255" y="11"/>
                  </a:cubicBezTo>
                  <a:close/>
                  <a:moveTo>
                    <a:pt x="219" y="36"/>
                  </a:moveTo>
                  <a:cubicBezTo>
                    <a:pt x="219" y="36"/>
                    <a:pt x="220" y="34"/>
                    <a:pt x="220" y="32"/>
                  </a:cubicBezTo>
                  <a:cubicBezTo>
                    <a:pt x="221" y="30"/>
                    <a:pt x="220" y="28"/>
                    <a:pt x="222" y="26"/>
                  </a:cubicBezTo>
                  <a:cubicBezTo>
                    <a:pt x="224" y="24"/>
                    <a:pt x="226" y="24"/>
                    <a:pt x="225" y="20"/>
                  </a:cubicBezTo>
                  <a:cubicBezTo>
                    <a:pt x="224" y="16"/>
                    <a:pt x="221" y="17"/>
                    <a:pt x="220" y="19"/>
                  </a:cubicBezTo>
                  <a:cubicBezTo>
                    <a:pt x="218" y="22"/>
                    <a:pt x="216" y="18"/>
                    <a:pt x="212" y="16"/>
                  </a:cubicBezTo>
                  <a:cubicBezTo>
                    <a:pt x="208" y="15"/>
                    <a:pt x="208" y="18"/>
                    <a:pt x="205" y="21"/>
                  </a:cubicBezTo>
                  <a:cubicBezTo>
                    <a:pt x="201" y="25"/>
                    <a:pt x="197" y="23"/>
                    <a:pt x="194" y="26"/>
                  </a:cubicBezTo>
                  <a:cubicBezTo>
                    <a:pt x="191" y="29"/>
                    <a:pt x="191" y="29"/>
                    <a:pt x="187" y="29"/>
                  </a:cubicBezTo>
                  <a:cubicBezTo>
                    <a:pt x="184" y="29"/>
                    <a:pt x="184" y="32"/>
                    <a:pt x="183" y="34"/>
                  </a:cubicBezTo>
                  <a:cubicBezTo>
                    <a:pt x="183" y="37"/>
                    <a:pt x="186" y="38"/>
                    <a:pt x="189" y="40"/>
                  </a:cubicBezTo>
                  <a:cubicBezTo>
                    <a:pt x="193" y="42"/>
                    <a:pt x="192" y="38"/>
                    <a:pt x="192" y="38"/>
                  </a:cubicBezTo>
                  <a:cubicBezTo>
                    <a:pt x="193" y="38"/>
                    <a:pt x="194" y="42"/>
                    <a:pt x="196" y="42"/>
                  </a:cubicBezTo>
                  <a:cubicBezTo>
                    <a:pt x="198" y="41"/>
                    <a:pt x="197" y="39"/>
                    <a:pt x="198" y="38"/>
                  </a:cubicBezTo>
                  <a:cubicBezTo>
                    <a:pt x="199" y="37"/>
                    <a:pt x="199" y="40"/>
                    <a:pt x="202" y="38"/>
                  </a:cubicBezTo>
                  <a:cubicBezTo>
                    <a:pt x="206" y="36"/>
                    <a:pt x="206" y="33"/>
                    <a:pt x="209" y="30"/>
                  </a:cubicBezTo>
                  <a:cubicBezTo>
                    <a:pt x="212" y="27"/>
                    <a:pt x="211" y="31"/>
                    <a:pt x="210" y="35"/>
                  </a:cubicBezTo>
                  <a:cubicBezTo>
                    <a:pt x="209" y="38"/>
                    <a:pt x="210" y="41"/>
                    <a:pt x="212" y="39"/>
                  </a:cubicBezTo>
                  <a:cubicBezTo>
                    <a:pt x="215" y="37"/>
                    <a:pt x="217" y="36"/>
                    <a:pt x="219" y="36"/>
                  </a:cubicBezTo>
                  <a:close/>
                  <a:moveTo>
                    <a:pt x="207" y="45"/>
                  </a:moveTo>
                  <a:cubicBezTo>
                    <a:pt x="207" y="45"/>
                    <a:pt x="207" y="45"/>
                    <a:pt x="204" y="45"/>
                  </a:cubicBezTo>
                  <a:cubicBezTo>
                    <a:pt x="202" y="45"/>
                    <a:pt x="198" y="47"/>
                    <a:pt x="195" y="49"/>
                  </a:cubicBezTo>
                  <a:cubicBezTo>
                    <a:pt x="192" y="51"/>
                    <a:pt x="198" y="54"/>
                    <a:pt x="200" y="53"/>
                  </a:cubicBezTo>
                  <a:cubicBezTo>
                    <a:pt x="203" y="52"/>
                    <a:pt x="206" y="46"/>
                    <a:pt x="207" y="45"/>
                  </a:cubicBezTo>
                  <a:close/>
                  <a:moveTo>
                    <a:pt x="199" y="100"/>
                  </a:moveTo>
                  <a:cubicBezTo>
                    <a:pt x="199" y="100"/>
                    <a:pt x="185" y="105"/>
                    <a:pt x="177" y="106"/>
                  </a:cubicBezTo>
                  <a:cubicBezTo>
                    <a:pt x="169" y="107"/>
                    <a:pt x="171" y="112"/>
                    <a:pt x="165" y="114"/>
                  </a:cubicBezTo>
                  <a:cubicBezTo>
                    <a:pt x="160" y="115"/>
                    <a:pt x="159" y="120"/>
                    <a:pt x="156" y="123"/>
                  </a:cubicBezTo>
                  <a:cubicBezTo>
                    <a:pt x="153" y="126"/>
                    <a:pt x="152" y="126"/>
                    <a:pt x="146" y="126"/>
                  </a:cubicBezTo>
                  <a:cubicBezTo>
                    <a:pt x="140" y="125"/>
                    <a:pt x="133" y="126"/>
                    <a:pt x="133" y="126"/>
                  </a:cubicBezTo>
                  <a:cubicBezTo>
                    <a:pt x="133" y="126"/>
                    <a:pt x="135" y="120"/>
                    <a:pt x="135" y="115"/>
                  </a:cubicBezTo>
                  <a:cubicBezTo>
                    <a:pt x="134" y="111"/>
                    <a:pt x="131" y="107"/>
                    <a:pt x="128" y="104"/>
                  </a:cubicBezTo>
                  <a:cubicBezTo>
                    <a:pt x="125" y="101"/>
                    <a:pt x="127" y="99"/>
                    <a:pt x="133" y="94"/>
                  </a:cubicBezTo>
                  <a:cubicBezTo>
                    <a:pt x="139" y="90"/>
                    <a:pt x="139" y="88"/>
                    <a:pt x="143" y="88"/>
                  </a:cubicBezTo>
                  <a:cubicBezTo>
                    <a:pt x="146" y="88"/>
                    <a:pt x="142" y="84"/>
                    <a:pt x="146" y="82"/>
                  </a:cubicBezTo>
                  <a:cubicBezTo>
                    <a:pt x="150" y="80"/>
                    <a:pt x="155" y="78"/>
                    <a:pt x="156" y="74"/>
                  </a:cubicBezTo>
                  <a:cubicBezTo>
                    <a:pt x="156" y="71"/>
                    <a:pt x="157" y="61"/>
                    <a:pt x="157" y="61"/>
                  </a:cubicBezTo>
                  <a:cubicBezTo>
                    <a:pt x="157" y="61"/>
                    <a:pt x="163" y="63"/>
                    <a:pt x="167" y="64"/>
                  </a:cubicBezTo>
                  <a:cubicBezTo>
                    <a:pt x="171" y="64"/>
                    <a:pt x="176" y="63"/>
                    <a:pt x="177" y="67"/>
                  </a:cubicBezTo>
                  <a:cubicBezTo>
                    <a:pt x="178" y="71"/>
                    <a:pt x="181" y="74"/>
                    <a:pt x="183" y="78"/>
                  </a:cubicBezTo>
                  <a:cubicBezTo>
                    <a:pt x="184" y="81"/>
                    <a:pt x="187" y="75"/>
                    <a:pt x="189" y="77"/>
                  </a:cubicBezTo>
                  <a:cubicBezTo>
                    <a:pt x="191" y="78"/>
                    <a:pt x="192" y="77"/>
                    <a:pt x="195" y="84"/>
                  </a:cubicBezTo>
                  <a:cubicBezTo>
                    <a:pt x="197" y="90"/>
                    <a:pt x="199" y="100"/>
                    <a:pt x="199" y="100"/>
                  </a:cubicBezTo>
                  <a:close/>
                  <a:moveTo>
                    <a:pt x="100" y="237"/>
                  </a:moveTo>
                  <a:cubicBezTo>
                    <a:pt x="97" y="237"/>
                    <a:pt x="94" y="238"/>
                    <a:pt x="94" y="238"/>
                  </a:cubicBezTo>
                  <a:cubicBezTo>
                    <a:pt x="93" y="239"/>
                    <a:pt x="93" y="242"/>
                    <a:pt x="91" y="243"/>
                  </a:cubicBezTo>
                  <a:cubicBezTo>
                    <a:pt x="90" y="244"/>
                    <a:pt x="86" y="245"/>
                    <a:pt x="84" y="244"/>
                  </a:cubicBezTo>
                  <a:cubicBezTo>
                    <a:pt x="83" y="242"/>
                    <a:pt x="76" y="237"/>
                    <a:pt x="76" y="237"/>
                  </a:cubicBezTo>
                  <a:cubicBezTo>
                    <a:pt x="76" y="237"/>
                    <a:pt x="79" y="238"/>
                    <a:pt x="82" y="236"/>
                  </a:cubicBezTo>
                  <a:cubicBezTo>
                    <a:pt x="84" y="234"/>
                    <a:pt x="82" y="230"/>
                    <a:pt x="86" y="230"/>
                  </a:cubicBezTo>
                  <a:cubicBezTo>
                    <a:pt x="89" y="230"/>
                    <a:pt x="93" y="230"/>
                    <a:pt x="92" y="228"/>
                  </a:cubicBezTo>
                  <a:cubicBezTo>
                    <a:pt x="90" y="226"/>
                    <a:pt x="89" y="223"/>
                    <a:pt x="92" y="224"/>
                  </a:cubicBezTo>
                  <a:cubicBezTo>
                    <a:pt x="95" y="224"/>
                    <a:pt x="95" y="227"/>
                    <a:pt x="98" y="227"/>
                  </a:cubicBezTo>
                  <a:cubicBezTo>
                    <a:pt x="102" y="227"/>
                    <a:pt x="100" y="222"/>
                    <a:pt x="98" y="220"/>
                  </a:cubicBezTo>
                  <a:cubicBezTo>
                    <a:pt x="96" y="219"/>
                    <a:pt x="92" y="218"/>
                    <a:pt x="90" y="218"/>
                  </a:cubicBezTo>
                  <a:cubicBezTo>
                    <a:pt x="89" y="218"/>
                    <a:pt x="86" y="217"/>
                    <a:pt x="84" y="215"/>
                  </a:cubicBezTo>
                  <a:cubicBezTo>
                    <a:pt x="81" y="214"/>
                    <a:pt x="82" y="212"/>
                    <a:pt x="79" y="214"/>
                  </a:cubicBezTo>
                  <a:cubicBezTo>
                    <a:pt x="76" y="216"/>
                    <a:pt x="72" y="213"/>
                    <a:pt x="73" y="211"/>
                  </a:cubicBezTo>
                  <a:cubicBezTo>
                    <a:pt x="74" y="208"/>
                    <a:pt x="78" y="208"/>
                    <a:pt x="80" y="209"/>
                  </a:cubicBezTo>
                  <a:cubicBezTo>
                    <a:pt x="82" y="210"/>
                    <a:pt x="84" y="211"/>
                    <a:pt x="88" y="211"/>
                  </a:cubicBezTo>
                  <a:cubicBezTo>
                    <a:pt x="92" y="211"/>
                    <a:pt x="93" y="212"/>
                    <a:pt x="100" y="212"/>
                  </a:cubicBezTo>
                  <a:cubicBezTo>
                    <a:pt x="106" y="212"/>
                    <a:pt x="104" y="212"/>
                    <a:pt x="112" y="212"/>
                  </a:cubicBezTo>
                  <a:cubicBezTo>
                    <a:pt x="119" y="212"/>
                    <a:pt x="120" y="212"/>
                    <a:pt x="120" y="212"/>
                  </a:cubicBezTo>
                  <a:cubicBezTo>
                    <a:pt x="126" y="218"/>
                    <a:pt x="126" y="218"/>
                    <a:pt x="126" y="218"/>
                  </a:cubicBezTo>
                  <a:cubicBezTo>
                    <a:pt x="126" y="218"/>
                    <a:pt x="116" y="218"/>
                    <a:pt x="115" y="220"/>
                  </a:cubicBezTo>
                  <a:cubicBezTo>
                    <a:pt x="114" y="223"/>
                    <a:pt x="114" y="226"/>
                    <a:pt x="119" y="228"/>
                  </a:cubicBezTo>
                  <a:cubicBezTo>
                    <a:pt x="123" y="230"/>
                    <a:pt x="126" y="232"/>
                    <a:pt x="128" y="230"/>
                  </a:cubicBezTo>
                  <a:cubicBezTo>
                    <a:pt x="130" y="228"/>
                    <a:pt x="131" y="226"/>
                    <a:pt x="133" y="227"/>
                  </a:cubicBezTo>
                  <a:cubicBezTo>
                    <a:pt x="135" y="227"/>
                    <a:pt x="134" y="231"/>
                    <a:pt x="132" y="232"/>
                  </a:cubicBezTo>
                  <a:cubicBezTo>
                    <a:pt x="131" y="233"/>
                    <a:pt x="125" y="236"/>
                    <a:pt x="124" y="239"/>
                  </a:cubicBezTo>
                  <a:cubicBezTo>
                    <a:pt x="124" y="241"/>
                    <a:pt x="129" y="243"/>
                    <a:pt x="126" y="244"/>
                  </a:cubicBezTo>
                  <a:cubicBezTo>
                    <a:pt x="123" y="244"/>
                    <a:pt x="120" y="244"/>
                    <a:pt x="117" y="241"/>
                  </a:cubicBezTo>
                  <a:cubicBezTo>
                    <a:pt x="114" y="238"/>
                    <a:pt x="111" y="237"/>
                    <a:pt x="110" y="239"/>
                  </a:cubicBezTo>
                  <a:cubicBezTo>
                    <a:pt x="108" y="241"/>
                    <a:pt x="109" y="242"/>
                    <a:pt x="109" y="244"/>
                  </a:cubicBezTo>
                  <a:cubicBezTo>
                    <a:pt x="109" y="247"/>
                    <a:pt x="90" y="251"/>
                    <a:pt x="90" y="250"/>
                  </a:cubicBezTo>
                  <a:cubicBezTo>
                    <a:pt x="90" y="249"/>
                    <a:pt x="89" y="248"/>
                    <a:pt x="93" y="247"/>
                  </a:cubicBezTo>
                  <a:cubicBezTo>
                    <a:pt x="96" y="247"/>
                    <a:pt x="100" y="246"/>
                    <a:pt x="102" y="243"/>
                  </a:cubicBezTo>
                  <a:cubicBezTo>
                    <a:pt x="106" y="239"/>
                    <a:pt x="103" y="237"/>
                    <a:pt x="100" y="237"/>
                  </a:cubicBezTo>
                  <a:close/>
                  <a:moveTo>
                    <a:pt x="99" y="336"/>
                  </a:moveTo>
                  <a:cubicBezTo>
                    <a:pt x="99" y="336"/>
                    <a:pt x="100" y="335"/>
                    <a:pt x="101" y="335"/>
                  </a:cubicBezTo>
                  <a:cubicBezTo>
                    <a:pt x="102" y="334"/>
                    <a:pt x="102" y="333"/>
                    <a:pt x="104" y="334"/>
                  </a:cubicBezTo>
                  <a:cubicBezTo>
                    <a:pt x="105" y="336"/>
                    <a:pt x="109" y="337"/>
                    <a:pt x="111" y="337"/>
                  </a:cubicBezTo>
                  <a:cubicBezTo>
                    <a:pt x="113" y="336"/>
                    <a:pt x="114" y="331"/>
                    <a:pt x="117" y="330"/>
                  </a:cubicBezTo>
                  <a:cubicBezTo>
                    <a:pt x="120" y="330"/>
                    <a:pt x="121" y="331"/>
                    <a:pt x="125" y="330"/>
                  </a:cubicBezTo>
                  <a:cubicBezTo>
                    <a:pt x="128" y="328"/>
                    <a:pt x="123" y="325"/>
                    <a:pt x="123" y="322"/>
                  </a:cubicBezTo>
                  <a:cubicBezTo>
                    <a:pt x="123" y="319"/>
                    <a:pt x="122" y="317"/>
                    <a:pt x="122" y="315"/>
                  </a:cubicBezTo>
                  <a:cubicBezTo>
                    <a:pt x="121" y="313"/>
                    <a:pt x="120" y="309"/>
                    <a:pt x="120" y="309"/>
                  </a:cubicBezTo>
                  <a:cubicBezTo>
                    <a:pt x="120" y="309"/>
                    <a:pt x="127" y="313"/>
                    <a:pt x="130" y="316"/>
                  </a:cubicBezTo>
                  <a:cubicBezTo>
                    <a:pt x="132" y="319"/>
                    <a:pt x="134" y="325"/>
                    <a:pt x="136" y="327"/>
                  </a:cubicBezTo>
                  <a:cubicBezTo>
                    <a:pt x="139" y="330"/>
                    <a:pt x="143" y="331"/>
                    <a:pt x="148" y="330"/>
                  </a:cubicBezTo>
                  <a:cubicBezTo>
                    <a:pt x="154" y="330"/>
                    <a:pt x="156" y="321"/>
                    <a:pt x="163" y="319"/>
                  </a:cubicBezTo>
                  <a:cubicBezTo>
                    <a:pt x="170" y="317"/>
                    <a:pt x="176" y="322"/>
                    <a:pt x="179" y="324"/>
                  </a:cubicBezTo>
                  <a:cubicBezTo>
                    <a:pt x="183" y="326"/>
                    <a:pt x="180" y="330"/>
                    <a:pt x="180" y="328"/>
                  </a:cubicBezTo>
                  <a:cubicBezTo>
                    <a:pt x="180" y="325"/>
                    <a:pt x="176" y="325"/>
                    <a:pt x="174" y="327"/>
                  </a:cubicBezTo>
                  <a:cubicBezTo>
                    <a:pt x="173" y="329"/>
                    <a:pt x="168" y="331"/>
                    <a:pt x="164" y="331"/>
                  </a:cubicBezTo>
                  <a:cubicBezTo>
                    <a:pt x="160" y="331"/>
                    <a:pt x="157" y="333"/>
                    <a:pt x="155" y="337"/>
                  </a:cubicBezTo>
                  <a:cubicBezTo>
                    <a:pt x="153" y="340"/>
                    <a:pt x="145" y="342"/>
                    <a:pt x="140" y="341"/>
                  </a:cubicBezTo>
                  <a:cubicBezTo>
                    <a:pt x="134" y="340"/>
                    <a:pt x="135" y="341"/>
                    <a:pt x="131" y="343"/>
                  </a:cubicBezTo>
                  <a:cubicBezTo>
                    <a:pt x="127" y="344"/>
                    <a:pt x="126" y="349"/>
                    <a:pt x="126" y="348"/>
                  </a:cubicBezTo>
                  <a:cubicBezTo>
                    <a:pt x="125" y="347"/>
                    <a:pt x="118" y="347"/>
                    <a:pt x="112" y="347"/>
                  </a:cubicBezTo>
                  <a:cubicBezTo>
                    <a:pt x="106" y="348"/>
                    <a:pt x="108" y="346"/>
                    <a:pt x="104" y="342"/>
                  </a:cubicBezTo>
                  <a:cubicBezTo>
                    <a:pt x="99" y="339"/>
                    <a:pt x="99" y="336"/>
                    <a:pt x="99" y="336"/>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8"/>
            <p:cNvSpPr>
              <a:spLocks noEditPoints="1"/>
            </p:cNvSpPr>
            <p:nvPr/>
          </p:nvSpPr>
          <p:spPr bwMode="auto">
            <a:xfrm>
              <a:off x="1538" y="1866"/>
              <a:ext cx="669" cy="1168"/>
            </a:xfrm>
            <a:custGeom>
              <a:avLst/>
              <a:gdLst>
                <a:gd name="T0" fmla="*/ 40 w 197"/>
                <a:gd name="T1" fmla="*/ 293 h 344"/>
                <a:gd name="T2" fmla="*/ 44 w 197"/>
                <a:gd name="T3" fmla="*/ 286 h 344"/>
                <a:gd name="T4" fmla="*/ 32 w 197"/>
                <a:gd name="T5" fmla="*/ 282 h 344"/>
                <a:gd name="T6" fmla="*/ 28 w 197"/>
                <a:gd name="T7" fmla="*/ 267 h 344"/>
                <a:gd name="T8" fmla="*/ 28 w 197"/>
                <a:gd name="T9" fmla="*/ 258 h 344"/>
                <a:gd name="T10" fmla="*/ 23 w 197"/>
                <a:gd name="T11" fmla="*/ 248 h 344"/>
                <a:gd name="T12" fmla="*/ 25 w 197"/>
                <a:gd name="T13" fmla="*/ 240 h 344"/>
                <a:gd name="T14" fmla="*/ 19 w 197"/>
                <a:gd name="T15" fmla="*/ 230 h 344"/>
                <a:gd name="T16" fmla="*/ 31 w 197"/>
                <a:gd name="T17" fmla="*/ 239 h 344"/>
                <a:gd name="T18" fmla="*/ 47 w 197"/>
                <a:gd name="T19" fmla="*/ 257 h 344"/>
                <a:gd name="T20" fmla="*/ 50 w 197"/>
                <a:gd name="T21" fmla="*/ 280 h 344"/>
                <a:gd name="T22" fmla="*/ 58 w 197"/>
                <a:gd name="T23" fmla="*/ 295 h 344"/>
                <a:gd name="T24" fmla="*/ 61 w 197"/>
                <a:gd name="T25" fmla="*/ 308 h 344"/>
                <a:gd name="T26" fmla="*/ 51 w 197"/>
                <a:gd name="T27" fmla="*/ 309 h 344"/>
                <a:gd name="T28" fmla="*/ 197 w 197"/>
                <a:gd name="T29" fmla="*/ 104 h 344"/>
                <a:gd name="T30" fmla="*/ 31 w 197"/>
                <a:gd name="T31" fmla="*/ 2 h 344"/>
                <a:gd name="T32" fmla="*/ 30 w 197"/>
                <a:gd name="T33" fmla="*/ 28 h 344"/>
                <a:gd name="T34" fmla="*/ 49 w 197"/>
                <a:gd name="T35" fmla="*/ 26 h 344"/>
                <a:gd name="T36" fmla="*/ 55 w 197"/>
                <a:gd name="T37" fmla="*/ 44 h 344"/>
                <a:gd name="T38" fmla="*/ 51 w 197"/>
                <a:gd name="T39" fmla="*/ 102 h 344"/>
                <a:gd name="T40" fmla="*/ 59 w 197"/>
                <a:gd name="T41" fmla="*/ 122 h 344"/>
                <a:gd name="T42" fmla="*/ 52 w 197"/>
                <a:gd name="T43" fmla="*/ 138 h 344"/>
                <a:gd name="T44" fmla="*/ 41 w 197"/>
                <a:gd name="T45" fmla="*/ 150 h 344"/>
                <a:gd name="T46" fmla="*/ 38 w 197"/>
                <a:gd name="T47" fmla="*/ 163 h 344"/>
                <a:gd name="T48" fmla="*/ 34 w 197"/>
                <a:gd name="T49" fmla="*/ 167 h 344"/>
                <a:gd name="T50" fmla="*/ 29 w 197"/>
                <a:gd name="T51" fmla="*/ 171 h 344"/>
                <a:gd name="T52" fmla="*/ 39 w 197"/>
                <a:gd name="T53" fmla="*/ 177 h 344"/>
                <a:gd name="T54" fmla="*/ 40 w 197"/>
                <a:gd name="T55" fmla="*/ 183 h 344"/>
                <a:gd name="T56" fmla="*/ 33 w 197"/>
                <a:gd name="T57" fmla="*/ 190 h 344"/>
                <a:gd name="T58" fmla="*/ 42 w 197"/>
                <a:gd name="T59" fmla="*/ 190 h 344"/>
                <a:gd name="T60" fmla="*/ 42 w 197"/>
                <a:gd name="T61" fmla="*/ 199 h 344"/>
                <a:gd name="T62" fmla="*/ 41 w 197"/>
                <a:gd name="T63" fmla="*/ 208 h 344"/>
                <a:gd name="T64" fmla="*/ 43 w 197"/>
                <a:gd name="T65" fmla="*/ 211 h 344"/>
                <a:gd name="T66" fmla="*/ 36 w 197"/>
                <a:gd name="T67" fmla="*/ 219 h 344"/>
                <a:gd name="T68" fmla="*/ 36 w 197"/>
                <a:gd name="T69" fmla="*/ 222 h 344"/>
                <a:gd name="T70" fmla="*/ 33 w 197"/>
                <a:gd name="T71" fmla="*/ 230 h 344"/>
                <a:gd name="T72" fmla="*/ 40 w 197"/>
                <a:gd name="T73" fmla="*/ 239 h 344"/>
                <a:gd name="T74" fmla="*/ 43 w 197"/>
                <a:gd name="T75" fmla="*/ 250 h 344"/>
                <a:gd name="T76" fmla="*/ 56 w 197"/>
                <a:gd name="T77" fmla="*/ 262 h 344"/>
                <a:gd name="T78" fmla="*/ 56 w 197"/>
                <a:gd name="T79" fmla="*/ 269 h 344"/>
                <a:gd name="T80" fmla="*/ 64 w 197"/>
                <a:gd name="T81" fmla="*/ 275 h 344"/>
                <a:gd name="T82" fmla="*/ 62 w 197"/>
                <a:gd name="T83" fmla="*/ 287 h 344"/>
                <a:gd name="T84" fmla="*/ 66 w 197"/>
                <a:gd name="T85" fmla="*/ 293 h 344"/>
                <a:gd name="T86" fmla="*/ 177 w 197"/>
                <a:gd name="T87" fmla="*/ 344 h 344"/>
                <a:gd name="T88" fmla="*/ 181 w 197"/>
                <a:gd name="T89" fmla="*/ 318 h 344"/>
                <a:gd name="T90" fmla="*/ 164 w 197"/>
                <a:gd name="T91" fmla="*/ 281 h 344"/>
                <a:gd name="T92" fmla="*/ 153 w 197"/>
                <a:gd name="T93" fmla="*/ 254 h 344"/>
                <a:gd name="T94" fmla="*/ 144 w 197"/>
                <a:gd name="T95" fmla="*/ 228 h 344"/>
                <a:gd name="T96" fmla="*/ 197 w 197"/>
                <a:gd name="T97" fmla="*/ 104 h 344"/>
                <a:gd name="T98" fmla="*/ 10 w 197"/>
                <a:gd name="T99" fmla="*/ 161 h 344"/>
                <a:gd name="T100" fmla="*/ 5 w 197"/>
                <a:gd name="T101" fmla="*/ 172 h 344"/>
                <a:gd name="T102" fmla="*/ 7 w 197"/>
                <a:gd name="T103" fmla="*/ 186 h 344"/>
                <a:gd name="T104" fmla="*/ 2 w 197"/>
                <a:gd name="T105" fmla="*/ 176 h 344"/>
                <a:gd name="T106" fmla="*/ 3 w 197"/>
                <a:gd name="T107" fmla="*/ 163 h 344"/>
                <a:gd name="T108" fmla="*/ 3 w 197"/>
                <a:gd name="T109" fmla="*/ 152 h 344"/>
                <a:gd name="T110" fmla="*/ 13 w 197"/>
                <a:gd name="T111" fmla="*/ 141 h 344"/>
                <a:gd name="T112" fmla="*/ 18 w 197"/>
                <a:gd name="T113" fmla="*/ 148 h 344"/>
                <a:gd name="T114" fmla="*/ 16 w 197"/>
                <a:gd name="T115" fmla="*/ 15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39" y="297"/>
                  </a:moveTo>
                  <a:cubicBezTo>
                    <a:pt x="40" y="296"/>
                    <a:pt x="40" y="294"/>
                    <a:pt x="40" y="293"/>
                  </a:cubicBezTo>
                  <a:cubicBezTo>
                    <a:pt x="40" y="293"/>
                    <a:pt x="36" y="293"/>
                    <a:pt x="39" y="289"/>
                  </a:cubicBezTo>
                  <a:cubicBezTo>
                    <a:pt x="42" y="286"/>
                    <a:pt x="44" y="286"/>
                    <a:pt x="44" y="286"/>
                  </a:cubicBezTo>
                  <a:cubicBezTo>
                    <a:pt x="44" y="286"/>
                    <a:pt x="41" y="287"/>
                    <a:pt x="38" y="285"/>
                  </a:cubicBezTo>
                  <a:cubicBezTo>
                    <a:pt x="35" y="284"/>
                    <a:pt x="32" y="284"/>
                    <a:pt x="32" y="282"/>
                  </a:cubicBezTo>
                  <a:cubicBezTo>
                    <a:pt x="32" y="279"/>
                    <a:pt x="36" y="277"/>
                    <a:pt x="32" y="274"/>
                  </a:cubicBezTo>
                  <a:cubicBezTo>
                    <a:pt x="28" y="271"/>
                    <a:pt x="28" y="270"/>
                    <a:pt x="28" y="267"/>
                  </a:cubicBezTo>
                  <a:cubicBezTo>
                    <a:pt x="28" y="265"/>
                    <a:pt x="31" y="268"/>
                    <a:pt x="30" y="264"/>
                  </a:cubicBezTo>
                  <a:cubicBezTo>
                    <a:pt x="28" y="260"/>
                    <a:pt x="29" y="259"/>
                    <a:pt x="28" y="258"/>
                  </a:cubicBezTo>
                  <a:cubicBezTo>
                    <a:pt x="27" y="256"/>
                    <a:pt x="25" y="254"/>
                    <a:pt x="25" y="253"/>
                  </a:cubicBezTo>
                  <a:cubicBezTo>
                    <a:pt x="26" y="252"/>
                    <a:pt x="24" y="248"/>
                    <a:pt x="23" y="248"/>
                  </a:cubicBezTo>
                  <a:cubicBezTo>
                    <a:pt x="22" y="248"/>
                    <a:pt x="19" y="246"/>
                    <a:pt x="21" y="244"/>
                  </a:cubicBezTo>
                  <a:cubicBezTo>
                    <a:pt x="22" y="241"/>
                    <a:pt x="25" y="241"/>
                    <a:pt x="25" y="240"/>
                  </a:cubicBezTo>
                  <a:cubicBezTo>
                    <a:pt x="25" y="239"/>
                    <a:pt x="21" y="241"/>
                    <a:pt x="20" y="238"/>
                  </a:cubicBezTo>
                  <a:cubicBezTo>
                    <a:pt x="18" y="235"/>
                    <a:pt x="19" y="231"/>
                    <a:pt x="19" y="230"/>
                  </a:cubicBezTo>
                  <a:cubicBezTo>
                    <a:pt x="19" y="229"/>
                    <a:pt x="24" y="227"/>
                    <a:pt x="26" y="231"/>
                  </a:cubicBezTo>
                  <a:cubicBezTo>
                    <a:pt x="27" y="235"/>
                    <a:pt x="30" y="237"/>
                    <a:pt x="31" y="239"/>
                  </a:cubicBezTo>
                  <a:cubicBezTo>
                    <a:pt x="32" y="242"/>
                    <a:pt x="35" y="245"/>
                    <a:pt x="37" y="247"/>
                  </a:cubicBezTo>
                  <a:cubicBezTo>
                    <a:pt x="39" y="249"/>
                    <a:pt x="43" y="254"/>
                    <a:pt x="47" y="257"/>
                  </a:cubicBezTo>
                  <a:cubicBezTo>
                    <a:pt x="50" y="259"/>
                    <a:pt x="48" y="260"/>
                    <a:pt x="49" y="267"/>
                  </a:cubicBezTo>
                  <a:cubicBezTo>
                    <a:pt x="49" y="273"/>
                    <a:pt x="48" y="276"/>
                    <a:pt x="50" y="280"/>
                  </a:cubicBezTo>
                  <a:cubicBezTo>
                    <a:pt x="51" y="285"/>
                    <a:pt x="53" y="283"/>
                    <a:pt x="55" y="287"/>
                  </a:cubicBezTo>
                  <a:cubicBezTo>
                    <a:pt x="57" y="290"/>
                    <a:pt x="58" y="290"/>
                    <a:pt x="58" y="295"/>
                  </a:cubicBezTo>
                  <a:cubicBezTo>
                    <a:pt x="58" y="299"/>
                    <a:pt x="64" y="298"/>
                    <a:pt x="65" y="301"/>
                  </a:cubicBezTo>
                  <a:cubicBezTo>
                    <a:pt x="65" y="305"/>
                    <a:pt x="64" y="305"/>
                    <a:pt x="61" y="308"/>
                  </a:cubicBezTo>
                  <a:cubicBezTo>
                    <a:pt x="59" y="310"/>
                    <a:pt x="57" y="311"/>
                    <a:pt x="56" y="311"/>
                  </a:cubicBezTo>
                  <a:cubicBezTo>
                    <a:pt x="54" y="311"/>
                    <a:pt x="52" y="310"/>
                    <a:pt x="51" y="309"/>
                  </a:cubicBezTo>
                  <a:cubicBezTo>
                    <a:pt x="48" y="307"/>
                    <a:pt x="43" y="301"/>
                    <a:pt x="39" y="297"/>
                  </a:cubicBezTo>
                  <a:close/>
                  <a:moveTo>
                    <a:pt x="197" y="104"/>
                  </a:moveTo>
                  <a:cubicBezTo>
                    <a:pt x="122" y="70"/>
                    <a:pt x="65" y="29"/>
                    <a:pt x="32" y="0"/>
                  </a:cubicBezTo>
                  <a:cubicBezTo>
                    <a:pt x="31" y="1"/>
                    <a:pt x="31" y="2"/>
                    <a:pt x="31" y="2"/>
                  </a:cubicBezTo>
                  <a:cubicBezTo>
                    <a:pt x="32" y="24"/>
                    <a:pt x="32" y="24"/>
                    <a:pt x="32" y="24"/>
                  </a:cubicBezTo>
                  <a:cubicBezTo>
                    <a:pt x="30" y="28"/>
                    <a:pt x="30" y="28"/>
                    <a:pt x="30" y="28"/>
                  </a:cubicBezTo>
                  <a:cubicBezTo>
                    <a:pt x="41" y="30"/>
                    <a:pt x="41" y="30"/>
                    <a:pt x="41" y="30"/>
                  </a:cubicBezTo>
                  <a:cubicBezTo>
                    <a:pt x="41" y="30"/>
                    <a:pt x="42" y="26"/>
                    <a:pt x="49" y="26"/>
                  </a:cubicBezTo>
                  <a:cubicBezTo>
                    <a:pt x="55" y="26"/>
                    <a:pt x="58" y="29"/>
                    <a:pt x="57" y="29"/>
                  </a:cubicBezTo>
                  <a:cubicBezTo>
                    <a:pt x="57" y="30"/>
                    <a:pt x="55" y="40"/>
                    <a:pt x="55" y="44"/>
                  </a:cubicBezTo>
                  <a:cubicBezTo>
                    <a:pt x="55" y="49"/>
                    <a:pt x="57" y="52"/>
                    <a:pt x="57" y="58"/>
                  </a:cubicBezTo>
                  <a:cubicBezTo>
                    <a:pt x="57" y="64"/>
                    <a:pt x="51" y="102"/>
                    <a:pt x="51" y="102"/>
                  </a:cubicBezTo>
                  <a:cubicBezTo>
                    <a:pt x="51" y="102"/>
                    <a:pt x="53" y="107"/>
                    <a:pt x="56" y="112"/>
                  </a:cubicBezTo>
                  <a:cubicBezTo>
                    <a:pt x="58" y="116"/>
                    <a:pt x="58" y="120"/>
                    <a:pt x="59" y="122"/>
                  </a:cubicBezTo>
                  <a:cubicBezTo>
                    <a:pt x="60" y="124"/>
                    <a:pt x="60" y="127"/>
                    <a:pt x="58" y="130"/>
                  </a:cubicBezTo>
                  <a:cubicBezTo>
                    <a:pt x="56" y="133"/>
                    <a:pt x="54" y="138"/>
                    <a:pt x="52" y="138"/>
                  </a:cubicBezTo>
                  <a:cubicBezTo>
                    <a:pt x="51" y="138"/>
                    <a:pt x="47" y="144"/>
                    <a:pt x="47" y="144"/>
                  </a:cubicBezTo>
                  <a:cubicBezTo>
                    <a:pt x="47" y="144"/>
                    <a:pt x="42" y="149"/>
                    <a:pt x="41" y="150"/>
                  </a:cubicBezTo>
                  <a:cubicBezTo>
                    <a:pt x="41" y="152"/>
                    <a:pt x="38" y="155"/>
                    <a:pt x="39" y="157"/>
                  </a:cubicBezTo>
                  <a:cubicBezTo>
                    <a:pt x="39" y="159"/>
                    <a:pt x="38" y="161"/>
                    <a:pt x="38" y="163"/>
                  </a:cubicBezTo>
                  <a:cubicBezTo>
                    <a:pt x="38" y="166"/>
                    <a:pt x="37" y="164"/>
                    <a:pt x="36" y="163"/>
                  </a:cubicBezTo>
                  <a:cubicBezTo>
                    <a:pt x="36" y="163"/>
                    <a:pt x="34" y="165"/>
                    <a:pt x="34" y="167"/>
                  </a:cubicBezTo>
                  <a:cubicBezTo>
                    <a:pt x="34" y="169"/>
                    <a:pt x="32" y="165"/>
                    <a:pt x="29" y="165"/>
                  </a:cubicBezTo>
                  <a:cubicBezTo>
                    <a:pt x="27" y="164"/>
                    <a:pt x="29" y="168"/>
                    <a:pt x="29" y="171"/>
                  </a:cubicBezTo>
                  <a:cubicBezTo>
                    <a:pt x="29" y="174"/>
                    <a:pt x="31" y="178"/>
                    <a:pt x="32" y="177"/>
                  </a:cubicBezTo>
                  <a:cubicBezTo>
                    <a:pt x="34" y="175"/>
                    <a:pt x="35" y="178"/>
                    <a:pt x="39" y="177"/>
                  </a:cubicBezTo>
                  <a:cubicBezTo>
                    <a:pt x="43" y="175"/>
                    <a:pt x="44" y="178"/>
                    <a:pt x="43" y="178"/>
                  </a:cubicBezTo>
                  <a:cubicBezTo>
                    <a:pt x="43" y="179"/>
                    <a:pt x="41" y="182"/>
                    <a:pt x="40" y="183"/>
                  </a:cubicBezTo>
                  <a:cubicBezTo>
                    <a:pt x="40" y="183"/>
                    <a:pt x="39" y="185"/>
                    <a:pt x="39" y="186"/>
                  </a:cubicBezTo>
                  <a:cubicBezTo>
                    <a:pt x="39" y="187"/>
                    <a:pt x="35" y="187"/>
                    <a:pt x="33" y="190"/>
                  </a:cubicBezTo>
                  <a:cubicBezTo>
                    <a:pt x="32" y="192"/>
                    <a:pt x="33" y="195"/>
                    <a:pt x="34" y="194"/>
                  </a:cubicBezTo>
                  <a:cubicBezTo>
                    <a:pt x="35" y="194"/>
                    <a:pt x="40" y="190"/>
                    <a:pt x="42" y="190"/>
                  </a:cubicBezTo>
                  <a:cubicBezTo>
                    <a:pt x="43" y="190"/>
                    <a:pt x="41" y="193"/>
                    <a:pt x="43" y="194"/>
                  </a:cubicBezTo>
                  <a:cubicBezTo>
                    <a:pt x="45" y="196"/>
                    <a:pt x="43" y="197"/>
                    <a:pt x="42" y="199"/>
                  </a:cubicBezTo>
                  <a:cubicBezTo>
                    <a:pt x="41" y="200"/>
                    <a:pt x="39" y="201"/>
                    <a:pt x="40" y="202"/>
                  </a:cubicBezTo>
                  <a:cubicBezTo>
                    <a:pt x="42" y="203"/>
                    <a:pt x="40" y="209"/>
                    <a:pt x="41" y="208"/>
                  </a:cubicBezTo>
                  <a:cubicBezTo>
                    <a:pt x="42" y="207"/>
                    <a:pt x="47" y="208"/>
                    <a:pt x="50" y="209"/>
                  </a:cubicBezTo>
                  <a:cubicBezTo>
                    <a:pt x="53" y="210"/>
                    <a:pt x="46" y="211"/>
                    <a:pt x="43" y="211"/>
                  </a:cubicBezTo>
                  <a:cubicBezTo>
                    <a:pt x="39" y="211"/>
                    <a:pt x="40" y="213"/>
                    <a:pt x="37" y="216"/>
                  </a:cubicBezTo>
                  <a:cubicBezTo>
                    <a:pt x="35" y="218"/>
                    <a:pt x="36" y="219"/>
                    <a:pt x="36" y="219"/>
                  </a:cubicBezTo>
                  <a:cubicBezTo>
                    <a:pt x="36" y="219"/>
                    <a:pt x="33" y="214"/>
                    <a:pt x="32" y="218"/>
                  </a:cubicBezTo>
                  <a:cubicBezTo>
                    <a:pt x="30" y="221"/>
                    <a:pt x="36" y="221"/>
                    <a:pt x="36" y="222"/>
                  </a:cubicBezTo>
                  <a:cubicBezTo>
                    <a:pt x="36" y="223"/>
                    <a:pt x="35" y="225"/>
                    <a:pt x="34" y="225"/>
                  </a:cubicBezTo>
                  <a:cubicBezTo>
                    <a:pt x="32" y="225"/>
                    <a:pt x="32" y="228"/>
                    <a:pt x="33" y="230"/>
                  </a:cubicBezTo>
                  <a:cubicBezTo>
                    <a:pt x="33" y="231"/>
                    <a:pt x="33" y="235"/>
                    <a:pt x="34" y="236"/>
                  </a:cubicBezTo>
                  <a:cubicBezTo>
                    <a:pt x="35" y="237"/>
                    <a:pt x="39" y="238"/>
                    <a:pt x="40" y="239"/>
                  </a:cubicBezTo>
                  <a:cubicBezTo>
                    <a:pt x="42" y="241"/>
                    <a:pt x="38" y="244"/>
                    <a:pt x="39" y="245"/>
                  </a:cubicBezTo>
                  <a:cubicBezTo>
                    <a:pt x="40" y="245"/>
                    <a:pt x="43" y="248"/>
                    <a:pt x="43" y="250"/>
                  </a:cubicBezTo>
                  <a:cubicBezTo>
                    <a:pt x="44" y="252"/>
                    <a:pt x="50" y="256"/>
                    <a:pt x="52" y="257"/>
                  </a:cubicBezTo>
                  <a:cubicBezTo>
                    <a:pt x="53" y="258"/>
                    <a:pt x="56" y="261"/>
                    <a:pt x="56" y="262"/>
                  </a:cubicBezTo>
                  <a:cubicBezTo>
                    <a:pt x="56" y="264"/>
                    <a:pt x="60" y="263"/>
                    <a:pt x="60" y="263"/>
                  </a:cubicBezTo>
                  <a:cubicBezTo>
                    <a:pt x="60" y="263"/>
                    <a:pt x="56" y="266"/>
                    <a:pt x="56" y="269"/>
                  </a:cubicBezTo>
                  <a:cubicBezTo>
                    <a:pt x="55" y="271"/>
                    <a:pt x="55" y="276"/>
                    <a:pt x="56" y="277"/>
                  </a:cubicBezTo>
                  <a:cubicBezTo>
                    <a:pt x="57" y="277"/>
                    <a:pt x="64" y="275"/>
                    <a:pt x="64" y="275"/>
                  </a:cubicBezTo>
                  <a:cubicBezTo>
                    <a:pt x="64" y="275"/>
                    <a:pt x="62" y="278"/>
                    <a:pt x="60" y="281"/>
                  </a:cubicBezTo>
                  <a:cubicBezTo>
                    <a:pt x="59" y="284"/>
                    <a:pt x="60" y="286"/>
                    <a:pt x="62" y="287"/>
                  </a:cubicBezTo>
                  <a:cubicBezTo>
                    <a:pt x="64" y="288"/>
                    <a:pt x="68" y="285"/>
                    <a:pt x="68" y="285"/>
                  </a:cubicBezTo>
                  <a:cubicBezTo>
                    <a:pt x="68" y="285"/>
                    <a:pt x="65" y="290"/>
                    <a:pt x="66" y="293"/>
                  </a:cubicBezTo>
                  <a:cubicBezTo>
                    <a:pt x="67" y="296"/>
                    <a:pt x="69" y="300"/>
                    <a:pt x="69" y="303"/>
                  </a:cubicBezTo>
                  <a:cubicBezTo>
                    <a:pt x="78" y="307"/>
                    <a:pt x="122" y="326"/>
                    <a:pt x="177" y="344"/>
                  </a:cubicBezTo>
                  <a:cubicBezTo>
                    <a:pt x="178" y="342"/>
                    <a:pt x="178" y="340"/>
                    <a:pt x="177" y="338"/>
                  </a:cubicBezTo>
                  <a:cubicBezTo>
                    <a:pt x="176" y="332"/>
                    <a:pt x="180" y="327"/>
                    <a:pt x="181" y="318"/>
                  </a:cubicBezTo>
                  <a:cubicBezTo>
                    <a:pt x="182" y="310"/>
                    <a:pt x="176" y="308"/>
                    <a:pt x="175" y="302"/>
                  </a:cubicBezTo>
                  <a:cubicBezTo>
                    <a:pt x="174" y="296"/>
                    <a:pt x="168" y="291"/>
                    <a:pt x="164" y="281"/>
                  </a:cubicBezTo>
                  <a:cubicBezTo>
                    <a:pt x="161" y="271"/>
                    <a:pt x="161" y="270"/>
                    <a:pt x="159" y="264"/>
                  </a:cubicBezTo>
                  <a:cubicBezTo>
                    <a:pt x="156" y="258"/>
                    <a:pt x="154" y="260"/>
                    <a:pt x="153" y="254"/>
                  </a:cubicBezTo>
                  <a:cubicBezTo>
                    <a:pt x="153" y="247"/>
                    <a:pt x="153" y="243"/>
                    <a:pt x="149" y="238"/>
                  </a:cubicBezTo>
                  <a:cubicBezTo>
                    <a:pt x="146" y="233"/>
                    <a:pt x="144" y="228"/>
                    <a:pt x="144" y="228"/>
                  </a:cubicBezTo>
                  <a:cubicBezTo>
                    <a:pt x="197" y="104"/>
                    <a:pt x="197" y="104"/>
                    <a:pt x="197" y="104"/>
                  </a:cubicBezTo>
                  <a:cubicBezTo>
                    <a:pt x="197" y="104"/>
                    <a:pt x="197" y="104"/>
                    <a:pt x="197" y="104"/>
                  </a:cubicBezTo>
                  <a:close/>
                  <a:moveTo>
                    <a:pt x="16" y="154"/>
                  </a:moveTo>
                  <a:cubicBezTo>
                    <a:pt x="11" y="161"/>
                    <a:pt x="10" y="159"/>
                    <a:pt x="10" y="161"/>
                  </a:cubicBezTo>
                  <a:cubicBezTo>
                    <a:pt x="11" y="164"/>
                    <a:pt x="13" y="166"/>
                    <a:pt x="10" y="168"/>
                  </a:cubicBezTo>
                  <a:cubicBezTo>
                    <a:pt x="8" y="170"/>
                    <a:pt x="5" y="170"/>
                    <a:pt x="5" y="172"/>
                  </a:cubicBezTo>
                  <a:cubicBezTo>
                    <a:pt x="5" y="175"/>
                    <a:pt x="5" y="177"/>
                    <a:pt x="5" y="179"/>
                  </a:cubicBezTo>
                  <a:cubicBezTo>
                    <a:pt x="5" y="181"/>
                    <a:pt x="7" y="184"/>
                    <a:pt x="7" y="186"/>
                  </a:cubicBezTo>
                  <a:cubicBezTo>
                    <a:pt x="6" y="187"/>
                    <a:pt x="2" y="185"/>
                    <a:pt x="2" y="182"/>
                  </a:cubicBezTo>
                  <a:cubicBezTo>
                    <a:pt x="3" y="180"/>
                    <a:pt x="3" y="178"/>
                    <a:pt x="2" y="176"/>
                  </a:cubicBezTo>
                  <a:cubicBezTo>
                    <a:pt x="1" y="174"/>
                    <a:pt x="1" y="170"/>
                    <a:pt x="1" y="168"/>
                  </a:cubicBezTo>
                  <a:cubicBezTo>
                    <a:pt x="2" y="166"/>
                    <a:pt x="3" y="166"/>
                    <a:pt x="3" y="163"/>
                  </a:cubicBezTo>
                  <a:cubicBezTo>
                    <a:pt x="2" y="160"/>
                    <a:pt x="0" y="159"/>
                    <a:pt x="2" y="157"/>
                  </a:cubicBezTo>
                  <a:cubicBezTo>
                    <a:pt x="3" y="154"/>
                    <a:pt x="4" y="156"/>
                    <a:pt x="3" y="152"/>
                  </a:cubicBezTo>
                  <a:cubicBezTo>
                    <a:pt x="3" y="147"/>
                    <a:pt x="4" y="145"/>
                    <a:pt x="6" y="142"/>
                  </a:cubicBezTo>
                  <a:cubicBezTo>
                    <a:pt x="8" y="139"/>
                    <a:pt x="12" y="137"/>
                    <a:pt x="13" y="141"/>
                  </a:cubicBezTo>
                  <a:cubicBezTo>
                    <a:pt x="13" y="144"/>
                    <a:pt x="13" y="142"/>
                    <a:pt x="15" y="144"/>
                  </a:cubicBezTo>
                  <a:cubicBezTo>
                    <a:pt x="17" y="146"/>
                    <a:pt x="13" y="145"/>
                    <a:pt x="18" y="148"/>
                  </a:cubicBezTo>
                  <a:cubicBezTo>
                    <a:pt x="22" y="150"/>
                    <a:pt x="26" y="150"/>
                    <a:pt x="23" y="151"/>
                  </a:cubicBezTo>
                  <a:cubicBezTo>
                    <a:pt x="21" y="152"/>
                    <a:pt x="16" y="154"/>
                    <a:pt x="16" y="154"/>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9"/>
            <p:cNvSpPr>
              <a:spLocks/>
            </p:cNvSpPr>
            <p:nvPr/>
          </p:nvSpPr>
          <p:spPr bwMode="auto">
            <a:xfrm>
              <a:off x="1606" y="1327"/>
              <a:ext cx="496" cy="828"/>
            </a:xfrm>
            <a:custGeom>
              <a:avLst/>
              <a:gdLst>
                <a:gd name="T0" fmla="*/ 146 w 146"/>
                <a:gd name="T1" fmla="*/ 31 h 244"/>
                <a:gd name="T2" fmla="*/ 141 w 146"/>
                <a:gd name="T3" fmla="*/ 37 h 244"/>
                <a:gd name="T4" fmla="*/ 134 w 146"/>
                <a:gd name="T5" fmla="*/ 46 h 244"/>
                <a:gd name="T6" fmla="*/ 130 w 146"/>
                <a:gd name="T7" fmla="*/ 52 h 244"/>
                <a:gd name="T8" fmla="*/ 123 w 146"/>
                <a:gd name="T9" fmla="*/ 63 h 244"/>
                <a:gd name="T10" fmla="*/ 136 w 146"/>
                <a:gd name="T11" fmla="*/ 75 h 244"/>
                <a:gd name="T12" fmla="*/ 128 w 146"/>
                <a:gd name="T13" fmla="*/ 89 h 244"/>
                <a:gd name="T14" fmla="*/ 132 w 146"/>
                <a:gd name="T15" fmla="*/ 99 h 244"/>
                <a:gd name="T16" fmla="*/ 129 w 146"/>
                <a:gd name="T17" fmla="*/ 110 h 244"/>
                <a:gd name="T18" fmla="*/ 120 w 146"/>
                <a:gd name="T19" fmla="*/ 118 h 244"/>
                <a:gd name="T20" fmla="*/ 124 w 146"/>
                <a:gd name="T21" fmla="*/ 132 h 244"/>
                <a:gd name="T22" fmla="*/ 126 w 146"/>
                <a:gd name="T23" fmla="*/ 142 h 244"/>
                <a:gd name="T24" fmla="*/ 125 w 146"/>
                <a:gd name="T25" fmla="*/ 157 h 244"/>
                <a:gd name="T26" fmla="*/ 120 w 146"/>
                <a:gd name="T27" fmla="*/ 166 h 244"/>
                <a:gd name="T28" fmla="*/ 117 w 146"/>
                <a:gd name="T29" fmla="*/ 178 h 244"/>
                <a:gd name="T30" fmla="*/ 119 w 146"/>
                <a:gd name="T31" fmla="*/ 185 h 244"/>
                <a:gd name="T32" fmla="*/ 122 w 146"/>
                <a:gd name="T33" fmla="*/ 195 h 244"/>
                <a:gd name="T34" fmla="*/ 124 w 146"/>
                <a:gd name="T35" fmla="*/ 206 h 244"/>
                <a:gd name="T36" fmla="*/ 123 w 146"/>
                <a:gd name="T37" fmla="*/ 220 h 244"/>
                <a:gd name="T38" fmla="*/ 140 w 146"/>
                <a:gd name="T39" fmla="*/ 225 h 244"/>
                <a:gd name="T40" fmla="*/ 138 w 146"/>
                <a:gd name="T41" fmla="*/ 244 h 244"/>
                <a:gd name="T42" fmla="*/ 12 w 146"/>
                <a:gd name="T43" fmla="*/ 159 h 244"/>
                <a:gd name="T44" fmla="*/ 14 w 146"/>
                <a:gd name="T45" fmla="*/ 154 h 244"/>
                <a:gd name="T46" fmla="*/ 8 w 146"/>
                <a:gd name="T47" fmla="*/ 151 h 244"/>
                <a:gd name="T48" fmla="*/ 4 w 146"/>
                <a:gd name="T49" fmla="*/ 147 h 244"/>
                <a:gd name="T50" fmla="*/ 0 w 146"/>
                <a:gd name="T51" fmla="*/ 142 h 244"/>
                <a:gd name="T52" fmla="*/ 129 w 146"/>
                <a:gd name="T53" fmla="*/ 0 h 244"/>
                <a:gd name="T54" fmla="*/ 137 w 146"/>
                <a:gd name="T55" fmla="*/ 9 h 244"/>
                <a:gd name="T56" fmla="*/ 138 w 146"/>
                <a:gd name="T57" fmla="*/ 12 h 244"/>
                <a:gd name="T58" fmla="*/ 142 w 146"/>
                <a:gd name="T59" fmla="*/ 27 h 244"/>
                <a:gd name="T60" fmla="*/ 146 w 146"/>
                <a:gd name="T61" fmla="*/ 3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244">
                  <a:moveTo>
                    <a:pt x="146" y="31"/>
                  </a:moveTo>
                  <a:cubicBezTo>
                    <a:pt x="144" y="33"/>
                    <a:pt x="142" y="35"/>
                    <a:pt x="141" y="37"/>
                  </a:cubicBezTo>
                  <a:cubicBezTo>
                    <a:pt x="139" y="40"/>
                    <a:pt x="136" y="43"/>
                    <a:pt x="134" y="46"/>
                  </a:cubicBezTo>
                  <a:cubicBezTo>
                    <a:pt x="134" y="46"/>
                    <a:pt x="130" y="48"/>
                    <a:pt x="130" y="52"/>
                  </a:cubicBezTo>
                  <a:cubicBezTo>
                    <a:pt x="130" y="55"/>
                    <a:pt x="123" y="63"/>
                    <a:pt x="123" y="63"/>
                  </a:cubicBezTo>
                  <a:cubicBezTo>
                    <a:pt x="123" y="63"/>
                    <a:pt x="136" y="71"/>
                    <a:pt x="136" y="75"/>
                  </a:cubicBezTo>
                  <a:cubicBezTo>
                    <a:pt x="137" y="78"/>
                    <a:pt x="132" y="85"/>
                    <a:pt x="128" y="89"/>
                  </a:cubicBezTo>
                  <a:cubicBezTo>
                    <a:pt x="124" y="93"/>
                    <a:pt x="130" y="93"/>
                    <a:pt x="132" y="99"/>
                  </a:cubicBezTo>
                  <a:cubicBezTo>
                    <a:pt x="134" y="105"/>
                    <a:pt x="132" y="108"/>
                    <a:pt x="129" y="110"/>
                  </a:cubicBezTo>
                  <a:cubicBezTo>
                    <a:pt x="126" y="111"/>
                    <a:pt x="120" y="114"/>
                    <a:pt x="120" y="118"/>
                  </a:cubicBezTo>
                  <a:cubicBezTo>
                    <a:pt x="120" y="121"/>
                    <a:pt x="121" y="131"/>
                    <a:pt x="124" y="132"/>
                  </a:cubicBezTo>
                  <a:cubicBezTo>
                    <a:pt x="127" y="134"/>
                    <a:pt x="125" y="136"/>
                    <a:pt x="126" y="142"/>
                  </a:cubicBezTo>
                  <a:cubicBezTo>
                    <a:pt x="126" y="148"/>
                    <a:pt x="126" y="157"/>
                    <a:pt x="125" y="157"/>
                  </a:cubicBezTo>
                  <a:cubicBezTo>
                    <a:pt x="123" y="158"/>
                    <a:pt x="121" y="161"/>
                    <a:pt x="120" y="166"/>
                  </a:cubicBezTo>
                  <a:cubicBezTo>
                    <a:pt x="120" y="170"/>
                    <a:pt x="119" y="176"/>
                    <a:pt x="117" y="178"/>
                  </a:cubicBezTo>
                  <a:cubicBezTo>
                    <a:pt x="115" y="181"/>
                    <a:pt x="117" y="181"/>
                    <a:pt x="119" y="185"/>
                  </a:cubicBezTo>
                  <a:cubicBezTo>
                    <a:pt x="122" y="189"/>
                    <a:pt x="121" y="191"/>
                    <a:pt x="122" y="195"/>
                  </a:cubicBezTo>
                  <a:cubicBezTo>
                    <a:pt x="122" y="198"/>
                    <a:pt x="127" y="201"/>
                    <a:pt x="124" y="206"/>
                  </a:cubicBezTo>
                  <a:cubicBezTo>
                    <a:pt x="121" y="211"/>
                    <a:pt x="117" y="218"/>
                    <a:pt x="123" y="220"/>
                  </a:cubicBezTo>
                  <a:cubicBezTo>
                    <a:pt x="130" y="222"/>
                    <a:pt x="135" y="221"/>
                    <a:pt x="140" y="225"/>
                  </a:cubicBezTo>
                  <a:cubicBezTo>
                    <a:pt x="143" y="228"/>
                    <a:pt x="141" y="237"/>
                    <a:pt x="138" y="244"/>
                  </a:cubicBezTo>
                  <a:cubicBezTo>
                    <a:pt x="83" y="214"/>
                    <a:pt x="39" y="182"/>
                    <a:pt x="12" y="159"/>
                  </a:cubicBezTo>
                  <a:cubicBezTo>
                    <a:pt x="12" y="158"/>
                    <a:pt x="13" y="155"/>
                    <a:pt x="14" y="154"/>
                  </a:cubicBezTo>
                  <a:cubicBezTo>
                    <a:pt x="16" y="153"/>
                    <a:pt x="13" y="151"/>
                    <a:pt x="8" y="151"/>
                  </a:cubicBezTo>
                  <a:cubicBezTo>
                    <a:pt x="3" y="151"/>
                    <a:pt x="5" y="151"/>
                    <a:pt x="4" y="147"/>
                  </a:cubicBezTo>
                  <a:cubicBezTo>
                    <a:pt x="4" y="143"/>
                    <a:pt x="0" y="142"/>
                    <a:pt x="0" y="142"/>
                  </a:cubicBezTo>
                  <a:cubicBezTo>
                    <a:pt x="43" y="94"/>
                    <a:pt x="86" y="47"/>
                    <a:pt x="129" y="0"/>
                  </a:cubicBezTo>
                  <a:cubicBezTo>
                    <a:pt x="132" y="2"/>
                    <a:pt x="136" y="5"/>
                    <a:pt x="137" y="9"/>
                  </a:cubicBezTo>
                  <a:cubicBezTo>
                    <a:pt x="138" y="10"/>
                    <a:pt x="138" y="11"/>
                    <a:pt x="138" y="12"/>
                  </a:cubicBezTo>
                  <a:cubicBezTo>
                    <a:pt x="139" y="17"/>
                    <a:pt x="139" y="23"/>
                    <a:pt x="142" y="27"/>
                  </a:cubicBezTo>
                  <a:cubicBezTo>
                    <a:pt x="143" y="29"/>
                    <a:pt x="145" y="30"/>
                    <a:pt x="146" y="31"/>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0"/>
            <p:cNvSpPr>
              <a:spLocks/>
            </p:cNvSpPr>
            <p:nvPr/>
          </p:nvSpPr>
          <p:spPr bwMode="auto">
            <a:xfrm>
              <a:off x="2027" y="2219"/>
              <a:ext cx="509" cy="873"/>
            </a:xfrm>
            <a:custGeom>
              <a:avLst/>
              <a:gdLst>
                <a:gd name="T0" fmla="*/ 150 w 150"/>
                <a:gd name="T1" fmla="*/ 35 h 257"/>
                <a:gd name="T2" fmla="*/ 146 w 150"/>
                <a:gd name="T3" fmla="*/ 49 h 257"/>
                <a:gd name="T4" fmla="*/ 141 w 150"/>
                <a:gd name="T5" fmla="*/ 51 h 257"/>
                <a:gd name="T6" fmla="*/ 135 w 150"/>
                <a:gd name="T7" fmla="*/ 54 h 257"/>
                <a:gd name="T8" fmla="*/ 129 w 150"/>
                <a:gd name="T9" fmla="*/ 57 h 257"/>
                <a:gd name="T10" fmla="*/ 131 w 150"/>
                <a:gd name="T11" fmla="*/ 63 h 257"/>
                <a:gd name="T12" fmla="*/ 140 w 150"/>
                <a:gd name="T13" fmla="*/ 59 h 257"/>
                <a:gd name="T14" fmla="*/ 144 w 150"/>
                <a:gd name="T15" fmla="*/ 56 h 257"/>
                <a:gd name="T16" fmla="*/ 89 w 150"/>
                <a:gd name="T17" fmla="*/ 257 h 257"/>
                <a:gd name="T18" fmla="*/ 33 w 150"/>
                <a:gd name="T19" fmla="*/ 240 h 257"/>
                <a:gd name="T20" fmla="*/ 33 w 150"/>
                <a:gd name="T21" fmla="*/ 234 h 257"/>
                <a:gd name="T22" fmla="*/ 37 w 150"/>
                <a:gd name="T23" fmla="*/ 214 h 257"/>
                <a:gd name="T24" fmla="*/ 31 w 150"/>
                <a:gd name="T25" fmla="*/ 198 h 257"/>
                <a:gd name="T26" fmla="*/ 20 w 150"/>
                <a:gd name="T27" fmla="*/ 177 h 257"/>
                <a:gd name="T28" fmla="*/ 15 w 150"/>
                <a:gd name="T29" fmla="*/ 160 h 257"/>
                <a:gd name="T30" fmla="*/ 9 w 150"/>
                <a:gd name="T31" fmla="*/ 150 h 257"/>
                <a:gd name="T32" fmla="*/ 5 w 150"/>
                <a:gd name="T33" fmla="*/ 134 h 257"/>
                <a:gd name="T34" fmla="*/ 0 w 150"/>
                <a:gd name="T35" fmla="*/ 124 h 257"/>
                <a:gd name="T36" fmla="*/ 53 w 150"/>
                <a:gd name="T37" fmla="*/ 0 h 257"/>
                <a:gd name="T38" fmla="*/ 53 w 150"/>
                <a:gd name="T39" fmla="*/ 0 h 257"/>
                <a:gd name="T40" fmla="*/ 150 w 150"/>
                <a:gd name="T41"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57">
                  <a:moveTo>
                    <a:pt x="150" y="35"/>
                  </a:moveTo>
                  <a:cubicBezTo>
                    <a:pt x="146" y="49"/>
                    <a:pt x="146" y="49"/>
                    <a:pt x="146" y="49"/>
                  </a:cubicBezTo>
                  <a:cubicBezTo>
                    <a:pt x="145" y="50"/>
                    <a:pt x="143" y="50"/>
                    <a:pt x="141" y="51"/>
                  </a:cubicBezTo>
                  <a:cubicBezTo>
                    <a:pt x="139" y="52"/>
                    <a:pt x="139" y="51"/>
                    <a:pt x="135" y="54"/>
                  </a:cubicBezTo>
                  <a:cubicBezTo>
                    <a:pt x="132" y="58"/>
                    <a:pt x="129" y="57"/>
                    <a:pt x="129" y="57"/>
                  </a:cubicBezTo>
                  <a:cubicBezTo>
                    <a:pt x="129" y="57"/>
                    <a:pt x="129" y="61"/>
                    <a:pt x="131" y="63"/>
                  </a:cubicBezTo>
                  <a:cubicBezTo>
                    <a:pt x="133" y="65"/>
                    <a:pt x="136" y="63"/>
                    <a:pt x="140" y="59"/>
                  </a:cubicBezTo>
                  <a:cubicBezTo>
                    <a:pt x="141" y="57"/>
                    <a:pt x="143" y="56"/>
                    <a:pt x="144" y="56"/>
                  </a:cubicBezTo>
                  <a:cubicBezTo>
                    <a:pt x="89" y="257"/>
                    <a:pt x="89" y="257"/>
                    <a:pt x="89" y="257"/>
                  </a:cubicBezTo>
                  <a:cubicBezTo>
                    <a:pt x="70" y="252"/>
                    <a:pt x="51" y="246"/>
                    <a:pt x="33" y="240"/>
                  </a:cubicBezTo>
                  <a:cubicBezTo>
                    <a:pt x="34" y="238"/>
                    <a:pt x="34" y="236"/>
                    <a:pt x="33" y="234"/>
                  </a:cubicBezTo>
                  <a:cubicBezTo>
                    <a:pt x="32" y="228"/>
                    <a:pt x="36" y="223"/>
                    <a:pt x="37" y="214"/>
                  </a:cubicBezTo>
                  <a:cubicBezTo>
                    <a:pt x="38" y="206"/>
                    <a:pt x="32" y="204"/>
                    <a:pt x="31" y="198"/>
                  </a:cubicBezTo>
                  <a:cubicBezTo>
                    <a:pt x="30" y="192"/>
                    <a:pt x="24" y="187"/>
                    <a:pt x="20" y="177"/>
                  </a:cubicBezTo>
                  <a:cubicBezTo>
                    <a:pt x="17" y="167"/>
                    <a:pt x="17" y="166"/>
                    <a:pt x="15" y="160"/>
                  </a:cubicBezTo>
                  <a:cubicBezTo>
                    <a:pt x="12" y="154"/>
                    <a:pt x="10" y="156"/>
                    <a:pt x="9" y="150"/>
                  </a:cubicBezTo>
                  <a:cubicBezTo>
                    <a:pt x="9" y="143"/>
                    <a:pt x="9" y="139"/>
                    <a:pt x="5" y="134"/>
                  </a:cubicBezTo>
                  <a:cubicBezTo>
                    <a:pt x="2" y="129"/>
                    <a:pt x="0" y="124"/>
                    <a:pt x="0" y="124"/>
                  </a:cubicBezTo>
                  <a:cubicBezTo>
                    <a:pt x="53" y="0"/>
                    <a:pt x="53" y="0"/>
                    <a:pt x="53" y="0"/>
                  </a:cubicBezTo>
                  <a:cubicBezTo>
                    <a:pt x="53" y="0"/>
                    <a:pt x="53" y="0"/>
                    <a:pt x="53" y="0"/>
                  </a:cubicBezTo>
                  <a:cubicBezTo>
                    <a:pt x="83" y="13"/>
                    <a:pt x="115" y="25"/>
                    <a:pt x="150" y="35"/>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71"/>
            <p:cNvSpPr>
              <a:spLocks/>
            </p:cNvSpPr>
            <p:nvPr/>
          </p:nvSpPr>
          <p:spPr bwMode="auto">
            <a:xfrm>
              <a:off x="2329" y="2338"/>
              <a:ext cx="478" cy="828"/>
            </a:xfrm>
            <a:custGeom>
              <a:avLst/>
              <a:gdLst>
                <a:gd name="T0" fmla="*/ 141 w 141"/>
                <a:gd name="T1" fmla="*/ 16 h 244"/>
                <a:gd name="T2" fmla="*/ 137 w 141"/>
                <a:gd name="T3" fmla="*/ 56 h 244"/>
                <a:gd name="T4" fmla="*/ 135 w 141"/>
                <a:gd name="T5" fmla="*/ 55 h 244"/>
                <a:gd name="T6" fmla="*/ 127 w 141"/>
                <a:gd name="T7" fmla="*/ 65 h 244"/>
                <a:gd name="T8" fmla="*/ 123 w 141"/>
                <a:gd name="T9" fmla="*/ 72 h 244"/>
                <a:gd name="T10" fmla="*/ 126 w 141"/>
                <a:gd name="T11" fmla="*/ 77 h 244"/>
                <a:gd name="T12" fmla="*/ 124 w 141"/>
                <a:gd name="T13" fmla="*/ 82 h 244"/>
                <a:gd name="T14" fmla="*/ 120 w 141"/>
                <a:gd name="T15" fmla="*/ 82 h 244"/>
                <a:gd name="T16" fmla="*/ 117 w 141"/>
                <a:gd name="T17" fmla="*/ 88 h 244"/>
                <a:gd name="T18" fmla="*/ 118 w 141"/>
                <a:gd name="T19" fmla="*/ 91 h 244"/>
                <a:gd name="T20" fmla="*/ 125 w 141"/>
                <a:gd name="T21" fmla="*/ 86 h 244"/>
                <a:gd name="T22" fmla="*/ 134 w 141"/>
                <a:gd name="T23" fmla="*/ 77 h 244"/>
                <a:gd name="T24" fmla="*/ 135 w 141"/>
                <a:gd name="T25" fmla="*/ 70 h 244"/>
                <a:gd name="T26" fmla="*/ 118 w 141"/>
                <a:gd name="T27" fmla="*/ 244 h 244"/>
                <a:gd name="T28" fmla="*/ 15 w 141"/>
                <a:gd name="T29" fmla="*/ 225 h 244"/>
                <a:gd name="T30" fmla="*/ 0 w 141"/>
                <a:gd name="T31" fmla="*/ 222 h 244"/>
                <a:gd name="T32" fmla="*/ 55 w 141"/>
                <a:gd name="T33" fmla="*/ 21 h 244"/>
                <a:gd name="T34" fmla="*/ 60 w 141"/>
                <a:gd name="T35" fmla="*/ 21 h 244"/>
                <a:gd name="T36" fmla="*/ 71 w 141"/>
                <a:gd name="T37" fmla="*/ 22 h 244"/>
                <a:gd name="T38" fmla="*/ 82 w 141"/>
                <a:gd name="T39" fmla="*/ 21 h 244"/>
                <a:gd name="T40" fmla="*/ 86 w 141"/>
                <a:gd name="T41" fmla="*/ 21 h 244"/>
                <a:gd name="T42" fmla="*/ 76 w 141"/>
                <a:gd name="T43" fmla="*/ 16 h 244"/>
                <a:gd name="T44" fmla="*/ 70 w 141"/>
                <a:gd name="T45" fmla="*/ 16 h 244"/>
                <a:gd name="T46" fmla="*/ 65 w 141"/>
                <a:gd name="T47" fmla="*/ 11 h 244"/>
                <a:gd name="T48" fmla="*/ 59 w 141"/>
                <a:gd name="T49" fmla="*/ 12 h 244"/>
                <a:gd name="T50" fmla="*/ 57 w 141"/>
                <a:gd name="T51" fmla="*/ 14 h 244"/>
                <a:gd name="T52" fmla="*/ 61 w 141"/>
                <a:gd name="T53" fmla="*/ 0 h 244"/>
                <a:gd name="T54" fmla="*/ 141 w 141"/>
                <a:gd name="T55"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244">
                  <a:moveTo>
                    <a:pt x="141" y="16"/>
                  </a:moveTo>
                  <a:cubicBezTo>
                    <a:pt x="137" y="56"/>
                    <a:pt x="137" y="56"/>
                    <a:pt x="137" y="56"/>
                  </a:cubicBezTo>
                  <a:cubicBezTo>
                    <a:pt x="136" y="56"/>
                    <a:pt x="136" y="55"/>
                    <a:pt x="135" y="55"/>
                  </a:cubicBezTo>
                  <a:cubicBezTo>
                    <a:pt x="134" y="55"/>
                    <a:pt x="129" y="62"/>
                    <a:pt x="127" y="65"/>
                  </a:cubicBezTo>
                  <a:cubicBezTo>
                    <a:pt x="126" y="68"/>
                    <a:pt x="122" y="70"/>
                    <a:pt x="123" y="72"/>
                  </a:cubicBezTo>
                  <a:cubicBezTo>
                    <a:pt x="125" y="74"/>
                    <a:pt x="126" y="75"/>
                    <a:pt x="126" y="77"/>
                  </a:cubicBezTo>
                  <a:cubicBezTo>
                    <a:pt x="126" y="78"/>
                    <a:pt x="126" y="80"/>
                    <a:pt x="124" y="82"/>
                  </a:cubicBezTo>
                  <a:cubicBezTo>
                    <a:pt x="121" y="83"/>
                    <a:pt x="122" y="81"/>
                    <a:pt x="120" y="82"/>
                  </a:cubicBezTo>
                  <a:cubicBezTo>
                    <a:pt x="118" y="84"/>
                    <a:pt x="117" y="87"/>
                    <a:pt x="117" y="88"/>
                  </a:cubicBezTo>
                  <a:cubicBezTo>
                    <a:pt x="117" y="89"/>
                    <a:pt x="118" y="91"/>
                    <a:pt x="118" y="91"/>
                  </a:cubicBezTo>
                  <a:cubicBezTo>
                    <a:pt x="118" y="91"/>
                    <a:pt x="123" y="88"/>
                    <a:pt x="125" y="86"/>
                  </a:cubicBezTo>
                  <a:cubicBezTo>
                    <a:pt x="128" y="84"/>
                    <a:pt x="133" y="81"/>
                    <a:pt x="134" y="77"/>
                  </a:cubicBezTo>
                  <a:cubicBezTo>
                    <a:pt x="134" y="75"/>
                    <a:pt x="134" y="72"/>
                    <a:pt x="135" y="70"/>
                  </a:cubicBezTo>
                  <a:cubicBezTo>
                    <a:pt x="118" y="244"/>
                    <a:pt x="118" y="244"/>
                    <a:pt x="118" y="244"/>
                  </a:cubicBezTo>
                  <a:cubicBezTo>
                    <a:pt x="87" y="240"/>
                    <a:pt x="51" y="234"/>
                    <a:pt x="15" y="225"/>
                  </a:cubicBezTo>
                  <a:cubicBezTo>
                    <a:pt x="10" y="224"/>
                    <a:pt x="5" y="223"/>
                    <a:pt x="0" y="222"/>
                  </a:cubicBezTo>
                  <a:cubicBezTo>
                    <a:pt x="55" y="21"/>
                    <a:pt x="55" y="21"/>
                    <a:pt x="55" y="21"/>
                  </a:cubicBezTo>
                  <a:cubicBezTo>
                    <a:pt x="56" y="20"/>
                    <a:pt x="58" y="20"/>
                    <a:pt x="60" y="21"/>
                  </a:cubicBezTo>
                  <a:cubicBezTo>
                    <a:pt x="65" y="21"/>
                    <a:pt x="67" y="22"/>
                    <a:pt x="71" y="22"/>
                  </a:cubicBezTo>
                  <a:cubicBezTo>
                    <a:pt x="75" y="21"/>
                    <a:pt x="79" y="20"/>
                    <a:pt x="82" y="21"/>
                  </a:cubicBezTo>
                  <a:cubicBezTo>
                    <a:pt x="84" y="21"/>
                    <a:pt x="86" y="21"/>
                    <a:pt x="86" y="21"/>
                  </a:cubicBezTo>
                  <a:cubicBezTo>
                    <a:pt x="86" y="21"/>
                    <a:pt x="79" y="17"/>
                    <a:pt x="76" y="16"/>
                  </a:cubicBezTo>
                  <a:cubicBezTo>
                    <a:pt x="73" y="15"/>
                    <a:pt x="71" y="18"/>
                    <a:pt x="70" y="16"/>
                  </a:cubicBezTo>
                  <a:cubicBezTo>
                    <a:pt x="68" y="15"/>
                    <a:pt x="67" y="11"/>
                    <a:pt x="65" y="11"/>
                  </a:cubicBezTo>
                  <a:cubicBezTo>
                    <a:pt x="62" y="11"/>
                    <a:pt x="60" y="11"/>
                    <a:pt x="59" y="12"/>
                  </a:cubicBezTo>
                  <a:cubicBezTo>
                    <a:pt x="58" y="13"/>
                    <a:pt x="58" y="13"/>
                    <a:pt x="57" y="14"/>
                  </a:cubicBezTo>
                  <a:cubicBezTo>
                    <a:pt x="61" y="0"/>
                    <a:pt x="61" y="0"/>
                    <a:pt x="61" y="0"/>
                  </a:cubicBezTo>
                  <a:cubicBezTo>
                    <a:pt x="86" y="6"/>
                    <a:pt x="113" y="12"/>
                    <a:pt x="141" y="16"/>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2"/>
            <p:cNvSpPr>
              <a:spLocks noEditPoints="1"/>
            </p:cNvSpPr>
            <p:nvPr/>
          </p:nvSpPr>
          <p:spPr bwMode="auto">
            <a:xfrm>
              <a:off x="2729" y="2392"/>
              <a:ext cx="553" cy="798"/>
            </a:xfrm>
            <a:custGeom>
              <a:avLst/>
              <a:gdLst>
                <a:gd name="T0" fmla="*/ 23 w 163"/>
                <a:gd name="T1" fmla="*/ 0 h 235"/>
                <a:gd name="T2" fmla="*/ 99 w 163"/>
                <a:gd name="T3" fmla="*/ 9 h 235"/>
                <a:gd name="T4" fmla="*/ 99 w 163"/>
                <a:gd name="T5" fmla="*/ 31 h 235"/>
                <a:gd name="T6" fmla="*/ 120 w 163"/>
                <a:gd name="T7" fmla="*/ 52 h 235"/>
                <a:gd name="T8" fmla="*/ 135 w 163"/>
                <a:gd name="T9" fmla="*/ 65 h 235"/>
                <a:gd name="T10" fmla="*/ 163 w 163"/>
                <a:gd name="T11" fmla="*/ 70 h 235"/>
                <a:gd name="T12" fmla="*/ 88 w 163"/>
                <a:gd name="T13" fmla="*/ 230 h 235"/>
                <a:gd name="T14" fmla="*/ 86 w 163"/>
                <a:gd name="T15" fmla="*/ 235 h 235"/>
                <a:gd name="T16" fmla="*/ 17 w 163"/>
                <a:gd name="T17" fmla="*/ 54 h 235"/>
                <a:gd name="T18" fmla="*/ 23 w 163"/>
                <a:gd name="T19" fmla="*/ 46 h 235"/>
                <a:gd name="T20" fmla="*/ 23 w 163"/>
                <a:gd name="T21" fmla="*/ 0 h 235"/>
                <a:gd name="T22" fmla="*/ 67 w 163"/>
                <a:gd name="T23" fmla="*/ 176 h 235"/>
                <a:gd name="T24" fmla="*/ 69 w 163"/>
                <a:gd name="T25" fmla="*/ 179 h 235"/>
                <a:gd name="T26" fmla="*/ 70 w 163"/>
                <a:gd name="T27" fmla="*/ 184 h 235"/>
                <a:gd name="T28" fmla="*/ 66 w 163"/>
                <a:gd name="T29" fmla="*/ 197 h 235"/>
                <a:gd name="T30" fmla="*/ 72 w 163"/>
                <a:gd name="T31" fmla="*/ 196 h 235"/>
                <a:gd name="T32" fmla="*/ 76 w 163"/>
                <a:gd name="T33" fmla="*/ 191 h 235"/>
                <a:gd name="T34" fmla="*/ 72 w 163"/>
                <a:gd name="T35" fmla="*/ 179 h 235"/>
                <a:gd name="T36" fmla="*/ 65 w 163"/>
                <a:gd name="T37" fmla="*/ 161 h 235"/>
                <a:gd name="T38" fmla="*/ 60 w 163"/>
                <a:gd name="T39" fmla="*/ 148 h 235"/>
                <a:gd name="T40" fmla="*/ 54 w 163"/>
                <a:gd name="T41" fmla="*/ 134 h 235"/>
                <a:gd name="T42" fmla="*/ 48 w 163"/>
                <a:gd name="T43" fmla="*/ 130 h 235"/>
                <a:gd name="T44" fmla="*/ 39 w 163"/>
                <a:gd name="T45" fmla="*/ 135 h 235"/>
                <a:gd name="T46" fmla="*/ 33 w 163"/>
                <a:gd name="T47" fmla="*/ 142 h 235"/>
                <a:gd name="T48" fmla="*/ 32 w 163"/>
                <a:gd name="T49" fmla="*/ 132 h 235"/>
                <a:gd name="T50" fmla="*/ 28 w 163"/>
                <a:gd name="T51" fmla="*/ 126 h 235"/>
                <a:gd name="T52" fmla="*/ 25 w 163"/>
                <a:gd name="T53" fmla="*/ 136 h 235"/>
                <a:gd name="T54" fmla="*/ 29 w 163"/>
                <a:gd name="T55" fmla="*/ 145 h 235"/>
                <a:gd name="T56" fmla="*/ 40 w 163"/>
                <a:gd name="T57" fmla="*/ 146 h 235"/>
                <a:gd name="T58" fmla="*/ 40 w 163"/>
                <a:gd name="T59" fmla="*/ 152 h 235"/>
                <a:gd name="T60" fmla="*/ 50 w 163"/>
                <a:gd name="T61" fmla="*/ 167 h 235"/>
                <a:gd name="T62" fmla="*/ 59 w 163"/>
                <a:gd name="T63" fmla="*/ 168 h 235"/>
                <a:gd name="T64" fmla="*/ 63 w 163"/>
                <a:gd name="T65" fmla="*/ 18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235">
                  <a:moveTo>
                    <a:pt x="23" y="0"/>
                  </a:moveTo>
                  <a:cubicBezTo>
                    <a:pt x="23" y="0"/>
                    <a:pt x="23" y="0"/>
                    <a:pt x="23" y="0"/>
                  </a:cubicBezTo>
                  <a:cubicBezTo>
                    <a:pt x="48" y="3"/>
                    <a:pt x="73" y="5"/>
                    <a:pt x="99" y="5"/>
                  </a:cubicBezTo>
                  <a:cubicBezTo>
                    <a:pt x="99" y="7"/>
                    <a:pt x="99" y="8"/>
                    <a:pt x="99" y="9"/>
                  </a:cubicBezTo>
                  <a:cubicBezTo>
                    <a:pt x="99" y="11"/>
                    <a:pt x="99" y="21"/>
                    <a:pt x="98" y="24"/>
                  </a:cubicBezTo>
                  <a:cubicBezTo>
                    <a:pt x="97" y="26"/>
                    <a:pt x="96" y="28"/>
                    <a:pt x="99" y="31"/>
                  </a:cubicBezTo>
                  <a:cubicBezTo>
                    <a:pt x="102" y="33"/>
                    <a:pt x="114" y="29"/>
                    <a:pt x="115" y="33"/>
                  </a:cubicBezTo>
                  <a:cubicBezTo>
                    <a:pt x="116" y="36"/>
                    <a:pt x="117" y="47"/>
                    <a:pt x="120" y="52"/>
                  </a:cubicBezTo>
                  <a:cubicBezTo>
                    <a:pt x="123" y="57"/>
                    <a:pt x="123" y="67"/>
                    <a:pt x="123" y="67"/>
                  </a:cubicBezTo>
                  <a:cubicBezTo>
                    <a:pt x="123" y="67"/>
                    <a:pt x="130" y="67"/>
                    <a:pt x="135" y="65"/>
                  </a:cubicBezTo>
                  <a:cubicBezTo>
                    <a:pt x="139" y="62"/>
                    <a:pt x="138" y="60"/>
                    <a:pt x="146" y="64"/>
                  </a:cubicBezTo>
                  <a:cubicBezTo>
                    <a:pt x="153" y="68"/>
                    <a:pt x="158" y="67"/>
                    <a:pt x="163" y="70"/>
                  </a:cubicBezTo>
                  <a:cubicBezTo>
                    <a:pt x="90" y="156"/>
                    <a:pt x="90" y="156"/>
                    <a:pt x="90" y="156"/>
                  </a:cubicBezTo>
                  <a:cubicBezTo>
                    <a:pt x="88" y="230"/>
                    <a:pt x="88" y="230"/>
                    <a:pt x="88" y="230"/>
                  </a:cubicBezTo>
                  <a:cubicBezTo>
                    <a:pt x="88" y="230"/>
                    <a:pt x="88" y="230"/>
                    <a:pt x="88" y="230"/>
                  </a:cubicBezTo>
                  <a:cubicBezTo>
                    <a:pt x="86" y="235"/>
                    <a:pt x="86" y="235"/>
                    <a:pt x="86" y="235"/>
                  </a:cubicBezTo>
                  <a:cubicBezTo>
                    <a:pt x="86" y="235"/>
                    <a:pt x="50" y="234"/>
                    <a:pt x="0" y="228"/>
                  </a:cubicBezTo>
                  <a:cubicBezTo>
                    <a:pt x="17" y="54"/>
                    <a:pt x="17" y="54"/>
                    <a:pt x="17" y="54"/>
                  </a:cubicBezTo>
                  <a:cubicBezTo>
                    <a:pt x="17" y="54"/>
                    <a:pt x="19" y="52"/>
                    <a:pt x="20" y="51"/>
                  </a:cubicBezTo>
                  <a:cubicBezTo>
                    <a:pt x="22" y="49"/>
                    <a:pt x="25" y="47"/>
                    <a:pt x="23" y="46"/>
                  </a:cubicBezTo>
                  <a:cubicBezTo>
                    <a:pt x="22" y="44"/>
                    <a:pt x="20" y="42"/>
                    <a:pt x="19" y="40"/>
                  </a:cubicBezTo>
                  <a:cubicBezTo>
                    <a:pt x="23" y="0"/>
                    <a:pt x="23" y="0"/>
                    <a:pt x="23" y="0"/>
                  </a:cubicBezTo>
                  <a:close/>
                  <a:moveTo>
                    <a:pt x="67" y="176"/>
                  </a:moveTo>
                  <a:cubicBezTo>
                    <a:pt x="67" y="176"/>
                    <a:pt x="67" y="176"/>
                    <a:pt x="67" y="176"/>
                  </a:cubicBezTo>
                  <a:cubicBezTo>
                    <a:pt x="68" y="175"/>
                    <a:pt x="68" y="175"/>
                    <a:pt x="69" y="176"/>
                  </a:cubicBezTo>
                  <a:cubicBezTo>
                    <a:pt x="70" y="177"/>
                    <a:pt x="70" y="178"/>
                    <a:pt x="69" y="179"/>
                  </a:cubicBezTo>
                  <a:cubicBezTo>
                    <a:pt x="69" y="180"/>
                    <a:pt x="66" y="183"/>
                    <a:pt x="67" y="185"/>
                  </a:cubicBezTo>
                  <a:cubicBezTo>
                    <a:pt x="68" y="186"/>
                    <a:pt x="70" y="183"/>
                    <a:pt x="70" y="184"/>
                  </a:cubicBezTo>
                  <a:cubicBezTo>
                    <a:pt x="70" y="185"/>
                    <a:pt x="68" y="187"/>
                    <a:pt x="67" y="190"/>
                  </a:cubicBezTo>
                  <a:cubicBezTo>
                    <a:pt x="67" y="192"/>
                    <a:pt x="66" y="195"/>
                    <a:pt x="66" y="197"/>
                  </a:cubicBezTo>
                  <a:cubicBezTo>
                    <a:pt x="66" y="199"/>
                    <a:pt x="69" y="202"/>
                    <a:pt x="70" y="202"/>
                  </a:cubicBezTo>
                  <a:cubicBezTo>
                    <a:pt x="72" y="202"/>
                    <a:pt x="71" y="197"/>
                    <a:pt x="72" y="196"/>
                  </a:cubicBezTo>
                  <a:cubicBezTo>
                    <a:pt x="73" y="195"/>
                    <a:pt x="75" y="198"/>
                    <a:pt x="75" y="197"/>
                  </a:cubicBezTo>
                  <a:cubicBezTo>
                    <a:pt x="75" y="196"/>
                    <a:pt x="75" y="195"/>
                    <a:pt x="76" y="191"/>
                  </a:cubicBezTo>
                  <a:cubicBezTo>
                    <a:pt x="76" y="187"/>
                    <a:pt x="76" y="188"/>
                    <a:pt x="75" y="184"/>
                  </a:cubicBezTo>
                  <a:cubicBezTo>
                    <a:pt x="75" y="180"/>
                    <a:pt x="73" y="180"/>
                    <a:pt x="72" y="179"/>
                  </a:cubicBezTo>
                  <a:cubicBezTo>
                    <a:pt x="71" y="178"/>
                    <a:pt x="69" y="173"/>
                    <a:pt x="66" y="168"/>
                  </a:cubicBezTo>
                  <a:cubicBezTo>
                    <a:pt x="64" y="164"/>
                    <a:pt x="64" y="164"/>
                    <a:pt x="65" y="161"/>
                  </a:cubicBezTo>
                  <a:cubicBezTo>
                    <a:pt x="65" y="158"/>
                    <a:pt x="61" y="155"/>
                    <a:pt x="61" y="153"/>
                  </a:cubicBezTo>
                  <a:cubicBezTo>
                    <a:pt x="60" y="151"/>
                    <a:pt x="60" y="150"/>
                    <a:pt x="60" y="148"/>
                  </a:cubicBezTo>
                  <a:cubicBezTo>
                    <a:pt x="60" y="147"/>
                    <a:pt x="58" y="142"/>
                    <a:pt x="57" y="140"/>
                  </a:cubicBezTo>
                  <a:cubicBezTo>
                    <a:pt x="56" y="137"/>
                    <a:pt x="54" y="136"/>
                    <a:pt x="54" y="134"/>
                  </a:cubicBezTo>
                  <a:cubicBezTo>
                    <a:pt x="54" y="132"/>
                    <a:pt x="54" y="129"/>
                    <a:pt x="50" y="127"/>
                  </a:cubicBezTo>
                  <a:cubicBezTo>
                    <a:pt x="46" y="126"/>
                    <a:pt x="48" y="129"/>
                    <a:pt x="48" y="130"/>
                  </a:cubicBezTo>
                  <a:cubicBezTo>
                    <a:pt x="48" y="132"/>
                    <a:pt x="44" y="130"/>
                    <a:pt x="42" y="130"/>
                  </a:cubicBezTo>
                  <a:cubicBezTo>
                    <a:pt x="40" y="130"/>
                    <a:pt x="39" y="131"/>
                    <a:pt x="39" y="135"/>
                  </a:cubicBezTo>
                  <a:cubicBezTo>
                    <a:pt x="38" y="139"/>
                    <a:pt x="36" y="142"/>
                    <a:pt x="37" y="144"/>
                  </a:cubicBezTo>
                  <a:cubicBezTo>
                    <a:pt x="35" y="144"/>
                    <a:pt x="35" y="143"/>
                    <a:pt x="33" y="142"/>
                  </a:cubicBezTo>
                  <a:cubicBezTo>
                    <a:pt x="31" y="142"/>
                    <a:pt x="30" y="139"/>
                    <a:pt x="30" y="138"/>
                  </a:cubicBezTo>
                  <a:cubicBezTo>
                    <a:pt x="30" y="136"/>
                    <a:pt x="31" y="134"/>
                    <a:pt x="32" y="132"/>
                  </a:cubicBezTo>
                  <a:cubicBezTo>
                    <a:pt x="34" y="131"/>
                    <a:pt x="33" y="127"/>
                    <a:pt x="33" y="125"/>
                  </a:cubicBezTo>
                  <a:cubicBezTo>
                    <a:pt x="32" y="122"/>
                    <a:pt x="30" y="123"/>
                    <a:pt x="28" y="126"/>
                  </a:cubicBezTo>
                  <a:cubicBezTo>
                    <a:pt x="26" y="129"/>
                    <a:pt x="27" y="132"/>
                    <a:pt x="27" y="134"/>
                  </a:cubicBezTo>
                  <a:cubicBezTo>
                    <a:pt x="27" y="135"/>
                    <a:pt x="27" y="137"/>
                    <a:pt x="25" y="136"/>
                  </a:cubicBezTo>
                  <a:cubicBezTo>
                    <a:pt x="23" y="136"/>
                    <a:pt x="19" y="138"/>
                    <a:pt x="21" y="139"/>
                  </a:cubicBezTo>
                  <a:cubicBezTo>
                    <a:pt x="22" y="140"/>
                    <a:pt x="26" y="144"/>
                    <a:pt x="29" y="145"/>
                  </a:cubicBezTo>
                  <a:cubicBezTo>
                    <a:pt x="31" y="146"/>
                    <a:pt x="34" y="146"/>
                    <a:pt x="36" y="147"/>
                  </a:cubicBezTo>
                  <a:cubicBezTo>
                    <a:pt x="37" y="148"/>
                    <a:pt x="39" y="146"/>
                    <a:pt x="40" y="146"/>
                  </a:cubicBezTo>
                  <a:cubicBezTo>
                    <a:pt x="42" y="147"/>
                    <a:pt x="45" y="147"/>
                    <a:pt x="45" y="147"/>
                  </a:cubicBezTo>
                  <a:cubicBezTo>
                    <a:pt x="45" y="147"/>
                    <a:pt x="40" y="150"/>
                    <a:pt x="40" y="152"/>
                  </a:cubicBezTo>
                  <a:cubicBezTo>
                    <a:pt x="40" y="154"/>
                    <a:pt x="45" y="158"/>
                    <a:pt x="47" y="159"/>
                  </a:cubicBezTo>
                  <a:cubicBezTo>
                    <a:pt x="49" y="160"/>
                    <a:pt x="49" y="162"/>
                    <a:pt x="50" y="167"/>
                  </a:cubicBezTo>
                  <a:cubicBezTo>
                    <a:pt x="51" y="171"/>
                    <a:pt x="51" y="171"/>
                    <a:pt x="54" y="170"/>
                  </a:cubicBezTo>
                  <a:cubicBezTo>
                    <a:pt x="57" y="170"/>
                    <a:pt x="58" y="167"/>
                    <a:pt x="59" y="168"/>
                  </a:cubicBezTo>
                  <a:cubicBezTo>
                    <a:pt x="61" y="169"/>
                    <a:pt x="62" y="171"/>
                    <a:pt x="62" y="174"/>
                  </a:cubicBezTo>
                  <a:cubicBezTo>
                    <a:pt x="61" y="178"/>
                    <a:pt x="62" y="181"/>
                    <a:pt x="63" y="180"/>
                  </a:cubicBezTo>
                  <a:cubicBezTo>
                    <a:pt x="64" y="179"/>
                    <a:pt x="65" y="177"/>
                    <a:pt x="67" y="176"/>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3"/>
            <p:cNvSpPr>
              <a:spLocks noEditPoints="1"/>
            </p:cNvSpPr>
            <p:nvPr/>
          </p:nvSpPr>
          <p:spPr bwMode="auto">
            <a:xfrm>
              <a:off x="3608" y="2141"/>
              <a:ext cx="1035" cy="1202"/>
            </a:xfrm>
            <a:custGeom>
              <a:avLst/>
              <a:gdLst>
                <a:gd name="T0" fmla="*/ 182 w 305"/>
                <a:gd name="T1" fmla="*/ 340 h 354"/>
                <a:gd name="T2" fmla="*/ 191 w 305"/>
                <a:gd name="T3" fmla="*/ 318 h 354"/>
                <a:gd name="T4" fmla="*/ 197 w 305"/>
                <a:gd name="T5" fmla="*/ 277 h 354"/>
                <a:gd name="T6" fmla="*/ 218 w 305"/>
                <a:gd name="T7" fmla="*/ 262 h 354"/>
                <a:gd name="T8" fmla="*/ 232 w 305"/>
                <a:gd name="T9" fmla="*/ 248 h 354"/>
                <a:gd name="T10" fmla="*/ 248 w 305"/>
                <a:gd name="T11" fmla="*/ 237 h 354"/>
                <a:gd name="T12" fmla="*/ 228 w 305"/>
                <a:gd name="T13" fmla="*/ 221 h 354"/>
                <a:gd name="T14" fmla="*/ 182 w 305"/>
                <a:gd name="T15" fmla="*/ 292 h 354"/>
                <a:gd name="T16" fmla="*/ 182 w 305"/>
                <a:gd name="T17" fmla="*/ 281 h 354"/>
                <a:gd name="T18" fmla="*/ 192 w 305"/>
                <a:gd name="T19" fmla="*/ 244 h 354"/>
                <a:gd name="T20" fmla="*/ 207 w 305"/>
                <a:gd name="T21" fmla="*/ 209 h 354"/>
                <a:gd name="T22" fmla="*/ 265 w 305"/>
                <a:gd name="T23" fmla="*/ 182 h 354"/>
                <a:gd name="T24" fmla="*/ 291 w 305"/>
                <a:gd name="T25" fmla="*/ 152 h 354"/>
                <a:gd name="T26" fmla="*/ 305 w 305"/>
                <a:gd name="T27" fmla="*/ 127 h 354"/>
                <a:gd name="T28" fmla="*/ 218 w 305"/>
                <a:gd name="T29" fmla="*/ 154 h 354"/>
                <a:gd name="T30" fmla="*/ 197 w 305"/>
                <a:gd name="T31" fmla="*/ 171 h 354"/>
                <a:gd name="T32" fmla="*/ 179 w 305"/>
                <a:gd name="T33" fmla="*/ 163 h 354"/>
                <a:gd name="T34" fmla="*/ 162 w 305"/>
                <a:gd name="T35" fmla="*/ 144 h 354"/>
                <a:gd name="T36" fmla="*/ 156 w 305"/>
                <a:gd name="T37" fmla="*/ 122 h 354"/>
                <a:gd name="T38" fmla="*/ 172 w 305"/>
                <a:gd name="T39" fmla="*/ 117 h 354"/>
                <a:gd name="T40" fmla="*/ 200 w 305"/>
                <a:gd name="T41" fmla="*/ 112 h 354"/>
                <a:gd name="T42" fmla="*/ 188 w 305"/>
                <a:gd name="T43" fmla="*/ 87 h 354"/>
                <a:gd name="T44" fmla="*/ 178 w 305"/>
                <a:gd name="T45" fmla="*/ 78 h 354"/>
                <a:gd name="T46" fmla="*/ 165 w 305"/>
                <a:gd name="T47" fmla="*/ 52 h 354"/>
                <a:gd name="T48" fmla="*/ 158 w 305"/>
                <a:gd name="T49" fmla="*/ 33 h 354"/>
                <a:gd name="T50" fmla="*/ 147 w 305"/>
                <a:gd name="T51" fmla="*/ 21 h 354"/>
                <a:gd name="T52" fmla="*/ 135 w 305"/>
                <a:gd name="T53" fmla="*/ 21 h 354"/>
                <a:gd name="T54" fmla="*/ 139 w 305"/>
                <a:gd name="T55" fmla="*/ 41 h 354"/>
                <a:gd name="T56" fmla="*/ 129 w 305"/>
                <a:gd name="T57" fmla="*/ 58 h 354"/>
                <a:gd name="T58" fmla="*/ 119 w 305"/>
                <a:gd name="T59" fmla="*/ 58 h 354"/>
                <a:gd name="T60" fmla="*/ 104 w 305"/>
                <a:gd name="T61" fmla="*/ 57 h 354"/>
                <a:gd name="T62" fmla="*/ 104 w 305"/>
                <a:gd name="T63" fmla="*/ 48 h 354"/>
                <a:gd name="T64" fmla="*/ 94 w 305"/>
                <a:gd name="T65" fmla="*/ 37 h 354"/>
                <a:gd name="T66" fmla="*/ 89 w 305"/>
                <a:gd name="T67" fmla="*/ 20 h 354"/>
                <a:gd name="T68" fmla="*/ 79 w 305"/>
                <a:gd name="T69" fmla="*/ 18 h 354"/>
                <a:gd name="T70" fmla="*/ 63 w 305"/>
                <a:gd name="T71" fmla="*/ 12 h 354"/>
                <a:gd name="T72" fmla="*/ 52 w 305"/>
                <a:gd name="T73" fmla="*/ 10 h 354"/>
                <a:gd name="T74" fmla="*/ 38 w 305"/>
                <a:gd name="T75" fmla="*/ 0 h 354"/>
                <a:gd name="T76" fmla="*/ 22 w 305"/>
                <a:gd name="T77" fmla="*/ 11 h 354"/>
                <a:gd name="T78" fmla="*/ 3 w 305"/>
                <a:gd name="T79" fmla="*/ 10 h 354"/>
                <a:gd name="T80" fmla="*/ 5 w 305"/>
                <a:gd name="T81" fmla="*/ 28 h 354"/>
                <a:gd name="T82" fmla="*/ 6 w 305"/>
                <a:gd name="T83" fmla="*/ 44 h 354"/>
                <a:gd name="T84" fmla="*/ 17 w 305"/>
                <a:gd name="T85" fmla="*/ 58 h 354"/>
                <a:gd name="T86" fmla="*/ 12 w 305"/>
                <a:gd name="T87" fmla="*/ 81 h 354"/>
                <a:gd name="T88" fmla="*/ 27 w 305"/>
                <a:gd name="T89" fmla="*/ 98 h 354"/>
                <a:gd name="T90" fmla="*/ 45 w 305"/>
                <a:gd name="T91" fmla="*/ 131 h 354"/>
                <a:gd name="T92" fmla="*/ 47 w 305"/>
                <a:gd name="T93" fmla="*/ 130 h 354"/>
                <a:gd name="T94" fmla="*/ 47 w 305"/>
                <a:gd name="T95" fmla="*/ 135 h 354"/>
                <a:gd name="T96" fmla="*/ 19 w 305"/>
                <a:gd name="T97" fmla="*/ 174 h 354"/>
                <a:gd name="T98" fmla="*/ 35 w 305"/>
                <a:gd name="T99" fmla="*/ 207 h 354"/>
                <a:gd name="T100" fmla="*/ 42 w 305"/>
                <a:gd name="T101" fmla="*/ 234 h 354"/>
                <a:gd name="T102" fmla="*/ 35 w 305"/>
                <a:gd name="T103" fmla="*/ 233 h 354"/>
                <a:gd name="T104" fmla="*/ 55 w 305"/>
                <a:gd name="T105" fmla="*/ 329 h 354"/>
                <a:gd name="T106" fmla="*/ 134 w 305"/>
                <a:gd name="T107" fmla="*/ 345 h 354"/>
                <a:gd name="T108" fmla="*/ 236 w 305"/>
                <a:gd name="T109" fmla="*/ 206 h 354"/>
                <a:gd name="T110" fmla="*/ 260 w 305"/>
                <a:gd name="T111" fmla="*/ 197 h 354"/>
                <a:gd name="T112" fmla="*/ 262 w 305"/>
                <a:gd name="T113" fmla="*/ 20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354">
                  <a:moveTo>
                    <a:pt x="141" y="353"/>
                  </a:moveTo>
                  <a:cubicBezTo>
                    <a:pt x="142" y="353"/>
                    <a:pt x="143" y="352"/>
                    <a:pt x="145" y="352"/>
                  </a:cubicBezTo>
                  <a:cubicBezTo>
                    <a:pt x="154" y="349"/>
                    <a:pt x="182" y="340"/>
                    <a:pt x="182" y="340"/>
                  </a:cubicBezTo>
                  <a:cubicBezTo>
                    <a:pt x="182" y="334"/>
                    <a:pt x="182" y="334"/>
                    <a:pt x="182" y="334"/>
                  </a:cubicBezTo>
                  <a:cubicBezTo>
                    <a:pt x="182" y="334"/>
                    <a:pt x="186" y="331"/>
                    <a:pt x="188" y="329"/>
                  </a:cubicBezTo>
                  <a:cubicBezTo>
                    <a:pt x="191" y="328"/>
                    <a:pt x="191" y="324"/>
                    <a:pt x="191" y="318"/>
                  </a:cubicBezTo>
                  <a:cubicBezTo>
                    <a:pt x="191" y="313"/>
                    <a:pt x="191" y="309"/>
                    <a:pt x="190" y="305"/>
                  </a:cubicBezTo>
                  <a:cubicBezTo>
                    <a:pt x="190" y="301"/>
                    <a:pt x="191" y="295"/>
                    <a:pt x="191" y="289"/>
                  </a:cubicBezTo>
                  <a:cubicBezTo>
                    <a:pt x="191" y="284"/>
                    <a:pt x="194" y="276"/>
                    <a:pt x="197" y="277"/>
                  </a:cubicBezTo>
                  <a:cubicBezTo>
                    <a:pt x="199" y="279"/>
                    <a:pt x="201" y="279"/>
                    <a:pt x="205" y="276"/>
                  </a:cubicBezTo>
                  <a:cubicBezTo>
                    <a:pt x="204" y="264"/>
                    <a:pt x="204" y="264"/>
                    <a:pt x="204" y="264"/>
                  </a:cubicBezTo>
                  <a:cubicBezTo>
                    <a:pt x="218" y="262"/>
                    <a:pt x="218" y="262"/>
                    <a:pt x="218" y="262"/>
                  </a:cubicBezTo>
                  <a:cubicBezTo>
                    <a:pt x="225" y="251"/>
                    <a:pt x="225" y="251"/>
                    <a:pt x="225" y="251"/>
                  </a:cubicBezTo>
                  <a:cubicBezTo>
                    <a:pt x="232" y="248"/>
                    <a:pt x="232" y="248"/>
                    <a:pt x="232" y="248"/>
                  </a:cubicBezTo>
                  <a:cubicBezTo>
                    <a:pt x="232" y="248"/>
                    <a:pt x="232" y="248"/>
                    <a:pt x="232" y="248"/>
                  </a:cubicBezTo>
                  <a:cubicBezTo>
                    <a:pt x="231" y="247"/>
                    <a:pt x="231" y="247"/>
                    <a:pt x="231" y="247"/>
                  </a:cubicBezTo>
                  <a:cubicBezTo>
                    <a:pt x="231" y="244"/>
                    <a:pt x="240" y="246"/>
                    <a:pt x="244" y="245"/>
                  </a:cubicBezTo>
                  <a:cubicBezTo>
                    <a:pt x="247" y="245"/>
                    <a:pt x="245" y="241"/>
                    <a:pt x="248" y="237"/>
                  </a:cubicBezTo>
                  <a:cubicBezTo>
                    <a:pt x="251" y="233"/>
                    <a:pt x="248" y="234"/>
                    <a:pt x="250" y="230"/>
                  </a:cubicBezTo>
                  <a:cubicBezTo>
                    <a:pt x="252" y="226"/>
                    <a:pt x="248" y="222"/>
                    <a:pt x="246" y="220"/>
                  </a:cubicBezTo>
                  <a:cubicBezTo>
                    <a:pt x="244" y="218"/>
                    <a:pt x="237" y="217"/>
                    <a:pt x="228" y="221"/>
                  </a:cubicBezTo>
                  <a:cubicBezTo>
                    <a:pt x="219" y="226"/>
                    <a:pt x="214" y="234"/>
                    <a:pt x="206" y="242"/>
                  </a:cubicBezTo>
                  <a:cubicBezTo>
                    <a:pt x="198" y="250"/>
                    <a:pt x="191" y="259"/>
                    <a:pt x="189" y="267"/>
                  </a:cubicBezTo>
                  <a:cubicBezTo>
                    <a:pt x="187" y="275"/>
                    <a:pt x="184" y="285"/>
                    <a:pt x="182" y="292"/>
                  </a:cubicBezTo>
                  <a:cubicBezTo>
                    <a:pt x="181" y="298"/>
                    <a:pt x="173" y="302"/>
                    <a:pt x="173" y="302"/>
                  </a:cubicBezTo>
                  <a:cubicBezTo>
                    <a:pt x="173" y="302"/>
                    <a:pt x="178" y="289"/>
                    <a:pt x="178" y="287"/>
                  </a:cubicBezTo>
                  <a:cubicBezTo>
                    <a:pt x="178" y="285"/>
                    <a:pt x="180" y="283"/>
                    <a:pt x="182" y="281"/>
                  </a:cubicBezTo>
                  <a:cubicBezTo>
                    <a:pt x="184" y="278"/>
                    <a:pt x="183" y="276"/>
                    <a:pt x="183" y="273"/>
                  </a:cubicBezTo>
                  <a:cubicBezTo>
                    <a:pt x="182" y="271"/>
                    <a:pt x="187" y="265"/>
                    <a:pt x="187" y="260"/>
                  </a:cubicBezTo>
                  <a:cubicBezTo>
                    <a:pt x="187" y="256"/>
                    <a:pt x="189" y="251"/>
                    <a:pt x="192" y="244"/>
                  </a:cubicBezTo>
                  <a:cubicBezTo>
                    <a:pt x="195" y="236"/>
                    <a:pt x="202" y="232"/>
                    <a:pt x="204" y="231"/>
                  </a:cubicBezTo>
                  <a:cubicBezTo>
                    <a:pt x="205" y="229"/>
                    <a:pt x="203" y="223"/>
                    <a:pt x="203" y="220"/>
                  </a:cubicBezTo>
                  <a:cubicBezTo>
                    <a:pt x="202" y="217"/>
                    <a:pt x="204" y="212"/>
                    <a:pt x="207" y="209"/>
                  </a:cubicBezTo>
                  <a:cubicBezTo>
                    <a:pt x="210" y="206"/>
                    <a:pt x="212" y="206"/>
                    <a:pt x="218" y="202"/>
                  </a:cubicBezTo>
                  <a:cubicBezTo>
                    <a:pt x="224" y="198"/>
                    <a:pt x="244" y="192"/>
                    <a:pt x="249" y="188"/>
                  </a:cubicBezTo>
                  <a:cubicBezTo>
                    <a:pt x="254" y="185"/>
                    <a:pt x="264" y="182"/>
                    <a:pt x="265" y="182"/>
                  </a:cubicBezTo>
                  <a:cubicBezTo>
                    <a:pt x="266" y="182"/>
                    <a:pt x="272" y="180"/>
                    <a:pt x="275" y="177"/>
                  </a:cubicBezTo>
                  <a:cubicBezTo>
                    <a:pt x="278" y="175"/>
                    <a:pt x="283" y="171"/>
                    <a:pt x="285" y="168"/>
                  </a:cubicBezTo>
                  <a:cubicBezTo>
                    <a:pt x="286" y="166"/>
                    <a:pt x="290" y="156"/>
                    <a:pt x="291" y="152"/>
                  </a:cubicBezTo>
                  <a:cubicBezTo>
                    <a:pt x="291" y="149"/>
                    <a:pt x="290" y="145"/>
                    <a:pt x="291" y="142"/>
                  </a:cubicBezTo>
                  <a:cubicBezTo>
                    <a:pt x="292" y="140"/>
                    <a:pt x="296" y="137"/>
                    <a:pt x="297" y="134"/>
                  </a:cubicBezTo>
                  <a:cubicBezTo>
                    <a:pt x="298" y="132"/>
                    <a:pt x="303" y="129"/>
                    <a:pt x="305" y="127"/>
                  </a:cubicBezTo>
                  <a:cubicBezTo>
                    <a:pt x="299" y="118"/>
                    <a:pt x="299" y="118"/>
                    <a:pt x="299" y="118"/>
                  </a:cubicBezTo>
                  <a:cubicBezTo>
                    <a:pt x="229" y="159"/>
                    <a:pt x="229" y="159"/>
                    <a:pt x="229" y="159"/>
                  </a:cubicBezTo>
                  <a:cubicBezTo>
                    <a:pt x="218" y="154"/>
                    <a:pt x="218" y="154"/>
                    <a:pt x="218" y="154"/>
                  </a:cubicBezTo>
                  <a:cubicBezTo>
                    <a:pt x="218" y="172"/>
                    <a:pt x="218" y="172"/>
                    <a:pt x="218" y="172"/>
                  </a:cubicBezTo>
                  <a:cubicBezTo>
                    <a:pt x="205" y="164"/>
                    <a:pt x="205" y="164"/>
                    <a:pt x="205" y="164"/>
                  </a:cubicBezTo>
                  <a:cubicBezTo>
                    <a:pt x="197" y="171"/>
                    <a:pt x="197" y="171"/>
                    <a:pt x="197" y="171"/>
                  </a:cubicBezTo>
                  <a:cubicBezTo>
                    <a:pt x="190" y="170"/>
                    <a:pt x="190" y="170"/>
                    <a:pt x="190" y="170"/>
                  </a:cubicBezTo>
                  <a:cubicBezTo>
                    <a:pt x="184" y="155"/>
                    <a:pt x="184" y="155"/>
                    <a:pt x="184" y="155"/>
                  </a:cubicBezTo>
                  <a:cubicBezTo>
                    <a:pt x="179" y="163"/>
                    <a:pt x="179" y="163"/>
                    <a:pt x="179" y="163"/>
                  </a:cubicBezTo>
                  <a:cubicBezTo>
                    <a:pt x="176" y="152"/>
                    <a:pt x="176" y="152"/>
                    <a:pt x="176" y="152"/>
                  </a:cubicBezTo>
                  <a:cubicBezTo>
                    <a:pt x="171" y="148"/>
                    <a:pt x="171" y="148"/>
                    <a:pt x="171" y="148"/>
                  </a:cubicBezTo>
                  <a:cubicBezTo>
                    <a:pt x="162" y="144"/>
                    <a:pt x="162" y="144"/>
                    <a:pt x="162" y="144"/>
                  </a:cubicBezTo>
                  <a:cubicBezTo>
                    <a:pt x="156" y="134"/>
                    <a:pt x="156" y="134"/>
                    <a:pt x="156" y="134"/>
                  </a:cubicBezTo>
                  <a:cubicBezTo>
                    <a:pt x="156" y="134"/>
                    <a:pt x="161" y="130"/>
                    <a:pt x="161" y="128"/>
                  </a:cubicBezTo>
                  <a:cubicBezTo>
                    <a:pt x="161" y="127"/>
                    <a:pt x="156" y="122"/>
                    <a:pt x="156" y="122"/>
                  </a:cubicBezTo>
                  <a:cubicBezTo>
                    <a:pt x="167" y="122"/>
                    <a:pt x="167" y="122"/>
                    <a:pt x="167" y="122"/>
                  </a:cubicBezTo>
                  <a:cubicBezTo>
                    <a:pt x="162" y="113"/>
                    <a:pt x="162" y="113"/>
                    <a:pt x="162" y="113"/>
                  </a:cubicBezTo>
                  <a:cubicBezTo>
                    <a:pt x="172" y="117"/>
                    <a:pt x="172" y="117"/>
                    <a:pt x="172" y="117"/>
                  </a:cubicBezTo>
                  <a:cubicBezTo>
                    <a:pt x="180" y="117"/>
                    <a:pt x="180" y="117"/>
                    <a:pt x="180" y="117"/>
                  </a:cubicBezTo>
                  <a:cubicBezTo>
                    <a:pt x="192" y="112"/>
                    <a:pt x="192" y="112"/>
                    <a:pt x="192" y="112"/>
                  </a:cubicBezTo>
                  <a:cubicBezTo>
                    <a:pt x="200" y="112"/>
                    <a:pt x="200" y="112"/>
                    <a:pt x="200" y="112"/>
                  </a:cubicBezTo>
                  <a:cubicBezTo>
                    <a:pt x="197" y="102"/>
                    <a:pt x="197" y="102"/>
                    <a:pt x="197" y="102"/>
                  </a:cubicBezTo>
                  <a:cubicBezTo>
                    <a:pt x="197" y="91"/>
                    <a:pt x="197" y="91"/>
                    <a:pt x="197" y="91"/>
                  </a:cubicBezTo>
                  <a:cubicBezTo>
                    <a:pt x="188" y="87"/>
                    <a:pt x="188" y="87"/>
                    <a:pt x="188" y="87"/>
                  </a:cubicBezTo>
                  <a:cubicBezTo>
                    <a:pt x="189" y="83"/>
                    <a:pt x="189" y="83"/>
                    <a:pt x="189" y="83"/>
                  </a:cubicBezTo>
                  <a:cubicBezTo>
                    <a:pt x="181" y="83"/>
                    <a:pt x="181" y="83"/>
                    <a:pt x="181" y="83"/>
                  </a:cubicBezTo>
                  <a:cubicBezTo>
                    <a:pt x="178" y="78"/>
                    <a:pt x="178" y="78"/>
                    <a:pt x="178" y="78"/>
                  </a:cubicBezTo>
                  <a:cubicBezTo>
                    <a:pt x="175" y="68"/>
                    <a:pt x="175" y="68"/>
                    <a:pt x="175" y="68"/>
                  </a:cubicBezTo>
                  <a:cubicBezTo>
                    <a:pt x="170" y="52"/>
                    <a:pt x="170" y="52"/>
                    <a:pt x="170" y="52"/>
                  </a:cubicBezTo>
                  <a:cubicBezTo>
                    <a:pt x="165" y="52"/>
                    <a:pt x="165" y="52"/>
                    <a:pt x="165" y="52"/>
                  </a:cubicBezTo>
                  <a:cubicBezTo>
                    <a:pt x="160" y="49"/>
                    <a:pt x="160" y="49"/>
                    <a:pt x="160" y="49"/>
                  </a:cubicBezTo>
                  <a:cubicBezTo>
                    <a:pt x="161" y="37"/>
                    <a:pt x="161" y="37"/>
                    <a:pt x="161" y="37"/>
                  </a:cubicBezTo>
                  <a:cubicBezTo>
                    <a:pt x="158" y="33"/>
                    <a:pt x="158" y="33"/>
                    <a:pt x="158" y="33"/>
                  </a:cubicBezTo>
                  <a:cubicBezTo>
                    <a:pt x="147" y="36"/>
                    <a:pt x="147" y="36"/>
                    <a:pt x="147" y="36"/>
                  </a:cubicBezTo>
                  <a:cubicBezTo>
                    <a:pt x="151" y="31"/>
                    <a:pt x="151" y="31"/>
                    <a:pt x="151" y="31"/>
                  </a:cubicBezTo>
                  <a:cubicBezTo>
                    <a:pt x="147" y="21"/>
                    <a:pt x="147" y="21"/>
                    <a:pt x="147" y="21"/>
                  </a:cubicBezTo>
                  <a:cubicBezTo>
                    <a:pt x="142" y="23"/>
                    <a:pt x="142" y="23"/>
                    <a:pt x="142" y="23"/>
                  </a:cubicBezTo>
                  <a:cubicBezTo>
                    <a:pt x="135" y="5"/>
                    <a:pt x="135" y="5"/>
                    <a:pt x="135" y="5"/>
                  </a:cubicBezTo>
                  <a:cubicBezTo>
                    <a:pt x="135" y="7"/>
                    <a:pt x="137" y="20"/>
                    <a:pt x="135" y="21"/>
                  </a:cubicBezTo>
                  <a:cubicBezTo>
                    <a:pt x="134" y="22"/>
                    <a:pt x="136" y="26"/>
                    <a:pt x="136" y="26"/>
                  </a:cubicBezTo>
                  <a:cubicBezTo>
                    <a:pt x="136" y="26"/>
                    <a:pt x="139" y="32"/>
                    <a:pt x="139" y="33"/>
                  </a:cubicBezTo>
                  <a:cubicBezTo>
                    <a:pt x="140" y="34"/>
                    <a:pt x="140" y="39"/>
                    <a:pt x="139" y="41"/>
                  </a:cubicBezTo>
                  <a:cubicBezTo>
                    <a:pt x="138" y="43"/>
                    <a:pt x="136" y="44"/>
                    <a:pt x="135" y="45"/>
                  </a:cubicBezTo>
                  <a:cubicBezTo>
                    <a:pt x="134" y="46"/>
                    <a:pt x="134" y="49"/>
                    <a:pt x="134" y="51"/>
                  </a:cubicBezTo>
                  <a:cubicBezTo>
                    <a:pt x="134" y="54"/>
                    <a:pt x="131" y="56"/>
                    <a:pt x="129" y="58"/>
                  </a:cubicBezTo>
                  <a:cubicBezTo>
                    <a:pt x="128" y="59"/>
                    <a:pt x="127" y="62"/>
                    <a:pt x="127" y="61"/>
                  </a:cubicBezTo>
                  <a:cubicBezTo>
                    <a:pt x="127" y="61"/>
                    <a:pt x="123" y="56"/>
                    <a:pt x="123" y="57"/>
                  </a:cubicBezTo>
                  <a:cubicBezTo>
                    <a:pt x="122" y="57"/>
                    <a:pt x="119" y="59"/>
                    <a:pt x="119" y="58"/>
                  </a:cubicBezTo>
                  <a:cubicBezTo>
                    <a:pt x="119" y="57"/>
                    <a:pt x="117" y="56"/>
                    <a:pt x="116" y="53"/>
                  </a:cubicBezTo>
                  <a:cubicBezTo>
                    <a:pt x="115" y="51"/>
                    <a:pt x="112" y="52"/>
                    <a:pt x="109" y="53"/>
                  </a:cubicBezTo>
                  <a:cubicBezTo>
                    <a:pt x="106" y="54"/>
                    <a:pt x="106" y="56"/>
                    <a:pt x="104" y="57"/>
                  </a:cubicBezTo>
                  <a:cubicBezTo>
                    <a:pt x="103" y="59"/>
                    <a:pt x="103" y="63"/>
                    <a:pt x="101" y="62"/>
                  </a:cubicBezTo>
                  <a:cubicBezTo>
                    <a:pt x="98" y="61"/>
                    <a:pt x="101" y="56"/>
                    <a:pt x="103" y="56"/>
                  </a:cubicBezTo>
                  <a:cubicBezTo>
                    <a:pt x="105" y="55"/>
                    <a:pt x="104" y="51"/>
                    <a:pt x="104" y="48"/>
                  </a:cubicBezTo>
                  <a:cubicBezTo>
                    <a:pt x="103" y="45"/>
                    <a:pt x="100" y="48"/>
                    <a:pt x="99" y="48"/>
                  </a:cubicBezTo>
                  <a:cubicBezTo>
                    <a:pt x="98" y="48"/>
                    <a:pt x="97" y="45"/>
                    <a:pt x="97" y="42"/>
                  </a:cubicBezTo>
                  <a:cubicBezTo>
                    <a:pt x="96" y="40"/>
                    <a:pt x="96" y="40"/>
                    <a:pt x="94" y="37"/>
                  </a:cubicBezTo>
                  <a:cubicBezTo>
                    <a:pt x="93" y="34"/>
                    <a:pt x="93" y="33"/>
                    <a:pt x="93" y="33"/>
                  </a:cubicBezTo>
                  <a:cubicBezTo>
                    <a:pt x="92" y="33"/>
                    <a:pt x="89" y="27"/>
                    <a:pt x="89" y="26"/>
                  </a:cubicBezTo>
                  <a:cubicBezTo>
                    <a:pt x="89" y="25"/>
                    <a:pt x="89" y="23"/>
                    <a:pt x="89" y="20"/>
                  </a:cubicBezTo>
                  <a:cubicBezTo>
                    <a:pt x="90" y="16"/>
                    <a:pt x="86" y="16"/>
                    <a:pt x="86" y="18"/>
                  </a:cubicBezTo>
                  <a:cubicBezTo>
                    <a:pt x="86" y="20"/>
                    <a:pt x="83" y="19"/>
                    <a:pt x="82" y="18"/>
                  </a:cubicBezTo>
                  <a:cubicBezTo>
                    <a:pt x="82" y="17"/>
                    <a:pt x="80" y="17"/>
                    <a:pt x="79" y="18"/>
                  </a:cubicBezTo>
                  <a:cubicBezTo>
                    <a:pt x="78" y="18"/>
                    <a:pt x="71" y="19"/>
                    <a:pt x="69" y="19"/>
                  </a:cubicBezTo>
                  <a:cubicBezTo>
                    <a:pt x="68" y="19"/>
                    <a:pt x="65" y="16"/>
                    <a:pt x="65" y="16"/>
                  </a:cubicBezTo>
                  <a:cubicBezTo>
                    <a:pt x="65" y="16"/>
                    <a:pt x="63" y="13"/>
                    <a:pt x="63" y="12"/>
                  </a:cubicBezTo>
                  <a:cubicBezTo>
                    <a:pt x="62" y="11"/>
                    <a:pt x="59" y="10"/>
                    <a:pt x="59" y="10"/>
                  </a:cubicBezTo>
                  <a:cubicBezTo>
                    <a:pt x="56" y="8"/>
                    <a:pt x="56" y="8"/>
                    <a:pt x="56" y="8"/>
                  </a:cubicBezTo>
                  <a:cubicBezTo>
                    <a:pt x="52" y="10"/>
                    <a:pt x="52" y="10"/>
                    <a:pt x="52" y="10"/>
                  </a:cubicBezTo>
                  <a:cubicBezTo>
                    <a:pt x="51" y="5"/>
                    <a:pt x="51" y="5"/>
                    <a:pt x="51" y="5"/>
                  </a:cubicBezTo>
                  <a:cubicBezTo>
                    <a:pt x="51" y="5"/>
                    <a:pt x="45" y="3"/>
                    <a:pt x="42" y="2"/>
                  </a:cubicBezTo>
                  <a:cubicBezTo>
                    <a:pt x="40" y="1"/>
                    <a:pt x="38" y="0"/>
                    <a:pt x="38" y="0"/>
                  </a:cubicBezTo>
                  <a:cubicBezTo>
                    <a:pt x="38" y="0"/>
                    <a:pt x="34" y="7"/>
                    <a:pt x="32" y="9"/>
                  </a:cubicBezTo>
                  <a:cubicBezTo>
                    <a:pt x="31" y="10"/>
                    <a:pt x="28" y="9"/>
                    <a:pt x="28" y="9"/>
                  </a:cubicBezTo>
                  <a:cubicBezTo>
                    <a:pt x="27" y="9"/>
                    <a:pt x="24" y="10"/>
                    <a:pt x="22" y="11"/>
                  </a:cubicBezTo>
                  <a:cubicBezTo>
                    <a:pt x="20" y="12"/>
                    <a:pt x="19" y="10"/>
                    <a:pt x="18" y="9"/>
                  </a:cubicBezTo>
                  <a:cubicBezTo>
                    <a:pt x="16" y="7"/>
                    <a:pt x="12" y="9"/>
                    <a:pt x="10" y="9"/>
                  </a:cubicBezTo>
                  <a:cubicBezTo>
                    <a:pt x="9" y="9"/>
                    <a:pt x="4" y="9"/>
                    <a:pt x="3" y="10"/>
                  </a:cubicBezTo>
                  <a:cubicBezTo>
                    <a:pt x="2" y="10"/>
                    <a:pt x="0" y="14"/>
                    <a:pt x="0" y="15"/>
                  </a:cubicBezTo>
                  <a:cubicBezTo>
                    <a:pt x="0" y="16"/>
                    <a:pt x="0" y="21"/>
                    <a:pt x="0" y="21"/>
                  </a:cubicBezTo>
                  <a:cubicBezTo>
                    <a:pt x="5" y="28"/>
                    <a:pt x="5" y="28"/>
                    <a:pt x="5" y="28"/>
                  </a:cubicBezTo>
                  <a:cubicBezTo>
                    <a:pt x="8" y="31"/>
                    <a:pt x="8" y="31"/>
                    <a:pt x="8" y="31"/>
                  </a:cubicBezTo>
                  <a:cubicBezTo>
                    <a:pt x="8" y="38"/>
                    <a:pt x="8" y="38"/>
                    <a:pt x="8" y="38"/>
                  </a:cubicBezTo>
                  <a:cubicBezTo>
                    <a:pt x="6" y="44"/>
                    <a:pt x="6" y="44"/>
                    <a:pt x="6" y="44"/>
                  </a:cubicBezTo>
                  <a:cubicBezTo>
                    <a:pt x="6" y="44"/>
                    <a:pt x="10" y="45"/>
                    <a:pt x="11" y="47"/>
                  </a:cubicBezTo>
                  <a:cubicBezTo>
                    <a:pt x="13" y="49"/>
                    <a:pt x="12" y="52"/>
                    <a:pt x="12" y="52"/>
                  </a:cubicBezTo>
                  <a:cubicBezTo>
                    <a:pt x="17" y="58"/>
                    <a:pt x="17" y="58"/>
                    <a:pt x="17" y="58"/>
                  </a:cubicBezTo>
                  <a:cubicBezTo>
                    <a:pt x="17" y="58"/>
                    <a:pt x="17" y="63"/>
                    <a:pt x="17" y="65"/>
                  </a:cubicBezTo>
                  <a:cubicBezTo>
                    <a:pt x="16" y="67"/>
                    <a:pt x="16" y="69"/>
                    <a:pt x="14" y="73"/>
                  </a:cubicBezTo>
                  <a:cubicBezTo>
                    <a:pt x="13" y="78"/>
                    <a:pt x="12" y="79"/>
                    <a:pt x="12" y="81"/>
                  </a:cubicBezTo>
                  <a:cubicBezTo>
                    <a:pt x="11" y="84"/>
                    <a:pt x="12" y="90"/>
                    <a:pt x="12" y="90"/>
                  </a:cubicBezTo>
                  <a:cubicBezTo>
                    <a:pt x="12" y="90"/>
                    <a:pt x="16" y="92"/>
                    <a:pt x="19" y="94"/>
                  </a:cubicBezTo>
                  <a:cubicBezTo>
                    <a:pt x="22" y="96"/>
                    <a:pt x="27" y="98"/>
                    <a:pt x="27" y="98"/>
                  </a:cubicBezTo>
                  <a:cubicBezTo>
                    <a:pt x="27" y="98"/>
                    <a:pt x="36" y="106"/>
                    <a:pt x="38" y="110"/>
                  </a:cubicBezTo>
                  <a:cubicBezTo>
                    <a:pt x="41" y="113"/>
                    <a:pt x="43" y="118"/>
                    <a:pt x="44" y="121"/>
                  </a:cubicBezTo>
                  <a:cubicBezTo>
                    <a:pt x="45" y="124"/>
                    <a:pt x="45" y="130"/>
                    <a:pt x="45" y="131"/>
                  </a:cubicBezTo>
                  <a:cubicBezTo>
                    <a:pt x="45" y="133"/>
                    <a:pt x="46" y="135"/>
                    <a:pt x="46" y="135"/>
                  </a:cubicBezTo>
                  <a:cubicBezTo>
                    <a:pt x="46" y="135"/>
                    <a:pt x="46" y="135"/>
                    <a:pt x="47" y="134"/>
                  </a:cubicBezTo>
                  <a:cubicBezTo>
                    <a:pt x="48" y="133"/>
                    <a:pt x="47" y="131"/>
                    <a:pt x="47" y="130"/>
                  </a:cubicBezTo>
                  <a:cubicBezTo>
                    <a:pt x="47" y="129"/>
                    <a:pt x="49" y="130"/>
                    <a:pt x="51" y="131"/>
                  </a:cubicBezTo>
                  <a:cubicBezTo>
                    <a:pt x="52" y="131"/>
                    <a:pt x="53" y="132"/>
                    <a:pt x="53" y="134"/>
                  </a:cubicBezTo>
                  <a:cubicBezTo>
                    <a:pt x="53" y="135"/>
                    <a:pt x="47" y="135"/>
                    <a:pt x="47" y="135"/>
                  </a:cubicBezTo>
                  <a:cubicBezTo>
                    <a:pt x="45" y="137"/>
                    <a:pt x="45" y="137"/>
                    <a:pt x="45" y="137"/>
                  </a:cubicBezTo>
                  <a:cubicBezTo>
                    <a:pt x="45" y="137"/>
                    <a:pt x="44" y="144"/>
                    <a:pt x="38" y="155"/>
                  </a:cubicBezTo>
                  <a:cubicBezTo>
                    <a:pt x="31" y="166"/>
                    <a:pt x="18" y="173"/>
                    <a:pt x="19" y="174"/>
                  </a:cubicBezTo>
                  <a:cubicBezTo>
                    <a:pt x="19" y="174"/>
                    <a:pt x="24" y="181"/>
                    <a:pt x="28" y="184"/>
                  </a:cubicBezTo>
                  <a:cubicBezTo>
                    <a:pt x="32" y="187"/>
                    <a:pt x="32" y="196"/>
                    <a:pt x="32" y="197"/>
                  </a:cubicBezTo>
                  <a:cubicBezTo>
                    <a:pt x="33" y="198"/>
                    <a:pt x="34" y="206"/>
                    <a:pt x="35" y="207"/>
                  </a:cubicBezTo>
                  <a:cubicBezTo>
                    <a:pt x="36" y="209"/>
                    <a:pt x="41" y="216"/>
                    <a:pt x="43" y="219"/>
                  </a:cubicBezTo>
                  <a:cubicBezTo>
                    <a:pt x="44" y="222"/>
                    <a:pt x="43" y="222"/>
                    <a:pt x="41" y="225"/>
                  </a:cubicBezTo>
                  <a:cubicBezTo>
                    <a:pt x="40" y="228"/>
                    <a:pt x="39" y="231"/>
                    <a:pt x="42" y="234"/>
                  </a:cubicBezTo>
                  <a:cubicBezTo>
                    <a:pt x="45" y="237"/>
                    <a:pt x="43" y="241"/>
                    <a:pt x="43" y="241"/>
                  </a:cubicBezTo>
                  <a:cubicBezTo>
                    <a:pt x="43" y="241"/>
                    <a:pt x="43" y="241"/>
                    <a:pt x="42" y="238"/>
                  </a:cubicBezTo>
                  <a:cubicBezTo>
                    <a:pt x="41" y="236"/>
                    <a:pt x="35" y="233"/>
                    <a:pt x="35" y="233"/>
                  </a:cubicBezTo>
                  <a:cubicBezTo>
                    <a:pt x="35" y="233"/>
                    <a:pt x="33" y="236"/>
                    <a:pt x="33" y="239"/>
                  </a:cubicBezTo>
                  <a:cubicBezTo>
                    <a:pt x="33" y="242"/>
                    <a:pt x="31" y="243"/>
                    <a:pt x="30" y="243"/>
                  </a:cubicBezTo>
                  <a:cubicBezTo>
                    <a:pt x="55" y="329"/>
                    <a:pt x="55" y="329"/>
                    <a:pt x="55" y="329"/>
                  </a:cubicBezTo>
                  <a:cubicBezTo>
                    <a:pt x="55" y="329"/>
                    <a:pt x="71" y="342"/>
                    <a:pt x="81" y="343"/>
                  </a:cubicBezTo>
                  <a:cubicBezTo>
                    <a:pt x="90" y="344"/>
                    <a:pt x="100" y="354"/>
                    <a:pt x="108" y="354"/>
                  </a:cubicBezTo>
                  <a:cubicBezTo>
                    <a:pt x="117" y="353"/>
                    <a:pt x="120" y="346"/>
                    <a:pt x="134" y="345"/>
                  </a:cubicBezTo>
                  <a:cubicBezTo>
                    <a:pt x="141" y="344"/>
                    <a:pt x="142" y="348"/>
                    <a:pt x="141" y="353"/>
                  </a:cubicBezTo>
                  <a:close/>
                  <a:moveTo>
                    <a:pt x="246" y="205"/>
                  </a:moveTo>
                  <a:cubicBezTo>
                    <a:pt x="242" y="205"/>
                    <a:pt x="237" y="206"/>
                    <a:pt x="236" y="206"/>
                  </a:cubicBezTo>
                  <a:cubicBezTo>
                    <a:pt x="235" y="206"/>
                    <a:pt x="235" y="202"/>
                    <a:pt x="239" y="201"/>
                  </a:cubicBezTo>
                  <a:cubicBezTo>
                    <a:pt x="243" y="200"/>
                    <a:pt x="246" y="200"/>
                    <a:pt x="249" y="199"/>
                  </a:cubicBezTo>
                  <a:cubicBezTo>
                    <a:pt x="252" y="198"/>
                    <a:pt x="255" y="198"/>
                    <a:pt x="260" y="197"/>
                  </a:cubicBezTo>
                  <a:cubicBezTo>
                    <a:pt x="265" y="197"/>
                    <a:pt x="265" y="198"/>
                    <a:pt x="268" y="198"/>
                  </a:cubicBezTo>
                  <a:cubicBezTo>
                    <a:pt x="272" y="198"/>
                    <a:pt x="278" y="200"/>
                    <a:pt x="277" y="202"/>
                  </a:cubicBezTo>
                  <a:cubicBezTo>
                    <a:pt x="275" y="204"/>
                    <a:pt x="265" y="207"/>
                    <a:pt x="262" y="208"/>
                  </a:cubicBezTo>
                  <a:cubicBezTo>
                    <a:pt x="259" y="208"/>
                    <a:pt x="253" y="208"/>
                    <a:pt x="251" y="208"/>
                  </a:cubicBezTo>
                  <a:cubicBezTo>
                    <a:pt x="249" y="207"/>
                    <a:pt x="246" y="205"/>
                    <a:pt x="246" y="205"/>
                  </a:cubicBezTo>
                  <a:close/>
                </a:path>
              </a:pathLst>
            </a:custGeom>
            <a:grp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055705" y="2467732"/>
            <a:ext cx="555387" cy="550931"/>
            <a:chOff x="7234578" y="2736955"/>
            <a:chExt cx="555387" cy="550931"/>
          </a:xfrm>
        </p:grpSpPr>
        <p:sp>
          <p:nvSpPr>
            <p:cNvPr id="22" name="Rounded Rectangle 21"/>
            <p:cNvSpPr/>
            <p:nvPr/>
          </p:nvSpPr>
          <p:spPr>
            <a:xfrm>
              <a:off x="7234578" y="2736955"/>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3" name="Rectangle 22"/>
            <p:cNvSpPr/>
            <p:nvPr/>
          </p:nvSpPr>
          <p:spPr>
            <a:xfrm>
              <a:off x="7251996" y="2838082"/>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24" name="Group 23"/>
          <p:cNvGrpSpPr/>
          <p:nvPr/>
        </p:nvGrpSpPr>
        <p:grpSpPr>
          <a:xfrm>
            <a:off x="6389022" y="4076771"/>
            <a:ext cx="555387" cy="550931"/>
            <a:chOff x="7234578" y="3548260"/>
            <a:chExt cx="555387" cy="550931"/>
          </a:xfrm>
        </p:grpSpPr>
        <p:sp>
          <p:nvSpPr>
            <p:cNvPr id="25" name="Rounded Rectangle 24"/>
            <p:cNvSpPr/>
            <p:nvPr/>
          </p:nvSpPr>
          <p:spPr>
            <a:xfrm>
              <a:off x="7234578" y="3548260"/>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6" name="Rectangle 25"/>
            <p:cNvSpPr/>
            <p:nvPr/>
          </p:nvSpPr>
          <p:spPr>
            <a:xfrm>
              <a:off x="7243286" y="3674172"/>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27" name="Group 26"/>
          <p:cNvGrpSpPr/>
          <p:nvPr/>
        </p:nvGrpSpPr>
        <p:grpSpPr>
          <a:xfrm>
            <a:off x="9318371" y="4415351"/>
            <a:ext cx="562057" cy="550931"/>
            <a:chOff x="7234578" y="4359565"/>
            <a:chExt cx="562057" cy="550931"/>
          </a:xfrm>
        </p:grpSpPr>
        <p:sp>
          <p:nvSpPr>
            <p:cNvPr id="28" name="Rounded Rectangle 27"/>
            <p:cNvSpPr/>
            <p:nvPr/>
          </p:nvSpPr>
          <p:spPr>
            <a:xfrm>
              <a:off x="7234578" y="4359565"/>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29" name="Rectangle 28"/>
            <p:cNvSpPr/>
            <p:nvPr/>
          </p:nvSpPr>
          <p:spPr>
            <a:xfrm>
              <a:off x="7258667" y="4481666"/>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30" name="Group 29"/>
          <p:cNvGrpSpPr/>
          <p:nvPr/>
        </p:nvGrpSpPr>
        <p:grpSpPr>
          <a:xfrm>
            <a:off x="8762984" y="2203641"/>
            <a:ext cx="555387" cy="550931"/>
            <a:chOff x="7234577" y="5170870"/>
            <a:chExt cx="555387" cy="550931"/>
          </a:xfrm>
        </p:grpSpPr>
        <p:sp>
          <p:nvSpPr>
            <p:cNvPr id="31" name="Rounded Rectangle 30"/>
            <p:cNvSpPr/>
            <p:nvPr/>
          </p:nvSpPr>
          <p:spPr>
            <a:xfrm>
              <a:off x="7234577" y="5170870"/>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32" name="Rectangle 31"/>
            <p:cNvSpPr/>
            <p:nvPr/>
          </p:nvSpPr>
          <p:spPr>
            <a:xfrm>
              <a:off x="7251551" y="527127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grpSp>
        <p:nvGrpSpPr>
          <p:cNvPr id="2" name="Group 1"/>
          <p:cNvGrpSpPr/>
          <p:nvPr/>
        </p:nvGrpSpPr>
        <p:grpSpPr>
          <a:xfrm>
            <a:off x="805556" y="2521991"/>
            <a:ext cx="3428295" cy="810399"/>
            <a:chOff x="805556" y="2521991"/>
            <a:chExt cx="3428295" cy="810399"/>
          </a:xfrm>
        </p:grpSpPr>
        <p:sp>
          <p:nvSpPr>
            <p:cNvPr id="55" name="Rounded Rectangle 54"/>
            <p:cNvSpPr/>
            <p:nvPr/>
          </p:nvSpPr>
          <p:spPr>
            <a:xfrm>
              <a:off x="805556" y="2628183"/>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59" name="Group 58"/>
            <p:cNvGrpSpPr/>
            <p:nvPr/>
          </p:nvGrpSpPr>
          <p:grpSpPr>
            <a:xfrm>
              <a:off x="1522308" y="2521991"/>
              <a:ext cx="2711543" cy="810399"/>
              <a:chOff x="8027893" y="2583618"/>
              <a:chExt cx="2711543" cy="810399"/>
            </a:xfrm>
          </p:grpSpPr>
          <p:sp>
            <p:nvSpPr>
              <p:cNvPr id="73"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4" name="TextBox 73"/>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3" name="Rectangle 62"/>
            <p:cNvSpPr/>
            <p:nvPr/>
          </p:nvSpPr>
          <p:spPr>
            <a:xfrm>
              <a:off x="822974" y="2729310"/>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3" name="Group 2"/>
          <p:cNvGrpSpPr/>
          <p:nvPr/>
        </p:nvGrpSpPr>
        <p:grpSpPr>
          <a:xfrm>
            <a:off x="805556" y="3344054"/>
            <a:ext cx="3428295" cy="763946"/>
            <a:chOff x="805556" y="3344054"/>
            <a:chExt cx="3428295" cy="763946"/>
          </a:xfrm>
        </p:grpSpPr>
        <p:sp>
          <p:nvSpPr>
            <p:cNvPr id="56" name="Rounded Rectangle 55"/>
            <p:cNvSpPr/>
            <p:nvPr/>
          </p:nvSpPr>
          <p:spPr>
            <a:xfrm>
              <a:off x="805556" y="3439488"/>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0" name="Group 59"/>
            <p:cNvGrpSpPr/>
            <p:nvPr/>
          </p:nvGrpSpPr>
          <p:grpSpPr>
            <a:xfrm>
              <a:off x="1522308" y="3344054"/>
              <a:ext cx="2711543" cy="763946"/>
              <a:chOff x="8027893" y="2583618"/>
              <a:chExt cx="2711543" cy="763946"/>
            </a:xfrm>
          </p:grpSpPr>
          <p:sp>
            <p:nvSpPr>
              <p:cNvPr id="71"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2" name="TextBox 71"/>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4" name="Rectangle 63"/>
            <p:cNvSpPr/>
            <p:nvPr/>
          </p:nvSpPr>
          <p:spPr>
            <a:xfrm>
              <a:off x="814264" y="356540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75" name="Group 74"/>
          <p:cNvGrpSpPr/>
          <p:nvPr/>
        </p:nvGrpSpPr>
        <p:grpSpPr>
          <a:xfrm>
            <a:off x="805556" y="4150604"/>
            <a:ext cx="3441743" cy="810399"/>
            <a:chOff x="805556" y="4150604"/>
            <a:chExt cx="3441743" cy="810399"/>
          </a:xfrm>
        </p:grpSpPr>
        <p:sp>
          <p:nvSpPr>
            <p:cNvPr id="57" name="Rounded Rectangle 56"/>
            <p:cNvSpPr/>
            <p:nvPr/>
          </p:nvSpPr>
          <p:spPr>
            <a:xfrm>
              <a:off x="805556" y="4250793"/>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1" name="Group 60"/>
            <p:cNvGrpSpPr/>
            <p:nvPr/>
          </p:nvGrpSpPr>
          <p:grpSpPr>
            <a:xfrm>
              <a:off x="1535756" y="4150604"/>
              <a:ext cx="2711543" cy="810399"/>
              <a:chOff x="8027893" y="2583618"/>
              <a:chExt cx="2711543" cy="810399"/>
            </a:xfrm>
          </p:grpSpPr>
          <p:sp>
            <p:nvSpPr>
              <p:cNvPr id="69"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70" name="TextBox 69"/>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5" name="Rectangle 64"/>
            <p:cNvSpPr/>
            <p:nvPr/>
          </p:nvSpPr>
          <p:spPr>
            <a:xfrm>
              <a:off x="829645" y="437289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nvGrpSpPr>
          <p:cNvPr id="76" name="Group 75"/>
          <p:cNvGrpSpPr/>
          <p:nvPr/>
        </p:nvGrpSpPr>
        <p:grpSpPr>
          <a:xfrm>
            <a:off x="805555" y="4972667"/>
            <a:ext cx="3441744" cy="763946"/>
            <a:chOff x="805555" y="4972667"/>
            <a:chExt cx="3441744" cy="763946"/>
          </a:xfrm>
        </p:grpSpPr>
        <p:sp>
          <p:nvSpPr>
            <p:cNvPr id="58" name="Rounded Rectangle 57"/>
            <p:cNvSpPr/>
            <p:nvPr/>
          </p:nvSpPr>
          <p:spPr>
            <a:xfrm>
              <a:off x="805555" y="5062098"/>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62" name="Group 61"/>
            <p:cNvGrpSpPr/>
            <p:nvPr/>
          </p:nvGrpSpPr>
          <p:grpSpPr>
            <a:xfrm>
              <a:off x="1535756" y="4972667"/>
              <a:ext cx="2711543" cy="763946"/>
              <a:chOff x="8027893" y="2583618"/>
              <a:chExt cx="2711543" cy="763946"/>
            </a:xfrm>
          </p:grpSpPr>
          <p:sp>
            <p:nvSpPr>
              <p:cNvPr id="67"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68" name="TextBox 67"/>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66" name="Rectangle 65"/>
            <p:cNvSpPr/>
            <p:nvPr/>
          </p:nvSpPr>
          <p:spPr>
            <a:xfrm>
              <a:off x="822529" y="5162502"/>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Tree>
    <p:extLst>
      <p:ext uri="{BB962C8B-B14F-4D97-AF65-F5344CB8AC3E}">
        <p14:creationId xmlns:p14="http://schemas.microsoft.com/office/powerpoint/2010/main" val="3310995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624482" cy="685800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703171" y="2024167"/>
            <a:ext cx="5953124" cy="2456057"/>
          </a:xfrm>
          <a:prstGeom prst="rect">
            <a:avLst/>
          </a:prstGeom>
        </p:spPr>
        <p:txBody>
          <a:bodyPr wrap="square">
            <a:spAutoFit/>
          </a:bodyPr>
          <a:lstStyle/>
          <a:p>
            <a:pPr>
              <a:lnSpc>
                <a:spcPct val="80000"/>
              </a:lnSpc>
            </a:pPr>
            <a:r>
              <a:rPr lang="id-ID" sz="4800" smtClean="0">
                <a:solidFill>
                  <a:schemeClr val="bg1"/>
                </a:solidFill>
              </a:rPr>
              <a:t>MARKETING</a:t>
            </a:r>
            <a:r>
              <a:rPr lang="en-US" sz="4800" smtClean="0">
                <a:solidFill>
                  <a:schemeClr val="bg1"/>
                </a:solidFill>
              </a:rPr>
              <a:t> IS THE BEST THING TO DOUSE THE SUNRISE WITH.</a:t>
            </a:r>
            <a:endParaRPr lang="id-ID" sz="4800">
              <a:solidFill>
                <a:schemeClr val="bg1"/>
              </a:solidFill>
            </a:endParaRPr>
          </a:p>
        </p:txBody>
      </p:sp>
      <p:sp>
        <p:nvSpPr>
          <p:cNvPr id="10" name="Rectangle 9"/>
          <p:cNvSpPr/>
          <p:nvPr/>
        </p:nvSpPr>
        <p:spPr>
          <a:xfrm>
            <a:off x="715809" y="4480224"/>
            <a:ext cx="5110886" cy="369332"/>
          </a:xfrm>
          <a:prstGeom prst="rect">
            <a:avLst/>
          </a:prstGeom>
        </p:spPr>
        <p:txBody>
          <a:bodyPr wrap="none">
            <a:spAutoFit/>
          </a:bodyPr>
          <a:lstStyle/>
          <a:p>
            <a:r>
              <a:rPr lang="en-US" i="1">
                <a:solidFill>
                  <a:schemeClr val="bg1"/>
                </a:solidFill>
              </a:rPr>
              <a:t>creating a campaign that engages your audience</a:t>
            </a:r>
            <a:endParaRPr lang="id-ID" i="1">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4567256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RUSSIA MAPS</a:t>
            </a:r>
            <a:endParaRPr lang="id-ID"/>
          </a:p>
        </p:txBody>
      </p:sp>
      <p:grpSp>
        <p:nvGrpSpPr>
          <p:cNvPr id="4" name="Group 134"/>
          <p:cNvGrpSpPr>
            <a:grpSpLocks noChangeAspect="1"/>
          </p:cNvGrpSpPr>
          <p:nvPr/>
        </p:nvGrpSpPr>
        <p:grpSpPr bwMode="auto">
          <a:xfrm>
            <a:off x="2528632" y="1557729"/>
            <a:ext cx="5882728" cy="3261362"/>
            <a:chOff x="1105" y="1317"/>
            <a:chExt cx="4504" cy="2497"/>
          </a:xfrm>
          <a:solidFill>
            <a:schemeClr val="bg1">
              <a:lumMod val="85000"/>
            </a:schemeClr>
          </a:solidFill>
        </p:grpSpPr>
        <p:sp>
          <p:nvSpPr>
            <p:cNvPr id="5" name="Freeform 135"/>
            <p:cNvSpPr>
              <a:spLocks/>
            </p:cNvSpPr>
            <p:nvPr/>
          </p:nvSpPr>
          <p:spPr bwMode="auto">
            <a:xfrm>
              <a:off x="5582" y="2232"/>
              <a:ext cx="27" cy="15"/>
            </a:xfrm>
            <a:custGeom>
              <a:avLst/>
              <a:gdLst>
                <a:gd name="T0" fmla="*/ 25 w 25"/>
                <a:gd name="T1" fmla="*/ 2 h 13"/>
                <a:gd name="T2" fmla="*/ 23 w 25"/>
                <a:gd name="T3" fmla="*/ 5 h 13"/>
                <a:gd name="T4" fmla="*/ 19 w 25"/>
                <a:gd name="T5" fmla="*/ 8 h 13"/>
                <a:gd name="T6" fmla="*/ 10 w 25"/>
                <a:gd name="T7" fmla="*/ 13 h 13"/>
                <a:gd name="T8" fmla="*/ 1 w 25"/>
                <a:gd name="T9" fmla="*/ 7 h 13"/>
                <a:gd name="T10" fmla="*/ 4 w 25"/>
                <a:gd name="T11" fmla="*/ 2 h 13"/>
                <a:gd name="T12" fmla="*/ 16 w 25"/>
                <a:gd name="T13" fmla="*/ 0 h 13"/>
                <a:gd name="T14" fmla="*/ 25 w 25"/>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3">
                  <a:moveTo>
                    <a:pt x="25" y="2"/>
                  </a:moveTo>
                  <a:cubicBezTo>
                    <a:pt x="25" y="3"/>
                    <a:pt x="23" y="4"/>
                    <a:pt x="23" y="5"/>
                  </a:cubicBezTo>
                  <a:cubicBezTo>
                    <a:pt x="22" y="5"/>
                    <a:pt x="20" y="7"/>
                    <a:pt x="19" y="8"/>
                  </a:cubicBezTo>
                  <a:cubicBezTo>
                    <a:pt x="17" y="10"/>
                    <a:pt x="12" y="13"/>
                    <a:pt x="10" y="13"/>
                  </a:cubicBezTo>
                  <a:cubicBezTo>
                    <a:pt x="7" y="13"/>
                    <a:pt x="1" y="10"/>
                    <a:pt x="1" y="7"/>
                  </a:cubicBezTo>
                  <a:cubicBezTo>
                    <a:pt x="0" y="6"/>
                    <a:pt x="3" y="3"/>
                    <a:pt x="4" y="2"/>
                  </a:cubicBezTo>
                  <a:cubicBezTo>
                    <a:pt x="7" y="0"/>
                    <a:pt x="13" y="0"/>
                    <a:pt x="16" y="0"/>
                  </a:cubicBezTo>
                  <a:cubicBezTo>
                    <a:pt x="19" y="0"/>
                    <a:pt x="25" y="0"/>
                    <a:pt x="25"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136"/>
            <p:cNvSpPr>
              <a:spLocks/>
            </p:cNvSpPr>
            <p:nvPr/>
          </p:nvSpPr>
          <p:spPr bwMode="auto">
            <a:xfrm>
              <a:off x="5573" y="3007"/>
              <a:ext cx="11" cy="32"/>
            </a:xfrm>
            <a:custGeom>
              <a:avLst/>
              <a:gdLst>
                <a:gd name="T0" fmla="*/ 9 w 10"/>
                <a:gd name="T1" fmla="*/ 8 h 29"/>
                <a:gd name="T2" fmla="*/ 10 w 10"/>
                <a:gd name="T3" fmla="*/ 21 h 29"/>
                <a:gd name="T4" fmla="*/ 6 w 10"/>
                <a:gd name="T5" fmla="*/ 28 h 29"/>
                <a:gd name="T6" fmla="*/ 0 w 10"/>
                <a:gd name="T7" fmla="*/ 28 h 29"/>
                <a:gd name="T8" fmla="*/ 0 w 10"/>
                <a:gd name="T9" fmla="*/ 24 h 29"/>
                <a:gd name="T10" fmla="*/ 2 w 10"/>
                <a:gd name="T11" fmla="*/ 16 h 29"/>
                <a:gd name="T12" fmla="*/ 1 w 10"/>
                <a:gd name="T13" fmla="*/ 5 h 29"/>
                <a:gd name="T14" fmla="*/ 3 w 10"/>
                <a:gd name="T15" fmla="*/ 1 h 29"/>
                <a:gd name="T16" fmla="*/ 7 w 10"/>
                <a:gd name="T17" fmla="*/ 1 h 29"/>
                <a:gd name="T18" fmla="*/ 9 w 10"/>
                <a:gd name="T1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9">
                  <a:moveTo>
                    <a:pt x="9" y="8"/>
                  </a:moveTo>
                  <a:cubicBezTo>
                    <a:pt x="10" y="11"/>
                    <a:pt x="10" y="18"/>
                    <a:pt x="10" y="21"/>
                  </a:cubicBezTo>
                  <a:cubicBezTo>
                    <a:pt x="9" y="23"/>
                    <a:pt x="7" y="27"/>
                    <a:pt x="6" y="28"/>
                  </a:cubicBezTo>
                  <a:cubicBezTo>
                    <a:pt x="4" y="29"/>
                    <a:pt x="1" y="29"/>
                    <a:pt x="0" y="28"/>
                  </a:cubicBezTo>
                  <a:cubicBezTo>
                    <a:pt x="0" y="28"/>
                    <a:pt x="0" y="25"/>
                    <a:pt x="0" y="24"/>
                  </a:cubicBezTo>
                  <a:cubicBezTo>
                    <a:pt x="0" y="22"/>
                    <a:pt x="2" y="18"/>
                    <a:pt x="2" y="16"/>
                  </a:cubicBezTo>
                  <a:cubicBezTo>
                    <a:pt x="2" y="13"/>
                    <a:pt x="0" y="8"/>
                    <a:pt x="1" y="5"/>
                  </a:cubicBezTo>
                  <a:cubicBezTo>
                    <a:pt x="1" y="4"/>
                    <a:pt x="2" y="1"/>
                    <a:pt x="3" y="1"/>
                  </a:cubicBezTo>
                  <a:cubicBezTo>
                    <a:pt x="4" y="0"/>
                    <a:pt x="6" y="1"/>
                    <a:pt x="7" y="1"/>
                  </a:cubicBezTo>
                  <a:cubicBezTo>
                    <a:pt x="8" y="2"/>
                    <a:pt x="9" y="6"/>
                    <a:pt x="9"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137"/>
            <p:cNvSpPr>
              <a:spLocks/>
            </p:cNvSpPr>
            <p:nvPr/>
          </p:nvSpPr>
          <p:spPr bwMode="auto">
            <a:xfrm>
              <a:off x="5569" y="2956"/>
              <a:ext cx="10" cy="11"/>
            </a:xfrm>
            <a:custGeom>
              <a:avLst/>
              <a:gdLst>
                <a:gd name="T0" fmla="*/ 8 w 9"/>
                <a:gd name="T1" fmla="*/ 4 h 10"/>
                <a:gd name="T2" fmla="*/ 7 w 9"/>
                <a:gd name="T3" fmla="*/ 9 h 10"/>
                <a:gd name="T4" fmla="*/ 3 w 9"/>
                <a:gd name="T5" fmla="*/ 9 h 10"/>
                <a:gd name="T6" fmla="*/ 1 w 9"/>
                <a:gd name="T7" fmla="*/ 4 h 10"/>
                <a:gd name="T8" fmla="*/ 1 w 9"/>
                <a:gd name="T9" fmla="*/ 0 h 10"/>
                <a:gd name="T10" fmla="*/ 5 w 9"/>
                <a:gd name="T11" fmla="*/ 0 h 10"/>
                <a:gd name="T12" fmla="*/ 8 w 9"/>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8" y="4"/>
                  </a:moveTo>
                  <a:cubicBezTo>
                    <a:pt x="9" y="5"/>
                    <a:pt x="9" y="9"/>
                    <a:pt x="7" y="9"/>
                  </a:cubicBezTo>
                  <a:cubicBezTo>
                    <a:pt x="7" y="10"/>
                    <a:pt x="4" y="9"/>
                    <a:pt x="3" y="9"/>
                  </a:cubicBezTo>
                  <a:cubicBezTo>
                    <a:pt x="2" y="8"/>
                    <a:pt x="1" y="5"/>
                    <a:pt x="1" y="4"/>
                  </a:cubicBezTo>
                  <a:cubicBezTo>
                    <a:pt x="0" y="3"/>
                    <a:pt x="0" y="1"/>
                    <a:pt x="1" y="0"/>
                  </a:cubicBezTo>
                  <a:cubicBezTo>
                    <a:pt x="2" y="0"/>
                    <a:pt x="4" y="0"/>
                    <a:pt x="5" y="0"/>
                  </a:cubicBezTo>
                  <a:cubicBezTo>
                    <a:pt x="6" y="1"/>
                    <a:pt x="8" y="2"/>
                    <a:pt x="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138"/>
            <p:cNvSpPr>
              <a:spLocks/>
            </p:cNvSpPr>
            <p:nvPr/>
          </p:nvSpPr>
          <p:spPr bwMode="auto">
            <a:xfrm>
              <a:off x="5560" y="2932"/>
              <a:ext cx="9" cy="13"/>
            </a:xfrm>
            <a:custGeom>
              <a:avLst/>
              <a:gdLst>
                <a:gd name="T0" fmla="*/ 9 w 9"/>
                <a:gd name="T1" fmla="*/ 6 h 12"/>
                <a:gd name="T2" fmla="*/ 8 w 9"/>
                <a:gd name="T3" fmla="*/ 11 h 12"/>
                <a:gd name="T4" fmla="*/ 3 w 9"/>
                <a:gd name="T5" fmla="*/ 9 h 12"/>
                <a:gd name="T6" fmla="*/ 1 w 9"/>
                <a:gd name="T7" fmla="*/ 2 h 12"/>
                <a:gd name="T8" fmla="*/ 5 w 9"/>
                <a:gd name="T9" fmla="*/ 1 h 12"/>
                <a:gd name="T10" fmla="*/ 8 w 9"/>
                <a:gd name="T11" fmla="*/ 3 h 12"/>
                <a:gd name="T12" fmla="*/ 9 w 9"/>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9" y="6"/>
                  </a:moveTo>
                  <a:cubicBezTo>
                    <a:pt x="9" y="7"/>
                    <a:pt x="9" y="11"/>
                    <a:pt x="8" y="11"/>
                  </a:cubicBezTo>
                  <a:cubicBezTo>
                    <a:pt x="6" y="12"/>
                    <a:pt x="4" y="10"/>
                    <a:pt x="3" y="9"/>
                  </a:cubicBezTo>
                  <a:cubicBezTo>
                    <a:pt x="2" y="8"/>
                    <a:pt x="0" y="4"/>
                    <a:pt x="1" y="2"/>
                  </a:cubicBezTo>
                  <a:cubicBezTo>
                    <a:pt x="1" y="1"/>
                    <a:pt x="4" y="0"/>
                    <a:pt x="5" y="1"/>
                  </a:cubicBezTo>
                  <a:cubicBezTo>
                    <a:pt x="6" y="1"/>
                    <a:pt x="7" y="2"/>
                    <a:pt x="8" y="3"/>
                  </a:cubicBezTo>
                  <a:cubicBezTo>
                    <a:pt x="8" y="4"/>
                    <a:pt x="9" y="5"/>
                    <a:pt x="9"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39"/>
            <p:cNvSpPr>
              <a:spLocks/>
            </p:cNvSpPr>
            <p:nvPr/>
          </p:nvSpPr>
          <p:spPr bwMode="auto">
            <a:xfrm>
              <a:off x="5527" y="2258"/>
              <a:ext cx="41" cy="15"/>
            </a:xfrm>
            <a:custGeom>
              <a:avLst/>
              <a:gdLst>
                <a:gd name="T0" fmla="*/ 38 w 38"/>
                <a:gd name="T1" fmla="*/ 9 h 14"/>
                <a:gd name="T2" fmla="*/ 36 w 38"/>
                <a:gd name="T3" fmla="*/ 13 h 14"/>
                <a:gd name="T4" fmla="*/ 28 w 38"/>
                <a:gd name="T5" fmla="*/ 13 h 14"/>
                <a:gd name="T6" fmla="*/ 21 w 38"/>
                <a:gd name="T7" fmla="*/ 12 h 14"/>
                <a:gd name="T8" fmla="*/ 10 w 38"/>
                <a:gd name="T9" fmla="*/ 14 h 14"/>
                <a:gd name="T10" fmla="*/ 1 w 38"/>
                <a:gd name="T11" fmla="*/ 11 h 14"/>
                <a:gd name="T12" fmla="*/ 0 w 38"/>
                <a:gd name="T13" fmla="*/ 3 h 14"/>
                <a:gd name="T14" fmla="*/ 4 w 38"/>
                <a:gd name="T15" fmla="*/ 0 h 14"/>
                <a:gd name="T16" fmla="*/ 8 w 38"/>
                <a:gd name="T17" fmla="*/ 0 h 14"/>
                <a:gd name="T18" fmla="*/ 12 w 38"/>
                <a:gd name="T19" fmla="*/ 6 h 14"/>
                <a:gd name="T20" fmla="*/ 23 w 38"/>
                <a:gd name="T21" fmla="*/ 6 h 14"/>
                <a:gd name="T22" fmla="*/ 28 w 38"/>
                <a:gd name="T23" fmla="*/ 3 h 14"/>
                <a:gd name="T24" fmla="*/ 36 w 38"/>
                <a:gd name="T25" fmla="*/ 5 h 14"/>
                <a:gd name="T26" fmla="*/ 38 w 38"/>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
                  <a:moveTo>
                    <a:pt x="38" y="9"/>
                  </a:moveTo>
                  <a:cubicBezTo>
                    <a:pt x="38" y="10"/>
                    <a:pt x="37" y="12"/>
                    <a:pt x="36" y="13"/>
                  </a:cubicBezTo>
                  <a:cubicBezTo>
                    <a:pt x="35" y="14"/>
                    <a:pt x="30" y="13"/>
                    <a:pt x="28" y="13"/>
                  </a:cubicBezTo>
                  <a:cubicBezTo>
                    <a:pt x="26" y="12"/>
                    <a:pt x="23" y="12"/>
                    <a:pt x="21" y="12"/>
                  </a:cubicBezTo>
                  <a:cubicBezTo>
                    <a:pt x="18" y="12"/>
                    <a:pt x="13" y="14"/>
                    <a:pt x="10" y="14"/>
                  </a:cubicBezTo>
                  <a:cubicBezTo>
                    <a:pt x="8" y="14"/>
                    <a:pt x="3" y="12"/>
                    <a:pt x="1" y="11"/>
                  </a:cubicBezTo>
                  <a:cubicBezTo>
                    <a:pt x="0" y="9"/>
                    <a:pt x="0" y="5"/>
                    <a:pt x="0" y="3"/>
                  </a:cubicBezTo>
                  <a:cubicBezTo>
                    <a:pt x="1" y="2"/>
                    <a:pt x="3" y="1"/>
                    <a:pt x="4" y="0"/>
                  </a:cubicBezTo>
                  <a:cubicBezTo>
                    <a:pt x="5" y="0"/>
                    <a:pt x="7" y="0"/>
                    <a:pt x="8" y="0"/>
                  </a:cubicBezTo>
                  <a:cubicBezTo>
                    <a:pt x="9" y="1"/>
                    <a:pt x="11" y="5"/>
                    <a:pt x="12" y="6"/>
                  </a:cubicBezTo>
                  <a:cubicBezTo>
                    <a:pt x="15" y="7"/>
                    <a:pt x="20" y="7"/>
                    <a:pt x="23" y="6"/>
                  </a:cubicBezTo>
                  <a:cubicBezTo>
                    <a:pt x="24" y="6"/>
                    <a:pt x="27" y="3"/>
                    <a:pt x="28" y="3"/>
                  </a:cubicBezTo>
                  <a:cubicBezTo>
                    <a:pt x="30" y="3"/>
                    <a:pt x="34" y="3"/>
                    <a:pt x="36" y="5"/>
                  </a:cubicBezTo>
                  <a:cubicBezTo>
                    <a:pt x="37" y="5"/>
                    <a:pt x="38" y="8"/>
                    <a:pt x="38" y="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40"/>
            <p:cNvSpPr>
              <a:spLocks/>
            </p:cNvSpPr>
            <p:nvPr/>
          </p:nvSpPr>
          <p:spPr bwMode="auto">
            <a:xfrm>
              <a:off x="5549" y="3103"/>
              <a:ext cx="18" cy="55"/>
            </a:xfrm>
            <a:custGeom>
              <a:avLst/>
              <a:gdLst>
                <a:gd name="T0" fmla="*/ 16 w 17"/>
                <a:gd name="T1" fmla="*/ 8 h 50"/>
                <a:gd name="T2" fmla="*/ 15 w 17"/>
                <a:gd name="T3" fmla="*/ 20 h 50"/>
                <a:gd name="T4" fmla="*/ 12 w 17"/>
                <a:gd name="T5" fmla="*/ 31 h 50"/>
                <a:gd name="T6" fmla="*/ 10 w 17"/>
                <a:gd name="T7" fmla="*/ 43 h 50"/>
                <a:gd name="T8" fmla="*/ 6 w 17"/>
                <a:gd name="T9" fmla="*/ 49 h 50"/>
                <a:gd name="T10" fmla="*/ 1 w 17"/>
                <a:gd name="T11" fmla="*/ 48 h 50"/>
                <a:gd name="T12" fmla="*/ 1 w 17"/>
                <a:gd name="T13" fmla="*/ 40 h 50"/>
                <a:gd name="T14" fmla="*/ 4 w 17"/>
                <a:gd name="T15" fmla="*/ 30 h 50"/>
                <a:gd name="T16" fmla="*/ 6 w 17"/>
                <a:gd name="T17" fmla="*/ 19 h 50"/>
                <a:gd name="T18" fmla="*/ 7 w 17"/>
                <a:gd name="T19" fmla="*/ 6 h 50"/>
                <a:gd name="T20" fmla="*/ 11 w 17"/>
                <a:gd name="T21" fmla="*/ 0 h 50"/>
                <a:gd name="T22" fmla="*/ 15 w 17"/>
                <a:gd name="T23" fmla="*/ 3 h 50"/>
                <a:gd name="T24" fmla="*/ 16 w 17"/>
                <a:gd name="T2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0">
                  <a:moveTo>
                    <a:pt x="16" y="8"/>
                  </a:moveTo>
                  <a:cubicBezTo>
                    <a:pt x="17" y="11"/>
                    <a:pt x="16" y="17"/>
                    <a:pt x="15" y="20"/>
                  </a:cubicBezTo>
                  <a:cubicBezTo>
                    <a:pt x="15" y="23"/>
                    <a:pt x="12" y="28"/>
                    <a:pt x="12" y="31"/>
                  </a:cubicBezTo>
                  <a:cubicBezTo>
                    <a:pt x="11" y="34"/>
                    <a:pt x="11" y="41"/>
                    <a:pt x="10" y="43"/>
                  </a:cubicBezTo>
                  <a:cubicBezTo>
                    <a:pt x="10" y="45"/>
                    <a:pt x="8" y="49"/>
                    <a:pt x="6" y="49"/>
                  </a:cubicBezTo>
                  <a:cubicBezTo>
                    <a:pt x="5" y="50"/>
                    <a:pt x="2" y="49"/>
                    <a:pt x="1" y="48"/>
                  </a:cubicBezTo>
                  <a:cubicBezTo>
                    <a:pt x="0" y="46"/>
                    <a:pt x="1" y="42"/>
                    <a:pt x="1" y="40"/>
                  </a:cubicBezTo>
                  <a:cubicBezTo>
                    <a:pt x="1" y="37"/>
                    <a:pt x="3" y="32"/>
                    <a:pt x="4" y="30"/>
                  </a:cubicBezTo>
                  <a:cubicBezTo>
                    <a:pt x="4" y="27"/>
                    <a:pt x="6" y="21"/>
                    <a:pt x="6" y="19"/>
                  </a:cubicBezTo>
                  <a:cubicBezTo>
                    <a:pt x="7" y="16"/>
                    <a:pt x="6" y="9"/>
                    <a:pt x="7" y="6"/>
                  </a:cubicBezTo>
                  <a:cubicBezTo>
                    <a:pt x="8" y="4"/>
                    <a:pt x="10" y="0"/>
                    <a:pt x="11" y="0"/>
                  </a:cubicBezTo>
                  <a:cubicBezTo>
                    <a:pt x="13" y="0"/>
                    <a:pt x="14" y="2"/>
                    <a:pt x="15" y="3"/>
                  </a:cubicBezTo>
                  <a:cubicBezTo>
                    <a:pt x="15" y="4"/>
                    <a:pt x="16" y="7"/>
                    <a:pt x="16"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41"/>
            <p:cNvSpPr>
              <a:spLocks/>
            </p:cNvSpPr>
            <p:nvPr/>
          </p:nvSpPr>
          <p:spPr bwMode="auto">
            <a:xfrm>
              <a:off x="5554" y="2872"/>
              <a:ext cx="9" cy="17"/>
            </a:xfrm>
            <a:custGeom>
              <a:avLst/>
              <a:gdLst>
                <a:gd name="T0" fmla="*/ 8 w 8"/>
                <a:gd name="T1" fmla="*/ 4 h 15"/>
                <a:gd name="T2" fmla="*/ 8 w 8"/>
                <a:gd name="T3" fmla="*/ 11 h 15"/>
                <a:gd name="T4" fmla="*/ 5 w 8"/>
                <a:gd name="T5" fmla="*/ 15 h 15"/>
                <a:gd name="T6" fmla="*/ 2 w 8"/>
                <a:gd name="T7" fmla="*/ 10 h 15"/>
                <a:gd name="T8" fmla="*/ 1 w 8"/>
                <a:gd name="T9" fmla="*/ 4 h 15"/>
                <a:gd name="T10" fmla="*/ 4 w 8"/>
                <a:gd name="T11" fmla="*/ 0 h 15"/>
                <a:gd name="T12" fmla="*/ 8 w 8"/>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8" h="15">
                  <a:moveTo>
                    <a:pt x="8" y="4"/>
                  </a:moveTo>
                  <a:cubicBezTo>
                    <a:pt x="8" y="5"/>
                    <a:pt x="8" y="9"/>
                    <a:pt x="8" y="11"/>
                  </a:cubicBezTo>
                  <a:cubicBezTo>
                    <a:pt x="7" y="12"/>
                    <a:pt x="6" y="15"/>
                    <a:pt x="5" y="15"/>
                  </a:cubicBezTo>
                  <a:cubicBezTo>
                    <a:pt x="3" y="15"/>
                    <a:pt x="2" y="12"/>
                    <a:pt x="2" y="10"/>
                  </a:cubicBezTo>
                  <a:cubicBezTo>
                    <a:pt x="1" y="9"/>
                    <a:pt x="0" y="6"/>
                    <a:pt x="1" y="4"/>
                  </a:cubicBezTo>
                  <a:cubicBezTo>
                    <a:pt x="1" y="3"/>
                    <a:pt x="3" y="0"/>
                    <a:pt x="4" y="0"/>
                  </a:cubicBezTo>
                  <a:cubicBezTo>
                    <a:pt x="5" y="0"/>
                    <a:pt x="7" y="3"/>
                    <a:pt x="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42"/>
            <p:cNvSpPr>
              <a:spLocks/>
            </p:cNvSpPr>
            <p:nvPr/>
          </p:nvSpPr>
          <p:spPr bwMode="auto">
            <a:xfrm>
              <a:off x="5542" y="2823"/>
              <a:ext cx="12" cy="18"/>
            </a:xfrm>
            <a:custGeom>
              <a:avLst/>
              <a:gdLst>
                <a:gd name="T0" fmla="*/ 11 w 11"/>
                <a:gd name="T1" fmla="*/ 9 h 16"/>
                <a:gd name="T2" fmla="*/ 10 w 11"/>
                <a:gd name="T3" fmla="*/ 13 h 16"/>
                <a:gd name="T4" fmla="*/ 7 w 11"/>
                <a:gd name="T5" fmla="*/ 15 h 16"/>
                <a:gd name="T6" fmla="*/ 2 w 11"/>
                <a:gd name="T7" fmla="*/ 13 h 16"/>
                <a:gd name="T8" fmla="*/ 0 w 11"/>
                <a:gd name="T9" fmla="*/ 6 h 16"/>
                <a:gd name="T10" fmla="*/ 2 w 11"/>
                <a:gd name="T11" fmla="*/ 1 h 16"/>
                <a:gd name="T12" fmla="*/ 9 w 11"/>
                <a:gd name="T13" fmla="*/ 2 h 16"/>
                <a:gd name="T14" fmla="*/ 11 w 11"/>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11" y="9"/>
                  </a:moveTo>
                  <a:cubicBezTo>
                    <a:pt x="11" y="10"/>
                    <a:pt x="10" y="12"/>
                    <a:pt x="10" y="13"/>
                  </a:cubicBezTo>
                  <a:cubicBezTo>
                    <a:pt x="9" y="13"/>
                    <a:pt x="8" y="15"/>
                    <a:pt x="7" y="15"/>
                  </a:cubicBezTo>
                  <a:cubicBezTo>
                    <a:pt x="6" y="16"/>
                    <a:pt x="3" y="14"/>
                    <a:pt x="2" y="13"/>
                  </a:cubicBezTo>
                  <a:cubicBezTo>
                    <a:pt x="1" y="12"/>
                    <a:pt x="0" y="8"/>
                    <a:pt x="0" y="6"/>
                  </a:cubicBezTo>
                  <a:cubicBezTo>
                    <a:pt x="0" y="5"/>
                    <a:pt x="1" y="1"/>
                    <a:pt x="2" y="1"/>
                  </a:cubicBezTo>
                  <a:cubicBezTo>
                    <a:pt x="3" y="0"/>
                    <a:pt x="8" y="1"/>
                    <a:pt x="9" y="2"/>
                  </a:cubicBezTo>
                  <a:cubicBezTo>
                    <a:pt x="10" y="3"/>
                    <a:pt x="11" y="7"/>
                    <a:pt x="11" y="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3"/>
            <p:cNvSpPr>
              <a:spLocks/>
            </p:cNvSpPr>
            <p:nvPr/>
          </p:nvSpPr>
          <p:spPr bwMode="auto">
            <a:xfrm>
              <a:off x="5507" y="3182"/>
              <a:ext cx="38" cy="108"/>
            </a:xfrm>
            <a:custGeom>
              <a:avLst/>
              <a:gdLst>
                <a:gd name="T0" fmla="*/ 34 w 35"/>
                <a:gd name="T1" fmla="*/ 3 h 99"/>
                <a:gd name="T2" fmla="*/ 34 w 35"/>
                <a:gd name="T3" fmla="*/ 13 h 99"/>
                <a:gd name="T4" fmla="*/ 26 w 35"/>
                <a:gd name="T5" fmla="*/ 25 h 99"/>
                <a:gd name="T6" fmla="*/ 24 w 35"/>
                <a:gd name="T7" fmla="*/ 36 h 99"/>
                <a:gd name="T8" fmla="*/ 20 w 35"/>
                <a:gd name="T9" fmla="*/ 48 h 99"/>
                <a:gd name="T10" fmla="*/ 14 w 35"/>
                <a:gd name="T11" fmla="*/ 55 h 99"/>
                <a:gd name="T12" fmla="*/ 14 w 35"/>
                <a:gd name="T13" fmla="*/ 69 h 99"/>
                <a:gd name="T14" fmla="*/ 16 w 35"/>
                <a:gd name="T15" fmla="*/ 79 h 99"/>
                <a:gd name="T16" fmla="*/ 16 w 35"/>
                <a:gd name="T17" fmla="*/ 84 h 99"/>
                <a:gd name="T18" fmla="*/ 15 w 35"/>
                <a:gd name="T19" fmla="*/ 92 h 99"/>
                <a:gd name="T20" fmla="*/ 9 w 35"/>
                <a:gd name="T21" fmla="*/ 99 h 99"/>
                <a:gd name="T22" fmla="*/ 5 w 35"/>
                <a:gd name="T23" fmla="*/ 95 h 99"/>
                <a:gd name="T24" fmla="*/ 4 w 35"/>
                <a:gd name="T25" fmla="*/ 86 h 99"/>
                <a:gd name="T26" fmla="*/ 4 w 35"/>
                <a:gd name="T27" fmla="*/ 75 h 99"/>
                <a:gd name="T28" fmla="*/ 3 w 35"/>
                <a:gd name="T29" fmla="*/ 65 h 99"/>
                <a:gd name="T30" fmla="*/ 0 w 35"/>
                <a:gd name="T31" fmla="*/ 57 h 99"/>
                <a:gd name="T32" fmla="*/ 2 w 35"/>
                <a:gd name="T33" fmla="*/ 50 h 99"/>
                <a:gd name="T34" fmla="*/ 7 w 35"/>
                <a:gd name="T35" fmla="*/ 42 h 99"/>
                <a:gd name="T36" fmla="*/ 5 w 35"/>
                <a:gd name="T37" fmla="*/ 34 h 99"/>
                <a:gd name="T38" fmla="*/ 2 w 35"/>
                <a:gd name="T39" fmla="*/ 31 h 99"/>
                <a:gd name="T40" fmla="*/ 4 w 35"/>
                <a:gd name="T41" fmla="*/ 26 h 99"/>
                <a:gd name="T42" fmla="*/ 14 w 35"/>
                <a:gd name="T43" fmla="*/ 23 h 99"/>
                <a:gd name="T44" fmla="*/ 20 w 35"/>
                <a:gd name="T45" fmla="*/ 19 h 99"/>
                <a:gd name="T46" fmla="*/ 22 w 35"/>
                <a:gd name="T47" fmla="*/ 8 h 99"/>
                <a:gd name="T48" fmla="*/ 22 w 35"/>
                <a:gd name="T49" fmla="*/ 2 h 99"/>
                <a:gd name="T50" fmla="*/ 28 w 35"/>
                <a:gd name="T51" fmla="*/ 0 h 99"/>
                <a:gd name="T52" fmla="*/ 34 w 35"/>
                <a:gd name="T53"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99">
                  <a:moveTo>
                    <a:pt x="34" y="3"/>
                  </a:moveTo>
                  <a:cubicBezTo>
                    <a:pt x="35" y="5"/>
                    <a:pt x="35" y="11"/>
                    <a:pt x="34" y="13"/>
                  </a:cubicBezTo>
                  <a:cubicBezTo>
                    <a:pt x="33" y="17"/>
                    <a:pt x="27" y="21"/>
                    <a:pt x="26" y="25"/>
                  </a:cubicBezTo>
                  <a:cubicBezTo>
                    <a:pt x="25" y="27"/>
                    <a:pt x="24" y="33"/>
                    <a:pt x="24" y="36"/>
                  </a:cubicBezTo>
                  <a:cubicBezTo>
                    <a:pt x="23" y="39"/>
                    <a:pt x="21" y="45"/>
                    <a:pt x="20" y="48"/>
                  </a:cubicBezTo>
                  <a:cubicBezTo>
                    <a:pt x="19" y="50"/>
                    <a:pt x="15" y="53"/>
                    <a:pt x="14" y="55"/>
                  </a:cubicBezTo>
                  <a:cubicBezTo>
                    <a:pt x="13" y="58"/>
                    <a:pt x="13" y="65"/>
                    <a:pt x="14" y="69"/>
                  </a:cubicBezTo>
                  <a:cubicBezTo>
                    <a:pt x="14" y="71"/>
                    <a:pt x="16" y="76"/>
                    <a:pt x="16" y="79"/>
                  </a:cubicBezTo>
                  <a:cubicBezTo>
                    <a:pt x="16" y="80"/>
                    <a:pt x="16" y="83"/>
                    <a:pt x="16" y="84"/>
                  </a:cubicBezTo>
                  <a:cubicBezTo>
                    <a:pt x="16" y="86"/>
                    <a:pt x="15" y="90"/>
                    <a:pt x="15" y="92"/>
                  </a:cubicBezTo>
                  <a:cubicBezTo>
                    <a:pt x="14" y="94"/>
                    <a:pt x="11" y="98"/>
                    <a:pt x="9" y="99"/>
                  </a:cubicBezTo>
                  <a:cubicBezTo>
                    <a:pt x="8" y="99"/>
                    <a:pt x="5" y="97"/>
                    <a:pt x="5" y="95"/>
                  </a:cubicBezTo>
                  <a:cubicBezTo>
                    <a:pt x="4" y="93"/>
                    <a:pt x="4" y="89"/>
                    <a:pt x="4" y="86"/>
                  </a:cubicBezTo>
                  <a:cubicBezTo>
                    <a:pt x="4" y="84"/>
                    <a:pt x="4" y="78"/>
                    <a:pt x="4" y="75"/>
                  </a:cubicBezTo>
                  <a:cubicBezTo>
                    <a:pt x="4" y="73"/>
                    <a:pt x="4" y="68"/>
                    <a:pt x="3" y="65"/>
                  </a:cubicBezTo>
                  <a:cubicBezTo>
                    <a:pt x="3" y="63"/>
                    <a:pt x="0" y="59"/>
                    <a:pt x="0" y="57"/>
                  </a:cubicBezTo>
                  <a:cubicBezTo>
                    <a:pt x="0" y="55"/>
                    <a:pt x="1" y="52"/>
                    <a:pt x="2" y="50"/>
                  </a:cubicBezTo>
                  <a:cubicBezTo>
                    <a:pt x="3" y="48"/>
                    <a:pt x="6" y="44"/>
                    <a:pt x="7" y="42"/>
                  </a:cubicBezTo>
                  <a:cubicBezTo>
                    <a:pt x="7" y="40"/>
                    <a:pt x="6" y="36"/>
                    <a:pt x="5" y="34"/>
                  </a:cubicBezTo>
                  <a:cubicBezTo>
                    <a:pt x="5" y="33"/>
                    <a:pt x="3" y="32"/>
                    <a:pt x="2" y="31"/>
                  </a:cubicBezTo>
                  <a:cubicBezTo>
                    <a:pt x="2" y="29"/>
                    <a:pt x="3" y="27"/>
                    <a:pt x="4" y="26"/>
                  </a:cubicBezTo>
                  <a:cubicBezTo>
                    <a:pt x="6" y="24"/>
                    <a:pt x="11" y="24"/>
                    <a:pt x="14" y="23"/>
                  </a:cubicBezTo>
                  <a:cubicBezTo>
                    <a:pt x="15" y="22"/>
                    <a:pt x="19" y="20"/>
                    <a:pt x="20" y="19"/>
                  </a:cubicBezTo>
                  <a:cubicBezTo>
                    <a:pt x="22" y="16"/>
                    <a:pt x="23" y="11"/>
                    <a:pt x="22" y="8"/>
                  </a:cubicBezTo>
                  <a:cubicBezTo>
                    <a:pt x="22" y="6"/>
                    <a:pt x="21" y="3"/>
                    <a:pt x="22" y="2"/>
                  </a:cubicBezTo>
                  <a:cubicBezTo>
                    <a:pt x="23" y="0"/>
                    <a:pt x="27" y="0"/>
                    <a:pt x="28" y="0"/>
                  </a:cubicBezTo>
                  <a:cubicBezTo>
                    <a:pt x="30" y="0"/>
                    <a:pt x="33" y="1"/>
                    <a:pt x="34"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44"/>
            <p:cNvSpPr>
              <a:spLocks/>
            </p:cNvSpPr>
            <p:nvPr/>
          </p:nvSpPr>
          <p:spPr bwMode="auto">
            <a:xfrm>
              <a:off x="5519" y="2733"/>
              <a:ext cx="25" cy="58"/>
            </a:xfrm>
            <a:custGeom>
              <a:avLst/>
              <a:gdLst>
                <a:gd name="T0" fmla="*/ 23 w 23"/>
                <a:gd name="T1" fmla="*/ 23 h 53"/>
                <a:gd name="T2" fmla="*/ 21 w 23"/>
                <a:gd name="T3" fmla="*/ 30 h 53"/>
                <a:gd name="T4" fmla="*/ 18 w 23"/>
                <a:gd name="T5" fmla="*/ 37 h 53"/>
                <a:gd name="T6" fmla="*/ 17 w 23"/>
                <a:gd name="T7" fmla="*/ 46 h 53"/>
                <a:gd name="T8" fmla="*/ 15 w 23"/>
                <a:gd name="T9" fmla="*/ 52 h 53"/>
                <a:gd name="T10" fmla="*/ 10 w 23"/>
                <a:gd name="T11" fmla="*/ 53 h 53"/>
                <a:gd name="T12" fmla="*/ 6 w 23"/>
                <a:gd name="T13" fmla="*/ 47 h 53"/>
                <a:gd name="T14" fmla="*/ 7 w 23"/>
                <a:gd name="T15" fmla="*/ 39 h 53"/>
                <a:gd name="T16" fmla="*/ 11 w 23"/>
                <a:gd name="T17" fmla="*/ 34 h 53"/>
                <a:gd name="T18" fmla="*/ 10 w 23"/>
                <a:gd name="T19" fmla="*/ 27 h 53"/>
                <a:gd name="T20" fmla="*/ 7 w 23"/>
                <a:gd name="T21" fmla="*/ 19 h 53"/>
                <a:gd name="T22" fmla="*/ 2 w 23"/>
                <a:gd name="T23" fmla="*/ 14 h 53"/>
                <a:gd name="T24" fmla="*/ 0 w 23"/>
                <a:gd name="T25" fmla="*/ 7 h 53"/>
                <a:gd name="T26" fmla="*/ 2 w 23"/>
                <a:gd name="T27" fmla="*/ 1 h 53"/>
                <a:gd name="T28" fmla="*/ 8 w 23"/>
                <a:gd name="T29" fmla="*/ 1 h 53"/>
                <a:gd name="T30" fmla="*/ 13 w 23"/>
                <a:gd name="T31" fmla="*/ 8 h 53"/>
                <a:gd name="T32" fmla="*/ 20 w 23"/>
                <a:gd name="T33" fmla="*/ 16 h 53"/>
                <a:gd name="T34" fmla="*/ 23 w 23"/>
                <a:gd name="T3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3">
                  <a:moveTo>
                    <a:pt x="23" y="23"/>
                  </a:moveTo>
                  <a:cubicBezTo>
                    <a:pt x="23" y="25"/>
                    <a:pt x="21" y="29"/>
                    <a:pt x="21" y="30"/>
                  </a:cubicBezTo>
                  <a:cubicBezTo>
                    <a:pt x="20" y="32"/>
                    <a:pt x="18" y="35"/>
                    <a:pt x="18" y="37"/>
                  </a:cubicBezTo>
                  <a:cubicBezTo>
                    <a:pt x="18" y="39"/>
                    <a:pt x="18" y="44"/>
                    <a:pt x="17" y="46"/>
                  </a:cubicBezTo>
                  <a:cubicBezTo>
                    <a:pt x="17" y="47"/>
                    <a:pt x="17" y="51"/>
                    <a:pt x="15" y="52"/>
                  </a:cubicBezTo>
                  <a:cubicBezTo>
                    <a:pt x="14" y="53"/>
                    <a:pt x="11" y="53"/>
                    <a:pt x="10" y="53"/>
                  </a:cubicBezTo>
                  <a:cubicBezTo>
                    <a:pt x="8" y="52"/>
                    <a:pt x="6" y="49"/>
                    <a:pt x="6" y="47"/>
                  </a:cubicBezTo>
                  <a:cubicBezTo>
                    <a:pt x="5" y="45"/>
                    <a:pt x="6" y="41"/>
                    <a:pt x="7" y="39"/>
                  </a:cubicBezTo>
                  <a:cubicBezTo>
                    <a:pt x="7" y="37"/>
                    <a:pt x="10" y="36"/>
                    <a:pt x="11" y="34"/>
                  </a:cubicBezTo>
                  <a:cubicBezTo>
                    <a:pt x="11" y="32"/>
                    <a:pt x="10" y="29"/>
                    <a:pt x="10" y="27"/>
                  </a:cubicBezTo>
                  <a:cubicBezTo>
                    <a:pt x="9" y="25"/>
                    <a:pt x="8" y="21"/>
                    <a:pt x="7" y="19"/>
                  </a:cubicBezTo>
                  <a:cubicBezTo>
                    <a:pt x="6" y="17"/>
                    <a:pt x="3" y="15"/>
                    <a:pt x="2" y="14"/>
                  </a:cubicBezTo>
                  <a:cubicBezTo>
                    <a:pt x="1" y="12"/>
                    <a:pt x="0" y="9"/>
                    <a:pt x="0" y="7"/>
                  </a:cubicBezTo>
                  <a:cubicBezTo>
                    <a:pt x="0" y="5"/>
                    <a:pt x="1" y="2"/>
                    <a:pt x="2" y="1"/>
                  </a:cubicBezTo>
                  <a:cubicBezTo>
                    <a:pt x="4" y="0"/>
                    <a:pt x="6" y="0"/>
                    <a:pt x="8" y="1"/>
                  </a:cubicBezTo>
                  <a:cubicBezTo>
                    <a:pt x="10" y="2"/>
                    <a:pt x="12" y="6"/>
                    <a:pt x="13" y="8"/>
                  </a:cubicBezTo>
                  <a:cubicBezTo>
                    <a:pt x="15" y="10"/>
                    <a:pt x="18" y="14"/>
                    <a:pt x="20" y="16"/>
                  </a:cubicBezTo>
                  <a:cubicBezTo>
                    <a:pt x="21" y="18"/>
                    <a:pt x="23" y="21"/>
                    <a:pt x="23" y="2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45"/>
            <p:cNvSpPr>
              <a:spLocks/>
            </p:cNvSpPr>
            <p:nvPr/>
          </p:nvSpPr>
          <p:spPr bwMode="auto">
            <a:xfrm>
              <a:off x="3688" y="1317"/>
              <a:ext cx="1850" cy="2497"/>
            </a:xfrm>
            <a:custGeom>
              <a:avLst/>
              <a:gdLst>
                <a:gd name="T0" fmla="*/ 1473 w 1683"/>
                <a:gd name="T1" fmla="*/ 1123 h 2270"/>
                <a:gd name="T2" fmla="*/ 1403 w 1683"/>
                <a:gd name="T3" fmla="*/ 933 h 2270"/>
                <a:gd name="T4" fmla="*/ 1331 w 1683"/>
                <a:gd name="T5" fmla="*/ 695 h 2270"/>
                <a:gd name="T6" fmla="*/ 1327 w 1683"/>
                <a:gd name="T7" fmla="*/ 723 h 2270"/>
                <a:gd name="T8" fmla="*/ 1290 w 1683"/>
                <a:gd name="T9" fmla="*/ 784 h 2270"/>
                <a:gd name="T10" fmla="*/ 1247 w 1683"/>
                <a:gd name="T11" fmla="*/ 923 h 2270"/>
                <a:gd name="T12" fmla="*/ 1252 w 1683"/>
                <a:gd name="T13" fmla="*/ 1041 h 2270"/>
                <a:gd name="T14" fmla="*/ 1186 w 1683"/>
                <a:gd name="T15" fmla="*/ 1057 h 2270"/>
                <a:gd name="T16" fmla="*/ 1131 w 1683"/>
                <a:gd name="T17" fmla="*/ 1133 h 2270"/>
                <a:gd name="T18" fmla="*/ 1024 w 1683"/>
                <a:gd name="T19" fmla="*/ 1249 h 2270"/>
                <a:gd name="T20" fmla="*/ 1004 w 1683"/>
                <a:gd name="T21" fmla="*/ 1463 h 2270"/>
                <a:gd name="T22" fmla="*/ 1045 w 1683"/>
                <a:gd name="T23" fmla="*/ 1566 h 2270"/>
                <a:gd name="T24" fmla="*/ 1071 w 1683"/>
                <a:gd name="T25" fmla="*/ 1582 h 2270"/>
                <a:gd name="T26" fmla="*/ 1127 w 1683"/>
                <a:gd name="T27" fmla="*/ 1508 h 2270"/>
                <a:gd name="T28" fmla="*/ 1238 w 1683"/>
                <a:gd name="T29" fmla="*/ 1606 h 2270"/>
                <a:gd name="T30" fmla="*/ 1312 w 1683"/>
                <a:gd name="T31" fmla="*/ 1889 h 2270"/>
                <a:gd name="T32" fmla="*/ 1189 w 1683"/>
                <a:gd name="T33" fmla="*/ 2193 h 2270"/>
                <a:gd name="T34" fmla="*/ 1130 w 1683"/>
                <a:gd name="T35" fmla="*/ 2159 h 2270"/>
                <a:gd name="T36" fmla="*/ 1152 w 1683"/>
                <a:gd name="T37" fmla="*/ 1912 h 2270"/>
                <a:gd name="T38" fmla="*/ 993 w 1683"/>
                <a:gd name="T39" fmla="*/ 1933 h 2270"/>
                <a:gd name="T40" fmla="*/ 751 w 1683"/>
                <a:gd name="T41" fmla="*/ 1800 h 2270"/>
                <a:gd name="T42" fmla="*/ 568 w 1683"/>
                <a:gd name="T43" fmla="*/ 1727 h 2270"/>
                <a:gd name="T44" fmla="*/ 483 w 1683"/>
                <a:gd name="T45" fmla="*/ 1632 h 2270"/>
                <a:gd name="T46" fmla="*/ 390 w 1683"/>
                <a:gd name="T47" fmla="*/ 1510 h 2270"/>
                <a:gd name="T48" fmla="*/ 252 w 1683"/>
                <a:gd name="T49" fmla="*/ 1567 h 2270"/>
                <a:gd name="T50" fmla="*/ 152 w 1683"/>
                <a:gd name="T51" fmla="*/ 1526 h 2270"/>
                <a:gd name="T52" fmla="*/ 87 w 1683"/>
                <a:gd name="T53" fmla="*/ 1330 h 2270"/>
                <a:gd name="T54" fmla="*/ 28 w 1683"/>
                <a:gd name="T55" fmla="*/ 1258 h 2270"/>
                <a:gd name="T56" fmla="*/ 9 w 1683"/>
                <a:gd name="T57" fmla="*/ 1011 h 2270"/>
                <a:gd name="T58" fmla="*/ 102 w 1683"/>
                <a:gd name="T59" fmla="*/ 855 h 2270"/>
                <a:gd name="T60" fmla="*/ 95 w 1683"/>
                <a:gd name="T61" fmla="*/ 730 h 2270"/>
                <a:gd name="T62" fmla="*/ 190 w 1683"/>
                <a:gd name="T63" fmla="*/ 746 h 2270"/>
                <a:gd name="T64" fmla="*/ 313 w 1683"/>
                <a:gd name="T65" fmla="*/ 695 h 2270"/>
                <a:gd name="T66" fmla="*/ 382 w 1683"/>
                <a:gd name="T67" fmla="*/ 765 h 2270"/>
                <a:gd name="T68" fmla="*/ 458 w 1683"/>
                <a:gd name="T69" fmla="*/ 769 h 2270"/>
                <a:gd name="T70" fmla="*/ 558 w 1683"/>
                <a:gd name="T71" fmla="*/ 711 h 2270"/>
                <a:gd name="T72" fmla="*/ 539 w 1683"/>
                <a:gd name="T73" fmla="*/ 653 h 2270"/>
                <a:gd name="T74" fmla="*/ 619 w 1683"/>
                <a:gd name="T75" fmla="*/ 584 h 2270"/>
                <a:gd name="T76" fmla="*/ 643 w 1683"/>
                <a:gd name="T77" fmla="*/ 612 h 2270"/>
                <a:gd name="T78" fmla="*/ 718 w 1683"/>
                <a:gd name="T79" fmla="*/ 561 h 2270"/>
                <a:gd name="T80" fmla="*/ 833 w 1683"/>
                <a:gd name="T81" fmla="*/ 481 h 2270"/>
                <a:gd name="T82" fmla="*/ 966 w 1683"/>
                <a:gd name="T83" fmla="*/ 445 h 2270"/>
                <a:gd name="T84" fmla="*/ 1086 w 1683"/>
                <a:gd name="T85" fmla="*/ 353 h 2270"/>
                <a:gd name="T86" fmla="*/ 1063 w 1683"/>
                <a:gd name="T87" fmla="*/ 277 h 2270"/>
                <a:gd name="T88" fmla="*/ 1136 w 1683"/>
                <a:gd name="T89" fmla="*/ 181 h 2270"/>
                <a:gd name="T90" fmla="*/ 1262 w 1683"/>
                <a:gd name="T91" fmla="*/ 119 h 2270"/>
                <a:gd name="T92" fmla="*/ 1338 w 1683"/>
                <a:gd name="T93" fmla="*/ 96 h 2270"/>
                <a:gd name="T94" fmla="*/ 1320 w 1683"/>
                <a:gd name="T95" fmla="*/ 55 h 2270"/>
                <a:gd name="T96" fmla="*/ 1391 w 1683"/>
                <a:gd name="T97" fmla="*/ 43 h 2270"/>
                <a:gd name="T98" fmla="*/ 1454 w 1683"/>
                <a:gd name="T99" fmla="*/ 87 h 2270"/>
                <a:gd name="T100" fmla="*/ 1402 w 1683"/>
                <a:gd name="T101" fmla="*/ 164 h 2270"/>
                <a:gd name="T102" fmla="*/ 1315 w 1683"/>
                <a:gd name="T103" fmla="*/ 200 h 2270"/>
                <a:gd name="T104" fmla="*/ 1362 w 1683"/>
                <a:gd name="T105" fmla="*/ 314 h 2270"/>
                <a:gd name="T106" fmla="*/ 1389 w 1683"/>
                <a:gd name="T107" fmla="*/ 323 h 2270"/>
                <a:gd name="T108" fmla="*/ 1462 w 1683"/>
                <a:gd name="T109" fmla="*/ 309 h 2270"/>
                <a:gd name="T110" fmla="*/ 1457 w 1683"/>
                <a:gd name="T111" fmla="*/ 375 h 2270"/>
                <a:gd name="T112" fmla="*/ 1488 w 1683"/>
                <a:gd name="T113" fmla="*/ 513 h 2270"/>
                <a:gd name="T114" fmla="*/ 1452 w 1683"/>
                <a:gd name="T115" fmla="*/ 680 h 2270"/>
                <a:gd name="T116" fmla="*/ 1425 w 1683"/>
                <a:gd name="T117" fmla="*/ 751 h 2270"/>
                <a:gd name="T118" fmla="*/ 1500 w 1683"/>
                <a:gd name="T119" fmla="*/ 854 h 2270"/>
                <a:gd name="T120" fmla="*/ 1602 w 1683"/>
                <a:gd name="T121" fmla="*/ 976 h 2270"/>
                <a:gd name="T122" fmla="*/ 1630 w 1683"/>
                <a:gd name="T123" fmla="*/ 1136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3" h="2270">
                  <a:moveTo>
                    <a:pt x="1679" y="1252"/>
                  </a:moveTo>
                  <a:cubicBezTo>
                    <a:pt x="1680" y="1254"/>
                    <a:pt x="1683" y="1259"/>
                    <a:pt x="1683" y="1261"/>
                  </a:cubicBezTo>
                  <a:cubicBezTo>
                    <a:pt x="1683" y="1262"/>
                    <a:pt x="1681" y="1265"/>
                    <a:pt x="1680" y="1266"/>
                  </a:cubicBezTo>
                  <a:cubicBezTo>
                    <a:pt x="1678" y="1266"/>
                    <a:pt x="1674" y="1265"/>
                    <a:pt x="1672" y="1264"/>
                  </a:cubicBezTo>
                  <a:cubicBezTo>
                    <a:pt x="1670" y="1263"/>
                    <a:pt x="1667" y="1259"/>
                    <a:pt x="1665" y="1258"/>
                  </a:cubicBezTo>
                  <a:cubicBezTo>
                    <a:pt x="1663" y="1258"/>
                    <a:pt x="1659" y="1259"/>
                    <a:pt x="1657" y="1258"/>
                  </a:cubicBezTo>
                  <a:cubicBezTo>
                    <a:pt x="1654" y="1258"/>
                    <a:pt x="1649" y="1256"/>
                    <a:pt x="1647" y="1254"/>
                  </a:cubicBezTo>
                  <a:cubicBezTo>
                    <a:pt x="1645" y="1253"/>
                    <a:pt x="1641" y="1249"/>
                    <a:pt x="1639" y="1247"/>
                  </a:cubicBezTo>
                  <a:cubicBezTo>
                    <a:pt x="1637" y="1244"/>
                    <a:pt x="1635" y="1238"/>
                    <a:pt x="1633" y="1236"/>
                  </a:cubicBezTo>
                  <a:cubicBezTo>
                    <a:pt x="1631" y="1234"/>
                    <a:pt x="1627" y="1230"/>
                    <a:pt x="1624" y="1228"/>
                  </a:cubicBezTo>
                  <a:cubicBezTo>
                    <a:pt x="1622" y="1227"/>
                    <a:pt x="1616" y="1226"/>
                    <a:pt x="1614" y="1224"/>
                  </a:cubicBezTo>
                  <a:cubicBezTo>
                    <a:pt x="1612" y="1223"/>
                    <a:pt x="1609" y="1221"/>
                    <a:pt x="1607" y="1220"/>
                  </a:cubicBezTo>
                  <a:cubicBezTo>
                    <a:pt x="1606" y="1218"/>
                    <a:pt x="1603" y="1214"/>
                    <a:pt x="1602" y="1213"/>
                  </a:cubicBezTo>
                  <a:cubicBezTo>
                    <a:pt x="1600" y="1212"/>
                    <a:pt x="1596" y="1210"/>
                    <a:pt x="1594" y="1210"/>
                  </a:cubicBezTo>
                  <a:cubicBezTo>
                    <a:pt x="1592" y="1209"/>
                    <a:pt x="1587" y="1207"/>
                    <a:pt x="1585" y="1206"/>
                  </a:cubicBezTo>
                  <a:cubicBezTo>
                    <a:pt x="1582" y="1205"/>
                    <a:pt x="1577" y="1201"/>
                    <a:pt x="1575" y="1199"/>
                  </a:cubicBezTo>
                  <a:cubicBezTo>
                    <a:pt x="1570" y="1196"/>
                    <a:pt x="1560" y="1189"/>
                    <a:pt x="1555" y="1186"/>
                  </a:cubicBezTo>
                  <a:cubicBezTo>
                    <a:pt x="1552" y="1184"/>
                    <a:pt x="1545" y="1182"/>
                    <a:pt x="1543" y="1181"/>
                  </a:cubicBezTo>
                  <a:cubicBezTo>
                    <a:pt x="1538" y="1177"/>
                    <a:pt x="1531" y="1169"/>
                    <a:pt x="1527" y="1165"/>
                  </a:cubicBezTo>
                  <a:cubicBezTo>
                    <a:pt x="1524" y="1163"/>
                    <a:pt x="1520" y="1157"/>
                    <a:pt x="1517" y="1155"/>
                  </a:cubicBezTo>
                  <a:cubicBezTo>
                    <a:pt x="1515" y="1153"/>
                    <a:pt x="1509" y="1150"/>
                    <a:pt x="1507" y="1149"/>
                  </a:cubicBezTo>
                  <a:cubicBezTo>
                    <a:pt x="1504" y="1148"/>
                    <a:pt x="1498" y="1146"/>
                    <a:pt x="1495" y="1145"/>
                  </a:cubicBezTo>
                  <a:cubicBezTo>
                    <a:pt x="1492" y="1143"/>
                    <a:pt x="1486" y="1139"/>
                    <a:pt x="1484" y="1136"/>
                  </a:cubicBezTo>
                  <a:cubicBezTo>
                    <a:pt x="1480" y="1134"/>
                    <a:pt x="1475" y="1127"/>
                    <a:pt x="1473" y="1123"/>
                  </a:cubicBezTo>
                  <a:cubicBezTo>
                    <a:pt x="1470" y="1120"/>
                    <a:pt x="1464" y="1113"/>
                    <a:pt x="1461" y="1110"/>
                  </a:cubicBezTo>
                  <a:cubicBezTo>
                    <a:pt x="1459" y="1108"/>
                    <a:pt x="1453" y="1106"/>
                    <a:pt x="1451" y="1104"/>
                  </a:cubicBezTo>
                  <a:cubicBezTo>
                    <a:pt x="1448" y="1102"/>
                    <a:pt x="1443" y="1096"/>
                    <a:pt x="1441" y="1093"/>
                  </a:cubicBezTo>
                  <a:cubicBezTo>
                    <a:pt x="1439" y="1089"/>
                    <a:pt x="1436" y="1081"/>
                    <a:pt x="1434" y="1078"/>
                  </a:cubicBezTo>
                  <a:cubicBezTo>
                    <a:pt x="1432" y="1076"/>
                    <a:pt x="1428" y="1072"/>
                    <a:pt x="1427" y="1070"/>
                  </a:cubicBezTo>
                  <a:cubicBezTo>
                    <a:pt x="1425" y="1068"/>
                    <a:pt x="1421" y="1064"/>
                    <a:pt x="1420" y="1061"/>
                  </a:cubicBezTo>
                  <a:cubicBezTo>
                    <a:pt x="1419" y="1059"/>
                    <a:pt x="1419" y="1055"/>
                    <a:pt x="1418" y="1053"/>
                  </a:cubicBezTo>
                  <a:cubicBezTo>
                    <a:pt x="1418" y="1050"/>
                    <a:pt x="1418" y="1045"/>
                    <a:pt x="1418" y="1043"/>
                  </a:cubicBezTo>
                  <a:cubicBezTo>
                    <a:pt x="1417" y="1041"/>
                    <a:pt x="1415" y="1037"/>
                    <a:pt x="1414" y="1035"/>
                  </a:cubicBezTo>
                  <a:cubicBezTo>
                    <a:pt x="1414" y="1034"/>
                    <a:pt x="1416" y="1031"/>
                    <a:pt x="1416" y="1029"/>
                  </a:cubicBezTo>
                  <a:cubicBezTo>
                    <a:pt x="1415" y="1027"/>
                    <a:pt x="1412" y="1025"/>
                    <a:pt x="1411" y="1023"/>
                  </a:cubicBezTo>
                  <a:cubicBezTo>
                    <a:pt x="1411" y="1021"/>
                    <a:pt x="1410" y="1018"/>
                    <a:pt x="1410" y="1017"/>
                  </a:cubicBezTo>
                  <a:cubicBezTo>
                    <a:pt x="1410" y="1015"/>
                    <a:pt x="1411" y="1011"/>
                    <a:pt x="1410" y="1009"/>
                  </a:cubicBezTo>
                  <a:cubicBezTo>
                    <a:pt x="1409" y="1007"/>
                    <a:pt x="1404" y="1007"/>
                    <a:pt x="1402" y="1007"/>
                  </a:cubicBezTo>
                  <a:cubicBezTo>
                    <a:pt x="1400" y="1006"/>
                    <a:pt x="1396" y="1007"/>
                    <a:pt x="1394" y="1007"/>
                  </a:cubicBezTo>
                  <a:cubicBezTo>
                    <a:pt x="1393" y="1006"/>
                    <a:pt x="1390" y="1003"/>
                    <a:pt x="1390" y="1001"/>
                  </a:cubicBezTo>
                  <a:cubicBezTo>
                    <a:pt x="1389" y="999"/>
                    <a:pt x="1389" y="994"/>
                    <a:pt x="1391" y="992"/>
                  </a:cubicBezTo>
                  <a:cubicBezTo>
                    <a:pt x="1392" y="991"/>
                    <a:pt x="1397" y="990"/>
                    <a:pt x="1399" y="989"/>
                  </a:cubicBezTo>
                  <a:cubicBezTo>
                    <a:pt x="1400" y="989"/>
                    <a:pt x="1403" y="988"/>
                    <a:pt x="1403" y="986"/>
                  </a:cubicBezTo>
                  <a:cubicBezTo>
                    <a:pt x="1405" y="983"/>
                    <a:pt x="1400" y="976"/>
                    <a:pt x="1401" y="973"/>
                  </a:cubicBezTo>
                  <a:cubicBezTo>
                    <a:pt x="1402" y="971"/>
                    <a:pt x="1405" y="969"/>
                    <a:pt x="1407" y="968"/>
                  </a:cubicBezTo>
                  <a:cubicBezTo>
                    <a:pt x="1408" y="966"/>
                    <a:pt x="1409" y="962"/>
                    <a:pt x="1410" y="960"/>
                  </a:cubicBezTo>
                  <a:cubicBezTo>
                    <a:pt x="1410" y="957"/>
                    <a:pt x="1408" y="949"/>
                    <a:pt x="1407" y="946"/>
                  </a:cubicBezTo>
                  <a:cubicBezTo>
                    <a:pt x="1406" y="943"/>
                    <a:pt x="1404" y="936"/>
                    <a:pt x="1403" y="933"/>
                  </a:cubicBezTo>
                  <a:cubicBezTo>
                    <a:pt x="1403" y="929"/>
                    <a:pt x="1404" y="921"/>
                    <a:pt x="1404" y="917"/>
                  </a:cubicBezTo>
                  <a:cubicBezTo>
                    <a:pt x="1404" y="914"/>
                    <a:pt x="1403" y="908"/>
                    <a:pt x="1402" y="905"/>
                  </a:cubicBezTo>
                  <a:cubicBezTo>
                    <a:pt x="1401" y="902"/>
                    <a:pt x="1397" y="897"/>
                    <a:pt x="1394" y="895"/>
                  </a:cubicBezTo>
                  <a:cubicBezTo>
                    <a:pt x="1393" y="893"/>
                    <a:pt x="1389" y="891"/>
                    <a:pt x="1388" y="889"/>
                  </a:cubicBezTo>
                  <a:cubicBezTo>
                    <a:pt x="1387" y="886"/>
                    <a:pt x="1386" y="880"/>
                    <a:pt x="1386" y="877"/>
                  </a:cubicBezTo>
                  <a:cubicBezTo>
                    <a:pt x="1385" y="873"/>
                    <a:pt x="1384" y="867"/>
                    <a:pt x="1384" y="864"/>
                  </a:cubicBezTo>
                  <a:cubicBezTo>
                    <a:pt x="1383" y="855"/>
                    <a:pt x="1382" y="837"/>
                    <a:pt x="1380" y="828"/>
                  </a:cubicBezTo>
                  <a:cubicBezTo>
                    <a:pt x="1380" y="825"/>
                    <a:pt x="1380" y="819"/>
                    <a:pt x="1379" y="817"/>
                  </a:cubicBezTo>
                  <a:cubicBezTo>
                    <a:pt x="1378" y="813"/>
                    <a:pt x="1375" y="805"/>
                    <a:pt x="1373" y="801"/>
                  </a:cubicBezTo>
                  <a:cubicBezTo>
                    <a:pt x="1372" y="799"/>
                    <a:pt x="1368" y="796"/>
                    <a:pt x="1367" y="794"/>
                  </a:cubicBezTo>
                  <a:cubicBezTo>
                    <a:pt x="1365" y="789"/>
                    <a:pt x="1365" y="779"/>
                    <a:pt x="1365" y="774"/>
                  </a:cubicBezTo>
                  <a:cubicBezTo>
                    <a:pt x="1365" y="770"/>
                    <a:pt x="1365" y="762"/>
                    <a:pt x="1367" y="759"/>
                  </a:cubicBezTo>
                  <a:cubicBezTo>
                    <a:pt x="1367" y="756"/>
                    <a:pt x="1371" y="753"/>
                    <a:pt x="1372" y="751"/>
                  </a:cubicBezTo>
                  <a:cubicBezTo>
                    <a:pt x="1373" y="749"/>
                    <a:pt x="1376" y="744"/>
                    <a:pt x="1376" y="741"/>
                  </a:cubicBezTo>
                  <a:cubicBezTo>
                    <a:pt x="1376" y="739"/>
                    <a:pt x="1375" y="735"/>
                    <a:pt x="1374" y="733"/>
                  </a:cubicBezTo>
                  <a:cubicBezTo>
                    <a:pt x="1373" y="732"/>
                    <a:pt x="1370" y="732"/>
                    <a:pt x="1369" y="732"/>
                  </a:cubicBezTo>
                  <a:cubicBezTo>
                    <a:pt x="1369" y="733"/>
                    <a:pt x="1368" y="735"/>
                    <a:pt x="1368" y="735"/>
                  </a:cubicBezTo>
                  <a:cubicBezTo>
                    <a:pt x="1366" y="735"/>
                    <a:pt x="1364" y="731"/>
                    <a:pt x="1364" y="730"/>
                  </a:cubicBezTo>
                  <a:cubicBezTo>
                    <a:pt x="1363" y="728"/>
                    <a:pt x="1365" y="724"/>
                    <a:pt x="1364" y="722"/>
                  </a:cubicBezTo>
                  <a:cubicBezTo>
                    <a:pt x="1364" y="720"/>
                    <a:pt x="1361" y="718"/>
                    <a:pt x="1360" y="717"/>
                  </a:cubicBezTo>
                  <a:cubicBezTo>
                    <a:pt x="1358" y="715"/>
                    <a:pt x="1352" y="714"/>
                    <a:pt x="1350" y="713"/>
                  </a:cubicBezTo>
                  <a:cubicBezTo>
                    <a:pt x="1348" y="711"/>
                    <a:pt x="1344" y="707"/>
                    <a:pt x="1342" y="705"/>
                  </a:cubicBezTo>
                  <a:cubicBezTo>
                    <a:pt x="1341" y="703"/>
                    <a:pt x="1339" y="701"/>
                    <a:pt x="1338" y="700"/>
                  </a:cubicBezTo>
                  <a:cubicBezTo>
                    <a:pt x="1337" y="698"/>
                    <a:pt x="1332" y="697"/>
                    <a:pt x="1331" y="695"/>
                  </a:cubicBezTo>
                  <a:cubicBezTo>
                    <a:pt x="1329" y="694"/>
                    <a:pt x="1326" y="691"/>
                    <a:pt x="1325" y="689"/>
                  </a:cubicBezTo>
                  <a:cubicBezTo>
                    <a:pt x="1324" y="686"/>
                    <a:pt x="1321" y="680"/>
                    <a:pt x="1320" y="677"/>
                  </a:cubicBezTo>
                  <a:cubicBezTo>
                    <a:pt x="1319" y="673"/>
                    <a:pt x="1315" y="664"/>
                    <a:pt x="1318" y="661"/>
                  </a:cubicBezTo>
                  <a:cubicBezTo>
                    <a:pt x="1319" y="659"/>
                    <a:pt x="1324" y="660"/>
                    <a:pt x="1325" y="659"/>
                  </a:cubicBezTo>
                  <a:cubicBezTo>
                    <a:pt x="1327" y="657"/>
                    <a:pt x="1327" y="653"/>
                    <a:pt x="1326" y="652"/>
                  </a:cubicBezTo>
                  <a:cubicBezTo>
                    <a:pt x="1325" y="651"/>
                    <a:pt x="1323" y="650"/>
                    <a:pt x="1322" y="650"/>
                  </a:cubicBezTo>
                  <a:cubicBezTo>
                    <a:pt x="1321" y="650"/>
                    <a:pt x="1320" y="653"/>
                    <a:pt x="1319" y="653"/>
                  </a:cubicBezTo>
                  <a:cubicBezTo>
                    <a:pt x="1317" y="654"/>
                    <a:pt x="1314" y="652"/>
                    <a:pt x="1312" y="652"/>
                  </a:cubicBezTo>
                  <a:cubicBezTo>
                    <a:pt x="1311" y="652"/>
                    <a:pt x="1308" y="651"/>
                    <a:pt x="1307" y="652"/>
                  </a:cubicBezTo>
                  <a:cubicBezTo>
                    <a:pt x="1305" y="654"/>
                    <a:pt x="1304" y="660"/>
                    <a:pt x="1303" y="663"/>
                  </a:cubicBezTo>
                  <a:cubicBezTo>
                    <a:pt x="1302" y="665"/>
                    <a:pt x="1301" y="670"/>
                    <a:pt x="1299" y="673"/>
                  </a:cubicBezTo>
                  <a:cubicBezTo>
                    <a:pt x="1298" y="674"/>
                    <a:pt x="1294" y="676"/>
                    <a:pt x="1294" y="678"/>
                  </a:cubicBezTo>
                  <a:cubicBezTo>
                    <a:pt x="1293" y="680"/>
                    <a:pt x="1293" y="685"/>
                    <a:pt x="1294" y="687"/>
                  </a:cubicBezTo>
                  <a:cubicBezTo>
                    <a:pt x="1294" y="689"/>
                    <a:pt x="1299" y="692"/>
                    <a:pt x="1299" y="692"/>
                  </a:cubicBezTo>
                  <a:cubicBezTo>
                    <a:pt x="1300" y="692"/>
                    <a:pt x="1305" y="693"/>
                    <a:pt x="1306" y="694"/>
                  </a:cubicBezTo>
                  <a:cubicBezTo>
                    <a:pt x="1308" y="696"/>
                    <a:pt x="1309" y="702"/>
                    <a:pt x="1310" y="704"/>
                  </a:cubicBezTo>
                  <a:cubicBezTo>
                    <a:pt x="1312" y="708"/>
                    <a:pt x="1316" y="716"/>
                    <a:pt x="1319" y="718"/>
                  </a:cubicBezTo>
                  <a:cubicBezTo>
                    <a:pt x="1321" y="719"/>
                    <a:pt x="1325" y="719"/>
                    <a:pt x="1327" y="719"/>
                  </a:cubicBezTo>
                  <a:cubicBezTo>
                    <a:pt x="1328" y="719"/>
                    <a:pt x="1331" y="718"/>
                    <a:pt x="1333" y="718"/>
                  </a:cubicBezTo>
                  <a:cubicBezTo>
                    <a:pt x="1334" y="719"/>
                    <a:pt x="1336" y="720"/>
                    <a:pt x="1337" y="721"/>
                  </a:cubicBezTo>
                  <a:cubicBezTo>
                    <a:pt x="1338" y="723"/>
                    <a:pt x="1338" y="726"/>
                    <a:pt x="1338" y="727"/>
                  </a:cubicBezTo>
                  <a:cubicBezTo>
                    <a:pt x="1337" y="728"/>
                    <a:pt x="1335" y="728"/>
                    <a:pt x="1335" y="728"/>
                  </a:cubicBezTo>
                  <a:cubicBezTo>
                    <a:pt x="1333" y="728"/>
                    <a:pt x="1330" y="727"/>
                    <a:pt x="1329" y="726"/>
                  </a:cubicBezTo>
                  <a:cubicBezTo>
                    <a:pt x="1328" y="725"/>
                    <a:pt x="1328" y="723"/>
                    <a:pt x="1327" y="723"/>
                  </a:cubicBezTo>
                  <a:cubicBezTo>
                    <a:pt x="1326" y="722"/>
                    <a:pt x="1323" y="723"/>
                    <a:pt x="1322" y="725"/>
                  </a:cubicBezTo>
                  <a:cubicBezTo>
                    <a:pt x="1321" y="726"/>
                    <a:pt x="1321" y="729"/>
                    <a:pt x="1321" y="730"/>
                  </a:cubicBezTo>
                  <a:cubicBezTo>
                    <a:pt x="1321" y="735"/>
                    <a:pt x="1320" y="744"/>
                    <a:pt x="1320" y="748"/>
                  </a:cubicBezTo>
                  <a:cubicBezTo>
                    <a:pt x="1320" y="755"/>
                    <a:pt x="1320" y="769"/>
                    <a:pt x="1322" y="775"/>
                  </a:cubicBezTo>
                  <a:cubicBezTo>
                    <a:pt x="1322" y="779"/>
                    <a:pt x="1324" y="785"/>
                    <a:pt x="1326" y="788"/>
                  </a:cubicBezTo>
                  <a:cubicBezTo>
                    <a:pt x="1327" y="790"/>
                    <a:pt x="1332" y="793"/>
                    <a:pt x="1333" y="795"/>
                  </a:cubicBezTo>
                  <a:cubicBezTo>
                    <a:pt x="1334" y="797"/>
                    <a:pt x="1334" y="802"/>
                    <a:pt x="1334" y="804"/>
                  </a:cubicBezTo>
                  <a:cubicBezTo>
                    <a:pt x="1333" y="805"/>
                    <a:pt x="1330" y="807"/>
                    <a:pt x="1330" y="807"/>
                  </a:cubicBezTo>
                  <a:cubicBezTo>
                    <a:pt x="1330" y="808"/>
                    <a:pt x="1331" y="813"/>
                    <a:pt x="1330" y="815"/>
                  </a:cubicBezTo>
                  <a:cubicBezTo>
                    <a:pt x="1330" y="816"/>
                    <a:pt x="1330" y="819"/>
                    <a:pt x="1329" y="820"/>
                  </a:cubicBezTo>
                  <a:cubicBezTo>
                    <a:pt x="1328" y="820"/>
                    <a:pt x="1324" y="820"/>
                    <a:pt x="1324" y="820"/>
                  </a:cubicBezTo>
                  <a:cubicBezTo>
                    <a:pt x="1324" y="819"/>
                    <a:pt x="1322" y="815"/>
                    <a:pt x="1321" y="813"/>
                  </a:cubicBezTo>
                  <a:cubicBezTo>
                    <a:pt x="1321" y="812"/>
                    <a:pt x="1322" y="808"/>
                    <a:pt x="1322" y="807"/>
                  </a:cubicBezTo>
                  <a:cubicBezTo>
                    <a:pt x="1321" y="806"/>
                    <a:pt x="1318" y="803"/>
                    <a:pt x="1316" y="803"/>
                  </a:cubicBezTo>
                  <a:cubicBezTo>
                    <a:pt x="1316" y="803"/>
                    <a:pt x="1314" y="804"/>
                    <a:pt x="1313" y="805"/>
                  </a:cubicBezTo>
                  <a:cubicBezTo>
                    <a:pt x="1312" y="806"/>
                    <a:pt x="1313" y="810"/>
                    <a:pt x="1312" y="812"/>
                  </a:cubicBezTo>
                  <a:cubicBezTo>
                    <a:pt x="1312" y="813"/>
                    <a:pt x="1311" y="815"/>
                    <a:pt x="1310" y="816"/>
                  </a:cubicBezTo>
                  <a:cubicBezTo>
                    <a:pt x="1309" y="816"/>
                    <a:pt x="1307" y="815"/>
                    <a:pt x="1306" y="814"/>
                  </a:cubicBezTo>
                  <a:cubicBezTo>
                    <a:pt x="1305" y="812"/>
                    <a:pt x="1308" y="807"/>
                    <a:pt x="1306" y="805"/>
                  </a:cubicBezTo>
                  <a:cubicBezTo>
                    <a:pt x="1306" y="804"/>
                    <a:pt x="1303" y="803"/>
                    <a:pt x="1302" y="803"/>
                  </a:cubicBezTo>
                  <a:cubicBezTo>
                    <a:pt x="1301" y="803"/>
                    <a:pt x="1299" y="805"/>
                    <a:pt x="1299" y="805"/>
                  </a:cubicBezTo>
                  <a:cubicBezTo>
                    <a:pt x="1297" y="804"/>
                    <a:pt x="1295" y="801"/>
                    <a:pt x="1294" y="800"/>
                  </a:cubicBezTo>
                  <a:cubicBezTo>
                    <a:pt x="1293" y="797"/>
                    <a:pt x="1295" y="791"/>
                    <a:pt x="1294" y="788"/>
                  </a:cubicBezTo>
                  <a:cubicBezTo>
                    <a:pt x="1293" y="787"/>
                    <a:pt x="1291" y="784"/>
                    <a:pt x="1290" y="784"/>
                  </a:cubicBezTo>
                  <a:cubicBezTo>
                    <a:pt x="1289" y="783"/>
                    <a:pt x="1285" y="783"/>
                    <a:pt x="1284" y="782"/>
                  </a:cubicBezTo>
                  <a:cubicBezTo>
                    <a:pt x="1283" y="782"/>
                    <a:pt x="1280" y="779"/>
                    <a:pt x="1279" y="778"/>
                  </a:cubicBezTo>
                  <a:cubicBezTo>
                    <a:pt x="1278" y="776"/>
                    <a:pt x="1278" y="772"/>
                    <a:pt x="1277" y="771"/>
                  </a:cubicBezTo>
                  <a:cubicBezTo>
                    <a:pt x="1276" y="771"/>
                    <a:pt x="1274" y="772"/>
                    <a:pt x="1273" y="772"/>
                  </a:cubicBezTo>
                  <a:cubicBezTo>
                    <a:pt x="1272" y="774"/>
                    <a:pt x="1273" y="778"/>
                    <a:pt x="1273" y="780"/>
                  </a:cubicBezTo>
                  <a:cubicBezTo>
                    <a:pt x="1273" y="783"/>
                    <a:pt x="1275" y="787"/>
                    <a:pt x="1274" y="790"/>
                  </a:cubicBezTo>
                  <a:cubicBezTo>
                    <a:pt x="1274" y="791"/>
                    <a:pt x="1274" y="794"/>
                    <a:pt x="1273" y="795"/>
                  </a:cubicBezTo>
                  <a:cubicBezTo>
                    <a:pt x="1271" y="797"/>
                    <a:pt x="1267" y="797"/>
                    <a:pt x="1265" y="797"/>
                  </a:cubicBezTo>
                  <a:cubicBezTo>
                    <a:pt x="1262" y="796"/>
                    <a:pt x="1257" y="793"/>
                    <a:pt x="1255" y="793"/>
                  </a:cubicBezTo>
                  <a:cubicBezTo>
                    <a:pt x="1253" y="794"/>
                    <a:pt x="1251" y="798"/>
                    <a:pt x="1250" y="800"/>
                  </a:cubicBezTo>
                  <a:cubicBezTo>
                    <a:pt x="1249" y="803"/>
                    <a:pt x="1251" y="809"/>
                    <a:pt x="1250" y="812"/>
                  </a:cubicBezTo>
                  <a:cubicBezTo>
                    <a:pt x="1249" y="815"/>
                    <a:pt x="1247" y="819"/>
                    <a:pt x="1245" y="820"/>
                  </a:cubicBezTo>
                  <a:cubicBezTo>
                    <a:pt x="1244" y="822"/>
                    <a:pt x="1239" y="824"/>
                    <a:pt x="1237" y="826"/>
                  </a:cubicBezTo>
                  <a:cubicBezTo>
                    <a:pt x="1236" y="827"/>
                    <a:pt x="1234" y="832"/>
                    <a:pt x="1234" y="832"/>
                  </a:cubicBezTo>
                  <a:cubicBezTo>
                    <a:pt x="1234" y="833"/>
                    <a:pt x="1232" y="840"/>
                    <a:pt x="1232" y="842"/>
                  </a:cubicBezTo>
                  <a:cubicBezTo>
                    <a:pt x="1231" y="844"/>
                    <a:pt x="1230" y="848"/>
                    <a:pt x="1229" y="850"/>
                  </a:cubicBezTo>
                  <a:cubicBezTo>
                    <a:pt x="1229" y="851"/>
                    <a:pt x="1225" y="854"/>
                    <a:pt x="1225" y="856"/>
                  </a:cubicBezTo>
                  <a:cubicBezTo>
                    <a:pt x="1224" y="858"/>
                    <a:pt x="1227" y="863"/>
                    <a:pt x="1228" y="865"/>
                  </a:cubicBezTo>
                  <a:cubicBezTo>
                    <a:pt x="1230" y="867"/>
                    <a:pt x="1235" y="869"/>
                    <a:pt x="1236" y="871"/>
                  </a:cubicBezTo>
                  <a:cubicBezTo>
                    <a:pt x="1237" y="873"/>
                    <a:pt x="1237" y="878"/>
                    <a:pt x="1237" y="880"/>
                  </a:cubicBezTo>
                  <a:cubicBezTo>
                    <a:pt x="1237" y="883"/>
                    <a:pt x="1236" y="888"/>
                    <a:pt x="1237" y="891"/>
                  </a:cubicBezTo>
                  <a:cubicBezTo>
                    <a:pt x="1237" y="894"/>
                    <a:pt x="1241" y="899"/>
                    <a:pt x="1242" y="901"/>
                  </a:cubicBezTo>
                  <a:cubicBezTo>
                    <a:pt x="1243" y="903"/>
                    <a:pt x="1245" y="908"/>
                    <a:pt x="1245" y="910"/>
                  </a:cubicBezTo>
                  <a:cubicBezTo>
                    <a:pt x="1246" y="913"/>
                    <a:pt x="1247" y="920"/>
                    <a:pt x="1247" y="923"/>
                  </a:cubicBezTo>
                  <a:cubicBezTo>
                    <a:pt x="1247" y="929"/>
                    <a:pt x="1244" y="941"/>
                    <a:pt x="1245" y="946"/>
                  </a:cubicBezTo>
                  <a:cubicBezTo>
                    <a:pt x="1246" y="951"/>
                    <a:pt x="1251" y="960"/>
                    <a:pt x="1253" y="965"/>
                  </a:cubicBezTo>
                  <a:cubicBezTo>
                    <a:pt x="1254" y="968"/>
                    <a:pt x="1257" y="974"/>
                    <a:pt x="1258" y="978"/>
                  </a:cubicBezTo>
                  <a:cubicBezTo>
                    <a:pt x="1259" y="980"/>
                    <a:pt x="1258" y="986"/>
                    <a:pt x="1259" y="988"/>
                  </a:cubicBezTo>
                  <a:cubicBezTo>
                    <a:pt x="1260" y="990"/>
                    <a:pt x="1263" y="993"/>
                    <a:pt x="1265" y="994"/>
                  </a:cubicBezTo>
                  <a:cubicBezTo>
                    <a:pt x="1267" y="994"/>
                    <a:pt x="1270" y="993"/>
                    <a:pt x="1271" y="992"/>
                  </a:cubicBezTo>
                  <a:cubicBezTo>
                    <a:pt x="1273" y="990"/>
                    <a:pt x="1274" y="984"/>
                    <a:pt x="1275" y="982"/>
                  </a:cubicBezTo>
                  <a:cubicBezTo>
                    <a:pt x="1277" y="981"/>
                    <a:pt x="1280" y="978"/>
                    <a:pt x="1282" y="978"/>
                  </a:cubicBezTo>
                  <a:cubicBezTo>
                    <a:pt x="1283" y="977"/>
                    <a:pt x="1287" y="979"/>
                    <a:pt x="1289" y="979"/>
                  </a:cubicBezTo>
                  <a:cubicBezTo>
                    <a:pt x="1292" y="980"/>
                    <a:pt x="1299" y="981"/>
                    <a:pt x="1300" y="983"/>
                  </a:cubicBezTo>
                  <a:cubicBezTo>
                    <a:pt x="1301" y="985"/>
                    <a:pt x="1301" y="990"/>
                    <a:pt x="1300" y="992"/>
                  </a:cubicBezTo>
                  <a:cubicBezTo>
                    <a:pt x="1299" y="993"/>
                    <a:pt x="1296" y="995"/>
                    <a:pt x="1294" y="995"/>
                  </a:cubicBezTo>
                  <a:cubicBezTo>
                    <a:pt x="1293" y="996"/>
                    <a:pt x="1289" y="995"/>
                    <a:pt x="1288" y="995"/>
                  </a:cubicBezTo>
                  <a:cubicBezTo>
                    <a:pt x="1286" y="996"/>
                    <a:pt x="1285" y="998"/>
                    <a:pt x="1284" y="999"/>
                  </a:cubicBezTo>
                  <a:cubicBezTo>
                    <a:pt x="1284" y="1001"/>
                    <a:pt x="1286" y="1005"/>
                    <a:pt x="1286" y="1007"/>
                  </a:cubicBezTo>
                  <a:cubicBezTo>
                    <a:pt x="1285" y="1008"/>
                    <a:pt x="1284" y="1010"/>
                    <a:pt x="1283" y="1010"/>
                  </a:cubicBezTo>
                  <a:cubicBezTo>
                    <a:pt x="1281" y="1011"/>
                    <a:pt x="1276" y="1011"/>
                    <a:pt x="1274" y="1011"/>
                  </a:cubicBezTo>
                  <a:cubicBezTo>
                    <a:pt x="1271" y="1012"/>
                    <a:pt x="1266" y="1014"/>
                    <a:pt x="1265" y="1016"/>
                  </a:cubicBezTo>
                  <a:cubicBezTo>
                    <a:pt x="1263" y="1019"/>
                    <a:pt x="1264" y="1025"/>
                    <a:pt x="1264" y="1027"/>
                  </a:cubicBezTo>
                  <a:cubicBezTo>
                    <a:pt x="1264" y="1030"/>
                    <a:pt x="1266" y="1036"/>
                    <a:pt x="1266" y="1038"/>
                  </a:cubicBezTo>
                  <a:cubicBezTo>
                    <a:pt x="1266" y="1040"/>
                    <a:pt x="1265" y="1044"/>
                    <a:pt x="1264" y="1045"/>
                  </a:cubicBezTo>
                  <a:cubicBezTo>
                    <a:pt x="1263" y="1046"/>
                    <a:pt x="1260" y="1047"/>
                    <a:pt x="1259" y="1047"/>
                  </a:cubicBezTo>
                  <a:cubicBezTo>
                    <a:pt x="1257" y="1046"/>
                    <a:pt x="1257" y="1042"/>
                    <a:pt x="1256" y="1041"/>
                  </a:cubicBezTo>
                  <a:cubicBezTo>
                    <a:pt x="1255" y="1040"/>
                    <a:pt x="1253" y="1041"/>
                    <a:pt x="1252" y="1041"/>
                  </a:cubicBezTo>
                  <a:cubicBezTo>
                    <a:pt x="1251" y="1042"/>
                    <a:pt x="1250" y="1046"/>
                    <a:pt x="1250" y="1048"/>
                  </a:cubicBezTo>
                  <a:cubicBezTo>
                    <a:pt x="1250" y="1050"/>
                    <a:pt x="1251" y="1056"/>
                    <a:pt x="1251" y="1059"/>
                  </a:cubicBezTo>
                  <a:cubicBezTo>
                    <a:pt x="1251" y="1061"/>
                    <a:pt x="1250" y="1066"/>
                    <a:pt x="1248" y="1067"/>
                  </a:cubicBezTo>
                  <a:cubicBezTo>
                    <a:pt x="1247" y="1069"/>
                    <a:pt x="1243" y="1070"/>
                    <a:pt x="1241" y="1071"/>
                  </a:cubicBezTo>
                  <a:cubicBezTo>
                    <a:pt x="1238" y="1072"/>
                    <a:pt x="1231" y="1072"/>
                    <a:pt x="1228" y="1071"/>
                  </a:cubicBezTo>
                  <a:cubicBezTo>
                    <a:pt x="1226" y="1071"/>
                    <a:pt x="1222" y="1069"/>
                    <a:pt x="1221" y="1067"/>
                  </a:cubicBezTo>
                  <a:cubicBezTo>
                    <a:pt x="1220" y="1066"/>
                    <a:pt x="1219" y="1062"/>
                    <a:pt x="1220" y="1060"/>
                  </a:cubicBezTo>
                  <a:cubicBezTo>
                    <a:pt x="1220" y="1058"/>
                    <a:pt x="1224" y="1059"/>
                    <a:pt x="1226" y="1058"/>
                  </a:cubicBezTo>
                  <a:cubicBezTo>
                    <a:pt x="1228" y="1057"/>
                    <a:pt x="1232" y="1053"/>
                    <a:pt x="1234" y="1051"/>
                  </a:cubicBezTo>
                  <a:cubicBezTo>
                    <a:pt x="1235" y="1049"/>
                    <a:pt x="1239" y="1045"/>
                    <a:pt x="1240" y="1042"/>
                  </a:cubicBezTo>
                  <a:cubicBezTo>
                    <a:pt x="1240" y="1041"/>
                    <a:pt x="1240" y="1039"/>
                    <a:pt x="1239" y="1038"/>
                  </a:cubicBezTo>
                  <a:cubicBezTo>
                    <a:pt x="1238" y="1037"/>
                    <a:pt x="1236" y="1036"/>
                    <a:pt x="1235" y="1036"/>
                  </a:cubicBezTo>
                  <a:cubicBezTo>
                    <a:pt x="1234" y="1036"/>
                    <a:pt x="1232" y="1037"/>
                    <a:pt x="1231" y="1037"/>
                  </a:cubicBezTo>
                  <a:cubicBezTo>
                    <a:pt x="1230" y="1038"/>
                    <a:pt x="1230" y="1041"/>
                    <a:pt x="1229" y="1042"/>
                  </a:cubicBezTo>
                  <a:cubicBezTo>
                    <a:pt x="1228" y="1044"/>
                    <a:pt x="1226" y="1047"/>
                    <a:pt x="1225" y="1048"/>
                  </a:cubicBezTo>
                  <a:cubicBezTo>
                    <a:pt x="1224" y="1049"/>
                    <a:pt x="1221" y="1051"/>
                    <a:pt x="1219" y="1051"/>
                  </a:cubicBezTo>
                  <a:cubicBezTo>
                    <a:pt x="1218" y="1051"/>
                    <a:pt x="1216" y="1048"/>
                    <a:pt x="1215" y="1047"/>
                  </a:cubicBezTo>
                  <a:cubicBezTo>
                    <a:pt x="1213" y="1046"/>
                    <a:pt x="1211" y="1043"/>
                    <a:pt x="1209" y="1043"/>
                  </a:cubicBezTo>
                  <a:cubicBezTo>
                    <a:pt x="1207" y="1043"/>
                    <a:pt x="1204" y="1045"/>
                    <a:pt x="1202" y="1046"/>
                  </a:cubicBezTo>
                  <a:cubicBezTo>
                    <a:pt x="1201" y="1047"/>
                    <a:pt x="1199" y="1051"/>
                    <a:pt x="1199" y="1052"/>
                  </a:cubicBezTo>
                  <a:cubicBezTo>
                    <a:pt x="1199" y="1054"/>
                    <a:pt x="1200" y="1057"/>
                    <a:pt x="1200" y="1058"/>
                  </a:cubicBezTo>
                  <a:cubicBezTo>
                    <a:pt x="1199" y="1060"/>
                    <a:pt x="1196" y="1061"/>
                    <a:pt x="1195" y="1062"/>
                  </a:cubicBezTo>
                  <a:cubicBezTo>
                    <a:pt x="1194" y="1062"/>
                    <a:pt x="1191" y="1061"/>
                    <a:pt x="1189" y="1060"/>
                  </a:cubicBezTo>
                  <a:cubicBezTo>
                    <a:pt x="1188" y="1060"/>
                    <a:pt x="1187" y="1057"/>
                    <a:pt x="1186" y="1057"/>
                  </a:cubicBezTo>
                  <a:cubicBezTo>
                    <a:pt x="1184" y="1057"/>
                    <a:pt x="1182" y="1060"/>
                    <a:pt x="1181" y="1062"/>
                  </a:cubicBezTo>
                  <a:cubicBezTo>
                    <a:pt x="1180" y="1063"/>
                    <a:pt x="1178" y="1066"/>
                    <a:pt x="1177" y="1066"/>
                  </a:cubicBezTo>
                  <a:cubicBezTo>
                    <a:pt x="1175" y="1067"/>
                    <a:pt x="1170" y="1065"/>
                    <a:pt x="1168" y="1066"/>
                  </a:cubicBezTo>
                  <a:cubicBezTo>
                    <a:pt x="1167" y="1066"/>
                    <a:pt x="1164" y="1069"/>
                    <a:pt x="1163" y="1070"/>
                  </a:cubicBezTo>
                  <a:cubicBezTo>
                    <a:pt x="1163" y="1070"/>
                    <a:pt x="1162" y="1075"/>
                    <a:pt x="1161" y="1077"/>
                  </a:cubicBezTo>
                  <a:cubicBezTo>
                    <a:pt x="1161" y="1078"/>
                    <a:pt x="1159" y="1079"/>
                    <a:pt x="1159" y="1080"/>
                  </a:cubicBezTo>
                  <a:cubicBezTo>
                    <a:pt x="1158" y="1082"/>
                    <a:pt x="1155" y="1084"/>
                    <a:pt x="1156" y="1086"/>
                  </a:cubicBezTo>
                  <a:cubicBezTo>
                    <a:pt x="1156" y="1087"/>
                    <a:pt x="1157" y="1088"/>
                    <a:pt x="1158" y="1088"/>
                  </a:cubicBezTo>
                  <a:cubicBezTo>
                    <a:pt x="1159" y="1089"/>
                    <a:pt x="1162" y="1088"/>
                    <a:pt x="1163" y="1089"/>
                  </a:cubicBezTo>
                  <a:cubicBezTo>
                    <a:pt x="1164" y="1089"/>
                    <a:pt x="1163" y="1091"/>
                    <a:pt x="1163" y="1092"/>
                  </a:cubicBezTo>
                  <a:cubicBezTo>
                    <a:pt x="1162" y="1093"/>
                    <a:pt x="1160" y="1095"/>
                    <a:pt x="1160" y="1096"/>
                  </a:cubicBezTo>
                  <a:cubicBezTo>
                    <a:pt x="1159" y="1096"/>
                    <a:pt x="1158" y="1098"/>
                    <a:pt x="1158" y="1099"/>
                  </a:cubicBezTo>
                  <a:cubicBezTo>
                    <a:pt x="1157" y="1100"/>
                    <a:pt x="1158" y="1102"/>
                    <a:pt x="1159" y="1102"/>
                  </a:cubicBezTo>
                  <a:cubicBezTo>
                    <a:pt x="1161" y="1103"/>
                    <a:pt x="1166" y="1100"/>
                    <a:pt x="1168" y="1101"/>
                  </a:cubicBezTo>
                  <a:cubicBezTo>
                    <a:pt x="1169" y="1101"/>
                    <a:pt x="1171" y="1103"/>
                    <a:pt x="1171" y="1104"/>
                  </a:cubicBezTo>
                  <a:cubicBezTo>
                    <a:pt x="1171" y="1106"/>
                    <a:pt x="1169" y="1110"/>
                    <a:pt x="1167" y="1111"/>
                  </a:cubicBezTo>
                  <a:cubicBezTo>
                    <a:pt x="1165" y="1112"/>
                    <a:pt x="1161" y="1114"/>
                    <a:pt x="1158" y="1114"/>
                  </a:cubicBezTo>
                  <a:cubicBezTo>
                    <a:pt x="1156" y="1114"/>
                    <a:pt x="1153" y="1111"/>
                    <a:pt x="1151" y="1111"/>
                  </a:cubicBezTo>
                  <a:cubicBezTo>
                    <a:pt x="1150" y="1111"/>
                    <a:pt x="1147" y="1112"/>
                    <a:pt x="1146" y="1113"/>
                  </a:cubicBezTo>
                  <a:cubicBezTo>
                    <a:pt x="1145" y="1114"/>
                    <a:pt x="1145" y="1118"/>
                    <a:pt x="1144" y="1119"/>
                  </a:cubicBezTo>
                  <a:cubicBezTo>
                    <a:pt x="1142" y="1120"/>
                    <a:pt x="1138" y="1121"/>
                    <a:pt x="1137" y="1122"/>
                  </a:cubicBezTo>
                  <a:cubicBezTo>
                    <a:pt x="1136" y="1123"/>
                    <a:pt x="1136" y="1124"/>
                    <a:pt x="1136" y="1125"/>
                  </a:cubicBezTo>
                  <a:cubicBezTo>
                    <a:pt x="1136" y="1126"/>
                    <a:pt x="1136" y="1129"/>
                    <a:pt x="1136" y="1130"/>
                  </a:cubicBezTo>
                  <a:cubicBezTo>
                    <a:pt x="1135" y="1131"/>
                    <a:pt x="1132" y="1133"/>
                    <a:pt x="1131" y="1133"/>
                  </a:cubicBezTo>
                  <a:cubicBezTo>
                    <a:pt x="1130" y="1133"/>
                    <a:pt x="1128" y="1131"/>
                    <a:pt x="1127" y="1131"/>
                  </a:cubicBezTo>
                  <a:cubicBezTo>
                    <a:pt x="1125" y="1131"/>
                    <a:pt x="1122" y="1132"/>
                    <a:pt x="1120" y="1133"/>
                  </a:cubicBezTo>
                  <a:cubicBezTo>
                    <a:pt x="1118" y="1134"/>
                    <a:pt x="1112" y="1136"/>
                    <a:pt x="1110" y="1139"/>
                  </a:cubicBezTo>
                  <a:cubicBezTo>
                    <a:pt x="1109" y="1140"/>
                    <a:pt x="1107" y="1144"/>
                    <a:pt x="1107" y="1146"/>
                  </a:cubicBezTo>
                  <a:cubicBezTo>
                    <a:pt x="1107" y="1148"/>
                    <a:pt x="1111" y="1151"/>
                    <a:pt x="1112" y="1153"/>
                  </a:cubicBezTo>
                  <a:cubicBezTo>
                    <a:pt x="1113" y="1154"/>
                    <a:pt x="1114" y="1156"/>
                    <a:pt x="1114" y="1158"/>
                  </a:cubicBezTo>
                  <a:cubicBezTo>
                    <a:pt x="1114" y="1159"/>
                    <a:pt x="1113" y="1163"/>
                    <a:pt x="1111" y="1164"/>
                  </a:cubicBezTo>
                  <a:cubicBezTo>
                    <a:pt x="1110" y="1165"/>
                    <a:pt x="1106" y="1165"/>
                    <a:pt x="1105" y="1164"/>
                  </a:cubicBezTo>
                  <a:cubicBezTo>
                    <a:pt x="1103" y="1164"/>
                    <a:pt x="1101" y="1161"/>
                    <a:pt x="1100" y="1160"/>
                  </a:cubicBezTo>
                  <a:cubicBezTo>
                    <a:pt x="1099" y="1158"/>
                    <a:pt x="1099" y="1154"/>
                    <a:pt x="1098" y="1152"/>
                  </a:cubicBezTo>
                  <a:cubicBezTo>
                    <a:pt x="1097" y="1151"/>
                    <a:pt x="1095" y="1151"/>
                    <a:pt x="1094" y="1151"/>
                  </a:cubicBezTo>
                  <a:cubicBezTo>
                    <a:pt x="1093" y="1151"/>
                    <a:pt x="1091" y="1152"/>
                    <a:pt x="1090" y="1153"/>
                  </a:cubicBezTo>
                  <a:cubicBezTo>
                    <a:pt x="1089" y="1154"/>
                    <a:pt x="1087" y="1157"/>
                    <a:pt x="1086" y="1158"/>
                  </a:cubicBezTo>
                  <a:cubicBezTo>
                    <a:pt x="1084" y="1161"/>
                    <a:pt x="1079" y="1166"/>
                    <a:pt x="1076" y="1169"/>
                  </a:cubicBezTo>
                  <a:cubicBezTo>
                    <a:pt x="1073" y="1171"/>
                    <a:pt x="1069" y="1175"/>
                    <a:pt x="1066" y="1177"/>
                  </a:cubicBezTo>
                  <a:cubicBezTo>
                    <a:pt x="1063" y="1179"/>
                    <a:pt x="1058" y="1181"/>
                    <a:pt x="1056" y="1183"/>
                  </a:cubicBezTo>
                  <a:cubicBezTo>
                    <a:pt x="1054" y="1184"/>
                    <a:pt x="1050" y="1187"/>
                    <a:pt x="1049" y="1189"/>
                  </a:cubicBezTo>
                  <a:cubicBezTo>
                    <a:pt x="1048" y="1191"/>
                    <a:pt x="1047" y="1196"/>
                    <a:pt x="1046" y="1198"/>
                  </a:cubicBezTo>
                  <a:cubicBezTo>
                    <a:pt x="1045" y="1199"/>
                    <a:pt x="1043" y="1200"/>
                    <a:pt x="1042" y="1201"/>
                  </a:cubicBezTo>
                  <a:cubicBezTo>
                    <a:pt x="1040" y="1202"/>
                    <a:pt x="1037" y="1204"/>
                    <a:pt x="1036" y="1205"/>
                  </a:cubicBezTo>
                  <a:cubicBezTo>
                    <a:pt x="1035" y="1207"/>
                    <a:pt x="1034" y="1212"/>
                    <a:pt x="1033" y="1214"/>
                  </a:cubicBezTo>
                  <a:cubicBezTo>
                    <a:pt x="1032" y="1217"/>
                    <a:pt x="1028" y="1223"/>
                    <a:pt x="1027" y="1226"/>
                  </a:cubicBezTo>
                  <a:cubicBezTo>
                    <a:pt x="1026" y="1229"/>
                    <a:pt x="1025" y="1235"/>
                    <a:pt x="1024" y="1238"/>
                  </a:cubicBezTo>
                  <a:cubicBezTo>
                    <a:pt x="1024" y="1241"/>
                    <a:pt x="1023" y="1246"/>
                    <a:pt x="1024" y="1249"/>
                  </a:cubicBezTo>
                  <a:cubicBezTo>
                    <a:pt x="1024" y="1253"/>
                    <a:pt x="1028" y="1260"/>
                    <a:pt x="1029" y="1264"/>
                  </a:cubicBezTo>
                  <a:cubicBezTo>
                    <a:pt x="1029" y="1266"/>
                    <a:pt x="1028" y="1271"/>
                    <a:pt x="1028" y="1274"/>
                  </a:cubicBezTo>
                  <a:cubicBezTo>
                    <a:pt x="1027" y="1276"/>
                    <a:pt x="1024" y="1280"/>
                    <a:pt x="1022" y="1282"/>
                  </a:cubicBezTo>
                  <a:cubicBezTo>
                    <a:pt x="1021" y="1283"/>
                    <a:pt x="1019" y="1286"/>
                    <a:pt x="1018" y="1288"/>
                  </a:cubicBezTo>
                  <a:cubicBezTo>
                    <a:pt x="1018" y="1290"/>
                    <a:pt x="1017" y="1294"/>
                    <a:pt x="1017" y="1297"/>
                  </a:cubicBezTo>
                  <a:cubicBezTo>
                    <a:pt x="1017" y="1298"/>
                    <a:pt x="1018" y="1302"/>
                    <a:pt x="1019" y="1304"/>
                  </a:cubicBezTo>
                  <a:cubicBezTo>
                    <a:pt x="1020" y="1306"/>
                    <a:pt x="1022" y="1311"/>
                    <a:pt x="1023" y="1313"/>
                  </a:cubicBezTo>
                  <a:cubicBezTo>
                    <a:pt x="1023" y="1316"/>
                    <a:pt x="1022" y="1321"/>
                    <a:pt x="1022" y="1323"/>
                  </a:cubicBezTo>
                  <a:cubicBezTo>
                    <a:pt x="1021" y="1326"/>
                    <a:pt x="1018" y="1330"/>
                    <a:pt x="1017" y="1333"/>
                  </a:cubicBezTo>
                  <a:cubicBezTo>
                    <a:pt x="1017" y="1336"/>
                    <a:pt x="1018" y="1342"/>
                    <a:pt x="1018" y="1344"/>
                  </a:cubicBezTo>
                  <a:cubicBezTo>
                    <a:pt x="1018" y="1346"/>
                    <a:pt x="1018" y="1350"/>
                    <a:pt x="1017" y="1352"/>
                  </a:cubicBezTo>
                  <a:cubicBezTo>
                    <a:pt x="1017" y="1353"/>
                    <a:pt x="1014" y="1354"/>
                    <a:pt x="1013" y="1355"/>
                  </a:cubicBezTo>
                  <a:cubicBezTo>
                    <a:pt x="1012" y="1357"/>
                    <a:pt x="1013" y="1362"/>
                    <a:pt x="1012" y="1363"/>
                  </a:cubicBezTo>
                  <a:cubicBezTo>
                    <a:pt x="1011" y="1365"/>
                    <a:pt x="1007" y="1368"/>
                    <a:pt x="1006" y="1370"/>
                  </a:cubicBezTo>
                  <a:cubicBezTo>
                    <a:pt x="1006" y="1372"/>
                    <a:pt x="1007" y="1378"/>
                    <a:pt x="1007" y="1380"/>
                  </a:cubicBezTo>
                  <a:cubicBezTo>
                    <a:pt x="1007" y="1382"/>
                    <a:pt x="1005" y="1385"/>
                    <a:pt x="1005" y="1387"/>
                  </a:cubicBezTo>
                  <a:cubicBezTo>
                    <a:pt x="1004" y="1389"/>
                    <a:pt x="1004" y="1392"/>
                    <a:pt x="1005" y="1394"/>
                  </a:cubicBezTo>
                  <a:cubicBezTo>
                    <a:pt x="1005" y="1395"/>
                    <a:pt x="1007" y="1396"/>
                    <a:pt x="1007" y="1397"/>
                  </a:cubicBezTo>
                  <a:cubicBezTo>
                    <a:pt x="1008" y="1399"/>
                    <a:pt x="1008" y="1402"/>
                    <a:pt x="1008" y="1403"/>
                  </a:cubicBezTo>
                  <a:cubicBezTo>
                    <a:pt x="1007" y="1406"/>
                    <a:pt x="1003" y="1409"/>
                    <a:pt x="1002" y="1411"/>
                  </a:cubicBezTo>
                  <a:cubicBezTo>
                    <a:pt x="1002" y="1413"/>
                    <a:pt x="1002" y="1418"/>
                    <a:pt x="1002" y="1420"/>
                  </a:cubicBezTo>
                  <a:cubicBezTo>
                    <a:pt x="1002" y="1426"/>
                    <a:pt x="1004" y="1436"/>
                    <a:pt x="1005" y="1442"/>
                  </a:cubicBezTo>
                  <a:cubicBezTo>
                    <a:pt x="1005" y="1445"/>
                    <a:pt x="1006" y="1451"/>
                    <a:pt x="1006" y="1454"/>
                  </a:cubicBezTo>
                  <a:cubicBezTo>
                    <a:pt x="1006" y="1456"/>
                    <a:pt x="1005" y="1461"/>
                    <a:pt x="1004" y="1463"/>
                  </a:cubicBezTo>
                  <a:cubicBezTo>
                    <a:pt x="1002" y="1465"/>
                    <a:pt x="998" y="1468"/>
                    <a:pt x="997" y="1470"/>
                  </a:cubicBezTo>
                  <a:cubicBezTo>
                    <a:pt x="996" y="1472"/>
                    <a:pt x="996" y="1478"/>
                    <a:pt x="995" y="1480"/>
                  </a:cubicBezTo>
                  <a:cubicBezTo>
                    <a:pt x="995" y="1482"/>
                    <a:pt x="995" y="1485"/>
                    <a:pt x="994" y="1487"/>
                  </a:cubicBezTo>
                  <a:cubicBezTo>
                    <a:pt x="994" y="1488"/>
                    <a:pt x="990" y="1491"/>
                    <a:pt x="989" y="1493"/>
                  </a:cubicBezTo>
                  <a:cubicBezTo>
                    <a:pt x="988" y="1495"/>
                    <a:pt x="990" y="1501"/>
                    <a:pt x="990" y="1501"/>
                  </a:cubicBezTo>
                  <a:cubicBezTo>
                    <a:pt x="990" y="1502"/>
                    <a:pt x="992" y="1506"/>
                    <a:pt x="992" y="1508"/>
                  </a:cubicBezTo>
                  <a:cubicBezTo>
                    <a:pt x="992" y="1512"/>
                    <a:pt x="990" y="1519"/>
                    <a:pt x="988" y="1523"/>
                  </a:cubicBezTo>
                  <a:cubicBezTo>
                    <a:pt x="986" y="1525"/>
                    <a:pt x="981" y="1527"/>
                    <a:pt x="979" y="1530"/>
                  </a:cubicBezTo>
                  <a:cubicBezTo>
                    <a:pt x="977" y="1531"/>
                    <a:pt x="974" y="1537"/>
                    <a:pt x="974" y="1538"/>
                  </a:cubicBezTo>
                  <a:cubicBezTo>
                    <a:pt x="974" y="1538"/>
                    <a:pt x="973" y="1548"/>
                    <a:pt x="973" y="1552"/>
                  </a:cubicBezTo>
                  <a:cubicBezTo>
                    <a:pt x="973" y="1554"/>
                    <a:pt x="974" y="1559"/>
                    <a:pt x="976" y="1560"/>
                  </a:cubicBezTo>
                  <a:cubicBezTo>
                    <a:pt x="977" y="1561"/>
                    <a:pt x="981" y="1561"/>
                    <a:pt x="982" y="1561"/>
                  </a:cubicBezTo>
                  <a:cubicBezTo>
                    <a:pt x="984" y="1560"/>
                    <a:pt x="987" y="1556"/>
                    <a:pt x="989" y="1555"/>
                  </a:cubicBezTo>
                  <a:cubicBezTo>
                    <a:pt x="989" y="1555"/>
                    <a:pt x="991" y="1556"/>
                    <a:pt x="992" y="1556"/>
                  </a:cubicBezTo>
                  <a:cubicBezTo>
                    <a:pt x="994" y="1557"/>
                    <a:pt x="997" y="1560"/>
                    <a:pt x="999" y="1560"/>
                  </a:cubicBezTo>
                  <a:cubicBezTo>
                    <a:pt x="1001" y="1560"/>
                    <a:pt x="1005" y="1557"/>
                    <a:pt x="1007" y="1556"/>
                  </a:cubicBezTo>
                  <a:cubicBezTo>
                    <a:pt x="1008" y="1555"/>
                    <a:pt x="1009" y="1551"/>
                    <a:pt x="1011" y="1551"/>
                  </a:cubicBezTo>
                  <a:cubicBezTo>
                    <a:pt x="1013" y="1549"/>
                    <a:pt x="1017" y="1550"/>
                    <a:pt x="1019" y="1549"/>
                  </a:cubicBezTo>
                  <a:cubicBezTo>
                    <a:pt x="1020" y="1548"/>
                    <a:pt x="1021" y="1543"/>
                    <a:pt x="1023" y="1542"/>
                  </a:cubicBezTo>
                  <a:cubicBezTo>
                    <a:pt x="1024" y="1541"/>
                    <a:pt x="1027" y="1541"/>
                    <a:pt x="1028" y="1542"/>
                  </a:cubicBezTo>
                  <a:cubicBezTo>
                    <a:pt x="1030" y="1542"/>
                    <a:pt x="1033" y="1545"/>
                    <a:pt x="1033" y="1546"/>
                  </a:cubicBezTo>
                  <a:cubicBezTo>
                    <a:pt x="1034" y="1548"/>
                    <a:pt x="1030" y="1552"/>
                    <a:pt x="1031" y="1554"/>
                  </a:cubicBezTo>
                  <a:cubicBezTo>
                    <a:pt x="1032" y="1557"/>
                    <a:pt x="1039" y="1558"/>
                    <a:pt x="1041" y="1560"/>
                  </a:cubicBezTo>
                  <a:cubicBezTo>
                    <a:pt x="1042" y="1561"/>
                    <a:pt x="1045" y="1564"/>
                    <a:pt x="1045" y="1566"/>
                  </a:cubicBezTo>
                  <a:cubicBezTo>
                    <a:pt x="1046" y="1568"/>
                    <a:pt x="1044" y="1571"/>
                    <a:pt x="1044" y="1573"/>
                  </a:cubicBezTo>
                  <a:cubicBezTo>
                    <a:pt x="1044" y="1574"/>
                    <a:pt x="1044" y="1576"/>
                    <a:pt x="1045" y="1576"/>
                  </a:cubicBezTo>
                  <a:cubicBezTo>
                    <a:pt x="1046" y="1577"/>
                    <a:pt x="1050" y="1577"/>
                    <a:pt x="1052" y="1576"/>
                  </a:cubicBezTo>
                  <a:cubicBezTo>
                    <a:pt x="1053" y="1576"/>
                    <a:pt x="1057" y="1574"/>
                    <a:pt x="1058" y="1573"/>
                  </a:cubicBezTo>
                  <a:cubicBezTo>
                    <a:pt x="1059" y="1571"/>
                    <a:pt x="1058" y="1567"/>
                    <a:pt x="1057" y="1565"/>
                  </a:cubicBezTo>
                  <a:cubicBezTo>
                    <a:pt x="1056" y="1564"/>
                    <a:pt x="1052" y="1562"/>
                    <a:pt x="1051" y="1561"/>
                  </a:cubicBezTo>
                  <a:cubicBezTo>
                    <a:pt x="1050" y="1559"/>
                    <a:pt x="1048" y="1556"/>
                    <a:pt x="1048" y="1554"/>
                  </a:cubicBezTo>
                  <a:cubicBezTo>
                    <a:pt x="1047" y="1552"/>
                    <a:pt x="1049" y="1547"/>
                    <a:pt x="1050" y="1546"/>
                  </a:cubicBezTo>
                  <a:cubicBezTo>
                    <a:pt x="1051" y="1544"/>
                    <a:pt x="1053" y="1542"/>
                    <a:pt x="1055" y="1541"/>
                  </a:cubicBezTo>
                  <a:cubicBezTo>
                    <a:pt x="1056" y="1540"/>
                    <a:pt x="1060" y="1539"/>
                    <a:pt x="1061" y="1539"/>
                  </a:cubicBezTo>
                  <a:cubicBezTo>
                    <a:pt x="1063" y="1540"/>
                    <a:pt x="1065" y="1542"/>
                    <a:pt x="1065" y="1543"/>
                  </a:cubicBezTo>
                  <a:cubicBezTo>
                    <a:pt x="1065" y="1544"/>
                    <a:pt x="1064" y="1548"/>
                    <a:pt x="1063" y="1549"/>
                  </a:cubicBezTo>
                  <a:cubicBezTo>
                    <a:pt x="1062" y="1550"/>
                    <a:pt x="1059" y="1550"/>
                    <a:pt x="1059" y="1551"/>
                  </a:cubicBezTo>
                  <a:cubicBezTo>
                    <a:pt x="1058" y="1552"/>
                    <a:pt x="1057" y="1554"/>
                    <a:pt x="1057" y="1555"/>
                  </a:cubicBezTo>
                  <a:cubicBezTo>
                    <a:pt x="1057" y="1556"/>
                    <a:pt x="1058" y="1558"/>
                    <a:pt x="1059" y="1559"/>
                  </a:cubicBezTo>
                  <a:cubicBezTo>
                    <a:pt x="1061" y="1559"/>
                    <a:pt x="1064" y="1558"/>
                    <a:pt x="1065" y="1557"/>
                  </a:cubicBezTo>
                  <a:cubicBezTo>
                    <a:pt x="1067" y="1556"/>
                    <a:pt x="1069" y="1554"/>
                    <a:pt x="1070" y="1553"/>
                  </a:cubicBezTo>
                  <a:cubicBezTo>
                    <a:pt x="1071" y="1553"/>
                    <a:pt x="1075" y="1553"/>
                    <a:pt x="1076" y="1554"/>
                  </a:cubicBezTo>
                  <a:cubicBezTo>
                    <a:pt x="1077" y="1555"/>
                    <a:pt x="1076" y="1558"/>
                    <a:pt x="1075" y="1559"/>
                  </a:cubicBezTo>
                  <a:cubicBezTo>
                    <a:pt x="1075" y="1560"/>
                    <a:pt x="1074" y="1562"/>
                    <a:pt x="1074" y="1563"/>
                  </a:cubicBezTo>
                  <a:cubicBezTo>
                    <a:pt x="1074" y="1565"/>
                    <a:pt x="1076" y="1568"/>
                    <a:pt x="1076" y="1570"/>
                  </a:cubicBezTo>
                  <a:cubicBezTo>
                    <a:pt x="1076" y="1571"/>
                    <a:pt x="1075" y="1573"/>
                    <a:pt x="1074" y="1574"/>
                  </a:cubicBezTo>
                  <a:cubicBezTo>
                    <a:pt x="1074" y="1575"/>
                    <a:pt x="1071" y="1577"/>
                    <a:pt x="1070" y="1578"/>
                  </a:cubicBezTo>
                  <a:cubicBezTo>
                    <a:pt x="1070" y="1579"/>
                    <a:pt x="1070" y="1581"/>
                    <a:pt x="1071" y="1582"/>
                  </a:cubicBezTo>
                  <a:cubicBezTo>
                    <a:pt x="1072" y="1583"/>
                    <a:pt x="1076" y="1582"/>
                    <a:pt x="1077" y="1581"/>
                  </a:cubicBezTo>
                  <a:cubicBezTo>
                    <a:pt x="1079" y="1580"/>
                    <a:pt x="1082" y="1577"/>
                    <a:pt x="1083" y="1576"/>
                  </a:cubicBezTo>
                  <a:cubicBezTo>
                    <a:pt x="1085" y="1575"/>
                    <a:pt x="1088" y="1575"/>
                    <a:pt x="1089" y="1574"/>
                  </a:cubicBezTo>
                  <a:cubicBezTo>
                    <a:pt x="1090" y="1573"/>
                    <a:pt x="1092" y="1571"/>
                    <a:pt x="1092" y="1570"/>
                  </a:cubicBezTo>
                  <a:cubicBezTo>
                    <a:pt x="1092" y="1568"/>
                    <a:pt x="1089" y="1566"/>
                    <a:pt x="1089" y="1565"/>
                  </a:cubicBezTo>
                  <a:cubicBezTo>
                    <a:pt x="1089" y="1563"/>
                    <a:pt x="1092" y="1560"/>
                    <a:pt x="1093" y="1558"/>
                  </a:cubicBezTo>
                  <a:cubicBezTo>
                    <a:pt x="1093" y="1557"/>
                    <a:pt x="1093" y="1554"/>
                    <a:pt x="1093" y="1552"/>
                  </a:cubicBezTo>
                  <a:cubicBezTo>
                    <a:pt x="1094" y="1551"/>
                    <a:pt x="1094" y="1546"/>
                    <a:pt x="1096" y="1545"/>
                  </a:cubicBezTo>
                  <a:cubicBezTo>
                    <a:pt x="1096" y="1544"/>
                    <a:pt x="1098" y="1543"/>
                    <a:pt x="1099" y="1544"/>
                  </a:cubicBezTo>
                  <a:cubicBezTo>
                    <a:pt x="1100" y="1544"/>
                    <a:pt x="1100" y="1547"/>
                    <a:pt x="1100" y="1548"/>
                  </a:cubicBezTo>
                  <a:cubicBezTo>
                    <a:pt x="1100" y="1550"/>
                    <a:pt x="1100" y="1554"/>
                    <a:pt x="1101" y="1555"/>
                  </a:cubicBezTo>
                  <a:cubicBezTo>
                    <a:pt x="1101" y="1556"/>
                    <a:pt x="1103" y="1559"/>
                    <a:pt x="1104" y="1559"/>
                  </a:cubicBezTo>
                  <a:cubicBezTo>
                    <a:pt x="1105" y="1559"/>
                    <a:pt x="1105" y="1557"/>
                    <a:pt x="1105" y="1556"/>
                  </a:cubicBezTo>
                  <a:cubicBezTo>
                    <a:pt x="1106" y="1554"/>
                    <a:pt x="1107" y="1549"/>
                    <a:pt x="1107" y="1546"/>
                  </a:cubicBezTo>
                  <a:cubicBezTo>
                    <a:pt x="1107" y="1544"/>
                    <a:pt x="1105" y="1540"/>
                    <a:pt x="1103" y="1537"/>
                  </a:cubicBezTo>
                  <a:cubicBezTo>
                    <a:pt x="1102" y="1536"/>
                    <a:pt x="1100" y="1534"/>
                    <a:pt x="1099" y="1532"/>
                  </a:cubicBezTo>
                  <a:cubicBezTo>
                    <a:pt x="1097" y="1531"/>
                    <a:pt x="1093" y="1530"/>
                    <a:pt x="1092" y="1528"/>
                  </a:cubicBezTo>
                  <a:cubicBezTo>
                    <a:pt x="1091" y="1527"/>
                    <a:pt x="1090" y="1524"/>
                    <a:pt x="1090" y="1523"/>
                  </a:cubicBezTo>
                  <a:cubicBezTo>
                    <a:pt x="1090" y="1522"/>
                    <a:pt x="1091" y="1520"/>
                    <a:pt x="1091" y="1519"/>
                  </a:cubicBezTo>
                  <a:cubicBezTo>
                    <a:pt x="1093" y="1518"/>
                    <a:pt x="1097" y="1519"/>
                    <a:pt x="1098" y="1519"/>
                  </a:cubicBezTo>
                  <a:cubicBezTo>
                    <a:pt x="1099" y="1519"/>
                    <a:pt x="1102" y="1520"/>
                    <a:pt x="1103" y="1519"/>
                  </a:cubicBezTo>
                  <a:cubicBezTo>
                    <a:pt x="1106" y="1518"/>
                    <a:pt x="1108" y="1513"/>
                    <a:pt x="1110" y="1512"/>
                  </a:cubicBezTo>
                  <a:cubicBezTo>
                    <a:pt x="1112" y="1510"/>
                    <a:pt x="1117" y="1507"/>
                    <a:pt x="1119" y="1507"/>
                  </a:cubicBezTo>
                  <a:cubicBezTo>
                    <a:pt x="1121" y="1506"/>
                    <a:pt x="1125" y="1508"/>
                    <a:pt x="1127" y="1508"/>
                  </a:cubicBezTo>
                  <a:cubicBezTo>
                    <a:pt x="1129" y="1508"/>
                    <a:pt x="1133" y="1505"/>
                    <a:pt x="1135" y="1506"/>
                  </a:cubicBezTo>
                  <a:cubicBezTo>
                    <a:pt x="1137" y="1506"/>
                    <a:pt x="1140" y="1509"/>
                    <a:pt x="1142" y="1510"/>
                  </a:cubicBezTo>
                  <a:cubicBezTo>
                    <a:pt x="1144" y="1511"/>
                    <a:pt x="1148" y="1512"/>
                    <a:pt x="1150" y="1513"/>
                  </a:cubicBezTo>
                  <a:cubicBezTo>
                    <a:pt x="1151" y="1513"/>
                    <a:pt x="1153" y="1512"/>
                    <a:pt x="1154" y="1512"/>
                  </a:cubicBezTo>
                  <a:cubicBezTo>
                    <a:pt x="1156" y="1513"/>
                    <a:pt x="1157" y="1519"/>
                    <a:pt x="1159" y="1520"/>
                  </a:cubicBezTo>
                  <a:cubicBezTo>
                    <a:pt x="1161" y="1521"/>
                    <a:pt x="1165" y="1520"/>
                    <a:pt x="1167" y="1520"/>
                  </a:cubicBezTo>
                  <a:cubicBezTo>
                    <a:pt x="1169" y="1520"/>
                    <a:pt x="1172" y="1518"/>
                    <a:pt x="1173" y="1519"/>
                  </a:cubicBezTo>
                  <a:cubicBezTo>
                    <a:pt x="1174" y="1519"/>
                    <a:pt x="1176" y="1522"/>
                    <a:pt x="1178" y="1522"/>
                  </a:cubicBezTo>
                  <a:cubicBezTo>
                    <a:pt x="1179" y="1523"/>
                    <a:pt x="1182" y="1521"/>
                    <a:pt x="1184" y="1521"/>
                  </a:cubicBezTo>
                  <a:cubicBezTo>
                    <a:pt x="1187" y="1521"/>
                    <a:pt x="1191" y="1522"/>
                    <a:pt x="1193" y="1523"/>
                  </a:cubicBezTo>
                  <a:cubicBezTo>
                    <a:pt x="1195" y="1525"/>
                    <a:pt x="1198" y="1529"/>
                    <a:pt x="1199" y="1532"/>
                  </a:cubicBezTo>
                  <a:cubicBezTo>
                    <a:pt x="1199" y="1533"/>
                    <a:pt x="1196" y="1537"/>
                    <a:pt x="1197" y="1539"/>
                  </a:cubicBezTo>
                  <a:cubicBezTo>
                    <a:pt x="1197" y="1540"/>
                    <a:pt x="1200" y="1541"/>
                    <a:pt x="1201" y="1541"/>
                  </a:cubicBezTo>
                  <a:cubicBezTo>
                    <a:pt x="1203" y="1542"/>
                    <a:pt x="1206" y="1544"/>
                    <a:pt x="1208" y="1545"/>
                  </a:cubicBezTo>
                  <a:cubicBezTo>
                    <a:pt x="1209" y="1547"/>
                    <a:pt x="1210" y="1551"/>
                    <a:pt x="1211" y="1553"/>
                  </a:cubicBezTo>
                  <a:cubicBezTo>
                    <a:pt x="1211" y="1555"/>
                    <a:pt x="1211" y="1560"/>
                    <a:pt x="1213" y="1561"/>
                  </a:cubicBezTo>
                  <a:cubicBezTo>
                    <a:pt x="1214" y="1563"/>
                    <a:pt x="1218" y="1566"/>
                    <a:pt x="1220" y="1567"/>
                  </a:cubicBezTo>
                  <a:cubicBezTo>
                    <a:pt x="1221" y="1567"/>
                    <a:pt x="1225" y="1566"/>
                    <a:pt x="1226" y="1567"/>
                  </a:cubicBezTo>
                  <a:cubicBezTo>
                    <a:pt x="1228" y="1568"/>
                    <a:pt x="1229" y="1572"/>
                    <a:pt x="1230" y="1574"/>
                  </a:cubicBezTo>
                  <a:cubicBezTo>
                    <a:pt x="1232" y="1576"/>
                    <a:pt x="1237" y="1577"/>
                    <a:pt x="1239" y="1579"/>
                  </a:cubicBezTo>
                  <a:cubicBezTo>
                    <a:pt x="1240" y="1580"/>
                    <a:pt x="1239" y="1585"/>
                    <a:pt x="1239" y="1587"/>
                  </a:cubicBezTo>
                  <a:cubicBezTo>
                    <a:pt x="1238" y="1588"/>
                    <a:pt x="1236" y="1591"/>
                    <a:pt x="1236" y="1592"/>
                  </a:cubicBezTo>
                  <a:cubicBezTo>
                    <a:pt x="1236" y="1594"/>
                    <a:pt x="1239" y="1596"/>
                    <a:pt x="1239" y="1598"/>
                  </a:cubicBezTo>
                  <a:cubicBezTo>
                    <a:pt x="1240" y="1600"/>
                    <a:pt x="1239" y="1604"/>
                    <a:pt x="1238" y="1606"/>
                  </a:cubicBezTo>
                  <a:cubicBezTo>
                    <a:pt x="1237" y="1608"/>
                    <a:pt x="1234" y="1610"/>
                    <a:pt x="1234" y="1612"/>
                  </a:cubicBezTo>
                  <a:cubicBezTo>
                    <a:pt x="1234" y="1613"/>
                    <a:pt x="1237" y="1614"/>
                    <a:pt x="1238" y="1615"/>
                  </a:cubicBezTo>
                  <a:cubicBezTo>
                    <a:pt x="1239" y="1616"/>
                    <a:pt x="1242" y="1619"/>
                    <a:pt x="1242" y="1621"/>
                  </a:cubicBezTo>
                  <a:cubicBezTo>
                    <a:pt x="1242" y="1622"/>
                    <a:pt x="1240" y="1625"/>
                    <a:pt x="1240" y="1627"/>
                  </a:cubicBezTo>
                  <a:cubicBezTo>
                    <a:pt x="1239" y="1629"/>
                    <a:pt x="1239" y="1633"/>
                    <a:pt x="1239" y="1635"/>
                  </a:cubicBezTo>
                  <a:cubicBezTo>
                    <a:pt x="1240" y="1640"/>
                    <a:pt x="1247" y="1650"/>
                    <a:pt x="1249" y="1655"/>
                  </a:cubicBezTo>
                  <a:cubicBezTo>
                    <a:pt x="1252" y="1660"/>
                    <a:pt x="1256" y="1670"/>
                    <a:pt x="1259" y="1675"/>
                  </a:cubicBezTo>
                  <a:cubicBezTo>
                    <a:pt x="1261" y="1676"/>
                    <a:pt x="1265" y="1679"/>
                    <a:pt x="1267" y="1680"/>
                  </a:cubicBezTo>
                  <a:cubicBezTo>
                    <a:pt x="1269" y="1681"/>
                    <a:pt x="1273" y="1683"/>
                    <a:pt x="1274" y="1685"/>
                  </a:cubicBezTo>
                  <a:cubicBezTo>
                    <a:pt x="1276" y="1688"/>
                    <a:pt x="1275" y="1693"/>
                    <a:pt x="1275" y="1695"/>
                  </a:cubicBezTo>
                  <a:cubicBezTo>
                    <a:pt x="1276" y="1697"/>
                    <a:pt x="1275" y="1701"/>
                    <a:pt x="1276" y="1703"/>
                  </a:cubicBezTo>
                  <a:cubicBezTo>
                    <a:pt x="1279" y="1706"/>
                    <a:pt x="1288" y="1707"/>
                    <a:pt x="1290" y="1711"/>
                  </a:cubicBezTo>
                  <a:cubicBezTo>
                    <a:pt x="1292" y="1713"/>
                    <a:pt x="1290" y="1720"/>
                    <a:pt x="1291" y="1722"/>
                  </a:cubicBezTo>
                  <a:cubicBezTo>
                    <a:pt x="1292" y="1725"/>
                    <a:pt x="1295" y="1730"/>
                    <a:pt x="1297" y="1733"/>
                  </a:cubicBezTo>
                  <a:cubicBezTo>
                    <a:pt x="1299" y="1735"/>
                    <a:pt x="1302" y="1740"/>
                    <a:pt x="1303" y="1743"/>
                  </a:cubicBezTo>
                  <a:cubicBezTo>
                    <a:pt x="1305" y="1746"/>
                    <a:pt x="1305" y="1754"/>
                    <a:pt x="1306" y="1757"/>
                  </a:cubicBezTo>
                  <a:cubicBezTo>
                    <a:pt x="1307" y="1760"/>
                    <a:pt x="1310" y="1765"/>
                    <a:pt x="1310" y="1767"/>
                  </a:cubicBezTo>
                  <a:cubicBezTo>
                    <a:pt x="1311" y="1771"/>
                    <a:pt x="1310" y="1778"/>
                    <a:pt x="1310" y="1781"/>
                  </a:cubicBezTo>
                  <a:cubicBezTo>
                    <a:pt x="1310" y="1788"/>
                    <a:pt x="1307" y="1801"/>
                    <a:pt x="1306" y="1807"/>
                  </a:cubicBezTo>
                  <a:cubicBezTo>
                    <a:pt x="1306" y="1812"/>
                    <a:pt x="1305" y="1820"/>
                    <a:pt x="1306" y="1825"/>
                  </a:cubicBezTo>
                  <a:cubicBezTo>
                    <a:pt x="1307" y="1828"/>
                    <a:pt x="1312" y="1834"/>
                    <a:pt x="1313" y="1838"/>
                  </a:cubicBezTo>
                  <a:cubicBezTo>
                    <a:pt x="1314" y="1843"/>
                    <a:pt x="1313" y="1853"/>
                    <a:pt x="1312" y="1857"/>
                  </a:cubicBezTo>
                  <a:cubicBezTo>
                    <a:pt x="1311" y="1861"/>
                    <a:pt x="1308" y="1869"/>
                    <a:pt x="1308" y="1874"/>
                  </a:cubicBezTo>
                  <a:cubicBezTo>
                    <a:pt x="1308" y="1878"/>
                    <a:pt x="1311" y="1885"/>
                    <a:pt x="1312" y="1889"/>
                  </a:cubicBezTo>
                  <a:cubicBezTo>
                    <a:pt x="1313" y="1897"/>
                    <a:pt x="1314" y="1913"/>
                    <a:pt x="1314" y="1921"/>
                  </a:cubicBezTo>
                  <a:cubicBezTo>
                    <a:pt x="1314" y="1929"/>
                    <a:pt x="1313" y="1944"/>
                    <a:pt x="1312" y="1951"/>
                  </a:cubicBezTo>
                  <a:cubicBezTo>
                    <a:pt x="1312" y="1958"/>
                    <a:pt x="1309" y="1971"/>
                    <a:pt x="1308" y="1977"/>
                  </a:cubicBezTo>
                  <a:cubicBezTo>
                    <a:pt x="1307" y="1984"/>
                    <a:pt x="1306" y="1999"/>
                    <a:pt x="1305" y="2006"/>
                  </a:cubicBezTo>
                  <a:cubicBezTo>
                    <a:pt x="1303" y="2011"/>
                    <a:pt x="1297" y="2021"/>
                    <a:pt x="1297" y="2027"/>
                  </a:cubicBezTo>
                  <a:cubicBezTo>
                    <a:pt x="1297" y="2029"/>
                    <a:pt x="1300" y="2034"/>
                    <a:pt x="1301" y="2037"/>
                  </a:cubicBezTo>
                  <a:cubicBezTo>
                    <a:pt x="1301" y="2040"/>
                    <a:pt x="1302" y="2047"/>
                    <a:pt x="1301" y="2050"/>
                  </a:cubicBezTo>
                  <a:cubicBezTo>
                    <a:pt x="1299" y="2053"/>
                    <a:pt x="1292" y="2057"/>
                    <a:pt x="1291" y="2061"/>
                  </a:cubicBezTo>
                  <a:cubicBezTo>
                    <a:pt x="1289" y="2066"/>
                    <a:pt x="1292" y="2077"/>
                    <a:pt x="1292" y="2082"/>
                  </a:cubicBezTo>
                  <a:cubicBezTo>
                    <a:pt x="1293" y="2087"/>
                    <a:pt x="1294" y="2099"/>
                    <a:pt x="1293" y="2104"/>
                  </a:cubicBezTo>
                  <a:cubicBezTo>
                    <a:pt x="1292" y="2110"/>
                    <a:pt x="1287" y="2119"/>
                    <a:pt x="1285" y="2124"/>
                  </a:cubicBezTo>
                  <a:cubicBezTo>
                    <a:pt x="1283" y="2128"/>
                    <a:pt x="1280" y="2138"/>
                    <a:pt x="1278" y="2143"/>
                  </a:cubicBezTo>
                  <a:cubicBezTo>
                    <a:pt x="1276" y="2148"/>
                    <a:pt x="1273" y="2157"/>
                    <a:pt x="1271" y="2161"/>
                  </a:cubicBezTo>
                  <a:cubicBezTo>
                    <a:pt x="1268" y="2165"/>
                    <a:pt x="1262" y="2173"/>
                    <a:pt x="1259" y="2176"/>
                  </a:cubicBezTo>
                  <a:cubicBezTo>
                    <a:pt x="1256" y="2178"/>
                    <a:pt x="1248" y="2183"/>
                    <a:pt x="1248" y="2183"/>
                  </a:cubicBezTo>
                  <a:cubicBezTo>
                    <a:pt x="1247" y="2183"/>
                    <a:pt x="1243" y="2190"/>
                    <a:pt x="1241" y="2192"/>
                  </a:cubicBezTo>
                  <a:cubicBezTo>
                    <a:pt x="1239" y="2193"/>
                    <a:pt x="1234" y="2195"/>
                    <a:pt x="1232" y="2196"/>
                  </a:cubicBezTo>
                  <a:cubicBezTo>
                    <a:pt x="1230" y="2196"/>
                    <a:pt x="1225" y="2195"/>
                    <a:pt x="1223" y="2195"/>
                  </a:cubicBezTo>
                  <a:cubicBezTo>
                    <a:pt x="1221" y="2195"/>
                    <a:pt x="1218" y="2196"/>
                    <a:pt x="1216" y="2197"/>
                  </a:cubicBezTo>
                  <a:cubicBezTo>
                    <a:pt x="1214" y="2198"/>
                    <a:pt x="1211" y="2203"/>
                    <a:pt x="1208" y="2203"/>
                  </a:cubicBezTo>
                  <a:cubicBezTo>
                    <a:pt x="1206" y="2203"/>
                    <a:pt x="1201" y="2201"/>
                    <a:pt x="1199" y="2199"/>
                  </a:cubicBezTo>
                  <a:cubicBezTo>
                    <a:pt x="1197" y="2196"/>
                    <a:pt x="1199" y="2190"/>
                    <a:pt x="1197" y="2188"/>
                  </a:cubicBezTo>
                  <a:cubicBezTo>
                    <a:pt x="1196" y="2187"/>
                    <a:pt x="1193" y="2186"/>
                    <a:pt x="1192" y="2186"/>
                  </a:cubicBezTo>
                  <a:cubicBezTo>
                    <a:pt x="1190" y="2187"/>
                    <a:pt x="1189" y="2191"/>
                    <a:pt x="1189" y="2193"/>
                  </a:cubicBezTo>
                  <a:cubicBezTo>
                    <a:pt x="1189" y="2194"/>
                    <a:pt x="1191" y="2196"/>
                    <a:pt x="1191" y="2197"/>
                  </a:cubicBezTo>
                  <a:cubicBezTo>
                    <a:pt x="1190" y="2199"/>
                    <a:pt x="1186" y="2202"/>
                    <a:pt x="1184" y="2201"/>
                  </a:cubicBezTo>
                  <a:cubicBezTo>
                    <a:pt x="1182" y="2200"/>
                    <a:pt x="1181" y="2191"/>
                    <a:pt x="1180" y="2192"/>
                  </a:cubicBezTo>
                  <a:cubicBezTo>
                    <a:pt x="1179" y="2192"/>
                    <a:pt x="1175" y="2192"/>
                    <a:pt x="1174" y="2193"/>
                  </a:cubicBezTo>
                  <a:cubicBezTo>
                    <a:pt x="1172" y="2195"/>
                    <a:pt x="1173" y="2202"/>
                    <a:pt x="1172" y="2204"/>
                  </a:cubicBezTo>
                  <a:cubicBezTo>
                    <a:pt x="1171" y="2208"/>
                    <a:pt x="1168" y="2216"/>
                    <a:pt x="1167" y="2220"/>
                  </a:cubicBezTo>
                  <a:cubicBezTo>
                    <a:pt x="1167" y="2225"/>
                    <a:pt x="1171" y="2234"/>
                    <a:pt x="1170" y="2239"/>
                  </a:cubicBezTo>
                  <a:cubicBezTo>
                    <a:pt x="1170" y="2241"/>
                    <a:pt x="1168" y="2245"/>
                    <a:pt x="1166" y="2246"/>
                  </a:cubicBezTo>
                  <a:cubicBezTo>
                    <a:pt x="1164" y="2247"/>
                    <a:pt x="1156" y="2245"/>
                    <a:pt x="1154" y="2247"/>
                  </a:cubicBezTo>
                  <a:cubicBezTo>
                    <a:pt x="1153" y="2248"/>
                    <a:pt x="1151" y="2251"/>
                    <a:pt x="1151" y="2253"/>
                  </a:cubicBezTo>
                  <a:cubicBezTo>
                    <a:pt x="1152" y="2255"/>
                    <a:pt x="1157" y="2256"/>
                    <a:pt x="1158" y="2258"/>
                  </a:cubicBezTo>
                  <a:cubicBezTo>
                    <a:pt x="1159" y="2259"/>
                    <a:pt x="1160" y="2264"/>
                    <a:pt x="1159" y="2266"/>
                  </a:cubicBezTo>
                  <a:cubicBezTo>
                    <a:pt x="1158" y="2267"/>
                    <a:pt x="1153" y="2270"/>
                    <a:pt x="1153" y="2270"/>
                  </a:cubicBezTo>
                  <a:cubicBezTo>
                    <a:pt x="1153" y="2270"/>
                    <a:pt x="1147" y="2268"/>
                    <a:pt x="1146" y="2267"/>
                  </a:cubicBezTo>
                  <a:cubicBezTo>
                    <a:pt x="1145" y="2265"/>
                    <a:pt x="1148" y="2262"/>
                    <a:pt x="1148" y="2260"/>
                  </a:cubicBezTo>
                  <a:cubicBezTo>
                    <a:pt x="1148" y="2257"/>
                    <a:pt x="1146" y="2251"/>
                    <a:pt x="1144" y="2250"/>
                  </a:cubicBezTo>
                  <a:cubicBezTo>
                    <a:pt x="1142" y="2248"/>
                    <a:pt x="1137" y="2248"/>
                    <a:pt x="1135" y="2246"/>
                  </a:cubicBezTo>
                  <a:cubicBezTo>
                    <a:pt x="1134" y="2245"/>
                    <a:pt x="1131" y="2242"/>
                    <a:pt x="1130" y="2240"/>
                  </a:cubicBezTo>
                  <a:cubicBezTo>
                    <a:pt x="1130" y="2238"/>
                    <a:pt x="1131" y="2234"/>
                    <a:pt x="1133" y="2234"/>
                  </a:cubicBezTo>
                  <a:cubicBezTo>
                    <a:pt x="1135" y="2232"/>
                    <a:pt x="1141" y="2235"/>
                    <a:pt x="1144" y="2235"/>
                  </a:cubicBezTo>
                  <a:cubicBezTo>
                    <a:pt x="1146" y="2235"/>
                    <a:pt x="1150" y="2235"/>
                    <a:pt x="1151" y="2233"/>
                  </a:cubicBezTo>
                  <a:cubicBezTo>
                    <a:pt x="1153" y="2231"/>
                    <a:pt x="1153" y="2225"/>
                    <a:pt x="1153" y="2222"/>
                  </a:cubicBezTo>
                  <a:cubicBezTo>
                    <a:pt x="1153" y="2214"/>
                    <a:pt x="1146" y="2192"/>
                    <a:pt x="1146" y="2191"/>
                  </a:cubicBezTo>
                  <a:cubicBezTo>
                    <a:pt x="1146" y="2190"/>
                    <a:pt x="1134" y="2167"/>
                    <a:pt x="1130" y="2159"/>
                  </a:cubicBezTo>
                  <a:cubicBezTo>
                    <a:pt x="1127" y="2154"/>
                    <a:pt x="1123" y="2143"/>
                    <a:pt x="1120" y="2138"/>
                  </a:cubicBezTo>
                  <a:cubicBezTo>
                    <a:pt x="1117" y="2135"/>
                    <a:pt x="1108" y="2131"/>
                    <a:pt x="1107" y="2126"/>
                  </a:cubicBezTo>
                  <a:cubicBezTo>
                    <a:pt x="1107" y="2124"/>
                    <a:pt x="1109" y="2119"/>
                    <a:pt x="1110" y="2117"/>
                  </a:cubicBezTo>
                  <a:cubicBezTo>
                    <a:pt x="1112" y="2115"/>
                    <a:pt x="1119" y="2113"/>
                    <a:pt x="1121" y="2111"/>
                  </a:cubicBezTo>
                  <a:cubicBezTo>
                    <a:pt x="1123" y="2108"/>
                    <a:pt x="1122" y="2101"/>
                    <a:pt x="1123" y="2098"/>
                  </a:cubicBezTo>
                  <a:cubicBezTo>
                    <a:pt x="1123" y="2095"/>
                    <a:pt x="1125" y="2090"/>
                    <a:pt x="1128" y="2088"/>
                  </a:cubicBezTo>
                  <a:cubicBezTo>
                    <a:pt x="1130" y="2087"/>
                    <a:pt x="1136" y="2088"/>
                    <a:pt x="1139" y="2087"/>
                  </a:cubicBezTo>
                  <a:cubicBezTo>
                    <a:pt x="1144" y="2087"/>
                    <a:pt x="1154" y="2088"/>
                    <a:pt x="1158" y="2087"/>
                  </a:cubicBezTo>
                  <a:cubicBezTo>
                    <a:pt x="1161" y="2087"/>
                    <a:pt x="1166" y="2085"/>
                    <a:pt x="1168" y="2083"/>
                  </a:cubicBezTo>
                  <a:cubicBezTo>
                    <a:pt x="1169" y="2082"/>
                    <a:pt x="1171" y="2080"/>
                    <a:pt x="1172" y="2079"/>
                  </a:cubicBezTo>
                  <a:cubicBezTo>
                    <a:pt x="1173" y="2074"/>
                    <a:pt x="1173" y="2063"/>
                    <a:pt x="1172" y="2057"/>
                  </a:cubicBezTo>
                  <a:cubicBezTo>
                    <a:pt x="1171" y="2054"/>
                    <a:pt x="1169" y="2047"/>
                    <a:pt x="1168" y="2043"/>
                  </a:cubicBezTo>
                  <a:cubicBezTo>
                    <a:pt x="1167" y="2039"/>
                    <a:pt x="1163" y="2029"/>
                    <a:pt x="1164" y="2024"/>
                  </a:cubicBezTo>
                  <a:cubicBezTo>
                    <a:pt x="1165" y="2021"/>
                    <a:pt x="1171" y="2017"/>
                    <a:pt x="1172" y="2013"/>
                  </a:cubicBezTo>
                  <a:cubicBezTo>
                    <a:pt x="1173" y="2011"/>
                    <a:pt x="1174" y="2004"/>
                    <a:pt x="1173" y="2002"/>
                  </a:cubicBezTo>
                  <a:cubicBezTo>
                    <a:pt x="1172" y="1998"/>
                    <a:pt x="1166" y="1993"/>
                    <a:pt x="1164" y="1990"/>
                  </a:cubicBezTo>
                  <a:cubicBezTo>
                    <a:pt x="1163" y="1987"/>
                    <a:pt x="1160" y="1982"/>
                    <a:pt x="1159" y="1979"/>
                  </a:cubicBezTo>
                  <a:cubicBezTo>
                    <a:pt x="1158" y="1974"/>
                    <a:pt x="1162" y="1963"/>
                    <a:pt x="1159" y="1959"/>
                  </a:cubicBezTo>
                  <a:cubicBezTo>
                    <a:pt x="1158" y="1957"/>
                    <a:pt x="1152" y="1956"/>
                    <a:pt x="1150" y="1955"/>
                  </a:cubicBezTo>
                  <a:cubicBezTo>
                    <a:pt x="1149" y="1952"/>
                    <a:pt x="1148" y="1945"/>
                    <a:pt x="1149" y="1942"/>
                  </a:cubicBezTo>
                  <a:cubicBezTo>
                    <a:pt x="1149" y="1940"/>
                    <a:pt x="1153" y="1936"/>
                    <a:pt x="1155" y="1934"/>
                  </a:cubicBezTo>
                  <a:cubicBezTo>
                    <a:pt x="1156" y="1932"/>
                    <a:pt x="1159" y="1928"/>
                    <a:pt x="1159" y="1926"/>
                  </a:cubicBezTo>
                  <a:cubicBezTo>
                    <a:pt x="1160" y="1924"/>
                    <a:pt x="1160" y="1919"/>
                    <a:pt x="1159" y="1917"/>
                  </a:cubicBezTo>
                  <a:cubicBezTo>
                    <a:pt x="1158" y="1915"/>
                    <a:pt x="1154" y="1913"/>
                    <a:pt x="1152" y="1912"/>
                  </a:cubicBezTo>
                  <a:cubicBezTo>
                    <a:pt x="1150" y="1909"/>
                    <a:pt x="1146" y="1903"/>
                    <a:pt x="1144" y="1899"/>
                  </a:cubicBezTo>
                  <a:cubicBezTo>
                    <a:pt x="1143" y="1896"/>
                    <a:pt x="1141" y="1889"/>
                    <a:pt x="1141" y="1885"/>
                  </a:cubicBezTo>
                  <a:cubicBezTo>
                    <a:pt x="1142" y="1882"/>
                    <a:pt x="1147" y="1878"/>
                    <a:pt x="1147" y="1875"/>
                  </a:cubicBezTo>
                  <a:cubicBezTo>
                    <a:pt x="1146" y="1874"/>
                    <a:pt x="1144" y="1871"/>
                    <a:pt x="1143" y="1871"/>
                  </a:cubicBezTo>
                  <a:cubicBezTo>
                    <a:pt x="1141" y="1870"/>
                    <a:pt x="1138" y="1870"/>
                    <a:pt x="1137" y="1871"/>
                  </a:cubicBezTo>
                  <a:cubicBezTo>
                    <a:pt x="1134" y="1872"/>
                    <a:pt x="1132" y="1878"/>
                    <a:pt x="1131" y="1880"/>
                  </a:cubicBezTo>
                  <a:cubicBezTo>
                    <a:pt x="1127" y="1884"/>
                    <a:pt x="1119" y="1890"/>
                    <a:pt x="1116" y="1894"/>
                  </a:cubicBezTo>
                  <a:cubicBezTo>
                    <a:pt x="1114" y="1896"/>
                    <a:pt x="1109" y="1901"/>
                    <a:pt x="1108" y="1903"/>
                  </a:cubicBezTo>
                  <a:cubicBezTo>
                    <a:pt x="1106" y="1906"/>
                    <a:pt x="1103" y="1913"/>
                    <a:pt x="1102" y="1916"/>
                  </a:cubicBezTo>
                  <a:cubicBezTo>
                    <a:pt x="1101" y="1918"/>
                    <a:pt x="1100" y="1922"/>
                    <a:pt x="1099" y="1924"/>
                  </a:cubicBezTo>
                  <a:cubicBezTo>
                    <a:pt x="1097" y="1926"/>
                    <a:pt x="1089" y="1927"/>
                    <a:pt x="1087" y="1930"/>
                  </a:cubicBezTo>
                  <a:cubicBezTo>
                    <a:pt x="1084" y="1932"/>
                    <a:pt x="1081" y="1937"/>
                    <a:pt x="1080" y="1940"/>
                  </a:cubicBezTo>
                  <a:cubicBezTo>
                    <a:pt x="1078" y="1943"/>
                    <a:pt x="1081" y="1951"/>
                    <a:pt x="1079" y="1955"/>
                  </a:cubicBezTo>
                  <a:cubicBezTo>
                    <a:pt x="1078" y="1957"/>
                    <a:pt x="1073" y="1959"/>
                    <a:pt x="1071" y="1960"/>
                  </a:cubicBezTo>
                  <a:cubicBezTo>
                    <a:pt x="1066" y="1962"/>
                    <a:pt x="1056" y="1964"/>
                    <a:pt x="1051" y="1967"/>
                  </a:cubicBezTo>
                  <a:cubicBezTo>
                    <a:pt x="1050" y="1968"/>
                    <a:pt x="1047" y="1971"/>
                    <a:pt x="1046" y="1973"/>
                  </a:cubicBezTo>
                  <a:cubicBezTo>
                    <a:pt x="1045" y="1975"/>
                    <a:pt x="1048" y="1980"/>
                    <a:pt x="1046" y="1981"/>
                  </a:cubicBezTo>
                  <a:cubicBezTo>
                    <a:pt x="1044" y="1983"/>
                    <a:pt x="1039" y="1981"/>
                    <a:pt x="1037" y="1980"/>
                  </a:cubicBezTo>
                  <a:cubicBezTo>
                    <a:pt x="1034" y="1978"/>
                    <a:pt x="1033" y="1972"/>
                    <a:pt x="1030" y="1971"/>
                  </a:cubicBezTo>
                  <a:cubicBezTo>
                    <a:pt x="1027" y="1970"/>
                    <a:pt x="1021" y="1976"/>
                    <a:pt x="1018" y="1975"/>
                  </a:cubicBezTo>
                  <a:cubicBezTo>
                    <a:pt x="1016" y="1973"/>
                    <a:pt x="1015" y="1966"/>
                    <a:pt x="1014" y="1963"/>
                  </a:cubicBezTo>
                  <a:cubicBezTo>
                    <a:pt x="1013" y="1960"/>
                    <a:pt x="1012" y="1954"/>
                    <a:pt x="1011" y="1952"/>
                  </a:cubicBezTo>
                  <a:cubicBezTo>
                    <a:pt x="1009" y="1950"/>
                    <a:pt x="1002" y="1948"/>
                    <a:pt x="1000" y="1946"/>
                  </a:cubicBezTo>
                  <a:cubicBezTo>
                    <a:pt x="997" y="1944"/>
                    <a:pt x="996" y="1935"/>
                    <a:pt x="993" y="1933"/>
                  </a:cubicBezTo>
                  <a:cubicBezTo>
                    <a:pt x="991" y="1931"/>
                    <a:pt x="986" y="1929"/>
                    <a:pt x="984" y="1928"/>
                  </a:cubicBezTo>
                  <a:cubicBezTo>
                    <a:pt x="979" y="1928"/>
                    <a:pt x="971" y="1930"/>
                    <a:pt x="967" y="1930"/>
                  </a:cubicBezTo>
                  <a:cubicBezTo>
                    <a:pt x="963" y="1930"/>
                    <a:pt x="957" y="1930"/>
                    <a:pt x="954" y="1928"/>
                  </a:cubicBezTo>
                  <a:cubicBezTo>
                    <a:pt x="951" y="1927"/>
                    <a:pt x="948" y="1923"/>
                    <a:pt x="945" y="1922"/>
                  </a:cubicBezTo>
                  <a:cubicBezTo>
                    <a:pt x="943" y="1921"/>
                    <a:pt x="939" y="1922"/>
                    <a:pt x="937" y="1922"/>
                  </a:cubicBezTo>
                  <a:cubicBezTo>
                    <a:pt x="934" y="1923"/>
                    <a:pt x="930" y="1926"/>
                    <a:pt x="927" y="1926"/>
                  </a:cubicBezTo>
                  <a:cubicBezTo>
                    <a:pt x="924" y="1926"/>
                    <a:pt x="919" y="1922"/>
                    <a:pt x="916" y="1922"/>
                  </a:cubicBezTo>
                  <a:cubicBezTo>
                    <a:pt x="914" y="1922"/>
                    <a:pt x="910" y="1923"/>
                    <a:pt x="908" y="1924"/>
                  </a:cubicBezTo>
                  <a:cubicBezTo>
                    <a:pt x="905" y="1925"/>
                    <a:pt x="901" y="1931"/>
                    <a:pt x="898" y="1932"/>
                  </a:cubicBezTo>
                  <a:cubicBezTo>
                    <a:pt x="894" y="1933"/>
                    <a:pt x="884" y="1931"/>
                    <a:pt x="879" y="1929"/>
                  </a:cubicBezTo>
                  <a:cubicBezTo>
                    <a:pt x="872" y="1927"/>
                    <a:pt x="857" y="1920"/>
                    <a:pt x="851" y="1915"/>
                  </a:cubicBezTo>
                  <a:cubicBezTo>
                    <a:pt x="847" y="1912"/>
                    <a:pt x="841" y="1905"/>
                    <a:pt x="839" y="1900"/>
                  </a:cubicBezTo>
                  <a:cubicBezTo>
                    <a:pt x="838" y="1897"/>
                    <a:pt x="839" y="1889"/>
                    <a:pt x="837" y="1886"/>
                  </a:cubicBezTo>
                  <a:cubicBezTo>
                    <a:pt x="836" y="1883"/>
                    <a:pt x="829" y="1882"/>
                    <a:pt x="826" y="1880"/>
                  </a:cubicBezTo>
                  <a:cubicBezTo>
                    <a:pt x="825" y="1879"/>
                    <a:pt x="822" y="1875"/>
                    <a:pt x="821" y="1873"/>
                  </a:cubicBezTo>
                  <a:cubicBezTo>
                    <a:pt x="820" y="1871"/>
                    <a:pt x="820" y="1866"/>
                    <a:pt x="818" y="1864"/>
                  </a:cubicBezTo>
                  <a:cubicBezTo>
                    <a:pt x="816" y="1862"/>
                    <a:pt x="811" y="1862"/>
                    <a:pt x="809" y="1861"/>
                  </a:cubicBezTo>
                  <a:cubicBezTo>
                    <a:pt x="807" y="1859"/>
                    <a:pt x="805" y="1853"/>
                    <a:pt x="803" y="1851"/>
                  </a:cubicBezTo>
                  <a:cubicBezTo>
                    <a:pt x="800" y="1847"/>
                    <a:pt x="790" y="1837"/>
                    <a:pt x="790" y="1837"/>
                  </a:cubicBezTo>
                  <a:cubicBezTo>
                    <a:pt x="790" y="1836"/>
                    <a:pt x="788" y="1828"/>
                    <a:pt x="786" y="1826"/>
                  </a:cubicBezTo>
                  <a:cubicBezTo>
                    <a:pt x="784" y="1825"/>
                    <a:pt x="781" y="1822"/>
                    <a:pt x="779" y="1822"/>
                  </a:cubicBezTo>
                  <a:cubicBezTo>
                    <a:pt x="777" y="1821"/>
                    <a:pt x="772" y="1820"/>
                    <a:pt x="770" y="1819"/>
                  </a:cubicBezTo>
                  <a:cubicBezTo>
                    <a:pt x="768" y="1817"/>
                    <a:pt x="768" y="1810"/>
                    <a:pt x="766" y="1807"/>
                  </a:cubicBezTo>
                  <a:cubicBezTo>
                    <a:pt x="763" y="1804"/>
                    <a:pt x="754" y="1802"/>
                    <a:pt x="751" y="1800"/>
                  </a:cubicBezTo>
                  <a:cubicBezTo>
                    <a:pt x="748" y="1798"/>
                    <a:pt x="743" y="1791"/>
                    <a:pt x="740" y="1789"/>
                  </a:cubicBezTo>
                  <a:cubicBezTo>
                    <a:pt x="736" y="1788"/>
                    <a:pt x="728" y="1789"/>
                    <a:pt x="725" y="1788"/>
                  </a:cubicBezTo>
                  <a:cubicBezTo>
                    <a:pt x="721" y="1787"/>
                    <a:pt x="714" y="1784"/>
                    <a:pt x="711" y="1784"/>
                  </a:cubicBezTo>
                  <a:cubicBezTo>
                    <a:pt x="710" y="1784"/>
                    <a:pt x="707" y="1785"/>
                    <a:pt x="706" y="1786"/>
                  </a:cubicBezTo>
                  <a:cubicBezTo>
                    <a:pt x="704" y="1787"/>
                    <a:pt x="705" y="1791"/>
                    <a:pt x="704" y="1792"/>
                  </a:cubicBezTo>
                  <a:cubicBezTo>
                    <a:pt x="702" y="1794"/>
                    <a:pt x="695" y="1793"/>
                    <a:pt x="692" y="1793"/>
                  </a:cubicBezTo>
                  <a:cubicBezTo>
                    <a:pt x="686" y="1792"/>
                    <a:pt x="675" y="1786"/>
                    <a:pt x="669" y="1785"/>
                  </a:cubicBezTo>
                  <a:cubicBezTo>
                    <a:pt x="666" y="1784"/>
                    <a:pt x="659" y="1784"/>
                    <a:pt x="655" y="1785"/>
                  </a:cubicBezTo>
                  <a:cubicBezTo>
                    <a:pt x="652" y="1786"/>
                    <a:pt x="649" y="1792"/>
                    <a:pt x="646" y="1794"/>
                  </a:cubicBezTo>
                  <a:cubicBezTo>
                    <a:pt x="644" y="1796"/>
                    <a:pt x="640" y="1800"/>
                    <a:pt x="637" y="1801"/>
                  </a:cubicBezTo>
                  <a:cubicBezTo>
                    <a:pt x="633" y="1803"/>
                    <a:pt x="624" y="1801"/>
                    <a:pt x="620" y="1801"/>
                  </a:cubicBezTo>
                  <a:cubicBezTo>
                    <a:pt x="619" y="1802"/>
                    <a:pt x="615" y="1802"/>
                    <a:pt x="614" y="1803"/>
                  </a:cubicBezTo>
                  <a:cubicBezTo>
                    <a:pt x="613" y="1803"/>
                    <a:pt x="612" y="1804"/>
                    <a:pt x="611" y="1805"/>
                  </a:cubicBezTo>
                  <a:cubicBezTo>
                    <a:pt x="609" y="1801"/>
                    <a:pt x="607" y="1796"/>
                    <a:pt x="605" y="1793"/>
                  </a:cubicBezTo>
                  <a:cubicBezTo>
                    <a:pt x="604" y="1790"/>
                    <a:pt x="601" y="1783"/>
                    <a:pt x="598" y="1781"/>
                  </a:cubicBezTo>
                  <a:cubicBezTo>
                    <a:pt x="595" y="1779"/>
                    <a:pt x="587" y="1780"/>
                    <a:pt x="584" y="1778"/>
                  </a:cubicBezTo>
                  <a:cubicBezTo>
                    <a:pt x="582" y="1776"/>
                    <a:pt x="580" y="1770"/>
                    <a:pt x="580" y="1767"/>
                  </a:cubicBezTo>
                  <a:cubicBezTo>
                    <a:pt x="580" y="1764"/>
                    <a:pt x="582" y="1758"/>
                    <a:pt x="584" y="1756"/>
                  </a:cubicBezTo>
                  <a:cubicBezTo>
                    <a:pt x="586" y="1753"/>
                    <a:pt x="593" y="1752"/>
                    <a:pt x="593" y="1749"/>
                  </a:cubicBezTo>
                  <a:cubicBezTo>
                    <a:pt x="594" y="1746"/>
                    <a:pt x="591" y="1742"/>
                    <a:pt x="589" y="1739"/>
                  </a:cubicBezTo>
                  <a:cubicBezTo>
                    <a:pt x="588" y="1738"/>
                    <a:pt x="586" y="1735"/>
                    <a:pt x="584" y="1734"/>
                  </a:cubicBezTo>
                  <a:cubicBezTo>
                    <a:pt x="582" y="1733"/>
                    <a:pt x="577" y="1735"/>
                    <a:pt x="574" y="1735"/>
                  </a:cubicBezTo>
                  <a:cubicBezTo>
                    <a:pt x="572" y="1735"/>
                    <a:pt x="567" y="1736"/>
                    <a:pt x="565" y="1734"/>
                  </a:cubicBezTo>
                  <a:cubicBezTo>
                    <a:pt x="564" y="1733"/>
                    <a:pt x="567" y="1728"/>
                    <a:pt x="568" y="1727"/>
                  </a:cubicBezTo>
                  <a:cubicBezTo>
                    <a:pt x="569" y="1723"/>
                    <a:pt x="573" y="1715"/>
                    <a:pt x="574" y="1711"/>
                  </a:cubicBezTo>
                  <a:cubicBezTo>
                    <a:pt x="574" y="1706"/>
                    <a:pt x="573" y="1696"/>
                    <a:pt x="571" y="1691"/>
                  </a:cubicBezTo>
                  <a:cubicBezTo>
                    <a:pt x="570" y="1689"/>
                    <a:pt x="567" y="1684"/>
                    <a:pt x="565" y="1683"/>
                  </a:cubicBezTo>
                  <a:cubicBezTo>
                    <a:pt x="564" y="1683"/>
                    <a:pt x="561" y="1683"/>
                    <a:pt x="560" y="1684"/>
                  </a:cubicBezTo>
                  <a:cubicBezTo>
                    <a:pt x="559" y="1684"/>
                    <a:pt x="558" y="1688"/>
                    <a:pt x="557" y="1689"/>
                  </a:cubicBezTo>
                  <a:cubicBezTo>
                    <a:pt x="556" y="1691"/>
                    <a:pt x="555" y="1695"/>
                    <a:pt x="553" y="1695"/>
                  </a:cubicBezTo>
                  <a:cubicBezTo>
                    <a:pt x="551" y="1696"/>
                    <a:pt x="547" y="1694"/>
                    <a:pt x="546" y="1692"/>
                  </a:cubicBezTo>
                  <a:cubicBezTo>
                    <a:pt x="544" y="1691"/>
                    <a:pt x="543" y="1687"/>
                    <a:pt x="543" y="1685"/>
                  </a:cubicBezTo>
                  <a:cubicBezTo>
                    <a:pt x="542" y="1682"/>
                    <a:pt x="542" y="1675"/>
                    <a:pt x="541" y="1673"/>
                  </a:cubicBezTo>
                  <a:cubicBezTo>
                    <a:pt x="540" y="1671"/>
                    <a:pt x="537" y="1669"/>
                    <a:pt x="536" y="1668"/>
                  </a:cubicBezTo>
                  <a:cubicBezTo>
                    <a:pt x="534" y="1667"/>
                    <a:pt x="530" y="1667"/>
                    <a:pt x="529" y="1668"/>
                  </a:cubicBezTo>
                  <a:cubicBezTo>
                    <a:pt x="527" y="1668"/>
                    <a:pt x="523" y="1668"/>
                    <a:pt x="522" y="1669"/>
                  </a:cubicBezTo>
                  <a:cubicBezTo>
                    <a:pt x="520" y="1671"/>
                    <a:pt x="519" y="1677"/>
                    <a:pt x="517" y="1679"/>
                  </a:cubicBezTo>
                  <a:cubicBezTo>
                    <a:pt x="515" y="1680"/>
                    <a:pt x="510" y="1681"/>
                    <a:pt x="508" y="1681"/>
                  </a:cubicBezTo>
                  <a:cubicBezTo>
                    <a:pt x="506" y="1680"/>
                    <a:pt x="503" y="1678"/>
                    <a:pt x="502" y="1676"/>
                  </a:cubicBezTo>
                  <a:cubicBezTo>
                    <a:pt x="502" y="1674"/>
                    <a:pt x="502" y="1671"/>
                    <a:pt x="503" y="1669"/>
                  </a:cubicBezTo>
                  <a:cubicBezTo>
                    <a:pt x="504" y="1668"/>
                    <a:pt x="507" y="1667"/>
                    <a:pt x="508" y="1666"/>
                  </a:cubicBezTo>
                  <a:cubicBezTo>
                    <a:pt x="509" y="1665"/>
                    <a:pt x="509" y="1661"/>
                    <a:pt x="509" y="1660"/>
                  </a:cubicBezTo>
                  <a:cubicBezTo>
                    <a:pt x="508" y="1658"/>
                    <a:pt x="506" y="1656"/>
                    <a:pt x="504" y="1655"/>
                  </a:cubicBezTo>
                  <a:cubicBezTo>
                    <a:pt x="503" y="1654"/>
                    <a:pt x="498" y="1653"/>
                    <a:pt x="496" y="1652"/>
                  </a:cubicBezTo>
                  <a:cubicBezTo>
                    <a:pt x="493" y="1651"/>
                    <a:pt x="487" y="1652"/>
                    <a:pt x="485" y="1651"/>
                  </a:cubicBezTo>
                  <a:cubicBezTo>
                    <a:pt x="484" y="1650"/>
                    <a:pt x="482" y="1649"/>
                    <a:pt x="482" y="1647"/>
                  </a:cubicBezTo>
                  <a:cubicBezTo>
                    <a:pt x="481" y="1646"/>
                    <a:pt x="482" y="1641"/>
                    <a:pt x="482" y="1639"/>
                  </a:cubicBezTo>
                  <a:cubicBezTo>
                    <a:pt x="483" y="1637"/>
                    <a:pt x="484" y="1634"/>
                    <a:pt x="483" y="1632"/>
                  </a:cubicBezTo>
                  <a:cubicBezTo>
                    <a:pt x="483" y="1630"/>
                    <a:pt x="479" y="1628"/>
                    <a:pt x="477" y="1627"/>
                  </a:cubicBezTo>
                  <a:cubicBezTo>
                    <a:pt x="475" y="1626"/>
                    <a:pt x="471" y="1625"/>
                    <a:pt x="469" y="1623"/>
                  </a:cubicBezTo>
                  <a:cubicBezTo>
                    <a:pt x="468" y="1622"/>
                    <a:pt x="466" y="1616"/>
                    <a:pt x="466" y="1615"/>
                  </a:cubicBezTo>
                  <a:cubicBezTo>
                    <a:pt x="466" y="1615"/>
                    <a:pt x="466" y="1609"/>
                    <a:pt x="465" y="1606"/>
                  </a:cubicBezTo>
                  <a:cubicBezTo>
                    <a:pt x="465" y="1605"/>
                    <a:pt x="464" y="1600"/>
                    <a:pt x="462" y="1599"/>
                  </a:cubicBezTo>
                  <a:cubicBezTo>
                    <a:pt x="461" y="1599"/>
                    <a:pt x="457" y="1601"/>
                    <a:pt x="456" y="1601"/>
                  </a:cubicBezTo>
                  <a:cubicBezTo>
                    <a:pt x="454" y="1601"/>
                    <a:pt x="448" y="1602"/>
                    <a:pt x="446" y="1601"/>
                  </a:cubicBezTo>
                  <a:cubicBezTo>
                    <a:pt x="445" y="1599"/>
                    <a:pt x="445" y="1595"/>
                    <a:pt x="444" y="1593"/>
                  </a:cubicBezTo>
                  <a:cubicBezTo>
                    <a:pt x="444" y="1590"/>
                    <a:pt x="444" y="1583"/>
                    <a:pt x="443" y="1579"/>
                  </a:cubicBezTo>
                  <a:cubicBezTo>
                    <a:pt x="443" y="1577"/>
                    <a:pt x="440" y="1574"/>
                    <a:pt x="438" y="1573"/>
                  </a:cubicBezTo>
                  <a:cubicBezTo>
                    <a:pt x="436" y="1572"/>
                    <a:pt x="435" y="1571"/>
                    <a:pt x="434" y="1570"/>
                  </a:cubicBezTo>
                  <a:cubicBezTo>
                    <a:pt x="433" y="1568"/>
                    <a:pt x="433" y="1564"/>
                    <a:pt x="432" y="1562"/>
                  </a:cubicBezTo>
                  <a:cubicBezTo>
                    <a:pt x="432" y="1560"/>
                    <a:pt x="430" y="1557"/>
                    <a:pt x="429" y="1555"/>
                  </a:cubicBezTo>
                  <a:cubicBezTo>
                    <a:pt x="427" y="1553"/>
                    <a:pt x="423" y="1551"/>
                    <a:pt x="422" y="1549"/>
                  </a:cubicBezTo>
                  <a:cubicBezTo>
                    <a:pt x="421" y="1547"/>
                    <a:pt x="419" y="1541"/>
                    <a:pt x="418" y="1538"/>
                  </a:cubicBezTo>
                  <a:cubicBezTo>
                    <a:pt x="418" y="1536"/>
                    <a:pt x="418" y="1532"/>
                    <a:pt x="416" y="1530"/>
                  </a:cubicBezTo>
                  <a:cubicBezTo>
                    <a:pt x="415" y="1529"/>
                    <a:pt x="411" y="1530"/>
                    <a:pt x="410" y="1529"/>
                  </a:cubicBezTo>
                  <a:cubicBezTo>
                    <a:pt x="409" y="1528"/>
                    <a:pt x="407" y="1525"/>
                    <a:pt x="407" y="1523"/>
                  </a:cubicBezTo>
                  <a:cubicBezTo>
                    <a:pt x="407" y="1521"/>
                    <a:pt x="410" y="1518"/>
                    <a:pt x="410" y="1516"/>
                  </a:cubicBezTo>
                  <a:cubicBezTo>
                    <a:pt x="410" y="1514"/>
                    <a:pt x="409" y="1511"/>
                    <a:pt x="408" y="1510"/>
                  </a:cubicBezTo>
                  <a:cubicBezTo>
                    <a:pt x="407" y="1508"/>
                    <a:pt x="404" y="1504"/>
                    <a:pt x="402" y="1503"/>
                  </a:cubicBezTo>
                  <a:cubicBezTo>
                    <a:pt x="401" y="1502"/>
                    <a:pt x="397" y="1502"/>
                    <a:pt x="396" y="1502"/>
                  </a:cubicBezTo>
                  <a:cubicBezTo>
                    <a:pt x="395" y="1502"/>
                    <a:pt x="393" y="1502"/>
                    <a:pt x="393" y="1503"/>
                  </a:cubicBezTo>
                  <a:cubicBezTo>
                    <a:pt x="391" y="1504"/>
                    <a:pt x="392" y="1508"/>
                    <a:pt x="390" y="1510"/>
                  </a:cubicBezTo>
                  <a:cubicBezTo>
                    <a:pt x="389" y="1510"/>
                    <a:pt x="387" y="1510"/>
                    <a:pt x="385" y="1510"/>
                  </a:cubicBezTo>
                  <a:cubicBezTo>
                    <a:pt x="384" y="1510"/>
                    <a:pt x="381" y="1508"/>
                    <a:pt x="380" y="1509"/>
                  </a:cubicBezTo>
                  <a:cubicBezTo>
                    <a:pt x="378" y="1510"/>
                    <a:pt x="378" y="1514"/>
                    <a:pt x="376" y="1515"/>
                  </a:cubicBezTo>
                  <a:cubicBezTo>
                    <a:pt x="374" y="1516"/>
                    <a:pt x="369" y="1516"/>
                    <a:pt x="367" y="1515"/>
                  </a:cubicBezTo>
                  <a:cubicBezTo>
                    <a:pt x="365" y="1515"/>
                    <a:pt x="361" y="1514"/>
                    <a:pt x="360" y="1512"/>
                  </a:cubicBezTo>
                  <a:cubicBezTo>
                    <a:pt x="359" y="1510"/>
                    <a:pt x="358" y="1505"/>
                    <a:pt x="357" y="1502"/>
                  </a:cubicBezTo>
                  <a:cubicBezTo>
                    <a:pt x="357" y="1499"/>
                    <a:pt x="356" y="1492"/>
                    <a:pt x="354" y="1488"/>
                  </a:cubicBezTo>
                  <a:cubicBezTo>
                    <a:pt x="352" y="1485"/>
                    <a:pt x="346" y="1479"/>
                    <a:pt x="343" y="1476"/>
                  </a:cubicBezTo>
                  <a:cubicBezTo>
                    <a:pt x="341" y="1475"/>
                    <a:pt x="335" y="1473"/>
                    <a:pt x="333" y="1472"/>
                  </a:cubicBezTo>
                  <a:cubicBezTo>
                    <a:pt x="329" y="1471"/>
                    <a:pt x="322" y="1469"/>
                    <a:pt x="319" y="1469"/>
                  </a:cubicBezTo>
                  <a:cubicBezTo>
                    <a:pt x="315" y="1469"/>
                    <a:pt x="306" y="1469"/>
                    <a:pt x="301" y="1470"/>
                  </a:cubicBezTo>
                  <a:cubicBezTo>
                    <a:pt x="300" y="1470"/>
                    <a:pt x="296" y="1472"/>
                    <a:pt x="294" y="1473"/>
                  </a:cubicBezTo>
                  <a:cubicBezTo>
                    <a:pt x="293" y="1475"/>
                    <a:pt x="294" y="1478"/>
                    <a:pt x="293" y="1480"/>
                  </a:cubicBezTo>
                  <a:cubicBezTo>
                    <a:pt x="293" y="1482"/>
                    <a:pt x="292" y="1487"/>
                    <a:pt x="291" y="1489"/>
                  </a:cubicBezTo>
                  <a:cubicBezTo>
                    <a:pt x="290" y="1491"/>
                    <a:pt x="287" y="1493"/>
                    <a:pt x="286" y="1494"/>
                  </a:cubicBezTo>
                  <a:cubicBezTo>
                    <a:pt x="285" y="1496"/>
                    <a:pt x="284" y="1499"/>
                    <a:pt x="284" y="1501"/>
                  </a:cubicBezTo>
                  <a:cubicBezTo>
                    <a:pt x="284" y="1503"/>
                    <a:pt x="286" y="1506"/>
                    <a:pt x="286" y="1508"/>
                  </a:cubicBezTo>
                  <a:cubicBezTo>
                    <a:pt x="286" y="1511"/>
                    <a:pt x="286" y="1516"/>
                    <a:pt x="285" y="1519"/>
                  </a:cubicBezTo>
                  <a:cubicBezTo>
                    <a:pt x="284" y="1521"/>
                    <a:pt x="280" y="1523"/>
                    <a:pt x="279" y="1524"/>
                  </a:cubicBezTo>
                  <a:cubicBezTo>
                    <a:pt x="276" y="1526"/>
                    <a:pt x="271" y="1529"/>
                    <a:pt x="269" y="1531"/>
                  </a:cubicBezTo>
                  <a:cubicBezTo>
                    <a:pt x="267" y="1533"/>
                    <a:pt x="264" y="1538"/>
                    <a:pt x="263" y="1540"/>
                  </a:cubicBezTo>
                  <a:cubicBezTo>
                    <a:pt x="262" y="1542"/>
                    <a:pt x="261" y="1547"/>
                    <a:pt x="260" y="1549"/>
                  </a:cubicBezTo>
                  <a:cubicBezTo>
                    <a:pt x="259" y="1552"/>
                    <a:pt x="258" y="1558"/>
                    <a:pt x="257" y="1561"/>
                  </a:cubicBezTo>
                  <a:cubicBezTo>
                    <a:pt x="256" y="1562"/>
                    <a:pt x="254" y="1566"/>
                    <a:pt x="252" y="1567"/>
                  </a:cubicBezTo>
                  <a:cubicBezTo>
                    <a:pt x="251" y="1568"/>
                    <a:pt x="249" y="1568"/>
                    <a:pt x="248" y="1569"/>
                  </a:cubicBezTo>
                  <a:cubicBezTo>
                    <a:pt x="247" y="1570"/>
                    <a:pt x="249" y="1573"/>
                    <a:pt x="249" y="1575"/>
                  </a:cubicBezTo>
                  <a:cubicBezTo>
                    <a:pt x="249" y="1576"/>
                    <a:pt x="249" y="1579"/>
                    <a:pt x="248" y="1579"/>
                  </a:cubicBezTo>
                  <a:cubicBezTo>
                    <a:pt x="247" y="1580"/>
                    <a:pt x="244" y="1580"/>
                    <a:pt x="243" y="1579"/>
                  </a:cubicBezTo>
                  <a:cubicBezTo>
                    <a:pt x="241" y="1578"/>
                    <a:pt x="241" y="1574"/>
                    <a:pt x="241" y="1572"/>
                  </a:cubicBezTo>
                  <a:cubicBezTo>
                    <a:pt x="240" y="1570"/>
                    <a:pt x="242" y="1565"/>
                    <a:pt x="241" y="1563"/>
                  </a:cubicBezTo>
                  <a:cubicBezTo>
                    <a:pt x="240" y="1562"/>
                    <a:pt x="236" y="1562"/>
                    <a:pt x="236" y="1561"/>
                  </a:cubicBezTo>
                  <a:cubicBezTo>
                    <a:pt x="234" y="1559"/>
                    <a:pt x="235" y="1555"/>
                    <a:pt x="234" y="1553"/>
                  </a:cubicBezTo>
                  <a:cubicBezTo>
                    <a:pt x="233" y="1551"/>
                    <a:pt x="230" y="1547"/>
                    <a:pt x="228" y="1548"/>
                  </a:cubicBezTo>
                  <a:cubicBezTo>
                    <a:pt x="226" y="1548"/>
                    <a:pt x="224" y="1550"/>
                    <a:pt x="223" y="1552"/>
                  </a:cubicBezTo>
                  <a:cubicBezTo>
                    <a:pt x="222" y="1553"/>
                    <a:pt x="223" y="1558"/>
                    <a:pt x="222" y="1560"/>
                  </a:cubicBezTo>
                  <a:cubicBezTo>
                    <a:pt x="221" y="1562"/>
                    <a:pt x="216" y="1563"/>
                    <a:pt x="213" y="1563"/>
                  </a:cubicBezTo>
                  <a:cubicBezTo>
                    <a:pt x="211" y="1564"/>
                    <a:pt x="206" y="1564"/>
                    <a:pt x="204" y="1564"/>
                  </a:cubicBezTo>
                  <a:cubicBezTo>
                    <a:pt x="202" y="1565"/>
                    <a:pt x="198" y="1566"/>
                    <a:pt x="197" y="1566"/>
                  </a:cubicBezTo>
                  <a:cubicBezTo>
                    <a:pt x="193" y="1567"/>
                    <a:pt x="186" y="1567"/>
                    <a:pt x="183" y="1569"/>
                  </a:cubicBezTo>
                  <a:cubicBezTo>
                    <a:pt x="182" y="1570"/>
                    <a:pt x="180" y="1573"/>
                    <a:pt x="179" y="1574"/>
                  </a:cubicBezTo>
                  <a:cubicBezTo>
                    <a:pt x="177" y="1576"/>
                    <a:pt x="177" y="1580"/>
                    <a:pt x="175" y="1581"/>
                  </a:cubicBezTo>
                  <a:cubicBezTo>
                    <a:pt x="174" y="1583"/>
                    <a:pt x="169" y="1586"/>
                    <a:pt x="167" y="1586"/>
                  </a:cubicBezTo>
                  <a:cubicBezTo>
                    <a:pt x="164" y="1585"/>
                    <a:pt x="160" y="1581"/>
                    <a:pt x="158" y="1579"/>
                  </a:cubicBezTo>
                  <a:cubicBezTo>
                    <a:pt x="156" y="1576"/>
                    <a:pt x="152" y="1569"/>
                    <a:pt x="151" y="1565"/>
                  </a:cubicBezTo>
                  <a:cubicBezTo>
                    <a:pt x="151" y="1561"/>
                    <a:pt x="153" y="1554"/>
                    <a:pt x="153" y="1551"/>
                  </a:cubicBezTo>
                  <a:cubicBezTo>
                    <a:pt x="154" y="1548"/>
                    <a:pt x="154" y="1543"/>
                    <a:pt x="153" y="1541"/>
                  </a:cubicBezTo>
                  <a:cubicBezTo>
                    <a:pt x="153" y="1539"/>
                    <a:pt x="151" y="1535"/>
                    <a:pt x="151" y="1533"/>
                  </a:cubicBezTo>
                  <a:cubicBezTo>
                    <a:pt x="151" y="1531"/>
                    <a:pt x="151" y="1528"/>
                    <a:pt x="152" y="1526"/>
                  </a:cubicBezTo>
                  <a:cubicBezTo>
                    <a:pt x="152" y="1524"/>
                    <a:pt x="153" y="1519"/>
                    <a:pt x="154" y="1517"/>
                  </a:cubicBezTo>
                  <a:cubicBezTo>
                    <a:pt x="154" y="1515"/>
                    <a:pt x="157" y="1511"/>
                    <a:pt x="157" y="1509"/>
                  </a:cubicBezTo>
                  <a:cubicBezTo>
                    <a:pt x="158" y="1507"/>
                    <a:pt x="156" y="1501"/>
                    <a:pt x="157" y="1499"/>
                  </a:cubicBezTo>
                  <a:cubicBezTo>
                    <a:pt x="158" y="1497"/>
                    <a:pt x="163" y="1494"/>
                    <a:pt x="164" y="1492"/>
                  </a:cubicBezTo>
                  <a:cubicBezTo>
                    <a:pt x="165" y="1490"/>
                    <a:pt x="167" y="1486"/>
                    <a:pt x="167" y="1484"/>
                  </a:cubicBezTo>
                  <a:cubicBezTo>
                    <a:pt x="168" y="1481"/>
                    <a:pt x="169" y="1476"/>
                    <a:pt x="169" y="1473"/>
                  </a:cubicBezTo>
                  <a:cubicBezTo>
                    <a:pt x="169" y="1470"/>
                    <a:pt x="168" y="1466"/>
                    <a:pt x="167" y="1464"/>
                  </a:cubicBezTo>
                  <a:cubicBezTo>
                    <a:pt x="165" y="1462"/>
                    <a:pt x="160" y="1460"/>
                    <a:pt x="157" y="1459"/>
                  </a:cubicBezTo>
                  <a:cubicBezTo>
                    <a:pt x="154" y="1456"/>
                    <a:pt x="149" y="1451"/>
                    <a:pt x="146" y="1448"/>
                  </a:cubicBezTo>
                  <a:cubicBezTo>
                    <a:pt x="143" y="1444"/>
                    <a:pt x="136" y="1436"/>
                    <a:pt x="135" y="1431"/>
                  </a:cubicBezTo>
                  <a:cubicBezTo>
                    <a:pt x="134" y="1429"/>
                    <a:pt x="134" y="1423"/>
                    <a:pt x="135" y="1420"/>
                  </a:cubicBezTo>
                  <a:cubicBezTo>
                    <a:pt x="136" y="1418"/>
                    <a:pt x="139" y="1414"/>
                    <a:pt x="140" y="1412"/>
                  </a:cubicBezTo>
                  <a:cubicBezTo>
                    <a:pt x="140" y="1409"/>
                    <a:pt x="139" y="1404"/>
                    <a:pt x="137" y="1402"/>
                  </a:cubicBezTo>
                  <a:cubicBezTo>
                    <a:pt x="136" y="1399"/>
                    <a:pt x="130" y="1395"/>
                    <a:pt x="129" y="1393"/>
                  </a:cubicBezTo>
                  <a:cubicBezTo>
                    <a:pt x="127" y="1391"/>
                    <a:pt x="125" y="1387"/>
                    <a:pt x="125" y="1385"/>
                  </a:cubicBezTo>
                  <a:cubicBezTo>
                    <a:pt x="124" y="1382"/>
                    <a:pt x="125" y="1376"/>
                    <a:pt x="125" y="1373"/>
                  </a:cubicBezTo>
                  <a:cubicBezTo>
                    <a:pt x="126" y="1371"/>
                    <a:pt x="127" y="1365"/>
                    <a:pt x="127" y="1363"/>
                  </a:cubicBezTo>
                  <a:cubicBezTo>
                    <a:pt x="127" y="1360"/>
                    <a:pt x="125" y="1355"/>
                    <a:pt x="124" y="1353"/>
                  </a:cubicBezTo>
                  <a:cubicBezTo>
                    <a:pt x="122" y="1350"/>
                    <a:pt x="117" y="1345"/>
                    <a:pt x="115" y="1342"/>
                  </a:cubicBezTo>
                  <a:cubicBezTo>
                    <a:pt x="113" y="1339"/>
                    <a:pt x="111" y="1331"/>
                    <a:pt x="108" y="1329"/>
                  </a:cubicBezTo>
                  <a:cubicBezTo>
                    <a:pt x="107" y="1327"/>
                    <a:pt x="103" y="1327"/>
                    <a:pt x="101" y="1327"/>
                  </a:cubicBezTo>
                  <a:cubicBezTo>
                    <a:pt x="100" y="1327"/>
                    <a:pt x="96" y="1328"/>
                    <a:pt x="95" y="1329"/>
                  </a:cubicBezTo>
                  <a:cubicBezTo>
                    <a:pt x="94" y="1329"/>
                    <a:pt x="92" y="1331"/>
                    <a:pt x="91" y="1332"/>
                  </a:cubicBezTo>
                  <a:cubicBezTo>
                    <a:pt x="90" y="1332"/>
                    <a:pt x="87" y="1331"/>
                    <a:pt x="87" y="1330"/>
                  </a:cubicBezTo>
                  <a:cubicBezTo>
                    <a:pt x="85" y="1329"/>
                    <a:pt x="85" y="1324"/>
                    <a:pt x="85" y="1322"/>
                  </a:cubicBezTo>
                  <a:cubicBezTo>
                    <a:pt x="85" y="1321"/>
                    <a:pt x="87" y="1317"/>
                    <a:pt x="88" y="1315"/>
                  </a:cubicBezTo>
                  <a:cubicBezTo>
                    <a:pt x="88" y="1314"/>
                    <a:pt x="86" y="1311"/>
                    <a:pt x="87" y="1311"/>
                  </a:cubicBezTo>
                  <a:cubicBezTo>
                    <a:pt x="88" y="1310"/>
                    <a:pt x="91" y="1312"/>
                    <a:pt x="93" y="1312"/>
                  </a:cubicBezTo>
                  <a:cubicBezTo>
                    <a:pt x="94" y="1313"/>
                    <a:pt x="97" y="1314"/>
                    <a:pt x="98" y="1313"/>
                  </a:cubicBezTo>
                  <a:cubicBezTo>
                    <a:pt x="99" y="1313"/>
                    <a:pt x="101" y="1311"/>
                    <a:pt x="101" y="1310"/>
                  </a:cubicBezTo>
                  <a:cubicBezTo>
                    <a:pt x="102" y="1308"/>
                    <a:pt x="101" y="1305"/>
                    <a:pt x="100" y="1303"/>
                  </a:cubicBezTo>
                  <a:cubicBezTo>
                    <a:pt x="99" y="1302"/>
                    <a:pt x="97" y="1301"/>
                    <a:pt x="96" y="1300"/>
                  </a:cubicBezTo>
                  <a:cubicBezTo>
                    <a:pt x="94" y="1297"/>
                    <a:pt x="93" y="1292"/>
                    <a:pt x="90" y="1290"/>
                  </a:cubicBezTo>
                  <a:cubicBezTo>
                    <a:pt x="89" y="1289"/>
                    <a:pt x="87" y="1288"/>
                    <a:pt x="86" y="1288"/>
                  </a:cubicBezTo>
                  <a:cubicBezTo>
                    <a:pt x="84" y="1288"/>
                    <a:pt x="80" y="1291"/>
                    <a:pt x="78" y="1291"/>
                  </a:cubicBezTo>
                  <a:cubicBezTo>
                    <a:pt x="77" y="1291"/>
                    <a:pt x="74" y="1291"/>
                    <a:pt x="73" y="1291"/>
                  </a:cubicBezTo>
                  <a:cubicBezTo>
                    <a:pt x="71" y="1291"/>
                    <a:pt x="68" y="1289"/>
                    <a:pt x="66" y="1289"/>
                  </a:cubicBezTo>
                  <a:cubicBezTo>
                    <a:pt x="63" y="1289"/>
                    <a:pt x="59" y="1290"/>
                    <a:pt x="56" y="1290"/>
                  </a:cubicBezTo>
                  <a:cubicBezTo>
                    <a:pt x="54" y="1290"/>
                    <a:pt x="51" y="1290"/>
                    <a:pt x="50" y="1289"/>
                  </a:cubicBezTo>
                  <a:cubicBezTo>
                    <a:pt x="48" y="1288"/>
                    <a:pt x="46" y="1283"/>
                    <a:pt x="44" y="1282"/>
                  </a:cubicBezTo>
                  <a:cubicBezTo>
                    <a:pt x="42" y="1281"/>
                    <a:pt x="40" y="1281"/>
                    <a:pt x="38" y="1282"/>
                  </a:cubicBezTo>
                  <a:cubicBezTo>
                    <a:pt x="37" y="1283"/>
                    <a:pt x="37" y="1286"/>
                    <a:pt x="35" y="1287"/>
                  </a:cubicBezTo>
                  <a:cubicBezTo>
                    <a:pt x="33" y="1287"/>
                    <a:pt x="28" y="1285"/>
                    <a:pt x="26" y="1284"/>
                  </a:cubicBezTo>
                  <a:cubicBezTo>
                    <a:pt x="25" y="1282"/>
                    <a:pt x="23" y="1279"/>
                    <a:pt x="22" y="1277"/>
                  </a:cubicBezTo>
                  <a:cubicBezTo>
                    <a:pt x="22" y="1275"/>
                    <a:pt x="23" y="1270"/>
                    <a:pt x="24" y="1269"/>
                  </a:cubicBezTo>
                  <a:cubicBezTo>
                    <a:pt x="25" y="1267"/>
                    <a:pt x="29" y="1267"/>
                    <a:pt x="30" y="1265"/>
                  </a:cubicBezTo>
                  <a:cubicBezTo>
                    <a:pt x="31" y="1265"/>
                    <a:pt x="32" y="1263"/>
                    <a:pt x="32" y="1262"/>
                  </a:cubicBezTo>
                  <a:cubicBezTo>
                    <a:pt x="31" y="1260"/>
                    <a:pt x="29" y="1259"/>
                    <a:pt x="28" y="1258"/>
                  </a:cubicBezTo>
                  <a:cubicBezTo>
                    <a:pt x="28" y="1256"/>
                    <a:pt x="27" y="1252"/>
                    <a:pt x="28" y="1250"/>
                  </a:cubicBezTo>
                  <a:cubicBezTo>
                    <a:pt x="29" y="1249"/>
                    <a:pt x="33" y="1248"/>
                    <a:pt x="34" y="1247"/>
                  </a:cubicBezTo>
                  <a:cubicBezTo>
                    <a:pt x="35" y="1245"/>
                    <a:pt x="35" y="1240"/>
                    <a:pt x="36" y="1239"/>
                  </a:cubicBezTo>
                  <a:cubicBezTo>
                    <a:pt x="37" y="1237"/>
                    <a:pt x="41" y="1235"/>
                    <a:pt x="42" y="1233"/>
                  </a:cubicBezTo>
                  <a:cubicBezTo>
                    <a:pt x="43" y="1231"/>
                    <a:pt x="46" y="1226"/>
                    <a:pt x="45" y="1223"/>
                  </a:cubicBezTo>
                  <a:cubicBezTo>
                    <a:pt x="45" y="1221"/>
                    <a:pt x="40" y="1218"/>
                    <a:pt x="39" y="1216"/>
                  </a:cubicBezTo>
                  <a:cubicBezTo>
                    <a:pt x="37" y="1213"/>
                    <a:pt x="34" y="1204"/>
                    <a:pt x="32" y="1201"/>
                  </a:cubicBezTo>
                  <a:cubicBezTo>
                    <a:pt x="30" y="1199"/>
                    <a:pt x="27" y="1196"/>
                    <a:pt x="25" y="1194"/>
                  </a:cubicBezTo>
                  <a:cubicBezTo>
                    <a:pt x="23" y="1192"/>
                    <a:pt x="19" y="1190"/>
                    <a:pt x="18" y="1188"/>
                  </a:cubicBezTo>
                  <a:cubicBezTo>
                    <a:pt x="17" y="1185"/>
                    <a:pt x="15" y="1179"/>
                    <a:pt x="16" y="1176"/>
                  </a:cubicBezTo>
                  <a:cubicBezTo>
                    <a:pt x="16" y="1174"/>
                    <a:pt x="21" y="1170"/>
                    <a:pt x="21" y="1168"/>
                  </a:cubicBezTo>
                  <a:cubicBezTo>
                    <a:pt x="22" y="1166"/>
                    <a:pt x="23" y="1161"/>
                    <a:pt x="22" y="1159"/>
                  </a:cubicBezTo>
                  <a:cubicBezTo>
                    <a:pt x="22" y="1156"/>
                    <a:pt x="19" y="1151"/>
                    <a:pt x="17" y="1149"/>
                  </a:cubicBezTo>
                  <a:cubicBezTo>
                    <a:pt x="15" y="1148"/>
                    <a:pt x="10" y="1147"/>
                    <a:pt x="9" y="1145"/>
                  </a:cubicBezTo>
                  <a:cubicBezTo>
                    <a:pt x="8" y="1144"/>
                    <a:pt x="6" y="1142"/>
                    <a:pt x="6" y="1141"/>
                  </a:cubicBezTo>
                  <a:cubicBezTo>
                    <a:pt x="6" y="1139"/>
                    <a:pt x="9" y="1135"/>
                    <a:pt x="10" y="1134"/>
                  </a:cubicBezTo>
                  <a:cubicBezTo>
                    <a:pt x="12" y="1133"/>
                    <a:pt x="17" y="1136"/>
                    <a:pt x="19" y="1135"/>
                  </a:cubicBezTo>
                  <a:cubicBezTo>
                    <a:pt x="21" y="1135"/>
                    <a:pt x="26" y="1133"/>
                    <a:pt x="28" y="1131"/>
                  </a:cubicBezTo>
                  <a:cubicBezTo>
                    <a:pt x="29" y="1129"/>
                    <a:pt x="30" y="1124"/>
                    <a:pt x="30" y="1121"/>
                  </a:cubicBezTo>
                  <a:cubicBezTo>
                    <a:pt x="31" y="1116"/>
                    <a:pt x="31" y="1104"/>
                    <a:pt x="31" y="1098"/>
                  </a:cubicBezTo>
                  <a:cubicBezTo>
                    <a:pt x="30" y="1089"/>
                    <a:pt x="26" y="1072"/>
                    <a:pt x="25" y="1063"/>
                  </a:cubicBezTo>
                  <a:cubicBezTo>
                    <a:pt x="24" y="1057"/>
                    <a:pt x="24" y="1044"/>
                    <a:pt x="23" y="1038"/>
                  </a:cubicBezTo>
                  <a:cubicBezTo>
                    <a:pt x="22" y="1034"/>
                    <a:pt x="19" y="1026"/>
                    <a:pt x="16" y="1022"/>
                  </a:cubicBezTo>
                  <a:cubicBezTo>
                    <a:pt x="15" y="1019"/>
                    <a:pt x="11" y="1013"/>
                    <a:pt x="9" y="1011"/>
                  </a:cubicBezTo>
                  <a:cubicBezTo>
                    <a:pt x="7" y="1009"/>
                    <a:pt x="1" y="1006"/>
                    <a:pt x="0" y="1003"/>
                  </a:cubicBezTo>
                  <a:cubicBezTo>
                    <a:pt x="0" y="1001"/>
                    <a:pt x="0" y="995"/>
                    <a:pt x="1" y="994"/>
                  </a:cubicBezTo>
                  <a:cubicBezTo>
                    <a:pt x="3" y="992"/>
                    <a:pt x="8" y="995"/>
                    <a:pt x="11" y="995"/>
                  </a:cubicBezTo>
                  <a:cubicBezTo>
                    <a:pt x="13" y="995"/>
                    <a:pt x="18" y="995"/>
                    <a:pt x="20" y="994"/>
                  </a:cubicBezTo>
                  <a:cubicBezTo>
                    <a:pt x="23" y="994"/>
                    <a:pt x="26" y="991"/>
                    <a:pt x="28" y="989"/>
                  </a:cubicBezTo>
                  <a:cubicBezTo>
                    <a:pt x="30" y="987"/>
                    <a:pt x="33" y="982"/>
                    <a:pt x="36" y="980"/>
                  </a:cubicBezTo>
                  <a:cubicBezTo>
                    <a:pt x="37" y="978"/>
                    <a:pt x="41" y="975"/>
                    <a:pt x="43" y="974"/>
                  </a:cubicBezTo>
                  <a:cubicBezTo>
                    <a:pt x="46" y="974"/>
                    <a:pt x="53" y="976"/>
                    <a:pt x="57" y="977"/>
                  </a:cubicBezTo>
                  <a:cubicBezTo>
                    <a:pt x="58" y="977"/>
                    <a:pt x="62" y="979"/>
                    <a:pt x="63" y="978"/>
                  </a:cubicBezTo>
                  <a:cubicBezTo>
                    <a:pt x="65" y="978"/>
                    <a:pt x="67" y="974"/>
                    <a:pt x="68" y="972"/>
                  </a:cubicBezTo>
                  <a:cubicBezTo>
                    <a:pt x="68" y="969"/>
                    <a:pt x="65" y="962"/>
                    <a:pt x="64" y="959"/>
                  </a:cubicBezTo>
                  <a:cubicBezTo>
                    <a:pt x="64" y="956"/>
                    <a:pt x="65" y="951"/>
                    <a:pt x="66" y="948"/>
                  </a:cubicBezTo>
                  <a:cubicBezTo>
                    <a:pt x="67" y="945"/>
                    <a:pt x="72" y="940"/>
                    <a:pt x="75" y="938"/>
                  </a:cubicBezTo>
                  <a:cubicBezTo>
                    <a:pt x="76" y="938"/>
                    <a:pt x="81" y="940"/>
                    <a:pt x="83" y="939"/>
                  </a:cubicBezTo>
                  <a:cubicBezTo>
                    <a:pt x="84" y="938"/>
                    <a:pt x="85" y="936"/>
                    <a:pt x="86" y="935"/>
                  </a:cubicBezTo>
                  <a:cubicBezTo>
                    <a:pt x="87" y="933"/>
                    <a:pt x="86" y="929"/>
                    <a:pt x="86" y="927"/>
                  </a:cubicBezTo>
                  <a:cubicBezTo>
                    <a:pt x="87" y="925"/>
                    <a:pt x="90" y="920"/>
                    <a:pt x="92" y="918"/>
                  </a:cubicBezTo>
                  <a:cubicBezTo>
                    <a:pt x="95" y="914"/>
                    <a:pt x="102" y="908"/>
                    <a:pt x="105" y="905"/>
                  </a:cubicBezTo>
                  <a:cubicBezTo>
                    <a:pt x="108" y="902"/>
                    <a:pt x="114" y="899"/>
                    <a:pt x="115" y="896"/>
                  </a:cubicBezTo>
                  <a:cubicBezTo>
                    <a:pt x="116" y="895"/>
                    <a:pt x="118" y="892"/>
                    <a:pt x="118" y="890"/>
                  </a:cubicBezTo>
                  <a:cubicBezTo>
                    <a:pt x="118" y="888"/>
                    <a:pt x="116" y="883"/>
                    <a:pt x="114" y="881"/>
                  </a:cubicBezTo>
                  <a:cubicBezTo>
                    <a:pt x="113" y="879"/>
                    <a:pt x="108" y="877"/>
                    <a:pt x="106" y="875"/>
                  </a:cubicBezTo>
                  <a:cubicBezTo>
                    <a:pt x="105" y="874"/>
                    <a:pt x="102" y="870"/>
                    <a:pt x="101" y="867"/>
                  </a:cubicBezTo>
                  <a:cubicBezTo>
                    <a:pt x="101" y="864"/>
                    <a:pt x="102" y="858"/>
                    <a:pt x="102" y="855"/>
                  </a:cubicBezTo>
                  <a:cubicBezTo>
                    <a:pt x="101" y="851"/>
                    <a:pt x="99" y="843"/>
                    <a:pt x="96" y="840"/>
                  </a:cubicBezTo>
                  <a:cubicBezTo>
                    <a:pt x="95" y="838"/>
                    <a:pt x="91" y="834"/>
                    <a:pt x="89" y="832"/>
                  </a:cubicBezTo>
                  <a:cubicBezTo>
                    <a:pt x="87" y="831"/>
                    <a:pt x="81" y="829"/>
                    <a:pt x="79" y="827"/>
                  </a:cubicBezTo>
                  <a:cubicBezTo>
                    <a:pt x="77" y="826"/>
                    <a:pt x="73" y="824"/>
                    <a:pt x="72" y="822"/>
                  </a:cubicBezTo>
                  <a:cubicBezTo>
                    <a:pt x="70" y="819"/>
                    <a:pt x="71" y="812"/>
                    <a:pt x="70" y="809"/>
                  </a:cubicBezTo>
                  <a:cubicBezTo>
                    <a:pt x="70" y="807"/>
                    <a:pt x="67" y="803"/>
                    <a:pt x="66" y="801"/>
                  </a:cubicBezTo>
                  <a:cubicBezTo>
                    <a:pt x="65" y="800"/>
                    <a:pt x="63" y="797"/>
                    <a:pt x="63" y="795"/>
                  </a:cubicBezTo>
                  <a:cubicBezTo>
                    <a:pt x="63" y="793"/>
                    <a:pt x="66" y="787"/>
                    <a:pt x="66" y="784"/>
                  </a:cubicBezTo>
                  <a:cubicBezTo>
                    <a:pt x="66" y="782"/>
                    <a:pt x="65" y="776"/>
                    <a:pt x="64" y="774"/>
                  </a:cubicBezTo>
                  <a:cubicBezTo>
                    <a:pt x="64" y="773"/>
                    <a:pt x="61" y="771"/>
                    <a:pt x="60" y="769"/>
                  </a:cubicBezTo>
                  <a:cubicBezTo>
                    <a:pt x="59" y="768"/>
                    <a:pt x="60" y="764"/>
                    <a:pt x="60" y="762"/>
                  </a:cubicBezTo>
                  <a:cubicBezTo>
                    <a:pt x="60" y="761"/>
                    <a:pt x="60" y="758"/>
                    <a:pt x="59" y="757"/>
                  </a:cubicBezTo>
                  <a:cubicBezTo>
                    <a:pt x="61" y="755"/>
                    <a:pt x="62" y="754"/>
                    <a:pt x="62" y="753"/>
                  </a:cubicBezTo>
                  <a:cubicBezTo>
                    <a:pt x="62" y="753"/>
                    <a:pt x="62" y="752"/>
                    <a:pt x="62" y="752"/>
                  </a:cubicBezTo>
                  <a:cubicBezTo>
                    <a:pt x="63" y="751"/>
                    <a:pt x="64" y="751"/>
                    <a:pt x="64" y="751"/>
                  </a:cubicBezTo>
                  <a:cubicBezTo>
                    <a:pt x="65" y="750"/>
                    <a:pt x="66" y="747"/>
                    <a:pt x="67" y="745"/>
                  </a:cubicBezTo>
                  <a:cubicBezTo>
                    <a:pt x="68" y="745"/>
                    <a:pt x="71" y="744"/>
                    <a:pt x="72" y="743"/>
                  </a:cubicBezTo>
                  <a:cubicBezTo>
                    <a:pt x="74" y="744"/>
                    <a:pt x="77" y="748"/>
                    <a:pt x="79" y="749"/>
                  </a:cubicBezTo>
                  <a:cubicBezTo>
                    <a:pt x="80" y="750"/>
                    <a:pt x="85" y="751"/>
                    <a:pt x="87" y="750"/>
                  </a:cubicBezTo>
                  <a:cubicBezTo>
                    <a:pt x="88" y="750"/>
                    <a:pt x="92" y="749"/>
                    <a:pt x="93" y="747"/>
                  </a:cubicBezTo>
                  <a:cubicBezTo>
                    <a:pt x="93" y="746"/>
                    <a:pt x="94" y="744"/>
                    <a:pt x="94" y="742"/>
                  </a:cubicBezTo>
                  <a:cubicBezTo>
                    <a:pt x="94" y="741"/>
                    <a:pt x="90" y="740"/>
                    <a:pt x="89" y="738"/>
                  </a:cubicBezTo>
                  <a:cubicBezTo>
                    <a:pt x="89" y="736"/>
                    <a:pt x="89" y="732"/>
                    <a:pt x="90" y="731"/>
                  </a:cubicBezTo>
                  <a:cubicBezTo>
                    <a:pt x="91" y="730"/>
                    <a:pt x="94" y="729"/>
                    <a:pt x="95" y="730"/>
                  </a:cubicBezTo>
                  <a:cubicBezTo>
                    <a:pt x="96" y="730"/>
                    <a:pt x="98" y="732"/>
                    <a:pt x="98" y="733"/>
                  </a:cubicBezTo>
                  <a:cubicBezTo>
                    <a:pt x="99" y="735"/>
                    <a:pt x="97" y="737"/>
                    <a:pt x="98" y="738"/>
                  </a:cubicBezTo>
                  <a:cubicBezTo>
                    <a:pt x="98" y="740"/>
                    <a:pt x="103" y="743"/>
                    <a:pt x="103" y="745"/>
                  </a:cubicBezTo>
                  <a:cubicBezTo>
                    <a:pt x="103" y="747"/>
                    <a:pt x="103" y="750"/>
                    <a:pt x="102" y="751"/>
                  </a:cubicBezTo>
                  <a:cubicBezTo>
                    <a:pt x="102" y="752"/>
                    <a:pt x="100" y="753"/>
                    <a:pt x="100" y="754"/>
                  </a:cubicBezTo>
                  <a:cubicBezTo>
                    <a:pt x="100" y="756"/>
                    <a:pt x="100" y="759"/>
                    <a:pt x="101" y="761"/>
                  </a:cubicBezTo>
                  <a:cubicBezTo>
                    <a:pt x="102" y="763"/>
                    <a:pt x="106" y="766"/>
                    <a:pt x="108" y="767"/>
                  </a:cubicBezTo>
                  <a:cubicBezTo>
                    <a:pt x="110" y="768"/>
                    <a:pt x="113" y="771"/>
                    <a:pt x="115" y="770"/>
                  </a:cubicBezTo>
                  <a:cubicBezTo>
                    <a:pt x="116" y="770"/>
                    <a:pt x="118" y="768"/>
                    <a:pt x="118" y="767"/>
                  </a:cubicBezTo>
                  <a:cubicBezTo>
                    <a:pt x="118" y="766"/>
                    <a:pt x="117" y="763"/>
                    <a:pt x="116" y="762"/>
                  </a:cubicBezTo>
                  <a:cubicBezTo>
                    <a:pt x="115" y="761"/>
                    <a:pt x="111" y="761"/>
                    <a:pt x="110" y="760"/>
                  </a:cubicBezTo>
                  <a:cubicBezTo>
                    <a:pt x="109" y="759"/>
                    <a:pt x="108" y="755"/>
                    <a:pt x="109" y="754"/>
                  </a:cubicBezTo>
                  <a:cubicBezTo>
                    <a:pt x="109" y="752"/>
                    <a:pt x="113" y="752"/>
                    <a:pt x="114" y="751"/>
                  </a:cubicBezTo>
                  <a:cubicBezTo>
                    <a:pt x="117" y="751"/>
                    <a:pt x="122" y="752"/>
                    <a:pt x="124" y="751"/>
                  </a:cubicBezTo>
                  <a:cubicBezTo>
                    <a:pt x="127" y="749"/>
                    <a:pt x="130" y="742"/>
                    <a:pt x="133" y="740"/>
                  </a:cubicBezTo>
                  <a:cubicBezTo>
                    <a:pt x="135" y="738"/>
                    <a:pt x="141" y="735"/>
                    <a:pt x="144" y="734"/>
                  </a:cubicBezTo>
                  <a:cubicBezTo>
                    <a:pt x="147" y="733"/>
                    <a:pt x="154" y="735"/>
                    <a:pt x="158" y="735"/>
                  </a:cubicBezTo>
                  <a:cubicBezTo>
                    <a:pt x="161" y="736"/>
                    <a:pt x="166" y="736"/>
                    <a:pt x="169" y="736"/>
                  </a:cubicBezTo>
                  <a:cubicBezTo>
                    <a:pt x="171" y="735"/>
                    <a:pt x="174" y="733"/>
                    <a:pt x="176" y="732"/>
                  </a:cubicBezTo>
                  <a:cubicBezTo>
                    <a:pt x="179" y="731"/>
                    <a:pt x="184" y="731"/>
                    <a:pt x="187" y="731"/>
                  </a:cubicBezTo>
                  <a:cubicBezTo>
                    <a:pt x="189" y="732"/>
                    <a:pt x="193" y="732"/>
                    <a:pt x="195" y="734"/>
                  </a:cubicBezTo>
                  <a:cubicBezTo>
                    <a:pt x="195" y="735"/>
                    <a:pt x="195" y="737"/>
                    <a:pt x="195" y="738"/>
                  </a:cubicBezTo>
                  <a:cubicBezTo>
                    <a:pt x="194" y="739"/>
                    <a:pt x="191" y="739"/>
                    <a:pt x="191" y="741"/>
                  </a:cubicBezTo>
                  <a:cubicBezTo>
                    <a:pt x="190" y="742"/>
                    <a:pt x="190" y="745"/>
                    <a:pt x="190" y="746"/>
                  </a:cubicBezTo>
                  <a:cubicBezTo>
                    <a:pt x="190" y="748"/>
                    <a:pt x="193" y="752"/>
                    <a:pt x="195" y="753"/>
                  </a:cubicBezTo>
                  <a:cubicBezTo>
                    <a:pt x="197" y="754"/>
                    <a:pt x="202" y="756"/>
                    <a:pt x="205" y="756"/>
                  </a:cubicBezTo>
                  <a:cubicBezTo>
                    <a:pt x="209" y="756"/>
                    <a:pt x="217" y="755"/>
                    <a:pt x="221" y="755"/>
                  </a:cubicBezTo>
                  <a:cubicBezTo>
                    <a:pt x="223" y="756"/>
                    <a:pt x="226" y="758"/>
                    <a:pt x="228" y="758"/>
                  </a:cubicBezTo>
                  <a:cubicBezTo>
                    <a:pt x="231" y="758"/>
                    <a:pt x="237" y="759"/>
                    <a:pt x="239" y="758"/>
                  </a:cubicBezTo>
                  <a:cubicBezTo>
                    <a:pt x="244" y="757"/>
                    <a:pt x="251" y="750"/>
                    <a:pt x="255" y="748"/>
                  </a:cubicBezTo>
                  <a:cubicBezTo>
                    <a:pt x="259" y="746"/>
                    <a:pt x="267" y="744"/>
                    <a:pt x="270" y="742"/>
                  </a:cubicBezTo>
                  <a:cubicBezTo>
                    <a:pt x="272" y="742"/>
                    <a:pt x="277" y="741"/>
                    <a:pt x="278" y="739"/>
                  </a:cubicBezTo>
                  <a:cubicBezTo>
                    <a:pt x="280" y="738"/>
                    <a:pt x="279" y="733"/>
                    <a:pt x="279" y="731"/>
                  </a:cubicBezTo>
                  <a:cubicBezTo>
                    <a:pt x="278" y="730"/>
                    <a:pt x="277" y="728"/>
                    <a:pt x="276" y="727"/>
                  </a:cubicBezTo>
                  <a:cubicBezTo>
                    <a:pt x="275" y="726"/>
                    <a:pt x="270" y="726"/>
                    <a:pt x="269" y="724"/>
                  </a:cubicBezTo>
                  <a:cubicBezTo>
                    <a:pt x="269" y="723"/>
                    <a:pt x="270" y="720"/>
                    <a:pt x="270" y="718"/>
                  </a:cubicBezTo>
                  <a:cubicBezTo>
                    <a:pt x="270" y="717"/>
                    <a:pt x="269" y="714"/>
                    <a:pt x="269" y="713"/>
                  </a:cubicBezTo>
                  <a:cubicBezTo>
                    <a:pt x="268" y="712"/>
                    <a:pt x="265" y="712"/>
                    <a:pt x="264" y="711"/>
                  </a:cubicBezTo>
                  <a:cubicBezTo>
                    <a:pt x="263" y="710"/>
                    <a:pt x="262" y="706"/>
                    <a:pt x="262" y="704"/>
                  </a:cubicBezTo>
                  <a:cubicBezTo>
                    <a:pt x="262" y="703"/>
                    <a:pt x="264" y="700"/>
                    <a:pt x="265" y="699"/>
                  </a:cubicBezTo>
                  <a:cubicBezTo>
                    <a:pt x="267" y="698"/>
                    <a:pt x="271" y="700"/>
                    <a:pt x="272" y="699"/>
                  </a:cubicBezTo>
                  <a:cubicBezTo>
                    <a:pt x="274" y="697"/>
                    <a:pt x="275" y="692"/>
                    <a:pt x="277" y="691"/>
                  </a:cubicBezTo>
                  <a:cubicBezTo>
                    <a:pt x="279" y="690"/>
                    <a:pt x="284" y="689"/>
                    <a:pt x="286" y="690"/>
                  </a:cubicBezTo>
                  <a:cubicBezTo>
                    <a:pt x="287" y="690"/>
                    <a:pt x="289" y="693"/>
                    <a:pt x="290" y="694"/>
                  </a:cubicBezTo>
                  <a:cubicBezTo>
                    <a:pt x="291" y="695"/>
                    <a:pt x="293" y="698"/>
                    <a:pt x="295" y="698"/>
                  </a:cubicBezTo>
                  <a:cubicBezTo>
                    <a:pt x="296" y="699"/>
                    <a:pt x="300" y="696"/>
                    <a:pt x="301" y="696"/>
                  </a:cubicBezTo>
                  <a:cubicBezTo>
                    <a:pt x="303" y="696"/>
                    <a:pt x="307" y="699"/>
                    <a:pt x="308" y="698"/>
                  </a:cubicBezTo>
                  <a:cubicBezTo>
                    <a:pt x="310" y="698"/>
                    <a:pt x="311" y="695"/>
                    <a:pt x="313" y="695"/>
                  </a:cubicBezTo>
                  <a:cubicBezTo>
                    <a:pt x="314" y="694"/>
                    <a:pt x="317" y="696"/>
                    <a:pt x="318" y="696"/>
                  </a:cubicBezTo>
                  <a:cubicBezTo>
                    <a:pt x="319" y="696"/>
                    <a:pt x="321" y="694"/>
                    <a:pt x="322" y="693"/>
                  </a:cubicBezTo>
                  <a:cubicBezTo>
                    <a:pt x="323" y="692"/>
                    <a:pt x="323" y="687"/>
                    <a:pt x="324" y="686"/>
                  </a:cubicBezTo>
                  <a:cubicBezTo>
                    <a:pt x="325" y="684"/>
                    <a:pt x="326" y="680"/>
                    <a:pt x="328" y="680"/>
                  </a:cubicBezTo>
                  <a:cubicBezTo>
                    <a:pt x="330" y="679"/>
                    <a:pt x="335" y="680"/>
                    <a:pt x="338" y="681"/>
                  </a:cubicBezTo>
                  <a:cubicBezTo>
                    <a:pt x="341" y="683"/>
                    <a:pt x="346" y="690"/>
                    <a:pt x="349" y="692"/>
                  </a:cubicBezTo>
                  <a:cubicBezTo>
                    <a:pt x="352" y="694"/>
                    <a:pt x="360" y="695"/>
                    <a:pt x="363" y="697"/>
                  </a:cubicBezTo>
                  <a:cubicBezTo>
                    <a:pt x="365" y="699"/>
                    <a:pt x="368" y="704"/>
                    <a:pt x="370" y="706"/>
                  </a:cubicBezTo>
                  <a:cubicBezTo>
                    <a:pt x="371" y="708"/>
                    <a:pt x="375" y="712"/>
                    <a:pt x="376" y="714"/>
                  </a:cubicBezTo>
                  <a:cubicBezTo>
                    <a:pt x="377" y="715"/>
                    <a:pt x="378" y="718"/>
                    <a:pt x="377" y="720"/>
                  </a:cubicBezTo>
                  <a:cubicBezTo>
                    <a:pt x="377" y="721"/>
                    <a:pt x="375" y="723"/>
                    <a:pt x="375" y="723"/>
                  </a:cubicBezTo>
                  <a:cubicBezTo>
                    <a:pt x="373" y="724"/>
                    <a:pt x="369" y="723"/>
                    <a:pt x="368" y="724"/>
                  </a:cubicBezTo>
                  <a:cubicBezTo>
                    <a:pt x="368" y="725"/>
                    <a:pt x="368" y="728"/>
                    <a:pt x="369" y="728"/>
                  </a:cubicBezTo>
                  <a:cubicBezTo>
                    <a:pt x="370" y="730"/>
                    <a:pt x="373" y="729"/>
                    <a:pt x="375" y="729"/>
                  </a:cubicBezTo>
                  <a:cubicBezTo>
                    <a:pt x="376" y="729"/>
                    <a:pt x="379" y="728"/>
                    <a:pt x="381" y="729"/>
                  </a:cubicBezTo>
                  <a:cubicBezTo>
                    <a:pt x="382" y="729"/>
                    <a:pt x="385" y="731"/>
                    <a:pt x="387" y="733"/>
                  </a:cubicBezTo>
                  <a:cubicBezTo>
                    <a:pt x="388" y="734"/>
                    <a:pt x="391" y="737"/>
                    <a:pt x="391" y="739"/>
                  </a:cubicBezTo>
                  <a:cubicBezTo>
                    <a:pt x="391" y="740"/>
                    <a:pt x="391" y="744"/>
                    <a:pt x="389" y="746"/>
                  </a:cubicBezTo>
                  <a:cubicBezTo>
                    <a:pt x="388" y="747"/>
                    <a:pt x="385" y="746"/>
                    <a:pt x="384" y="746"/>
                  </a:cubicBezTo>
                  <a:cubicBezTo>
                    <a:pt x="382" y="746"/>
                    <a:pt x="380" y="746"/>
                    <a:pt x="379" y="746"/>
                  </a:cubicBezTo>
                  <a:cubicBezTo>
                    <a:pt x="378" y="746"/>
                    <a:pt x="376" y="748"/>
                    <a:pt x="376" y="749"/>
                  </a:cubicBezTo>
                  <a:cubicBezTo>
                    <a:pt x="375" y="751"/>
                    <a:pt x="374" y="754"/>
                    <a:pt x="374" y="755"/>
                  </a:cubicBezTo>
                  <a:cubicBezTo>
                    <a:pt x="374" y="757"/>
                    <a:pt x="375" y="759"/>
                    <a:pt x="376" y="761"/>
                  </a:cubicBezTo>
                  <a:cubicBezTo>
                    <a:pt x="377" y="762"/>
                    <a:pt x="381" y="764"/>
                    <a:pt x="382" y="765"/>
                  </a:cubicBezTo>
                  <a:cubicBezTo>
                    <a:pt x="384" y="765"/>
                    <a:pt x="387" y="767"/>
                    <a:pt x="388" y="766"/>
                  </a:cubicBezTo>
                  <a:cubicBezTo>
                    <a:pt x="389" y="766"/>
                    <a:pt x="390" y="765"/>
                    <a:pt x="390" y="764"/>
                  </a:cubicBezTo>
                  <a:cubicBezTo>
                    <a:pt x="390" y="762"/>
                    <a:pt x="390" y="760"/>
                    <a:pt x="389" y="759"/>
                  </a:cubicBezTo>
                  <a:cubicBezTo>
                    <a:pt x="388" y="758"/>
                    <a:pt x="385" y="758"/>
                    <a:pt x="385" y="757"/>
                  </a:cubicBezTo>
                  <a:cubicBezTo>
                    <a:pt x="384" y="756"/>
                    <a:pt x="384" y="754"/>
                    <a:pt x="384" y="753"/>
                  </a:cubicBezTo>
                  <a:cubicBezTo>
                    <a:pt x="385" y="752"/>
                    <a:pt x="389" y="753"/>
                    <a:pt x="390" y="753"/>
                  </a:cubicBezTo>
                  <a:cubicBezTo>
                    <a:pt x="394" y="753"/>
                    <a:pt x="400" y="755"/>
                    <a:pt x="402" y="757"/>
                  </a:cubicBezTo>
                  <a:cubicBezTo>
                    <a:pt x="404" y="758"/>
                    <a:pt x="405" y="762"/>
                    <a:pt x="405" y="764"/>
                  </a:cubicBezTo>
                  <a:cubicBezTo>
                    <a:pt x="405" y="766"/>
                    <a:pt x="403" y="768"/>
                    <a:pt x="403" y="769"/>
                  </a:cubicBezTo>
                  <a:cubicBezTo>
                    <a:pt x="402" y="771"/>
                    <a:pt x="402" y="774"/>
                    <a:pt x="402" y="775"/>
                  </a:cubicBezTo>
                  <a:cubicBezTo>
                    <a:pt x="402" y="777"/>
                    <a:pt x="403" y="781"/>
                    <a:pt x="404" y="782"/>
                  </a:cubicBezTo>
                  <a:cubicBezTo>
                    <a:pt x="407" y="785"/>
                    <a:pt x="415" y="789"/>
                    <a:pt x="419" y="791"/>
                  </a:cubicBezTo>
                  <a:cubicBezTo>
                    <a:pt x="422" y="792"/>
                    <a:pt x="427" y="793"/>
                    <a:pt x="429" y="795"/>
                  </a:cubicBezTo>
                  <a:cubicBezTo>
                    <a:pt x="431" y="796"/>
                    <a:pt x="435" y="800"/>
                    <a:pt x="437" y="801"/>
                  </a:cubicBezTo>
                  <a:cubicBezTo>
                    <a:pt x="439" y="801"/>
                    <a:pt x="443" y="802"/>
                    <a:pt x="444" y="801"/>
                  </a:cubicBezTo>
                  <a:cubicBezTo>
                    <a:pt x="445" y="800"/>
                    <a:pt x="443" y="797"/>
                    <a:pt x="444" y="796"/>
                  </a:cubicBezTo>
                  <a:cubicBezTo>
                    <a:pt x="445" y="795"/>
                    <a:pt x="448" y="795"/>
                    <a:pt x="449" y="795"/>
                  </a:cubicBezTo>
                  <a:cubicBezTo>
                    <a:pt x="450" y="796"/>
                    <a:pt x="450" y="800"/>
                    <a:pt x="451" y="801"/>
                  </a:cubicBezTo>
                  <a:cubicBezTo>
                    <a:pt x="452" y="802"/>
                    <a:pt x="455" y="803"/>
                    <a:pt x="457" y="803"/>
                  </a:cubicBezTo>
                  <a:cubicBezTo>
                    <a:pt x="459" y="803"/>
                    <a:pt x="462" y="801"/>
                    <a:pt x="463" y="800"/>
                  </a:cubicBezTo>
                  <a:cubicBezTo>
                    <a:pt x="464" y="797"/>
                    <a:pt x="462" y="792"/>
                    <a:pt x="460" y="790"/>
                  </a:cubicBezTo>
                  <a:cubicBezTo>
                    <a:pt x="460" y="787"/>
                    <a:pt x="456" y="784"/>
                    <a:pt x="456" y="782"/>
                  </a:cubicBezTo>
                  <a:cubicBezTo>
                    <a:pt x="455" y="779"/>
                    <a:pt x="453" y="774"/>
                    <a:pt x="454" y="771"/>
                  </a:cubicBezTo>
                  <a:cubicBezTo>
                    <a:pt x="454" y="770"/>
                    <a:pt x="458" y="770"/>
                    <a:pt x="458" y="769"/>
                  </a:cubicBezTo>
                  <a:cubicBezTo>
                    <a:pt x="459" y="767"/>
                    <a:pt x="458" y="763"/>
                    <a:pt x="457" y="761"/>
                  </a:cubicBezTo>
                  <a:cubicBezTo>
                    <a:pt x="457" y="758"/>
                    <a:pt x="454" y="754"/>
                    <a:pt x="453" y="751"/>
                  </a:cubicBezTo>
                  <a:cubicBezTo>
                    <a:pt x="452" y="749"/>
                    <a:pt x="450" y="744"/>
                    <a:pt x="449" y="742"/>
                  </a:cubicBezTo>
                  <a:cubicBezTo>
                    <a:pt x="449" y="739"/>
                    <a:pt x="448" y="735"/>
                    <a:pt x="449" y="732"/>
                  </a:cubicBezTo>
                  <a:cubicBezTo>
                    <a:pt x="449" y="731"/>
                    <a:pt x="451" y="728"/>
                    <a:pt x="452" y="728"/>
                  </a:cubicBezTo>
                  <a:cubicBezTo>
                    <a:pt x="454" y="728"/>
                    <a:pt x="457" y="730"/>
                    <a:pt x="458" y="731"/>
                  </a:cubicBezTo>
                  <a:cubicBezTo>
                    <a:pt x="460" y="733"/>
                    <a:pt x="462" y="739"/>
                    <a:pt x="464" y="740"/>
                  </a:cubicBezTo>
                  <a:cubicBezTo>
                    <a:pt x="466" y="742"/>
                    <a:pt x="470" y="743"/>
                    <a:pt x="472" y="744"/>
                  </a:cubicBezTo>
                  <a:cubicBezTo>
                    <a:pt x="475" y="744"/>
                    <a:pt x="480" y="744"/>
                    <a:pt x="483" y="744"/>
                  </a:cubicBezTo>
                  <a:cubicBezTo>
                    <a:pt x="485" y="743"/>
                    <a:pt x="490" y="743"/>
                    <a:pt x="493" y="742"/>
                  </a:cubicBezTo>
                  <a:cubicBezTo>
                    <a:pt x="494" y="741"/>
                    <a:pt x="496" y="739"/>
                    <a:pt x="497" y="737"/>
                  </a:cubicBezTo>
                  <a:cubicBezTo>
                    <a:pt x="498" y="734"/>
                    <a:pt x="497" y="727"/>
                    <a:pt x="498" y="724"/>
                  </a:cubicBezTo>
                  <a:cubicBezTo>
                    <a:pt x="499" y="721"/>
                    <a:pt x="503" y="716"/>
                    <a:pt x="505" y="714"/>
                  </a:cubicBezTo>
                  <a:cubicBezTo>
                    <a:pt x="506" y="712"/>
                    <a:pt x="511" y="709"/>
                    <a:pt x="513" y="709"/>
                  </a:cubicBezTo>
                  <a:cubicBezTo>
                    <a:pt x="515" y="708"/>
                    <a:pt x="518" y="709"/>
                    <a:pt x="519" y="710"/>
                  </a:cubicBezTo>
                  <a:cubicBezTo>
                    <a:pt x="521" y="711"/>
                    <a:pt x="523" y="713"/>
                    <a:pt x="525" y="713"/>
                  </a:cubicBezTo>
                  <a:cubicBezTo>
                    <a:pt x="527" y="714"/>
                    <a:pt x="533" y="714"/>
                    <a:pt x="536" y="714"/>
                  </a:cubicBezTo>
                  <a:cubicBezTo>
                    <a:pt x="538" y="715"/>
                    <a:pt x="543" y="719"/>
                    <a:pt x="545" y="720"/>
                  </a:cubicBezTo>
                  <a:cubicBezTo>
                    <a:pt x="547" y="720"/>
                    <a:pt x="550" y="721"/>
                    <a:pt x="552" y="720"/>
                  </a:cubicBezTo>
                  <a:cubicBezTo>
                    <a:pt x="554" y="720"/>
                    <a:pt x="558" y="719"/>
                    <a:pt x="559" y="718"/>
                  </a:cubicBezTo>
                  <a:cubicBezTo>
                    <a:pt x="561" y="716"/>
                    <a:pt x="563" y="712"/>
                    <a:pt x="563" y="710"/>
                  </a:cubicBezTo>
                  <a:cubicBezTo>
                    <a:pt x="563" y="710"/>
                    <a:pt x="562" y="708"/>
                    <a:pt x="561" y="707"/>
                  </a:cubicBezTo>
                  <a:cubicBezTo>
                    <a:pt x="561" y="706"/>
                    <a:pt x="558" y="706"/>
                    <a:pt x="557" y="707"/>
                  </a:cubicBezTo>
                  <a:cubicBezTo>
                    <a:pt x="557" y="708"/>
                    <a:pt x="558" y="710"/>
                    <a:pt x="558" y="711"/>
                  </a:cubicBezTo>
                  <a:cubicBezTo>
                    <a:pt x="557" y="712"/>
                    <a:pt x="553" y="712"/>
                    <a:pt x="552" y="711"/>
                  </a:cubicBezTo>
                  <a:cubicBezTo>
                    <a:pt x="550" y="710"/>
                    <a:pt x="549" y="707"/>
                    <a:pt x="549" y="705"/>
                  </a:cubicBezTo>
                  <a:cubicBezTo>
                    <a:pt x="548" y="704"/>
                    <a:pt x="547" y="700"/>
                    <a:pt x="547" y="697"/>
                  </a:cubicBezTo>
                  <a:cubicBezTo>
                    <a:pt x="547" y="695"/>
                    <a:pt x="548" y="691"/>
                    <a:pt x="550" y="689"/>
                  </a:cubicBezTo>
                  <a:cubicBezTo>
                    <a:pt x="551" y="689"/>
                    <a:pt x="554" y="690"/>
                    <a:pt x="556" y="689"/>
                  </a:cubicBezTo>
                  <a:cubicBezTo>
                    <a:pt x="557" y="689"/>
                    <a:pt x="559" y="686"/>
                    <a:pt x="561" y="686"/>
                  </a:cubicBezTo>
                  <a:cubicBezTo>
                    <a:pt x="562" y="686"/>
                    <a:pt x="564" y="688"/>
                    <a:pt x="565" y="688"/>
                  </a:cubicBezTo>
                  <a:cubicBezTo>
                    <a:pt x="566" y="689"/>
                    <a:pt x="567" y="692"/>
                    <a:pt x="568" y="693"/>
                  </a:cubicBezTo>
                  <a:cubicBezTo>
                    <a:pt x="569" y="693"/>
                    <a:pt x="572" y="692"/>
                    <a:pt x="573" y="692"/>
                  </a:cubicBezTo>
                  <a:cubicBezTo>
                    <a:pt x="574" y="691"/>
                    <a:pt x="575" y="688"/>
                    <a:pt x="574" y="687"/>
                  </a:cubicBezTo>
                  <a:cubicBezTo>
                    <a:pt x="574" y="685"/>
                    <a:pt x="572" y="682"/>
                    <a:pt x="572" y="681"/>
                  </a:cubicBezTo>
                  <a:cubicBezTo>
                    <a:pt x="570" y="678"/>
                    <a:pt x="567" y="674"/>
                    <a:pt x="565" y="672"/>
                  </a:cubicBezTo>
                  <a:cubicBezTo>
                    <a:pt x="564" y="671"/>
                    <a:pt x="562" y="669"/>
                    <a:pt x="561" y="668"/>
                  </a:cubicBezTo>
                  <a:cubicBezTo>
                    <a:pt x="560" y="668"/>
                    <a:pt x="557" y="667"/>
                    <a:pt x="557" y="666"/>
                  </a:cubicBezTo>
                  <a:cubicBezTo>
                    <a:pt x="556" y="665"/>
                    <a:pt x="557" y="663"/>
                    <a:pt x="557" y="662"/>
                  </a:cubicBezTo>
                  <a:cubicBezTo>
                    <a:pt x="557" y="661"/>
                    <a:pt x="560" y="659"/>
                    <a:pt x="560" y="657"/>
                  </a:cubicBezTo>
                  <a:cubicBezTo>
                    <a:pt x="561" y="656"/>
                    <a:pt x="562" y="651"/>
                    <a:pt x="562" y="650"/>
                  </a:cubicBezTo>
                  <a:cubicBezTo>
                    <a:pt x="561" y="648"/>
                    <a:pt x="559" y="646"/>
                    <a:pt x="558" y="646"/>
                  </a:cubicBezTo>
                  <a:cubicBezTo>
                    <a:pt x="557" y="646"/>
                    <a:pt x="555" y="645"/>
                    <a:pt x="554" y="646"/>
                  </a:cubicBezTo>
                  <a:cubicBezTo>
                    <a:pt x="554" y="646"/>
                    <a:pt x="552" y="647"/>
                    <a:pt x="552" y="647"/>
                  </a:cubicBezTo>
                  <a:cubicBezTo>
                    <a:pt x="551" y="649"/>
                    <a:pt x="552" y="652"/>
                    <a:pt x="551" y="653"/>
                  </a:cubicBezTo>
                  <a:cubicBezTo>
                    <a:pt x="551" y="655"/>
                    <a:pt x="549" y="657"/>
                    <a:pt x="548" y="658"/>
                  </a:cubicBezTo>
                  <a:cubicBezTo>
                    <a:pt x="546" y="658"/>
                    <a:pt x="544" y="658"/>
                    <a:pt x="543" y="657"/>
                  </a:cubicBezTo>
                  <a:cubicBezTo>
                    <a:pt x="542" y="657"/>
                    <a:pt x="539" y="655"/>
                    <a:pt x="539" y="653"/>
                  </a:cubicBezTo>
                  <a:cubicBezTo>
                    <a:pt x="539" y="652"/>
                    <a:pt x="539" y="650"/>
                    <a:pt x="540" y="649"/>
                  </a:cubicBezTo>
                  <a:cubicBezTo>
                    <a:pt x="541" y="648"/>
                    <a:pt x="543" y="647"/>
                    <a:pt x="544" y="646"/>
                  </a:cubicBezTo>
                  <a:cubicBezTo>
                    <a:pt x="544" y="645"/>
                    <a:pt x="545" y="643"/>
                    <a:pt x="544" y="642"/>
                  </a:cubicBezTo>
                  <a:cubicBezTo>
                    <a:pt x="544" y="641"/>
                    <a:pt x="543" y="640"/>
                    <a:pt x="542" y="639"/>
                  </a:cubicBezTo>
                  <a:cubicBezTo>
                    <a:pt x="542" y="638"/>
                    <a:pt x="544" y="634"/>
                    <a:pt x="545" y="633"/>
                  </a:cubicBezTo>
                  <a:cubicBezTo>
                    <a:pt x="546" y="631"/>
                    <a:pt x="548" y="628"/>
                    <a:pt x="550" y="627"/>
                  </a:cubicBezTo>
                  <a:cubicBezTo>
                    <a:pt x="551" y="626"/>
                    <a:pt x="554" y="625"/>
                    <a:pt x="555" y="624"/>
                  </a:cubicBezTo>
                  <a:cubicBezTo>
                    <a:pt x="556" y="623"/>
                    <a:pt x="558" y="620"/>
                    <a:pt x="557" y="618"/>
                  </a:cubicBezTo>
                  <a:cubicBezTo>
                    <a:pt x="557" y="617"/>
                    <a:pt x="554" y="615"/>
                    <a:pt x="553" y="614"/>
                  </a:cubicBezTo>
                  <a:cubicBezTo>
                    <a:pt x="551" y="612"/>
                    <a:pt x="545" y="610"/>
                    <a:pt x="544" y="607"/>
                  </a:cubicBezTo>
                  <a:cubicBezTo>
                    <a:pt x="543" y="606"/>
                    <a:pt x="542" y="603"/>
                    <a:pt x="543" y="602"/>
                  </a:cubicBezTo>
                  <a:cubicBezTo>
                    <a:pt x="545" y="600"/>
                    <a:pt x="550" y="601"/>
                    <a:pt x="552" y="601"/>
                  </a:cubicBezTo>
                  <a:cubicBezTo>
                    <a:pt x="554" y="601"/>
                    <a:pt x="559" y="603"/>
                    <a:pt x="561" y="603"/>
                  </a:cubicBezTo>
                  <a:cubicBezTo>
                    <a:pt x="564" y="603"/>
                    <a:pt x="569" y="601"/>
                    <a:pt x="571" y="600"/>
                  </a:cubicBezTo>
                  <a:cubicBezTo>
                    <a:pt x="574" y="599"/>
                    <a:pt x="579" y="597"/>
                    <a:pt x="582" y="595"/>
                  </a:cubicBezTo>
                  <a:cubicBezTo>
                    <a:pt x="585" y="593"/>
                    <a:pt x="592" y="587"/>
                    <a:pt x="595" y="585"/>
                  </a:cubicBezTo>
                  <a:cubicBezTo>
                    <a:pt x="600" y="582"/>
                    <a:pt x="608" y="579"/>
                    <a:pt x="613" y="577"/>
                  </a:cubicBezTo>
                  <a:cubicBezTo>
                    <a:pt x="616" y="575"/>
                    <a:pt x="623" y="573"/>
                    <a:pt x="626" y="572"/>
                  </a:cubicBezTo>
                  <a:cubicBezTo>
                    <a:pt x="629" y="570"/>
                    <a:pt x="633" y="567"/>
                    <a:pt x="635" y="566"/>
                  </a:cubicBezTo>
                  <a:cubicBezTo>
                    <a:pt x="637" y="566"/>
                    <a:pt x="641" y="566"/>
                    <a:pt x="642" y="568"/>
                  </a:cubicBezTo>
                  <a:cubicBezTo>
                    <a:pt x="643" y="569"/>
                    <a:pt x="641" y="572"/>
                    <a:pt x="640" y="573"/>
                  </a:cubicBezTo>
                  <a:cubicBezTo>
                    <a:pt x="639" y="574"/>
                    <a:pt x="637" y="576"/>
                    <a:pt x="635" y="576"/>
                  </a:cubicBezTo>
                  <a:cubicBezTo>
                    <a:pt x="633" y="578"/>
                    <a:pt x="627" y="580"/>
                    <a:pt x="625" y="581"/>
                  </a:cubicBezTo>
                  <a:cubicBezTo>
                    <a:pt x="623" y="582"/>
                    <a:pt x="620" y="583"/>
                    <a:pt x="619" y="584"/>
                  </a:cubicBezTo>
                  <a:cubicBezTo>
                    <a:pt x="618" y="586"/>
                    <a:pt x="619" y="589"/>
                    <a:pt x="619" y="590"/>
                  </a:cubicBezTo>
                  <a:cubicBezTo>
                    <a:pt x="618" y="591"/>
                    <a:pt x="617" y="594"/>
                    <a:pt x="617" y="595"/>
                  </a:cubicBezTo>
                  <a:cubicBezTo>
                    <a:pt x="617" y="596"/>
                    <a:pt x="616" y="598"/>
                    <a:pt x="616" y="599"/>
                  </a:cubicBezTo>
                  <a:cubicBezTo>
                    <a:pt x="617" y="600"/>
                    <a:pt x="620" y="600"/>
                    <a:pt x="621" y="600"/>
                  </a:cubicBezTo>
                  <a:cubicBezTo>
                    <a:pt x="623" y="600"/>
                    <a:pt x="627" y="600"/>
                    <a:pt x="628" y="599"/>
                  </a:cubicBezTo>
                  <a:cubicBezTo>
                    <a:pt x="630" y="597"/>
                    <a:pt x="630" y="592"/>
                    <a:pt x="631" y="590"/>
                  </a:cubicBezTo>
                  <a:cubicBezTo>
                    <a:pt x="632" y="588"/>
                    <a:pt x="635" y="585"/>
                    <a:pt x="636" y="583"/>
                  </a:cubicBezTo>
                  <a:cubicBezTo>
                    <a:pt x="638" y="581"/>
                    <a:pt x="643" y="578"/>
                    <a:pt x="644" y="577"/>
                  </a:cubicBezTo>
                  <a:cubicBezTo>
                    <a:pt x="645" y="576"/>
                    <a:pt x="646" y="574"/>
                    <a:pt x="647" y="574"/>
                  </a:cubicBezTo>
                  <a:cubicBezTo>
                    <a:pt x="649" y="574"/>
                    <a:pt x="651" y="578"/>
                    <a:pt x="651" y="580"/>
                  </a:cubicBezTo>
                  <a:cubicBezTo>
                    <a:pt x="652" y="582"/>
                    <a:pt x="652" y="585"/>
                    <a:pt x="652" y="587"/>
                  </a:cubicBezTo>
                  <a:cubicBezTo>
                    <a:pt x="652" y="588"/>
                    <a:pt x="650" y="591"/>
                    <a:pt x="650" y="593"/>
                  </a:cubicBezTo>
                  <a:cubicBezTo>
                    <a:pt x="649" y="593"/>
                    <a:pt x="649" y="595"/>
                    <a:pt x="649" y="595"/>
                  </a:cubicBezTo>
                  <a:cubicBezTo>
                    <a:pt x="647" y="595"/>
                    <a:pt x="646" y="592"/>
                    <a:pt x="645" y="591"/>
                  </a:cubicBezTo>
                  <a:cubicBezTo>
                    <a:pt x="645" y="590"/>
                    <a:pt x="646" y="587"/>
                    <a:pt x="646" y="587"/>
                  </a:cubicBezTo>
                  <a:cubicBezTo>
                    <a:pt x="645" y="586"/>
                    <a:pt x="643" y="586"/>
                    <a:pt x="642" y="586"/>
                  </a:cubicBezTo>
                  <a:cubicBezTo>
                    <a:pt x="641" y="587"/>
                    <a:pt x="640" y="589"/>
                    <a:pt x="640" y="590"/>
                  </a:cubicBezTo>
                  <a:cubicBezTo>
                    <a:pt x="640" y="591"/>
                    <a:pt x="640" y="593"/>
                    <a:pt x="641" y="593"/>
                  </a:cubicBezTo>
                  <a:cubicBezTo>
                    <a:pt x="641" y="594"/>
                    <a:pt x="643" y="594"/>
                    <a:pt x="643" y="595"/>
                  </a:cubicBezTo>
                  <a:cubicBezTo>
                    <a:pt x="644" y="596"/>
                    <a:pt x="644" y="599"/>
                    <a:pt x="643" y="600"/>
                  </a:cubicBezTo>
                  <a:cubicBezTo>
                    <a:pt x="643" y="601"/>
                    <a:pt x="640" y="602"/>
                    <a:pt x="639" y="603"/>
                  </a:cubicBezTo>
                  <a:cubicBezTo>
                    <a:pt x="638" y="604"/>
                    <a:pt x="636" y="607"/>
                    <a:pt x="636" y="608"/>
                  </a:cubicBezTo>
                  <a:cubicBezTo>
                    <a:pt x="637" y="609"/>
                    <a:pt x="639" y="611"/>
                    <a:pt x="640" y="612"/>
                  </a:cubicBezTo>
                  <a:cubicBezTo>
                    <a:pt x="641" y="612"/>
                    <a:pt x="643" y="612"/>
                    <a:pt x="643" y="612"/>
                  </a:cubicBezTo>
                  <a:cubicBezTo>
                    <a:pt x="644" y="613"/>
                    <a:pt x="643" y="615"/>
                    <a:pt x="643" y="616"/>
                  </a:cubicBezTo>
                  <a:cubicBezTo>
                    <a:pt x="643" y="617"/>
                    <a:pt x="644" y="618"/>
                    <a:pt x="645" y="619"/>
                  </a:cubicBezTo>
                  <a:cubicBezTo>
                    <a:pt x="646" y="619"/>
                    <a:pt x="650" y="619"/>
                    <a:pt x="651" y="618"/>
                  </a:cubicBezTo>
                  <a:cubicBezTo>
                    <a:pt x="652" y="617"/>
                    <a:pt x="652" y="613"/>
                    <a:pt x="653" y="611"/>
                  </a:cubicBezTo>
                  <a:cubicBezTo>
                    <a:pt x="653" y="610"/>
                    <a:pt x="656" y="609"/>
                    <a:pt x="656" y="608"/>
                  </a:cubicBezTo>
                  <a:cubicBezTo>
                    <a:pt x="658" y="605"/>
                    <a:pt x="659" y="599"/>
                    <a:pt x="659" y="596"/>
                  </a:cubicBezTo>
                  <a:cubicBezTo>
                    <a:pt x="660" y="593"/>
                    <a:pt x="660" y="584"/>
                    <a:pt x="659" y="581"/>
                  </a:cubicBezTo>
                  <a:cubicBezTo>
                    <a:pt x="658" y="579"/>
                    <a:pt x="655" y="576"/>
                    <a:pt x="654" y="574"/>
                  </a:cubicBezTo>
                  <a:cubicBezTo>
                    <a:pt x="654" y="572"/>
                    <a:pt x="653" y="567"/>
                    <a:pt x="653" y="565"/>
                  </a:cubicBezTo>
                  <a:cubicBezTo>
                    <a:pt x="654" y="563"/>
                    <a:pt x="655" y="558"/>
                    <a:pt x="657" y="557"/>
                  </a:cubicBezTo>
                  <a:cubicBezTo>
                    <a:pt x="658" y="556"/>
                    <a:pt x="663" y="555"/>
                    <a:pt x="665" y="554"/>
                  </a:cubicBezTo>
                  <a:cubicBezTo>
                    <a:pt x="668" y="552"/>
                    <a:pt x="673" y="548"/>
                    <a:pt x="676" y="547"/>
                  </a:cubicBezTo>
                  <a:cubicBezTo>
                    <a:pt x="679" y="546"/>
                    <a:pt x="685" y="544"/>
                    <a:pt x="688" y="543"/>
                  </a:cubicBezTo>
                  <a:cubicBezTo>
                    <a:pt x="690" y="542"/>
                    <a:pt x="695" y="541"/>
                    <a:pt x="698" y="541"/>
                  </a:cubicBezTo>
                  <a:cubicBezTo>
                    <a:pt x="701" y="541"/>
                    <a:pt x="707" y="541"/>
                    <a:pt x="708" y="542"/>
                  </a:cubicBezTo>
                  <a:cubicBezTo>
                    <a:pt x="710" y="544"/>
                    <a:pt x="711" y="548"/>
                    <a:pt x="710" y="550"/>
                  </a:cubicBezTo>
                  <a:cubicBezTo>
                    <a:pt x="710" y="551"/>
                    <a:pt x="708" y="553"/>
                    <a:pt x="707" y="554"/>
                  </a:cubicBezTo>
                  <a:cubicBezTo>
                    <a:pt x="705" y="555"/>
                    <a:pt x="702" y="555"/>
                    <a:pt x="700" y="556"/>
                  </a:cubicBezTo>
                  <a:cubicBezTo>
                    <a:pt x="699" y="557"/>
                    <a:pt x="696" y="558"/>
                    <a:pt x="695" y="559"/>
                  </a:cubicBezTo>
                  <a:cubicBezTo>
                    <a:pt x="695" y="560"/>
                    <a:pt x="695" y="563"/>
                    <a:pt x="696" y="564"/>
                  </a:cubicBezTo>
                  <a:cubicBezTo>
                    <a:pt x="696" y="565"/>
                    <a:pt x="698" y="566"/>
                    <a:pt x="699" y="567"/>
                  </a:cubicBezTo>
                  <a:cubicBezTo>
                    <a:pt x="701" y="567"/>
                    <a:pt x="704" y="567"/>
                    <a:pt x="706" y="567"/>
                  </a:cubicBezTo>
                  <a:cubicBezTo>
                    <a:pt x="707" y="566"/>
                    <a:pt x="709" y="562"/>
                    <a:pt x="710" y="561"/>
                  </a:cubicBezTo>
                  <a:cubicBezTo>
                    <a:pt x="712" y="560"/>
                    <a:pt x="716" y="562"/>
                    <a:pt x="718" y="561"/>
                  </a:cubicBezTo>
                  <a:cubicBezTo>
                    <a:pt x="720" y="561"/>
                    <a:pt x="724" y="557"/>
                    <a:pt x="726" y="557"/>
                  </a:cubicBezTo>
                  <a:cubicBezTo>
                    <a:pt x="726" y="557"/>
                    <a:pt x="728" y="557"/>
                    <a:pt x="728" y="557"/>
                  </a:cubicBezTo>
                  <a:cubicBezTo>
                    <a:pt x="729" y="558"/>
                    <a:pt x="728" y="560"/>
                    <a:pt x="729" y="561"/>
                  </a:cubicBezTo>
                  <a:cubicBezTo>
                    <a:pt x="730" y="562"/>
                    <a:pt x="732" y="561"/>
                    <a:pt x="733" y="560"/>
                  </a:cubicBezTo>
                  <a:cubicBezTo>
                    <a:pt x="735" y="559"/>
                    <a:pt x="738" y="554"/>
                    <a:pt x="741" y="553"/>
                  </a:cubicBezTo>
                  <a:cubicBezTo>
                    <a:pt x="742" y="552"/>
                    <a:pt x="744" y="552"/>
                    <a:pt x="745" y="553"/>
                  </a:cubicBezTo>
                  <a:cubicBezTo>
                    <a:pt x="746" y="553"/>
                    <a:pt x="748" y="554"/>
                    <a:pt x="748" y="554"/>
                  </a:cubicBezTo>
                  <a:cubicBezTo>
                    <a:pt x="750" y="554"/>
                    <a:pt x="751" y="552"/>
                    <a:pt x="753" y="552"/>
                  </a:cubicBezTo>
                  <a:cubicBezTo>
                    <a:pt x="754" y="552"/>
                    <a:pt x="758" y="552"/>
                    <a:pt x="759" y="553"/>
                  </a:cubicBezTo>
                  <a:cubicBezTo>
                    <a:pt x="760" y="554"/>
                    <a:pt x="760" y="556"/>
                    <a:pt x="761" y="557"/>
                  </a:cubicBezTo>
                  <a:cubicBezTo>
                    <a:pt x="762" y="558"/>
                    <a:pt x="766" y="556"/>
                    <a:pt x="768" y="557"/>
                  </a:cubicBezTo>
                  <a:cubicBezTo>
                    <a:pt x="768" y="557"/>
                    <a:pt x="769" y="558"/>
                    <a:pt x="769" y="559"/>
                  </a:cubicBezTo>
                  <a:cubicBezTo>
                    <a:pt x="769" y="560"/>
                    <a:pt x="766" y="560"/>
                    <a:pt x="766" y="561"/>
                  </a:cubicBezTo>
                  <a:cubicBezTo>
                    <a:pt x="765" y="562"/>
                    <a:pt x="765" y="565"/>
                    <a:pt x="766" y="566"/>
                  </a:cubicBezTo>
                  <a:cubicBezTo>
                    <a:pt x="767" y="567"/>
                    <a:pt x="771" y="564"/>
                    <a:pt x="773" y="563"/>
                  </a:cubicBezTo>
                  <a:cubicBezTo>
                    <a:pt x="776" y="562"/>
                    <a:pt x="782" y="558"/>
                    <a:pt x="784" y="555"/>
                  </a:cubicBezTo>
                  <a:cubicBezTo>
                    <a:pt x="786" y="553"/>
                    <a:pt x="788" y="546"/>
                    <a:pt x="790" y="543"/>
                  </a:cubicBezTo>
                  <a:cubicBezTo>
                    <a:pt x="791" y="542"/>
                    <a:pt x="794" y="541"/>
                    <a:pt x="795" y="540"/>
                  </a:cubicBezTo>
                  <a:cubicBezTo>
                    <a:pt x="796" y="539"/>
                    <a:pt x="799" y="535"/>
                    <a:pt x="800" y="533"/>
                  </a:cubicBezTo>
                  <a:cubicBezTo>
                    <a:pt x="802" y="530"/>
                    <a:pt x="805" y="520"/>
                    <a:pt x="804" y="519"/>
                  </a:cubicBezTo>
                  <a:cubicBezTo>
                    <a:pt x="804" y="519"/>
                    <a:pt x="810" y="507"/>
                    <a:pt x="813" y="503"/>
                  </a:cubicBezTo>
                  <a:cubicBezTo>
                    <a:pt x="815" y="499"/>
                    <a:pt x="821" y="494"/>
                    <a:pt x="824" y="491"/>
                  </a:cubicBezTo>
                  <a:cubicBezTo>
                    <a:pt x="825" y="490"/>
                    <a:pt x="828" y="489"/>
                    <a:pt x="829" y="488"/>
                  </a:cubicBezTo>
                  <a:cubicBezTo>
                    <a:pt x="831" y="487"/>
                    <a:pt x="832" y="482"/>
                    <a:pt x="833" y="481"/>
                  </a:cubicBezTo>
                  <a:cubicBezTo>
                    <a:pt x="834" y="479"/>
                    <a:pt x="839" y="476"/>
                    <a:pt x="841" y="475"/>
                  </a:cubicBezTo>
                  <a:cubicBezTo>
                    <a:pt x="844" y="474"/>
                    <a:pt x="850" y="472"/>
                    <a:pt x="854" y="471"/>
                  </a:cubicBezTo>
                  <a:cubicBezTo>
                    <a:pt x="856" y="471"/>
                    <a:pt x="860" y="471"/>
                    <a:pt x="862" y="470"/>
                  </a:cubicBezTo>
                  <a:cubicBezTo>
                    <a:pt x="864" y="470"/>
                    <a:pt x="868" y="467"/>
                    <a:pt x="870" y="467"/>
                  </a:cubicBezTo>
                  <a:cubicBezTo>
                    <a:pt x="873" y="466"/>
                    <a:pt x="878" y="467"/>
                    <a:pt x="881" y="467"/>
                  </a:cubicBezTo>
                  <a:cubicBezTo>
                    <a:pt x="885" y="467"/>
                    <a:pt x="894" y="467"/>
                    <a:pt x="898" y="469"/>
                  </a:cubicBezTo>
                  <a:cubicBezTo>
                    <a:pt x="900" y="470"/>
                    <a:pt x="901" y="474"/>
                    <a:pt x="902" y="476"/>
                  </a:cubicBezTo>
                  <a:cubicBezTo>
                    <a:pt x="903" y="478"/>
                    <a:pt x="904" y="482"/>
                    <a:pt x="905" y="484"/>
                  </a:cubicBezTo>
                  <a:cubicBezTo>
                    <a:pt x="906" y="487"/>
                    <a:pt x="910" y="492"/>
                    <a:pt x="912" y="494"/>
                  </a:cubicBezTo>
                  <a:cubicBezTo>
                    <a:pt x="914" y="495"/>
                    <a:pt x="918" y="495"/>
                    <a:pt x="921" y="495"/>
                  </a:cubicBezTo>
                  <a:cubicBezTo>
                    <a:pt x="923" y="495"/>
                    <a:pt x="927" y="495"/>
                    <a:pt x="929" y="494"/>
                  </a:cubicBezTo>
                  <a:cubicBezTo>
                    <a:pt x="931" y="493"/>
                    <a:pt x="934" y="490"/>
                    <a:pt x="935" y="489"/>
                  </a:cubicBezTo>
                  <a:cubicBezTo>
                    <a:pt x="937" y="488"/>
                    <a:pt x="940" y="488"/>
                    <a:pt x="941" y="488"/>
                  </a:cubicBezTo>
                  <a:cubicBezTo>
                    <a:pt x="943" y="488"/>
                    <a:pt x="946" y="491"/>
                    <a:pt x="947" y="491"/>
                  </a:cubicBezTo>
                  <a:cubicBezTo>
                    <a:pt x="948" y="491"/>
                    <a:pt x="951" y="490"/>
                    <a:pt x="951" y="489"/>
                  </a:cubicBezTo>
                  <a:cubicBezTo>
                    <a:pt x="952" y="488"/>
                    <a:pt x="949" y="486"/>
                    <a:pt x="949" y="484"/>
                  </a:cubicBezTo>
                  <a:cubicBezTo>
                    <a:pt x="949" y="483"/>
                    <a:pt x="950" y="481"/>
                    <a:pt x="951" y="480"/>
                  </a:cubicBezTo>
                  <a:cubicBezTo>
                    <a:pt x="952" y="480"/>
                    <a:pt x="954" y="481"/>
                    <a:pt x="956" y="481"/>
                  </a:cubicBezTo>
                  <a:cubicBezTo>
                    <a:pt x="957" y="481"/>
                    <a:pt x="960" y="483"/>
                    <a:pt x="961" y="482"/>
                  </a:cubicBezTo>
                  <a:cubicBezTo>
                    <a:pt x="961" y="481"/>
                    <a:pt x="961" y="480"/>
                    <a:pt x="961" y="479"/>
                  </a:cubicBezTo>
                  <a:cubicBezTo>
                    <a:pt x="961" y="478"/>
                    <a:pt x="959" y="476"/>
                    <a:pt x="958" y="474"/>
                  </a:cubicBezTo>
                  <a:cubicBezTo>
                    <a:pt x="958" y="471"/>
                    <a:pt x="957" y="465"/>
                    <a:pt x="958" y="462"/>
                  </a:cubicBezTo>
                  <a:cubicBezTo>
                    <a:pt x="958" y="460"/>
                    <a:pt x="958" y="455"/>
                    <a:pt x="959" y="453"/>
                  </a:cubicBezTo>
                  <a:cubicBezTo>
                    <a:pt x="960" y="451"/>
                    <a:pt x="964" y="447"/>
                    <a:pt x="966" y="445"/>
                  </a:cubicBezTo>
                  <a:cubicBezTo>
                    <a:pt x="967" y="443"/>
                    <a:pt x="969" y="439"/>
                    <a:pt x="969" y="437"/>
                  </a:cubicBezTo>
                  <a:cubicBezTo>
                    <a:pt x="970" y="435"/>
                    <a:pt x="970" y="429"/>
                    <a:pt x="971" y="427"/>
                  </a:cubicBezTo>
                  <a:cubicBezTo>
                    <a:pt x="972" y="425"/>
                    <a:pt x="974" y="422"/>
                    <a:pt x="976" y="421"/>
                  </a:cubicBezTo>
                  <a:cubicBezTo>
                    <a:pt x="979" y="420"/>
                    <a:pt x="986" y="422"/>
                    <a:pt x="989" y="421"/>
                  </a:cubicBezTo>
                  <a:cubicBezTo>
                    <a:pt x="991" y="420"/>
                    <a:pt x="993" y="415"/>
                    <a:pt x="995" y="413"/>
                  </a:cubicBezTo>
                  <a:cubicBezTo>
                    <a:pt x="998" y="409"/>
                    <a:pt x="1005" y="401"/>
                    <a:pt x="1008" y="397"/>
                  </a:cubicBezTo>
                  <a:cubicBezTo>
                    <a:pt x="1009" y="394"/>
                    <a:pt x="1012" y="388"/>
                    <a:pt x="1013" y="384"/>
                  </a:cubicBezTo>
                  <a:cubicBezTo>
                    <a:pt x="1013" y="381"/>
                    <a:pt x="1011" y="376"/>
                    <a:pt x="1012" y="373"/>
                  </a:cubicBezTo>
                  <a:cubicBezTo>
                    <a:pt x="1013" y="371"/>
                    <a:pt x="1015" y="367"/>
                    <a:pt x="1017" y="367"/>
                  </a:cubicBezTo>
                  <a:cubicBezTo>
                    <a:pt x="1018" y="366"/>
                    <a:pt x="1020" y="367"/>
                    <a:pt x="1020" y="368"/>
                  </a:cubicBezTo>
                  <a:cubicBezTo>
                    <a:pt x="1021" y="368"/>
                    <a:pt x="1023" y="369"/>
                    <a:pt x="1023" y="370"/>
                  </a:cubicBezTo>
                  <a:cubicBezTo>
                    <a:pt x="1025" y="370"/>
                    <a:pt x="1027" y="368"/>
                    <a:pt x="1028" y="368"/>
                  </a:cubicBezTo>
                  <a:cubicBezTo>
                    <a:pt x="1030" y="368"/>
                    <a:pt x="1032" y="368"/>
                    <a:pt x="1033" y="369"/>
                  </a:cubicBezTo>
                  <a:cubicBezTo>
                    <a:pt x="1035" y="369"/>
                    <a:pt x="1035" y="373"/>
                    <a:pt x="1036" y="374"/>
                  </a:cubicBezTo>
                  <a:cubicBezTo>
                    <a:pt x="1038" y="375"/>
                    <a:pt x="1041" y="375"/>
                    <a:pt x="1042" y="375"/>
                  </a:cubicBezTo>
                  <a:cubicBezTo>
                    <a:pt x="1044" y="374"/>
                    <a:pt x="1048" y="368"/>
                    <a:pt x="1050" y="367"/>
                  </a:cubicBezTo>
                  <a:cubicBezTo>
                    <a:pt x="1052" y="366"/>
                    <a:pt x="1057" y="367"/>
                    <a:pt x="1059" y="366"/>
                  </a:cubicBezTo>
                  <a:cubicBezTo>
                    <a:pt x="1061" y="365"/>
                    <a:pt x="1062" y="360"/>
                    <a:pt x="1064" y="359"/>
                  </a:cubicBezTo>
                  <a:cubicBezTo>
                    <a:pt x="1065" y="358"/>
                    <a:pt x="1068" y="359"/>
                    <a:pt x="1069" y="360"/>
                  </a:cubicBezTo>
                  <a:cubicBezTo>
                    <a:pt x="1070" y="361"/>
                    <a:pt x="1070" y="366"/>
                    <a:pt x="1072" y="367"/>
                  </a:cubicBezTo>
                  <a:cubicBezTo>
                    <a:pt x="1073" y="367"/>
                    <a:pt x="1075" y="368"/>
                    <a:pt x="1076" y="368"/>
                  </a:cubicBezTo>
                  <a:cubicBezTo>
                    <a:pt x="1078" y="367"/>
                    <a:pt x="1080" y="365"/>
                    <a:pt x="1080" y="363"/>
                  </a:cubicBezTo>
                  <a:cubicBezTo>
                    <a:pt x="1081" y="362"/>
                    <a:pt x="1081" y="358"/>
                    <a:pt x="1082" y="357"/>
                  </a:cubicBezTo>
                  <a:cubicBezTo>
                    <a:pt x="1083" y="355"/>
                    <a:pt x="1085" y="354"/>
                    <a:pt x="1086" y="353"/>
                  </a:cubicBezTo>
                  <a:cubicBezTo>
                    <a:pt x="1088" y="353"/>
                    <a:pt x="1091" y="352"/>
                    <a:pt x="1092" y="351"/>
                  </a:cubicBezTo>
                  <a:cubicBezTo>
                    <a:pt x="1093" y="349"/>
                    <a:pt x="1096" y="345"/>
                    <a:pt x="1095" y="344"/>
                  </a:cubicBezTo>
                  <a:cubicBezTo>
                    <a:pt x="1094" y="342"/>
                    <a:pt x="1090" y="344"/>
                    <a:pt x="1088" y="344"/>
                  </a:cubicBezTo>
                  <a:cubicBezTo>
                    <a:pt x="1086" y="343"/>
                    <a:pt x="1081" y="341"/>
                    <a:pt x="1079" y="339"/>
                  </a:cubicBezTo>
                  <a:cubicBezTo>
                    <a:pt x="1078" y="337"/>
                    <a:pt x="1079" y="332"/>
                    <a:pt x="1077" y="330"/>
                  </a:cubicBezTo>
                  <a:cubicBezTo>
                    <a:pt x="1077" y="330"/>
                    <a:pt x="1073" y="330"/>
                    <a:pt x="1072" y="330"/>
                  </a:cubicBezTo>
                  <a:cubicBezTo>
                    <a:pt x="1071" y="330"/>
                    <a:pt x="1069" y="332"/>
                    <a:pt x="1068" y="332"/>
                  </a:cubicBezTo>
                  <a:cubicBezTo>
                    <a:pt x="1067" y="332"/>
                    <a:pt x="1064" y="330"/>
                    <a:pt x="1063" y="330"/>
                  </a:cubicBezTo>
                  <a:cubicBezTo>
                    <a:pt x="1062" y="329"/>
                    <a:pt x="1059" y="328"/>
                    <a:pt x="1058" y="328"/>
                  </a:cubicBezTo>
                  <a:cubicBezTo>
                    <a:pt x="1057" y="327"/>
                    <a:pt x="1054" y="328"/>
                    <a:pt x="1052" y="329"/>
                  </a:cubicBezTo>
                  <a:cubicBezTo>
                    <a:pt x="1051" y="330"/>
                    <a:pt x="1050" y="333"/>
                    <a:pt x="1049" y="333"/>
                  </a:cubicBezTo>
                  <a:cubicBezTo>
                    <a:pt x="1047" y="334"/>
                    <a:pt x="1043" y="334"/>
                    <a:pt x="1041" y="333"/>
                  </a:cubicBezTo>
                  <a:cubicBezTo>
                    <a:pt x="1040" y="333"/>
                    <a:pt x="1038" y="332"/>
                    <a:pt x="1038" y="331"/>
                  </a:cubicBezTo>
                  <a:cubicBezTo>
                    <a:pt x="1037" y="330"/>
                    <a:pt x="1039" y="327"/>
                    <a:pt x="1039" y="326"/>
                  </a:cubicBezTo>
                  <a:cubicBezTo>
                    <a:pt x="1039" y="325"/>
                    <a:pt x="1038" y="322"/>
                    <a:pt x="1037" y="321"/>
                  </a:cubicBezTo>
                  <a:cubicBezTo>
                    <a:pt x="1036" y="320"/>
                    <a:pt x="1033" y="320"/>
                    <a:pt x="1032" y="319"/>
                  </a:cubicBezTo>
                  <a:cubicBezTo>
                    <a:pt x="1029" y="318"/>
                    <a:pt x="1025" y="316"/>
                    <a:pt x="1023" y="315"/>
                  </a:cubicBezTo>
                  <a:cubicBezTo>
                    <a:pt x="1022" y="314"/>
                    <a:pt x="1020" y="310"/>
                    <a:pt x="1021" y="309"/>
                  </a:cubicBezTo>
                  <a:cubicBezTo>
                    <a:pt x="1021" y="307"/>
                    <a:pt x="1026" y="304"/>
                    <a:pt x="1028" y="303"/>
                  </a:cubicBezTo>
                  <a:cubicBezTo>
                    <a:pt x="1030" y="302"/>
                    <a:pt x="1034" y="302"/>
                    <a:pt x="1036" y="301"/>
                  </a:cubicBezTo>
                  <a:cubicBezTo>
                    <a:pt x="1037" y="300"/>
                    <a:pt x="1040" y="297"/>
                    <a:pt x="1041" y="296"/>
                  </a:cubicBezTo>
                  <a:cubicBezTo>
                    <a:pt x="1043" y="293"/>
                    <a:pt x="1045" y="286"/>
                    <a:pt x="1047" y="283"/>
                  </a:cubicBezTo>
                  <a:cubicBezTo>
                    <a:pt x="1049" y="281"/>
                    <a:pt x="1053" y="278"/>
                    <a:pt x="1056" y="277"/>
                  </a:cubicBezTo>
                  <a:cubicBezTo>
                    <a:pt x="1057" y="277"/>
                    <a:pt x="1061" y="277"/>
                    <a:pt x="1063" y="277"/>
                  </a:cubicBezTo>
                  <a:cubicBezTo>
                    <a:pt x="1064" y="276"/>
                    <a:pt x="1067" y="274"/>
                    <a:pt x="1068" y="273"/>
                  </a:cubicBezTo>
                  <a:cubicBezTo>
                    <a:pt x="1068" y="272"/>
                    <a:pt x="1068" y="270"/>
                    <a:pt x="1068" y="269"/>
                  </a:cubicBezTo>
                  <a:cubicBezTo>
                    <a:pt x="1067" y="268"/>
                    <a:pt x="1063" y="268"/>
                    <a:pt x="1062" y="267"/>
                  </a:cubicBezTo>
                  <a:cubicBezTo>
                    <a:pt x="1061" y="266"/>
                    <a:pt x="1059" y="264"/>
                    <a:pt x="1059" y="262"/>
                  </a:cubicBezTo>
                  <a:cubicBezTo>
                    <a:pt x="1060" y="261"/>
                    <a:pt x="1063" y="260"/>
                    <a:pt x="1064" y="259"/>
                  </a:cubicBezTo>
                  <a:cubicBezTo>
                    <a:pt x="1065" y="258"/>
                    <a:pt x="1067" y="258"/>
                    <a:pt x="1067" y="257"/>
                  </a:cubicBezTo>
                  <a:cubicBezTo>
                    <a:pt x="1068" y="256"/>
                    <a:pt x="1068" y="252"/>
                    <a:pt x="1069" y="251"/>
                  </a:cubicBezTo>
                  <a:cubicBezTo>
                    <a:pt x="1069" y="249"/>
                    <a:pt x="1069" y="244"/>
                    <a:pt x="1070" y="243"/>
                  </a:cubicBezTo>
                  <a:cubicBezTo>
                    <a:pt x="1071" y="241"/>
                    <a:pt x="1074" y="241"/>
                    <a:pt x="1076" y="240"/>
                  </a:cubicBezTo>
                  <a:cubicBezTo>
                    <a:pt x="1077" y="240"/>
                    <a:pt x="1079" y="239"/>
                    <a:pt x="1080" y="238"/>
                  </a:cubicBezTo>
                  <a:cubicBezTo>
                    <a:pt x="1081" y="236"/>
                    <a:pt x="1080" y="231"/>
                    <a:pt x="1080" y="229"/>
                  </a:cubicBezTo>
                  <a:cubicBezTo>
                    <a:pt x="1080" y="227"/>
                    <a:pt x="1080" y="223"/>
                    <a:pt x="1081" y="222"/>
                  </a:cubicBezTo>
                  <a:cubicBezTo>
                    <a:pt x="1082" y="220"/>
                    <a:pt x="1087" y="219"/>
                    <a:pt x="1089" y="217"/>
                  </a:cubicBezTo>
                  <a:cubicBezTo>
                    <a:pt x="1092" y="216"/>
                    <a:pt x="1096" y="215"/>
                    <a:pt x="1098" y="213"/>
                  </a:cubicBezTo>
                  <a:cubicBezTo>
                    <a:pt x="1099" y="212"/>
                    <a:pt x="1100" y="208"/>
                    <a:pt x="1102" y="206"/>
                  </a:cubicBezTo>
                  <a:cubicBezTo>
                    <a:pt x="1103" y="204"/>
                    <a:pt x="1108" y="200"/>
                    <a:pt x="1110" y="199"/>
                  </a:cubicBezTo>
                  <a:cubicBezTo>
                    <a:pt x="1112" y="199"/>
                    <a:pt x="1116" y="199"/>
                    <a:pt x="1117" y="198"/>
                  </a:cubicBezTo>
                  <a:cubicBezTo>
                    <a:pt x="1119" y="197"/>
                    <a:pt x="1120" y="191"/>
                    <a:pt x="1121" y="189"/>
                  </a:cubicBezTo>
                  <a:cubicBezTo>
                    <a:pt x="1122" y="188"/>
                    <a:pt x="1124" y="185"/>
                    <a:pt x="1125" y="183"/>
                  </a:cubicBezTo>
                  <a:cubicBezTo>
                    <a:pt x="1127" y="181"/>
                    <a:pt x="1130" y="177"/>
                    <a:pt x="1132" y="175"/>
                  </a:cubicBezTo>
                  <a:cubicBezTo>
                    <a:pt x="1133" y="174"/>
                    <a:pt x="1137" y="173"/>
                    <a:pt x="1138" y="174"/>
                  </a:cubicBezTo>
                  <a:cubicBezTo>
                    <a:pt x="1139" y="174"/>
                    <a:pt x="1139" y="176"/>
                    <a:pt x="1139" y="176"/>
                  </a:cubicBezTo>
                  <a:cubicBezTo>
                    <a:pt x="1139" y="177"/>
                    <a:pt x="1137" y="177"/>
                    <a:pt x="1136" y="178"/>
                  </a:cubicBezTo>
                  <a:cubicBezTo>
                    <a:pt x="1136" y="178"/>
                    <a:pt x="1135" y="181"/>
                    <a:pt x="1136" y="181"/>
                  </a:cubicBezTo>
                  <a:cubicBezTo>
                    <a:pt x="1137" y="182"/>
                    <a:pt x="1140" y="182"/>
                    <a:pt x="1141" y="181"/>
                  </a:cubicBezTo>
                  <a:cubicBezTo>
                    <a:pt x="1142" y="181"/>
                    <a:pt x="1142" y="179"/>
                    <a:pt x="1143" y="178"/>
                  </a:cubicBezTo>
                  <a:cubicBezTo>
                    <a:pt x="1145" y="177"/>
                    <a:pt x="1148" y="175"/>
                    <a:pt x="1149" y="174"/>
                  </a:cubicBezTo>
                  <a:cubicBezTo>
                    <a:pt x="1151" y="174"/>
                    <a:pt x="1156" y="174"/>
                    <a:pt x="1157" y="173"/>
                  </a:cubicBezTo>
                  <a:cubicBezTo>
                    <a:pt x="1159" y="172"/>
                    <a:pt x="1161" y="169"/>
                    <a:pt x="1162" y="168"/>
                  </a:cubicBezTo>
                  <a:cubicBezTo>
                    <a:pt x="1165" y="166"/>
                    <a:pt x="1169" y="162"/>
                    <a:pt x="1172" y="160"/>
                  </a:cubicBezTo>
                  <a:cubicBezTo>
                    <a:pt x="1175" y="158"/>
                    <a:pt x="1182" y="155"/>
                    <a:pt x="1186" y="154"/>
                  </a:cubicBezTo>
                  <a:cubicBezTo>
                    <a:pt x="1189" y="153"/>
                    <a:pt x="1195" y="154"/>
                    <a:pt x="1197" y="153"/>
                  </a:cubicBezTo>
                  <a:cubicBezTo>
                    <a:pt x="1200" y="152"/>
                    <a:pt x="1204" y="148"/>
                    <a:pt x="1206" y="146"/>
                  </a:cubicBezTo>
                  <a:cubicBezTo>
                    <a:pt x="1209" y="143"/>
                    <a:pt x="1214" y="136"/>
                    <a:pt x="1217" y="133"/>
                  </a:cubicBezTo>
                  <a:cubicBezTo>
                    <a:pt x="1219" y="132"/>
                    <a:pt x="1223" y="132"/>
                    <a:pt x="1224" y="131"/>
                  </a:cubicBezTo>
                  <a:cubicBezTo>
                    <a:pt x="1226" y="130"/>
                    <a:pt x="1227" y="125"/>
                    <a:pt x="1228" y="123"/>
                  </a:cubicBezTo>
                  <a:cubicBezTo>
                    <a:pt x="1229" y="122"/>
                    <a:pt x="1231" y="119"/>
                    <a:pt x="1233" y="119"/>
                  </a:cubicBezTo>
                  <a:cubicBezTo>
                    <a:pt x="1234" y="119"/>
                    <a:pt x="1236" y="122"/>
                    <a:pt x="1237" y="123"/>
                  </a:cubicBezTo>
                  <a:cubicBezTo>
                    <a:pt x="1237" y="124"/>
                    <a:pt x="1237" y="126"/>
                    <a:pt x="1236" y="127"/>
                  </a:cubicBezTo>
                  <a:cubicBezTo>
                    <a:pt x="1236" y="128"/>
                    <a:pt x="1234" y="128"/>
                    <a:pt x="1234" y="128"/>
                  </a:cubicBezTo>
                  <a:cubicBezTo>
                    <a:pt x="1233" y="129"/>
                    <a:pt x="1233" y="132"/>
                    <a:pt x="1234" y="133"/>
                  </a:cubicBezTo>
                  <a:cubicBezTo>
                    <a:pt x="1234" y="133"/>
                    <a:pt x="1237" y="134"/>
                    <a:pt x="1238" y="133"/>
                  </a:cubicBezTo>
                  <a:cubicBezTo>
                    <a:pt x="1239" y="133"/>
                    <a:pt x="1241" y="130"/>
                    <a:pt x="1242" y="128"/>
                  </a:cubicBezTo>
                  <a:cubicBezTo>
                    <a:pt x="1242" y="126"/>
                    <a:pt x="1242" y="122"/>
                    <a:pt x="1242" y="120"/>
                  </a:cubicBezTo>
                  <a:cubicBezTo>
                    <a:pt x="1243" y="118"/>
                    <a:pt x="1244" y="114"/>
                    <a:pt x="1246" y="113"/>
                  </a:cubicBezTo>
                  <a:cubicBezTo>
                    <a:pt x="1247" y="112"/>
                    <a:pt x="1251" y="110"/>
                    <a:pt x="1252" y="111"/>
                  </a:cubicBezTo>
                  <a:cubicBezTo>
                    <a:pt x="1253" y="112"/>
                    <a:pt x="1254" y="115"/>
                    <a:pt x="1255" y="116"/>
                  </a:cubicBezTo>
                  <a:cubicBezTo>
                    <a:pt x="1256" y="117"/>
                    <a:pt x="1260" y="119"/>
                    <a:pt x="1262" y="119"/>
                  </a:cubicBezTo>
                  <a:cubicBezTo>
                    <a:pt x="1263" y="119"/>
                    <a:pt x="1265" y="118"/>
                    <a:pt x="1266" y="117"/>
                  </a:cubicBezTo>
                  <a:cubicBezTo>
                    <a:pt x="1266" y="116"/>
                    <a:pt x="1267" y="113"/>
                    <a:pt x="1267" y="112"/>
                  </a:cubicBezTo>
                  <a:cubicBezTo>
                    <a:pt x="1267" y="111"/>
                    <a:pt x="1266" y="110"/>
                    <a:pt x="1265" y="109"/>
                  </a:cubicBezTo>
                  <a:cubicBezTo>
                    <a:pt x="1264" y="109"/>
                    <a:pt x="1262" y="111"/>
                    <a:pt x="1261" y="111"/>
                  </a:cubicBezTo>
                  <a:cubicBezTo>
                    <a:pt x="1260" y="110"/>
                    <a:pt x="1257" y="109"/>
                    <a:pt x="1257" y="108"/>
                  </a:cubicBezTo>
                  <a:cubicBezTo>
                    <a:pt x="1256" y="106"/>
                    <a:pt x="1256" y="103"/>
                    <a:pt x="1257" y="101"/>
                  </a:cubicBezTo>
                  <a:cubicBezTo>
                    <a:pt x="1257" y="100"/>
                    <a:pt x="1259" y="99"/>
                    <a:pt x="1260" y="98"/>
                  </a:cubicBezTo>
                  <a:cubicBezTo>
                    <a:pt x="1262" y="97"/>
                    <a:pt x="1266" y="97"/>
                    <a:pt x="1267" y="97"/>
                  </a:cubicBezTo>
                  <a:cubicBezTo>
                    <a:pt x="1269" y="97"/>
                    <a:pt x="1271" y="98"/>
                    <a:pt x="1272" y="99"/>
                  </a:cubicBezTo>
                  <a:cubicBezTo>
                    <a:pt x="1273" y="100"/>
                    <a:pt x="1275" y="103"/>
                    <a:pt x="1276" y="104"/>
                  </a:cubicBezTo>
                  <a:cubicBezTo>
                    <a:pt x="1277" y="104"/>
                    <a:pt x="1281" y="105"/>
                    <a:pt x="1282" y="104"/>
                  </a:cubicBezTo>
                  <a:cubicBezTo>
                    <a:pt x="1283" y="103"/>
                    <a:pt x="1281" y="99"/>
                    <a:pt x="1281" y="97"/>
                  </a:cubicBezTo>
                  <a:cubicBezTo>
                    <a:pt x="1282" y="96"/>
                    <a:pt x="1285" y="95"/>
                    <a:pt x="1286" y="95"/>
                  </a:cubicBezTo>
                  <a:cubicBezTo>
                    <a:pt x="1288" y="95"/>
                    <a:pt x="1289" y="99"/>
                    <a:pt x="1290" y="100"/>
                  </a:cubicBezTo>
                  <a:cubicBezTo>
                    <a:pt x="1292" y="101"/>
                    <a:pt x="1295" y="104"/>
                    <a:pt x="1297" y="105"/>
                  </a:cubicBezTo>
                  <a:cubicBezTo>
                    <a:pt x="1298" y="106"/>
                    <a:pt x="1302" y="106"/>
                    <a:pt x="1303" y="105"/>
                  </a:cubicBezTo>
                  <a:cubicBezTo>
                    <a:pt x="1305" y="105"/>
                    <a:pt x="1307" y="102"/>
                    <a:pt x="1308" y="102"/>
                  </a:cubicBezTo>
                  <a:cubicBezTo>
                    <a:pt x="1309" y="101"/>
                    <a:pt x="1313" y="101"/>
                    <a:pt x="1314" y="102"/>
                  </a:cubicBezTo>
                  <a:cubicBezTo>
                    <a:pt x="1316" y="102"/>
                    <a:pt x="1318" y="105"/>
                    <a:pt x="1319" y="105"/>
                  </a:cubicBezTo>
                  <a:cubicBezTo>
                    <a:pt x="1320" y="106"/>
                    <a:pt x="1323" y="107"/>
                    <a:pt x="1324" y="107"/>
                  </a:cubicBezTo>
                  <a:cubicBezTo>
                    <a:pt x="1326" y="107"/>
                    <a:pt x="1329" y="105"/>
                    <a:pt x="1331" y="105"/>
                  </a:cubicBezTo>
                  <a:cubicBezTo>
                    <a:pt x="1333" y="105"/>
                    <a:pt x="1337" y="108"/>
                    <a:pt x="1339" y="107"/>
                  </a:cubicBezTo>
                  <a:cubicBezTo>
                    <a:pt x="1340" y="107"/>
                    <a:pt x="1342" y="103"/>
                    <a:pt x="1342" y="101"/>
                  </a:cubicBezTo>
                  <a:cubicBezTo>
                    <a:pt x="1342" y="99"/>
                    <a:pt x="1338" y="97"/>
                    <a:pt x="1338" y="96"/>
                  </a:cubicBezTo>
                  <a:cubicBezTo>
                    <a:pt x="1339" y="94"/>
                    <a:pt x="1343" y="95"/>
                    <a:pt x="1344" y="93"/>
                  </a:cubicBezTo>
                  <a:cubicBezTo>
                    <a:pt x="1345" y="93"/>
                    <a:pt x="1346" y="90"/>
                    <a:pt x="1345" y="89"/>
                  </a:cubicBezTo>
                  <a:cubicBezTo>
                    <a:pt x="1345" y="88"/>
                    <a:pt x="1342" y="87"/>
                    <a:pt x="1341" y="87"/>
                  </a:cubicBezTo>
                  <a:cubicBezTo>
                    <a:pt x="1340" y="87"/>
                    <a:pt x="1337" y="87"/>
                    <a:pt x="1336" y="88"/>
                  </a:cubicBezTo>
                  <a:cubicBezTo>
                    <a:pt x="1335" y="88"/>
                    <a:pt x="1335" y="91"/>
                    <a:pt x="1334" y="92"/>
                  </a:cubicBezTo>
                  <a:cubicBezTo>
                    <a:pt x="1333" y="93"/>
                    <a:pt x="1331" y="95"/>
                    <a:pt x="1330" y="96"/>
                  </a:cubicBezTo>
                  <a:cubicBezTo>
                    <a:pt x="1329" y="96"/>
                    <a:pt x="1326" y="94"/>
                    <a:pt x="1325" y="93"/>
                  </a:cubicBezTo>
                  <a:cubicBezTo>
                    <a:pt x="1324" y="92"/>
                    <a:pt x="1322" y="89"/>
                    <a:pt x="1320" y="88"/>
                  </a:cubicBezTo>
                  <a:cubicBezTo>
                    <a:pt x="1319" y="88"/>
                    <a:pt x="1317" y="87"/>
                    <a:pt x="1316" y="88"/>
                  </a:cubicBezTo>
                  <a:cubicBezTo>
                    <a:pt x="1315" y="88"/>
                    <a:pt x="1313" y="90"/>
                    <a:pt x="1312" y="90"/>
                  </a:cubicBezTo>
                  <a:cubicBezTo>
                    <a:pt x="1311" y="91"/>
                    <a:pt x="1309" y="94"/>
                    <a:pt x="1308" y="94"/>
                  </a:cubicBezTo>
                  <a:cubicBezTo>
                    <a:pt x="1307" y="95"/>
                    <a:pt x="1304" y="95"/>
                    <a:pt x="1303" y="94"/>
                  </a:cubicBezTo>
                  <a:cubicBezTo>
                    <a:pt x="1302" y="93"/>
                    <a:pt x="1301" y="89"/>
                    <a:pt x="1302" y="88"/>
                  </a:cubicBezTo>
                  <a:cubicBezTo>
                    <a:pt x="1302" y="86"/>
                    <a:pt x="1305" y="85"/>
                    <a:pt x="1305" y="84"/>
                  </a:cubicBezTo>
                  <a:cubicBezTo>
                    <a:pt x="1306" y="81"/>
                    <a:pt x="1304" y="76"/>
                    <a:pt x="1305" y="73"/>
                  </a:cubicBezTo>
                  <a:cubicBezTo>
                    <a:pt x="1306" y="72"/>
                    <a:pt x="1307" y="69"/>
                    <a:pt x="1309" y="69"/>
                  </a:cubicBezTo>
                  <a:cubicBezTo>
                    <a:pt x="1311" y="68"/>
                    <a:pt x="1314" y="72"/>
                    <a:pt x="1316" y="72"/>
                  </a:cubicBezTo>
                  <a:cubicBezTo>
                    <a:pt x="1317" y="72"/>
                    <a:pt x="1321" y="73"/>
                    <a:pt x="1322" y="71"/>
                  </a:cubicBezTo>
                  <a:cubicBezTo>
                    <a:pt x="1323" y="70"/>
                    <a:pt x="1323" y="67"/>
                    <a:pt x="1322" y="65"/>
                  </a:cubicBezTo>
                  <a:cubicBezTo>
                    <a:pt x="1322" y="64"/>
                    <a:pt x="1321" y="63"/>
                    <a:pt x="1321" y="62"/>
                  </a:cubicBezTo>
                  <a:cubicBezTo>
                    <a:pt x="1322" y="60"/>
                    <a:pt x="1325" y="58"/>
                    <a:pt x="1325" y="56"/>
                  </a:cubicBezTo>
                  <a:cubicBezTo>
                    <a:pt x="1326" y="55"/>
                    <a:pt x="1326" y="52"/>
                    <a:pt x="1325" y="51"/>
                  </a:cubicBezTo>
                  <a:cubicBezTo>
                    <a:pt x="1325" y="51"/>
                    <a:pt x="1323" y="51"/>
                    <a:pt x="1322" y="51"/>
                  </a:cubicBezTo>
                  <a:cubicBezTo>
                    <a:pt x="1321" y="52"/>
                    <a:pt x="1321" y="54"/>
                    <a:pt x="1320" y="55"/>
                  </a:cubicBezTo>
                  <a:cubicBezTo>
                    <a:pt x="1319" y="56"/>
                    <a:pt x="1318" y="57"/>
                    <a:pt x="1317" y="56"/>
                  </a:cubicBezTo>
                  <a:cubicBezTo>
                    <a:pt x="1316" y="56"/>
                    <a:pt x="1315" y="54"/>
                    <a:pt x="1315" y="53"/>
                  </a:cubicBezTo>
                  <a:cubicBezTo>
                    <a:pt x="1315" y="51"/>
                    <a:pt x="1317" y="50"/>
                    <a:pt x="1318" y="49"/>
                  </a:cubicBezTo>
                  <a:cubicBezTo>
                    <a:pt x="1318" y="48"/>
                    <a:pt x="1321" y="46"/>
                    <a:pt x="1321" y="45"/>
                  </a:cubicBezTo>
                  <a:cubicBezTo>
                    <a:pt x="1322" y="43"/>
                    <a:pt x="1322" y="39"/>
                    <a:pt x="1323" y="38"/>
                  </a:cubicBezTo>
                  <a:cubicBezTo>
                    <a:pt x="1324" y="36"/>
                    <a:pt x="1326" y="34"/>
                    <a:pt x="1328" y="33"/>
                  </a:cubicBezTo>
                  <a:cubicBezTo>
                    <a:pt x="1330" y="32"/>
                    <a:pt x="1336" y="34"/>
                    <a:pt x="1338" y="34"/>
                  </a:cubicBezTo>
                  <a:cubicBezTo>
                    <a:pt x="1341" y="33"/>
                    <a:pt x="1345" y="28"/>
                    <a:pt x="1348" y="27"/>
                  </a:cubicBezTo>
                  <a:cubicBezTo>
                    <a:pt x="1351" y="25"/>
                    <a:pt x="1357" y="22"/>
                    <a:pt x="1360" y="20"/>
                  </a:cubicBezTo>
                  <a:cubicBezTo>
                    <a:pt x="1363" y="19"/>
                    <a:pt x="1369" y="19"/>
                    <a:pt x="1371" y="17"/>
                  </a:cubicBezTo>
                  <a:cubicBezTo>
                    <a:pt x="1373" y="16"/>
                    <a:pt x="1376" y="12"/>
                    <a:pt x="1377" y="10"/>
                  </a:cubicBezTo>
                  <a:cubicBezTo>
                    <a:pt x="1378" y="9"/>
                    <a:pt x="1378" y="5"/>
                    <a:pt x="1379" y="3"/>
                  </a:cubicBezTo>
                  <a:cubicBezTo>
                    <a:pt x="1381" y="2"/>
                    <a:pt x="1384" y="0"/>
                    <a:pt x="1386" y="0"/>
                  </a:cubicBezTo>
                  <a:cubicBezTo>
                    <a:pt x="1388" y="0"/>
                    <a:pt x="1390" y="3"/>
                    <a:pt x="1390" y="4"/>
                  </a:cubicBezTo>
                  <a:cubicBezTo>
                    <a:pt x="1391" y="6"/>
                    <a:pt x="1389" y="7"/>
                    <a:pt x="1388" y="8"/>
                  </a:cubicBezTo>
                  <a:cubicBezTo>
                    <a:pt x="1388" y="10"/>
                    <a:pt x="1389" y="12"/>
                    <a:pt x="1389" y="14"/>
                  </a:cubicBezTo>
                  <a:cubicBezTo>
                    <a:pt x="1389" y="15"/>
                    <a:pt x="1386" y="17"/>
                    <a:pt x="1386" y="19"/>
                  </a:cubicBezTo>
                  <a:cubicBezTo>
                    <a:pt x="1386" y="21"/>
                    <a:pt x="1387" y="25"/>
                    <a:pt x="1389" y="26"/>
                  </a:cubicBezTo>
                  <a:cubicBezTo>
                    <a:pt x="1390" y="28"/>
                    <a:pt x="1395" y="26"/>
                    <a:pt x="1397" y="26"/>
                  </a:cubicBezTo>
                  <a:cubicBezTo>
                    <a:pt x="1399" y="27"/>
                    <a:pt x="1401" y="29"/>
                    <a:pt x="1401" y="30"/>
                  </a:cubicBezTo>
                  <a:cubicBezTo>
                    <a:pt x="1401" y="31"/>
                    <a:pt x="1400" y="33"/>
                    <a:pt x="1399" y="33"/>
                  </a:cubicBezTo>
                  <a:cubicBezTo>
                    <a:pt x="1398" y="34"/>
                    <a:pt x="1395" y="34"/>
                    <a:pt x="1394" y="35"/>
                  </a:cubicBezTo>
                  <a:cubicBezTo>
                    <a:pt x="1392" y="36"/>
                    <a:pt x="1390" y="39"/>
                    <a:pt x="1390" y="40"/>
                  </a:cubicBezTo>
                  <a:cubicBezTo>
                    <a:pt x="1390" y="41"/>
                    <a:pt x="1390" y="43"/>
                    <a:pt x="1391" y="43"/>
                  </a:cubicBezTo>
                  <a:cubicBezTo>
                    <a:pt x="1392" y="44"/>
                    <a:pt x="1396" y="43"/>
                    <a:pt x="1398" y="43"/>
                  </a:cubicBezTo>
                  <a:cubicBezTo>
                    <a:pt x="1399" y="43"/>
                    <a:pt x="1401" y="41"/>
                    <a:pt x="1403" y="42"/>
                  </a:cubicBezTo>
                  <a:cubicBezTo>
                    <a:pt x="1404" y="42"/>
                    <a:pt x="1407" y="44"/>
                    <a:pt x="1408" y="45"/>
                  </a:cubicBezTo>
                  <a:cubicBezTo>
                    <a:pt x="1408" y="47"/>
                    <a:pt x="1407" y="49"/>
                    <a:pt x="1406" y="50"/>
                  </a:cubicBezTo>
                  <a:cubicBezTo>
                    <a:pt x="1406" y="51"/>
                    <a:pt x="1403" y="52"/>
                    <a:pt x="1403" y="53"/>
                  </a:cubicBezTo>
                  <a:cubicBezTo>
                    <a:pt x="1402" y="54"/>
                    <a:pt x="1404" y="57"/>
                    <a:pt x="1404" y="58"/>
                  </a:cubicBezTo>
                  <a:cubicBezTo>
                    <a:pt x="1404" y="59"/>
                    <a:pt x="1402" y="61"/>
                    <a:pt x="1402" y="62"/>
                  </a:cubicBezTo>
                  <a:cubicBezTo>
                    <a:pt x="1401" y="63"/>
                    <a:pt x="1400" y="65"/>
                    <a:pt x="1399" y="65"/>
                  </a:cubicBezTo>
                  <a:cubicBezTo>
                    <a:pt x="1397" y="66"/>
                    <a:pt x="1394" y="66"/>
                    <a:pt x="1393" y="67"/>
                  </a:cubicBezTo>
                  <a:cubicBezTo>
                    <a:pt x="1392" y="68"/>
                    <a:pt x="1391" y="71"/>
                    <a:pt x="1392" y="72"/>
                  </a:cubicBezTo>
                  <a:cubicBezTo>
                    <a:pt x="1392" y="73"/>
                    <a:pt x="1395" y="74"/>
                    <a:pt x="1396" y="75"/>
                  </a:cubicBezTo>
                  <a:cubicBezTo>
                    <a:pt x="1398" y="75"/>
                    <a:pt x="1401" y="75"/>
                    <a:pt x="1402" y="74"/>
                  </a:cubicBezTo>
                  <a:cubicBezTo>
                    <a:pt x="1404" y="74"/>
                    <a:pt x="1406" y="71"/>
                    <a:pt x="1407" y="71"/>
                  </a:cubicBezTo>
                  <a:cubicBezTo>
                    <a:pt x="1408" y="71"/>
                    <a:pt x="1410" y="71"/>
                    <a:pt x="1411" y="72"/>
                  </a:cubicBezTo>
                  <a:cubicBezTo>
                    <a:pt x="1412" y="73"/>
                    <a:pt x="1412" y="76"/>
                    <a:pt x="1413" y="77"/>
                  </a:cubicBezTo>
                  <a:cubicBezTo>
                    <a:pt x="1414" y="78"/>
                    <a:pt x="1416" y="77"/>
                    <a:pt x="1417" y="77"/>
                  </a:cubicBezTo>
                  <a:cubicBezTo>
                    <a:pt x="1418" y="76"/>
                    <a:pt x="1417" y="73"/>
                    <a:pt x="1418" y="73"/>
                  </a:cubicBezTo>
                  <a:cubicBezTo>
                    <a:pt x="1419" y="72"/>
                    <a:pt x="1423" y="72"/>
                    <a:pt x="1424" y="73"/>
                  </a:cubicBezTo>
                  <a:cubicBezTo>
                    <a:pt x="1426" y="74"/>
                    <a:pt x="1429" y="79"/>
                    <a:pt x="1430" y="81"/>
                  </a:cubicBezTo>
                  <a:cubicBezTo>
                    <a:pt x="1431" y="83"/>
                    <a:pt x="1433" y="87"/>
                    <a:pt x="1433" y="88"/>
                  </a:cubicBezTo>
                  <a:cubicBezTo>
                    <a:pt x="1434" y="90"/>
                    <a:pt x="1433" y="93"/>
                    <a:pt x="1434" y="95"/>
                  </a:cubicBezTo>
                  <a:cubicBezTo>
                    <a:pt x="1435" y="96"/>
                    <a:pt x="1439" y="96"/>
                    <a:pt x="1441" y="95"/>
                  </a:cubicBezTo>
                  <a:cubicBezTo>
                    <a:pt x="1443" y="95"/>
                    <a:pt x="1446" y="92"/>
                    <a:pt x="1448" y="91"/>
                  </a:cubicBezTo>
                  <a:cubicBezTo>
                    <a:pt x="1449" y="90"/>
                    <a:pt x="1453" y="88"/>
                    <a:pt x="1454" y="87"/>
                  </a:cubicBezTo>
                  <a:cubicBezTo>
                    <a:pt x="1457" y="87"/>
                    <a:pt x="1462" y="87"/>
                    <a:pt x="1464" y="88"/>
                  </a:cubicBezTo>
                  <a:cubicBezTo>
                    <a:pt x="1465" y="89"/>
                    <a:pt x="1466" y="92"/>
                    <a:pt x="1466" y="94"/>
                  </a:cubicBezTo>
                  <a:cubicBezTo>
                    <a:pt x="1466" y="95"/>
                    <a:pt x="1466" y="97"/>
                    <a:pt x="1465" y="98"/>
                  </a:cubicBezTo>
                  <a:cubicBezTo>
                    <a:pt x="1463" y="98"/>
                    <a:pt x="1461" y="95"/>
                    <a:pt x="1459" y="95"/>
                  </a:cubicBezTo>
                  <a:cubicBezTo>
                    <a:pt x="1458" y="96"/>
                    <a:pt x="1456" y="97"/>
                    <a:pt x="1455" y="99"/>
                  </a:cubicBezTo>
                  <a:cubicBezTo>
                    <a:pt x="1455" y="100"/>
                    <a:pt x="1454" y="102"/>
                    <a:pt x="1455" y="103"/>
                  </a:cubicBezTo>
                  <a:cubicBezTo>
                    <a:pt x="1456" y="104"/>
                    <a:pt x="1459" y="102"/>
                    <a:pt x="1460" y="102"/>
                  </a:cubicBezTo>
                  <a:cubicBezTo>
                    <a:pt x="1462" y="103"/>
                    <a:pt x="1463" y="107"/>
                    <a:pt x="1463" y="109"/>
                  </a:cubicBezTo>
                  <a:cubicBezTo>
                    <a:pt x="1463" y="110"/>
                    <a:pt x="1462" y="112"/>
                    <a:pt x="1461" y="113"/>
                  </a:cubicBezTo>
                  <a:cubicBezTo>
                    <a:pt x="1459" y="114"/>
                    <a:pt x="1456" y="114"/>
                    <a:pt x="1455" y="114"/>
                  </a:cubicBezTo>
                  <a:cubicBezTo>
                    <a:pt x="1453" y="114"/>
                    <a:pt x="1451" y="110"/>
                    <a:pt x="1450" y="111"/>
                  </a:cubicBezTo>
                  <a:cubicBezTo>
                    <a:pt x="1449" y="111"/>
                    <a:pt x="1447" y="113"/>
                    <a:pt x="1447" y="114"/>
                  </a:cubicBezTo>
                  <a:cubicBezTo>
                    <a:pt x="1447" y="116"/>
                    <a:pt x="1448" y="119"/>
                    <a:pt x="1449" y="119"/>
                  </a:cubicBezTo>
                  <a:cubicBezTo>
                    <a:pt x="1450" y="120"/>
                    <a:pt x="1453" y="119"/>
                    <a:pt x="1453" y="120"/>
                  </a:cubicBezTo>
                  <a:cubicBezTo>
                    <a:pt x="1455" y="121"/>
                    <a:pt x="1456" y="124"/>
                    <a:pt x="1455" y="125"/>
                  </a:cubicBezTo>
                  <a:cubicBezTo>
                    <a:pt x="1454" y="127"/>
                    <a:pt x="1450" y="129"/>
                    <a:pt x="1449" y="130"/>
                  </a:cubicBezTo>
                  <a:cubicBezTo>
                    <a:pt x="1446" y="131"/>
                    <a:pt x="1440" y="131"/>
                    <a:pt x="1437" y="132"/>
                  </a:cubicBezTo>
                  <a:cubicBezTo>
                    <a:pt x="1434" y="134"/>
                    <a:pt x="1428" y="139"/>
                    <a:pt x="1425" y="142"/>
                  </a:cubicBezTo>
                  <a:cubicBezTo>
                    <a:pt x="1424" y="143"/>
                    <a:pt x="1422" y="147"/>
                    <a:pt x="1421" y="149"/>
                  </a:cubicBezTo>
                  <a:cubicBezTo>
                    <a:pt x="1421" y="151"/>
                    <a:pt x="1421" y="155"/>
                    <a:pt x="1420" y="156"/>
                  </a:cubicBezTo>
                  <a:cubicBezTo>
                    <a:pt x="1419" y="157"/>
                    <a:pt x="1415" y="155"/>
                    <a:pt x="1414" y="156"/>
                  </a:cubicBezTo>
                  <a:cubicBezTo>
                    <a:pt x="1413" y="157"/>
                    <a:pt x="1412" y="159"/>
                    <a:pt x="1411" y="161"/>
                  </a:cubicBezTo>
                  <a:cubicBezTo>
                    <a:pt x="1410" y="162"/>
                    <a:pt x="1409" y="165"/>
                    <a:pt x="1408" y="165"/>
                  </a:cubicBezTo>
                  <a:cubicBezTo>
                    <a:pt x="1406" y="166"/>
                    <a:pt x="1403" y="165"/>
                    <a:pt x="1402" y="164"/>
                  </a:cubicBezTo>
                  <a:cubicBezTo>
                    <a:pt x="1400" y="163"/>
                    <a:pt x="1401" y="157"/>
                    <a:pt x="1399" y="155"/>
                  </a:cubicBezTo>
                  <a:cubicBezTo>
                    <a:pt x="1398" y="154"/>
                    <a:pt x="1395" y="153"/>
                    <a:pt x="1393" y="153"/>
                  </a:cubicBezTo>
                  <a:cubicBezTo>
                    <a:pt x="1392" y="153"/>
                    <a:pt x="1391" y="155"/>
                    <a:pt x="1389" y="155"/>
                  </a:cubicBezTo>
                  <a:cubicBezTo>
                    <a:pt x="1388" y="155"/>
                    <a:pt x="1386" y="155"/>
                    <a:pt x="1384" y="154"/>
                  </a:cubicBezTo>
                  <a:cubicBezTo>
                    <a:pt x="1384" y="154"/>
                    <a:pt x="1383" y="152"/>
                    <a:pt x="1382" y="152"/>
                  </a:cubicBezTo>
                  <a:cubicBezTo>
                    <a:pt x="1381" y="152"/>
                    <a:pt x="1379" y="153"/>
                    <a:pt x="1379" y="154"/>
                  </a:cubicBezTo>
                  <a:cubicBezTo>
                    <a:pt x="1378" y="156"/>
                    <a:pt x="1378" y="160"/>
                    <a:pt x="1377" y="162"/>
                  </a:cubicBezTo>
                  <a:cubicBezTo>
                    <a:pt x="1377" y="164"/>
                    <a:pt x="1376" y="167"/>
                    <a:pt x="1375" y="169"/>
                  </a:cubicBezTo>
                  <a:cubicBezTo>
                    <a:pt x="1373" y="170"/>
                    <a:pt x="1369" y="171"/>
                    <a:pt x="1368" y="173"/>
                  </a:cubicBezTo>
                  <a:cubicBezTo>
                    <a:pt x="1367" y="174"/>
                    <a:pt x="1366" y="178"/>
                    <a:pt x="1366" y="180"/>
                  </a:cubicBezTo>
                  <a:cubicBezTo>
                    <a:pt x="1365" y="183"/>
                    <a:pt x="1368" y="190"/>
                    <a:pt x="1367" y="193"/>
                  </a:cubicBezTo>
                  <a:cubicBezTo>
                    <a:pt x="1367" y="196"/>
                    <a:pt x="1365" y="201"/>
                    <a:pt x="1363" y="203"/>
                  </a:cubicBezTo>
                  <a:cubicBezTo>
                    <a:pt x="1362" y="205"/>
                    <a:pt x="1358" y="209"/>
                    <a:pt x="1356" y="209"/>
                  </a:cubicBezTo>
                  <a:cubicBezTo>
                    <a:pt x="1354" y="210"/>
                    <a:pt x="1351" y="209"/>
                    <a:pt x="1350" y="208"/>
                  </a:cubicBezTo>
                  <a:cubicBezTo>
                    <a:pt x="1348" y="208"/>
                    <a:pt x="1346" y="205"/>
                    <a:pt x="1345" y="205"/>
                  </a:cubicBezTo>
                  <a:cubicBezTo>
                    <a:pt x="1343" y="204"/>
                    <a:pt x="1340" y="206"/>
                    <a:pt x="1339" y="207"/>
                  </a:cubicBezTo>
                  <a:cubicBezTo>
                    <a:pt x="1338" y="207"/>
                    <a:pt x="1336" y="209"/>
                    <a:pt x="1335" y="210"/>
                  </a:cubicBezTo>
                  <a:cubicBezTo>
                    <a:pt x="1334" y="210"/>
                    <a:pt x="1331" y="209"/>
                    <a:pt x="1330" y="208"/>
                  </a:cubicBezTo>
                  <a:cubicBezTo>
                    <a:pt x="1327" y="206"/>
                    <a:pt x="1325" y="200"/>
                    <a:pt x="1323" y="197"/>
                  </a:cubicBezTo>
                  <a:cubicBezTo>
                    <a:pt x="1322" y="196"/>
                    <a:pt x="1319" y="192"/>
                    <a:pt x="1317" y="192"/>
                  </a:cubicBezTo>
                  <a:cubicBezTo>
                    <a:pt x="1315" y="191"/>
                    <a:pt x="1313" y="191"/>
                    <a:pt x="1312" y="191"/>
                  </a:cubicBezTo>
                  <a:cubicBezTo>
                    <a:pt x="1311" y="192"/>
                    <a:pt x="1309" y="193"/>
                    <a:pt x="1309" y="194"/>
                  </a:cubicBezTo>
                  <a:cubicBezTo>
                    <a:pt x="1309" y="195"/>
                    <a:pt x="1309" y="197"/>
                    <a:pt x="1309" y="198"/>
                  </a:cubicBezTo>
                  <a:cubicBezTo>
                    <a:pt x="1310" y="199"/>
                    <a:pt x="1314" y="200"/>
                    <a:pt x="1315" y="200"/>
                  </a:cubicBezTo>
                  <a:cubicBezTo>
                    <a:pt x="1316" y="202"/>
                    <a:pt x="1319" y="204"/>
                    <a:pt x="1319" y="206"/>
                  </a:cubicBezTo>
                  <a:cubicBezTo>
                    <a:pt x="1319" y="207"/>
                    <a:pt x="1318" y="209"/>
                    <a:pt x="1317" y="209"/>
                  </a:cubicBezTo>
                  <a:cubicBezTo>
                    <a:pt x="1316" y="210"/>
                    <a:pt x="1313" y="208"/>
                    <a:pt x="1312" y="208"/>
                  </a:cubicBezTo>
                  <a:cubicBezTo>
                    <a:pt x="1311" y="207"/>
                    <a:pt x="1310" y="206"/>
                    <a:pt x="1309" y="206"/>
                  </a:cubicBezTo>
                  <a:cubicBezTo>
                    <a:pt x="1308" y="206"/>
                    <a:pt x="1307" y="208"/>
                    <a:pt x="1306" y="209"/>
                  </a:cubicBezTo>
                  <a:cubicBezTo>
                    <a:pt x="1305" y="210"/>
                    <a:pt x="1304" y="213"/>
                    <a:pt x="1304" y="214"/>
                  </a:cubicBezTo>
                  <a:cubicBezTo>
                    <a:pt x="1305" y="215"/>
                    <a:pt x="1306" y="217"/>
                    <a:pt x="1307" y="217"/>
                  </a:cubicBezTo>
                  <a:cubicBezTo>
                    <a:pt x="1309" y="218"/>
                    <a:pt x="1314" y="215"/>
                    <a:pt x="1316" y="215"/>
                  </a:cubicBezTo>
                  <a:cubicBezTo>
                    <a:pt x="1317" y="215"/>
                    <a:pt x="1319" y="215"/>
                    <a:pt x="1320" y="215"/>
                  </a:cubicBezTo>
                  <a:cubicBezTo>
                    <a:pt x="1321" y="217"/>
                    <a:pt x="1321" y="221"/>
                    <a:pt x="1321" y="222"/>
                  </a:cubicBezTo>
                  <a:cubicBezTo>
                    <a:pt x="1322" y="224"/>
                    <a:pt x="1324" y="228"/>
                    <a:pt x="1326" y="229"/>
                  </a:cubicBezTo>
                  <a:cubicBezTo>
                    <a:pt x="1327" y="230"/>
                    <a:pt x="1330" y="231"/>
                    <a:pt x="1332" y="231"/>
                  </a:cubicBezTo>
                  <a:cubicBezTo>
                    <a:pt x="1333" y="230"/>
                    <a:pt x="1335" y="226"/>
                    <a:pt x="1336" y="225"/>
                  </a:cubicBezTo>
                  <a:cubicBezTo>
                    <a:pt x="1337" y="223"/>
                    <a:pt x="1341" y="221"/>
                    <a:pt x="1343" y="220"/>
                  </a:cubicBezTo>
                  <a:cubicBezTo>
                    <a:pt x="1344" y="220"/>
                    <a:pt x="1348" y="221"/>
                    <a:pt x="1350" y="222"/>
                  </a:cubicBezTo>
                  <a:cubicBezTo>
                    <a:pt x="1352" y="224"/>
                    <a:pt x="1352" y="230"/>
                    <a:pt x="1354" y="232"/>
                  </a:cubicBezTo>
                  <a:cubicBezTo>
                    <a:pt x="1356" y="234"/>
                    <a:pt x="1361" y="238"/>
                    <a:pt x="1362" y="240"/>
                  </a:cubicBezTo>
                  <a:cubicBezTo>
                    <a:pt x="1364" y="242"/>
                    <a:pt x="1366" y="246"/>
                    <a:pt x="1367" y="248"/>
                  </a:cubicBezTo>
                  <a:cubicBezTo>
                    <a:pt x="1367" y="251"/>
                    <a:pt x="1366" y="257"/>
                    <a:pt x="1367" y="260"/>
                  </a:cubicBezTo>
                  <a:cubicBezTo>
                    <a:pt x="1368" y="263"/>
                    <a:pt x="1373" y="267"/>
                    <a:pt x="1374" y="270"/>
                  </a:cubicBezTo>
                  <a:cubicBezTo>
                    <a:pt x="1375" y="272"/>
                    <a:pt x="1377" y="278"/>
                    <a:pt x="1377" y="280"/>
                  </a:cubicBezTo>
                  <a:cubicBezTo>
                    <a:pt x="1377" y="284"/>
                    <a:pt x="1375" y="292"/>
                    <a:pt x="1374" y="295"/>
                  </a:cubicBezTo>
                  <a:cubicBezTo>
                    <a:pt x="1373" y="299"/>
                    <a:pt x="1370" y="305"/>
                    <a:pt x="1368" y="308"/>
                  </a:cubicBezTo>
                  <a:cubicBezTo>
                    <a:pt x="1367" y="309"/>
                    <a:pt x="1364" y="313"/>
                    <a:pt x="1362" y="314"/>
                  </a:cubicBezTo>
                  <a:cubicBezTo>
                    <a:pt x="1360" y="316"/>
                    <a:pt x="1355" y="315"/>
                    <a:pt x="1352" y="315"/>
                  </a:cubicBezTo>
                  <a:cubicBezTo>
                    <a:pt x="1349" y="316"/>
                    <a:pt x="1343" y="318"/>
                    <a:pt x="1340" y="320"/>
                  </a:cubicBezTo>
                  <a:cubicBezTo>
                    <a:pt x="1338" y="320"/>
                    <a:pt x="1334" y="322"/>
                    <a:pt x="1333" y="324"/>
                  </a:cubicBezTo>
                  <a:cubicBezTo>
                    <a:pt x="1333" y="325"/>
                    <a:pt x="1332" y="328"/>
                    <a:pt x="1333" y="329"/>
                  </a:cubicBezTo>
                  <a:cubicBezTo>
                    <a:pt x="1333" y="330"/>
                    <a:pt x="1335" y="331"/>
                    <a:pt x="1336" y="331"/>
                  </a:cubicBezTo>
                  <a:cubicBezTo>
                    <a:pt x="1338" y="331"/>
                    <a:pt x="1341" y="330"/>
                    <a:pt x="1342" y="329"/>
                  </a:cubicBezTo>
                  <a:cubicBezTo>
                    <a:pt x="1344" y="328"/>
                    <a:pt x="1345" y="324"/>
                    <a:pt x="1347" y="324"/>
                  </a:cubicBezTo>
                  <a:cubicBezTo>
                    <a:pt x="1348" y="323"/>
                    <a:pt x="1350" y="324"/>
                    <a:pt x="1351" y="324"/>
                  </a:cubicBezTo>
                  <a:cubicBezTo>
                    <a:pt x="1352" y="325"/>
                    <a:pt x="1352" y="328"/>
                    <a:pt x="1351" y="329"/>
                  </a:cubicBezTo>
                  <a:cubicBezTo>
                    <a:pt x="1351" y="331"/>
                    <a:pt x="1349" y="333"/>
                    <a:pt x="1348" y="334"/>
                  </a:cubicBezTo>
                  <a:cubicBezTo>
                    <a:pt x="1347" y="335"/>
                    <a:pt x="1344" y="335"/>
                    <a:pt x="1343" y="336"/>
                  </a:cubicBezTo>
                  <a:cubicBezTo>
                    <a:pt x="1342" y="337"/>
                    <a:pt x="1340" y="339"/>
                    <a:pt x="1339" y="341"/>
                  </a:cubicBezTo>
                  <a:cubicBezTo>
                    <a:pt x="1339" y="342"/>
                    <a:pt x="1339" y="344"/>
                    <a:pt x="1340" y="345"/>
                  </a:cubicBezTo>
                  <a:cubicBezTo>
                    <a:pt x="1341" y="345"/>
                    <a:pt x="1344" y="342"/>
                    <a:pt x="1345" y="342"/>
                  </a:cubicBezTo>
                  <a:cubicBezTo>
                    <a:pt x="1346" y="342"/>
                    <a:pt x="1349" y="343"/>
                    <a:pt x="1350" y="343"/>
                  </a:cubicBezTo>
                  <a:cubicBezTo>
                    <a:pt x="1352" y="343"/>
                    <a:pt x="1355" y="342"/>
                    <a:pt x="1355" y="341"/>
                  </a:cubicBezTo>
                  <a:cubicBezTo>
                    <a:pt x="1356" y="339"/>
                    <a:pt x="1355" y="335"/>
                    <a:pt x="1356" y="333"/>
                  </a:cubicBezTo>
                  <a:cubicBezTo>
                    <a:pt x="1356" y="331"/>
                    <a:pt x="1359" y="329"/>
                    <a:pt x="1359" y="328"/>
                  </a:cubicBezTo>
                  <a:cubicBezTo>
                    <a:pt x="1360" y="326"/>
                    <a:pt x="1358" y="323"/>
                    <a:pt x="1359" y="322"/>
                  </a:cubicBezTo>
                  <a:cubicBezTo>
                    <a:pt x="1360" y="321"/>
                    <a:pt x="1363" y="320"/>
                    <a:pt x="1364" y="320"/>
                  </a:cubicBezTo>
                  <a:cubicBezTo>
                    <a:pt x="1365" y="321"/>
                    <a:pt x="1366" y="323"/>
                    <a:pt x="1367" y="324"/>
                  </a:cubicBezTo>
                  <a:cubicBezTo>
                    <a:pt x="1369" y="324"/>
                    <a:pt x="1373" y="324"/>
                    <a:pt x="1374" y="324"/>
                  </a:cubicBezTo>
                  <a:cubicBezTo>
                    <a:pt x="1376" y="324"/>
                    <a:pt x="1379" y="322"/>
                    <a:pt x="1380" y="322"/>
                  </a:cubicBezTo>
                  <a:cubicBezTo>
                    <a:pt x="1383" y="322"/>
                    <a:pt x="1387" y="324"/>
                    <a:pt x="1389" y="323"/>
                  </a:cubicBezTo>
                  <a:cubicBezTo>
                    <a:pt x="1390" y="323"/>
                    <a:pt x="1392" y="321"/>
                    <a:pt x="1392" y="319"/>
                  </a:cubicBezTo>
                  <a:cubicBezTo>
                    <a:pt x="1392" y="318"/>
                    <a:pt x="1390" y="317"/>
                    <a:pt x="1389" y="316"/>
                  </a:cubicBezTo>
                  <a:cubicBezTo>
                    <a:pt x="1388" y="315"/>
                    <a:pt x="1386" y="315"/>
                    <a:pt x="1385" y="314"/>
                  </a:cubicBezTo>
                  <a:cubicBezTo>
                    <a:pt x="1384" y="313"/>
                    <a:pt x="1383" y="310"/>
                    <a:pt x="1383" y="309"/>
                  </a:cubicBezTo>
                  <a:cubicBezTo>
                    <a:pt x="1384" y="307"/>
                    <a:pt x="1388" y="306"/>
                    <a:pt x="1390" y="305"/>
                  </a:cubicBezTo>
                  <a:cubicBezTo>
                    <a:pt x="1392" y="305"/>
                    <a:pt x="1395" y="306"/>
                    <a:pt x="1397" y="306"/>
                  </a:cubicBezTo>
                  <a:cubicBezTo>
                    <a:pt x="1398" y="306"/>
                    <a:pt x="1401" y="305"/>
                    <a:pt x="1402" y="306"/>
                  </a:cubicBezTo>
                  <a:cubicBezTo>
                    <a:pt x="1403" y="306"/>
                    <a:pt x="1402" y="310"/>
                    <a:pt x="1403" y="311"/>
                  </a:cubicBezTo>
                  <a:cubicBezTo>
                    <a:pt x="1404" y="312"/>
                    <a:pt x="1407" y="313"/>
                    <a:pt x="1408" y="313"/>
                  </a:cubicBezTo>
                  <a:cubicBezTo>
                    <a:pt x="1409" y="313"/>
                    <a:pt x="1410" y="311"/>
                    <a:pt x="1411" y="311"/>
                  </a:cubicBezTo>
                  <a:cubicBezTo>
                    <a:pt x="1413" y="310"/>
                    <a:pt x="1416" y="310"/>
                    <a:pt x="1418" y="310"/>
                  </a:cubicBezTo>
                  <a:cubicBezTo>
                    <a:pt x="1419" y="310"/>
                    <a:pt x="1422" y="312"/>
                    <a:pt x="1423" y="312"/>
                  </a:cubicBezTo>
                  <a:cubicBezTo>
                    <a:pt x="1424" y="313"/>
                    <a:pt x="1427" y="316"/>
                    <a:pt x="1427" y="317"/>
                  </a:cubicBezTo>
                  <a:cubicBezTo>
                    <a:pt x="1427" y="318"/>
                    <a:pt x="1426" y="321"/>
                    <a:pt x="1427" y="322"/>
                  </a:cubicBezTo>
                  <a:cubicBezTo>
                    <a:pt x="1427" y="323"/>
                    <a:pt x="1428" y="325"/>
                    <a:pt x="1429" y="326"/>
                  </a:cubicBezTo>
                  <a:cubicBezTo>
                    <a:pt x="1430" y="327"/>
                    <a:pt x="1432" y="327"/>
                    <a:pt x="1433" y="326"/>
                  </a:cubicBezTo>
                  <a:cubicBezTo>
                    <a:pt x="1434" y="326"/>
                    <a:pt x="1435" y="323"/>
                    <a:pt x="1435" y="322"/>
                  </a:cubicBezTo>
                  <a:cubicBezTo>
                    <a:pt x="1436" y="321"/>
                    <a:pt x="1436" y="317"/>
                    <a:pt x="1437" y="315"/>
                  </a:cubicBezTo>
                  <a:cubicBezTo>
                    <a:pt x="1437" y="315"/>
                    <a:pt x="1440" y="314"/>
                    <a:pt x="1441" y="314"/>
                  </a:cubicBezTo>
                  <a:cubicBezTo>
                    <a:pt x="1442" y="314"/>
                    <a:pt x="1445" y="314"/>
                    <a:pt x="1446" y="315"/>
                  </a:cubicBezTo>
                  <a:cubicBezTo>
                    <a:pt x="1447" y="316"/>
                    <a:pt x="1447" y="320"/>
                    <a:pt x="1448" y="320"/>
                  </a:cubicBezTo>
                  <a:cubicBezTo>
                    <a:pt x="1449" y="320"/>
                    <a:pt x="1451" y="318"/>
                    <a:pt x="1452" y="317"/>
                  </a:cubicBezTo>
                  <a:cubicBezTo>
                    <a:pt x="1453" y="315"/>
                    <a:pt x="1455" y="311"/>
                    <a:pt x="1456" y="310"/>
                  </a:cubicBezTo>
                  <a:cubicBezTo>
                    <a:pt x="1458" y="309"/>
                    <a:pt x="1461" y="309"/>
                    <a:pt x="1462" y="309"/>
                  </a:cubicBezTo>
                  <a:cubicBezTo>
                    <a:pt x="1463" y="309"/>
                    <a:pt x="1465" y="311"/>
                    <a:pt x="1465" y="312"/>
                  </a:cubicBezTo>
                  <a:cubicBezTo>
                    <a:pt x="1465" y="313"/>
                    <a:pt x="1462" y="315"/>
                    <a:pt x="1463" y="316"/>
                  </a:cubicBezTo>
                  <a:cubicBezTo>
                    <a:pt x="1463" y="317"/>
                    <a:pt x="1464" y="319"/>
                    <a:pt x="1465" y="320"/>
                  </a:cubicBezTo>
                  <a:cubicBezTo>
                    <a:pt x="1466" y="321"/>
                    <a:pt x="1470" y="321"/>
                    <a:pt x="1472" y="320"/>
                  </a:cubicBezTo>
                  <a:cubicBezTo>
                    <a:pt x="1474" y="319"/>
                    <a:pt x="1476" y="315"/>
                    <a:pt x="1477" y="314"/>
                  </a:cubicBezTo>
                  <a:cubicBezTo>
                    <a:pt x="1479" y="313"/>
                    <a:pt x="1482" y="312"/>
                    <a:pt x="1484" y="312"/>
                  </a:cubicBezTo>
                  <a:cubicBezTo>
                    <a:pt x="1486" y="312"/>
                    <a:pt x="1493" y="314"/>
                    <a:pt x="1494" y="315"/>
                  </a:cubicBezTo>
                  <a:cubicBezTo>
                    <a:pt x="1495" y="315"/>
                    <a:pt x="1496" y="321"/>
                    <a:pt x="1496" y="323"/>
                  </a:cubicBezTo>
                  <a:cubicBezTo>
                    <a:pt x="1496" y="325"/>
                    <a:pt x="1493" y="327"/>
                    <a:pt x="1493" y="328"/>
                  </a:cubicBezTo>
                  <a:cubicBezTo>
                    <a:pt x="1493" y="329"/>
                    <a:pt x="1494" y="332"/>
                    <a:pt x="1494" y="332"/>
                  </a:cubicBezTo>
                  <a:cubicBezTo>
                    <a:pt x="1496" y="333"/>
                    <a:pt x="1500" y="331"/>
                    <a:pt x="1502" y="331"/>
                  </a:cubicBezTo>
                  <a:cubicBezTo>
                    <a:pt x="1503" y="331"/>
                    <a:pt x="1506" y="332"/>
                    <a:pt x="1507" y="334"/>
                  </a:cubicBezTo>
                  <a:cubicBezTo>
                    <a:pt x="1507" y="335"/>
                    <a:pt x="1505" y="337"/>
                    <a:pt x="1504" y="337"/>
                  </a:cubicBezTo>
                  <a:cubicBezTo>
                    <a:pt x="1502" y="339"/>
                    <a:pt x="1497" y="340"/>
                    <a:pt x="1495" y="342"/>
                  </a:cubicBezTo>
                  <a:cubicBezTo>
                    <a:pt x="1493" y="343"/>
                    <a:pt x="1490" y="348"/>
                    <a:pt x="1489" y="350"/>
                  </a:cubicBezTo>
                  <a:cubicBezTo>
                    <a:pt x="1487" y="352"/>
                    <a:pt x="1484" y="357"/>
                    <a:pt x="1483" y="359"/>
                  </a:cubicBezTo>
                  <a:cubicBezTo>
                    <a:pt x="1482" y="361"/>
                    <a:pt x="1479" y="366"/>
                    <a:pt x="1477" y="368"/>
                  </a:cubicBezTo>
                  <a:cubicBezTo>
                    <a:pt x="1476" y="369"/>
                    <a:pt x="1473" y="370"/>
                    <a:pt x="1472" y="370"/>
                  </a:cubicBezTo>
                  <a:cubicBezTo>
                    <a:pt x="1471" y="370"/>
                    <a:pt x="1468" y="369"/>
                    <a:pt x="1468" y="368"/>
                  </a:cubicBezTo>
                  <a:cubicBezTo>
                    <a:pt x="1466" y="368"/>
                    <a:pt x="1466" y="364"/>
                    <a:pt x="1464" y="364"/>
                  </a:cubicBezTo>
                  <a:cubicBezTo>
                    <a:pt x="1463" y="363"/>
                    <a:pt x="1460" y="365"/>
                    <a:pt x="1458" y="365"/>
                  </a:cubicBezTo>
                  <a:cubicBezTo>
                    <a:pt x="1457" y="366"/>
                    <a:pt x="1454" y="367"/>
                    <a:pt x="1453" y="369"/>
                  </a:cubicBezTo>
                  <a:cubicBezTo>
                    <a:pt x="1452" y="370"/>
                    <a:pt x="1451" y="373"/>
                    <a:pt x="1452" y="374"/>
                  </a:cubicBezTo>
                  <a:cubicBezTo>
                    <a:pt x="1453" y="375"/>
                    <a:pt x="1456" y="375"/>
                    <a:pt x="1457" y="375"/>
                  </a:cubicBezTo>
                  <a:cubicBezTo>
                    <a:pt x="1459" y="375"/>
                    <a:pt x="1463" y="372"/>
                    <a:pt x="1465" y="372"/>
                  </a:cubicBezTo>
                  <a:cubicBezTo>
                    <a:pt x="1467" y="373"/>
                    <a:pt x="1470" y="374"/>
                    <a:pt x="1471" y="376"/>
                  </a:cubicBezTo>
                  <a:cubicBezTo>
                    <a:pt x="1472" y="377"/>
                    <a:pt x="1472" y="381"/>
                    <a:pt x="1472" y="382"/>
                  </a:cubicBezTo>
                  <a:cubicBezTo>
                    <a:pt x="1471" y="384"/>
                    <a:pt x="1468" y="385"/>
                    <a:pt x="1468" y="387"/>
                  </a:cubicBezTo>
                  <a:cubicBezTo>
                    <a:pt x="1467" y="388"/>
                    <a:pt x="1468" y="391"/>
                    <a:pt x="1468" y="392"/>
                  </a:cubicBezTo>
                  <a:cubicBezTo>
                    <a:pt x="1469" y="394"/>
                    <a:pt x="1473" y="396"/>
                    <a:pt x="1474" y="398"/>
                  </a:cubicBezTo>
                  <a:cubicBezTo>
                    <a:pt x="1474" y="400"/>
                    <a:pt x="1475" y="404"/>
                    <a:pt x="1474" y="405"/>
                  </a:cubicBezTo>
                  <a:cubicBezTo>
                    <a:pt x="1474" y="407"/>
                    <a:pt x="1471" y="409"/>
                    <a:pt x="1471" y="410"/>
                  </a:cubicBezTo>
                  <a:cubicBezTo>
                    <a:pt x="1470" y="411"/>
                    <a:pt x="1471" y="415"/>
                    <a:pt x="1471" y="416"/>
                  </a:cubicBezTo>
                  <a:cubicBezTo>
                    <a:pt x="1472" y="418"/>
                    <a:pt x="1476" y="419"/>
                    <a:pt x="1477" y="421"/>
                  </a:cubicBezTo>
                  <a:cubicBezTo>
                    <a:pt x="1477" y="423"/>
                    <a:pt x="1476" y="427"/>
                    <a:pt x="1476" y="429"/>
                  </a:cubicBezTo>
                  <a:cubicBezTo>
                    <a:pt x="1476" y="430"/>
                    <a:pt x="1474" y="431"/>
                    <a:pt x="1474" y="433"/>
                  </a:cubicBezTo>
                  <a:cubicBezTo>
                    <a:pt x="1474" y="434"/>
                    <a:pt x="1477" y="438"/>
                    <a:pt x="1477" y="440"/>
                  </a:cubicBezTo>
                  <a:cubicBezTo>
                    <a:pt x="1478" y="442"/>
                    <a:pt x="1478" y="446"/>
                    <a:pt x="1478" y="448"/>
                  </a:cubicBezTo>
                  <a:cubicBezTo>
                    <a:pt x="1478" y="451"/>
                    <a:pt x="1476" y="457"/>
                    <a:pt x="1476" y="460"/>
                  </a:cubicBezTo>
                  <a:cubicBezTo>
                    <a:pt x="1476" y="461"/>
                    <a:pt x="1478" y="465"/>
                    <a:pt x="1478" y="467"/>
                  </a:cubicBezTo>
                  <a:cubicBezTo>
                    <a:pt x="1478" y="470"/>
                    <a:pt x="1475" y="475"/>
                    <a:pt x="1475" y="478"/>
                  </a:cubicBezTo>
                  <a:cubicBezTo>
                    <a:pt x="1474" y="481"/>
                    <a:pt x="1476" y="486"/>
                    <a:pt x="1476" y="487"/>
                  </a:cubicBezTo>
                  <a:cubicBezTo>
                    <a:pt x="1476" y="487"/>
                    <a:pt x="1481" y="491"/>
                    <a:pt x="1482" y="492"/>
                  </a:cubicBezTo>
                  <a:cubicBezTo>
                    <a:pt x="1483" y="494"/>
                    <a:pt x="1485" y="497"/>
                    <a:pt x="1485" y="498"/>
                  </a:cubicBezTo>
                  <a:cubicBezTo>
                    <a:pt x="1484" y="500"/>
                    <a:pt x="1482" y="501"/>
                    <a:pt x="1482" y="503"/>
                  </a:cubicBezTo>
                  <a:cubicBezTo>
                    <a:pt x="1481" y="504"/>
                    <a:pt x="1479" y="509"/>
                    <a:pt x="1480" y="510"/>
                  </a:cubicBezTo>
                  <a:cubicBezTo>
                    <a:pt x="1481" y="511"/>
                    <a:pt x="1484" y="509"/>
                    <a:pt x="1485" y="510"/>
                  </a:cubicBezTo>
                  <a:cubicBezTo>
                    <a:pt x="1486" y="510"/>
                    <a:pt x="1487" y="512"/>
                    <a:pt x="1488" y="513"/>
                  </a:cubicBezTo>
                  <a:cubicBezTo>
                    <a:pt x="1489" y="515"/>
                    <a:pt x="1489" y="519"/>
                    <a:pt x="1489" y="521"/>
                  </a:cubicBezTo>
                  <a:cubicBezTo>
                    <a:pt x="1489" y="522"/>
                    <a:pt x="1486" y="524"/>
                    <a:pt x="1486" y="526"/>
                  </a:cubicBezTo>
                  <a:cubicBezTo>
                    <a:pt x="1486" y="527"/>
                    <a:pt x="1488" y="529"/>
                    <a:pt x="1489" y="529"/>
                  </a:cubicBezTo>
                  <a:cubicBezTo>
                    <a:pt x="1491" y="531"/>
                    <a:pt x="1498" y="531"/>
                    <a:pt x="1499" y="534"/>
                  </a:cubicBezTo>
                  <a:cubicBezTo>
                    <a:pt x="1500" y="535"/>
                    <a:pt x="1499" y="539"/>
                    <a:pt x="1499" y="540"/>
                  </a:cubicBezTo>
                  <a:cubicBezTo>
                    <a:pt x="1498" y="542"/>
                    <a:pt x="1496" y="546"/>
                    <a:pt x="1496" y="548"/>
                  </a:cubicBezTo>
                  <a:cubicBezTo>
                    <a:pt x="1495" y="550"/>
                    <a:pt x="1496" y="554"/>
                    <a:pt x="1497" y="556"/>
                  </a:cubicBezTo>
                  <a:cubicBezTo>
                    <a:pt x="1498" y="564"/>
                    <a:pt x="1501" y="580"/>
                    <a:pt x="1504" y="587"/>
                  </a:cubicBezTo>
                  <a:cubicBezTo>
                    <a:pt x="1506" y="590"/>
                    <a:pt x="1510" y="596"/>
                    <a:pt x="1513" y="599"/>
                  </a:cubicBezTo>
                  <a:cubicBezTo>
                    <a:pt x="1514" y="600"/>
                    <a:pt x="1518" y="601"/>
                    <a:pt x="1519" y="603"/>
                  </a:cubicBezTo>
                  <a:cubicBezTo>
                    <a:pt x="1520" y="604"/>
                    <a:pt x="1520" y="608"/>
                    <a:pt x="1519" y="609"/>
                  </a:cubicBezTo>
                  <a:cubicBezTo>
                    <a:pt x="1518" y="611"/>
                    <a:pt x="1514" y="611"/>
                    <a:pt x="1512" y="611"/>
                  </a:cubicBezTo>
                  <a:cubicBezTo>
                    <a:pt x="1509" y="612"/>
                    <a:pt x="1504" y="611"/>
                    <a:pt x="1501" y="611"/>
                  </a:cubicBezTo>
                  <a:cubicBezTo>
                    <a:pt x="1498" y="611"/>
                    <a:pt x="1493" y="612"/>
                    <a:pt x="1490" y="612"/>
                  </a:cubicBezTo>
                  <a:cubicBezTo>
                    <a:pt x="1487" y="613"/>
                    <a:pt x="1480" y="613"/>
                    <a:pt x="1477" y="615"/>
                  </a:cubicBezTo>
                  <a:cubicBezTo>
                    <a:pt x="1475" y="615"/>
                    <a:pt x="1473" y="618"/>
                    <a:pt x="1472" y="619"/>
                  </a:cubicBezTo>
                  <a:cubicBezTo>
                    <a:pt x="1470" y="622"/>
                    <a:pt x="1471" y="628"/>
                    <a:pt x="1469" y="630"/>
                  </a:cubicBezTo>
                  <a:cubicBezTo>
                    <a:pt x="1469" y="632"/>
                    <a:pt x="1466" y="633"/>
                    <a:pt x="1465" y="634"/>
                  </a:cubicBezTo>
                  <a:cubicBezTo>
                    <a:pt x="1464" y="636"/>
                    <a:pt x="1462" y="638"/>
                    <a:pt x="1461" y="639"/>
                  </a:cubicBezTo>
                  <a:cubicBezTo>
                    <a:pt x="1459" y="642"/>
                    <a:pt x="1456" y="647"/>
                    <a:pt x="1456" y="650"/>
                  </a:cubicBezTo>
                  <a:cubicBezTo>
                    <a:pt x="1455" y="653"/>
                    <a:pt x="1456" y="657"/>
                    <a:pt x="1457" y="659"/>
                  </a:cubicBezTo>
                  <a:cubicBezTo>
                    <a:pt x="1457" y="662"/>
                    <a:pt x="1460" y="667"/>
                    <a:pt x="1460" y="670"/>
                  </a:cubicBezTo>
                  <a:cubicBezTo>
                    <a:pt x="1460" y="671"/>
                    <a:pt x="1457" y="672"/>
                    <a:pt x="1456" y="673"/>
                  </a:cubicBezTo>
                  <a:cubicBezTo>
                    <a:pt x="1455" y="675"/>
                    <a:pt x="1452" y="678"/>
                    <a:pt x="1452" y="680"/>
                  </a:cubicBezTo>
                  <a:cubicBezTo>
                    <a:pt x="1452" y="683"/>
                    <a:pt x="1455" y="688"/>
                    <a:pt x="1456" y="690"/>
                  </a:cubicBezTo>
                  <a:cubicBezTo>
                    <a:pt x="1457" y="693"/>
                    <a:pt x="1458" y="700"/>
                    <a:pt x="1460" y="702"/>
                  </a:cubicBezTo>
                  <a:cubicBezTo>
                    <a:pt x="1461" y="704"/>
                    <a:pt x="1466" y="705"/>
                    <a:pt x="1467" y="706"/>
                  </a:cubicBezTo>
                  <a:cubicBezTo>
                    <a:pt x="1467" y="708"/>
                    <a:pt x="1467" y="712"/>
                    <a:pt x="1466" y="713"/>
                  </a:cubicBezTo>
                  <a:cubicBezTo>
                    <a:pt x="1465" y="714"/>
                    <a:pt x="1461" y="714"/>
                    <a:pt x="1459" y="714"/>
                  </a:cubicBezTo>
                  <a:cubicBezTo>
                    <a:pt x="1457" y="714"/>
                    <a:pt x="1452" y="711"/>
                    <a:pt x="1452" y="710"/>
                  </a:cubicBezTo>
                  <a:cubicBezTo>
                    <a:pt x="1452" y="710"/>
                    <a:pt x="1454" y="704"/>
                    <a:pt x="1453" y="703"/>
                  </a:cubicBezTo>
                  <a:cubicBezTo>
                    <a:pt x="1452" y="701"/>
                    <a:pt x="1448" y="702"/>
                    <a:pt x="1446" y="701"/>
                  </a:cubicBezTo>
                  <a:cubicBezTo>
                    <a:pt x="1445" y="700"/>
                    <a:pt x="1444" y="698"/>
                    <a:pt x="1443" y="697"/>
                  </a:cubicBezTo>
                  <a:cubicBezTo>
                    <a:pt x="1442" y="696"/>
                    <a:pt x="1440" y="693"/>
                    <a:pt x="1439" y="693"/>
                  </a:cubicBezTo>
                  <a:cubicBezTo>
                    <a:pt x="1438" y="693"/>
                    <a:pt x="1437" y="696"/>
                    <a:pt x="1436" y="697"/>
                  </a:cubicBezTo>
                  <a:cubicBezTo>
                    <a:pt x="1435" y="699"/>
                    <a:pt x="1434" y="703"/>
                    <a:pt x="1435" y="705"/>
                  </a:cubicBezTo>
                  <a:cubicBezTo>
                    <a:pt x="1435" y="707"/>
                    <a:pt x="1438" y="710"/>
                    <a:pt x="1438" y="712"/>
                  </a:cubicBezTo>
                  <a:cubicBezTo>
                    <a:pt x="1439" y="713"/>
                    <a:pt x="1440" y="716"/>
                    <a:pt x="1440" y="718"/>
                  </a:cubicBezTo>
                  <a:cubicBezTo>
                    <a:pt x="1439" y="719"/>
                    <a:pt x="1436" y="721"/>
                    <a:pt x="1436" y="723"/>
                  </a:cubicBezTo>
                  <a:cubicBezTo>
                    <a:pt x="1436" y="724"/>
                    <a:pt x="1436" y="726"/>
                    <a:pt x="1437" y="727"/>
                  </a:cubicBezTo>
                  <a:cubicBezTo>
                    <a:pt x="1438" y="728"/>
                    <a:pt x="1442" y="729"/>
                    <a:pt x="1443" y="730"/>
                  </a:cubicBezTo>
                  <a:cubicBezTo>
                    <a:pt x="1444" y="731"/>
                    <a:pt x="1446" y="734"/>
                    <a:pt x="1446" y="736"/>
                  </a:cubicBezTo>
                  <a:cubicBezTo>
                    <a:pt x="1447" y="737"/>
                    <a:pt x="1447" y="741"/>
                    <a:pt x="1446" y="742"/>
                  </a:cubicBezTo>
                  <a:cubicBezTo>
                    <a:pt x="1446" y="744"/>
                    <a:pt x="1443" y="747"/>
                    <a:pt x="1442" y="747"/>
                  </a:cubicBezTo>
                  <a:cubicBezTo>
                    <a:pt x="1440" y="748"/>
                    <a:pt x="1436" y="746"/>
                    <a:pt x="1434" y="745"/>
                  </a:cubicBezTo>
                  <a:cubicBezTo>
                    <a:pt x="1432" y="744"/>
                    <a:pt x="1430" y="742"/>
                    <a:pt x="1428" y="742"/>
                  </a:cubicBezTo>
                  <a:cubicBezTo>
                    <a:pt x="1427" y="742"/>
                    <a:pt x="1425" y="742"/>
                    <a:pt x="1424" y="743"/>
                  </a:cubicBezTo>
                  <a:cubicBezTo>
                    <a:pt x="1423" y="745"/>
                    <a:pt x="1424" y="749"/>
                    <a:pt x="1425" y="751"/>
                  </a:cubicBezTo>
                  <a:cubicBezTo>
                    <a:pt x="1425" y="752"/>
                    <a:pt x="1428" y="754"/>
                    <a:pt x="1428" y="756"/>
                  </a:cubicBezTo>
                  <a:cubicBezTo>
                    <a:pt x="1428" y="757"/>
                    <a:pt x="1427" y="760"/>
                    <a:pt x="1426" y="760"/>
                  </a:cubicBezTo>
                  <a:cubicBezTo>
                    <a:pt x="1424" y="761"/>
                    <a:pt x="1421" y="758"/>
                    <a:pt x="1420" y="759"/>
                  </a:cubicBezTo>
                  <a:cubicBezTo>
                    <a:pt x="1418" y="759"/>
                    <a:pt x="1416" y="763"/>
                    <a:pt x="1415" y="764"/>
                  </a:cubicBezTo>
                  <a:cubicBezTo>
                    <a:pt x="1415" y="767"/>
                    <a:pt x="1418" y="773"/>
                    <a:pt x="1419" y="776"/>
                  </a:cubicBezTo>
                  <a:cubicBezTo>
                    <a:pt x="1420" y="779"/>
                    <a:pt x="1423" y="785"/>
                    <a:pt x="1425" y="788"/>
                  </a:cubicBezTo>
                  <a:cubicBezTo>
                    <a:pt x="1426" y="790"/>
                    <a:pt x="1428" y="794"/>
                    <a:pt x="1429" y="794"/>
                  </a:cubicBezTo>
                  <a:cubicBezTo>
                    <a:pt x="1431" y="795"/>
                    <a:pt x="1435" y="793"/>
                    <a:pt x="1436" y="794"/>
                  </a:cubicBezTo>
                  <a:cubicBezTo>
                    <a:pt x="1437" y="795"/>
                    <a:pt x="1438" y="797"/>
                    <a:pt x="1438" y="798"/>
                  </a:cubicBezTo>
                  <a:cubicBezTo>
                    <a:pt x="1439" y="800"/>
                    <a:pt x="1441" y="803"/>
                    <a:pt x="1442" y="804"/>
                  </a:cubicBezTo>
                  <a:cubicBezTo>
                    <a:pt x="1443" y="805"/>
                    <a:pt x="1446" y="804"/>
                    <a:pt x="1447" y="805"/>
                  </a:cubicBezTo>
                  <a:cubicBezTo>
                    <a:pt x="1448" y="806"/>
                    <a:pt x="1448" y="809"/>
                    <a:pt x="1448" y="811"/>
                  </a:cubicBezTo>
                  <a:cubicBezTo>
                    <a:pt x="1448" y="812"/>
                    <a:pt x="1447" y="814"/>
                    <a:pt x="1447" y="815"/>
                  </a:cubicBezTo>
                  <a:cubicBezTo>
                    <a:pt x="1448" y="817"/>
                    <a:pt x="1453" y="817"/>
                    <a:pt x="1454" y="819"/>
                  </a:cubicBezTo>
                  <a:cubicBezTo>
                    <a:pt x="1455" y="821"/>
                    <a:pt x="1455" y="827"/>
                    <a:pt x="1455" y="830"/>
                  </a:cubicBezTo>
                  <a:cubicBezTo>
                    <a:pt x="1457" y="835"/>
                    <a:pt x="1461" y="845"/>
                    <a:pt x="1464" y="850"/>
                  </a:cubicBezTo>
                  <a:cubicBezTo>
                    <a:pt x="1466" y="855"/>
                    <a:pt x="1470" y="863"/>
                    <a:pt x="1473" y="867"/>
                  </a:cubicBezTo>
                  <a:cubicBezTo>
                    <a:pt x="1475" y="869"/>
                    <a:pt x="1478" y="873"/>
                    <a:pt x="1481" y="873"/>
                  </a:cubicBezTo>
                  <a:cubicBezTo>
                    <a:pt x="1482" y="874"/>
                    <a:pt x="1486" y="874"/>
                    <a:pt x="1488" y="874"/>
                  </a:cubicBezTo>
                  <a:cubicBezTo>
                    <a:pt x="1490" y="874"/>
                    <a:pt x="1494" y="874"/>
                    <a:pt x="1495" y="872"/>
                  </a:cubicBezTo>
                  <a:cubicBezTo>
                    <a:pt x="1496" y="871"/>
                    <a:pt x="1496" y="868"/>
                    <a:pt x="1495" y="867"/>
                  </a:cubicBezTo>
                  <a:cubicBezTo>
                    <a:pt x="1494" y="867"/>
                    <a:pt x="1492" y="866"/>
                    <a:pt x="1491" y="865"/>
                  </a:cubicBezTo>
                  <a:cubicBezTo>
                    <a:pt x="1491" y="863"/>
                    <a:pt x="1492" y="860"/>
                    <a:pt x="1493" y="859"/>
                  </a:cubicBezTo>
                  <a:cubicBezTo>
                    <a:pt x="1494" y="857"/>
                    <a:pt x="1498" y="855"/>
                    <a:pt x="1500" y="854"/>
                  </a:cubicBezTo>
                  <a:cubicBezTo>
                    <a:pt x="1502" y="853"/>
                    <a:pt x="1505" y="849"/>
                    <a:pt x="1507" y="849"/>
                  </a:cubicBezTo>
                  <a:cubicBezTo>
                    <a:pt x="1509" y="848"/>
                    <a:pt x="1513" y="849"/>
                    <a:pt x="1515" y="850"/>
                  </a:cubicBezTo>
                  <a:cubicBezTo>
                    <a:pt x="1517" y="851"/>
                    <a:pt x="1520" y="856"/>
                    <a:pt x="1521" y="858"/>
                  </a:cubicBezTo>
                  <a:cubicBezTo>
                    <a:pt x="1522" y="860"/>
                    <a:pt x="1521" y="865"/>
                    <a:pt x="1521" y="867"/>
                  </a:cubicBezTo>
                  <a:cubicBezTo>
                    <a:pt x="1521" y="869"/>
                    <a:pt x="1521" y="874"/>
                    <a:pt x="1522" y="876"/>
                  </a:cubicBezTo>
                  <a:cubicBezTo>
                    <a:pt x="1523" y="879"/>
                    <a:pt x="1530" y="885"/>
                    <a:pt x="1533" y="886"/>
                  </a:cubicBezTo>
                  <a:cubicBezTo>
                    <a:pt x="1535" y="887"/>
                    <a:pt x="1539" y="887"/>
                    <a:pt x="1541" y="888"/>
                  </a:cubicBezTo>
                  <a:cubicBezTo>
                    <a:pt x="1543" y="889"/>
                    <a:pt x="1546" y="895"/>
                    <a:pt x="1549" y="895"/>
                  </a:cubicBezTo>
                  <a:cubicBezTo>
                    <a:pt x="1551" y="895"/>
                    <a:pt x="1553" y="891"/>
                    <a:pt x="1555" y="890"/>
                  </a:cubicBezTo>
                  <a:cubicBezTo>
                    <a:pt x="1556" y="889"/>
                    <a:pt x="1560" y="885"/>
                    <a:pt x="1562" y="885"/>
                  </a:cubicBezTo>
                  <a:cubicBezTo>
                    <a:pt x="1564" y="886"/>
                    <a:pt x="1567" y="891"/>
                    <a:pt x="1569" y="892"/>
                  </a:cubicBezTo>
                  <a:cubicBezTo>
                    <a:pt x="1572" y="893"/>
                    <a:pt x="1579" y="894"/>
                    <a:pt x="1581" y="895"/>
                  </a:cubicBezTo>
                  <a:cubicBezTo>
                    <a:pt x="1584" y="897"/>
                    <a:pt x="1589" y="900"/>
                    <a:pt x="1590" y="903"/>
                  </a:cubicBezTo>
                  <a:cubicBezTo>
                    <a:pt x="1591" y="905"/>
                    <a:pt x="1590" y="911"/>
                    <a:pt x="1589" y="913"/>
                  </a:cubicBezTo>
                  <a:cubicBezTo>
                    <a:pt x="1588" y="916"/>
                    <a:pt x="1585" y="920"/>
                    <a:pt x="1583" y="920"/>
                  </a:cubicBezTo>
                  <a:cubicBezTo>
                    <a:pt x="1581" y="921"/>
                    <a:pt x="1577" y="919"/>
                    <a:pt x="1574" y="919"/>
                  </a:cubicBezTo>
                  <a:cubicBezTo>
                    <a:pt x="1573" y="919"/>
                    <a:pt x="1568" y="919"/>
                    <a:pt x="1567" y="920"/>
                  </a:cubicBezTo>
                  <a:cubicBezTo>
                    <a:pt x="1566" y="921"/>
                    <a:pt x="1565" y="925"/>
                    <a:pt x="1565" y="927"/>
                  </a:cubicBezTo>
                  <a:cubicBezTo>
                    <a:pt x="1564" y="929"/>
                    <a:pt x="1564" y="934"/>
                    <a:pt x="1565" y="936"/>
                  </a:cubicBezTo>
                  <a:cubicBezTo>
                    <a:pt x="1566" y="938"/>
                    <a:pt x="1569" y="941"/>
                    <a:pt x="1570" y="943"/>
                  </a:cubicBezTo>
                  <a:cubicBezTo>
                    <a:pt x="1571" y="945"/>
                    <a:pt x="1573" y="950"/>
                    <a:pt x="1574" y="952"/>
                  </a:cubicBezTo>
                  <a:cubicBezTo>
                    <a:pt x="1576" y="955"/>
                    <a:pt x="1581" y="959"/>
                    <a:pt x="1583" y="961"/>
                  </a:cubicBezTo>
                  <a:cubicBezTo>
                    <a:pt x="1585" y="964"/>
                    <a:pt x="1589" y="969"/>
                    <a:pt x="1591" y="971"/>
                  </a:cubicBezTo>
                  <a:cubicBezTo>
                    <a:pt x="1593" y="973"/>
                    <a:pt x="1599" y="975"/>
                    <a:pt x="1602" y="976"/>
                  </a:cubicBezTo>
                  <a:cubicBezTo>
                    <a:pt x="1606" y="977"/>
                    <a:pt x="1615" y="978"/>
                    <a:pt x="1618" y="980"/>
                  </a:cubicBezTo>
                  <a:cubicBezTo>
                    <a:pt x="1620" y="981"/>
                    <a:pt x="1624" y="984"/>
                    <a:pt x="1626" y="986"/>
                  </a:cubicBezTo>
                  <a:cubicBezTo>
                    <a:pt x="1627" y="988"/>
                    <a:pt x="1630" y="992"/>
                    <a:pt x="1630" y="994"/>
                  </a:cubicBezTo>
                  <a:cubicBezTo>
                    <a:pt x="1631" y="998"/>
                    <a:pt x="1632" y="1006"/>
                    <a:pt x="1630" y="1009"/>
                  </a:cubicBezTo>
                  <a:cubicBezTo>
                    <a:pt x="1629" y="1011"/>
                    <a:pt x="1625" y="1012"/>
                    <a:pt x="1623" y="1013"/>
                  </a:cubicBezTo>
                  <a:cubicBezTo>
                    <a:pt x="1620" y="1015"/>
                    <a:pt x="1614" y="1017"/>
                    <a:pt x="1613" y="1019"/>
                  </a:cubicBezTo>
                  <a:cubicBezTo>
                    <a:pt x="1611" y="1021"/>
                    <a:pt x="1610" y="1027"/>
                    <a:pt x="1610" y="1030"/>
                  </a:cubicBezTo>
                  <a:cubicBezTo>
                    <a:pt x="1611" y="1033"/>
                    <a:pt x="1615" y="1038"/>
                    <a:pt x="1616" y="1041"/>
                  </a:cubicBezTo>
                  <a:cubicBezTo>
                    <a:pt x="1616" y="1044"/>
                    <a:pt x="1614" y="1049"/>
                    <a:pt x="1614" y="1052"/>
                  </a:cubicBezTo>
                  <a:cubicBezTo>
                    <a:pt x="1614" y="1056"/>
                    <a:pt x="1617" y="1062"/>
                    <a:pt x="1619" y="1066"/>
                  </a:cubicBezTo>
                  <a:cubicBezTo>
                    <a:pt x="1620" y="1069"/>
                    <a:pt x="1626" y="1077"/>
                    <a:pt x="1626" y="1077"/>
                  </a:cubicBezTo>
                  <a:cubicBezTo>
                    <a:pt x="1627" y="1077"/>
                    <a:pt x="1635" y="1077"/>
                    <a:pt x="1638" y="1079"/>
                  </a:cubicBezTo>
                  <a:cubicBezTo>
                    <a:pt x="1639" y="1080"/>
                    <a:pt x="1640" y="1084"/>
                    <a:pt x="1641" y="1085"/>
                  </a:cubicBezTo>
                  <a:cubicBezTo>
                    <a:pt x="1642" y="1087"/>
                    <a:pt x="1644" y="1090"/>
                    <a:pt x="1646" y="1091"/>
                  </a:cubicBezTo>
                  <a:cubicBezTo>
                    <a:pt x="1648" y="1092"/>
                    <a:pt x="1652" y="1090"/>
                    <a:pt x="1654" y="1091"/>
                  </a:cubicBezTo>
                  <a:cubicBezTo>
                    <a:pt x="1655" y="1092"/>
                    <a:pt x="1658" y="1095"/>
                    <a:pt x="1658" y="1097"/>
                  </a:cubicBezTo>
                  <a:cubicBezTo>
                    <a:pt x="1658" y="1098"/>
                    <a:pt x="1656" y="1101"/>
                    <a:pt x="1655" y="1102"/>
                  </a:cubicBezTo>
                  <a:cubicBezTo>
                    <a:pt x="1653" y="1103"/>
                    <a:pt x="1648" y="1100"/>
                    <a:pt x="1646" y="1101"/>
                  </a:cubicBezTo>
                  <a:cubicBezTo>
                    <a:pt x="1644" y="1102"/>
                    <a:pt x="1643" y="1106"/>
                    <a:pt x="1642" y="1108"/>
                  </a:cubicBezTo>
                  <a:cubicBezTo>
                    <a:pt x="1641" y="1110"/>
                    <a:pt x="1641" y="1116"/>
                    <a:pt x="1641" y="1118"/>
                  </a:cubicBezTo>
                  <a:cubicBezTo>
                    <a:pt x="1641" y="1122"/>
                    <a:pt x="1646" y="1129"/>
                    <a:pt x="1644" y="1131"/>
                  </a:cubicBezTo>
                  <a:cubicBezTo>
                    <a:pt x="1643" y="1132"/>
                    <a:pt x="1640" y="1131"/>
                    <a:pt x="1639" y="1131"/>
                  </a:cubicBezTo>
                  <a:cubicBezTo>
                    <a:pt x="1638" y="1132"/>
                    <a:pt x="1638" y="1135"/>
                    <a:pt x="1637" y="1135"/>
                  </a:cubicBezTo>
                  <a:cubicBezTo>
                    <a:pt x="1635" y="1136"/>
                    <a:pt x="1632" y="1135"/>
                    <a:pt x="1630" y="1136"/>
                  </a:cubicBezTo>
                  <a:cubicBezTo>
                    <a:pt x="1629" y="1137"/>
                    <a:pt x="1626" y="1139"/>
                    <a:pt x="1626" y="1141"/>
                  </a:cubicBezTo>
                  <a:cubicBezTo>
                    <a:pt x="1626" y="1142"/>
                    <a:pt x="1628" y="1144"/>
                    <a:pt x="1629" y="1144"/>
                  </a:cubicBezTo>
                  <a:cubicBezTo>
                    <a:pt x="1631" y="1144"/>
                    <a:pt x="1634" y="1141"/>
                    <a:pt x="1636" y="1141"/>
                  </a:cubicBezTo>
                  <a:cubicBezTo>
                    <a:pt x="1637" y="1141"/>
                    <a:pt x="1641" y="1141"/>
                    <a:pt x="1643" y="1142"/>
                  </a:cubicBezTo>
                  <a:cubicBezTo>
                    <a:pt x="1644" y="1143"/>
                    <a:pt x="1647" y="1145"/>
                    <a:pt x="1647" y="1146"/>
                  </a:cubicBezTo>
                  <a:cubicBezTo>
                    <a:pt x="1648" y="1148"/>
                    <a:pt x="1645" y="1151"/>
                    <a:pt x="1645" y="1153"/>
                  </a:cubicBezTo>
                  <a:cubicBezTo>
                    <a:pt x="1645" y="1154"/>
                    <a:pt x="1647" y="1157"/>
                    <a:pt x="1648" y="1158"/>
                  </a:cubicBezTo>
                  <a:cubicBezTo>
                    <a:pt x="1651" y="1161"/>
                    <a:pt x="1658" y="1164"/>
                    <a:pt x="1659" y="1167"/>
                  </a:cubicBezTo>
                  <a:cubicBezTo>
                    <a:pt x="1661" y="1169"/>
                    <a:pt x="1659" y="1175"/>
                    <a:pt x="1660" y="1178"/>
                  </a:cubicBezTo>
                  <a:cubicBezTo>
                    <a:pt x="1661" y="1180"/>
                    <a:pt x="1666" y="1183"/>
                    <a:pt x="1668" y="1185"/>
                  </a:cubicBezTo>
                  <a:cubicBezTo>
                    <a:pt x="1670" y="1187"/>
                    <a:pt x="1673" y="1190"/>
                    <a:pt x="1673" y="1192"/>
                  </a:cubicBezTo>
                  <a:cubicBezTo>
                    <a:pt x="1673" y="1193"/>
                    <a:pt x="1670" y="1196"/>
                    <a:pt x="1670" y="1198"/>
                  </a:cubicBezTo>
                  <a:cubicBezTo>
                    <a:pt x="1670" y="1199"/>
                    <a:pt x="1672" y="1203"/>
                    <a:pt x="1672" y="1204"/>
                  </a:cubicBezTo>
                  <a:cubicBezTo>
                    <a:pt x="1673" y="1206"/>
                    <a:pt x="1675" y="1208"/>
                    <a:pt x="1675" y="1209"/>
                  </a:cubicBezTo>
                  <a:cubicBezTo>
                    <a:pt x="1676" y="1211"/>
                    <a:pt x="1676" y="1216"/>
                    <a:pt x="1675" y="1218"/>
                  </a:cubicBezTo>
                  <a:cubicBezTo>
                    <a:pt x="1675" y="1220"/>
                    <a:pt x="1673" y="1223"/>
                    <a:pt x="1674" y="1224"/>
                  </a:cubicBezTo>
                  <a:cubicBezTo>
                    <a:pt x="1674" y="1226"/>
                    <a:pt x="1677" y="1228"/>
                    <a:pt x="1678" y="1229"/>
                  </a:cubicBezTo>
                  <a:cubicBezTo>
                    <a:pt x="1678" y="1231"/>
                    <a:pt x="1679" y="1235"/>
                    <a:pt x="1679" y="1237"/>
                  </a:cubicBezTo>
                  <a:cubicBezTo>
                    <a:pt x="1679" y="1239"/>
                    <a:pt x="1676" y="1242"/>
                    <a:pt x="1676" y="1244"/>
                  </a:cubicBezTo>
                  <a:cubicBezTo>
                    <a:pt x="1676" y="1246"/>
                    <a:pt x="1678" y="1250"/>
                    <a:pt x="1679" y="1252"/>
                  </a:cubicBezTo>
                  <a:close/>
                </a:path>
              </a:pathLst>
            </a:custGeom>
            <a:solidFill>
              <a:schemeClr val="accent1"/>
            </a:solid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46"/>
            <p:cNvSpPr>
              <a:spLocks/>
            </p:cNvSpPr>
            <p:nvPr/>
          </p:nvSpPr>
          <p:spPr bwMode="auto">
            <a:xfrm>
              <a:off x="5485" y="3304"/>
              <a:ext cx="23" cy="65"/>
            </a:xfrm>
            <a:custGeom>
              <a:avLst/>
              <a:gdLst>
                <a:gd name="T0" fmla="*/ 23 w 23"/>
                <a:gd name="T1" fmla="*/ 4 h 65"/>
                <a:gd name="T2" fmla="*/ 21 w 23"/>
                <a:gd name="T3" fmla="*/ 11 h 65"/>
                <a:gd name="T4" fmla="*/ 15 w 23"/>
                <a:gd name="T5" fmla="*/ 19 h 65"/>
                <a:gd name="T6" fmla="*/ 13 w 23"/>
                <a:gd name="T7" fmla="*/ 34 h 65"/>
                <a:gd name="T8" fmla="*/ 11 w 23"/>
                <a:gd name="T9" fmla="*/ 49 h 65"/>
                <a:gd name="T10" fmla="*/ 9 w 23"/>
                <a:gd name="T11" fmla="*/ 60 h 65"/>
                <a:gd name="T12" fmla="*/ 6 w 23"/>
                <a:gd name="T13" fmla="*/ 65 h 65"/>
                <a:gd name="T14" fmla="*/ 2 w 23"/>
                <a:gd name="T15" fmla="*/ 62 h 65"/>
                <a:gd name="T16" fmla="*/ 2 w 23"/>
                <a:gd name="T17" fmla="*/ 50 h 65"/>
                <a:gd name="T18" fmla="*/ 5 w 23"/>
                <a:gd name="T19" fmla="*/ 35 h 65"/>
                <a:gd name="T20" fmla="*/ 4 w 23"/>
                <a:gd name="T21" fmla="*/ 25 h 65"/>
                <a:gd name="T22" fmla="*/ 0 w 23"/>
                <a:gd name="T23" fmla="*/ 13 h 65"/>
                <a:gd name="T24" fmla="*/ 1 w 23"/>
                <a:gd name="T25" fmla="*/ 7 h 65"/>
                <a:gd name="T26" fmla="*/ 10 w 23"/>
                <a:gd name="T27" fmla="*/ 2 h 65"/>
                <a:gd name="T28" fmla="*/ 17 w 23"/>
                <a:gd name="T29" fmla="*/ 0 h 65"/>
                <a:gd name="T30" fmla="*/ 23 w 23"/>
                <a:gd name="T31"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65">
                  <a:moveTo>
                    <a:pt x="23" y="4"/>
                  </a:moveTo>
                  <a:lnTo>
                    <a:pt x="21" y="11"/>
                  </a:lnTo>
                  <a:lnTo>
                    <a:pt x="15" y="19"/>
                  </a:lnTo>
                  <a:lnTo>
                    <a:pt x="13" y="34"/>
                  </a:lnTo>
                  <a:lnTo>
                    <a:pt x="11" y="49"/>
                  </a:lnTo>
                  <a:lnTo>
                    <a:pt x="9" y="60"/>
                  </a:lnTo>
                  <a:lnTo>
                    <a:pt x="6" y="65"/>
                  </a:lnTo>
                  <a:lnTo>
                    <a:pt x="2" y="62"/>
                  </a:lnTo>
                  <a:lnTo>
                    <a:pt x="2" y="50"/>
                  </a:lnTo>
                  <a:lnTo>
                    <a:pt x="5" y="35"/>
                  </a:lnTo>
                  <a:lnTo>
                    <a:pt x="4" y="25"/>
                  </a:lnTo>
                  <a:lnTo>
                    <a:pt x="0" y="13"/>
                  </a:lnTo>
                  <a:lnTo>
                    <a:pt x="1" y="7"/>
                  </a:lnTo>
                  <a:lnTo>
                    <a:pt x="10" y="2"/>
                  </a:lnTo>
                  <a:lnTo>
                    <a:pt x="17" y="0"/>
                  </a:lnTo>
                  <a:lnTo>
                    <a:pt x="23" y="4"/>
                  </a:ln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47"/>
            <p:cNvSpPr>
              <a:spLocks/>
            </p:cNvSpPr>
            <p:nvPr/>
          </p:nvSpPr>
          <p:spPr bwMode="auto">
            <a:xfrm>
              <a:off x="4989" y="2904"/>
              <a:ext cx="336" cy="450"/>
            </a:xfrm>
            <a:custGeom>
              <a:avLst/>
              <a:gdLst>
                <a:gd name="T0" fmla="*/ 304 w 306"/>
                <a:gd name="T1" fmla="*/ 367 h 409"/>
                <a:gd name="T2" fmla="*/ 290 w 306"/>
                <a:gd name="T3" fmla="*/ 353 h 409"/>
                <a:gd name="T4" fmla="*/ 273 w 306"/>
                <a:gd name="T5" fmla="*/ 358 h 409"/>
                <a:gd name="T6" fmla="*/ 261 w 306"/>
                <a:gd name="T7" fmla="*/ 372 h 409"/>
                <a:gd name="T8" fmla="*/ 272 w 306"/>
                <a:gd name="T9" fmla="*/ 395 h 409"/>
                <a:gd name="T10" fmla="*/ 270 w 306"/>
                <a:gd name="T11" fmla="*/ 409 h 409"/>
                <a:gd name="T12" fmla="*/ 242 w 306"/>
                <a:gd name="T13" fmla="*/ 385 h 409"/>
                <a:gd name="T14" fmla="*/ 229 w 306"/>
                <a:gd name="T15" fmla="*/ 345 h 409"/>
                <a:gd name="T16" fmla="*/ 209 w 306"/>
                <a:gd name="T17" fmla="*/ 319 h 409"/>
                <a:gd name="T18" fmla="*/ 189 w 306"/>
                <a:gd name="T19" fmla="*/ 290 h 409"/>
                <a:gd name="T20" fmla="*/ 164 w 306"/>
                <a:gd name="T21" fmla="*/ 263 h 409"/>
                <a:gd name="T22" fmla="*/ 131 w 306"/>
                <a:gd name="T23" fmla="*/ 209 h 409"/>
                <a:gd name="T24" fmla="*/ 104 w 306"/>
                <a:gd name="T25" fmla="*/ 162 h 409"/>
                <a:gd name="T26" fmla="*/ 75 w 306"/>
                <a:gd name="T27" fmla="*/ 153 h 409"/>
                <a:gd name="T28" fmla="*/ 67 w 306"/>
                <a:gd name="T29" fmla="*/ 140 h 409"/>
                <a:gd name="T30" fmla="*/ 53 w 306"/>
                <a:gd name="T31" fmla="*/ 123 h 409"/>
                <a:gd name="T32" fmla="*/ 37 w 306"/>
                <a:gd name="T33" fmla="*/ 83 h 409"/>
                <a:gd name="T34" fmla="*/ 18 w 306"/>
                <a:gd name="T35" fmla="*/ 66 h 409"/>
                <a:gd name="T36" fmla="*/ 26 w 306"/>
                <a:gd name="T37" fmla="*/ 56 h 409"/>
                <a:gd name="T38" fmla="*/ 33 w 306"/>
                <a:gd name="T39" fmla="*/ 46 h 409"/>
                <a:gd name="T40" fmla="*/ 22 w 306"/>
                <a:gd name="T41" fmla="*/ 22 h 409"/>
                <a:gd name="T42" fmla="*/ 7 w 306"/>
                <a:gd name="T43" fmla="*/ 17 h 409"/>
                <a:gd name="T44" fmla="*/ 2 w 306"/>
                <a:gd name="T45" fmla="*/ 9 h 409"/>
                <a:gd name="T46" fmla="*/ 10 w 306"/>
                <a:gd name="T47" fmla="*/ 1 h 409"/>
                <a:gd name="T48" fmla="*/ 28 w 306"/>
                <a:gd name="T49" fmla="*/ 8 h 409"/>
                <a:gd name="T50" fmla="*/ 38 w 306"/>
                <a:gd name="T51" fmla="*/ 24 h 409"/>
                <a:gd name="T52" fmla="*/ 60 w 306"/>
                <a:gd name="T53" fmla="*/ 38 h 409"/>
                <a:gd name="T54" fmla="*/ 56 w 306"/>
                <a:gd name="T55" fmla="*/ 45 h 409"/>
                <a:gd name="T56" fmla="*/ 73 w 306"/>
                <a:gd name="T57" fmla="*/ 58 h 409"/>
                <a:gd name="T58" fmla="*/ 90 w 306"/>
                <a:gd name="T59" fmla="*/ 69 h 409"/>
                <a:gd name="T60" fmla="*/ 89 w 306"/>
                <a:gd name="T61" fmla="*/ 79 h 409"/>
                <a:gd name="T62" fmla="*/ 93 w 306"/>
                <a:gd name="T63" fmla="*/ 88 h 409"/>
                <a:gd name="T64" fmla="*/ 100 w 306"/>
                <a:gd name="T65" fmla="*/ 105 h 409"/>
                <a:gd name="T66" fmla="*/ 131 w 306"/>
                <a:gd name="T67" fmla="*/ 123 h 409"/>
                <a:gd name="T68" fmla="*/ 141 w 306"/>
                <a:gd name="T69" fmla="*/ 126 h 409"/>
                <a:gd name="T70" fmla="*/ 188 w 306"/>
                <a:gd name="T71" fmla="*/ 169 h 409"/>
                <a:gd name="T72" fmla="*/ 209 w 306"/>
                <a:gd name="T73" fmla="*/ 193 h 409"/>
                <a:gd name="T74" fmla="*/ 224 w 306"/>
                <a:gd name="T75" fmla="*/ 200 h 409"/>
                <a:gd name="T76" fmla="*/ 249 w 306"/>
                <a:gd name="T77" fmla="*/ 206 h 409"/>
                <a:gd name="T78" fmla="*/ 250 w 306"/>
                <a:gd name="T79" fmla="*/ 222 h 409"/>
                <a:gd name="T80" fmla="*/ 217 w 306"/>
                <a:gd name="T81" fmla="*/ 214 h 409"/>
                <a:gd name="T82" fmla="*/ 195 w 306"/>
                <a:gd name="T83" fmla="*/ 228 h 409"/>
                <a:gd name="T84" fmla="*/ 206 w 306"/>
                <a:gd name="T85" fmla="*/ 252 h 409"/>
                <a:gd name="T86" fmla="*/ 213 w 306"/>
                <a:gd name="T87" fmla="*/ 280 h 409"/>
                <a:gd name="T88" fmla="*/ 226 w 306"/>
                <a:gd name="T89" fmla="*/ 311 h 409"/>
                <a:gd name="T90" fmla="*/ 253 w 306"/>
                <a:gd name="T91" fmla="*/ 322 h 409"/>
                <a:gd name="T92" fmla="*/ 274 w 306"/>
                <a:gd name="T93" fmla="*/ 341 h 409"/>
                <a:gd name="T94" fmla="*/ 280 w 306"/>
                <a:gd name="T95" fmla="*/ 330 h 409"/>
                <a:gd name="T96" fmla="*/ 298 w 306"/>
                <a:gd name="T97" fmla="*/ 3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6" h="409">
                  <a:moveTo>
                    <a:pt x="305" y="351"/>
                  </a:moveTo>
                  <a:cubicBezTo>
                    <a:pt x="306" y="353"/>
                    <a:pt x="306" y="357"/>
                    <a:pt x="305" y="360"/>
                  </a:cubicBezTo>
                  <a:cubicBezTo>
                    <a:pt x="305" y="362"/>
                    <a:pt x="305" y="366"/>
                    <a:pt x="304" y="367"/>
                  </a:cubicBezTo>
                  <a:cubicBezTo>
                    <a:pt x="303" y="367"/>
                    <a:pt x="300" y="365"/>
                    <a:pt x="299" y="364"/>
                  </a:cubicBezTo>
                  <a:cubicBezTo>
                    <a:pt x="298" y="362"/>
                    <a:pt x="297" y="357"/>
                    <a:pt x="296" y="356"/>
                  </a:cubicBezTo>
                  <a:cubicBezTo>
                    <a:pt x="295" y="354"/>
                    <a:pt x="292" y="353"/>
                    <a:pt x="290" y="353"/>
                  </a:cubicBezTo>
                  <a:cubicBezTo>
                    <a:pt x="289" y="353"/>
                    <a:pt x="285" y="353"/>
                    <a:pt x="283" y="353"/>
                  </a:cubicBezTo>
                  <a:cubicBezTo>
                    <a:pt x="282" y="354"/>
                    <a:pt x="280" y="357"/>
                    <a:pt x="279" y="358"/>
                  </a:cubicBezTo>
                  <a:cubicBezTo>
                    <a:pt x="278" y="358"/>
                    <a:pt x="275" y="358"/>
                    <a:pt x="273" y="358"/>
                  </a:cubicBezTo>
                  <a:cubicBezTo>
                    <a:pt x="271" y="359"/>
                    <a:pt x="267" y="358"/>
                    <a:pt x="265" y="359"/>
                  </a:cubicBezTo>
                  <a:cubicBezTo>
                    <a:pt x="263" y="360"/>
                    <a:pt x="261" y="362"/>
                    <a:pt x="260" y="364"/>
                  </a:cubicBezTo>
                  <a:cubicBezTo>
                    <a:pt x="260" y="366"/>
                    <a:pt x="260" y="370"/>
                    <a:pt x="261" y="372"/>
                  </a:cubicBezTo>
                  <a:cubicBezTo>
                    <a:pt x="262" y="373"/>
                    <a:pt x="265" y="375"/>
                    <a:pt x="266" y="376"/>
                  </a:cubicBezTo>
                  <a:cubicBezTo>
                    <a:pt x="267" y="377"/>
                    <a:pt x="269" y="382"/>
                    <a:pt x="270" y="384"/>
                  </a:cubicBezTo>
                  <a:cubicBezTo>
                    <a:pt x="271" y="387"/>
                    <a:pt x="271" y="392"/>
                    <a:pt x="272" y="395"/>
                  </a:cubicBezTo>
                  <a:cubicBezTo>
                    <a:pt x="272" y="397"/>
                    <a:pt x="271" y="399"/>
                    <a:pt x="272" y="401"/>
                  </a:cubicBezTo>
                  <a:cubicBezTo>
                    <a:pt x="272" y="403"/>
                    <a:pt x="276" y="406"/>
                    <a:pt x="275" y="408"/>
                  </a:cubicBezTo>
                  <a:cubicBezTo>
                    <a:pt x="275" y="409"/>
                    <a:pt x="271" y="409"/>
                    <a:pt x="270" y="409"/>
                  </a:cubicBezTo>
                  <a:cubicBezTo>
                    <a:pt x="266" y="408"/>
                    <a:pt x="261" y="402"/>
                    <a:pt x="258" y="400"/>
                  </a:cubicBezTo>
                  <a:cubicBezTo>
                    <a:pt x="255" y="397"/>
                    <a:pt x="250" y="392"/>
                    <a:pt x="248" y="389"/>
                  </a:cubicBezTo>
                  <a:cubicBezTo>
                    <a:pt x="246" y="388"/>
                    <a:pt x="243" y="386"/>
                    <a:pt x="242" y="385"/>
                  </a:cubicBezTo>
                  <a:cubicBezTo>
                    <a:pt x="239" y="381"/>
                    <a:pt x="240" y="372"/>
                    <a:pt x="239" y="368"/>
                  </a:cubicBezTo>
                  <a:cubicBezTo>
                    <a:pt x="238" y="365"/>
                    <a:pt x="236" y="360"/>
                    <a:pt x="235" y="358"/>
                  </a:cubicBezTo>
                  <a:cubicBezTo>
                    <a:pt x="234" y="355"/>
                    <a:pt x="231" y="348"/>
                    <a:pt x="229" y="345"/>
                  </a:cubicBezTo>
                  <a:cubicBezTo>
                    <a:pt x="228" y="343"/>
                    <a:pt x="225" y="341"/>
                    <a:pt x="223" y="340"/>
                  </a:cubicBezTo>
                  <a:cubicBezTo>
                    <a:pt x="221" y="338"/>
                    <a:pt x="218" y="334"/>
                    <a:pt x="216" y="332"/>
                  </a:cubicBezTo>
                  <a:cubicBezTo>
                    <a:pt x="214" y="329"/>
                    <a:pt x="210" y="323"/>
                    <a:pt x="209" y="319"/>
                  </a:cubicBezTo>
                  <a:cubicBezTo>
                    <a:pt x="207" y="316"/>
                    <a:pt x="208" y="308"/>
                    <a:pt x="206" y="305"/>
                  </a:cubicBezTo>
                  <a:cubicBezTo>
                    <a:pt x="205" y="302"/>
                    <a:pt x="201" y="298"/>
                    <a:pt x="199" y="296"/>
                  </a:cubicBezTo>
                  <a:cubicBezTo>
                    <a:pt x="197" y="295"/>
                    <a:pt x="192" y="292"/>
                    <a:pt x="189" y="290"/>
                  </a:cubicBezTo>
                  <a:cubicBezTo>
                    <a:pt x="187" y="289"/>
                    <a:pt x="183" y="287"/>
                    <a:pt x="181" y="286"/>
                  </a:cubicBezTo>
                  <a:cubicBezTo>
                    <a:pt x="178" y="283"/>
                    <a:pt x="172" y="277"/>
                    <a:pt x="170" y="274"/>
                  </a:cubicBezTo>
                  <a:cubicBezTo>
                    <a:pt x="168" y="271"/>
                    <a:pt x="165" y="266"/>
                    <a:pt x="164" y="263"/>
                  </a:cubicBezTo>
                  <a:cubicBezTo>
                    <a:pt x="162" y="258"/>
                    <a:pt x="160" y="249"/>
                    <a:pt x="158" y="245"/>
                  </a:cubicBezTo>
                  <a:cubicBezTo>
                    <a:pt x="155" y="239"/>
                    <a:pt x="147" y="230"/>
                    <a:pt x="144" y="225"/>
                  </a:cubicBezTo>
                  <a:cubicBezTo>
                    <a:pt x="141" y="221"/>
                    <a:pt x="134" y="213"/>
                    <a:pt x="131" y="209"/>
                  </a:cubicBezTo>
                  <a:cubicBezTo>
                    <a:pt x="128" y="206"/>
                    <a:pt x="122" y="199"/>
                    <a:pt x="119" y="195"/>
                  </a:cubicBezTo>
                  <a:cubicBezTo>
                    <a:pt x="116" y="191"/>
                    <a:pt x="112" y="181"/>
                    <a:pt x="110" y="176"/>
                  </a:cubicBezTo>
                  <a:cubicBezTo>
                    <a:pt x="108" y="173"/>
                    <a:pt x="106" y="166"/>
                    <a:pt x="104" y="162"/>
                  </a:cubicBezTo>
                  <a:cubicBezTo>
                    <a:pt x="103" y="160"/>
                    <a:pt x="101" y="155"/>
                    <a:pt x="98" y="154"/>
                  </a:cubicBezTo>
                  <a:cubicBezTo>
                    <a:pt x="96" y="153"/>
                    <a:pt x="91" y="153"/>
                    <a:pt x="88" y="153"/>
                  </a:cubicBezTo>
                  <a:cubicBezTo>
                    <a:pt x="85" y="153"/>
                    <a:pt x="78" y="154"/>
                    <a:pt x="75" y="153"/>
                  </a:cubicBezTo>
                  <a:cubicBezTo>
                    <a:pt x="73" y="152"/>
                    <a:pt x="71" y="148"/>
                    <a:pt x="71" y="147"/>
                  </a:cubicBezTo>
                  <a:cubicBezTo>
                    <a:pt x="71" y="147"/>
                    <a:pt x="72" y="143"/>
                    <a:pt x="71" y="142"/>
                  </a:cubicBezTo>
                  <a:cubicBezTo>
                    <a:pt x="70" y="141"/>
                    <a:pt x="68" y="141"/>
                    <a:pt x="67" y="140"/>
                  </a:cubicBezTo>
                  <a:cubicBezTo>
                    <a:pt x="65" y="140"/>
                    <a:pt x="61" y="139"/>
                    <a:pt x="60" y="138"/>
                  </a:cubicBezTo>
                  <a:cubicBezTo>
                    <a:pt x="58" y="137"/>
                    <a:pt x="59" y="132"/>
                    <a:pt x="58" y="130"/>
                  </a:cubicBezTo>
                  <a:cubicBezTo>
                    <a:pt x="57" y="128"/>
                    <a:pt x="54" y="125"/>
                    <a:pt x="53" y="123"/>
                  </a:cubicBezTo>
                  <a:cubicBezTo>
                    <a:pt x="51" y="119"/>
                    <a:pt x="47" y="112"/>
                    <a:pt x="45" y="109"/>
                  </a:cubicBezTo>
                  <a:cubicBezTo>
                    <a:pt x="44" y="105"/>
                    <a:pt x="41" y="98"/>
                    <a:pt x="40" y="94"/>
                  </a:cubicBezTo>
                  <a:cubicBezTo>
                    <a:pt x="39" y="92"/>
                    <a:pt x="39" y="85"/>
                    <a:pt x="37" y="83"/>
                  </a:cubicBezTo>
                  <a:cubicBezTo>
                    <a:pt x="36" y="81"/>
                    <a:pt x="30" y="78"/>
                    <a:pt x="28" y="77"/>
                  </a:cubicBezTo>
                  <a:cubicBezTo>
                    <a:pt x="27" y="76"/>
                    <a:pt x="24" y="74"/>
                    <a:pt x="23" y="73"/>
                  </a:cubicBezTo>
                  <a:cubicBezTo>
                    <a:pt x="21" y="71"/>
                    <a:pt x="18" y="68"/>
                    <a:pt x="18" y="66"/>
                  </a:cubicBezTo>
                  <a:cubicBezTo>
                    <a:pt x="17" y="63"/>
                    <a:pt x="17" y="58"/>
                    <a:pt x="18" y="56"/>
                  </a:cubicBezTo>
                  <a:cubicBezTo>
                    <a:pt x="18" y="55"/>
                    <a:pt x="19" y="52"/>
                    <a:pt x="20" y="52"/>
                  </a:cubicBezTo>
                  <a:cubicBezTo>
                    <a:pt x="22" y="52"/>
                    <a:pt x="24" y="55"/>
                    <a:pt x="26" y="56"/>
                  </a:cubicBezTo>
                  <a:cubicBezTo>
                    <a:pt x="27" y="56"/>
                    <a:pt x="30" y="57"/>
                    <a:pt x="31" y="56"/>
                  </a:cubicBezTo>
                  <a:cubicBezTo>
                    <a:pt x="33" y="55"/>
                    <a:pt x="34" y="52"/>
                    <a:pt x="34" y="51"/>
                  </a:cubicBezTo>
                  <a:cubicBezTo>
                    <a:pt x="34" y="49"/>
                    <a:pt x="34" y="47"/>
                    <a:pt x="33" y="46"/>
                  </a:cubicBezTo>
                  <a:cubicBezTo>
                    <a:pt x="32" y="44"/>
                    <a:pt x="28" y="42"/>
                    <a:pt x="27" y="41"/>
                  </a:cubicBezTo>
                  <a:cubicBezTo>
                    <a:pt x="26" y="38"/>
                    <a:pt x="29" y="34"/>
                    <a:pt x="28" y="32"/>
                  </a:cubicBezTo>
                  <a:cubicBezTo>
                    <a:pt x="28" y="29"/>
                    <a:pt x="24" y="24"/>
                    <a:pt x="22" y="22"/>
                  </a:cubicBezTo>
                  <a:cubicBezTo>
                    <a:pt x="21" y="22"/>
                    <a:pt x="17" y="23"/>
                    <a:pt x="16" y="22"/>
                  </a:cubicBezTo>
                  <a:cubicBezTo>
                    <a:pt x="15" y="22"/>
                    <a:pt x="13" y="21"/>
                    <a:pt x="12" y="21"/>
                  </a:cubicBezTo>
                  <a:cubicBezTo>
                    <a:pt x="11" y="20"/>
                    <a:pt x="9" y="17"/>
                    <a:pt x="7" y="17"/>
                  </a:cubicBezTo>
                  <a:cubicBezTo>
                    <a:pt x="6" y="16"/>
                    <a:pt x="4" y="17"/>
                    <a:pt x="3" y="17"/>
                  </a:cubicBezTo>
                  <a:cubicBezTo>
                    <a:pt x="2" y="16"/>
                    <a:pt x="1" y="14"/>
                    <a:pt x="0" y="13"/>
                  </a:cubicBezTo>
                  <a:cubicBezTo>
                    <a:pt x="0" y="12"/>
                    <a:pt x="1" y="9"/>
                    <a:pt x="2" y="9"/>
                  </a:cubicBezTo>
                  <a:cubicBezTo>
                    <a:pt x="3" y="8"/>
                    <a:pt x="6" y="10"/>
                    <a:pt x="7" y="9"/>
                  </a:cubicBezTo>
                  <a:cubicBezTo>
                    <a:pt x="8" y="9"/>
                    <a:pt x="10" y="8"/>
                    <a:pt x="11" y="7"/>
                  </a:cubicBezTo>
                  <a:cubicBezTo>
                    <a:pt x="11" y="6"/>
                    <a:pt x="9" y="2"/>
                    <a:pt x="10" y="1"/>
                  </a:cubicBezTo>
                  <a:cubicBezTo>
                    <a:pt x="11" y="0"/>
                    <a:pt x="14" y="1"/>
                    <a:pt x="16" y="1"/>
                  </a:cubicBezTo>
                  <a:cubicBezTo>
                    <a:pt x="18" y="1"/>
                    <a:pt x="22" y="1"/>
                    <a:pt x="24" y="2"/>
                  </a:cubicBezTo>
                  <a:cubicBezTo>
                    <a:pt x="26" y="3"/>
                    <a:pt x="28" y="6"/>
                    <a:pt x="28" y="8"/>
                  </a:cubicBezTo>
                  <a:cubicBezTo>
                    <a:pt x="29" y="10"/>
                    <a:pt x="28" y="13"/>
                    <a:pt x="29" y="15"/>
                  </a:cubicBezTo>
                  <a:cubicBezTo>
                    <a:pt x="29" y="17"/>
                    <a:pt x="30" y="20"/>
                    <a:pt x="31" y="22"/>
                  </a:cubicBezTo>
                  <a:cubicBezTo>
                    <a:pt x="32" y="23"/>
                    <a:pt x="37" y="23"/>
                    <a:pt x="38" y="24"/>
                  </a:cubicBezTo>
                  <a:cubicBezTo>
                    <a:pt x="40" y="25"/>
                    <a:pt x="44" y="28"/>
                    <a:pt x="46" y="30"/>
                  </a:cubicBezTo>
                  <a:cubicBezTo>
                    <a:pt x="48" y="31"/>
                    <a:pt x="51" y="34"/>
                    <a:pt x="53" y="35"/>
                  </a:cubicBezTo>
                  <a:cubicBezTo>
                    <a:pt x="54" y="36"/>
                    <a:pt x="59" y="37"/>
                    <a:pt x="60" y="38"/>
                  </a:cubicBezTo>
                  <a:cubicBezTo>
                    <a:pt x="62" y="39"/>
                    <a:pt x="65" y="41"/>
                    <a:pt x="65" y="43"/>
                  </a:cubicBezTo>
                  <a:cubicBezTo>
                    <a:pt x="65" y="43"/>
                    <a:pt x="63" y="45"/>
                    <a:pt x="62" y="45"/>
                  </a:cubicBezTo>
                  <a:cubicBezTo>
                    <a:pt x="61" y="45"/>
                    <a:pt x="57" y="44"/>
                    <a:pt x="56" y="45"/>
                  </a:cubicBezTo>
                  <a:cubicBezTo>
                    <a:pt x="55" y="46"/>
                    <a:pt x="56" y="49"/>
                    <a:pt x="57" y="50"/>
                  </a:cubicBezTo>
                  <a:cubicBezTo>
                    <a:pt x="58" y="52"/>
                    <a:pt x="62" y="54"/>
                    <a:pt x="64" y="55"/>
                  </a:cubicBezTo>
                  <a:cubicBezTo>
                    <a:pt x="66" y="56"/>
                    <a:pt x="70" y="58"/>
                    <a:pt x="73" y="58"/>
                  </a:cubicBezTo>
                  <a:cubicBezTo>
                    <a:pt x="75" y="59"/>
                    <a:pt x="80" y="57"/>
                    <a:pt x="82" y="58"/>
                  </a:cubicBezTo>
                  <a:cubicBezTo>
                    <a:pt x="83" y="59"/>
                    <a:pt x="86" y="61"/>
                    <a:pt x="87" y="62"/>
                  </a:cubicBezTo>
                  <a:cubicBezTo>
                    <a:pt x="88" y="64"/>
                    <a:pt x="89" y="67"/>
                    <a:pt x="90" y="69"/>
                  </a:cubicBezTo>
                  <a:cubicBezTo>
                    <a:pt x="90" y="70"/>
                    <a:pt x="93" y="72"/>
                    <a:pt x="93" y="74"/>
                  </a:cubicBezTo>
                  <a:cubicBezTo>
                    <a:pt x="94" y="75"/>
                    <a:pt x="94" y="78"/>
                    <a:pt x="93" y="79"/>
                  </a:cubicBezTo>
                  <a:cubicBezTo>
                    <a:pt x="92" y="80"/>
                    <a:pt x="90" y="79"/>
                    <a:pt x="89" y="79"/>
                  </a:cubicBezTo>
                  <a:cubicBezTo>
                    <a:pt x="88" y="79"/>
                    <a:pt x="85" y="79"/>
                    <a:pt x="84" y="80"/>
                  </a:cubicBezTo>
                  <a:cubicBezTo>
                    <a:pt x="84" y="81"/>
                    <a:pt x="85" y="85"/>
                    <a:pt x="87" y="86"/>
                  </a:cubicBezTo>
                  <a:cubicBezTo>
                    <a:pt x="88" y="87"/>
                    <a:pt x="91" y="87"/>
                    <a:pt x="93" y="88"/>
                  </a:cubicBezTo>
                  <a:cubicBezTo>
                    <a:pt x="94" y="89"/>
                    <a:pt x="97" y="92"/>
                    <a:pt x="97" y="94"/>
                  </a:cubicBezTo>
                  <a:cubicBezTo>
                    <a:pt x="97" y="95"/>
                    <a:pt x="95" y="98"/>
                    <a:pt x="96" y="99"/>
                  </a:cubicBezTo>
                  <a:cubicBezTo>
                    <a:pt x="96" y="101"/>
                    <a:pt x="99" y="104"/>
                    <a:pt x="100" y="105"/>
                  </a:cubicBezTo>
                  <a:cubicBezTo>
                    <a:pt x="102" y="107"/>
                    <a:pt x="108" y="109"/>
                    <a:pt x="110" y="110"/>
                  </a:cubicBezTo>
                  <a:cubicBezTo>
                    <a:pt x="114" y="111"/>
                    <a:pt x="123" y="113"/>
                    <a:pt x="126" y="115"/>
                  </a:cubicBezTo>
                  <a:cubicBezTo>
                    <a:pt x="128" y="117"/>
                    <a:pt x="130" y="121"/>
                    <a:pt x="131" y="123"/>
                  </a:cubicBezTo>
                  <a:cubicBezTo>
                    <a:pt x="132" y="125"/>
                    <a:pt x="131" y="129"/>
                    <a:pt x="133" y="130"/>
                  </a:cubicBezTo>
                  <a:cubicBezTo>
                    <a:pt x="134" y="131"/>
                    <a:pt x="137" y="130"/>
                    <a:pt x="138" y="130"/>
                  </a:cubicBezTo>
                  <a:cubicBezTo>
                    <a:pt x="139" y="129"/>
                    <a:pt x="140" y="126"/>
                    <a:pt x="141" y="126"/>
                  </a:cubicBezTo>
                  <a:cubicBezTo>
                    <a:pt x="143" y="126"/>
                    <a:pt x="144" y="132"/>
                    <a:pt x="146" y="133"/>
                  </a:cubicBezTo>
                  <a:cubicBezTo>
                    <a:pt x="151" y="139"/>
                    <a:pt x="161" y="150"/>
                    <a:pt x="167" y="155"/>
                  </a:cubicBezTo>
                  <a:cubicBezTo>
                    <a:pt x="172" y="159"/>
                    <a:pt x="183" y="165"/>
                    <a:pt x="188" y="169"/>
                  </a:cubicBezTo>
                  <a:cubicBezTo>
                    <a:pt x="191" y="172"/>
                    <a:pt x="197" y="177"/>
                    <a:pt x="200" y="179"/>
                  </a:cubicBezTo>
                  <a:cubicBezTo>
                    <a:pt x="202" y="181"/>
                    <a:pt x="205" y="185"/>
                    <a:pt x="206" y="187"/>
                  </a:cubicBezTo>
                  <a:cubicBezTo>
                    <a:pt x="207" y="188"/>
                    <a:pt x="207" y="192"/>
                    <a:pt x="209" y="193"/>
                  </a:cubicBezTo>
                  <a:cubicBezTo>
                    <a:pt x="210" y="193"/>
                    <a:pt x="213" y="193"/>
                    <a:pt x="214" y="193"/>
                  </a:cubicBezTo>
                  <a:cubicBezTo>
                    <a:pt x="216" y="194"/>
                    <a:pt x="218" y="193"/>
                    <a:pt x="219" y="194"/>
                  </a:cubicBezTo>
                  <a:cubicBezTo>
                    <a:pt x="221" y="195"/>
                    <a:pt x="222" y="199"/>
                    <a:pt x="224" y="200"/>
                  </a:cubicBezTo>
                  <a:cubicBezTo>
                    <a:pt x="226" y="202"/>
                    <a:pt x="230" y="204"/>
                    <a:pt x="233" y="205"/>
                  </a:cubicBezTo>
                  <a:cubicBezTo>
                    <a:pt x="235" y="206"/>
                    <a:pt x="240" y="205"/>
                    <a:pt x="242" y="205"/>
                  </a:cubicBezTo>
                  <a:cubicBezTo>
                    <a:pt x="244" y="205"/>
                    <a:pt x="247" y="205"/>
                    <a:pt x="249" y="206"/>
                  </a:cubicBezTo>
                  <a:cubicBezTo>
                    <a:pt x="251" y="207"/>
                    <a:pt x="254" y="211"/>
                    <a:pt x="255" y="213"/>
                  </a:cubicBezTo>
                  <a:cubicBezTo>
                    <a:pt x="256" y="215"/>
                    <a:pt x="257" y="218"/>
                    <a:pt x="256" y="220"/>
                  </a:cubicBezTo>
                  <a:cubicBezTo>
                    <a:pt x="255" y="221"/>
                    <a:pt x="252" y="222"/>
                    <a:pt x="250" y="222"/>
                  </a:cubicBezTo>
                  <a:cubicBezTo>
                    <a:pt x="248" y="221"/>
                    <a:pt x="245" y="218"/>
                    <a:pt x="243" y="218"/>
                  </a:cubicBezTo>
                  <a:cubicBezTo>
                    <a:pt x="240" y="216"/>
                    <a:pt x="234" y="215"/>
                    <a:pt x="231" y="214"/>
                  </a:cubicBezTo>
                  <a:cubicBezTo>
                    <a:pt x="228" y="214"/>
                    <a:pt x="221" y="214"/>
                    <a:pt x="217" y="214"/>
                  </a:cubicBezTo>
                  <a:cubicBezTo>
                    <a:pt x="215" y="214"/>
                    <a:pt x="210" y="215"/>
                    <a:pt x="207" y="216"/>
                  </a:cubicBezTo>
                  <a:cubicBezTo>
                    <a:pt x="205" y="217"/>
                    <a:pt x="200" y="219"/>
                    <a:pt x="198" y="222"/>
                  </a:cubicBezTo>
                  <a:cubicBezTo>
                    <a:pt x="197" y="223"/>
                    <a:pt x="195" y="227"/>
                    <a:pt x="195" y="228"/>
                  </a:cubicBezTo>
                  <a:cubicBezTo>
                    <a:pt x="195" y="231"/>
                    <a:pt x="195" y="235"/>
                    <a:pt x="196" y="238"/>
                  </a:cubicBezTo>
                  <a:cubicBezTo>
                    <a:pt x="197" y="240"/>
                    <a:pt x="200" y="243"/>
                    <a:pt x="202" y="245"/>
                  </a:cubicBezTo>
                  <a:cubicBezTo>
                    <a:pt x="203" y="246"/>
                    <a:pt x="205" y="250"/>
                    <a:pt x="206" y="252"/>
                  </a:cubicBezTo>
                  <a:cubicBezTo>
                    <a:pt x="207" y="254"/>
                    <a:pt x="207" y="260"/>
                    <a:pt x="207" y="263"/>
                  </a:cubicBezTo>
                  <a:cubicBezTo>
                    <a:pt x="207" y="266"/>
                    <a:pt x="206" y="270"/>
                    <a:pt x="206" y="272"/>
                  </a:cubicBezTo>
                  <a:cubicBezTo>
                    <a:pt x="207" y="274"/>
                    <a:pt x="212" y="278"/>
                    <a:pt x="213" y="280"/>
                  </a:cubicBezTo>
                  <a:cubicBezTo>
                    <a:pt x="215" y="283"/>
                    <a:pt x="219" y="288"/>
                    <a:pt x="220" y="291"/>
                  </a:cubicBezTo>
                  <a:cubicBezTo>
                    <a:pt x="221" y="294"/>
                    <a:pt x="221" y="299"/>
                    <a:pt x="222" y="302"/>
                  </a:cubicBezTo>
                  <a:cubicBezTo>
                    <a:pt x="223" y="304"/>
                    <a:pt x="224" y="309"/>
                    <a:pt x="226" y="311"/>
                  </a:cubicBezTo>
                  <a:cubicBezTo>
                    <a:pt x="228" y="313"/>
                    <a:pt x="233" y="314"/>
                    <a:pt x="236" y="315"/>
                  </a:cubicBezTo>
                  <a:cubicBezTo>
                    <a:pt x="238" y="316"/>
                    <a:pt x="242" y="319"/>
                    <a:pt x="244" y="320"/>
                  </a:cubicBezTo>
                  <a:cubicBezTo>
                    <a:pt x="246" y="321"/>
                    <a:pt x="251" y="322"/>
                    <a:pt x="253" y="322"/>
                  </a:cubicBezTo>
                  <a:cubicBezTo>
                    <a:pt x="255" y="323"/>
                    <a:pt x="259" y="324"/>
                    <a:pt x="261" y="325"/>
                  </a:cubicBezTo>
                  <a:cubicBezTo>
                    <a:pt x="264" y="327"/>
                    <a:pt x="268" y="334"/>
                    <a:pt x="270" y="336"/>
                  </a:cubicBezTo>
                  <a:cubicBezTo>
                    <a:pt x="271" y="337"/>
                    <a:pt x="273" y="340"/>
                    <a:pt x="274" y="341"/>
                  </a:cubicBezTo>
                  <a:cubicBezTo>
                    <a:pt x="276" y="341"/>
                    <a:pt x="279" y="342"/>
                    <a:pt x="280" y="341"/>
                  </a:cubicBezTo>
                  <a:cubicBezTo>
                    <a:pt x="281" y="340"/>
                    <a:pt x="281" y="338"/>
                    <a:pt x="281" y="336"/>
                  </a:cubicBezTo>
                  <a:cubicBezTo>
                    <a:pt x="281" y="335"/>
                    <a:pt x="279" y="332"/>
                    <a:pt x="280" y="330"/>
                  </a:cubicBezTo>
                  <a:cubicBezTo>
                    <a:pt x="281" y="329"/>
                    <a:pt x="283" y="329"/>
                    <a:pt x="284" y="329"/>
                  </a:cubicBezTo>
                  <a:cubicBezTo>
                    <a:pt x="286" y="329"/>
                    <a:pt x="289" y="331"/>
                    <a:pt x="291" y="332"/>
                  </a:cubicBezTo>
                  <a:cubicBezTo>
                    <a:pt x="293" y="334"/>
                    <a:pt x="297" y="341"/>
                    <a:pt x="298" y="341"/>
                  </a:cubicBezTo>
                  <a:cubicBezTo>
                    <a:pt x="299" y="341"/>
                    <a:pt x="304" y="348"/>
                    <a:pt x="305" y="35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48"/>
            <p:cNvSpPr>
              <a:spLocks/>
            </p:cNvSpPr>
            <p:nvPr/>
          </p:nvSpPr>
          <p:spPr bwMode="auto">
            <a:xfrm>
              <a:off x="5297" y="2166"/>
              <a:ext cx="21" cy="59"/>
            </a:xfrm>
            <a:custGeom>
              <a:avLst/>
              <a:gdLst>
                <a:gd name="T0" fmla="*/ 15 w 19"/>
                <a:gd name="T1" fmla="*/ 34 h 53"/>
                <a:gd name="T2" fmla="*/ 18 w 19"/>
                <a:gd name="T3" fmla="*/ 49 h 53"/>
                <a:gd name="T4" fmla="*/ 15 w 19"/>
                <a:gd name="T5" fmla="*/ 53 h 53"/>
                <a:gd name="T6" fmla="*/ 10 w 19"/>
                <a:gd name="T7" fmla="*/ 51 h 53"/>
                <a:gd name="T8" fmla="*/ 8 w 19"/>
                <a:gd name="T9" fmla="*/ 44 h 53"/>
                <a:gd name="T10" fmla="*/ 8 w 19"/>
                <a:gd name="T11" fmla="*/ 36 h 53"/>
                <a:gd name="T12" fmla="*/ 3 w 19"/>
                <a:gd name="T13" fmla="*/ 31 h 53"/>
                <a:gd name="T14" fmla="*/ 0 w 19"/>
                <a:gd name="T15" fmla="*/ 23 h 53"/>
                <a:gd name="T16" fmla="*/ 5 w 19"/>
                <a:gd name="T17" fmla="*/ 17 h 53"/>
                <a:gd name="T18" fmla="*/ 5 w 19"/>
                <a:gd name="T19" fmla="*/ 10 h 53"/>
                <a:gd name="T20" fmla="*/ 0 w 19"/>
                <a:gd name="T21" fmla="*/ 8 h 53"/>
                <a:gd name="T22" fmla="*/ 3 w 19"/>
                <a:gd name="T23" fmla="*/ 1 h 53"/>
                <a:gd name="T24" fmla="*/ 7 w 19"/>
                <a:gd name="T25" fmla="*/ 0 h 53"/>
                <a:gd name="T26" fmla="*/ 12 w 19"/>
                <a:gd name="T27" fmla="*/ 4 h 53"/>
                <a:gd name="T28" fmla="*/ 18 w 19"/>
                <a:gd name="T29" fmla="*/ 8 h 53"/>
                <a:gd name="T30" fmla="*/ 17 w 19"/>
                <a:gd name="T31" fmla="*/ 17 h 53"/>
                <a:gd name="T32" fmla="*/ 15 w 19"/>
                <a:gd name="T33"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53">
                  <a:moveTo>
                    <a:pt x="15" y="34"/>
                  </a:moveTo>
                  <a:cubicBezTo>
                    <a:pt x="15" y="38"/>
                    <a:pt x="19" y="45"/>
                    <a:pt x="18" y="49"/>
                  </a:cubicBezTo>
                  <a:cubicBezTo>
                    <a:pt x="18" y="50"/>
                    <a:pt x="16" y="52"/>
                    <a:pt x="15" y="53"/>
                  </a:cubicBezTo>
                  <a:cubicBezTo>
                    <a:pt x="14" y="53"/>
                    <a:pt x="11" y="52"/>
                    <a:pt x="10" y="51"/>
                  </a:cubicBezTo>
                  <a:cubicBezTo>
                    <a:pt x="9" y="49"/>
                    <a:pt x="8" y="46"/>
                    <a:pt x="8" y="44"/>
                  </a:cubicBezTo>
                  <a:cubicBezTo>
                    <a:pt x="7" y="42"/>
                    <a:pt x="9" y="38"/>
                    <a:pt x="8" y="36"/>
                  </a:cubicBezTo>
                  <a:cubicBezTo>
                    <a:pt x="8" y="35"/>
                    <a:pt x="4" y="33"/>
                    <a:pt x="3" y="31"/>
                  </a:cubicBezTo>
                  <a:cubicBezTo>
                    <a:pt x="2" y="30"/>
                    <a:pt x="0" y="25"/>
                    <a:pt x="0" y="23"/>
                  </a:cubicBezTo>
                  <a:cubicBezTo>
                    <a:pt x="0" y="21"/>
                    <a:pt x="4" y="19"/>
                    <a:pt x="5" y="17"/>
                  </a:cubicBezTo>
                  <a:cubicBezTo>
                    <a:pt x="5" y="15"/>
                    <a:pt x="6" y="12"/>
                    <a:pt x="5" y="10"/>
                  </a:cubicBezTo>
                  <a:cubicBezTo>
                    <a:pt x="4" y="9"/>
                    <a:pt x="1" y="9"/>
                    <a:pt x="0" y="8"/>
                  </a:cubicBezTo>
                  <a:cubicBezTo>
                    <a:pt x="0" y="6"/>
                    <a:pt x="2" y="2"/>
                    <a:pt x="3" y="1"/>
                  </a:cubicBezTo>
                  <a:cubicBezTo>
                    <a:pt x="4" y="0"/>
                    <a:pt x="6" y="0"/>
                    <a:pt x="7" y="0"/>
                  </a:cubicBezTo>
                  <a:cubicBezTo>
                    <a:pt x="8" y="1"/>
                    <a:pt x="10" y="3"/>
                    <a:pt x="12" y="4"/>
                  </a:cubicBezTo>
                  <a:cubicBezTo>
                    <a:pt x="13" y="5"/>
                    <a:pt x="17" y="7"/>
                    <a:pt x="18" y="8"/>
                  </a:cubicBezTo>
                  <a:cubicBezTo>
                    <a:pt x="19" y="10"/>
                    <a:pt x="17" y="15"/>
                    <a:pt x="17" y="17"/>
                  </a:cubicBezTo>
                  <a:cubicBezTo>
                    <a:pt x="16" y="22"/>
                    <a:pt x="15" y="30"/>
                    <a:pt x="15" y="3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9"/>
            <p:cNvSpPr>
              <a:spLocks/>
            </p:cNvSpPr>
            <p:nvPr/>
          </p:nvSpPr>
          <p:spPr bwMode="auto">
            <a:xfrm>
              <a:off x="4854" y="1362"/>
              <a:ext cx="18" cy="16"/>
            </a:xfrm>
            <a:custGeom>
              <a:avLst/>
              <a:gdLst>
                <a:gd name="T0" fmla="*/ 15 w 16"/>
                <a:gd name="T1" fmla="*/ 1 h 14"/>
                <a:gd name="T2" fmla="*/ 15 w 16"/>
                <a:gd name="T3" fmla="*/ 7 h 14"/>
                <a:gd name="T4" fmla="*/ 12 w 16"/>
                <a:gd name="T5" fmla="*/ 8 h 14"/>
                <a:gd name="T6" fmla="*/ 8 w 16"/>
                <a:gd name="T7" fmla="*/ 13 h 14"/>
                <a:gd name="T8" fmla="*/ 1 w 16"/>
                <a:gd name="T9" fmla="*/ 12 h 14"/>
                <a:gd name="T10" fmla="*/ 0 w 16"/>
                <a:gd name="T11" fmla="*/ 7 h 14"/>
                <a:gd name="T12" fmla="*/ 4 w 16"/>
                <a:gd name="T13" fmla="*/ 5 h 14"/>
                <a:gd name="T14" fmla="*/ 8 w 16"/>
                <a:gd name="T15" fmla="*/ 2 h 14"/>
                <a:gd name="T16" fmla="*/ 11 w 16"/>
                <a:gd name="T17" fmla="*/ 1 h 14"/>
                <a:gd name="T18" fmla="*/ 15 w 16"/>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15" y="1"/>
                  </a:moveTo>
                  <a:cubicBezTo>
                    <a:pt x="16" y="2"/>
                    <a:pt x="16" y="5"/>
                    <a:pt x="15" y="7"/>
                  </a:cubicBezTo>
                  <a:cubicBezTo>
                    <a:pt x="14" y="7"/>
                    <a:pt x="12" y="8"/>
                    <a:pt x="12" y="8"/>
                  </a:cubicBezTo>
                  <a:cubicBezTo>
                    <a:pt x="11" y="9"/>
                    <a:pt x="10" y="12"/>
                    <a:pt x="8" y="13"/>
                  </a:cubicBezTo>
                  <a:cubicBezTo>
                    <a:pt x="6" y="14"/>
                    <a:pt x="2" y="13"/>
                    <a:pt x="1" y="12"/>
                  </a:cubicBezTo>
                  <a:cubicBezTo>
                    <a:pt x="0" y="11"/>
                    <a:pt x="0" y="8"/>
                    <a:pt x="0" y="7"/>
                  </a:cubicBezTo>
                  <a:cubicBezTo>
                    <a:pt x="1" y="7"/>
                    <a:pt x="3" y="6"/>
                    <a:pt x="4" y="5"/>
                  </a:cubicBezTo>
                  <a:cubicBezTo>
                    <a:pt x="5" y="5"/>
                    <a:pt x="7" y="3"/>
                    <a:pt x="8" y="2"/>
                  </a:cubicBezTo>
                  <a:cubicBezTo>
                    <a:pt x="9" y="2"/>
                    <a:pt x="10" y="1"/>
                    <a:pt x="11" y="1"/>
                  </a:cubicBezTo>
                  <a:cubicBezTo>
                    <a:pt x="12" y="1"/>
                    <a:pt x="14" y="0"/>
                    <a:pt x="15"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0"/>
            <p:cNvSpPr>
              <a:spLocks/>
            </p:cNvSpPr>
            <p:nvPr/>
          </p:nvSpPr>
          <p:spPr bwMode="auto">
            <a:xfrm>
              <a:off x="4814" y="1402"/>
              <a:ext cx="45" cy="89"/>
            </a:xfrm>
            <a:custGeom>
              <a:avLst/>
              <a:gdLst>
                <a:gd name="T0" fmla="*/ 40 w 41"/>
                <a:gd name="T1" fmla="*/ 12 h 81"/>
                <a:gd name="T2" fmla="*/ 41 w 41"/>
                <a:gd name="T3" fmla="*/ 26 h 81"/>
                <a:gd name="T4" fmla="*/ 40 w 41"/>
                <a:gd name="T5" fmla="*/ 35 h 81"/>
                <a:gd name="T6" fmla="*/ 37 w 41"/>
                <a:gd name="T7" fmla="*/ 44 h 81"/>
                <a:gd name="T8" fmla="*/ 37 w 41"/>
                <a:gd name="T9" fmla="*/ 56 h 81"/>
                <a:gd name="T10" fmla="*/ 32 w 41"/>
                <a:gd name="T11" fmla="*/ 62 h 81"/>
                <a:gd name="T12" fmla="*/ 32 w 41"/>
                <a:gd name="T13" fmla="*/ 75 h 81"/>
                <a:gd name="T14" fmla="*/ 27 w 41"/>
                <a:gd name="T15" fmla="*/ 80 h 81"/>
                <a:gd name="T16" fmla="*/ 21 w 41"/>
                <a:gd name="T17" fmla="*/ 78 h 81"/>
                <a:gd name="T18" fmla="*/ 17 w 41"/>
                <a:gd name="T19" fmla="*/ 72 h 81"/>
                <a:gd name="T20" fmla="*/ 14 w 41"/>
                <a:gd name="T21" fmla="*/ 61 h 81"/>
                <a:gd name="T22" fmla="*/ 6 w 41"/>
                <a:gd name="T23" fmla="*/ 52 h 81"/>
                <a:gd name="T24" fmla="*/ 0 w 41"/>
                <a:gd name="T25" fmla="*/ 41 h 81"/>
                <a:gd name="T26" fmla="*/ 1 w 41"/>
                <a:gd name="T27" fmla="*/ 35 h 81"/>
                <a:gd name="T28" fmla="*/ 4 w 41"/>
                <a:gd name="T29" fmla="*/ 30 h 81"/>
                <a:gd name="T30" fmla="*/ 5 w 41"/>
                <a:gd name="T31" fmla="*/ 25 h 81"/>
                <a:gd name="T32" fmla="*/ 1 w 41"/>
                <a:gd name="T33" fmla="*/ 22 h 81"/>
                <a:gd name="T34" fmla="*/ 2 w 41"/>
                <a:gd name="T35" fmla="*/ 16 h 81"/>
                <a:gd name="T36" fmla="*/ 7 w 41"/>
                <a:gd name="T37" fmla="*/ 13 h 81"/>
                <a:gd name="T38" fmla="*/ 14 w 41"/>
                <a:gd name="T39" fmla="*/ 9 h 81"/>
                <a:gd name="T40" fmla="*/ 17 w 41"/>
                <a:gd name="T41" fmla="*/ 9 h 81"/>
                <a:gd name="T42" fmla="*/ 23 w 41"/>
                <a:gd name="T43" fmla="*/ 9 h 81"/>
                <a:gd name="T44" fmla="*/ 26 w 41"/>
                <a:gd name="T45" fmla="*/ 4 h 81"/>
                <a:gd name="T46" fmla="*/ 31 w 41"/>
                <a:gd name="T47" fmla="*/ 1 h 81"/>
                <a:gd name="T48" fmla="*/ 37 w 41"/>
                <a:gd name="T49" fmla="*/ 1 h 81"/>
                <a:gd name="T50" fmla="*/ 40 w 41"/>
                <a:gd name="T51"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81">
                  <a:moveTo>
                    <a:pt x="40" y="12"/>
                  </a:moveTo>
                  <a:cubicBezTo>
                    <a:pt x="41" y="15"/>
                    <a:pt x="41" y="23"/>
                    <a:pt x="41" y="26"/>
                  </a:cubicBezTo>
                  <a:cubicBezTo>
                    <a:pt x="41" y="28"/>
                    <a:pt x="41" y="33"/>
                    <a:pt x="40" y="35"/>
                  </a:cubicBezTo>
                  <a:cubicBezTo>
                    <a:pt x="40" y="38"/>
                    <a:pt x="37" y="42"/>
                    <a:pt x="37" y="44"/>
                  </a:cubicBezTo>
                  <a:cubicBezTo>
                    <a:pt x="36" y="47"/>
                    <a:pt x="37" y="53"/>
                    <a:pt x="37" y="56"/>
                  </a:cubicBezTo>
                  <a:cubicBezTo>
                    <a:pt x="36" y="58"/>
                    <a:pt x="32" y="60"/>
                    <a:pt x="32" y="62"/>
                  </a:cubicBezTo>
                  <a:cubicBezTo>
                    <a:pt x="31" y="65"/>
                    <a:pt x="32" y="74"/>
                    <a:pt x="32" y="75"/>
                  </a:cubicBezTo>
                  <a:cubicBezTo>
                    <a:pt x="32" y="75"/>
                    <a:pt x="29" y="80"/>
                    <a:pt x="27" y="80"/>
                  </a:cubicBezTo>
                  <a:cubicBezTo>
                    <a:pt x="25" y="81"/>
                    <a:pt x="22" y="79"/>
                    <a:pt x="21" y="78"/>
                  </a:cubicBezTo>
                  <a:cubicBezTo>
                    <a:pt x="19" y="77"/>
                    <a:pt x="18" y="73"/>
                    <a:pt x="17" y="72"/>
                  </a:cubicBezTo>
                  <a:cubicBezTo>
                    <a:pt x="16" y="69"/>
                    <a:pt x="16" y="63"/>
                    <a:pt x="14" y="61"/>
                  </a:cubicBezTo>
                  <a:cubicBezTo>
                    <a:pt x="13" y="58"/>
                    <a:pt x="8" y="55"/>
                    <a:pt x="6" y="52"/>
                  </a:cubicBezTo>
                  <a:cubicBezTo>
                    <a:pt x="5" y="50"/>
                    <a:pt x="1" y="44"/>
                    <a:pt x="0" y="41"/>
                  </a:cubicBezTo>
                  <a:cubicBezTo>
                    <a:pt x="0" y="40"/>
                    <a:pt x="1" y="37"/>
                    <a:pt x="1" y="35"/>
                  </a:cubicBezTo>
                  <a:cubicBezTo>
                    <a:pt x="2" y="34"/>
                    <a:pt x="3" y="32"/>
                    <a:pt x="4" y="30"/>
                  </a:cubicBezTo>
                  <a:cubicBezTo>
                    <a:pt x="4" y="29"/>
                    <a:pt x="5" y="26"/>
                    <a:pt x="5" y="25"/>
                  </a:cubicBezTo>
                  <a:cubicBezTo>
                    <a:pt x="5" y="24"/>
                    <a:pt x="2" y="23"/>
                    <a:pt x="1" y="22"/>
                  </a:cubicBezTo>
                  <a:cubicBezTo>
                    <a:pt x="1" y="21"/>
                    <a:pt x="2" y="17"/>
                    <a:pt x="2" y="16"/>
                  </a:cubicBezTo>
                  <a:cubicBezTo>
                    <a:pt x="3" y="15"/>
                    <a:pt x="6" y="14"/>
                    <a:pt x="7" y="13"/>
                  </a:cubicBezTo>
                  <a:cubicBezTo>
                    <a:pt x="9" y="12"/>
                    <a:pt x="12" y="9"/>
                    <a:pt x="14" y="9"/>
                  </a:cubicBezTo>
                  <a:cubicBezTo>
                    <a:pt x="15" y="8"/>
                    <a:pt x="16" y="9"/>
                    <a:pt x="17" y="9"/>
                  </a:cubicBezTo>
                  <a:cubicBezTo>
                    <a:pt x="19" y="10"/>
                    <a:pt x="22" y="10"/>
                    <a:pt x="23" y="9"/>
                  </a:cubicBezTo>
                  <a:cubicBezTo>
                    <a:pt x="25" y="9"/>
                    <a:pt x="25" y="5"/>
                    <a:pt x="26" y="4"/>
                  </a:cubicBezTo>
                  <a:cubicBezTo>
                    <a:pt x="27" y="3"/>
                    <a:pt x="30" y="1"/>
                    <a:pt x="31" y="1"/>
                  </a:cubicBezTo>
                  <a:cubicBezTo>
                    <a:pt x="33" y="0"/>
                    <a:pt x="36" y="0"/>
                    <a:pt x="37" y="1"/>
                  </a:cubicBezTo>
                  <a:cubicBezTo>
                    <a:pt x="39" y="3"/>
                    <a:pt x="40" y="9"/>
                    <a:pt x="40" y="1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51"/>
            <p:cNvSpPr>
              <a:spLocks/>
            </p:cNvSpPr>
            <p:nvPr/>
          </p:nvSpPr>
          <p:spPr bwMode="auto">
            <a:xfrm>
              <a:off x="4821" y="2962"/>
              <a:ext cx="29" cy="35"/>
            </a:xfrm>
            <a:custGeom>
              <a:avLst/>
              <a:gdLst>
                <a:gd name="T0" fmla="*/ 25 w 26"/>
                <a:gd name="T1" fmla="*/ 3 h 32"/>
                <a:gd name="T2" fmla="*/ 25 w 26"/>
                <a:gd name="T3" fmla="*/ 7 h 32"/>
                <a:gd name="T4" fmla="*/ 19 w 26"/>
                <a:gd name="T5" fmla="*/ 10 h 32"/>
                <a:gd name="T6" fmla="*/ 18 w 26"/>
                <a:gd name="T7" fmla="*/ 15 h 32"/>
                <a:gd name="T8" fmla="*/ 23 w 26"/>
                <a:gd name="T9" fmla="*/ 19 h 32"/>
                <a:gd name="T10" fmla="*/ 24 w 26"/>
                <a:gd name="T11" fmla="*/ 25 h 32"/>
                <a:gd name="T12" fmla="*/ 22 w 26"/>
                <a:gd name="T13" fmla="*/ 31 h 32"/>
                <a:gd name="T14" fmla="*/ 16 w 26"/>
                <a:gd name="T15" fmla="*/ 32 h 32"/>
                <a:gd name="T16" fmla="*/ 12 w 26"/>
                <a:gd name="T17" fmla="*/ 29 h 32"/>
                <a:gd name="T18" fmla="*/ 11 w 26"/>
                <a:gd name="T19" fmla="*/ 24 h 32"/>
                <a:gd name="T20" fmla="*/ 9 w 26"/>
                <a:gd name="T21" fmla="*/ 24 h 32"/>
                <a:gd name="T22" fmla="*/ 6 w 26"/>
                <a:gd name="T23" fmla="*/ 24 h 32"/>
                <a:gd name="T24" fmla="*/ 5 w 26"/>
                <a:gd name="T25" fmla="*/ 28 h 32"/>
                <a:gd name="T26" fmla="*/ 1 w 26"/>
                <a:gd name="T27" fmla="*/ 27 h 32"/>
                <a:gd name="T28" fmla="*/ 0 w 26"/>
                <a:gd name="T29" fmla="*/ 21 h 32"/>
                <a:gd name="T30" fmla="*/ 2 w 26"/>
                <a:gd name="T31" fmla="*/ 17 h 32"/>
                <a:gd name="T32" fmla="*/ 1 w 26"/>
                <a:gd name="T33" fmla="*/ 8 h 32"/>
                <a:gd name="T34" fmla="*/ 4 w 26"/>
                <a:gd name="T35" fmla="*/ 3 h 32"/>
                <a:gd name="T36" fmla="*/ 8 w 26"/>
                <a:gd name="T37" fmla="*/ 3 h 32"/>
                <a:gd name="T38" fmla="*/ 10 w 26"/>
                <a:gd name="T39" fmla="*/ 6 h 32"/>
                <a:gd name="T40" fmla="*/ 14 w 26"/>
                <a:gd name="T41" fmla="*/ 5 h 32"/>
                <a:gd name="T42" fmla="*/ 16 w 26"/>
                <a:gd name="T43" fmla="*/ 2 h 32"/>
                <a:gd name="T44" fmla="*/ 23 w 26"/>
                <a:gd name="T45" fmla="*/ 0 h 32"/>
                <a:gd name="T46" fmla="*/ 25 w 26"/>
                <a:gd name="T4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32">
                  <a:moveTo>
                    <a:pt x="25" y="3"/>
                  </a:moveTo>
                  <a:cubicBezTo>
                    <a:pt x="26" y="4"/>
                    <a:pt x="25" y="6"/>
                    <a:pt x="25" y="7"/>
                  </a:cubicBezTo>
                  <a:cubicBezTo>
                    <a:pt x="24" y="8"/>
                    <a:pt x="20" y="8"/>
                    <a:pt x="19" y="10"/>
                  </a:cubicBezTo>
                  <a:cubicBezTo>
                    <a:pt x="19" y="11"/>
                    <a:pt x="18" y="13"/>
                    <a:pt x="18" y="15"/>
                  </a:cubicBezTo>
                  <a:cubicBezTo>
                    <a:pt x="19" y="16"/>
                    <a:pt x="22" y="18"/>
                    <a:pt x="23" y="19"/>
                  </a:cubicBezTo>
                  <a:cubicBezTo>
                    <a:pt x="23" y="21"/>
                    <a:pt x="24" y="24"/>
                    <a:pt x="24" y="25"/>
                  </a:cubicBezTo>
                  <a:cubicBezTo>
                    <a:pt x="23" y="27"/>
                    <a:pt x="23" y="31"/>
                    <a:pt x="22" y="31"/>
                  </a:cubicBezTo>
                  <a:cubicBezTo>
                    <a:pt x="21" y="32"/>
                    <a:pt x="18" y="32"/>
                    <a:pt x="16" y="32"/>
                  </a:cubicBezTo>
                  <a:cubicBezTo>
                    <a:pt x="15" y="31"/>
                    <a:pt x="13" y="30"/>
                    <a:pt x="12" y="29"/>
                  </a:cubicBezTo>
                  <a:cubicBezTo>
                    <a:pt x="11" y="28"/>
                    <a:pt x="12" y="25"/>
                    <a:pt x="11" y="24"/>
                  </a:cubicBezTo>
                  <a:cubicBezTo>
                    <a:pt x="11" y="24"/>
                    <a:pt x="10" y="24"/>
                    <a:pt x="9" y="24"/>
                  </a:cubicBezTo>
                  <a:cubicBezTo>
                    <a:pt x="8" y="23"/>
                    <a:pt x="7" y="24"/>
                    <a:pt x="6" y="24"/>
                  </a:cubicBezTo>
                  <a:cubicBezTo>
                    <a:pt x="6" y="25"/>
                    <a:pt x="6" y="28"/>
                    <a:pt x="5" y="28"/>
                  </a:cubicBezTo>
                  <a:cubicBezTo>
                    <a:pt x="4" y="29"/>
                    <a:pt x="1" y="28"/>
                    <a:pt x="1" y="27"/>
                  </a:cubicBezTo>
                  <a:cubicBezTo>
                    <a:pt x="0" y="26"/>
                    <a:pt x="0" y="23"/>
                    <a:pt x="0" y="21"/>
                  </a:cubicBezTo>
                  <a:cubicBezTo>
                    <a:pt x="0" y="20"/>
                    <a:pt x="2" y="18"/>
                    <a:pt x="2" y="17"/>
                  </a:cubicBezTo>
                  <a:cubicBezTo>
                    <a:pt x="2" y="15"/>
                    <a:pt x="1" y="11"/>
                    <a:pt x="1" y="8"/>
                  </a:cubicBezTo>
                  <a:cubicBezTo>
                    <a:pt x="1" y="7"/>
                    <a:pt x="3" y="3"/>
                    <a:pt x="4" y="3"/>
                  </a:cubicBezTo>
                  <a:cubicBezTo>
                    <a:pt x="5" y="2"/>
                    <a:pt x="7" y="3"/>
                    <a:pt x="8" y="3"/>
                  </a:cubicBezTo>
                  <a:cubicBezTo>
                    <a:pt x="8" y="4"/>
                    <a:pt x="9" y="6"/>
                    <a:pt x="10" y="6"/>
                  </a:cubicBezTo>
                  <a:cubicBezTo>
                    <a:pt x="11" y="7"/>
                    <a:pt x="14" y="6"/>
                    <a:pt x="14" y="5"/>
                  </a:cubicBezTo>
                  <a:cubicBezTo>
                    <a:pt x="15" y="5"/>
                    <a:pt x="15" y="3"/>
                    <a:pt x="16" y="2"/>
                  </a:cubicBezTo>
                  <a:cubicBezTo>
                    <a:pt x="18" y="1"/>
                    <a:pt x="21" y="0"/>
                    <a:pt x="23" y="0"/>
                  </a:cubicBezTo>
                  <a:cubicBezTo>
                    <a:pt x="24" y="1"/>
                    <a:pt x="25" y="2"/>
                    <a:pt x="25"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52"/>
            <p:cNvSpPr>
              <a:spLocks/>
            </p:cNvSpPr>
            <p:nvPr/>
          </p:nvSpPr>
          <p:spPr bwMode="auto">
            <a:xfrm>
              <a:off x="4786" y="1688"/>
              <a:ext cx="38" cy="27"/>
            </a:xfrm>
            <a:custGeom>
              <a:avLst/>
              <a:gdLst>
                <a:gd name="T0" fmla="*/ 35 w 35"/>
                <a:gd name="T1" fmla="*/ 15 h 25"/>
                <a:gd name="T2" fmla="*/ 34 w 35"/>
                <a:gd name="T3" fmla="*/ 21 h 25"/>
                <a:gd name="T4" fmla="*/ 26 w 35"/>
                <a:gd name="T5" fmla="*/ 24 h 25"/>
                <a:gd name="T6" fmla="*/ 17 w 35"/>
                <a:gd name="T7" fmla="*/ 23 h 25"/>
                <a:gd name="T8" fmla="*/ 7 w 35"/>
                <a:gd name="T9" fmla="*/ 24 h 25"/>
                <a:gd name="T10" fmla="*/ 0 w 35"/>
                <a:gd name="T11" fmla="*/ 18 h 25"/>
                <a:gd name="T12" fmla="*/ 2 w 35"/>
                <a:gd name="T13" fmla="*/ 14 h 25"/>
                <a:gd name="T14" fmla="*/ 8 w 35"/>
                <a:gd name="T15" fmla="*/ 14 h 25"/>
                <a:gd name="T16" fmla="*/ 14 w 35"/>
                <a:gd name="T17" fmla="*/ 10 h 25"/>
                <a:gd name="T18" fmla="*/ 17 w 35"/>
                <a:gd name="T19" fmla="*/ 3 h 25"/>
                <a:gd name="T20" fmla="*/ 22 w 35"/>
                <a:gd name="T21" fmla="*/ 0 h 25"/>
                <a:gd name="T22" fmla="*/ 27 w 35"/>
                <a:gd name="T23" fmla="*/ 1 h 25"/>
                <a:gd name="T24" fmla="*/ 30 w 35"/>
                <a:gd name="T25" fmla="*/ 6 h 25"/>
                <a:gd name="T26" fmla="*/ 34 w 35"/>
                <a:gd name="T27" fmla="*/ 11 h 25"/>
                <a:gd name="T28" fmla="*/ 35 w 35"/>
                <a:gd name="T2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5">
                  <a:moveTo>
                    <a:pt x="35" y="15"/>
                  </a:moveTo>
                  <a:cubicBezTo>
                    <a:pt x="35" y="17"/>
                    <a:pt x="35" y="20"/>
                    <a:pt x="34" y="21"/>
                  </a:cubicBezTo>
                  <a:cubicBezTo>
                    <a:pt x="32" y="22"/>
                    <a:pt x="28" y="23"/>
                    <a:pt x="26" y="24"/>
                  </a:cubicBezTo>
                  <a:cubicBezTo>
                    <a:pt x="24" y="24"/>
                    <a:pt x="19" y="23"/>
                    <a:pt x="17" y="23"/>
                  </a:cubicBezTo>
                  <a:cubicBezTo>
                    <a:pt x="15" y="24"/>
                    <a:pt x="10" y="25"/>
                    <a:pt x="7" y="24"/>
                  </a:cubicBezTo>
                  <a:cubicBezTo>
                    <a:pt x="5" y="23"/>
                    <a:pt x="0" y="20"/>
                    <a:pt x="0" y="18"/>
                  </a:cubicBezTo>
                  <a:cubicBezTo>
                    <a:pt x="0" y="17"/>
                    <a:pt x="1" y="15"/>
                    <a:pt x="2" y="14"/>
                  </a:cubicBezTo>
                  <a:cubicBezTo>
                    <a:pt x="3" y="14"/>
                    <a:pt x="6" y="15"/>
                    <a:pt x="8" y="14"/>
                  </a:cubicBezTo>
                  <a:cubicBezTo>
                    <a:pt x="9" y="14"/>
                    <a:pt x="12" y="11"/>
                    <a:pt x="14" y="10"/>
                  </a:cubicBezTo>
                  <a:cubicBezTo>
                    <a:pt x="15" y="9"/>
                    <a:pt x="16" y="5"/>
                    <a:pt x="17" y="3"/>
                  </a:cubicBezTo>
                  <a:cubicBezTo>
                    <a:pt x="18" y="2"/>
                    <a:pt x="21" y="1"/>
                    <a:pt x="22" y="0"/>
                  </a:cubicBezTo>
                  <a:cubicBezTo>
                    <a:pt x="24" y="0"/>
                    <a:pt x="26" y="0"/>
                    <a:pt x="27" y="1"/>
                  </a:cubicBezTo>
                  <a:cubicBezTo>
                    <a:pt x="28" y="2"/>
                    <a:pt x="29" y="5"/>
                    <a:pt x="30" y="6"/>
                  </a:cubicBezTo>
                  <a:cubicBezTo>
                    <a:pt x="31" y="7"/>
                    <a:pt x="33" y="10"/>
                    <a:pt x="34" y="11"/>
                  </a:cubicBezTo>
                  <a:cubicBezTo>
                    <a:pt x="35" y="12"/>
                    <a:pt x="35" y="14"/>
                    <a:pt x="35" y="1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53"/>
            <p:cNvSpPr>
              <a:spLocks/>
            </p:cNvSpPr>
            <p:nvPr/>
          </p:nvSpPr>
          <p:spPr bwMode="auto">
            <a:xfrm>
              <a:off x="4798" y="2979"/>
              <a:ext cx="20" cy="23"/>
            </a:xfrm>
            <a:custGeom>
              <a:avLst/>
              <a:gdLst>
                <a:gd name="T0" fmla="*/ 17 w 18"/>
                <a:gd name="T1" fmla="*/ 2 h 21"/>
                <a:gd name="T2" fmla="*/ 17 w 18"/>
                <a:gd name="T3" fmla="*/ 7 h 21"/>
                <a:gd name="T4" fmla="*/ 16 w 18"/>
                <a:gd name="T5" fmla="*/ 12 h 21"/>
                <a:gd name="T6" fmla="*/ 10 w 18"/>
                <a:gd name="T7" fmla="*/ 12 h 21"/>
                <a:gd name="T8" fmla="*/ 8 w 18"/>
                <a:gd name="T9" fmla="*/ 14 h 21"/>
                <a:gd name="T10" fmla="*/ 7 w 18"/>
                <a:gd name="T11" fmla="*/ 20 h 21"/>
                <a:gd name="T12" fmla="*/ 3 w 18"/>
                <a:gd name="T13" fmla="*/ 21 h 21"/>
                <a:gd name="T14" fmla="*/ 1 w 18"/>
                <a:gd name="T15" fmla="*/ 15 h 21"/>
                <a:gd name="T16" fmla="*/ 4 w 18"/>
                <a:gd name="T17" fmla="*/ 8 h 21"/>
                <a:gd name="T18" fmla="*/ 6 w 18"/>
                <a:gd name="T19" fmla="*/ 2 h 21"/>
                <a:gd name="T20" fmla="*/ 11 w 18"/>
                <a:gd name="T21" fmla="*/ 0 h 21"/>
                <a:gd name="T22" fmla="*/ 17 w 18"/>
                <a:gd name="T2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1">
                  <a:moveTo>
                    <a:pt x="17" y="2"/>
                  </a:moveTo>
                  <a:cubicBezTo>
                    <a:pt x="18" y="3"/>
                    <a:pt x="17" y="6"/>
                    <a:pt x="17" y="7"/>
                  </a:cubicBezTo>
                  <a:cubicBezTo>
                    <a:pt x="17" y="8"/>
                    <a:pt x="17" y="11"/>
                    <a:pt x="16" y="12"/>
                  </a:cubicBezTo>
                  <a:cubicBezTo>
                    <a:pt x="15" y="12"/>
                    <a:pt x="12" y="12"/>
                    <a:pt x="10" y="12"/>
                  </a:cubicBezTo>
                  <a:cubicBezTo>
                    <a:pt x="10" y="12"/>
                    <a:pt x="9" y="13"/>
                    <a:pt x="8" y="14"/>
                  </a:cubicBezTo>
                  <a:cubicBezTo>
                    <a:pt x="7" y="15"/>
                    <a:pt x="8" y="19"/>
                    <a:pt x="7" y="20"/>
                  </a:cubicBezTo>
                  <a:cubicBezTo>
                    <a:pt x="6" y="20"/>
                    <a:pt x="4" y="21"/>
                    <a:pt x="3" y="21"/>
                  </a:cubicBezTo>
                  <a:cubicBezTo>
                    <a:pt x="2" y="20"/>
                    <a:pt x="0" y="17"/>
                    <a:pt x="1" y="15"/>
                  </a:cubicBezTo>
                  <a:cubicBezTo>
                    <a:pt x="1" y="13"/>
                    <a:pt x="3" y="10"/>
                    <a:pt x="4" y="8"/>
                  </a:cubicBezTo>
                  <a:cubicBezTo>
                    <a:pt x="5" y="7"/>
                    <a:pt x="5" y="3"/>
                    <a:pt x="6" y="2"/>
                  </a:cubicBezTo>
                  <a:cubicBezTo>
                    <a:pt x="7" y="1"/>
                    <a:pt x="10" y="0"/>
                    <a:pt x="11" y="0"/>
                  </a:cubicBezTo>
                  <a:cubicBezTo>
                    <a:pt x="13" y="0"/>
                    <a:pt x="16" y="1"/>
                    <a:pt x="17"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54"/>
            <p:cNvSpPr>
              <a:spLocks/>
            </p:cNvSpPr>
            <p:nvPr/>
          </p:nvSpPr>
          <p:spPr bwMode="auto">
            <a:xfrm>
              <a:off x="4263" y="1765"/>
              <a:ext cx="82" cy="47"/>
            </a:xfrm>
            <a:custGeom>
              <a:avLst/>
              <a:gdLst>
                <a:gd name="T0" fmla="*/ 73 w 75"/>
                <a:gd name="T1" fmla="*/ 2 h 43"/>
                <a:gd name="T2" fmla="*/ 73 w 75"/>
                <a:gd name="T3" fmla="*/ 13 h 43"/>
                <a:gd name="T4" fmla="*/ 67 w 75"/>
                <a:gd name="T5" fmla="*/ 24 h 43"/>
                <a:gd name="T6" fmla="*/ 58 w 75"/>
                <a:gd name="T7" fmla="*/ 32 h 43"/>
                <a:gd name="T8" fmla="*/ 54 w 75"/>
                <a:gd name="T9" fmla="*/ 38 h 43"/>
                <a:gd name="T10" fmla="*/ 49 w 75"/>
                <a:gd name="T11" fmla="*/ 41 h 43"/>
                <a:gd name="T12" fmla="*/ 42 w 75"/>
                <a:gd name="T13" fmla="*/ 36 h 43"/>
                <a:gd name="T14" fmla="*/ 34 w 75"/>
                <a:gd name="T15" fmla="*/ 38 h 43"/>
                <a:gd name="T16" fmla="*/ 27 w 75"/>
                <a:gd name="T17" fmla="*/ 42 h 43"/>
                <a:gd name="T18" fmla="*/ 11 w 75"/>
                <a:gd name="T19" fmla="*/ 41 h 43"/>
                <a:gd name="T20" fmla="*/ 4 w 75"/>
                <a:gd name="T21" fmla="*/ 33 h 43"/>
                <a:gd name="T22" fmla="*/ 1 w 75"/>
                <a:gd name="T23" fmla="*/ 26 h 43"/>
                <a:gd name="T24" fmla="*/ 8 w 75"/>
                <a:gd name="T25" fmla="*/ 25 h 43"/>
                <a:gd name="T26" fmla="*/ 12 w 75"/>
                <a:gd name="T27" fmla="*/ 29 h 43"/>
                <a:gd name="T28" fmla="*/ 15 w 75"/>
                <a:gd name="T29" fmla="*/ 23 h 43"/>
                <a:gd name="T30" fmla="*/ 18 w 75"/>
                <a:gd name="T31" fmla="*/ 15 h 43"/>
                <a:gd name="T32" fmla="*/ 27 w 75"/>
                <a:gd name="T33" fmla="*/ 12 h 43"/>
                <a:gd name="T34" fmla="*/ 35 w 75"/>
                <a:gd name="T35" fmla="*/ 16 h 43"/>
                <a:gd name="T36" fmla="*/ 42 w 75"/>
                <a:gd name="T37" fmla="*/ 15 h 43"/>
                <a:gd name="T38" fmla="*/ 49 w 75"/>
                <a:gd name="T39" fmla="*/ 7 h 43"/>
                <a:gd name="T40" fmla="*/ 56 w 75"/>
                <a:gd name="T41" fmla="*/ 6 h 43"/>
                <a:gd name="T42" fmla="*/ 65 w 75"/>
                <a:gd name="T43" fmla="*/ 7 h 43"/>
                <a:gd name="T44" fmla="*/ 66 w 75"/>
                <a:gd name="T45" fmla="*/ 1 h 43"/>
                <a:gd name="T46" fmla="*/ 73 w 75"/>
                <a:gd name="T4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43">
                  <a:moveTo>
                    <a:pt x="73" y="2"/>
                  </a:moveTo>
                  <a:cubicBezTo>
                    <a:pt x="75" y="4"/>
                    <a:pt x="74" y="10"/>
                    <a:pt x="73" y="13"/>
                  </a:cubicBezTo>
                  <a:cubicBezTo>
                    <a:pt x="72" y="16"/>
                    <a:pt x="69" y="22"/>
                    <a:pt x="67" y="24"/>
                  </a:cubicBezTo>
                  <a:cubicBezTo>
                    <a:pt x="66" y="27"/>
                    <a:pt x="60" y="30"/>
                    <a:pt x="58" y="32"/>
                  </a:cubicBezTo>
                  <a:cubicBezTo>
                    <a:pt x="57" y="34"/>
                    <a:pt x="56" y="37"/>
                    <a:pt x="54" y="38"/>
                  </a:cubicBezTo>
                  <a:cubicBezTo>
                    <a:pt x="53" y="39"/>
                    <a:pt x="50" y="41"/>
                    <a:pt x="49" y="41"/>
                  </a:cubicBezTo>
                  <a:cubicBezTo>
                    <a:pt x="47" y="41"/>
                    <a:pt x="44" y="37"/>
                    <a:pt x="42" y="36"/>
                  </a:cubicBezTo>
                  <a:cubicBezTo>
                    <a:pt x="40" y="36"/>
                    <a:pt x="36" y="37"/>
                    <a:pt x="34" y="38"/>
                  </a:cubicBezTo>
                  <a:cubicBezTo>
                    <a:pt x="32" y="38"/>
                    <a:pt x="29" y="41"/>
                    <a:pt x="27" y="42"/>
                  </a:cubicBezTo>
                  <a:cubicBezTo>
                    <a:pt x="23" y="42"/>
                    <a:pt x="14" y="43"/>
                    <a:pt x="11" y="41"/>
                  </a:cubicBezTo>
                  <a:cubicBezTo>
                    <a:pt x="8" y="40"/>
                    <a:pt x="5" y="36"/>
                    <a:pt x="4" y="33"/>
                  </a:cubicBezTo>
                  <a:cubicBezTo>
                    <a:pt x="3" y="32"/>
                    <a:pt x="0" y="28"/>
                    <a:pt x="1" y="26"/>
                  </a:cubicBezTo>
                  <a:cubicBezTo>
                    <a:pt x="2" y="25"/>
                    <a:pt x="6" y="25"/>
                    <a:pt x="8" y="25"/>
                  </a:cubicBezTo>
                  <a:cubicBezTo>
                    <a:pt x="9" y="26"/>
                    <a:pt x="11" y="29"/>
                    <a:pt x="12" y="29"/>
                  </a:cubicBezTo>
                  <a:cubicBezTo>
                    <a:pt x="14" y="29"/>
                    <a:pt x="15" y="25"/>
                    <a:pt x="15" y="23"/>
                  </a:cubicBezTo>
                  <a:cubicBezTo>
                    <a:pt x="16" y="21"/>
                    <a:pt x="17" y="16"/>
                    <a:pt x="18" y="15"/>
                  </a:cubicBezTo>
                  <a:cubicBezTo>
                    <a:pt x="20" y="13"/>
                    <a:pt x="24" y="12"/>
                    <a:pt x="27" y="12"/>
                  </a:cubicBezTo>
                  <a:cubicBezTo>
                    <a:pt x="29" y="12"/>
                    <a:pt x="33" y="15"/>
                    <a:pt x="35" y="16"/>
                  </a:cubicBezTo>
                  <a:cubicBezTo>
                    <a:pt x="37" y="16"/>
                    <a:pt x="41" y="16"/>
                    <a:pt x="42" y="15"/>
                  </a:cubicBezTo>
                  <a:cubicBezTo>
                    <a:pt x="45" y="14"/>
                    <a:pt x="47" y="8"/>
                    <a:pt x="49" y="7"/>
                  </a:cubicBezTo>
                  <a:cubicBezTo>
                    <a:pt x="51" y="6"/>
                    <a:pt x="55" y="6"/>
                    <a:pt x="56" y="6"/>
                  </a:cubicBezTo>
                  <a:cubicBezTo>
                    <a:pt x="59" y="7"/>
                    <a:pt x="63" y="8"/>
                    <a:pt x="65" y="7"/>
                  </a:cubicBezTo>
                  <a:cubicBezTo>
                    <a:pt x="66" y="6"/>
                    <a:pt x="65" y="2"/>
                    <a:pt x="66" y="1"/>
                  </a:cubicBezTo>
                  <a:cubicBezTo>
                    <a:pt x="67" y="0"/>
                    <a:pt x="72" y="0"/>
                    <a:pt x="73"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55"/>
            <p:cNvSpPr>
              <a:spLocks/>
            </p:cNvSpPr>
            <p:nvPr/>
          </p:nvSpPr>
          <p:spPr bwMode="auto">
            <a:xfrm>
              <a:off x="4253" y="1917"/>
              <a:ext cx="67" cy="52"/>
            </a:xfrm>
            <a:custGeom>
              <a:avLst/>
              <a:gdLst>
                <a:gd name="T0" fmla="*/ 60 w 61"/>
                <a:gd name="T1" fmla="*/ 20 h 48"/>
                <a:gd name="T2" fmla="*/ 60 w 61"/>
                <a:gd name="T3" fmla="*/ 25 h 48"/>
                <a:gd name="T4" fmla="*/ 54 w 61"/>
                <a:gd name="T5" fmla="*/ 30 h 48"/>
                <a:gd name="T6" fmla="*/ 43 w 61"/>
                <a:gd name="T7" fmla="*/ 31 h 48"/>
                <a:gd name="T8" fmla="*/ 36 w 61"/>
                <a:gd name="T9" fmla="*/ 38 h 48"/>
                <a:gd name="T10" fmla="*/ 34 w 61"/>
                <a:gd name="T11" fmla="*/ 40 h 48"/>
                <a:gd name="T12" fmla="*/ 26 w 61"/>
                <a:gd name="T13" fmla="*/ 41 h 48"/>
                <a:gd name="T14" fmla="*/ 17 w 61"/>
                <a:gd name="T15" fmla="*/ 38 h 48"/>
                <a:gd name="T16" fmla="*/ 11 w 61"/>
                <a:gd name="T17" fmla="*/ 43 h 48"/>
                <a:gd name="T18" fmla="*/ 8 w 61"/>
                <a:gd name="T19" fmla="*/ 47 h 48"/>
                <a:gd name="T20" fmla="*/ 0 w 61"/>
                <a:gd name="T21" fmla="*/ 44 h 48"/>
                <a:gd name="T22" fmla="*/ 1 w 61"/>
                <a:gd name="T23" fmla="*/ 39 h 48"/>
                <a:gd name="T24" fmla="*/ 6 w 61"/>
                <a:gd name="T25" fmla="*/ 33 h 48"/>
                <a:gd name="T26" fmla="*/ 5 w 61"/>
                <a:gd name="T27" fmla="*/ 24 h 48"/>
                <a:gd name="T28" fmla="*/ 4 w 61"/>
                <a:gd name="T29" fmla="*/ 11 h 48"/>
                <a:gd name="T30" fmla="*/ 10 w 61"/>
                <a:gd name="T31" fmla="*/ 2 h 48"/>
                <a:gd name="T32" fmla="*/ 23 w 61"/>
                <a:gd name="T33" fmla="*/ 3 h 48"/>
                <a:gd name="T34" fmla="*/ 31 w 61"/>
                <a:gd name="T35" fmla="*/ 1 h 48"/>
                <a:gd name="T36" fmla="*/ 38 w 61"/>
                <a:gd name="T37" fmla="*/ 7 h 48"/>
                <a:gd name="T38" fmla="*/ 48 w 61"/>
                <a:gd name="T39" fmla="*/ 9 h 48"/>
                <a:gd name="T40" fmla="*/ 52 w 61"/>
                <a:gd name="T41" fmla="*/ 17 h 48"/>
                <a:gd name="T42" fmla="*/ 60 w 61"/>
                <a:gd name="T4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48">
                  <a:moveTo>
                    <a:pt x="60" y="20"/>
                  </a:moveTo>
                  <a:cubicBezTo>
                    <a:pt x="61" y="21"/>
                    <a:pt x="61" y="24"/>
                    <a:pt x="60" y="25"/>
                  </a:cubicBezTo>
                  <a:cubicBezTo>
                    <a:pt x="59" y="27"/>
                    <a:pt x="56" y="30"/>
                    <a:pt x="54" y="30"/>
                  </a:cubicBezTo>
                  <a:cubicBezTo>
                    <a:pt x="51" y="31"/>
                    <a:pt x="46" y="30"/>
                    <a:pt x="43" y="31"/>
                  </a:cubicBezTo>
                  <a:cubicBezTo>
                    <a:pt x="41" y="32"/>
                    <a:pt x="38" y="36"/>
                    <a:pt x="36" y="38"/>
                  </a:cubicBezTo>
                  <a:cubicBezTo>
                    <a:pt x="35" y="39"/>
                    <a:pt x="34" y="40"/>
                    <a:pt x="34" y="40"/>
                  </a:cubicBezTo>
                  <a:cubicBezTo>
                    <a:pt x="32" y="41"/>
                    <a:pt x="28" y="42"/>
                    <a:pt x="26" y="41"/>
                  </a:cubicBezTo>
                  <a:cubicBezTo>
                    <a:pt x="23" y="41"/>
                    <a:pt x="19" y="37"/>
                    <a:pt x="17" y="38"/>
                  </a:cubicBezTo>
                  <a:cubicBezTo>
                    <a:pt x="15" y="38"/>
                    <a:pt x="12" y="42"/>
                    <a:pt x="11" y="43"/>
                  </a:cubicBezTo>
                  <a:cubicBezTo>
                    <a:pt x="10" y="44"/>
                    <a:pt x="9" y="47"/>
                    <a:pt x="8" y="47"/>
                  </a:cubicBezTo>
                  <a:cubicBezTo>
                    <a:pt x="6" y="48"/>
                    <a:pt x="1" y="46"/>
                    <a:pt x="0" y="44"/>
                  </a:cubicBezTo>
                  <a:cubicBezTo>
                    <a:pt x="0" y="43"/>
                    <a:pt x="0" y="40"/>
                    <a:pt x="1" y="39"/>
                  </a:cubicBezTo>
                  <a:cubicBezTo>
                    <a:pt x="2" y="37"/>
                    <a:pt x="5" y="35"/>
                    <a:pt x="6" y="33"/>
                  </a:cubicBezTo>
                  <a:cubicBezTo>
                    <a:pt x="6" y="31"/>
                    <a:pt x="5" y="27"/>
                    <a:pt x="5" y="24"/>
                  </a:cubicBezTo>
                  <a:cubicBezTo>
                    <a:pt x="5" y="21"/>
                    <a:pt x="3" y="14"/>
                    <a:pt x="4" y="11"/>
                  </a:cubicBezTo>
                  <a:cubicBezTo>
                    <a:pt x="5" y="8"/>
                    <a:pt x="8" y="3"/>
                    <a:pt x="10" y="2"/>
                  </a:cubicBezTo>
                  <a:cubicBezTo>
                    <a:pt x="13" y="1"/>
                    <a:pt x="20" y="3"/>
                    <a:pt x="23" y="3"/>
                  </a:cubicBezTo>
                  <a:cubicBezTo>
                    <a:pt x="25" y="3"/>
                    <a:pt x="29" y="0"/>
                    <a:pt x="31" y="1"/>
                  </a:cubicBezTo>
                  <a:cubicBezTo>
                    <a:pt x="33" y="1"/>
                    <a:pt x="36" y="6"/>
                    <a:pt x="38" y="7"/>
                  </a:cubicBezTo>
                  <a:cubicBezTo>
                    <a:pt x="40" y="8"/>
                    <a:pt x="46" y="7"/>
                    <a:pt x="48" y="9"/>
                  </a:cubicBezTo>
                  <a:cubicBezTo>
                    <a:pt x="50" y="10"/>
                    <a:pt x="50" y="16"/>
                    <a:pt x="52" y="17"/>
                  </a:cubicBezTo>
                  <a:cubicBezTo>
                    <a:pt x="53" y="19"/>
                    <a:pt x="59" y="18"/>
                    <a:pt x="60" y="2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56"/>
            <p:cNvSpPr>
              <a:spLocks/>
            </p:cNvSpPr>
            <p:nvPr/>
          </p:nvSpPr>
          <p:spPr bwMode="auto">
            <a:xfrm>
              <a:off x="4132" y="1801"/>
              <a:ext cx="128" cy="113"/>
            </a:xfrm>
            <a:custGeom>
              <a:avLst/>
              <a:gdLst>
                <a:gd name="T0" fmla="*/ 117 w 117"/>
                <a:gd name="T1" fmla="*/ 36 h 103"/>
                <a:gd name="T2" fmla="*/ 105 w 117"/>
                <a:gd name="T3" fmla="*/ 43 h 103"/>
                <a:gd name="T4" fmla="*/ 80 w 117"/>
                <a:gd name="T5" fmla="*/ 35 h 103"/>
                <a:gd name="T6" fmla="*/ 77 w 117"/>
                <a:gd name="T7" fmla="*/ 18 h 103"/>
                <a:gd name="T8" fmla="*/ 68 w 117"/>
                <a:gd name="T9" fmla="*/ 25 h 103"/>
                <a:gd name="T10" fmla="*/ 81 w 117"/>
                <a:gd name="T11" fmla="*/ 46 h 103"/>
                <a:gd name="T12" fmla="*/ 104 w 117"/>
                <a:gd name="T13" fmla="*/ 47 h 103"/>
                <a:gd name="T14" fmla="*/ 106 w 117"/>
                <a:gd name="T15" fmla="*/ 56 h 103"/>
                <a:gd name="T16" fmla="*/ 92 w 117"/>
                <a:gd name="T17" fmla="*/ 61 h 103"/>
                <a:gd name="T18" fmla="*/ 84 w 117"/>
                <a:gd name="T19" fmla="*/ 65 h 103"/>
                <a:gd name="T20" fmla="*/ 73 w 117"/>
                <a:gd name="T21" fmla="*/ 75 h 103"/>
                <a:gd name="T22" fmla="*/ 68 w 117"/>
                <a:gd name="T23" fmla="*/ 87 h 103"/>
                <a:gd name="T24" fmla="*/ 63 w 117"/>
                <a:gd name="T25" fmla="*/ 77 h 103"/>
                <a:gd name="T26" fmla="*/ 56 w 117"/>
                <a:gd name="T27" fmla="*/ 76 h 103"/>
                <a:gd name="T28" fmla="*/ 61 w 117"/>
                <a:gd name="T29" fmla="*/ 88 h 103"/>
                <a:gd name="T30" fmla="*/ 60 w 117"/>
                <a:gd name="T31" fmla="*/ 102 h 103"/>
                <a:gd name="T32" fmla="*/ 48 w 117"/>
                <a:gd name="T33" fmla="*/ 103 h 103"/>
                <a:gd name="T34" fmla="*/ 34 w 117"/>
                <a:gd name="T35" fmla="*/ 93 h 103"/>
                <a:gd name="T36" fmla="*/ 14 w 117"/>
                <a:gd name="T37" fmla="*/ 91 h 103"/>
                <a:gd name="T38" fmla="*/ 12 w 117"/>
                <a:gd name="T39" fmla="*/ 78 h 103"/>
                <a:gd name="T40" fmla="*/ 5 w 117"/>
                <a:gd name="T41" fmla="*/ 70 h 103"/>
                <a:gd name="T42" fmla="*/ 9 w 117"/>
                <a:gd name="T43" fmla="*/ 60 h 103"/>
                <a:gd name="T44" fmla="*/ 3 w 117"/>
                <a:gd name="T45" fmla="*/ 54 h 103"/>
                <a:gd name="T46" fmla="*/ 4 w 117"/>
                <a:gd name="T47" fmla="*/ 44 h 103"/>
                <a:gd name="T48" fmla="*/ 8 w 117"/>
                <a:gd name="T49" fmla="*/ 31 h 103"/>
                <a:gd name="T50" fmla="*/ 14 w 117"/>
                <a:gd name="T51" fmla="*/ 24 h 103"/>
                <a:gd name="T52" fmla="*/ 25 w 117"/>
                <a:gd name="T53" fmla="*/ 29 h 103"/>
                <a:gd name="T54" fmla="*/ 41 w 117"/>
                <a:gd name="T55" fmla="*/ 37 h 103"/>
                <a:gd name="T56" fmla="*/ 54 w 117"/>
                <a:gd name="T57" fmla="*/ 39 h 103"/>
                <a:gd name="T58" fmla="*/ 51 w 117"/>
                <a:gd name="T59" fmla="*/ 28 h 103"/>
                <a:gd name="T60" fmla="*/ 43 w 117"/>
                <a:gd name="T61" fmla="*/ 19 h 103"/>
                <a:gd name="T62" fmla="*/ 43 w 117"/>
                <a:gd name="T63" fmla="*/ 10 h 103"/>
                <a:gd name="T64" fmla="*/ 57 w 117"/>
                <a:gd name="T65" fmla="*/ 10 h 103"/>
                <a:gd name="T66" fmla="*/ 68 w 117"/>
                <a:gd name="T67" fmla="*/ 13 h 103"/>
                <a:gd name="T68" fmla="*/ 88 w 117"/>
                <a:gd name="T69" fmla="*/ 1 h 103"/>
                <a:gd name="T70" fmla="*/ 105 w 117"/>
                <a:gd name="T71" fmla="*/ 1 h 103"/>
                <a:gd name="T72" fmla="*/ 110 w 117"/>
                <a:gd name="T73" fmla="*/ 9 h 103"/>
                <a:gd name="T74" fmla="*/ 113 w 117"/>
                <a:gd name="T75" fmla="*/ 2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03">
                  <a:moveTo>
                    <a:pt x="114" y="28"/>
                  </a:moveTo>
                  <a:cubicBezTo>
                    <a:pt x="115" y="30"/>
                    <a:pt x="117" y="34"/>
                    <a:pt x="117" y="36"/>
                  </a:cubicBezTo>
                  <a:cubicBezTo>
                    <a:pt x="117" y="37"/>
                    <a:pt x="116" y="41"/>
                    <a:pt x="114" y="42"/>
                  </a:cubicBezTo>
                  <a:cubicBezTo>
                    <a:pt x="112" y="43"/>
                    <a:pt x="107" y="43"/>
                    <a:pt x="105" y="43"/>
                  </a:cubicBezTo>
                  <a:cubicBezTo>
                    <a:pt x="101" y="43"/>
                    <a:pt x="95" y="43"/>
                    <a:pt x="92" y="42"/>
                  </a:cubicBezTo>
                  <a:cubicBezTo>
                    <a:pt x="89" y="41"/>
                    <a:pt x="82" y="38"/>
                    <a:pt x="80" y="35"/>
                  </a:cubicBezTo>
                  <a:cubicBezTo>
                    <a:pt x="78" y="34"/>
                    <a:pt x="78" y="29"/>
                    <a:pt x="78" y="26"/>
                  </a:cubicBezTo>
                  <a:cubicBezTo>
                    <a:pt x="77" y="24"/>
                    <a:pt x="78" y="20"/>
                    <a:pt x="77" y="18"/>
                  </a:cubicBezTo>
                  <a:cubicBezTo>
                    <a:pt x="76" y="17"/>
                    <a:pt x="73" y="18"/>
                    <a:pt x="72" y="19"/>
                  </a:cubicBezTo>
                  <a:cubicBezTo>
                    <a:pt x="70" y="20"/>
                    <a:pt x="69" y="23"/>
                    <a:pt x="68" y="25"/>
                  </a:cubicBezTo>
                  <a:cubicBezTo>
                    <a:pt x="68" y="27"/>
                    <a:pt x="70" y="32"/>
                    <a:pt x="71" y="35"/>
                  </a:cubicBezTo>
                  <a:cubicBezTo>
                    <a:pt x="73" y="38"/>
                    <a:pt x="78" y="44"/>
                    <a:pt x="81" y="46"/>
                  </a:cubicBezTo>
                  <a:cubicBezTo>
                    <a:pt x="84" y="47"/>
                    <a:pt x="90" y="48"/>
                    <a:pt x="93" y="48"/>
                  </a:cubicBezTo>
                  <a:cubicBezTo>
                    <a:pt x="95" y="48"/>
                    <a:pt x="101" y="46"/>
                    <a:pt x="104" y="47"/>
                  </a:cubicBezTo>
                  <a:cubicBezTo>
                    <a:pt x="105" y="47"/>
                    <a:pt x="109" y="48"/>
                    <a:pt x="109" y="50"/>
                  </a:cubicBezTo>
                  <a:cubicBezTo>
                    <a:pt x="110" y="51"/>
                    <a:pt x="107" y="55"/>
                    <a:pt x="106" y="56"/>
                  </a:cubicBezTo>
                  <a:cubicBezTo>
                    <a:pt x="105" y="58"/>
                    <a:pt x="101" y="64"/>
                    <a:pt x="98" y="64"/>
                  </a:cubicBezTo>
                  <a:cubicBezTo>
                    <a:pt x="96" y="64"/>
                    <a:pt x="93" y="62"/>
                    <a:pt x="92" y="61"/>
                  </a:cubicBezTo>
                  <a:cubicBezTo>
                    <a:pt x="90" y="60"/>
                    <a:pt x="88" y="58"/>
                    <a:pt x="86" y="59"/>
                  </a:cubicBezTo>
                  <a:cubicBezTo>
                    <a:pt x="85" y="59"/>
                    <a:pt x="85" y="64"/>
                    <a:pt x="84" y="65"/>
                  </a:cubicBezTo>
                  <a:cubicBezTo>
                    <a:pt x="83" y="67"/>
                    <a:pt x="80" y="69"/>
                    <a:pt x="78" y="71"/>
                  </a:cubicBezTo>
                  <a:cubicBezTo>
                    <a:pt x="77" y="72"/>
                    <a:pt x="74" y="74"/>
                    <a:pt x="73" y="75"/>
                  </a:cubicBezTo>
                  <a:cubicBezTo>
                    <a:pt x="72" y="77"/>
                    <a:pt x="71" y="80"/>
                    <a:pt x="71" y="82"/>
                  </a:cubicBezTo>
                  <a:cubicBezTo>
                    <a:pt x="70" y="83"/>
                    <a:pt x="69" y="87"/>
                    <a:pt x="68" y="87"/>
                  </a:cubicBezTo>
                  <a:cubicBezTo>
                    <a:pt x="67" y="87"/>
                    <a:pt x="65" y="85"/>
                    <a:pt x="64" y="85"/>
                  </a:cubicBezTo>
                  <a:cubicBezTo>
                    <a:pt x="63" y="83"/>
                    <a:pt x="64" y="79"/>
                    <a:pt x="63" y="77"/>
                  </a:cubicBezTo>
                  <a:cubicBezTo>
                    <a:pt x="63" y="76"/>
                    <a:pt x="61" y="73"/>
                    <a:pt x="60" y="73"/>
                  </a:cubicBezTo>
                  <a:cubicBezTo>
                    <a:pt x="59" y="73"/>
                    <a:pt x="57" y="74"/>
                    <a:pt x="56" y="76"/>
                  </a:cubicBezTo>
                  <a:cubicBezTo>
                    <a:pt x="56" y="77"/>
                    <a:pt x="56" y="80"/>
                    <a:pt x="57" y="82"/>
                  </a:cubicBezTo>
                  <a:cubicBezTo>
                    <a:pt x="57" y="84"/>
                    <a:pt x="60" y="86"/>
                    <a:pt x="61" y="88"/>
                  </a:cubicBezTo>
                  <a:cubicBezTo>
                    <a:pt x="62" y="90"/>
                    <a:pt x="63" y="94"/>
                    <a:pt x="63" y="96"/>
                  </a:cubicBezTo>
                  <a:cubicBezTo>
                    <a:pt x="63" y="98"/>
                    <a:pt x="62" y="101"/>
                    <a:pt x="60" y="102"/>
                  </a:cubicBezTo>
                  <a:cubicBezTo>
                    <a:pt x="59" y="102"/>
                    <a:pt x="56" y="99"/>
                    <a:pt x="54" y="99"/>
                  </a:cubicBezTo>
                  <a:cubicBezTo>
                    <a:pt x="52" y="99"/>
                    <a:pt x="50" y="103"/>
                    <a:pt x="48" y="103"/>
                  </a:cubicBezTo>
                  <a:cubicBezTo>
                    <a:pt x="46" y="103"/>
                    <a:pt x="44" y="100"/>
                    <a:pt x="43" y="99"/>
                  </a:cubicBezTo>
                  <a:cubicBezTo>
                    <a:pt x="40" y="98"/>
                    <a:pt x="36" y="94"/>
                    <a:pt x="34" y="93"/>
                  </a:cubicBezTo>
                  <a:cubicBezTo>
                    <a:pt x="32" y="93"/>
                    <a:pt x="28" y="92"/>
                    <a:pt x="25" y="92"/>
                  </a:cubicBezTo>
                  <a:cubicBezTo>
                    <a:pt x="23" y="92"/>
                    <a:pt x="16" y="92"/>
                    <a:pt x="14" y="91"/>
                  </a:cubicBezTo>
                  <a:cubicBezTo>
                    <a:pt x="12" y="90"/>
                    <a:pt x="10" y="86"/>
                    <a:pt x="9" y="84"/>
                  </a:cubicBezTo>
                  <a:cubicBezTo>
                    <a:pt x="9" y="83"/>
                    <a:pt x="12" y="80"/>
                    <a:pt x="12" y="78"/>
                  </a:cubicBezTo>
                  <a:cubicBezTo>
                    <a:pt x="12" y="77"/>
                    <a:pt x="12" y="74"/>
                    <a:pt x="11" y="73"/>
                  </a:cubicBezTo>
                  <a:cubicBezTo>
                    <a:pt x="10" y="71"/>
                    <a:pt x="6" y="71"/>
                    <a:pt x="5" y="70"/>
                  </a:cubicBezTo>
                  <a:cubicBezTo>
                    <a:pt x="4" y="68"/>
                    <a:pt x="2" y="65"/>
                    <a:pt x="3" y="64"/>
                  </a:cubicBezTo>
                  <a:cubicBezTo>
                    <a:pt x="4" y="62"/>
                    <a:pt x="8" y="61"/>
                    <a:pt x="9" y="60"/>
                  </a:cubicBezTo>
                  <a:cubicBezTo>
                    <a:pt x="9" y="59"/>
                    <a:pt x="9" y="56"/>
                    <a:pt x="8" y="56"/>
                  </a:cubicBezTo>
                  <a:cubicBezTo>
                    <a:pt x="7" y="55"/>
                    <a:pt x="4" y="55"/>
                    <a:pt x="3" y="54"/>
                  </a:cubicBezTo>
                  <a:cubicBezTo>
                    <a:pt x="2" y="54"/>
                    <a:pt x="1" y="51"/>
                    <a:pt x="0" y="50"/>
                  </a:cubicBezTo>
                  <a:cubicBezTo>
                    <a:pt x="0" y="48"/>
                    <a:pt x="4" y="46"/>
                    <a:pt x="4" y="44"/>
                  </a:cubicBezTo>
                  <a:cubicBezTo>
                    <a:pt x="5" y="42"/>
                    <a:pt x="3" y="37"/>
                    <a:pt x="4" y="35"/>
                  </a:cubicBezTo>
                  <a:cubicBezTo>
                    <a:pt x="4" y="34"/>
                    <a:pt x="7" y="32"/>
                    <a:pt x="8" y="31"/>
                  </a:cubicBezTo>
                  <a:cubicBezTo>
                    <a:pt x="9" y="30"/>
                    <a:pt x="8" y="26"/>
                    <a:pt x="9" y="25"/>
                  </a:cubicBezTo>
                  <a:cubicBezTo>
                    <a:pt x="10" y="24"/>
                    <a:pt x="13" y="24"/>
                    <a:pt x="14" y="24"/>
                  </a:cubicBezTo>
                  <a:cubicBezTo>
                    <a:pt x="16" y="25"/>
                    <a:pt x="17" y="30"/>
                    <a:pt x="19" y="31"/>
                  </a:cubicBezTo>
                  <a:cubicBezTo>
                    <a:pt x="20" y="31"/>
                    <a:pt x="23" y="29"/>
                    <a:pt x="25" y="29"/>
                  </a:cubicBezTo>
                  <a:cubicBezTo>
                    <a:pt x="27" y="29"/>
                    <a:pt x="31" y="29"/>
                    <a:pt x="32" y="30"/>
                  </a:cubicBezTo>
                  <a:cubicBezTo>
                    <a:pt x="35" y="31"/>
                    <a:pt x="39" y="35"/>
                    <a:pt x="41" y="37"/>
                  </a:cubicBezTo>
                  <a:cubicBezTo>
                    <a:pt x="43" y="38"/>
                    <a:pt x="46" y="39"/>
                    <a:pt x="47" y="40"/>
                  </a:cubicBezTo>
                  <a:cubicBezTo>
                    <a:pt x="49" y="40"/>
                    <a:pt x="53" y="41"/>
                    <a:pt x="54" y="39"/>
                  </a:cubicBezTo>
                  <a:cubicBezTo>
                    <a:pt x="56" y="38"/>
                    <a:pt x="56" y="33"/>
                    <a:pt x="55" y="32"/>
                  </a:cubicBezTo>
                  <a:cubicBezTo>
                    <a:pt x="55" y="30"/>
                    <a:pt x="52" y="28"/>
                    <a:pt x="51" y="28"/>
                  </a:cubicBezTo>
                  <a:cubicBezTo>
                    <a:pt x="49" y="27"/>
                    <a:pt x="46" y="27"/>
                    <a:pt x="45" y="25"/>
                  </a:cubicBezTo>
                  <a:cubicBezTo>
                    <a:pt x="44" y="24"/>
                    <a:pt x="44" y="20"/>
                    <a:pt x="43" y="19"/>
                  </a:cubicBezTo>
                  <a:cubicBezTo>
                    <a:pt x="43" y="18"/>
                    <a:pt x="44" y="16"/>
                    <a:pt x="44" y="15"/>
                  </a:cubicBezTo>
                  <a:cubicBezTo>
                    <a:pt x="44" y="13"/>
                    <a:pt x="43" y="11"/>
                    <a:pt x="43" y="10"/>
                  </a:cubicBezTo>
                  <a:cubicBezTo>
                    <a:pt x="43" y="9"/>
                    <a:pt x="45" y="8"/>
                    <a:pt x="46" y="8"/>
                  </a:cubicBezTo>
                  <a:cubicBezTo>
                    <a:pt x="49" y="7"/>
                    <a:pt x="54" y="9"/>
                    <a:pt x="57" y="10"/>
                  </a:cubicBezTo>
                  <a:cubicBezTo>
                    <a:pt x="58" y="11"/>
                    <a:pt x="61" y="14"/>
                    <a:pt x="63" y="14"/>
                  </a:cubicBezTo>
                  <a:cubicBezTo>
                    <a:pt x="65" y="14"/>
                    <a:pt x="67" y="13"/>
                    <a:pt x="68" y="13"/>
                  </a:cubicBezTo>
                  <a:cubicBezTo>
                    <a:pt x="72" y="11"/>
                    <a:pt x="76" y="5"/>
                    <a:pt x="80" y="3"/>
                  </a:cubicBezTo>
                  <a:cubicBezTo>
                    <a:pt x="82" y="2"/>
                    <a:pt x="86" y="1"/>
                    <a:pt x="88" y="1"/>
                  </a:cubicBezTo>
                  <a:cubicBezTo>
                    <a:pt x="91" y="1"/>
                    <a:pt x="94" y="4"/>
                    <a:pt x="96" y="4"/>
                  </a:cubicBezTo>
                  <a:cubicBezTo>
                    <a:pt x="99" y="4"/>
                    <a:pt x="103" y="2"/>
                    <a:pt x="105" y="1"/>
                  </a:cubicBezTo>
                  <a:cubicBezTo>
                    <a:pt x="106" y="1"/>
                    <a:pt x="108" y="0"/>
                    <a:pt x="108" y="0"/>
                  </a:cubicBezTo>
                  <a:cubicBezTo>
                    <a:pt x="110" y="1"/>
                    <a:pt x="110" y="6"/>
                    <a:pt x="110" y="9"/>
                  </a:cubicBezTo>
                  <a:cubicBezTo>
                    <a:pt x="110" y="10"/>
                    <a:pt x="108" y="11"/>
                    <a:pt x="108" y="12"/>
                  </a:cubicBezTo>
                  <a:cubicBezTo>
                    <a:pt x="108" y="15"/>
                    <a:pt x="112" y="18"/>
                    <a:pt x="113" y="20"/>
                  </a:cubicBezTo>
                  <a:cubicBezTo>
                    <a:pt x="114" y="22"/>
                    <a:pt x="114" y="26"/>
                    <a:pt x="114" y="2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57"/>
            <p:cNvSpPr>
              <a:spLocks/>
            </p:cNvSpPr>
            <p:nvPr/>
          </p:nvSpPr>
          <p:spPr bwMode="auto">
            <a:xfrm>
              <a:off x="4242" y="1700"/>
              <a:ext cx="15" cy="21"/>
            </a:xfrm>
            <a:custGeom>
              <a:avLst/>
              <a:gdLst>
                <a:gd name="T0" fmla="*/ 12 w 14"/>
                <a:gd name="T1" fmla="*/ 2 h 19"/>
                <a:gd name="T2" fmla="*/ 14 w 14"/>
                <a:gd name="T3" fmla="*/ 9 h 19"/>
                <a:gd name="T4" fmla="*/ 11 w 14"/>
                <a:gd name="T5" fmla="*/ 12 h 19"/>
                <a:gd name="T6" fmla="*/ 7 w 14"/>
                <a:gd name="T7" fmla="*/ 18 h 19"/>
                <a:gd name="T8" fmla="*/ 2 w 14"/>
                <a:gd name="T9" fmla="*/ 18 h 19"/>
                <a:gd name="T10" fmla="*/ 0 w 14"/>
                <a:gd name="T11" fmla="*/ 13 h 19"/>
                <a:gd name="T12" fmla="*/ 3 w 14"/>
                <a:gd name="T13" fmla="*/ 7 h 19"/>
                <a:gd name="T14" fmla="*/ 3 w 14"/>
                <a:gd name="T15" fmla="*/ 1 h 19"/>
                <a:gd name="T16" fmla="*/ 7 w 14"/>
                <a:gd name="T17" fmla="*/ 0 h 19"/>
                <a:gd name="T18" fmla="*/ 12 w 14"/>
                <a:gd name="T1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9">
                  <a:moveTo>
                    <a:pt x="12" y="2"/>
                  </a:moveTo>
                  <a:cubicBezTo>
                    <a:pt x="13" y="3"/>
                    <a:pt x="14" y="7"/>
                    <a:pt x="14" y="9"/>
                  </a:cubicBezTo>
                  <a:cubicBezTo>
                    <a:pt x="13" y="10"/>
                    <a:pt x="11" y="11"/>
                    <a:pt x="11" y="12"/>
                  </a:cubicBezTo>
                  <a:cubicBezTo>
                    <a:pt x="10" y="14"/>
                    <a:pt x="9" y="17"/>
                    <a:pt x="7" y="18"/>
                  </a:cubicBezTo>
                  <a:cubicBezTo>
                    <a:pt x="6" y="19"/>
                    <a:pt x="3" y="19"/>
                    <a:pt x="2" y="18"/>
                  </a:cubicBezTo>
                  <a:cubicBezTo>
                    <a:pt x="1" y="17"/>
                    <a:pt x="0" y="14"/>
                    <a:pt x="0" y="13"/>
                  </a:cubicBezTo>
                  <a:cubicBezTo>
                    <a:pt x="1" y="11"/>
                    <a:pt x="2" y="9"/>
                    <a:pt x="3" y="7"/>
                  </a:cubicBezTo>
                  <a:cubicBezTo>
                    <a:pt x="3" y="6"/>
                    <a:pt x="2" y="3"/>
                    <a:pt x="3" y="1"/>
                  </a:cubicBezTo>
                  <a:cubicBezTo>
                    <a:pt x="4" y="1"/>
                    <a:pt x="6" y="0"/>
                    <a:pt x="7" y="0"/>
                  </a:cubicBezTo>
                  <a:cubicBezTo>
                    <a:pt x="9" y="0"/>
                    <a:pt x="11" y="1"/>
                    <a:pt x="12"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58"/>
            <p:cNvSpPr>
              <a:spLocks/>
            </p:cNvSpPr>
            <p:nvPr/>
          </p:nvSpPr>
          <p:spPr bwMode="auto">
            <a:xfrm>
              <a:off x="4231" y="1912"/>
              <a:ext cx="21" cy="25"/>
            </a:xfrm>
            <a:custGeom>
              <a:avLst/>
              <a:gdLst>
                <a:gd name="T0" fmla="*/ 18 w 19"/>
                <a:gd name="T1" fmla="*/ 8 h 23"/>
                <a:gd name="T2" fmla="*/ 18 w 19"/>
                <a:gd name="T3" fmla="*/ 18 h 23"/>
                <a:gd name="T4" fmla="*/ 12 w 19"/>
                <a:gd name="T5" fmla="*/ 23 h 23"/>
                <a:gd name="T6" fmla="*/ 4 w 19"/>
                <a:gd name="T7" fmla="*/ 20 h 23"/>
                <a:gd name="T8" fmla="*/ 0 w 19"/>
                <a:gd name="T9" fmla="*/ 11 h 23"/>
                <a:gd name="T10" fmla="*/ 3 w 19"/>
                <a:gd name="T11" fmla="*/ 2 h 23"/>
                <a:gd name="T12" fmla="*/ 13 w 19"/>
                <a:gd name="T13" fmla="*/ 1 h 23"/>
                <a:gd name="T14" fmla="*/ 18 w 19"/>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8" y="8"/>
                  </a:moveTo>
                  <a:cubicBezTo>
                    <a:pt x="19" y="10"/>
                    <a:pt x="19" y="15"/>
                    <a:pt x="18" y="18"/>
                  </a:cubicBezTo>
                  <a:cubicBezTo>
                    <a:pt x="17" y="19"/>
                    <a:pt x="14" y="22"/>
                    <a:pt x="12" y="23"/>
                  </a:cubicBezTo>
                  <a:cubicBezTo>
                    <a:pt x="10" y="23"/>
                    <a:pt x="5" y="21"/>
                    <a:pt x="4" y="20"/>
                  </a:cubicBezTo>
                  <a:cubicBezTo>
                    <a:pt x="2" y="18"/>
                    <a:pt x="0" y="13"/>
                    <a:pt x="0" y="11"/>
                  </a:cubicBezTo>
                  <a:cubicBezTo>
                    <a:pt x="0" y="9"/>
                    <a:pt x="1" y="3"/>
                    <a:pt x="3" y="2"/>
                  </a:cubicBezTo>
                  <a:cubicBezTo>
                    <a:pt x="5" y="0"/>
                    <a:pt x="11" y="0"/>
                    <a:pt x="13" y="1"/>
                  </a:cubicBezTo>
                  <a:cubicBezTo>
                    <a:pt x="15" y="2"/>
                    <a:pt x="17" y="6"/>
                    <a:pt x="18"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59"/>
            <p:cNvSpPr>
              <a:spLocks/>
            </p:cNvSpPr>
            <p:nvPr/>
          </p:nvSpPr>
          <p:spPr bwMode="auto">
            <a:xfrm>
              <a:off x="4158" y="1964"/>
              <a:ext cx="23" cy="13"/>
            </a:xfrm>
            <a:custGeom>
              <a:avLst/>
              <a:gdLst>
                <a:gd name="T0" fmla="*/ 19 w 21"/>
                <a:gd name="T1" fmla="*/ 6 h 12"/>
                <a:gd name="T2" fmla="*/ 21 w 21"/>
                <a:gd name="T3" fmla="*/ 11 h 12"/>
                <a:gd name="T4" fmla="*/ 16 w 21"/>
                <a:gd name="T5" fmla="*/ 12 h 12"/>
                <a:gd name="T6" fmla="*/ 8 w 21"/>
                <a:gd name="T7" fmla="*/ 12 h 12"/>
                <a:gd name="T8" fmla="*/ 1 w 21"/>
                <a:gd name="T9" fmla="*/ 5 h 12"/>
                <a:gd name="T10" fmla="*/ 0 w 21"/>
                <a:gd name="T11" fmla="*/ 1 h 12"/>
                <a:gd name="T12" fmla="*/ 6 w 21"/>
                <a:gd name="T13" fmla="*/ 1 h 12"/>
                <a:gd name="T14" fmla="*/ 14 w 21"/>
                <a:gd name="T15" fmla="*/ 5 h 12"/>
                <a:gd name="T16" fmla="*/ 19 w 21"/>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19" y="6"/>
                  </a:moveTo>
                  <a:cubicBezTo>
                    <a:pt x="20" y="7"/>
                    <a:pt x="21" y="10"/>
                    <a:pt x="21" y="11"/>
                  </a:cubicBezTo>
                  <a:cubicBezTo>
                    <a:pt x="20" y="12"/>
                    <a:pt x="17" y="12"/>
                    <a:pt x="16" y="12"/>
                  </a:cubicBezTo>
                  <a:cubicBezTo>
                    <a:pt x="14" y="12"/>
                    <a:pt x="10" y="12"/>
                    <a:pt x="8" y="12"/>
                  </a:cubicBezTo>
                  <a:cubicBezTo>
                    <a:pt x="6" y="11"/>
                    <a:pt x="2" y="7"/>
                    <a:pt x="1" y="5"/>
                  </a:cubicBezTo>
                  <a:cubicBezTo>
                    <a:pt x="1" y="4"/>
                    <a:pt x="0" y="2"/>
                    <a:pt x="0" y="1"/>
                  </a:cubicBezTo>
                  <a:cubicBezTo>
                    <a:pt x="1" y="0"/>
                    <a:pt x="5" y="1"/>
                    <a:pt x="6" y="1"/>
                  </a:cubicBezTo>
                  <a:cubicBezTo>
                    <a:pt x="8" y="1"/>
                    <a:pt x="12" y="4"/>
                    <a:pt x="14" y="5"/>
                  </a:cubicBezTo>
                  <a:cubicBezTo>
                    <a:pt x="15" y="5"/>
                    <a:pt x="18" y="5"/>
                    <a:pt x="19"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60"/>
            <p:cNvSpPr>
              <a:spLocks/>
            </p:cNvSpPr>
            <p:nvPr/>
          </p:nvSpPr>
          <p:spPr bwMode="auto">
            <a:xfrm>
              <a:off x="4106" y="1875"/>
              <a:ext cx="23" cy="31"/>
            </a:xfrm>
            <a:custGeom>
              <a:avLst/>
              <a:gdLst>
                <a:gd name="T0" fmla="*/ 18 w 21"/>
                <a:gd name="T1" fmla="*/ 20 h 28"/>
                <a:gd name="T2" fmla="*/ 20 w 21"/>
                <a:gd name="T3" fmla="*/ 23 h 28"/>
                <a:gd name="T4" fmla="*/ 16 w 21"/>
                <a:gd name="T5" fmla="*/ 27 h 28"/>
                <a:gd name="T6" fmla="*/ 10 w 21"/>
                <a:gd name="T7" fmla="*/ 23 h 28"/>
                <a:gd name="T8" fmla="*/ 4 w 21"/>
                <a:gd name="T9" fmla="*/ 12 h 28"/>
                <a:gd name="T10" fmla="*/ 0 w 21"/>
                <a:gd name="T11" fmla="*/ 6 h 28"/>
                <a:gd name="T12" fmla="*/ 2 w 21"/>
                <a:gd name="T13" fmla="*/ 0 h 28"/>
                <a:gd name="T14" fmla="*/ 5 w 21"/>
                <a:gd name="T15" fmla="*/ 1 h 28"/>
                <a:gd name="T16" fmla="*/ 8 w 21"/>
                <a:gd name="T17" fmla="*/ 6 h 28"/>
                <a:gd name="T18" fmla="*/ 13 w 21"/>
                <a:gd name="T19" fmla="*/ 9 h 28"/>
                <a:gd name="T20" fmla="*/ 14 w 21"/>
                <a:gd name="T21" fmla="*/ 16 h 28"/>
                <a:gd name="T22" fmla="*/ 18 w 21"/>
                <a:gd name="T2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18" y="20"/>
                  </a:moveTo>
                  <a:cubicBezTo>
                    <a:pt x="19" y="20"/>
                    <a:pt x="21" y="22"/>
                    <a:pt x="20" y="23"/>
                  </a:cubicBezTo>
                  <a:cubicBezTo>
                    <a:pt x="20" y="25"/>
                    <a:pt x="18" y="27"/>
                    <a:pt x="16" y="27"/>
                  </a:cubicBezTo>
                  <a:cubicBezTo>
                    <a:pt x="15" y="28"/>
                    <a:pt x="12" y="25"/>
                    <a:pt x="10" y="23"/>
                  </a:cubicBezTo>
                  <a:cubicBezTo>
                    <a:pt x="8" y="21"/>
                    <a:pt x="5" y="15"/>
                    <a:pt x="4" y="12"/>
                  </a:cubicBezTo>
                  <a:cubicBezTo>
                    <a:pt x="3" y="11"/>
                    <a:pt x="0" y="7"/>
                    <a:pt x="0" y="6"/>
                  </a:cubicBezTo>
                  <a:cubicBezTo>
                    <a:pt x="0" y="4"/>
                    <a:pt x="1" y="1"/>
                    <a:pt x="2" y="0"/>
                  </a:cubicBezTo>
                  <a:cubicBezTo>
                    <a:pt x="3" y="0"/>
                    <a:pt x="5" y="0"/>
                    <a:pt x="5" y="1"/>
                  </a:cubicBezTo>
                  <a:cubicBezTo>
                    <a:pt x="7" y="2"/>
                    <a:pt x="7" y="5"/>
                    <a:pt x="8" y="6"/>
                  </a:cubicBezTo>
                  <a:cubicBezTo>
                    <a:pt x="9" y="7"/>
                    <a:pt x="12" y="8"/>
                    <a:pt x="13" y="9"/>
                  </a:cubicBezTo>
                  <a:cubicBezTo>
                    <a:pt x="14" y="11"/>
                    <a:pt x="13" y="15"/>
                    <a:pt x="14" y="16"/>
                  </a:cubicBezTo>
                  <a:cubicBezTo>
                    <a:pt x="15" y="18"/>
                    <a:pt x="17" y="19"/>
                    <a:pt x="18" y="2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61"/>
            <p:cNvSpPr>
              <a:spLocks/>
            </p:cNvSpPr>
            <p:nvPr/>
          </p:nvSpPr>
          <p:spPr bwMode="auto">
            <a:xfrm>
              <a:off x="2527" y="1902"/>
              <a:ext cx="1832" cy="1768"/>
            </a:xfrm>
            <a:custGeom>
              <a:avLst/>
              <a:gdLst>
                <a:gd name="T0" fmla="*/ 1623 w 1667"/>
                <a:gd name="T1" fmla="*/ 1442 h 1607"/>
                <a:gd name="T2" fmla="*/ 1483 w 1667"/>
                <a:gd name="T3" fmla="*/ 1524 h 1607"/>
                <a:gd name="T4" fmla="*/ 1309 w 1667"/>
                <a:gd name="T5" fmla="*/ 1605 h 1607"/>
                <a:gd name="T6" fmla="*/ 1114 w 1667"/>
                <a:gd name="T7" fmla="*/ 1561 h 1607"/>
                <a:gd name="T8" fmla="*/ 952 w 1667"/>
                <a:gd name="T9" fmla="*/ 1487 h 1607"/>
                <a:gd name="T10" fmla="*/ 865 w 1667"/>
                <a:gd name="T11" fmla="*/ 1577 h 1607"/>
                <a:gd name="T12" fmla="*/ 725 w 1667"/>
                <a:gd name="T13" fmla="*/ 1547 h 1607"/>
                <a:gd name="T14" fmla="*/ 571 w 1667"/>
                <a:gd name="T15" fmla="*/ 1558 h 1607"/>
                <a:gd name="T16" fmla="*/ 440 w 1667"/>
                <a:gd name="T17" fmla="*/ 1560 h 1607"/>
                <a:gd name="T18" fmla="*/ 326 w 1667"/>
                <a:gd name="T19" fmla="*/ 1452 h 1607"/>
                <a:gd name="T20" fmla="*/ 234 w 1667"/>
                <a:gd name="T21" fmla="*/ 1431 h 1607"/>
                <a:gd name="T22" fmla="*/ 183 w 1667"/>
                <a:gd name="T23" fmla="*/ 1215 h 1607"/>
                <a:gd name="T24" fmla="*/ 93 w 1667"/>
                <a:gd name="T25" fmla="*/ 1212 h 1607"/>
                <a:gd name="T26" fmla="*/ 62 w 1667"/>
                <a:gd name="T27" fmla="*/ 1184 h 1607"/>
                <a:gd name="T28" fmla="*/ 1 w 1667"/>
                <a:gd name="T29" fmla="*/ 1150 h 1607"/>
                <a:gd name="T30" fmla="*/ 23 w 1667"/>
                <a:gd name="T31" fmla="*/ 1056 h 1607"/>
                <a:gd name="T32" fmla="*/ 60 w 1667"/>
                <a:gd name="T33" fmla="*/ 1018 h 1607"/>
                <a:gd name="T34" fmla="*/ 93 w 1667"/>
                <a:gd name="T35" fmla="*/ 934 h 1607"/>
                <a:gd name="T36" fmla="*/ 194 w 1667"/>
                <a:gd name="T37" fmla="*/ 964 h 1607"/>
                <a:gd name="T38" fmla="*/ 290 w 1667"/>
                <a:gd name="T39" fmla="*/ 891 h 1607"/>
                <a:gd name="T40" fmla="*/ 381 w 1667"/>
                <a:gd name="T41" fmla="*/ 892 h 1607"/>
                <a:gd name="T42" fmla="*/ 474 w 1667"/>
                <a:gd name="T43" fmla="*/ 902 h 1607"/>
                <a:gd name="T44" fmla="*/ 523 w 1667"/>
                <a:gd name="T45" fmla="*/ 833 h 1607"/>
                <a:gd name="T46" fmla="*/ 579 w 1667"/>
                <a:gd name="T47" fmla="*/ 744 h 1607"/>
                <a:gd name="T48" fmla="*/ 555 w 1667"/>
                <a:gd name="T49" fmla="*/ 641 h 1607"/>
                <a:gd name="T50" fmla="*/ 541 w 1667"/>
                <a:gd name="T51" fmla="*/ 522 h 1607"/>
                <a:gd name="T52" fmla="*/ 569 w 1667"/>
                <a:gd name="T53" fmla="*/ 450 h 1607"/>
                <a:gd name="T54" fmla="*/ 554 w 1667"/>
                <a:gd name="T55" fmla="*/ 364 h 1607"/>
                <a:gd name="T56" fmla="*/ 550 w 1667"/>
                <a:gd name="T57" fmla="*/ 256 h 1607"/>
                <a:gd name="T58" fmla="*/ 607 w 1667"/>
                <a:gd name="T59" fmla="*/ 326 h 1607"/>
                <a:gd name="T60" fmla="*/ 597 w 1667"/>
                <a:gd name="T61" fmla="*/ 381 h 1607"/>
                <a:gd name="T62" fmla="*/ 606 w 1667"/>
                <a:gd name="T63" fmla="*/ 393 h 1607"/>
                <a:gd name="T64" fmla="*/ 594 w 1667"/>
                <a:gd name="T65" fmla="*/ 261 h 1607"/>
                <a:gd name="T66" fmla="*/ 707 w 1667"/>
                <a:gd name="T67" fmla="*/ 210 h 1607"/>
                <a:gd name="T68" fmla="*/ 721 w 1667"/>
                <a:gd name="T69" fmla="*/ 159 h 1607"/>
                <a:gd name="T70" fmla="*/ 787 w 1667"/>
                <a:gd name="T71" fmla="*/ 120 h 1607"/>
                <a:gd name="T72" fmla="*/ 853 w 1667"/>
                <a:gd name="T73" fmla="*/ 91 h 1607"/>
                <a:gd name="T74" fmla="*/ 933 w 1667"/>
                <a:gd name="T75" fmla="*/ 99 h 1607"/>
                <a:gd name="T76" fmla="*/ 948 w 1667"/>
                <a:gd name="T77" fmla="*/ 56 h 1607"/>
                <a:gd name="T78" fmla="*/ 1005 w 1667"/>
                <a:gd name="T79" fmla="*/ 13 h 1607"/>
                <a:gd name="T80" fmla="*/ 1040 w 1667"/>
                <a:gd name="T81" fmla="*/ 49 h 1607"/>
                <a:gd name="T82" fmla="*/ 1092 w 1667"/>
                <a:gd name="T83" fmla="*/ 46 h 1607"/>
                <a:gd name="T84" fmla="*/ 1130 w 1667"/>
                <a:gd name="T85" fmla="*/ 70 h 1607"/>
                <a:gd name="T86" fmla="*/ 1144 w 1667"/>
                <a:gd name="T87" fmla="*/ 116 h 1607"/>
                <a:gd name="T88" fmla="*/ 1095 w 1667"/>
                <a:gd name="T89" fmla="*/ 185 h 1607"/>
                <a:gd name="T90" fmla="*/ 1039 w 1667"/>
                <a:gd name="T91" fmla="*/ 259 h 1607"/>
                <a:gd name="T92" fmla="*/ 1083 w 1667"/>
                <a:gd name="T93" fmla="*/ 248 h 1607"/>
                <a:gd name="T94" fmla="*/ 1122 w 1667"/>
                <a:gd name="T95" fmla="*/ 252 h 1607"/>
                <a:gd name="T96" fmla="*/ 1161 w 1667"/>
                <a:gd name="T97" fmla="*/ 373 h 1607"/>
                <a:gd name="T98" fmla="*/ 1076 w 1667"/>
                <a:gd name="T99" fmla="*/ 462 h 1607"/>
                <a:gd name="T100" fmla="*/ 1065 w 1667"/>
                <a:gd name="T101" fmla="*/ 613 h 1607"/>
                <a:gd name="T102" fmla="*/ 1084 w 1667"/>
                <a:gd name="T103" fmla="*/ 726 h 1607"/>
                <a:gd name="T104" fmla="*/ 1142 w 1667"/>
                <a:gd name="T105" fmla="*/ 756 h 1607"/>
                <a:gd name="T106" fmla="*/ 1164 w 1667"/>
                <a:gd name="T107" fmla="*/ 797 h 1607"/>
                <a:gd name="T108" fmla="*/ 1225 w 1667"/>
                <a:gd name="T109" fmla="*/ 941 h 1607"/>
                <a:gd name="T110" fmla="*/ 1235 w 1667"/>
                <a:gd name="T111" fmla="*/ 1042 h 1607"/>
                <a:gd name="T112" fmla="*/ 1305 w 1667"/>
                <a:gd name="T113" fmla="*/ 1043 h 1607"/>
                <a:gd name="T114" fmla="*/ 1350 w 1667"/>
                <a:gd name="T115" fmla="*/ 941 h 1607"/>
                <a:gd name="T116" fmla="*/ 1452 w 1667"/>
                <a:gd name="T117" fmla="*/ 970 h 1607"/>
                <a:gd name="T118" fmla="*/ 1500 w 1667"/>
                <a:gd name="T119" fmla="*/ 1061 h 1607"/>
                <a:gd name="T120" fmla="*/ 1565 w 1667"/>
                <a:gd name="T121" fmla="*/ 1128 h 1607"/>
                <a:gd name="T122" fmla="*/ 1616 w 1667"/>
                <a:gd name="T123" fmla="*/ 1152 h 1607"/>
                <a:gd name="T124" fmla="*/ 1661 w 1667"/>
                <a:gd name="T125" fmla="*/ 1261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7" h="1607">
                  <a:moveTo>
                    <a:pt x="1661" y="1261"/>
                  </a:moveTo>
                  <a:cubicBezTo>
                    <a:pt x="1663" y="1264"/>
                    <a:pt x="1665" y="1269"/>
                    <a:pt x="1667" y="1273"/>
                  </a:cubicBezTo>
                  <a:cubicBezTo>
                    <a:pt x="1663" y="1276"/>
                    <a:pt x="1659" y="1281"/>
                    <a:pt x="1656" y="1283"/>
                  </a:cubicBezTo>
                  <a:cubicBezTo>
                    <a:pt x="1653" y="1285"/>
                    <a:pt x="1646" y="1290"/>
                    <a:pt x="1643" y="1292"/>
                  </a:cubicBezTo>
                  <a:cubicBezTo>
                    <a:pt x="1639" y="1296"/>
                    <a:pt x="1631" y="1302"/>
                    <a:pt x="1627" y="1305"/>
                  </a:cubicBezTo>
                  <a:cubicBezTo>
                    <a:pt x="1625" y="1308"/>
                    <a:pt x="1619" y="1311"/>
                    <a:pt x="1617" y="1314"/>
                  </a:cubicBezTo>
                  <a:cubicBezTo>
                    <a:pt x="1616" y="1316"/>
                    <a:pt x="1614" y="1320"/>
                    <a:pt x="1614" y="1322"/>
                  </a:cubicBezTo>
                  <a:cubicBezTo>
                    <a:pt x="1614" y="1325"/>
                    <a:pt x="1618" y="1331"/>
                    <a:pt x="1621" y="1333"/>
                  </a:cubicBezTo>
                  <a:cubicBezTo>
                    <a:pt x="1624" y="1336"/>
                    <a:pt x="1634" y="1336"/>
                    <a:pt x="1637" y="1339"/>
                  </a:cubicBezTo>
                  <a:cubicBezTo>
                    <a:pt x="1639" y="1343"/>
                    <a:pt x="1639" y="1352"/>
                    <a:pt x="1640" y="1356"/>
                  </a:cubicBezTo>
                  <a:cubicBezTo>
                    <a:pt x="1640" y="1361"/>
                    <a:pt x="1640" y="1372"/>
                    <a:pt x="1639" y="1377"/>
                  </a:cubicBezTo>
                  <a:cubicBezTo>
                    <a:pt x="1638" y="1382"/>
                    <a:pt x="1636" y="1390"/>
                    <a:pt x="1635" y="1395"/>
                  </a:cubicBezTo>
                  <a:cubicBezTo>
                    <a:pt x="1633" y="1401"/>
                    <a:pt x="1631" y="1413"/>
                    <a:pt x="1630" y="1419"/>
                  </a:cubicBezTo>
                  <a:cubicBezTo>
                    <a:pt x="1628" y="1425"/>
                    <a:pt x="1623" y="1436"/>
                    <a:pt x="1623" y="1442"/>
                  </a:cubicBezTo>
                  <a:cubicBezTo>
                    <a:pt x="1622" y="1448"/>
                    <a:pt x="1622" y="1461"/>
                    <a:pt x="1624" y="1467"/>
                  </a:cubicBezTo>
                  <a:cubicBezTo>
                    <a:pt x="1626" y="1471"/>
                    <a:pt x="1633" y="1475"/>
                    <a:pt x="1634" y="1479"/>
                  </a:cubicBezTo>
                  <a:cubicBezTo>
                    <a:pt x="1635" y="1482"/>
                    <a:pt x="1635" y="1489"/>
                    <a:pt x="1635" y="1492"/>
                  </a:cubicBezTo>
                  <a:cubicBezTo>
                    <a:pt x="1634" y="1495"/>
                    <a:pt x="1633" y="1500"/>
                    <a:pt x="1631" y="1502"/>
                  </a:cubicBezTo>
                  <a:cubicBezTo>
                    <a:pt x="1629" y="1504"/>
                    <a:pt x="1623" y="1505"/>
                    <a:pt x="1620" y="1506"/>
                  </a:cubicBezTo>
                  <a:cubicBezTo>
                    <a:pt x="1616" y="1508"/>
                    <a:pt x="1608" y="1511"/>
                    <a:pt x="1605" y="1514"/>
                  </a:cubicBezTo>
                  <a:cubicBezTo>
                    <a:pt x="1603" y="1516"/>
                    <a:pt x="1600" y="1523"/>
                    <a:pt x="1598" y="1526"/>
                  </a:cubicBezTo>
                  <a:cubicBezTo>
                    <a:pt x="1597" y="1528"/>
                    <a:pt x="1597" y="1534"/>
                    <a:pt x="1595" y="1536"/>
                  </a:cubicBezTo>
                  <a:cubicBezTo>
                    <a:pt x="1593" y="1538"/>
                    <a:pt x="1586" y="1538"/>
                    <a:pt x="1583" y="1537"/>
                  </a:cubicBezTo>
                  <a:cubicBezTo>
                    <a:pt x="1576" y="1536"/>
                    <a:pt x="1565" y="1529"/>
                    <a:pt x="1559" y="1526"/>
                  </a:cubicBezTo>
                  <a:cubicBezTo>
                    <a:pt x="1553" y="1524"/>
                    <a:pt x="1542" y="1519"/>
                    <a:pt x="1536" y="1518"/>
                  </a:cubicBezTo>
                  <a:cubicBezTo>
                    <a:pt x="1531" y="1517"/>
                    <a:pt x="1522" y="1519"/>
                    <a:pt x="1517" y="1521"/>
                  </a:cubicBezTo>
                  <a:cubicBezTo>
                    <a:pt x="1512" y="1523"/>
                    <a:pt x="1504" y="1532"/>
                    <a:pt x="1499" y="1532"/>
                  </a:cubicBezTo>
                  <a:cubicBezTo>
                    <a:pt x="1495" y="1532"/>
                    <a:pt x="1487" y="1526"/>
                    <a:pt x="1483" y="1524"/>
                  </a:cubicBezTo>
                  <a:cubicBezTo>
                    <a:pt x="1479" y="1521"/>
                    <a:pt x="1471" y="1514"/>
                    <a:pt x="1466" y="1514"/>
                  </a:cubicBezTo>
                  <a:cubicBezTo>
                    <a:pt x="1462" y="1513"/>
                    <a:pt x="1453" y="1516"/>
                    <a:pt x="1450" y="1519"/>
                  </a:cubicBezTo>
                  <a:cubicBezTo>
                    <a:pt x="1446" y="1522"/>
                    <a:pt x="1442" y="1531"/>
                    <a:pt x="1439" y="1534"/>
                  </a:cubicBezTo>
                  <a:cubicBezTo>
                    <a:pt x="1435" y="1536"/>
                    <a:pt x="1426" y="1538"/>
                    <a:pt x="1423" y="1541"/>
                  </a:cubicBezTo>
                  <a:cubicBezTo>
                    <a:pt x="1420" y="1543"/>
                    <a:pt x="1416" y="1549"/>
                    <a:pt x="1415" y="1552"/>
                  </a:cubicBezTo>
                  <a:cubicBezTo>
                    <a:pt x="1413" y="1555"/>
                    <a:pt x="1414" y="1563"/>
                    <a:pt x="1412" y="1567"/>
                  </a:cubicBezTo>
                  <a:cubicBezTo>
                    <a:pt x="1410" y="1570"/>
                    <a:pt x="1405" y="1574"/>
                    <a:pt x="1402" y="1575"/>
                  </a:cubicBezTo>
                  <a:cubicBezTo>
                    <a:pt x="1396" y="1579"/>
                    <a:pt x="1383" y="1582"/>
                    <a:pt x="1376" y="1584"/>
                  </a:cubicBezTo>
                  <a:cubicBezTo>
                    <a:pt x="1373" y="1584"/>
                    <a:pt x="1367" y="1583"/>
                    <a:pt x="1364" y="1585"/>
                  </a:cubicBezTo>
                  <a:cubicBezTo>
                    <a:pt x="1362" y="1586"/>
                    <a:pt x="1360" y="1591"/>
                    <a:pt x="1358" y="1592"/>
                  </a:cubicBezTo>
                  <a:cubicBezTo>
                    <a:pt x="1355" y="1596"/>
                    <a:pt x="1347" y="1604"/>
                    <a:pt x="1342" y="1606"/>
                  </a:cubicBezTo>
                  <a:cubicBezTo>
                    <a:pt x="1339" y="1607"/>
                    <a:pt x="1333" y="1606"/>
                    <a:pt x="1331" y="1606"/>
                  </a:cubicBezTo>
                  <a:cubicBezTo>
                    <a:pt x="1327" y="1605"/>
                    <a:pt x="1320" y="1601"/>
                    <a:pt x="1316" y="1601"/>
                  </a:cubicBezTo>
                  <a:cubicBezTo>
                    <a:pt x="1314" y="1602"/>
                    <a:pt x="1311" y="1605"/>
                    <a:pt x="1309" y="1605"/>
                  </a:cubicBezTo>
                  <a:cubicBezTo>
                    <a:pt x="1306" y="1606"/>
                    <a:pt x="1299" y="1606"/>
                    <a:pt x="1296" y="1605"/>
                  </a:cubicBezTo>
                  <a:cubicBezTo>
                    <a:pt x="1292" y="1605"/>
                    <a:pt x="1286" y="1600"/>
                    <a:pt x="1282" y="1600"/>
                  </a:cubicBezTo>
                  <a:cubicBezTo>
                    <a:pt x="1278" y="1600"/>
                    <a:pt x="1270" y="1602"/>
                    <a:pt x="1267" y="1603"/>
                  </a:cubicBezTo>
                  <a:cubicBezTo>
                    <a:pt x="1262" y="1603"/>
                    <a:pt x="1254" y="1603"/>
                    <a:pt x="1250" y="1602"/>
                  </a:cubicBezTo>
                  <a:cubicBezTo>
                    <a:pt x="1245" y="1600"/>
                    <a:pt x="1237" y="1592"/>
                    <a:pt x="1232" y="1588"/>
                  </a:cubicBezTo>
                  <a:cubicBezTo>
                    <a:pt x="1229" y="1586"/>
                    <a:pt x="1224" y="1580"/>
                    <a:pt x="1221" y="1578"/>
                  </a:cubicBezTo>
                  <a:cubicBezTo>
                    <a:pt x="1218" y="1577"/>
                    <a:pt x="1211" y="1576"/>
                    <a:pt x="1208" y="1576"/>
                  </a:cubicBezTo>
                  <a:cubicBezTo>
                    <a:pt x="1205" y="1577"/>
                    <a:pt x="1197" y="1581"/>
                    <a:pt x="1194" y="1580"/>
                  </a:cubicBezTo>
                  <a:cubicBezTo>
                    <a:pt x="1191" y="1579"/>
                    <a:pt x="1188" y="1573"/>
                    <a:pt x="1186" y="1571"/>
                  </a:cubicBezTo>
                  <a:cubicBezTo>
                    <a:pt x="1183" y="1568"/>
                    <a:pt x="1178" y="1562"/>
                    <a:pt x="1174" y="1560"/>
                  </a:cubicBezTo>
                  <a:cubicBezTo>
                    <a:pt x="1170" y="1558"/>
                    <a:pt x="1162" y="1557"/>
                    <a:pt x="1158" y="1557"/>
                  </a:cubicBezTo>
                  <a:cubicBezTo>
                    <a:pt x="1155" y="1557"/>
                    <a:pt x="1148" y="1558"/>
                    <a:pt x="1144" y="1558"/>
                  </a:cubicBezTo>
                  <a:cubicBezTo>
                    <a:pt x="1140" y="1558"/>
                    <a:pt x="1131" y="1555"/>
                    <a:pt x="1127" y="1556"/>
                  </a:cubicBezTo>
                  <a:cubicBezTo>
                    <a:pt x="1123" y="1556"/>
                    <a:pt x="1117" y="1559"/>
                    <a:pt x="1114" y="1561"/>
                  </a:cubicBezTo>
                  <a:cubicBezTo>
                    <a:pt x="1109" y="1563"/>
                    <a:pt x="1098" y="1568"/>
                    <a:pt x="1093" y="1569"/>
                  </a:cubicBezTo>
                  <a:cubicBezTo>
                    <a:pt x="1090" y="1570"/>
                    <a:pt x="1085" y="1570"/>
                    <a:pt x="1083" y="1571"/>
                  </a:cubicBezTo>
                  <a:cubicBezTo>
                    <a:pt x="1081" y="1572"/>
                    <a:pt x="1079" y="1574"/>
                    <a:pt x="1078" y="1575"/>
                  </a:cubicBezTo>
                  <a:cubicBezTo>
                    <a:pt x="1074" y="1576"/>
                    <a:pt x="1060" y="1578"/>
                    <a:pt x="1059" y="1578"/>
                  </a:cubicBezTo>
                  <a:cubicBezTo>
                    <a:pt x="1059" y="1577"/>
                    <a:pt x="1052" y="1572"/>
                    <a:pt x="1049" y="1570"/>
                  </a:cubicBezTo>
                  <a:cubicBezTo>
                    <a:pt x="1046" y="1568"/>
                    <a:pt x="1040" y="1566"/>
                    <a:pt x="1037" y="1565"/>
                  </a:cubicBezTo>
                  <a:cubicBezTo>
                    <a:pt x="1035" y="1563"/>
                    <a:pt x="1032" y="1561"/>
                    <a:pt x="1030" y="1559"/>
                  </a:cubicBezTo>
                  <a:cubicBezTo>
                    <a:pt x="1028" y="1555"/>
                    <a:pt x="1025" y="1546"/>
                    <a:pt x="1023" y="1542"/>
                  </a:cubicBezTo>
                  <a:cubicBezTo>
                    <a:pt x="1021" y="1541"/>
                    <a:pt x="1018" y="1538"/>
                    <a:pt x="1017" y="1536"/>
                  </a:cubicBezTo>
                  <a:cubicBezTo>
                    <a:pt x="1015" y="1531"/>
                    <a:pt x="1018" y="1520"/>
                    <a:pt x="1016" y="1515"/>
                  </a:cubicBezTo>
                  <a:cubicBezTo>
                    <a:pt x="1014" y="1513"/>
                    <a:pt x="1010" y="1508"/>
                    <a:pt x="1008" y="1507"/>
                  </a:cubicBezTo>
                  <a:cubicBezTo>
                    <a:pt x="1005" y="1505"/>
                    <a:pt x="997" y="1503"/>
                    <a:pt x="994" y="1502"/>
                  </a:cubicBezTo>
                  <a:cubicBezTo>
                    <a:pt x="986" y="1499"/>
                    <a:pt x="972" y="1495"/>
                    <a:pt x="965" y="1492"/>
                  </a:cubicBezTo>
                  <a:cubicBezTo>
                    <a:pt x="962" y="1491"/>
                    <a:pt x="955" y="1487"/>
                    <a:pt x="952" y="1487"/>
                  </a:cubicBezTo>
                  <a:cubicBezTo>
                    <a:pt x="949" y="1486"/>
                    <a:pt x="944" y="1487"/>
                    <a:pt x="942" y="1487"/>
                  </a:cubicBezTo>
                  <a:cubicBezTo>
                    <a:pt x="938" y="1486"/>
                    <a:pt x="931" y="1481"/>
                    <a:pt x="928" y="1479"/>
                  </a:cubicBezTo>
                  <a:cubicBezTo>
                    <a:pt x="924" y="1477"/>
                    <a:pt x="917" y="1471"/>
                    <a:pt x="913" y="1469"/>
                  </a:cubicBezTo>
                  <a:cubicBezTo>
                    <a:pt x="909" y="1468"/>
                    <a:pt x="901" y="1464"/>
                    <a:pt x="898" y="1465"/>
                  </a:cubicBezTo>
                  <a:cubicBezTo>
                    <a:pt x="896" y="1465"/>
                    <a:pt x="894" y="1467"/>
                    <a:pt x="893" y="1468"/>
                  </a:cubicBezTo>
                  <a:cubicBezTo>
                    <a:pt x="892" y="1470"/>
                    <a:pt x="891" y="1475"/>
                    <a:pt x="890" y="1477"/>
                  </a:cubicBezTo>
                  <a:cubicBezTo>
                    <a:pt x="888" y="1481"/>
                    <a:pt x="883" y="1486"/>
                    <a:pt x="880" y="1489"/>
                  </a:cubicBezTo>
                  <a:cubicBezTo>
                    <a:pt x="878" y="1491"/>
                    <a:pt x="871" y="1494"/>
                    <a:pt x="869" y="1496"/>
                  </a:cubicBezTo>
                  <a:cubicBezTo>
                    <a:pt x="867" y="1498"/>
                    <a:pt x="864" y="1502"/>
                    <a:pt x="863" y="1504"/>
                  </a:cubicBezTo>
                  <a:cubicBezTo>
                    <a:pt x="861" y="1508"/>
                    <a:pt x="860" y="1517"/>
                    <a:pt x="859" y="1522"/>
                  </a:cubicBezTo>
                  <a:cubicBezTo>
                    <a:pt x="859" y="1526"/>
                    <a:pt x="858" y="1536"/>
                    <a:pt x="859" y="1540"/>
                  </a:cubicBezTo>
                  <a:cubicBezTo>
                    <a:pt x="860" y="1544"/>
                    <a:pt x="864" y="1550"/>
                    <a:pt x="866" y="1554"/>
                  </a:cubicBezTo>
                  <a:cubicBezTo>
                    <a:pt x="868" y="1557"/>
                    <a:pt x="873" y="1564"/>
                    <a:pt x="872" y="1568"/>
                  </a:cubicBezTo>
                  <a:cubicBezTo>
                    <a:pt x="872" y="1571"/>
                    <a:pt x="867" y="1575"/>
                    <a:pt x="865" y="1577"/>
                  </a:cubicBezTo>
                  <a:cubicBezTo>
                    <a:pt x="863" y="1579"/>
                    <a:pt x="859" y="1583"/>
                    <a:pt x="857" y="1585"/>
                  </a:cubicBezTo>
                  <a:cubicBezTo>
                    <a:pt x="854" y="1587"/>
                    <a:pt x="843" y="1592"/>
                    <a:pt x="843" y="1593"/>
                  </a:cubicBezTo>
                  <a:cubicBezTo>
                    <a:pt x="843" y="1594"/>
                    <a:pt x="839" y="1599"/>
                    <a:pt x="837" y="1599"/>
                  </a:cubicBezTo>
                  <a:cubicBezTo>
                    <a:pt x="835" y="1601"/>
                    <a:pt x="829" y="1601"/>
                    <a:pt x="826" y="1600"/>
                  </a:cubicBezTo>
                  <a:cubicBezTo>
                    <a:pt x="823" y="1600"/>
                    <a:pt x="820" y="1595"/>
                    <a:pt x="818" y="1595"/>
                  </a:cubicBezTo>
                  <a:cubicBezTo>
                    <a:pt x="814" y="1594"/>
                    <a:pt x="806" y="1596"/>
                    <a:pt x="803" y="1595"/>
                  </a:cubicBezTo>
                  <a:cubicBezTo>
                    <a:pt x="800" y="1595"/>
                    <a:pt x="795" y="1592"/>
                    <a:pt x="792" y="1590"/>
                  </a:cubicBezTo>
                  <a:cubicBezTo>
                    <a:pt x="790" y="1589"/>
                    <a:pt x="786" y="1585"/>
                    <a:pt x="784" y="1585"/>
                  </a:cubicBezTo>
                  <a:cubicBezTo>
                    <a:pt x="781" y="1583"/>
                    <a:pt x="774" y="1583"/>
                    <a:pt x="771" y="1583"/>
                  </a:cubicBezTo>
                  <a:cubicBezTo>
                    <a:pt x="768" y="1584"/>
                    <a:pt x="765" y="1586"/>
                    <a:pt x="763" y="1586"/>
                  </a:cubicBezTo>
                  <a:cubicBezTo>
                    <a:pt x="759" y="1586"/>
                    <a:pt x="753" y="1583"/>
                    <a:pt x="750" y="1581"/>
                  </a:cubicBezTo>
                  <a:cubicBezTo>
                    <a:pt x="748" y="1579"/>
                    <a:pt x="743" y="1575"/>
                    <a:pt x="740" y="1572"/>
                  </a:cubicBezTo>
                  <a:cubicBezTo>
                    <a:pt x="738" y="1571"/>
                    <a:pt x="734" y="1567"/>
                    <a:pt x="733" y="1565"/>
                  </a:cubicBezTo>
                  <a:cubicBezTo>
                    <a:pt x="730" y="1561"/>
                    <a:pt x="728" y="1550"/>
                    <a:pt x="725" y="1547"/>
                  </a:cubicBezTo>
                  <a:cubicBezTo>
                    <a:pt x="723" y="1545"/>
                    <a:pt x="717" y="1543"/>
                    <a:pt x="715" y="1542"/>
                  </a:cubicBezTo>
                  <a:cubicBezTo>
                    <a:pt x="711" y="1541"/>
                    <a:pt x="704" y="1540"/>
                    <a:pt x="700" y="1540"/>
                  </a:cubicBezTo>
                  <a:cubicBezTo>
                    <a:pt x="697" y="1539"/>
                    <a:pt x="689" y="1540"/>
                    <a:pt x="686" y="1541"/>
                  </a:cubicBezTo>
                  <a:cubicBezTo>
                    <a:pt x="683" y="1541"/>
                    <a:pt x="677" y="1542"/>
                    <a:pt x="675" y="1543"/>
                  </a:cubicBezTo>
                  <a:cubicBezTo>
                    <a:pt x="674" y="1544"/>
                    <a:pt x="673" y="1546"/>
                    <a:pt x="672" y="1546"/>
                  </a:cubicBezTo>
                  <a:cubicBezTo>
                    <a:pt x="670" y="1547"/>
                    <a:pt x="665" y="1545"/>
                    <a:pt x="663" y="1542"/>
                  </a:cubicBezTo>
                  <a:cubicBezTo>
                    <a:pt x="662" y="1540"/>
                    <a:pt x="666" y="1533"/>
                    <a:pt x="664" y="1531"/>
                  </a:cubicBezTo>
                  <a:cubicBezTo>
                    <a:pt x="661" y="1527"/>
                    <a:pt x="649" y="1529"/>
                    <a:pt x="645" y="1530"/>
                  </a:cubicBezTo>
                  <a:cubicBezTo>
                    <a:pt x="640" y="1530"/>
                    <a:pt x="631" y="1531"/>
                    <a:pt x="628" y="1533"/>
                  </a:cubicBezTo>
                  <a:cubicBezTo>
                    <a:pt x="625" y="1534"/>
                    <a:pt x="621" y="1541"/>
                    <a:pt x="618" y="1542"/>
                  </a:cubicBezTo>
                  <a:cubicBezTo>
                    <a:pt x="615" y="1543"/>
                    <a:pt x="609" y="1542"/>
                    <a:pt x="606" y="1542"/>
                  </a:cubicBezTo>
                  <a:cubicBezTo>
                    <a:pt x="604" y="1543"/>
                    <a:pt x="596" y="1547"/>
                    <a:pt x="596" y="1547"/>
                  </a:cubicBezTo>
                  <a:cubicBezTo>
                    <a:pt x="595" y="1547"/>
                    <a:pt x="587" y="1551"/>
                    <a:pt x="584" y="1552"/>
                  </a:cubicBezTo>
                  <a:cubicBezTo>
                    <a:pt x="581" y="1554"/>
                    <a:pt x="574" y="1558"/>
                    <a:pt x="571" y="1558"/>
                  </a:cubicBezTo>
                  <a:cubicBezTo>
                    <a:pt x="567" y="1558"/>
                    <a:pt x="562" y="1554"/>
                    <a:pt x="558" y="1554"/>
                  </a:cubicBezTo>
                  <a:cubicBezTo>
                    <a:pt x="556" y="1554"/>
                    <a:pt x="551" y="1554"/>
                    <a:pt x="550" y="1556"/>
                  </a:cubicBezTo>
                  <a:cubicBezTo>
                    <a:pt x="549" y="1557"/>
                    <a:pt x="550" y="1562"/>
                    <a:pt x="549" y="1563"/>
                  </a:cubicBezTo>
                  <a:cubicBezTo>
                    <a:pt x="549" y="1566"/>
                    <a:pt x="546" y="1571"/>
                    <a:pt x="544" y="1573"/>
                  </a:cubicBezTo>
                  <a:cubicBezTo>
                    <a:pt x="541" y="1575"/>
                    <a:pt x="534" y="1578"/>
                    <a:pt x="530" y="1579"/>
                  </a:cubicBezTo>
                  <a:cubicBezTo>
                    <a:pt x="526" y="1581"/>
                    <a:pt x="516" y="1582"/>
                    <a:pt x="511" y="1583"/>
                  </a:cubicBezTo>
                  <a:cubicBezTo>
                    <a:pt x="506" y="1584"/>
                    <a:pt x="495" y="1584"/>
                    <a:pt x="491" y="1586"/>
                  </a:cubicBezTo>
                  <a:cubicBezTo>
                    <a:pt x="489" y="1586"/>
                    <a:pt x="485" y="1589"/>
                    <a:pt x="483" y="1589"/>
                  </a:cubicBezTo>
                  <a:cubicBezTo>
                    <a:pt x="480" y="1590"/>
                    <a:pt x="475" y="1592"/>
                    <a:pt x="472" y="1592"/>
                  </a:cubicBezTo>
                  <a:cubicBezTo>
                    <a:pt x="470" y="1593"/>
                    <a:pt x="465" y="1595"/>
                    <a:pt x="463" y="1593"/>
                  </a:cubicBezTo>
                  <a:cubicBezTo>
                    <a:pt x="462" y="1591"/>
                    <a:pt x="466" y="1587"/>
                    <a:pt x="465" y="1585"/>
                  </a:cubicBezTo>
                  <a:cubicBezTo>
                    <a:pt x="463" y="1583"/>
                    <a:pt x="457" y="1585"/>
                    <a:pt x="455" y="1584"/>
                  </a:cubicBezTo>
                  <a:cubicBezTo>
                    <a:pt x="452" y="1583"/>
                    <a:pt x="448" y="1577"/>
                    <a:pt x="446" y="1574"/>
                  </a:cubicBezTo>
                  <a:cubicBezTo>
                    <a:pt x="444" y="1571"/>
                    <a:pt x="443" y="1563"/>
                    <a:pt x="440" y="1560"/>
                  </a:cubicBezTo>
                  <a:cubicBezTo>
                    <a:pt x="438" y="1558"/>
                    <a:pt x="431" y="1557"/>
                    <a:pt x="428" y="1557"/>
                  </a:cubicBezTo>
                  <a:cubicBezTo>
                    <a:pt x="426" y="1558"/>
                    <a:pt x="421" y="1560"/>
                    <a:pt x="418" y="1561"/>
                  </a:cubicBezTo>
                  <a:cubicBezTo>
                    <a:pt x="413" y="1561"/>
                    <a:pt x="403" y="1563"/>
                    <a:pt x="399" y="1562"/>
                  </a:cubicBezTo>
                  <a:cubicBezTo>
                    <a:pt x="395" y="1560"/>
                    <a:pt x="389" y="1554"/>
                    <a:pt x="387" y="1551"/>
                  </a:cubicBezTo>
                  <a:cubicBezTo>
                    <a:pt x="385" y="1548"/>
                    <a:pt x="382" y="1542"/>
                    <a:pt x="381" y="1539"/>
                  </a:cubicBezTo>
                  <a:cubicBezTo>
                    <a:pt x="381" y="1535"/>
                    <a:pt x="384" y="1527"/>
                    <a:pt x="383" y="1523"/>
                  </a:cubicBezTo>
                  <a:cubicBezTo>
                    <a:pt x="382" y="1520"/>
                    <a:pt x="380" y="1514"/>
                    <a:pt x="378" y="1512"/>
                  </a:cubicBezTo>
                  <a:cubicBezTo>
                    <a:pt x="376" y="1510"/>
                    <a:pt x="371" y="1510"/>
                    <a:pt x="369" y="1509"/>
                  </a:cubicBezTo>
                  <a:cubicBezTo>
                    <a:pt x="366" y="1508"/>
                    <a:pt x="358" y="1504"/>
                    <a:pt x="358" y="1504"/>
                  </a:cubicBezTo>
                  <a:cubicBezTo>
                    <a:pt x="358" y="1503"/>
                    <a:pt x="358" y="1496"/>
                    <a:pt x="358" y="1493"/>
                  </a:cubicBezTo>
                  <a:cubicBezTo>
                    <a:pt x="357" y="1489"/>
                    <a:pt x="358" y="1480"/>
                    <a:pt x="357" y="1476"/>
                  </a:cubicBezTo>
                  <a:cubicBezTo>
                    <a:pt x="356" y="1472"/>
                    <a:pt x="352" y="1467"/>
                    <a:pt x="349" y="1464"/>
                  </a:cubicBezTo>
                  <a:cubicBezTo>
                    <a:pt x="346" y="1461"/>
                    <a:pt x="340" y="1457"/>
                    <a:pt x="337" y="1455"/>
                  </a:cubicBezTo>
                  <a:cubicBezTo>
                    <a:pt x="334" y="1454"/>
                    <a:pt x="329" y="1452"/>
                    <a:pt x="326" y="1452"/>
                  </a:cubicBezTo>
                  <a:cubicBezTo>
                    <a:pt x="324" y="1452"/>
                    <a:pt x="320" y="1456"/>
                    <a:pt x="318" y="1456"/>
                  </a:cubicBezTo>
                  <a:cubicBezTo>
                    <a:pt x="316" y="1456"/>
                    <a:pt x="313" y="1451"/>
                    <a:pt x="311" y="1451"/>
                  </a:cubicBezTo>
                  <a:cubicBezTo>
                    <a:pt x="309" y="1452"/>
                    <a:pt x="304" y="1459"/>
                    <a:pt x="303" y="1458"/>
                  </a:cubicBezTo>
                  <a:cubicBezTo>
                    <a:pt x="301" y="1458"/>
                    <a:pt x="292" y="1459"/>
                    <a:pt x="288" y="1459"/>
                  </a:cubicBezTo>
                  <a:cubicBezTo>
                    <a:pt x="285" y="1460"/>
                    <a:pt x="280" y="1462"/>
                    <a:pt x="277" y="1461"/>
                  </a:cubicBezTo>
                  <a:cubicBezTo>
                    <a:pt x="273" y="1460"/>
                    <a:pt x="268" y="1454"/>
                    <a:pt x="266" y="1450"/>
                  </a:cubicBezTo>
                  <a:cubicBezTo>
                    <a:pt x="264" y="1447"/>
                    <a:pt x="262" y="1440"/>
                    <a:pt x="260" y="1437"/>
                  </a:cubicBezTo>
                  <a:cubicBezTo>
                    <a:pt x="259" y="1435"/>
                    <a:pt x="257" y="1433"/>
                    <a:pt x="256" y="1432"/>
                  </a:cubicBezTo>
                  <a:cubicBezTo>
                    <a:pt x="255" y="1429"/>
                    <a:pt x="255" y="1424"/>
                    <a:pt x="255" y="1421"/>
                  </a:cubicBezTo>
                  <a:cubicBezTo>
                    <a:pt x="254" y="1419"/>
                    <a:pt x="252" y="1414"/>
                    <a:pt x="250" y="1412"/>
                  </a:cubicBezTo>
                  <a:cubicBezTo>
                    <a:pt x="248" y="1411"/>
                    <a:pt x="242" y="1411"/>
                    <a:pt x="240" y="1412"/>
                  </a:cubicBezTo>
                  <a:cubicBezTo>
                    <a:pt x="239" y="1412"/>
                    <a:pt x="236" y="1413"/>
                    <a:pt x="235" y="1414"/>
                  </a:cubicBezTo>
                  <a:cubicBezTo>
                    <a:pt x="234" y="1416"/>
                    <a:pt x="236" y="1421"/>
                    <a:pt x="235" y="1424"/>
                  </a:cubicBezTo>
                  <a:cubicBezTo>
                    <a:pt x="235" y="1426"/>
                    <a:pt x="235" y="1430"/>
                    <a:pt x="234" y="1431"/>
                  </a:cubicBezTo>
                  <a:cubicBezTo>
                    <a:pt x="232" y="1434"/>
                    <a:pt x="225" y="1435"/>
                    <a:pt x="223" y="1437"/>
                  </a:cubicBezTo>
                  <a:cubicBezTo>
                    <a:pt x="221" y="1438"/>
                    <a:pt x="218" y="1443"/>
                    <a:pt x="216" y="1444"/>
                  </a:cubicBezTo>
                  <a:cubicBezTo>
                    <a:pt x="214" y="1444"/>
                    <a:pt x="210" y="1443"/>
                    <a:pt x="209" y="1441"/>
                  </a:cubicBezTo>
                  <a:cubicBezTo>
                    <a:pt x="207" y="1438"/>
                    <a:pt x="209" y="1431"/>
                    <a:pt x="209" y="1427"/>
                  </a:cubicBezTo>
                  <a:cubicBezTo>
                    <a:pt x="209" y="1422"/>
                    <a:pt x="210" y="1412"/>
                    <a:pt x="210" y="1406"/>
                  </a:cubicBezTo>
                  <a:cubicBezTo>
                    <a:pt x="210" y="1397"/>
                    <a:pt x="210" y="1378"/>
                    <a:pt x="209" y="1368"/>
                  </a:cubicBezTo>
                  <a:cubicBezTo>
                    <a:pt x="207" y="1352"/>
                    <a:pt x="199" y="1320"/>
                    <a:pt x="195" y="1304"/>
                  </a:cubicBezTo>
                  <a:cubicBezTo>
                    <a:pt x="193" y="1293"/>
                    <a:pt x="188" y="1271"/>
                    <a:pt x="183" y="1261"/>
                  </a:cubicBezTo>
                  <a:cubicBezTo>
                    <a:pt x="181" y="1256"/>
                    <a:pt x="174" y="1247"/>
                    <a:pt x="171" y="1242"/>
                  </a:cubicBezTo>
                  <a:cubicBezTo>
                    <a:pt x="169" y="1240"/>
                    <a:pt x="164" y="1235"/>
                    <a:pt x="163" y="1232"/>
                  </a:cubicBezTo>
                  <a:cubicBezTo>
                    <a:pt x="162" y="1230"/>
                    <a:pt x="161" y="1226"/>
                    <a:pt x="161" y="1224"/>
                  </a:cubicBezTo>
                  <a:cubicBezTo>
                    <a:pt x="161" y="1221"/>
                    <a:pt x="162" y="1215"/>
                    <a:pt x="165" y="1214"/>
                  </a:cubicBezTo>
                  <a:cubicBezTo>
                    <a:pt x="167" y="1213"/>
                    <a:pt x="171" y="1220"/>
                    <a:pt x="174" y="1220"/>
                  </a:cubicBezTo>
                  <a:cubicBezTo>
                    <a:pt x="176" y="1220"/>
                    <a:pt x="181" y="1217"/>
                    <a:pt x="183" y="1215"/>
                  </a:cubicBezTo>
                  <a:cubicBezTo>
                    <a:pt x="185" y="1214"/>
                    <a:pt x="189" y="1210"/>
                    <a:pt x="189" y="1208"/>
                  </a:cubicBezTo>
                  <a:cubicBezTo>
                    <a:pt x="189" y="1206"/>
                    <a:pt x="188" y="1201"/>
                    <a:pt x="187" y="1201"/>
                  </a:cubicBezTo>
                  <a:cubicBezTo>
                    <a:pt x="185" y="1200"/>
                    <a:pt x="183" y="1201"/>
                    <a:pt x="181" y="1202"/>
                  </a:cubicBezTo>
                  <a:cubicBezTo>
                    <a:pt x="180" y="1202"/>
                    <a:pt x="178" y="1205"/>
                    <a:pt x="176" y="1206"/>
                  </a:cubicBezTo>
                  <a:cubicBezTo>
                    <a:pt x="174" y="1207"/>
                    <a:pt x="170" y="1207"/>
                    <a:pt x="168" y="1206"/>
                  </a:cubicBezTo>
                  <a:cubicBezTo>
                    <a:pt x="166" y="1206"/>
                    <a:pt x="164" y="1204"/>
                    <a:pt x="163" y="1204"/>
                  </a:cubicBezTo>
                  <a:cubicBezTo>
                    <a:pt x="161" y="1204"/>
                    <a:pt x="159" y="1204"/>
                    <a:pt x="157" y="1205"/>
                  </a:cubicBezTo>
                  <a:cubicBezTo>
                    <a:pt x="156" y="1205"/>
                    <a:pt x="152" y="1207"/>
                    <a:pt x="150" y="1207"/>
                  </a:cubicBezTo>
                  <a:cubicBezTo>
                    <a:pt x="149" y="1207"/>
                    <a:pt x="145" y="1205"/>
                    <a:pt x="144" y="1205"/>
                  </a:cubicBezTo>
                  <a:cubicBezTo>
                    <a:pt x="142" y="1205"/>
                    <a:pt x="138" y="1207"/>
                    <a:pt x="137" y="1207"/>
                  </a:cubicBezTo>
                  <a:cubicBezTo>
                    <a:pt x="134" y="1209"/>
                    <a:pt x="130" y="1214"/>
                    <a:pt x="127" y="1215"/>
                  </a:cubicBezTo>
                  <a:cubicBezTo>
                    <a:pt x="125" y="1216"/>
                    <a:pt x="121" y="1218"/>
                    <a:pt x="119" y="1219"/>
                  </a:cubicBezTo>
                  <a:cubicBezTo>
                    <a:pt x="115" y="1219"/>
                    <a:pt x="108" y="1218"/>
                    <a:pt x="104" y="1217"/>
                  </a:cubicBezTo>
                  <a:cubicBezTo>
                    <a:pt x="101" y="1217"/>
                    <a:pt x="96" y="1212"/>
                    <a:pt x="93" y="1212"/>
                  </a:cubicBezTo>
                  <a:cubicBezTo>
                    <a:pt x="91" y="1212"/>
                    <a:pt x="88" y="1212"/>
                    <a:pt x="88" y="1213"/>
                  </a:cubicBezTo>
                  <a:cubicBezTo>
                    <a:pt x="86" y="1214"/>
                    <a:pt x="88" y="1219"/>
                    <a:pt x="87" y="1220"/>
                  </a:cubicBezTo>
                  <a:cubicBezTo>
                    <a:pt x="85" y="1222"/>
                    <a:pt x="75" y="1221"/>
                    <a:pt x="75" y="1221"/>
                  </a:cubicBezTo>
                  <a:cubicBezTo>
                    <a:pt x="75" y="1220"/>
                    <a:pt x="73" y="1212"/>
                    <a:pt x="71" y="1210"/>
                  </a:cubicBezTo>
                  <a:cubicBezTo>
                    <a:pt x="70" y="1209"/>
                    <a:pt x="67" y="1208"/>
                    <a:pt x="66" y="1208"/>
                  </a:cubicBezTo>
                  <a:cubicBezTo>
                    <a:pt x="65" y="1208"/>
                    <a:pt x="63" y="1210"/>
                    <a:pt x="62" y="1210"/>
                  </a:cubicBezTo>
                  <a:cubicBezTo>
                    <a:pt x="60" y="1211"/>
                    <a:pt x="55" y="1213"/>
                    <a:pt x="54" y="1211"/>
                  </a:cubicBezTo>
                  <a:cubicBezTo>
                    <a:pt x="52" y="1210"/>
                    <a:pt x="52" y="1204"/>
                    <a:pt x="53" y="1201"/>
                  </a:cubicBezTo>
                  <a:cubicBezTo>
                    <a:pt x="54" y="1199"/>
                    <a:pt x="58" y="1195"/>
                    <a:pt x="60" y="1194"/>
                  </a:cubicBezTo>
                  <a:cubicBezTo>
                    <a:pt x="62" y="1194"/>
                    <a:pt x="67" y="1196"/>
                    <a:pt x="69" y="1195"/>
                  </a:cubicBezTo>
                  <a:cubicBezTo>
                    <a:pt x="70" y="1194"/>
                    <a:pt x="73" y="1192"/>
                    <a:pt x="73" y="1191"/>
                  </a:cubicBezTo>
                  <a:cubicBezTo>
                    <a:pt x="73" y="1190"/>
                    <a:pt x="72" y="1187"/>
                    <a:pt x="72" y="1186"/>
                  </a:cubicBezTo>
                  <a:cubicBezTo>
                    <a:pt x="71" y="1185"/>
                    <a:pt x="68" y="1183"/>
                    <a:pt x="67" y="1183"/>
                  </a:cubicBezTo>
                  <a:cubicBezTo>
                    <a:pt x="66" y="1183"/>
                    <a:pt x="63" y="1184"/>
                    <a:pt x="62" y="1184"/>
                  </a:cubicBezTo>
                  <a:cubicBezTo>
                    <a:pt x="60" y="1184"/>
                    <a:pt x="56" y="1184"/>
                    <a:pt x="54" y="1182"/>
                  </a:cubicBezTo>
                  <a:cubicBezTo>
                    <a:pt x="53" y="1181"/>
                    <a:pt x="53" y="1175"/>
                    <a:pt x="51" y="1173"/>
                  </a:cubicBezTo>
                  <a:cubicBezTo>
                    <a:pt x="50" y="1172"/>
                    <a:pt x="48" y="1170"/>
                    <a:pt x="47" y="1170"/>
                  </a:cubicBezTo>
                  <a:cubicBezTo>
                    <a:pt x="46" y="1170"/>
                    <a:pt x="45" y="1174"/>
                    <a:pt x="44" y="1174"/>
                  </a:cubicBezTo>
                  <a:cubicBezTo>
                    <a:pt x="43" y="1174"/>
                    <a:pt x="40" y="1172"/>
                    <a:pt x="39" y="1172"/>
                  </a:cubicBezTo>
                  <a:cubicBezTo>
                    <a:pt x="38" y="1172"/>
                    <a:pt x="34" y="1173"/>
                    <a:pt x="33" y="1172"/>
                  </a:cubicBezTo>
                  <a:cubicBezTo>
                    <a:pt x="32" y="1171"/>
                    <a:pt x="32" y="1168"/>
                    <a:pt x="33" y="1166"/>
                  </a:cubicBezTo>
                  <a:cubicBezTo>
                    <a:pt x="33" y="1165"/>
                    <a:pt x="35" y="1162"/>
                    <a:pt x="36" y="1161"/>
                  </a:cubicBezTo>
                  <a:cubicBezTo>
                    <a:pt x="36" y="1159"/>
                    <a:pt x="38" y="1154"/>
                    <a:pt x="37" y="1153"/>
                  </a:cubicBezTo>
                  <a:cubicBezTo>
                    <a:pt x="35" y="1150"/>
                    <a:pt x="29" y="1146"/>
                    <a:pt x="27" y="1147"/>
                  </a:cubicBezTo>
                  <a:cubicBezTo>
                    <a:pt x="25" y="1148"/>
                    <a:pt x="29" y="1154"/>
                    <a:pt x="28" y="1155"/>
                  </a:cubicBezTo>
                  <a:cubicBezTo>
                    <a:pt x="26" y="1156"/>
                    <a:pt x="22" y="1153"/>
                    <a:pt x="20" y="1153"/>
                  </a:cubicBezTo>
                  <a:cubicBezTo>
                    <a:pt x="17" y="1153"/>
                    <a:pt x="12" y="1155"/>
                    <a:pt x="9" y="1155"/>
                  </a:cubicBezTo>
                  <a:cubicBezTo>
                    <a:pt x="7" y="1154"/>
                    <a:pt x="2" y="1152"/>
                    <a:pt x="1" y="1150"/>
                  </a:cubicBezTo>
                  <a:cubicBezTo>
                    <a:pt x="0" y="1147"/>
                    <a:pt x="1" y="1142"/>
                    <a:pt x="1" y="1139"/>
                  </a:cubicBezTo>
                  <a:cubicBezTo>
                    <a:pt x="2" y="1136"/>
                    <a:pt x="5" y="1130"/>
                    <a:pt x="7" y="1128"/>
                  </a:cubicBezTo>
                  <a:cubicBezTo>
                    <a:pt x="8" y="1126"/>
                    <a:pt x="13" y="1125"/>
                    <a:pt x="14" y="1123"/>
                  </a:cubicBezTo>
                  <a:cubicBezTo>
                    <a:pt x="15" y="1120"/>
                    <a:pt x="14" y="1114"/>
                    <a:pt x="13" y="1111"/>
                  </a:cubicBezTo>
                  <a:cubicBezTo>
                    <a:pt x="13" y="1109"/>
                    <a:pt x="10" y="1105"/>
                    <a:pt x="10" y="1103"/>
                  </a:cubicBezTo>
                  <a:cubicBezTo>
                    <a:pt x="10" y="1100"/>
                    <a:pt x="14" y="1096"/>
                    <a:pt x="14" y="1093"/>
                  </a:cubicBezTo>
                  <a:cubicBezTo>
                    <a:pt x="14" y="1091"/>
                    <a:pt x="15" y="1086"/>
                    <a:pt x="14" y="1084"/>
                  </a:cubicBezTo>
                  <a:cubicBezTo>
                    <a:pt x="13" y="1082"/>
                    <a:pt x="9" y="1079"/>
                    <a:pt x="7" y="1078"/>
                  </a:cubicBezTo>
                  <a:cubicBezTo>
                    <a:pt x="6" y="1078"/>
                    <a:pt x="5" y="1078"/>
                    <a:pt x="4" y="1078"/>
                  </a:cubicBezTo>
                  <a:cubicBezTo>
                    <a:pt x="5" y="1076"/>
                    <a:pt x="6" y="1074"/>
                    <a:pt x="7" y="1074"/>
                  </a:cubicBezTo>
                  <a:cubicBezTo>
                    <a:pt x="8" y="1072"/>
                    <a:pt x="11" y="1071"/>
                    <a:pt x="13" y="1070"/>
                  </a:cubicBezTo>
                  <a:cubicBezTo>
                    <a:pt x="14" y="1069"/>
                    <a:pt x="18" y="1067"/>
                    <a:pt x="18" y="1065"/>
                  </a:cubicBezTo>
                  <a:cubicBezTo>
                    <a:pt x="19" y="1063"/>
                    <a:pt x="19" y="1060"/>
                    <a:pt x="19" y="1059"/>
                  </a:cubicBezTo>
                  <a:cubicBezTo>
                    <a:pt x="20" y="1058"/>
                    <a:pt x="23" y="1057"/>
                    <a:pt x="23" y="1056"/>
                  </a:cubicBezTo>
                  <a:cubicBezTo>
                    <a:pt x="24" y="1054"/>
                    <a:pt x="20" y="1048"/>
                    <a:pt x="22" y="1046"/>
                  </a:cubicBezTo>
                  <a:cubicBezTo>
                    <a:pt x="22" y="1045"/>
                    <a:pt x="27" y="1044"/>
                    <a:pt x="28" y="1043"/>
                  </a:cubicBezTo>
                  <a:cubicBezTo>
                    <a:pt x="30" y="1043"/>
                    <a:pt x="33" y="1043"/>
                    <a:pt x="34" y="1042"/>
                  </a:cubicBezTo>
                  <a:cubicBezTo>
                    <a:pt x="35" y="1041"/>
                    <a:pt x="34" y="1038"/>
                    <a:pt x="35" y="1037"/>
                  </a:cubicBezTo>
                  <a:cubicBezTo>
                    <a:pt x="35" y="1036"/>
                    <a:pt x="37" y="1036"/>
                    <a:pt x="38" y="1036"/>
                  </a:cubicBezTo>
                  <a:cubicBezTo>
                    <a:pt x="39" y="1036"/>
                    <a:pt x="43" y="1039"/>
                    <a:pt x="44" y="1038"/>
                  </a:cubicBezTo>
                  <a:cubicBezTo>
                    <a:pt x="45" y="1037"/>
                    <a:pt x="44" y="1034"/>
                    <a:pt x="44" y="1032"/>
                  </a:cubicBezTo>
                  <a:cubicBezTo>
                    <a:pt x="44" y="1031"/>
                    <a:pt x="43" y="1028"/>
                    <a:pt x="43" y="1027"/>
                  </a:cubicBezTo>
                  <a:cubicBezTo>
                    <a:pt x="43" y="1026"/>
                    <a:pt x="44" y="1023"/>
                    <a:pt x="45" y="1023"/>
                  </a:cubicBezTo>
                  <a:cubicBezTo>
                    <a:pt x="47" y="1022"/>
                    <a:pt x="50" y="1025"/>
                    <a:pt x="51" y="1024"/>
                  </a:cubicBezTo>
                  <a:cubicBezTo>
                    <a:pt x="52" y="1023"/>
                    <a:pt x="51" y="1020"/>
                    <a:pt x="50" y="1019"/>
                  </a:cubicBezTo>
                  <a:cubicBezTo>
                    <a:pt x="50" y="1018"/>
                    <a:pt x="50" y="1015"/>
                    <a:pt x="50" y="1014"/>
                  </a:cubicBezTo>
                  <a:cubicBezTo>
                    <a:pt x="51" y="1013"/>
                    <a:pt x="54" y="1013"/>
                    <a:pt x="55" y="1013"/>
                  </a:cubicBezTo>
                  <a:cubicBezTo>
                    <a:pt x="57" y="1014"/>
                    <a:pt x="59" y="1018"/>
                    <a:pt x="60" y="1018"/>
                  </a:cubicBezTo>
                  <a:cubicBezTo>
                    <a:pt x="62" y="1019"/>
                    <a:pt x="66" y="1018"/>
                    <a:pt x="68" y="1017"/>
                  </a:cubicBezTo>
                  <a:cubicBezTo>
                    <a:pt x="70" y="1016"/>
                    <a:pt x="73" y="1013"/>
                    <a:pt x="74" y="1011"/>
                  </a:cubicBezTo>
                  <a:cubicBezTo>
                    <a:pt x="75" y="1009"/>
                    <a:pt x="75" y="1004"/>
                    <a:pt x="75" y="1001"/>
                  </a:cubicBezTo>
                  <a:cubicBezTo>
                    <a:pt x="75" y="996"/>
                    <a:pt x="73" y="987"/>
                    <a:pt x="72" y="982"/>
                  </a:cubicBezTo>
                  <a:cubicBezTo>
                    <a:pt x="71" y="978"/>
                    <a:pt x="68" y="971"/>
                    <a:pt x="67" y="967"/>
                  </a:cubicBezTo>
                  <a:cubicBezTo>
                    <a:pt x="66" y="963"/>
                    <a:pt x="63" y="955"/>
                    <a:pt x="63" y="950"/>
                  </a:cubicBezTo>
                  <a:cubicBezTo>
                    <a:pt x="63" y="948"/>
                    <a:pt x="63" y="942"/>
                    <a:pt x="65" y="940"/>
                  </a:cubicBezTo>
                  <a:cubicBezTo>
                    <a:pt x="66" y="937"/>
                    <a:pt x="69" y="933"/>
                    <a:pt x="71" y="931"/>
                  </a:cubicBezTo>
                  <a:cubicBezTo>
                    <a:pt x="73" y="928"/>
                    <a:pt x="78" y="925"/>
                    <a:pt x="80" y="922"/>
                  </a:cubicBezTo>
                  <a:cubicBezTo>
                    <a:pt x="82" y="921"/>
                    <a:pt x="84" y="917"/>
                    <a:pt x="86" y="916"/>
                  </a:cubicBezTo>
                  <a:cubicBezTo>
                    <a:pt x="88" y="915"/>
                    <a:pt x="93" y="913"/>
                    <a:pt x="95" y="913"/>
                  </a:cubicBezTo>
                  <a:cubicBezTo>
                    <a:pt x="96" y="914"/>
                    <a:pt x="99" y="916"/>
                    <a:pt x="100" y="918"/>
                  </a:cubicBezTo>
                  <a:cubicBezTo>
                    <a:pt x="101" y="919"/>
                    <a:pt x="101" y="923"/>
                    <a:pt x="100" y="925"/>
                  </a:cubicBezTo>
                  <a:cubicBezTo>
                    <a:pt x="99" y="927"/>
                    <a:pt x="95" y="932"/>
                    <a:pt x="93" y="934"/>
                  </a:cubicBezTo>
                  <a:cubicBezTo>
                    <a:pt x="92" y="936"/>
                    <a:pt x="87" y="937"/>
                    <a:pt x="86" y="939"/>
                  </a:cubicBezTo>
                  <a:cubicBezTo>
                    <a:pt x="86" y="941"/>
                    <a:pt x="87" y="944"/>
                    <a:pt x="88" y="945"/>
                  </a:cubicBezTo>
                  <a:cubicBezTo>
                    <a:pt x="90" y="947"/>
                    <a:pt x="95" y="947"/>
                    <a:pt x="97" y="947"/>
                  </a:cubicBezTo>
                  <a:cubicBezTo>
                    <a:pt x="99" y="947"/>
                    <a:pt x="103" y="945"/>
                    <a:pt x="105" y="945"/>
                  </a:cubicBezTo>
                  <a:cubicBezTo>
                    <a:pt x="106" y="945"/>
                    <a:pt x="110" y="945"/>
                    <a:pt x="111" y="945"/>
                  </a:cubicBezTo>
                  <a:cubicBezTo>
                    <a:pt x="114" y="946"/>
                    <a:pt x="118" y="951"/>
                    <a:pt x="121" y="953"/>
                  </a:cubicBezTo>
                  <a:cubicBezTo>
                    <a:pt x="123" y="955"/>
                    <a:pt x="126" y="959"/>
                    <a:pt x="128" y="961"/>
                  </a:cubicBezTo>
                  <a:cubicBezTo>
                    <a:pt x="130" y="962"/>
                    <a:pt x="135" y="962"/>
                    <a:pt x="137" y="962"/>
                  </a:cubicBezTo>
                  <a:cubicBezTo>
                    <a:pt x="140" y="961"/>
                    <a:pt x="144" y="958"/>
                    <a:pt x="146" y="957"/>
                  </a:cubicBezTo>
                  <a:cubicBezTo>
                    <a:pt x="148" y="956"/>
                    <a:pt x="153" y="954"/>
                    <a:pt x="155" y="954"/>
                  </a:cubicBezTo>
                  <a:cubicBezTo>
                    <a:pt x="157" y="954"/>
                    <a:pt x="161" y="956"/>
                    <a:pt x="163" y="957"/>
                  </a:cubicBezTo>
                  <a:cubicBezTo>
                    <a:pt x="165" y="959"/>
                    <a:pt x="166" y="965"/>
                    <a:pt x="168" y="966"/>
                  </a:cubicBezTo>
                  <a:cubicBezTo>
                    <a:pt x="171" y="968"/>
                    <a:pt x="179" y="966"/>
                    <a:pt x="182" y="966"/>
                  </a:cubicBezTo>
                  <a:cubicBezTo>
                    <a:pt x="185" y="966"/>
                    <a:pt x="191" y="965"/>
                    <a:pt x="194" y="964"/>
                  </a:cubicBezTo>
                  <a:cubicBezTo>
                    <a:pt x="197" y="963"/>
                    <a:pt x="204" y="960"/>
                    <a:pt x="207" y="959"/>
                  </a:cubicBezTo>
                  <a:cubicBezTo>
                    <a:pt x="210" y="957"/>
                    <a:pt x="214" y="953"/>
                    <a:pt x="216" y="952"/>
                  </a:cubicBezTo>
                  <a:cubicBezTo>
                    <a:pt x="218" y="951"/>
                    <a:pt x="223" y="952"/>
                    <a:pt x="225" y="951"/>
                  </a:cubicBezTo>
                  <a:cubicBezTo>
                    <a:pt x="226" y="951"/>
                    <a:pt x="229" y="950"/>
                    <a:pt x="231" y="949"/>
                  </a:cubicBezTo>
                  <a:cubicBezTo>
                    <a:pt x="232" y="947"/>
                    <a:pt x="235" y="943"/>
                    <a:pt x="235" y="941"/>
                  </a:cubicBezTo>
                  <a:cubicBezTo>
                    <a:pt x="237" y="938"/>
                    <a:pt x="237" y="932"/>
                    <a:pt x="238" y="929"/>
                  </a:cubicBezTo>
                  <a:cubicBezTo>
                    <a:pt x="239" y="927"/>
                    <a:pt x="240" y="923"/>
                    <a:pt x="242" y="922"/>
                  </a:cubicBezTo>
                  <a:cubicBezTo>
                    <a:pt x="244" y="921"/>
                    <a:pt x="248" y="920"/>
                    <a:pt x="250" y="920"/>
                  </a:cubicBezTo>
                  <a:cubicBezTo>
                    <a:pt x="253" y="919"/>
                    <a:pt x="259" y="922"/>
                    <a:pt x="262" y="922"/>
                  </a:cubicBezTo>
                  <a:cubicBezTo>
                    <a:pt x="264" y="922"/>
                    <a:pt x="269" y="921"/>
                    <a:pt x="270" y="919"/>
                  </a:cubicBezTo>
                  <a:cubicBezTo>
                    <a:pt x="272" y="917"/>
                    <a:pt x="272" y="912"/>
                    <a:pt x="273" y="910"/>
                  </a:cubicBezTo>
                  <a:cubicBezTo>
                    <a:pt x="274" y="908"/>
                    <a:pt x="275" y="903"/>
                    <a:pt x="277" y="901"/>
                  </a:cubicBezTo>
                  <a:cubicBezTo>
                    <a:pt x="278" y="899"/>
                    <a:pt x="282" y="898"/>
                    <a:pt x="283" y="897"/>
                  </a:cubicBezTo>
                  <a:cubicBezTo>
                    <a:pt x="285" y="895"/>
                    <a:pt x="289" y="893"/>
                    <a:pt x="290" y="891"/>
                  </a:cubicBezTo>
                  <a:cubicBezTo>
                    <a:pt x="291" y="889"/>
                    <a:pt x="290" y="885"/>
                    <a:pt x="290" y="883"/>
                  </a:cubicBezTo>
                  <a:cubicBezTo>
                    <a:pt x="290" y="881"/>
                    <a:pt x="290" y="877"/>
                    <a:pt x="291" y="876"/>
                  </a:cubicBezTo>
                  <a:cubicBezTo>
                    <a:pt x="293" y="874"/>
                    <a:pt x="299" y="873"/>
                    <a:pt x="302" y="872"/>
                  </a:cubicBezTo>
                  <a:cubicBezTo>
                    <a:pt x="304" y="871"/>
                    <a:pt x="307" y="869"/>
                    <a:pt x="308" y="868"/>
                  </a:cubicBezTo>
                  <a:cubicBezTo>
                    <a:pt x="309" y="867"/>
                    <a:pt x="308" y="862"/>
                    <a:pt x="309" y="861"/>
                  </a:cubicBezTo>
                  <a:cubicBezTo>
                    <a:pt x="311" y="859"/>
                    <a:pt x="315" y="858"/>
                    <a:pt x="317" y="858"/>
                  </a:cubicBezTo>
                  <a:cubicBezTo>
                    <a:pt x="319" y="858"/>
                    <a:pt x="323" y="859"/>
                    <a:pt x="324" y="860"/>
                  </a:cubicBezTo>
                  <a:cubicBezTo>
                    <a:pt x="326" y="861"/>
                    <a:pt x="328" y="866"/>
                    <a:pt x="330" y="867"/>
                  </a:cubicBezTo>
                  <a:cubicBezTo>
                    <a:pt x="332" y="870"/>
                    <a:pt x="338" y="873"/>
                    <a:pt x="341" y="875"/>
                  </a:cubicBezTo>
                  <a:cubicBezTo>
                    <a:pt x="343" y="876"/>
                    <a:pt x="348" y="878"/>
                    <a:pt x="351" y="878"/>
                  </a:cubicBezTo>
                  <a:cubicBezTo>
                    <a:pt x="353" y="878"/>
                    <a:pt x="357" y="876"/>
                    <a:pt x="359" y="876"/>
                  </a:cubicBezTo>
                  <a:cubicBezTo>
                    <a:pt x="362" y="877"/>
                    <a:pt x="363" y="883"/>
                    <a:pt x="365" y="885"/>
                  </a:cubicBezTo>
                  <a:cubicBezTo>
                    <a:pt x="366" y="887"/>
                    <a:pt x="369" y="888"/>
                    <a:pt x="371" y="889"/>
                  </a:cubicBezTo>
                  <a:cubicBezTo>
                    <a:pt x="373" y="890"/>
                    <a:pt x="378" y="891"/>
                    <a:pt x="381" y="892"/>
                  </a:cubicBezTo>
                  <a:cubicBezTo>
                    <a:pt x="385" y="892"/>
                    <a:pt x="392" y="892"/>
                    <a:pt x="396" y="892"/>
                  </a:cubicBezTo>
                  <a:cubicBezTo>
                    <a:pt x="397" y="892"/>
                    <a:pt x="398" y="891"/>
                    <a:pt x="399" y="891"/>
                  </a:cubicBezTo>
                  <a:cubicBezTo>
                    <a:pt x="401" y="891"/>
                    <a:pt x="404" y="891"/>
                    <a:pt x="405" y="892"/>
                  </a:cubicBezTo>
                  <a:cubicBezTo>
                    <a:pt x="406" y="894"/>
                    <a:pt x="406" y="898"/>
                    <a:pt x="406" y="900"/>
                  </a:cubicBezTo>
                  <a:cubicBezTo>
                    <a:pt x="407" y="901"/>
                    <a:pt x="408" y="903"/>
                    <a:pt x="409" y="904"/>
                  </a:cubicBezTo>
                  <a:cubicBezTo>
                    <a:pt x="412" y="906"/>
                    <a:pt x="418" y="906"/>
                    <a:pt x="422" y="906"/>
                  </a:cubicBezTo>
                  <a:cubicBezTo>
                    <a:pt x="423" y="906"/>
                    <a:pt x="426" y="905"/>
                    <a:pt x="427" y="906"/>
                  </a:cubicBezTo>
                  <a:cubicBezTo>
                    <a:pt x="428" y="906"/>
                    <a:pt x="431" y="906"/>
                    <a:pt x="432" y="907"/>
                  </a:cubicBezTo>
                  <a:cubicBezTo>
                    <a:pt x="433" y="908"/>
                    <a:pt x="434" y="912"/>
                    <a:pt x="435" y="914"/>
                  </a:cubicBezTo>
                  <a:cubicBezTo>
                    <a:pt x="436" y="915"/>
                    <a:pt x="439" y="918"/>
                    <a:pt x="440" y="918"/>
                  </a:cubicBezTo>
                  <a:cubicBezTo>
                    <a:pt x="442" y="918"/>
                    <a:pt x="445" y="914"/>
                    <a:pt x="446" y="913"/>
                  </a:cubicBezTo>
                  <a:cubicBezTo>
                    <a:pt x="448" y="912"/>
                    <a:pt x="450" y="909"/>
                    <a:pt x="451" y="908"/>
                  </a:cubicBezTo>
                  <a:cubicBezTo>
                    <a:pt x="454" y="906"/>
                    <a:pt x="460" y="904"/>
                    <a:pt x="463" y="903"/>
                  </a:cubicBezTo>
                  <a:cubicBezTo>
                    <a:pt x="466" y="903"/>
                    <a:pt x="471" y="902"/>
                    <a:pt x="474" y="902"/>
                  </a:cubicBezTo>
                  <a:cubicBezTo>
                    <a:pt x="476" y="903"/>
                    <a:pt x="479" y="907"/>
                    <a:pt x="482" y="909"/>
                  </a:cubicBezTo>
                  <a:cubicBezTo>
                    <a:pt x="483" y="910"/>
                    <a:pt x="487" y="913"/>
                    <a:pt x="489" y="913"/>
                  </a:cubicBezTo>
                  <a:cubicBezTo>
                    <a:pt x="492" y="913"/>
                    <a:pt x="498" y="908"/>
                    <a:pt x="502" y="907"/>
                  </a:cubicBezTo>
                  <a:cubicBezTo>
                    <a:pt x="505" y="906"/>
                    <a:pt x="513" y="904"/>
                    <a:pt x="517" y="903"/>
                  </a:cubicBezTo>
                  <a:cubicBezTo>
                    <a:pt x="520" y="903"/>
                    <a:pt x="525" y="901"/>
                    <a:pt x="528" y="901"/>
                  </a:cubicBezTo>
                  <a:cubicBezTo>
                    <a:pt x="530" y="901"/>
                    <a:pt x="534" y="905"/>
                    <a:pt x="536" y="904"/>
                  </a:cubicBezTo>
                  <a:cubicBezTo>
                    <a:pt x="538" y="903"/>
                    <a:pt x="538" y="899"/>
                    <a:pt x="539" y="897"/>
                  </a:cubicBezTo>
                  <a:cubicBezTo>
                    <a:pt x="540" y="894"/>
                    <a:pt x="543" y="889"/>
                    <a:pt x="542" y="886"/>
                  </a:cubicBezTo>
                  <a:cubicBezTo>
                    <a:pt x="542" y="884"/>
                    <a:pt x="540" y="879"/>
                    <a:pt x="538" y="877"/>
                  </a:cubicBezTo>
                  <a:cubicBezTo>
                    <a:pt x="536" y="875"/>
                    <a:pt x="530" y="874"/>
                    <a:pt x="528" y="873"/>
                  </a:cubicBezTo>
                  <a:cubicBezTo>
                    <a:pt x="525" y="871"/>
                    <a:pt x="520" y="869"/>
                    <a:pt x="518" y="867"/>
                  </a:cubicBezTo>
                  <a:cubicBezTo>
                    <a:pt x="516" y="865"/>
                    <a:pt x="514" y="859"/>
                    <a:pt x="514" y="856"/>
                  </a:cubicBezTo>
                  <a:cubicBezTo>
                    <a:pt x="514" y="852"/>
                    <a:pt x="519" y="845"/>
                    <a:pt x="520" y="841"/>
                  </a:cubicBezTo>
                  <a:cubicBezTo>
                    <a:pt x="521" y="839"/>
                    <a:pt x="522" y="835"/>
                    <a:pt x="523" y="833"/>
                  </a:cubicBezTo>
                  <a:cubicBezTo>
                    <a:pt x="525" y="832"/>
                    <a:pt x="531" y="831"/>
                    <a:pt x="533" y="829"/>
                  </a:cubicBezTo>
                  <a:cubicBezTo>
                    <a:pt x="534" y="828"/>
                    <a:pt x="537" y="825"/>
                    <a:pt x="538" y="823"/>
                  </a:cubicBezTo>
                  <a:cubicBezTo>
                    <a:pt x="540" y="820"/>
                    <a:pt x="545" y="816"/>
                    <a:pt x="546" y="813"/>
                  </a:cubicBezTo>
                  <a:cubicBezTo>
                    <a:pt x="547" y="811"/>
                    <a:pt x="545" y="806"/>
                    <a:pt x="546" y="804"/>
                  </a:cubicBezTo>
                  <a:cubicBezTo>
                    <a:pt x="547" y="803"/>
                    <a:pt x="550" y="802"/>
                    <a:pt x="551" y="801"/>
                  </a:cubicBezTo>
                  <a:cubicBezTo>
                    <a:pt x="553" y="800"/>
                    <a:pt x="556" y="797"/>
                    <a:pt x="557" y="795"/>
                  </a:cubicBezTo>
                  <a:cubicBezTo>
                    <a:pt x="559" y="792"/>
                    <a:pt x="562" y="787"/>
                    <a:pt x="561" y="784"/>
                  </a:cubicBezTo>
                  <a:cubicBezTo>
                    <a:pt x="560" y="782"/>
                    <a:pt x="556" y="779"/>
                    <a:pt x="555" y="778"/>
                  </a:cubicBezTo>
                  <a:cubicBezTo>
                    <a:pt x="553" y="776"/>
                    <a:pt x="550" y="771"/>
                    <a:pt x="549" y="768"/>
                  </a:cubicBezTo>
                  <a:cubicBezTo>
                    <a:pt x="549" y="767"/>
                    <a:pt x="552" y="763"/>
                    <a:pt x="553" y="762"/>
                  </a:cubicBezTo>
                  <a:cubicBezTo>
                    <a:pt x="554" y="759"/>
                    <a:pt x="557" y="755"/>
                    <a:pt x="559" y="754"/>
                  </a:cubicBezTo>
                  <a:cubicBezTo>
                    <a:pt x="560" y="752"/>
                    <a:pt x="564" y="751"/>
                    <a:pt x="565" y="750"/>
                  </a:cubicBezTo>
                  <a:cubicBezTo>
                    <a:pt x="568" y="750"/>
                    <a:pt x="573" y="752"/>
                    <a:pt x="575" y="751"/>
                  </a:cubicBezTo>
                  <a:cubicBezTo>
                    <a:pt x="577" y="750"/>
                    <a:pt x="578" y="746"/>
                    <a:pt x="579" y="744"/>
                  </a:cubicBezTo>
                  <a:cubicBezTo>
                    <a:pt x="579" y="742"/>
                    <a:pt x="578" y="736"/>
                    <a:pt x="578" y="734"/>
                  </a:cubicBezTo>
                  <a:cubicBezTo>
                    <a:pt x="578" y="731"/>
                    <a:pt x="577" y="727"/>
                    <a:pt x="578" y="725"/>
                  </a:cubicBezTo>
                  <a:cubicBezTo>
                    <a:pt x="579" y="723"/>
                    <a:pt x="583" y="722"/>
                    <a:pt x="583" y="720"/>
                  </a:cubicBezTo>
                  <a:cubicBezTo>
                    <a:pt x="585" y="718"/>
                    <a:pt x="586" y="712"/>
                    <a:pt x="586" y="710"/>
                  </a:cubicBezTo>
                  <a:cubicBezTo>
                    <a:pt x="586" y="708"/>
                    <a:pt x="584" y="705"/>
                    <a:pt x="582" y="704"/>
                  </a:cubicBezTo>
                  <a:cubicBezTo>
                    <a:pt x="580" y="702"/>
                    <a:pt x="574" y="702"/>
                    <a:pt x="571" y="702"/>
                  </a:cubicBezTo>
                  <a:cubicBezTo>
                    <a:pt x="568" y="702"/>
                    <a:pt x="561" y="704"/>
                    <a:pt x="559" y="702"/>
                  </a:cubicBezTo>
                  <a:cubicBezTo>
                    <a:pt x="556" y="701"/>
                    <a:pt x="553" y="695"/>
                    <a:pt x="552" y="693"/>
                  </a:cubicBezTo>
                  <a:cubicBezTo>
                    <a:pt x="550" y="690"/>
                    <a:pt x="549" y="683"/>
                    <a:pt x="550" y="679"/>
                  </a:cubicBezTo>
                  <a:cubicBezTo>
                    <a:pt x="550" y="677"/>
                    <a:pt x="553" y="672"/>
                    <a:pt x="555" y="670"/>
                  </a:cubicBezTo>
                  <a:cubicBezTo>
                    <a:pt x="556" y="669"/>
                    <a:pt x="559" y="667"/>
                    <a:pt x="560" y="665"/>
                  </a:cubicBezTo>
                  <a:cubicBezTo>
                    <a:pt x="561" y="663"/>
                    <a:pt x="561" y="659"/>
                    <a:pt x="561" y="657"/>
                  </a:cubicBezTo>
                  <a:cubicBezTo>
                    <a:pt x="560" y="655"/>
                    <a:pt x="556" y="651"/>
                    <a:pt x="555" y="649"/>
                  </a:cubicBezTo>
                  <a:cubicBezTo>
                    <a:pt x="555" y="647"/>
                    <a:pt x="556" y="643"/>
                    <a:pt x="555" y="641"/>
                  </a:cubicBezTo>
                  <a:cubicBezTo>
                    <a:pt x="554" y="640"/>
                    <a:pt x="548" y="639"/>
                    <a:pt x="547" y="638"/>
                  </a:cubicBezTo>
                  <a:cubicBezTo>
                    <a:pt x="544" y="635"/>
                    <a:pt x="539" y="630"/>
                    <a:pt x="538" y="627"/>
                  </a:cubicBezTo>
                  <a:cubicBezTo>
                    <a:pt x="537" y="624"/>
                    <a:pt x="538" y="618"/>
                    <a:pt x="539" y="616"/>
                  </a:cubicBezTo>
                  <a:cubicBezTo>
                    <a:pt x="540" y="615"/>
                    <a:pt x="543" y="614"/>
                    <a:pt x="543" y="613"/>
                  </a:cubicBezTo>
                  <a:cubicBezTo>
                    <a:pt x="544" y="610"/>
                    <a:pt x="543" y="605"/>
                    <a:pt x="543" y="603"/>
                  </a:cubicBezTo>
                  <a:cubicBezTo>
                    <a:pt x="542" y="600"/>
                    <a:pt x="539" y="594"/>
                    <a:pt x="539" y="591"/>
                  </a:cubicBezTo>
                  <a:cubicBezTo>
                    <a:pt x="540" y="589"/>
                    <a:pt x="543" y="587"/>
                    <a:pt x="544" y="586"/>
                  </a:cubicBezTo>
                  <a:cubicBezTo>
                    <a:pt x="545" y="584"/>
                    <a:pt x="548" y="580"/>
                    <a:pt x="548" y="578"/>
                  </a:cubicBezTo>
                  <a:cubicBezTo>
                    <a:pt x="549" y="575"/>
                    <a:pt x="548" y="569"/>
                    <a:pt x="547" y="566"/>
                  </a:cubicBezTo>
                  <a:cubicBezTo>
                    <a:pt x="545" y="563"/>
                    <a:pt x="536" y="559"/>
                    <a:pt x="534" y="556"/>
                  </a:cubicBezTo>
                  <a:cubicBezTo>
                    <a:pt x="533" y="554"/>
                    <a:pt x="532" y="549"/>
                    <a:pt x="533" y="547"/>
                  </a:cubicBezTo>
                  <a:cubicBezTo>
                    <a:pt x="533" y="544"/>
                    <a:pt x="537" y="540"/>
                    <a:pt x="539" y="537"/>
                  </a:cubicBezTo>
                  <a:cubicBezTo>
                    <a:pt x="539" y="536"/>
                    <a:pt x="541" y="533"/>
                    <a:pt x="542" y="532"/>
                  </a:cubicBezTo>
                  <a:cubicBezTo>
                    <a:pt x="542" y="529"/>
                    <a:pt x="541" y="524"/>
                    <a:pt x="541" y="522"/>
                  </a:cubicBezTo>
                  <a:cubicBezTo>
                    <a:pt x="540" y="519"/>
                    <a:pt x="535" y="515"/>
                    <a:pt x="534" y="513"/>
                  </a:cubicBezTo>
                  <a:cubicBezTo>
                    <a:pt x="533" y="511"/>
                    <a:pt x="533" y="506"/>
                    <a:pt x="534" y="504"/>
                  </a:cubicBezTo>
                  <a:cubicBezTo>
                    <a:pt x="535" y="504"/>
                    <a:pt x="537" y="503"/>
                    <a:pt x="537" y="503"/>
                  </a:cubicBezTo>
                  <a:cubicBezTo>
                    <a:pt x="539" y="503"/>
                    <a:pt x="540" y="507"/>
                    <a:pt x="542" y="507"/>
                  </a:cubicBezTo>
                  <a:cubicBezTo>
                    <a:pt x="544" y="509"/>
                    <a:pt x="549" y="511"/>
                    <a:pt x="551" y="510"/>
                  </a:cubicBezTo>
                  <a:cubicBezTo>
                    <a:pt x="552" y="510"/>
                    <a:pt x="553" y="508"/>
                    <a:pt x="553" y="506"/>
                  </a:cubicBezTo>
                  <a:cubicBezTo>
                    <a:pt x="553" y="504"/>
                    <a:pt x="551" y="500"/>
                    <a:pt x="552" y="498"/>
                  </a:cubicBezTo>
                  <a:cubicBezTo>
                    <a:pt x="553" y="497"/>
                    <a:pt x="555" y="495"/>
                    <a:pt x="557" y="494"/>
                  </a:cubicBezTo>
                  <a:cubicBezTo>
                    <a:pt x="558" y="493"/>
                    <a:pt x="563" y="494"/>
                    <a:pt x="564" y="493"/>
                  </a:cubicBezTo>
                  <a:cubicBezTo>
                    <a:pt x="566" y="492"/>
                    <a:pt x="566" y="488"/>
                    <a:pt x="567" y="486"/>
                  </a:cubicBezTo>
                  <a:cubicBezTo>
                    <a:pt x="568" y="485"/>
                    <a:pt x="571" y="481"/>
                    <a:pt x="571" y="479"/>
                  </a:cubicBezTo>
                  <a:cubicBezTo>
                    <a:pt x="572" y="477"/>
                    <a:pt x="572" y="471"/>
                    <a:pt x="571" y="469"/>
                  </a:cubicBezTo>
                  <a:cubicBezTo>
                    <a:pt x="571" y="467"/>
                    <a:pt x="567" y="464"/>
                    <a:pt x="567" y="462"/>
                  </a:cubicBezTo>
                  <a:cubicBezTo>
                    <a:pt x="566" y="459"/>
                    <a:pt x="569" y="453"/>
                    <a:pt x="569" y="450"/>
                  </a:cubicBezTo>
                  <a:cubicBezTo>
                    <a:pt x="569" y="447"/>
                    <a:pt x="566" y="441"/>
                    <a:pt x="564" y="438"/>
                  </a:cubicBezTo>
                  <a:cubicBezTo>
                    <a:pt x="563" y="436"/>
                    <a:pt x="561" y="430"/>
                    <a:pt x="559" y="429"/>
                  </a:cubicBezTo>
                  <a:cubicBezTo>
                    <a:pt x="557" y="428"/>
                    <a:pt x="552" y="429"/>
                    <a:pt x="550" y="429"/>
                  </a:cubicBezTo>
                  <a:cubicBezTo>
                    <a:pt x="547" y="430"/>
                    <a:pt x="541" y="434"/>
                    <a:pt x="537" y="435"/>
                  </a:cubicBezTo>
                  <a:cubicBezTo>
                    <a:pt x="535" y="435"/>
                    <a:pt x="530" y="436"/>
                    <a:pt x="528" y="434"/>
                  </a:cubicBezTo>
                  <a:cubicBezTo>
                    <a:pt x="524" y="432"/>
                    <a:pt x="521" y="423"/>
                    <a:pt x="520" y="420"/>
                  </a:cubicBezTo>
                  <a:cubicBezTo>
                    <a:pt x="519" y="417"/>
                    <a:pt x="519" y="410"/>
                    <a:pt x="517" y="407"/>
                  </a:cubicBezTo>
                  <a:cubicBezTo>
                    <a:pt x="516" y="404"/>
                    <a:pt x="510" y="400"/>
                    <a:pt x="509" y="397"/>
                  </a:cubicBezTo>
                  <a:cubicBezTo>
                    <a:pt x="509" y="395"/>
                    <a:pt x="510" y="390"/>
                    <a:pt x="511" y="388"/>
                  </a:cubicBezTo>
                  <a:cubicBezTo>
                    <a:pt x="512" y="386"/>
                    <a:pt x="518" y="383"/>
                    <a:pt x="520" y="382"/>
                  </a:cubicBezTo>
                  <a:cubicBezTo>
                    <a:pt x="523" y="380"/>
                    <a:pt x="530" y="380"/>
                    <a:pt x="533" y="378"/>
                  </a:cubicBezTo>
                  <a:cubicBezTo>
                    <a:pt x="535" y="377"/>
                    <a:pt x="536" y="372"/>
                    <a:pt x="537" y="371"/>
                  </a:cubicBezTo>
                  <a:cubicBezTo>
                    <a:pt x="539" y="369"/>
                    <a:pt x="543" y="365"/>
                    <a:pt x="546" y="365"/>
                  </a:cubicBezTo>
                  <a:cubicBezTo>
                    <a:pt x="548" y="364"/>
                    <a:pt x="552" y="365"/>
                    <a:pt x="554" y="364"/>
                  </a:cubicBezTo>
                  <a:cubicBezTo>
                    <a:pt x="555" y="364"/>
                    <a:pt x="559" y="362"/>
                    <a:pt x="560" y="361"/>
                  </a:cubicBezTo>
                  <a:cubicBezTo>
                    <a:pt x="561" y="359"/>
                    <a:pt x="560" y="353"/>
                    <a:pt x="559" y="351"/>
                  </a:cubicBezTo>
                  <a:cubicBezTo>
                    <a:pt x="559" y="347"/>
                    <a:pt x="557" y="341"/>
                    <a:pt x="557" y="338"/>
                  </a:cubicBezTo>
                  <a:cubicBezTo>
                    <a:pt x="557" y="335"/>
                    <a:pt x="559" y="329"/>
                    <a:pt x="559" y="327"/>
                  </a:cubicBezTo>
                  <a:cubicBezTo>
                    <a:pt x="559" y="324"/>
                    <a:pt x="556" y="319"/>
                    <a:pt x="555" y="317"/>
                  </a:cubicBezTo>
                  <a:cubicBezTo>
                    <a:pt x="553" y="313"/>
                    <a:pt x="547" y="308"/>
                    <a:pt x="545" y="305"/>
                  </a:cubicBezTo>
                  <a:cubicBezTo>
                    <a:pt x="545" y="302"/>
                    <a:pt x="544" y="297"/>
                    <a:pt x="545" y="294"/>
                  </a:cubicBezTo>
                  <a:cubicBezTo>
                    <a:pt x="546" y="292"/>
                    <a:pt x="550" y="290"/>
                    <a:pt x="552" y="290"/>
                  </a:cubicBezTo>
                  <a:cubicBezTo>
                    <a:pt x="554" y="289"/>
                    <a:pt x="559" y="289"/>
                    <a:pt x="561" y="288"/>
                  </a:cubicBezTo>
                  <a:cubicBezTo>
                    <a:pt x="562" y="287"/>
                    <a:pt x="565" y="285"/>
                    <a:pt x="565" y="284"/>
                  </a:cubicBezTo>
                  <a:cubicBezTo>
                    <a:pt x="567" y="281"/>
                    <a:pt x="569" y="274"/>
                    <a:pt x="568" y="271"/>
                  </a:cubicBezTo>
                  <a:cubicBezTo>
                    <a:pt x="568" y="269"/>
                    <a:pt x="566" y="266"/>
                    <a:pt x="564" y="265"/>
                  </a:cubicBezTo>
                  <a:cubicBezTo>
                    <a:pt x="563" y="263"/>
                    <a:pt x="558" y="264"/>
                    <a:pt x="557" y="264"/>
                  </a:cubicBezTo>
                  <a:cubicBezTo>
                    <a:pt x="554" y="262"/>
                    <a:pt x="551" y="258"/>
                    <a:pt x="550" y="256"/>
                  </a:cubicBezTo>
                  <a:cubicBezTo>
                    <a:pt x="550" y="255"/>
                    <a:pt x="550" y="252"/>
                    <a:pt x="550" y="250"/>
                  </a:cubicBezTo>
                  <a:cubicBezTo>
                    <a:pt x="552" y="250"/>
                    <a:pt x="554" y="249"/>
                    <a:pt x="555" y="249"/>
                  </a:cubicBezTo>
                  <a:cubicBezTo>
                    <a:pt x="557" y="249"/>
                    <a:pt x="562" y="250"/>
                    <a:pt x="564" y="251"/>
                  </a:cubicBezTo>
                  <a:cubicBezTo>
                    <a:pt x="567" y="253"/>
                    <a:pt x="572" y="260"/>
                    <a:pt x="575" y="263"/>
                  </a:cubicBezTo>
                  <a:cubicBezTo>
                    <a:pt x="577" y="266"/>
                    <a:pt x="582" y="273"/>
                    <a:pt x="584" y="276"/>
                  </a:cubicBezTo>
                  <a:cubicBezTo>
                    <a:pt x="586" y="280"/>
                    <a:pt x="587" y="289"/>
                    <a:pt x="589" y="293"/>
                  </a:cubicBezTo>
                  <a:cubicBezTo>
                    <a:pt x="590" y="295"/>
                    <a:pt x="591" y="300"/>
                    <a:pt x="592" y="301"/>
                  </a:cubicBezTo>
                  <a:cubicBezTo>
                    <a:pt x="594" y="303"/>
                    <a:pt x="599" y="304"/>
                    <a:pt x="601" y="304"/>
                  </a:cubicBezTo>
                  <a:cubicBezTo>
                    <a:pt x="605" y="305"/>
                    <a:pt x="612" y="304"/>
                    <a:pt x="615" y="305"/>
                  </a:cubicBezTo>
                  <a:cubicBezTo>
                    <a:pt x="616" y="305"/>
                    <a:pt x="618" y="306"/>
                    <a:pt x="619" y="307"/>
                  </a:cubicBezTo>
                  <a:cubicBezTo>
                    <a:pt x="620" y="309"/>
                    <a:pt x="618" y="313"/>
                    <a:pt x="617" y="314"/>
                  </a:cubicBezTo>
                  <a:cubicBezTo>
                    <a:pt x="617" y="315"/>
                    <a:pt x="615" y="317"/>
                    <a:pt x="615" y="318"/>
                  </a:cubicBezTo>
                  <a:cubicBezTo>
                    <a:pt x="614" y="319"/>
                    <a:pt x="614" y="322"/>
                    <a:pt x="613" y="324"/>
                  </a:cubicBezTo>
                  <a:cubicBezTo>
                    <a:pt x="612" y="325"/>
                    <a:pt x="609" y="326"/>
                    <a:pt x="607" y="326"/>
                  </a:cubicBezTo>
                  <a:cubicBezTo>
                    <a:pt x="605" y="326"/>
                    <a:pt x="601" y="324"/>
                    <a:pt x="599" y="324"/>
                  </a:cubicBezTo>
                  <a:cubicBezTo>
                    <a:pt x="598" y="325"/>
                    <a:pt x="595" y="328"/>
                    <a:pt x="595" y="329"/>
                  </a:cubicBezTo>
                  <a:cubicBezTo>
                    <a:pt x="594" y="332"/>
                    <a:pt x="597" y="337"/>
                    <a:pt x="596" y="340"/>
                  </a:cubicBezTo>
                  <a:cubicBezTo>
                    <a:pt x="595" y="342"/>
                    <a:pt x="591" y="345"/>
                    <a:pt x="590" y="347"/>
                  </a:cubicBezTo>
                  <a:cubicBezTo>
                    <a:pt x="590" y="349"/>
                    <a:pt x="589" y="353"/>
                    <a:pt x="589" y="355"/>
                  </a:cubicBezTo>
                  <a:cubicBezTo>
                    <a:pt x="588" y="356"/>
                    <a:pt x="588" y="360"/>
                    <a:pt x="589" y="361"/>
                  </a:cubicBezTo>
                  <a:cubicBezTo>
                    <a:pt x="590" y="362"/>
                    <a:pt x="594" y="362"/>
                    <a:pt x="595" y="361"/>
                  </a:cubicBezTo>
                  <a:cubicBezTo>
                    <a:pt x="597" y="360"/>
                    <a:pt x="598" y="355"/>
                    <a:pt x="600" y="353"/>
                  </a:cubicBezTo>
                  <a:cubicBezTo>
                    <a:pt x="601" y="352"/>
                    <a:pt x="604" y="348"/>
                    <a:pt x="605" y="349"/>
                  </a:cubicBezTo>
                  <a:cubicBezTo>
                    <a:pt x="607" y="349"/>
                    <a:pt x="608" y="353"/>
                    <a:pt x="609" y="354"/>
                  </a:cubicBezTo>
                  <a:cubicBezTo>
                    <a:pt x="609" y="356"/>
                    <a:pt x="607" y="359"/>
                    <a:pt x="606" y="361"/>
                  </a:cubicBezTo>
                  <a:cubicBezTo>
                    <a:pt x="605" y="362"/>
                    <a:pt x="602" y="365"/>
                    <a:pt x="601" y="366"/>
                  </a:cubicBezTo>
                  <a:cubicBezTo>
                    <a:pt x="600" y="368"/>
                    <a:pt x="599" y="372"/>
                    <a:pt x="598" y="374"/>
                  </a:cubicBezTo>
                  <a:cubicBezTo>
                    <a:pt x="598" y="376"/>
                    <a:pt x="597" y="379"/>
                    <a:pt x="597" y="381"/>
                  </a:cubicBezTo>
                  <a:cubicBezTo>
                    <a:pt x="596" y="382"/>
                    <a:pt x="594" y="383"/>
                    <a:pt x="593" y="384"/>
                  </a:cubicBezTo>
                  <a:cubicBezTo>
                    <a:pt x="592" y="385"/>
                    <a:pt x="589" y="385"/>
                    <a:pt x="589" y="386"/>
                  </a:cubicBezTo>
                  <a:cubicBezTo>
                    <a:pt x="588" y="387"/>
                    <a:pt x="587" y="390"/>
                    <a:pt x="587" y="392"/>
                  </a:cubicBezTo>
                  <a:cubicBezTo>
                    <a:pt x="588" y="394"/>
                    <a:pt x="594" y="397"/>
                    <a:pt x="595" y="399"/>
                  </a:cubicBezTo>
                  <a:cubicBezTo>
                    <a:pt x="596" y="401"/>
                    <a:pt x="595" y="404"/>
                    <a:pt x="595" y="406"/>
                  </a:cubicBezTo>
                  <a:cubicBezTo>
                    <a:pt x="595" y="409"/>
                    <a:pt x="596" y="415"/>
                    <a:pt x="597" y="418"/>
                  </a:cubicBezTo>
                  <a:cubicBezTo>
                    <a:pt x="598" y="421"/>
                    <a:pt x="599" y="429"/>
                    <a:pt x="602" y="431"/>
                  </a:cubicBezTo>
                  <a:cubicBezTo>
                    <a:pt x="604" y="433"/>
                    <a:pt x="608" y="435"/>
                    <a:pt x="611" y="435"/>
                  </a:cubicBezTo>
                  <a:cubicBezTo>
                    <a:pt x="613" y="435"/>
                    <a:pt x="619" y="434"/>
                    <a:pt x="620" y="432"/>
                  </a:cubicBezTo>
                  <a:cubicBezTo>
                    <a:pt x="621" y="430"/>
                    <a:pt x="620" y="424"/>
                    <a:pt x="618" y="422"/>
                  </a:cubicBezTo>
                  <a:cubicBezTo>
                    <a:pt x="617" y="420"/>
                    <a:pt x="612" y="418"/>
                    <a:pt x="611" y="416"/>
                  </a:cubicBezTo>
                  <a:cubicBezTo>
                    <a:pt x="609" y="414"/>
                    <a:pt x="607" y="411"/>
                    <a:pt x="606" y="409"/>
                  </a:cubicBezTo>
                  <a:cubicBezTo>
                    <a:pt x="605" y="406"/>
                    <a:pt x="606" y="402"/>
                    <a:pt x="606" y="400"/>
                  </a:cubicBezTo>
                  <a:cubicBezTo>
                    <a:pt x="606" y="398"/>
                    <a:pt x="605" y="394"/>
                    <a:pt x="606" y="393"/>
                  </a:cubicBezTo>
                  <a:cubicBezTo>
                    <a:pt x="607" y="389"/>
                    <a:pt x="614" y="384"/>
                    <a:pt x="616" y="380"/>
                  </a:cubicBezTo>
                  <a:cubicBezTo>
                    <a:pt x="617" y="377"/>
                    <a:pt x="620" y="370"/>
                    <a:pt x="620" y="366"/>
                  </a:cubicBezTo>
                  <a:cubicBezTo>
                    <a:pt x="620" y="363"/>
                    <a:pt x="618" y="356"/>
                    <a:pt x="618" y="353"/>
                  </a:cubicBezTo>
                  <a:cubicBezTo>
                    <a:pt x="618" y="349"/>
                    <a:pt x="617" y="342"/>
                    <a:pt x="617" y="338"/>
                  </a:cubicBezTo>
                  <a:cubicBezTo>
                    <a:pt x="618" y="334"/>
                    <a:pt x="619" y="328"/>
                    <a:pt x="621" y="325"/>
                  </a:cubicBezTo>
                  <a:cubicBezTo>
                    <a:pt x="622" y="323"/>
                    <a:pt x="625" y="319"/>
                    <a:pt x="626" y="317"/>
                  </a:cubicBezTo>
                  <a:cubicBezTo>
                    <a:pt x="627" y="315"/>
                    <a:pt x="627" y="310"/>
                    <a:pt x="627" y="307"/>
                  </a:cubicBezTo>
                  <a:cubicBezTo>
                    <a:pt x="626" y="304"/>
                    <a:pt x="626" y="299"/>
                    <a:pt x="624" y="297"/>
                  </a:cubicBezTo>
                  <a:cubicBezTo>
                    <a:pt x="623" y="295"/>
                    <a:pt x="618" y="295"/>
                    <a:pt x="616" y="293"/>
                  </a:cubicBezTo>
                  <a:cubicBezTo>
                    <a:pt x="615" y="291"/>
                    <a:pt x="615" y="287"/>
                    <a:pt x="615" y="285"/>
                  </a:cubicBezTo>
                  <a:cubicBezTo>
                    <a:pt x="615" y="283"/>
                    <a:pt x="618" y="280"/>
                    <a:pt x="618" y="279"/>
                  </a:cubicBezTo>
                  <a:cubicBezTo>
                    <a:pt x="618" y="276"/>
                    <a:pt x="614" y="272"/>
                    <a:pt x="613" y="271"/>
                  </a:cubicBezTo>
                  <a:cubicBezTo>
                    <a:pt x="611" y="269"/>
                    <a:pt x="605" y="267"/>
                    <a:pt x="603" y="266"/>
                  </a:cubicBezTo>
                  <a:cubicBezTo>
                    <a:pt x="601" y="265"/>
                    <a:pt x="596" y="263"/>
                    <a:pt x="594" y="261"/>
                  </a:cubicBezTo>
                  <a:cubicBezTo>
                    <a:pt x="593" y="259"/>
                    <a:pt x="592" y="254"/>
                    <a:pt x="593" y="252"/>
                  </a:cubicBezTo>
                  <a:cubicBezTo>
                    <a:pt x="593" y="248"/>
                    <a:pt x="598" y="243"/>
                    <a:pt x="599" y="240"/>
                  </a:cubicBezTo>
                  <a:cubicBezTo>
                    <a:pt x="600" y="236"/>
                    <a:pt x="598" y="226"/>
                    <a:pt x="598" y="222"/>
                  </a:cubicBezTo>
                  <a:cubicBezTo>
                    <a:pt x="599" y="219"/>
                    <a:pt x="600" y="213"/>
                    <a:pt x="601" y="210"/>
                  </a:cubicBezTo>
                  <a:cubicBezTo>
                    <a:pt x="602" y="207"/>
                    <a:pt x="605" y="201"/>
                    <a:pt x="608" y="200"/>
                  </a:cubicBezTo>
                  <a:cubicBezTo>
                    <a:pt x="610" y="198"/>
                    <a:pt x="616" y="197"/>
                    <a:pt x="619" y="197"/>
                  </a:cubicBezTo>
                  <a:cubicBezTo>
                    <a:pt x="621" y="197"/>
                    <a:pt x="626" y="199"/>
                    <a:pt x="628" y="200"/>
                  </a:cubicBezTo>
                  <a:cubicBezTo>
                    <a:pt x="631" y="201"/>
                    <a:pt x="638" y="204"/>
                    <a:pt x="642" y="204"/>
                  </a:cubicBezTo>
                  <a:cubicBezTo>
                    <a:pt x="647" y="205"/>
                    <a:pt x="659" y="204"/>
                    <a:pt x="665" y="204"/>
                  </a:cubicBezTo>
                  <a:cubicBezTo>
                    <a:pt x="669" y="204"/>
                    <a:pt x="677" y="206"/>
                    <a:pt x="681" y="206"/>
                  </a:cubicBezTo>
                  <a:cubicBezTo>
                    <a:pt x="683" y="206"/>
                    <a:pt x="688" y="207"/>
                    <a:pt x="690" y="207"/>
                  </a:cubicBezTo>
                  <a:cubicBezTo>
                    <a:pt x="692" y="206"/>
                    <a:pt x="695" y="203"/>
                    <a:pt x="697" y="203"/>
                  </a:cubicBezTo>
                  <a:cubicBezTo>
                    <a:pt x="699" y="203"/>
                    <a:pt x="704" y="202"/>
                    <a:pt x="706" y="204"/>
                  </a:cubicBezTo>
                  <a:cubicBezTo>
                    <a:pt x="707" y="205"/>
                    <a:pt x="707" y="208"/>
                    <a:pt x="707" y="210"/>
                  </a:cubicBezTo>
                  <a:cubicBezTo>
                    <a:pt x="707" y="210"/>
                    <a:pt x="706" y="212"/>
                    <a:pt x="706" y="212"/>
                  </a:cubicBezTo>
                  <a:cubicBezTo>
                    <a:pt x="705" y="213"/>
                    <a:pt x="702" y="213"/>
                    <a:pt x="702" y="214"/>
                  </a:cubicBezTo>
                  <a:cubicBezTo>
                    <a:pt x="701" y="216"/>
                    <a:pt x="704" y="219"/>
                    <a:pt x="705" y="220"/>
                  </a:cubicBezTo>
                  <a:cubicBezTo>
                    <a:pt x="708" y="221"/>
                    <a:pt x="715" y="221"/>
                    <a:pt x="718" y="220"/>
                  </a:cubicBezTo>
                  <a:cubicBezTo>
                    <a:pt x="722" y="219"/>
                    <a:pt x="730" y="214"/>
                    <a:pt x="732" y="211"/>
                  </a:cubicBezTo>
                  <a:cubicBezTo>
                    <a:pt x="733" y="210"/>
                    <a:pt x="734" y="206"/>
                    <a:pt x="733" y="205"/>
                  </a:cubicBezTo>
                  <a:cubicBezTo>
                    <a:pt x="732" y="203"/>
                    <a:pt x="727" y="201"/>
                    <a:pt x="727" y="199"/>
                  </a:cubicBezTo>
                  <a:cubicBezTo>
                    <a:pt x="726" y="198"/>
                    <a:pt x="727" y="196"/>
                    <a:pt x="727" y="195"/>
                  </a:cubicBezTo>
                  <a:cubicBezTo>
                    <a:pt x="728" y="194"/>
                    <a:pt x="731" y="193"/>
                    <a:pt x="731" y="192"/>
                  </a:cubicBezTo>
                  <a:cubicBezTo>
                    <a:pt x="731" y="191"/>
                    <a:pt x="729" y="189"/>
                    <a:pt x="728" y="188"/>
                  </a:cubicBezTo>
                  <a:cubicBezTo>
                    <a:pt x="727" y="187"/>
                    <a:pt x="725" y="185"/>
                    <a:pt x="725" y="184"/>
                  </a:cubicBezTo>
                  <a:cubicBezTo>
                    <a:pt x="725" y="182"/>
                    <a:pt x="729" y="179"/>
                    <a:pt x="730" y="177"/>
                  </a:cubicBezTo>
                  <a:cubicBezTo>
                    <a:pt x="730" y="175"/>
                    <a:pt x="729" y="171"/>
                    <a:pt x="728" y="169"/>
                  </a:cubicBezTo>
                  <a:cubicBezTo>
                    <a:pt x="727" y="167"/>
                    <a:pt x="723" y="162"/>
                    <a:pt x="721" y="159"/>
                  </a:cubicBezTo>
                  <a:cubicBezTo>
                    <a:pt x="720" y="158"/>
                    <a:pt x="718" y="154"/>
                    <a:pt x="719" y="152"/>
                  </a:cubicBezTo>
                  <a:cubicBezTo>
                    <a:pt x="719" y="150"/>
                    <a:pt x="722" y="147"/>
                    <a:pt x="723" y="147"/>
                  </a:cubicBezTo>
                  <a:cubicBezTo>
                    <a:pt x="725" y="147"/>
                    <a:pt x="726" y="154"/>
                    <a:pt x="727" y="155"/>
                  </a:cubicBezTo>
                  <a:cubicBezTo>
                    <a:pt x="729" y="156"/>
                    <a:pt x="733" y="156"/>
                    <a:pt x="735" y="156"/>
                  </a:cubicBezTo>
                  <a:cubicBezTo>
                    <a:pt x="738" y="155"/>
                    <a:pt x="744" y="152"/>
                    <a:pt x="746" y="149"/>
                  </a:cubicBezTo>
                  <a:cubicBezTo>
                    <a:pt x="747" y="148"/>
                    <a:pt x="747" y="145"/>
                    <a:pt x="746" y="143"/>
                  </a:cubicBezTo>
                  <a:cubicBezTo>
                    <a:pt x="745" y="142"/>
                    <a:pt x="741" y="141"/>
                    <a:pt x="740" y="140"/>
                  </a:cubicBezTo>
                  <a:cubicBezTo>
                    <a:pt x="740" y="139"/>
                    <a:pt x="739" y="136"/>
                    <a:pt x="740" y="135"/>
                  </a:cubicBezTo>
                  <a:cubicBezTo>
                    <a:pt x="741" y="134"/>
                    <a:pt x="746" y="134"/>
                    <a:pt x="748" y="134"/>
                  </a:cubicBezTo>
                  <a:cubicBezTo>
                    <a:pt x="749" y="134"/>
                    <a:pt x="753" y="135"/>
                    <a:pt x="754" y="135"/>
                  </a:cubicBezTo>
                  <a:cubicBezTo>
                    <a:pt x="757" y="134"/>
                    <a:pt x="758" y="129"/>
                    <a:pt x="760" y="127"/>
                  </a:cubicBezTo>
                  <a:cubicBezTo>
                    <a:pt x="761" y="126"/>
                    <a:pt x="765" y="122"/>
                    <a:pt x="767" y="121"/>
                  </a:cubicBezTo>
                  <a:cubicBezTo>
                    <a:pt x="768" y="120"/>
                    <a:pt x="772" y="120"/>
                    <a:pt x="774" y="119"/>
                  </a:cubicBezTo>
                  <a:cubicBezTo>
                    <a:pt x="777" y="119"/>
                    <a:pt x="784" y="121"/>
                    <a:pt x="787" y="120"/>
                  </a:cubicBezTo>
                  <a:cubicBezTo>
                    <a:pt x="790" y="119"/>
                    <a:pt x="794" y="113"/>
                    <a:pt x="798" y="113"/>
                  </a:cubicBezTo>
                  <a:cubicBezTo>
                    <a:pt x="800" y="112"/>
                    <a:pt x="804" y="117"/>
                    <a:pt x="806" y="117"/>
                  </a:cubicBezTo>
                  <a:cubicBezTo>
                    <a:pt x="809" y="117"/>
                    <a:pt x="814" y="112"/>
                    <a:pt x="817" y="112"/>
                  </a:cubicBezTo>
                  <a:cubicBezTo>
                    <a:pt x="819" y="112"/>
                    <a:pt x="823" y="116"/>
                    <a:pt x="825" y="115"/>
                  </a:cubicBezTo>
                  <a:cubicBezTo>
                    <a:pt x="827" y="115"/>
                    <a:pt x="829" y="111"/>
                    <a:pt x="831" y="110"/>
                  </a:cubicBezTo>
                  <a:cubicBezTo>
                    <a:pt x="834" y="109"/>
                    <a:pt x="840" y="111"/>
                    <a:pt x="842" y="109"/>
                  </a:cubicBezTo>
                  <a:cubicBezTo>
                    <a:pt x="843" y="108"/>
                    <a:pt x="845" y="105"/>
                    <a:pt x="844" y="104"/>
                  </a:cubicBezTo>
                  <a:cubicBezTo>
                    <a:pt x="844" y="103"/>
                    <a:pt x="841" y="102"/>
                    <a:pt x="839" y="102"/>
                  </a:cubicBezTo>
                  <a:cubicBezTo>
                    <a:pt x="838" y="101"/>
                    <a:pt x="835" y="100"/>
                    <a:pt x="834" y="99"/>
                  </a:cubicBezTo>
                  <a:cubicBezTo>
                    <a:pt x="834" y="98"/>
                    <a:pt x="836" y="96"/>
                    <a:pt x="837" y="95"/>
                  </a:cubicBezTo>
                  <a:cubicBezTo>
                    <a:pt x="838" y="94"/>
                    <a:pt x="841" y="94"/>
                    <a:pt x="842" y="95"/>
                  </a:cubicBezTo>
                  <a:cubicBezTo>
                    <a:pt x="843" y="95"/>
                    <a:pt x="844" y="97"/>
                    <a:pt x="844" y="97"/>
                  </a:cubicBezTo>
                  <a:cubicBezTo>
                    <a:pt x="846" y="97"/>
                    <a:pt x="847" y="95"/>
                    <a:pt x="848" y="94"/>
                  </a:cubicBezTo>
                  <a:cubicBezTo>
                    <a:pt x="849" y="93"/>
                    <a:pt x="852" y="91"/>
                    <a:pt x="853" y="91"/>
                  </a:cubicBezTo>
                  <a:cubicBezTo>
                    <a:pt x="855" y="91"/>
                    <a:pt x="859" y="94"/>
                    <a:pt x="862" y="94"/>
                  </a:cubicBezTo>
                  <a:cubicBezTo>
                    <a:pt x="864" y="95"/>
                    <a:pt x="869" y="95"/>
                    <a:pt x="872" y="95"/>
                  </a:cubicBezTo>
                  <a:cubicBezTo>
                    <a:pt x="873" y="96"/>
                    <a:pt x="874" y="96"/>
                    <a:pt x="875" y="97"/>
                  </a:cubicBezTo>
                  <a:cubicBezTo>
                    <a:pt x="876" y="98"/>
                    <a:pt x="876" y="101"/>
                    <a:pt x="876" y="103"/>
                  </a:cubicBezTo>
                  <a:cubicBezTo>
                    <a:pt x="876" y="103"/>
                    <a:pt x="874" y="105"/>
                    <a:pt x="875" y="106"/>
                  </a:cubicBezTo>
                  <a:cubicBezTo>
                    <a:pt x="876" y="108"/>
                    <a:pt x="881" y="105"/>
                    <a:pt x="884" y="106"/>
                  </a:cubicBezTo>
                  <a:cubicBezTo>
                    <a:pt x="885" y="106"/>
                    <a:pt x="888" y="108"/>
                    <a:pt x="889" y="107"/>
                  </a:cubicBezTo>
                  <a:cubicBezTo>
                    <a:pt x="891" y="107"/>
                    <a:pt x="893" y="104"/>
                    <a:pt x="894" y="103"/>
                  </a:cubicBezTo>
                  <a:cubicBezTo>
                    <a:pt x="896" y="102"/>
                    <a:pt x="899" y="103"/>
                    <a:pt x="901" y="103"/>
                  </a:cubicBezTo>
                  <a:cubicBezTo>
                    <a:pt x="903" y="102"/>
                    <a:pt x="906" y="97"/>
                    <a:pt x="907" y="95"/>
                  </a:cubicBezTo>
                  <a:cubicBezTo>
                    <a:pt x="908" y="94"/>
                    <a:pt x="908" y="92"/>
                    <a:pt x="909" y="91"/>
                  </a:cubicBezTo>
                  <a:cubicBezTo>
                    <a:pt x="910" y="90"/>
                    <a:pt x="915" y="91"/>
                    <a:pt x="917" y="91"/>
                  </a:cubicBezTo>
                  <a:cubicBezTo>
                    <a:pt x="919" y="91"/>
                    <a:pt x="924" y="92"/>
                    <a:pt x="926" y="93"/>
                  </a:cubicBezTo>
                  <a:cubicBezTo>
                    <a:pt x="928" y="94"/>
                    <a:pt x="930" y="100"/>
                    <a:pt x="933" y="99"/>
                  </a:cubicBezTo>
                  <a:cubicBezTo>
                    <a:pt x="934" y="99"/>
                    <a:pt x="934" y="94"/>
                    <a:pt x="934" y="93"/>
                  </a:cubicBezTo>
                  <a:cubicBezTo>
                    <a:pt x="933" y="90"/>
                    <a:pt x="927" y="87"/>
                    <a:pt x="925" y="85"/>
                  </a:cubicBezTo>
                  <a:cubicBezTo>
                    <a:pt x="924" y="84"/>
                    <a:pt x="920" y="81"/>
                    <a:pt x="920" y="80"/>
                  </a:cubicBezTo>
                  <a:cubicBezTo>
                    <a:pt x="920" y="78"/>
                    <a:pt x="921" y="76"/>
                    <a:pt x="922" y="75"/>
                  </a:cubicBezTo>
                  <a:cubicBezTo>
                    <a:pt x="926" y="73"/>
                    <a:pt x="935" y="73"/>
                    <a:pt x="939" y="74"/>
                  </a:cubicBezTo>
                  <a:cubicBezTo>
                    <a:pt x="941" y="74"/>
                    <a:pt x="945" y="76"/>
                    <a:pt x="947" y="77"/>
                  </a:cubicBezTo>
                  <a:cubicBezTo>
                    <a:pt x="950" y="78"/>
                    <a:pt x="955" y="80"/>
                    <a:pt x="958" y="82"/>
                  </a:cubicBezTo>
                  <a:cubicBezTo>
                    <a:pt x="960" y="82"/>
                    <a:pt x="963" y="86"/>
                    <a:pt x="965" y="85"/>
                  </a:cubicBezTo>
                  <a:cubicBezTo>
                    <a:pt x="966" y="85"/>
                    <a:pt x="966" y="82"/>
                    <a:pt x="966" y="81"/>
                  </a:cubicBezTo>
                  <a:cubicBezTo>
                    <a:pt x="966" y="80"/>
                    <a:pt x="965" y="78"/>
                    <a:pt x="964" y="77"/>
                  </a:cubicBezTo>
                  <a:cubicBezTo>
                    <a:pt x="962" y="75"/>
                    <a:pt x="958" y="74"/>
                    <a:pt x="956" y="73"/>
                  </a:cubicBezTo>
                  <a:cubicBezTo>
                    <a:pt x="955" y="72"/>
                    <a:pt x="952" y="71"/>
                    <a:pt x="952" y="69"/>
                  </a:cubicBezTo>
                  <a:cubicBezTo>
                    <a:pt x="951" y="68"/>
                    <a:pt x="953" y="64"/>
                    <a:pt x="953" y="62"/>
                  </a:cubicBezTo>
                  <a:cubicBezTo>
                    <a:pt x="952" y="60"/>
                    <a:pt x="947" y="58"/>
                    <a:pt x="948" y="56"/>
                  </a:cubicBezTo>
                  <a:cubicBezTo>
                    <a:pt x="948" y="55"/>
                    <a:pt x="951" y="53"/>
                    <a:pt x="951" y="52"/>
                  </a:cubicBezTo>
                  <a:cubicBezTo>
                    <a:pt x="953" y="51"/>
                    <a:pt x="955" y="48"/>
                    <a:pt x="956" y="46"/>
                  </a:cubicBezTo>
                  <a:cubicBezTo>
                    <a:pt x="956" y="45"/>
                    <a:pt x="956" y="42"/>
                    <a:pt x="956" y="41"/>
                  </a:cubicBezTo>
                  <a:cubicBezTo>
                    <a:pt x="957" y="39"/>
                    <a:pt x="960" y="36"/>
                    <a:pt x="961" y="34"/>
                  </a:cubicBezTo>
                  <a:cubicBezTo>
                    <a:pt x="962" y="31"/>
                    <a:pt x="961" y="25"/>
                    <a:pt x="963" y="23"/>
                  </a:cubicBezTo>
                  <a:cubicBezTo>
                    <a:pt x="965" y="21"/>
                    <a:pt x="972" y="26"/>
                    <a:pt x="975" y="24"/>
                  </a:cubicBezTo>
                  <a:cubicBezTo>
                    <a:pt x="976" y="23"/>
                    <a:pt x="977" y="18"/>
                    <a:pt x="977" y="17"/>
                  </a:cubicBezTo>
                  <a:cubicBezTo>
                    <a:pt x="977" y="17"/>
                    <a:pt x="975" y="13"/>
                    <a:pt x="975" y="12"/>
                  </a:cubicBezTo>
                  <a:cubicBezTo>
                    <a:pt x="977" y="10"/>
                    <a:pt x="982" y="13"/>
                    <a:pt x="983" y="12"/>
                  </a:cubicBezTo>
                  <a:cubicBezTo>
                    <a:pt x="985" y="11"/>
                    <a:pt x="986" y="8"/>
                    <a:pt x="987" y="7"/>
                  </a:cubicBezTo>
                  <a:cubicBezTo>
                    <a:pt x="987" y="6"/>
                    <a:pt x="986" y="3"/>
                    <a:pt x="987" y="2"/>
                  </a:cubicBezTo>
                  <a:cubicBezTo>
                    <a:pt x="989" y="0"/>
                    <a:pt x="994" y="1"/>
                    <a:pt x="996" y="2"/>
                  </a:cubicBezTo>
                  <a:cubicBezTo>
                    <a:pt x="998" y="3"/>
                    <a:pt x="1001" y="6"/>
                    <a:pt x="1002" y="8"/>
                  </a:cubicBezTo>
                  <a:cubicBezTo>
                    <a:pt x="1003" y="9"/>
                    <a:pt x="1003" y="12"/>
                    <a:pt x="1005" y="13"/>
                  </a:cubicBezTo>
                  <a:cubicBezTo>
                    <a:pt x="1006" y="14"/>
                    <a:pt x="1009" y="12"/>
                    <a:pt x="1011" y="12"/>
                  </a:cubicBezTo>
                  <a:cubicBezTo>
                    <a:pt x="1012" y="13"/>
                    <a:pt x="1014" y="15"/>
                    <a:pt x="1015" y="16"/>
                  </a:cubicBezTo>
                  <a:cubicBezTo>
                    <a:pt x="1016" y="17"/>
                    <a:pt x="1018" y="17"/>
                    <a:pt x="1019" y="18"/>
                  </a:cubicBezTo>
                  <a:cubicBezTo>
                    <a:pt x="1019" y="19"/>
                    <a:pt x="1017" y="23"/>
                    <a:pt x="1015" y="24"/>
                  </a:cubicBezTo>
                  <a:cubicBezTo>
                    <a:pt x="1014" y="26"/>
                    <a:pt x="1009" y="26"/>
                    <a:pt x="1007" y="27"/>
                  </a:cubicBezTo>
                  <a:cubicBezTo>
                    <a:pt x="1006" y="27"/>
                    <a:pt x="1002" y="28"/>
                    <a:pt x="1001" y="30"/>
                  </a:cubicBezTo>
                  <a:cubicBezTo>
                    <a:pt x="1000" y="31"/>
                    <a:pt x="1000" y="35"/>
                    <a:pt x="1000" y="36"/>
                  </a:cubicBezTo>
                  <a:cubicBezTo>
                    <a:pt x="1001" y="37"/>
                    <a:pt x="1004" y="39"/>
                    <a:pt x="1005" y="39"/>
                  </a:cubicBezTo>
                  <a:cubicBezTo>
                    <a:pt x="1006" y="39"/>
                    <a:pt x="1008" y="37"/>
                    <a:pt x="1010" y="37"/>
                  </a:cubicBezTo>
                  <a:cubicBezTo>
                    <a:pt x="1011" y="37"/>
                    <a:pt x="1012" y="40"/>
                    <a:pt x="1013" y="41"/>
                  </a:cubicBezTo>
                  <a:cubicBezTo>
                    <a:pt x="1014" y="42"/>
                    <a:pt x="1017" y="42"/>
                    <a:pt x="1019" y="42"/>
                  </a:cubicBezTo>
                  <a:cubicBezTo>
                    <a:pt x="1021" y="42"/>
                    <a:pt x="1026" y="40"/>
                    <a:pt x="1028" y="40"/>
                  </a:cubicBezTo>
                  <a:cubicBezTo>
                    <a:pt x="1030" y="39"/>
                    <a:pt x="1036" y="38"/>
                    <a:pt x="1037" y="40"/>
                  </a:cubicBezTo>
                  <a:cubicBezTo>
                    <a:pt x="1039" y="41"/>
                    <a:pt x="1041" y="46"/>
                    <a:pt x="1040" y="49"/>
                  </a:cubicBezTo>
                  <a:cubicBezTo>
                    <a:pt x="1040" y="50"/>
                    <a:pt x="1037" y="53"/>
                    <a:pt x="1036" y="54"/>
                  </a:cubicBezTo>
                  <a:cubicBezTo>
                    <a:pt x="1035" y="55"/>
                    <a:pt x="1031" y="58"/>
                    <a:pt x="1031" y="59"/>
                  </a:cubicBezTo>
                  <a:cubicBezTo>
                    <a:pt x="1030" y="61"/>
                    <a:pt x="1030" y="65"/>
                    <a:pt x="1031" y="67"/>
                  </a:cubicBezTo>
                  <a:cubicBezTo>
                    <a:pt x="1032" y="68"/>
                    <a:pt x="1037" y="70"/>
                    <a:pt x="1039" y="70"/>
                  </a:cubicBezTo>
                  <a:cubicBezTo>
                    <a:pt x="1041" y="70"/>
                    <a:pt x="1045" y="69"/>
                    <a:pt x="1047" y="68"/>
                  </a:cubicBezTo>
                  <a:cubicBezTo>
                    <a:pt x="1048" y="67"/>
                    <a:pt x="1052" y="65"/>
                    <a:pt x="1052" y="63"/>
                  </a:cubicBezTo>
                  <a:cubicBezTo>
                    <a:pt x="1052" y="62"/>
                    <a:pt x="1051" y="60"/>
                    <a:pt x="1051" y="59"/>
                  </a:cubicBezTo>
                  <a:cubicBezTo>
                    <a:pt x="1050" y="58"/>
                    <a:pt x="1046" y="57"/>
                    <a:pt x="1046" y="56"/>
                  </a:cubicBezTo>
                  <a:cubicBezTo>
                    <a:pt x="1045" y="54"/>
                    <a:pt x="1047" y="50"/>
                    <a:pt x="1049" y="49"/>
                  </a:cubicBezTo>
                  <a:cubicBezTo>
                    <a:pt x="1050" y="48"/>
                    <a:pt x="1052" y="49"/>
                    <a:pt x="1054" y="49"/>
                  </a:cubicBezTo>
                  <a:cubicBezTo>
                    <a:pt x="1056" y="50"/>
                    <a:pt x="1059" y="54"/>
                    <a:pt x="1061" y="54"/>
                  </a:cubicBezTo>
                  <a:cubicBezTo>
                    <a:pt x="1063" y="55"/>
                    <a:pt x="1071" y="54"/>
                    <a:pt x="1072" y="54"/>
                  </a:cubicBezTo>
                  <a:cubicBezTo>
                    <a:pt x="1072" y="54"/>
                    <a:pt x="1081" y="50"/>
                    <a:pt x="1084" y="49"/>
                  </a:cubicBezTo>
                  <a:cubicBezTo>
                    <a:pt x="1086" y="48"/>
                    <a:pt x="1089" y="46"/>
                    <a:pt x="1092" y="46"/>
                  </a:cubicBezTo>
                  <a:cubicBezTo>
                    <a:pt x="1093" y="46"/>
                    <a:pt x="1095" y="47"/>
                    <a:pt x="1095" y="47"/>
                  </a:cubicBezTo>
                  <a:cubicBezTo>
                    <a:pt x="1096" y="48"/>
                    <a:pt x="1096" y="51"/>
                    <a:pt x="1096" y="52"/>
                  </a:cubicBezTo>
                  <a:cubicBezTo>
                    <a:pt x="1097" y="53"/>
                    <a:pt x="1100" y="55"/>
                    <a:pt x="1101" y="56"/>
                  </a:cubicBezTo>
                  <a:cubicBezTo>
                    <a:pt x="1102" y="58"/>
                    <a:pt x="1104" y="61"/>
                    <a:pt x="1104" y="63"/>
                  </a:cubicBezTo>
                  <a:cubicBezTo>
                    <a:pt x="1104" y="64"/>
                    <a:pt x="1102" y="65"/>
                    <a:pt x="1103" y="66"/>
                  </a:cubicBezTo>
                  <a:cubicBezTo>
                    <a:pt x="1103" y="68"/>
                    <a:pt x="1108" y="67"/>
                    <a:pt x="1110" y="67"/>
                  </a:cubicBezTo>
                  <a:cubicBezTo>
                    <a:pt x="1111" y="67"/>
                    <a:pt x="1114" y="64"/>
                    <a:pt x="1115" y="64"/>
                  </a:cubicBezTo>
                  <a:cubicBezTo>
                    <a:pt x="1117" y="64"/>
                    <a:pt x="1119" y="66"/>
                    <a:pt x="1119" y="67"/>
                  </a:cubicBezTo>
                  <a:cubicBezTo>
                    <a:pt x="1120" y="68"/>
                    <a:pt x="1117" y="71"/>
                    <a:pt x="1117" y="72"/>
                  </a:cubicBezTo>
                  <a:cubicBezTo>
                    <a:pt x="1117" y="74"/>
                    <a:pt x="1119" y="78"/>
                    <a:pt x="1121" y="80"/>
                  </a:cubicBezTo>
                  <a:cubicBezTo>
                    <a:pt x="1122" y="81"/>
                    <a:pt x="1124" y="82"/>
                    <a:pt x="1125" y="81"/>
                  </a:cubicBezTo>
                  <a:cubicBezTo>
                    <a:pt x="1126" y="81"/>
                    <a:pt x="1125" y="78"/>
                    <a:pt x="1125" y="77"/>
                  </a:cubicBezTo>
                  <a:cubicBezTo>
                    <a:pt x="1125" y="76"/>
                    <a:pt x="1124" y="73"/>
                    <a:pt x="1125" y="72"/>
                  </a:cubicBezTo>
                  <a:cubicBezTo>
                    <a:pt x="1125" y="71"/>
                    <a:pt x="1129" y="69"/>
                    <a:pt x="1130" y="70"/>
                  </a:cubicBezTo>
                  <a:cubicBezTo>
                    <a:pt x="1132" y="70"/>
                    <a:pt x="1134" y="74"/>
                    <a:pt x="1134" y="76"/>
                  </a:cubicBezTo>
                  <a:cubicBezTo>
                    <a:pt x="1135" y="78"/>
                    <a:pt x="1133" y="82"/>
                    <a:pt x="1133" y="84"/>
                  </a:cubicBezTo>
                  <a:cubicBezTo>
                    <a:pt x="1134" y="85"/>
                    <a:pt x="1137" y="87"/>
                    <a:pt x="1138" y="88"/>
                  </a:cubicBezTo>
                  <a:cubicBezTo>
                    <a:pt x="1139" y="89"/>
                    <a:pt x="1140" y="93"/>
                    <a:pt x="1140" y="95"/>
                  </a:cubicBezTo>
                  <a:cubicBezTo>
                    <a:pt x="1141" y="96"/>
                    <a:pt x="1140" y="100"/>
                    <a:pt x="1139" y="102"/>
                  </a:cubicBezTo>
                  <a:cubicBezTo>
                    <a:pt x="1139" y="103"/>
                    <a:pt x="1137" y="106"/>
                    <a:pt x="1136" y="106"/>
                  </a:cubicBezTo>
                  <a:cubicBezTo>
                    <a:pt x="1134" y="106"/>
                    <a:pt x="1134" y="100"/>
                    <a:pt x="1132" y="99"/>
                  </a:cubicBezTo>
                  <a:cubicBezTo>
                    <a:pt x="1131" y="99"/>
                    <a:pt x="1129" y="100"/>
                    <a:pt x="1128" y="100"/>
                  </a:cubicBezTo>
                  <a:cubicBezTo>
                    <a:pt x="1127" y="99"/>
                    <a:pt x="1126" y="97"/>
                    <a:pt x="1125" y="97"/>
                  </a:cubicBezTo>
                  <a:cubicBezTo>
                    <a:pt x="1124" y="96"/>
                    <a:pt x="1123" y="97"/>
                    <a:pt x="1122" y="98"/>
                  </a:cubicBezTo>
                  <a:cubicBezTo>
                    <a:pt x="1122" y="99"/>
                    <a:pt x="1122" y="102"/>
                    <a:pt x="1123" y="104"/>
                  </a:cubicBezTo>
                  <a:cubicBezTo>
                    <a:pt x="1124" y="105"/>
                    <a:pt x="1126" y="109"/>
                    <a:pt x="1128" y="110"/>
                  </a:cubicBezTo>
                  <a:cubicBezTo>
                    <a:pt x="1130" y="112"/>
                    <a:pt x="1136" y="113"/>
                    <a:pt x="1138" y="114"/>
                  </a:cubicBezTo>
                  <a:cubicBezTo>
                    <a:pt x="1140" y="115"/>
                    <a:pt x="1143" y="115"/>
                    <a:pt x="1144" y="116"/>
                  </a:cubicBezTo>
                  <a:cubicBezTo>
                    <a:pt x="1145" y="118"/>
                    <a:pt x="1145" y="124"/>
                    <a:pt x="1145" y="126"/>
                  </a:cubicBezTo>
                  <a:cubicBezTo>
                    <a:pt x="1145" y="130"/>
                    <a:pt x="1143" y="139"/>
                    <a:pt x="1141" y="142"/>
                  </a:cubicBezTo>
                  <a:cubicBezTo>
                    <a:pt x="1140" y="143"/>
                    <a:pt x="1138" y="146"/>
                    <a:pt x="1137" y="146"/>
                  </a:cubicBezTo>
                  <a:cubicBezTo>
                    <a:pt x="1136" y="147"/>
                    <a:pt x="1133" y="147"/>
                    <a:pt x="1132" y="147"/>
                  </a:cubicBezTo>
                  <a:cubicBezTo>
                    <a:pt x="1131" y="148"/>
                    <a:pt x="1130" y="150"/>
                    <a:pt x="1130" y="151"/>
                  </a:cubicBezTo>
                  <a:cubicBezTo>
                    <a:pt x="1129" y="153"/>
                    <a:pt x="1129" y="156"/>
                    <a:pt x="1128" y="158"/>
                  </a:cubicBezTo>
                  <a:cubicBezTo>
                    <a:pt x="1128" y="159"/>
                    <a:pt x="1127" y="161"/>
                    <a:pt x="1126" y="161"/>
                  </a:cubicBezTo>
                  <a:cubicBezTo>
                    <a:pt x="1125" y="162"/>
                    <a:pt x="1121" y="161"/>
                    <a:pt x="1120" y="162"/>
                  </a:cubicBezTo>
                  <a:cubicBezTo>
                    <a:pt x="1118" y="163"/>
                    <a:pt x="1116" y="166"/>
                    <a:pt x="1116" y="168"/>
                  </a:cubicBezTo>
                  <a:cubicBezTo>
                    <a:pt x="1115" y="170"/>
                    <a:pt x="1115" y="174"/>
                    <a:pt x="1114" y="176"/>
                  </a:cubicBezTo>
                  <a:cubicBezTo>
                    <a:pt x="1113" y="177"/>
                    <a:pt x="1109" y="175"/>
                    <a:pt x="1108" y="176"/>
                  </a:cubicBezTo>
                  <a:cubicBezTo>
                    <a:pt x="1106" y="176"/>
                    <a:pt x="1104" y="180"/>
                    <a:pt x="1103" y="181"/>
                  </a:cubicBezTo>
                  <a:cubicBezTo>
                    <a:pt x="1102" y="182"/>
                    <a:pt x="1101" y="185"/>
                    <a:pt x="1099" y="185"/>
                  </a:cubicBezTo>
                  <a:cubicBezTo>
                    <a:pt x="1099" y="186"/>
                    <a:pt x="1096" y="185"/>
                    <a:pt x="1095" y="185"/>
                  </a:cubicBezTo>
                  <a:cubicBezTo>
                    <a:pt x="1094" y="186"/>
                    <a:pt x="1092" y="189"/>
                    <a:pt x="1092" y="191"/>
                  </a:cubicBezTo>
                  <a:cubicBezTo>
                    <a:pt x="1092" y="193"/>
                    <a:pt x="1096" y="195"/>
                    <a:pt x="1097" y="197"/>
                  </a:cubicBezTo>
                  <a:cubicBezTo>
                    <a:pt x="1097" y="199"/>
                    <a:pt x="1097" y="203"/>
                    <a:pt x="1096" y="205"/>
                  </a:cubicBezTo>
                  <a:cubicBezTo>
                    <a:pt x="1095" y="207"/>
                    <a:pt x="1091" y="208"/>
                    <a:pt x="1090" y="209"/>
                  </a:cubicBezTo>
                  <a:cubicBezTo>
                    <a:pt x="1087" y="210"/>
                    <a:pt x="1083" y="212"/>
                    <a:pt x="1081" y="214"/>
                  </a:cubicBezTo>
                  <a:cubicBezTo>
                    <a:pt x="1080" y="216"/>
                    <a:pt x="1078" y="220"/>
                    <a:pt x="1077" y="222"/>
                  </a:cubicBezTo>
                  <a:cubicBezTo>
                    <a:pt x="1077" y="224"/>
                    <a:pt x="1076" y="227"/>
                    <a:pt x="1075" y="229"/>
                  </a:cubicBezTo>
                  <a:cubicBezTo>
                    <a:pt x="1074" y="230"/>
                    <a:pt x="1071" y="231"/>
                    <a:pt x="1069" y="231"/>
                  </a:cubicBezTo>
                  <a:cubicBezTo>
                    <a:pt x="1068" y="232"/>
                    <a:pt x="1065" y="231"/>
                    <a:pt x="1063" y="232"/>
                  </a:cubicBezTo>
                  <a:cubicBezTo>
                    <a:pt x="1061" y="233"/>
                    <a:pt x="1058" y="234"/>
                    <a:pt x="1057" y="236"/>
                  </a:cubicBezTo>
                  <a:cubicBezTo>
                    <a:pt x="1056" y="238"/>
                    <a:pt x="1059" y="244"/>
                    <a:pt x="1057" y="246"/>
                  </a:cubicBezTo>
                  <a:cubicBezTo>
                    <a:pt x="1056" y="247"/>
                    <a:pt x="1052" y="248"/>
                    <a:pt x="1050" y="249"/>
                  </a:cubicBezTo>
                  <a:cubicBezTo>
                    <a:pt x="1048" y="250"/>
                    <a:pt x="1044" y="252"/>
                    <a:pt x="1042" y="254"/>
                  </a:cubicBezTo>
                  <a:cubicBezTo>
                    <a:pt x="1041" y="255"/>
                    <a:pt x="1039" y="258"/>
                    <a:pt x="1039" y="259"/>
                  </a:cubicBezTo>
                  <a:cubicBezTo>
                    <a:pt x="1038" y="261"/>
                    <a:pt x="1040" y="265"/>
                    <a:pt x="1039" y="267"/>
                  </a:cubicBezTo>
                  <a:cubicBezTo>
                    <a:pt x="1039" y="269"/>
                    <a:pt x="1037" y="271"/>
                    <a:pt x="1036" y="272"/>
                  </a:cubicBezTo>
                  <a:cubicBezTo>
                    <a:pt x="1035" y="273"/>
                    <a:pt x="1032" y="274"/>
                    <a:pt x="1031" y="275"/>
                  </a:cubicBezTo>
                  <a:cubicBezTo>
                    <a:pt x="1030" y="275"/>
                    <a:pt x="1028" y="277"/>
                    <a:pt x="1028" y="278"/>
                  </a:cubicBezTo>
                  <a:cubicBezTo>
                    <a:pt x="1027" y="280"/>
                    <a:pt x="1028" y="283"/>
                    <a:pt x="1029" y="284"/>
                  </a:cubicBezTo>
                  <a:cubicBezTo>
                    <a:pt x="1031" y="285"/>
                    <a:pt x="1036" y="284"/>
                    <a:pt x="1038" y="283"/>
                  </a:cubicBezTo>
                  <a:cubicBezTo>
                    <a:pt x="1040" y="282"/>
                    <a:pt x="1043" y="280"/>
                    <a:pt x="1044" y="278"/>
                  </a:cubicBezTo>
                  <a:cubicBezTo>
                    <a:pt x="1045" y="276"/>
                    <a:pt x="1045" y="271"/>
                    <a:pt x="1046" y="268"/>
                  </a:cubicBezTo>
                  <a:cubicBezTo>
                    <a:pt x="1047" y="266"/>
                    <a:pt x="1048" y="261"/>
                    <a:pt x="1050" y="259"/>
                  </a:cubicBezTo>
                  <a:cubicBezTo>
                    <a:pt x="1052" y="258"/>
                    <a:pt x="1057" y="258"/>
                    <a:pt x="1059" y="258"/>
                  </a:cubicBezTo>
                  <a:cubicBezTo>
                    <a:pt x="1061" y="258"/>
                    <a:pt x="1066" y="262"/>
                    <a:pt x="1068" y="261"/>
                  </a:cubicBezTo>
                  <a:cubicBezTo>
                    <a:pt x="1070" y="261"/>
                    <a:pt x="1075" y="259"/>
                    <a:pt x="1077" y="258"/>
                  </a:cubicBezTo>
                  <a:cubicBezTo>
                    <a:pt x="1078" y="256"/>
                    <a:pt x="1077" y="250"/>
                    <a:pt x="1078" y="249"/>
                  </a:cubicBezTo>
                  <a:cubicBezTo>
                    <a:pt x="1079" y="248"/>
                    <a:pt x="1082" y="248"/>
                    <a:pt x="1083" y="248"/>
                  </a:cubicBezTo>
                  <a:cubicBezTo>
                    <a:pt x="1085" y="248"/>
                    <a:pt x="1088" y="249"/>
                    <a:pt x="1089" y="248"/>
                  </a:cubicBezTo>
                  <a:cubicBezTo>
                    <a:pt x="1091" y="246"/>
                    <a:pt x="1091" y="241"/>
                    <a:pt x="1090" y="239"/>
                  </a:cubicBezTo>
                  <a:cubicBezTo>
                    <a:pt x="1090" y="238"/>
                    <a:pt x="1088" y="237"/>
                    <a:pt x="1088" y="236"/>
                  </a:cubicBezTo>
                  <a:cubicBezTo>
                    <a:pt x="1087" y="235"/>
                    <a:pt x="1088" y="232"/>
                    <a:pt x="1089" y="231"/>
                  </a:cubicBezTo>
                  <a:cubicBezTo>
                    <a:pt x="1090" y="231"/>
                    <a:pt x="1093" y="230"/>
                    <a:pt x="1094" y="231"/>
                  </a:cubicBezTo>
                  <a:cubicBezTo>
                    <a:pt x="1096" y="232"/>
                    <a:pt x="1098" y="236"/>
                    <a:pt x="1100" y="237"/>
                  </a:cubicBezTo>
                  <a:cubicBezTo>
                    <a:pt x="1101" y="238"/>
                    <a:pt x="1103" y="238"/>
                    <a:pt x="1105" y="238"/>
                  </a:cubicBezTo>
                  <a:cubicBezTo>
                    <a:pt x="1106" y="237"/>
                    <a:pt x="1106" y="232"/>
                    <a:pt x="1107" y="231"/>
                  </a:cubicBezTo>
                  <a:cubicBezTo>
                    <a:pt x="1108" y="230"/>
                    <a:pt x="1111" y="228"/>
                    <a:pt x="1112" y="227"/>
                  </a:cubicBezTo>
                  <a:cubicBezTo>
                    <a:pt x="1113" y="226"/>
                    <a:pt x="1114" y="226"/>
                    <a:pt x="1115" y="225"/>
                  </a:cubicBezTo>
                  <a:cubicBezTo>
                    <a:pt x="1116" y="226"/>
                    <a:pt x="1116" y="229"/>
                    <a:pt x="1116" y="230"/>
                  </a:cubicBezTo>
                  <a:cubicBezTo>
                    <a:pt x="1116" y="232"/>
                    <a:pt x="1115" y="236"/>
                    <a:pt x="1116" y="237"/>
                  </a:cubicBezTo>
                  <a:cubicBezTo>
                    <a:pt x="1117" y="239"/>
                    <a:pt x="1120" y="241"/>
                    <a:pt x="1120" y="242"/>
                  </a:cubicBezTo>
                  <a:cubicBezTo>
                    <a:pt x="1121" y="244"/>
                    <a:pt x="1122" y="250"/>
                    <a:pt x="1122" y="252"/>
                  </a:cubicBezTo>
                  <a:cubicBezTo>
                    <a:pt x="1122" y="255"/>
                    <a:pt x="1119" y="261"/>
                    <a:pt x="1119" y="263"/>
                  </a:cubicBezTo>
                  <a:cubicBezTo>
                    <a:pt x="1119" y="265"/>
                    <a:pt x="1121" y="268"/>
                    <a:pt x="1122" y="269"/>
                  </a:cubicBezTo>
                  <a:cubicBezTo>
                    <a:pt x="1123" y="271"/>
                    <a:pt x="1126" y="275"/>
                    <a:pt x="1126" y="277"/>
                  </a:cubicBezTo>
                  <a:cubicBezTo>
                    <a:pt x="1127" y="280"/>
                    <a:pt x="1126" y="287"/>
                    <a:pt x="1128" y="290"/>
                  </a:cubicBezTo>
                  <a:cubicBezTo>
                    <a:pt x="1129" y="292"/>
                    <a:pt x="1133" y="294"/>
                    <a:pt x="1135" y="295"/>
                  </a:cubicBezTo>
                  <a:cubicBezTo>
                    <a:pt x="1137" y="297"/>
                    <a:pt x="1143" y="299"/>
                    <a:pt x="1145" y="300"/>
                  </a:cubicBezTo>
                  <a:cubicBezTo>
                    <a:pt x="1147" y="302"/>
                    <a:pt x="1151" y="306"/>
                    <a:pt x="1152" y="308"/>
                  </a:cubicBezTo>
                  <a:cubicBezTo>
                    <a:pt x="1155" y="311"/>
                    <a:pt x="1157" y="319"/>
                    <a:pt x="1158" y="323"/>
                  </a:cubicBezTo>
                  <a:cubicBezTo>
                    <a:pt x="1158" y="326"/>
                    <a:pt x="1157" y="332"/>
                    <a:pt x="1157" y="335"/>
                  </a:cubicBezTo>
                  <a:cubicBezTo>
                    <a:pt x="1158" y="338"/>
                    <a:pt x="1161" y="342"/>
                    <a:pt x="1162" y="343"/>
                  </a:cubicBezTo>
                  <a:cubicBezTo>
                    <a:pt x="1164" y="345"/>
                    <a:pt x="1169" y="347"/>
                    <a:pt x="1170" y="349"/>
                  </a:cubicBezTo>
                  <a:cubicBezTo>
                    <a:pt x="1172" y="351"/>
                    <a:pt x="1174" y="356"/>
                    <a:pt x="1174" y="358"/>
                  </a:cubicBezTo>
                  <a:cubicBezTo>
                    <a:pt x="1174" y="360"/>
                    <a:pt x="1172" y="363"/>
                    <a:pt x="1171" y="364"/>
                  </a:cubicBezTo>
                  <a:cubicBezTo>
                    <a:pt x="1170" y="367"/>
                    <a:pt x="1164" y="370"/>
                    <a:pt x="1161" y="373"/>
                  </a:cubicBezTo>
                  <a:cubicBezTo>
                    <a:pt x="1158" y="376"/>
                    <a:pt x="1151" y="382"/>
                    <a:pt x="1148" y="386"/>
                  </a:cubicBezTo>
                  <a:cubicBezTo>
                    <a:pt x="1146" y="388"/>
                    <a:pt x="1143" y="393"/>
                    <a:pt x="1142" y="395"/>
                  </a:cubicBezTo>
                  <a:cubicBezTo>
                    <a:pt x="1142" y="397"/>
                    <a:pt x="1143" y="401"/>
                    <a:pt x="1142" y="403"/>
                  </a:cubicBezTo>
                  <a:cubicBezTo>
                    <a:pt x="1141" y="404"/>
                    <a:pt x="1140" y="406"/>
                    <a:pt x="1139" y="407"/>
                  </a:cubicBezTo>
                  <a:cubicBezTo>
                    <a:pt x="1137" y="408"/>
                    <a:pt x="1132" y="406"/>
                    <a:pt x="1131" y="406"/>
                  </a:cubicBezTo>
                  <a:cubicBezTo>
                    <a:pt x="1128" y="408"/>
                    <a:pt x="1123" y="413"/>
                    <a:pt x="1122" y="416"/>
                  </a:cubicBezTo>
                  <a:cubicBezTo>
                    <a:pt x="1121" y="419"/>
                    <a:pt x="1120" y="424"/>
                    <a:pt x="1120" y="427"/>
                  </a:cubicBezTo>
                  <a:cubicBezTo>
                    <a:pt x="1121" y="430"/>
                    <a:pt x="1124" y="437"/>
                    <a:pt x="1124" y="440"/>
                  </a:cubicBezTo>
                  <a:cubicBezTo>
                    <a:pt x="1123" y="442"/>
                    <a:pt x="1121" y="446"/>
                    <a:pt x="1119" y="446"/>
                  </a:cubicBezTo>
                  <a:cubicBezTo>
                    <a:pt x="1118" y="447"/>
                    <a:pt x="1114" y="445"/>
                    <a:pt x="1113" y="445"/>
                  </a:cubicBezTo>
                  <a:cubicBezTo>
                    <a:pt x="1109" y="444"/>
                    <a:pt x="1102" y="442"/>
                    <a:pt x="1099" y="442"/>
                  </a:cubicBezTo>
                  <a:cubicBezTo>
                    <a:pt x="1097" y="443"/>
                    <a:pt x="1093" y="446"/>
                    <a:pt x="1092" y="448"/>
                  </a:cubicBezTo>
                  <a:cubicBezTo>
                    <a:pt x="1089" y="450"/>
                    <a:pt x="1086" y="455"/>
                    <a:pt x="1084" y="457"/>
                  </a:cubicBezTo>
                  <a:cubicBezTo>
                    <a:pt x="1082" y="459"/>
                    <a:pt x="1079" y="462"/>
                    <a:pt x="1076" y="462"/>
                  </a:cubicBezTo>
                  <a:cubicBezTo>
                    <a:pt x="1074" y="463"/>
                    <a:pt x="1069" y="463"/>
                    <a:pt x="1067" y="463"/>
                  </a:cubicBezTo>
                  <a:cubicBezTo>
                    <a:pt x="1064" y="463"/>
                    <a:pt x="1059" y="460"/>
                    <a:pt x="1057" y="462"/>
                  </a:cubicBezTo>
                  <a:cubicBezTo>
                    <a:pt x="1056" y="463"/>
                    <a:pt x="1056" y="469"/>
                    <a:pt x="1056" y="471"/>
                  </a:cubicBezTo>
                  <a:cubicBezTo>
                    <a:pt x="1057" y="474"/>
                    <a:pt x="1063" y="477"/>
                    <a:pt x="1065" y="479"/>
                  </a:cubicBezTo>
                  <a:cubicBezTo>
                    <a:pt x="1067" y="481"/>
                    <a:pt x="1071" y="487"/>
                    <a:pt x="1072" y="490"/>
                  </a:cubicBezTo>
                  <a:cubicBezTo>
                    <a:pt x="1075" y="494"/>
                    <a:pt x="1078" y="502"/>
                    <a:pt x="1079" y="506"/>
                  </a:cubicBezTo>
                  <a:cubicBezTo>
                    <a:pt x="1080" y="512"/>
                    <a:pt x="1080" y="525"/>
                    <a:pt x="1081" y="531"/>
                  </a:cubicBezTo>
                  <a:cubicBezTo>
                    <a:pt x="1082" y="540"/>
                    <a:pt x="1086" y="557"/>
                    <a:pt x="1087" y="566"/>
                  </a:cubicBezTo>
                  <a:cubicBezTo>
                    <a:pt x="1087" y="572"/>
                    <a:pt x="1087" y="584"/>
                    <a:pt x="1086" y="589"/>
                  </a:cubicBezTo>
                  <a:cubicBezTo>
                    <a:pt x="1086" y="592"/>
                    <a:pt x="1085" y="597"/>
                    <a:pt x="1084" y="599"/>
                  </a:cubicBezTo>
                  <a:cubicBezTo>
                    <a:pt x="1082" y="601"/>
                    <a:pt x="1077" y="603"/>
                    <a:pt x="1075" y="603"/>
                  </a:cubicBezTo>
                  <a:cubicBezTo>
                    <a:pt x="1073" y="604"/>
                    <a:pt x="1068" y="601"/>
                    <a:pt x="1066" y="602"/>
                  </a:cubicBezTo>
                  <a:cubicBezTo>
                    <a:pt x="1065" y="603"/>
                    <a:pt x="1062" y="607"/>
                    <a:pt x="1062" y="609"/>
                  </a:cubicBezTo>
                  <a:cubicBezTo>
                    <a:pt x="1062" y="610"/>
                    <a:pt x="1064" y="612"/>
                    <a:pt x="1065" y="613"/>
                  </a:cubicBezTo>
                  <a:cubicBezTo>
                    <a:pt x="1066" y="615"/>
                    <a:pt x="1071" y="616"/>
                    <a:pt x="1073" y="617"/>
                  </a:cubicBezTo>
                  <a:cubicBezTo>
                    <a:pt x="1075" y="619"/>
                    <a:pt x="1078" y="624"/>
                    <a:pt x="1078" y="627"/>
                  </a:cubicBezTo>
                  <a:cubicBezTo>
                    <a:pt x="1079" y="629"/>
                    <a:pt x="1078" y="634"/>
                    <a:pt x="1077" y="636"/>
                  </a:cubicBezTo>
                  <a:cubicBezTo>
                    <a:pt x="1077" y="638"/>
                    <a:pt x="1072" y="642"/>
                    <a:pt x="1072" y="644"/>
                  </a:cubicBezTo>
                  <a:cubicBezTo>
                    <a:pt x="1071" y="647"/>
                    <a:pt x="1073" y="653"/>
                    <a:pt x="1074" y="656"/>
                  </a:cubicBezTo>
                  <a:cubicBezTo>
                    <a:pt x="1075" y="658"/>
                    <a:pt x="1079" y="660"/>
                    <a:pt x="1081" y="662"/>
                  </a:cubicBezTo>
                  <a:cubicBezTo>
                    <a:pt x="1083" y="664"/>
                    <a:pt x="1086" y="667"/>
                    <a:pt x="1088" y="669"/>
                  </a:cubicBezTo>
                  <a:cubicBezTo>
                    <a:pt x="1090" y="672"/>
                    <a:pt x="1093" y="681"/>
                    <a:pt x="1095" y="684"/>
                  </a:cubicBezTo>
                  <a:cubicBezTo>
                    <a:pt x="1096" y="686"/>
                    <a:pt x="1101" y="689"/>
                    <a:pt x="1101" y="691"/>
                  </a:cubicBezTo>
                  <a:cubicBezTo>
                    <a:pt x="1102" y="694"/>
                    <a:pt x="1099" y="699"/>
                    <a:pt x="1098" y="701"/>
                  </a:cubicBezTo>
                  <a:cubicBezTo>
                    <a:pt x="1097" y="703"/>
                    <a:pt x="1093" y="705"/>
                    <a:pt x="1092" y="707"/>
                  </a:cubicBezTo>
                  <a:cubicBezTo>
                    <a:pt x="1091" y="708"/>
                    <a:pt x="1091" y="713"/>
                    <a:pt x="1090" y="715"/>
                  </a:cubicBezTo>
                  <a:cubicBezTo>
                    <a:pt x="1089" y="716"/>
                    <a:pt x="1085" y="717"/>
                    <a:pt x="1084" y="718"/>
                  </a:cubicBezTo>
                  <a:cubicBezTo>
                    <a:pt x="1083" y="720"/>
                    <a:pt x="1084" y="724"/>
                    <a:pt x="1084" y="726"/>
                  </a:cubicBezTo>
                  <a:cubicBezTo>
                    <a:pt x="1085" y="727"/>
                    <a:pt x="1087" y="728"/>
                    <a:pt x="1088" y="730"/>
                  </a:cubicBezTo>
                  <a:cubicBezTo>
                    <a:pt x="1088" y="731"/>
                    <a:pt x="1087" y="733"/>
                    <a:pt x="1086" y="733"/>
                  </a:cubicBezTo>
                  <a:cubicBezTo>
                    <a:pt x="1085" y="735"/>
                    <a:pt x="1081" y="735"/>
                    <a:pt x="1080" y="737"/>
                  </a:cubicBezTo>
                  <a:cubicBezTo>
                    <a:pt x="1079" y="738"/>
                    <a:pt x="1078" y="743"/>
                    <a:pt x="1078" y="745"/>
                  </a:cubicBezTo>
                  <a:cubicBezTo>
                    <a:pt x="1079" y="747"/>
                    <a:pt x="1081" y="750"/>
                    <a:pt x="1082" y="752"/>
                  </a:cubicBezTo>
                  <a:cubicBezTo>
                    <a:pt x="1084" y="753"/>
                    <a:pt x="1089" y="755"/>
                    <a:pt x="1091" y="755"/>
                  </a:cubicBezTo>
                  <a:cubicBezTo>
                    <a:pt x="1093" y="754"/>
                    <a:pt x="1093" y="751"/>
                    <a:pt x="1094" y="750"/>
                  </a:cubicBezTo>
                  <a:cubicBezTo>
                    <a:pt x="1096" y="749"/>
                    <a:pt x="1098" y="749"/>
                    <a:pt x="1100" y="750"/>
                  </a:cubicBezTo>
                  <a:cubicBezTo>
                    <a:pt x="1102" y="751"/>
                    <a:pt x="1104" y="756"/>
                    <a:pt x="1106" y="757"/>
                  </a:cubicBezTo>
                  <a:cubicBezTo>
                    <a:pt x="1107" y="758"/>
                    <a:pt x="1110" y="758"/>
                    <a:pt x="1112" y="758"/>
                  </a:cubicBezTo>
                  <a:cubicBezTo>
                    <a:pt x="1115" y="758"/>
                    <a:pt x="1119" y="757"/>
                    <a:pt x="1122" y="757"/>
                  </a:cubicBezTo>
                  <a:cubicBezTo>
                    <a:pt x="1124" y="757"/>
                    <a:pt x="1127" y="759"/>
                    <a:pt x="1129" y="759"/>
                  </a:cubicBezTo>
                  <a:cubicBezTo>
                    <a:pt x="1130" y="759"/>
                    <a:pt x="1133" y="759"/>
                    <a:pt x="1134" y="759"/>
                  </a:cubicBezTo>
                  <a:cubicBezTo>
                    <a:pt x="1136" y="759"/>
                    <a:pt x="1140" y="756"/>
                    <a:pt x="1142" y="756"/>
                  </a:cubicBezTo>
                  <a:cubicBezTo>
                    <a:pt x="1143" y="756"/>
                    <a:pt x="1145" y="757"/>
                    <a:pt x="1146" y="758"/>
                  </a:cubicBezTo>
                  <a:cubicBezTo>
                    <a:pt x="1149" y="760"/>
                    <a:pt x="1150" y="765"/>
                    <a:pt x="1152" y="768"/>
                  </a:cubicBezTo>
                  <a:cubicBezTo>
                    <a:pt x="1153" y="769"/>
                    <a:pt x="1155" y="770"/>
                    <a:pt x="1156" y="771"/>
                  </a:cubicBezTo>
                  <a:cubicBezTo>
                    <a:pt x="1157" y="773"/>
                    <a:pt x="1158" y="776"/>
                    <a:pt x="1157" y="778"/>
                  </a:cubicBezTo>
                  <a:cubicBezTo>
                    <a:pt x="1157" y="779"/>
                    <a:pt x="1155" y="781"/>
                    <a:pt x="1154" y="781"/>
                  </a:cubicBezTo>
                  <a:cubicBezTo>
                    <a:pt x="1153" y="782"/>
                    <a:pt x="1150" y="781"/>
                    <a:pt x="1149" y="780"/>
                  </a:cubicBezTo>
                  <a:cubicBezTo>
                    <a:pt x="1147" y="780"/>
                    <a:pt x="1144" y="778"/>
                    <a:pt x="1143" y="779"/>
                  </a:cubicBezTo>
                  <a:cubicBezTo>
                    <a:pt x="1142" y="779"/>
                    <a:pt x="1144" y="782"/>
                    <a:pt x="1144" y="783"/>
                  </a:cubicBezTo>
                  <a:cubicBezTo>
                    <a:pt x="1143" y="785"/>
                    <a:pt x="1141" y="789"/>
                    <a:pt x="1141" y="790"/>
                  </a:cubicBezTo>
                  <a:cubicBezTo>
                    <a:pt x="1141" y="792"/>
                    <a:pt x="1141" y="797"/>
                    <a:pt x="1143" y="798"/>
                  </a:cubicBezTo>
                  <a:cubicBezTo>
                    <a:pt x="1143" y="799"/>
                    <a:pt x="1146" y="800"/>
                    <a:pt x="1147" y="800"/>
                  </a:cubicBezTo>
                  <a:cubicBezTo>
                    <a:pt x="1148" y="799"/>
                    <a:pt x="1150" y="797"/>
                    <a:pt x="1151" y="797"/>
                  </a:cubicBezTo>
                  <a:cubicBezTo>
                    <a:pt x="1152" y="796"/>
                    <a:pt x="1156" y="795"/>
                    <a:pt x="1157" y="795"/>
                  </a:cubicBezTo>
                  <a:cubicBezTo>
                    <a:pt x="1159" y="795"/>
                    <a:pt x="1163" y="795"/>
                    <a:pt x="1164" y="797"/>
                  </a:cubicBezTo>
                  <a:cubicBezTo>
                    <a:pt x="1167" y="799"/>
                    <a:pt x="1169" y="807"/>
                    <a:pt x="1171" y="810"/>
                  </a:cubicBezTo>
                  <a:cubicBezTo>
                    <a:pt x="1173" y="813"/>
                    <a:pt x="1178" y="818"/>
                    <a:pt x="1180" y="821"/>
                  </a:cubicBezTo>
                  <a:cubicBezTo>
                    <a:pt x="1181" y="823"/>
                    <a:pt x="1183" y="828"/>
                    <a:pt x="1183" y="831"/>
                  </a:cubicBezTo>
                  <a:cubicBezTo>
                    <a:pt x="1183" y="833"/>
                    <a:pt x="1182" y="839"/>
                    <a:pt x="1181" y="841"/>
                  </a:cubicBezTo>
                  <a:cubicBezTo>
                    <a:pt x="1181" y="844"/>
                    <a:pt x="1180" y="850"/>
                    <a:pt x="1181" y="853"/>
                  </a:cubicBezTo>
                  <a:cubicBezTo>
                    <a:pt x="1181" y="855"/>
                    <a:pt x="1183" y="859"/>
                    <a:pt x="1185" y="861"/>
                  </a:cubicBezTo>
                  <a:cubicBezTo>
                    <a:pt x="1186" y="863"/>
                    <a:pt x="1192" y="867"/>
                    <a:pt x="1193" y="870"/>
                  </a:cubicBezTo>
                  <a:cubicBezTo>
                    <a:pt x="1195" y="872"/>
                    <a:pt x="1196" y="877"/>
                    <a:pt x="1196" y="880"/>
                  </a:cubicBezTo>
                  <a:cubicBezTo>
                    <a:pt x="1195" y="882"/>
                    <a:pt x="1192" y="886"/>
                    <a:pt x="1191" y="888"/>
                  </a:cubicBezTo>
                  <a:cubicBezTo>
                    <a:pt x="1190" y="891"/>
                    <a:pt x="1190" y="897"/>
                    <a:pt x="1191" y="899"/>
                  </a:cubicBezTo>
                  <a:cubicBezTo>
                    <a:pt x="1192" y="904"/>
                    <a:pt x="1199" y="912"/>
                    <a:pt x="1202" y="916"/>
                  </a:cubicBezTo>
                  <a:cubicBezTo>
                    <a:pt x="1205" y="919"/>
                    <a:pt x="1210" y="924"/>
                    <a:pt x="1213" y="927"/>
                  </a:cubicBezTo>
                  <a:cubicBezTo>
                    <a:pt x="1216" y="928"/>
                    <a:pt x="1221" y="930"/>
                    <a:pt x="1223" y="932"/>
                  </a:cubicBezTo>
                  <a:cubicBezTo>
                    <a:pt x="1224" y="934"/>
                    <a:pt x="1225" y="938"/>
                    <a:pt x="1225" y="941"/>
                  </a:cubicBezTo>
                  <a:cubicBezTo>
                    <a:pt x="1225" y="944"/>
                    <a:pt x="1224" y="949"/>
                    <a:pt x="1223" y="952"/>
                  </a:cubicBezTo>
                  <a:cubicBezTo>
                    <a:pt x="1223" y="954"/>
                    <a:pt x="1221" y="958"/>
                    <a:pt x="1220" y="960"/>
                  </a:cubicBezTo>
                  <a:cubicBezTo>
                    <a:pt x="1219" y="962"/>
                    <a:pt x="1214" y="965"/>
                    <a:pt x="1213" y="967"/>
                  </a:cubicBezTo>
                  <a:cubicBezTo>
                    <a:pt x="1212" y="969"/>
                    <a:pt x="1214" y="975"/>
                    <a:pt x="1213" y="977"/>
                  </a:cubicBezTo>
                  <a:cubicBezTo>
                    <a:pt x="1213" y="979"/>
                    <a:pt x="1210" y="983"/>
                    <a:pt x="1210" y="985"/>
                  </a:cubicBezTo>
                  <a:cubicBezTo>
                    <a:pt x="1209" y="987"/>
                    <a:pt x="1208" y="992"/>
                    <a:pt x="1208" y="994"/>
                  </a:cubicBezTo>
                  <a:cubicBezTo>
                    <a:pt x="1207" y="996"/>
                    <a:pt x="1207" y="999"/>
                    <a:pt x="1207" y="1001"/>
                  </a:cubicBezTo>
                  <a:cubicBezTo>
                    <a:pt x="1207" y="1003"/>
                    <a:pt x="1209" y="1007"/>
                    <a:pt x="1209" y="1009"/>
                  </a:cubicBezTo>
                  <a:cubicBezTo>
                    <a:pt x="1210" y="1011"/>
                    <a:pt x="1210" y="1016"/>
                    <a:pt x="1209" y="1019"/>
                  </a:cubicBezTo>
                  <a:cubicBezTo>
                    <a:pt x="1209" y="1022"/>
                    <a:pt x="1207" y="1029"/>
                    <a:pt x="1207" y="1033"/>
                  </a:cubicBezTo>
                  <a:cubicBezTo>
                    <a:pt x="1208" y="1037"/>
                    <a:pt x="1212" y="1044"/>
                    <a:pt x="1214" y="1047"/>
                  </a:cubicBezTo>
                  <a:cubicBezTo>
                    <a:pt x="1216" y="1049"/>
                    <a:pt x="1220" y="1053"/>
                    <a:pt x="1223" y="1054"/>
                  </a:cubicBezTo>
                  <a:cubicBezTo>
                    <a:pt x="1225" y="1054"/>
                    <a:pt x="1230" y="1051"/>
                    <a:pt x="1231" y="1049"/>
                  </a:cubicBezTo>
                  <a:cubicBezTo>
                    <a:pt x="1233" y="1048"/>
                    <a:pt x="1233" y="1044"/>
                    <a:pt x="1235" y="1042"/>
                  </a:cubicBezTo>
                  <a:cubicBezTo>
                    <a:pt x="1236" y="1041"/>
                    <a:pt x="1238" y="1038"/>
                    <a:pt x="1239" y="1037"/>
                  </a:cubicBezTo>
                  <a:cubicBezTo>
                    <a:pt x="1242" y="1035"/>
                    <a:pt x="1249" y="1035"/>
                    <a:pt x="1253" y="1034"/>
                  </a:cubicBezTo>
                  <a:cubicBezTo>
                    <a:pt x="1254" y="1034"/>
                    <a:pt x="1258" y="1033"/>
                    <a:pt x="1260" y="1032"/>
                  </a:cubicBezTo>
                  <a:cubicBezTo>
                    <a:pt x="1262" y="1032"/>
                    <a:pt x="1267" y="1032"/>
                    <a:pt x="1269" y="1031"/>
                  </a:cubicBezTo>
                  <a:cubicBezTo>
                    <a:pt x="1272" y="1031"/>
                    <a:pt x="1277" y="1030"/>
                    <a:pt x="1278" y="1028"/>
                  </a:cubicBezTo>
                  <a:cubicBezTo>
                    <a:pt x="1279" y="1026"/>
                    <a:pt x="1278" y="1021"/>
                    <a:pt x="1279" y="1020"/>
                  </a:cubicBezTo>
                  <a:cubicBezTo>
                    <a:pt x="1280" y="1018"/>
                    <a:pt x="1282" y="1016"/>
                    <a:pt x="1284" y="1016"/>
                  </a:cubicBezTo>
                  <a:cubicBezTo>
                    <a:pt x="1286" y="1015"/>
                    <a:pt x="1289" y="1019"/>
                    <a:pt x="1290" y="1021"/>
                  </a:cubicBezTo>
                  <a:cubicBezTo>
                    <a:pt x="1291" y="1023"/>
                    <a:pt x="1290" y="1027"/>
                    <a:pt x="1292" y="1029"/>
                  </a:cubicBezTo>
                  <a:cubicBezTo>
                    <a:pt x="1292" y="1030"/>
                    <a:pt x="1296" y="1030"/>
                    <a:pt x="1297" y="1031"/>
                  </a:cubicBezTo>
                  <a:cubicBezTo>
                    <a:pt x="1298" y="1033"/>
                    <a:pt x="1296" y="1038"/>
                    <a:pt x="1297" y="1040"/>
                  </a:cubicBezTo>
                  <a:cubicBezTo>
                    <a:pt x="1297" y="1042"/>
                    <a:pt x="1297" y="1046"/>
                    <a:pt x="1299" y="1047"/>
                  </a:cubicBezTo>
                  <a:cubicBezTo>
                    <a:pt x="1300" y="1048"/>
                    <a:pt x="1303" y="1048"/>
                    <a:pt x="1304" y="1047"/>
                  </a:cubicBezTo>
                  <a:cubicBezTo>
                    <a:pt x="1305" y="1047"/>
                    <a:pt x="1305" y="1044"/>
                    <a:pt x="1305" y="1043"/>
                  </a:cubicBezTo>
                  <a:cubicBezTo>
                    <a:pt x="1305" y="1041"/>
                    <a:pt x="1303" y="1038"/>
                    <a:pt x="1304" y="1037"/>
                  </a:cubicBezTo>
                  <a:cubicBezTo>
                    <a:pt x="1305" y="1036"/>
                    <a:pt x="1307" y="1036"/>
                    <a:pt x="1308" y="1035"/>
                  </a:cubicBezTo>
                  <a:cubicBezTo>
                    <a:pt x="1310" y="1034"/>
                    <a:pt x="1312" y="1030"/>
                    <a:pt x="1313" y="1029"/>
                  </a:cubicBezTo>
                  <a:cubicBezTo>
                    <a:pt x="1314" y="1026"/>
                    <a:pt x="1315" y="1020"/>
                    <a:pt x="1316" y="1017"/>
                  </a:cubicBezTo>
                  <a:cubicBezTo>
                    <a:pt x="1317" y="1015"/>
                    <a:pt x="1318" y="1010"/>
                    <a:pt x="1319" y="1008"/>
                  </a:cubicBezTo>
                  <a:cubicBezTo>
                    <a:pt x="1320" y="1006"/>
                    <a:pt x="1323" y="1001"/>
                    <a:pt x="1325" y="999"/>
                  </a:cubicBezTo>
                  <a:cubicBezTo>
                    <a:pt x="1327" y="997"/>
                    <a:pt x="1332" y="994"/>
                    <a:pt x="1335" y="992"/>
                  </a:cubicBezTo>
                  <a:cubicBezTo>
                    <a:pt x="1336" y="991"/>
                    <a:pt x="1340" y="989"/>
                    <a:pt x="1341" y="987"/>
                  </a:cubicBezTo>
                  <a:cubicBezTo>
                    <a:pt x="1342" y="984"/>
                    <a:pt x="1342" y="979"/>
                    <a:pt x="1342" y="976"/>
                  </a:cubicBezTo>
                  <a:cubicBezTo>
                    <a:pt x="1342" y="974"/>
                    <a:pt x="1340" y="971"/>
                    <a:pt x="1340" y="969"/>
                  </a:cubicBezTo>
                  <a:cubicBezTo>
                    <a:pt x="1340" y="967"/>
                    <a:pt x="1341" y="964"/>
                    <a:pt x="1342" y="962"/>
                  </a:cubicBezTo>
                  <a:cubicBezTo>
                    <a:pt x="1343" y="961"/>
                    <a:pt x="1346" y="959"/>
                    <a:pt x="1347" y="957"/>
                  </a:cubicBezTo>
                  <a:cubicBezTo>
                    <a:pt x="1348" y="955"/>
                    <a:pt x="1349" y="950"/>
                    <a:pt x="1349" y="948"/>
                  </a:cubicBezTo>
                  <a:cubicBezTo>
                    <a:pt x="1350" y="946"/>
                    <a:pt x="1349" y="943"/>
                    <a:pt x="1350" y="941"/>
                  </a:cubicBezTo>
                  <a:cubicBezTo>
                    <a:pt x="1352" y="940"/>
                    <a:pt x="1356" y="938"/>
                    <a:pt x="1357" y="938"/>
                  </a:cubicBezTo>
                  <a:cubicBezTo>
                    <a:pt x="1362" y="937"/>
                    <a:pt x="1371" y="937"/>
                    <a:pt x="1375" y="937"/>
                  </a:cubicBezTo>
                  <a:cubicBezTo>
                    <a:pt x="1378" y="937"/>
                    <a:pt x="1385" y="939"/>
                    <a:pt x="1389" y="940"/>
                  </a:cubicBezTo>
                  <a:cubicBezTo>
                    <a:pt x="1391" y="941"/>
                    <a:pt x="1397" y="943"/>
                    <a:pt x="1399" y="944"/>
                  </a:cubicBezTo>
                  <a:cubicBezTo>
                    <a:pt x="1402" y="947"/>
                    <a:pt x="1408" y="953"/>
                    <a:pt x="1410" y="956"/>
                  </a:cubicBezTo>
                  <a:cubicBezTo>
                    <a:pt x="1412" y="960"/>
                    <a:pt x="1413" y="967"/>
                    <a:pt x="1413" y="970"/>
                  </a:cubicBezTo>
                  <a:cubicBezTo>
                    <a:pt x="1414" y="973"/>
                    <a:pt x="1415" y="978"/>
                    <a:pt x="1416" y="980"/>
                  </a:cubicBezTo>
                  <a:cubicBezTo>
                    <a:pt x="1417" y="982"/>
                    <a:pt x="1421" y="983"/>
                    <a:pt x="1423" y="983"/>
                  </a:cubicBezTo>
                  <a:cubicBezTo>
                    <a:pt x="1425" y="984"/>
                    <a:pt x="1430" y="984"/>
                    <a:pt x="1432" y="983"/>
                  </a:cubicBezTo>
                  <a:cubicBezTo>
                    <a:pt x="1434" y="982"/>
                    <a:pt x="1434" y="978"/>
                    <a:pt x="1436" y="977"/>
                  </a:cubicBezTo>
                  <a:cubicBezTo>
                    <a:pt x="1437" y="976"/>
                    <a:pt x="1440" y="978"/>
                    <a:pt x="1441" y="978"/>
                  </a:cubicBezTo>
                  <a:cubicBezTo>
                    <a:pt x="1443" y="978"/>
                    <a:pt x="1445" y="978"/>
                    <a:pt x="1446" y="978"/>
                  </a:cubicBezTo>
                  <a:cubicBezTo>
                    <a:pt x="1448" y="976"/>
                    <a:pt x="1447" y="972"/>
                    <a:pt x="1449" y="971"/>
                  </a:cubicBezTo>
                  <a:cubicBezTo>
                    <a:pt x="1449" y="970"/>
                    <a:pt x="1451" y="970"/>
                    <a:pt x="1452" y="970"/>
                  </a:cubicBezTo>
                  <a:cubicBezTo>
                    <a:pt x="1453" y="970"/>
                    <a:pt x="1457" y="970"/>
                    <a:pt x="1458" y="971"/>
                  </a:cubicBezTo>
                  <a:cubicBezTo>
                    <a:pt x="1460" y="972"/>
                    <a:pt x="1463" y="976"/>
                    <a:pt x="1464" y="978"/>
                  </a:cubicBezTo>
                  <a:cubicBezTo>
                    <a:pt x="1465" y="979"/>
                    <a:pt x="1466" y="982"/>
                    <a:pt x="1466" y="984"/>
                  </a:cubicBezTo>
                  <a:cubicBezTo>
                    <a:pt x="1466" y="986"/>
                    <a:pt x="1463" y="989"/>
                    <a:pt x="1463" y="991"/>
                  </a:cubicBezTo>
                  <a:cubicBezTo>
                    <a:pt x="1463" y="993"/>
                    <a:pt x="1465" y="996"/>
                    <a:pt x="1466" y="997"/>
                  </a:cubicBezTo>
                  <a:cubicBezTo>
                    <a:pt x="1467" y="998"/>
                    <a:pt x="1471" y="997"/>
                    <a:pt x="1472" y="998"/>
                  </a:cubicBezTo>
                  <a:cubicBezTo>
                    <a:pt x="1474" y="1000"/>
                    <a:pt x="1474" y="1004"/>
                    <a:pt x="1474" y="1006"/>
                  </a:cubicBezTo>
                  <a:cubicBezTo>
                    <a:pt x="1475" y="1009"/>
                    <a:pt x="1477" y="1015"/>
                    <a:pt x="1478" y="1017"/>
                  </a:cubicBezTo>
                  <a:cubicBezTo>
                    <a:pt x="1479" y="1019"/>
                    <a:pt x="1483" y="1021"/>
                    <a:pt x="1485" y="1023"/>
                  </a:cubicBezTo>
                  <a:cubicBezTo>
                    <a:pt x="1486" y="1025"/>
                    <a:pt x="1488" y="1028"/>
                    <a:pt x="1488" y="1030"/>
                  </a:cubicBezTo>
                  <a:cubicBezTo>
                    <a:pt x="1489" y="1032"/>
                    <a:pt x="1489" y="1036"/>
                    <a:pt x="1490" y="1038"/>
                  </a:cubicBezTo>
                  <a:cubicBezTo>
                    <a:pt x="1491" y="1039"/>
                    <a:pt x="1492" y="1040"/>
                    <a:pt x="1494" y="1041"/>
                  </a:cubicBezTo>
                  <a:cubicBezTo>
                    <a:pt x="1496" y="1042"/>
                    <a:pt x="1499" y="1045"/>
                    <a:pt x="1499" y="1047"/>
                  </a:cubicBezTo>
                  <a:cubicBezTo>
                    <a:pt x="1500" y="1051"/>
                    <a:pt x="1500" y="1058"/>
                    <a:pt x="1500" y="1061"/>
                  </a:cubicBezTo>
                  <a:cubicBezTo>
                    <a:pt x="1501" y="1063"/>
                    <a:pt x="1501" y="1067"/>
                    <a:pt x="1502" y="1069"/>
                  </a:cubicBezTo>
                  <a:cubicBezTo>
                    <a:pt x="1504" y="1070"/>
                    <a:pt x="1510" y="1069"/>
                    <a:pt x="1512" y="1069"/>
                  </a:cubicBezTo>
                  <a:cubicBezTo>
                    <a:pt x="1513" y="1069"/>
                    <a:pt x="1517" y="1067"/>
                    <a:pt x="1518" y="1067"/>
                  </a:cubicBezTo>
                  <a:cubicBezTo>
                    <a:pt x="1520" y="1068"/>
                    <a:pt x="1521" y="1073"/>
                    <a:pt x="1521" y="1074"/>
                  </a:cubicBezTo>
                  <a:cubicBezTo>
                    <a:pt x="1522" y="1077"/>
                    <a:pt x="1522" y="1083"/>
                    <a:pt x="1522" y="1083"/>
                  </a:cubicBezTo>
                  <a:cubicBezTo>
                    <a:pt x="1522" y="1084"/>
                    <a:pt x="1524" y="1090"/>
                    <a:pt x="1525" y="1091"/>
                  </a:cubicBezTo>
                  <a:cubicBezTo>
                    <a:pt x="1527" y="1093"/>
                    <a:pt x="1531" y="1094"/>
                    <a:pt x="1533" y="1095"/>
                  </a:cubicBezTo>
                  <a:cubicBezTo>
                    <a:pt x="1535" y="1096"/>
                    <a:pt x="1539" y="1098"/>
                    <a:pt x="1539" y="1100"/>
                  </a:cubicBezTo>
                  <a:cubicBezTo>
                    <a:pt x="1540" y="1102"/>
                    <a:pt x="1539" y="1105"/>
                    <a:pt x="1538" y="1107"/>
                  </a:cubicBezTo>
                  <a:cubicBezTo>
                    <a:pt x="1538" y="1109"/>
                    <a:pt x="1537" y="1114"/>
                    <a:pt x="1538" y="1115"/>
                  </a:cubicBezTo>
                  <a:cubicBezTo>
                    <a:pt x="1538" y="1117"/>
                    <a:pt x="1540" y="1118"/>
                    <a:pt x="1541" y="1119"/>
                  </a:cubicBezTo>
                  <a:cubicBezTo>
                    <a:pt x="1543" y="1120"/>
                    <a:pt x="1549" y="1119"/>
                    <a:pt x="1552" y="1120"/>
                  </a:cubicBezTo>
                  <a:cubicBezTo>
                    <a:pt x="1554" y="1121"/>
                    <a:pt x="1559" y="1122"/>
                    <a:pt x="1560" y="1123"/>
                  </a:cubicBezTo>
                  <a:cubicBezTo>
                    <a:pt x="1562" y="1124"/>
                    <a:pt x="1564" y="1126"/>
                    <a:pt x="1565" y="1128"/>
                  </a:cubicBezTo>
                  <a:cubicBezTo>
                    <a:pt x="1565" y="1129"/>
                    <a:pt x="1565" y="1133"/>
                    <a:pt x="1564" y="1134"/>
                  </a:cubicBezTo>
                  <a:cubicBezTo>
                    <a:pt x="1563" y="1135"/>
                    <a:pt x="1560" y="1136"/>
                    <a:pt x="1559" y="1137"/>
                  </a:cubicBezTo>
                  <a:cubicBezTo>
                    <a:pt x="1558" y="1139"/>
                    <a:pt x="1558" y="1142"/>
                    <a:pt x="1558" y="1144"/>
                  </a:cubicBezTo>
                  <a:cubicBezTo>
                    <a:pt x="1559" y="1146"/>
                    <a:pt x="1562" y="1148"/>
                    <a:pt x="1564" y="1149"/>
                  </a:cubicBezTo>
                  <a:cubicBezTo>
                    <a:pt x="1566" y="1149"/>
                    <a:pt x="1571" y="1148"/>
                    <a:pt x="1573" y="1147"/>
                  </a:cubicBezTo>
                  <a:cubicBezTo>
                    <a:pt x="1575" y="1145"/>
                    <a:pt x="1576" y="1139"/>
                    <a:pt x="1578" y="1137"/>
                  </a:cubicBezTo>
                  <a:cubicBezTo>
                    <a:pt x="1579" y="1136"/>
                    <a:pt x="1583" y="1136"/>
                    <a:pt x="1585" y="1136"/>
                  </a:cubicBezTo>
                  <a:cubicBezTo>
                    <a:pt x="1586" y="1135"/>
                    <a:pt x="1590" y="1135"/>
                    <a:pt x="1592" y="1136"/>
                  </a:cubicBezTo>
                  <a:cubicBezTo>
                    <a:pt x="1593" y="1137"/>
                    <a:pt x="1596" y="1139"/>
                    <a:pt x="1597" y="1141"/>
                  </a:cubicBezTo>
                  <a:cubicBezTo>
                    <a:pt x="1598" y="1143"/>
                    <a:pt x="1598" y="1150"/>
                    <a:pt x="1599" y="1153"/>
                  </a:cubicBezTo>
                  <a:cubicBezTo>
                    <a:pt x="1599" y="1155"/>
                    <a:pt x="1600" y="1159"/>
                    <a:pt x="1602" y="1160"/>
                  </a:cubicBezTo>
                  <a:cubicBezTo>
                    <a:pt x="1603" y="1162"/>
                    <a:pt x="1607" y="1164"/>
                    <a:pt x="1609" y="1163"/>
                  </a:cubicBezTo>
                  <a:cubicBezTo>
                    <a:pt x="1611" y="1163"/>
                    <a:pt x="1612" y="1159"/>
                    <a:pt x="1613" y="1157"/>
                  </a:cubicBezTo>
                  <a:cubicBezTo>
                    <a:pt x="1614" y="1156"/>
                    <a:pt x="1615" y="1152"/>
                    <a:pt x="1616" y="1152"/>
                  </a:cubicBezTo>
                  <a:cubicBezTo>
                    <a:pt x="1617" y="1151"/>
                    <a:pt x="1620" y="1151"/>
                    <a:pt x="1621" y="1151"/>
                  </a:cubicBezTo>
                  <a:cubicBezTo>
                    <a:pt x="1623" y="1152"/>
                    <a:pt x="1626" y="1157"/>
                    <a:pt x="1627" y="1159"/>
                  </a:cubicBezTo>
                  <a:cubicBezTo>
                    <a:pt x="1629" y="1164"/>
                    <a:pt x="1630" y="1174"/>
                    <a:pt x="1630" y="1179"/>
                  </a:cubicBezTo>
                  <a:cubicBezTo>
                    <a:pt x="1629" y="1183"/>
                    <a:pt x="1625" y="1191"/>
                    <a:pt x="1624" y="1195"/>
                  </a:cubicBezTo>
                  <a:cubicBezTo>
                    <a:pt x="1623" y="1196"/>
                    <a:pt x="1620" y="1201"/>
                    <a:pt x="1621" y="1202"/>
                  </a:cubicBezTo>
                  <a:cubicBezTo>
                    <a:pt x="1623" y="1204"/>
                    <a:pt x="1628" y="1203"/>
                    <a:pt x="1630" y="1203"/>
                  </a:cubicBezTo>
                  <a:cubicBezTo>
                    <a:pt x="1633" y="1203"/>
                    <a:pt x="1638" y="1201"/>
                    <a:pt x="1640" y="1202"/>
                  </a:cubicBezTo>
                  <a:cubicBezTo>
                    <a:pt x="1642" y="1203"/>
                    <a:pt x="1644" y="1206"/>
                    <a:pt x="1645" y="1207"/>
                  </a:cubicBezTo>
                  <a:cubicBezTo>
                    <a:pt x="1647" y="1210"/>
                    <a:pt x="1650" y="1214"/>
                    <a:pt x="1649" y="1217"/>
                  </a:cubicBezTo>
                  <a:cubicBezTo>
                    <a:pt x="1649" y="1220"/>
                    <a:pt x="1642" y="1221"/>
                    <a:pt x="1640" y="1224"/>
                  </a:cubicBezTo>
                  <a:cubicBezTo>
                    <a:pt x="1638" y="1226"/>
                    <a:pt x="1636" y="1232"/>
                    <a:pt x="1636" y="1235"/>
                  </a:cubicBezTo>
                  <a:cubicBezTo>
                    <a:pt x="1636" y="1238"/>
                    <a:pt x="1638" y="1244"/>
                    <a:pt x="1640" y="1246"/>
                  </a:cubicBezTo>
                  <a:cubicBezTo>
                    <a:pt x="1643" y="1248"/>
                    <a:pt x="1651" y="1247"/>
                    <a:pt x="1654" y="1249"/>
                  </a:cubicBezTo>
                  <a:cubicBezTo>
                    <a:pt x="1657" y="1251"/>
                    <a:pt x="1660" y="1258"/>
                    <a:pt x="1661" y="126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2"/>
            <p:cNvSpPr>
              <a:spLocks/>
            </p:cNvSpPr>
            <p:nvPr/>
          </p:nvSpPr>
          <p:spPr bwMode="auto">
            <a:xfrm>
              <a:off x="3760" y="2086"/>
              <a:ext cx="37" cy="27"/>
            </a:xfrm>
            <a:custGeom>
              <a:avLst/>
              <a:gdLst>
                <a:gd name="T0" fmla="*/ 33 w 33"/>
                <a:gd name="T1" fmla="*/ 8 h 25"/>
                <a:gd name="T2" fmla="*/ 29 w 33"/>
                <a:gd name="T3" fmla="*/ 16 h 25"/>
                <a:gd name="T4" fmla="*/ 27 w 33"/>
                <a:gd name="T5" fmla="*/ 21 h 25"/>
                <a:gd name="T6" fmla="*/ 22 w 33"/>
                <a:gd name="T7" fmla="*/ 25 h 25"/>
                <a:gd name="T8" fmla="*/ 16 w 33"/>
                <a:gd name="T9" fmla="*/ 24 h 25"/>
                <a:gd name="T10" fmla="*/ 10 w 33"/>
                <a:gd name="T11" fmla="*/ 21 h 25"/>
                <a:gd name="T12" fmla="*/ 2 w 33"/>
                <a:gd name="T13" fmla="*/ 21 h 25"/>
                <a:gd name="T14" fmla="*/ 0 w 33"/>
                <a:gd name="T15" fmla="*/ 16 h 25"/>
                <a:gd name="T16" fmla="*/ 5 w 33"/>
                <a:gd name="T17" fmla="*/ 12 h 25"/>
                <a:gd name="T18" fmla="*/ 2 w 33"/>
                <a:gd name="T19" fmla="*/ 6 h 25"/>
                <a:gd name="T20" fmla="*/ 4 w 33"/>
                <a:gd name="T21" fmla="*/ 0 h 25"/>
                <a:gd name="T22" fmla="*/ 10 w 33"/>
                <a:gd name="T23" fmla="*/ 1 h 25"/>
                <a:gd name="T24" fmla="*/ 13 w 33"/>
                <a:gd name="T25" fmla="*/ 4 h 25"/>
                <a:gd name="T26" fmla="*/ 19 w 33"/>
                <a:gd name="T27" fmla="*/ 1 h 25"/>
                <a:gd name="T28" fmla="*/ 27 w 33"/>
                <a:gd name="T29" fmla="*/ 1 h 25"/>
                <a:gd name="T30" fmla="*/ 33 w 33"/>
                <a:gd name="T3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5">
                  <a:moveTo>
                    <a:pt x="33" y="8"/>
                  </a:moveTo>
                  <a:cubicBezTo>
                    <a:pt x="33" y="10"/>
                    <a:pt x="30" y="14"/>
                    <a:pt x="29" y="16"/>
                  </a:cubicBezTo>
                  <a:cubicBezTo>
                    <a:pt x="28" y="17"/>
                    <a:pt x="28" y="20"/>
                    <a:pt x="27" y="21"/>
                  </a:cubicBezTo>
                  <a:cubicBezTo>
                    <a:pt x="26" y="22"/>
                    <a:pt x="24" y="24"/>
                    <a:pt x="22" y="25"/>
                  </a:cubicBezTo>
                  <a:cubicBezTo>
                    <a:pt x="21" y="25"/>
                    <a:pt x="17" y="25"/>
                    <a:pt x="16" y="24"/>
                  </a:cubicBezTo>
                  <a:cubicBezTo>
                    <a:pt x="14" y="24"/>
                    <a:pt x="11" y="21"/>
                    <a:pt x="10" y="21"/>
                  </a:cubicBezTo>
                  <a:cubicBezTo>
                    <a:pt x="8" y="21"/>
                    <a:pt x="4" y="22"/>
                    <a:pt x="2" y="21"/>
                  </a:cubicBezTo>
                  <a:cubicBezTo>
                    <a:pt x="1" y="21"/>
                    <a:pt x="0" y="17"/>
                    <a:pt x="0" y="16"/>
                  </a:cubicBezTo>
                  <a:cubicBezTo>
                    <a:pt x="0" y="14"/>
                    <a:pt x="5" y="13"/>
                    <a:pt x="5" y="12"/>
                  </a:cubicBezTo>
                  <a:cubicBezTo>
                    <a:pt x="5" y="10"/>
                    <a:pt x="2" y="8"/>
                    <a:pt x="2" y="6"/>
                  </a:cubicBezTo>
                  <a:cubicBezTo>
                    <a:pt x="2" y="5"/>
                    <a:pt x="3" y="1"/>
                    <a:pt x="4" y="0"/>
                  </a:cubicBezTo>
                  <a:cubicBezTo>
                    <a:pt x="5" y="0"/>
                    <a:pt x="9" y="0"/>
                    <a:pt x="10" y="1"/>
                  </a:cubicBezTo>
                  <a:cubicBezTo>
                    <a:pt x="11" y="2"/>
                    <a:pt x="12" y="4"/>
                    <a:pt x="13" y="4"/>
                  </a:cubicBezTo>
                  <a:cubicBezTo>
                    <a:pt x="14" y="5"/>
                    <a:pt x="17" y="2"/>
                    <a:pt x="19" y="1"/>
                  </a:cubicBezTo>
                  <a:cubicBezTo>
                    <a:pt x="21" y="1"/>
                    <a:pt x="25" y="0"/>
                    <a:pt x="27" y="1"/>
                  </a:cubicBezTo>
                  <a:cubicBezTo>
                    <a:pt x="29" y="2"/>
                    <a:pt x="32" y="6"/>
                    <a:pt x="33"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63"/>
            <p:cNvSpPr>
              <a:spLocks/>
            </p:cNvSpPr>
            <p:nvPr/>
          </p:nvSpPr>
          <p:spPr bwMode="auto">
            <a:xfrm>
              <a:off x="3729" y="2120"/>
              <a:ext cx="38" cy="28"/>
            </a:xfrm>
            <a:custGeom>
              <a:avLst/>
              <a:gdLst>
                <a:gd name="T0" fmla="*/ 35 w 35"/>
                <a:gd name="T1" fmla="*/ 12 h 25"/>
                <a:gd name="T2" fmla="*/ 35 w 35"/>
                <a:gd name="T3" fmla="*/ 13 h 25"/>
                <a:gd name="T4" fmla="*/ 30 w 35"/>
                <a:gd name="T5" fmla="*/ 15 h 25"/>
                <a:gd name="T6" fmla="*/ 27 w 35"/>
                <a:gd name="T7" fmla="*/ 21 h 25"/>
                <a:gd name="T8" fmla="*/ 25 w 35"/>
                <a:gd name="T9" fmla="*/ 22 h 25"/>
                <a:gd name="T10" fmla="*/ 24 w 35"/>
                <a:gd name="T11" fmla="*/ 19 h 25"/>
                <a:gd name="T12" fmla="*/ 22 w 35"/>
                <a:gd name="T13" fmla="*/ 16 h 25"/>
                <a:gd name="T14" fmla="*/ 15 w 35"/>
                <a:gd name="T15" fmla="*/ 18 h 25"/>
                <a:gd name="T16" fmla="*/ 11 w 35"/>
                <a:gd name="T17" fmla="*/ 21 h 25"/>
                <a:gd name="T18" fmla="*/ 6 w 35"/>
                <a:gd name="T19" fmla="*/ 25 h 25"/>
                <a:gd name="T20" fmla="*/ 2 w 35"/>
                <a:gd name="T21" fmla="*/ 23 h 25"/>
                <a:gd name="T22" fmla="*/ 1 w 35"/>
                <a:gd name="T23" fmla="*/ 16 h 25"/>
                <a:gd name="T24" fmla="*/ 6 w 35"/>
                <a:gd name="T25" fmla="*/ 12 h 25"/>
                <a:gd name="T26" fmla="*/ 9 w 35"/>
                <a:gd name="T27" fmla="*/ 6 h 25"/>
                <a:gd name="T28" fmla="*/ 15 w 35"/>
                <a:gd name="T29" fmla="*/ 6 h 25"/>
                <a:gd name="T30" fmla="*/ 19 w 35"/>
                <a:gd name="T31" fmla="*/ 10 h 25"/>
                <a:gd name="T32" fmla="*/ 23 w 35"/>
                <a:gd name="T33" fmla="*/ 7 h 25"/>
                <a:gd name="T34" fmla="*/ 25 w 35"/>
                <a:gd name="T35" fmla="*/ 1 h 25"/>
                <a:gd name="T36" fmla="*/ 31 w 35"/>
                <a:gd name="T37" fmla="*/ 2 h 25"/>
                <a:gd name="T38" fmla="*/ 30 w 35"/>
                <a:gd name="T39" fmla="*/ 7 h 25"/>
                <a:gd name="T40" fmla="*/ 30 w 35"/>
                <a:gd name="T41" fmla="*/ 11 h 25"/>
                <a:gd name="T42" fmla="*/ 35 w 3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5">
                  <a:moveTo>
                    <a:pt x="35" y="12"/>
                  </a:moveTo>
                  <a:cubicBezTo>
                    <a:pt x="35" y="12"/>
                    <a:pt x="35" y="13"/>
                    <a:pt x="35" y="13"/>
                  </a:cubicBezTo>
                  <a:cubicBezTo>
                    <a:pt x="34" y="14"/>
                    <a:pt x="31" y="15"/>
                    <a:pt x="30" y="15"/>
                  </a:cubicBezTo>
                  <a:cubicBezTo>
                    <a:pt x="29" y="17"/>
                    <a:pt x="28" y="20"/>
                    <a:pt x="27" y="21"/>
                  </a:cubicBezTo>
                  <a:cubicBezTo>
                    <a:pt x="27" y="21"/>
                    <a:pt x="26" y="21"/>
                    <a:pt x="25" y="22"/>
                  </a:cubicBezTo>
                  <a:cubicBezTo>
                    <a:pt x="25" y="21"/>
                    <a:pt x="25" y="20"/>
                    <a:pt x="24" y="19"/>
                  </a:cubicBezTo>
                  <a:cubicBezTo>
                    <a:pt x="24" y="18"/>
                    <a:pt x="23" y="16"/>
                    <a:pt x="22" y="16"/>
                  </a:cubicBezTo>
                  <a:cubicBezTo>
                    <a:pt x="20" y="15"/>
                    <a:pt x="16" y="17"/>
                    <a:pt x="15" y="18"/>
                  </a:cubicBezTo>
                  <a:cubicBezTo>
                    <a:pt x="14" y="19"/>
                    <a:pt x="12" y="21"/>
                    <a:pt x="11" y="21"/>
                  </a:cubicBezTo>
                  <a:cubicBezTo>
                    <a:pt x="10" y="22"/>
                    <a:pt x="7" y="25"/>
                    <a:pt x="6" y="25"/>
                  </a:cubicBezTo>
                  <a:cubicBezTo>
                    <a:pt x="5" y="25"/>
                    <a:pt x="3" y="24"/>
                    <a:pt x="2" y="23"/>
                  </a:cubicBezTo>
                  <a:cubicBezTo>
                    <a:pt x="1" y="22"/>
                    <a:pt x="0" y="18"/>
                    <a:pt x="1" y="16"/>
                  </a:cubicBezTo>
                  <a:cubicBezTo>
                    <a:pt x="2" y="15"/>
                    <a:pt x="5" y="14"/>
                    <a:pt x="6" y="12"/>
                  </a:cubicBezTo>
                  <a:cubicBezTo>
                    <a:pt x="7" y="11"/>
                    <a:pt x="8" y="7"/>
                    <a:pt x="9" y="6"/>
                  </a:cubicBezTo>
                  <a:cubicBezTo>
                    <a:pt x="10" y="6"/>
                    <a:pt x="13" y="6"/>
                    <a:pt x="15" y="6"/>
                  </a:cubicBezTo>
                  <a:cubicBezTo>
                    <a:pt x="16" y="7"/>
                    <a:pt x="17" y="10"/>
                    <a:pt x="19" y="10"/>
                  </a:cubicBezTo>
                  <a:cubicBezTo>
                    <a:pt x="20" y="10"/>
                    <a:pt x="22" y="8"/>
                    <a:pt x="23" y="7"/>
                  </a:cubicBezTo>
                  <a:cubicBezTo>
                    <a:pt x="24" y="6"/>
                    <a:pt x="24" y="2"/>
                    <a:pt x="25" y="1"/>
                  </a:cubicBezTo>
                  <a:cubicBezTo>
                    <a:pt x="26" y="0"/>
                    <a:pt x="30" y="1"/>
                    <a:pt x="31" y="2"/>
                  </a:cubicBezTo>
                  <a:cubicBezTo>
                    <a:pt x="32" y="3"/>
                    <a:pt x="30" y="6"/>
                    <a:pt x="30" y="7"/>
                  </a:cubicBezTo>
                  <a:cubicBezTo>
                    <a:pt x="30" y="8"/>
                    <a:pt x="30" y="10"/>
                    <a:pt x="30" y="11"/>
                  </a:cubicBezTo>
                  <a:cubicBezTo>
                    <a:pt x="31" y="12"/>
                    <a:pt x="34" y="12"/>
                    <a:pt x="35" y="1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64"/>
            <p:cNvSpPr>
              <a:spLocks/>
            </p:cNvSpPr>
            <p:nvPr/>
          </p:nvSpPr>
          <p:spPr bwMode="auto">
            <a:xfrm>
              <a:off x="3549" y="1801"/>
              <a:ext cx="89" cy="90"/>
            </a:xfrm>
            <a:custGeom>
              <a:avLst/>
              <a:gdLst>
                <a:gd name="T0" fmla="*/ 79 w 81"/>
                <a:gd name="T1" fmla="*/ 36 h 82"/>
                <a:gd name="T2" fmla="*/ 79 w 81"/>
                <a:gd name="T3" fmla="*/ 47 h 82"/>
                <a:gd name="T4" fmla="*/ 71 w 81"/>
                <a:gd name="T5" fmla="*/ 60 h 82"/>
                <a:gd name="T6" fmla="*/ 60 w 81"/>
                <a:gd name="T7" fmla="*/ 65 h 82"/>
                <a:gd name="T8" fmla="*/ 48 w 81"/>
                <a:gd name="T9" fmla="*/ 64 h 82"/>
                <a:gd name="T10" fmla="*/ 40 w 81"/>
                <a:gd name="T11" fmla="*/ 69 h 82"/>
                <a:gd name="T12" fmla="*/ 33 w 81"/>
                <a:gd name="T13" fmla="*/ 70 h 82"/>
                <a:gd name="T14" fmla="*/ 26 w 81"/>
                <a:gd name="T15" fmla="*/ 72 h 82"/>
                <a:gd name="T16" fmla="*/ 22 w 81"/>
                <a:gd name="T17" fmla="*/ 77 h 82"/>
                <a:gd name="T18" fmla="*/ 14 w 81"/>
                <a:gd name="T19" fmla="*/ 81 h 82"/>
                <a:gd name="T20" fmla="*/ 4 w 81"/>
                <a:gd name="T21" fmla="*/ 80 h 82"/>
                <a:gd name="T22" fmla="*/ 0 w 81"/>
                <a:gd name="T23" fmla="*/ 72 h 82"/>
                <a:gd name="T24" fmla="*/ 6 w 81"/>
                <a:gd name="T25" fmla="*/ 67 h 82"/>
                <a:gd name="T26" fmla="*/ 9 w 81"/>
                <a:gd name="T27" fmla="*/ 59 h 82"/>
                <a:gd name="T28" fmla="*/ 9 w 81"/>
                <a:gd name="T29" fmla="*/ 49 h 82"/>
                <a:gd name="T30" fmla="*/ 17 w 81"/>
                <a:gd name="T31" fmla="*/ 43 h 82"/>
                <a:gd name="T32" fmla="*/ 22 w 81"/>
                <a:gd name="T33" fmla="*/ 40 h 82"/>
                <a:gd name="T34" fmla="*/ 20 w 81"/>
                <a:gd name="T35" fmla="*/ 28 h 82"/>
                <a:gd name="T36" fmla="*/ 23 w 81"/>
                <a:gd name="T37" fmla="*/ 20 h 82"/>
                <a:gd name="T38" fmla="*/ 22 w 81"/>
                <a:gd name="T39" fmla="*/ 8 h 82"/>
                <a:gd name="T40" fmla="*/ 27 w 81"/>
                <a:gd name="T41" fmla="*/ 2 h 82"/>
                <a:gd name="T42" fmla="*/ 30 w 81"/>
                <a:gd name="T43" fmla="*/ 8 h 82"/>
                <a:gd name="T44" fmla="*/ 34 w 81"/>
                <a:gd name="T45" fmla="*/ 10 h 82"/>
                <a:gd name="T46" fmla="*/ 35 w 81"/>
                <a:gd name="T47" fmla="*/ 3 h 82"/>
                <a:gd name="T48" fmla="*/ 37 w 81"/>
                <a:gd name="T49" fmla="*/ 0 h 82"/>
                <a:gd name="T50" fmla="*/ 45 w 81"/>
                <a:gd name="T51" fmla="*/ 3 h 82"/>
                <a:gd name="T52" fmla="*/ 46 w 81"/>
                <a:gd name="T53" fmla="*/ 10 h 82"/>
                <a:gd name="T54" fmla="*/ 42 w 81"/>
                <a:gd name="T55" fmla="*/ 14 h 82"/>
                <a:gd name="T56" fmla="*/ 43 w 81"/>
                <a:gd name="T57" fmla="*/ 19 h 82"/>
                <a:gd name="T58" fmla="*/ 47 w 81"/>
                <a:gd name="T59" fmla="*/ 22 h 82"/>
                <a:gd name="T60" fmla="*/ 50 w 81"/>
                <a:gd name="T61" fmla="*/ 16 h 82"/>
                <a:gd name="T62" fmla="*/ 56 w 81"/>
                <a:gd name="T63" fmla="*/ 16 h 82"/>
                <a:gd name="T64" fmla="*/ 61 w 81"/>
                <a:gd name="T65" fmla="*/ 20 h 82"/>
                <a:gd name="T66" fmla="*/ 65 w 81"/>
                <a:gd name="T67" fmla="*/ 26 h 82"/>
                <a:gd name="T68" fmla="*/ 63 w 81"/>
                <a:gd name="T69" fmla="*/ 29 h 82"/>
                <a:gd name="T70" fmla="*/ 65 w 81"/>
                <a:gd name="T71" fmla="*/ 33 h 82"/>
                <a:gd name="T72" fmla="*/ 74 w 81"/>
                <a:gd name="T73" fmla="*/ 33 h 82"/>
                <a:gd name="T74" fmla="*/ 79 w 81"/>
                <a:gd name="T75"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2">
                  <a:moveTo>
                    <a:pt x="79" y="36"/>
                  </a:moveTo>
                  <a:cubicBezTo>
                    <a:pt x="81" y="38"/>
                    <a:pt x="80" y="44"/>
                    <a:pt x="79" y="47"/>
                  </a:cubicBezTo>
                  <a:cubicBezTo>
                    <a:pt x="78" y="51"/>
                    <a:pt x="74" y="57"/>
                    <a:pt x="71" y="60"/>
                  </a:cubicBezTo>
                  <a:cubicBezTo>
                    <a:pt x="68" y="62"/>
                    <a:pt x="63" y="64"/>
                    <a:pt x="60" y="65"/>
                  </a:cubicBezTo>
                  <a:cubicBezTo>
                    <a:pt x="57" y="65"/>
                    <a:pt x="51" y="64"/>
                    <a:pt x="48" y="64"/>
                  </a:cubicBezTo>
                  <a:cubicBezTo>
                    <a:pt x="46" y="65"/>
                    <a:pt x="42" y="68"/>
                    <a:pt x="40" y="69"/>
                  </a:cubicBezTo>
                  <a:cubicBezTo>
                    <a:pt x="38" y="69"/>
                    <a:pt x="34" y="70"/>
                    <a:pt x="33" y="70"/>
                  </a:cubicBezTo>
                  <a:cubicBezTo>
                    <a:pt x="31" y="70"/>
                    <a:pt x="28" y="71"/>
                    <a:pt x="26" y="72"/>
                  </a:cubicBezTo>
                  <a:cubicBezTo>
                    <a:pt x="25" y="73"/>
                    <a:pt x="23" y="76"/>
                    <a:pt x="22" y="77"/>
                  </a:cubicBezTo>
                  <a:cubicBezTo>
                    <a:pt x="20" y="78"/>
                    <a:pt x="16" y="80"/>
                    <a:pt x="14" y="81"/>
                  </a:cubicBezTo>
                  <a:cubicBezTo>
                    <a:pt x="11" y="81"/>
                    <a:pt x="6" y="82"/>
                    <a:pt x="4" y="80"/>
                  </a:cubicBezTo>
                  <a:cubicBezTo>
                    <a:pt x="2" y="79"/>
                    <a:pt x="0" y="74"/>
                    <a:pt x="0" y="72"/>
                  </a:cubicBezTo>
                  <a:cubicBezTo>
                    <a:pt x="1" y="71"/>
                    <a:pt x="5" y="68"/>
                    <a:pt x="6" y="67"/>
                  </a:cubicBezTo>
                  <a:cubicBezTo>
                    <a:pt x="7" y="65"/>
                    <a:pt x="8" y="61"/>
                    <a:pt x="9" y="59"/>
                  </a:cubicBezTo>
                  <a:cubicBezTo>
                    <a:pt x="9" y="57"/>
                    <a:pt x="8" y="51"/>
                    <a:pt x="9" y="49"/>
                  </a:cubicBezTo>
                  <a:cubicBezTo>
                    <a:pt x="10" y="47"/>
                    <a:pt x="15" y="44"/>
                    <a:pt x="17" y="43"/>
                  </a:cubicBezTo>
                  <a:cubicBezTo>
                    <a:pt x="18" y="42"/>
                    <a:pt x="21" y="41"/>
                    <a:pt x="22" y="40"/>
                  </a:cubicBezTo>
                  <a:cubicBezTo>
                    <a:pt x="23" y="37"/>
                    <a:pt x="20" y="31"/>
                    <a:pt x="20" y="28"/>
                  </a:cubicBezTo>
                  <a:cubicBezTo>
                    <a:pt x="20" y="26"/>
                    <a:pt x="23" y="22"/>
                    <a:pt x="23" y="20"/>
                  </a:cubicBezTo>
                  <a:cubicBezTo>
                    <a:pt x="24" y="17"/>
                    <a:pt x="21" y="11"/>
                    <a:pt x="22" y="8"/>
                  </a:cubicBezTo>
                  <a:cubicBezTo>
                    <a:pt x="22" y="6"/>
                    <a:pt x="25" y="2"/>
                    <a:pt x="27" y="2"/>
                  </a:cubicBezTo>
                  <a:cubicBezTo>
                    <a:pt x="28" y="3"/>
                    <a:pt x="29" y="7"/>
                    <a:pt x="30" y="8"/>
                  </a:cubicBezTo>
                  <a:cubicBezTo>
                    <a:pt x="31" y="9"/>
                    <a:pt x="33" y="10"/>
                    <a:pt x="34" y="10"/>
                  </a:cubicBezTo>
                  <a:cubicBezTo>
                    <a:pt x="36" y="9"/>
                    <a:pt x="34" y="4"/>
                    <a:pt x="35" y="3"/>
                  </a:cubicBezTo>
                  <a:cubicBezTo>
                    <a:pt x="35" y="2"/>
                    <a:pt x="36" y="0"/>
                    <a:pt x="37" y="0"/>
                  </a:cubicBezTo>
                  <a:cubicBezTo>
                    <a:pt x="39" y="0"/>
                    <a:pt x="44" y="2"/>
                    <a:pt x="45" y="3"/>
                  </a:cubicBezTo>
                  <a:cubicBezTo>
                    <a:pt x="46" y="5"/>
                    <a:pt x="46" y="9"/>
                    <a:pt x="46" y="10"/>
                  </a:cubicBezTo>
                  <a:cubicBezTo>
                    <a:pt x="45" y="11"/>
                    <a:pt x="43" y="13"/>
                    <a:pt x="42" y="14"/>
                  </a:cubicBezTo>
                  <a:cubicBezTo>
                    <a:pt x="42" y="15"/>
                    <a:pt x="42" y="18"/>
                    <a:pt x="43" y="19"/>
                  </a:cubicBezTo>
                  <a:cubicBezTo>
                    <a:pt x="44" y="20"/>
                    <a:pt x="46" y="22"/>
                    <a:pt x="47" y="22"/>
                  </a:cubicBezTo>
                  <a:cubicBezTo>
                    <a:pt x="49" y="21"/>
                    <a:pt x="49" y="17"/>
                    <a:pt x="50" y="16"/>
                  </a:cubicBezTo>
                  <a:cubicBezTo>
                    <a:pt x="51" y="15"/>
                    <a:pt x="54" y="16"/>
                    <a:pt x="56" y="16"/>
                  </a:cubicBezTo>
                  <a:cubicBezTo>
                    <a:pt x="57" y="16"/>
                    <a:pt x="60" y="18"/>
                    <a:pt x="61" y="20"/>
                  </a:cubicBezTo>
                  <a:cubicBezTo>
                    <a:pt x="63" y="21"/>
                    <a:pt x="65" y="24"/>
                    <a:pt x="65" y="26"/>
                  </a:cubicBezTo>
                  <a:cubicBezTo>
                    <a:pt x="65" y="27"/>
                    <a:pt x="63" y="28"/>
                    <a:pt x="63" y="29"/>
                  </a:cubicBezTo>
                  <a:cubicBezTo>
                    <a:pt x="63" y="30"/>
                    <a:pt x="64" y="32"/>
                    <a:pt x="65" y="33"/>
                  </a:cubicBezTo>
                  <a:cubicBezTo>
                    <a:pt x="67" y="34"/>
                    <a:pt x="72" y="32"/>
                    <a:pt x="74" y="33"/>
                  </a:cubicBezTo>
                  <a:cubicBezTo>
                    <a:pt x="75" y="33"/>
                    <a:pt x="79" y="35"/>
                    <a:pt x="79" y="3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65"/>
            <p:cNvSpPr>
              <a:spLocks/>
            </p:cNvSpPr>
            <p:nvPr/>
          </p:nvSpPr>
          <p:spPr bwMode="auto">
            <a:xfrm>
              <a:off x="3471" y="1755"/>
              <a:ext cx="87" cy="90"/>
            </a:xfrm>
            <a:custGeom>
              <a:avLst/>
              <a:gdLst>
                <a:gd name="T0" fmla="*/ 76 w 79"/>
                <a:gd name="T1" fmla="*/ 18 h 82"/>
                <a:gd name="T2" fmla="*/ 79 w 79"/>
                <a:gd name="T3" fmla="*/ 27 h 82"/>
                <a:gd name="T4" fmla="*/ 76 w 79"/>
                <a:gd name="T5" fmla="*/ 33 h 82"/>
                <a:gd name="T6" fmla="*/ 78 w 79"/>
                <a:gd name="T7" fmla="*/ 43 h 82"/>
                <a:gd name="T8" fmla="*/ 73 w 79"/>
                <a:gd name="T9" fmla="*/ 46 h 82"/>
                <a:gd name="T10" fmla="*/ 67 w 79"/>
                <a:gd name="T11" fmla="*/ 46 h 82"/>
                <a:gd name="T12" fmla="*/ 66 w 79"/>
                <a:gd name="T13" fmla="*/ 52 h 82"/>
                <a:gd name="T14" fmla="*/ 73 w 79"/>
                <a:gd name="T15" fmla="*/ 56 h 82"/>
                <a:gd name="T16" fmla="*/ 78 w 79"/>
                <a:gd name="T17" fmla="*/ 61 h 82"/>
                <a:gd name="T18" fmla="*/ 75 w 79"/>
                <a:gd name="T19" fmla="*/ 65 h 82"/>
                <a:gd name="T20" fmla="*/ 71 w 79"/>
                <a:gd name="T21" fmla="*/ 73 h 82"/>
                <a:gd name="T22" fmla="*/ 67 w 79"/>
                <a:gd name="T23" fmla="*/ 79 h 82"/>
                <a:gd name="T24" fmla="*/ 61 w 79"/>
                <a:gd name="T25" fmla="*/ 79 h 82"/>
                <a:gd name="T26" fmla="*/ 53 w 79"/>
                <a:gd name="T27" fmla="*/ 82 h 82"/>
                <a:gd name="T28" fmla="*/ 45 w 79"/>
                <a:gd name="T29" fmla="*/ 79 h 82"/>
                <a:gd name="T30" fmla="*/ 40 w 79"/>
                <a:gd name="T31" fmla="*/ 68 h 82"/>
                <a:gd name="T32" fmla="*/ 29 w 79"/>
                <a:gd name="T33" fmla="*/ 68 h 82"/>
                <a:gd name="T34" fmla="*/ 24 w 79"/>
                <a:gd name="T35" fmla="*/ 64 h 82"/>
                <a:gd name="T36" fmla="*/ 18 w 79"/>
                <a:gd name="T37" fmla="*/ 62 h 82"/>
                <a:gd name="T38" fmla="*/ 12 w 79"/>
                <a:gd name="T39" fmla="*/ 53 h 82"/>
                <a:gd name="T40" fmla="*/ 10 w 79"/>
                <a:gd name="T41" fmla="*/ 38 h 82"/>
                <a:gd name="T42" fmla="*/ 4 w 79"/>
                <a:gd name="T43" fmla="*/ 35 h 82"/>
                <a:gd name="T44" fmla="*/ 0 w 79"/>
                <a:gd name="T45" fmla="*/ 30 h 82"/>
                <a:gd name="T46" fmla="*/ 7 w 79"/>
                <a:gd name="T47" fmla="*/ 25 h 82"/>
                <a:gd name="T48" fmla="*/ 7 w 79"/>
                <a:gd name="T49" fmla="*/ 21 h 82"/>
                <a:gd name="T50" fmla="*/ 16 w 79"/>
                <a:gd name="T51" fmla="*/ 20 h 82"/>
                <a:gd name="T52" fmla="*/ 19 w 79"/>
                <a:gd name="T53" fmla="*/ 11 h 82"/>
                <a:gd name="T54" fmla="*/ 22 w 79"/>
                <a:gd name="T55" fmla="*/ 6 h 82"/>
                <a:gd name="T56" fmla="*/ 30 w 79"/>
                <a:gd name="T57" fmla="*/ 7 h 82"/>
                <a:gd name="T58" fmla="*/ 38 w 79"/>
                <a:gd name="T59" fmla="*/ 0 h 82"/>
                <a:gd name="T60" fmla="*/ 50 w 79"/>
                <a:gd name="T61" fmla="*/ 2 h 82"/>
                <a:gd name="T62" fmla="*/ 49 w 79"/>
                <a:gd name="T63" fmla="*/ 8 h 82"/>
                <a:gd name="T64" fmla="*/ 46 w 79"/>
                <a:gd name="T65" fmla="*/ 14 h 82"/>
                <a:gd name="T66" fmla="*/ 46 w 79"/>
                <a:gd name="T67" fmla="*/ 21 h 82"/>
                <a:gd name="T68" fmla="*/ 46 w 79"/>
                <a:gd name="T69" fmla="*/ 27 h 82"/>
                <a:gd name="T70" fmla="*/ 50 w 79"/>
                <a:gd name="T71" fmla="*/ 26 h 82"/>
                <a:gd name="T72" fmla="*/ 53 w 79"/>
                <a:gd name="T73" fmla="*/ 17 h 82"/>
                <a:gd name="T74" fmla="*/ 58 w 79"/>
                <a:gd name="T75" fmla="*/ 13 h 82"/>
                <a:gd name="T76" fmla="*/ 67 w 79"/>
                <a:gd name="T77" fmla="*/ 10 h 82"/>
                <a:gd name="T78" fmla="*/ 76 w 79"/>
                <a:gd name="T79" fmla="*/ 1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82">
                  <a:moveTo>
                    <a:pt x="76" y="18"/>
                  </a:moveTo>
                  <a:cubicBezTo>
                    <a:pt x="77" y="20"/>
                    <a:pt x="79" y="25"/>
                    <a:pt x="79" y="27"/>
                  </a:cubicBezTo>
                  <a:cubicBezTo>
                    <a:pt x="79" y="28"/>
                    <a:pt x="77" y="32"/>
                    <a:pt x="76" y="33"/>
                  </a:cubicBezTo>
                  <a:cubicBezTo>
                    <a:pt x="76" y="36"/>
                    <a:pt x="79" y="41"/>
                    <a:pt x="78" y="43"/>
                  </a:cubicBezTo>
                  <a:cubicBezTo>
                    <a:pt x="77" y="45"/>
                    <a:pt x="74" y="45"/>
                    <a:pt x="73" y="46"/>
                  </a:cubicBezTo>
                  <a:cubicBezTo>
                    <a:pt x="71" y="46"/>
                    <a:pt x="68" y="45"/>
                    <a:pt x="67" y="46"/>
                  </a:cubicBezTo>
                  <a:cubicBezTo>
                    <a:pt x="66" y="47"/>
                    <a:pt x="66" y="51"/>
                    <a:pt x="66" y="52"/>
                  </a:cubicBezTo>
                  <a:cubicBezTo>
                    <a:pt x="67" y="54"/>
                    <a:pt x="71" y="54"/>
                    <a:pt x="73" y="56"/>
                  </a:cubicBezTo>
                  <a:cubicBezTo>
                    <a:pt x="74" y="57"/>
                    <a:pt x="78" y="59"/>
                    <a:pt x="78" y="61"/>
                  </a:cubicBezTo>
                  <a:cubicBezTo>
                    <a:pt x="78" y="62"/>
                    <a:pt x="75" y="64"/>
                    <a:pt x="75" y="65"/>
                  </a:cubicBezTo>
                  <a:cubicBezTo>
                    <a:pt x="74" y="67"/>
                    <a:pt x="72" y="71"/>
                    <a:pt x="71" y="73"/>
                  </a:cubicBezTo>
                  <a:cubicBezTo>
                    <a:pt x="70" y="74"/>
                    <a:pt x="68" y="78"/>
                    <a:pt x="67" y="79"/>
                  </a:cubicBezTo>
                  <a:cubicBezTo>
                    <a:pt x="65" y="80"/>
                    <a:pt x="62" y="79"/>
                    <a:pt x="61" y="79"/>
                  </a:cubicBezTo>
                  <a:cubicBezTo>
                    <a:pt x="59" y="80"/>
                    <a:pt x="55" y="82"/>
                    <a:pt x="53" y="82"/>
                  </a:cubicBezTo>
                  <a:cubicBezTo>
                    <a:pt x="51" y="82"/>
                    <a:pt x="46" y="81"/>
                    <a:pt x="45" y="79"/>
                  </a:cubicBezTo>
                  <a:cubicBezTo>
                    <a:pt x="43" y="77"/>
                    <a:pt x="42" y="70"/>
                    <a:pt x="40" y="68"/>
                  </a:cubicBezTo>
                  <a:cubicBezTo>
                    <a:pt x="38" y="67"/>
                    <a:pt x="32" y="69"/>
                    <a:pt x="29" y="68"/>
                  </a:cubicBezTo>
                  <a:cubicBezTo>
                    <a:pt x="28" y="68"/>
                    <a:pt x="26" y="65"/>
                    <a:pt x="24" y="64"/>
                  </a:cubicBezTo>
                  <a:cubicBezTo>
                    <a:pt x="23" y="63"/>
                    <a:pt x="19" y="63"/>
                    <a:pt x="18" y="62"/>
                  </a:cubicBezTo>
                  <a:cubicBezTo>
                    <a:pt x="16" y="60"/>
                    <a:pt x="13" y="55"/>
                    <a:pt x="12" y="53"/>
                  </a:cubicBezTo>
                  <a:cubicBezTo>
                    <a:pt x="11" y="49"/>
                    <a:pt x="13" y="41"/>
                    <a:pt x="10" y="38"/>
                  </a:cubicBezTo>
                  <a:cubicBezTo>
                    <a:pt x="9" y="36"/>
                    <a:pt x="5" y="36"/>
                    <a:pt x="4" y="35"/>
                  </a:cubicBezTo>
                  <a:cubicBezTo>
                    <a:pt x="2" y="34"/>
                    <a:pt x="0" y="31"/>
                    <a:pt x="0" y="30"/>
                  </a:cubicBezTo>
                  <a:cubicBezTo>
                    <a:pt x="0" y="28"/>
                    <a:pt x="5" y="27"/>
                    <a:pt x="7" y="25"/>
                  </a:cubicBezTo>
                  <a:cubicBezTo>
                    <a:pt x="7" y="24"/>
                    <a:pt x="7" y="22"/>
                    <a:pt x="7" y="21"/>
                  </a:cubicBezTo>
                  <a:cubicBezTo>
                    <a:pt x="9" y="20"/>
                    <a:pt x="15" y="22"/>
                    <a:pt x="16" y="20"/>
                  </a:cubicBezTo>
                  <a:cubicBezTo>
                    <a:pt x="18" y="19"/>
                    <a:pt x="19" y="13"/>
                    <a:pt x="19" y="11"/>
                  </a:cubicBezTo>
                  <a:cubicBezTo>
                    <a:pt x="20" y="10"/>
                    <a:pt x="20" y="6"/>
                    <a:pt x="22" y="6"/>
                  </a:cubicBezTo>
                  <a:cubicBezTo>
                    <a:pt x="24" y="5"/>
                    <a:pt x="28" y="8"/>
                    <a:pt x="30" y="7"/>
                  </a:cubicBezTo>
                  <a:cubicBezTo>
                    <a:pt x="32" y="6"/>
                    <a:pt x="35" y="1"/>
                    <a:pt x="38" y="0"/>
                  </a:cubicBezTo>
                  <a:cubicBezTo>
                    <a:pt x="41" y="0"/>
                    <a:pt x="49" y="0"/>
                    <a:pt x="50" y="2"/>
                  </a:cubicBezTo>
                  <a:cubicBezTo>
                    <a:pt x="51" y="4"/>
                    <a:pt x="50" y="7"/>
                    <a:pt x="49" y="8"/>
                  </a:cubicBezTo>
                  <a:cubicBezTo>
                    <a:pt x="49" y="10"/>
                    <a:pt x="47" y="13"/>
                    <a:pt x="46" y="14"/>
                  </a:cubicBezTo>
                  <a:cubicBezTo>
                    <a:pt x="46" y="16"/>
                    <a:pt x="46" y="20"/>
                    <a:pt x="46" y="21"/>
                  </a:cubicBezTo>
                  <a:cubicBezTo>
                    <a:pt x="46" y="23"/>
                    <a:pt x="45" y="26"/>
                    <a:pt x="46" y="27"/>
                  </a:cubicBezTo>
                  <a:cubicBezTo>
                    <a:pt x="47" y="28"/>
                    <a:pt x="50" y="27"/>
                    <a:pt x="50" y="26"/>
                  </a:cubicBezTo>
                  <a:cubicBezTo>
                    <a:pt x="52" y="24"/>
                    <a:pt x="52" y="19"/>
                    <a:pt x="53" y="17"/>
                  </a:cubicBezTo>
                  <a:cubicBezTo>
                    <a:pt x="54" y="15"/>
                    <a:pt x="57" y="14"/>
                    <a:pt x="58" y="13"/>
                  </a:cubicBezTo>
                  <a:cubicBezTo>
                    <a:pt x="60" y="12"/>
                    <a:pt x="65" y="9"/>
                    <a:pt x="67" y="10"/>
                  </a:cubicBezTo>
                  <a:cubicBezTo>
                    <a:pt x="70" y="10"/>
                    <a:pt x="74" y="16"/>
                    <a:pt x="76" y="1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66"/>
            <p:cNvSpPr>
              <a:spLocks/>
            </p:cNvSpPr>
            <p:nvPr/>
          </p:nvSpPr>
          <p:spPr bwMode="auto">
            <a:xfrm>
              <a:off x="3458" y="1680"/>
              <a:ext cx="74" cy="79"/>
            </a:xfrm>
            <a:custGeom>
              <a:avLst/>
              <a:gdLst>
                <a:gd name="T0" fmla="*/ 66 w 67"/>
                <a:gd name="T1" fmla="*/ 33 h 72"/>
                <a:gd name="T2" fmla="*/ 65 w 67"/>
                <a:gd name="T3" fmla="*/ 40 h 72"/>
                <a:gd name="T4" fmla="*/ 59 w 67"/>
                <a:gd name="T5" fmla="*/ 45 h 72"/>
                <a:gd name="T6" fmla="*/ 60 w 67"/>
                <a:gd name="T7" fmla="*/ 53 h 72"/>
                <a:gd name="T8" fmla="*/ 59 w 67"/>
                <a:gd name="T9" fmla="*/ 62 h 72"/>
                <a:gd name="T10" fmla="*/ 54 w 67"/>
                <a:gd name="T11" fmla="*/ 63 h 72"/>
                <a:gd name="T12" fmla="*/ 45 w 67"/>
                <a:gd name="T13" fmla="*/ 61 h 72"/>
                <a:gd name="T14" fmla="*/ 36 w 67"/>
                <a:gd name="T15" fmla="*/ 64 h 72"/>
                <a:gd name="T16" fmla="*/ 31 w 67"/>
                <a:gd name="T17" fmla="*/ 68 h 72"/>
                <a:gd name="T18" fmla="*/ 27 w 67"/>
                <a:gd name="T19" fmla="*/ 70 h 72"/>
                <a:gd name="T20" fmla="*/ 18 w 67"/>
                <a:gd name="T21" fmla="*/ 72 h 72"/>
                <a:gd name="T22" fmla="*/ 10 w 67"/>
                <a:gd name="T23" fmla="*/ 70 h 72"/>
                <a:gd name="T24" fmla="*/ 8 w 67"/>
                <a:gd name="T25" fmla="*/ 65 h 72"/>
                <a:gd name="T26" fmla="*/ 11 w 67"/>
                <a:gd name="T27" fmla="*/ 60 h 72"/>
                <a:gd name="T28" fmla="*/ 13 w 67"/>
                <a:gd name="T29" fmla="*/ 54 h 72"/>
                <a:gd name="T30" fmla="*/ 8 w 67"/>
                <a:gd name="T31" fmla="*/ 53 h 72"/>
                <a:gd name="T32" fmla="*/ 5 w 67"/>
                <a:gd name="T33" fmla="*/ 57 h 72"/>
                <a:gd name="T34" fmla="*/ 1 w 67"/>
                <a:gd name="T35" fmla="*/ 53 h 72"/>
                <a:gd name="T36" fmla="*/ 2 w 67"/>
                <a:gd name="T37" fmla="*/ 44 h 72"/>
                <a:gd name="T38" fmla="*/ 8 w 67"/>
                <a:gd name="T39" fmla="*/ 39 h 72"/>
                <a:gd name="T40" fmla="*/ 13 w 67"/>
                <a:gd name="T41" fmla="*/ 37 h 72"/>
                <a:gd name="T42" fmla="*/ 12 w 67"/>
                <a:gd name="T43" fmla="*/ 31 h 72"/>
                <a:gd name="T44" fmla="*/ 9 w 67"/>
                <a:gd name="T45" fmla="*/ 28 h 72"/>
                <a:gd name="T46" fmla="*/ 11 w 67"/>
                <a:gd name="T47" fmla="*/ 23 h 72"/>
                <a:gd name="T48" fmla="*/ 16 w 67"/>
                <a:gd name="T49" fmla="*/ 23 h 72"/>
                <a:gd name="T50" fmla="*/ 25 w 67"/>
                <a:gd name="T51" fmla="*/ 16 h 72"/>
                <a:gd name="T52" fmla="*/ 32 w 67"/>
                <a:gd name="T53" fmla="*/ 15 h 72"/>
                <a:gd name="T54" fmla="*/ 39 w 67"/>
                <a:gd name="T55" fmla="*/ 16 h 72"/>
                <a:gd name="T56" fmla="*/ 43 w 67"/>
                <a:gd name="T57" fmla="*/ 8 h 72"/>
                <a:gd name="T58" fmla="*/ 41 w 67"/>
                <a:gd name="T59" fmla="*/ 3 h 72"/>
                <a:gd name="T60" fmla="*/ 45 w 67"/>
                <a:gd name="T61" fmla="*/ 0 h 72"/>
                <a:gd name="T62" fmla="*/ 51 w 67"/>
                <a:gd name="T63" fmla="*/ 3 h 72"/>
                <a:gd name="T64" fmla="*/ 53 w 67"/>
                <a:gd name="T65" fmla="*/ 10 h 72"/>
                <a:gd name="T66" fmla="*/ 54 w 67"/>
                <a:gd name="T67" fmla="*/ 19 h 72"/>
                <a:gd name="T68" fmla="*/ 58 w 67"/>
                <a:gd name="T69" fmla="*/ 24 h 72"/>
                <a:gd name="T70" fmla="*/ 66 w 67"/>
                <a:gd name="T71" fmla="*/ 3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72">
                  <a:moveTo>
                    <a:pt x="66" y="33"/>
                  </a:moveTo>
                  <a:cubicBezTo>
                    <a:pt x="67" y="35"/>
                    <a:pt x="66" y="39"/>
                    <a:pt x="65" y="40"/>
                  </a:cubicBezTo>
                  <a:cubicBezTo>
                    <a:pt x="64" y="42"/>
                    <a:pt x="60" y="43"/>
                    <a:pt x="59" y="45"/>
                  </a:cubicBezTo>
                  <a:cubicBezTo>
                    <a:pt x="58" y="47"/>
                    <a:pt x="60" y="51"/>
                    <a:pt x="60" y="53"/>
                  </a:cubicBezTo>
                  <a:cubicBezTo>
                    <a:pt x="60" y="55"/>
                    <a:pt x="60" y="60"/>
                    <a:pt x="59" y="62"/>
                  </a:cubicBezTo>
                  <a:cubicBezTo>
                    <a:pt x="58" y="63"/>
                    <a:pt x="55" y="63"/>
                    <a:pt x="54" y="63"/>
                  </a:cubicBezTo>
                  <a:cubicBezTo>
                    <a:pt x="52" y="63"/>
                    <a:pt x="48" y="61"/>
                    <a:pt x="45" y="61"/>
                  </a:cubicBezTo>
                  <a:cubicBezTo>
                    <a:pt x="43" y="61"/>
                    <a:pt x="38" y="63"/>
                    <a:pt x="36" y="64"/>
                  </a:cubicBezTo>
                  <a:cubicBezTo>
                    <a:pt x="35" y="65"/>
                    <a:pt x="32" y="67"/>
                    <a:pt x="31" y="68"/>
                  </a:cubicBezTo>
                  <a:cubicBezTo>
                    <a:pt x="30" y="69"/>
                    <a:pt x="28" y="70"/>
                    <a:pt x="27" y="70"/>
                  </a:cubicBezTo>
                  <a:cubicBezTo>
                    <a:pt x="25" y="71"/>
                    <a:pt x="20" y="72"/>
                    <a:pt x="18" y="72"/>
                  </a:cubicBezTo>
                  <a:cubicBezTo>
                    <a:pt x="16" y="72"/>
                    <a:pt x="12" y="71"/>
                    <a:pt x="10" y="70"/>
                  </a:cubicBezTo>
                  <a:cubicBezTo>
                    <a:pt x="9" y="69"/>
                    <a:pt x="8" y="66"/>
                    <a:pt x="8" y="65"/>
                  </a:cubicBezTo>
                  <a:cubicBezTo>
                    <a:pt x="8" y="64"/>
                    <a:pt x="10" y="61"/>
                    <a:pt x="11" y="60"/>
                  </a:cubicBezTo>
                  <a:cubicBezTo>
                    <a:pt x="11" y="59"/>
                    <a:pt x="14" y="56"/>
                    <a:pt x="13" y="54"/>
                  </a:cubicBezTo>
                  <a:cubicBezTo>
                    <a:pt x="12" y="53"/>
                    <a:pt x="9" y="53"/>
                    <a:pt x="8" y="53"/>
                  </a:cubicBezTo>
                  <a:cubicBezTo>
                    <a:pt x="7" y="54"/>
                    <a:pt x="6" y="57"/>
                    <a:pt x="5" y="57"/>
                  </a:cubicBezTo>
                  <a:cubicBezTo>
                    <a:pt x="4" y="57"/>
                    <a:pt x="2" y="55"/>
                    <a:pt x="1" y="53"/>
                  </a:cubicBezTo>
                  <a:cubicBezTo>
                    <a:pt x="0" y="51"/>
                    <a:pt x="1" y="46"/>
                    <a:pt x="2" y="44"/>
                  </a:cubicBezTo>
                  <a:cubicBezTo>
                    <a:pt x="3" y="42"/>
                    <a:pt x="6" y="40"/>
                    <a:pt x="8" y="39"/>
                  </a:cubicBezTo>
                  <a:cubicBezTo>
                    <a:pt x="9" y="38"/>
                    <a:pt x="13" y="38"/>
                    <a:pt x="13" y="37"/>
                  </a:cubicBezTo>
                  <a:cubicBezTo>
                    <a:pt x="14" y="35"/>
                    <a:pt x="13" y="33"/>
                    <a:pt x="12" y="31"/>
                  </a:cubicBezTo>
                  <a:cubicBezTo>
                    <a:pt x="12" y="30"/>
                    <a:pt x="9" y="29"/>
                    <a:pt x="9" y="28"/>
                  </a:cubicBezTo>
                  <a:cubicBezTo>
                    <a:pt x="8" y="26"/>
                    <a:pt x="10" y="24"/>
                    <a:pt x="11" y="23"/>
                  </a:cubicBezTo>
                  <a:cubicBezTo>
                    <a:pt x="12" y="22"/>
                    <a:pt x="15" y="24"/>
                    <a:pt x="16" y="23"/>
                  </a:cubicBezTo>
                  <a:cubicBezTo>
                    <a:pt x="19" y="23"/>
                    <a:pt x="23" y="18"/>
                    <a:pt x="25" y="16"/>
                  </a:cubicBezTo>
                  <a:cubicBezTo>
                    <a:pt x="27" y="16"/>
                    <a:pt x="31" y="15"/>
                    <a:pt x="32" y="15"/>
                  </a:cubicBezTo>
                  <a:cubicBezTo>
                    <a:pt x="34" y="15"/>
                    <a:pt x="38" y="16"/>
                    <a:pt x="39" y="16"/>
                  </a:cubicBezTo>
                  <a:cubicBezTo>
                    <a:pt x="41" y="15"/>
                    <a:pt x="43" y="10"/>
                    <a:pt x="43" y="8"/>
                  </a:cubicBezTo>
                  <a:cubicBezTo>
                    <a:pt x="43" y="7"/>
                    <a:pt x="40" y="4"/>
                    <a:pt x="41" y="3"/>
                  </a:cubicBezTo>
                  <a:cubicBezTo>
                    <a:pt x="41" y="2"/>
                    <a:pt x="43" y="1"/>
                    <a:pt x="45" y="0"/>
                  </a:cubicBezTo>
                  <a:cubicBezTo>
                    <a:pt x="46" y="0"/>
                    <a:pt x="50" y="2"/>
                    <a:pt x="51" y="3"/>
                  </a:cubicBezTo>
                  <a:cubicBezTo>
                    <a:pt x="52" y="5"/>
                    <a:pt x="53" y="9"/>
                    <a:pt x="53" y="10"/>
                  </a:cubicBezTo>
                  <a:cubicBezTo>
                    <a:pt x="53" y="12"/>
                    <a:pt x="53" y="17"/>
                    <a:pt x="54" y="19"/>
                  </a:cubicBezTo>
                  <a:cubicBezTo>
                    <a:pt x="54" y="20"/>
                    <a:pt x="57" y="23"/>
                    <a:pt x="58" y="24"/>
                  </a:cubicBezTo>
                  <a:cubicBezTo>
                    <a:pt x="60" y="27"/>
                    <a:pt x="65" y="30"/>
                    <a:pt x="66" y="3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7"/>
            <p:cNvSpPr>
              <a:spLocks/>
            </p:cNvSpPr>
            <p:nvPr/>
          </p:nvSpPr>
          <p:spPr bwMode="auto">
            <a:xfrm>
              <a:off x="3488" y="1954"/>
              <a:ext cx="22" cy="11"/>
            </a:xfrm>
            <a:custGeom>
              <a:avLst/>
              <a:gdLst>
                <a:gd name="T0" fmla="*/ 20 w 20"/>
                <a:gd name="T1" fmla="*/ 3 h 10"/>
                <a:gd name="T2" fmla="*/ 17 w 20"/>
                <a:gd name="T3" fmla="*/ 7 h 10"/>
                <a:gd name="T4" fmla="*/ 11 w 20"/>
                <a:gd name="T5" fmla="*/ 6 h 10"/>
                <a:gd name="T6" fmla="*/ 5 w 20"/>
                <a:gd name="T7" fmla="*/ 10 h 10"/>
                <a:gd name="T8" fmla="*/ 0 w 20"/>
                <a:gd name="T9" fmla="*/ 7 h 10"/>
                <a:gd name="T10" fmla="*/ 4 w 20"/>
                <a:gd name="T11" fmla="*/ 3 h 10"/>
                <a:gd name="T12" fmla="*/ 10 w 20"/>
                <a:gd name="T13" fmla="*/ 2 h 10"/>
                <a:gd name="T14" fmla="*/ 16 w 20"/>
                <a:gd name="T15" fmla="*/ 1 h 10"/>
                <a:gd name="T16" fmla="*/ 20 w 2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
                  <a:moveTo>
                    <a:pt x="20" y="3"/>
                  </a:moveTo>
                  <a:cubicBezTo>
                    <a:pt x="20" y="4"/>
                    <a:pt x="18" y="6"/>
                    <a:pt x="17" y="7"/>
                  </a:cubicBezTo>
                  <a:cubicBezTo>
                    <a:pt x="16" y="8"/>
                    <a:pt x="13" y="6"/>
                    <a:pt x="11" y="6"/>
                  </a:cubicBezTo>
                  <a:cubicBezTo>
                    <a:pt x="9" y="7"/>
                    <a:pt x="6" y="10"/>
                    <a:pt x="5" y="10"/>
                  </a:cubicBezTo>
                  <a:cubicBezTo>
                    <a:pt x="3" y="10"/>
                    <a:pt x="0" y="8"/>
                    <a:pt x="0" y="7"/>
                  </a:cubicBezTo>
                  <a:cubicBezTo>
                    <a:pt x="0" y="5"/>
                    <a:pt x="3" y="4"/>
                    <a:pt x="4" y="3"/>
                  </a:cubicBezTo>
                  <a:cubicBezTo>
                    <a:pt x="5" y="2"/>
                    <a:pt x="9" y="2"/>
                    <a:pt x="10" y="2"/>
                  </a:cubicBezTo>
                  <a:cubicBezTo>
                    <a:pt x="12" y="1"/>
                    <a:pt x="15" y="0"/>
                    <a:pt x="16" y="1"/>
                  </a:cubicBezTo>
                  <a:cubicBezTo>
                    <a:pt x="17" y="1"/>
                    <a:pt x="20" y="2"/>
                    <a:pt x="20"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68"/>
            <p:cNvSpPr>
              <a:spLocks/>
            </p:cNvSpPr>
            <p:nvPr/>
          </p:nvSpPr>
          <p:spPr bwMode="auto">
            <a:xfrm>
              <a:off x="3489" y="1968"/>
              <a:ext cx="15" cy="13"/>
            </a:xfrm>
            <a:custGeom>
              <a:avLst/>
              <a:gdLst>
                <a:gd name="T0" fmla="*/ 13 w 14"/>
                <a:gd name="T1" fmla="*/ 4 h 12"/>
                <a:gd name="T2" fmla="*/ 13 w 14"/>
                <a:gd name="T3" fmla="*/ 8 h 12"/>
                <a:gd name="T4" fmla="*/ 9 w 14"/>
                <a:gd name="T5" fmla="*/ 12 h 12"/>
                <a:gd name="T6" fmla="*/ 2 w 14"/>
                <a:gd name="T7" fmla="*/ 9 h 12"/>
                <a:gd name="T8" fmla="*/ 0 w 14"/>
                <a:gd name="T9" fmla="*/ 3 h 12"/>
                <a:gd name="T10" fmla="*/ 3 w 14"/>
                <a:gd name="T11" fmla="*/ 0 h 12"/>
                <a:gd name="T12" fmla="*/ 8 w 14"/>
                <a:gd name="T13" fmla="*/ 3 h 12"/>
                <a:gd name="T14" fmla="*/ 13 w 14"/>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13" y="4"/>
                  </a:moveTo>
                  <a:cubicBezTo>
                    <a:pt x="14" y="5"/>
                    <a:pt x="14" y="7"/>
                    <a:pt x="13" y="8"/>
                  </a:cubicBezTo>
                  <a:cubicBezTo>
                    <a:pt x="13" y="9"/>
                    <a:pt x="11" y="12"/>
                    <a:pt x="9" y="12"/>
                  </a:cubicBezTo>
                  <a:cubicBezTo>
                    <a:pt x="8" y="12"/>
                    <a:pt x="3" y="11"/>
                    <a:pt x="2" y="9"/>
                  </a:cubicBezTo>
                  <a:cubicBezTo>
                    <a:pt x="1" y="8"/>
                    <a:pt x="0" y="5"/>
                    <a:pt x="0" y="3"/>
                  </a:cubicBezTo>
                  <a:cubicBezTo>
                    <a:pt x="1" y="2"/>
                    <a:pt x="2" y="0"/>
                    <a:pt x="3" y="0"/>
                  </a:cubicBezTo>
                  <a:cubicBezTo>
                    <a:pt x="5" y="0"/>
                    <a:pt x="7" y="2"/>
                    <a:pt x="8" y="3"/>
                  </a:cubicBezTo>
                  <a:cubicBezTo>
                    <a:pt x="9" y="3"/>
                    <a:pt x="12" y="3"/>
                    <a:pt x="13"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69"/>
            <p:cNvSpPr>
              <a:spLocks/>
            </p:cNvSpPr>
            <p:nvPr/>
          </p:nvSpPr>
          <p:spPr bwMode="auto">
            <a:xfrm>
              <a:off x="3486" y="1940"/>
              <a:ext cx="17" cy="15"/>
            </a:xfrm>
            <a:custGeom>
              <a:avLst/>
              <a:gdLst>
                <a:gd name="T0" fmla="*/ 14 w 16"/>
                <a:gd name="T1" fmla="*/ 0 h 14"/>
                <a:gd name="T2" fmla="*/ 16 w 16"/>
                <a:gd name="T3" fmla="*/ 7 h 14"/>
                <a:gd name="T4" fmla="*/ 9 w 16"/>
                <a:gd name="T5" fmla="*/ 13 h 14"/>
                <a:gd name="T6" fmla="*/ 1 w 16"/>
                <a:gd name="T7" fmla="*/ 12 h 14"/>
                <a:gd name="T8" fmla="*/ 0 w 16"/>
                <a:gd name="T9" fmla="*/ 7 h 14"/>
                <a:gd name="T10" fmla="*/ 7 w 16"/>
                <a:gd name="T11" fmla="*/ 4 h 14"/>
                <a:gd name="T12" fmla="*/ 9 w 16"/>
                <a:gd name="T13" fmla="*/ 0 h 14"/>
                <a:gd name="T14" fmla="*/ 14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4" y="0"/>
                  </a:moveTo>
                  <a:cubicBezTo>
                    <a:pt x="15" y="2"/>
                    <a:pt x="16" y="6"/>
                    <a:pt x="16" y="7"/>
                  </a:cubicBezTo>
                  <a:cubicBezTo>
                    <a:pt x="15" y="9"/>
                    <a:pt x="11" y="12"/>
                    <a:pt x="9" y="13"/>
                  </a:cubicBezTo>
                  <a:cubicBezTo>
                    <a:pt x="7" y="13"/>
                    <a:pt x="2" y="14"/>
                    <a:pt x="1" y="12"/>
                  </a:cubicBezTo>
                  <a:cubicBezTo>
                    <a:pt x="0" y="11"/>
                    <a:pt x="0" y="8"/>
                    <a:pt x="0" y="7"/>
                  </a:cubicBezTo>
                  <a:cubicBezTo>
                    <a:pt x="1" y="6"/>
                    <a:pt x="6" y="6"/>
                    <a:pt x="7" y="4"/>
                  </a:cubicBezTo>
                  <a:cubicBezTo>
                    <a:pt x="8" y="4"/>
                    <a:pt x="8" y="1"/>
                    <a:pt x="9" y="0"/>
                  </a:cubicBezTo>
                  <a:cubicBezTo>
                    <a:pt x="10" y="0"/>
                    <a:pt x="13" y="0"/>
                    <a:pt x="14" y="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70"/>
            <p:cNvSpPr>
              <a:spLocks/>
            </p:cNvSpPr>
            <p:nvPr/>
          </p:nvSpPr>
          <p:spPr bwMode="auto">
            <a:xfrm>
              <a:off x="3443" y="1750"/>
              <a:ext cx="34" cy="31"/>
            </a:xfrm>
            <a:custGeom>
              <a:avLst/>
              <a:gdLst>
                <a:gd name="T0" fmla="*/ 30 w 31"/>
                <a:gd name="T1" fmla="*/ 17 h 28"/>
                <a:gd name="T2" fmla="*/ 29 w 31"/>
                <a:gd name="T3" fmla="*/ 23 h 28"/>
                <a:gd name="T4" fmla="*/ 25 w 31"/>
                <a:gd name="T5" fmla="*/ 27 h 28"/>
                <a:gd name="T6" fmla="*/ 22 w 31"/>
                <a:gd name="T7" fmla="*/ 28 h 28"/>
                <a:gd name="T8" fmla="*/ 12 w 31"/>
                <a:gd name="T9" fmla="*/ 24 h 28"/>
                <a:gd name="T10" fmla="*/ 4 w 31"/>
                <a:gd name="T11" fmla="*/ 14 h 28"/>
                <a:gd name="T12" fmla="*/ 0 w 31"/>
                <a:gd name="T13" fmla="*/ 9 h 28"/>
                <a:gd name="T14" fmla="*/ 4 w 31"/>
                <a:gd name="T15" fmla="*/ 1 h 28"/>
                <a:gd name="T16" fmla="*/ 12 w 31"/>
                <a:gd name="T17" fmla="*/ 1 h 28"/>
                <a:gd name="T18" fmla="*/ 18 w 31"/>
                <a:gd name="T19" fmla="*/ 7 h 28"/>
                <a:gd name="T20" fmla="*/ 20 w 31"/>
                <a:gd name="T21" fmla="*/ 11 h 28"/>
                <a:gd name="T22" fmla="*/ 27 w 31"/>
                <a:gd name="T23" fmla="*/ 12 h 28"/>
                <a:gd name="T24" fmla="*/ 30 w 31"/>
                <a:gd name="T2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8">
                  <a:moveTo>
                    <a:pt x="30" y="17"/>
                  </a:moveTo>
                  <a:cubicBezTo>
                    <a:pt x="31" y="18"/>
                    <a:pt x="30" y="21"/>
                    <a:pt x="29" y="23"/>
                  </a:cubicBezTo>
                  <a:cubicBezTo>
                    <a:pt x="28" y="24"/>
                    <a:pt x="26" y="26"/>
                    <a:pt x="25" y="27"/>
                  </a:cubicBezTo>
                  <a:cubicBezTo>
                    <a:pt x="24" y="28"/>
                    <a:pt x="22" y="28"/>
                    <a:pt x="22" y="28"/>
                  </a:cubicBezTo>
                  <a:cubicBezTo>
                    <a:pt x="19" y="28"/>
                    <a:pt x="14" y="26"/>
                    <a:pt x="12" y="24"/>
                  </a:cubicBezTo>
                  <a:cubicBezTo>
                    <a:pt x="10" y="22"/>
                    <a:pt x="6" y="17"/>
                    <a:pt x="4" y="14"/>
                  </a:cubicBezTo>
                  <a:cubicBezTo>
                    <a:pt x="3" y="13"/>
                    <a:pt x="1" y="11"/>
                    <a:pt x="0" y="9"/>
                  </a:cubicBezTo>
                  <a:cubicBezTo>
                    <a:pt x="0" y="7"/>
                    <a:pt x="2" y="2"/>
                    <a:pt x="4" y="1"/>
                  </a:cubicBezTo>
                  <a:cubicBezTo>
                    <a:pt x="5" y="0"/>
                    <a:pt x="10" y="1"/>
                    <a:pt x="12" y="1"/>
                  </a:cubicBezTo>
                  <a:cubicBezTo>
                    <a:pt x="14" y="2"/>
                    <a:pt x="17" y="5"/>
                    <a:pt x="18" y="7"/>
                  </a:cubicBezTo>
                  <a:cubicBezTo>
                    <a:pt x="19" y="8"/>
                    <a:pt x="20" y="10"/>
                    <a:pt x="20" y="11"/>
                  </a:cubicBezTo>
                  <a:cubicBezTo>
                    <a:pt x="22" y="12"/>
                    <a:pt x="25" y="11"/>
                    <a:pt x="27" y="12"/>
                  </a:cubicBezTo>
                  <a:cubicBezTo>
                    <a:pt x="28" y="13"/>
                    <a:pt x="30" y="15"/>
                    <a:pt x="30" y="17"/>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171"/>
            <p:cNvSpPr>
              <a:spLocks/>
            </p:cNvSpPr>
            <p:nvPr/>
          </p:nvSpPr>
          <p:spPr bwMode="auto">
            <a:xfrm>
              <a:off x="3460" y="1973"/>
              <a:ext cx="15" cy="8"/>
            </a:xfrm>
            <a:custGeom>
              <a:avLst/>
              <a:gdLst>
                <a:gd name="T0" fmla="*/ 11 w 13"/>
                <a:gd name="T1" fmla="*/ 2 h 8"/>
                <a:gd name="T2" fmla="*/ 12 w 13"/>
                <a:gd name="T3" fmla="*/ 6 h 8"/>
                <a:gd name="T4" fmla="*/ 7 w 13"/>
                <a:gd name="T5" fmla="*/ 8 h 8"/>
                <a:gd name="T6" fmla="*/ 2 w 13"/>
                <a:gd name="T7" fmla="*/ 6 h 8"/>
                <a:gd name="T8" fmla="*/ 1 w 13"/>
                <a:gd name="T9" fmla="*/ 2 h 8"/>
                <a:gd name="T10" fmla="*/ 6 w 13"/>
                <a:gd name="T11" fmla="*/ 0 h 8"/>
                <a:gd name="T12" fmla="*/ 11 w 13"/>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2"/>
                  </a:moveTo>
                  <a:cubicBezTo>
                    <a:pt x="12" y="3"/>
                    <a:pt x="13" y="5"/>
                    <a:pt x="12" y="6"/>
                  </a:cubicBezTo>
                  <a:cubicBezTo>
                    <a:pt x="11" y="7"/>
                    <a:pt x="8" y="8"/>
                    <a:pt x="7" y="8"/>
                  </a:cubicBezTo>
                  <a:cubicBezTo>
                    <a:pt x="5" y="8"/>
                    <a:pt x="3" y="7"/>
                    <a:pt x="2" y="6"/>
                  </a:cubicBezTo>
                  <a:cubicBezTo>
                    <a:pt x="1" y="5"/>
                    <a:pt x="0" y="3"/>
                    <a:pt x="1" y="2"/>
                  </a:cubicBezTo>
                  <a:cubicBezTo>
                    <a:pt x="1" y="1"/>
                    <a:pt x="4" y="0"/>
                    <a:pt x="6" y="0"/>
                  </a:cubicBezTo>
                  <a:cubicBezTo>
                    <a:pt x="7" y="0"/>
                    <a:pt x="10" y="1"/>
                    <a:pt x="11"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172"/>
            <p:cNvSpPr>
              <a:spLocks/>
            </p:cNvSpPr>
            <p:nvPr/>
          </p:nvSpPr>
          <p:spPr bwMode="auto">
            <a:xfrm>
              <a:off x="3442" y="1680"/>
              <a:ext cx="15" cy="9"/>
            </a:xfrm>
            <a:custGeom>
              <a:avLst/>
              <a:gdLst>
                <a:gd name="T0" fmla="*/ 13 w 14"/>
                <a:gd name="T1" fmla="*/ 3 h 8"/>
                <a:gd name="T2" fmla="*/ 12 w 14"/>
                <a:gd name="T3" fmla="*/ 6 h 8"/>
                <a:gd name="T4" fmla="*/ 8 w 14"/>
                <a:gd name="T5" fmla="*/ 8 h 8"/>
                <a:gd name="T6" fmla="*/ 3 w 14"/>
                <a:gd name="T7" fmla="*/ 7 h 8"/>
                <a:gd name="T8" fmla="*/ 1 w 14"/>
                <a:gd name="T9" fmla="*/ 3 h 8"/>
                <a:gd name="T10" fmla="*/ 4 w 14"/>
                <a:gd name="T11" fmla="*/ 0 h 8"/>
                <a:gd name="T12" fmla="*/ 10 w 14"/>
                <a:gd name="T13" fmla="*/ 0 h 8"/>
                <a:gd name="T14" fmla="*/ 13 w 14"/>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3" y="3"/>
                  </a:moveTo>
                  <a:cubicBezTo>
                    <a:pt x="14" y="4"/>
                    <a:pt x="12" y="6"/>
                    <a:pt x="12" y="6"/>
                  </a:cubicBezTo>
                  <a:cubicBezTo>
                    <a:pt x="11" y="7"/>
                    <a:pt x="9" y="8"/>
                    <a:pt x="8" y="8"/>
                  </a:cubicBezTo>
                  <a:cubicBezTo>
                    <a:pt x="6" y="8"/>
                    <a:pt x="4" y="7"/>
                    <a:pt x="3" y="7"/>
                  </a:cubicBezTo>
                  <a:cubicBezTo>
                    <a:pt x="2" y="6"/>
                    <a:pt x="0" y="4"/>
                    <a:pt x="1" y="3"/>
                  </a:cubicBezTo>
                  <a:cubicBezTo>
                    <a:pt x="1" y="2"/>
                    <a:pt x="3" y="0"/>
                    <a:pt x="4" y="0"/>
                  </a:cubicBezTo>
                  <a:cubicBezTo>
                    <a:pt x="6" y="0"/>
                    <a:pt x="8" y="0"/>
                    <a:pt x="10" y="0"/>
                  </a:cubicBezTo>
                  <a:cubicBezTo>
                    <a:pt x="11" y="1"/>
                    <a:pt x="13" y="2"/>
                    <a:pt x="13"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173"/>
            <p:cNvSpPr>
              <a:spLocks/>
            </p:cNvSpPr>
            <p:nvPr/>
          </p:nvSpPr>
          <p:spPr bwMode="auto">
            <a:xfrm>
              <a:off x="3390" y="1921"/>
              <a:ext cx="12" cy="9"/>
            </a:xfrm>
            <a:custGeom>
              <a:avLst/>
              <a:gdLst>
                <a:gd name="T0" fmla="*/ 9 w 11"/>
                <a:gd name="T1" fmla="*/ 1 h 8"/>
                <a:gd name="T2" fmla="*/ 11 w 11"/>
                <a:gd name="T3" fmla="*/ 5 h 8"/>
                <a:gd name="T4" fmla="*/ 5 w 11"/>
                <a:gd name="T5" fmla="*/ 8 h 8"/>
                <a:gd name="T6" fmla="*/ 0 w 11"/>
                <a:gd name="T7" fmla="*/ 6 h 8"/>
                <a:gd name="T8" fmla="*/ 4 w 11"/>
                <a:gd name="T9" fmla="*/ 1 h 8"/>
                <a:gd name="T10" fmla="*/ 9 w 11"/>
                <a:gd name="T11" fmla="*/ 1 h 8"/>
              </a:gdLst>
              <a:ahLst/>
              <a:cxnLst>
                <a:cxn ang="0">
                  <a:pos x="T0" y="T1"/>
                </a:cxn>
                <a:cxn ang="0">
                  <a:pos x="T2" y="T3"/>
                </a:cxn>
                <a:cxn ang="0">
                  <a:pos x="T4" y="T5"/>
                </a:cxn>
                <a:cxn ang="0">
                  <a:pos x="T6" y="T7"/>
                </a:cxn>
                <a:cxn ang="0">
                  <a:pos x="T8" y="T9"/>
                </a:cxn>
                <a:cxn ang="0">
                  <a:pos x="T10" y="T11"/>
                </a:cxn>
              </a:cxnLst>
              <a:rect l="0" t="0" r="r" b="b"/>
              <a:pathLst>
                <a:path w="11" h="8">
                  <a:moveTo>
                    <a:pt x="9" y="1"/>
                  </a:moveTo>
                  <a:cubicBezTo>
                    <a:pt x="10" y="1"/>
                    <a:pt x="11" y="4"/>
                    <a:pt x="11" y="5"/>
                  </a:cubicBezTo>
                  <a:cubicBezTo>
                    <a:pt x="10" y="7"/>
                    <a:pt x="7" y="8"/>
                    <a:pt x="5" y="8"/>
                  </a:cubicBezTo>
                  <a:cubicBezTo>
                    <a:pt x="4" y="8"/>
                    <a:pt x="0" y="7"/>
                    <a:pt x="0" y="6"/>
                  </a:cubicBezTo>
                  <a:cubicBezTo>
                    <a:pt x="0" y="4"/>
                    <a:pt x="3" y="1"/>
                    <a:pt x="4" y="1"/>
                  </a:cubicBezTo>
                  <a:cubicBezTo>
                    <a:pt x="6" y="0"/>
                    <a:pt x="8" y="0"/>
                    <a:pt x="9"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174"/>
            <p:cNvSpPr>
              <a:spLocks/>
            </p:cNvSpPr>
            <p:nvPr/>
          </p:nvSpPr>
          <p:spPr bwMode="auto">
            <a:xfrm>
              <a:off x="3268" y="1975"/>
              <a:ext cx="13" cy="14"/>
            </a:xfrm>
            <a:custGeom>
              <a:avLst/>
              <a:gdLst>
                <a:gd name="T0" fmla="*/ 10 w 12"/>
                <a:gd name="T1" fmla="*/ 5 h 13"/>
                <a:gd name="T2" fmla="*/ 12 w 12"/>
                <a:gd name="T3" fmla="*/ 11 h 13"/>
                <a:gd name="T4" fmla="*/ 10 w 12"/>
                <a:gd name="T5" fmla="*/ 13 h 13"/>
                <a:gd name="T6" fmla="*/ 5 w 12"/>
                <a:gd name="T7" fmla="*/ 12 h 13"/>
                <a:gd name="T8" fmla="*/ 0 w 12"/>
                <a:gd name="T9" fmla="*/ 8 h 13"/>
                <a:gd name="T10" fmla="*/ 0 w 12"/>
                <a:gd name="T11" fmla="*/ 2 h 13"/>
                <a:gd name="T12" fmla="*/ 2 w 12"/>
                <a:gd name="T13" fmla="*/ 0 h 13"/>
                <a:gd name="T14" fmla="*/ 6 w 12"/>
                <a:gd name="T15" fmla="*/ 4 h 13"/>
                <a:gd name="T16" fmla="*/ 10 w 12"/>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10" y="5"/>
                  </a:moveTo>
                  <a:cubicBezTo>
                    <a:pt x="11" y="6"/>
                    <a:pt x="12" y="9"/>
                    <a:pt x="12" y="11"/>
                  </a:cubicBezTo>
                  <a:cubicBezTo>
                    <a:pt x="12" y="11"/>
                    <a:pt x="11" y="13"/>
                    <a:pt x="10" y="13"/>
                  </a:cubicBezTo>
                  <a:cubicBezTo>
                    <a:pt x="9" y="13"/>
                    <a:pt x="6" y="13"/>
                    <a:pt x="5" y="12"/>
                  </a:cubicBezTo>
                  <a:cubicBezTo>
                    <a:pt x="3" y="12"/>
                    <a:pt x="1" y="9"/>
                    <a:pt x="0" y="8"/>
                  </a:cubicBezTo>
                  <a:cubicBezTo>
                    <a:pt x="0" y="6"/>
                    <a:pt x="0" y="4"/>
                    <a:pt x="0" y="2"/>
                  </a:cubicBezTo>
                  <a:cubicBezTo>
                    <a:pt x="0" y="2"/>
                    <a:pt x="1" y="0"/>
                    <a:pt x="2" y="0"/>
                  </a:cubicBezTo>
                  <a:cubicBezTo>
                    <a:pt x="4" y="0"/>
                    <a:pt x="5" y="3"/>
                    <a:pt x="6" y="4"/>
                  </a:cubicBezTo>
                  <a:cubicBezTo>
                    <a:pt x="7" y="4"/>
                    <a:pt x="9" y="4"/>
                    <a:pt x="10" y="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175"/>
            <p:cNvSpPr>
              <a:spLocks/>
            </p:cNvSpPr>
            <p:nvPr/>
          </p:nvSpPr>
          <p:spPr bwMode="auto">
            <a:xfrm>
              <a:off x="3237" y="2007"/>
              <a:ext cx="22" cy="16"/>
            </a:xfrm>
            <a:custGeom>
              <a:avLst/>
              <a:gdLst>
                <a:gd name="T0" fmla="*/ 20 w 20"/>
                <a:gd name="T1" fmla="*/ 4 h 15"/>
                <a:gd name="T2" fmla="*/ 16 w 20"/>
                <a:gd name="T3" fmla="*/ 8 h 15"/>
                <a:gd name="T4" fmla="*/ 15 w 20"/>
                <a:gd name="T5" fmla="*/ 15 h 15"/>
                <a:gd name="T6" fmla="*/ 10 w 20"/>
                <a:gd name="T7" fmla="*/ 14 h 15"/>
                <a:gd name="T8" fmla="*/ 6 w 20"/>
                <a:gd name="T9" fmla="*/ 14 h 15"/>
                <a:gd name="T10" fmla="*/ 1 w 20"/>
                <a:gd name="T11" fmla="*/ 12 h 15"/>
                <a:gd name="T12" fmla="*/ 1 w 20"/>
                <a:gd name="T13" fmla="*/ 8 h 15"/>
                <a:gd name="T14" fmla="*/ 8 w 20"/>
                <a:gd name="T15" fmla="*/ 6 h 15"/>
                <a:gd name="T16" fmla="*/ 11 w 20"/>
                <a:gd name="T17" fmla="*/ 2 h 15"/>
                <a:gd name="T18" fmla="*/ 16 w 20"/>
                <a:gd name="T19" fmla="*/ 1 h 15"/>
                <a:gd name="T20" fmla="*/ 20 w 20"/>
                <a:gd name="T21"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5">
                  <a:moveTo>
                    <a:pt x="20" y="4"/>
                  </a:moveTo>
                  <a:cubicBezTo>
                    <a:pt x="20" y="5"/>
                    <a:pt x="17" y="7"/>
                    <a:pt x="16" y="8"/>
                  </a:cubicBezTo>
                  <a:cubicBezTo>
                    <a:pt x="16" y="9"/>
                    <a:pt x="16" y="14"/>
                    <a:pt x="15" y="15"/>
                  </a:cubicBezTo>
                  <a:cubicBezTo>
                    <a:pt x="14" y="15"/>
                    <a:pt x="11" y="14"/>
                    <a:pt x="10" y="14"/>
                  </a:cubicBezTo>
                  <a:cubicBezTo>
                    <a:pt x="9" y="14"/>
                    <a:pt x="7" y="14"/>
                    <a:pt x="6" y="14"/>
                  </a:cubicBezTo>
                  <a:cubicBezTo>
                    <a:pt x="4" y="14"/>
                    <a:pt x="1" y="13"/>
                    <a:pt x="1" y="12"/>
                  </a:cubicBezTo>
                  <a:cubicBezTo>
                    <a:pt x="0" y="11"/>
                    <a:pt x="1" y="9"/>
                    <a:pt x="1" y="8"/>
                  </a:cubicBezTo>
                  <a:cubicBezTo>
                    <a:pt x="2" y="7"/>
                    <a:pt x="6" y="7"/>
                    <a:pt x="8" y="6"/>
                  </a:cubicBezTo>
                  <a:cubicBezTo>
                    <a:pt x="9" y="5"/>
                    <a:pt x="10" y="3"/>
                    <a:pt x="11" y="2"/>
                  </a:cubicBezTo>
                  <a:cubicBezTo>
                    <a:pt x="12" y="2"/>
                    <a:pt x="14" y="0"/>
                    <a:pt x="16" y="1"/>
                  </a:cubicBezTo>
                  <a:cubicBezTo>
                    <a:pt x="17" y="1"/>
                    <a:pt x="20" y="3"/>
                    <a:pt x="20"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76"/>
            <p:cNvSpPr>
              <a:spLocks/>
            </p:cNvSpPr>
            <p:nvPr/>
          </p:nvSpPr>
          <p:spPr bwMode="auto">
            <a:xfrm>
              <a:off x="3144" y="2139"/>
              <a:ext cx="21" cy="26"/>
            </a:xfrm>
            <a:custGeom>
              <a:avLst/>
              <a:gdLst>
                <a:gd name="T0" fmla="*/ 18 w 19"/>
                <a:gd name="T1" fmla="*/ 4 h 24"/>
                <a:gd name="T2" fmla="*/ 16 w 19"/>
                <a:gd name="T3" fmla="*/ 9 h 24"/>
                <a:gd name="T4" fmla="*/ 18 w 19"/>
                <a:gd name="T5" fmla="*/ 19 h 24"/>
                <a:gd name="T6" fmla="*/ 12 w 19"/>
                <a:gd name="T7" fmla="*/ 24 h 24"/>
                <a:gd name="T8" fmla="*/ 7 w 19"/>
                <a:gd name="T9" fmla="*/ 20 h 24"/>
                <a:gd name="T10" fmla="*/ 0 w 19"/>
                <a:gd name="T11" fmla="*/ 17 h 24"/>
                <a:gd name="T12" fmla="*/ 2 w 19"/>
                <a:gd name="T13" fmla="*/ 11 h 24"/>
                <a:gd name="T14" fmla="*/ 5 w 19"/>
                <a:gd name="T15" fmla="*/ 7 h 24"/>
                <a:gd name="T16" fmla="*/ 8 w 19"/>
                <a:gd name="T17" fmla="*/ 3 h 24"/>
                <a:gd name="T18" fmla="*/ 14 w 19"/>
                <a:gd name="T19" fmla="*/ 0 h 24"/>
                <a:gd name="T20" fmla="*/ 18 w 19"/>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4">
                  <a:moveTo>
                    <a:pt x="18" y="4"/>
                  </a:moveTo>
                  <a:cubicBezTo>
                    <a:pt x="18" y="5"/>
                    <a:pt x="17" y="8"/>
                    <a:pt x="16" y="9"/>
                  </a:cubicBezTo>
                  <a:cubicBezTo>
                    <a:pt x="16" y="11"/>
                    <a:pt x="19" y="16"/>
                    <a:pt x="18" y="19"/>
                  </a:cubicBezTo>
                  <a:cubicBezTo>
                    <a:pt x="17" y="21"/>
                    <a:pt x="14" y="24"/>
                    <a:pt x="12" y="24"/>
                  </a:cubicBezTo>
                  <a:cubicBezTo>
                    <a:pt x="10" y="24"/>
                    <a:pt x="8" y="21"/>
                    <a:pt x="7" y="20"/>
                  </a:cubicBezTo>
                  <a:cubicBezTo>
                    <a:pt x="6" y="19"/>
                    <a:pt x="1" y="19"/>
                    <a:pt x="0" y="17"/>
                  </a:cubicBezTo>
                  <a:cubicBezTo>
                    <a:pt x="0" y="16"/>
                    <a:pt x="1" y="12"/>
                    <a:pt x="2" y="11"/>
                  </a:cubicBezTo>
                  <a:cubicBezTo>
                    <a:pt x="2" y="10"/>
                    <a:pt x="4" y="8"/>
                    <a:pt x="5" y="7"/>
                  </a:cubicBezTo>
                  <a:cubicBezTo>
                    <a:pt x="6" y="6"/>
                    <a:pt x="7" y="3"/>
                    <a:pt x="8" y="3"/>
                  </a:cubicBezTo>
                  <a:cubicBezTo>
                    <a:pt x="9" y="2"/>
                    <a:pt x="12" y="0"/>
                    <a:pt x="14" y="0"/>
                  </a:cubicBezTo>
                  <a:cubicBezTo>
                    <a:pt x="15" y="1"/>
                    <a:pt x="17" y="3"/>
                    <a:pt x="1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177"/>
            <p:cNvSpPr>
              <a:spLocks/>
            </p:cNvSpPr>
            <p:nvPr/>
          </p:nvSpPr>
          <p:spPr bwMode="auto">
            <a:xfrm>
              <a:off x="2072" y="2080"/>
              <a:ext cx="1099" cy="1009"/>
            </a:xfrm>
            <a:custGeom>
              <a:avLst/>
              <a:gdLst>
                <a:gd name="T0" fmla="*/ 360 w 1000"/>
                <a:gd name="T1" fmla="*/ 375 h 917"/>
                <a:gd name="T2" fmla="*/ 422 w 1000"/>
                <a:gd name="T3" fmla="*/ 293 h 917"/>
                <a:gd name="T4" fmla="*/ 488 w 1000"/>
                <a:gd name="T5" fmla="*/ 280 h 917"/>
                <a:gd name="T6" fmla="*/ 589 w 1000"/>
                <a:gd name="T7" fmla="*/ 258 h 917"/>
                <a:gd name="T8" fmla="*/ 634 w 1000"/>
                <a:gd name="T9" fmla="*/ 211 h 917"/>
                <a:gd name="T10" fmla="*/ 674 w 1000"/>
                <a:gd name="T11" fmla="*/ 176 h 917"/>
                <a:gd name="T12" fmla="*/ 709 w 1000"/>
                <a:gd name="T13" fmla="*/ 217 h 917"/>
                <a:gd name="T14" fmla="*/ 704 w 1000"/>
                <a:gd name="T15" fmla="*/ 137 h 917"/>
                <a:gd name="T16" fmla="*/ 736 w 1000"/>
                <a:gd name="T17" fmla="*/ 74 h 917"/>
                <a:gd name="T18" fmla="*/ 839 w 1000"/>
                <a:gd name="T19" fmla="*/ 1 h 917"/>
                <a:gd name="T20" fmla="*/ 843 w 1000"/>
                <a:gd name="T21" fmla="*/ 91 h 917"/>
                <a:gd name="T22" fmla="*/ 806 w 1000"/>
                <a:gd name="T23" fmla="*/ 190 h 917"/>
                <a:gd name="T24" fmla="*/ 780 w 1000"/>
                <a:gd name="T25" fmla="*/ 291 h 917"/>
                <a:gd name="T26" fmla="*/ 717 w 1000"/>
                <a:gd name="T27" fmla="*/ 338 h 917"/>
                <a:gd name="T28" fmla="*/ 664 w 1000"/>
                <a:gd name="T29" fmla="*/ 312 h 917"/>
                <a:gd name="T30" fmla="*/ 760 w 1000"/>
                <a:gd name="T31" fmla="*/ 347 h 917"/>
                <a:gd name="T32" fmla="*/ 832 w 1000"/>
                <a:gd name="T33" fmla="*/ 253 h 917"/>
                <a:gd name="T34" fmla="*/ 855 w 1000"/>
                <a:gd name="T35" fmla="*/ 328 h 917"/>
                <a:gd name="T36" fmla="*/ 889 w 1000"/>
                <a:gd name="T37" fmla="*/ 352 h 917"/>
                <a:gd name="T38" fmla="*/ 887 w 1000"/>
                <a:gd name="T39" fmla="*/ 299 h 917"/>
                <a:gd name="T40" fmla="*/ 852 w 1000"/>
                <a:gd name="T41" fmla="*/ 235 h 917"/>
                <a:gd name="T42" fmla="*/ 832 w 1000"/>
                <a:gd name="T43" fmla="*/ 193 h 917"/>
                <a:gd name="T44" fmla="*/ 869 w 1000"/>
                <a:gd name="T45" fmla="*/ 95 h 917"/>
                <a:gd name="T46" fmla="*/ 919 w 1000"/>
                <a:gd name="T47" fmla="*/ 70 h 917"/>
                <a:gd name="T48" fmla="*/ 925 w 1000"/>
                <a:gd name="T49" fmla="*/ 146 h 917"/>
                <a:gd name="T50" fmla="*/ 923 w 1000"/>
                <a:gd name="T51" fmla="*/ 136 h 917"/>
                <a:gd name="T52" fmla="*/ 956 w 1000"/>
                <a:gd name="T53" fmla="*/ 105 h 917"/>
                <a:gd name="T54" fmla="*/ 975 w 1000"/>
                <a:gd name="T55" fmla="*/ 126 h 917"/>
                <a:gd name="T56" fmla="*/ 951 w 1000"/>
                <a:gd name="T57" fmla="*/ 209 h 917"/>
                <a:gd name="T58" fmla="*/ 978 w 1000"/>
                <a:gd name="T59" fmla="*/ 276 h 917"/>
                <a:gd name="T60" fmla="*/ 956 w 1000"/>
                <a:gd name="T61" fmla="*/ 345 h 917"/>
                <a:gd name="T62" fmla="*/ 958 w 1000"/>
                <a:gd name="T63" fmla="*/ 424 h 917"/>
                <a:gd name="T64" fmla="*/ 969 w 1000"/>
                <a:gd name="T65" fmla="*/ 508 h 917"/>
                <a:gd name="T66" fmla="*/ 989 w 1000"/>
                <a:gd name="T67" fmla="*/ 589 h 917"/>
                <a:gd name="T68" fmla="*/ 952 w 1000"/>
                <a:gd name="T69" fmla="*/ 661 h 917"/>
                <a:gd name="T70" fmla="*/ 942 w 1000"/>
                <a:gd name="T71" fmla="*/ 739 h 917"/>
                <a:gd name="T72" fmla="*/ 846 w 1000"/>
                <a:gd name="T73" fmla="*/ 745 h 917"/>
                <a:gd name="T74" fmla="*/ 773 w 1000"/>
                <a:gd name="T75" fmla="*/ 714 h 917"/>
                <a:gd name="T76" fmla="*/ 704 w 1000"/>
                <a:gd name="T77" fmla="*/ 729 h 917"/>
                <a:gd name="T78" fmla="*/ 639 w 1000"/>
                <a:gd name="T79" fmla="*/ 789 h 917"/>
                <a:gd name="T80" fmla="*/ 535 w 1000"/>
                <a:gd name="T81" fmla="*/ 791 h 917"/>
                <a:gd name="T82" fmla="*/ 494 w 1000"/>
                <a:gd name="T83" fmla="*/ 760 h 917"/>
                <a:gd name="T84" fmla="*/ 464 w 1000"/>
                <a:gd name="T85" fmla="*/ 852 h 917"/>
                <a:gd name="T86" fmla="*/ 436 w 1000"/>
                <a:gd name="T87" fmla="*/ 884 h 917"/>
                <a:gd name="T88" fmla="*/ 373 w 1000"/>
                <a:gd name="T89" fmla="*/ 892 h 917"/>
                <a:gd name="T90" fmla="*/ 241 w 1000"/>
                <a:gd name="T91" fmla="*/ 883 h 917"/>
                <a:gd name="T92" fmla="*/ 126 w 1000"/>
                <a:gd name="T93" fmla="*/ 840 h 917"/>
                <a:gd name="T94" fmla="*/ 111 w 1000"/>
                <a:gd name="T95" fmla="*/ 885 h 917"/>
                <a:gd name="T96" fmla="*/ 66 w 1000"/>
                <a:gd name="T97" fmla="*/ 907 h 917"/>
                <a:gd name="T98" fmla="*/ 29 w 1000"/>
                <a:gd name="T99" fmla="*/ 876 h 917"/>
                <a:gd name="T100" fmla="*/ 28 w 1000"/>
                <a:gd name="T101" fmla="*/ 826 h 917"/>
                <a:gd name="T102" fmla="*/ 88 w 1000"/>
                <a:gd name="T103" fmla="*/ 780 h 917"/>
                <a:gd name="T104" fmla="*/ 56 w 1000"/>
                <a:gd name="T105" fmla="*/ 750 h 917"/>
                <a:gd name="T106" fmla="*/ 67 w 1000"/>
                <a:gd name="T107" fmla="*/ 700 h 917"/>
                <a:gd name="T108" fmla="*/ 79 w 1000"/>
                <a:gd name="T109" fmla="*/ 724 h 917"/>
                <a:gd name="T110" fmla="*/ 123 w 1000"/>
                <a:gd name="T111" fmla="*/ 718 h 917"/>
                <a:gd name="T112" fmla="*/ 92 w 1000"/>
                <a:gd name="T113" fmla="*/ 661 h 917"/>
                <a:gd name="T114" fmla="*/ 122 w 1000"/>
                <a:gd name="T115" fmla="*/ 631 h 917"/>
                <a:gd name="T116" fmla="*/ 181 w 1000"/>
                <a:gd name="T117" fmla="*/ 593 h 917"/>
                <a:gd name="T118" fmla="*/ 227 w 1000"/>
                <a:gd name="T119" fmla="*/ 522 h 917"/>
                <a:gd name="T120" fmla="*/ 304 w 1000"/>
                <a:gd name="T121" fmla="*/ 44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0" h="917">
                  <a:moveTo>
                    <a:pt x="316" y="428"/>
                  </a:moveTo>
                  <a:cubicBezTo>
                    <a:pt x="316" y="428"/>
                    <a:pt x="316" y="427"/>
                    <a:pt x="316" y="427"/>
                  </a:cubicBezTo>
                  <a:cubicBezTo>
                    <a:pt x="317" y="426"/>
                    <a:pt x="320" y="426"/>
                    <a:pt x="321" y="425"/>
                  </a:cubicBezTo>
                  <a:cubicBezTo>
                    <a:pt x="322" y="425"/>
                    <a:pt x="325" y="425"/>
                    <a:pt x="327" y="424"/>
                  </a:cubicBezTo>
                  <a:cubicBezTo>
                    <a:pt x="328" y="424"/>
                    <a:pt x="332" y="422"/>
                    <a:pt x="333" y="422"/>
                  </a:cubicBezTo>
                  <a:cubicBezTo>
                    <a:pt x="336" y="420"/>
                    <a:pt x="340" y="416"/>
                    <a:pt x="343" y="414"/>
                  </a:cubicBezTo>
                  <a:cubicBezTo>
                    <a:pt x="344" y="413"/>
                    <a:pt x="348" y="409"/>
                    <a:pt x="348" y="407"/>
                  </a:cubicBezTo>
                  <a:cubicBezTo>
                    <a:pt x="349" y="406"/>
                    <a:pt x="347" y="403"/>
                    <a:pt x="347" y="403"/>
                  </a:cubicBezTo>
                  <a:cubicBezTo>
                    <a:pt x="347" y="403"/>
                    <a:pt x="348" y="394"/>
                    <a:pt x="349" y="391"/>
                  </a:cubicBezTo>
                  <a:cubicBezTo>
                    <a:pt x="350" y="389"/>
                    <a:pt x="355" y="385"/>
                    <a:pt x="357" y="383"/>
                  </a:cubicBezTo>
                  <a:cubicBezTo>
                    <a:pt x="358" y="381"/>
                    <a:pt x="359" y="377"/>
                    <a:pt x="360" y="375"/>
                  </a:cubicBezTo>
                  <a:cubicBezTo>
                    <a:pt x="362" y="372"/>
                    <a:pt x="363" y="367"/>
                    <a:pt x="365" y="365"/>
                  </a:cubicBezTo>
                  <a:cubicBezTo>
                    <a:pt x="367" y="363"/>
                    <a:pt x="372" y="361"/>
                    <a:pt x="374" y="359"/>
                  </a:cubicBezTo>
                  <a:cubicBezTo>
                    <a:pt x="378" y="357"/>
                    <a:pt x="383" y="351"/>
                    <a:pt x="386" y="348"/>
                  </a:cubicBezTo>
                  <a:cubicBezTo>
                    <a:pt x="389" y="345"/>
                    <a:pt x="396" y="339"/>
                    <a:pt x="398" y="336"/>
                  </a:cubicBezTo>
                  <a:cubicBezTo>
                    <a:pt x="400" y="334"/>
                    <a:pt x="402" y="329"/>
                    <a:pt x="403" y="326"/>
                  </a:cubicBezTo>
                  <a:cubicBezTo>
                    <a:pt x="404" y="323"/>
                    <a:pt x="404" y="316"/>
                    <a:pt x="404" y="313"/>
                  </a:cubicBezTo>
                  <a:cubicBezTo>
                    <a:pt x="404" y="311"/>
                    <a:pt x="404" y="308"/>
                    <a:pt x="404" y="307"/>
                  </a:cubicBezTo>
                  <a:cubicBezTo>
                    <a:pt x="405" y="306"/>
                    <a:pt x="407" y="304"/>
                    <a:pt x="409" y="303"/>
                  </a:cubicBezTo>
                  <a:cubicBezTo>
                    <a:pt x="410" y="303"/>
                    <a:pt x="413" y="304"/>
                    <a:pt x="415" y="304"/>
                  </a:cubicBezTo>
                  <a:cubicBezTo>
                    <a:pt x="417" y="303"/>
                    <a:pt x="421" y="301"/>
                    <a:pt x="422" y="299"/>
                  </a:cubicBezTo>
                  <a:cubicBezTo>
                    <a:pt x="423" y="298"/>
                    <a:pt x="421" y="294"/>
                    <a:pt x="422" y="293"/>
                  </a:cubicBezTo>
                  <a:cubicBezTo>
                    <a:pt x="423" y="291"/>
                    <a:pt x="425" y="289"/>
                    <a:pt x="427" y="287"/>
                  </a:cubicBezTo>
                  <a:cubicBezTo>
                    <a:pt x="428" y="286"/>
                    <a:pt x="431" y="284"/>
                    <a:pt x="433" y="283"/>
                  </a:cubicBezTo>
                  <a:cubicBezTo>
                    <a:pt x="434" y="283"/>
                    <a:pt x="439" y="282"/>
                    <a:pt x="440" y="283"/>
                  </a:cubicBezTo>
                  <a:cubicBezTo>
                    <a:pt x="441" y="283"/>
                    <a:pt x="441" y="286"/>
                    <a:pt x="441" y="288"/>
                  </a:cubicBezTo>
                  <a:cubicBezTo>
                    <a:pt x="442" y="289"/>
                    <a:pt x="442" y="293"/>
                    <a:pt x="442" y="295"/>
                  </a:cubicBezTo>
                  <a:cubicBezTo>
                    <a:pt x="442" y="296"/>
                    <a:pt x="440" y="300"/>
                    <a:pt x="441" y="301"/>
                  </a:cubicBezTo>
                  <a:cubicBezTo>
                    <a:pt x="441" y="303"/>
                    <a:pt x="444" y="305"/>
                    <a:pt x="445" y="305"/>
                  </a:cubicBezTo>
                  <a:cubicBezTo>
                    <a:pt x="448" y="306"/>
                    <a:pt x="453" y="302"/>
                    <a:pt x="455" y="301"/>
                  </a:cubicBezTo>
                  <a:cubicBezTo>
                    <a:pt x="459" y="299"/>
                    <a:pt x="466" y="296"/>
                    <a:pt x="469" y="294"/>
                  </a:cubicBezTo>
                  <a:cubicBezTo>
                    <a:pt x="472" y="292"/>
                    <a:pt x="477" y="286"/>
                    <a:pt x="480" y="284"/>
                  </a:cubicBezTo>
                  <a:cubicBezTo>
                    <a:pt x="482" y="282"/>
                    <a:pt x="486" y="280"/>
                    <a:pt x="488" y="280"/>
                  </a:cubicBezTo>
                  <a:cubicBezTo>
                    <a:pt x="491" y="279"/>
                    <a:pt x="497" y="279"/>
                    <a:pt x="500" y="279"/>
                  </a:cubicBezTo>
                  <a:cubicBezTo>
                    <a:pt x="502" y="279"/>
                    <a:pt x="507" y="280"/>
                    <a:pt x="510" y="280"/>
                  </a:cubicBezTo>
                  <a:cubicBezTo>
                    <a:pt x="512" y="280"/>
                    <a:pt x="516" y="280"/>
                    <a:pt x="518" y="279"/>
                  </a:cubicBezTo>
                  <a:cubicBezTo>
                    <a:pt x="520" y="278"/>
                    <a:pt x="525" y="273"/>
                    <a:pt x="527" y="271"/>
                  </a:cubicBezTo>
                  <a:cubicBezTo>
                    <a:pt x="529" y="269"/>
                    <a:pt x="534" y="263"/>
                    <a:pt x="536" y="261"/>
                  </a:cubicBezTo>
                  <a:cubicBezTo>
                    <a:pt x="539" y="259"/>
                    <a:pt x="545" y="256"/>
                    <a:pt x="548" y="255"/>
                  </a:cubicBezTo>
                  <a:cubicBezTo>
                    <a:pt x="550" y="254"/>
                    <a:pt x="553" y="255"/>
                    <a:pt x="555" y="255"/>
                  </a:cubicBezTo>
                  <a:cubicBezTo>
                    <a:pt x="558" y="255"/>
                    <a:pt x="563" y="255"/>
                    <a:pt x="565" y="256"/>
                  </a:cubicBezTo>
                  <a:cubicBezTo>
                    <a:pt x="568" y="256"/>
                    <a:pt x="573" y="258"/>
                    <a:pt x="576" y="258"/>
                  </a:cubicBezTo>
                  <a:cubicBezTo>
                    <a:pt x="577" y="259"/>
                    <a:pt x="580" y="261"/>
                    <a:pt x="582" y="261"/>
                  </a:cubicBezTo>
                  <a:cubicBezTo>
                    <a:pt x="584" y="261"/>
                    <a:pt x="587" y="259"/>
                    <a:pt x="589" y="258"/>
                  </a:cubicBezTo>
                  <a:cubicBezTo>
                    <a:pt x="592" y="256"/>
                    <a:pt x="596" y="251"/>
                    <a:pt x="599" y="250"/>
                  </a:cubicBezTo>
                  <a:cubicBezTo>
                    <a:pt x="601" y="248"/>
                    <a:pt x="605" y="246"/>
                    <a:pt x="607" y="245"/>
                  </a:cubicBezTo>
                  <a:cubicBezTo>
                    <a:pt x="609" y="245"/>
                    <a:pt x="614" y="246"/>
                    <a:pt x="616" y="246"/>
                  </a:cubicBezTo>
                  <a:cubicBezTo>
                    <a:pt x="619" y="246"/>
                    <a:pt x="626" y="248"/>
                    <a:pt x="628" y="246"/>
                  </a:cubicBezTo>
                  <a:cubicBezTo>
                    <a:pt x="630" y="245"/>
                    <a:pt x="631" y="242"/>
                    <a:pt x="632" y="240"/>
                  </a:cubicBezTo>
                  <a:cubicBezTo>
                    <a:pt x="632" y="239"/>
                    <a:pt x="631" y="237"/>
                    <a:pt x="632" y="236"/>
                  </a:cubicBezTo>
                  <a:cubicBezTo>
                    <a:pt x="633" y="235"/>
                    <a:pt x="636" y="236"/>
                    <a:pt x="638" y="236"/>
                  </a:cubicBezTo>
                  <a:cubicBezTo>
                    <a:pt x="639" y="235"/>
                    <a:pt x="640" y="233"/>
                    <a:pt x="641" y="232"/>
                  </a:cubicBezTo>
                  <a:cubicBezTo>
                    <a:pt x="642" y="231"/>
                    <a:pt x="643" y="228"/>
                    <a:pt x="643" y="226"/>
                  </a:cubicBezTo>
                  <a:cubicBezTo>
                    <a:pt x="643" y="225"/>
                    <a:pt x="641" y="222"/>
                    <a:pt x="640" y="220"/>
                  </a:cubicBezTo>
                  <a:cubicBezTo>
                    <a:pt x="639" y="218"/>
                    <a:pt x="635" y="213"/>
                    <a:pt x="634" y="211"/>
                  </a:cubicBezTo>
                  <a:cubicBezTo>
                    <a:pt x="633" y="209"/>
                    <a:pt x="632" y="205"/>
                    <a:pt x="632" y="203"/>
                  </a:cubicBezTo>
                  <a:cubicBezTo>
                    <a:pt x="632" y="200"/>
                    <a:pt x="634" y="196"/>
                    <a:pt x="635" y="194"/>
                  </a:cubicBezTo>
                  <a:cubicBezTo>
                    <a:pt x="637" y="192"/>
                    <a:pt x="641" y="189"/>
                    <a:pt x="642" y="188"/>
                  </a:cubicBezTo>
                  <a:cubicBezTo>
                    <a:pt x="644" y="186"/>
                    <a:pt x="647" y="183"/>
                    <a:pt x="649" y="181"/>
                  </a:cubicBezTo>
                  <a:cubicBezTo>
                    <a:pt x="650" y="180"/>
                    <a:pt x="653" y="177"/>
                    <a:pt x="654" y="175"/>
                  </a:cubicBezTo>
                  <a:cubicBezTo>
                    <a:pt x="655" y="173"/>
                    <a:pt x="655" y="169"/>
                    <a:pt x="655" y="167"/>
                  </a:cubicBezTo>
                  <a:cubicBezTo>
                    <a:pt x="656" y="165"/>
                    <a:pt x="658" y="162"/>
                    <a:pt x="660" y="162"/>
                  </a:cubicBezTo>
                  <a:cubicBezTo>
                    <a:pt x="661" y="161"/>
                    <a:pt x="663" y="163"/>
                    <a:pt x="664" y="163"/>
                  </a:cubicBezTo>
                  <a:cubicBezTo>
                    <a:pt x="664" y="163"/>
                    <a:pt x="665" y="163"/>
                    <a:pt x="666" y="163"/>
                  </a:cubicBezTo>
                  <a:cubicBezTo>
                    <a:pt x="666" y="165"/>
                    <a:pt x="665" y="167"/>
                    <a:pt x="666" y="168"/>
                  </a:cubicBezTo>
                  <a:cubicBezTo>
                    <a:pt x="667" y="171"/>
                    <a:pt x="673" y="174"/>
                    <a:pt x="674" y="176"/>
                  </a:cubicBezTo>
                  <a:cubicBezTo>
                    <a:pt x="676" y="178"/>
                    <a:pt x="678" y="182"/>
                    <a:pt x="679" y="184"/>
                  </a:cubicBezTo>
                  <a:cubicBezTo>
                    <a:pt x="680" y="187"/>
                    <a:pt x="683" y="192"/>
                    <a:pt x="684" y="195"/>
                  </a:cubicBezTo>
                  <a:cubicBezTo>
                    <a:pt x="685" y="196"/>
                    <a:pt x="688" y="200"/>
                    <a:pt x="688" y="202"/>
                  </a:cubicBezTo>
                  <a:cubicBezTo>
                    <a:pt x="688" y="204"/>
                    <a:pt x="686" y="207"/>
                    <a:pt x="685" y="209"/>
                  </a:cubicBezTo>
                  <a:cubicBezTo>
                    <a:pt x="685" y="210"/>
                    <a:pt x="685" y="213"/>
                    <a:pt x="686" y="213"/>
                  </a:cubicBezTo>
                  <a:cubicBezTo>
                    <a:pt x="686" y="215"/>
                    <a:pt x="690" y="215"/>
                    <a:pt x="691" y="216"/>
                  </a:cubicBezTo>
                  <a:cubicBezTo>
                    <a:pt x="692" y="218"/>
                    <a:pt x="691" y="221"/>
                    <a:pt x="691" y="222"/>
                  </a:cubicBezTo>
                  <a:cubicBezTo>
                    <a:pt x="691" y="223"/>
                    <a:pt x="690" y="224"/>
                    <a:pt x="690" y="225"/>
                  </a:cubicBezTo>
                  <a:cubicBezTo>
                    <a:pt x="691" y="226"/>
                    <a:pt x="693" y="227"/>
                    <a:pt x="694" y="227"/>
                  </a:cubicBezTo>
                  <a:cubicBezTo>
                    <a:pt x="696" y="227"/>
                    <a:pt x="700" y="225"/>
                    <a:pt x="701" y="224"/>
                  </a:cubicBezTo>
                  <a:cubicBezTo>
                    <a:pt x="704" y="223"/>
                    <a:pt x="707" y="218"/>
                    <a:pt x="709" y="217"/>
                  </a:cubicBezTo>
                  <a:cubicBezTo>
                    <a:pt x="711" y="216"/>
                    <a:pt x="715" y="217"/>
                    <a:pt x="716" y="216"/>
                  </a:cubicBezTo>
                  <a:cubicBezTo>
                    <a:pt x="718" y="214"/>
                    <a:pt x="720" y="208"/>
                    <a:pt x="720" y="205"/>
                  </a:cubicBezTo>
                  <a:cubicBezTo>
                    <a:pt x="719" y="203"/>
                    <a:pt x="717" y="198"/>
                    <a:pt x="716" y="196"/>
                  </a:cubicBezTo>
                  <a:cubicBezTo>
                    <a:pt x="714" y="194"/>
                    <a:pt x="710" y="192"/>
                    <a:pt x="709" y="189"/>
                  </a:cubicBezTo>
                  <a:cubicBezTo>
                    <a:pt x="709" y="187"/>
                    <a:pt x="710" y="182"/>
                    <a:pt x="712" y="179"/>
                  </a:cubicBezTo>
                  <a:cubicBezTo>
                    <a:pt x="713" y="176"/>
                    <a:pt x="719" y="172"/>
                    <a:pt x="721" y="169"/>
                  </a:cubicBezTo>
                  <a:cubicBezTo>
                    <a:pt x="721" y="167"/>
                    <a:pt x="722" y="164"/>
                    <a:pt x="721" y="163"/>
                  </a:cubicBezTo>
                  <a:cubicBezTo>
                    <a:pt x="721" y="161"/>
                    <a:pt x="717" y="161"/>
                    <a:pt x="716" y="160"/>
                  </a:cubicBezTo>
                  <a:cubicBezTo>
                    <a:pt x="714" y="158"/>
                    <a:pt x="714" y="153"/>
                    <a:pt x="713" y="150"/>
                  </a:cubicBezTo>
                  <a:cubicBezTo>
                    <a:pt x="712" y="149"/>
                    <a:pt x="711" y="147"/>
                    <a:pt x="710" y="146"/>
                  </a:cubicBezTo>
                  <a:cubicBezTo>
                    <a:pt x="709" y="143"/>
                    <a:pt x="703" y="140"/>
                    <a:pt x="704" y="137"/>
                  </a:cubicBezTo>
                  <a:cubicBezTo>
                    <a:pt x="704" y="135"/>
                    <a:pt x="708" y="131"/>
                    <a:pt x="710" y="130"/>
                  </a:cubicBezTo>
                  <a:cubicBezTo>
                    <a:pt x="714" y="127"/>
                    <a:pt x="722" y="126"/>
                    <a:pt x="725" y="123"/>
                  </a:cubicBezTo>
                  <a:cubicBezTo>
                    <a:pt x="727" y="120"/>
                    <a:pt x="728" y="113"/>
                    <a:pt x="729" y="110"/>
                  </a:cubicBezTo>
                  <a:cubicBezTo>
                    <a:pt x="729" y="109"/>
                    <a:pt x="731" y="106"/>
                    <a:pt x="732" y="104"/>
                  </a:cubicBezTo>
                  <a:cubicBezTo>
                    <a:pt x="733" y="103"/>
                    <a:pt x="738" y="100"/>
                    <a:pt x="739" y="98"/>
                  </a:cubicBezTo>
                  <a:cubicBezTo>
                    <a:pt x="740" y="96"/>
                    <a:pt x="738" y="92"/>
                    <a:pt x="737" y="90"/>
                  </a:cubicBezTo>
                  <a:cubicBezTo>
                    <a:pt x="736" y="89"/>
                    <a:pt x="734" y="88"/>
                    <a:pt x="733" y="86"/>
                  </a:cubicBezTo>
                  <a:cubicBezTo>
                    <a:pt x="733" y="85"/>
                    <a:pt x="733" y="84"/>
                    <a:pt x="734" y="83"/>
                  </a:cubicBezTo>
                  <a:cubicBezTo>
                    <a:pt x="734" y="82"/>
                    <a:pt x="736" y="82"/>
                    <a:pt x="737" y="81"/>
                  </a:cubicBezTo>
                  <a:cubicBezTo>
                    <a:pt x="738" y="80"/>
                    <a:pt x="740" y="79"/>
                    <a:pt x="740" y="77"/>
                  </a:cubicBezTo>
                  <a:cubicBezTo>
                    <a:pt x="740" y="76"/>
                    <a:pt x="737" y="75"/>
                    <a:pt x="736" y="74"/>
                  </a:cubicBezTo>
                  <a:cubicBezTo>
                    <a:pt x="736" y="73"/>
                    <a:pt x="736" y="70"/>
                    <a:pt x="737" y="69"/>
                  </a:cubicBezTo>
                  <a:cubicBezTo>
                    <a:pt x="740" y="66"/>
                    <a:pt x="749" y="66"/>
                    <a:pt x="753" y="66"/>
                  </a:cubicBezTo>
                  <a:cubicBezTo>
                    <a:pt x="755" y="65"/>
                    <a:pt x="761" y="65"/>
                    <a:pt x="764" y="64"/>
                  </a:cubicBezTo>
                  <a:cubicBezTo>
                    <a:pt x="769" y="62"/>
                    <a:pt x="777" y="57"/>
                    <a:pt x="781" y="54"/>
                  </a:cubicBezTo>
                  <a:cubicBezTo>
                    <a:pt x="784" y="51"/>
                    <a:pt x="788" y="45"/>
                    <a:pt x="790" y="42"/>
                  </a:cubicBezTo>
                  <a:cubicBezTo>
                    <a:pt x="793" y="39"/>
                    <a:pt x="800" y="35"/>
                    <a:pt x="803" y="32"/>
                  </a:cubicBezTo>
                  <a:cubicBezTo>
                    <a:pt x="804" y="31"/>
                    <a:pt x="808" y="28"/>
                    <a:pt x="809" y="26"/>
                  </a:cubicBezTo>
                  <a:cubicBezTo>
                    <a:pt x="811" y="24"/>
                    <a:pt x="812" y="18"/>
                    <a:pt x="814" y="15"/>
                  </a:cubicBezTo>
                  <a:cubicBezTo>
                    <a:pt x="816" y="13"/>
                    <a:pt x="821" y="11"/>
                    <a:pt x="823" y="10"/>
                  </a:cubicBezTo>
                  <a:cubicBezTo>
                    <a:pt x="826" y="8"/>
                    <a:pt x="829" y="3"/>
                    <a:pt x="831" y="2"/>
                  </a:cubicBezTo>
                  <a:cubicBezTo>
                    <a:pt x="833" y="1"/>
                    <a:pt x="837" y="0"/>
                    <a:pt x="839" y="1"/>
                  </a:cubicBezTo>
                  <a:cubicBezTo>
                    <a:pt x="840" y="2"/>
                    <a:pt x="839" y="6"/>
                    <a:pt x="840" y="8"/>
                  </a:cubicBezTo>
                  <a:cubicBezTo>
                    <a:pt x="842" y="10"/>
                    <a:pt x="846" y="12"/>
                    <a:pt x="849" y="13"/>
                  </a:cubicBezTo>
                  <a:cubicBezTo>
                    <a:pt x="852" y="14"/>
                    <a:pt x="859" y="12"/>
                    <a:pt x="862" y="13"/>
                  </a:cubicBezTo>
                  <a:cubicBezTo>
                    <a:pt x="865" y="14"/>
                    <a:pt x="869" y="19"/>
                    <a:pt x="871" y="21"/>
                  </a:cubicBezTo>
                  <a:cubicBezTo>
                    <a:pt x="872" y="24"/>
                    <a:pt x="873" y="30"/>
                    <a:pt x="873" y="33"/>
                  </a:cubicBezTo>
                  <a:cubicBezTo>
                    <a:pt x="874" y="38"/>
                    <a:pt x="873" y="47"/>
                    <a:pt x="872" y="51"/>
                  </a:cubicBezTo>
                  <a:cubicBezTo>
                    <a:pt x="871" y="54"/>
                    <a:pt x="868" y="60"/>
                    <a:pt x="867" y="62"/>
                  </a:cubicBezTo>
                  <a:cubicBezTo>
                    <a:pt x="865" y="66"/>
                    <a:pt x="859" y="72"/>
                    <a:pt x="856" y="75"/>
                  </a:cubicBezTo>
                  <a:cubicBezTo>
                    <a:pt x="855" y="76"/>
                    <a:pt x="853" y="79"/>
                    <a:pt x="852" y="80"/>
                  </a:cubicBezTo>
                  <a:cubicBezTo>
                    <a:pt x="851" y="82"/>
                    <a:pt x="851" y="85"/>
                    <a:pt x="850" y="87"/>
                  </a:cubicBezTo>
                  <a:cubicBezTo>
                    <a:pt x="849" y="88"/>
                    <a:pt x="845" y="90"/>
                    <a:pt x="843" y="91"/>
                  </a:cubicBezTo>
                  <a:cubicBezTo>
                    <a:pt x="842" y="92"/>
                    <a:pt x="838" y="92"/>
                    <a:pt x="837" y="93"/>
                  </a:cubicBezTo>
                  <a:cubicBezTo>
                    <a:pt x="836" y="94"/>
                    <a:pt x="833" y="95"/>
                    <a:pt x="832" y="97"/>
                  </a:cubicBezTo>
                  <a:cubicBezTo>
                    <a:pt x="831" y="99"/>
                    <a:pt x="831" y="105"/>
                    <a:pt x="832" y="108"/>
                  </a:cubicBezTo>
                  <a:cubicBezTo>
                    <a:pt x="833" y="110"/>
                    <a:pt x="837" y="114"/>
                    <a:pt x="838" y="116"/>
                  </a:cubicBezTo>
                  <a:cubicBezTo>
                    <a:pt x="839" y="119"/>
                    <a:pt x="840" y="126"/>
                    <a:pt x="839" y="129"/>
                  </a:cubicBezTo>
                  <a:cubicBezTo>
                    <a:pt x="839" y="133"/>
                    <a:pt x="837" y="142"/>
                    <a:pt x="834" y="146"/>
                  </a:cubicBezTo>
                  <a:cubicBezTo>
                    <a:pt x="832" y="149"/>
                    <a:pt x="824" y="151"/>
                    <a:pt x="822" y="154"/>
                  </a:cubicBezTo>
                  <a:cubicBezTo>
                    <a:pt x="820" y="156"/>
                    <a:pt x="819" y="162"/>
                    <a:pt x="818" y="164"/>
                  </a:cubicBezTo>
                  <a:cubicBezTo>
                    <a:pt x="817" y="167"/>
                    <a:pt x="817" y="173"/>
                    <a:pt x="816" y="176"/>
                  </a:cubicBezTo>
                  <a:cubicBezTo>
                    <a:pt x="816" y="178"/>
                    <a:pt x="813" y="180"/>
                    <a:pt x="812" y="181"/>
                  </a:cubicBezTo>
                  <a:cubicBezTo>
                    <a:pt x="811" y="183"/>
                    <a:pt x="807" y="187"/>
                    <a:pt x="806" y="190"/>
                  </a:cubicBezTo>
                  <a:cubicBezTo>
                    <a:pt x="804" y="193"/>
                    <a:pt x="802" y="199"/>
                    <a:pt x="802" y="203"/>
                  </a:cubicBezTo>
                  <a:cubicBezTo>
                    <a:pt x="801" y="204"/>
                    <a:pt x="802" y="208"/>
                    <a:pt x="801" y="210"/>
                  </a:cubicBezTo>
                  <a:cubicBezTo>
                    <a:pt x="800" y="212"/>
                    <a:pt x="795" y="214"/>
                    <a:pt x="794" y="217"/>
                  </a:cubicBezTo>
                  <a:cubicBezTo>
                    <a:pt x="793" y="220"/>
                    <a:pt x="791" y="227"/>
                    <a:pt x="792" y="230"/>
                  </a:cubicBezTo>
                  <a:cubicBezTo>
                    <a:pt x="792" y="234"/>
                    <a:pt x="794" y="241"/>
                    <a:pt x="795" y="244"/>
                  </a:cubicBezTo>
                  <a:cubicBezTo>
                    <a:pt x="796" y="247"/>
                    <a:pt x="801" y="252"/>
                    <a:pt x="801" y="255"/>
                  </a:cubicBezTo>
                  <a:cubicBezTo>
                    <a:pt x="801" y="257"/>
                    <a:pt x="801" y="260"/>
                    <a:pt x="800" y="262"/>
                  </a:cubicBezTo>
                  <a:cubicBezTo>
                    <a:pt x="798" y="264"/>
                    <a:pt x="792" y="267"/>
                    <a:pt x="789" y="269"/>
                  </a:cubicBezTo>
                  <a:cubicBezTo>
                    <a:pt x="788" y="270"/>
                    <a:pt x="784" y="271"/>
                    <a:pt x="783" y="272"/>
                  </a:cubicBezTo>
                  <a:cubicBezTo>
                    <a:pt x="781" y="274"/>
                    <a:pt x="779" y="278"/>
                    <a:pt x="778" y="280"/>
                  </a:cubicBezTo>
                  <a:cubicBezTo>
                    <a:pt x="778" y="283"/>
                    <a:pt x="780" y="289"/>
                    <a:pt x="780" y="291"/>
                  </a:cubicBezTo>
                  <a:cubicBezTo>
                    <a:pt x="779" y="294"/>
                    <a:pt x="777" y="298"/>
                    <a:pt x="775" y="300"/>
                  </a:cubicBezTo>
                  <a:cubicBezTo>
                    <a:pt x="773" y="300"/>
                    <a:pt x="770" y="300"/>
                    <a:pt x="768" y="300"/>
                  </a:cubicBezTo>
                  <a:cubicBezTo>
                    <a:pt x="767" y="300"/>
                    <a:pt x="765" y="298"/>
                    <a:pt x="764" y="298"/>
                  </a:cubicBezTo>
                  <a:cubicBezTo>
                    <a:pt x="762" y="298"/>
                    <a:pt x="758" y="300"/>
                    <a:pt x="757" y="301"/>
                  </a:cubicBezTo>
                  <a:cubicBezTo>
                    <a:pt x="755" y="303"/>
                    <a:pt x="753" y="307"/>
                    <a:pt x="752" y="309"/>
                  </a:cubicBezTo>
                  <a:cubicBezTo>
                    <a:pt x="750" y="312"/>
                    <a:pt x="747" y="319"/>
                    <a:pt x="744" y="321"/>
                  </a:cubicBezTo>
                  <a:cubicBezTo>
                    <a:pt x="743" y="323"/>
                    <a:pt x="738" y="326"/>
                    <a:pt x="736" y="327"/>
                  </a:cubicBezTo>
                  <a:cubicBezTo>
                    <a:pt x="733" y="327"/>
                    <a:pt x="729" y="327"/>
                    <a:pt x="726" y="327"/>
                  </a:cubicBezTo>
                  <a:cubicBezTo>
                    <a:pt x="725" y="327"/>
                    <a:pt x="721" y="325"/>
                    <a:pt x="720" y="326"/>
                  </a:cubicBezTo>
                  <a:cubicBezTo>
                    <a:pt x="719" y="327"/>
                    <a:pt x="720" y="330"/>
                    <a:pt x="720" y="331"/>
                  </a:cubicBezTo>
                  <a:cubicBezTo>
                    <a:pt x="719" y="333"/>
                    <a:pt x="718" y="336"/>
                    <a:pt x="717" y="338"/>
                  </a:cubicBezTo>
                  <a:cubicBezTo>
                    <a:pt x="715" y="339"/>
                    <a:pt x="712" y="340"/>
                    <a:pt x="710" y="340"/>
                  </a:cubicBezTo>
                  <a:cubicBezTo>
                    <a:pt x="709" y="340"/>
                    <a:pt x="706" y="340"/>
                    <a:pt x="704" y="340"/>
                  </a:cubicBezTo>
                  <a:cubicBezTo>
                    <a:pt x="703" y="340"/>
                    <a:pt x="700" y="341"/>
                    <a:pt x="699" y="340"/>
                  </a:cubicBezTo>
                  <a:cubicBezTo>
                    <a:pt x="697" y="340"/>
                    <a:pt x="694" y="338"/>
                    <a:pt x="693" y="336"/>
                  </a:cubicBezTo>
                  <a:cubicBezTo>
                    <a:pt x="692" y="334"/>
                    <a:pt x="692" y="331"/>
                    <a:pt x="692" y="329"/>
                  </a:cubicBezTo>
                  <a:cubicBezTo>
                    <a:pt x="691" y="327"/>
                    <a:pt x="689" y="322"/>
                    <a:pt x="688" y="320"/>
                  </a:cubicBezTo>
                  <a:cubicBezTo>
                    <a:pt x="687" y="318"/>
                    <a:pt x="684" y="316"/>
                    <a:pt x="683" y="315"/>
                  </a:cubicBezTo>
                  <a:cubicBezTo>
                    <a:pt x="681" y="314"/>
                    <a:pt x="679" y="312"/>
                    <a:pt x="677" y="311"/>
                  </a:cubicBezTo>
                  <a:cubicBezTo>
                    <a:pt x="676" y="311"/>
                    <a:pt x="672" y="312"/>
                    <a:pt x="671" y="312"/>
                  </a:cubicBezTo>
                  <a:cubicBezTo>
                    <a:pt x="670" y="312"/>
                    <a:pt x="668" y="310"/>
                    <a:pt x="667" y="309"/>
                  </a:cubicBezTo>
                  <a:cubicBezTo>
                    <a:pt x="666" y="309"/>
                    <a:pt x="664" y="311"/>
                    <a:pt x="664" y="312"/>
                  </a:cubicBezTo>
                  <a:cubicBezTo>
                    <a:pt x="663" y="313"/>
                    <a:pt x="664" y="316"/>
                    <a:pt x="664" y="317"/>
                  </a:cubicBezTo>
                  <a:cubicBezTo>
                    <a:pt x="665" y="320"/>
                    <a:pt x="669" y="325"/>
                    <a:pt x="671" y="328"/>
                  </a:cubicBezTo>
                  <a:cubicBezTo>
                    <a:pt x="672" y="331"/>
                    <a:pt x="675" y="338"/>
                    <a:pt x="677" y="341"/>
                  </a:cubicBezTo>
                  <a:cubicBezTo>
                    <a:pt x="679" y="343"/>
                    <a:pt x="683" y="347"/>
                    <a:pt x="685" y="348"/>
                  </a:cubicBezTo>
                  <a:cubicBezTo>
                    <a:pt x="688" y="350"/>
                    <a:pt x="694" y="349"/>
                    <a:pt x="697" y="350"/>
                  </a:cubicBezTo>
                  <a:cubicBezTo>
                    <a:pt x="699" y="351"/>
                    <a:pt x="703" y="354"/>
                    <a:pt x="705" y="356"/>
                  </a:cubicBezTo>
                  <a:cubicBezTo>
                    <a:pt x="707" y="358"/>
                    <a:pt x="711" y="362"/>
                    <a:pt x="714" y="363"/>
                  </a:cubicBezTo>
                  <a:cubicBezTo>
                    <a:pt x="715" y="364"/>
                    <a:pt x="719" y="364"/>
                    <a:pt x="721" y="363"/>
                  </a:cubicBezTo>
                  <a:cubicBezTo>
                    <a:pt x="724" y="362"/>
                    <a:pt x="729" y="358"/>
                    <a:pt x="731" y="356"/>
                  </a:cubicBezTo>
                  <a:cubicBezTo>
                    <a:pt x="735" y="354"/>
                    <a:pt x="742" y="350"/>
                    <a:pt x="746" y="349"/>
                  </a:cubicBezTo>
                  <a:cubicBezTo>
                    <a:pt x="749" y="348"/>
                    <a:pt x="756" y="349"/>
                    <a:pt x="760" y="347"/>
                  </a:cubicBezTo>
                  <a:cubicBezTo>
                    <a:pt x="763" y="346"/>
                    <a:pt x="770" y="342"/>
                    <a:pt x="773" y="340"/>
                  </a:cubicBezTo>
                  <a:cubicBezTo>
                    <a:pt x="775" y="337"/>
                    <a:pt x="780" y="332"/>
                    <a:pt x="783" y="329"/>
                  </a:cubicBezTo>
                  <a:cubicBezTo>
                    <a:pt x="786" y="326"/>
                    <a:pt x="793" y="319"/>
                    <a:pt x="797" y="316"/>
                  </a:cubicBezTo>
                  <a:cubicBezTo>
                    <a:pt x="801" y="314"/>
                    <a:pt x="808" y="310"/>
                    <a:pt x="811" y="307"/>
                  </a:cubicBezTo>
                  <a:cubicBezTo>
                    <a:pt x="813" y="305"/>
                    <a:pt x="816" y="300"/>
                    <a:pt x="817" y="297"/>
                  </a:cubicBezTo>
                  <a:cubicBezTo>
                    <a:pt x="817" y="294"/>
                    <a:pt x="817" y="288"/>
                    <a:pt x="817" y="285"/>
                  </a:cubicBezTo>
                  <a:cubicBezTo>
                    <a:pt x="817" y="282"/>
                    <a:pt x="814" y="278"/>
                    <a:pt x="814" y="275"/>
                  </a:cubicBezTo>
                  <a:cubicBezTo>
                    <a:pt x="814" y="273"/>
                    <a:pt x="816" y="270"/>
                    <a:pt x="817" y="268"/>
                  </a:cubicBezTo>
                  <a:cubicBezTo>
                    <a:pt x="817" y="267"/>
                    <a:pt x="820" y="265"/>
                    <a:pt x="821" y="264"/>
                  </a:cubicBezTo>
                  <a:cubicBezTo>
                    <a:pt x="823" y="262"/>
                    <a:pt x="823" y="257"/>
                    <a:pt x="825" y="256"/>
                  </a:cubicBezTo>
                  <a:cubicBezTo>
                    <a:pt x="826" y="254"/>
                    <a:pt x="830" y="253"/>
                    <a:pt x="832" y="253"/>
                  </a:cubicBezTo>
                  <a:cubicBezTo>
                    <a:pt x="835" y="253"/>
                    <a:pt x="840" y="256"/>
                    <a:pt x="843" y="256"/>
                  </a:cubicBezTo>
                  <a:cubicBezTo>
                    <a:pt x="847" y="257"/>
                    <a:pt x="854" y="255"/>
                    <a:pt x="857" y="256"/>
                  </a:cubicBezTo>
                  <a:cubicBezTo>
                    <a:pt x="859" y="256"/>
                    <a:pt x="864" y="257"/>
                    <a:pt x="865" y="259"/>
                  </a:cubicBezTo>
                  <a:cubicBezTo>
                    <a:pt x="866" y="260"/>
                    <a:pt x="866" y="264"/>
                    <a:pt x="866" y="265"/>
                  </a:cubicBezTo>
                  <a:cubicBezTo>
                    <a:pt x="866" y="268"/>
                    <a:pt x="865" y="274"/>
                    <a:pt x="866" y="277"/>
                  </a:cubicBezTo>
                  <a:cubicBezTo>
                    <a:pt x="866" y="279"/>
                    <a:pt x="868" y="282"/>
                    <a:pt x="868" y="284"/>
                  </a:cubicBezTo>
                  <a:cubicBezTo>
                    <a:pt x="869" y="286"/>
                    <a:pt x="870" y="291"/>
                    <a:pt x="870" y="294"/>
                  </a:cubicBezTo>
                  <a:cubicBezTo>
                    <a:pt x="870" y="296"/>
                    <a:pt x="869" y="301"/>
                    <a:pt x="869" y="303"/>
                  </a:cubicBezTo>
                  <a:cubicBezTo>
                    <a:pt x="867" y="306"/>
                    <a:pt x="864" y="310"/>
                    <a:pt x="862" y="312"/>
                  </a:cubicBezTo>
                  <a:cubicBezTo>
                    <a:pt x="861" y="313"/>
                    <a:pt x="857" y="317"/>
                    <a:pt x="856" y="319"/>
                  </a:cubicBezTo>
                  <a:cubicBezTo>
                    <a:pt x="855" y="321"/>
                    <a:pt x="855" y="326"/>
                    <a:pt x="855" y="328"/>
                  </a:cubicBezTo>
                  <a:cubicBezTo>
                    <a:pt x="855" y="331"/>
                    <a:pt x="856" y="335"/>
                    <a:pt x="857" y="337"/>
                  </a:cubicBezTo>
                  <a:cubicBezTo>
                    <a:pt x="858" y="340"/>
                    <a:pt x="863" y="344"/>
                    <a:pt x="866" y="346"/>
                  </a:cubicBezTo>
                  <a:cubicBezTo>
                    <a:pt x="868" y="347"/>
                    <a:pt x="873" y="347"/>
                    <a:pt x="875" y="348"/>
                  </a:cubicBezTo>
                  <a:cubicBezTo>
                    <a:pt x="877" y="349"/>
                    <a:pt x="882" y="353"/>
                    <a:pt x="884" y="356"/>
                  </a:cubicBezTo>
                  <a:cubicBezTo>
                    <a:pt x="885" y="357"/>
                    <a:pt x="887" y="360"/>
                    <a:pt x="888" y="362"/>
                  </a:cubicBezTo>
                  <a:cubicBezTo>
                    <a:pt x="888" y="364"/>
                    <a:pt x="889" y="369"/>
                    <a:pt x="891" y="371"/>
                  </a:cubicBezTo>
                  <a:cubicBezTo>
                    <a:pt x="891" y="372"/>
                    <a:pt x="893" y="375"/>
                    <a:pt x="894" y="376"/>
                  </a:cubicBezTo>
                  <a:cubicBezTo>
                    <a:pt x="895" y="376"/>
                    <a:pt x="898" y="377"/>
                    <a:pt x="899" y="376"/>
                  </a:cubicBezTo>
                  <a:cubicBezTo>
                    <a:pt x="901" y="375"/>
                    <a:pt x="900" y="369"/>
                    <a:pt x="899" y="366"/>
                  </a:cubicBezTo>
                  <a:cubicBezTo>
                    <a:pt x="898" y="365"/>
                    <a:pt x="894" y="362"/>
                    <a:pt x="893" y="361"/>
                  </a:cubicBezTo>
                  <a:cubicBezTo>
                    <a:pt x="892" y="359"/>
                    <a:pt x="890" y="354"/>
                    <a:pt x="889" y="352"/>
                  </a:cubicBezTo>
                  <a:cubicBezTo>
                    <a:pt x="889" y="350"/>
                    <a:pt x="890" y="346"/>
                    <a:pt x="889" y="345"/>
                  </a:cubicBezTo>
                  <a:cubicBezTo>
                    <a:pt x="888" y="343"/>
                    <a:pt x="886" y="342"/>
                    <a:pt x="884" y="342"/>
                  </a:cubicBezTo>
                  <a:cubicBezTo>
                    <a:pt x="883" y="341"/>
                    <a:pt x="879" y="341"/>
                    <a:pt x="877" y="341"/>
                  </a:cubicBezTo>
                  <a:cubicBezTo>
                    <a:pt x="875" y="340"/>
                    <a:pt x="871" y="339"/>
                    <a:pt x="870" y="337"/>
                  </a:cubicBezTo>
                  <a:cubicBezTo>
                    <a:pt x="869" y="336"/>
                    <a:pt x="867" y="333"/>
                    <a:pt x="867" y="331"/>
                  </a:cubicBezTo>
                  <a:cubicBezTo>
                    <a:pt x="868" y="329"/>
                    <a:pt x="871" y="326"/>
                    <a:pt x="872" y="323"/>
                  </a:cubicBezTo>
                  <a:cubicBezTo>
                    <a:pt x="873" y="322"/>
                    <a:pt x="873" y="318"/>
                    <a:pt x="873" y="317"/>
                  </a:cubicBezTo>
                  <a:cubicBezTo>
                    <a:pt x="874" y="315"/>
                    <a:pt x="873" y="310"/>
                    <a:pt x="874" y="309"/>
                  </a:cubicBezTo>
                  <a:cubicBezTo>
                    <a:pt x="875" y="308"/>
                    <a:pt x="880" y="310"/>
                    <a:pt x="881" y="309"/>
                  </a:cubicBezTo>
                  <a:cubicBezTo>
                    <a:pt x="882" y="308"/>
                    <a:pt x="881" y="303"/>
                    <a:pt x="882" y="302"/>
                  </a:cubicBezTo>
                  <a:cubicBezTo>
                    <a:pt x="883" y="301"/>
                    <a:pt x="886" y="300"/>
                    <a:pt x="887" y="299"/>
                  </a:cubicBezTo>
                  <a:cubicBezTo>
                    <a:pt x="888" y="298"/>
                    <a:pt x="887" y="293"/>
                    <a:pt x="887" y="291"/>
                  </a:cubicBezTo>
                  <a:cubicBezTo>
                    <a:pt x="887" y="289"/>
                    <a:pt x="886" y="285"/>
                    <a:pt x="886" y="283"/>
                  </a:cubicBezTo>
                  <a:cubicBezTo>
                    <a:pt x="886" y="281"/>
                    <a:pt x="888" y="279"/>
                    <a:pt x="888" y="277"/>
                  </a:cubicBezTo>
                  <a:cubicBezTo>
                    <a:pt x="888" y="275"/>
                    <a:pt x="888" y="270"/>
                    <a:pt x="886" y="268"/>
                  </a:cubicBezTo>
                  <a:cubicBezTo>
                    <a:pt x="885" y="266"/>
                    <a:pt x="880" y="265"/>
                    <a:pt x="878" y="264"/>
                  </a:cubicBezTo>
                  <a:cubicBezTo>
                    <a:pt x="877" y="263"/>
                    <a:pt x="874" y="261"/>
                    <a:pt x="874" y="260"/>
                  </a:cubicBezTo>
                  <a:cubicBezTo>
                    <a:pt x="873" y="258"/>
                    <a:pt x="873" y="253"/>
                    <a:pt x="872" y="251"/>
                  </a:cubicBezTo>
                  <a:cubicBezTo>
                    <a:pt x="872" y="250"/>
                    <a:pt x="871" y="248"/>
                    <a:pt x="870" y="247"/>
                  </a:cubicBezTo>
                  <a:cubicBezTo>
                    <a:pt x="868" y="247"/>
                    <a:pt x="865" y="247"/>
                    <a:pt x="864" y="246"/>
                  </a:cubicBezTo>
                  <a:cubicBezTo>
                    <a:pt x="862" y="245"/>
                    <a:pt x="862" y="241"/>
                    <a:pt x="861" y="240"/>
                  </a:cubicBezTo>
                  <a:cubicBezTo>
                    <a:pt x="859" y="238"/>
                    <a:pt x="854" y="236"/>
                    <a:pt x="852" y="235"/>
                  </a:cubicBezTo>
                  <a:cubicBezTo>
                    <a:pt x="850" y="234"/>
                    <a:pt x="846" y="235"/>
                    <a:pt x="844" y="235"/>
                  </a:cubicBezTo>
                  <a:cubicBezTo>
                    <a:pt x="842" y="236"/>
                    <a:pt x="840" y="240"/>
                    <a:pt x="838" y="241"/>
                  </a:cubicBezTo>
                  <a:cubicBezTo>
                    <a:pt x="836" y="241"/>
                    <a:pt x="833" y="238"/>
                    <a:pt x="831" y="237"/>
                  </a:cubicBezTo>
                  <a:cubicBezTo>
                    <a:pt x="830" y="236"/>
                    <a:pt x="829" y="232"/>
                    <a:pt x="828" y="231"/>
                  </a:cubicBezTo>
                  <a:cubicBezTo>
                    <a:pt x="826" y="231"/>
                    <a:pt x="824" y="233"/>
                    <a:pt x="822" y="233"/>
                  </a:cubicBezTo>
                  <a:cubicBezTo>
                    <a:pt x="821" y="233"/>
                    <a:pt x="817" y="232"/>
                    <a:pt x="816" y="231"/>
                  </a:cubicBezTo>
                  <a:cubicBezTo>
                    <a:pt x="816" y="230"/>
                    <a:pt x="816" y="226"/>
                    <a:pt x="817" y="225"/>
                  </a:cubicBezTo>
                  <a:cubicBezTo>
                    <a:pt x="818" y="224"/>
                    <a:pt x="821" y="223"/>
                    <a:pt x="822" y="221"/>
                  </a:cubicBezTo>
                  <a:cubicBezTo>
                    <a:pt x="822" y="220"/>
                    <a:pt x="822" y="217"/>
                    <a:pt x="822" y="216"/>
                  </a:cubicBezTo>
                  <a:cubicBezTo>
                    <a:pt x="823" y="212"/>
                    <a:pt x="823" y="205"/>
                    <a:pt x="825" y="202"/>
                  </a:cubicBezTo>
                  <a:cubicBezTo>
                    <a:pt x="826" y="199"/>
                    <a:pt x="832" y="193"/>
                    <a:pt x="832" y="193"/>
                  </a:cubicBezTo>
                  <a:cubicBezTo>
                    <a:pt x="833" y="192"/>
                    <a:pt x="833" y="183"/>
                    <a:pt x="835" y="180"/>
                  </a:cubicBezTo>
                  <a:cubicBezTo>
                    <a:pt x="836" y="179"/>
                    <a:pt x="839" y="176"/>
                    <a:pt x="840" y="175"/>
                  </a:cubicBezTo>
                  <a:cubicBezTo>
                    <a:pt x="842" y="174"/>
                    <a:pt x="847" y="173"/>
                    <a:pt x="849" y="172"/>
                  </a:cubicBezTo>
                  <a:cubicBezTo>
                    <a:pt x="851" y="170"/>
                    <a:pt x="855" y="166"/>
                    <a:pt x="857" y="164"/>
                  </a:cubicBezTo>
                  <a:cubicBezTo>
                    <a:pt x="859" y="161"/>
                    <a:pt x="861" y="155"/>
                    <a:pt x="861" y="152"/>
                  </a:cubicBezTo>
                  <a:cubicBezTo>
                    <a:pt x="861" y="148"/>
                    <a:pt x="858" y="141"/>
                    <a:pt x="858" y="137"/>
                  </a:cubicBezTo>
                  <a:cubicBezTo>
                    <a:pt x="858" y="134"/>
                    <a:pt x="860" y="126"/>
                    <a:pt x="860" y="123"/>
                  </a:cubicBezTo>
                  <a:cubicBezTo>
                    <a:pt x="860" y="120"/>
                    <a:pt x="858" y="116"/>
                    <a:pt x="857" y="113"/>
                  </a:cubicBezTo>
                  <a:cubicBezTo>
                    <a:pt x="856" y="111"/>
                    <a:pt x="853" y="107"/>
                    <a:pt x="854" y="105"/>
                  </a:cubicBezTo>
                  <a:cubicBezTo>
                    <a:pt x="854" y="103"/>
                    <a:pt x="857" y="101"/>
                    <a:pt x="859" y="99"/>
                  </a:cubicBezTo>
                  <a:cubicBezTo>
                    <a:pt x="861" y="98"/>
                    <a:pt x="867" y="97"/>
                    <a:pt x="869" y="95"/>
                  </a:cubicBezTo>
                  <a:cubicBezTo>
                    <a:pt x="870" y="94"/>
                    <a:pt x="871" y="89"/>
                    <a:pt x="872" y="88"/>
                  </a:cubicBezTo>
                  <a:cubicBezTo>
                    <a:pt x="875" y="86"/>
                    <a:pt x="881" y="88"/>
                    <a:pt x="884" y="88"/>
                  </a:cubicBezTo>
                  <a:cubicBezTo>
                    <a:pt x="886" y="88"/>
                    <a:pt x="891" y="87"/>
                    <a:pt x="893" y="85"/>
                  </a:cubicBezTo>
                  <a:cubicBezTo>
                    <a:pt x="896" y="84"/>
                    <a:pt x="899" y="79"/>
                    <a:pt x="901" y="76"/>
                  </a:cubicBezTo>
                  <a:cubicBezTo>
                    <a:pt x="903" y="74"/>
                    <a:pt x="909" y="70"/>
                    <a:pt x="911" y="66"/>
                  </a:cubicBezTo>
                  <a:cubicBezTo>
                    <a:pt x="912" y="64"/>
                    <a:pt x="910" y="57"/>
                    <a:pt x="911" y="54"/>
                  </a:cubicBezTo>
                  <a:cubicBezTo>
                    <a:pt x="912" y="51"/>
                    <a:pt x="914" y="45"/>
                    <a:pt x="917" y="44"/>
                  </a:cubicBezTo>
                  <a:cubicBezTo>
                    <a:pt x="918" y="43"/>
                    <a:pt x="920" y="45"/>
                    <a:pt x="921" y="45"/>
                  </a:cubicBezTo>
                  <a:cubicBezTo>
                    <a:pt x="923" y="48"/>
                    <a:pt x="923" y="54"/>
                    <a:pt x="923" y="57"/>
                  </a:cubicBezTo>
                  <a:cubicBezTo>
                    <a:pt x="923" y="59"/>
                    <a:pt x="921" y="63"/>
                    <a:pt x="921" y="65"/>
                  </a:cubicBezTo>
                  <a:cubicBezTo>
                    <a:pt x="920" y="66"/>
                    <a:pt x="919" y="69"/>
                    <a:pt x="919" y="70"/>
                  </a:cubicBezTo>
                  <a:cubicBezTo>
                    <a:pt x="919" y="72"/>
                    <a:pt x="922" y="76"/>
                    <a:pt x="921" y="78"/>
                  </a:cubicBezTo>
                  <a:cubicBezTo>
                    <a:pt x="920" y="80"/>
                    <a:pt x="914" y="80"/>
                    <a:pt x="912" y="82"/>
                  </a:cubicBezTo>
                  <a:cubicBezTo>
                    <a:pt x="910" y="83"/>
                    <a:pt x="907" y="87"/>
                    <a:pt x="906" y="89"/>
                  </a:cubicBezTo>
                  <a:cubicBezTo>
                    <a:pt x="904" y="91"/>
                    <a:pt x="902" y="97"/>
                    <a:pt x="902" y="99"/>
                  </a:cubicBezTo>
                  <a:cubicBezTo>
                    <a:pt x="902" y="102"/>
                    <a:pt x="903" y="106"/>
                    <a:pt x="903" y="109"/>
                  </a:cubicBezTo>
                  <a:cubicBezTo>
                    <a:pt x="903" y="110"/>
                    <a:pt x="902" y="114"/>
                    <a:pt x="901" y="115"/>
                  </a:cubicBezTo>
                  <a:cubicBezTo>
                    <a:pt x="900" y="117"/>
                    <a:pt x="897" y="119"/>
                    <a:pt x="897" y="121"/>
                  </a:cubicBezTo>
                  <a:cubicBezTo>
                    <a:pt x="896" y="123"/>
                    <a:pt x="897" y="127"/>
                    <a:pt x="898" y="129"/>
                  </a:cubicBezTo>
                  <a:cubicBezTo>
                    <a:pt x="899" y="132"/>
                    <a:pt x="905" y="135"/>
                    <a:pt x="907" y="137"/>
                  </a:cubicBezTo>
                  <a:cubicBezTo>
                    <a:pt x="909" y="139"/>
                    <a:pt x="910" y="145"/>
                    <a:pt x="912" y="146"/>
                  </a:cubicBezTo>
                  <a:cubicBezTo>
                    <a:pt x="915" y="147"/>
                    <a:pt x="922" y="144"/>
                    <a:pt x="925" y="146"/>
                  </a:cubicBezTo>
                  <a:cubicBezTo>
                    <a:pt x="927" y="147"/>
                    <a:pt x="929" y="151"/>
                    <a:pt x="930" y="153"/>
                  </a:cubicBezTo>
                  <a:cubicBezTo>
                    <a:pt x="931" y="155"/>
                    <a:pt x="932" y="160"/>
                    <a:pt x="934" y="162"/>
                  </a:cubicBezTo>
                  <a:cubicBezTo>
                    <a:pt x="935" y="164"/>
                    <a:pt x="939" y="167"/>
                    <a:pt x="941" y="168"/>
                  </a:cubicBezTo>
                  <a:cubicBezTo>
                    <a:pt x="943" y="169"/>
                    <a:pt x="947" y="171"/>
                    <a:pt x="949" y="171"/>
                  </a:cubicBezTo>
                  <a:cubicBezTo>
                    <a:pt x="951" y="171"/>
                    <a:pt x="955" y="170"/>
                    <a:pt x="955" y="169"/>
                  </a:cubicBezTo>
                  <a:cubicBezTo>
                    <a:pt x="956" y="167"/>
                    <a:pt x="954" y="163"/>
                    <a:pt x="953" y="163"/>
                  </a:cubicBezTo>
                  <a:cubicBezTo>
                    <a:pt x="951" y="162"/>
                    <a:pt x="948" y="163"/>
                    <a:pt x="946" y="163"/>
                  </a:cubicBezTo>
                  <a:cubicBezTo>
                    <a:pt x="945" y="162"/>
                    <a:pt x="943" y="160"/>
                    <a:pt x="942" y="159"/>
                  </a:cubicBezTo>
                  <a:cubicBezTo>
                    <a:pt x="941" y="157"/>
                    <a:pt x="943" y="151"/>
                    <a:pt x="941" y="149"/>
                  </a:cubicBezTo>
                  <a:cubicBezTo>
                    <a:pt x="940" y="147"/>
                    <a:pt x="934" y="145"/>
                    <a:pt x="932" y="143"/>
                  </a:cubicBezTo>
                  <a:cubicBezTo>
                    <a:pt x="929" y="142"/>
                    <a:pt x="925" y="138"/>
                    <a:pt x="923" y="136"/>
                  </a:cubicBezTo>
                  <a:cubicBezTo>
                    <a:pt x="921" y="133"/>
                    <a:pt x="917" y="127"/>
                    <a:pt x="916" y="124"/>
                  </a:cubicBezTo>
                  <a:cubicBezTo>
                    <a:pt x="915" y="121"/>
                    <a:pt x="915" y="114"/>
                    <a:pt x="915" y="111"/>
                  </a:cubicBezTo>
                  <a:cubicBezTo>
                    <a:pt x="915" y="108"/>
                    <a:pt x="914" y="102"/>
                    <a:pt x="916" y="100"/>
                  </a:cubicBezTo>
                  <a:cubicBezTo>
                    <a:pt x="918" y="98"/>
                    <a:pt x="924" y="101"/>
                    <a:pt x="926" y="100"/>
                  </a:cubicBezTo>
                  <a:cubicBezTo>
                    <a:pt x="928" y="100"/>
                    <a:pt x="930" y="95"/>
                    <a:pt x="932" y="95"/>
                  </a:cubicBezTo>
                  <a:cubicBezTo>
                    <a:pt x="934" y="95"/>
                    <a:pt x="935" y="98"/>
                    <a:pt x="936" y="99"/>
                  </a:cubicBezTo>
                  <a:cubicBezTo>
                    <a:pt x="937" y="101"/>
                    <a:pt x="935" y="105"/>
                    <a:pt x="936" y="107"/>
                  </a:cubicBezTo>
                  <a:cubicBezTo>
                    <a:pt x="937" y="110"/>
                    <a:pt x="941" y="114"/>
                    <a:pt x="944" y="116"/>
                  </a:cubicBezTo>
                  <a:cubicBezTo>
                    <a:pt x="946" y="116"/>
                    <a:pt x="949" y="117"/>
                    <a:pt x="951" y="116"/>
                  </a:cubicBezTo>
                  <a:cubicBezTo>
                    <a:pt x="952" y="116"/>
                    <a:pt x="955" y="113"/>
                    <a:pt x="955" y="112"/>
                  </a:cubicBezTo>
                  <a:cubicBezTo>
                    <a:pt x="956" y="111"/>
                    <a:pt x="957" y="107"/>
                    <a:pt x="956" y="105"/>
                  </a:cubicBezTo>
                  <a:cubicBezTo>
                    <a:pt x="955" y="103"/>
                    <a:pt x="951" y="101"/>
                    <a:pt x="950" y="99"/>
                  </a:cubicBezTo>
                  <a:cubicBezTo>
                    <a:pt x="949" y="98"/>
                    <a:pt x="947" y="95"/>
                    <a:pt x="947" y="93"/>
                  </a:cubicBezTo>
                  <a:cubicBezTo>
                    <a:pt x="947" y="92"/>
                    <a:pt x="949" y="89"/>
                    <a:pt x="950" y="89"/>
                  </a:cubicBezTo>
                  <a:cubicBezTo>
                    <a:pt x="952" y="88"/>
                    <a:pt x="956" y="89"/>
                    <a:pt x="957" y="89"/>
                  </a:cubicBezTo>
                  <a:cubicBezTo>
                    <a:pt x="959" y="89"/>
                    <a:pt x="961" y="88"/>
                    <a:pt x="964" y="88"/>
                  </a:cubicBezTo>
                  <a:cubicBezTo>
                    <a:pt x="964" y="90"/>
                    <a:pt x="964" y="93"/>
                    <a:pt x="964" y="94"/>
                  </a:cubicBezTo>
                  <a:cubicBezTo>
                    <a:pt x="965" y="96"/>
                    <a:pt x="968" y="100"/>
                    <a:pt x="971" y="102"/>
                  </a:cubicBezTo>
                  <a:cubicBezTo>
                    <a:pt x="972" y="102"/>
                    <a:pt x="977" y="101"/>
                    <a:pt x="978" y="103"/>
                  </a:cubicBezTo>
                  <a:cubicBezTo>
                    <a:pt x="980" y="104"/>
                    <a:pt x="982" y="107"/>
                    <a:pt x="982" y="109"/>
                  </a:cubicBezTo>
                  <a:cubicBezTo>
                    <a:pt x="983" y="112"/>
                    <a:pt x="981" y="119"/>
                    <a:pt x="979" y="122"/>
                  </a:cubicBezTo>
                  <a:cubicBezTo>
                    <a:pt x="979" y="123"/>
                    <a:pt x="976" y="125"/>
                    <a:pt x="975" y="126"/>
                  </a:cubicBezTo>
                  <a:cubicBezTo>
                    <a:pt x="973" y="127"/>
                    <a:pt x="968" y="127"/>
                    <a:pt x="966" y="128"/>
                  </a:cubicBezTo>
                  <a:cubicBezTo>
                    <a:pt x="964" y="128"/>
                    <a:pt x="960" y="130"/>
                    <a:pt x="959" y="132"/>
                  </a:cubicBezTo>
                  <a:cubicBezTo>
                    <a:pt x="958" y="135"/>
                    <a:pt x="959" y="140"/>
                    <a:pt x="959" y="143"/>
                  </a:cubicBezTo>
                  <a:cubicBezTo>
                    <a:pt x="961" y="146"/>
                    <a:pt x="967" y="151"/>
                    <a:pt x="969" y="155"/>
                  </a:cubicBezTo>
                  <a:cubicBezTo>
                    <a:pt x="970" y="157"/>
                    <a:pt x="973" y="162"/>
                    <a:pt x="973" y="165"/>
                  </a:cubicBezTo>
                  <a:cubicBezTo>
                    <a:pt x="973" y="167"/>
                    <a:pt x="971" y="173"/>
                    <a:pt x="971" y="176"/>
                  </a:cubicBezTo>
                  <a:cubicBezTo>
                    <a:pt x="971" y="179"/>
                    <a:pt x="973" y="185"/>
                    <a:pt x="973" y="189"/>
                  </a:cubicBezTo>
                  <a:cubicBezTo>
                    <a:pt x="974" y="191"/>
                    <a:pt x="975" y="197"/>
                    <a:pt x="974" y="199"/>
                  </a:cubicBezTo>
                  <a:cubicBezTo>
                    <a:pt x="973" y="200"/>
                    <a:pt x="969" y="202"/>
                    <a:pt x="968" y="202"/>
                  </a:cubicBezTo>
                  <a:cubicBezTo>
                    <a:pt x="966" y="203"/>
                    <a:pt x="962" y="202"/>
                    <a:pt x="960" y="203"/>
                  </a:cubicBezTo>
                  <a:cubicBezTo>
                    <a:pt x="957" y="203"/>
                    <a:pt x="953" y="207"/>
                    <a:pt x="951" y="209"/>
                  </a:cubicBezTo>
                  <a:cubicBezTo>
                    <a:pt x="950" y="210"/>
                    <a:pt x="949" y="215"/>
                    <a:pt x="947" y="216"/>
                  </a:cubicBezTo>
                  <a:cubicBezTo>
                    <a:pt x="944" y="218"/>
                    <a:pt x="937" y="218"/>
                    <a:pt x="934" y="220"/>
                  </a:cubicBezTo>
                  <a:cubicBezTo>
                    <a:pt x="932" y="221"/>
                    <a:pt x="926" y="224"/>
                    <a:pt x="925" y="226"/>
                  </a:cubicBezTo>
                  <a:cubicBezTo>
                    <a:pt x="924" y="228"/>
                    <a:pt x="923" y="233"/>
                    <a:pt x="923" y="235"/>
                  </a:cubicBezTo>
                  <a:cubicBezTo>
                    <a:pt x="924" y="238"/>
                    <a:pt x="930" y="242"/>
                    <a:pt x="931" y="245"/>
                  </a:cubicBezTo>
                  <a:cubicBezTo>
                    <a:pt x="933" y="248"/>
                    <a:pt x="933" y="255"/>
                    <a:pt x="934" y="258"/>
                  </a:cubicBezTo>
                  <a:cubicBezTo>
                    <a:pt x="935" y="261"/>
                    <a:pt x="938" y="270"/>
                    <a:pt x="942" y="272"/>
                  </a:cubicBezTo>
                  <a:cubicBezTo>
                    <a:pt x="944" y="274"/>
                    <a:pt x="949" y="273"/>
                    <a:pt x="951" y="273"/>
                  </a:cubicBezTo>
                  <a:cubicBezTo>
                    <a:pt x="955" y="272"/>
                    <a:pt x="961" y="268"/>
                    <a:pt x="964" y="267"/>
                  </a:cubicBezTo>
                  <a:cubicBezTo>
                    <a:pt x="966" y="267"/>
                    <a:pt x="971" y="266"/>
                    <a:pt x="973" y="267"/>
                  </a:cubicBezTo>
                  <a:cubicBezTo>
                    <a:pt x="975" y="268"/>
                    <a:pt x="977" y="274"/>
                    <a:pt x="978" y="276"/>
                  </a:cubicBezTo>
                  <a:cubicBezTo>
                    <a:pt x="980" y="279"/>
                    <a:pt x="983" y="285"/>
                    <a:pt x="983" y="288"/>
                  </a:cubicBezTo>
                  <a:cubicBezTo>
                    <a:pt x="983" y="291"/>
                    <a:pt x="980" y="297"/>
                    <a:pt x="981" y="300"/>
                  </a:cubicBezTo>
                  <a:cubicBezTo>
                    <a:pt x="981" y="302"/>
                    <a:pt x="985" y="305"/>
                    <a:pt x="985" y="307"/>
                  </a:cubicBezTo>
                  <a:cubicBezTo>
                    <a:pt x="986" y="309"/>
                    <a:pt x="986" y="315"/>
                    <a:pt x="985" y="317"/>
                  </a:cubicBezTo>
                  <a:cubicBezTo>
                    <a:pt x="985" y="319"/>
                    <a:pt x="982" y="323"/>
                    <a:pt x="981" y="324"/>
                  </a:cubicBezTo>
                  <a:cubicBezTo>
                    <a:pt x="980" y="326"/>
                    <a:pt x="980" y="330"/>
                    <a:pt x="978" y="331"/>
                  </a:cubicBezTo>
                  <a:cubicBezTo>
                    <a:pt x="977" y="332"/>
                    <a:pt x="972" y="331"/>
                    <a:pt x="971" y="332"/>
                  </a:cubicBezTo>
                  <a:cubicBezTo>
                    <a:pt x="969" y="333"/>
                    <a:pt x="967" y="335"/>
                    <a:pt x="966" y="336"/>
                  </a:cubicBezTo>
                  <a:cubicBezTo>
                    <a:pt x="965" y="338"/>
                    <a:pt x="967" y="342"/>
                    <a:pt x="967" y="344"/>
                  </a:cubicBezTo>
                  <a:cubicBezTo>
                    <a:pt x="967" y="346"/>
                    <a:pt x="966" y="348"/>
                    <a:pt x="965" y="348"/>
                  </a:cubicBezTo>
                  <a:cubicBezTo>
                    <a:pt x="963" y="349"/>
                    <a:pt x="958" y="347"/>
                    <a:pt x="956" y="345"/>
                  </a:cubicBezTo>
                  <a:cubicBezTo>
                    <a:pt x="954" y="345"/>
                    <a:pt x="953" y="341"/>
                    <a:pt x="951" y="341"/>
                  </a:cubicBezTo>
                  <a:cubicBezTo>
                    <a:pt x="951" y="341"/>
                    <a:pt x="949" y="342"/>
                    <a:pt x="948" y="342"/>
                  </a:cubicBezTo>
                  <a:cubicBezTo>
                    <a:pt x="947" y="344"/>
                    <a:pt x="947" y="349"/>
                    <a:pt x="948" y="351"/>
                  </a:cubicBezTo>
                  <a:cubicBezTo>
                    <a:pt x="949" y="353"/>
                    <a:pt x="954" y="357"/>
                    <a:pt x="955" y="360"/>
                  </a:cubicBezTo>
                  <a:cubicBezTo>
                    <a:pt x="955" y="362"/>
                    <a:pt x="956" y="367"/>
                    <a:pt x="956" y="370"/>
                  </a:cubicBezTo>
                  <a:cubicBezTo>
                    <a:pt x="955" y="371"/>
                    <a:pt x="953" y="374"/>
                    <a:pt x="953" y="375"/>
                  </a:cubicBezTo>
                  <a:cubicBezTo>
                    <a:pt x="951" y="378"/>
                    <a:pt x="947" y="382"/>
                    <a:pt x="947" y="385"/>
                  </a:cubicBezTo>
                  <a:cubicBezTo>
                    <a:pt x="946" y="387"/>
                    <a:pt x="947" y="392"/>
                    <a:pt x="948" y="394"/>
                  </a:cubicBezTo>
                  <a:cubicBezTo>
                    <a:pt x="950" y="397"/>
                    <a:pt x="959" y="401"/>
                    <a:pt x="961" y="404"/>
                  </a:cubicBezTo>
                  <a:cubicBezTo>
                    <a:pt x="962" y="407"/>
                    <a:pt x="963" y="413"/>
                    <a:pt x="962" y="416"/>
                  </a:cubicBezTo>
                  <a:cubicBezTo>
                    <a:pt x="962" y="418"/>
                    <a:pt x="959" y="422"/>
                    <a:pt x="958" y="424"/>
                  </a:cubicBezTo>
                  <a:cubicBezTo>
                    <a:pt x="957" y="425"/>
                    <a:pt x="954" y="427"/>
                    <a:pt x="953" y="429"/>
                  </a:cubicBezTo>
                  <a:cubicBezTo>
                    <a:pt x="953" y="432"/>
                    <a:pt x="956" y="438"/>
                    <a:pt x="957" y="441"/>
                  </a:cubicBezTo>
                  <a:cubicBezTo>
                    <a:pt x="957" y="443"/>
                    <a:pt x="958" y="448"/>
                    <a:pt x="957" y="451"/>
                  </a:cubicBezTo>
                  <a:cubicBezTo>
                    <a:pt x="957" y="452"/>
                    <a:pt x="954" y="453"/>
                    <a:pt x="953" y="454"/>
                  </a:cubicBezTo>
                  <a:cubicBezTo>
                    <a:pt x="952" y="456"/>
                    <a:pt x="951" y="462"/>
                    <a:pt x="952" y="465"/>
                  </a:cubicBezTo>
                  <a:cubicBezTo>
                    <a:pt x="953" y="468"/>
                    <a:pt x="958" y="473"/>
                    <a:pt x="961" y="476"/>
                  </a:cubicBezTo>
                  <a:cubicBezTo>
                    <a:pt x="962" y="477"/>
                    <a:pt x="968" y="478"/>
                    <a:pt x="969" y="479"/>
                  </a:cubicBezTo>
                  <a:cubicBezTo>
                    <a:pt x="970" y="481"/>
                    <a:pt x="969" y="485"/>
                    <a:pt x="969" y="487"/>
                  </a:cubicBezTo>
                  <a:cubicBezTo>
                    <a:pt x="970" y="489"/>
                    <a:pt x="974" y="493"/>
                    <a:pt x="975" y="495"/>
                  </a:cubicBezTo>
                  <a:cubicBezTo>
                    <a:pt x="975" y="497"/>
                    <a:pt x="975" y="501"/>
                    <a:pt x="974" y="503"/>
                  </a:cubicBezTo>
                  <a:cubicBezTo>
                    <a:pt x="973" y="505"/>
                    <a:pt x="970" y="507"/>
                    <a:pt x="969" y="508"/>
                  </a:cubicBezTo>
                  <a:cubicBezTo>
                    <a:pt x="967" y="510"/>
                    <a:pt x="964" y="515"/>
                    <a:pt x="964" y="517"/>
                  </a:cubicBezTo>
                  <a:cubicBezTo>
                    <a:pt x="963" y="521"/>
                    <a:pt x="964" y="528"/>
                    <a:pt x="966" y="531"/>
                  </a:cubicBezTo>
                  <a:cubicBezTo>
                    <a:pt x="967" y="533"/>
                    <a:pt x="970" y="539"/>
                    <a:pt x="973" y="540"/>
                  </a:cubicBezTo>
                  <a:cubicBezTo>
                    <a:pt x="975" y="542"/>
                    <a:pt x="982" y="540"/>
                    <a:pt x="985" y="540"/>
                  </a:cubicBezTo>
                  <a:cubicBezTo>
                    <a:pt x="988" y="540"/>
                    <a:pt x="994" y="540"/>
                    <a:pt x="996" y="542"/>
                  </a:cubicBezTo>
                  <a:cubicBezTo>
                    <a:pt x="998" y="543"/>
                    <a:pt x="1000" y="546"/>
                    <a:pt x="1000" y="548"/>
                  </a:cubicBezTo>
                  <a:cubicBezTo>
                    <a:pt x="1000" y="550"/>
                    <a:pt x="999" y="556"/>
                    <a:pt x="997" y="558"/>
                  </a:cubicBezTo>
                  <a:cubicBezTo>
                    <a:pt x="997" y="560"/>
                    <a:pt x="993" y="561"/>
                    <a:pt x="992" y="563"/>
                  </a:cubicBezTo>
                  <a:cubicBezTo>
                    <a:pt x="991" y="565"/>
                    <a:pt x="992" y="569"/>
                    <a:pt x="992" y="572"/>
                  </a:cubicBezTo>
                  <a:cubicBezTo>
                    <a:pt x="992" y="574"/>
                    <a:pt x="993" y="580"/>
                    <a:pt x="993" y="582"/>
                  </a:cubicBezTo>
                  <a:cubicBezTo>
                    <a:pt x="992" y="584"/>
                    <a:pt x="991" y="588"/>
                    <a:pt x="989" y="589"/>
                  </a:cubicBezTo>
                  <a:cubicBezTo>
                    <a:pt x="987" y="590"/>
                    <a:pt x="982" y="588"/>
                    <a:pt x="979" y="588"/>
                  </a:cubicBezTo>
                  <a:cubicBezTo>
                    <a:pt x="978" y="589"/>
                    <a:pt x="974" y="590"/>
                    <a:pt x="973" y="592"/>
                  </a:cubicBezTo>
                  <a:cubicBezTo>
                    <a:pt x="971" y="593"/>
                    <a:pt x="968" y="597"/>
                    <a:pt x="967" y="600"/>
                  </a:cubicBezTo>
                  <a:cubicBezTo>
                    <a:pt x="966" y="601"/>
                    <a:pt x="963" y="605"/>
                    <a:pt x="963" y="606"/>
                  </a:cubicBezTo>
                  <a:cubicBezTo>
                    <a:pt x="964" y="609"/>
                    <a:pt x="967" y="614"/>
                    <a:pt x="969" y="616"/>
                  </a:cubicBezTo>
                  <a:cubicBezTo>
                    <a:pt x="970" y="617"/>
                    <a:pt x="974" y="620"/>
                    <a:pt x="975" y="622"/>
                  </a:cubicBezTo>
                  <a:cubicBezTo>
                    <a:pt x="976" y="625"/>
                    <a:pt x="973" y="630"/>
                    <a:pt x="971" y="633"/>
                  </a:cubicBezTo>
                  <a:cubicBezTo>
                    <a:pt x="970" y="635"/>
                    <a:pt x="967" y="638"/>
                    <a:pt x="965" y="639"/>
                  </a:cubicBezTo>
                  <a:cubicBezTo>
                    <a:pt x="964" y="640"/>
                    <a:pt x="961" y="641"/>
                    <a:pt x="960" y="642"/>
                  </a:cubicBezTo>
                  <a:cubicBezTo>
                    <a:pt x="959" y="644"/>
                    <a:pt x="961" y="649"/>
                    <a:pt x="960" y="651"/>
                  </a:cubicBezTo>
                  <a:cubicBezTo>
                    <a:pt x="959" y="654"/>
                    <a:pt x="954" y="658"/>
                    <a:pt x="952" y="661"/>
                  </a:cubicBezTo>
                  <a:cubicBezTo>
                    <a:pt x="951" y="663"/>
                    <a:pt x="948" y="666"/>
                    <a:pt x="947" y="667"/>
                  </a:cubicBezTo>
                  <a:cubicBezTo>
                    <a:pt x="945" y="669"/>
                    <a:pt x="939" y="670"/>
                    <a:pt x="937" y="671"/>
                  </a:cubicBezTo>
                  <a:cubicBezTo>
                    <a:pt x="936" y="673"/>
                    <a:pt x="935" y="677"/>
                    <a:pt x="934" y="679"/>
                  </a:cubicBezTo>
                  <a:cubicBezTo>
                    <a:pt x="933" y="683"/>
                    <a:pt x="928" y="690"/>
                    <a:pt x="928" y="694"/>
                  </a:cubicBezTo>
                  <a:cubicBezTo>
                    <a:pt x="928" y="697"/>
                    <a:pt x="930" y="703"/>
                    <a:pt x="932" y="705"/>
                  </a:cubicBezTo>
                  <a:cubicBezTo>
                    <a:pt x="934" y="707"/>
                    <a:pt x="939" y="709"/>
                    <a:pt x="942" y="711"/>
                  </a:cubicBezTo>
                  <a:cubicBezTo>
                    <a:pt x="944" y="712"/>
                    <a:pt x="950" y="713"/>
                    <a:pt x="952" y="715"/>
                  </a:cubicBezTo>
                  <a:cubicBezTo>
                    <a:pt x="954" y="717"/>
                    <a:pt x="956" y="722"/>
                    <a:pt x="956" y="724"/>
                  </a:cubicBezTo>
                  <a:cubicBezTo>
                    <a:pt x="957" y="727"/>
                    <a:pt x="954" y="732"/>
                    <a:pt x="953" y="735"/>
                  </a:cubicBezTo>
                  <a:cubicBezTo>
                    <a:pt x="952" y="737"/>
                    <a:pt x="952" y="741"/>
                    <a:pt x="950" y="742"/>
                  </a:cubicBezTo>
                  <a:cubicBezTo>
                    <a:pt x="948" y="743"/>
                    <a:pt x="944" y="739"/>
                    <a:pt x="942" y="739"/>
                  </a:cubicBezTo>
                  <a:cubicBezTo>
                    <a:pt x="939" y="739"/>
                    <a:pt x="934" y="741"/>
                    <a:pt x="931" y="741"/>
                  </a:cubicBezTo>
                  <a:cubicBezTo>
                    <a:pt x="927" y="742"/>
                    <a:pt x="919" y="744"/>
                    <a:pt x="916" y="745"/>
                  </a:cubicBezTo>
                  <a:cubicBezTo>
                    <a:pt x="912" y="746"/>
                    <a:pt x="906" y="751"/>
                    <a:pt x="903" y="751"/>
                  </a:cubicBezTo>
                  <a:cubicBezTo>
                    <a:pt x="901" y="751"/>
                    <a:pt x="897" y="748"/>
                    <a:pt x="896" y="747"/>
                  </a:cubicBezTo>
                  <a:cubicBezTo>
                    <a:pt x="893" y="745"/>
                    <a:pt x="890" y="741"/>
                    <a:pt x="888" y="740"/>
                  </a:cubicBezTo>
                  <a:cubicBezTo>
                    <a:pt x="885" y="740"/>
                    <a:pt x="880" y="741"/>
                    <a:pt x="877" y="741"/>
                  </a:cubicBezTo>
                  <a:cubicBezTo>
                    <a:pt x="874" y="742"/>
                    <a:pt x="868" y="744"/>
                    <a:pt x="865" y="746"/>
                  </a:cubicBezTo>
                  <a:cubicBezTo>
                    <a:pt x="864" y="747"/>
                    <a:pt x="862" y="750"/>
                    <a:pt x="860" y="751"/>
                  </a:cubicBezTo>
                  <a:cubicBezTo>
                    <a:pt x="859" y="752"/>
                    <a:pt x="856" y="756"/>
                    <a:pt x="854" y="756"/>
                  </a:cubicBezTo>
                  <a:cubicBezTo>
                    <a:pt x="853" y="756"/>
                    <a:pt x="850" y="753"/>
                    <a:pt x="849" y="752"/>
                  </a:cubicBezTo>
                  <a:cubicBezTo>
                    <a:pt x="848" y="750"/>
                    <a:pt x="847" y="746"/>
                    <a:pt x="846" y="745"/>
                  </a:cubicBezTo>
                  <a:cubicBezTo>
                    <a:pt x="845" y="744"/>
                    <a:pt x="842" y="744"/>
                    <a:pt x="841" y="744"/>
                  </a:cubicBezTo>
                  <a:cubicBezTo>
                    <a:pt x="840" y="743"/>
                    <a:pt x="837" y="744"/>
                    <a:pt x="836" y="744"/>
                  </a:cubicBezTo>
                  <a:cubicBezTo>
                    <a:pt x="832" y="744"/>
                    <a:pt x="826" y="744"/>
                    <a:pt x="823" y="742"/>
                  </a:cubicBezTo>
                  <a:cubicBezTo>
                    <a:pt x="822" y="741"/>
                    <a:pt x="821" y="739"/>
                    <a:pt x="820" y="738"/>
                  </a:cubicBezTo>
                  <a:cubicBezTo>
                    <a:pt x="820" y="736"/>
                    <a:pt x="820" y="732"/>
                    <a:pt x="819" y="730"/>
                  </a:cubicBezTo>
                  <a:cubicBezTo>
                    <a:pt x="818" y="729"/>
                    <a:pt x="815" y="729"/>
                    <a:pt x="813" y="729"/>
                  </a:cubicBezTo>
                  <a:cubicBezTo>
                    <a:pt x="812" y="729"/>
                    <a:pt x="811" y="730"/>
                    <a:pt x="810" y="730"/>
                  </a:cubicBezTo>
                  <a:cubicBezTo>
                    <a:pt x="806" y="730"/>
                    <a:pt x="799" y="730"/>
                    <a:pt x="795" y="730"/>
                  </a:cubicBezTo>
                  <a:cubicBezTo>
                    <a:pt x="792" y="729"/>
                    <a:pt x="787" y="728"/>
                    <a:pt x="785" y="727"/>
                  </a:cubicBezTo>
                  <a:cubicBezTo>
                    <a:pt x="783" y="726"/>
                    <a:pt x="780" y="725"/>
                    <a:pt x="779" y="723"/>
                  </a:cubicBezTo>
                  <a:cubicBezTo>
                    <a:pt x="777" y="721"/>
                    <a:pt x="776" y="715"/>
                    <a:pt x="773" y="714"/>
                  </a:cubicBezTo>
                  <a:cubicBezTo>
                    <a:pt x="771" y="714"/>
                    <a:pt x="767" y="716"/>
                    <a:pt x="765" y="716"/>
                  </a:cubicBezTo>
                  <a:cubicBezTo>
                    <a:pt x="762" y="716"/>
                    <a:pt x="757" y="714"/>
                    <a:pt x="755" y="713"/>
                  </a:cubicBezTo>
                  <a:cubicBezTo>
                    <a:pt x="752" y="711"/>
                    <a:pt x="746" y="708"/>
                    <a:pt x="744" y="705"/>
                  </a:cubicBezTo>
                  <a:cubicBezTo>
                    <a:pt x="742" y="704"/>
                    <a:pt x="740" y="699"/>
                    <a:pt x="738" y="698"/>
                  </a:cubicBezTo>
                  <a:cubicBezTo>
                    <a:pt x="737" y="697"/>
                    <a:pt x="733" y="696"/>
                    <a:pt x="731" y="696"/>
                  </a:cubicBezTo>
                  <a:cubicBezTo>
                    <a:pt x="729" y="696"/>
                    <a:pt x="725" y="697"/>
                    <a:pt x="723" y="699"/>
                  </a:cubicBezTo>
                  <a:cubicBezTo>
                    <a:pt x="722" y="700"/>
                    <a:pt x="723" y="705"/>
                    <a:pt x="722" y="706"/>
                  </a:cubicBezTo>
                  <a:cubicBezTo>
                    <a:pt x="721" y="707"/>
                    <a:pt x="718" y="709"/>
                    <a:pt x="716" y="710"/>
                  </a:cubicBezTo>
                  <a:cubicBezTo>
                    <a:pt x="713" y="711"/>
                    <a:pt x="707" y="712"/>
                    <a:pt x="705" y="714"/>
                  </a:cubicBezTo>
                  <a:cubicBezTo>
                    <a:pt x="704" y="715"/>
                    <a:pt x="704" y="719"/>
                    <a:pt x="704" y="721"/>
                  </a:cubicBezTo>
                  <a:cubicBezTo>
                    <a:pt x="704" y="723"/>
                    <a:pt x="705" y="727"/>
                    <a:pt x="704" y="729"/>
                  </a:cubicBezTo>
                  <a:cubicBezTo>
                    <a:pt x="703" y="731"/>
                    <a:pt x="699" y="733"/>
                    <a:pt x="697" y="735"/>
                  </a:cubicBezTo>
                  <a:cubicBezTo>
                    <a:pt x="696" y="736"/>
                    <a:pt x="692" y="737"/>
                    <a:pt x="691" y="739"/>
                  </a:cubicBezTo>
                  <a:cubicBezTo>
                    <a:pt x="689" y="741"/>
                    <a:pt x="688" y="746"/>
                    <a:pt x="687" y="748"/>
                  </a:cubicBezTo>
                  <a:cubicBezTo>
                    <a:pt x="686" y="750"/>
                    <a:pt x="686" y="755"/>
                    <a:pt x="684" y="757"/>
                  </a:cubicBezTo>
                  <a:cubicBezTo>
                    <a:pt x="683" y="759"/>
                    <a:pt x="678" y="760"/>
                    <a:pt x="676" y="760"/>
                  </a:cubicBezTo>
                  <a:cubicBezTo>
                    <a:pt x="673" y="760"/>
                    <a:pt x="667" y="757"/>
                    <a:pt x="664" y="758"/>
                  </a:cubicBezTo>
                  <a:cubicBezTo>
                    <a:pt x="662" y="758"/>
                    <a:pt x="658" y="759"/>
                    <a:pt x="656" y="760"/>
                  </a:cubicBezTo>
                  <a:cubicBezTo>
                    <a:pt x="654" y="761"/>
                    <a:pt x="653" y="765"/>
                    <a:pt x="652" y="767"/>
                  </a:cubicBezTo>
                  <a:cubicBezTo>
                    <a:pt x="651" y="770"/>
                    <a:pt x="651" y="776"/>
                    <a:pt x="649" y="779"/>
                  </a:cubicBezTo>
                  <a:cubicBezTo>
                    <a:pt x="649" y="781"/>
                    <a:pt x="646" y="785"/>
                    <a:pt x="645" y="787"/>
                  </a:cubicBezTo>
                  <a:cubicBezTo>
                    <a:pt x="643" y="788"/>
                    <a:pt x="640" y="789"/>
                    <a:pt x="639" y="789"/>
                  </a:cubicBezTo>
                  <a:cubicBezTo>
                    <a:pt x="637" y="790"/>
                    <a:pt x="632" y="789"/>
                    <a:pt x="630" y="790"/>
                  </a:cubicBezTo>
                  <a:cubicBezTo>
                    <a:pt x="628" y="791"/>
                    <a:pt x="624" y="795"/>
                    <a:pt x="621" y="797"/>
                  </a:cubicBezTo>
                  <a:cubicBezTo>
                    <a:pt x="618" y="798"/>
                    <a:pt x="611" y="801"/>
                    <a:pt x="608" y="802"/>
                  </a:cubicBezTo>
                  <a:cubicBezTo>
                    <a:pt x="605" y="803"/>
                    <a:pt x="599" y="804"/>
                    <a:pt x="596" y="804"/>
                  </a:cubicBezTo>
                  <a:cubicBezTo>
                    <a:pt x="593" y="804"/>
                    <a:pt x="585" y="806"/>
                    <a:pt x="582" y="804"/>
                  </a:cubicBezTo>
                  <a:cubicBezTo>
                    <a:pt x="580" y="803"/>
                    <a:pt x="579" y="797"/>
                    <a:pt x="577" y="795"/>
                  </a:cubicBezTo>
                  <a:cubicBezTo>
                    <a:pt x="575" y="794"/>
                    <a:pt x="571" y="792"/>
                    <a:pt x="569" y="792"/>
                  </a:cubicBezTo>
                  <a:cubicBezTo>
                    <a:pt x="567" y="792"/>
                    <a:pt x="562" y="794"/>
                    <a:pt x="560" y="795"/>
                  </a:cubicBezTo>
                  <a:cubicBezTo>
                    <a:pt x="558" y="796"/>
                    <a:pt x="554" y="799"/>
                    <a:pt x="551" y="800"/>
                  </a:cubicBezTo>
                  <a:cubicBezTo>
                    <a:pt x="549" y="800"/>
                    <a:pt x="544" y="800"/>
                    <a:pt x="542" y="799"/>
                  </a:cubicBezTo>
                  <a:cubicBezTo>
                    <a:pt x="540" y="797"/>
                    <a:pt x="537" y="793"/>
                    <a:pt x="535" y="791"/>
                  </a:cubicBezTo>
                  <a:cubicBezTo>
                    <a:pt x="532" y="789"/>
                    <a:pt x="528" y="784"/>
                    <a:pt x="525" y="783"/>
                  </a:cubicBezTo>
                  <a:cubicBezTo>
                    <a:pt x="524" y="783"/>
                    <a:pt x="520" y="783"/>
                    <a:pt x="519" y="783"/>
                  </a:cubicBezTo>
                  <a:cubicBezTo>
                    <a:pt x="517" y="783"/>
                    <a:pt x="513" y="785"/>
                    <a:pt x="511" y="785"/>
                  </a:cubicBezTo>
                  <a:cubicBezTo>
                    <a:pt x="509" y="785"/>
                    <a:pt x="504" y="785"/>
                    <a:pt x="502" y="783"/>
                  </a:cubicBezTo>
                  <a:cubicBezTo>
                    <a:pt x="501" y="782"/>
                    <a:pt x="500" y="779"/>
                    <a:pt x="500" y="777"/>
                  </a:cubicBezTo>
                  <a:cubicBezTo>
                    <a:pt x="501" y="775"/>
                    <a:pt x="506" y="774"/>
                    <a:pt x="507" y="772"/>
                  </a:cubicBezTo>
                  <a:cubicBezTo>
                    <a:pt x="509" y="770"/>
                    <a:pt x="513" y="765"/>
                    <a:pt x="514" y="763"/>
                  </a:cubicBezTo>
                  <a:cubicBezTo>
                    <a:pt x="515" y="761"/>
                    <a:pt x="515" y="757"/>
                    <a:pt x="514" y="756"/>
                  </a:cubicBezTo>
                  <a:cubicBezTo>
                    <a:pt x="513" y="754"/>
                    <a:pt x="510" y="752"/>
                    <a:pt x="509" y="751"/>
                  </a:cubicBezTo>
                  <a:cubicBezTo>
                    <a:pt x="507" y="751"/>
                    <a:pt x="502" y="753"/>
                    <a:pt x="500" y="754"/>
                  </a:cubicBezTo>
                  <a:cubicBezTo>
                    <a:pt x="498" y="755"/>
                    <a:pt x="496" y="759"/>
                    <a:pt x="494" y="760"/>
                  </a:cubicBezTo>
                  <a:cubicBezTo>
                    <a:pt x="492" y="763"/>
                    <a:pt x="487" y="766"/>
                    <a:pt x="485" y="769"/>
                  </a:cubicBezTo>
                  <a:cubicBezTo>
                    <a:pt x="483" y="771"/>
                    <a:pt x="480" y="775"/>
                    <a:pt x="479" y="778"/>
                  </a:cubicBezTo>
                  <a:cubicBezTo>
                    <a:pt x="477" y="780"/>
                    <a:pt x="477" y="786"/>
                    <a:pt x="477" y="788"/>
                  </a:cubicBezTo>
                  <a:cubicBezTo>
                    <a:pt x="477" y="793"/>
                    <a:pt x="480" y="801"/>
                    <a:pt x="481" y="805"/>
                  </a:cubicBezTo>
                  <a:cubicBezTo>
                    <a:pt x="482" y="809"/>
                    <a:pt x="485" y="816"/>
                    <a:pt x="486" y="820"/>
                  </a:cubicBezTo>
                  <a:cubicBezTo>
                    <a:pt x="487" y="825"/>
                    <a:pt x="489" y="834"/>
                    <a:pt x="489" y="839"/>
                  </a:cubicBezTo>
                  <a:cubicBezTo>
                    <a:pt x="489" y="842"/>
                    <a:pt x="489" y="847"/>
                    <a:pt x="488" y="849"/>
                  </a:cubicBezTo>
                  <a:cubicBezTo>
                    <a:pt x="487" y="851"/>
                    <a:pt x="484" y="854"/>
                    <a:pt x="482" y="855"/>
                  </a:cubicBezTo>
                  <a:cubicBezTo>
                    <a:pt x="480" y="856"/>
                    <a:pt x="476" y="857"/>
                    <a:pt x="474" y="856"/>
                  </a:cubicBezTo>
                  <a:cubicBezTo>
                    <a:pt x="473" y="856"/>
                    <a:pt x="471" y="852"/>
                    <a:pt x="469" y="851"/>
                  </a:cubicBezTo>
                  <a:cubicBezTo>
                    <a:pt x="468" y="851"/>
                    <a:pt x="465" y="851"/>
                    <a:pt x="464" y="852"/>
                  </a:cubicBezTo>
                  <a:cubicBezTo>
                    <a:pt x="464" y="853"/>
                    <a:pt x="464" y="856"/>
                    <a:pt x="464" y="857"/>
                  </a:cubicBezTo>
                  <a:cubicBezTo>
                    <a:pt x="465" y="858"/>
                    <a:pt x="466" y="861"/>
                    <a:pt x="465" y="862"/>
                  </a:cubicBezTo>
                  <a:cubicBezTo>
                    <a:pt x="464" y="863"/>
                    <a:pt x="461" y="860"/>
                    <a:pt x="459" y="861"/>
                  </a:cubicBezTo>
                  <a:cubicBezTo>
                    <a:pt x="458" y="861"/>
                    <a:pt x="457" y="864"/>
                    <a:pt x="457" y="865"/>
                  </a:cubicBezTo>
                  <a:cubicBezTo>
                    <a:pt x="457" y="866"/>
                    <a:pt x="458" y="869"/>
                    <a:pt x="458" y="870"/>
                  </a:cubicBezTo>
                  <a:cubicBezTo>
                    <a:pt x="458" y="872"/>
                    <a:pt x="459" y="875"/>
                    <a:pt x="458" y="876"/>
                  </a:cubicBezTo>
                  <a:cubicBezTo>
                    <a:pt x="457" y="877"/>
                    <a:pt x="453" y="874"/>
                    <a:pt x="452" y="874"/>
                  </a:cubicBezTo>
                  <a:cubicBezTo>
                    <a:pt x="451" y="874"/>
                    <a:pt x="449" y="874"/>
                    <a:pt x="449" y="875"/>
                  </a:cubicBezTo>
                  <a:cubicBezTo>
                    <a:pt x="448" y="876"/>
                    <a:pt x="449" y="879"/>
                    <a:pt x="448" y="880"/>
                  </a:cubicBezTo>
                  <a:cubicBezTo>
                    <a:pt x="447" y="881"/>
                    <a:pt x="444" y="881"/>
                    <a:pt x="442" y="881"/>
                  </a:cubicBezTo>
                  <a:cubicBezTo>
                    <a:pt x="441" y="882"/>
                    <a:pt x="436" y="883"/>
                    <a:pt x="436" y="884"/>
                  </a:cubicBezTo>
                  <a:cubicBezTo>
                    <a:pt x="434" y="886"/>
                    <a:pt x="438" y="892"/>
                    <a:pt x="437" y="894"/>
                  </a:cubicBezTo>
                  <a:cubicBezTo>
                    <a:pt x="437" y="895"/>
                    <a:pt x="434" y="896"/>
                    <a:pt x="433" y="897"/>
                  </a:cubicBezTo>
                  <a:cubicBezTo>
                    <a:pt x="433" y="898"/>
                    <a:pt x="433" y="901"/>
                    <a:pt x="432" y="903"/>
                  </a:cubicBezTo>
                  <a:cubicBezTo>
                    <a:pt x="432" y="905"/>
                    <a:pt x="428" y="907"/>
                    <a:pt x="427" y="908"/>
                  </a:cubicBezTo>
                  <a:cubicBezTo>
                    <a:pt x="425" y="909"/>
                    <a:pt x="422" y="910"/>
                    <a:pt x="421" y="912"/>
                  </a:cubicBezTo>
                  <a:cubicBezTo>
                    <a:pt x="420" y="912"/>
                    <a:pt x="419" y="914"/>
                    <a:pt x="418" y="916"/>
                  </a:cubicBezTo>
                  <a:cubicBezTo>
                    <a:pt x="414" y="916"/>
                    <a:pt x="408" y="917"/>
                    <a:pt x="406" y="916"/>
                  </a:cubicBezTo>
                  <a:cubicBezTo>
                    <a:pt x="402" y="915"/>
                    <a:pt x="398" y="910"/>
                    <a:pt x="396" y="907"/>
                  </a:cubicBezTo>
                  <a:cubicBezTo>
                    <a:pt x="393" y="905"/>
                    <a:pt x="391" y="898"/>
                    <a:pt x="388" y="897"/>
                  </a:cubicBezTo>
                  <a:cubicBezTo>
                    <a:pt x="386" y="896"/>
                    <a:pt x="382" y="898"/>
                    <a:pt x="380" y="897"/>
                  </a:cubicBezTo>
                  <a:cubicBezTo>
                    <a:pt x="378" y="897"/>
                    <a:pt x="375" y="893"/>
                    <a:pt x="373" y="892"/>
                  </a:cubicBezTo>
                  <a:cubicBezTo>
                    <a:pt x="371" y="892"/>
                    <a:pt x="367" y="893"/>
                    <a:pt x="365" y="893"/>
                  </a:cubicBezTo>
                  <a:cubicBezTo>
                    <a:pt x="363" y="894"/>
                    <a:pt x="360" y="896"/>
                    <a:pt x="358" y="896"/>
                  </a:cubicBezTo>
                  <a:cubicBezTo>
                    <a:pt x="357" y="896"/>
                    <a:pt x="353" y="894"/>
                    <a:pt x="351" y="894"/>
                  </a:cubicBezTo>
                  <a:cubicBezTo>
                    <a:pt x="350" y="895"/>
                    <a:pt x="348" y="898"/>
                    <a:pt x="347" y="898"/>
                  </a:cubicBezTo>
                  <a:cubicBezTo>
                    <a:pt x="345" y="899"/>
                    <a:pt x="339" y="899"/>
                    <a:pt x="336" y="899"/>
                  </a:cubicBezTo>
                  <a:cubicBezTo>
                    <a:pt x="332" y="898"/>
                    <a:pt x="324" y="897"/>
                    <a:pt x="320" y="896"/>
                  </a:cubicBezTo>
                  <a:cubicBezTo>
                    <a:pt x="313" y="895"/>
                    <a:pt x="299" y="890"/>
                    <a:pt x="292" y="888"/>
                  </a:cubicBezTo>
                  <a:cubicBezTo>
                    <a:pt x="287" y="886"/>
                    <a:pt x="278" y="881"/>
                    <a:pt x="274" y="880"/>
                  </a:cubicBezTo>
                  <a:cubicBezTo>
                    <a:pt x="271" y="879"/>
                    <a:pt x="266" y="878"/>
                    <a:pt x="263" y="878"/>
                  </a:cubicBezTo>
                  <a:cubicBezTo>
                    <a:pt x="260" y="879"/>
                    <a:pt x="256" y="882"/>
                    <a:pt x="253" y="882"/>
                  </a:cubicBezTo>
                  <a:cubicBezTo>
                    <a:pt x="250" y="883"/>
                    <a:pt x="244" y="884"/>
                    <a:pt x="241" y="883"/>
                  </a:cubicBezTo>
                  <a:cubicBezTo>
                    <a:pt x="238" y="882"/>
                    <a:pt x="233" y="877"/>
                    <a:pt x="230" y="876"/>
                  </a:cubicBezTo>
                  <a:cubicBezTo>
                    <a:pt x="227" y="875"/>
                    <a:pt x="220" y="874"/>
                    <a:pt x="216" y="873"/>
                  </a:cubicBezTo>
                  <a:cubicBezTo>
                    <a:pt x="214" y="873"/>
                    <a:pt x="208" y="873"/>
                    <a:pt x="205" y="872"/>
                  </a:cubicBezTo>
                  <a:cubicBezTo>
                    <a:pt x="204" y="872"/>
                    <a:pt x="200" y="871"/>
                    <a:pt x="200" y="870"/>
                  </a:cubicBezTo>
                  <a:cubicBezTo>
                    <a:pt x="200" y="870"/>
                    <a:pt x="199" y="865"/>
                    <a:pt x="198" y="864"/>
                  </a:cubicBezTo>
                  <a:cubicBezTo>
                    <a:pt x="195" y="862"/>
                    <a:pt x="188" y="863"/>
                    <a:pt x="185" y="862"/>
                  </a:cubicBezTo>
                  <a:cubicBezTo>
                    <a:pt x="183" y="861"/>
                    <a:pt x="178" y="860"/>
                    <a:pt x="175" y="859"/>
                  </a:cubicBezTo>
                  <a:cubicBezTo>
                    <a:pt x="173" y="858"/>
                    <a:pt x="169" y="855"/>
                    <a:pt x="167" y="854"/>
                  </a:cubicBezTo>
                  <a:cubicBezTo>
                    <a:pt x="163" y="853"/>
                    <a:pt x="156" y="856"/>
                    <a:pt x="152" y="855"/>
                  </a:cubicBezTo>
                  <a:cubicBezTo>
                    <a:pt x="149" y="855"/>
                    <a:pt x="143" y="850"/>
                    <a:pt x="140" y="849"/>
                  </a:cubicBezTo>
                  <a:cubicBezTo>
                    <a:pt x="137" y="847"/>
                    <a:pt x="129" y="843"/>
                    <a:pt x="126" y="840"/>
                  </a:cubicBezTo>
                  <a:cubicBezTo>
                    <a:pt x="125" y="838"/>
                    <a:pt x="124" y="833"/>
                    <a:pt x="122" y="832"/>
                  </a:cubicBezTo>
                  <a:cubicBezTo>
                    <a:pt x="120" y="831"/>
                    <a:pt x="116" y="833"/>
                    <a:pt x="114" y="834"/>
                  </a:cubicBezTo>
                  <a:cubicBezTo>
                    <a:pt x="112" y="835"/>
                    <a:pt x="108" y="840"/>
                    <a:pt x="107" y="843"/>
                  </a:cubicBezTo>
                  <a:cubicBezTo>
                    <a:pt x="107" y="844"/>
                    <a:pt x="106" y="848"/>
                    <a:pt x="107" y="849"/>
                  </a:cubicBezTo>
                  <a:cubicBezTo>
                    <a:pt x="107" y="851"/>
                    <a:pt x="110" y="853"/>
                    <a:pt x="110" y="854"/>
                  </a:cubicBezTo>
                  <a:cubicBezTo>
                    <a:pt x="111" y="856"/>
                    <a:pt x="112" y="859"/>
                    <a:pt x="110" y="860"/>
                  </a:cubicBezTo>
                  <a:cubicBezTo>
                    <a:pt x="109" y="862"/>
                    <a:pt x="105" y="859"/>
                    <a:pt x="103" y="860"/>
                  </a:cubicBezTo>
                  <a:cubicBezTo>
                    <a:pt x="101" y="860"/>
                    <a:pt x="99" y="864"/>
                    <a:pt x="99" y="865"/>
                  </a:cubicBezTo>
                  <a:cubicBezTo>
                    <a:pt x="99" y="867"/>
                    <a:pt x="101" y="871"/>
                    <a:pt x="102" y="872"/>
                  </a:cubicBezTo>
                  <a:cubicBezTo>
                    <a:pt x="103" y="874"/>
                    <a:pt x="106" y="875"/>
                    <a:pt x="107" y="877"/>
                  </a:cubicBezTo>
                  <a:cubicBezTo>
                    <a:pt x="108" y="878"/>
                    <a:pt x="110" y="883"/>
                    <a:pt x="111" y="885"/>
                  </a:cubicBezTo>
                  <a:cubicBezTo>
                    <a:pt x="112" y="887"/>
                    <a:pt x="117" y="890"/>
                    <a:pt x="117" y="892"/>
                  </a:cubicBezTo>
                  <a:cubicBezTo>
                    <a:pt x="117" y="894"/>
                    <a:pt x="114" y="898"/>
                    <a:pt x="112" y="898"/>
                  </a:cubicBezTo>
                  <a:cubicBezTo>
                    <a:pt x="110" y="899"/>
                    <a:pt x="106" y="900"/>
                    <a:pt x="104" y="899"/>
                  </a:cubicBezTo>
                  <a:cubicBezTo>
                    <a:pt x="101" y="897"/>
                    <a:pt x="101" y="888"/>
                    <a:pt x="100" y="885"/>
                  </a:cubicBezTo>
                  <a:cubicBezTo>
                    <a:pt x="98" y="883"/>
                    <a:pt x="95" y="879"/>
                    <a:pt x="93" y="878"/>
                  </a:cubicBezTo>
                  <a:cubicBezTo>
                    <a:pt x="90" y="877"/>
                    <a:pt x="85" y="879"/>
                    <a:pt x="83" y="879"/>
                  </a:cubicBezTo>
                  <a:cubicBezTo>
                    <a:pt x="81" y="879"/>
                    <a:pt x="76" y="877"/>
                    <a:pt x="74" y="877"/>
                  </a:cubicBezTo>
                  <a:cubicBezTo>
                    <a:pt x="72" y="877"/>
                    <a:pt x="68" y="879"/>
                    <a:pt x="67" y="880"/>
                  </a:cubicBezTo>
                  <a:cubicBezTo>
                    <a:pt x="65" y="882"/>
                    <a:pt x="63" y="887"/>
                    <a:pt x="64" y="889"/>
                  </a:cubicBezTo>
                  <a:cubicBezTo>
                    <a:pt x="64" y="891"/>
                    <a:pt x="67" y="893"/>
                    <a:pt x="68" y="895"/>
                  </a:cubicBezTo>
                  <a:cubicBezTo>
                    <a:pt x="68" y="898"/>
                    <a:pt x="68" y="904"/>
                    <a:pt x="66" y="907"/>
                  </a:cubicBezTo>
                  <a:cubicBezTo>
                    <a:pt x="66" y="908"/>
                    <a:pt x="63" y="909"/>
                    <a:pt x="62" y="910"/>
                  </a:cubicBezTo>
                  <a:cubicBezTo>
                    <a:pt x="58" y="911"/>
                    <a:pt x="51" y="913"/>
                    <a:pt x="47" y="913"/>
                  </a:cubicBezTo>
                  <a:cubicBezTo>
                    <a:pt x="44" y="912"/>
                    <a:pt x="38" y="909"/>
                    <a:pt x="35" y="908"/>
                  </a:cubicBezTo>
                  <a:cubicBezTo>
                    <a:pt x="33" y="907"/>
                    <a:pt x="29" y="904"/>
                    <a:pt x="26" y="904"/>
                  </a:cubicBezTo>
                  <a:cubicBezTo>
                    <a:pt x="25" y="903"/>
                    <a:pt x="25" y="902"/>
                    <a:pt x="24" y="901"/>
                  </a:cubicBezTo>
                  <a:cubicBezTo>
                    <a:pt x="24" y="900"/>
                    <a:pt x="22" y="900"/>
                    <a:pt x="22" y="899"/>
                  </a:cubicBezTo>
                  <a:cubicBezTo>
                    <a:pt x="21" y="897"/>
                    <a:pt x="22" y="894"/>
                    <a:pt x="23" y="893"/>
                  </a:cubicBezTo>
                  <a:cubicBezTo>
                    <a:pt x="24" y="891"/>
                    <a:pt x="29" y="890"/>
                    <a:pt x="30" y="889"/>
                  </a:cubicBezTo>
                  <a:cubicBezTo>
                    <a:pt x="32" y="887"/>
                    <a:pt x="34" y="884"/>
                    <a:pt x="34" y="883"/>
                  </a:cubicBezTo>
                  <a:cubicBezTo>
                    <a:pt x="35" y="881"/>
                    <a:pt x="35" y="879"/>
                    <a:pt x="34" y="878"/>
                  </a:cubicBezTo>
                  <a:cubicBezTo>
                    <a:pt x="33" y="877"/>
                    <a:pt x="30" y="877"/>
                    <a:pt x="29" y="876"/>
                  </a:cubicBezTo>
                  <a:cubicBezTo>
                    <a:pt x="27" y="875"/>
                    <a:pt x="25" y="871"/>
                    <a:pt x="23" y="870"/>
                  </a:cubicBezTo>
                  <a:cubicBezTo>
                    <a:pt x="22" y="870"/>
                    <a:pt x="19" y="869"/>
                    <a:pt x="18" y="869"/>
                  </a:cubicBezTo>
                  <a:cubicBezTo>
                    <a:pt x="16" y="869"/>
                    <a:pt x="14" y="870"/>
                    <a:pt x="12" y="870"/>
                  </a:cubicBezTo>
                  <a:cubicBezTo>
                    <a:pt x="10" y="871"/>
                    <a:pt x="5" y="872"/>
                    <a:pt x="4" y="871"/>
                  </a:cubicBezTo>
                  <a:cubicBezTo>
                    <a:pt x="3" y="870"/>
                    <a:pt x="5" y="865"/>
                    <a:pt x="4" y="863"/>
                  </a:cubicBezTo>
                  <a:cubicBezTo>
                    <a:pt x="4" y="862"/>
                    <a:pt x="1" y="862"/>
                    <a:pt x="1" y="861"/>
                  </a:cubicBezTo>
                  <a:cubicBezTo>
                    <a:pt x="0" y="859"/>
                    <a:pt x="2" y="854"/>
                    <a:pt x="3" y="852"/>
                  </a:cubicBezTo>
                  <a:cubicBezTo>
                    <a:pt x="4" y="850"/>
                    <a:pt x="6" y="847"/>
                    <a:pt x="7" y="845"/>
                  </a:cubicBezTo>
                  <a:cubicBezTo>
                    <a:pt x="9" y="843"/>
                    <a:pt x="12" y="838"/>
                    <a:pt x="14" y="836"/>
                  </a:cubicBezTo>
                  <a:cubicBezTo>
                    <a:pt x="15" y="836"/>
                    <a:pt x="18" y="835"/>
                    <a:pt x="19" y="834"/>
                  </a:cubicBezTo>
                  <a:cubicBezTo>
                    <a:pt x="22" y="833"/>
                    <a:pt x="26" y="828"/>
                    <a:pt x="28" y="826"/>
                  </a:cubicBezTo>
                  <a:cubicBezTo>
                    <a:pt x="29" y="823"/>
                    <a:pt x="29" y="816"/>
                    <a:pt x="30" y="813"/>
                  </a:cubicBezTo>
                  <a:cubicBezTo>
                    <a:pt x="31" y="811"/>
                    <a:pt x="34" y="808"/>
                    <a:pt x="36" y="807"/>
                  </a:cubicBezTo>
                  <a:cubicBezTo>
                    <a:pt x="38" y="805"/>
                    <a:pt x="43" y="802"/>
                    <a:pt x="45" y="800"/>
                  </a:cubicBezTo>
                  <a:cubicBezTo>
                    <a:pt x="47" y="798"/>
                    <a:pt x="50" y="793"/>
                    <a:pt x="50" y="791"/>
                  </a:cubicBezTo>
                  <a:cubicBezTo>
                    <a:pt x="51" y="789"/>
                    <a:pt x="49" y="784"/>
                    <a:pt x="50" y="782"/>
                  </a:cubicBezTo>
                  <a:cubicBezTo>
                    <a:pt x="51" y="781"/>
                    <a:pt x="55" y="780"/>
                    <a:pt x="56" y="780"/>
                  </a:cubicBezTo>
                  <a:cubicBezTo>
                    <a:pt x="59" y="779"/>
                    <a:pt x="65" y="780"/>
                    <a:pt x="68" y="781"/>
                  </a:cubicBezTo>
                  <a:cubicBezTo>
                    <a:pt x="70" y="781"/>
                    <a:pt x="75" y="782"/>
                    <a:pt x="77" y="783"/>
                  </a:cubicBezTo>
                  <a:cubicBezTo>
                    <a:pt x="79" y="784"/>
                    <a:pt x="81" y="787"/>
                    <a:pt x="83" y="787"/>
                  </a:cubicBezTo>
                  <a:cubicBezTo>
                    <a:pt x="85" y="788"/>
                    <a:pt x="88" y="788"/>
                    <a:pt x="89" y="787"/>
                  </a:cubicBezTo>
                  <a:cubicBezTo>
                    <a:pt x="90" y="786"/>
                    <a:pt x="88" y="781"/>
                    <a:pt x="88" y="780"/>
                  </a:cubicBezTo>
                  <a:cubicBezTo>
                    <a:pt x="89" y="778"/>
                    <a:pt x="91" y="776"/>
                    <a:pt x="93" y="775"/>
                  </a:cubicBezTo>
                  <a:cubicBezTo>
                    <a:pt x="95" y="774"/>
                    <a:pt x="99" y="774"/>
                    <a:pt x="101" y="773"/>
                  </a:cubicBezTo>
                  <a:cubicBezTo>
                    <a:pt x="103" y="773"/>
                    <a:pt x="108" y="770"/>
                    <a:pt x="109" y="768"/>
                  </a:cubicBezTo>
                  <a:cubicBezTo>
                    <a:pt x="109" y="766"/>
                    <a:pt x="107" y="761"/>
                    <a:pt x="106" y="760"/>
                  </a:cubicBezTo>
                  <a:cubicBezTo>
                    <a:pt x="104" y="758"/>
                    <a:pt x="98" y="754"/>
                    <a:pt x="96" y="754"/>
                  </a:cubicBezTo>
                  <a:cubicBezTo>
                    <a:pt x="94" y="755"/>
                    <a:pt x="93" y="759"/>
                    <a:pt x="92" y="760"/>
                  </a:cubicBezTo>
                  <a:cubicBezTo>
                    <a:pt x="90" y="761"/>
                    <a:pt x="85" y="761"/>
                    <a:pt x="83" y="761"/>
                  </a:cubicBezTo>
                  <a:cubicBezTo>
                    <a:pt x="81" y="761"/>
                    <a:pt x="75" y="760"/>
                    <a:pt x="73" y="759"/>
                  </a:cubicBezTo>
                  <a:cubicBezTo>
                    <a:pt x="72" y="758"/>
                    <a:pt x="72" y="755"/>
                    <a:pt x="71" y="754"/>
                  </a:cubicBezTo>
                  <a:cubicBezTo>
                    <a:pt x="69" y="753"/>
                    <a:pt x="65" y="755"/>
                    <a:pt x="62" y="754"/>
                  </a:cubicBezTo>
                  <a:cubicBezTo>
                    <a:pt x="61" y="754"/>
                    <a:pt x="58" y="751"/>
                    <a:pt x="56" y="750"/>
                  </a:cubicBezTo>
                  <a:cubicBezTo>
                    <a:pt x="55" y="748"/>
                    <a:pt x="54" y="744"/>
                    <a:pt x="53" y="743"/>
                  </a:cubicBezTo>
                  <a:cubicBezTo>
                    <a:pt x="52" y="743"/>
                    <a:pt x="49" y="743"/>
                    <a:pt x="48" y="743"/>
                  </a:cubicBezTo>
                  <a:cubicBezTo>
                    <a:pt x="47" y="744"/>
                    <a:pt x="44" y="745"/>
                    <a:pt x="43" y="745"/>
                  </a:cubicBezTo>
                  <a:cubicBezTo>
                    <a:pt x="41" y="745"/>
                    <a:pt x="37" y="745"/>
                    <a:pt x="35" y="744"/>
                  </a:cubicBezTo>
                  <a:cubicBezTo>
                    <a:pt x="34" y="742"/>
                    <a:pt x="32" y="738"/>
                    <a:pt x="32" y="735"/>
                  </a:cubicBezTo>
                  <a:cubicBezTo>
                    <a:pt x="31" y="732"/>
                    <a:pt x="29" y="725"/>
                    <a:pt x="30" y="722"/>
                  </a:cubicBezTo>
                  <a:cubicBezTo>
                    <a:pt x="31" y="719"/>
                    <a:pt x="35" y="714"/>
                    <a:pt x="37" y="711"/>
                  </a:cubicBezTo>
                  <a:cubicBezTo>
                    <a:pt x="38" y="708"/>
                    <a:pt x="40" y="702"/>
                    <a:pt x="42" y="699"/>
                  </a:cubicBezTo>
                  <a:cubicBezTo>
                    <a:pt x="44" y="697"/>
                    <a:pt x="49" y="692"/>
                    <a:pt x="52" y="691"/>
                  </a:cubicBezTo>
                  <a:cubicBezTo>
                    <a:pt x="54" y="691"/>
                    <a:pt x="58" y="693"/>
                    <a:pt x="60" y="694"/>
                  </a:cubicBezTo>
                  <a:cubicBezTo>
                    <a:pt x="62" y="695"/>
                    <a:pt x="66" y="698"/>
                    <a:pt x="67" y="700"/>
                  </a:cubicBezTo>
                  <a:cubicBezTo>
                    <a:pt x="68" y="702"/>
                    <a:pt x="69" y="705"/>
                    <a:pt x="69" y="706"/>
                  </a:cubicBezTo>
                  <a:cubicBezTo>
                    <a:pt x="69" y="708"/>
                    <a:pt x="67" y="710"/>
                    <a:pt x="66" y="711"/>
                  </a:cubicBezTo>
                  <a:cubicBezTo>
                    <a:pt x="65" y="712"/>
                    <a:pt x="64" y="714"/>
                    <a:pt x="63" y="714"/>
                  </a:cubicBezTo>
                  <a:cubicBezTo>
                    <a:pt x="62" y="715"/>
                    <a:pt x="60" y="714"/>
                    <a:pt x="59" y="714"/>
                  </a:cubicBezTo>
                  <a:cubicBezTo>
                    <a:pt x="58" y="715"/>
                    <a:pt x="57" y="718"/>
                    <a:pt x="58" y="720"/>
                  </a:cubicBezTo>
                  <a:cubicBezTo>
                    <a:pt x="58" y="721"/>
                    <a:pt x="61" y="722"/>
                    <a:pt x="63" y="722"/>
                  </a:cubicBezTo>
                  <a:cubicBezTo>
                    <a:pt x="64" y="722"/>
                    <a:pt x="66" y="719"/>
                    <a:pt x="68" y="719"/>
                  </a:cubicBezTo>
                  <a:cubicBezTo>
                    <a:pt x="70" y="718"/>
                    <a:pt x="73" y="719"/>
                    <a:pt x="74" y="720"/>
                  </a:cubicBezTo>
                  <a:cubicBezTo>
                    <a:pt x="75" y="721"/>
                    <a:pt x="73" y="723"/>
                    <a:pt x="73" y="724"/>
                  </a:cubicBezTo>
                  <a:cubicBezTo>
                    <a:pt x="73" y="725"/>
                    <a:pt x="73" y="728"/>
                    <a:pt x="74" y="728"/>
                  </a:cubicBezTo>
                  <a:cubicBezTo>
                    <a:pt x="76" y="728"/>
                    <a:pt x="77" y="725"/>
                    <a:pt x="79" y="724"/>
                  </a:cubicBezTo>
                  <a:cubicBezTo>
                    <a:pt x="80" y="723"/>
                    <a:pt x="83" y="722"/>
                    <a:pt x="85" y="722"/>
                  </a:cubicBezTo>
                  <a:cubicBezTo>
                    <a:pt x="86" y="722"/>
                    <a:pt x="89" y="722"/>
                    <a:pt x="90" y="723"/>
                  </a:cubicBezTo>
                  <a:cubicBezTo>
                    <a:pt x="90" y="724"/>
                    <a:pt x="89" y="727"/>
                    <a:pt x="90" y="728"/>
                  </a:cubicBezTo>
                  <a:cubicBezTo>
                    <a:pt x="91" y="729"/>
                    <a:pt x="93" y="731"/>
                    <a:pt x="94" y="731"/>
                  </a:cubicBezTo>
                  <a:cubicBezTo>
                    <a:pt x="96" y="732"/>
                    <a:pt x="98" y="731"/>
                    <a:pt x="99" y="730"/>
                  </a:cubicBezTo>
                  <a:cubicBezTo>
                    <a:pt x="100" y="729"/>
                    <a:pt x="102" y="726"/>
                    <a:pt x="103" y="725"/>
                  </a:cubicBezTo>
                  <a:cubicBezTo>
                    <a:pt x="105" y="725"/>
                    <a:pt x="109" y="725"/>
                    <a:pt x="111" y="725"/>
                  </a:cubicBezTo>
                  <a:cubicBezTo>
                    <a:pt x="113" y="726"/>
                    <a:pt x="115" y="728"/>
                    <a:pt x="116" y="729"/>
                  </a:cubicBezTo>
                  <a:cubicBezTo>
                    <a:pt x="117" y="729"/>
                    <a:pt x="119" y="727"/>
                    <a:pt x="120" y="727"/>
                  </a:cubicBezTo>
                  <a:cubicBezTo>
                    <a:pt x="122" y="726"/>
                    <a:pt x="124" y="723"/>
                    <a:pt x="124" y="721"/>
                  </a:cubicBezTo>
                  <a:cubicBezTo>
                    <a:pt x="124" y="721"/>
                    <a:pt x="123" y="719"/>
                    <a:pt x="123" y="718"/>
                  </a:cubicBezTo>
                  <a:cubicBezTo>
                    <a:pt x="122" y="717"/>
                    <a:pt x="119" y="717"/>
                    <a:pt x="118" y="716"/>
                  </a:cubicBezTo>
                  <a:cubicBezTo>
                    <a:pt x="117" y="714"/>
                    <a:pt x="117" y="710"/>
                    <a:pt x="118" y="709"/>
                  </a:cubicBezTo>
                  <a:cubicBezTo>
                    <a:pt x="119" y="708"/>
                    <a:pt x="121" y="706"/>
                    <a:pt x="122" y="706"/>
                  </a:cubicBezTo>
                  <a:cubicBezTo>
                    <a:pt x="124" y="705"/>
                    <a:pt x="127" y="706"/>
                    <a:pt x="128" y="705"/>
                  </a:cubicBezTo>
                  <a:cubicBezTo>
                    <a:pt x="129" y="704"/>
                    <a:pt x="129" y="701"/>
                    <a:pt x="129" y="700"/>
                  </a:cubicBezTo>
                  <a:cubicBezTo>
                    <a:pt x="129" y="699"/>
                    <a:pt x="129" y="696"/>
                    <a:pt x="128" y="695"/>
                  </a:cubicBezTo>
                  <a:cubicBezTo>
                    <a:pt x="128" y="692"/>
                    <a:pt x="123" y="687"/>
                    <a:pt x="122" y="686"/>
                  </a:cubicBezTo>
                  <a:cubicBezTo>
                    <a:pt x="118" y="683"/>
                    <a:pt x="113" y="676"/>
                    <a:pt x="109" y="673"/>
                  </a:cubicBezTo>
                  <a:cubicBezTo>
                    <a:pt x="108" y="671"/>
                    <a:pt x="104" y="669"/>
                    <a:pt x="102" y="668"/>
                  </a:cubicBezTo>
                  <a:cubicBezTo>
                    <a:pt x="101" y="668"/>
                    <a:pt x="97" y="667"/>
                    <a:pt x="95" y="666"/>
                  </a:cubicBezTo>
                  <a:cubicBezTo>
                    <a:pt x="94" y="666"/>
                    <a:pt x="92" y="663"/>
                    <a:pt x="92" y="661"/>
                  </a:cubicBezTo>
                  <a:cubicBezTo>
                    <a:pt x="91" y="660"/>
                    <a:pt x="90" y="656"/>
                    <a:pt x="89" y="655"/>
                  </a:cubicBezTo>
                  <a:cubicBezTo>
                    <a:pt x="89" y="653"/>
                    <a:pt x="87" y="650"/>
                    <a:pt x="87" y="648"/>
                  </a:cubicBezTo>
                  <a:cubicBezTo>
                    <a:pt x="87" y="647"/>
                    <a:pt x="87" y="646"/>
                    <a:pt x="87" y="645"/>
                  </a:cubicBezTo>
                  <a:cubicBezTo>
                    <a:pt x="88" y="644"/>
                    <a:pt x="91" y="643"/>
                    <a:pt x="92" y="642"/>
                  </a:cubicBezTo>
                  <a:cubicBezTo>
                    <a:pt x="93" y="641"/>
                    <a:pt x="95" y="638"/>
                    <a:pt x="96" y="637"/>
                  </a:cubicBezTo>
                  <a:cubicBezTo>
                    <a:pt x="97" y="635"/>
                    <a:pt x="98" y="630"/>
                    <a:pt x="99" y="628"/>
                  </a:cubicBezTo>
                  <a:cubicBezTo>
                    <a:pt x="100" y="626"/>
                    <a:pt x="101" y="622"/>
                    <a:pt x="102" y="620"/>
                  </a:cubicBezTo>
                  <a:cubicBezTo>
                    <a:pt x="103" y="619"/>
                    <a:pt x="105" y="618"/>
                    <a:pt x="106" y="618"/>
                  </a:cubicBezTo>
                  <a:cubicBezTo>
                    <a:pt x="108" y="618"/>
                    <a:pt x="111" y="619"/>
                    <a:pt x="112" y="621"/>
                  </a:cubicBezTo>
                  <a:cubicBezTo>
                    <a:pt x="114" y="622"/>
                    <a:pt x="114" y="626"/>
                    <a:pt x="115" y="627"/>
                  </a:cubicBezTo>
                  <a:cubicBezTo>
                    <a:pt x="117" y="628"/>
                    <a:pt x="120" y="630"/>
                    <a:pt x="122" y="631"/>
                  </a:cubicBezTo>
                  <a:cubicBezTo>
                    <a:pt x="125" y="631"/>
                    <a:pt x="131" y="631"/>
                    <a:pt x="133" y="629"/>
                  </a:cubicBezTo>
                  <a:cubicBezTo>
                    <a:pt x="134" y="628"/>
                    <a:pt x="136" y="625"/>
                    <a:pt x="136" y="623"/>
                  </a:cubicBezTo>
                  <a:cubicBezTo>
                    <a:pt x="138" y="619"/>
                    <a:pt x="138" y="611"/>
                    <a:pt x="140" y="607"/>
                  </a:cubicBezTo>
                  <a:cubicBezTo>
                    <a:pt x="141" y="605"/>
                    <a:pt x="143" y="600"/>
                    <a:pt x="145" y="599"/>
                  </a:cubicBezTo>
                  <a:cubicBezTo>
                    <a:pt x="147" y="597"/>
                    <a:pt x="153" y="596"/>
                    <a:pt x="155" y="597"/>
                  </a:cubicBezTo>
                  <a:cubicBezTo>
                    <a:pt x="157" y="598"/>
                    <a:pt x="159" y="601"/>
                    <a:pt x="160" y="603"/>
                  </a:cubicBezTo>
                  <a:cubicBezTo>
                    <a:pt x="161" y="604"/>
                    <a:pt x="162" y="608"/>
                    <a:pt x="164" y="609"/>
                  </a:cubicBezTo>
                  <a:cubicBezTo>
                    <a:pt x="165" y="610"/>
                    <a:pt x="169" y="610"/>
                    <a:pt x="170" y="610"/>
                  </a:cubicBezTo>
                  <a:cubicBezTo>
                    <a:pt x="172" y="610"/>
                    <a:pt x="175" y="608"/>
                    <a:pt x="177" y="607"/>
                  </a:cubicBezTo>
                  <a:cubicBezTo>
                    <a:pt x="178" y="606"/>
                    <a:pt x="181" y="604"/>
                    <a:pt x="182" y="602"/>
                  </a:cubicBezTo>
                  <a:cubicBezTo>
                    <a:pt x="183" y="600"/>
                    <a:pt x="180" y="595"/>
                    <a:pt x="181" y="593"/>
                  </a:cubicBezTo>
                  <a:cubicBezTo>
                    <a:pt x="181" y="591"/>
                    <a:pt x="183" y="587"/>
                    <a:pt x="185" y="586"/>
                  </a:cubicBezTo>
                  <a:cubicBezTo>
                    <a:pt x="186" y="584"/>
                    <a:pt x="190" y="583"/>
                    <a:pt x="192" y="582"/>
                  </a:cubicBezTo>
                  <a:cubicBezTo>
                    <a:pt x="195" y="582"/>
                    <a:pt x="201" y="584"/>
                    <a:pt x="203" y="584"/>
                  </a:cubicBezTo>
                  <a:cubicBezTo>
                    <a:pt x="207" y="584"/>
                    <a:pt x="213" y="584"/>
                    <a:pt x="216" y="582"/>
                  </a:cubicBezTo>
                  <a:cubicBezTo>
                    <a:pt x="218" y="580"/>
                    <a:pt x="218" y="574"/>
                    <a:pt x="218" y="571"/>
                  </a:cubicBezTo>
                  <a:cubicBezTo>
                    <a:pt x="219" y="568"/>
                    <a:pt x="217" y="562"/>
                    <a:pt x="218" y="559"/>
                  </a:cubicBezTo>
                  <a:cubicBezTo>
                    <a:pt x="219" y="557"/>
                    <a:pt x="224" y="555"/>
                    <a:pt x="226" y="553"/>
                  </a:cubicBezTo>
                  <a:cubicBezTo>
                    <a:pt x="226" y="551"/>
                    <a:pt x="227" y="547"/>
                    <a:pt x="227" y="546"/>
                  </a:cubicBezTo>
                  <a:cubicBezTo>
                    <a:pt x="226" y="544"/>
                    <a:pt x="223" y="541"/>
                    <a:pt x="222" y="539"/>
                  </a:cubicBezTo>
                  <a:cubicBezTo>
                    <a:pt x="222" y="537"/>
                    <a:pt x="221" y="534"/>
                    <a:pt x="221" y="533"/>
                  </a:cubicBezTo>
                  <a:cubicBezTo>
                    <a:pt x="221" y="529"/>
                    <a:pt x="225" y="524"/>
                    <a:pt x="227" y="522"/>
                  </a:cubicBezTo>
                  <a:cubicBezTo>
                    <a:pt x="229" y="519"/>
                    <a:pt x="234" y="517"/>
                    <a:pt x="237" y="515"/>
                  </a:cubicBezTo>
                  <a:cubicBezTo>
                    <a:pt x="239" y="514"/>
                    <a:pt x="243" y="514"/>
                    <a:pt x="245" y="513"/>
                  </a:cubicBezTo>
                  <a:cubicBezTo>
                    <a:pt x="247" y="512"/>
                    <a:pt x="250" y="510"/>
                    <a:pt x="251" y="509"/>
                  </a:cubicBezTo>
                  <a:cubicBezTo>
                    <a:pt x="253" y="507"/>
                    <a:pt x="255" y="503"/>
                    <a:pt x="257" y="501"/>
                  </a:cubicBezTo>
                  <a:cubicBezTo>
                    <a:pt x="260" y="499"/>
                    <a:pt x="267" y="496"/>
                    <a:pt x="270" y="494"/>
                  </a:cubicBezTo>
                  <a:cubicBezTo>
                    <a:pt x="273" y="492"/>
                    <a:pt x="278" y="487"/>
                    <a:pt x="280" y="485"/>
                  </a:cubicBezTo>
                  <a:cubicBezTo>
                    <a:pt x="282" y="483"/>
                    <a:pt x="288" y="479"/>
                    <a:pt x="290" y="476"/>
                  </a:cubicBezTo>
                  <a:cubicBezTo>
                    <a:pt x="291" y="475"/>
                    <a:pt x="291" y="470"/>
                    <a:pt x="291" y="469"/>
                  </a:cubicBezTo>
                  <a:cubicBezTo>
                    <a:pt x="292" y="467"/>
                    <a:pt x="295" y="463"/>
                    <a:pt x="296" y="461"/>
                  </a:cubicBezTo>
                  <a:cubicBezTo>
                    <a:pt x="297" y="459"/>
                    <a:pt x="298" y="455"/>
                    <a:pt x="299" y="453"/>
                  </a:cubicBezTo>
                  <a:cubicBezTo>
                    <a:pt x="300" y="452"/>
                    <a:pt x="303" y="449"/>
                    <a:pt x="304" y="448"/>
                  </a:cubicBezTo>
                  <a:cubicBezTo>
                    <a:pt x="305" y="447"/>
                    <a:pt x="308" y="445"/>
                    <a:pt x="309" y="444"/>
                  </a:cubicBezTo>
                  <a:cubicBezTo>
                    <a:pt x="311" y="442"/>
                    <a:pt x="314" y="438"/>
                    <a:pt x="315" y="436"/>
                  </a:cubicBezTo>
                  <a:cubicBezTo>
                    <a:pt x="315" y="435"/>
                    <a:pt x="314" y="431"/>
                    <a:pt x="315" y="429"/>
                  </a:cubicBezTo>
                  <a:cubicBezTo>
                    <a:pt x="315" y="429"/>
                    <a:pt x="315" y="429"/>
                    <a:pt x="316" y="42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178"/>
            <p:cNvSpPr>
              <a:spLocks/>
            </p:cNvSpPr>
            <p:nvPr/>
          </p:nvSpPr>
          <p:spPr bwMode="auto">
            <a:xfrm>
              <a:off x="3101" y="2156"/>
              <a:ext cx="32" cy="18"/>
            </a:xfrm>
            <a:custGeom>
              <a:avLst/>
              <a:gdLst>
                <a:gd name="T0" fmla="*/ 29 w 29"/>
                <a:gd name="T1" fmla="*/ 8 h 16"/>
                <a:gd name="T2" fmla="*/ 28 w 29"/>
                <a:gd name="T3" fmla="*/ 13 h 16"/>
                <a:gd name="T4" fmla="*/ 22 w 29"/>
                <a:gd name="T5" fmla="*/ 15 h 16"/>
                <a:gd name="T6" fmla="*/ 15 w 29"/>
                <a:gd name="T7" fmla="*/ 14 h 16"/>
                <a:gd name="T8" fmla="*/ 7 w 29"/>
                <a:gd name="T9" fmla="*/ 16 h 16"/>
                <a:gd name="T10" fmla="*/ 1 w 29"/>
                <a:gd name="T11" fmla="*/ 15 h 16"/>
                <a:gd name="T12" fmla="*/ 2 w 29"/>
                <a:gd name="T13" fmla="*/ 9 h 16"/>
                <a:gd name="T14" fmla="*/ 7 w 29"/>
                <a:gd name="T15" fmla="*/ 5 h 16"/>
                <a:gd name="T16" fmla="*/ 11 w 29"/>
                <a:gd name="T17" fmla="*/ 1 h 16"/>
                <a:gd name="T18" fmla="*/ 18 w 29"/>
                <a:gd name="T19" fmla="*/ 0 h 16"/>
                <a:gd name="T20" fmla="*/ 25 w 29"/>
                <a:gd name="T21" fmla="*/ 3 h 16"/>
                <a:gd name="T22" fmla="*/ 29 w 29"/>
                <a:gd name="T2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6">
                  <a:moveTo>
                    <a:pt x="29" y="8"/>
                  </a:moveTo>
                  <a:cubicBezTo>
                    <a:pt x="29" y="9"/>
                    <a:pt x="29" y="12"/>
                    <a:pt x="28" y="13"/>
                  </a:cubicBezTo>
                  <a:cubicBezTo>
                    <a:pt x="27" y="15"/>
                    <a:pt x="24" y="15"/>
                    <a:pt x="22" y="15"/>
                  </a:cubicBezTo>
                  <a:cubicBezTo>
                    <a:pt x="20" y="15"/>
                    <a:pt x="17" y="14"/>
                    <a:pt x="15" y="14"/>
                  </a:cubicBezTo>
                  <a:cubicBezTo>
                    <a:pt x="13" y="14"/>
                    <a:pt x="8" y="16"/>
                    <a:pt x="7" y="16"/>
                  </a:cubicBezTo>
                  <a:cubicBezTo>
                    <a:pt x="6" y="16"/>
                    <a:pt x="1" y="16"/>
                    <a:pt x="1" y="15"/>
                  </a:cubicBezTo>
                  <a:cubicBezTo>
                    <a:pt x="0" y="13"/>
                    <a:pt x="1" y="10"/>
                    <a:pt x="2" y="9"/>
                  </a:cubicBezTo>
                  <a:cubicBezTo>
                    <a:pt x="2" y="8"/>
                    <a:pt x="6" y="6"/>
                    <a:pt x="7" y="5"/>
                  </a:cubicBezTo>
                  <a:cubicBezTo>
                    <a:pt x="8" y="4"/>
                    <a:pt x="10" y="2"/>
                    <a:pt x="11" y="1"/>
                  </a:cubicBezTo>
                  <a:cubicBezTo>
                    <a:pt x="13" y="0"/>
                    <a:pt x="16" y="0"/>
                    <a:pt x="18" y="0"/>
                  </a:cubicBezTo>
                  <a:cubicBezTo>
                    <a:pt x="20" y="0"/>
                    <a:pt x="24" y="2"/>
                    <a:pt x="25" y="3"/>
                  </a:cubicBezTo>
                  <a:cubicBezTo>
                    <a:pt x="27" y="4"/>
                    <a:pt x="28" y="6"/>
                    <a:pt x="29"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179"/>
            <p:cNvSpPr>
              <a:spLocks/>
            </p:cNvSpPr>
            <p:nvPr/>
          </p:nvSpPr>
          <p:spPr bwMode="auto">
            <a:xfrm>
              <a:off x="3108" y="2113"/>
              <a:ext cx="11" cy="13"/>
            </a:xfrm>
            <a:custGeom>
              <a:avLst/>
              <a:gdLst>
                <a:gd name="T0" fmla="*/ 9 w 10"/>
                <a:gd name="T1" fmla="*/ 4 h 11"/>
                <a:gd name="T2" fmla="*/ 9 w 10"/>
                <a:gd name="T3" fmla="*/ 8 h 11"/>
                <a:gd name="T4" fmla="*/ 3 w 10"/>
                <a:gd name="T5" fmla="*/ 11 h 11"/>
                <a:gd name="T6" fmla="*/ 0 w 10"/>
                <a:gd name="T7" fmla="*/ 7 h 11"/>
                <a:gd name="T8" fmla="*/ 2 w 10"/>
                <a:gd name="T9" fmla="*/ 3 h 11"/>
                <a:gd name="T10" fmla="*/ 6 w 10"/>
                <a:gd name="T11" fmla="*/ 2 h 11"/>
                <a:gd name="T12" fmla="*/ 9 w 10"/>
                <a:gd name="T13" fmla="*/ 0 h 11"/>
                <a:gd name="T14" fmla="*/ 9 w 10"/>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9" y="4"/>
                  </a:moveTo>
                  <a:cubicBezTo>
                    <a:pt x="9" y="5"/>
                    <a:pt x="10" y="7"/>
                    <a:pt x="9" y="8"/>
                  </a:cubicBezTo>
                  <a:cubicBezTo>
                    <a:pt x="9" y="9"/>
                    <a:pt x="5" y="11"/>
                    <a:pt x="3" y="11"/>
                  </a:cubicBezTo>
                  <a:cubicBezTo>
                    <a:pt x="2" y="10"/>
                    <a:pt x="0" y="9"/>
                    <a:pt x="0" y="7"/>
                  </a:cubicBezTo>
                  <a:cubicBezTo>
                    <a:pt x="0" y="6"/>
                    <a:pt x="1" y="4"/>
                    <a:pt x="2" y="3"/>
                  </a:cubicBezTo>
                  <a:cubicBezTo>
                    <a:pt x="3" y="3"/>
                    <a:pt x="5" y="3"/>
                    <a:pt x="6" y="2"/>
                  </a:cubicBezTo>
                  <a:cubicBezTo>
                    <a:pt x="7" y="2"/>
                    <a:pt x="8" y="0"/>
                    <a:pt x="9" y="0"/>
                  </a:cubicBezTo>
                  <a:cubicBezTo>
                    <a:pt x="10" y="0"/>
                    <a:pt x="9" y="3"/>
                    <a:pt x="9"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180"/>
            <p:cNvSpPr>
              <a:spLocks/>
            </p:cNvSpPr>
            <p:nvPr/>
          </p:nvSpPr>
          <p:spPr bwMode="auto">
            <a:xfrm>
              <a:off x="3095" y="2087"/>
              <a:ext cx="18" cy="11"/>
            </a:xfrm>
            <a:custGeom>
              <a:avLst/>
              <a:gdLst>
                <a:gd name="T0" fmla="*/ 15 w 16"/>
                <a:gd name="T1" fmla="*/ 3 h 10"/>
                <a:gd name="T2" fmla="*/ 15 w 16"/>
                <a:gd name="T3" fmla="*/ 6 h 10"/>
                <a:gd name="T4" fmla="*/ 14 w 16"/>
                <a:gd name="T5" fmla="*/ 9 h 10"/>
                <a:gd name="T6" fmla="*/ 10 w 16"/>
                <a:gd name="T7" fmla="*/ 7 h 10"/>
                <a:gd name="T8" fmla="*/ 5 w 16"/>
                <a:gd name="T9" fmla="*/ 9 h 10"/>
                <a:gd name="T10" fmla="*/ 0 w 16"/>
                <a:gd name="T11" fmla="*/ 7 h 10"/>
                <a:gd name="T12" fmla="*/ 5 w 16"/>
                <a:gd name="T13" fmla="*/ 3 h 10"/>
                <a:gd name="T14" fmla="*/ 12 w 16"/>
                <a:gd name="T15" fmla="*/ 0 h 10"/>
                <a:gd name="T16" fmla="*/ 15 w 16"/>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5" y="3"/>
                  </a:moveTo>
                  <a:cubicBezTo>
                    <a:pt x="15" y="4"/>
                    <a:pt x="16" y="5"/>
                    <a:pt x="15" y="6"/>
                  </a:cubicBezTo>
                  <a:cubicBezTo>
                    <a:pt x="15" y="7"/>
                    <a:pt x="15" y="9"/>
                    <a:pt x="14" y="9"/>
                  </a:cubicBezTo>
                  <a:cubicBezTo>
                    <a:pt x="13" y="10"/>
                    <a:pt x="11" y="7"/>
                    <a:pt x="10" y="7"/>
                  </a:cubicBezTo>
                  <a:cubicBezTo>
                    <a:pt x="8" y="7"/>
                    <a:pt x="6" y="9"/>
                    <a:pt x="5" y="9"/>
                  </a:cubicBezTo>
                  <a:cubicBezTo>
                    <a:pt x="4" y="9"/>
                    <a:pt x="1" y="8"/>
                    <a:pt x="0" y="7"/>
                  </a:cubicBezTo>
                  <a:cubicBezTo>
                    <a:pt x="0" y="6"/>
                    <a:pt x="3" y="4"/>
                    <a:pt x="5" y="3"/>
                  </a:cubicBezTo>
                  <a:cubicBezTo>
                    <a:pt x="6" y="2"/>
                    <a:pt x="10" y="0"/>
                    <a:pt x="12" y="0"/>
                  </a:cubicBezTo>
                  <a:cubicBezTo>
                    <a:pt x="13" y="0"/>
                    <a:pt x="14" y="2"/>
                    <a:pt x="15"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181"/>
            <p:cNvSpPr>
              <a:spLocks/>
            </p:cNvSpPr>
            <p:nvPr/>
          </p:nvSpPr>
          <p:spPr bwMode="auto">
            <a:xfrm>
              <a:off x="3069" y="2105"/>
              <a:ext cx="17" cy="14"/>
            </a:xfrm>
            <a:custGeom>
              <a:avLst/>
              <a:gdLst>
                <a:gd name="T0" fmla="*/ 15 w 15"/>
                <a:gd name="T1" fmla="*/ 2 h 13"/>
                <a:gd name="T2" fmla="*/ 13 w 15"/>
                <a:gd name="T3" fmla="*/ 6 h 13"/>
                <a:gd name="T4" fmla="*/ 10 w 15"/>
                <a:gd name="T5" fmla="*/ 8 h 13"/>
                <a:gd name="T6" fmla="*/ 9 w 15"/>
                <a:gd name="T7" fmla="*/ 11 h 13"/>
                <a:gd name="T8" fmla="*/ 3 w 15"/>
                <a:gd name="T9" fmla="*/ 13 h 13"/>
                <a:gd name="T10" fmla="*/ 1 w 15"/>
                <a:gd name="T11" fmla="*/ 10 h 13"/>
                <a:gd name="T12" fmla="*/ 2 w 15"/>
                <a:gd name="T13" fmla="*/ 5 h 13"/>
                <a:gd name="T14" fmla="*/ 4 w 15"/>
                <a:gd name="T15" fmla="*/ 4 h 13"/>
                <a:gd name="T16" fmla="*/ 7 w 15"/>
                <a:gd name="T17" fmla="*/ 0 h 13"/>
                <a:gd name="T18" fmla="*/ 12 w 15"/>
                <a:gd name="T19" fmla="*/ 0 h 13"/>
                <a:gd name="T20" fmla="*/ 15 w 15"/>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15" y="2"/>
                  </a:moveTo>
                  <a:cubicBezTo>
                    <a:pt x="15" y="3"/>
                    <a:pt x="13" y="5"/>
                    <a:pt x="13" y="6"/>
                  </a:cubicBezTo>
                  <a:cubicBezTo>
                    <a:pt x="12" y="6"/>
                    <a:pt x="10" y="7"/>
                    <a:pt x="10" y="8"/>
                  </a:cubicBezTo>
                  <a:cubicBezTo>
                    <a:pt x="9" y="9"/>
                    <a:pt x="9" y="11"/>
                    <a:pt x="9" y="11"/>
                  </a:cubicBezTo>
                  <a:cubicBezTo>
                    <a:pt x="8" y="12"/>
                    <a:pt x="5" y="13"/>
                    <a:pt x="3" y="13"/>
                  </a:cubicBezTo>
                  <a:cubicBezTo>
                    <a:pt x="2" y="12"/>
                    <a:pt x="1" y="11"/>
                    <a:pt x="1" y="10"/>
                  </a:cubicBezTo>
                  <a:cubicBezTo>
                    <a:pt x="0" y="9"/>
                    <a:pt x="1" y="6"/>
                    <a:pt x="2" y="5"/>
                  </a:cubicBezTo>
                  <a:cubicBezTo>
                    <a:pt x="2" y="5"/>
                    <a:pt x="3" y="5"/>
                    <a:pt x="4" y="4"/>
                  </a:cubicBezTo>
                  <a:cubicBezTo>
                    <a:pt x="5" y="3"/>
                    <a:pt x="5" y="1"/>
                    <a:pt x="7" y="0"/>
                  </a:cubicBezTo>
                  <a:cubicBezTo>
                    <a:pt x="8" y="0"/>
                    <a:pt x="10" y="0"/>
                    <a:pt x="12" y="0"/>
                  </a:cubicBezTo>
                  <a:cubicBezTo>
                    <a:pt x="13" y="0"/>
                    <a:pt x="15" y="1"/>
                    <a:pt x="15"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182"/>
            <p:cNvSpPr>
              <a:spLocks/>
            </p:cNvSpPr>
            <p:nvPr/>
          </p:nvSpPr>
          <p:spPr bwMode="auto">
            <a:xfrm>
              <a:off x="2998" y="2057"/>
              <a:ext cx="35" cy="29"/>
            </a:xfrm>
            <a:custGeom>
              <a:avLst/>
              <a:gdLst>
                <a:gd name="T0" fmla="*/ 31 w 32"/>
                <a:gd name="T1" fmla="*/ 11 h 26"/>
                <a:gd name="T2" fmla="*/ 30 w 32"/>
                <a:gd name="T3" fmla="*/ 21 h 26"/>
                <a:gd name="T4" fmla="*/ 23 w 32"/>
                <a:gd name="T5" fmla="*/ 25 h 26"/>
                <a:gd name="T6" fmla="*/ 16 w 32"/>
                <a:gd name="T7" fmla="*/ 23 h 26"/>
                <a:gd name="T8" fmla="*/ 13 w 32"/>
                <a:gd name="T9" fmla="*/ 19 h 26"/>
                <a:gd name="T10" fmla="*/ 6 w 32"/>
                <a:gd name="T11" fmla="*/ 22 h 26"/>
                <a:gd name="T12" fmla="*/ 3 w 32"/>
                <a:gd name="T13" fmla="*/ 19 h 26"/>
                <a:gd name="T14" fmla="*/ 1 w 32"/>
                <a:gd name="T15" fmla="*/ 14 h 26"/>
                <a:gd name="T16" fmla="*/ 9 w 32"/>
                <a:gd name="T17" fmla="*/ 9 h 26"/>
                <a:gd name="T18" fmla="*/ 12 w 32"/>
                <a:gd name="T19" fmla="*/ 2 h 26"/>
                <a:gd name="T20" fmla="*/ 19 w 32"/>
                <a:gd name="T21" fmla="*/ 0 h 26"/>
                <a:gd name="T22" fmla="*/ 28 w 32"/>
                <a:gd name="T23" fmla="*/ 4 h 26"/>
                <a:gd name="T24" fmla="*/ 31 w 32"/>
                <a:gd name="T2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6">
                  <a:moveTo>
                    <a:pt x="31" y="11"/>
                  </a:moveTo>
                  <a:cubicBezTo>
                    <a:pt x="32" y="13"/>
                    <a:pt x="31" y="19"/>
                    <a:pt x="30" y="21"/>
                  </a:cubicBezTo>
                  <a:cubicBezTo>
                    <a:pt x="29" y="22"/>
                    <a:pt x="25" y="25"/>
                    <a:pt x="23" y="25"/>
                  </a:cubicBezTo>
                  <a:cubicBezTo>
                    <a:pt x="22" y="26"/>
                    <a:pt x="18" y="24"/>
                    <a:pt x="16" y="23"/>
                  </a:cubicBezTo>
                  <a:cubicBezTo>
                    <a:pt x="15" y="22"/>
                    <a:pt x="14" y="20"/>
                    <a:pt x="13" y="19"/>
                  </a:cubicBezTo>
                  <a:cubicBezTo>
                    <a:pt x="11" y="19"/>
                    <a:pt x="8" y="22"/>
                    <a:pt x="6" y="22"/>
                  </a:cubicBezTo>
                  <a:cubicBezTo>
                    <a:pt x="5" y="21"/>
                    <a:pt x="3" y="20"/>
                    <a:pt x="3" y="19"/>
                  </a:cubicBezTo>
                  <a:cubicBezTo>
                    <a:pt x="2" y="18"/>
                    <a:pt x="0" y="15"/>
                    <a:pt x="1" y="14"/>
                  </a:cubicBezTo>
                  <a:cubicBezTo>
                    <a:pt x="1" y="11"/>
                    <a:pt x="8" y="10"/>
                    <a:pt x="9" y="9"/>
                  </a:cubicBezTo>
                  <a:cubicBezTo>
                    <a:pt x="11" y="7"/>
                    <a:pt x="11" y="3"/>
                    <a:pt x="12" y="2"/>
                  </a:cubicBezTo>
                  <a:cubicBezTo>
                    <a:pt x="14" y="1"/>
                    <a:pt x="18" y="0"/>
                    <a:pt x="19" y="0"/>
                  </a:cubicBezTo>
                  <a:cubicBezTo>
                    <a:pt x="22" y="0"/>
                    <a:pt x="26" y="2"/>
                    <a:pt x="28" y="4"/>
                  </a:cubicBezTo>
                  <a:cubicBezTo>
                    <a:pt x="29" y="5"/>
                    <a:pt x="31" y="9"/>
                    <a:pt x="31" y="1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183"/>
            <p:cNvSpPr>
              <a:spLocks/>
            </p:cNvSpPr>
            <p:nvPr/>
          </p:nvSpPr>
          <p:spPr bwMode="auto">
            <a:xfrm>
              <a:off x="2766" y="1823"/>
              <a:ext cx="322" cy="113"/>
            </a:xfrm>
            <a:custGeom>
              <a:avLst/>
              <a:gdLst>
                <a:gd name="T0" fmla="*/ 287 w 293"/>
                <a:gd name="T1" fmla="*/ 37 h 103"/>
                <a:gd name="T2" fmla="*/ 265 w 293"/>
                <a:gd name="T3" fmla="*/ 52 h 103"/>
                <a:gd name="T4" fmla="*/ 240 w 293"/>
                <a:gd name="T5" fmla="*/ 55 h 103"/>
                <a:gd name="T6" fmla="*/ 223 w 293"/>
                <a:gd name="T7" fmla="*/ 52 h 103"/>
                <a:gd name="T8" fmla="*/ 200 w 293"/>
                <a:gd name="T9" fmla="*/ 54 h 103"/>
                <a:gd name="T10" fmla="*/ 184 w 293"/>
                <a:gd name="T11" fmla="*/ 51 h 103"/>
                <a:gd name="T12" fmla="*/ 163 w 293"/>
                <a:gd name="T13" fmla="*/ 52 h 103"/>
                <a:gd name="T14" fmla="*/ 149 w 293"/>
                <a:gd name="T15" fmla="*/ 51 h 103"/>
                <a:gd name="T16" fmla="*/ 136 w 293"/>
                <a:gd name="T17" fmla="*/ 57 h 103"/>
                <a:gd name="T18" fmla="*/ 126 w 293"/>
                <a:gd name="T19" fmla="*/ 54 h 103"/>
                <a:gd name="T20" fmla="*/ 124 w 293"/>
                <a:gd name="T21" fmla="*/ 65 h 103"/>
                <a:gd name="T22" fmla="*/ 106 w 293"/>
                <a:gd name="T23" fmla="*/ 63 h 103"/>
                <a:gd name="T24" fmla="*/ 95 w 293"/>
                <a:gd name="T25" fmla="*/ 68 h 103"/>
                <a:gd name="T26" fmla="*/ 88 w 293"/>
                <a:gd name="T27" fmla="*/ 59 h 103"/>
                <a:gd name="T28" fmla="*/ 83 w 293"/>
                <a:gd name="T29" fmla="*/ 76 h 103"/>
                <a:gd name="T30" fmla="*/ 68 w 293"/>
                <a:gd name="T31" fmla="*/ 76 h 103"/>
                <a:gd name="T32" fmla="*/ 61 w 293"/>
                <a:gd name="T33" fmla="*/ 77 h 103"/>
                <a:gd name="T34" fmla="*/ 52 w 293"/>
                <a:gd name="T35" fmla="*/ 86 h 103"/>
                <a:gd name="T36" fmla="*/ 46 w 293"/>
                <a:gd name="T37" fmla="*/ 79 h 103"/>
                <a:gd name="T38" fmla="*/ 42 w 293"/>
                <a:gd name="T39" fmla="*/ 93 h 103"/>
                <a:gd name="T40" fmla="*/ 37 w 293"/>
                <a:gd name="T41" fmla="*/ 81 h 103"/>
                <a:gd name="T42" fmla="*/ 34 w 293"/>
                <a:gd name="T43" fmla="*/ 96 h 103"/>
                <a:gd name="T44" fmla="*/ 21 w 293"/>
                <a:gd name="T45" fmla="*/ 101 h 103"/>
                <a:gd name="T46" fmla="*/ 5 w 293"/>
                <a:gd name="T47" fmla="*/ 77 h 103"/>
                <a:gd name="T48" fmla="*/ 7 w 293"/>
                <a:gd name="T49" fmla="*/ 67 h 103"/>
                <a:gd name="T50" fmla="*/ 6 w 293"/>
                <a:gd name="T51" fmla="*/ 61 h 103"/>
                <a:gd name="T52" fmla="*/ 5 w 293"/>
                <a:gd name="T53" fmla="*/ 48 h 103"/>
                <a:gd name="T54" fmla="*/ 19 w 293"/>
                <a:gd name="T55" fmla="*/ 53 h 103"/>
                <a:gd name="T56" fmla="*/ 33 w 293"/>
                <a:gd name="T57" fmla="*/ 48 h 103"/>
                <a:gd name="T58" fmla="*/ 40 w 293"/>
                <a:gd name="T59" fmla="*/ 48 h 103"/>
                <a:gd name="T60" fmla="*/ 44 w 293"/>
                <a:gd name="T61" fmla="*/ 40 h 103"/>
                <a:gd name="T62" fmla="*/ 55 w 293"/>
                <a:gd name="T63" fmla="*/ 40 h 103"/>
                <a:gd name="T64" fmla="*/ 56 w 293"/>
                <a:gd name="T65" fmla="*/ 30 h 103"/>
                <a:gd name="T66" fmla="*/ 68 w 293"/>
                <a:gd name="T67" fmla="*/ 36 h 103"/>
                <a:gd name="T68" fmla="*/ 67 w 293"/>
                <a:gd name="T69" fmla="*/ 23 h 103"/>
                <a:gd name="T70" fmla="*/ 77 w 293"/>
                <a:gd name="T71" fmla="*/ 21 h 103"/>
                <a:gd name="T72" fmla="*/ 74 w 293"/>
                <a:gd name="T73" fmla="*/ 8 h 103"/>
                <a:gd name="T74" fmla="*/ 86 w 293"/>
                <a:gd name="T75" fmla="*/ 14 h 103"/>
                <a:gd name="T76" fmla="*/ 98 w 293"/>
                <a:gd name="T77" fmla="*/ 11 h 103"/>
                <a:gd name="T78" fmla="*/ 115 w 293"/>
                <a:gd name="T79" fmla="*/ 6 h 103"/>
                <a:gd name="T80" fmla="*/ 142 w 293"/>
                <a:gd name="T81" fmla="*/ 1 h 103"/>
                <a:gd name="T82" fmla="*/ 165 w 293"/>
                <a:gd name="T83" fmla="*/ 9 h 103"/>
                <a:gd name="T84" fmla="*/ 182 w 293"/>
                <a:gd name="T85" fmla="*/ 1 h 103"/>
                <a:gd name="T86" fmla="*/ 200 w 293"/>
                <a:gd name="T87" fmla="*/ 15 h 103"/>
                <a:gd name="T88" fmla="*/ 227 w 293"/>
                <a:gd name="T89" fmla="*/ 21 h 103"/>
                <a:gd name="T90" fmla="*/ 252 w 293"/>
                <a:gd name="T91" fmla="*/ 16 h 103"/>
                <a:gd name="T92" fmla="*/ 290 w 293"/>
                <a:gd name="T93" fmla="*/ 2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3" h="103">
                  <a:moveTo>
                    <a:pt x="290" y="20"/>
                  </a:moveTo>
                  <a:cubicBezTo>
                    <a:pt x="291" y="22"/>
                    <a:pt x="293" y="27"/>
                    <a:pt x="293" y="29"/>
                  </a:cubicBezTo>
                  <a:cubicBezTo>
                    <a:pt x="293" y="32"/>
                    <a:pt x="289" y="36"/>
                    <a:pt x="287" y="37"/>
                  </a:cubicBezTo>
                  <a:cubicBezTo>
                    <a:pt x="285" y="39"/>
                    <a:pt x="281" y="42"/>
                    <a:pt x="280" y="44"/>
                  </a:cubicBezTo>
                  <a:cubicBezTo>
                    <a:pt x="278" y="46"/>
                    <a:pt x="276" y="50"/>
                    <a:pt x="274" y="51"/>
                  </a:cubicBezTo>
                  <a:cubicBezTo>
                    <a:pt x="272" y="52"/>
                    <a:pt x="267" y="52"/>
                    <a:pt x="265" y="52"/>
                  </a:cubicBezTo>
                  <a:cubicBezTo>
                    <a:pt x="263" y="51"/>
                    <a:pt x="259" y="50"/>
                    <a:pt x="258" y="50"/>
                  </a:cubicBezTo>
                  <a:cubicBezTo>
                    <a:pt x="256" y="50"/>
                    <a:pt x="252" y="49"/>
                    <a:pt x="250" y="50"/>
                  </a:cubicBezTo>
                  <a:cubicBezTo>
                    <a:pt x="248" y="50"/>
                    <a:pt x="243" y="54"/>
                    <a:pt x="240" y="55"/>
                  </a:cubicBezTo>
                  <a:cubicBezTo>
                    <a:pt x="238" y="55"/>
                    <a:pt x="235" y="56"/>
                    <a:pt x="233" y="55"/>
                  </a:cubicBezTo>
                  <a:cubicBezTo>
                    <a:pt x="231" y="55"/>
                    <a:pt x="229" y="52"/>
                    <a:pt x="228" y="51"/>
                  </a:cubicBezTo>
                  <a:cubicBezTo>
                    <a:pt x="226" y="51"/>
                    <a:pt x="224" y="51"/>
                    <a:pt x="223" y="52"/>
                  </a:cubicBezTo>
                  <a:cubicBezTo>
                    <a:pt x="221" y="53"/>
                    <a:pt x="218" y="56"/>
                    <a:pt x="216" y="57"/>
                  </a:cubicBezTo>
                  <a:cubicBezTo>
                    <a:pt x="214" y="57"/>
                    <a:pt x="209" y="57"/>
                    <a:pt x="207" y="57"/>
                  </a:cubicBezTo>
                  <a:cubicBezTo>
                    <a:pt x="205" y="56"/>
                    <a:pt x="201" y="55"/>
                    <a:pt x="200" y="54"/>
                  </a:cubicBezTo>
                  <a:cubicBezTo>
                    <a:pt x="198" y="53"/>
                    <a:pt x="195" y="49"/>
                    <a:pt x="193" y="48"/>
                  </a:cubicBezTo>
                  <a:cubicBezTo>
                    <a:pt x="193" y="48"/>
                    <a:pt x="191" y="49"/>
                    <a:pt x="190" y="49"/>
                  </a:cubicBezTo>
                  <a:cubicBezTo>
                    <a:pt x="188" y="49"/>
                    <a:pt x="185" y="51"/>
                    <a:pt x="184" y="51"/>
                  </a:cubicBezTo>
                  <a:cubicBezTo>
                    <a:pt x="182" y="52"/>
                    <a:pt x="177" y="53"/>
                    <a:pt x="175" y="53"/>
                  </a:cubicBezTo>
                  <a:cubicBezTo>
                    <a:pt x="173" y="53"/>
                    <a:pt x="170" y="51"/>
                    <a:pt x="169" y="51"/>
                  </a:cubicBezTo>
                  <a:cubicBezTo>
                    <a:pt x="167" y="50"/>
                    <a:pt x="164" y="52"/>
                    <a:pt x="163" y="52"/>
                  </a:cubicBezTo>
                  <a:cubicBezTo>
                    <a:pt x="162" y="53"/>
                    <a:pt x="159" y="56"/>
                    <a:pt x="157" y="57"/>
                  </a:cubicBezTo>
                  <a:cubicBezTo>
                    <a:pt x="156" y="57"/>
                    <a:pt x="152" y="56"/>
                    <a:pt x="151" y="55"/>
                  </a:cubicBezTo>
                  <a:cubicBezTo>
                    <a:pt x="150" y="55"/>
                    <a:pt x="150" y="52"/>
                    <a:pt x="149" y="51"/>
                  </a:cubicBezTo>
                  <a:cubicBezTo>
                    <a:pt x="148" y="50"/>
                    <a:pt x="146" y="51"/>
                    <a:pt x="145" y="52"/>
                  </a:cubicBezTo>
                  <a:cubicBezTo>
                    <a:pt x="143" y="52"/>
                    <a:pt x="143" y="55"/>
                    <a:pt x="142" y="56"/>
                  </a:cubicBezTo>
                  <a:cubicBezTo>
                    <a:pt x="140" y="56"/>
                    <a:pt x="138" y="57"/>
                    <a:pt x="136" y="57"/>
                  </a:cubicBezTo>
                  <a:cubicBezTo>
                    <a:pt x="135" y="57"/>
                    <a:pt x="134" y="57"/>
                    <a:pt x="133" y="56"/>
                  </a:cubicBezTo>
                  <a:cubicBezTo>
                    <a:pt x="132" y="56"/>
                    <a:pt x="131" y="54"/>
                    <a:pt x="130" y="54"/>
                  </a:cubicBezTo>
                  <a:cubicBezTo>
                    <a:pt x="129" y="53"/>
                    <a:pt x="127" y="53"/>
                    <a:pt x="126" y="54"/>
                  </a:cubicBezTo>
                  <a:cubicBezTo>
                    <a:pt x="126" y="55"/>
                    <a:pt x="125" y="56"/>
                    <a:pt x="125" y="57"/>
                  </a:cubicBezTo>
                  <a:cubicBezTo>
                    <a:pt x="125" y="58"/>
                    <a:pt x="127" y="60"/>
                    <a:pt x="127" y="61"/>
                  </a:cubicBezTo>
                  <a:cubicBezTo>
                    <a:pt x="127" y="62"/>
                    <a:pt x="125" y="64"/>
                    <a:pt x="124" y="65"/>
                  </a:cubicBezTo>
                  <a:cubicBezTo>
                    <a:pt x="122" y="66"/>
                    <a:pt x="117" y="67"/>
                    <a:pt x="115" y="67"/>
                  </a:cubicBezTo>
                  <a:cubicBezTo>
                    <a:pt x="113" y="68"/>
                    <a:pt x="108" y="69"/>
                    <a:pt x="106" y="68"/>
                  </a:cubicBezTo>
                  <a:cubicBezTo>
                    <a:pt x="105" y="67"/>
                    <a:pt x="107" y="64"/>
                    <a:pt x="106" y="63"/>
                  </a:cubicBezTo>
                  <a:cubicBezTo>
                    <a:pt x="106" y="62"/>
                    <a:pt x="103" y="61"/>
                    <a:pt x="102" y="61"/>
                  </a:cubicBezTo>
                  <a:cubicBezTo>
                    <a:pt x="101" y="61"/>
                    <a:pt x="101" y="64"/>
                    <a:pt x="100" y="65"/>
                  </a:cubicBezTo>
                  <a:cubicBezTo>
                    <a:pt x="99" y="66"/>
                    <a:pt x="96" y="68"/>
                    <a:pt x="95" y="68"/>
                  </a:cubicBezTo>
                  <a:cubicBezTo>
                    <a:pt x="93" y="68"/>
                    <a:pt x="90" y="67"/>
                    <a:pt x="90" y="66"/>
                  </a:cubicBezTo>
                  <a:cubicBezTo>
                    <a:pt x="89" y="64"/>
                    <a:pt x="93" y="60"/>
                    <a:pt x="92" y="59"/>
                  </a:cubicBezTo>
                  <a:cubicBezTo>
                    <a:pt x="91" y="58"/>
                    <a:pt x="89" y="58"/>
                    <a:pt x="88" y="59"/>
                  </a:cubicBezTo>
                  <a:cubicBezTo>
                    <a:pt x="87" y="59"/>
                    <a:pt x="86" y="61"/>
                    <a:pt x="85" y="62"/>
                  </a:cubicBezTo>
                  <a:cubicBezTo>
                    <a:pt x="85" y="63"/>
                    <a:pt x="86" y="66"/>
                    <a:pt x="86" y="68"/>
                  </a:cubicBezTo>
                  <a:cubicBezTo>
                    <a:pt x="85" y="70"/>
                    <a:pt x="84" y="74"/>
                    <a:pt x="83" y="76"/>
                  </a:cubicBezTo>
                  <a:cubicBezTo>
                    <a:pt x="82" y="77"/>
                    <a:pt x="80" y="79"/>
                    <a:pt x="78" y="80"/>
                  </a:cubicBezTo>
                  <a:cubicBezTo>
                    <a:pt x="77" y="81"/>
                    <a:pt x="74" y="82"/>
                    <a:pt x="72" y="81"/>
                  </a:cubicBezTo>
                  <a:cubicBezTo>
                    <a:pt x="71" y="81"/>
                    <a:pt x="69" y="78"/>
                    <a:pt x="68" y="76"/>
                  </a:cubicBezTo>
                  <a:cubicBezTo>
                    <a:pt x="68" y="75"/>
                    <a:pt x="68" y="70"/>
                    <a:pt x="67" y="69"/>
                  </a:cubicBezTo>
                  <a:cubicBezTo>
                    <a:pt x="66" y="69"/>
                    <a:pt x="64" y="70"/>
                    <a:pt x="64" y="71"/>
                  </a:cubicBezTo>
                  <a:cubicBezTo>
                    <a:pt x="62" y="72"/>
                    <a:pt x="62" y="75"/>
                    <a:pt x="61" y="77"/>
                  </a:cubicBezTo>
                  <a:cubicBezTo>
                    <a:pt x="61" y="78"/>
                    <a:pt x="60" y="81"/>
                    <a:pt x="60" y="83"/>
                  </a:cubicBezTo>
                  <a:cubicBezTo>
                    <a:pt x="59" y="84"/>
                    <a:pt x="58" y="86"/>
                    <a:pt x="57" y="87"/>
                  </a:cubicBezTo>
                  <a:cubicBezTo>
                    <a:pt x="56" y="87"/>
                    <a:pt x="53" y="87"/>
                    <a:pt x="52" y="86"/>
                  </a:cubicBezTo>
                  <a:cubicBezTo>
                    <a:pt x="51" y="85"/>
                    <a:pt x="52" y="82"/>
                    <a:pt x="51" y="80"/>
                  </a:cubicBezTo>
                  <a:cubicBezTo>
                    <a:pt x="51" y="79"/>
                    <a:pt x="50" y="78"/>
                    <a:pt x="49" y="77"/>
                  </a:cubicBezTo>
                  <a:cubicBezTo>
                    <a:pt x="48" y="77"/>
                    <a:pt x="46" y="78"/>
                    <a:pt x="46" y="79"/>
                  </a:cubicBezTo>
                  <a:cubicBezTo>
                    <a:pt x="45" y="80"/>
                    <a:pt x="47" y="84"/>
                    <a:pt x="47" y="85"/>
                  </a:cubicBezTo>
                  <a:cubicBezTo>
                    <a:pt x="47" y="87"/>
                    <a:pt x="46" y="89"/>
                    <a:pt x="45" y="90"/>
                  </a:cubicBezTo>
                  <a:cubicBezTo>
                    <a:pt x="45" y="91"/>
                    <a:pt x="43" y="93"/>
                    <a:pt x="42" y="93"/>
                  </a:cubicBezTo>
                  <a:cubicBezTo>
                    <a:pt x="40" y="92"/>
                    <a:pt x="39" y="90"/>
                    <a:pt x="39" y="89"/>
                  </a:cubicBezTo>
                  <a:cubicBezTo>
                    <a:pt x="38" y="87"/>
                    <a:pt x="41" y="84"/>
                    <a:pt x="40" y="83"/>
                  </a:cubicBezTo>
                  <a:cubicBezTo>
                    <a:pt x="40" y="82"/>
                    <a:pt x="38" y="81"/>
                    <a:pt x="37" y="81"/>
                  </a:cubicBezTo>
                  <a:cubicBezTo>
                    <a:pt x="36" y="81"/>
                    <a:pt x="34" y="83"/>
                    <a:pt x="34" y="84"/>
                  </a:cubicBezTo>
                  <a:cubicBezTo>
                    <a:pt x="33" y="85"/>
                    <a:pt x="35" y="88"/>
                    <a:pt x="35" y="89"/>
                  </a:cubicBezTo>
                  <a:cubicBezTo>
                    <a:pt x="35" y="91"/>
                    <a:pt x="34" y="94"/>
                    <a:pt x="34" y="96"/>
                  </a:cubicBezTo>
                  <a:cubicBezTo>
                    <a:pt x="34" y="97"/>
                    <a:pt x="33" y="101"/>
                    <a:pt x="32" y="102"/>
                  </a:cubicBezTo>
                  <a:cubicBezTo>
                    <a:pt x="31" y="103"/>
                    <a:pt x="27" y="103"/>
                    <a:pt x="26" y="103"/>
                  </a:cubicBezTo>
                  <a:cubicBezTo>
                    <a:pt x="25" y="103"/>
                    <a:pt x="22" y="102"/>
                    <a:pt x="21" y="101"/>
                  </a:cubicBezTo>
                  <a:cubicBezTo>
                    <a:pt x="20" y="99"/>
                    <a:pt x="20" y="94"/>
                    <a:pt x="18" y="92"/>
                  </a:cubicBezTo>
                  <a:cubicBezTo>
                    <a:pt x="17" y="90"/>
                    <a:pt x="12" y="88"/>
                    <a:pt x="10" y="86"/>
                  </a:cubicBezTo>
                  <a:cubicBezTo>
                    <a:pt x="9" y="84"/>
                    <a:pt x="7" y="79"/>
                    <a:pt x="5" y="77"/>
                  </a:cubicBezTo>
                  <a:cubicBezTo>
                    <a:pt x="4" y="76"/>
                    <a:pt x="1" y="75"/>
                    <a:pt x="0" y="73"/>
                  </a:cubicBezTo>
                  <a:cubicBezTo>
                    <a:pt x="0" y="72"/>
                    <a:pt x="0" y="69"/>
                    <a:pt x="1" y="68"/>
                  </a:cubicBezTo>
                  <a:cubicBezTo>
                    <a:pt x="2" y="66"/>
                    <a:pt x="6" y="67"/>
                    <a:pt x="7" y="67"/>
                  </a:cubicBezTo>
                  <a:cubicBezTo>
                    <a:pt x="9" y="67"/>
                    <a:pt x="14" y="70"/>
                    <a:pt x="15" y="69"/>
                  </a:cubicBezTo>
                  <a:cubicBezTo>
                    <a:pt x="16" y="68"/>
                    <a:pt x="14" y="65"/>
                    <a:pt x="13" y="64"/>
                  </a:cubicBezTo>
                  <a:cubicBezTo>
                    <a:pt x="12" y="62"/>
                    <a:pt x="8" y="62"/>
                    <a:pt x="6" y="61"/>
                  </a:cubicBezTo>
                  <a:cubicBezTo>
                    <a:pt x="5" y="60"/>
                    <a:pt x="1" y="58"/>
                    <a:pt x="0" y="56"/>
                  </a:cubicBezTo>
                  <a:cubicBezTo>
                    <a:pt x="0" y="55"/>
                    <a:pt x="0" y="51"/>
                    <a:pt x="0" y="50"/>
                  </a:cubicBezTo>
                  <a:cubicBezTo>
                    <a:pt x="1" y="49"/>
                    <a:pt x="4" y="48"/>
                    <a:pt x="5" y="48"/>
                  </a:cubicBezTo>
                  <a:cubicBezTo>
                    <a:pt x="7" y="48"/>
                    <a:pt x="11" y="48"/>
                    <a:pt x="13" y="49"/>
                  </a:cubicBezTo>
                  <a:cubicBezTo>
                    <a:pt x="13" y="50"/>
                    <a:pt x="14" y="52"/>
                    <a:pt x="15" y="52"/>
                  </a:cubicBezTo>
                  <a:cubicBezTo>
                    <a:pt x="16" y="53"/>
                    <a:pt x="18" y="53"/>
                    <a:pt x="19" y="53"/>
                  </a:cubicBezTo>
                  <a:cubicBezTo>
                    <a:pt x="21" y="52"/>
                    <a:pt x="21" y="48"/>
                    <a:pt x="22" y="48"/>
                  </a:cubicBezTo>
                  <a:cubicBezTo>
                    <a:pt x="23" y="47"/>
                    <a:pt x="26" y="46"/>
                    <a:pt x="27" y="46"/>
                  </a:cubicBezTo>
                  <a:cubicBezTo>
                    <a:pt x="28" y="46"/>
                    <a:pt x="31" y="47"/>
                    <a:pt x="33" y="48"/>
                  </a:cubicBezTo>
                  <a:cubicBezTo>
                    <a:pt x="33" y="48"/>
                    <a:pt x="33" y="51"/>
                    <a:pt x="34" y="51"/>
                  </a:cubicBezTo>
                  <a:cubicBezTo>
                    <a:pt x="35" y="52"/>
                    <a:pt x="38" y="52"/>
                    <a:pt x="39" y="52"/>
                  </a:cubicBezTo>
                  <a:cubicBezTo>
                    <a:pt x="40" y="51"/>
                    <a:pt x="40" y="49"/>
                    <a:pt x="40" y="48"/>
                  </a:cubicBezTo>
                  <a:cubicBezTo>
                    <a:pt x="40" y="48"/>
                    <a:pt x="38" y="47"/>
                    <a:pt x="38" y="46"/>
                  </a:cubicBezTo>
                  <a:cubicBezTo>
                    <a:pt x="38" y="45"/>
                    <a:pt x="39" y="44"/>
                    <a:pt x="39" y="44"/>
                  </a:cubicBezTo>
                  <a:cubicBezTo>
                    <a:pt x="40" y="43"/>
                    <a:pt x="43" y="41"/>
                    <a:pt x="44" y="40"/>
                  </a:cubicBezTo>
                  <a:cubicBezTo>
                    <a:pt x="45" y="39"/>
                    <a:pt x="47" y="37"/>
                    <a:pt x="49" y="37"/>
                  </a:cubicBezTo>
                  <a:cubicBezTo>
                    <a:pt x="50" y="37"/>
                    <a:pt x="50" y="39"/>
                    <a:pt x="51" y="40"/>
                  </a:cubicBezTo>
                  <a:cubicBezTo>
                    <a:pt x="51" y="40"/>
                    <a:pt x="54" y="41"/>
                    <a:pt x="55" y="40"/>
                  </a:cubicBezTo>
                  <a:cubicBezTo>
                    <a:pt x="55" y="39"/>
                    <a:pt x="55" y="37"/>
                    <a:pt x="55" y="36"/>
                  </a:cubicBezTo>
                  <a:cubicBezTo>
                    <a:pt x="55" y="35"/>
                    <a:pt x="54" y="33"/>
                    <a:pt x="54" y="33"/>
                  </a:cubicBezTo>
                  <a:cubicBezTo>
                    <a:pt x="54" y="32"/>
                    <a:pt x="55" y="30"/>
                    <a:pt x="56" y="30"/>
                  </a:cubicBezTo>
                  <a:cubicBezTo>
                    <a:pt x="57" y="29"/>
                    <a:pt x="60" y="30"/>
                    <a:pt x="61" y="30"/>
                  </a:cubicBezTo>
                  <a:cubicBezTo>
                    <a:pt x="62" y="31"/>
                    <a:pt x="63" y="34"/>
                    <a:pt x="64" y="35"/>
                  </a:cubicBezTo>
                  <a:cubicBezTo>
                    <a:pt x="65" y="35"/>
                    <a:pt x="67" y="36"/>
                    <a:pt x="68" y="36"/>
                  </a:cubicBezTo>
                  <a:cubicBezTo>
                    <a:pt x="69" y="35"/>
                    <a:pt x="70" y="33"/>
                    <a:pt x="70" y="32"/>
                  </a:cubicBezTo>
                  <a:cubicBezTo>
                    <a:pt x="70" y="31"/>
                    <a:pt x="68" y="31"/>
                    <a:pt x="67" y="30"/>
                  </a:cubicBezTo>
                  <a:cubicBezTo>
                    <a:pt x="66" y="28"/>
                    <a:pt x="66" y="24"/>
                    <a:pt x="67" y="23"/>
                  </a:cubicBezTo>
                  <a:cubicBezTo>
                    <a:pt x="68" y="22"/>
                    <a:pt x="70" y="23"/>
                    <a:pt x="71" y="23"/>
                  </a:cubicBezTo>
                  <a:cubicBezTo>
                    <a:pt x="72" y="23"/>
                    <a:pt x="74" y="25"/>
                    <a:pt x="75" y="24"/>
                  </a:cubicBezTo>
                  <a:cubicBezTo>
                    <a:pt x="76" y="24"/>
                    <a:pt x="77" y="22"/>
                    <a:pt x="77" y="21"/>
                  </a:cubicBezTo>
                  <a:cubicBezTo>
                    <a:pt x="77" y="20"/>
                    <a:pt x="74" y="19"/>
                    <a:pt x="73" y="18"/>
                  </a:cubicBezTo>
                  <a:cubicBezTo>
                    <a:pt x="72" y="17"/>
                    <a:pt x="72" y="15"/>
                    <a:pt x="72" y="14"/>
                  </a:cubicBezTo>
                  <a:cubicBezTo>
                    <a:pt x="72" y="12"/>
                    <a:pt x="73" y="9"/>
                    <a:pt x="74" y="8"/>
                  </a:cubicBezTo>
                  <a:cubicBezTo>
                    <a:pt x="75" y="7"/>
                    <a:pt x="79" y="7"/>
                    <a:pt x="80" y="7"/>
                  </a:cubicBezTo>
                  <a:cubicBezTo>
                    <a:pt x="81" y="8"/>
                    <a:pt x="82" y="9"/>
                    <a:pt x="83" y="10"/>
                  </a:cubicBezTo>
                  <a:cubicBezTo>
                    <a:pt x="84" y="11"/>
                    <a:pt x="85" y="14"/>
                    <a:pt x="86" y="14"/>
                  </a:cubicBezTo>
                  <a:cubicBezTo>
                    <a:pt x="87" y="15"/>
                    <a:pt x="89" y="16"/>
                    <a:pt x="90" y="15"/>
                  </a:cubicBezTo>
                  <a:cubicBezTo>
                    <a:pt x="91" y="15"/>
                    <a:pt x="92" y="11"/>
                    <a:pt x="94" y="11"/>
                  </a:cubicBezTo>
                  <a:cubicBezTo>
                    <a:pt x="95" y="10"/>
                    <a:pt x="97" y="10"/>
                    <a:pt x="98" y="11"/>
                  </a:cubicBezTo>
                  <a:cubicBezTo>
                    <a:pt x="99" y="11"/>
                    <a:pt x="101" y="13"/>
                    <a:pt x="102" y="13"/>
                  </a:cubicBezTo>
                  <a:cubicBezTo>
                    <a:pt x="104" y="13"/>
                    <a:pt x="107" y="13"/>
                    <a:pt x="108" y="13"/>
                  </a:cubicBezTo>
                  <a:cubicBezTo>
                    <a:pt x="110" y="12"/>
                    <a:pt x="113" y="7"/>
                    <a:pt x="115" y="6"/>
                  </a:cubicBezTo>
                  <a:cubicBezTo>
                    <a:pt x="117" y="5"/>
                    <a:pt x="122" y="7"/>
                    <a:pt x="124" y="6"/>
                  </a:cubicBezTo>
                  <a:cubicBezTo>
                    <a:pt x="126" y="6"/>
                    <a:pt x="130" y="1"/>
                    <a:pt x="132" y="1"/>
                  </a:cubicBezTo>
                  <a:cubicBezTo>
                    <a:pt x="134" y="0"/>
                    <a:pt x="139" y="0"/>
                    <a:pt x="142" y="1"/>
                  </a:cubicBezTo>
                  <a:cubicBezTo>
                    <a:pt x="144" y="1"/>
                    <a:pt x="148" y="5"/>
                    <a:pt x="151" y="5"/>
                  </a:cubicBezTo>
                  <a:cubicBezTo>
                    <a:pt x="153" y="6"/>
                    <a:pt x="157" y="6"/>
                    <a:pt x="159" y="6"/>
                  </a:cubicBezTo>
                  <a:cubicBezTo>
                    <a:pt x="160" y="7"/>
                    <a:pt x="163" y="8"/>
                    <a:pt x="165" y="9"/>
                  </a:cubicBezTo>
                  <a:cubicBezTo>
                    <a:pt x="166" y="9"/>
                    <a:pt x="169" y="10"/>
                    <a:pt x="171" y="9"/>
                  </a:cubicBezTo>
                  <a:cubicBezTo>
                    <a:pt x="173" y="9"/>
                    <a:pt x="175" y="5"/>
                    <a:pt x="176" y="4"/>
                  </a:cubicBezTo>
                  <a:cubicBezTo>
                    <a:pt x="178" y="3"/>
                    <a:pt x="180" y="1"/>
                    <a:pt x="182" y="1"/>
                  </a:cubicBezTo>
                  <a:cubicBezTo>
                    <a:pt x="183" y="0"/>
                    <a:pt x="186" y="1"/>
                    <a:pt x="187" y="2"/>
                  </a:cubicBezTo>
                  <a:cubicBezTo>
                    <a:pt x="189" y="3"/>
                    <a:pt x="192" y="7"/>
                    <a:pt x="194" y="9"/>
                  </a:cubicBezTo>
                  <a:cubicBezTo>
                    <a:pt x="195" y="10"/>
                    <a:pt x="198" y="14"/>
                    <a:pt x="200" y="15"/>
                  </a:cubicBezTo>
                  <a:cubicBezTo>
                    <a:pt x="202" y="16"/>
                    <a:pt x="207" y="16"/>
                    <a:pt x="209" y="16"/>
                  </a:cubicBezTo>
                  <a:cubicBezTo>
                    <a:pt x="211" y="16"/>
                    <a:pt x="216" y="14"/>
                    <a:pt x="218" y="15"/>
                  </a:cubicBezTo>
                  <a:cubicBezTo>
                    <a:pt x="221" y="15"/>
                    <a:pt x="225" y="20"/>
                    <a:pt x="227" y="21"/>
                  </a:cubicBezTo>
                  <a:cubicBezTo>
                    <a:pt x="230" y="21"/>
                    <a:pt x="237" y="18"/>
                    <a:pt x="238" y="18"/>
                  </a:cubicBezTo>
                  <a:cubicBezTo>
                    <a:pt x="239" y="19"/>
                    <a:pt x="244" y="21"/>
                    <a:pt x="245" y="21"/>
                  </a:cubicBezTo>
                  <a:cubicBezTo>
                    <a:pt x="248" y="20"/>
                    <a:pt x="251" y="17"/>
                    <a:pt x="252" y="16"/>
                  </a:cubicBezTo>
                  <a:cubicBezTo>
                    <a:pt x="255" y="15"/>
                    <a:pt x="259" y="12"/>
                    <a:pt x="262" y="11"/>
                  </a:cubicBezTo>
                  <a:cubicBezTo>
                    <a:pt x="267" y="10"/>
                    <a:pt x="276" y="12"/>
                    <a:pt x="281" y="14"/>
                  </a:cubicBezTo>
                  <a:cubicBezTo>
                    <a:pt x="283" y="14"/>
                    <a:pt x="288" y="17"/>
                    <a:pt x="290" y="2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184"/>
            <p:cNvSpPr>
              <a:spLocks/>
            </p:cNvSpPr>
            <p:nvPr/>
          </p:nvSpPr>
          <p:spPr bwMode="auto">
            <a:xfrm>
              <a:off x="1504" y="1665"/>
              <a:ext cx="1300" cy="887"/>
            </a:xfrm>
            <a:custGeom>
              <a:avLst/>
              <a:gdLst>
                <a:gd name="T0" fmla="*/ 1151 w 1183"/>
                <a:gd name="T1" fmla="*/ 589 h 807"/>
                <a:gd name="T2" fmla="*/ 1106 w 1183"/>
                <a:gd name="T3" fmla="*/ 636 h 807"/>
                <a:gd name="T4" fmla="*/ 1005 w 1183"/>
                <a:gd name="T5" fmla="*/ 658 h 807"/>
                <a:gd name="T6" fmla="*/ 939 w 1183"/>
                <a:gd name="T7" fmla="*/ 671 h 807"/>
                <a:gd name="T8" fmla="*/ 877 w 1183"/>
                <a:gd name="T9" fmla="*/ 753 h 807"/>
                <a:gd name="T10" fmla="*/ 828 w 1183"/>
                <a:gd name="T11" fmla="*/ 806 h 807"/>
                <a:gd name="T12" fmla="*/ 728 w 1183"/>
                <a:gd name="T13" fmla="*/ 777 h 807"/>
                <a:gd name="T14" fmla="*/ 680 w 1183"/>
                <a:gd name="T15" fmla="*/ 739 h 807"/>
                <a:gd name="T16" fmla="*/ 635 w 1183"/>
                <a:gd name="T17" fmla="*/ 736 h 807"/>
                <a:gd name="T18" fmla="*/ 609 w 1183"/>
                <a:gd name="T19" fmla="*/ 756 h 807"/>
                <a:gd name="T20" fmla="*/ 567 w 1183"/>
                <a:gd name="T21" fmla="*/ 735 h 807"/>
                <a:gd name="T22" fmla="*/ 534 w 1183"/>
                <a:gd name="T23" fmla="*/ 721 h 807"/>
                <a:gd name="T24" fmla="*/ 564 w 1183"/>
                <a:gd name="T25" fmla="*/ 665 h 807"/>
                <a:gd name="T26" fmla="*/ 547 w 1183"/>
                <a:gd name="T27" fmla="*/ 628 h 807"/>
                <a:gd name="T28" fmla="*/ 497 w 1183"/>
                <a:gd name="T29" fmla="*/ 656 h 807"/>
                <a:gd name="T30" fmla="*/ 488 w 1183"/>
                <a:gd name="T31" fmla="*/ 673 h 807"/>
                <a:gd name="T32" fmla="*/ 430 w 1183"/>
                <a:gd name="T33" fmla="*/ 651 h 807"/>
                <a:gd name="T34" fmla="*/ 380 w 1183"/>
                <a:gd name="T35" fmla="*/ 586 h 807"/>
                <a:gd name="T36" fmla="*/ 325 w 1183"/>
                <a:gd name="T37" fmla="*/ 568 h 807"/>
                <a:gd name="T38" fmla="*/ 298 w 1183"/>
                <a:gd name="T39" fmla="*/ 515 h 807"/>
                <a:gd name="T40" fmla="*/ 279 w 1183"/>
                <a:gd name="T41" fmla="*/ 515 h 807"/>
                <a:gd name="T42" fmla="*/ 238 w 1183"/>
                <a:gd name="T43" fmla="*/ 482 h 807"/>
                <a:gd name="T44" fmla="*/ 195 w 1183"/>
                <a:gd name="T45" fmla="*/ 435 h 807"/>
                <a:gd name="T46" fmla="*/ 120 w 1183"/>
                <a:gd name="T47" fmla="*/ 428 h 807"/>
                <a:gd name="T48" fmla="*/ 59 w 1183"/>
                <a:gd name="T49" fmla="*/ 424 h 807"/>
                <a:gd name="T50" fmla="*/ 11 w 1183"/>
                <a:gd name="T51" fmla="*/ 442 h 807"/>
                <a:gd name="T52" fmla="*/ 26 w 1183"/>
                <a:gd name="T53" fmla="*/ 330 h 807"/>
                <a:gd name="T54" fmla="*/ 82 w 1183"/>
                <a:gd name="T55" fmla="*/ 300 h 807"/>
                <a:gd name="T56" fmla="*/ 137 w 1183"/>
                <a:gd name="T57" fmla="*/ 261 h 807"/>
                <a:gd name="T58" fmla="*/ 183 w 1183"/>
                <a:gd name="T59" fmla="*/ 256 h 807"/>
                <a:gd name="T60" fmla="*/ 206 w 1183"/>
                <a:gd name="T61" fmla="*/ 291 h 807"/>
                <a:gd name="T62" fmla="*/ 230 w 1183"/>
                <a:gd name="T63" fmla="*/ 239 h 807"/>
                <a:gd name="T64" fmla="*/ 395 w 1183"/>
                <a:gd name="T65" fmla="*/ 205 h 807"/>
                <a:gd name="T66" fmla="*/ 481 w 1183"/>
                <a:gd name="T67" fmla="*/ 127 h 807"/>
                <a:gd name="T68" fmla="*/ 614 w 1183"/>
                <a:gd name="T69" fmla="*/ 15 h 807"/>
                <a:gd name="T70" fmla="*/ 712 w 1183"/>
                <a:gd name="T71" fmla="*/ 35 h 807"/>
                <a:gd name="T72" fmla="*/ 716 w 1183"/>
                <a:gd name="T73" fmla="*/ 71 h 807"/>
                <a:gd name="T74" fmla="*/ 727 w 1183"/>
                <a:gd name="T75" fmla="*/ 109 h 807"/>
                <a:gd name="T76" fmla="*/ 732 w 1183"/>
                <a:gd name="T77" fmla="*/ 264 h 807"/>
                <a:gd name="T78" fmla="*/ 624 w 1183"/>
                <a:gd name="T79" fmla="*/ 268 h 807"/>
                <a:gd name="T80" fmla="*/ 603 w 1183"/>
                <a:gd name="T81" fmla="*/ 176 h 807"/>
                <a:gd name="T82" fmla="*/ 588 w 1183"/>
                <a:gd name="T83" fmla="*/ 137 h 807"/>
                <a:gd name="T84" fmla="*/ 574 w 1183"/>
                <a:gd name="T85" fmla="*/ 198 h 807"/>
                <a:gd name="T86" fmla="*/ 534 w 1183"/>
                <a:gd name="T87" fmla="*/ 237 h 807"/>
                <a:gd name="T88" fmla="*/ 500 w 1183"/>
                <a:gd name="T89" fmla="*/ 305 h 807"/>
                <a:gd name="T90" fmla="*/ 535 w 1183"/>
                <a:gd name="T91" fmla="*/ 316 h 807"/>
                <a:gd name="T92" fmla="*/ 571 w 1183"/>
                <a:gd name="T93" fmla="*/ 292 h 807"/>
                <a:gd name="T94" fmla="*/ 573 w 1183"/>
                <a:gd name="T95" fmla="*/ 342 h 807"/>
                <a:gd name="T96" fmla="*/ 618 w 1183"/>
                <a:gd name="T97" fmla="*/ 321 h 807"/>
                <a:gd name="T98" fmla="*/ 712 w 1183"/>
                <a:gd name="T99" fmla="*/ 356 h 807"/>
                <a:gd name="T100" fmla="*/ 736 w 1183"/>
                <a:gd name="T101" fmla="*/ 355 h 807"/>
                <a:gd name="T102" fmla="*/ 793 w 1183"/>
                <a:gd name="T103" fmla="*/ 301 h 807"/>
                <a:gd name="T104" fmla="*/ 833 w 1183"/>
                <a:gd name="T105" fmla="*/ 330 h 807"/>
                <a:gd name="T106" fmla="*/ 780 w 1183"/>
                <a:gd name="T107" fmla="*/ 339 h 807"/>
                <a:gd name="T108" fmla="*/ 829 w 1183"/>
                <a:gd name="T109" fmla="*/ 381 h 807"/>
                <a:gd name="T110" fmla="*/ 923 w 1183"/>
                <a:gd name="T111" fmla="*/ 400 h 807"/>
                <a:gd name="T112" fmla="*/ 980 w 1183"/>
                <a:gd name="T113" fmla="*/ 412 h 807"/>
                <a:gd name="T114" fmla="*/ 963 w 1183"/>
                <a:gd name="T115" fmla="*/ 451 h 807"/>
                <a:gd name="T116" fmla="*/ 1064 w 1183"/>
                <a:gd name="T117" fmla="*/ 467 h 807"/>
                <a:gd name="T118" fmla="*/ 1077 w 1183"/>
                <a:gd name="T119" fmla="*/ 492 h 807"/>
                <a:gd name="T120" fmla="*/ 1120 w 1183"/>
                <a:gd name="T121" fmla="*/ 4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3" h="807">
                  <a:moveTo>
                    <a:pt x="1183" y="538"/>
                  </a:moveTo>
                  <a:cubicBezTo>
                    <a:pt x="1183" y="539"/>
                    <a:pt x="1183" y="540"/>
                    <a:pt x="1183" y="541"/>
                  </a:cubicBezTo>
                  <a:cubicBezTo>
                    <a:pt x="1182" y="541"/>
                    <a:pt x="1181" y="541"/>
                    <a:pt x="1181" y="541"/>
                  </a:cubicBezTo>
                  <a:cubicBezTo>
                    <a:pt x="1180" y="541"/>
                    <a:pt x="1178" y="539"/>
                    <a:pt x="1177" y="540"/>
                  </a:cubicBezTo>
                  <a:cubicBezTo>
                    <a:pt x="1175" y="540"/>
                    <a:pt x="1173" y="543"/>
                    <a:pt x="1172" y="545"/>
                  </a:cubicBezTo>
                  <a:cubicBezTo>
                    <a:pt x="1172" y="547"/>
                    <a:pt x="1172" y="551"/>
                    <a:pt x="1171" y="553"/>
                  </a:cubicBezTo>
                  <a:cubicBezTo>
                    <a:pt x="1170" y="555"/>
                    <a:pt x="1167" y="558"/>
                    <a:pt x="1166" y="559"/>
                  </a:cubicBezTo>
                  <a:cubicBezTo>
                    <a:pt x="1164" y="561"/>
                    <a:pt x="1161" y="564"/>
                    <a:pt x="1159" y="566"/>
                  </a:cubicBezTo>
                  <a:cubicBezTo>
                    <a:pt x="1158" y="567"/>
                    <a:pt x="1154" y="570"/>
                    <a:pt x="1152" y="572"/>
                  </a:cubicBezTo>
                  <a:cubicBezTo>
                    <a:pt x="1151" y="574"/>
                    <a:pt x="1149" y="578"/>
                    <a:pt x="1149" y="581"/>
                  </a:cubicBezTo>
                  <a:cubicBezTo>
                    <a:pt x="1149" y="583"/>
                    <a:pt x="1150" y="587"/>
                    <a:pt x="1151" y="589"/>
                  </a:cubicBezTo>
                  <a:cubicBezTo>
                    <a:pt x="1152" y="591"/>
                    <a:pt x="1156" y="596"/>
                    <a:pt x="1157" y="598"/>
                  </a:cubicBezTo>
                  <a:cubicBezTo>
                    <a:pt x="1158" y="600"/>
                    <a:pt x="1160" y="603"/>
                    <a:pt x="1160" y="604"/>
                  </a:cubicBezTo>
                  <a:cubicBezTo>
                    <a:pt x="1160" y="606"/>
                    <a:pt x="1159" y="609"/>
                    <a:pt x="1158" y="610"/>
                  </a:cubicBezTo>
                  <a:cubicBezTo>
                    <a:pt x="1157" y="611"/>
                    <a:pt x="1156" y="613"/>
                    <a:pt x="1155" y="614"/>
                  </a:cubicBezTo>
                  <a:cubicBezTo>
                    <a:pt x="1153" y="614"/>
                    <a:pt x="1150" y="613"/>
                    <a:pt x="1149" y="614"/>
                  </a:cubicBezTo>
                  <a:cubicBezTo>
                    <a:pt x="1148" y="615"/>
                    <a:pt x="1149" y="617"/>
                    <a:pt x="1149" y="618"/>
                  </a:cubicBezTo>
                  <a:cubicBezTo>
                    <a:pt x="1148" y="620"/>
                    <a:pt x="1147" y="623"/>
                    <a:pt x="1145" y="624"/>
                  </a:cubicBezTo>
                  <a:cubicBezTo>
                    <a:pt x="1143" y="626"/>
                    <a:pt x="1136" y="624"/>
                    <a:pt x="1133" y="624"/>
                  </a:cubicBezTo>
                  <a:cubicBezTo>
                    <a:pt x="1131" y="624"/>
                    <a:pt x="1126" y="623"/>
                    <a:pt x="1124" y="623"/>
                  </a:cubicBezTo>
                  <a:cubicBezTo>
                    <a:pt x="1122" y="624"/>
                    <a:pt x="1118" y="626"/>
                    <a:pt x="1116" y="628"/>
                  </a:cubicBezTo>
                  <a:cubicBezTo>
                    <a:pt x="1113" y="629"/>
                    <a:pt x="1109" y="634"/>
                    <a:pt x="1106" y="636"/>
                  </a:cubicBezTo>
                  <a:cubicBezTo>
                    <a:pt x="1104" y="637"/>
                    <a:pt x="1101" y="639"/>
                    <a:pt x="1099" y="639"/>
                  </a:cubicBezTo>
                  <a:cubicBezTo>
                    <a:pt x="1097" y="639"/>
                    <a:pt x="1094" y="637"/>
                    <a:pt x="1093" y="636"/>
                  </a:cubicBezTo>
                  <a:cubicBezTo>
                    <a:pt x="1090" y="636"/>
                    <a:pt x="1085" y="634"/>
                    <a:pt x="1082" y="634"/>
                  </a:cubicBezTo>
                  <a:cubicBezTo>
                    <a:pt x="1080" y="633"/>
                    <a:pt x="1075" y="633"/>
                    <a:pt x="1072" y="633"/>
                  </a:cubicBezTo>
                  <a:cubicBezTo>
                    <a:pt x="1070" y="633"/>
                    <a:pt x="1067" y="632"/>
                    <a:pt x="1065" y="633"/>
                  </a:cubicBezTo>
                  <a:cubicBezTo>
                    <a:pt x="1062" y="634"/>
                    <a:pt x="1056" y="637"/>
                    <a:pt x="1053" y="639"/>
                  </a:cubicBezTo>
                  <a:cubicBezTo>
                    <a:pt x="1051" y="641"/>
                    <a:pt x="1046" y="647"/>
                    <a:pt x="1044" y="649"/>
                  </a:cubicBezTo>
                  <a:cubicBezTo>
                    <a:pt x="1042" y="651"/>
                    <a:pt x="1037" y="656"/>
                    <a:pt x="1035" y="657"/>
                  </a:cubicBezTo>
                  <a:cubicBezTo>
                    <a:pt x="1033" y="658"/>
                    <a:pt x="1029" y="658"/>
                    <a:pt x="1027" y="658"/>
                  </a:cubicBezTo>
                  <a:cubicBezTo>
                    <a:pt x="1024" y="658"/>
                    <a:pt x="1019" y="657"/>
                    <a:pt x="1017" y="657"/>
                  </a:cubicBezTo>
                  <a:cubicBezTo>
                    <a:pt x="1014" y="657"/>
                    <a:pt x="1008" y="657"/>
                    <a:pt x="1005" y="658"/>
                  </a:cubicBezTo>
                  <a:cubicBezTo>
                    <a:pt x="1003" y="658"/>
                    <a:pt x="999" y="660"/>
                    <a:pt x="997" y="662"/>
                  </a:cubicBezTo>
                  <a:cubicBezTo>
                    <a:pt x="994" y="664"/>
                    <a:pt x="989" y="670"/>
                    <a:pt x="986" y="672"/>
                  </a:cubicBezTo>
                  <a:cubicBezTo>
                    <a:pt x="983" y="674"/>
                    <a:pt x="976" y="677"/>
                    <a:pt x="972" y="679"/>
                  </a:cubicBezTo>
                  <a:cubicBezTo>
                    <a:pt x="970" y="680"/>
                    <a:pt x="965" y="684"/>
                    <a:pt x="962" y="683"/>
                  </a:cubicBezTo>
                  <a:cubicBezTo>
                    <a:pt x="961" y="683"/>
                    <a:pt x="958" y="681"/>
                    <a:pt x="958" y="679"/>
                  </a:cubicBezTo>
                  <a:cubicBezTo>
                    <a:pt x="957" y="678"/>
                    <a:pt x="959" y="674"/>
                    <a:pt x="959" y="673"/>
                  </a:cubicBezTo>
                  <a:cubicBezTo>
                    <a:pt x="959" y="671"/>
                    <a:pt x="959" y="667"/>
                    <a:pt x="958" y="666"/>
                  </a:cubicBezTo>
                  <a:cubicBezTo>
                    <a:pt x="958" y="664"/>
                    <a:pt x="958" y="661"/>
                    <a:pt x="957" y="661"/>
                  </a:cubicBezTo>
                  <a:cubicBezTo>
                    <a:pt x="956" y="660"/>
                    <a:pt x="951" y="661"/>
                    <a:pt x="950" y="661"/>
                  </a:cubicBezTo>
                  <a:cubicBezTo>
                    <a:pt x="948" y="662"/>
                    <a:pt x="945" y="664"/>
                    <a:pt x="944" y="665"/>
                  </a:cubicBezTo>
                  <a:cubicBezTo>
                    <a:pt x="942" y="667"/>
                    <a:pt x="940" y="669"/>
                    <a:pt x="939" y="671"/>
                  </a:cubicBezTo>
                  <a:cubicBezTo>
                    <a:pt x="938" y="672"/>
                    <a:pt x="940" y="676"/>
                    <a:pt x="939" y="677"/>
                  </a:cubicBezTo>
                  <a:cubicBezTo>
                    <a:pt x="938" y="679"/>
                    <a:pt x="934" y="681"/>
                    <a:pt x="932" y="682"/>
                  </a:cubicBezTo>
                  <a:cubicBezTo>
                    <a:pt x="930" y="682"/>
                    <a:pt x="927" y="681"/>
                    <a:pt x="926" y="681"/>
                  </a:cubicBezTo>
                  <a:cubicBezTo>
                    <a:pt x="924" y="682"/>
                    <a:pt x="922" y="684"/>
                    <a:pt x="921" y="685"/>
                  </a:cubicBezTo>
                  <a:cubicBezTo>
                    <a:pt x="921" y="686"/>
                    <a:pt x="921" y="689"/>
                    <a:pt x="921" y="691"/>
                  </a:cubicBezTo>
                  <a:cubicBezTo>
                    <a:pt x="921" y="694"/>
                    <a:pt x="921" y="701"/>
                    <a:pt x="920" y="704"/>
                  </a:cubicBezTo>
                  <a:cubicBezTo>
                    <a:pt x="919" y="707"/>
                    <a:pt x="917" y="712"/>
                    <a:pt x="915" y="714"/>
                  </a:cubicBezTo>
                  <a:cubicBezTo>
                    <a:pt x="913" y="717"/>
                    <a:pt x="906" y="723"/>
                    <a:pt x="903" y="726"/>
                  </a:cubicBezTo>
                  <a:cubicBezTo>
                    <a:pt x="900" y="729"/>
                    <a:pt x="895" y="735"/>
                    <a:pt x="891" y="737"/>
                  </a:cubicBezTo>
                  <a:cubicBezTo>
                    <a:pt x="889" y="739"/>
                    <a:pt x="884" y="741"/>
                    <a:pt x="882" y="743"/>
                  </a:cubicBezTo>
                  <a:cubicBezTo>
                    <a:pt x="880" y="745"/>
                    <a:pt x="879" y="750"/>
                    <a:pt x="877" y="753"/>
                  </a:cubicBezTo>
                  <a:cubicBezTo>
                    <a:pt x="876" y="755"/>
                    <a:pt x="875" y="759"/>
                    <a:pt x="874" y="761"/>
                  </a:cubicBezTo>
                  <a:cubicBezTo>
                    <a:pt x="872" y="763"/>
                    <a:pt x="867" y="767"/>
                    <a:pt x="866" y="769"/>
                  </a:cubicBezTo>
                  <a:cubicBezTo>
                    <a:pt x="865" y="772"/>
                    <a:pt x="864" y="781"/>
                    <a:pt x="864" y="781"/>
                  </a:cubicBezTo>
                  <a:cubicBezTo>
                    <a:pt x="864" y="781"/>
                    <a:pt x="866" y="784"/>
                    <a:pt x="865" y="785"/>
                  </a:cubicBezTo>
                  <a:cubicBezTo>
                    <a:pt x="865" y="787"/>
                    <a:pt x="861" y="791"/>
                    <a:pt x="860" y="792"/>
                  </a:cubicBezTo>
                  <a:cubicBezTo>
                    <a:pt x="857" y="794"/>
                    <a:pt x="853" y="798"/>
                    <a:pt x="850" y="800"/>
                  </a:cubicBezTo>
                  <a:cubicBezTo>
                    <a:pt x="849" y="800"/>
                    <a:pt x="845" y="802"/>
                    <a:pt x="844" y="802"/>
                  </a:cubicBezTo>
                  <a:cubicBezTo>
                    <a:pt x="842" y="803"/>
                    <a:pt x="839" y="803"/>
                    <a:pt x="838" y="803"/>
                  </a:cubicBezTo>
                  <a:cubicBezTo>
                    <a:pt x="837" y="804"/>
                    <a:pt x="834" y="804"/>
                    <a:pt x="833" y="805"/>
                  </a:cubicBezTo>
                  <a:cubicBezTo>
                    <a:pt x="833" y="805"/>
                    <a:pt x="833" y="806"/>
                    <a:pt x="833" y="806"/>
                  </a:cubicBezTo>
                  <a:cubicBezTo>
                    <a:pt x="831" y="806"/>
                    <a:pt x="829" y="806"/>
                    <a:pt x="828" y="806"/>
                  </a:cubicBezTo>
                  <a:cubicBezTo>
                    <a:pt x="824" y="807"/>
                    <a:pt x="818" y="807"/>
                    <a:pt x="814" y="806"/>
                  </a:cubicBezTo>
                  <a:cubicBezTo>
                    <a:pt x="811" y="805"/>
                    <a:pt x="804" y="800"/>
                    <a:pt x="801" y="798"/>
                  </a:cubicBezTo>
                  <a:cubicBezTo>
                    <a:pt x="797" y="795"/>
                    <a:pt x="789" y="789"/>
                    <a:pt x="784" y="787"/>
                  </a:cubicBezTo>
                  <a:cubicBezTo>
                    <a:pt x="782" y="785"/>
                    <a:pt x="776" y="782"/>
                    <a:pt x="773" y="781"/>
                  </a:cubicBezTo>
                  <a:cubicBezTo>
                    <a:pt x="771" y="781"/>
                    <a:pt x="766" y="783"/>
                    <a:pt x="763" y="783"/>
                  </a:cubicBezTo>
                  <a:cubicBezTo>
                    <a:pt x="761" y="784"/>
                    <a:pt x="757" y="787"/>
                    <a:pt x="755" y="787"/>
                  </a:cubicBezTo>
                  <a:cubicBezTo>
                    <a:pt x="753" y="787"/>
                    <a:pt x="749" y="786"/>
                    <a:pt x="747" y="785"/>
                  </a:cubicBezTo>
                  <a:cubicBezTo>
                    <a:pt x="746" y="784"/>
                    <a:pt x="744" y="782"/>
                    <a:pt x="743" y="781"/>
                  </a:cubicBezTo>
                  <a:cubicBezTo>
                    <a:pt x="741" y="781"/>
                    <a:pt x="739" y="783"/>
                    <a:pt x="738" y="783"/>
                  </a:cubicBezTo>
                  <a:cubicBezTo>
                    <a:pt x="737" y="783"/>
                    <a:pt x="734" y="782"/>
                    <a:pt x="733" y="782"/>
                  </a:cubicBezTo>
                  <a:cubicBezTo>
                    <a:pt x="731" y="781"/>
                    <a:pt x="729" y="778"/>
                    <a:pt x="728" y="777"/>
                  </a:cubicBezTo>
                  <a:cubicBezTo>
                    <a:pt x="727" y="776"/>
                    <a:pt x="725" y="774"/>
                    <a:pt x="723" y="773"/>
                  </a:cubicBezTo>
                  <a:cubicBezTo>
                    <a:pt x="722" y="773"/>
                    <a:pt x="719" y="774"/>
                    <a:pt x="718" y="774"/>
                  </a:cubicBezTo>
                  <a:cubicBezTo>
                    <a:pt x="717" y="775"/>
                    <a:pt x="715" y="777"/>
                    <a:pt x="714" y="777"/>
                  </a:cubicBezTo>
                  <a:cubicBezTo>
                    <a:pt x="712" y="778"/>
                    <a:pt x="707" y="776"/>
                    <a:pt x="705" y="775"/>
                  </a:cubicBezTo>
                  <a:cubicBezTo>
                    <a:pt x="703" y="773"/>
                    <a:pt x="704" y="766"/>
                    <a:pt x="703" y="764"/>
                  </a:cubicBezTo>
                  <a:cubicBezTo>
                    <a:pt x="702" y="762"/>
                    <a:pt x="700" y="758"/>
                    <a:pt x="699" y="757"/>
                  </a:cubicBezTo>
                  <a:cubicBezTo>
                    <a:pt x="698" y="756"/>
                    <a:pt x="695" y="753"/>
                    <a:pt x="694" y="753"/>
                  </a:cubicBezTo>
                  <a:cubicBezTo>
                    <a:pt x="692" y="753"/>
                    <a:pt x="688" y="756"/>
                    <a:pt x="687" y="756"/>
                  </a:cubicBezTo>
                  <a:cubicBezTo>
                    <a:pt x="685" y="755"/>
                    <a:pt x="682" y="754"/>
                    <a:pt x="682" y="753"/>
                  </a:cubicBezTo>
                  <a:cubicBezTo>
                    <a:pt x="681" y="751"/>
                    <a:pt x="683" y="748"/>
                    <a:pt x="683" y="747"/>
                  </a:cubicBezTo>
                  <a:cubicBezTo>
                    <a:pt x="683" y="745"/>
                    <a:pt x="681" y="741"/>
                    <a:pt x="680" y="739"/>
                  </a:cubicBezTo>
                  <a:cubicBezTo>
                    <a:pt x="680" y="737"/>
                    <a:pt x="677" y="735"/>
                    <a:pt x="676" y="734"/>
                  </a:cubicBezTo>
                  <a:cubicBezTo>
                    <a:pt x="675" y="732"/>
                    <a:pt x="672" y="729"/>
                    <a:pt x="670" y="729"/>
                  </a:cubicBezTo>
                  <a:cubicBezTo>
                    <a:pt x="669" y="729"/>
                    <a:pt x="668" y="731"/>
                    <a:pt x="667" y="731"/>
                  </a:cubicBezTo>
                  <a:cubicBezTo>
                    <a:pt x="666" y="732"/>
                    <a:pt x="663" y="731"/>
                    <a:pt x="662" y="731"/>
                  </a:cubicBezTo>
                  <a:cubicBezTo>
                    <a:pt x="661" y="730"/>
                    <a:pt x="659" y="726"/>
                    <a:pt x="658" y="725"/>
                  </a:cubicBezTo>
                  <a:cubicBezTo>
                    <a:pt x="656" y="725"/>
                    <a:pt x="655" y="728"/>
                    <a:pt x="654" y="728"/>
                  </a:cubicBezTo>
                  <a:cubicBezTo>
                    <a:pt x="653" y="728"/>
                    <a:pt x="651" y="726"/>
                    <a:pt x="650" y="725"/>
                  </a:cubicBezTo>
                  <a:cubicBezTo>
                    <a:pt x="649" y="724"/>
                    <a:pt x="649" y="723"/>
                    <a:pt x="648" y="723"/>
                  </a:cubicBezTo>
                  <a:cubicBezTo>
                    <a:pt x="646" y="722"/>
                    <a:pt x="644" y="724"/>
                    <a:pt x="643" y="725"/>
                  </a:cubicBezTo>
                  <a:cubicBezTo>
                    <a:pt x="641" y="726"/>
                    <a:pt x="639" y="730"/>
                    <a:pt x="638" y="731"/>
                  </a:cubicBezTo>
                  <a:cubicBezTo>
                    <a:pt x="637" y="732"/>
                    <a:pt x="635" y="734"/>
                    <a:pt x="635" y="736"/>
                  </a:cubicBezTo>
                  <a:cubicBezTo>
                    <a:pt x="635" y="738"/>
                    <a:pt x="639" y="740"/>
                    <a:pt x="639" y="741"/>
                  </a:cubicBezTo>
                  <a:cubicBezTo>
                    <a:pt x="640" y="743"/>
                    <a:pt x="640" y="747"/>
                    <a:pt x="639" y="748"/>
                  </a:cubicBezTo>
                  <a:cubicBezTo>
                    <a:pt x="639" y="749"/>
                    <a:pt x="637" y="751"/>
                    <a:pt x="636" y="752"/>
                  </a:cubicBezTo>
                  <a:cubicBezTo>
                    <a:pt x="636" y="753"/>
                    <a:pt x="635" y="755"/>
                    <a:pt x="635" y="756"/>
                  </a:cubicBezTo>
                  <a:cubicBezTo>
                    <a:pt x="635" y="757"/>
                    <a:pt x="637" y="761"/>
                    <a:pt x="635" y="761"/>
                  </a:cubicBezTo>
                  <a:cubicBezTo>
                    <a:pt x="634" y="762"/>
                    <a:pt x="633" y="759"/>
                    <a:pt x="633" y="758"/>
                  </a:cubicBezTo>
                  <a:cubicBezTo>
                    <a:pt x="632" y="756"/>
                    <a:pt x="631" y="752"/>
                    <a:pt x="630" y="750"/>
                  </a:cubicBezTo>
                  <a:cubicBezTo>
                    <a:pt x="629" y="748"/>
                    <a:pt x="626" y="746"/>
                    <a:pt x="625" y="745"/>
                  </a:cubicBezTo>
                  <a:cubicBezTo>
                    <a:pt x="623" y="745"/>
                    <a:pt x="620" y="745"/>
                    <a:pt x="618" y="746"/>
                  </a:cubicBezTo>
                  <a:cubicBezTo>
                    <a:pt x="617" y="746"/>
                    <a:pt x="616" y="749"/>
                    <a:pt x="615" y="751"/>
                  </a:cubicBezTo>
                  <a:cubicBezTo>
                    <a:pt x="614" y="752"/>
                    <a:pt x="611" y="755"/>
                    <a:pt x="609" y="756"/>
                  </a:cubicBezTo>
                  <a:cubicBezTo>
                    <a:pt x="609" y="757"/>
                    <a:pt x="607" y="758"/>
                    <a:pt x="606" y="759"/>
                  </a:cubicBezTo>
                  <a:cubicBezTo>
                    <a:pt x="605" y="759"/>
                    <a:pt x="602" y="756"/>
                    <a:pt x="600" y="756"/>
                  </a:cubicBezTo>
                  <a:cubicBezTo>
                    <a:pt x="599" y="755"/>
                    <a:pt x="597" y="755"/>
                    <a:pt x="597" y="754"/>
                  </a:cubicBezTo>
                  <a:cubicBezTo>
                    <a:pt x="596" y="753"/>
                    <a:pt x="598" y="749"/>
                    <a:pt x="598" y="748"/>
                  </a:cubicBezTo>
                  <a:cubicBezTo>
                    <a:pt x="598" y="746"/>
                    <a:pt x="597" y="744"/>
                    <a:pt x="596" y="743"/>
                  </a:cubicBezTo>
                  <a:cubicBezTo>
                    <a:pt x="595" y="742"/>
                    <a:pt x="591" y="743"/>
                    <a:pt x="590" y="743"/>
                  </a:cubicBezTo>
                  <a:cubicBezTo>
                    <a:pt x="589" y="742"/>
                    <a:pt x="586" y="743"/>
                    <a:pt x="585" y="742"/>
                  </a:cubicBezTo>
                  <a:cubicBezTo>
                    <a:pt x="583" y="742"/>
                    <a:pt x="582" y="740"/>
                    <a:pt x="581" y="739"/>
                  </a:cubicBezTo>
                  <a:cubicBezTo>
                    <a:pt x="580" y="739"/>
                    <a:pt x="579" y="739"/>
                    <a:pt x="578" y="739"/>
                  </a:cubicBezTo>
                  <a:cubicBezTo>
                    <a:pt x="576" y="739"/>
                    <a:pt x="574" y="738"/>
                    <a:pt x="572" y="738"/>
                  </a:cubicBezTo>
                  <a:cubicBezTo>
                    <a:pt x="571" y="737"/>
                    <a:pt x="569" y="735"/>
                    <a:pt x="567" y="735"/>
                  </a:cubicBezTo>
                  <a:cubicBezTo>
                    <a:pt x="566" y="735"/>
                    <a:pt x="562" y="736"/>
                    <a:pt x="560" y="736"/>
                  </a:cubicBezTo>
                  <a:cubicBezTo>
                    <a:pt x="559" y="736"/>
                    <a:pt x="556" y="735"/>
                    <a:pt x="555" y="736"/>
                  </a:cubicBezTo>
                  <a:cubicBezTo>
                    <a:pt x="554" y="736"/>
                    <a:pt x="553" y="740"/>
                    <a:pt x="552" y="741"/>
                  </a:cubicBezTo>
                  <a:cubicBezTo>
                    <a:pt x="551" y="742"/>
                    <a:pt x="549" y="743"/>
                    <a:pt x="548" y="744"/>
                  </a:cubicBezTo>
                  <a:cubicBezTo>
                    <a:pt x="547" y="745"/>
                    <a:pt x="546" y="748"/>
                    <a:pt x="545" y="749"/>
                  </a:cubicBezTo>
                  <a:cubicBezTo>
                    <a:pt x="543" y="750"/>
                    <a:pt x="539" y="750"/>
                    <a:pt x="537" y="749"/>
                  </a:cubicBezTo>
                  <a:cubicBezTo>
                    <a:pt x="535" y="749"/>
                    <a:pt x="531" y="747"/>
                    <a:pt x="530" y="745"/>
                  </a:cubicBezTo>
                  <a:cubicBezTo>
                    <a:pt x="529" y="743"/>
                    <a:pt x="528" y="738"/>
                    <a:pt x="528" y="736"/>
                  </a:cubicBezTo>
                  <a:cubicBezTo>
                    <a:pt x="529" y="734"/>
                    <a:pt x="534" y="732"/>
                    <a:pt x="535" y="731"/>
                  </a:cubicBezTo>
                  <a:cubicBezTo>
                    <a:pt x="536" y="730"/>
                    <a:pt x="536" y="727"/>
                    <a:pt x="536" y="726"/>
                  </a:cubicBezTo>
                  <a:cubicBezTo>
                    <a:pt x="536" y="725"/>
                    <a:pt x="535" y="722"/>
                    <a:pt x="534" y="721"/>
                  </a:cubicBezTo>
                  <a:cubicBezTo>
                    <a:pt x="533" y="720"/>
                    <a:pt x="529" y="718"/>
                    <a:pt x="528" y="717"/>
                  </a:cubicBezTo>
                  <a:cubicBezTo>
                    <a:pt x="527" y="716"/>
                    <a:pt x="525" y="713"/>
                    <a:pt x="525" y="712"/>
                  </a:cubicBezTo>
                  <a:cubicBezTo>
                    <a:pt x="524" y="710"/>
                    <a:pt x="526" y="706"/>
                    <a:pt x="527" y="705"/>
                  </a:cubicBezTo>
                  <a:cubicBezTo>
                    <a:pt x="528" y="703"/>
                    <a:pt x="530" y="702"/>
                    <a:pt x="531" y="700"/>
                  </a:cubicBezTo>
                  <a:cubicBezTo>
                    <a:pt x="533" y="699"/>
                    <a:pt x="538" y="696"/>
                    <a:pt x="539" y="694"/>
                  </a:cubicBezTo>
                  <a:cubicBezTo>
                    <a:pt x="540" y="692"/>
                    <a:pt x="540" y="688"/>
                    <a:pt x="542" y="686"/>
                  </a:cubicBezTo>
                  <a:cubicBezTo>
                    <a:pt x="543" y="685"/>
                    <a:pt x="548" y="687"/>
                    <a:pt x="550" y="686"/>
                  </a:cubicBezTo>
                  <a:cubicBezTo>
                    <a:pt x="551" y="686"/>
                    <a:pt x="555" y="685"/>
                    <a:pt x="557" y="684"/>
                  </a:cubicBezTo>
                  <a:cubicBezTo>
                    <a:pt x="558" y="683"/>
                    <a:pt x="559" y="680"/>
                    <a:pt x="559" y="679"/>
                  </a:cubicBezTo>
                  <a:cubicBezTo>
                    <a:pt x="560" y="677"/>
                    <a:pt x="559" y="673"/>
                    <a:pt x="559" y="671"/>
                  </a:cubicBezTo>
                  <a:cubicBezTo>
                    <a:pt x="560" y="669"/>
                    <a:pt x="563" y="667"/>
                    <a:pt x="564" y="665"/>
                  </a:cubicBezTo>
                  <a:cubicBezTo>
                    <a:pt x="566" y="663"/>
                    <a:pt x="568" y="660"/>
                    <a:pt x="569" y="658"/>
                  </a:cubicBezTo>
                  <a:cubicBezTo>
                    <a:pt x="569" y="656"/>
                    <a:pt x="569" y="653"/>
                    <a:pt x="569" y="652"/>
                  </a:cubicBezTo>
                  <a:cubicBezTo>
                    <a:pt x="568" y="651"/>
                    <a:pt x="564" y="652"/>
                    <a:pt x="564" y="651"/>
                  </a:cubicBezTo>
                  <a:cubicBezTo>
                    <a:pt x="563" y="650"/>
                    <a:pt x="563" y="647"/>
                    <a:pt x="564" y="646"/>
                  </a:cubicBezTo>
                  <a:cubicBezTo>
                    <a:pt x="564" y="645"/>
                    <a:pt x="566" y="643"/>
                    <a:pt x="567" y="642"/>
                  </a:cubicBezTo>
                  <a:cubicBezTo>
                    <a:pt x="567" y="641"/>
                    <a:pt x="567" y="638"/>
                    <a:pt x="567" y="636"/>
                  </a:cubicBezTo>
                  <a:cubicBezTo>
                    <a:pt x="567" y="635"/>
                    <a:pt x="565" y="633"/>
                    <a:pt x="564" y="632"/>
                  </a:cubicBezTo>
                  <a:cubicBezTo>
                    <a:pt x="564" y="631"/>
                    <a:pt x="563" y="628"/>
                    <a:pt x="562" y="627"/>
                  </a:cubicBezTo>
                  <a:cubicBezTo>
                    <a:pt x="561" y="626"/>
                    <a:pt x="559" y="625"/>
                    <a:pt x="558" y="624"/>
                  </a:cubicBezTo>
                  <a:cubicBezTo>
                    <a:pt x="556" y="624"/>
                    <a:pt x="553" y="625"/>
                    <a:pt x="552" y="625"/>
                  </a:cubicBezTo>
                  <a:cubicBezTo>
                    <a:pt x="550" y="626"/>
                    <a:pt x="548" y="627"/>
                    <a:pt x="547" y="628"/>
                  </a:cubicBezTo>
                  <a:cubicBezTo>
                    <a:pt x="547" y="630"/>
                    <a:pt x="548" y="634"/>
                    <a:pt x="547" y="635"/>
                  </a:cubicBezTo>
                  <a:cubicBezTo>
                    <a:pt x="545" y="637"/>
                    <a:pt x="540" y="637"/>
                    <a:pt x="538" y="638"/>
                  </a:cubicBezTo>
                  <a:cubicBezTo>
                    <a:pt x="535" y="638"/>
                    <a:pt x="530" y="640"/>
                    <a:pt x="528" y="641"/>
                  </a:cubicBezTo>
                  <a:cubicBezTo>
                    <a:pt x="527" y="641"/>
                    <a:pt x="524" y="642"/>
                    <a:pt x="523" y="643"/>
                  </a:cubicBezTo>
                  <a:cubicBezTo>
                    <a:pt x="522" y="643"/>
                    <a:pt x="520" y="643"/>
                    <a:pt x="519" y="644"/>
                  </a:cubicBezTo>
                  <a:cubicBezTo>
                    <a:pt x="517" y="644"/>
                    <a:pt x="513" y="645"/>
                    <a:pt x="511" y="645"/>
                  </a:cubicBezTo>
                  <a:cubicBezTo>
                    <a:pt x="510" y="645"/>
                    <a:pt x="508" y="644"/>
                    <a:pt x="507" y="644"/>
                  </a:cubicBezTo>
                  <a:cubicBezTo>
                    <a:pt x="506" y="643"/>
                    <a:pt x="503" y="642"/>
                    <a:pt x="501" y="642"/>
                  </a:cubicBezTo>
                  <a:cubicBezTo>
                    <a:pt x="500" y="642"/>
                    <a:pt x="498" y="644"/>
                    <a:pt x="497" y="645"/>
                  </a:cubicBezTo>
                  <a:cubicBezTo>
                    <a:pt x="496" y="646"/>
                    <a:pt x="495" y="649"/>
                    <a:pt x="495" y="650"/>
                  </a:cubicBezTo>
                  <a:cubicBezTo>
                    <a:pt x="495" y="652"/>
                    <a:pt x="496" y="655"/>
                    <a:pt x="497" y="656"/>
                  </a:cubicBezTo>
                  <a:cubicBezTo>
                    <a:pt x="498" y="657"/>
                    <a:pt x="500" y="657"/>
                    <a:pt x="501" y="658"/>
                  </a:cubicBezTo>
                  <a:cubicBezTo>
                    <a:pt x="502" y="659"/>
                    <a:pt x="504" y="661"/>
                    <a:pt x="505" y="663"/>
                  </a:cubicBezTo>
                  <a:cubicBezTo>
                    <a:pt x="505" y="664"/>
                    <a:pt x="504" y="665"/>
                    <a:pt x="504" y="666"/>
                  </a:cubicBezTo>
                  <a:cubicBezTo>
                    <a:pt x="503" y="666"/>
                    <a:pt x="501" y="666"/>
                    <a:pt x="500" y="666"/>
                  </a:cubicBezTo>
                  <a:cubicBezTo>
                    <a:pt x="500" y="667"/>
                    <a:pt x="500" y="669"/>
                    <a:pt x="500" y="670"/>
                  </a:cubicBezTo>
                  <a:cubicBezTo>
                    <a:pt x="501" y="671"/>
                    <a:pt x="502" y="673"/>
                    <a:pt x="503" y="674"/>
                  </a:cubicBezTo>
                  <a:cubicBezTo>
                    <a:pt x="503" y="675"/>
                    <a:pt x="503" y="678"/>
                    <a:pt x="502" y="679"/>
                  </a:cubicBezTo>
                  <a:cubicBezTo>
                    <a:pt x="501" y="680"/>
                    <a:pt x="499" y="682"/>
                    <a:pt x="498" y="682"/>
                  </a:cubicBezTo>
                  <a:cubicBezTo>
                    <a:pt x="497" y="683"/>
                    <a:pt x="496" y="685"/>
                    <a:pt x="495" y="684"/>
                  </a:cubicBezTo>
                  <a:cubicBezTo>
                    <a:pt x="494" y="684"/>
                    <a:pt x="493" y="682"/>
                    <a:pt x="493" y="681"/>
                  </a:cubicBezTo>
                  <a:cubicBezTo>
                    <a:pt x="491" y="679"/>
                    <a:pt x="489" y="675"/>
                    <a:pt x="488" y="673"/>
                  </a:cubicBezTo>
                  <a:cubicBezTo>
                    <a:pt x="487" y="671"/>
                    <a:pt x="486" y="668"/>
                    <a:pt x="485" y="667"/>
                  </a:cubicBezTo>
                  <a:cubicBezTo>
                    <a:pt x="484" y="666"/>
                    <a:pt x="483" y="664"/>
                    <a:pt x="482" y="663"/>
                  </a:cubicBezTo>
                  <a:cubicBezTo>
                    <a:pt x="481" y="663"/>
                    <a:pt x="479" y="663"/>
                    <a:pt x="478" y="664"/>
                  </a:cubicBezTo>
                  <a:cubicBezTo>
                    <a:pt x="477" y="664"/>
                    <a:pt x="477" y="667"/>
                    <a:pt x="477" y="668"/>
                  </a:cubicBezTo>
                  <a:cubicBezTo>
                    <a:pt x="476" y="670"/>
                    <a:pt x="476" y="673"/>
                    <a:pt x="474" y="675"/>
                  </a:cubicBezTo>
                  <a:cubicBezTo>
                    <a:pt x="474" y="675"/>
                    <a:pt x="472" y="676"/>
                    <a:pt x="472" y="676"/>
                  </a:cubicBezTo>
                  <a:cubicBezTo>
                    <a:pt x="469" y="677"/>
                    <a:pt x="465" y="677"/>
                    <a:pt x="463" y="677"/>
                  </a:cubicBezTo>
                  <a:cubicBezTo>
                    <a:pt x="461" y="677"/>
                    <a:pt x="456" y="676"/>
                    <a:pt x="454" y="675"/>
                  </a:cubicBezTo>
                  <a:cubicBezTo>
                    <a:pt x="452" y="674"/>
                    <a:pt x="450" y="669"/>
                    <a:pt x="448" y="667"/>
                  </a:cubicBezTo>
                  <a:cubicBezTo>
                    <a:pt x="446" y="665"/>
                    <a:pt x="443" y="659"/>
                    <a:pt x="441" y="658"/>
                  </a:cubicBezTo>
                  <a:cubicBezTo>
                    <a:pt x="439" y="655"/>
                    <a:pt x="433" y="653"/>
                    <a:pt x="430" y="651"/>
                  </a:cubicBezTo>
                  <a:cubicBezTo>
                    <a:pt x="428" y="650"/>
                    <a:pt x="424" y="649"/>
                    <a:pt x="423" y="648"/>
                  </a:cubicBezTo>
                  <a:cubicBezTo>
                    <a:pt x="421" y="646"/>
                    <a:pt x="419" y="642"/>
                    <a:pt x="418" y="639"/>
                  </a:cubicBezTo>
                  <a:cubicBezTo>
                    <a:pt x="417" y="636"/>
                    <a:pt x="415" y="630"/>
                    <a:pt x="414" y="627"/>
                  </a:cubicBezTo>
                  <a:cubicBezTo>
                    <a:pt x="414" y="625"/>
                    <a:pt x="413" y="620"/>
                    <a:pt x="412" y="617"/>
                  </a:cubicBezTo>
                  <a:cubicBezTo>
                    <a:pt x="410" y="614"/>
                    <a:pt x="407" y="607"/>
                    <a:pt x="404" y="605"/>
                  </a:cubicBezTo>
                  <a:cubicBezTo>
                    <a:pt x="403" y="603"/>
                    <a:pt x="399" y="600"/>
                    <a:pt x="397" y="599"/>
                  </a:cubicBezTo>
                  <a:cubicBezTo>
                    <a:pt x="394" y="597"/>
                    <a:pt x="387" y="595"/>
                    <a:pt x="386" y="593"/>
                  </a:cubicBezTo>
                  <a:cubicBezTo>
                    <a:pt x="386" y="591"/>
                    <a:pt x="389" y="587"/>
                    <a:pt x="389" y="585"/>
                  </a:cubicBezTo>
                  <a:cubicBezTo>
                    <a:pt x="388" y="584"/>
                    <a:pt x="387" y="582"/>
                    <a:pt x="385" y="582"/>
                  </a:cubicBezTo>
                  <a:cubicBezTo>
                    <a:pt x="384" y="581"/>
                    <a:pt x="382" y="582"/>
                    <a:pt x="381" y="582"/>
                  </a:cubicBezTo>
                  <a:cubicBezTo>
                    <a:pt x="380" y="583"/>
                    <a:pt x="381" y="585"/>
                    <a:pt x="380" y="586"/>
                  </a:cubicBezTo>
                  <a:cubicBezTo>
                    <a:pt x="379" y="587"/>
                    <a:pt x="377" y="589"/>
                    <a:pt x="375" y="589"/>
                  </a:cubicBezTo>
                  <a:cubicBezTo>
                    <a:pt x="373" y="589"/>
                    <a:pt x="370" y="587"/>
                    <a:pt x="369" y="586"/>
                  </a:cubicBezTo>
                  <a:cubicBezTo>
                    <a:pt x="368" y="584"/>
                    <a:pt x="366" y="580"/>
                    <a:pt x="364" y="578"/>
                  </a:cubicBezTo>
                  <a:cubicBezTo>
                    <a:pt x="363" y="577"/>
                    <a:pt x="360" y="576"/>
                    <a:pt x="358" y="576"/>
                  </a:cubicBezTo>
                  <a:cubicBezTo>
                    <a:pt x="356" y="576"/>
                    <a:pt x="353" y="575"/>
                    <a:pt x="351" y="575"/>
                  </a:cubicBezTo>
                  <a:cubicBezTo>
                    <a:pt x="349" y="576"/>
                    <a:pt x="347" y="577"/>
                    <a:pt x="346" y="578"/>
                  </a:cubicBezTo>
                  <a:cubicBezTo>
                    <a:pt x="343" y="579"/>
                    <a:pt x="338" y="583"/>
                    <a:pt x="336" y="585"/>
                  </a:cubicBezTo>
                  <a:cubicBezTo>
                    <a:pt x="335" y="586"/>
                    <a:pt x="333" y="589"/>
                    <a:pt x="332" y="588"/>
                  </a:cubicBezTo>
                  <a:cubicBezTo>
                    <a:pt x="330" y="588"/>
                    <a:pt x="328" y="585"/>
                    <a:pt x="327" y="583"/>
                  </a:cubicBezTo>
                  <a:cubicBezTo>
                    <a:pt x="326" y="581"/>
                    <a:pt x="324" y="578"/>
                    <a:pt x="324" y="576"/>
                  </a:cubicBezTo>
                  <a:cubicBezTo>
                    <a:pt x="324" y="574"/>
                    <a:pt x="325" y="570"/>
                    <a:pt x="325" y="568"/>
                  </a:cubicBezTo>
                  <a:cubicBezTo>
                    <a:pt x="326" y="565"/>
                    <a:pt x="325" y="558"/>
                    <a:pt x="325" y="555"/>
                  </a:cubicBezTo>
                  <a:cubicBezTo>
                    <a:pt x="325" y="554"/>
                    <a:pt x="323" y="551"/>
                    <a:pt x="323" y="550"/>
                  </a:cubicBezTo>
                  <a:cubicBezTo>
                    <a:pt x="322" y="547"/>
                    <a:pt x="324" y="542"/>
                    <a:pt x="323" y="540"/>
                  </a:cubicBezTo>
                  <a:cubicBezTo>
                    <a:pt x="323" y="539"/>
                    <a:pt x="322" y="536"/>
                    <a:pt x="321" y="535"/>
                  </a:cubicBezTo>
                  <a:cubicBezTo>
                    <a:pt x="320" y="534"/>
                    <a:pt x="317" y="533"/>
                    <a:pt x="316" y="533"/>
                  </a:cubicBezTo>
                  <a:cubicBezTo>
                    <a:pt x="315" y="533"/>
                    <a:pt x="312" y="535"/>
                    <a:pt x="311" y="535"/>
                  </a:cubicBezTo>
                  <a:cubicBezTo>
                    <a:pt x="309" y="536"/>
                    <a:pt x="306" y="536"/>
                    <a:pt x="304" y="536"/>
                  </a:cubicBezTo>
                  <a:cubicBezTo>
                    <a:pt x="303" y="535"/>
                    <a:pt x="302" y="533"/>
                    <a:pt x="301" y="532"/>
                  </a:cubicBezTo>
                  <a:cubicBezTo>
                    <a:pt x="299" y="530"/>
                    <a:pt x="295" y="528"/>
                    <a:pt x="294" y="526"/>
                  </a:cubicBezTo>
                  <a:cubicBezTo>
                    <a:pt x="294" y="525"/>
                    <a:pt x="295" y="522"/>
                    <a:pt x="295" y="521"/>
                  </a:cubicBezTo>
                  <a:cubicBezTo>
                    <a:pt x="296" y="519"/>
                    <a:pt x="297" y="517"/>
                    <a:pt x="298" y="515"/>
                  </a:cubicBezTo>
                  <a:cubicBezTo>
                    <a:pt x="299" y="514"/>
                    <a:pt x="301" y="513"/>
                    <a:pt x="302" y="512"/>
                  </a:cubicBezTo>
                  <a:cubicBezTo>
                    <a:pt x="302" y="511"/>
                    <a:pt x="304" y="509"/>
                    <a:pt x="304" y="507"/>
                  </a:cubicBezTo>
                  <a:cubicBezTo>
                    <a:pt x="304" y="506"/>
                    <a:pt x="302" y="505"/>
                    <a:pt x="301" y="504"/>
                  </a:cubicBezTo>
                  <a:cubicBezTo>
                    <a:pt x="301" y="504"/>
                    <a:pt x="299" y="503"/>
                    <a:pt x="298" y="503"/>
                  </a:cubicBezTo>
                  <a:cubicBezTo>
                    <a:pt x="297" y="503"/>
                    <a:pt x="295" y="503"/>
                    <a:pt x="294" y="503"/>
                  </a:cubicBezTo>
                  <a:cubicBezTo>
                    <a:pt x="292" y="504"/>
                    <a:pt x="289" y="505"/>
                    <a:pt x="289" y="506"/>
                  </a:cubicBezTo>
                  <a:cubicBezTo>
                    <a:pt x="289" y="507"/>
                    <a:pt x="291" y="510"/>
                    <a:pt x="291" y="511"/>
                  </a:cubicBezTo>
                  <a:cubicBezTo>
                    <a:pt x="291" y="512"/>
                    <a:pt x="292" y="516"/>
                    <a:pt x="291" y="517"/>
                  </a:cubicBezTo>
                  <a:cubicBezTo>
                    <a:pt x="291" y="518"/>
                    <a:pt x="290" y="520"/>
                    <a:pt x="289" y="520"/>
                  </a:cubicBezTo>
                  <a:cubicBezTo>
                    <a:pt x="288" y="520"/>
                    <a:pt x="285" y="518"/>
                    <a:pt x="284" y="518"/>
                  </a:cubicBezTo>
                  <a:cubicBezTo>
                    <a:pt x="283" y="517"/>
                    <a:pt x="280" y="516"/>
                    <a:pt x="279" y="515"/>
                  </a:cubicBezTo>
                  <a:cubicBezTo>
                    <a:pt x="277" y="515"/>
                    <a:pt x="274" y="515"/>
                    <a:pt x="274" y="514"/>
                  </a:cubicBezTo>
                  <a:cubicBezTo>
                    <a:pt x="273" y="513"/>
                    <a:pt x="272" y="510"/>
                    <a:pt x="272" y="509"/>
                  </a:cubicBezTo>
                  <a:cubicBezTo>
                    <a:pt x="272" y="507"/>
                    <a:pt x="272" y="504"/>
                    <a:pt x="273" y="502"/>
                  </a:cubicBezTo>
                  <a:cubicBezTo>
                    <a:pt x="273" y="501"/>
                    <a:pt x="275" y="500"/>
                    <a:pt x="276" y="499"/>
                  </a:cubicBezTo>
                  <a:cubicBezTo>
                    <a:pt x="276" y="497"/>
                    <a:pt x="275" y="495"/>
                    <a:pt x="274" y="494"/>
                  </a:cubicBezTo>
                  <a:cubicBezTo>
                    <a:pt x="273" y="493"/>
                    <a:pt x="270" y="495"/>
                    <a:pt x="269" y="495"/>
                  </a:cubicBezTo>
                  <a:cubicBezTo>
                    <a:pt x="268" y="494"/>
                    <a:pt x="267" y="492"/>
                    <a:pt x="267" y="491"/>
                  </a:cubicBezTo>
                  <a:cubicBezTo>
                    <a:pt x="265" y="490"/>
                    <a:pt x="263" y="487"/>
                    <a:pt x="261" y="486"/>
                  </a:cubicBezTo>
                  <a:cubicBezTo>
                    <a:pt x="259" y="486"/>
                    <a:pt x="256" y="486"/>
                    <a:pt x="254" y="486"/>
                  </a:cubicBezTo>
                  <a:cubicBezTo>
                    <a:pt x="252" y="486"/>
                    <a:pt x="247" y="486"/>
                    <a:pt x="245" y="486"/>
                  </a:cubicBezTo>
                  <a:cubicBezTo>
                    <a:pt x="243" y="485"/>
                    <a:pt x="240" y="483"/>
                    <a:pt x="238" y="482"/>
                  </a:cubicBezTo>
                  <a:cubicBezTo>
                    <a:pt x="237" y="480"/>
                    <a:pt x="234" y="475"/>
                    <a:pt x="233" y="473"/>
                  </a:cubicBezTo>
                  <a:cubicBezTo>
                    <a:pt x="231" y="471"/>
                    <a:pt x="229" y="465"/>
                    <a:pt x="227" y="464"/>
                  </a:cubicBezTo>
                  <a:cubicBezTo>
                    <a:pt x="226" y="463"/>
                    <a:pt x="222" y="464"/>
                    <a:pt x="220" y="464"/>
                  </a:cubicBezTo>
                  <a:cubicBezTo>
                    <a:pt x="218" y="464"/>
                    <a:pt x="214" y="465"/>
                    <a:pt x="212" y="465"/>
                  </a:cubicBezTo>
                  <a:cubicBezTo>
                    <a:pt x="210" y="464"/>
                    <a:pt x="209" y="462"/>
                    <a:pt x="208" y="461"/>
                  </a:cubicBezTo>
                  <a:cubicBezTo>
                    <a:pt x="207" y="460"/>
                    <a:pt x="205" y="458"/>
                    <a:pt x="204" y="458"/>
                  </a:cubicBezTo>
                  <a:cubicBezTo>
                    <a:pt x="203" y="458"/>
                    <a:pt x="201" y="459"/>
                    <a:pt x="201" y="458"/>
                  </a:cubicBezTo>
                  <a:cubicBezTo>
                    <a:pt x="200" y="458"/>
                    <a:pt x="197" y="458"/>
                    <a:pt x="197" y="457"/>
                  </a:cubicBezTo>
                  <a:cubicBezTo>
                    <a:pt x="196" y="455"/>
                    <a:pt x="198" y="450"/>
                    <a:pt x="198" y="448"/>
                  </a:cubicBezTo>
                  <a:cubicBezTo>
                    <a:pt x="198" y="446"/>
                    <a:pt x="198" y="442"/>
                    <a:pt x="198" y="440"/>
                  </a:cubicBezTo>
                  <a:cubicBezTo>
                    <a:pt x="197" y="439"/>
                    <a:pt x="196" y="436"/>
                    <a:pt x="195" y="435"/>
                  </a:cubicBezTo>
                  <a:cubicBezTo>
                    <a:pt x="194" y="435"/>
                    <a:pt x="191" y="435"/>
                    <a:pt x="189" y="435"/>
                  </a:cubicBezTo>
                  <a:cubicBezTo>
                    <a:pt x="188" y="434"/>
                    <a:pt x="186" y="431"/>
                    <a:pt x="185" y="429"/>
                  </a:cubicBezTo>
                  <a:cubicBezTo>
                    <a:pt x="183" y="428"/>
                    <a:pt x="180" y="424"/>
                    <a:pt x="178" y="423"/>
                  </a:cubicBezTo>
                  <a:cubicBezTo>
                    <a:pt x="177" y="423"/>
                    <a:pt x="175" y="423"/>
                    <a:pt x="174" y="423"/>
                  </a:cubicBezTo>
                  <a:cubicBezTo>
                    <a:pt x="173" y="425"/>
                    <a:pt x="174" y="429"/>
                    <a:pt x="173" y="430"/>
                  </a:cubicBezTo>
                  <a:cubicBezTo>
                    <a:pt x="173" y="432"/>
                    <a:pt x="170" y="434"/>
                    <a:pt x="169" y="434"/>
                  </a:cubicBezTo>
                  <a:cubicBezTo>
                    <a:pt x="167" y="436"/>
                    <a:pt x="161" y="437"/>
                    <a:pt x="158" y="438"/>
                  </a:cubicBezTo>
                  <a:cubicBezTo>
                    <a:pt x="155" y="438"/>
                    <a:pt x="150" y="439"/>
                    <a:pt x="148" y="438"/>
                  </a:cubicBezTo>
                  <a:cubicBezTo>
                    <a:pt x="146" y="438"/>
                    <a:pt x="143" y="435"/>
                    <a:pt x="142" y="434"/>
                  </a:cubicBezTo>
                  <a:cubicBezTo>
                    <a:pt x="140" y="433"/>
                    <a:pt x="137" y="429"/>
                    <a:pt x="135" y="429"/>
                  </a:cubicBezTo>
                  <a:cubicBezTo>
                    <a:pt x="132" y="427"/>
                    <a:pt x="124" y="429"/>
                    <a:pt x="120" y="428"/>
                  </a:cubicBezTo>
                  <a:cubicBezTo>
                    <a:pt x="117" y="427"/>
                    <a:pt x="112" y="425"/>
                    <a:pt x="109" y="423"/>
                  </a:cubicBezTo>
                  <a:cubicBezTo>
                    <a:pt x="108" y="422"/>
                    <a:pt x="105" y="419"/>
                    <a:pt x="103" y="418"/>
                  </a:cubicBezTo>
                  <a:cubicBezTo>
                    <a:pt x="101" y="417"/>
                    <a:pt x="97" y="418"/>
                    <a:pt x="95" y="418"/>
                  </a:cubicBezTo>
                  <a:cubicBezTo>
                    <a:pt x="93" y="418"/>
                    <a:pt x="89" y="416"/>
                    <a:pt x="87" y="415"/>
                  </a:cubicBezTo>
                  <a:cubicBezTo>
                    <a:pt x="85" y="414"/>
                    <a:pt x="82" y="409"/>
                    <a:pt x="80" y="407"/>
                  </a:cubicBezTo>
                  <a:cubicBezTo>
                    <a:pt x="78" y="406"/>
                    <a:pt x="75" y="405"/>
                    <a:pt x="74" y="405"/>
                  </a:cubicBezTo>
                  <a:cubicBezTo>
                    <a:pt x="72" y="404"/>
                    <a:pt x="68" y="405"/>
                    <a:pt x="66" y="405"/>
                  </a:cubicBezTo>
                  <a:cubicBezTo>
                    <a:pt x="64" y="405"/>
                    <a:pt x="62" y="403"/>
                    <a:pt x="60" y="403"/>
                  </a:cubicBezTo>
                  <a:cubicBezTo>
                    <a:pt x="59" y="404"/>
                    <a:pt x="56" y="406"/>
                    <a:pt x="56" y="408"/>
                  </a:cubicBezTo>
                  <a:cubicBezTo>
                    <a:pt x="55" y="410"/>
                    <a:pt x="58" y="415"/>
                    <a:pt x="58" y="417"/>
                  </a:cubicBezTo>
                  <a:cubicBezTo>
                    <a:pt x="59" y="419"/>
                    <a:pt x="58" y="422"/>
                    <a:pt x="59" y="424"/>
                  </a:cubicBezTo>
                  <a:cubicBezTo>
                    <a:pt x="59" y="425"/>
                    <a:pt x="61" y="428"/>
                    <a:pt x="61" y="430"/>
                  </a:cubicBezTo>
                  <a:cubicBezTo>
                    <a:pt x="61" y="432"/>
                    <a:pt x="59" y="435"/>
                    <a:pt x="58" y="437"/>
                  </a:cubicBezTo>
                  <a:cubicBezTo>
                    <a:pt x="57" y="438"/>
                    <a:pt x="55" y="441"/>
                    <a:pt x="53" y="443"/>
                  </a:cubicBezTo>
                  <a:cubicBezTo>
                    <a:pt x="52" y="444"/>
                    <a:pt x="48" y="446"/>
                    <a:pt x="46" y="447"/>
                  </a:cubicBezTo>
                  <a:cubicBezTo>
                    <a:pt x="45" y="448"/>
                    <a:pt x="41" y="449"/>
                    <a:pt x="39" y="450"/>
                  </a:cubicBezTo>
                  <a:cubicBezTo>
                    <a:pt x="38" y="451"/>
                    <a:pt x="35" y="452"/>
                    <a:pt x="34" y="452"/>
                  </a:cubicBezTo>
                  <a:cubicBezTo>
                    <a:pt x="32" y="451"/>
                    <a:pt x="31" y="448"/>
                    <a:pt x="30" y="447"/>
                  </a:cubicBezTo>
                  <a:cubicBezTo>
                    <a:pt x="28" y="446"/>
                    <a:pt x="24" y="445"/>
                    <a:pt x="22" y="444"/>
                  </a:cubicBezTo>
                  <a:cubicBezTo>
                    <a:pt x="20" y="444"/>
                    <a:pt x="16" y="445"/>
                    <a:pt x="15" y="444"/>
                  </a:cubicBezTo>
                  <a:cubicBezTo>
                    <a:pt x="14" y="444"/>
                    <a:pt x="12" y="443"/>
                    <a:pt x="10" y="442"/>
                  </a:cubicBezTo>
                  <a:cubicBezTo>
                    <a:pt x="10" y="442"/>
                    <a:pt x="11" y="442"/>
                    <a:pt x="11" y="442"/>
                  </a:cubicBezTo>
                  <a:cubicBezTo>
                    <a:pt x="12" y="441"/>
                    <a:pt x="16" y="438"/>
                    <a:pt x="16" y="437"/>
                  </a:cubicBezTo>
                  <a:cubicBezTo>
                    <a:pt x="18" y="433"/>
                    <a:pt x="17" y="426"/>
                    <a:pt x="17" y="422"/>
                  </a:cubicBezTo>
                  <a:cubicBezTo>
                    <a:pt x="16" y="418"/>
                    <a:pt x="12" y="410"/>
                    <a:pt x="11" y="406"/>
                  </a:cubicBezTo>
                  <a:cubicBezTo>
                    <a:pt x="10" y="404"/>
                    <a:pt x="6" y="401"/>
                    <a:pt x="6" y="399"/>
                  </a:cubicBezTo>
                  <a:cubicBezTo>
                    <a:pt x="6" y="396"/>
                    <a:pt x="11" y="391"/>
                    <a:pt x="11" y="388"/>
                  </a:cubicBezTo>
                  <a:cubicBezTo>
                    <a:pt x="10" y="385"/>
                    <a:pt x="7" y="381"/>
                    <a:pt x="6" y="378"/>
                  </a:cubicBezTo>
                  <a:cubicBezTo>
                    <a:pt x="5" y="376"/>
                    <a:pt x="1" y="373"/>
                    <a:pt x="1" y="370"/>
                  </a:cubicBezTo>
                  <a:cubicBezTo>
                    <a:pt x="1" y="368"/>
                    <a:pt x="4" y="362"/>
                    <a:pt x="4" y="360"/>
                  </a:cubicBezTo>
                  <a:cubicBezTo>
                    <a:pt x="4" y="357"/>
                    <a:pt x="0" y="350"/>
                    <a:pt x="1" y="347"/>
                  </a:cubicBezTo>
                  <a:cubicBezTo>
                    <a:pt x="3" y="344"/>
                    <a:pt x="12" y="345"/>
                    <a:pt x="15" y="343"/>
                  </a:cubicBezTo>
                  <a:cubicBezTo>
                    <a:pt x="19" y="341"/>
                    <a:pt x="24" y="334"/>
                    <a:pt x="26" y="330"/>
                  </a:cubicBezTo>
                  <a:cubicBezTo>
                    <a:pt x="28" y="327"/>
                    <a:pt x="27" y="318"/>
                    <a:pt x="30" y="315"/>
                  </a:cubicBezTo>
                  <a:cubicBezTo>
                    <a:pt x="32" y="313"/>
                    <a:pt x="39" y="315"/>
                    <a:pt x="42" y="314"/>
                  </a:cubicBezTo>
                  <a:cubicBezTo>
                    <a:pt x="44" y="313"/>
                    <a:pt x="48" y="310"/>
                    <a:pt x="49" y="308"/>
                  </a:cubicBezTo>
                  <a:cubicBezTo>
                    <a:pt x="52" y="305"/>
                    <a:pt x="56" y="297"/>
                    <a:pt x="59" y="294"/>
                  </a:cubicBezTo>
                  <a:cubicBezTo>
                    <a:pt x="60" y="292"/>
                    <a:pt x="63" y="290"/>
                    <a:pt x="64" y="290"/>
                  </a:cubicBezTo>
                  <a:cubicBezTo>
                    <a:pt x="67" y="289"/>
                    <a:pt x="73" y="289"/>
                    <a:pt x="76" y="288"/>
                  </a:cubicBezTo>
                  <a:cubicBezTo>
                    <a:pt x="79" y="287"/>
                    <a:pt x="84" y="286"/>
                    <a:pt x="86" y="285"/>
                  </a:cubicBezTo>
                  <a:cubicBezTo>
                    <a:pt x="88" y="285"/>
                    <a:pt x="91" y="284"/>
                    <a:pt x="91" y="284"/>
                  </a:cubicBezTo>
                  <a:cubicBezTo>
                    <a:pt x="91" y="284"/>
                    <a:pt x="90" y="289"/>
                    <a:pt x="89" y="291"/>
                  </a:cubicBezTo>
                  <a:cubicBezTo>
                    <a:pt x="88" y="292"/>
                    <a:pt x="86" y="293"/>
                    <a:pt x="85" y="294"/>
                  </a:cubicBezTo>
                  <a:cubicBezTo>
                    <a:pt x="84" y="296"/>
                    <a:pt x="83" y="298"/>
                    <a:pt x="82" y="300"/>
                  </a:cubicBezTo>
                  <a:cubicBezTo>
                    <a:pt x="82" y="301"/>
                    <a:pt x="80" y="304"/>
                    <a:pt x="80" y="305"/>
                  </a:cubicBezTo>
                  <a:cubicBezTo>
                    <a:pt x="80" y="306"/>
                    <a:pt x="80" y="309"/>
                    <a:pt x="81" y="310"/>
                  </a:cubicBezTo>
                  <a:cubicBezTo>
                    <a:pt x="82" y="311"/>
                    <a:pt x="86" y="310"/>
                    <a:pt x="87" y="309"/>
                  </a:cubicBezTo>
                  <a:cubicBezTo>
                    <a:pt x="90" y="308"/>
                    <a:pt x="95" y="302"/>
                    <a:pt x="96" y="299"/>
                  </a:cubicBezTo>
                  <a:cubicBezTo>
                    <a:pt x="98" y="297"/>
                    <a:pt x="99" y="291"/>
                    <a:pt x="101" y="288"/>
                  </a:cubicBezTo>
                  <a:cubicBezTo>
                    <a:pt x="101" y="286"/>
                    <a:pt x="103" y="281"/>
                    <a:pt x="104" y="280"/>
                  </a:cubicBezTo>
                  <a:cubicBezTo>
                    <a:pt x="106" y="279"/>
                    <a:pt x="112" y="280"/>
                    <a:pt x="114" y="279"/>
                  </a:cubicBezTo>
                  <a:cubicBezTo>
                    <a:pt x="116" y="279"/>
                    <a:pt x="119" y="277"/>
                    <a:pt x="121" y="276"/>
                  </a:cubicBezTo>
                  <a:cubicBezTo>
                    <a:pt x="123" y="275"/>
                    <a:pt x="125" y="271"/>
                    <a:pt x="127" y="270"/>
                  </a:cubicBezTo>
                  <a:cubicBezTo>
                    <a:pt x="129" y="269"/>
                    <a:pt x="132" y="267"/>
                    <a:pt x="134" y="266"/>
                  </a:cubicBezTo>
                  <a:cubicBezTo>
                    <a:pt x="135" y="265"/>
                    <a:pt x="136" y="262"/>
                    <a:pt x="137" y="261"/>
                  </a:cubicBezTo>
                  <a:cubicBezTo>
                    <a:pt x="140" y="260"/>
                    <a:pt x="145" y="261"/>
                    <a:pt x="148" y="262"/>
                  </a:cubicBezTo>
                  <a:cubicBezTo>
                    <a:pt x="149" y="262"/>
                    <a:pt x="152" y="264"/>
                    <a:pt x="153" y="265"/>
                  </a:cubicBezTo>
                  <a:cubicBezTo>
                    <a:pt x="154" y="266"/>
                    <a:pt x="156" y="270"/>
                    <a:pt x="157" y="271"/>
                  </a:cubicBezTo>
                  <a:cubicBezTo>
                    <a:pt x="159" y="271"/>
                    <a:pt x="162" y="271"/>
                    <a:pt x="163" y="270"/>
                  </a:cubicBezTo>
                  <a:cubicBezTo>
                    <a:pt x="165" y="268"/>
                    <a:pt x="161" y="263"/>
                    <a:pt x="161" y="260"/>
                  </a:cubicBezTo>
                  <a:cubicBezTo>
                    <a:pt x="161" y="258"/>
                    <a:pt x="162" y="254"/>
                    <a:pt x="164" y="252"/>
                  </a:cubicBezTo>
                  <a:cubicBezTo>
                    <a:pt x="165" y="251"/>
                    <a:pt x="168" y="249"/>
                    <a:pt x="170" y="249"/>
                  </a:cubicBezTo>
                  <a:cubicBezTo>
                    <a:pt x="172" y="249"/>
                    <a:pt x="176" y="249"/>
                    <a:pt x="177" y="249"/>
                  </a:cubicBezTo>
                  <a:cubicBezTo>
                    <a:pt x="178" y="249"/>
                    <a:pt x="180" y="248"/>
                    <a:pt x="181" y="249"/>
                  </a:cubicBezTo>
                  <a:cubicBezTo>
                    <a:pt x="182" y="250"/>
                    <a:pt x="180" y="252"/>
                    <a:pt x="180" y="253"/>
                  </a:cubicBezTo>
                  <a:cubicBezTo>
                    <a:pt x="181" y="254"/>
                    <a:pt x="182" y="255"/>
                    <a:pt x="183" y="256"/>
                  </a:cubicBezTo>
                  <a:cubicBezTo>
                    <a:pt x="185" y="257"/>
                    <a:pt x="188" y="256"/>
                    <a:pt x="189" y="257"/>
                  </a:cubicBezTo>
                  <a:cubicBezTo>
                    <a:pt x="190" y="258"/>
                    <a:pt x="189" y="261"/>
                    <a:pt x="190" y="262"/>
                  </a:cubicBezTo>
                  <a:cubicBezTo>
                    <a:pt x="190" y="263"/>
                    <a:pt x="193" y="264"/>
                    <a:pt x="194" y="265"/>
                  </a:cubicBezTo>
                  <a:cubicBezTo>
                    <a:pt x="195" y="265"/>
                    <a:pt x="199" y="266"/>
                    <a:pt x="201" y="267"/>
                  </a:cubicBezTo>
                  <a:cubicBezTo>
                    <a:pt x="202" y="268"/>
                    <a:pt x="204" y="270"/>
                    <a:pt x="206" y="271"/>
                  </a:cubicBezTo>
                  <a:cubicBezTo>
                    <a:pt x="207" y="273"/>
                    <a:pt x="211" y="275"/>
                    <a:pt x="211" y="277"/>
                  </a:cubicBezTo>
                  <a:cubicBezTo>
                    <a:pt x="210" y="278"/>
                    <a:pt x="208" y="279"/>
                    <a:pt x="206" y="279"/>
                  </a:cubicBezTo>
                  <a:cubicBezTo>
                    <a:pt x="205" y="280"/>
                    <a:pt x="203" y="279"/>
                    <a:pt x="202" y="280"/>
                  </a:cubicBezTo>
                  <a:cubicBezTo>
                    <a:pt x="202" y="281"/>
                    <a:pt x="203" y="284"/>
                    <a:pt x="204" y="285"/>
                  </a:cubicBezTo>
                  <a:cubicBezTo>
                    <a:pt x="204" y="286"/>
                    <a:pt x="206" y="286"/>
                    <a:pt x="207" y="287"/>
                  </a:cubicBezTo>
                  <a:cubicBezTo>
                    <a:pt x="207" y="288"/>
                    <a:pt x="206" y="290"/>
                    <a:pt x="206" y="291"/>
                  </a:cubicBezTo>
                  <a:cubicBezTo>
                    <a:pt x="207" y="293"/>
                    <a:pt x="209" y="295"/>
                    <a:pt x="210" y="296"/>
                  </a:cubicBezTo>
                  <a:cubicBezTo>
                    <a:pt x="212" y="296"/>
                    <a:pt x="216" y="296"/>
                    <a:pt x="218" y="295"/>
                  </a:cubicBezTo>
                  <a:cubicBezTo>
                    <a:pt x="220" y="295"/>
                    <a:pt x="223" y="294"/>
                    <a:pt x="224" y="293"/>
                  </a:cubicBezTo>
                  <a:cubicBezTo>
                    <a:pt x="226" y="291"/>
                    <a:pt x="226" y="284"/>
                    <a:pt x="226" y="281"/>
                  </a:cubicBezTo>
                  <a:cubicBezTo>
                    <a:pt x="226" y="278"/>
                    <a:pt x="226" y="273"/>
                    <a:pt x="225" y="271"/>
                  </a:cubicBezTo>
                  <a:cubicBezTo>
                    <a:pt x="224" y="269"/>
                    <a:pt x="219" y="266"/>
                    <a:pt x="218" y="264"/>
                  </a:cubicBezTo>
                  <a:cubicBezTo>
                    <a:pt x="217" y="262"/>
                    <a:pt x="215" y="259"/>
                    <a:pt x="215" y="257"/>
                  </a:cubicBezTo>
                  <a:cubicBezTo>
                    <a:pt x="216" y="255"/>
                    <a:pt x="219" y="252"/>
                    <a:pt x="219" y="250"/>
                  </a:cubicBezTo>
                  <a:cubicBezTo>
                    <a:pt x="219" y="249"/>
                    <a:pt x="217" y="248"/>
                    <a:pt x="217" y="246"/>
                  </a:cubicBezTo>
                  <a:cubicBezTo>
                    <a:pt x="217" y="245"/>
                    <a:pt x="217" y="241"/>
                    <a:pt x="218" y="240"/>
                  </a:cubicBezTo>
                  <a:cubicBezTo>
                    <a:pt x="220" y="238"/>
                    <a:pt x="228" y="241"/>
                    <a:pt x="230" y="239"/>
                  </a:cubicBezTo>
                  <a:cubicBezTo>
                    <a:pt x="231" y="238"/>
                    <a:pt x="231" y="235"/>
                    <a:pt x="231" y="234"/>
                  </a:cubicBezTo>
                  <a:cubicBezTo>
                    <a:pt x="230" y="233"/>
                    <a:pt x="226" y="232"/>
                    <a:pt x="225" y="232"/>
                  </a:cubicBezTo>
                  <a:cubicBezTo>
                    <a:pt x="223" y="231"/>
                    <a:pt x="217" y="230"/>
                    <a:pt x="215" y="229"/>
                  </a:cubicBezTo>
                  <a:cubicBezTo>
                    <a:pt x="214" y="228"/>
                    <a:pt x="215" y="224"/>
                    <a:pt x="215" y="224"/>
                  </a:cubicBezTo>
                  <a:cubicBezTo>
                    <a:pt x="215" y="224"/>
                    <a:pt x="230" y="226"/>
                    <a:pt x="236" y="227"/>
                  </a:cubicBezTo>
                  <a:cubicBezTo>
                    <a:pt x="244" y="228"/>
                    <a:pt x="261" y="231"/>
                    <a:pt x="270" y="232"/>
                  </a:cubicBezTo>
                  <a:cubicBezTo>
                    <a:pt x="282" y="234"/>
                    <a:pt x="307" y="238"/>
                    <a:pt x="319" y="239"/>
                  </a:cubicBezTo>
                  <a:cubicBezTo>
                    <a:pt x="328" y="241"/>
                    <a:pt x="345" y="245"/>
                    <a:pt x="354" y="245"/>
                  </a:cubicBezTo>
                  <a:cubicBezTo>
                    <a:pt x="361" y="245"/>
                    <a:pt x="375" y="243"/>
                    <a:pt x="381" y="239"/>
                  </a:cubicBezTo>
                  <a:cubicBezTo>
                    <a:pt x="385" y="237"/>
                    <a:pt x="390" y="231"/>
                    <a:pt x="392" y="227"/>
                  </a:cubicBezTo>
                  <a:cubicBezTo>
                    <a:pt x="394" y="222"/>
                    <a:pt x="394" y="210"/>
                    <a:pt x="395" y="205"/>
                  </a:cubicBezTo>
                  <a:cubicBezTo>
                    <a:pt x="395" y="200"/>
                    <a:pt x="394" y="188"/>
                    <a:pt x="398" y="184"/>
                  </a:cubicBezTo>
                  <a:cubicBezTo>
                    <a:pt x="400" y="182"/>
                    <a:pt x="409" y="180"/>
                    <a:pt x="412" y="180"/>
                  </a:cubicBezTo>
                  <a:cubicBezTo>
                    <a:pt x="415" y="180"/>
                    <a:pt x="419" y="182"/>
                    <a:pt x="422" y="182"/>
                  </a:cubicBezTo>
                  <a:cubicBezTo>
                    <a:pt x="424" y="182"/>
                    <a:pt x="428" y="180"/>
                    <a:pt x="429" y="178"/>
                  </a:cubicBezTo>
                  <a:cubicBezTo>
                    <a:pt x="430" y="175"/>
                    <a:pt x="428" y="169"/>
                    <a:pt x="429" y="167"/>
                  </a:cubicBezTo>
                  <a:cubicBezTo>
                    <a:pt x="430" y="165"/>
                    <a:pt x="433" y="162"/>
                    <a:pt x="435" y="162"/>
                  </a:cubicBezTo>
                  <a:cubicBezTo>
                    <a:pt x="438" y="160"/>
                    <a:pt x="446" y="162"/>
                    <a:pt x="448" y="161"/>
                  </a:cubicBezTo>
                  <a:cubicBezTo>
                    <a:pt x="451" y="159"/>
                    <a:pt x="454" y="152"/>
                    <a:pt x="455" y="149"/>
                  </a:cubicBezTo>
                  <a:cubicBezTo>
                    <a:pt x="455" y="146"/>
                    <a:pt x="451" y="139"/>
                    <a:pt x="453" y="136"/>
                  </a:cubicBezTo>
                  <a:cubicBezTo>
                    <a:pt x="456" y="133"/>
                    <a:pt x="465" y="137"/>
                    <a:pt x="469" y="135"/>
                  </a:cubicBezTo>
                  <a:cubicBezTo>
                    <a:pt x="472" y="134"/>
                    <a:pt x="478" y="129"/>
                    <a:pt x="481" y="127"/>
                  </a:cubicBezTo>
                  <a:cubicBezTo>
                    <a:pt x="484" y="126"/>
                    <a:pt x="489" y="121"/>
                    <a:pt x="492" y="120"/>
                  </a:cubicBezTo>
                  <a:cubicBezTo>
                    <a:pt x="496" y="119"/>
                    <a:pt x="506" y="121"/>
                    <a:pt x="509" y="119"/>
                  </a:cubicBezTo>
                  <a:cubicBezTo>
                    <a:pt x="512" y="117"/>
                    <a:pt x="516" y="109"/>
                    <a:pt x="518" y="106"/>
                  </a:cubicBezTo>
                  <a:cubicBezTo>
                    <a:pt x="519" y="103"/>
                    <a:pt x="522" y="97"/>
                    <a:pt x="524" y="94"/>
                  </a:cubicBezTo>
                  <a:cubicBezTo>
                    <a:pt x="526" y="91"/>
                    <a:pt x="531" y="85"/>
                    <a:pt x="534" y="82"/>
                  </a:cubicBezTo>
                  <a:cubicBezTo>
                    <a:pt x="536" y="80"/>
                    <a:pt x="539" y="74"/>
                    <a:pt x="541" y="72"/>
                  </a:cubicBezTo>
                  <a:cubicBezTo>
                    <a:pt x="546" y="69"/>
                    <a:pt x="556" y="66"/>
                    <a:pt x="562" y="65"/>
                  </a:cubicBezTo>
                  <a:cubicBezTo>
                    <a:pt x="567" y="65"/>
                    <a:pt x="577" y="69"/>
                    <a:pt x="581" y="68"/>
                  </a:cubicBezTo>
                  <a:cubicBezTo>
                    <a:pt x="588" y="66"/>
                    <a:pt x="601" y="59"/>
                    <a:pt x="604" y="53"/>
                  </a:cubicBezTo>
                  <a:cubicBezTo>
                    <a:pt x="607" y="48"/>
                    <a:pt x="605" y="35"/>
                    <a:pt x="607" y="29"/>
                  </a:cubicBezTo>
                  <a:cubicBezTo>
                    <a:pt x="608" y="26"/>
                    <a:pt x="611" y="18"/>
                    <a:pt x="614" y="15"/>
                  </a:cubicBezTo>
                  <a:cubicBezTo>
                    <a:pt x="616" y="13"/>
                    <a:pt x="623" y="12"/>
                    <a:pt x="626" y="11"/>
                  </a:cubicBezTo>
                  <a:cubicBezTo>
                    <a:pt x="629" y="11"/>
                    <a:pt x="634" y="11"/>
                    <a:pt x="637" y="10"/>
                  </a:cubicBezTo>
                  <a:cubicBezTo>
                    <a:pt x="639" y="9"/>
                    <a:pt x="642" y="3"/>
                    <a:pt x="644" y="2"/>
                  </a:cubicBezTo>
                  <a:cubicBezTo>
                    <a:pt x="646" y="1"/>
                    <a:pt x="652" y="0"/>
                    <a:pt x="655" y="0"/>
                  </a:cubicBezTo>
                  <a:cubicBezTo>
                    <a:pt x="658" y="0"/>
                    <a:pt x="664" y="0"/>
                    <a:pt x="666" y="1"/>
                  </a:cubicBezTo>
                  <a:cubicBezTo>
                    <a:pt x="669" y="2"/>
                    <a:pt x="672" y="9"/>
                    <a:pt x="675" y="11"/>
                  </a:cubicBezTo>
                  <a:cubicBezTo>
                    <a:pt x="678" y="14"/>
                    <a:pt x="685" y="20"/>
                    <a:pt x="689" y="22"/>
                  </a:cubicBezTo>
                  <a:cubicBezTo>
                    <a:pt x="692" y="23"/>
                    <a:pt x="699" y="22"/>
                    <a:pt x="702" y="22"/>
                  </a:cubicBezTo>
                  <a:cubicBezTo>
                    <a:pt x="704" y="22"/>
                    <a:pt x="710" y="22"/>
                    <a:pt x="710" y="22"/>
                  </a:cubicBezTo>
                  <a:cubicBezTo>
                    <a:pt x="710" y="22"/>
                    <a:pt x="709" y="26"/>
                    <a:pt x="709" y="27"/>
                  </a:cubicBezTo>
                  <a:cubicBezTo>
                    <a:pt x="709" y="29"/>
                    <a:pt x="710" y="33"/>
                    <a:pt x="712" y="35"/>
                  </a:cubicBezTo>
                  <a:cubicBezTo>
                    <a:pt x="714" y="36"/>
                    <a:pt x="719" y="34"/>
                    <a:pt x="721" y="35"/>
                  </a:cubicBezTo>
                  <a:cubicBezTo>
                    <a:pt x="724" y="36"/>
                    <a:pt x="727" y="40"/>
                    <a:pt x="728" y="42"/>
                  </a:cubicBezTo>
                  <a:cubicBezTo>
                    <a:pt x="729" y="44"/>
                    <a:pt x="730" y="49"/>
                    <a:pt x="730" y="51"/>
                  </a:cubicBezTo>
                  <a:cubicBezTo>
                    <a:pt x="729" y="54"/>
                    <a:pt x="728" y="59"/>
                    <a:pt x="726" y="61"/>
                  </a:cubicBezTo>
                  <a:cubicBezTo>
                    <a:pt x="725" y="62"/>
                    <a:pt x="722" y="63"/>
                    <a:pt x="720" y="63"/>
                  </a:cubicBezTo>
                  <a:cubicBezTo>
                    <a:pt x="719" y="62"/>
                    <a:pt x="716" y="59"/>
                    <a:pt x="716" y="57"/>
                  </a:cubicBezTo>
                  <a:cubicBezTo>
                    <a:pt x="715" y="55"/>
                    <a:pt x="717" y="51"/>
                    <a:pt x="716" y="49"/>
                  </a:cubicBezTo>
                  <a:cubicBezTo>
                    <a:pt x="715" y="49"/>
                    <a:pt x="713" y="49"/>
                    <a:pt x="713" y="50"/>
                  </a:cubicBezTo>
                  <a:cubicBezTo>
                    <a:pt x="711" y="50"/>
                    <a:pt x="710" y="54"/>
                    <a:pt x="709" y="56"/>
                  </a:cubicBezTo>
                  <a:cubicBezTo>
                    <a:pt x="709" y="58"/>
                    <a:pt x="708" y="62"/>
                    <a:pt x="709" y="64"/>
                  </a:cubicBezTo>
                  <a:cubicBezTo>
                    <a:pt x="710" y="66"/>
                    <a:pt x="714" y="69"/>
                    <a:pt x="716" y="71"/>
                  </a:cubicBezTo>
                  <a:cubicBezTo>
                    <a:pt x="717" y="72"/>
                    <a:pt x="720" y="73"/>
                    <a:pt x="720" y="75"/>
                  </a:cubicBezTo>
                  <a:cubicBezTo>
                    <a:pt x="721" y="76"/>
                    <a:pt x="718" y="79"/>
                    <a:pt x="717" y="80"/>
                  </a:cubicBezTo>
                  <a:cubicBezTo>
                    <a:pt x="715" y="80"/>
                    <a:pt x="712" y="80"/>
                    <a:pt x="711" y="81"/>
                  </a:cubicBezTo>
                  <a:cubicBezTo>
                    <a:pt x="709" y="81"/>
                    <a:pt x="705" y="84"/>
                    <a:pt x="704" y="84"/>
                  </a:cubicBezTo>
                  <a:cubicBezTo>
                    <a:pt x="702" y="84"/>
                    <a:pt x="699" y="81"/>
                    <a:pt x="697" y="82"/>
                  </a:cubicBezTo>
                  <a:cubicBezTo>
                    <a:pt x="697" y="83"/>
                    <a:pt x="696" y="85"/>
                    <a:pt x="697" y="86"/>
                  </a:cubicBezTo>
                  <a:cubicBezTo>
                    <a:pt x="697" y="87"/>
                    <a:pt x="701" y="87"/>
                    <a:pt x="703" y="87"/>
                  </a:cubicBezTo>
                  <a:cubicBezTo>
                    <a:pt x="706" y="88"/>
                    <a:pt x="710" y="86"/>
                    <a:pt x="713" y="87"/>
                  </a:cubicBezTo>
                  <a:cubicBezTo>
                    <a:pt x="714" y="88"/>
                    <a:pt x="717" y="89"/>
                    <a:pt x="718" y="90"/>
                  </a:cubicBezTo>
                  <a:cubicBezTo>
                    <a:pt x="719" y="92"/>
                    <a:pt x="720" y="95"/>
                    <a:pt x="721" y="97"/>
                  </a:cubicBezTo>
                  <a:cubicBezTo>
                    <a:pt x="723" y="100"/>
                    <a:pt x="726" y="106"/>
                    <a:pt x="727" y="109"/>
                  </a:cubicBezTo>
                  <a:cubicBezTo>
                    <a:pt x="729" y="112"/>
                    <a:pt x="734" y="117"/>
                    <a:pt x="736" y="121"/>
                  </a:cubicBezTo>
                  <a:cubicBezTo>
                    <a:pt x="737" y="123"/>
                    <a:pt x="738" y="127"/>
                    <a:pt x="738" y="130"/>
                  </a:cubicBezTo>
                  <a:cubicBezTo>
                    <a:pt x="738" y="133"/>
                    <a:pt x="735" y="140"/>
                    <a:pt x="734" y="144"/>
                  </a:cubicBezTo>
                  <a:cubicBezTo>
                    <a:pt x="734" y="147"/>
                    <a:pt x="733" y="153"/>
                    <a:pt x="733" y="156"/>
                  </a:cubicBezTo>
                  <a:cubicBezTo>
                    <a:pt x="733" y="162"/>
                    <a:pt x="734" y="176"/>
                    <a:pt x="734" y="183"/>
                  </a:cubicBezTo>
                  <a:cubicBezTo>
                    <a:pt x="734" y="187"/>
                    <a:pt x="734" y="196"/>
                    <a:pt x="733" y="200"/>
                  </a:cubicBezTo>
                  <a:cubicBezTo>
                    <a:pt x="733" y="203"/>
                    <a:pt x="731" y="208"/>
                    <a:pt x="731" y="211"/>
                  </a:cubicBezTo>
                  <a:cubicBezTo>
                    <a:pt x="730" y="213"/>
                    <a:pt x="731" y="217"/>
                    <a:pt x="731" y="220"/>
                  </a:cubicBezTo>
                  <a:cubicBezTo>
                    <a:pt x="731" y="223"/>
                    <a:pt x="733" y="229"/>
                    <a:pt x="734" y="233"/>
                  </a:cubicBezTo>
                  <a:cubicBezTo>
                    <a:pt x="734" y="235"/>
                    <a:pt x="733" y="240"/>
                    <a:pt x="733" y="243"/>
                  </a:cubicBezTo>
                  <a:cubicBezTo>
                    <a:pt x="732" y="248"/>
                    <a:pt x="733" y="259"/>
                    <a:pt x="732" y="264"/>
                  </a:cubicBezTo>
                  <a:cubicBezTo>
                    <a:pt x="731" y="266"/>
                    <a:pt x="730" y="270"/>
                    <a:pt x="729" y="271"/>
                  </a:cubicBezTo>
                  <a:cubicBezTo>
                    <a:pt x="728" y="273"/>
                    <a:pt x="724" y="275"/>
                    <a:pt x="723" y="277"/>
                  </a:cubicBezTo>
                  <a:cubicBezTo>
                    <a:pt x="722" y="279"/>
                    <a:pt x="720" y="284"/>
                    <a:pt x="719" y="287"/>
                  </a:cubicBezTo>
                  <a:cubicBezTo>
                    <a:pt x="718" y="289"/>
                    <a:pt x="716" y="292"/>
                    <a:pt x="714" y="293"/>
                  </a:cubicBezTo>
                  <a:cubicBezTo>
                    <a:pt x="713" y="294"/>
                    <a:pt x="709" y="295"/>
                    <a:pt x="707" y="296"/>
                  </a:cubicBezTo>
                  <a:cubicBezTo>
                    <a:pt x="703" y="297"/>
                    <a:pt x="695" y="300"/>
                    <a:pt x="691" y="301"/>
                  </a:cubicBezTo>
                  <a:cubicBezTo>
                    <a:pt x="687" y="301"/>
                    <a:pt x="678" y="299"/>
                    <a:pt x="673" y="299"/>
                  </a:cubicBezTo>
                  <a:cubicBezTo>
                    <a:pt x="671" y="299"/>
                    <a:pt x="665" y="301"/>
                    <a:pt x="662" y="300"/>
                  </a:cubicBezTo>
                  <a:cubicBezTo>
                    <a:pt x="658" y="300"/>
                    <a:pt x="650" y="296"/>
                    <a:pt x="647" y="294"/>
                  </a:cubicBezTo>
                  <a:cubicBezTo>
                    <a:pt x="644" y="292"/>
                    <a:pt x="638" y="287"/>
                    <a:pt x="635" y="284"/>
                  </a:cubicBezTo>
                  <a:cubicBezTo>
                    <a:pt x="632" y="281"/>
                    <a:pt x="626" y="273"/>
                    <a:pt x="624" y="268"/>
                  </a:cubicBezTo>
                  <a:cubicBezTo>
                    <a:pt x="622" y="265"/>
                    <a:pt x="619" y="259"/>
                    <a:pt x="618" y="256"/>
                  </a:cubicBezTo>
                  <a:cubicBezTo>
                    <a:pt x="617" y="253"/>
                    <a:pt x="616" y="247"/>
                    <a:pt x="615" y="243"/>
                  </a:cubicBezTo>
                  <a:cubicBezTo>
                    <a:pt x="614" y="240"/>
                    <a:pt x="613" y="232"/>
                    <a:pt x="612" y="229"/>
                  </a:cubicBezTo>
                  <a:cubicBezTo>
                    <a:pt x="611" y="227"/>
                    <a:pt x="607" y="223"/>
                    <a:pt x="606" y="221"/>
                  </a:cubicBezTo>
                  <a:cubicBezTo>
                    <a:pt x="605" y="218"/>
                    <a:pt x="602" y="213"/>
                    <a:pt x="602" y="211"/>
                  </a:cubicBezTo>
                  <a:cubicBezTo>
                    <a:pt x="601" y="208"/>
                    <a:pt x="602" y="203"/>
                    <a:pt x="602" y="200"/>
                  </a:cubicBezTo>
                  <a:cubicBezTo>
                    <a:pt x="602" y="199"/>
                    <a:pt x="603" y="195"/>
                    <a:pt x="603" y="194"/>
                  </a:cubicBezTo>
                  <a:cubicBezTo>
                    <a:pt x="602" y="192"/>
                    <a:pt x="599" y="191"/>
                    <a:pt x="599" y="190"/>
                  </a:cubicBezTo>
                  <a:cubicBezTo>
                    <a:pt x="599" y="188"/>
                    <a:pt x="600" y="185"/>
                    <a:pt x="600" y="184"/>
                  </a:cubicBezTo>
                  <a:cubicBezTo>
                    <a:pt x="601" y="183"/>
                    <a:pt x="603" y="181"/>
                    <a:pt x="603" y="180"/>
                  </a:cubicBezTo>
                  <a:cubicBezTo>
                    <a:pt x="603" y="179"/>
                    <a:pt x="603" y="177"/>
                    <a:pt x="603" y="176"/>
                  </a:cubicBezTo>
                  <a:cubicBezTo>
                    <a:pt x="602" y="175"/>
                    <a:pt x="600" y="174"/>
                    <a:pt x="599" y="173"/>
                  </a:cubicBezTo>
                  <a:cubicBezTo>
                    <a:pt x="598" y="171"/>
                    <a:pt x="597" y="167"/>
                    <a:pt x="597" y="164"/>
                  </a:cubicBezTo>
                  <a:cubicBezTo>
                    <a:pt x="596" y="162"/>
                    <a:pt x="597" y="157"/>
                    <a:pt x="597" y="155"/>
                  </a:cubicBezTo>
                  <a:cubicBezTo>
                    <a:pt x="597" y="152"/>
                    <a:pt x="598" y="147"/>
                    <a:pt x="598" y="144"/>
                  </a:cubicBezTo>
                  <a:cubicBezTo>
                    <a:pt x="598" y="143"/>
                    <a:pt x="598" y="139"/>
                    <a:pt x="599" y="137"/>
                  </a:cubicBezTo>
                  <a:cubicBezTo>
                    <a:pt x="599" y="135"/>
                    <a:pt x="600" y="132"/>
                    <a:pt x="600" y="130"/>
                  </a:cubicBezTo>
                  <a:cubicBezTo>
                    <a:pt x="600" y="129"/>
                    <a:pt x="601" y="127"/>
                    <a:pt x="600" y="126"/>
                  </a:cubicBezTo>
                  <a:cubicBezTo>
                    <a:pt x="599" y="126"/>
                    <a:pt x="597" y="127"/>
                    <a:pt x="596" y="128"/>
                  </a:cubicBezTo>
                  <a:cubicBezTo>
                    <a:pt x="595" y="129"/>
                    <a:pt x="594" y="132"/>
                    <a:pt x="593" y="133"/>
                  </a:cubicBezTo>
                  <a:cubicBezTo>
                    <a:pt x="593" y="134"/>
                    <a:pt x="592" y="136"/>
                    <a:pt x="591" y="137"/>
                  </a:cubicBezTo>
                  <a:cubicBezTo>
                    <a:pt x="590" y="137"/>
                    <a:pt x="588" y="137"/>
                    <a:pt x="588" y="137"/>
                  </a:cubicBezTo>
                  <a:cubicBezTo>
                    <a:pt x="587" y="137"/>
                    <a:pt x="585" y="139"/>
                    <a:pt x="585" y="140"/>
                  </a:cubicBezTo>
                  <a:cubicBezTo>
                    <a:pt x="584" y="140"/>
                    <a:pt x="584" y="142"/>
                    <a:pt x="584" y="143"/>
                  </a:cubicBezTo>
                  <a:cubicBezTo>
                    <a:pt x="584" y="144"/>
                    <a:pt x="586" y="145"/>
                    <a:pt x="586" y="146"/>
                  </a:cubicBezTo>
                  <a:cubicBezTo>
                    <a:pt x="587" y="148"/>
                    <a:pt x="587" y="151"/>
                    <a:pt x="587" y="153"/>
                  </a:cubicBezTo>
                  <a:cubicBezTo>
                    <a:pt x="586" y="154"/>
                    <a:pt x="585" y="157"/>
                    <a:pt x="583" y="158"/>
                  </a:cubicBezTo>
                  <a:cubicBezTo>
                    <a:pt x="582" y="159"/>
                    <a:pt x="580" y="159"/>
                    <a:pt x="579" y="160"/>
                  </a:cubicBezTo>
                  <a:cubicBezTo>
                    <a:pt x="578" y="161"/>
                    <a:pt x="578" y="165"/>
                    <a:pt x="578" y="167"/>
                  </a:cubicBezTo>
                  <a:cubicBezTo>
                    <a:pt x="577" y="169"/>
                    <a:pt x="578" y="171"/>
                    <a:pt x="577" y="172"/>
                  </a:cubicBezTo>
                  <a:cubicBezTo>
                    <a:pt x="576" y="173"/>
                    <a:pt x="574" y="174"/>
                    <a:pt x="573" y="175"/>
                  </a:cubicBezTo>
                  <a:cubicBezTo>
                    <a:pt x="573" y="176"/>
                    <a:pt x="572" y="179"/>
                    <a:pt x="571" y="181"/>
                  </a:cubicBezTo>
                  <a:cubicBezTo>
                    <a:pt x="571" y="185"/>
                    <a:pt x="574" y="193"/>
                    <a:pt x="574" y="198"/>
                  </a:cubicBezTo>
                  <a:cubicBezTo>
                    <a:pt x="574" y="201"/>
                    <a:pt x="573" y="207"/>
                    <a:pt x="572" y="209"/>
                  </a:cubicBezTo>
                  <a:cubicBezTo>
                    <a:pt x="572" y="211"/>
                    <a:pt x="569" y="215"/>
                    <a:pt x="568" y="217"/>
                  </a:cubicBezTo>
                  <a:cubicBezTo>
                    <a:pt x="567" y="218"/>
                    <a:pt x="565" y="220"/>
                    <a:pt x="564" y="220"/>
                  </a:cubicBezTo>
                  <a:cubicBezTo>
                    <a:pt x="563" y="220"/>
                    <a:pt x="561" y="220"/>
                    <a:pt x="560" y="220"/>
                  </a:cubicBezTo>
                  <a:cubicBezTo>
                    <a:pt x="559" y="221"/>
                    <a:pt x="556" y="222"/>
                    <a:pt x="555" y="223"/>
                  </a:cubicBezTo>
                  <a:cubicBezTo>
                    <a:pt x="554" y="224"/>
                    <a:pt x="552" y="226"/>
                    <a:pt x="551" y="226"/>
                  </a:cubicBezTo>
                  <a:cubicBezTo>
                    <a:pt x="550" y="226"/>
                    <a:pt x="548" y="225"/>
                    <a:pt x="547" y="225"/>
                  </a:cubicBezTo>
                  <a:cubicBezTo>
                    <a:pt x="545" y="225"/>
                    <a:pt x="541" y="225"/>
                    <a:pt x="539" y="225"/>
                  </a:cubicBezTo>
                  <a:cubicBezTo>
                    <a:pt x="538" y="225"/>
                    <a:pt x="536" y="225"/>
                    <a:pt x="535" y="226"/>
                  </a:cubicBezTo>
                  <a:cubicBezTo>
                    <a:pt x="534" y="227"/>
                    <a:pt x="535" y="229"/>
                    <a:pt x="535" y="231"/>
                  </a:cubicBezTo>
                  <a:cubicBezTo>
                    <a:pt x="535" y="232"/>
                    <a:pt x="534" y="235"/>
                    <a:pt x="534" y="237"/>
                  </a:cubicBezTo>
                  <a:cubicBezTo>
                    <a:pt x="533" y="239"/>
                    <a:pt x="529" y="242"/>
                    <a:pt x="527" y="243"/>
                  </a:cubicBezTo>
                  <a:cubicBezTo>
                    <a:pt x="525" y="245"/>
                    <a:pt x="519" y="248"/>
                    <a:pt x="517" y="250"/>
                  </a:cubicBezTo>
                  <a:cubicBezTo>
                    <a:pt x="515" y="251"/>
                    <a:pt x="512" y="253"/>
                    <a:pt x="511" y="254"/>
                  </a:cubicBezTo>
                  <a:cubicBezTo>
                    <a:pt x="509" y="255"/>
                    <a:pt x="505" y="257"/>
                    <a:pt x="505" y="258"/>
                  </a:cubicBezTo>
                  <a:cubicBezTo>
                    <a:pt x="504" y="260"/>
                    <a:pt x="507" y="264"/>
                    <a:pt x="507" y="266"/>
                  </a:cubicBezTo>
                  <a:cubicBezTo>
                    <a:pt x="507" y="267"/>
                    <a:pt x="507" y="271"/>
                    <a:pt x="507" y="272"/>
                  </a:cubicBezTo>
                  <a:cubicBezTo>
                    <a:pt x="506" y="274"/>
                    <a:pt x="506" y="278"/>
                    <a:pt x="507" y="280"/>
                  </a:cubicBezTo>
                  <a:cubicBezTo>
                    <a:pt x="507" y="281"/>
                    <a:pt x="510" y="284"/>
                    <a:pt x="510" y="286"/>
                  </a:cubicBezTo>
                  <a:cubicBezTo>
                    <a:pt x="511" y="288"/>
                    <a:pt x="509" y="291"/>
                    <a:pt x="508" y="293"/>
                  </a:cubicBezTo>
                  <a:cubicBezTo>
                    <a:pt x="507" y="295"/>
                    <a:pt x="505" y="297"/>
                    <a:pt x="504" y="298"/>
                  </a:cubicBezTo>
                  <a:cubicBezTo>
                    <a:pt x="503" y="300"/>
                    <a:pt x="501" y="303"/>
                    <a:pt x="500" y="305"/>
                  </a:cubicBezTo>
                  <a:cubicBezTo>
                    <a:pt x="500" y="307"/>
                    <a:pt x="499" y="310"/>
                    <a:pt x="500" y="311"/>
                  </a:cubicBezTo>
                  <a:cubicBezTo>
                    <a:pt x="501" y="314"/>
                    <a:pt x="507" y="315"/>
                    <a:pt x="508" y="317"/>
                  </a:cubicBezTo>
                  <a:cubicBezTo>
                    <a:pt x="509" y="319"/>
                    <a:pt x="508" y="323"/>
                    <a:pt x="508" y="324"/>
                  </a:cubicBezTo>
                  <a:cubicBezTo>
                    <a:pt x="508" y="326"/>
                    <a:pt x="510" y="330"/>
                    <a:pt x="511" y="332"/>
                  </a:cubicBezTo>
                  <a:cubicBezTo>
                    <a:pt x="512" y="334"/>
                    <a:pt x="514" y="338"/>
                    <a:pt x="516" y="339"/>
                  </a:cubicBezTo>
                  <a:cubicBezTo>
                    <a:pt x="517" y="340"/>
                    <a:pt x="521" y="340"/>
                    <a:pt x="523" y="340"/>
                  </a:cubicBezTo>
                  <a:cubicBezTo>
                    <a:pt x="525" y="339"/>
                    <a:pt x="530" y="338"/>
                    <a:pt x="532" y="337"/>
                  </a:cubicBezTo>
                  <a:cubicBezTo>
                    <a:pt x="534" y="336"/>
                    <a:pt x="537" y="332"/>
                    <a:pt x="538" y="330"/>
                  </a:cubicBezTo>
                  <a:cubicBezTo>
                    <a:pt x="539" y="329"/>
                    <a:pt x="540" y="327"/>
                    <a:pt x="541" y="326"/>
                  </a:cubicBezTo>
                  <a:cubicBezTo>
                    <a:pt x="542" y="324"/>
                    <a:pt x="543" y="321"/>
                    <a:pt x="542" y="319"/>
                  </a:cubicBezTo>
                  <a:cubicBezTo>
                    <a:pt x="541" y="318"/>
                    <a:pt x="536" y="317"/>
                    <a:pt x="535" y="316"/>
                  </a:cubicBezTo>
                  <a:cubicBezTo>
                    <a:pt x="534" y="315"/>
                    <a:pt x="532" y="313"/>
                    <a:pt x="532" y="312"/>
                  </a:cubicBezTo>
                  <a:cubicBezTo>
                    <a:pt x="532" y="309"/>
                    <a:pt x="535" y="305"/>
                    <a:pt x="536" y="303"/>
                  </a:cubicBezTo>
                  <a:cubicBezTo>
                    <a:pt x="537" y="302"/>
                    <a:pt x="539" y="299"/>
                    <a:pt x="540" y="297"/>
                  </a:cubicBezTo>
                  <a:cubicBezTo>
                    <a:pt x="540" y="295"/>
                    <a:pt x="539" y="290"/>
                    <a:pt x="540" y="288"/>
                  </a:cubicBezTo>
                  <a:cubicBezTo>
                    <a:pt x="541" y="286"/>
                    <a:pt x="542" y="282"/>
                    <a:pt x="543" y="281"/>
                  </a:cubicBezTo>
                  <a:cubicBezTo>
                    <a:pt x="544" y="280"/>
                    <a:pt x="548" y="281"/>
                    <a:pt x="549" y="281"/>
                  </a:cubicBezTo>
                  <a:cubicBezTo>
                    <a:pt x="550" y="282"/>
                    <a:pt x="551" y="285"/>
                    <a:pt x="552" y="285"/>
                  </a:cubicBezTo>
                  <a:cubicBezTo>
                    <a:pt x="553" y="286"/>
                    <a:pt x="556" y="287"/>
                    <a:pt x="557" y="286"/>
                  </a:cubicBezTo>
                  <a:cubicBezTo>
                    <a:pt x="559" y="286"/>
                    <a:pt x="559" y="281"/>
                    <a:pt x="561" y="281"/>
                  </a:cubicBezTo>
                  <a:cubicBezTo>
                    <a:pt x="562" y="280"/>
                    <a:pt x="566" y="281"/>
                    <a:pt x="568" y="282"/>
                  </a:cubicBezTo>
                  <a:cubicBezTo>
                    <a:pt x="569" y="284"/>
                    <a:pt x="571" y="289"/>
                    <a:pt x="571" y="292"/>
                  </a:cubicBezTo>
                  <a:cubicBezTo>
                    <a:pt x="571" y="293"/>
                    <a:pt x="568" y="296"/>
                    <a:pt x="568" y="298"/>
                  </a:cubicBezTo>
                  <a:cubicBezTo>
                    <a:pt x="567" y="299"/>
                    <a:pt x="567" y="303"/>
                    <a:pt x="567" y="305"/>
                  </a:cubicBezTo>
                  <a:cubicBezTo>
                    <a:pt x="567" y="307"/>
                    <a:pt x="570" y="309"/>
                    <a:pt x="570" y="311"/>
                  </a:cubicBezTo>
                  <a:cubicBezTo>
                    <a:pt x="570" y="312"/>
                    <a:pt x="570" y="315"/>
                    <a:pt x="569" y="316"/>
                  </a:cubicBezTo>
                  <a:cubicBezTo>
                    <a:pt x="567" y="317"/>
                    <a:pt x="564" y="314"/>
                    <a:pt x="562" y="315"/>
                  </a:cubicBezTo>
                  <a:cubicBezTo>
                    <a:pt x="561" y="315"/>
                    <a:pt x="557" y="315"/>
                    <a:pt x="557" y="316"/>
                  </a:cubicBezTo>
                  <a:cubicBezTo>
                    <a:pt x="556" y="317"/>
                    <a:pt x="557" y="320"/>
                    <a:pt x="558" y="321"/>
                  </a:cubicBezTo>
                  <a:cubicBezTo>
                    <a:pt x="559" y="322"/>
                    <a:pt x="563" y="321"/>
                    <a:pt x="565" y="321"/>
                  </a:cubicBezTo>
                  <a:cubicBezTo>
                    <a:pt x="567" y="322"/>
                    <a:pt x="569" y="323"/>
                    <a:pt x="570" y="325"/>
                  </a:cubicBezTo>
                  <a:cubicBezTo>
                    <a:pt x="571" y="326"/>
                    <a:pt x="572" y="330"/>
                    <a:pt x="573" y="331"/>
                  </a:cubicBezTo>
                  <a:cubicBezTo>
                    <a:pt x="573" y="334"/>
                    <a:pt x="573" y="340"/>
                    <a:pt x="573" y="342"/>
                  </a:cubicBezTo>
                  <a:cubicBezTo>
                    <a:pt x="574" y="345"/>
                    <a:pt x="574" y="352"/>
                    <a:pt x="576" y="354"/>
                  </a:cubicBezTo>
                  <a:cubicBezTo>
                    <a:pt x="577" y="355"/>
                    <a:pt x="581" y="354"/>
                    <a:pt x="582" y="355"/>
                  </a:cubicBezTo>
                  <a:cubicBezTo>
                    <a:pt x="582" y="356"/>
                    <a:pt x="583" y="358"/>
                    <a:pt x="583" y="358"/>
                  </a:cubicBezTo>
                  <a:cubicBezTo>
                    <a:pt x="583" y="360"/>
                    <a:pt x="581" y="364"/>
                    <a:pt x="581" y="366"/>
                  </a:cubicBezTo>
                  <a:cubicBezTo>
                    <a:pt x="581" y="367"/>
                    <a:pt x="580" y="371"/>
                    <a:pt x="582" y="372"/>
                  </a:cubicBezTo>
                  <a:cubicBezTo>
                    <a:pt x="583" y="372"/>
                    <a:pt x="585" y="370"/>
                    <a:pt x="586" y="370"/>
                  </a:cubicBezTo>
                  <a:cubicBezTo>
                    <a:pt x="588" y="368"/>
                    <a:pt x="590" y="362"/>
                    <a:pt x="592" y="360"/>
                  </a:cubicBezTo>
                  <a:cubicBezTo>
                    <a:pt x="594" y="359"/>
                    <a:pt x="599" y="357"/>
                    <a:pt x="601" y="355"/>
                  </a:cubicBezTo>
                  <a:cubicBezTo>
                    <a:pt x="604" y="352"/>
                    <a:pt x="608" y="345"/>
                    <a:pt x="609" y="341"/>
                  </a:cubicBezTo>
                  <a:cubicBezTo>
                    <a:pt x="610" y="338"/>
                    <a:pt x="611" y="331"/>
                    <a:pt x="612" y="328"/>
                  </a:cubicBezTo>
                  <a:cubicBezTo>
                    <a:pt x="613" y="326"/>
                    <a:pt x="616" y="322"/>
                    <a:pt x="618" y="321"/>
                  </a:cubicBezTo>
                  <a:cubicBezTo>
                    <a:pt x="620" y="320"/>
                    <a:pt x="624" y="321"/>
                    <a:pt x="626" y="321"/>
                  </a:cubicBezTo>
                  <a:cubicBezTo>
                    <a:pt x="630" y="321"/>
                    <a:pt x="639" y="321"/>
                    <a:pt x="644" y="321"/>
                  </a:cubicBezTo>
                  <a:cubicBezTo>
                    <a:pt x="646" y="321"/>
                    <a:pt x="650" y="321"/>
                    <a:pt x="652" y="321"/>
                  </a:cubicBezTo>
                  <a:cubicBezTo>
                    <a:pt x="654" y="322"/>
                    <a:pt x="658" y="324"/>
                    <a:pt x="659" y="325"/>
                  </a:cubicBezTo>
                  <a:cubicBezTo>
                    <a:pt x="661" y="326"/>
                    <a:pt x="665" y="330"/>
                    <a:pt x="667" y="330"/>
                  </a:cubicBezTo>
                  <a:cubicBezTo>
                    <a:pt x="670" y="331"/>
                    <a:pt x="677" y="330"/>
                    <a:pt x="680" y="329"/>
                  </a:cubicBezTo>
                  <a:cubicBezTo>
                    <a:pt x="683" y="329"/>
                    <a:pt x="689" y="326"/>
                    <a:pt x="692" y="325"/>
                  </a:cubicBezTo>
                  <a:cubicBezTo>
                    <a:pt x="695" y="325"/>
                    <a:pt x="700" y="326"/>
                    <a:pt x="702" y="328"/>
                  </a:cubicBezTo>
                  <a:cubicBezTo>
                    <a:pt x="703" y="330"/>
                    <a:pt x="700" y="336"/>
                    <a:pt x="701" y="338"/>
                  </a:cubicBezTo>
                  <a:cubicBezTo>
                    <a:pt x="702" y="340"/>
                    <a:pt x="708" y="343"/>
                    <a:pt x="710" y="345"/>
                  </a:cubicBezTo>
                  <a:cubicBezTo>
                    <a:pt x="711" y="347"/>
                    <a:pt x="713" y="353"/>
                    <a:pt x="712" y="356"/>
                  </a:cubicBezTo>
                  <a:cubicBezTo>
                    <a:pt x="711" y="358"/>
                    <a:pt x="706" y="358"/>
                    <a:pt x="704" y="359"/>
                  </a:cubicBezTo>
                  <a:cubicBezTo>
                    <a:pt x="704" y="360"/>
                    <a:pt x="703" y="362"/>
                    <a:pt x="703" y="363"/>
                  </a:cubicBezTo>
                  <a:cubicBezTo>
                    <a:pt x="703" y="364"/>
                    <a:pt x="707" y="365"/>
                    <a:pt x="708" y="366"/>
                  </a:cubicBezTo>
                  <a:cubicBezTo>
                    <a:pt x="708" y="367"/>
                    <a:pt x="707" y="370"/>
                    <a:pt x="707" y="371"/>
                  </a:cubicBezTo>
                  <a:cubicBezTo>
                    <a:pt x="707" y="372"/>
                    <a:pt x="705" y="373"/>
                    <a:pt x="706" y="374"/>
                  </a:cubicBezTo>
                  <a:cubicBezTo>
                    <a:pt x="706" y="375"/>
                    <a:pt x="709" y="376"/>
                    <a:pt x="710" y="376"/>
                  </a:cubicBezTo>
                  <a:cubicBezTo>
                    <a:pt x="712" y="376"/>
                    <a:pt x="716" y="374"/>
                    <a:pt x="718" y="373"/>
                  </a:cubicBezTo>
                  <a:cubicBezTo>
                    <a:pt x="719" y="371"/>
                    <a:pt x="720" y="367"/>
                    <a:pt x="722" y="366"/>
                  </a:cubicBezTo>
                  <a:cubicBezTo>
                    <a:pt x="723" y="365"/>
                    <a:pt x="728" y="366"/>
                    <a:pt x="730" y="366"/>
                  </a:cubicBezTo>
                  <a:cubicBezTo>
                    <a:pt x="731" y="365"/>
                    <a:pt x="734" y="363"/>
                    <a:pt x="735" y="362"/>
                  </a:cubicBezTo>
                  <a:cubicBezTo>
                    <a:pt x="736" y="361"/>
                    <a:pt x="734" y="357"/>
                    <a:pt x="736" y="355"/>
                  </a:cubicBezTo>
                  <a:cubicBezTo>
                    <a:pt x="737" y="354"/>
                    <a:pt x="741" y="354"/>
                    <a:pt x="743" y="353"/>
                  </a:cubicBezTo>
                  <a:cubicBezTo>
                    <a:pt x="745" y="352"/>
                    <a:pt x="750" y="350"/>
                    <a:pt x="751" y="348"/>
                  </a:cubicBezTo>
                  <a:cubicBezTo>
                    <a:pt x="752" y="346"/>
                    <a:pt x="751" y="342"/>
                    <a:pt x="751" y="340"/>
                  </a:cubicBezTo>
                  <a:cubicBezTo>
                    <a:pt x="751" y="338"/>
                    <a:pt x="749" y="334"/>
                    <a:pt x="750" y="332"/>
                  </a:cubicBezTo>
                  <a:cubicBezTo>
                    <a:pt x="750" y="330"/>
                    <a:pt x="752" y="326"/>
                    <a:pt x="754" y="324"/>
                  </a:cubicBezTo>
                  <a:cubicBezTo>
                    <a:pt x="755" y="323"/>
                    <a:pt x="757" y="322"/>
                    <a:pt x="759" y="322"/>
                  </a:cubicBezTo>
                  <a:cubicBezTo>
                    <a:pt x="760" y="322"/>
                    <a:pt x="763" y="322"/>
                    <a:pt x="764" y="321"/>
                  </a:cubicBezTo>
                  <a:cubicBezTo>
                    <a:pt x="766" y="320"/>
                    <a:pt x="768" y="316"/>
                    <a:pt x="770" y="315"/>
                  </a:cubicBezTo>
                  <a:cubicBezTo>
                    <a:pt x="772" y="315"/>
                    <a:pt x="775" y="318"/>
                    <a:pt x="777" y="318"/>
                  </a:cubicBezTo>
                  <a:cubicBezTo>
                    <a:pt x="779" y="318"/>
                    <a:pt x="783" y="316"/>
                    <a:pt x="785" y="315"/>
                  </a:cubicBezTo>
                  <a:cubicBezTo>
                    <a:pt x="788" y="312"/>
                    <a:pt x="790" y="303"/>
                    <a:pt x="793" y="301"/>
                  </a:cubicBezTo>
                  <a:cubicBezTo>
                    <a:pt x="795" y="299"/>
                    <a:pt x="800" y="299"/>
                    <a:pt x="802" y="298"/>
                  </a:cubicBezTo>
                  <a:cubicBezTo>
                    <a:pt x="804" y="295"/>
                    <a:pt x="805" y="287"/>
                    <a:pt x="806" y="284"/>
                  </a:cubicBezTo>
                  <a:cubicBezTo>
                    <a:pt x="806" y="281"/>
                    <a:pt x="805" y="276"/>
                    <a:pt x="806" y="274"/>
                  </a:cubicBezTo>
                  <a:cubicBezTo>
                    <a:pt x="807" y="273"/>
                    <a:pt x="809" y="269"/>
                    <a:pt x="811" y="269"/>
                  </a:cubicBezTo>
                  <a:cubicBezTo>
                    <a:pt x="813" y="269"/>
                    <a:pt x="814" y="275"/>
                    <a:pt x="815" y="277"/>
                  </a:cubicBezTo>
                  <a:cubicBezTo>
                    <a:pt x="815" y="279"/>
                    <a:pt x="815" y="283"/>
                    <a:pt x="816" y="284"/>
                  </a:cubicBezTo>
                  <a:cubicBezTo>
                    <a:pt x="817" y="288"/>
                    <a:pt x="824" y="291"/>
                    <a:pt x="827" y="293"/>
                  </a:cubicBezTo>
                  <a:cubicBezTo>
                    <a:pt x="830" y="295"/>
                    <a:pt x="836" y="300"/>
                    <a:pt x="837" y="304"/>
                  </a:cubicBezTo>
                  <a:cubicBezTo>
                    <a:pt x="837" y="306"/>
                    <a:pt x="837" y="309"/>
                    <a:pt x="836" y="311"/>
                  </a:cubicBezTo>
                  <a:cubicBezTo>
                    <a:pt x="835" y="313"/>
                    <a:pt x="831" y="315"/>
                    <a:pt x="831" y="317"/>
                  </a:cubicBezTo>
                  <a:cubicBezTo>
                    <a:pt x="830" y="320"/>
                    <a:pt x="833" y="326"/>
                    <a:pt x="833" y="330"/>
                  </a:cubicBezTo>
                  <a:cubicBezTo>
                    <a:pt x="833" y="331"/>
                    <a:pt x="832" y="334"/>
                    <a:pt x="831" y="336"/>
                  </a:cubicBezTo>
                  <a:cubicBezTo>
                    <a:pt x="830" y="337"/>
                    <a:pt x="828" y="338"/>
                    <a:pt x="828" y="339"/>
                  </a:cubicBezTo>
                  <a:cubicBezTo>
                    <a:pt x="827" y="340"/>
                    <a:pt x="827" y="344"/>
                    <a:pt x="826" y="345"/>
                  </a:cubicBezTo>
                  <a:cubicBezTo>
                    <a:pt x="826" y="346"/>
                    <a:pt x="826" y="349"/>
                    <a:pt x="825" y="350"/>
                  </a:cubicBezTo>
                  <a:cubicBezTo>
                    <a:pt x="824" y="351"/>
                    <a:pt x="822" y="351"/>
                    <a:pt x="821" y="351"/>
                  </a:cubicBezTo>
                  <a:cubicBezTo>
                    <a:pt x="819" y="351"/>
                    <a:pt x="815" y="348"/>
                    <a:pt x="814" y="347"/>
                  </a:cubicBezTo>
                  <a:cubicBezTo>
                    <a:pt x="812" y="345"/>
                    <a:pt x="809" y="339"/>
                    <a:pt x="807" y="337"/>
                  </a:cubicBezTo>
                  <a:cubicBezTo>
                    <a:pt x="805" y="336"/>
                    <a:pt x="802" y="335"/>
                    <a:pt x="800" y="335"/>
                  </a:cubicBezTo>
                  <a:cubicBezTo>
                    <a:pt x="799" y="335"/>
                    <a:pt x="795" y="335"/>
                    <a:pt x="794" y="336"/>
                  </a:cubicBezTo>
                  <a:cubicBezTo>
                    <a:pt x="792" y="336"/>
                    <a:pt x="790" y="338"/>
                    <a:pt x="789" y="338"/>
                  </a:cubicBezTo>
                  <a:cubicBezTo>
                    <a:pt x="787" y="339"/>
                    <a:pt x="782" y="338"/>
                    <a:pt x="780" y="339"/>
                  </a:cubicBezTo>
                  <a:cubicBezTo>
                    <a:pt x="778" y="340"/>
                    <a:pt x="775" y="342"/>
                    <a:pt x="774" y="344"/>
                  </a:cubicBezTo>
                  <a:cubicBezTo>
                    <a:pt x="773" y="345"/>
                    <a:pt x="772" y="348"/>
                    <a:pt x="772" y="350"/>
                  </a:cubicBezTo>
                  <a:cubicBezTo>
                    <a:pt x="772" y="352"/>
                    <a:pt x="776" y="357"/>
                    <a:pt x="776" y="359"/>
                  </a:cubicBezTo>
                  <a:cubicBezTo>
                    <a:pt x="776" y="361"/>
                    <a:pt x="774" y="364"/>
                    <a:pt x="773" y="366"/>
                  </a:cubicBezTo>
                  <a:cubicBezTo>
                    <a:pt x="772" y="368"/>
                    <a:pt x="769" y="371"/>
                    <a:pt x="768" y="373"/>
                  </a:cubicBezTo>
                  <a:cubicBezTo>
                    <a:pt x="768" y="375"/>
                    <a:pt x="768" y="379"/>
                    <a:pt x="769" y="381"/>
                  </a:cubicBezTo>
                  <a:cubicBezTo>
                    <a:pt x="770" y="383"/>
                    <a:pt x="776" y="386"/>
                    <a:pt x="778" y="388"/>
                  </a:cubicBezTo>
                  <a:cubicBezTo>
                    <a:pt x="781" y="390"/>
                    <a:pt x="787" y="397"/>
                    <a:pt x="791" y="398"/>
                  </a:cubicBezTo>
                  <a:cubicBezTo>
                    <a:pt x="794" y="399"/>
                    <a:pt x="801" y="399"/>
                    <a:pt x="805" y="398"/>
                  </a:cubicBezTo>
                  <a:cubicBezTo>
                    <a:pt x="808" y="397"/>
                    <a:pt x="815" y="393"/>
                    <a:pt x="818" y="391"/>
                  </a:cubicBezTo>
                  <a:cubicBezTo>
                    <a:pt x="821" y="389"/>
                    <a:pt x="825" y="382"/>
                    <a:pt x="829" y="381"/>
                  </a:cubicBezTo>
                  <a:cubicBezTo>
                    <a:pt x="830" y="380"/>
                    <a:pt x="834" y="381"/>
                    <a:pt x="835" y="382"/>
                  </a:cubicBezTo>
                  <a:cubicBezTo>
                    <a:pt x="837" y="383"/>
                    <a:pt x="839" y="387"/>
                    <a:pt x="841" y="388"/>
                  </a:cubicBezTo>
                  <a:cubicBezTo>
                    <a:pt x="843" y="389"/>
                    <a:pt x="848" y="389"/>
                    <a:pt x="850" y="388"/>
                  </a:cubicBezTo>
                  <a:cubicBezTo>
                    <a:pt x="852" y="387"/>
                    <a:pt x="853" y="381"/>
                    <a:pt x="854" y="380"/>
                  </a:cubicBezTo>
                  <a:cubicBezTo>
                    <a:pt x="855" y="379"/>
                    <a:pt x="858" y="379"/>
                    <a:pt x="859" y="379"/>
                  </a:cubicBezTo>
                  <a:cubicBezTo>
                    <a:pt x="861" y="380"/>
                    <a:pt x="861" y="386"/>
                    <a:pt x="863" y="387"/>
                  </a:cubicBezTo>
                  <a:cubicBezTo>
                    <a:pt x="864" y="389"/>
                    <a:pt x="867" y="390"/>
                    <a:pt x="869" y="391"/>
                  </a:cubicBezTo>
                  <a:cubicBezTo>
                    <a:pt x="874" y="392"/>
                    <a:pt x="883" y="392"/>
                    <a:pt x="887" y="392"/>
                  </a:cubicBezTo>
                  <a:cubicBezTo>
                    <a:pt x="892" y="393"/>
                    <a:pt x="902" y="390"/>
                    <a:pt x="906" y="392"/>
                  </a:cubicBezTo>
                  <a:cubicBezTo>
                    <a:pt x="908" y="393"/>
                    <a:pt x="910" y="398"/>
                    <a:pt x="913" y="400"/>
                  </a:cubicBezTo>
                  <a:cubicBezTo>
                    <a:pt x="915" y="401"/>
                    <a:pt x="921" y="400"/>
                    <a:pt x="923" y="400"/>
                  </a:cubicBezTo>
                  <a:cubicBezTo>
                    <a:pt x="926" y="400"/>
                    <a:pt x="931" y="399"/>
                    <a:pt x="934" y="399"/>
                  </a:cubicBezTo>
                  <a:cubicBezTo>
                    <a:pt x="935" y="399"/>
                    <a:pt x="939" y="402"/>
                    <a:pt x="941" y="402"/>
                  </a:cubicBezTo>
                  <a:cubicBezTo>
                    <a:pt x="942" y="403"/>
                    <a:pt x="945" y="401"/>
                    <a:pt x="947" y="401"/>
                  </a:cubicBezTo>
                  <a:cubicBezTo>
                    <a:pt x="949" y="401"/>
                    <a:pt x="953" y="402"/>
                    <a:pt x="955" y="403"/>
                  </a:cubicBezTo>
                  <a:cubicBezTo>
                    <a:pt x="957" y="404"/>
                    <a:pt x="962" y="405"/>
                    <a:pt x="964" y="406"/>
                  </a:cubicBezTo>
                  <a:cubicBezTo>
                    <a:pt x="967" y="406"/>
                    <a:pt x="972" y="407"/>
                    <a:pt x="975" y="407"/>
                  </a:cubicBezTo>
                  <a:cubicBezTo>
                    <a:pt x="978" y="407"/>
                    <a:pt x="984" y="406"/>
                    <a:pt x="986" y="407"/>
                  </a:cubicBezTo>
                  <a:cubicBezTo>
                    <a:pt x="988" y="408"/>
                    <a:pt x="989" y="411"/>
                    <a:pt x="989" y="413"/>
                  </a:cubicBezTo>
                  <a:cubicBezTo>
                    <a:pt x="990" y="414"/>
                    <a:pt x="990" y="416"/>
                    <a:pt x="989" y="416"/>
                  </a:cubicBezTo>
                  <a:cubicBezTo>
                    <a:pt x="988" y="417"/>
                    <a:pt x="983" y="417"/>
                    <a:pt x="981" y="416"/>
                  </a:cubicBezTo>
                  <a:cubicBezTo>
                    <a:pt x="980" y="415"/>
                    <a:pt x="980" y="412"/>
                    <a:pt x="980" y="412"/>
                  </a:cubicBezTo>
                  <a:cubicBezTo>
                    <a:pt x="979" y="411"/>
                    <a:pt x="976" y="411"/>
                    <a:pt x="975" y="412"/>
                  </a:cubicBezTo>
                  <a:cubicBezTo>
                    <a:pt x="974" y="413"/>
                    <a:pt x="974" y="416"/>
                    <a:pt x="973" y="417"/>
                  </a:cubicBezTo>
                  <a:cubicBezTo>
                    <a:pt x="972" y="418"/>
                    <a:pt x="968" y="416"/>
                    <a:pt x="967" y="417"/>
                  </a:cubicBezTo>
                  <a:cubicBezTo>
                    <a:pt x="965" y="418"/>
                    <a:pt x="962" y="420"/>
                    <a:pt x="962" y="421"/>
                  </a:cubicBezTo>
                  <a:cubicBezTo>
                    <a:pt x="961" y="423"/>
                    <a:pt x="963" y="426"/>
                    <a:pt x="962" y="427"/>
                  </a:cubicBezTo>
                  <a:cubicBezTo>
                    <a:pt x="961" y="429"/>
                    <a:pt x="957" y="429"/>
                    <a:pt x="955" y="430"/>
                  </a:cubicBezTo>
                  <a:cubicBezTo>
                    <a:pt x="954" y="430"/>
                    <a:pt x="952" y="429"/>
                    <a:pt x="951" y="430"/>
                  </a:cubicBezTo>
                  <a:cubicBezTo>
                    <a:pt x="950" y="431"/>
                    <a:pt x="950" y="436"/>
                    <a:pt x="951" y="438"/>
                  </a:cubicBezTo>
                  <a:cubicBezTo>
                    <a:pt x="951" y="439"/>
                    <a:pt x="954" y="441"/>
                    <a:pt x="956" y="442"/>
                  </a:cubicBezTo>
                  <a:cubicBezTo>
                    <a:pt x="958" y="443"/>
                    <a:pt x="963" y="442"/>
                    <a:pt x="964" y="444"/>
                  </a:cubicBezTo>
                  <a:cubicBezTo>
                    <a:pt x="965" y="445"/>
                    <a:pt x="963" y="449"/>
                    <a:pt x="963" y="451"/>
                  </a:cubicBezTo>
                  <a:cubicBezTo>
                    <a:pt x="964" y="453"/>
                    <a:pt x="967" y="455"/>
                    <a:pt x="969" y="455"/>
                  </a:cubicBezTo>
                  <a:cubicBezTo>
                    <a:pt x="971" y="455"/>
                    <a:pt x="974" y="453"/>
                    <a:pt x="976" y="452"/>
                  </a:cubicBezTo>
                  <a:cubicBezTo>
                    <a:pt x="977" y="451"/>
                    <a:pt x="980" y="447"/>
                    <a:pt x="982" y="446"/>
                  </a:cubicBezTo>
                  <a:cubicBezTo>
                    <a:pt x="985" y="445"/>
                    <a:pt x="991" y="445"/>
                    <a:pt x="994" y="446"/>
                  </a:cubicBezTo>
                  <a:cubicBezTo>
                    <a:pt x="997" y="447"/>
                    <a:pt x="1002" y="452"/>
                    <a:pt x="1004" y="454"/>
                  </a:cubicBezTo>
                  <a:cubicBezTo>
                    <a:pt x="1006" y="456"/>
                    <a:pt x="1009" y="460"/>
                    <a:pt x="1011" y="461"/>
                  </a:cubicBezTo>
                  <a:cubicBezTo>
                    <a:pt x="1013" y="464"/>
                    <a:pt x="1017" y="470"/>
                    <a:pt x="1020" y="470"/>
                  </a:cubicBezTo>
                  <a:cubicBezTo>
                    <a:pt x="1024" y="471"/>
                    <a:pt x="1032" y="466"/>
                    <a:pt x="1036" y="466"/>
                  </a:cubicBezTo>
                  <a:cubicBezTo>
                    <a:pt x="1038" y="467"/>
                    <a:pt x="1041" y="472"/>
                    <a:pt x="1043" y="472"/>
                  </a:cubicBezTo>
                  <a:cubicBezTo>
                    <a:pt x="1046" y="472"/>
                    <a:pt x="1051" y="466"/>
                    <a:pt x="1054" y="466"/>
                  </a:cubicBezTo>
                  <a:cubicBezTo>
                    <a:pt x="1056" y="465"/>
                    <a:pt x="1061" y="466"/>
                    <a:pt x="1064" y="467"/>
                  </a:cubicBezTo>
                  <a:cubicBezTo>
                    <a:pt x="1065" y="467"/>
                    <a:pt x="1070" y="469"/>
                    <a:pt x="1070" y="471"/>
                  </a:cubicBezTo>
                  <a:cubicBezTo>
                    <a:pt x="1070" y="473"/>
                    <a:pt x="1064" y="473"/>
                    <a:pt x="1064" y="475"/>
                  </a:cubicBezTo>
                  <a:cubicBezTo>
                    <a:pt x="1063" y="477"/>
                    <a:pt x="1065" y="480"/>
                    <a:pt x="1065" y="481"/>
                  </a:cubicBezTo>
                  <a:cubicBezTo>
                    <a:pt x="1064" y="483"/>
                    <a:pt x="1061" y="484"/>
                    <a:pt x="1059" y="485"/>
                  </a:cubicBezTo>
                  <a:cubicBezTo>
                    <a:pt x="1057" y="486"/>
                    <a:pt x="1052" y="488"/>
                    <a:pt x="1051" y="490"/>
                  </a:cubicBezTo>
                  <a:cubicBezTo>
                    <a:pt x="1050" y="492"/>
                    <a:pt x="1049" y="499"/>
                    <a:pt x="1051" y="501"/>
                  </a:cubicBezTo>
                  <a:cubicBezTo>
                    <a:pt x="1052" y="503"/>
                    <a:pt x="1056" y="506"/>
                    <a:pt x="1058" y="506"/>
                  </a:cubicBezTo>
                  <a:cubicBezTo>
                    <a:pt x="1060" y="505"/>
                    <a:pt x="1062" y="503"/>
                    <a:pt x="1063" y="501"/>
                  </a:cubicBezTo>
                  <a:cubicBezTo>
                    <a:pt x="1064" y="500"/>
                    <a:pt x="1062" y="495"/>
                    <a:pt x="1063" y="494"/>
                  </a:cubicBezTo>
                  <a:cubicBezTo>
                    <a:pt x="1064" y="492"/>
                    <a:pt x="1068" y="490"/>
                    <a:pt x="1070" y="489"/>
                  </a:cubicBezTo>
                  <a:cubicBezTo>
                    <a:pt x="1072" y="489"/>
                    <a:pt x="1076" y="490"/>
                    <a:pt x="1077" y="492"/>
                  </a:cubicBezTo>
                  <a:cubicBezTo>
                    <a:pt x="1078" y="493"/>
                    <a:pt x="1077" y="496"/>
                    <a:pt x="1078" y="496"/>
                  </a:cubicBezTo>
                  <a:cubicBezTo>
                    <a:pt x="1080" y="498"/>
                    <a:pt x="1086" y="498"/>
                    <a:pt x="1088" y="498"/>
                  </a:cubicBezTo>
                  <a:cubicBezTo>
                    <a:pt x="1091" y="497"/>
                    <a:pt x="1095" y="493"/>
                    <a:pt x="1097" y="491"/>
                  </a:cubicBezTo>
                  <a:cubicBezTo>
                    <a:pt x="1099" y="490"/>
                    <a:pt x="1103" y="487"/>
                    <a:pt x="1103" y="485"/>
                  </a:cubicBezTo>
                  <a:cubicBezTo>
                    <a:pt x="1104" y="484"/>
                    <a:pt x="1102" y="481"/>
                    <a:pt x="1101" y="480"/>
                  </a:cubicBezTo>
                  <a:cubicBezTo>
                    <a:pt x="1100" y="479"/>
                    <a:pt x="1097" y="479"/>
                    <a:pt x="1096" y="477"/>
                  </a:cubicBezTo>
                  <a:cubicBezTo>
                    <a:pt x="1096" y="476"/>
                    <a:pt x="1098" y="473"/>
                    <a:pt x="1099" y="472"/>
                  </a:cubicBezTo>
                  <a:cubicBezTo>
                    <a:pt x="1100" y="470"/>
                    <a:pt x="1102" y="468"/>
                    <a:pt x="1103" y="467"/>
                  </a:cubicBezTo>
                  <a:cubicBezTo>
                    <a:pt x="1103" y="465"/>
                    <a:pt x="1101" y="459"/>
                    <a:pt x="1102" y="457"/>
                  </a:cubicBezTo>
                  <a:cubicBezTo>
                    <a:pt x="1104" y="455"/>
                    <a:pt x="1110" y="457"/>
                    <a:pt x="1112" y="456"/>
                  </a:cubicBezTo>
                  <a:cubicBezTo>
                    <a:pt x="1114" y="456"/>
                    <a:pt x="1117" y="451"/>
                    <a:pt x="1120" y="451"/>
                  </a:cubicBezTo>
                  <a:cubicBezTo>
                    <a:pt x="1122" y="451"/>
                    <a:pt x="1125" y="452"/>
                    <a:pt x="1127" y="453"/>
                  </a:cubicBezTo>
                  <a:cubicBezTo>
                    <a:pt x="1129" y="455"/>
                    <a:pt x="1132" y="463"/>
                    <a:pt x="1134" y="466"/>
                  </a:cubicBezTo>
                  <a:cubicBezTo>
                    <a:pt x="1138" y="470"/>
                    <a:pt x="1147" y="478"/>
                    <a:pt x="1151" y="481"/>
                  </a:cubicBezTo>
                  <a:cubicBezTo>
                    <a:pt x="1154" y="484"/>
                    <a:pt x="1161" y="488"/>
                    <a:pt x="1164" y="491"/>
                  </a:cubicBezTo>
                  <a:cubicBezTo>
                    <a:pt x="1166" y="494"/>
                    <a:pt x="1167" y="502"/>
                    <a:pt x="1169" y="505"/>
                  </a:cubicBezTo>
                  <a:cubicBezTo>
                    <a:pt x="1171" y="510"/>
                    <a:pt x="1177" y="518"/>
                    <a:pt x="1179" y="523"/>
                  </a:cubicBezTo>
                  <a:cubicBezTo>
                    <a:pt x="1180" y="526"/>
                    <a:pt x="1182" y="534"/>
                    <a:pt x="1183" y="53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185"/>
            <p:cNvSpPr>
              <a:spLocks/>
            </p:cNvSpPr>
            <p:nvPr/>
          </p:nvSpPr>
          <p:spPr bwMode="auto">
            <a:xfrm>
              <a:off x="2644" y="1899"/>
              <a:ext cx="137" cy="176"/>
            </a:xfrm>
            <a:custGeom>
              <a:avLst/>
              <a:gdLst>
                <a:gd name="T0" fmla="*/ 124 w 125"/>
                <a:gd name="T1" fmla="*/ 32 h 160"/>
                <a:gd name="T2" fmla="*/ 117 w 125"/>
                <a:gd name="T3" fmla="*/ 37 h 160"/>
                <a:gd name="T4" fmla="*/ 113 w 125"/>
                <a:gd name="T5" fmla="*/ 44 h 160"/>
                <a:gd name="T6" fmla="*/ 106 w 125"/>
                <a:gd name="T7" fmla="*/ 46 h 160"/>
                <a:gd name="T8" fmla="*/ 96 w 125"/>
                <a:gd name="T9" fmla="*/ 53 h 160"/>
                <a:gd name="T10" fmla="*/ 89 w 125"/>
                <a:gd name="T11" fmla="*/ 55 h 160"/>
                <a:gd name="T12" fmla="*/ 86 w 125"/>
                <a:gd name="T13" fmla="*/ 66 h 160"/>
                <a:gd name="T14" fmla="*/ 74 w 125"/>
                <a:gd name="T15" fmla="*/ 75 h 160"/>
                <a:gd name="T16" fmla="*/ 65 w 125"/>
                <a:gd name="T17" fmla="*/ 83 h 160"/>
                <a:gd name="T18" fmla="*/ 63 w 125"/>
                <a:gd name="T19" fmla="*/ 101 h 160"/>
                <a:gd name="T20" fmla="*/ 58 w 125"/>
                <a:gd name="T21" fmla="*/ 129 h 160"/>
                <a:gd name="T22" fmla="*/ 59 w 125"/>
                <a:gd name="T23" fmla="*/ 157 h 160"/>
                <a:gd name="T24" fmla="*/ 48 w 125"/>
                <a:gd name="T25" fmla="*/ 155 h 160"/>
                <a:gd name="T26" fmla="*/ 38 w 125"/>
                <a:gd name="T27" fmla="*/ 145 h 160"/>
                <a:gd name="T28" fmla="*/ 29 w 125"/>
                <a:gd name="T29" fmla="*/ 141 h 160"/>
                <a:gd name="T30" fmla="*/ 24 w 125"/>
                <a:gd name="T31" fmla="*/ 136 h 160"/>
                <a:gd name="T32" fmla="*/ 15 w 125"/>
                <a:gd name="T33" fmla="*/ 135 h 160"/>
                <a:gd name="T34" fmla="*/ 15 w 125"/>
                <a:gd name="T35" fmla="*/ 123 h 160"/>
                <a:gd name="T36" fmla="*/ 8 w 125"/>
                <a:gd name="T37" fmla="*/ 114 h 160"/>
                <a:gd name="T38" fmla="*/ 10 w 125"/>
                <a:gd name="T39" fmla="*/ 98 h 160"/>
                <a:gd name="T40" fmla="*/ 18 w 125"/>
                <a:gd name="T41" fmla="*/ 98 h 160"/>
                <a:gd name="T42" fmla="*/ 24 w 125"/>
                <a:gd name="T43" fmla="*/ 102 h 160"/>
                <a:gd name="T44" fmla="*/ 21 w 125"/>
                <a:gd name="T45" fmla="*/ 95 h 160"/>
                <a:gd name="T46" fmla="*/ 21 w 125"/>
                <a:gd name="T47" fmla="*/ 89 h 160"/>
                <a:gd name="T48" fmla="*/ 29 w 125"/>
                <a:gd name="T49" fmla="*/ 88 h 160"/>
                <a:gd name="T50" fmla="*/ 23 w 125"/>
                <a:gd name="T51" fmla="*/ 85 h 160"/>
                <a:gd name="T52" fmla="*/ 24 w 125"/>
                <a:gd name="T53" fmla="*/ 77 h 160"/>
                <a:gd name="T54" fmla="*/ 15 w 125"/>
                <a:gd name="T55" fmla="*/ 68 h 160"/>
                <a:gd name="T56" fmla="*/ 11 w 125"/>
                <a:gd name="T57" fmla="*/ 62 h 160"/>
                <a:gd name="T58" fmla="*/ 3 w 125"/>
                <a:gd name="T59" fmla="*/ 63 h 160"/>
                <a:gd name="T60" fmla="*/ 5 w 125"/>
                <a:gd name="T61" fmla="*/ 45 h 160"/>
                <a:gd name="T62" fmla="*/ 22 w 125"/>
                <a:gd name="T63" fmla="*/ 29 h 160"/>
                <a:gd name="T64" fmla="*/ 28 w 125"/>
                <a:gd name="T65" fmla="*/ 36 h 160"/>
                <a:gd name="T66" fmla="*/ 39 w 125"/>
                <a:gd name="T67" fmla="*/ 39 h 160"/>
                <a:gd name="T68" fmla="*/ 54 w 125"/>
                <a:gd name="T69" fmla="*/ 28 h 160"/>
                <a:gd name="T70" fmla="*/ 63 w 125"/>
                <a:gd name="T71" fmla="*/ 19 h 160"/>
                <a:gd name="T72" fmla="*/ 57 w 125"/>
                <a:gd name="T73" fmla="*/ 11 h 160"/>
                <a:gd name="T74" fmla="*/ 64 w 125"/>
                <a:gd name="T75" fmla="*/ 5 h 160"/>
                <a:gd name="T76" fmla="*/ 73 w 125"/>
                <a:gd name="T77" fmla="*/ 11 h 160"/>
                <a:gd name="T78" fmla="*/ 84 w 125"/>
                <a:gd name="T79" fmla="*/ 2 h 160"/>
                <a:gd name="T80" fmla="*/ 104 w 125"/>
                <a:gd name="T81" fmla="*/ 5 h 160"/>
                <a:gd name="T82" fmla="*/ 124 w 125"/>
                <a:gd name="T83" fmla="*/ 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160">
                  <a:moveTo>
                    <a:pt x="124" y="26"/>
                  </a:moveTo>
                  <a:cubicBezTo>
                    <a:pt x="125" y="28"/>
                    <a:pt x="124" y="31"/>
                    <a:pt x="124" y="32"/>
                  </a:cubicBezTo>
                  <a:cubicBezTo>
                    <a:pt x="124" y="34"/>
                    <a:pt x="122" y="36"/>
                    <a:pt x="121" y="37"/>
                  </a:cubicBezTo>
                  <a:cubicBezTo>
                    <a:pt x="120" y="37"/>
                    <a:pt x="118" y="37"/>
                    <a:pt x="117" y="37"/>
                  </a:cubicBezTo>
                  <a:cubicBezTo>
                    <a:pt x="116" y="37"/>
                    <a:pt x="114" y="37"/>
                    <a:pt x="113" y="38"/>
                  </a:cubicBezTo>
                  <a:cubicBezTo>
                    <a:pt x="113" y="39"/>
                    <a:pt x="114" y="43"/>
                    <a:pt x="113" y="44"/>
                  </a:cubicBezTo>
                  <a:cubicBezTo>
                    <a:pt x="113" y="46"/>
                    <a:pt x="113" y="48"/>
                    <a:pt x="112" y="49"/>
                  </a:cubicBezTo>
                  <a:cubicBezTo>
                    <a:pt x="111" y="50"/>
                    <a:pt x="107" y="46"/>
                    <a:pt x="106" y="46"/>
                  </a:cubicBezTo>
                  <a:cubicBezTo>
                    <a:pt x="104" y="47"/>
                    <a:pt x="103" y="51"/>
                    <a:pt x="102" y="52"/>
                  </a:cubicBezTo>
                  <a:cubicBezTo>
                    <a:pt x="101" y="52"/>
                    <a:pt x="98" y="52"/>
                    <a:pt x="96" y="53"/>
                  </a:cubicBezTo>
                  <a:cubicBezTo>
                    <a:pt x="95" y="54"/>
                    <a:pt x="95" y="57"/>
                    <a:pt x="94" y="57"/>
                  </a:cubicBezTo>
                  <a:cubicBezTo>
                    <a:pt x="92" y="58"/>
                    <a:pt x="90" y="55"/>
                    <a:pt x="89" y="55"/>
                  </a:cubicBezTo>
                  <a:cubicBezTo>
                    <a:pt x="87" y="56"/>
                    <a:pt x="86" y="57"/>
                    <a:pt x="85" y="59"/>
                  </a:cubicBezTo>
                  <a:cubicBezTo>
                    <a:pt x="85" y="60"/>
                    <a:pt x="87" y="64"/>
                    <a:pt x="86" y="66"/>
                  </a:cubicBezTo>
                  <a:cubicBezTo>
                    <a:pt x="85" y="67"/>
                    <a:pt x="83" y="70"/>
                    <a:pt x="82" y="71"/>
                  </a:cubicBezTo>
                  <a:cubicBezTo>
                    <a:pt x="80" y="72"/>
                    <a:pt x="76" y="74"/>
                    <a:pt x="74" y="75"/>
                  </a:cubicBezTo>
                  <a:cubicBezTo>
                    <a:pt x="73" y="76"/>
                    <a:pt x="70" y="77"/>
                    <a:pt x="68" y="78"/>
                  </a:cubicBezTo>
                  <a:cubicBezTo>
                    <a:pt x="67" y="79"/>
                    <a:pt x="65" y="82"/>
                    <a:pt x="65" y="83"/>
                  </a:cubicBezTo>
                  <a:cubicBezTo>
                    <a:pt x="64" y="85"/>
                    <a:pt x="68" y="89"/>
                    <a:pt x="67" y="92"/>
                  </a:cubicBezTo>
                  <a:cubicBezTo>
                    <a:pt x="67" y="94"/>
                    <a:pt x="64" y="99"/>
                    <a:pt x="63" y="101"/>
                  </a:cubicBezTo>
                  <a:cubicBezTo>
                    <a:pt x="62" y="104"/>
                    <a:pt x="60" y="109"/>
                    <a:pt x="59" y="112"/>
                  </a:cubicBezTo>
                  <a:cubicBezTo>
                    <a:pt x="59" y="116"/>
                    <a:pt x="58" y="125"/>
                    <a:pt x="58" y="129"/>
                  </a:cubicBezTo>
                  <a:cubicBezTo>
                    <a:pt x="58" y="133"/>
                    <a:pt x="60" y="140"/>
                    <a:pt x="60" y="144"/>
                  </a:cubicBezTo>
                  <a:cubicBezTo>
                    <a:pt x="60" y="147"/>
                    <a:pt x="60" y="154"/>
                    <a:pt x="59" y="157"/>
                  </a:cubicBezTo>
                  <a:cubicBezTo>
                    <a:pt x="58" y="158"/>
                    <a:pt x="57" y="159"/>
                    <a:pt x="55" y="159"/>
                  </a:cubicBezTo>
                  <a:cubicBezTo>
                    <a:pt x="53" y="160"/>
                    <a:pt x="49" y="157"/>
                    <a:pt x="48" y="155"/>
                  </a:cubicBezTo>
                  <a:cubicBezTo>
                    <a:pt x="46" y="153"/>
                    <a:pt x="44" y="148"/>
                    <a:pt x="42" y="147"/>
                  </a:cubicBezTo>
                  <a:cubicBezTo>
                    <a:pt x="41" y="146"/>
                    <a:pt x="39" y="146"/>
                    <a:pt x="38" y="145"/>
                  </a:cubicBezTo>
                  <a:cubicBezTo>
                    <a:pt x="37" y="145"/>
                    <a:pt x="33" y="146"/>
                    <a:pt x="32" y="146"/>
                  </a:cubicBezTo>
                  <a:cubicBezTo>
                    <a:pt x="31" y="145"/>
                    <a:pt x="30" y="143"/>
                    <a:pt x="29" y="141"/>
                  </a:cubicBezTo>
                  <a:cubicBezTo>
                    <a:pt x="29" y="140"/>
                    <a:pt x="28" y="138"/>
                    <a:pt x="28" y="137"/>
                  </a:cubicBezTo>
                  <a:cubicBezTo>
                    <a:pt x="27" y="136"/>
                    <a:pt x="25" y="136"/>
                    <a:pt x="24" y="136"/>
                  </a:cubicBezTo>
                  <a:cubicBezTo>
                    <a:pt x="24" y="136"/>
                    <a:pt x="23" y="138"/>
                    <a:pt x="22" y="138"/>
                  </a:cubicBezTo>
                  <a:cubicBezTo>
                    <a:pt x="20" y="138"/>
                    <a:pt x="16" y="136"/>
                    <a:pt x="15" y="135"/>
                  </a:cubicBezTo>
                  <a:cubicBezTo>
                    <a:pt x="14" y="134"/>
                    <a:pt x="14" y="131"/>
                    <a:pt x="14" y="129"/>
                  </a:cubicBezTo>
                  <a:cubicBezTo>
                    <a:pt x="14" y="128"/>
                    <a:pt x="15" y="125"/>
                    <a:pt x="15" y="123"/>
                  </a:cubicBezTo>
                  <a:cubicBezTo>
                    <a:pt x="15" y="122"/>
                    <a:pt x="14" y="119"/>
                    <a:pt x="13" y="118"/>
                  </a:cubicBezTo>
                  <a:cubicBezTo>
                    <a:pt x="12" y="117"/>
                    <a:pt x="9" y="116"/>
                    <a:pt x="8" y="114"/>
                  </a:cubicBezTo>
                  <a:cubicBezTo>
                    <a:pt x="7" y="112"/>
                    <a:pt x="8" y="108"/>
                    <a:pt x="8" y="106"/>
                  </a:cubicBezTo>
                  <a:cubicBezTo>
                    <a:pt x="8" y="104"/>
                    <a:pt x="8" y="100"/>
                    <a:pt x="10" y="98"/>
                  </a:cubicBezTo>
                  <a:cubicBezTo>
                    <a:pt x="11" y="97"/>
                    <a:pt x="13" y="96"/>
                    <a:pt x="15" y="97"/>
                  </a:cubicBezTo>
                  <a:cubicBezTo>
                    <a:pt x="16" y="97"/>
                    <a:pt x="18" y="97"/>
                    <a:pt x="18" y="98"/>
                  </a:cubicBezTo>
                  <a:cubicBezTo>
                    <a:pt x="19" y="99"/>
                    <a:pt x="19" y="102"/>
                    <a:pt x="20" y="102"/>
                  </a:cubicBezTo>
                  <a:cubicBezTo>
                    <a:pt x="21" y="103"/>
                    <a:pt x="23" y="103"/>
                    <a:pt x="24" y="102"/>
                  </a:cubicBezTo>
                  <a:cubicBezTo>
                    <a:pt x="25" y="101"/>
                    <a:pt x="26" y="98"/>
                    <a:pt x="25" y="97"/>
                  </a:cubicBezTo>
                  <a:cubicBezTo>
                    <a:pt x="24" y="96"/>
                    <a:pt x="22" y="96"/>
                    <a:pt x="21" y="95"/>
                  </a:cubicBezTo>
                  <a:cubicBezTo>
                    <a:pt x="20" y="94"/>
                    <a:pt x="18" y="92"/>
                    <a:pt x="19" y="91"/>
                  </a:cubicBezTo>
                  <a:cubicBezTo>
                    <a:pt x="19" y="90"/>
                    <a:pt x="21" y="89"/>
                    <a:pt x="21" y="89"/>
                  </a:cubicBezTo>
                  <a:cubicBezTo>
                    <a:pt x="23" y="89"/>
                    <a:pt x="27" y="91"/>
                    <a:pt x="28" y="90"/>
                  </a:cubicBezTo>
                  <a:cubicBezTo>
                    <a:pt x="29" y="90"/>
                    <a:pt x="29" y="88"/>
                    <a:pt x="29" y="88"/>
                  </a:cubicBezTo>
                  <a:cubicBezTo>
                    <a:pt x="29" y="87"/>
                    <a:pt x="28" y="86"/>
                    <a:pt x="27" y="85"/>
                  </a:cubicBezTo>
                  <a:cubicBezTo>
                    <a:pt x="26" y="85"/>
                    <a:pt x="24" y="86"/>
                    <a:pt x="23" y="85"/>
                  </a:cubicBezTo>
                  <a:cubicBezTo>
                    <a:pt x="22" y="85"/>
                    <a:pt x="21" y="83"/>
                    <a:pt x="21" y="82"/>
                  </a:cubicBezTo>
                  <a:cubicBezTo>
                    <a:pt x="21" y="81"/>
                    <a:pt x="24" y="78"/>
                    <a:pt x="24" y="77"/>
                  </a:cubicBezTo>
                  <a:cubicBezTo>
                    <a:pt x="23" y="75"/>
                    <a:pt x="19" y="75"/>
                    <a:pt x="17" y="73"/>
                  </a:cubicBezTo>
                  <a:cubicBezTo>
                    <a:pt x="16" y="72"/>
                    <a:pt x="15" y="70"/>
                    <a:pt x="15" y="68"/>
                  </a:cubicBezTo>
                  <a:cubicBezTo>
                    <a:pt x="14" y="67"/>
                    <a:pt x="15" y="64"/>
                    <a:pt x="14" y="63"/>
                  </a:cubicBezTo>
                  <a:cubicBezTo>
                    <a:pt x="14" y="62"/>
                    <a:pt x="12" y="62"/>
                    <a:pt x="11" y="62"/>
                  </a:cubicBezTo>
                  <a:cubicBezTo>
                    <a:pt x="10" y="62"/>
                    <a:pt x="9" y="63"/>
                    <a:pt x="9" y="64"/>
                  </a:cubicBezTo>
                  <a:cubicBezTo>
                    <a:pt x="7" y="64"/>
                    <a:pt x="4" y="64"/>
                    <a:pt x="3" y="63"/>
                  </a:cubicBezTo>
                  <a:cubicBezTo>
                    <a:pt x="1" y="62"/>
                    <a:pt x="0" y="59"/>
                    <a:pt x="0" y="58"/>
                  </a:cubicBezTo>
                  <a:cubicBezTo>
                    <a:pt x="0" y="54"/>
                    <a:pt x="3" y="48"/>
                    <a:pt x="5" y="45"/>
                  </a:cubicBezTo>
                  <a:cubicBezTo>
                    <a:pt x="7" y="42"/>
                    <a:pt x="12" y="37"/>
                    <a:pt x="14" y="35"/>
                  </a:cubicBezTo>
                  <a:cubicBezTo>
                    <a:pt x="16" y="33"/>
                    <a:pt x="19" y="30"/>
                    <a:pt x="22" y="29"/>
                  </a:cubicBezTo>
                  <a:cubicBezTo>
                    <a:pt x="23" y="29"/>
                    <a:pt x="26" y="29"/>
                    <a:pt x="27" y="30"/>
                  </a:cubicBezTo>
                  <a:cubicBezTo>
                    <a:pt x="28" y="31"/>
                    <a:pt x="27" y="35"/>
                    <a:pt x="28" y="36"/>
                  </a:cubicBezTo>
                  <a:cubicBezTo>
                    <a:pt x="29" y="37"/>
                    <a:pt x="32" y="39"/>
                    <a:pt x="33" y="40"/>
                  </a:cubicBezTo>
                  <a:cubicBezTo>
                    <a:pt x="35" y="40"/>
                    <a:pt x="38" y="40"/>
                    <a:pt x="39" y="39"/>
                  </a:cubicBezTo>
                  <a:cubicBezTo>
                    <a:pt x="42" y="38"/>
                    <a:pt x="44" y="32"/>
                    <a:pt x="47" y="31"/>
                  </a:cubicBezTo>
                  <a:cubicBezTo>
                    <a:pt x="48" y="30"/>
                    <a:pt x="52" y="29"/>
                    <a:pt x="54" y="28"/>
                  </a:cubicBezTo>
                  <a:cubicBezTo>
                    <a:pt x="55" y="27"/>
                    <a:pt x="58" y="24"/>
                    <a:pt x="60" y="23"/>
                  </a:cubicBezTo>
                  <a:cubicBezTo>
                    <a:pt x="60" y="22"/>
                    <a:pt x="62" y="20"/>
                    <a:pt x="63" y="19"/>
                  </a:cubicBezTo>
                  <a:cubicBezTo>
                    <a:pt x="63" y="18"/>
                    <a:pt x="62" y="16"/>
                    <a:pt x="61" y="15"/>
                  </a:cubicBezTo>
                  <a:cubicBezTo>
                    <a:pt x="60" y="14"/>
                    <a:pt x="57" y="13"/>
                    <a:pt x="57" y="11"/>
                  </a:cubicBezTo>
                  <a:cubicBezTo>
                    <a:pt x="56" y="10"/>
                    <a:pt x="57" y="7"/>
                    <a:pt x="58" y="6"/>
                  </a:cubicBezTo>
                  <a:cubicBezTo>
                    <a:pt x="60" y="5"/>
                    <a:pt x="63" y="5"/>
                    <a:pt x="64" y="5"/>
                  </a:cubicBezTo>
                  <a:cubicBezTo>
                    <a:pt x="66" y="5"/>
                    <a:pt x="68" y="7"/>
                    <a:pt x="70" y="8"/>
                  </a:cubicBezTo>
                  <a:cubicBezTo>
                    <a:pt x="70" y="9"/>
                    <a:pt x="72" y="11"/>
                    <a:pt x="73" y="11"/>
                  </a:cubicBezTo>
                  <a:cubicBezTo>
                    <a:pt x="74" y="12"/>
                    <a:pt x="77" y="9"/>
                    <a:pt x="78" y="8"/>
                  </a:cubicBezTo>
                  <a:cubicBezTo>
                    <a:pt x="80" y="6"/>
                    <a:pt x="82" y="3"/>
                    <a:pt x="84" y="2"/>
                  </a:cubicBezTo>
                  <a:cubicBezTo>
                    <a:pt x="86" y="0"/>
                    <a:pt x="91" y="0"/>
                    <a:pt x="94" y="0"/>
                  </a:cubicBezTo>
                  <a:cubicBezTo>
                    <a:pt x="97" y="0"/>
                    <a:pt x="101" y="4"/>
                    <a:pt x="104" y="5"/>
                  </a:cubicBezTo>
                  <a:cubicBezTo>
                    <a:pt x="107" y="7"/>
                    <a:pt x="112" y="13"/>
                    <a:pt x="115" y="16"/>
                  </a:cubicBezTo>
                  <a:cubicBezTo>
                    <a:pt x="118" y="19"/>
                    <a:pt x="123" y="23"/>
                    <a:pt x="124" y="2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86"/>
            <p:cNvSpPr>
              <a:spLocks/>
            </p:cNvSpPr>
            <p:nvPr/>
          </p:nvSpPr>
          <p:spPr bwMode="auto">
            <a:xfrm>
              <a:off x="2706" y="2106"/>
              <a:ext cx="31" cy="56"/>
            </a:xfrm>
            <a:custGeom>
              <a:avLst/>
              <a:gdLst>
                <a:gd name="T0" fmla="*/ 27 w 28"/>
                <a:gd name="T1" fmla="*/ 22 h 51"/>
                <a:gd name="T2" fmla="*/ 27 w 28"/>
                <a:gd name="T3" fmla="*/ 29 h 51"/>
                <a:gd name="T4" fmla="*/ 24 w 28"/>
                <a:gd name="T5" fmla="*/ 41 h 51"/>
                <a:gd name="T6" fmla="*/ 21 w 28"/>
                <a:gd name="T7" fmla="*/ 47 h 51"/>
                <a:gd name="T8" fmla="*/ 16 w 28"/>
                <a:gd name="T9" fmla="*/ 50 h 51"/>
                <a:gd name="T10" fmla="*/ 11 w 28"/>
                <a:gd name="T11" fmla="*/ 51 h 51"/>
                <a:gd name="T12" fmla="*/ 7 w 28"/>
                <a:gd name="T13" fmla="*/ 51 h 51"/>
                <a:gd name="T14" fmla="*/ 5 w 28"/>
                <a:gd name="T15" fmla="*/ 45 h 51"/>
                <a:gd name="T16" fmla="*/ 5 w 28"/>
                <a:gd name="T17" fmla="*/ 33 h 51"/>
                <a:gd name="T18" fmla="*/ 2 w 28"/>
                <a:gd name="T19" fmla="*/ 24 h 51"/>
                <a:gd name="T20" fmla="*/ 0 w 28"/>
                <a:gd name="T21" fmla="*/ 17 h 51"/>
                <a:gd name="T22" fmla="*/ 1 w 28"/>
                <a:gd name="T23" fmla="*/ 8 h 51"/>
                <a:gd name="T24" fmla="*/ 8 w 28"/>
                <a:gd name="T25" fmla="*/ 5 h 51"/>
                <a:gd name="T26" fmla="*/ 12 w 28"/>
                <a:gd name="T27" fmla="*/ 0 h 51"/>
                <a:gd name="T28" fmla="*/ 16 w 28"/>
                <a:gd name="T29" fmla="*/ 1 h 51"/>
                <a:gd name="T30" fmla="*/ 20 w 28"/>
                <a:gd name="T31" fmla="*/ 7 h 51"/>
                <a:gd name="T32" fmla="*/ 22 w 28"/>
                <a:gd name="T33" fmla="*/ 14 h 51"/>
                <a:gd name="T34" fmla="*/ 27 w 28"/>
                <a:gd name="T35"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1">
                  <a:moveTo>
                    <a:pt x="27" y="22"/>
                  </a:moveTo>
                  <a:cubicBezTo>
                    <a:pt x="28" y="24"/>
                    <a:pt x="27" y="28"/>
                    <a:pt x="27" y="29"/>
                  </a:cubicBezTo>
                  <a:cubicBezTo>
                    <a:pt x="27" y="32"/>
                    <a:pt x="25" y="38"/>
                    <a:pt x="24" y="41"/>
                  </a:cubicBezTo>
                  <a:cubicBezTo>
                    <a:pt x="23" y="42"/>
                    <a:pt x="22" y="45"/>
                    <a:pt x="21" y="47"/>
                  </a:cubicBezTo>
                  <a:cubicBezTo>
                    <a:pt x="20" y="48"/>
                    <a:pt x="17" y="49"/>
                    <a:pt x="16" y="50"/>
                  </a:cubicBezTo>
                  <a:cubicBezTo>
                    <a:pt x="15" y="51"/>
                    <a:pt x="12" y="51"/>
                    <a:pt x="11" y="51"/>
                  </a:cubicBezTo>
                  <a:cubicBezTo>
                    <a:pt x="10" y="51"/>
                    <a:pt x="8" y="51"/>
                    <a:pt x="7" y="51"/>
                  </a:cubicBezTo>
                  <a:cubicBezTo>
                    <a:pt x="6" y="50"/>
                    <a:pt x="5" y="47"/>
                    <a:pt x="5" y="45"/>
                  </a:cubicBezTo>
                  <a:cubicBezTo>
                    <a:pt x="4" y="42"/>
                    <a:pt x="6" y="36"/>
                    <a:pt x="5" y="33"/>
                  </a:cubicBezTo>
                  <a:cubicBezTo>
                    <a:pt x="5" y="31"/>
                    <a:pt x="3" y="26"/>
                    <a:pt x="2" y="24"/>
                  </a:cubicBezTo>
                  <a:cubicBezTo>
                    <a:pt x="1" y="22"/>
                    <a:pt x="0" y="19"/>
                    <a:pt x="0" y="17"/>
                  </a:cubicBezTo>
                  <a:cubicBezTo>
                    <a:pt x="0" y="15"/>
                    <a:pt x="0" y="10"/>
                    <a:pt x="1" y="8"/>
                  </a:cubicBezTo>
                  <a:cubicBezTo>
                    <a:pt x="2" y="7"/>
                    <a:pt x="7" y="6"/>
                    <a:pt x="8" y="5"/>
                  </a:cubicBezTo>
                  <a:cubicBezTo>
                    <a:pt x="10" y="4"/>
                    <a:pt x="11" y="1"/>
                    <a:pt x="12" y="0"/>
                  </a:cubicBezTo>
                  <a:cubicBezTo>
                    <a:pt x="13" y="0"/>
                    <a:pt x="15" y="0"/>
                    <a:pt x="16" y="1"/>
                  </a:cubicBezTo>
                  <a:cubicBezTo>
                    <a:pt x="17" y="2"/>
                    <a:pt x="19" y="5"/>
                    <a:pt x="20" y="7"/>
                  </a:cubicBezTo>
                  <a:cubicBezTo>
                    <a:pt x="20" y="9"/>
                    <a:pt x="21" y="12"/>
                    <a:pt x="22" y="14"/>
                  </a:cubicBezTo>
                  <a:cubicBezTo>
                    <a:pt x="23" y="16"/>
                    <a:pt x="26" y="20"/>
                    <a:pt x="27" y="2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87"/>
            <p:cNvSpPr>
              <a:spLocks/>
            </p:cNvSpPr>
            <p:nvPr/>
          </p:nvSpPr>
          <p:spPr bwMode="auto">
            <a:xfrm>
              <a:off x="2689" y="2072"/>
              <a:ext cx="10" cy="12"/>
            </a:xfrm>
            <a:custGeom>
              <a:avLst/>
              <a:gdLst>
                <a:gd name="T0" fmla="*/ 8 w 9"/>
                <a:gd name="T1" fmla="*/ 6 h 11"/>
                <a:gd name="T2" fmla="*/ 9 w 9"/>
                <a:gd name="T3" fmla="*/ 8 h 11"/>
                <a:gd name="T4" fmla="*/ 6 w 9"/>
                <a:gd name="T5" fmla="*/ 11 h 11"/>
                <a:gd name="T6" fmla="*/ 2 w 9"/>
                <a:gd name="T7" fmla="*/ 8 h 11"/>
                <a:gd name="T8" fmla="*/ 0 w 9"/>
                <a:gd name="T9" fmla="*/ 5 h 11"/>
                <a:gd name="T10" fmla="*/ 1 w 9"/>
                <a:gd name="T11" fmla="*/ 1 h 11"/>
                <a:gd name="T12" fmla="*/ 6 w 9"/>
                <a:gd name="T13" fmla="*/ 1 h 11"/>
                <a:gd name="T14" fmla="*/ 8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8" y="6"/>
                  </a:moveTo>
                  <a:cubicBezTo>
                    <a:pt x="8" y="6"/>
                    <a:pt x="9" y="8"/>
                    <a:pt x="9" y="8"/>
                  </a:cubicBezTo>
                  <a:cubicBezTo>
                    <a:pt x="8" y="9"/>
                    <a:pt x="7" y="11"/>
                    <a:pt x="6" y="11"/>
                  </a:cubicBezTo>
                  <a:cubicBezTo>
                    <a:pt x="5" y="11"/>
                    <a:pt x="3" y="9"/>
                    <a:pt x="2" y="8"/>
                  </a:cubicBezTo>
                  <a:cubicBezTo>
                    <a:pt x="1" y="8"/>
                    <a:pt x="1" y="6"/>
                    <a:pt x="0" y="5"/>
                  </a:cubicBezTo>
                  <a:cubicBezTo>
                    <a:pt x="0" y="4"/>
                    <a:pt x="0" y="2"/>
                    <a:pt x="1" y="1"/>
                  </a:cubicBezTo>
                  <a:cubicBezTo>
                    <a:pt x="2" y="0"/>
                    <a:pt x="5" y="0"/>
                    <a:pt x="6" y="1"/>
                  </a:cubicBezTo>
                  <a:cubicBezTo>
                    <a:pt x="7" y="2"/>
                    <a:pt x="8" y="5"/>
                    <a:pt x="8"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88"/>
            <p:cNvSpPr>
              <a:spLocks/>
            </p:cNvSpPr>
            <p:nvPr/>
          </p:nvSpPr>
          <p:spPr bwMode="auto">
            <a:xfrm>
              <a:off x="2477" y="2010"/>
              <a:ext cx="56" cy="42"/>
            </a:xfrm>
            <a:custGeom>
              <a:avLst/>
              <a:gdLst>
                <a:gd name="T0" fmla="*/ 48 w 51"/>
                <a:gd name="T1" fmla="*/ 24 h 38"/>
                <a:gd name="T2" fmla="*/ 51 w 51"/>
                <a:gd name="T3" fmla="*/ 31 h 38"/>
                <a:gd name="T4" fmla="*/ 48 w 51"/>
                <a:gd name="T5" fmla="*/ 35 h 38"/>
                <a:gd name="T6" fmla="*/ 39 w 51"/>
                <a:gd name="T7" fmla="*/ 36 h 38"/>
                <a:gd name="T8" fmla="*/ 29 w 51"/>
                <a:gd name="T9" fmla="*/ 38 h 38"/>
                <a:gd name="T10" fmla="*/ 23 w 51"/>
                <a:gd name="T11" fmla="*/ 37 h 38"/>
                <a:gd name="T12" fmla="*/ 13 w 51"/>
                <a:gd name="T13" fmla="*/ 37 h 38"/>
                <a:gd name="T14" fmla="*/ 9 w 51"/>
                <a:gd name="T15" fmla="*/ 34 h 38"/>
                <a:gd name="T16" fmla="*/ 5 w 51"/>
                <a:gd name="T17" fmla="*/ 29 h 38"/>
                <a:gd name="T18" fmla="*/ 1 w 51"/>
                <a:gd name="T19" fmla="*/ 27 h 38"/>
                <a:gd name="T20" fmla="*/ 2 w 51"/>
                <a:gd name="T21" fmla="*/ 20 h 38"/>
                <a:gd name="T22" fmla="*/ 9 w 51"/>
                <a:gd name="T23" fmla="*/ 16 h 38"/>
                <a:gd name="T24" fmla="*/ 19 w 51"/>
                <a:gd name="T25" fmla="*/ 9 h 38"/>
                <a:gd name="T26" fmla="*/ 25 w 51"/>
                <a:gd name="T27" fmla="*/ 1 h 38"/>
                <a:gd name="T28" fmla="*/ 35 w 51"/>
                <a:gd name="T29" fmla="*/ 1 h 38"/>
                <a:gd name="T30" fmla="*/ 42 w 51"/>
                <a:gd name="T31" fmla="*/ 3 h 38"/>
                <a:gd name="T32" fmla="*/ 46 w 51"/>
                <a:gd name="T33" fmla="*/ 10 h 38"/>
                <a:gd name="T34" fmla="*/ 45 w 51"/>
                <a:gd name="T35" fmla="*/ 17 h 38"/>
                <a:gd name="T36" fmla="*/ 48 w 51"/>
                <a:gd name="T3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38">
                  <a:moveTo>
                    <a:pt x="48" y="24"/>
                  </a:moveTo>
                  <a:cubicBezTo>
                    <a:pt x="49" y="26"/>
                    <a:pt x="51" y="29"/>
                    <a:pt x="51" y="31"/>
                  </a:cubicBezTo>
                  <a:cubicBezTo>
                    <a:pt x="51" y="32"/>
                    <a:pt x="49" y="34"/>
                    <a:pt x="48" y="35"/>
                  </a:cubicBezTo>
                  <a:cubicBezTo>
                    <a:pt x="46" y="36"/>
                    <a:pt x="42" y="36"/>
                    <a:pt x="39" y="36"/>
                  </a:cubicBezTo>
                  <a:cubicBezTo>
                    <a:pt x="37" y="36"/>
                    <a:pt x="32" y="38"/>
                    <a:pt x="29" y="38"/>
                  </a:cubicBezTo>
                  <a:cubicBezTo>
                    <a:pt x="27" y="38"/>
                    <a:pt x="25" y="37"/>
                    <a:pt x="23" y="37"/>
                  </a:cubicBezTo>
                  <a:cubicBezTo>
                    <a:pt x="21" y="37"/>
                    <a:pt x="16" y="38"/>
                    <a:pt x="13" y="37"/>
                  </a:cubicBezTo>
                  <a:cubicBezTo>
                    <a:pt x="12" y="37"/>
                    <a:pt x="10" y="35"/>
                    <a:pt x="9" y="34"/>
                  </a:cubicBezTo>
                  <a:cubicBezTo>
                    <a:pt x="8" y="33"/>
                    <a:pt x="6" y="30"/>
                    <a:pt x="5" y="29"/>
                  </a:cubicBezTo>
                  <a:cubicBezTo>
                    <a:pt x="4" y="28"/>
                    <a:pt x="2" y="28"/>
                    <a:pt x="1" y="27"/>
                  </a:cubicBezTo>
                  <a:cubicBezTo>
                    <a:pt x="0" y="25"/>
                    <a:pt x="1" y="21"/>
                    <a:pt x="2" y="20"/>
                  </a:cubicBezTo>
                  <a:cubicBezTo>
                    <a:pt x="3" y="18"/>
                    <a:pt x="7" y="17"/>
                    <a:pt x="9" y="16"/>
                  </a:cubicBezTo>
                  <a:cubicBezTo>
                    <a:pt x="11" y="14"/>
                    <a:pt x="16" y="11"/>
                    <a:pt x="19" y="9"/>
                  </a:cubicBezTo>
                  <a:cubicBezTo>
                    <a:pt x="20" y="7"/>
                    <a:pt x="23" y="2"/>
                    <a:pt x="25" y="1"/>
                  </a:cubicBezTo>
                  <a:cubicBezTo>
                    <a:pt x="28" y="0"/>
                    <a:pt x="33" y="0"/>
                    <a:pt x="35" y="1"/>
                  </a:cubicBezTo>
                  <a:cubicBezTo>
                    <a:pt x="37" y="1"/>
                    <a:pt x="40" y="2"/>
                    <a:pt x="42" y="3"/>
                  </a:cubicBezTo>
                  <a:cubicBezTo>
                    <a:pt x="43" y="4"/>
                    <a:pt x="45" y="8"/>
                    <a:pt x="46" y="10"/>
                  </a:cubicBezTo>
                  <a:cubicBezTo>
                    <a:pt x="46" y="12"/>
                    <a:pt x="45" y="16"/>
                    <a:pt x="45" y="17"/>
                  </a:cubicBezTo>
                  <a:cubicBezTo>
                    <a:pt x="45" y="19"/>
                    <a:pt x="47" y="22"/>
                    <a:pt x="48" y="2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89"/>
            <p:cNvSpPr>
              <a:spLocks/>
            </p:cNvSpPr>
            <p:nvPr/>
          </p:nvSpPr>
          <p:spPr bwMode="auto">
            <a:xfrm>
              <a:off x="2643" y="1975"/>
              <a:ext cx="13" cy="25"/>
            </a:xfrm>
            <a:custGeom>
              <a:avLst/>
              <a:gdLst>
                <a:gd name="T0" fmla="*/ 11 w 12"/>
                <a:gd name="T1" fmla="*/ 4 h 23"/>
                <a:gd name="T2" fmla="*/ 12 w 12"/>
                <a:gd name="T3" fmla="*/ 13 h 23"/>
                <a:gd name="T4" fmla="*/ 11 w 12"/>
                <a:gd name="T5" fmla="*/ 18 h 23"/>
                <a:gd name="T6" fmla="*/ 6 w 12"/>
                <a:gd name="T7" fmla="*/ 23 h 23"/>
                <a:gd name="T8" fmla="*/ 2 w 12"/>
                <a:gd name="T9" fmla="*/ 22 h 23"/>
                <a:gd name="T10" fmla="*/ 1 w 12"/>
                <a:gd name="T11" fmla="*/ 18 h 23"/>
                <a:gd name="T12" fmla="*/ 4 w 12"/>
                <a:gd name="T13" fmla="*/ 15 h 23"/>
                <a:gd name="T14" fmla="*/ 4 w 12"/>
                <a:gd name="T15" fmla="*/ 9 h 23"/>
                <a:gd name="T16" fmla="*/ 1 w 12"/>
                <a:gd name="T17" fmla="*/ 6 h 23"/>
                <a:gd name="T18" fmla="*/ 1 w 12"/>
                <a:gd name="T19" fmla="*/ 1 h 23"/>
                <a:gd name="T20" fmla="*/ 6 w 12"/>
                <a:gd name="T21" fmla="*/ 0 h 23"/>
                <a:gd name="T22" fmla="*/ 11 w 12"/>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3">
                  <a:moveTo>
                    <a:pt x="11" y="4"/>
                  </a:moveTo>
                  <a:cubicBezTo>
                    <a:pt x="12" y="6"/>
                    <a:pt x="12" y="11"/>
                    <a:pt x="12" y="13"/>
                  </a:cubicBezTo>
                  <a:cubicBezTo>
                    <a:pt x="12" y="14"/>
                    <a:pt x="11" y="17"/>
                    <a:pt x="11" y="18"/>
                  </a:cubicBezTo>
                  <a:cubicBezTo>
                    <a:pt x="10" y="20"/>
                    <a:pt x="7" y="22"/>
                    <a:pt x="6" y="23"/>
                  </a:cubicBezTo>
                  <a:cubicBezTo>
                    <a:pt x="5" y="23"/>
                    <a:pt x="3" y="23"/>
                    <a:pt x="2" y="22"/>
                  </a:cubicBezTo>
                  <a:cubicBezTo>
                    <a:pt x="1" y="22"/>
                    <a:pt x="1" y="19"/>
                    <a:pt x="1" y="18"/>
                  </a:cubicBezTo>
                  <a:cubicBezTo>
                    <a:pt x="1" y="17"/>
                    <a:pt x="4" y="16"/>
                    <a:pt x="4" y="15"/>
                  </a:cubicBezTo>
                  <a:cubicBezTo>
                    <a:pt x="5" y="14"/>
                    <a:pt x="5" y="10"/>
                    <a:pt x="4" y="9"/>
                  </a:cubicBezTo>
                  <a:cubicBezTo>
                    <a:pt x="4" y="8"/>
                    <a:pt x="1" y="7"/>
                    <a:pt x="1" y="6"/>
                  </a:cubicBezTo>
                  <a:cubicBezTo>
                    <a:pt x="0" y="5"/>
                    <a:pt x="1" y="2"/>
                    <a:pt x="1" y="1"/>
                  </a:cubicBezTo>
                  <a:cubicBezTo>
                    <a:pt x="2" y="0"/>
                    <a:pt x="5" y="0"/>
                    <a:pt x="6" y="0"/>
                  </a:cubicBezTo>
                  <a:cubicBezTo>
                    <a:pt x="8" y="0"/>
                    <a:pt x="11" y="2"/>
                    <a:pt x="11"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190"/>
            <p:cNvSpPr>
              <a:spLocks/>
            </p:cNvSpPr>
            <p:nvPr/>
          </p:nvSpPr>
          <p:spPr bwMode="auto">
            <a:xfrm>
              <a:off x="2678" y="2161"/>
              <a:ext cx="9" cy="15"/>
            </a:xfrm>
            <a:custGeom>
              <a:avLst/>
              <a:gdLst>
                <a:gd name="T0" fmla="*/ 7 w 8"/>
                <a:gd name="T1" fmla="*/ 2 h 14"/>
                <a:gd name="T2" fmla="*/ 8 w 8"/>
                <a:gd name="T3" fmla="*/ 7 h 14"/>
                <a:gd name="T4" fmla="*/ 6 w 8"/>
                <a:gd name="T5" fmla="*/ 10 h 14"/>
                <a:gd name="T6" fmla="*/ 6 w 8"/>
                <a:gd name="T7" fmla="*/ 13 h 14"/>
                <a:gd name="T8" fmla="*/ 4 w 8"/>
                <a:gd name="T9" fmla="*/ 14 h 14"/>
                <a:gd name="T10" fmla="*/ 1 w 8"/>
                <a:gd name="T11" fmla="*/ 12 h 14"/>
                <a:gd name="T12" fmla="*/ 0 w 8"/>
                <a:gd name="T13" fmla="*/ 5 h 14"/>
                <a:gd name="T14" fmla="*/ 2 w 8"/>
                <a:gd name="T15" fmla="*/ 0 h 14"/>
                <a:gd name="T16" fmla="*/ 7 w 8"/>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7" y="2"/>
                  </a:moveTo>
                  <a:cubicBezTo>
                    <a:pt x="8" y="3"/>
                    <a:pt x="8" y="5"/>
                    <a:pt x="8" y="7"/>
                  </a:cubicBezTo>
                  <a:cubicBezTo>
                    <a:pt x="8" y="8"/>
                    <a:pt x="7" y="9"/>
                    <a:pt x="6" y="10"/>
                  </a:cubicBezTo>
                  <a:cubicBezTo>
                    <a:pt x="6" y="11"/>
                    <a:pt x="7" y="13"/>
                    <a:pt x="6" y="13"/>
                  </a:cubicBezTo>
                  <a:cubicBezTo>
                    <a:pt x="6" y="14"/>
                    <a:pt x="5" y="14"/>
                    <a:pt x="4" y="14"/>
                  </a:cubicBezTo>
                  <a:cubicBezTo>
                    <a:pt x="3" y="14"/>
                    <a:pt x="1" y="13"/>
                    <a:pt x="1" y="12"/>
                  </a:cubicBezTo>
                  <a:cubicBezTo>
                    <a:pt x="0" y="10"/>
                    <a:pt x="0" y="7"/>
                    <a:pt x="0" y="5"/>
                  </a:cubicBezTo>
                  <a:cubicBezTo>
                    <a:pt x="0" y="4"/>
                    <a:pt x="1" y="1"/>
                    <a:pt x="2" y="0"/>
                  </a:cubicBezTo>
                  <a:cubicBezTo>
                    <a:pt x="4" y="0"/>
                    <a:pt x="6" y="1"/>
                    <a:pt x="7"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91"/>
            <p:cNvSpPr>
              <a:spLocks/>
            </p:cNvSpPr>
            <p:nvPr/>
          </p:nvSpPr>
          <p:spPr bwMode="auto">
            <a:xfrm>
              <a:off x="3161" y="1544"/>
              <a:ext cx="13" cy="17"/>
            </a:xfrm>
            <a:custGeom>
              <a:avLst/>
              <a:gdLst>
                <a:gd name="T0" fmla="*/ 11 w 11"/>
                <a:gd name="T1" fmla="*/ 11 h 16"/>
                <a:gd name="T2" fmla="*/ 10 w 11"/>
                <a:gd name="T3" fmla="*/ 15 h 16"/>
                <a:gd name="T4" fmla="*/ 6 w 11"/>
                <a:gd name="T5" fmla="*/ 15 h 16"/>
                <a:gd name="T6" fmla="*/ 2 w 11"/>
                <a:gd name="T7" fmla="*/ 10 h 16"/>
                <a:gd name="T8" fmla="*/ 1 w 11"/>
                <a:gd name="T9" fmla="*/ 4 h 16"/>
                <a:gd name="T10" fmla="*/ 3 w 11"/>
                <a:gd name="T11" fmla="*/ 0 h 16"/>
                <a:gd name="T12" fmla="*/ 6 w 11"/>
                <a:gd name="T13" fmla="*/ 1 h 16"/>
                <a:gd name="T14" fmla="*/ 7 w 11"/>
                <a:gd name="T15" fmla="*/ 8 h 16"/>
                <a:gd name="T16" fmla="*/ 11 w 11"/>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1" y="11"/>
                  </a:moveTo>
                  <a:cubicBezTo>
                    <a:pt x="11" y="12"/>
                    <a:pt x="11" y="15"/>
                    <a:pt x="10" y="15"/>
                  </a:cubicBezTo>
                  <a:cubicBezTo>
                    <a:pt x="10" y="16"/>
                    <a:pt x="7" y="16"/>
                    <a:pt x="6" y="15"/>
                  </a:cubicBezTo>
                  <a:cubicBezTo>
                    <a:pt x="5" y="15"/>
                    <a:pt x="3" y="12"/>
                    <a:pt x="2" y="10"/>
                  </a:cubicBezTo>
                  <a:cubicBezTo>
                    <a:pt x="1" y="9"/>
                    <a:pt x="0" y="6"/>
                    <a:pt x="1" y="4"/>
                  </a:cubicBezTo>
                  <a:cubicBezTo>
                    <a:pt x="1" y="3"/>
                    <a:pt x="2" y="1"/>
                    <a:pt x="3" y="0"/>
                  </a:cubicBezTo>
                  <a:cubicBezTo>
                    <a:pt x="4" y="0"/>
                    <a:pt x="6" y="1"/>
                    <a:pt x="6" y="1"/>
                  </a:cubicBezTo>
                  <a:cubicBezTo>
                    <a:pt x="7" y="3"/>
                    <a:pt x="6" y="6"/>
                    <a:pt x="7" y="8"/>
                  </a:cubicBezTo>
                  <a:cubicBezTo>
                    <a:pt x="8" y="9"/>
                    <a:pt x="10" y="10"/>
                    <a:pt x="11" y="1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92"/>
            <p:cNvSpPr>
              <a:spLocks/>
            </p:cNvSpPr>
            <p:nvPr/>
          </p:nvSpPr>
          <p:spPr bwMode="auto">
            <a:xfrm>
              <a:off x="3135" y="1587"/>
              <a:ext cx="37" cy="27"/>
            </a:xfrm>
            <a:custGeom>
              <a:avLst/>
              <a:gdLst>
                <a:gd name="T0" fmla="*/ 34 w 34"/>
                <a:gd name="T1" fmla="*/ 6 h 25"/>
                <a:gd name="T2" fmla="*/ 33 w 34"/>
                <a:gd name="T3" fmla="*/ 14 h 25"/>
                <a:gd name="T4" fmla="*/ 30 w 34"/>
                <a:gd name="T5" fmla="*/ 19 h 25"/>
                <a:gd name="T6" fmla="*/ 23 w 34"/>
                <a:gd name="T7" fmla="*/ 20 h 25"/>
                <a:gd name="T8" fmla="*/ 18 w 34"/>
                <a:gd name="T9" fmla="*/ 24 h 25"/>
                <a:gd name="T10" fmla="*/ 10 w 34"/>
                <a:gd name="T11" fmla="*/ 25 h 25"/>
                <a:gd name="T12" fmla="*/ 3 w 34"/>
                <a:gd name="T13" fmla="*/ 21 h 25"/>
                <a:gd name="T14" fmla="*/ 0 w 34"/>
                <a:gd name="T15" fmla="*/ 14 h 25"/>
                <a:gd name="T16" fmla="*/ 1 w 34"/>
                <a:gd name="T17" fmla="*/ 9 h 25"/>
                <a:gd name="T18" fmla="*/ 5 w 34"/>
                <a:gd name="T19" fmla="*/ 5 h 25"/>
                <a:gd name="T20" fmla="*/ 12 w 34"/>
                <a:gd name="T21" fmla="*/ 6 h 25"/>
                <a:gd name="T22" fmla="*/ 20 w 34"/>
                <a:gd name="T23" fmla="*/ 5 h 25"/>
                <a:gd name="T24" fmla="*/ 25 w 34"/>
                <a:gd name="T25" fmla="*/ 1 h 25"/>
                <a:gd name="T26" fmla="*/ 29 w 34"/>
                <a:gd name="T27" fmla="*/ 1 h 25"/>
                <a:gd name="T28" fmla="*/ 34 w 34"/>
                <a:gd name="T2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5">
                  <a:moveTo>
                    <a:pt x="34" y="6"/>
                  </a:moveTo>
                  <a:cubicBezTo>
                    <a:pt x="34" y="8"/>
                    <a:pt x="34" y="12"/>
                    <a:pt x="33" y="14"/>
                  </a:cubicBezTo>
                  <a:cubicBezTo>
                    <a:pt x="33" y="15"/>
                    <a:pt x="31" y="18"/>
                    <a:pt x="30" y="19"/>
                  </a:cubicBezTo>
                  <a:cubicBezTo>
                    <a:pt x="28" y="20"/>
                    <a:pt x="24" y="20"/>
                    <a:pt x="23" y="20"/>
                  </a:cubicBezTo>
                  <a:cubicBezTo>
                    <a:pt x="21" y="21"/>
                    <a:pt x="19" y="24"/>
                    <a:pt x="18" y="24"/>
                  </a:cubicBezTo>
                  <a:cubicBezTo>
                    <a:pt x="16" y="25"/>
                    <a:pt x="12" y="25"/>
                    <a:pt x="10" y="25"/>
                  </a:cubicBezTo>
                  <a:cubicBezTo>
                    <a:pt x="8" y="24"/>
                    <a:pt x="4" y="22"/>
                    <a:pt x="3" y="21"/>
                  </a:cubicBezTo>
                  <a:cubicBezTo>
                    <a:pt x="1" y="19"/>
                    <a:pt x="0" y="16"/>
                    <a:pt x="0" y="14"/>
                  </a:cubicBezTo>
                  <a:cubicBezTo>
                    <a:pt x="0" y="13"/>
                    <a:pt x="0" y="10"/>
                    <a:pt x="1" y="9"/>
                  </a:cubicBezTo>
                  <a:cubicBezTo>
                    <a:pt x="1" y="8"/>
                    <a:pt x="4" y="6"/>
                    <a:pt x="5" y="5"/>
                  </a:cubicBezTo>
                  <a:cubicBezTo>
                    <a:pt x="7" y="5"/>
                    <a:pt x="10" y="6"/>
                    <a:pt x="12" y="6"/>
                  </a:cubicBezTo>
                  <a:cubicBezTo>
                    <a:pt x="14" y="6"/>
                    <a:pt x="18" y="6"/>
                    <a:pt x="20" y="5"/>
                  </a:cubicBezTo>
                  <a:cubicBezTo>
                    <a:pt x="21" y="4"/>
                    <a:pt x="23" y="2"/>
                    <a:pt x="25" y="1"/>
                  </a:cubicBezTo>
                  <a:cubicBezTo>
                    <a:pt x="26" y="1"/>
                    <a:pt x="28" y="0"/>
                    <a:pt x="29" y="1"/>
                  </a:cubicBezTo>
                  <a:cubicBezTo>
                    <a:pt x="30" y="1"/>
                    <a:pt x="33" y="4"/>
                    <a:pt x="34"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193"/>
            <p:cNvSpPr>
              <a:spLocks/>
            </p:cNvSpPr>
            <p:nvPr/>
          </p:nvSpPr>
          <p:spPr bwMode="auto">
            <a:xfrm>
              <a:off x="3147" y="1547"/>
              <a:ext cx="10" cy="13"/>
            </a:xfrm>
            <a:custGeom>
              <a:avLst/>
              <a:gdLst>
                <a:gd name="T0" fmla="*/ 7 w 9"/>
                <a:gd name="T1" fmla="*/ 4 h 12"/>
                <a:gd name="T2" fmla="*/ 7 w 9"/>
                <a:gd name="T3" fmla="*/ 11 h 12"/>
                <a:gd name="T4" fmla="*/ 2 w 9"/>
                <a:gd name="T5" fmla="*/ 10 h 12"/>
                <a:gd name="T6" fmla="*/ 0 w 9"/>
                <a:gd name="T7" fmla="*/ 5 h 12"/>
                <a:gd name="T8" fmla="*/ 2 w 9"/>
                <a:gd name="T9" fmla="*/ 0 h 12"/>
                <a:gd name="T10" fmla="*/ 6 w 9"/>
                <a:gd name="T11" fmla="*/ 0 h 12"/>
                <a:gd name="T12" fmla="*/ 7 w 9"/>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7" y="4"/>
                  </a:moveTo>
                  <a:cubicBezTo>
                    <a:pt x="8" y="6"/>
                    <a:pt x="9" y="10"/>
                    <a:pt x="7" y="11"/>
                  </a:cubicBezTo>
                  <a:cubicBezTo>
                    <a:pt x="6" y="12"/>
                    <a:pt x="3" y="11"/>
                    <a:pt x="2" y="10"/>
                  </a:cubicBezTo>
                  <a:cubicBezTo>
                    <a:pt x="1" y="10"/>
                    <a:pt x="0" y="7"/>
                    <a:pt x="0" y="5"/>
                  </a:cubicBezTo>
                  <a:cubicBezTo>
                    <a:pt x="0" y="4"/>
                    <a:pt x="1" y="1"/>
                    <a:pt x="2" y="0"/>
                  </a:cubicBezTo>
                  <a:cubicBezTo>
                    <a:pt x="3" y="0"/>
                    <a:pt x="5" y="0"/>
                    <a:pt x="6" y="0"/>
                  </a:cubicBezTo>
                  <a:cubicBezTo>
                    <a:pt x="7" y="1"/>
                    <a:pt x="7" y="3"/>
                    <a:pt x="7"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194"/>
            <p:cNvSpPr>
              <a:spLocks/>
            </p:cNvSpPr>
            <p:nvPr/>
          </p:nvSpPr>
          <p:spPr bwMode="auto">
            <a:xfrm>
              <a:off x="3122" y="1514"/>
              <a:ext cx="20" cy="11"/>
            </a:xfrm>
            <a:custGeom>
              <a:avLst/>
              <a:gdLst>
                <a:gd name="T0" fmla="*/ 17 w 18"/>
                <a:gd name="T1" fmla="*/ 5 h 10"/>
                <a:gd name="T2" fmla="*/ 16 w 18"/>
                <a:gd name="T3" fmla="*/ 9 h 10"/>
                <a:gd name="T4" fmla="*/ 7 w 18"/>
                <a:gd name="T5" fmla="*/ 9 h 10"/>
                <a:gd name="T6" fmla="*/ 2 w 18"/>
                <a:gd name="T7" fmla="*/ 6 h 10"/>
                <a:gd name="T8" fmla="*/ 1 w 18"/>
                <a:gd name="T9" fmla="*/ 2 h 10"/>
                <a:gd name="T10" fmla="*/ 8 w 18"/>
                <a:gd name="T11" fmla="*/ 1 h 10"/>
                <a:gd name="T12" fmla="*/ 13 w 18"/>
                <a:gd name="T13" fmla="*/ 2 h 10"/>
                <a:gd name="T14" fmla="*/ 17 w 18"/>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7" y="5"/>
                  </a:moveTo>
                  <a:cubicBezTo>
                    <a:pt x="18" y="6"/>
                    <a:pt x="16" y="8"/>
                    <a:pt x="16" y="9"/>
                  </a:cubicBezTo>
                  <a:cubicBezTo>
                    <a:pt x="14" y="10"/>
                    <a:pt x="9" y="9"/>
                    <a:pt x="7" y="9"/>
                  </a:cubicBezTo>
                  <a:cubicBezTo>
                    <a:pt x="6" y="8"/>
                    <a:pt x="3" y="7"/>
                    <a:pt x="2" y="6"/>
                  </a:cubicBezTo>
                  <a:cubicBezTo>
                    <a:pt x="2" y="5"/>
                    <a:pt x="0" y="3"/>
                    <a:pt x="1" y="2"/>
                  </a:cubicBezTo>
                  <a:cubicBezTo>
                    <a:pt x="2" y="0"/>
                    <a:pt x="6" y="1"/>
                    <a:pt x="8" y="1"/>
                  </a:cubicBezTo>
                  <a:cubicBezTo>
                    <a:pt x="9" y="1"/>
                    <a:pt x="12" y="2"/>
                    <a:pt x="13" y="2"/>
                  </a:cubicBezTo>
                  <a:cubicBezTo>
                    <a:pt x="15" y="3"/>
                    <a:pt x="17" y="4"/>
                    <a:pt x="17" y="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195"/>
            <p:cNvSpPr>
              <a:spLocks/>
            </p:cNvSpPr>
            <p:nvPr/>
          </p:nvSpPr>
          <p:spPr bwMode="auto">
            <a:xfrm>
              <a:off x="3113" y="1571"/>
              <a:ext cx="23" cy="13"/>
            </a:xfrm>
            <a:custGeom>
              <a:avLst/>
              <a:gdLst>
                <a:gd name="T0" fmla="*/ 20 w 21"/>
                <a:gd name="T1" fmla="*/ 1 h 12"/>
                <a:gd name="T2" fmla="*/ 21 w 21"/>
                <a:gd name="T3" fmla="*/ 5 h 12"/>
                <a:gd name="T4" fmla="*/ 19 w 21"/>
                <a:gd name="T5" fmla="*/ 10 h 12"/>
                <a:gd name="T6" fmla="*/ 14 w 21"/>
                <a:gd name="T7" fmla="*/ 11 h 12"/>
                <a:gd name="T8" fmla="*/ 11 w 21"/>
                <a:gd name="T9" fmla="*/ 12 h 12"/>
                <a:gd name="T10" fmla="*/ 4 w 21"/>
                <a:gd name="T11" fmla="*/ 10 h 12"/>
                <a:gd name="T12" fmla="*/ 0 w 21"/>
                <a:gd name="T13" fmla="*/ 5 h 12"/>
                <a:gd name="T14" fmla="*/ 0 w 21"/>
                <a:gd name="T15" fmla="*/ 2 h 12"/>
                <a:gd name="T16" fmla="*/ 6 w 21"/>
                <a:gd name="T17" fmla="*/ 0 h 12"/>
                <a:gd name="T18" fmla="*/ 12 w 21"/>
                <a:gd name="T19" fmla="*/ 1 h 12"/>
                <a:gd name="T20" fmla="*/ 20 w 21"/>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20" y="1"/>
                  </a:moveTo>
                  <a:cubicBezTo>
                    <a:pt x="21" y="2"/>
                    <a:pt x="21" y="4"/>
                    <a:pt x="21" y="5"/>
                  </a:cubicBezTo>
                  <a:cubicBezTo>
                    <a:pt x="21" y="6"/>
                    <a:pt x="20" y="9"/>
                    <a:pt x="19" y="10"/>
                  </a:cubicBezTo>
                  <a:cubicBezTo>
                    <a:pt x="18" y="10"/>
                    <a:pt x="15" y="11"/>
                    <a:pt x="14" y="11"/>
                  </a:cubicBezTo>
                  <a:cubicBezTo>
                    <a:pt x="13" y="11"/>
                    <a:pt x="12" y="12"/>
                    <a:pt x="11" y="12"/>
                  </a:cubicBezTo>
                  <a:cubicBezTo>
                    <a:pt x="9" y="12"/>
                    <a:pt x="6" y="10"/>
                    <a:pt x="4" y="10"/>
                  </a:cubicBezTo>
                  <a:cubicBezTo>
                    <a:pt x="3" y="9"/>
                    <a:pt x="1" y="6"/>
                    <a:pt x="0" y="5"/>
                  </a:cubicBezTo>
                  <a:cubicBezTo>
                    <a:pt x="0" y="4"/>
                    <a:pt x="0" y="2"/>
                    <a:pt x="0" y="2"/>
                  </a:cubicBezTo>
                  <a:cubicBezTo>
                    <a:pt x="1" y="0"/>
                    <a:pt x="4" y="0"/>
                    <a:pt x="6" y="0"/>
                  </a:cubicBezTo>
                  <a:cubicBezTo>
                    <a:pt x="7" y="0"/>
                    <a:pt x="10" y="1"/>
                    <a:pt x="12" y="1"/>
                  </a:cubicBezTo>
                  <a:cubicBezTo>
                    <a:pt x="14" y="1"/>
                    <a:pt x="18" y="0"/>
                    <a:pt x="20"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196"/>
            <p:cNvSpPr>
              <a:spLocks/>
            </p:cNvSpPr>
            <p:nvPr/>
          </p:nvSpPr>
          <p:spPr bwMode="auto">
            <a:xfrm>
              <a:off x="3089" y="1582"/>
              <a:ext cx="39" cy="27"/>
            </a:xfrm>
            <a:custGeom>
              <a:avLst/>
              <a:gdLst>
                <a:gd name="T0" fmla="*/ 36 w 36"/>
                <a:gd name="T1" fmla="*/ 12 h 24"/>
                <a:gd name="T2" fmla="*/ 34 w 36"/>
                <a:gd name="T3" fmla="*/ 17 h 24"/>
                <a:gd name="T4" fmla="*/ 25 w 36"/>
                <a:gd name="T5" fmla="*/ 21 h 24"/>
                <a:gd name="T6" fmla="*/ 15 w 36"/>
                <a:gd name="T7" fmla="*/ 24 h 24"/>
                <a:gd name="T8" fmla="*/ 5 w 36"/>
                <a:gd name="T9" fmla="*/ 20 h 24"/>
                <a:gd name="T10" fmla="*/ 1 w 36"/>
                <a:gd name="T11" fmla="*/ 13 h 24"/>
                <a:gd name="T12" fmla="*/ 3 w 36"/>
                <a:gd name="T13" fmla="*/ 7 h 24"/>
                <a:gd name="T14" fmla="*/ 10 w 36"/>
                <a:gd name="T15" fmla="*/ 1 h 24"/>
                <a:gd name="T16" fmla="*/ 17 w 36"/>
                <a:gd name="T17" fmla="*/ 2 h 24"/>
                <a:gd name="T18" fmla="*/ 21 w 36"/>
                <a:gd name="T19" fmla="*/ 6 h 24"/>
                <a:gd name="T20" fmla="*/ 28 w 36"/>
                <a:gd name="T21" fmla="*/ 5 h 24"/>
                <a:gd name="T22" fmla="*/ 34 w 36"/>
                <a:gd name="T23" fmla="*/ 7 h 24"/>
                <a:gd name="T24" fmla="*/ 36 w 36"/>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4">
                  <a:moveTo>
                    <a:pt x="36" y="12"/>
                  </a:moveTo>
                  <a:cubicBezTo>
                    <a:pt x="36" y="13"/>
                    <a:pt x="35" y="16"/>
                    <a:pt x="34" y="17"/>
                  </a:cubicBezTo>
                  <a:cubicBezTo>
                    <a:pt x="32" y="19"/>
                    <a:pt x="27" y="20"/>
                    <a:pt x="25" y="21"/>
                  </a:cubicBezTo>
                  <a:cubicBezTo>
                    <a:pt x="22" y="22"/>
                    <a:pt x="18" y="24"/>
                    <a:pt x="15" y="24"/>
                  </a:cubicBezTo>
                  <a:cubicBezTo>
                    <a:pt x="13" y="24"/>
                    <a:pt x="7" y="22"/>
                    <a:pt x="5" y="20"/>
                  </a:cubicBezTo>
                  <a:cubicBezTo>
                    <a:pt x="3" y="19"/>
                    <a:pt x="1" y="15"/>
                    <a:pt x="1" y="13"/>
                  </a:cubicBezTo>
                  <a:cubicBezTo>
                    <a:pt x="0" y="11"/>
                    <a:pt x="2" y="8"/>
                    <a:pt x="3" y="7"/>
                  </a:cubicBezTo>
                  <a:cubicBezTo>
                    <a:pt x="4" y="5"/>
                    <a:pt x="8" y="1"/>
                    <a:pt x="10" y="1"/>
                  </a:cubicBezTo>
                  <a:cubicBezTo>
                    <a:pt x="12" y="0"/>
                    <a:pt x="15" y="1"/>
                    <a:pt x="17" y="2"/>
                  </a:cubicBezTo>
                  <a:cubicBezTo>
                    <a:pt x="18" y="2"/>
                    <a:pt x="20" y="5"/>
                    <a:pt x="21" y="6"/>
                  </a:cubicBezTo>
                  <a:cubicBezTo>
                    <a:pt x="23" y="6"/>
                    <a:pt x="26" y="5"/>
                    <a:pt x="28" y="5"/>
                  </a:cubicBezTo>
                  <a:cubicBezTo>
                    <a:pt x="30" y="5"/>
                    <a:pt x="33" y="6"/>
                    <a:pt x="34" y="7"/>
                  </a:cubicBezTo>
                  <a:cubicBezTo>
                    <a:pt x="35" y="8"/>
                    <a:pt x="36" y="10"/>
                    <a:pt x="36" y="1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197"/>
            <p:cNvSpPr>
              <a:spLocks/>
            </p:cNvSpPr>
            <p:nvPr/>
          </p:nvSpPr>
          <p:spPr bwMode="auto">
            <a:xfrm>
              <a:off x="3115" y="1539"/>
              <a:ext cx="11" cy="12"/>
            </a:xfrm>
            <a:custGeom>
              <a:avLst/>
              <a:gdLst>
                <a:gd name="T0" fmla="*/ 8 w 10"/>
                <a:gd name="T1" fmla="*/ 3 h 11"/>
                <a:gd name="T2" fmla="*/ 9 w 10"/>
                <a:gd name="T3" fmla="*/ 10 h 11"/>
                <a:gd name="T4" fmla="*/ 5 w 10"/>
                <a:gd name="T5" fmla="*/ 11 h 11"/>
                <a:gd name="T6" fmla="*/ 0 w 10"/>
                <a:gd name="T7" fmla="*/ 8 h 11"/>
                <a:gd name="T8" fmla="*/ 0 w 10"/>
                <a:gd name="T9" fmla="*/ 3 h 11"/>
                <a:gd name="T10" fmla="*/ 2 w 10"/>
                <a:gd name="T11" fmla="*/ 0 h 11"/>
                <a:gd name="T12" fmla="*/ 8 w 1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8" y="3"/>
                  </a:moveTo>
                  <a:cubicBezTo>
                    <a:pt x="9" y="4"/>
                    <a:pt x="10" y="9"/>
                    <a:pt x="9" y="10"/>
                  </a:cubicBezTo>
                  <a:cubicBezTo>
                    <a:pt x="8" y="11"/>
                    <a:pt x="6" y="11"/>
                    <a:pt x="5" y="11"/>
                  </a:cubicBezTo>
                  <a:cubicBezTo>
                    <a:pt x="3" y="11"/>
                    <a:pt x="1" y="9"/>
                    <a:pt x="0" y="8"/>
                  </a:cubicBezTo>
                  <a:cubicBezTo>
                    <a:pt x="0" y="7"/>
                    <a:pt x="0" y="4"/>
                    <a:pt x="0" y="3"/>
                  </a:cubicBezTo>
                  <a:cubicBezTo>
                    <a:pt x="1" y="2"/>
                    <a:pt x="2" y="0"/>
                    <a:pt x="2" y="0"/>
                  </a:cubicBezTo>
                  <a:cubicBezTo>
                    <a:pt x="4" y="0"/>
                    <a:pt x="7" y="1"/>
                    <a:pt x="8"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98"/>
            <p:cNvSpPr>
              <a:spLocks/>
            </p:cNvSpPr>
            <p:nvPr/>
          </p:nvSpPr>
          <p:spPr bwMode="auto">
            <a:xfrm>
              <a:off x="3105" y="1522"/>
              <a:ext cx="12" cy="12"/>
            </a:xfrm>
            <a:custGeom>
              <a:avLst/>
              <a:gdLst>
                <a:gd name="T0" fmla="*/ 10 w 11"/>
                <a:gd name="T1" fmla="*/ 5 h 11"/>
                <a:gd name="T2" fmla="*/ 10 w 11"/>
                <a:gd name="T3" fmla="*/ 10 h 11"/>
                <a:gd name="T4" fmla="*/ 3 w 11"/>
                <a:gd name="T5" fmla="*/ 9 h 11"/>
                <a:gd name="T6" fmla="*/ 1 w 11"/>
                <a:gd name="T7" fmla="*/ 6 h 11"/>
                <a:gd name="T8" fmla="*/ 2 w 11"/>
                <a:gd name="T9" fmla="*/ 1 h 11"/>
                <a:gd name="T10" fmla="*/ 7 w 11"/>
                <a:gd name="T11" fmla="*/ 1 h 11"/>
                <a:gd name="T12" fmla="*/ 10 w 1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5"/>
                  </a:moveTo>
                  <a:cubicBezTo>
                    <a:pt x="11" y="6"/>
                    <a:pt x="11" y="9"/>
                    <a:pt x="10" y="10"/>
                  </a:cubicBezTo>
                  <a:cubicBezTo>
                    <a:pt x="9" y="11"/>
                    <a:pt x="5" y="10"/>
                    <a:pt x="3" y="9"/>
                  </a:cubicBezTo>
                  <a:cubicBezTo>
                    <a:pt x="2" y="9"/>
                    <a:pt x="1" y="7"/>
                    <a:pt x="1" y="6"/>
                  </a:cubicBezTo>
                  <a:cubicBezTo>
                    <a:pt x="0" y="5"/>
                    <a:pt x="1" y="1"/>
                    <a:pt x="2" y="1"/>
                  </a:cubicBezTo>
                  <a:cubicBezTo>
                    <a:pt x="3" y="0"/>
                    <a:pt x="6" y="1"/>
                    <a:pt x="7" y="1"/>
                  </a:cubicBezTo>
                  <a:cubicBezTo>
                    <a:pt x="8" y="2"/>
                    <a:pt x="10" y="4"/>
                    <a:pt x="10" y="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99"/>
            <p:cNvSpPr>
              <a:spLocks/>
            </p:cNvSpPr>
            <p:nvPr/>
          </p:nvSpPr>
          <p:spPr bwMode="auto">
            <a:xfrm>
              <a:off x="3098" y="1554"/>
              <a:ext cx="8" cy="11"/>
            </a:xfrm>
            <a:custGeom>
              <a:avLst/>
              <a:gdLst>
                <a:gd name="T0" fmla="*/ 8 w 8"/>
                <a:gd name="T1" fmla="*/ 4 h 10"/>
                <a:gd name="T2" fmla="*/ 7 w 8"/>
                <a:gd name="T3" fmla="*/ 9 h 10"/>
                <a:gd name="T4" fmla="*/ 3 w 8"/>
                <a:gd name="T5" fmla="*/ 9 h 10"/>
                <a:gd name="T6" fmla="*/ 1 w 8"/>
                <a:gd name="T7" fmla="*/ 7 h 10"/>
                <a:gd name="T8" fmla="*/ 1 w 8"/>
                <a:gd name="T9" fmla="*/ 3 h 10"/>
                <a:gd name="T10" fmla="*/ 3 w 8"/>
                <a:gd name="T11" fmla="*/ 2 h 10"/>
                <a:gd name="T12" fmla="*/ 6 w 8"/>
                <a:gd name="T13" fmla="*/ 1 h 10"/>
                <a:gd name="T14" fmla="*/ 8 w 8"/>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8" y="4"/>
                  </a:moveTo>
                  <a:cubicBezTo>
                    <a:pt x="8" y="6"/>
                    <a:pt x="8" y="8"/>
                    <a:pt x="7" y="9"/>
                  </a:cubicBezTo>
                  <a:cubicBezTo>
                    <a:pt x="7" y="9"/>
                    <a:pt x="4" y="10"/>
                    <a:pt x="3" y="9"/>
                  </a:cubicBezTo>
                  <a:cubicBezTo>
                    <a:pt x="2" y="9"/>
                    <a:pt x="1" y="8"/>
                    <a:pt x="1" y="7"/>
                  </a:cubicBezTo>
                  <a:cubicBezTo>
                    <a:pt x="0" y="6"/>
                    <a:pt x="1" y="4"/>
                    <a:pt x="1" y="3"/>
                  </a:cubicBezTo>
                  <a:cubicBezTo>
                    <a:pt x="2" y="3"/>
                    <a:pt x="3" y="2"/>
                    <a:pt x="3" y="2"/>
                  </a:cubicBezTo>
                  <a:cubicBezTo>
                    <a:pt x="4" y="1"/>
                    <a:pt x="5" y="0"/>
                    <a:pt x="6" y="1"/>
                  </a:cubicBezTo>
                  <a:cubicBezTo>
                    <a:pt x="7" y="1"/>
                    <a:pt x="7" y="3"/>
                    <a:pt x="8" y="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200"/>
            <p:cNvSpPr>
              <a:spLocks/>
            </p:cNvSpPr>
            <p:nvPr/>
          </p:nvSpPr>
          <p:spPr bwMode="auto">
            <a:xfrm>
              <a:off x="3095" y="1543"/>
              <a:ext cx="8" cy="6"/>
            </a:xfrm>
            <a:custGeom>
              <a:avLst/>
              <a:gdLst>
                <a:gd name="T0" fmla="*/ 7 w 7"/>
                <a:gd name="T1" fmla="*/ 3 h 6"/>
                <a:gd name="T2" fmla="*/ 6 w 7"/>
                <a:gd name="T3" fmla="*/ 5 h 6"/>
                <a:gd name="T4" fmla="*/ 4 w 7"/>
                <a:gd name="T5" fmla="*/ 6 h 6"/>
                <a:gd name="T6" fmla="*/ 1 w 7"/>
                <a:gd name="T7" fmla="*/ 4 h 6"/>
                <a:gd name="T8" fmla="*/ 2 w 7"/>
                <a:gd name="T9" fmla="*/ 0 h 6"/>
                <a:gd name="T10" fmla="*/ 4 w 7"/>
                <a:gd name="T11" fmla="*/ 0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7" y="4"/>
                    <a:pt x="7" y="5"/>
                    <a:pt x="6" y="5"/>
                  </a:cubicBezTo>
                  <a:cubicBezTo>
                    <a:pt x="6" y="6"/>
                    <a:pt x="5" y="6"/>
                    <a:pt x="4" y="6"/>
                  </a:cubicBezTo>
                  <a:cubicBezTo>
                    <a:pt x="3" y="6"/>
                    <a:pt x="1" y="5"/>
                    <a:pt x="1" y="4"/>
                  </a:cubicBezTo>
                  <a:cubicBezTo>
                    <a:pt x="0" y="3"/>
                    <a:pt x="1" y="0"/>
                    <a:pt x="2" y="0"/>
                  </a:cubicBezTo>
                  <a:cubicBezTo>
                    <a:pt x="3" y="0"/>
                    <a:pt x="4" y="0"/>
                    <a:pt x="4" y="0"/>
                  </a:cubicBezTo>
                  <a:cubicBezTo>
                    <a:pt x="5" y="1"/>
                    <a:pt x="7" y="2"/>
                    <a:pt x="7"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201"/>
            <p:cNvSpPr>
              <a:spLocks/>
            </p:cNvSpPr>
            <p:nvPr/>
          </p:nvSpPr>
          <p:spPr bwMode="auto">
            <a:xfrm>
              <a:off x="3083" y="1524"/>
              <a:ext cx="19" cy="15"/>
            </a:xfrm>
            <a:custGeom>
              <a:avLst/>
              <a:gdLst>
                <a:gd name="T0" fmla="*/ 17 w 17"/>
                <a:gd name="T1" fmla="*/ 9 h 14"/>
                <a:gd name="T2" fmla="*/ 16 w 17"/>
                <a:gd name="T3" fmla="*/ 13 h 14"/>
                <a:gd name="T4" fmla="*/ 8 w 17"/>
                <a:gd name="T5" fmla="*/ 10 h 14"/>
                <a:gd name="T6" fmla="*/ 4 w 17"/>
                <a:gd name="T7" fmla="*/ 9 h 14"/>
                <a:gd name="T8" fmla="*/ 0 w 17"/>
                <a:gd name="T9" fmla="*/ 5 h 14"/>
                <a:gd name="T10" fmla="*/ 2 w 17"/>
                <a:gd name="T11" fmla="*/ 0 h 14"/>
                <a:gd name="T12" fmla="*/ 6 w 17"/>
                <a:gd name="T13" fmla="*/ 0 h 14"/>
                <a:gd name="T14" fmla="*/ 8 w 17"/>
                <a:gd name="T15" fmla="*/ 4 h 14"/>
                <a:gd name="T16" fmla="*/ 12 w 17"/>
                <a:gd name="T17" fmla="*/ 4 h 14"/>
                <a:gd name="T18" fmla="*/ 16 w 17"/>
                <a:gd name="T19" fmla="*/ 4 h 14"/>
                <a:gd name="T20" fmla="*/ 17 w 1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17" y="9"/>
                  </a:moveTo>
                  <a:cubicBezTo>
                    <a:pt x="17" y="10"/>
                    <a:pt x="17" y="13"/>
                    <a:pt x="16" y="13"/>
                  </a:cubicBezTo>
                  <a:cubicBezTo>
                    <a:pt x="14" y="14"/>
                    <a:pt x="10" y="11"/>
                    <a:pt x="8" y="10"/>
                  </a:cubicBezTo>
                  <a:cubicBezTo>
                    <a:pt x="7" y="10"/>
                    <a:pt x="5" y="10"/>
                    <a:pt x="4" y="9"/>
                  </a:cubicBezTo>
                  <a:cubicBezTo>
                    <a:pt x="3" y="8"/>
                    <a:pt x="1" y="6"/>
                    <a:pt x="0" y="5"/>
                  </a:cubicBezTo>
                  <a:cubicBezTo>
                    <a:pt x="0" y="4"/>
                    <a:pt x="1" y="1"/>
                    <a:pt x="2" y="0"/>
                  </a:cubicBezTo>
                  <a:cubicBezTo>
                    <a:pt x="3" y="0"/>
                    <a:pt x="5" y="0"/>
                    <a:pt x="6" y="0"/>
                  </a:cubicBezTo>
                  <a:cubicBezTo>
                    <a:pt x="7" y="1"/>
                    <a:pt x="7" y="3"/>
                    <a:pt x="8" y="4"/>
                  </a:cubicBezTo>
                  <a:cubicBezTo>
                    <a:pt x="9" y="4"/>
                    <a:pt x="11" y="4"/>
                    <a:pt x="12" y="4"/>
                  </a:cubicBezTo>
                  <a:cubicBezTo>
                    <a:pt x="13" y="4"/>
                    <a:pt x="15" y="3"/>
                    <a:pt x="16" y="4"/>
                  </a:cubicBezTo>
                  <a:cubicBezTo>
                    <a:pt x="17" y="5"/>
                    <a:pt x="17" y="8"/>
                    <a:pt x="17" y="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202"/>
            <p:cNvSpPr>
              <a:spLocks/>
            </p:cNvSpPr>
            <p:nvPr/>
          </p:nvSpPr>
          <p:spPr bwMode="auto">
            <a:xfrm>
              <a:off x="3092" y="1567"/>
              <a:ext cx="9" cy="9"/>
            </a:xfrm>
            <a:custGeom>
              <a:avLst/>
              <a:gdLst>
                <a:gd name="T0" fmla="*/ 7 w 8"/>
                <a:gd name="T1" fmla="*/ 2 h 8"/>
                <a:gd name="T2" fmla="*/ 7 w 8"/>
                <a:gd name="T3" fmla="*/ 6 h 8"/>
                <a:gd name="T4" fmla="*/ 5 w 8"/>
                <a:gd name="T5" fmla="*/ 8 h 8"/>
                <a:gd name="T6" fmla="*/ 0 w 8"/>
                <a:gd name="T7" fmla="*/ 5 h 8"/>
                <a:gd name="T8" fmla="*/ 1 w 8"/>
                <a:gd name="T9" fmla="*/ 1 h 8"/>
                <a:gd name="T10" fmla="*/ 4 w 8"/>
                <a:gd name="T11" fmla="*/ 1 h 8"/>
                <a:gd name="T12" fmla="*/ 7 w 8"/>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7" y="2"/>
                  </a:moveTo>
                  <a:cubicBezTo>
                    <a:pt x="8" y="3"/>
                    <a:pt x="8" y="5"/>
                    <a:pt x="7" y="6"/>
                  </a:cubicBezTo>
                  <a:cubicBezTo>
                    <a:pt x="7" y="6"/>
                    <a:pt x="6" y="8"/>
                    <a:pt x="5" y="8"/>
                  </a:cubicBezTo>
                  <a:cubicBezTo>
                    <a:pt x="4" y="8"/>
                    <a:pt x="1" y="6"/>
                    <a:pt x="0" y="5"/>
                  </a:cubicBezTo>
                  <a:cubicBezTo>
                    <a:pt x="0" y="4"/>
                    <a:pt x="0" y="1"/>
                    <a:pt x="1" y="1"/>
                  </a:cubicBezTo>
                  <a:cubicBezTo>
                    <a:pt x="2" y="0"/>
                    <a:pt x="3" y="1"/>
                    <a:pt x="4" y="1"/>
                  </a:cubicBezTo>
                  <a:cubicBezTo>
                    <a:pt x="5" y="1"/>
                    <a:pt x="7" y="1"/>
                    <a:pt x="7" y="2"/>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203"/>
            <p:cNvSpPr>
              <a:spLocks/>
            </p:cNvSpPr>
            <p:nvPr/>
          </p:nvSpPr>
          <p:spPr bwMode="auto">
            <a:xfrm>
              <a:off x="3084" y="1540"/>
              <a:ext cx="8" cy="22"/>
            </a:xfrm>
            <a:custGeom>
              <a:avLst/>
              <a:gdLst>
                <a:gd name="T0" fmla="*/ 7 w 7"/>
                <a:gd name="T1" fmla="*/ 11 h 20"/>
                <a:gd name="T2" fmla="*/ 7 w 7"/>
                <a:gd name="T3" fmla="*/ 17 h 20"/>
                <a:gd name="T4" fmla="*/ 6 w 7"/>
                <a:gd name="T5" fmla="*/ 20 h 20"/>
                <a:gd name="T6" fmla="*/ 3 w 7"/>
                <a:gd name="T7" fmla="*/ 16 h 20"/>
                <a:gd name="T8" fmla="*/ 2 w 7"/>
                <a:gd name="T9" fmla="*/ 12 h 20"/>
                <a:gd name="T10" fmla="*/ 0 w 7"/>
                <a:gd name="T11" fmla="*/ 6 h 20"/>
                <a:gd name="T12" fmla="*/ 1 w 7"/>
                <a:gd name="T13" fmla="*/ 1 h 20"/>
                <a:gd name="T14" fmla="*/ 3 w 7"/>
                <a:gd name="T15" fmla="*/ 0 h 20"/>
                <a:gd name="T16" fmla="*/ 5 w 7"/>
                <a:gd name="T17" fmla="*/ 4 h 20"/>
                <a:gd name="T18" fmla="*/ 7 w 7"/>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0">
                  <a:moveTo>
                    <a:pt x="7" y="11"/>
                  </a:moveTo>
                  <a:cubicBezTo>
                    <a:pt x="7" y="12"/>
                    <a:pt x="7" y="15"/>
                    <a:pt x="7" y="17"/>
                  </a:cubicBezTo>
                  <a:cubicBezTo>
                    <a:pt x="7" y="18"/>
                    <a:pt x="7" y="20"/>
                    <a:pt x="6" y="20"/>
                  </a:cubicBezTo>
                  <a:cubicBezTo>
                    <a:pt x="4" y="20"/>
                    <a:pt x="3" y="17"/>
                    <a:pt x="3" y="16"/>
                  </a:cubicBezTo>
                  <a:cubicBezTo>
                    <a:pt x="2" y="15"/>
                    <a:pt x="2" y="13"/>
                    <a:pt x="2" y="12"/>
                  </a:cubicBezTo>
                  <a:cubicBezTo>
                    <a:pt x="2" y="11"/>
                    <a:pt x="0" y="8"/>
                    <a:pt x="0" y="6"/>
                  </a:cubicBezTo>
                  <a:cubicBezTo>
                    <a:pt x="0" y="5"/>
                    <a:pt x="0" y="2"/>
                    <a:pt x="1" y="1"/>
                  </a:cubicBezTo>
                  <a:cubicBezTo>
                    <a:pt x="1" y="1"/>
                    <a:pt x="3" y="0"/>
                    <a:pt x="3" y="0"/>
                  </a:cubicBezTo>
                  <a:cubicBezTo>
                    <a:pt x="4" y="1"/>
                    <a:pt x="5" y="3"/>
                    <a:pt x="5" y="4"/>
                  </a:cubicBezTo>
                  <a:cubicBezTo>
                    <a:pt x="6" y="6"/>
                    <a:pt x="7" y="9"/>
                    <a:pt x="7" y="1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204"/>
            <p:cNvSpPr>
              <a:spLocks/>
            </p:cNvSpPr>
            <p:nvPr/>
          </p:nvSpPr>
          <p:spPr bwMode="auto">
            <a:xfrm>
              <a:off x="3083" y="1577"/>
              <a:ext cx="8" cy="8"/>
            </a:xfrm>
            <a:custGeom>
              <a:avLst/>
              <a:gdLst>
                <a:gd name="T0" fmla="*/ 7 w 7"/>
                <a:gd name="T1" fmla="*/ 3 h 8"/>
                <a:gd name="T2" fmla="*/ 6 w 7"/>
                <a:gd name="T3" fmla="*/ 7 h 8"/>
                <a:gd name="T4" fmla="*/ 1 w 7"/>
                <a:gd name="T5" fmla="*/ 6 h 8"/>
                <a:gd name="T6" fmla="*/ 1 w 7"/>
                <a:gd name="T7" fmla="*/ 2 h 8"/>
                <a:gd name="T8" fmla="*/ 4 w 7"/>
                <a:gd name="T9" fmla="*/ 1 h 8"/>
                <a:gd name="T10" fmla="*/ 7 w 7"/>
                <a:gd name="T11" fmla="*/ 3 h 8"/>
              </a:gdLst>
              <a:ahLst/>
              <a:cxnLst>
                <a:cxn ang="0">
                  <a:pos x="T0" y="T1"/>
                </a:cxn>
                <a:cxn ang="0">
                  <a:pos x="T2" y="T3"/>
                </a:cxn>
                <a:cxn ang="0">
                  <a:pos x="T4" y="T5"/>
                </a:cxn>
                <a:cxn ang="0">
                  <a:pos x="T6" y="T7"/>
                </a:cxn>
                <a:cxn ang="0">
                  <a:pos x="T8" y="T9"/>
                </a:cxn>
                <a:cxn ang="0">
                  <a:pos x="T10" y="T11"/>
                </a:cxn>
              </a:cxnLst>
              <a:rect l="0" t="0" r="r" b="b"/>
              <a:pathLst>
                <a:path w="7" h="8">
                  <a:moveTo>
                    <a:pt x="7" y="3"/>
                  </a:moveTo>
                  <a:cubicBezTo>
                    <a:pt x="7" y="4"/>
                    <a:pt x="7" y="7"/>
                    <a:pt x="6" y="7"/>
                  </a:cubicBezTo>
                  <a:cubicBezTo>
                    <a:pt x="5" y="8"/>
                    <a:pt x="2" y="7"/>
                    <a:pt x="1" y="6"/>
                  </a:cubicBezTo>
                  <a:cubicBezTo>
                    <a:pt x="1" y="6"/>
                    <a:pt x="0" y="3"/>
                    <a:pt x="1" y="2"/>
                  </a:cubicBezTo>
                  <a:cubicBezTo>
                    <a:pt x="1" y="2"/>
                    <a:pt x="3" y="0"/>
                    <a:pt x="4" y="1"/>
                  </a:cubicBezTo>
                  <a:cubicBezTo>
                    <a:pt x="5" y="1"/>
                    <a:pt x="6" y="2"/>
                    <a:pt x="7"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205"/>
            <p:cNvSpPr>
              <a:spLocks/>
            </p:cNvSpPr>
            <p:nvPr/>
          </p:nvSpPr>
          <p:spPr bwMode="auto">
            <a:xfrm>
              <a:off x="3060" y="1578"/>
              <a:ext cx="24" cy="25"/>
            </a:xfrm>
            <a:custGeom>
              <a:avLst/>
              <a:gdLst>
                <a:gd name="T0" fmla="*/ 19 w 22"/>
                <a:gd name="T1" fmla="*/ 10 h 23"/>
                <a:gd name="T2" fmla="*/ 22 w 22"/>
                <a:gd name="T3" fmla="*/ 19 h 23"/>
                <a:gd name="T4" fmla="*/ 19 w 22"/>
                <a:gd name="T5" fmla="*/ 23 h 23"/>
                <a:gd name="T6" fmla="*/ 16 w 22"/>
                <a:gd name="T7" fmla="*/ 20 h 23"/>
                <a:gd name="T8" fmla="*/ 11 w 22"/>
                <a:gd name="T9" fmla="*/ 19 h 23"/>
                <a:gd name="T10" fmla="*/ 5 w 22"/>
                <a:gd name="T11" fmla="*/ 22 h 23"/>
                <a:gd name="T12" fmla="*/ 1 w 22"/>
                <a:gd name="T13" fmla="*/ 19 h 23"/>
                <a:gd name="T14" fmla="*/ 1 w 22"/>
                <a:gd name="T15" fmla="*/ 12 h 23"/>
                <a:gd name="T16" fmla="*/ 4 w 22"/>
                <a:gd name="T17" fmla="*/ 8 h 23"/>
                <a:gd name="T18" fmla="*/ 7 w 22"/>
                <a:gd name="T19" fmla="*/ 0 h 23"/>
                <a:gd name="T20" fmla="*/ 10 w 22"/>
                <a:gd name="T21" fmla="*/ 0 h 23"/>
                <a:gd name="T22" fmla="*/ 14 w 22"/>
                <a:gd name="T23" fmla="*/ 2 h 23"/>
                <a:gd name="T24" fmla="*/ 19 w 22"/>
                <a:gd name="T2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3">
                  <a:moveTo>
                    <a:pt x="19" y="10"/>
                  </a:moveTo>
                  <a:cubicBezTo>
                    <a:pt x="20" y="12"/>
                    <a:pt x="22" y="17"/>
                    <a:pt x="22" y="19"/>
                  </a:cubicBezTo>
                  <a:cubicBezTo>
                    <a:pt x="21" y="20"/>
                    <a:pt x="20" y="22"/>
                    <a:pt x="19" y="23"/>
                  </a:cubicBezTo>
                  <a:cubicBezTo>
                    <a:pt x="18" y="23"/>
                    <a:pt x="17" y="21"/>
                    <a:pt x="16" y="20"/>
                  </a:cubicBezTo>
                  <a:cubicBezTo>
                    <a:pt x="14" y="20"/>
                    <a:pt x="12" y="18"/>
                    <a:pt x="11" y="19"/>
                  </a:cubicBezTo>
                  <a:cubicBezTo>
                    <a:pt x="9" y="19"/>
                    <a:pt x="7" y="22"/>
                    <a:pt x="5" y="22"/>
                  </a:cubicBezTo>
                  <a:cubicBezTo>
                    <a:pt x="4" y="22"/>
                    <a:pt x="2" y="20"/>
                    <a:pt x="1" y="19"/>
                  </a:cubicBezTo>
                  <a:cubicBezTo>
                    <a:pt x="0" y="17"/>
                    <a:pt x="0" y="14"/>
                    <a:pt x="1" y="12"/>
                  </a:cubicBezTo>
                  <a:cubicBezTo>
                    <a:pt x="1" y="11"/>
                    <a:pt x="3" y="9"/>
                    <a:pt x="4" y="8"/>
                  </a:cubicBezTo>
                  <a:cubicBezTo>
                    <a:pt x="5" y="6"/>
                    <a:pt x="5" y="2"/>
                    <a:pt x="7" y="0"/>
                  </a:cubicBezTo>
                  <a:cubicBezTo>
                    <a:pt x="7" y="0"/>
                    <a:pt x="9" y="0"/>
                    <a:pt x="10" y="0"/>
                  </a:cubicBezTo>
                  <a:cubicBezTo>
                    <a:pt x="11" y="0"/>
                    <a:pt x="13" y="1"/>
                    <a:pt x="14" y="2"/>
                  </a:cubicBezTo>
                  <a:cubicBezTo>
                    <a:pt x="16" y="4"/>
                    <a:pt x="18" y="8"/>
                    <a:pt x="19" y="1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206"/>
            <p:cNvSpPr>
              <a:spLocks/>
            </p:cNvSpPr>
            <p:nvPr/>
          </p:nvSpPr>
          <p:spPr bwMode="auto">
            <a:xfrm>
              <a:off x="3077" y="1570"/>
              <a:ext cx="7" cy="7"/>
            </a:xfrm>
            <a:custGeom>
              <a:avLst/>
              <a:gdLst>
                <a:gd name="T0" fmla="*/ 6 w 7"/>
                <a:gd name="T1" fmla="*/ 3 h 6"/>
                <a:gd name="T2" fmla="*/ 4 w 7"/>
                <a:gd name="T3" fmla="*/ 6 h 6"/>
                <a:gd name="T4" fmla="*/ 0 w 7"/>
                <a:gd name="T5" fmla="*/ 4 h 6"/>
                <a:gd name="T6" fmla="*/ 0 w 7"/>
                <a:gd name="T7" fmla="*/ 1 h 6"/>
                <a:gd name="T8" fmla="*/ 4 w 7"/>
                <a:gd name="T9" fmla="*/ 0 h 6"/>
                <a:gd name="T10" fmla="*/ 6 w 7"/>
                <a:gd name="T11" fmla="*/ 3 h 6"/>
              </a:gdLst>
              <a:ahLst/>
              <a:cxnLst>
                <a:cxn ang="0">
                  <a:pos x="T0" y="T1"/>
                </a:cxn>
                <a:cxn ang="0">
                  <a:pos x="T2" y="T3"/>
                </a:cxn>
                <a:cxn ang="0">
                  <a:pos x="T4" y="T5"/>
                </a:cxn>
                <a:cxn ang="0">
                  <a:pos x="T6" y="T7"/>
                </a:cxn>
                <a:cxn ang="0">
                  <a:pos x="T8" y="T9"/>
                </a:cxn>
                <a:cxn ang="0">
                  <a:pos x="T10" y="T11"/>
                </a:cxn>
              </a:cxnLst>
              <a:rect l="0" t="0" r="r" b="b"/>
              <a:pathLst>
                <a:path w="7" h="6">
                  <a:moveTo>
                    <a:pt x="6" y="3"/>
                  </a:moveTo>
                  <a:cubicBezTo>
                    <a:pt x="7" y="4"/>
                    <a:pt x="5" y="6"/>
                    <a:pt x="4" y="6"/>
                  </a:cubicBezTo>
                  <a:cubicBezTo>
                    <a:pt x="3" y="6"/>
                    <a:pt x="1" y="5"/>
                    <a:pt x="0" y="4"/>
                  </a:cubicBezTo>
                  <a:cubicBezTo>
                    <a:pt x="0" y="4"/>
                    <a:pt x="0" y="1"/>
                    <a:pt x="0" y="1"/>
                  </a:cubicBezTo>
                  <a:cubicBezTo>
                    <a:pt x="1" y="0"/>
                    <a:pt x="3" y="0"/>
                    <a:pt x="4" y="0"/>
                  </a:cubicBezTo>
                  <a:cubicBezTo>
                    <a:pt x="5" y="0"/>
                    <a:pt x="6" y="2"/>
                    <a:pt x="6"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207"/>
            <p:cNvSpPr>
              <a:spLocks/>
            </p:cNvSpPr>
            <p:nvPr/>
          </p:nvSpPr>
          <p:spPr bwMode="auto">
            <a:xfrm>
              <a:off x="3067" y="1528"/>
              <a:ext cx="16" cy="37"/>
            </a:xfrm>
            <a:custGeom>
              <a:avLst/>
              <a:gdLst>
                <a:gd name="T0" fmla="*/ 14 w 15"/>
                <a:gd name="T1" fmla="*/ 26 h 33"/>
                <a:gd name="T2" fmla="*/ 14 w 15"/>
                <a:gd name="T3" fmla="*/ 32 h 33"/>
                <a:gd name="T4" fmla="*/ 11 w 15"/>
                <a:gd name="T5" fmla="*/ 33 h 33"/>
                <a:gd name="T6" fmla="*/ 7 w 15"/>
                <a:gd name="T7" fmla="*/ 30 h 33"/>
                <a:gd name="T8" fmla="*/ 7 w 15"/>
                <a:gd name="T9" fmla="*/ 23 h 33"/>
                <a:gd name="T10" fmla="*/ 6 w 15"/>
                <a:gd name="T11" fmla="*/ 16 h 33"/>
                <a:gd name="T12" fmla="*/ 3 w 15"/>
                <a:gd name="T13" fmla="*/ 12 h 33"/>
                <a:gd name="T14" fmla="*/ 1 w 15"/>
                <a:gd name="T15" fmla="*/ 8 h 33"/>
                <a:gd name="T16" fmla="*/ 2 w 15"/>
                <a:gd name="T17" fmla="*/ 1 h 33"/>
                <a:gd name="T18" fmla="*/ 6 w 15"/>
                <a:gd name="T19" fmla="*/ 0 h 33"/>
                <a:gd name="T20" fmla="*/ 9 w 15"/>
                <a:gd name="T21" fmla="*/ 5 h 33"/>
                <a:gd name="T22" fmla="*/ 10 w 15"/>
                <a:gd name="T23" fmla="*/ 12 h 33"/>
                <a:gd name="T24" fmla="*/ 13 w 15"/>
                <a:gd name="T25" fmla="*/ 16 h 33"/>
                <a:gd name="T26" fmla="*/ 14 w 15"/>
                <a:gd name="T27" fmla="*/ 22 h 33"/>
                <a:gd name="T28" fmla="*/ 14 w 15"/>
                <a:gd name="T2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3">
                  <a:moveTo>
                    <a:pt x="14" y="26"/>
                  </a:moveTo>
                  <a:cubicBezTo>
                    <a:pt x="14" y="27"/>
                    <a:pt x="15" y="30"/>
                    <a:pt x="14" y="32"/>
                  </a:cubicBezTo>
                  <a:cubicBezTo>
                    <a:pt x="14" y="32"/>
                    <a:pt x="12" y="33"/>
                    <a:pt x="11" y="33"/>
                  </a:cubicBezTo>
                  <a:cubicBezTo>
                    <a:pt x="10" y="33"/>
                    <a:pt x="7" y="31"/>
                    <a:pt x="7" y="30"/>
                  </a:cubicBezTo>
                  <a:cubicBezTo>
                    <a:pt x="6" y="28"/>
                    <a:pt x="7" y="24"/>
                    <a:pt x="7" y="23"/>
                  </a:cubicBezTo>
                  <a:cubicBezTo>
                    <a:pt x="7" y="21"/>
                    <a:pt x="7" y="18"/>
                    <a:pt x="6" y="16"/>
                  </a:cubicBezTo>
                  <a:cubicBezTo>
                    <a:pt x="6" y="15"/>
                    <a:pt x="4" y="13"/>
                    <a:pt x="3" y="12"/>
                  </a:cubicBezTo>
                  <a:cubicBezTo>
                    <a:pt x="2" y="11"/>
                    <a:pt x="1" y="9"/>
                    <a:pt x="1" y="8"/>
                  </a:cubicBezTo>
                  <a:cubicBezTo>
                    <a:pt x="0" y="6"/>
                    <a:pt x="0" y="2"/>
                    <a:pt x="2" y="1"/>
                  </a:cubicBezTo>
                  <a:cubicBezTo>
                    <a:pt x="2" y="0"/>
                    <a:pt x="5" y="0"/>
                    <a:pt x="6" y="0"/>
                  </a:cubicBezTo>
                  <a:cubicBezTo>
                    <a:pt x="7" y="1"/>
                    <a:pt x="8" y="3"/>
                    <a:pt x="9" y="5"/>
                  </a:cubicBezTo>
                  <a:cubicBezTo>
                    <a:pt x="9" y="6"/>
                    <a:pt x="9" y="10"/>
                    <a:pt x="10" y="12"/>
                  </a:cubicBezTo>
                  <a:cubicBezTo>
                    <a:pt x="10" y="13"/>
                    <a:pt x="12" y="15"/>
                    <a:pt x="13" y="16"/>
                  </a:cubicBezTo>
                  <a:cubicBezTo>
                    <a:pt x="13" y="17"/>
                    <a:pt x="14" y="21"/>
                    <a:pt x="14" y="22"/>
                  </a:cubicBezTo>
                  <a:cubicBezTo>
                    <a:pt x="14" y="23"/>
                    <a:pt x="14" y="25"/>
                    <a:pt x="14" y="2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08"/>
            <p:cNvSpPr>
              <a:spLocks/>
            </p:cNvSpPr>
            <p:nvPr/>
          </p:nvSpPr>
          <p:spPr bwMode="auto">
            <a:xfrm>
              <a:off x="3072" y="1611"/>
              <a:ext cx="10" cy="12"/>
            </a:xfrm>
            <a:custGeom>
              <a:avLst/>
              <a:gdLst>
                <a:gd name="T0" fmla="*/ 6 w 9"/>
                <a:gd name="T1" fmla="*/ 1 h 11"/>
                <a:gd name="T2" fmla="*/ 9 w 9"/>
                <a:gd name="T3" fmla="*/ 6 h 11"/>
                <a:gd name="T4" fmla="*/ 4 w 9"/>
                <a:gd name="T5" fmla="*/ 11 h 11"/>
                <a:gd name="T6" fmla="*/ 2 w 9"/>
                <a:gd name="T7" fmla="*/ 7 h 11"/>
                <a:gd name="T8" fmla="*/ 1 w 9"/>
                <a:gd name="T9" fmla="*/ 6 h 11"/>
                <a:gd name="T10" fmla="*/ 1 w 9"/>
                <a:gd name="T11" fmla="*/ 2 h 11"/>
                <a:gd name="T12" fmla="*/ 3 w 9"/>
                <a:gd name="T13" fmla="*/ 0 h 11"/>
                <a:gd name="T14" fmla="*/ 6 w 9"/>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6" y="1"/>
                  </a:moveTo>
                  <a:cubicBezTo>
                    <a:pt x="7" y="2"/>
                    <a:pt x="9" y="4"/>
                    <a:pt x="9" y="6"/>
                  </a:cubicBezTo>
                  <a:cubicBezTo>
                    <a:pt x="9" y="8"/>
                    <a:pt x="6" y="11"/>
                    <a:pt x="4" y="11"/>
                  </a:cubicBezTo>
                  <a:cubicBezTo>
                    <a:pt x="3" y="11"/>
                    <a:pt x="3" y="8"/>
                    <a:pt x="2" y="7"/>
                  </a:cubicBezTo>
                  <a:cubicBezTo>
                    <a:pt x="2" y="7"/>
                    <a:pt x="1" y="6"/>
                    <a:pt x="1" y="6"/>
                  </a:cubicBezTo>
                  <a:cubicBezTo>
                    <a:pt x="0" y="5"/>
                    <a:pt x="0" y="3"/>
                    <a:pt x="1" y="2"/>
                  </a:cubicBezTo>
                  <a:cubicBezTo>
                    <a:pt x="1" y="1"/>
                    <a:pt x="2" y="0"/>
                    <a:pt x="3" y="0"/>
                  </a:cubicBezTo>
                  <a:cubicBezTo>
                    <a:pt x="4" y="0"/>
                    <a:pt x="5" y="1"/>
                    <a:pt x="6"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09"/>
            <p:cNvSpPr>
              <a:spLocks/>
            </p:cNvSpPr>
            <p:nvPr/>
          </p:nvSpPr>
          <p:spPr bwMode="auto">
            <a:xfrm>
              <a:off x="3061" y="1556"/>
              <a:ext cx="11" cy="10"/>
            </a:xfrm>
            <a:custGeom>
              <a:avLst/>
              <a:gdLst>
                <a:gd name="T0" fmla="*/ 9 w 10"/>
                <a:gd name="T1" fmla="*/ 3 h 9"/>
                <a:gd name="T2" fmla="*/ 10 w 10"/>
                <a:gd name="T3" fmla="*/ 6 h 9"/>
                <a:gd name="T4" fmla="*/ 8 w 10"/>
                <a:gd name="T5" fmla="*/ 9 h 9"/>
                <a:gd name="T6" fmla="*/ 3 w 10"/>
                <a:gd name="T7" fmla="*/ 8 h 9"/>
                <a:gd name="T8" fmla="*/ 1 w 10"/>
                <a:gd name="T9" fmla="*/ 5 h 9"/>
                <a:gd name="T10" fmla="*/ 1 w 10"/>
                <a:gd name="T11" fmla="*/ 0 h 9"/>
                <a:gd name="T12" fmla="*/ 5 w 10"/>
                <a:gd name="T13" fmla="*/ 0 h 9"/>
                <a:gd name="T14" fmla="*/ 9 w 10"/>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9" y="3"/>
                  </a:moveTo>
                  <a:cubicBezTo>
                    <a:pt x="9" y="4"/>
                    <a:pt x="10" y="5"/>
                    <a:pt x="10" y="6"/>
                  </a:cubicBezTo>
                  <a:cubicBezTo>
                    <a:pt x="10" y="7"/>
                    <a:pt x="9" y="8"/>
                    <a:pt x="8" y="9"/>
                  </a:cubicBezTo>
                  <a:cubicBezTo>
                    <a:pt x="7" y="9"/>
                    <a:pt x="5" y="9"/>
                    <a:pt x="3" y="8"/>
                  </a:cubicBezTo>
                  <a:cubicBezTo>
                    <a:pt x="3" y="7"/>
                    <a:pt x="1" y="6"/>
                    <a:pt x="1" y="5"/>
                  </a:cubicBezTo>
                  <a:cubicBezTo>
                    <a:pt x="1" y="4"/>
                    <a:pt x="0" y="1"/>
                    <a:pt x="1" y="0"/>
                  </a:cubicBezTo>
                  <a:cubicBezTo>
                    <a:pt x="2" y="0"/>
                    <a:pt x="4" y="0"/>
                    <a:pt x="5" y="0"/>
                  </a:cubicBezTo>
                  <a:cubicBezTo>
                    <a:pt x="6" y="1"/>
                    <a:pt x="8" y="2"/>
                    <a:pt x="9"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10"/>
            <p:cNvSpPr>
              <a:spLocks/>
            </p:cNvSpPr>
            <p:nvPr/>
          </p:nvSpPr>
          <p:spPr bwMode="auto">
            <a:xfrm>
              <a:off x="3058" y="1612"/>
              <a:ext cx="11" cy="8"/>
            </a:xfrm>
            <a:custGeom>
              <a:avLst/>
              <a:gdLst>
                <a:gd name="T0" fmla="*/ 9 w 10"/>
                <a:gd name="T1" fmla="*/ 1 h 7"/>
                <a:gd name="T2" fmla="*/ 9 w 10"/>
                <a:gd name="T3" fmla="*/ 6 h 7"/>
                <a:gd name="T4" fmla="*/ 5 w 10"/>
                <a:gd name="T5" fmla="*/ 7 h 7"/>
                <a:gd name="T6" fmla="*/ 1 w 10"/>
                <a:gd name="T7" fmla="*/ 5 h 7"/>
                <a:gd name="T8" fmla="*/ 0 w 10"/>
                <a:gd name="T9" fmla="*/ 1 h 7"/>
                <a:gd name="T10" fmla="*/ 4 w 10"/>
                <a:gd name="T11" fmla="*/ 0 h 7"/>
                <a:gd name="T12" fmla="*/ 9 w 10"/>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9" y="1"/>
                  </a:moveTo>
                  <a:cubicBezTo>
                    <a:pt x="9" y="2"/>
                    <a:pt x="10" y="5"/>
                    <a:pt x="9" y="6"/>
                  </a:cubicBezTo>
                  <a:cubicBezTo>
                    <a:pt x="9" y="7"/>
                    <a:pt x="6" y="7"/>
                    <a:pt x="5" y="7"/>
                  </a:cubicBezTo>
                  <a:cubicBezTo>
                    <a:pt x="4" y="7"/>
                    <a:pt x="1" y="6"/>
                    <a:pt x="1" y="5"/>
                  </a:cubicBezTo>
                  <a:cubicBezTo>
                    <a:pt x="0" y="4"/>
                    <a:pt x="0" y="2"/>
                    <a:pt x="0" y="1"/>
                  </a:cubicBezTo>
                  <a:cubicBezTo>
                    <a:pt x="1" y="0"/>
                    <a:pt x="3" y="0"/>
                    <a:pt x="4" y="0"/>
                  </a:cubicBezTo>
                  <a:cubicBezTo>
                    <a:pt x="6" y="0"/>
                    <a:pt x="8" y="0"/>
                    <a:pt x="9"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11"/>
            <p:cNvSpPr>
              <a:spLocks/>
            </p:cNvSpPr>
            <p:nvPr/>
          </p:nvSpPr>
          <p:spPr bwMode="auto">
            <a:xfrm>
              <a:off x="3054" y="1538"/>
              <a:ext cx="15" cy="12"/>
            </a:xfrm>
            <a:custGeom>
              <a:avLst/>
              <a:gdLst>
                <a:gd name="T0" fmla="*/ 13 w 14"/>
                <a:gd name="T1" fmla="*/ 7 h 11"/>
                <a:gd name="T2" fmla="*/ 13 w 14"/>
                <a:gd name="T3" fmla="*/ 10 h 11"/>
                <a:gd name="T4" fmla="*/ 8 w 14"/>
                <a:gd name="T5" fmla="*/ 10 h 11"/>
                <a:gd name="T6" fmla="*/ 4 w 14"/>
                <a:gd name="T7" fmla="*/ 6 h 11"/>
                <a:gd name="T8" fmla="*/ 0 w 14"/>
                <a:gd name="T9" fmla="*/ 4 h 11"/>
                <a:gd name="T10" fmla="*/ 2 w 14"/>
                <a:gd name="T11" fmla="*/ 0 h 11"/>
                <a:gd name="T12" fmla="*/ 7 w 14"/>
                <a:gd name="T13" fmla="*/ 0 h 11"/>
                <a:gd name="T14" fmla="*/ 11 w 14"/>
                <a:gd name="T15" fmla="*/ 3 h 11"/>
                <a:gd name="T16" fmla="*/ 13 w 1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3" y="7"/>
                  </a:moveTo>
                  <a:cubicBezTo>
                    <a:pt x="13" y="7"/>
                    <a:pt x="14" y="9"/>
                    <a:pt x="13" y="10"/>
                  </a:cubicBezTo>
                  <a:cubicBezTo>
                    <a:pt x="12" y="11"/>
                    <a:pt x="9" y="10"/>
                    <a:pt x="8" y="10"/>
                  </a:cubicBezTo>
                  <a:cubicBezTo>
                    <a:pt x="7" y="9"/>
                    <a:pt x="5" y="7"/>
                    <a:pt x="4" y="6"/>
                  </a:cubicBezTo>
                  <a:cubicBezTo>
                    <a:pt x="3" y="5"/>
                    <a:pt x="1" y="5"/>
                    <a:pt x="0" y="4"/>
                  </a:cubicBezTo>
                  <a:cubicBezTo>
                    <a:pt x="0" y="3"/>
                    <a:pt x="1" y="1"/>
                    <a:pt x="2" y="0"/>
                  </a:cubicBezTo>
                  <a:cubicBezTo>
                    <a:pt x="3" y="0"/>
                    <a:pt x="6" y="0"/>
                    <a:pt x="7" y="0"/>
                  </a:cubicBezTo>
                  <a:cubicBezTo>
                    <a:pt x="8" y="1"/>
                    <a:pt x="10" y="2"/>
                    <a:pt x="11" y="3"/>
                  </a:cubicBezTo>
                  <a:cubicBezTo>
                    <a:pt x="11" y="4"/>
                    <a:pt x="13" y="6"/>
                    <a:pt x="13" y="7"/>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12"/>
            <p:cNvSpPr>
              <a:spLocks/>
            </p:cNvSpPr>
            <p:nvPr/>
          </p:nvSpPr>
          <p:spPr bwMode="auto">
            <a:xfrm>
              <a:off x="3043" y="1578"/>
              <a:ext cx="18" cy="15"/>
            </a:xfrm>
            <a:custGeom>
              <a:avLst/>
              <a:gdLst>
                <a:gd name="T0" fmla="*/ 17 w 17"/>
                <a:gd name="T1" fmla="*/ 3 h 14"/>
                <a:gd name="T2" fmla="*/ 16 w 17"/>
                <a:gd name="T3" fmla="*/ 8 h 14"/>
                <a:gd name="T4" fmla="*/ 11 w 17"/>
                <a:gd name="T5" fmla="*/ 12 h 14"/>
                <a:gd name="T6" fmla="*/ 6 w 17"/>
                <a:gd name="T7" fmla="*/ 14 h 14"/>
                <a:gd name="T8" fmla="*/ 1 w 17"/>
                <a:gd name="T9" fmla="*/ 10 h 14"/>
                <a:gd name="T10" fmla="*/ 3 w 17"/>
                <a:gd name="T11" fmla="*/ 6 h 14"/>
                <a:gd name="T12" fmla="*/ 9 w 17"/>
                <a:gd name="T13" fmla="*/ 4 h 14"/>
                <a:gd name="T14" fmla="*/ 13 w 17"/>
                <a:gd name="T15" fmla="*/ 0 h 14"/>
                <a:gd name="T16" fmla="*/ 17 w 17"/>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4">
                  <a:moveTo>
                    <a:pt x="17" y="3"/>
                  </a:moveTo>
                  <a:cubicBezTo>
                    <a:pt x="17" y="4"/>
                    <a:pt x="17" y="7"/>
                    <a:pt x="16" y="8"/>
                  </a:cubicBezTo>
                  <a:cubicBezTo>
                    <a:pt x="15" y="9"/>
                    <a:pt x="12" y="11"/>
                    <a:pt x="11" y="12"/>
                  </a:cubicBezTo>
                  <a:cubicBezTo>
                    <a:pt x="10" y="12"/>
                    <a:pt x="7" y="14"/>
                    <a:pt x="6" y="14"/>
                  </a:cubicBezTo>
                  <a:cubicBezTo>
                    <a:pt x="4" y="14"/>
                    <a:pt x="1" y="12"/>
                    <a:pt x="1" y="10"/>
                  </a:cubicBezTo>
                  <a:cubicBezTo>
                    <a:pt x="0" y="9"/>
                    <a:pt x="2" y="7"/>
                    <a:pt x="3" y="6"/>
                  </a:cubicBezTo>
                  <a:cubicBezTo>
                    <a:pt x="4" y="5"/>
                    <a:pt x="7" y="5"/>
                    <a:pt x="9" y="4"/>
                  </a:cubicBezTo>
                  <a:cubicBezTo>
                    <a:pt x="10" y="4"/>
                    <a:pt x="11" y="0"/>
                    <a:pt x="13" y="0"/>
                  </a:cubicBezTo>
                  <a:cubicBezTo>
                    <a:pt x="14" y="0"/>
                    <a:pt x="16" y="2"/>
                    <a:pt x="17" y="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13"/>
            <p:cNvSpPr>
              <a:spLocks/>
            </p:cNvSpPr>
            <p:nvPr/>
          </p:nvSpPr>
          <p:spPr bwMode="auto">
            <a:xfrm>
              <a:off x="3031" y="1492"/>
              <a:ext cx="11" cy="10"/>
            </a:xfrm>
            <a:custGeom>
              <a:avLst/>
              <a:gdLst>
                <a:gd name="T0" fmla="*/ 8 w 10"/>
                <a:gd name="T1" fmla="*/ 1 h 9"/>
                <a:gd name="T2" fmla="*/ 10 w 10"/>
                <a:gd name="T3" fmla="*/ 6 h 9"/>
                <a:gd name="T4" fmla="*/ 6 w 10"/>
                <a:gd name="T5" fmla="*/ 9 h 9"/>
                <a:gd name="T6" fmla="*/ 1 w 10"/>
                <a:gd name="T7" fmla="*/ 7 h 9"/>
                <a:gd name="T8" fmla="*/ 1 w 10"/>
                <a:gd name="T9" fmla="*/ 3 h 9"/>
                <a:gd name="T10" fmla="*/ 4 w 10"/>
                <a:gd name="T11" fmla="*/ 0 h 9"/>
                <a:gd name="T12" fmla="*/ 8 w 10"/>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8" y="1"/>
                  </a:moveTo>
                  <a:cubicBezTo>
                    <a:pt x="9" y="2"/>
                    <a:pt x="10" y="5"/>
                    <a:pt x="10" y="6"/>
                  </a:cubicBezTo>
                  <a:cubicBezTo>
                    <a:pt x="9" y="7"/>
                    <a:pt x="7" y="9"/>
                    <a:pt x="6" y="9"/>
                  </a:cubicBezTo>
                  <a:cubicBezTo>
                    <a:pt x="4" y="9"/>
                    <a:pt x="1" y="8"/>
                    <a:pt x="1" y="7"/>
                  </a:cubicBezTo>
                  <a:cubicBezTo>
                    <a:pt x="0" y="6"/>
                    <a:pt x="0" y="4"/>
                    <a:pt x="1" y="3"/>
                  </a:cubicBezTo>
                  <a:cubicBezTo>
                    <a:pt x="1" y="2"/>
                    <a:pt x="3" y="0"/>
                    <a:pt x="4" y="0"/>
                  </a:cubicBezTo>
                  <a:cubicBezTo>
                    <a:pt x="5" y="0"/>
                    <a:pt x="8" y="0"/>
                    <a:pt x="8"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14"/>
            <p:cNvSpPr>
              <a:spLocks/>
            </p:cNvSpPr>
            <p:nvPr/>
          </p:nvSpPr>
          <p:spPr bwMode="auto">
            <a:xfrm>
              <a:off x="3033" y="1535"/>
              <a:ext cx="8" cy="12"/>
            </a:xfrm>
            <a:custGeom>
              <a:avLst/>
              <a:gdLst>
                <a:gd name="T0" fmla="*/ 6 w 7"/>
                <a:gd name="T1" fmla="*/ 1 h 11"/>
                <a:gd name="T2" fmla="*/ 7 w 7"/>
                <a:gd name="T3" fmla="*/ 5 h 11"/>
                <a:gd name="T4" fmla="*/ 5 w 7"/>
                <a:gd name="T5" fmla="*/ 11 h 11"/>
                <a:gd name="T6" fmla="*/ 2 w 7"/>
                <a:gd name="T7" fmla="*/ 9 h 11"/>
                <a:gd name="T8" fmla="*/ 0 w 7"/>
                <a:gd name="T9" fmla="*/ 3 h 11"/>
                <a:gd name="T10" fmla="*/ 3 w 7"/>
                <a:gd name="T11" fmla="*/ 0 h 11"/>
                <a:gd name="T12" fmla="*/ 6 w 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1"/>
                  </a:moveTo>
                  <a:cubicBezTo>
                    <a:pt x="6" y="2"/>
                    <a:pt x="7" y="4"/>
                    <a:pt x="7" y="5"/>
                  </a:cubicBezTo>
                  <a:cubicBezTo>
                    <a:pt x="7" y="7"/>
                    <a:pt x="7" y="11"/>
                    <a:pt x="5" y="11"/>
                  </a:cubicBezTo>
                  <a:cubicBezTo>
                    <a:pt x="4" y="11"/>
                    <a:pt x="2" y="9"/>
                    <a:pt x="2" y="9"/>
                  </a:cubicBezTo>
                  <a:cubicBezTo>
                    <a:pt x="1" y="7"/>
                    <a:pt x="0" y="5"/>
                    <a:pt x="0" y="3"/>
                  </a:cubicBezTo>
                  <a:cubicBezTo>
                    <a:pt x="0" y="2"/>
                    <a:pt x="2" y="1"/>
                    <a:pt x="3" y="0"/>
                  </a:cubicBezTo>
                  <a:cubicBezTo>
                    <a:pt x="4" y="0"/>
                    <a:pt x="5" y="1"/>
                    <a:pt x="6" y="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15"/>
            <p:cNvSpPr>
              <a:spLocks/>
            </p:cNvSpPr>
            <p:nvPr/>
          </p:nvSpPr>
          <p:spPr bwMode="auto">
            <a:xfrm>
              <a:off x="3011" y="1551"/>
              <a:ext cx="23" cy="18"/>
            </a:xfrm>
            <a:custGeom>
              <a:avLst/>
              <a:gdLst>
                <a:gd name="T0" fmla="*/ 18 w 21"/>
                <a:gd name="T1" fmla="*/ 6 h 16"/>
                <a:gd name="T2" fmla="*/ 20 w 21"/>
                <a:gd name="T3" fmla="*/ 11 h 16"/>
                <a:gd name="T4" fmla="*/ 14 w 21"/>
                <a:gd name="T5" fmla="*/ 16 h 16"/>
                <a:gd name="T6" fmla="*/ 8 w 21"/>
                <a:gd name="T7" fmla="*/ 12 h 16"/>
                <a:gd name="T8" fmla="*/ 1 w 21"/>
                <a:gd name="T9" fmla="*/ 8 h 16"/>
                <a:gd name="T10" fmla="*/ 1 w 21"/>
                <a:gd name="T11" fmla="*/ 2 h 16"/>
                <a:gd name="T12" fmla="*/ 5 w 21"/>
                <a:gd name="T13" fmla="*/ 0 h 16"/>
                <a:gd name="T14" fmla="*/ 10 w 21"/>
                <a:gd name="T15" fmla="*/ 1 h 16"/>
                <a:gd name="T16" fmla="*/ 13 w 21"/>
                <a:gd name="T17" fmla="*/ 2 h 16"/>
                <a:gd name="T18" fmla="*/ 18 w 21"/>
                <a:gd name="T1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18" y="6"/>
                  </a:moveTo>
                  <a:cubicBezTo>
                    <a:pt x="19" y="7"/>
                    <a:pt x="21" y="10"/>
                    <a:pt x="20" y="11"/>
                  </a:cubicBezTo>
                  <a:cubicBezTo>
                    <a:pt x="20" y="13"/>
                    <a:pt x="16" y="16"/>
                    <a:pt x="14" y="16"/>
                  </a:cubicBezTo>
                  <a:cubicBezTo>
                    <a:pt x="13" y="16"/>
                    <a:pt x="9" y="13"/>
                    <a:pt x="8" y="12"/>
                  </a:cubicBezTo>
                  <a:cubicBezTo>
                    <a:pt x="6" y="11"/>
                    <a:pt x="2" y="10"/>
                    <a:pt x="1" y="8"/>
                  </a:cubicBezTo>
                  <a:cubicBezTo>
                    <a:pt x="0" y="7"/>
                    <a:pt x="0" y="3"/>
                    <a:pt x="1" y="2"/>
                  </a:cubicBezTo>
                  <a:cubicBezTo>
                    <a:pt x="1" y="1"/>
                    <a:pt x="4" y="0"/>
                    <a:pt x="5" y="0"/>
                  </a:cubicBezTo>
                  <a:cubicBezTo>
                    <a:pt x="6" y="0"/>
                    <a:pt x="9" y="1"/>
                    <a:pt x="10" y="1"/>
                  </a:cubicBezTo>
                  <a:cubicBezTo>
                    <a:pt x="11" y="2"/>
                    <a:pt x="12" y="1"/>
                    <a:pt x="13" y="2"/>
                  </a:cubicBezTo>
                  <a:cubicBezTo>
                    <a:pt x="15" y="2"/>
                    <a:pt x="17" y="5"/>
                    <a:pt x="18"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16"/>
            <p:cNvSpPr>
              <a:spLocks/>
            </p:cNvSpPr>
            <p:nvPr/>
          </p:nvSpPr>
          <p:spPr bwMode="auto">
            <a:xfrm>
              <a:off x="2966" y="1500"/>
              <a:ext cx="61" cy="29"/>
            </a:xfrm>
            <a:custGeom>
              <a:avLst/>
              <a:gdLst>
                <a:gd name="T0" fmla="*/ 56 w 56"/>
                <a:gd name="T1" fmla="*/ 18 h 27"/>
                <a:gd name="T2" fmla="*/ 55 w 56"/>
                <a:gd name="T3" fmla="*/ 25 h 27"/>
                <a:gd name="T4" fmla="*/ 46 w 56"/>
                <a:gd name="T5" fmla="*/ 27 h 27"/>
                <a:gd name="T6" fmla="*/ 38 w 56"/>
                <a:gd name="T7" fmla="*/ 26 h 27"/>
                <a:gd name="T8" fmla="*/ 33 w 56"/>
                <a:gd name="T9" fmla="*/ 23 h 27"/>
                <a:gd name="T10" fmla="*/ 24 w 56"/>
                <a:gd name="T11" fmla="*/ 23 h 27"/>
                <a:gd name="T12" fmla="*/ 21 w 56"/>
                <a:gd name="T13" fmla="*/ 18 h 27"/>
                <a:gd name="T14" fmla="*/ 15 w 56"/>
                <a:gd name="T15" fmla="*/ 19 h 27"/>
                <a:gd name="T16" fmla="*/ 9 w 56"/>
                <a:gd name="T17" fmla="*/ 24 h 27"/>
                <a:gd name="T18" fmla="*/ 1 w 56"/>
                <a:gd name="T19" fmla="*/ 25 h 27"/>
                <a:gd name="T20" fmla="*/ 0 w 56"/>
                <a:gd name="T21" fmla="*/ 18 h 27"/>
                <a:gd name="T22" fmla="*/ 2 w 56"/>
                <a:gd name="T23" fmla="*/ 13 h 27"/>
                <a:gd name="T24" fmla="*/ 2 w 56"/>
                <a:gd name="T25" fmla="*/ 9 h 27"/>
                <a:gd name="T26" fmla="*/ 8 w 56"/>
                <a:gd name="T27" fmla="*/ 6 h 27"/>
                <a:gd name="T28" fmla="*/ 12 w 56"/>
                <a:gd name="T29" fmla="*/ 8 h 27"/>
                <a:gd name="T30" fmla="*/ 17 w 56"/>
                <a:gd name="T31" fmla="*/ 4 h 27"/>
                <a:gd name="T32" fmla="*/ 20 w 56"/>
                <a:gd name="T33" fmla="*/ 4 h 27"/>
                <a:gd name="T34" fmla="*/ 24 w 56"/>
                <a:gd name="T35" fmla="*/ 5 h 27"/>
                <a:gd name="T36" fmla="*/ 26 w 56"/>
                <a:gd name="T37" fmla="*/ 10 h 27"/>
                <a:gd name="T38" fmla="*/ 29 w 56"/>
                <a:gd name="T39" fmla="*/ 13 h 27"/>
                <a:gd name="T40" fmla="*/ 35 w 56"/>
                <a:gd name="T41" fmla="*/ 11 h 27"/>
                <a:gd name="T42" fmla="*/ 40 w 56"/>
                <a:gd name="T43" fmla="*/ 4 h 27"/>
                <a:gd name="T44" fmla="*/ 44 w 56"/>
                <a:gd name="T45" fmla="*/ 1 h 27"/>
                <a:gd name="T46" fmla="*/ 49 w 56"/>
                <a:gd name="T47" fmla="*/ 0 h 27"/>
                <a:gd name="T48" fmla="*/ 51 w 56"/>
                <a:gd name="T49" fmla="*/ 4 h 27"/>
                <a:gd name="T50" fmla="*/ 53 w 56"/>
                <a:gd name="T51" fmla="*/ 13 h 27"/>
                <a:gd name="T52" fmla="*/ 56 w 56"/>
                <a:gd name="T5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27">
                  <a:moveTo>
                    <a:pt x="56" y="18"/>
                  </a:moveTo>
                  <a:cubicBezTo>
                    <a:pt x="56" y="19"/>
                    <a:pt x="56" y="23"/>
                    <a:pt x="55" y="25"/>
                  </a:cubicBezTo>
                  <a:cubicBezTo>
                    <a:pt x="53" y="26"/>
                    <a:pt x="48" y="26"/>
                    <a:pt x="46" y="27"/>
                  </a:cubicBezTo>
                  <a:cubicBezTo>
                    <a:pt x="44" y="27"/>
                    <a:pt x="40" y="27"/>
                    <a:pt x="38" y="26"/>
                  </a:cubicBezTo>
                  <a:cubicBezTo>
                    <a:pt x="37" y="25"/>
                    <a:pt x="35" y="23"/>
                    <a:pt x="33" y="23"/>
                  </a:cubicBezTo>
                  <a:cubicBezTo>
                    <a:pt x="31" y="22"/>
                    <a:pt x="26" y="24"/>
                    <a:pt x="24" y="23"/>
                  </a:cubicBezTo>
                  <a:cubicBezTo>
                    <a:pt x="23" y="22"/>
                    <a:pt x="23" y="19"/>
                    <a:pt x="21" y="18"/>
                  </a:cubicBezTo>
                  <a:cubicBezTo>
                    <a:pt x="20" y="18"/>
                    <a:pt x="17" y="18"/>
                    <a:pt x="15" y="19"/>
                  </a:cubicBezTo>
                  <a:cubicBezTo>
                    <a:pt x="13" y="20"/>
                    <a:pt x="11" y="23"/>
                    <a:pt x="9" y="24"/>
                  </a:cubicBezTo>
                  <a:cubicBezTo>
                    <a:pt x="7" y="25"/>
                    <a:pt x="3" y="26"/>
                    <a:pt x="1" y="25"/>
                  </a:cubicBezTo>
                  <a:cubicBezTo>
                    <a:pt x="0" y="24"/>
                    <a:pt x="0" y="19"/>
                    <a:pt x="0" y="18"/>
                  </a:cubicBezTo>
                  <a:cubicBezTo>
                    <a:pt x="0" y="17"/>
                    <a:pt x="2" y="15"/>
                    <a:pt x="2" y="13"/>
                  </a:cubicBezTo>
                  <a:cubicBezTo>
                    <a:pt x="2" y="12"/>
                    <a:pt x="1" y="10"/>
                    <a:pt x="2" y="9"/>
                  </a:cubicBezTo>
                  <a:cubicBezTo>
                    <a:pt x="3" y="7"/>
                    <a:pt x="6" y="6"/>
                    <a:pt x="8" y="6"/>
                  </a:cubicBezTo>
                  <a:cubicBezTo>
                    <a:pt x="9" y="6"/>
                    <a:pt x="11" y="8"/>
                    <a:pt x="12" y="8"/>
                  </a:cubicBezTo>
                  <a:cubicBezTo>
                    <a:pt x="14" y="8"/>
                    <a:pt x="16" y="5"/>
                    <a:pt x="17" y="4"/>
                  </a:cubicBezTo>
                  <a:cubicBezTo>
                    <a:pt x="18" y="4"/>
                    <a:pt x="19" y="4"/>
                    <a:pt x="20" y="4"/>
                  </a:cubicBezTo>
                  <a:cubicBezTo>
                    <a:pt x="21" y="4"/>
                    <a:pt x="23" y="5"/>
                    <a:pt x="24" y="5"/>
                  </a:cubicBezTo>
                  <a:cubicBezTo>
                    <a:pt x="25" y="6"/>
                    <a:pt x="25" y="9"/>
                    <a:pt x="26" y="10"/>
                  </a:cubicBezTo>
                  <a:cubicBezTo>
                    <a:pt x="27" y="11"/>
                    <a:pt x="28" y="13"/>
                    <a:pt x="29" y="13"/>
                  </a:cubicBezTo>
                  <a:cubicBezTo>
                    <a:pt x="31" y="13"/>
                    <a:pt x="34" y="12"/>
                    <a:pt x="35" y="11"/>
                  </a:cubicBezTo>
                  <a:cubicBezTo>
                    <a:pt x="37" y="9"/>
                    <a:pt x="38" y="6"/>
                    <a:pt x="40" y="4"/>
                  </a:cubicBezTo>
                  <a:cubicBezTo>
                    <a:pt x="40" y="3"/>
                    <a:pt x="43" y="1"/>
                    <a:pt x="44" y="1"/>
                  </a:cubicBezTo>
                  <a:cubicBezTo>
                    <a:pt x="45" y="0"/>
                    <a:pt x="48" y="0"/>
                    <a:pt x="49" y="0"/>
                  </a:cubicBezTo>
                  <a:cubicBezTo>
                    <a:pt x="50" y="1"/>
                    <a:pt x="51" y="3"/>
                    <a:pt x="51" y="4"/>
                  </a:cubicBezTo>
                  <a:cubicBezTo>
                    <a:pt x="52" y="6"/>
                    <a:pt x="52" y="11"/>
                    <a:pt x="53" y="13"/>
                  </a:cubicBezTo>
                  <a:cubicBezTo>
                    <a:pt x="53" y="15"/>
                    <a:pt x="55" y="16"/>
                    <a:pt x="56" y="1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17"/>
            <p:cNvSpPr>
              <a:spLocks/>
            </p:cNvSpPr>
            <p:nvPr/>
          </p:nvSpPr>
          <p:spPr bwMode="auto">
            <a:xfrm>
              <a:off x="2961" y="1471"/>
              <a:ext cx="45" cy="32"/>
            </a:xfrm>
            <a:custGeom>
              <a:avLst/>
              <a:gdLst>
                <a:gd name="T0" fmla="*/ 38 w 41"/>
                <a:gd name="T1" fmla="*/ 16 h 29"/>
                <a:gd name="T2" fmla="*/ 41 w 41"/>
                <a:gd name="T3" fmla="*/ 23 h 29"/>
                <a:gd name="T4" fmla="*/ 39 w 41"/>
                <a:gd name="T5" fmla="*/ 27 h 29"/>
                <a:gd name="T6" fmla="*/ 34 w 41"/>
                <a:gd name="T7" fmla="*/ 28 h 29"/>
                <a:gd name="T8" fmla="*/ 33 w 41"/>
                <a:gd name="T9" fmla="*/ 23 h 29"/>
                <a:gd name="T10" fmla="*/ 30 w 41"/>
                <a:gd name="T11" fmla="*/ 21 h 29"/>
                <a:gd name="T12" fmla="*/ 28 w 41"/>
                <a:gd name="T13" fmla="*/ 23 h 29"/>
                <a:gd name="T14" fmla="*/ 23 w 41"/>
                <a:gd name="T15" fmla="*/ 21 h 29"/>
                <a:gd name="T16" fmla="*/ 22 w 41"/>
                <a:gd name="T17" fmla="*/ 18 h 29"/>
                <a:gd name="T18" fmla="*/ 19 w 41"/>
                <a:gd name="T19" fmla="*/ 18 h 29"/>
                <a:gd name="T20" fmla="*/ 17 w 41"/>
                <a:gd name="T21" fmla="*/ 21 h 29"/>
                <a:gd name="T22" fmla="*/ 12 w 41"/>
                <a:gd name="T23" fmla="*/ 23 h 29"/>
                <a:gd name="T24" fmla="*/ 7 w 41"/>
                <a:gd name="T25" fmla="*/ 18 h 29"/>
                <a:gd name="T26" fmla="*/ 5 w 41"/>
                <a:gd name="T27" fmla="*/ 11 h 29"/>
                <a:gd name="T28" fmla="*/ 1 w 41"/>
                <a:gd name="T29" fmla="*/ 9 h 29"/>
                <a:gd name="T30" fmla="*/ 2 w 41"/>
                <a:gd name="T31" fmla="*/ 3 h 29"/>
                <a:gd name="T32" fmla="*/ 8 w 41"/>
                <a:gd name="T33" fmla="*/ 1 h 29"/>
                <a:gd name="T34" fmla="*/ 13 w 41"/>
                <a:gd name="T35" fmla="*/ 6 h 29"/>
                <a:gd name="T36" fmla="*/ 22 w 41"/>
                <a:gd name="T37" fmla="*/ 10 h 29"/>
                <a:gd name="T38" fmla="*/ 31 w 41"/>
                <a:gd name="T39" fmla="*/ 11 h 29"/>
                <a:gd name="T40" fmla="*/ 38 w 41"/>
                <a:gd name="T41"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29">
                  <a:moveTo>
                    <a:pt x="38" y="16"/>
                  </a:moveTo>
                  <a:cubicBezTo>
                    <a:pt x="40" y="17"/>
                    <a:pt x="41" y="21"/>
                    <a:pt x="41" y="23"/>
                  </a:cubicBezTo>
                  <a:cubicBezTo>
                    <a:pt x="41" y="24"/>
                    <a:pt x="40" y="26"/>
                    <a:pt x="39" y="27"/>
                  </a:cubicBezTo>
                  <a:cubicBezTo>
                    <a:pt x="38" y="28"/>
                    <a:pt x="35" y="29"/>
                    <a:pt x="34" y="28"/>
                  </a:cubicBezTo>
                  <a:cubicBezTo>
                    <a:pt x="33" y="27"/>
                    <a:pt x="34" y="24"/>
                    <a:pt x="33" y="23"/>
                  </a:cubicBezTo>
                  <a:cubicBezTo>
                    <a:pt x="33" y="22"/>
                    <a:pt x="31" y="21"/>
                    <a:pt x="30" y="21"/>
                  </a:cubicBezTo>
                  <a:cubicBezTo>
                    <a:pt x="29" y="21"/>
                    <a:pt x="28" y="23"/>
                    <a:pt x="28" y="23"/>
                  </a:cubicBezTo>
                  <a:cubicBezTo>
                    <a:pt x="26" y="24"/>
                    <a:pt x="23" y="22"/>
                    <a:pt x="23" y="21"/>
                  </a:cubicBezTo>
                  <a:cubicBezTo>
                    <a:pt x="22" y="21"/>
                    <a:pt x="23" y="19"/>
                    <a:pt x="22" y="18"/>
                  </a:cubicBezTo>
                  <a:cubicBezTo>
                    <a:pt x="21" y="18"/>
                    <a:pt x="20" y="18"/>
                    <a:pt x="19" y="18"/>
                  </a:cubicBezTo>
                  <a:cubicBezTo>
                    <a:pt x="19" y="18"/>
                    <a:pt x="18" y="20"/>
                    <a:pt x="17" y="21"/>
                  </a:cubicBezTo>
                  <a:cubicBezTo>
                    <a:pt x="16" y="22"/>
                    <a:pt x="14" y="24"/>
                    <a:pt x="12" y="23"/>
                  </a:cubicBezTo>
                  <a:cubicBezTo>
                    <a:pt x="10" y="23"/>
                    <a:pt x="8" y="20"/>
                    <a:pt x="7" y="18"/>
                  </a:cubicBezTo>
                  <a:cubicBezTo>
                    <a:pt x="6" y="17"/>
                    <a:pt x="6" y="13"/>
                    <a:pt x="5" y="11"/>
                  </a:cubicBezTo>
                  <a:cubicBezTo>
                    <a:pt x="4" y="10"/>
                    <a:pt x="1" y="10"/>
                    <a:pt x="1" y="9"/>
                  </a:cubicBezTo>
                  <a:cubicBezTo>
                    <a:pt x="0" y="7"/>
                    <a:pt x="1" y="4"/>
                    <a:pt x="2" y="3"/>
                  </a:cubicBezTo>
                  <a:cubicBezTo>
                    <a:pt x="3" y="2"/>
                    <a:pt x="7" y="0"/>
                    <a:pt x="8" y="1"/>
                  </a:cubicBezTo>
                  <a:cubicBezTo>
                    <a:pt x="10" y="1"/>
                    <a:pt x="12" y="5"/>
                    <a:pt x="13" y="6"/>
                  </a:cubicBezTo>
                  <a:cubicBezTo>
                    <a:pt x="16" y="7"/>
                    <a:pt x="20" y="10"/>
                    <a:pt x="22" y="10"/>
                  </a:cubicBezTo>
                  <a:cubicBezTo>
                    <a:pt x="24" y="11"/>
                    <a:pt x="29" y="10"/>
                    <a:pt x="31" y="11"/>
                  </a:cubicBezTo>
                  <a:cubicBezTo>
                    <a:pt x="33" y="11"/>
                    <a:pt x="37" y="14"/>
                    <a:pt x="38" y="1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218"/>
            <p:cNvSpPr>
              <a:spLocks/>
            </p:cNvSpPr>
            <p:nvPr/>
          </p:nvSpPr>
          <p:spPr bwMode="auto">
            <a:xfrm>
              <a:off x="2983" y="1545"/>
              <a:ext cx="18" cy="14"/>
            </a:xfrm>
            <a:custGeom>
              <a:avLst/>
              <a:gdLst>
                <a:gd name="T0" fmla="*/ 15 w 16"/>
                <a:gd name="T1" fmla="*/ 6 h 13"/>
                <a:gd name="T2" fmla="*/ 14 w 16"/>
                <a:gd name="T3" fmla="*/ 11 h 13"/>
                <a:gd name="T4" fmla="*/ 8 w 16"/>
                <a:gd name="T5" fmla="*/ 12 h 13"/>
                <a:gd name="T6" fmla="*/ 4 w 16"/>
                <a:gd name="T7" fmla="*/ 11 h 13"/>
                <a:gd name="T8" fmla="*/ 0 w 16"/>
                <a:gd name="T9" fmla="*/ 6 h 13"/>
                <a:gd name="T10" fmla="*/ 2 w 16"/>
                <a:gd name="T11" fmla="*/ 1 h 13"/>
                <a:gd name="T12" fmla="*/ 6 w 16"/>
                <a:gd name="T13" fmla="*/ 0 h 13"/>
                <a:gd name="T14" fmla="*/ 11 w 16"/>
                <a:gd name="T15" fmla="*/ 2 h 13"/>
                <a:gd name="T16" fmla="*/ 15 w 16"/>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5" y="6"/>
                  </a:moveTo>
                  <a:cubicBezTo>
                    <a:pt x="16" y="7"/>
                    <a:pt x="15" y="10"/>
                    <a:pt x="14" y="11"/>
                  </a:cubicBezTo>
                  <a:cubicBezTo>
                    <a:pt x="13" y="13"/>
                    <a:pt x="10" y="12"/>
                    <a:pt x="8" y="12"/>
                  </a:cubicBezTo>
                  <a:cubicBezTo>
                    <a:pt x="7" y="12"/>
                    <a:pt x="5" y="11"/>
                    <a:pt x="4" y="11"/>
                  </a:cubicBezTo>
                  <a:cubicBezTo>
                    <a:pt x="2" y="10"/>
                    <a:pt x="0" y="7"/>
                    <a:pt x="0" y="6"/>
                  </a:cubicBezTo>
                  <a:cubicBezTo>
                    <a:pt x="0" y="4"/>
                    <a:pt x="1" y="1"/>
                    <a:pt x="2" y="1"/>
                  </a:cubicBezTo>
                  <a:cubicBezTo>
                    <a:pt x="3" y="0"/>
                    <a:pt x="5" y="0"/>
                    <a:pt x="6" y="0"/>
                  </a:cubicBezTo>
                  <a:cubicBezTo>
                    <a:pt x="8" y="0"/>
                    <a:pt x="10" y="2"/>
                    <a:pt x="11" y="2"/>
                  </a:cubicBezTo>
                  <a:cubicBezTo>
                    <a:pt x="12" y="3"/>
                    <a:pt x="15" y="5"/>
                    <a:pt x="15" y="6"/>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219"/>
            <p:cNvSpPr>
              <a:spLocks/>
            </p:cNvSpPr>
            <p:nvPr/>
          </p:nvSpPr>
          <p:spPr bwMode="auto">
            <a:xfrm>
              <a:off x="1564" y="2297"/>
              <a:ext cx="856" cy="866"/>
            </a:xfrm>
            <a:custGeom>
              <a:avLst/>
              <a:gdLst>
                <a:gd name="T0" fmla="*/ 753 w 778"/>
                <a:gd name="T1" fmla="*/ 272 h 787"/>
                <a:gd name="T2" fmla="*/ 689 w 778"/>
                <a:gd name="T3" fmla="*/ 325 h 787"/>
                <a:gd name="T4" fmla="*/ 665 w 778"/>
                <a:gd name="T5" fmla="*/ 387 h 787"/>
                <a:gd name="T6" fmla="*/ 622 w 778"/>
                <a:gd name="T7" fmla="*/ 406 h 787"/>
                <a:gd name="T8" fmla="*/ 574 w 778"/>
                <a:gd name="T9" fmla="*/ 424 h 787"/>
                <a:gd name="T10" fmla="*/ 551 w 778"/>
                <a:gd name="T11" fmla="*/ 458 h 787"/>
                <a:gd name="T12" fmla="*/ 590 w 778"/>
                <a:gd name="T13" fmla="*/ 508 h 787"/>
                <a:gd name="T14" fmla="*/ 573 w 778"/>
                <a:gd name="T15" fmla="*/ 528 h 787"/>
                <a:gd name="T16" fmla="*/ 536 w 778"/>
                <a:gd name="T17" fmla="*/ 531 h 787"/>
                <a:gd name="T18" fmla="*/ 528 w 778"/>
                <a:gd name="T19" fmla="*/ 514 h 787"/>
                <a:gd name="T20" fmla="*/ 494 w 778"/>
                <a:gd name="T21" fmla="*/ 538 h 787"/>
                <a:gd name="T22" fmla="*/ 535 w 778"/>
                <a:gd name="T23" fmla="*/ 562 h 787"/>
                <a:gd name="T24" fmla="*/ 550 w 778"/>
                <a:gd name="T25" fmla="*/ 583 h 787"/>
                <a:gd name="T26" fmla="*/ 507 w 778"/>
                <a:gd name="T27" fmla="*/ 603 h 787"/>
                <a:gd name="T28" fmla="*/ 463 w 778"/>
                <a:gd name="T29" fmla="*/ 664 h 787"/>
                <a:gd name="T30" fmla="*/ 496 w 778"/>
                <a:gd name="T31" fmla="*/ 686 h 787"/>
                <a:gd name="T32" fmla="*/ 490 w 778"/>
                <a:gd name="T33" fmla="*/ 732 h 787"/>
                <a:gd name="T34" fmla="*/ 458 w 778"/>
                <a:gd name="T35" fmla="*/ 781 h 787"/>
                <a:gd name="T36" fmla="*/ 409 w 778"/>
                <a:gd name="T37" fmla="*/ 734 h 787"/>
                <a:gd name="T38" fmla="*/ 354 w 778"/>
                <a:gd name="T39" fmla="*/ 682 h 787"/>
                <a:gd name="T40" fmla="*/ 292 w 778"/>
                <a:gd name="T41" fmla="*/ 638 h 787"/>
                <a:gd name="T42" fmla="*/ 281 w 778"/>
                <a:gd name="T43" fmla="*/ 592 h 787"/>
                <a:gd name="T44" fmla="*/ 237 w 778"/>
                <a:gd name="T45" fmla="*/ 548 h 787"/>
                <a:gd name="T46" fmla="*/ 180 w 778"/>
                <a:gd name="T47" fmla="*/ 520 h 787"/>
                <a:gd name="T48" fmla="*/ 110 w 778"/>
                <a:gd name="T49" fmla="*/ 516 h 787"/>
                <a:gd name="T50" fmla="*/ 84 w 778"/>
                <a:gd name="T51" fmla="*/ 495 h 787"/>
                <a:gd name="T52" fmla="*/ 52 w 778"/>
                <a:gd name="T53" fmla="*/ 456 h 787"/>
                <a:gd name="T54" fmla="*/ 56 w 778"/>
                <a:gd name="T55" fmla="*/ 399 h 787"/>
                <a:gd name="T56" fmla="*/ 18 w 778"/>
                <a:gd name="T57" fmla="*/ 358 h 787"/>
                <a:gd name="T58" fmla="*/ 13 w 778"/>
                <a:gd name="T59" fmla="*/ 311 h 787"/>
                <a:gd name="T60" fmla="*/ 72 w 778"/>
                <a:gd name="T61" fmla="*/ 288 h 787"/>
                <a:gd name="T62" fmla="*/ 83 w 778"/>
                <a:gd name="T63" fmla="*/ 226 h 787"/>
                <a:gd name="T64" fmla="*/ 108 w 778"/>
                <a:gd name="T65" fmla="*/ 216 h 787"/>
                <a:gd name="T66" fmla="*/ 136 w 778"/>
                <a:gd name="T67" fmla="*/ 203 h 787"/>
                <a:gd name="T68" fmla="*/ 150 w 778"/>
                <a:gd name="T69" fmla="*/ 174 h 787"/>
                <a:gd name="T70" fmla="*/ 194 w 778"/>
                <a:gd name="T71" fmla="*/ 161 h 787"/>
                <a:gd name="T72" fmla="*/ 243 w 778"/>
                <a:gd name="T73" fmla="*/ 129 h 787"/>
                <a:gd name="T74" fmla="*/ 282 w 778"/>
                <a:gd name="T75" fmla="*/ 104 h 787"/>
                <a:gd name="T76" fmla="*/ 256 w 778"/>
                <a:gd name="T77" fmla="*/ 72 h 787"/>
                <a:gd name="T78" fmla="*/ 217 w 778"/>
                <a:gd name="T79" fmla="*/ 50 h 787"/>
                <a:gd name="T80" fmla="*/ 260 w 778"/>
                <a:gd name="T81" fmla="*/ 27 h 787"/>
                <a:gd name="T82" fmla="*/ 309 w 778"/>
                <a:gd name="T83" fmla="*/ 3 h 787"/>
                <a:gd name="T84" fmla="*/ 342 w 778"/>
                <a:gd name="T85" fmla="*/ 24 h 787"/>
                <a:gd name="T86" fmla="*/ 393 w 778"/>
                <a:gd name="T87" fmla="*/ 92 h 787"/>
                <a:gd name="T88" fmla="*/ 430 w 778"/>
                <a:gd name="T89" fmla="*/ 92 h 787"/>
                <a:gd name="T90" fmla="*/ 445 w 778"/>
                <a:gd name="T91" fmla="*/ 91 h 787"/>
                <a:gd name="T92" fmla="*/ 452 w 778"/>
                <a:gd name="T93" fmla="*/ 69 h 787"/>
                <a:gd name="T94" fmla="*/ 497 w 778"/>
                <a:gd name="T95" fmla="*/ 50 h 787"/>
                <a:gd name="T96" fmla="*/ 514 w 778"/>
                <a:gd name="T97" fmla="*/ 77 h 787"/>
                <a:gd name="T98" fmla="*/ 484 w 778"/>
                <a:gd name="T99" fmla="*/ 119 h 787"/>
                <a:gd name="T100" fmla="*/ 473 w 778"/>
                <a:gd name="T101" fmla="*/ 161 h 787"/>
                <a:gd name="T102" fmla="*/ 512 w 778"/>
                <a:gd name="T103" fmla="*/ 160 h 787"/>
                <a:gd name="T104" fmla="*/ 542 w 778"/>
                <a:gd name="T105" fmla="*/ 179 h 787"/>
                <a:gd name="T106" fmla="*/ 578 w 778"/>
                <a:gd name="T107" fmla="*/ 183 h 787"/>
                <a:gd name="T108" fmla="*/ 588 w 778"/>
                <a:gd name="T109" fmla="*/ 150 h 787"/>
                <a:gd name="T110" fmla="*/ 621 w 778"/>
                <a:gd name="T111" fmla="*/ 159 h 787"/>
                <a:gd name="T112" fmla="*/ 650 w 778"/>
                <a:gd name="T113" fmla="*/ 200 h 787"/>
                <a:gd name="T114" fmla="*/ 692 w 778"/>
                <a:gd name="T115" fmla="*/ 210 h 787"/>
                <a:gd name="T116" fmla="*/ 778 w 778"/>
                <a:gd name="T117" fmla="*/ 231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8" h="787">
                  <a:moveTo>
                    <a:pt x="778" y="231"/>
                  </a:moveTo>
                  <a:cubicBezTo>
                    <a:pt x="777" y="232"/>
                    <a:pt x="777" y="232"/>
                    <a:pt x="777" y="232"/>
                  </a:cubicBezTo>
                  <a:cubicBezTo>
                    <a:pt x="776" y="234"/>
                    <a:pt x="777" y="238"/>
                    <a:pt x="777" y="239"/>
                  </a:cubicBezTo>
                  <a:cubicBezTo>
                    <a:pt x="776" y="241"/>
                    <a:pt x="773" y="245"/>
                    <a:pt x="771" y="247"/>
                  </a:cubicBezTo>
                  <a:cubicBezTo>
                    <a:pt x="770" y="248"/>
                    <a:pt x="767" y="250"/>
                    <a:pt x="766" y="251"/>
                  </a:cubicBezTo>
                  <a:cubicBezTo>
                    <a:pt x="765" y="252"/>
                    <a:pt x="762" y="255"/>
                    <a:pt x="761" y="256"/>
                  </a:cubicBezTo>
                  <a:cubicBezTo>
                    <a:pt x="760" y="258"/>
                    <a:pt x="759" y="262"/>
                    <a:pt x="758" y="264"/>
                  </a:cubicBezTo>
                  <a:cubicBezTo>
                    <a:pt x="757" y="266"/>
                    <a:pt x="754" y="270"/>
                    <a:pt x="753" y="272"/>
                  </a:cubicBezTo>
                  <a:cubicBezTo>
                    <a:pt x="753" y="273"/>
                    <a:pt x="753" y="278"/>
                    <a:pt x="752" y="279"/>
                  </a:cubicBezTo>
                  <a:cubicBezTo>
                    <a:pt x="750" y="282"/>
                    <a:pt x="744" y="286"/>
                    <a:pt x="742" y="288"/>
                  </a:cubicBezTo>
                  <a:cubicBezTo>
                    <a:pt x="740" y="290"/>
                    <a:pt x="735" y="295"/>
                    <a:pt x="732" y="297"/>
                  </a:cubicBezTo>
                  <a:cubicBezTo>
                    <a:pt x="729" y="299"/>
                    <a:pt x="722" y="302"/>
                    <a:pt x="719" y="304"/>
                  </a:cubicBezTo>
                  <a:cubicBezTo>
                    <a:pt x="717" y="306"/>
                    <a:pt x="715" y="310"/>
                    <a:pt x="713" y="312"/>
                  </a:cubicBezTo>
                  <a:cubicBezTo>
                    <a:pt x="712" y="313"/>
                    <a:pt x="709" y="315"/>
                    <a:pt x="707" y="316"/>
                  </a:cubicBezTo>
                  <a:cubicBezTo>
                    <a:pt x="705" y="317"/>
                    <a:pt x="701" y="317"/>
                    <a:pt x="699" y="318"/>
                  </a:cubicBezTo>
                  <a:cubicBezTo>
                    <a:pt x="696" y="320"/>
                    <a:pt x="691" y="322"/>
                    <a:pt x="689" y="325"/>
                  </a:cubicBezTo>
                  <a:cubicBezTo>
                    <a:pt x="687" y="327"/>
                    <a:pt x="683" y="332"/>
                    <a:pt x="683" y="336"/>
                  </a:cubicBezTo>
                  <a:cubicBezTo>
                    <a:pt x="683" y="337"/>
                    <a:pt x="684" y="340"/>
                    <a:pt x="684" y="342"/>
                  </a:cubicBezTo>
                  <a:cubicBezTo>
                    <a:pt x="685" y="344"/>
                    <a:pt x="688" y="347"/>
                    <a:pt x="689" y="349"/>
                  </a:cubicBezTo>
                  <a:cubicBezTo>
                    <a:pt x="689" y="350"/>
                    <a:pt x="688" y="354"/>
                    <a:pt x="688" y="356"/>
                  </a:cubicBezTo>
                  <a:cubicBezTo>
                    <a:pt x="686" y="358"/>
                    <a:pt x="681" y="360"/>
                    <a:pt x="680" y="362"/>
                  </a:cubicBezTo>
                  <a:cubicBezTo>
                    <a:pt x="679" y="365"/>
                    <a:pt x="681" y="371"/>
                    <a:pt x="680" y="374"/>
                  </a:cubicBezTo>
                  <a:cubicBezTo>
                    <a:pt x="680" y="377"/>
                    <a:pt x="680" y="383"/>
                    <a:pt x="678" y="385"/>
                  </a:cubicBezTo>
                  <a:cubicBezTo>
                    <a:pt x="675" y="387"/>
                    <a:pt x="669" y="387"/>
                    <a:pt x="665" y="387"/>
                  </a:cubicBezTo>
                  <a:cubicBezTo>
                    <a:pt x="663" y="387"/>
                    <a:pt x="657" y="385"/>
                    <a:pt x="654" y="385"/>
                  </a:cubicBezTo>
                  <a:cubicBezTo>
                    <a:pt x="652" y="386"/>
                    <a:pt x="648" y="387"/>
                    <a:pt x="647" y="389"/>
                  </a:cubicBezTo>
                  <a:cubicBezTo>
                    <a:pt x="645" y="390"/>
                    <a:pt x="643" y="394"/>
                    <a:pt x="643" y="396"/>
                  </a:cubicBezTo>
                  <a:cubicBezTo>
                    <a:pt x="642" y="398"/>
                    <a:pt x="645" y="403"/>
                    <a:pt x="644" y="405"/>
                  </a:cubicBezTo>
                  <a:cubicBezTo>
                    <a:pt x="643" y="407"/>
                    <a:pt x="640" y="409"/>
                    <a:pt x="639" y="410"/>
                  </a:cubicBezTo>
                  <a:cubicBezTo>
                    <a:pt x="637" y="411"/>
                    <a:pt x="634" y="413"/>
                    <a:pt x="632" y="413"/>
                  </a:cubicBezTo>
                  <a:cubicBezTo>
                    <a:pt x="631" y="413"/>
                    <a:pt x="627" y="413"/>
                    <a:pt x="626" y="412"/>
                  </a:cubicBezTo>
                  <a:cubicBezTo>
                    <a:pt x="624" y="411"/>
                    <a:pt x="623" y="407"/>
                    <a:pt x="622" y="406"/>
                  </a:cubicBezTo>
                  <a:cubicBezTo>
                    <a:pt x="621" y="404"/>
                    <a:pt x="619" y="401"/>
                    <a:pt x="617" y="400"/>
                  </a:cubicBezTo>
                  <a:cubicBezTo>
                    <a:pt x="615" y="399"/>
                    <a:pt x="609" y="400"/>
                    <a:pt x="607" y="402"/>
                  </a:cubicBezTo>
                  <a:cubicBezTo>
                    <a:pt x="605" y="403"/>
                    <a:pt x="603" y="408"/>
                    <a:pt x="602" y="410"/>
                  </a:cubicBezTo>
                  <a:cubicBezTo>
                    <a:pt x="600" y="414"/>
                    <a:pt x="600" y="422"/>
                    <a:pt x="598" y="426"/>
                  </a:cubicBezTo>
                  <a:cubicBezTo>
                    <a:pt x="598" y="428"/>
                    <a:pt x="596" y="431"/>
                    <a:pt x="595" y="432"/>
                  </a:cubicBezTo>
                  <a:cubicBezTo>
                    <a:pt x="593" y="434"/>
                    <a:pt x="587" y="434"/>
                    <a:pt x="584" y="434"/>
                  </a:cubicBezTo>
                  <a:cubicBezTo>
                    <a:pt x="582" y="433"/>
                    <a:pt x="579" y="431"/>
                    <a:pt x="577" y="430"/>
                  </a:cubicBezTo>
                  <a:cubicBezTo>
                    <a:pt x="576" y="429"/>
                    <a:pt x="576" y="425"/>
                    <a:pt x="574" y="424"/>
                  </a:cubicBezTo>
                  <a:cubicBezTo>
                    <a:pt x="573" y="422"/>
                    <a:pt x="570" y="421"/>
                    <a:pt x="568" y="421"/>
                  </a:cubicBezTo>
                  <a:cubicBezTo>
                    <a:pt x="567" y="421"/>
                    <a:pt x="565" y="422"/>
                    <a:pt x="564" y="423"/>
                  </a:cubicBezTo>
                  <a:cubicBezTo>
                    <a:pt x="563" y="425"/>
                    <a:pt x="562" y="429"/>
                    <a:pt x="561" y="431"/>
                  </a:cubicBezTo>
                  <a:cubicBezTo>
                    <a:pt x="560" y="433"/>
                    <a:pt x="559" y="438"/>
                    <a:pt x="558" y="440"/>
                  </a:cubicBezTo>
                  <a:cubicBezTo>
                    <a:pt x="557" y="441"/>
                    <a:pt x="555" y="444"/>
                    <a:pt x="554" y="445"/>
                  </a:cubicBezTo>
                  <a:cubicBezTo>
                    <a:pt x="553" y="446"/>
                    <a:pt x="550" y="447"/>
                    <a:pt x="549" y="448"/>
                  </a:cubicBezTo>
                  <a:cubicBezTo>
                    <a:pt x="549" y="449"/>
                    <a:pt x="549" y="450"/>
                    <a:pt x="549" y="451"/>
                  </a:cubicBezTo>
                  <a:cubicBezTo>
                    <a:pt x="549" y="453"/>
                    <a:pt x="551" y="456"/>
                    <a:pt x="551" y="458"/>
                  </a:cubicBezTo>
                  <a:cubicBezTo>
                    <a:pt x="552" y="459"/>
                    <a:pt x="553" y="463"/>
                    <a:pt x="554" y="464"/>
                  </a:cubicBezTo>
                  <a:cubicBezTo>
                    <a:pt x="554" y="466"/>
                    <a:pt x="556" y="469"/>
                    <a:pt x="557" y="469"/>
                  </a:cubicBezTo>
                  <a:cubicBezTo>
                    <a:pt x="559" y="470"/>
                    <a:pt x="563" y="471"/>
                    <a:pt x="564" y="471"/>
                  </a:cubicBezTo>
                  <a:cubicBezTo>
                    <a:pt x="566" y="472"/>
                    <a:pt x="570" y="474"/>
                    <a:pt x="571" y="476"/>
                  </a:cubicBezTo>
                  <a:cubicBezTo>
                    <a:pt x="575" y="479"/>
                    <a:pt x="580" y="486"/>
                    <a:pt x="584" y="489"/>
                  </a:cubicBezTo>
                  <a:cubicBezTo>
                    <a:pt x="585" y="490"/>
                    <a:pt x="590" y="495"/>
                    <a:pt x="590" y="498"/>
                  </a:cubicBezTo>
                  <a:cubicBezTo>
                    <a:pt x="591" y="499"/>
                    <a:pt x="591" y="502"/>
                    <a:pt x="591" y="503"/>
                  </a:cubicBezTo>
                  <a:cubicBezTo>
                    <a:pt x="591" y="504"/>
                    <a:pt x="591" y="507"/>
                    <a:pt x="590" y="508"/>
                  </a:cubicBezTo>
                  <a:cubicBezTo>
                    <a:pt x="589" y="509"/>
                    <a:pt x="586" y="508"/>
                    <a:pt x="584" y="509"/>
                  </a:cubicBezTo>
                  <a:cubicBezTo>
                    <a:pt x="583" y="509"/>
                    <a:pt x="581" y="511"/>
                    <a:pt x="580" y="512"/>
                  </a:cubicBezTo>
                  <a:cubicBezTo>
                    <a:pt x="579" y="513"/>
                    <a:pt x="579" y="517"/>
                    <a:pt x="580" y="519"/>
                  </a:cubicBezTo>
                  <a:cubicBezTo>
                    <a:pt x="581" y="520"/>
                    <a:pt x="584" y="520"/>
                    <a:pt x="585" y="521"/>
                  </a:cubicBezTo>
                  <a:cubicBezTo>
                    <a:pt x="585" y="522"/>
                    <a:pt x="586" y="524"/>
                    <a:pt x="586" y="524"/>
                  </a:cubicBezTo>
                  <a:cubicBezTo>
                    <a:pt x="586" y="526"/>
                    <a:pt x="584" y="529"/>
                    <a:pt x="582" y="530"/>
                  </a:cubicBezTo>
                  <a:cubicBezTo>
                    <a:pt x="581" y="530"/>
                    <a:pt x="579" y="532"/>
                    <a:pt x="578" y="532"/>
                  </a:cubicBezTo>
                  <a:cubicBezTo>
                    <a:pt x="577" y="531"/>
                    <a:pt x="575" y="529"/>
                    <a:pt x="573" y="528"/>
                  </a:cubicBezTo>
                  <a:cubicBezTo>
                    <a:pt x="571" y="528"/>
                    <a:pt x="567" y="528"/>
                    <a:pt x="565" y="528"/>
                  </a:cubicBezTo>
                  <a:cubicBezTo>
                    <a:pt x="564" y="529"/>
                    <a:pt x="562" y="532"/>
                    <a:pt x="561" y="533"/>
                  </a:cubicBezTo>
                  <a:cubicBezTo>
                    <a:pt x="560" y="534"/>
                    <a:pt x="558" y="535"/>
                    <a:pt x="556" y="534"/>
                  </a:cubicBezTo>
                  <a:cubicBezTo>
                    <a:pt x="555" y="534"/>
                    <a:pt x="553" y="532"/>
                    <a:pt x="552" y="531"/>
                  </a:cubicBezTo>
                  <a:cubicBezTo>
                    <a:pt x="551" y="530"/>
                    <a:pt x="552" y="527"/>
                    <a:pt x="552" y="526"/>
                  </a:cubicBezTo>
                  <a:cubicBezTo>
                    <a:pt x="551" y="525"/>
                    <a:pt x="548" y="525"/>
                    <a:pt x="547" y="525"/>
                  </a:cubicBezTo>
                  <a:cubicBezTo>
                    <a:pt x="545" y="525"/>
                    <a:pt x="542" y="526"/>
                    <a:pt x="541" y="527"/>
                  </a:cubicBezTo>
                  <a:cubicBezTo>
                    <a:pt x="539" y="528"/>
                    <a:pt x="538" y="531"/>
                    <a:pt x="536" y="531"/>
                  </a:cubicBezTo>
                  <a:cubicBezTo>
                    <a:pt x="535" y="531"/>
                    <a:pt x="535" y="528"/>
                    <a:pt x="535" y="527"/>
                  </a:cubicBezTo>
                  <a:cubicBezTo>
                    <a:pt x="535" y="526"/>
                    <a:pt x="537" y="524"/>
                    <a:pt x="536" y="523"/>
                  </a:cubicBezTo>
                  <a:cubicBezTo>
                    <a:pt x="535" y="522"/>
                    <a:pt x="532" y="521"/>
                    <a:pt x="530" y="522"/>
                  </a:cubicBezTo>
                  <a:cubicBezTo>
                    <a:pt x="528" y="522"/>
                    <a:pt x="526" y="525"/>
                    <a:pt x="525" y="525"/>
                  </a:cubicBezTo>
                  <a:cubicBezTo>
                    <a:pt x="523" y="525"/>
                    <a:pt x="520" y="524"/>
                    <a:pt x="520" y="523"/>
                  </a:cubicBezTo>
                  <a:cubicBezTo>
                    <a:pt x="519" y="521"/>
                    <a:pt x="520" y="518"/>
                    <a:pt x="521" y="517"/>
                  </a:cubicBezTo>
                  <a:cubicBezTo>
                    <a:pt x="522" y="517"/>
                    <a:pt x="524" y="518"/>
                    <a:pt x="525" y="517"/>
                  </a:cubicBezTo>
                  <a:cubicBezTo>
                    <a:pt x="526" y="517"/>
                    <a:pt x="527" y="515"/>
                    <a:pt x="528" y="514"/>
                  </a:cubicBezTo>
                  <a:cubicBezTo>
                    <a:pt x="529" y="513"/>
                    <a:pt x="531" y="511"/>
                    <a:pt x="531" y="509"/>
                  </a:cubicBezTo>
                  <a:cubicBezTo>
                    <a:pt x="531" y="508"/>
                    <a:pt x="530" y="505"/>
                    <a:pt x="529" y="503"/>
                  </a:cubicBezTo>
                  <a:cubicBezTo>
                    <a:pt x="528" y="501"/>
                    <a:pt x="524" y="498"/>
                    <a:pt x="522" y="497"/>
                  </a:cubicBezTo>
                  <a:cubicBezTo>
                    <a:pt x="520" y="496"/>
                    <a:pt x="516" y="494"/>
                    <a:pt x="514" y="494"/>
                  </a:cubicBezTo>
                  <a:cubicBezTo>
                    <a:pt x="511" y="495"/>
                    <a:pt x="506" y="500"/>
                    <a:pt x="504" y="502"/>
                  </a:cubicBezTo>
                  <a:cubicBezTo>
                    <a:pt x="502" y="505"/>
                    <a:pt x="500" y="511"/>
                    <a:pt x="499" y="514"/>
                  </a:cubicBezTo>
                  <a:cubicBezTo>
                    <a:pt x="497" y="517"/>
                    <a:pt x="493" y="522"/>
                    <a:pt x="492" y="525"/>
                  </a:cubicBezTo>
                  <a:cubicBezTo>
                    <a:pt x="491" y="528"/>
                    <a:pt x="493" y="535"/>
                    <a:pt x="494" y="538"/>
                  </a:cubicBezTo>
                  <a:cubicBezTo>
                    <a:pt x="494" y="541"/>
                    <a:pt x="496" y="545"/>
                    <a:pt x="497" y="547"/>
                  </a:cubicBezTo>
                  <a:cubicBezTo>
                    <a:pt x="499" y="548"/>
                    <a:pt x="503" y="548"/>
                    <a:pt x="505" y="548"/>
                  </a:cubicBezTo>
                  <a:cubicBezTo>
                    <a:pt x="506" y="548"/>
                    <a:pt x="509" y="547"/>
                    <a:pt x="510" y="546"/>
                  </a:cubicBezTo>
                  <a:cubicBezTo>
                    <a:pt x="511" y="546"/>
                    <a:pt x="514" y="546"/>
                    <a:pt x="515" y="546"/>
                  </a:cubicBezTo>
                  <a:cubicBezTo>
                    <a:pt x="516" y="547"/>
                    <a:pt x="517" y="551"/>
                    <a:pt x="518" y="553"/>
                  </a:cubicBezTo>
                  <a:cubicBezTo>
                    <a:pt x="520" y="554"/>
                    <a:pt x="523" y="557"/>
                    <a:pt x="524" y="557"/>
                  </a:cubicBezTo>
                  <a:cubicBezTo>
                    <a:pt x="527" y="558"/>
                    <a:pt x="531" y="556"/>
                    <a:pt x="533" y="557"/>
                  </a:cubicBezTo>
                  <a:cubicBezTo>
                    <a:pt x="534" y="558"/>
                    <a:pt x="534" y="561"/>
                    <a:pt x="535" y="562"/>
                  </a:cubicBezTo>
                  <a:cubicBezTo>
                    <a:pt x="537" y="563"/>
                    <a:pt x="543" y="564"/>
                    <a:pt x="545" y="564"/>
                  </a:cubicBezTo>
                  <a:cubicBezTo>
                    <a:pt x="547" y="564"/>
                    <a:pt x="552" y="564"/>
                    <a:pt x="554" y="563"/>
                  </a:cubicBezTo>
                  <a:cubicBezTo>
                    <a:pt x="555" y="562"/>
                    <a:pt x="556" y="558"/>
                    <a:pt x="558" y="557"/>
                  </a:cubicBezTo>
                  <a:cubicBezTo>
                    <a:pt x="560" y="557"/>
                    <a:pt x="566" y="561"/>
                    <a:pt x="568" y="563"/>
                  </a:cubicBezTo>
                  <a:cubicBezTo>
                    <a:pt x="569" y="564"/>
                    <a:pt x="571" y="569"/>
                    <a:pt x="571" y="571"/>
                  </a:cubicBezTo>
                  <a:cubicBezTo>
                    <a:pt x="570" y="573"/>
                    <a:pt x="565" y="576"/>
                    <a:pt x="563" y="576"/>
                  </a:cubicBezTo>
                  <a:cubicBezTo>
                    <a:pt x="561" y="577"/>
                    <a:pt x="557" y="577"/>
                    <a:pt x="555" y="578"/>
                  </a:cubicBezTo>
                  <a:cubicBezTo>
                    <a:pt x="553" y="579"/>
                    <a:pt x="551" y="581"/>
                    <a:pt x="550" y="583"/>
                  </a:cubicBezTo>
                  <a:cubicBezTo>
                    <a:pt x="550" y="584"/>
                    <a:pt x="552" y="589"/>
                    <a:pt x="551" y="590"/>
                  </a:cubicBezTo>
                  <a:cubicBezTo>
                    <a:pt x="550" y="591"/>
                    <a:pt x="547" y="591"/>
                    <a:pt x="545" y="590"/>
                  </a:cubicBezTo>
                  <a:cubicBezTo>
                    <a:pt x="543" y="590"/>
                    <a:pt x="541" y="587"/>
                    <a:pt x="539" y="586"/>
                  </a:cubicBezTo>
                  <a:cubicBezTo>
                    <a:pt x="537" y="585"/>
                    <a:pt x="532" y="584"/>
                    <a:pt x="530" y="584"/>
                  </a:cubicBezTo>
                  <a:cubicBezTo>
                    <a:pt x="527" y="583"/>
                    <a:pt x="521" y="582"/>
                    <a:pt x="518" y="583"/>
                  </a:cubicBezTo>
                  <a:cubicBezTo>
                    <a:pt x="517" y="583"/>
                    <a:pt x="513" y="584"/>
                    <a:pt x="512" y="585"/>
                  </a:cubicBezTo>
                  <a:cubicBezTo>
                    <a:pt x="511" y="587"/>
                    <a:pt x="513" y="592"/>
                    <a:pt x="512" y="594"/>
                  </a:cubicBezTo>
                  <a:cubicBezTo>
                    <a:pt x="512" y="596"/>
                    <a:pt x="509" y="601"/>
                    <a:pt x="507" y="603"/>
                  </a:cubicBezTo>
                  <a:cubicBezTo>
                    <a:pt x="505" y="605"/>
                    <a:pt x="500" y="608"/>
                    <a:pt x="498" y="610"/>
                  </a:cubicBezTo>
                  <a:cubicBezTo>
                    <a:pt x="496" y="611"/>
                    <a:pt x="493" y="614"/>
                    <a:pt x="492" y="616"/>
                  </a:cubicBezTo>
                  <a:cubicBezTo>
                    <a:pt x="491" y="619"/>
                    <a:pt x="491" y="626"/>
                    <a:pt x="490" y="629"/>
                  </a:cubicBezTo>
                  <a:cubicBezTo>
                    <a:pt x="488" y="631"/>
                    <a:pt x="484" y="636"/>
                    <a:pt x="481" y="637"/>
                  </a:cubicBezTo>
                  <a:cubicBezTo>
                    <a:pt x="480" y="638"/>
                    <a:pt x="477" y="639"/>
                    <a:pt x="476" y="639"/>
                  </a:cubicBezTo>
                  <a:cubicBezTo>
                    <a:pt x="474" y="641"/>
                    <a:pt x="471" y="646"/>
                    <a:pt x="469" y="648"/>
                  </a:cubicBezTo>
                  <a:cubicBezTo>
                    <a:pt x="468" y="650"/>
                    <a:pt x="466" y="653"/>
                    <a:pt x="465" y="655"/>
                  </a:cubicBezTo>
                  <a:cubicBezTo>
                    <a:pt x="464" y="657"/>
                    <a:pt x="462" y="662"/>
                    <a:pt x="463" y="664"/>
                  </a:cubicBezTo>
                  <a:cubicBezTo>
                    <a:pt x="463" y="665"/>
                    <a:pt x="466" y="665"/>
                    <a:pt x="466" y="666"/>
                  </a:cubicBezTo>
                  <a:cubicBezTo>
                    <a:pt x="467" y="668"/>
                    <a:pt x="465" y="673"/>
                    <a:pt x="466" y="674"/>
                  </a:cubicBezTo>
                  <a:cubicBezTo>
                    <a:pt x="467" y="675"/>
                    <a:pt x="472" y="674"/>
                    <a:pt x="474" y="673"/>
                  </a:cubicBezTo>
                  <a:cubicBezTo>
                    <a:pt x="476" y="673"/>
                    <a:pt x="478" y="672"/>
                    <a:pt x="480" y="672"/>
                  </a:cubicBezTo>
                  <a:cubicBezTo>
                    <a:pt x="481" y="672"/>
                    <a:pt x="484" y="673"/>
                    <a:pt x="485" y="673"/>
                  </a:cubicBezTo>
                  <a:cubicBezTo>
                    <a:pt x="487" y="674"/>
                    <a:pt x="489" y="678"/>
                    <a:pt x="491" y="679"/>
                  </a:cubicBezTo>
                  <a:cubicBezTo>
                    <a:pt x="492" y="680"/>
                    <a:pt x="495" y="680"/>
                    <a:pt x="496" y="681"/>
                  </a:cubicBezTo>
                  <a:cubicBezTo>
                    <a:pt x="497" y="682"/>
                    <a:pt x="497" y="684"/>
                    <a:pt x="496" y="686"/>
                  </a:cubicBezTo>
                  <a:cubicBezTo>
                    <a:pt x="496" y="687"/>
                    <a:pt x="494" y="690"/>
                    <a:pt x="492" y="692"/>
                  </a:cubicBezTo>
                  <a:cubicBezTo>
                    <a:pt x="491" y="693"/>
                    <a:pt x="486" y="694"/>
                    <a:pt x="485" y="696"/>
                  </a:cubicBezTo>
                  <a:cubicBezTo>
                    <a:pt x="484" y="697"/>
                    <a:pt x="483" y="700"/>
                    <a:pt x="484" y="702"/>
                  </a:cubicBezTo>
                  <a:cubicBezTo>
                    <a:pt x="484" y="703"/>
                    <a:pt x="486" y="703"/>
                    <a:pt x="486" y="704"/>
                  </a:cubicBezTo>
                  <a:cubicBezTo>
                    <a:pt x="487" y="705"/>
                    <a:pt x="487" y="706"/>
                    <a:pt x="488" y="707"/>
                  </a:cubicBezTo>
                  <a:cubicBezTo>
                    <a:pt x="487" y="707"/>
                    <a:pt x="487" y="707"/>
                    <a:pt x="486" y="707"/>
                  </a:cubicBezTo>
                  <a:cubicBezTo>
                    <a:pt x="485" y="708"/>
                    <a:pt x="485" y="718"/>
                    <a:pt x="486" y="722"/>
                  </a:cubicBezTo>
                  <a:cubicBezTo>
                    <a:pt x="487" y="725"/>
                    <a:pt x="490" y="729"/>
                    <a:pt x="490" y="732"/>
                  </a:cubicBezTo>
                  <a:cubicBezTo>
                    <a:pt x="491" y="735"/>
                    <a:pt x="489" y="742"/>
                    <a:pt x="490" y="745"/>
                  </a:cubicBezTo>
                  <a:cubicBezTo>
                    <a:pt x="490" y="749"/>
                    <a:pt x="492" y="755"/>
                    <a:pt x="494" y="758"/>
                  </a:cubicBezTo>
                  <a:cubicBezTo>
                    <a:pt x="496" y="761"/>
                    <a:pt x="501" y="764"/>
                    <a:pt x="502" y="767"/>
                  </a:cubicBezTo>
                  <a:cubicBezTo>
                    <a:pt x="503" y="769"/>
                    <a:pt x="504" y="773"/>
                    <a:pt x="503" y="775"/>
                  </a:cubicBezTo>
                  <a:cubicBezTo>
                    <a:pt x="502" y="778"/>
                    <a:pt x="498" y="780"/>
                    <a:pt x="496" y="782"/>
                  </a:cubicBezTo>
                  <a:cubicBezTo>
                    <a:pt x="494" y="783"/>
                    <a:pt x="489" y="786"/>
                    <a:pt x="487" y="786"/>
                  </a:cubicBezTo>
                  <a:cubicBezTo>
                    <a:pt x="483" y="787"/>
                    <a:pt x="476" y="787"/>
                    <a:pt x="472" y="787"/>
                  </a:cubicBezTo>
                  <a:cubicBezTo>
                    <a:pt x="468" y="786"/>
                    <a:pt x="461" y="783"/>
                    <a:pt x="458" y="781"/>
                  </a:cubicBezTo>
                  <a:cubicBezTo>
                    <a:pt x="455" y="779"/>
                    <a:pt x="451" y="772"/>
                    <a:pt x="449" y="769"/>
                  </a:cubicBezTo>
                  <a:cubicBezTo>
                    <a:pt x="448" y="767"/>
                    <a:pt x="448" y="760"/>
                    <a:pt x="445" y="759"/>
                  </a:cubicBezTo>
                  <a:cubicBezTo>
                    <a:pt x="443" y="758"/>
                    <a:pt x="439" y="763"/>
                    <a:pt x="436" y="763"/>
                  </a:cubicBezTo>
                  <a:cubicBezTo>
                    <a:pt x="434" y="764"/>
                    <a:pt x="427" y="766"/>
                    <a:pt x="425" y="764"/>
                  </a:cubicBezTo>
                  <a:cubicBezTo>
                    <a:pt x="424" y="763"/>
                    <a:pt x="423" y="760"/>
                    <a:pt x="423" y="759"/>
                  </a:cubicBezTo>
                  <a:cubicBezTo>
                    <a:pt x="422" y="758"/>
                    <a:pt x="419" y="755"/>
                    <a:pt x="418" y="754"/>
                  </a:cubicBezTo>
                  <a:cubicBezTo>
                    <a:pt x="416" y="752"/>
                    <a:pt x="410" y="747"/>
                    <a:pt x="409" y="744"/>
                  </a:cubicBezTo>
                  <a:cubicBezTo>
                    <a:pt x="408" y="742"/>
                    <a:pt x="409" y="737"/>
                    <a:pt x="409" y="734"/>
                  </a:cubicBezTo>
                  <a:cubicBezTo>
                    <a:pt x="409" y="730"/>
                    <a:pt x="408" y="721"/>
                    <a:pt x="406" y="717"/>
                  </a:cubicBezTo>
                  <a:cubicBezTo>
                    <a:pt x="405" y="715"/>
                    <a:pt x="402" y="710"/>
                    <a:pt x="400" y="709"/>
                  </a:cubicBezTo>
                  <a:cubicBezTo>
                    <a:pt x="398" y="707"/>
                    <a:pt x="393" y="705"/>
                    <a:pt x="391" y="705"/>
                  </a:cubicBezTo>
                  <a:cubicBezTo>
                    <a:pt x="388" y="705"/>
                    <a:pt x="384" y="708"/>
                    <a:pt x="381" y="708"/>
                  </a:cubicBezTo>
                  <a:cubicBezTo>
                    <a:pt x="379" y="708"/>
                    <a:pt x="373" y="706"/>
                    <a:pt x="373" y="705"/>
                  </a:cubicBezTo>
                  <a:cubicBezTo>
                    <a:pt x="373" y="705"/>
                    <a:pt x="370" y="696"/>
                    <a:pt x="368" y="693"/>
                  </a:cubicBezTo>
                  <a:cubicBezTo>
                    <a:pt x="367" y="691"/>
                    <a:pt x="365" y="687"/>
                    <a:pt x="363" y="686"/>
                  </a:cubicBezTo>
                  <a:cubicBezTo>
                    <a:pt x="361" y="684"/>
                    <a:pt x="357" y="682"/>
                    <a:pt x="354" y="682"/>
                  </a:cubicBezTo>
                  <a:cubicBezTo>
                    <a:pt x="351" y="682"/>
                    <a:pt x="344" y="683"/>
                    <a:pt x="341" y="684"/>
                  </a:cubicBezTo>
                  <a:cubicBezTo>
                    <a:pt x="336" y="684"/>
                    <a:pt x="326" y="686"/>
                    <a:pt x="322" y="685"/>
                  </a:cubicBezTo>
                  <a:cubicBezTo>
                    <a:pt x="318" y="684"/>
                    <a:pt x="311" y="680"/>
                    <a:pt x="308" y="677"/>
                  </a:cubicBezTo>
                  <a:cubicBezTo>
                    <a:pt x="306" y="674"/>
                    <a:pt x="301" y="667"/>
                    <a:pt x="301" y="663"/>
                  </a:cubicBezTo>
                  <a:cubicBezTo>
                    <a:pt x="300" y="660"/>
                    <a:pt x="303" y="653"/>
                    <a:pt x="303" y="650"/>
                  </a:cubicBezTo>
                  <a:cubicBezTo>
                    <a:pt x="303" y="647"/>
                    <a:pt x="303" y="642"/>
                    <a:pt x="302" y="639"/>
                  </a:cubicBezTo>
                  <a:cubicBezTo>
                    <a:pt x="301" y="638"/>
                    <a:pt x="299" y="635"/>
                    <a:pt x="297" y="635"/>
                  </a:cubicBezTo>
                  <a:cubicBezTo>
                    <a:pt x="296" y="634"/>
                    <a:pt x="292" y="637"/>
                    <a:pt x="292" y="638"/>
                  </a:cubicBezTo>
                  <a:cubicBezTo>
                    <a:pt x="290" y="641"/>
                    <a:pt x="293" y="647"/>
                    <a:pt x="292" y="649"/>
                  </a:cubicBezTo>
                  <a:cubicBezTo>
                    <a:pt x="291" y="652"/>
                    <a:pt x="289" y="657"/>
                    <a:pt x="287" y="657"/>
                  </a:cubicBezTo>
                  <a:cubicBezTo>
                    <a:pt x="284" y="658"/>
                    <a:pt x="279" y="655"/>
                    <a:pt x="278" y="653"/>
                  </a:cubicBezTo>
                  <a:cubicBezTo>
                    <a:pt x="276" y="650"/>
                    <a:pt x="275" y="643"/>
                    <a:pt x="276" y="640"/>
                  </a:cubicBezTo>
                  <a:cubicBezTo>
                    <a:pt x="277" y="637"/>
                    <a:pt x="283" y="634"/>
                    <a:pt x="284" y="631"/>
                  </a:cubicBezTo>
                  <a:cubicBezTo>
                    <a:pt x="285" y="630"/>
                    <a:pt x="284" y="626"/>
                    <a:pt x="284" y="625"/>
                  </a:cubicBezTo>
                  <a:cubicBezTo>
                    <a:pt x="283" y="621"/>
                    <a:pt x="280" y="613"/>
                    <a:pt x="280" y="609"/>
                  </a:cubicBezTo>
                  <a:cubicBezTo>
                    <a:pt x="280" y="604"/>
                    <a:pt x="282" y="596"/>
                    <a:pt x="281" y="592"/>
                  </a:cubicBezTo>
                  <a:cubicBezTo>
                    <a:pt x="280" y="589"/>
                    <a:pt x="276" y="584"/>
                    <a:pt x="273" y="582"/>
                  </a:cubicBezTo>
                  <a:cubicBezTo>
                    <a:pt x="271" y="580"/>
                    <a:pt x="267" y="580"/>
                    <a:pt x="265" y="578"/>
                  </a:cubicBezTo>
                  <a:cubicBezTo>
                    <a:pt x="263" y="576"/>
                    <a:pt x="259" y="572"/>
                    <a:pt x="258" y="569"/>
                  </a:cubicBezTo>
                  <a:cubicBezTo>
                    <a:pt x="258" y="566"/>
                    <a:pt x="261" y="560"/>
                    <a:pt x="261" y="557"/>
                  </a:cubicBezTo>
                  <a:cubicBezTo>
                    <a:pt x="261" y="555"/>
                    <a:pt x="261" y="551"/>
                    <a:pt x="259" y="549"/>
                  </a:cubicBezTo>
                  <a:cubicBezTo>
                    <a:pt x="258" y="547"/>
                    <a:pt x="253" y="545"/>
                    <a:pt x="250" y="544"/>
                  </a:cubicBezTo>
                  <a:cubicBezTo>
                    <a:pt x="248" y="544"/>
                    <a:pt x="244" y="544"/>
                    <a:pt x="242" y="544"/>
                  </a:cubicBezTo>
                  <a:cubicBezTo>
                    <a:pt x="240" y="545"/>
                    <a:pt x="238" y="548"/>
                    <a:pt x="237" y="548"/>
                  </a:cubicBezTo>
                  <a:cubicBezTo>
                    <a:pt x="234" y="549"/>
                    <a:pt x="230" y="547"/>
                    <a:pt x="228" y="546"/>
                  </a:cubicBezTo>
                  <a:cubicBezTo>
                    <a:pt x="226" y="545"/>
                    <a:pt x="223" y="539"/>
                    <a:pt x="223" y="538"/>
                  </a:cubicBezTo>
                  <a:cubicBezTo>
                    <a:pt x="223" y="538"/>
                    <a:pt x="224" y="523"/>
                    <a:pt x="220" y="520"/>
                  </a:cubicBezTo>
                  <a:cubicBezTo>
                    <a:pt x="218" y="519"/>
                    <a:pt x="212" y="523"/>
                    <a:pt x="210" y="522"/>
                  </a:cubicBezTo>
                  <a:cubicBezTo>
                    <a:pt x="208" y="522"/>
                    <a:pt x="206" y="516"/>
                    <a:pt x="204" y="515"/>
                  </a:cubicBezTo>
                  <a:cubicBezTo>
                    <a:pt x="202" y="515"/>
                    <a:pt x="198" y="515"/>
                    <a:pt x="196" y="516"/>
                  </a:cubicBezTo>
                  <a:cubicBezTo>
                    <a:pt x="194" y="516"/>
                    <a:pt x="191" y="519"/>
                    <a:pt x="189" y="520"/>
                  </a:cubicBezTo>
                  <a:cubicBezTo>
                    <a:pt x="187" y="520"/>
                    <a:pt x="180" y="520"/>
                    <a:pt x="180" y="520"/>
                  </a:cubicBezTo>
                  <a:cubicBezTo>
                    <a:pt x="179" y="519"/>
                    <a:pt x="171" y="517"/>
                    <a:pt x="169" y="515"/>
                  </a:cubicBezTo>
                  <a:cubicBezTo>
                    <a:pt x="167" y="514"/>
                    <a:pt x="165" y="508"/>
                    <a:pt x="162" y="507"/>
                  </a:cubicBezTo>
                  <a:cubicBezTo>
                    <a:pt x="160" y="506"/>
                    <a:pt x="154" y="509"/>
                    <a:pt x="152" y="511"/>
                  </a:cubicBezTo>
                  <a:cubicBezTo>
                    <a:pt x="150" y="512"/>
                    <a:pt x="149" y="517"/>
                    <a:pt x="147" y="519"/>
                  </a:cubicBezTo>
                  <a:cubicBezTo>
                    <a:pt x="145" y="520"/>
                    <a:pt x="141" y="520"/>
                    <a:pt x="139" y="519"/>
                  </a:cubicBezTo>
                  <a:cubicBezTo>
                    <a:pt x="137" y="518"/>
                    <a:pt x="133" y="514"/>
                    <a:pt x="131" y="513"/>
                  </a:cubicBezTo>
                  <a:cubicBezTo>
                    <a:pt x="128" y="512"/>
                    <a:pt x="123" y="510"/>
                    <a:pt x="121" y="511"/>
                  </a:cubicBezTo>
                  <a:cubicBezTo>
                    <a:pt x="118" y="511"/>
                    <a:pt x="112" y="514"/>
                    <a:pt x="110" y="516"/>
                  </a:cubicBezTo>
                  <a:cubicBezTo>
                    <a:pt x="109" y="518"/>
                    <a:pt x="108" y="524"/>
                    <a:pt x="107" y="527"/>
                  </a:cubicBezTo>
                  <a:cubicBezTo>
                    <a:pt x="106" y="530"/>
                    <a:pt x="107" y="536"/>
                    <a:pt x="106" y="538"/>
                  </a:cubicBezTo>
                  <a:cubicBezTo>
                    <a:pt x="105" y="540"/>
                    <a:pt x="101" y="544"/>
                    <a:pt x="99" y="545"/>
                  </a:cubicBezTo>
                  <a:cubicBezTo>
                    <a:pt x="96" y="546"/>
                    <a:pt x="89" y="547"/>
                    <a:pt x="87" y="546"/>
                  </a:cubicBezTo>
                  <a:cubicBezTo>
                    <a:pt x="83" y="544"/>
                    <a:pt x="80" y="537"/>
                    <a:pt x="80" y="534"/>
                  </a:cubicBezTo>
                  <a:cubicBezTo>
                    <a:pt x="79" y="530"/>
                    <a:pt x="81" y="517"/>
                    <a:pt x="81" y="517"/>
                  </a:cubicBezTo>
                  <a:cubicBezTo>
                    <a:pt x="81" y="516"/>
                    <a:pt x="87" y="509"/>
                    <a:pt x="87" y="506"/>
                  </a:cubicBezTo>
                  <a:cubicBezTo>
                    <a:pt x="88" y="503"/>
                    <a:pt x="85" y="498"/>
                    <a:pt x="84" y="495"/>
                  </a:cubicBezTo>
                  <a:cubicBezTo>
                    <a:pt x="82" y="494"/>
                    <a:pt x="79" y="492"/>
                    <a:pt x="77" y="491"/>
                  </a:cubicBezTo>
                  <a:cubicBezTo>
                    <a:pt x="76" y="491"/>
                    <a:pt x="76" y="491"/>
                    <a:pt x="76" y="491"/>
                  </a:cubicBezTo>
                  <a:cubicBezTo>
                    <a:pt x="75" y="489"/>
                    <a:pt x="74" y="487"/>
                    <a:pt x="73" y="486"/>
                  </a:cubicBezTo>
                  <a:cubicBezTo>
                    <a:pt x="72" y="484"/>
                    <a:pt x="69" y="479"/>
                    <a:pt x="68" y="477"/>
                  </a:cubicBezTo>
                  <a:cubicBezTo>
                    <a:pt x="67" y="474"/>
                    <a:pt x="68" y="467"/>
                    <a:pt x="67" y="464"/>
                  </a:cubicBezTo>
                  <a:cubicBezTo>
                    <a:pt x="67" y="462"/>
                    <a:pt x="66" y="458"/>
                    <a:pt x="64" y="457"/>
                  </a:cubicBezTo>
                  <a:cubicBezTo>
                    <a:pt x="63" y="457"/>
                    <a:pt x="59" y="459"/>
                    <a:pt x="58" y="458"/>
                  </a:cubicBezTo>
                  <a:cubicBezTo>
                    <a:pt x="56" y="458"/>
                    <a:pt x="53" y="457"/>
                    <a:pt x="52" y="456"/>
                  </a:cubicBezTo>
                  <a:cubicBezTo>
                    <a:pt x="50" y="455"/>
                    <a:pt x="48" y="450"/>
                    <a:pt x="46" y="448"/>
                  </a:cubicBezTo>
                  <a:cubicBezTo>
                    <a:pt x="45" y="446"/>
                    <a:pt x="42" y="444"/>
                    <a:pt x="40" y="442"/>
                  </a:cubicBezTo>
                  <a:cubicBezTo>
                    <a:pt x="39" y="440"/>
                    <a:pt x="38" y="437"/>
                    <a:pt x="37" y="435"/>
                  </a:cubicBezTo>
                  <a:cubicBezTo>
                    <a:pt x="36" y="434"/>
                    <a:pt x="33" y="431"/>
                    <a:pt x="32" y="429"/>
                  </a:cubicBezTo>
                  <a:cubicBezTo>
                    <a:pt x="32" y="427"/>
                    <a:pt x="34" y="421"/>
                    <a:pt x="35" y="419"/>
                  </a:cubicBezTo>
                  <a:cubicBezTo>
                    <a:pt x="36" y="417"/>
                    <a:pt x="40" y="413"/>
                    <a:pt x="42" y="412"/>
                  </a:cubicBezTo>
                  <a:cubicBezTo>
                    <a:pt x="44" y="410"/>
                    <a:pt x="49" y="410"/>
                    <a:pt x="51" y="408"/>
                  </a:cubicBezTo>
                  <a:cubicBezTo>
                    <a:pt x="53" y="406"/>
                    <a:pt x="56" y="402"/>
                    <a:pt x="56" y="399"/>
                  </a:cubicBezTo>
                  <a:cubicBezTo>
                    <a:pt x="56" y="397"/>
                    <a:pt x="53" y="394"/>
                    <a:pt x="52" y="392"/>
                  </a:cubicBezTo>
                  <a:cubicBezTo>
                    <a:pt x="50" y="388"/>
                    <a:pt x="44" y="382"/>
                    <a:pt x="43" y="379"/>
                  </a:cubicBezTo>
                  <a:cubicBezTo>
                    <a:pt x="42" y="377"/>
                    <a:pt x="42" y="372"/>
                    <a:pt x="41" y="371"/>
                  </a:cubicBezTo>
                  <a:cubicBezTo>
                    <a:pt x="39" y="370"/>
                    <a:pt x="35" y="370"/>
                    <a:pt x="34" y="370"/>
                  </a:cubicBezTo>
                  <a:cubicBezTo>
                    <a:pt x="33" y="370"/>
                    <a:pt x="31" y="372"/>
                    <a:pt x="30" y="372"/>
                  </a:cubicBezTo>
                  <a:cubicBezTo>
                    <a:pt x="28" y="372"/>
                    <a:pt x="24" y="369"/>
                    <a:pt x="23" y="368"/>
                  </a:cubicBezTo>
                  <a:cubicBezTo>
                    <a:pt x="22" y="366"/>
                    <a:pt x="24" y="362"/>
                    <a:pt x="23" y="361"/>
                  </a:cubicBezTo>
                  <a:cubicBezTo>
                    <a:pt x="22" y="360"/>
                    <a:pt x="20" y="358"/>
                    <a:pt x="18" y="358"/>
                  </a:cubicBezTo>
                  <a:cubicBezTo>
                    <a:pt x="17" y="358"/>
                    <a:pt x="15" y="361"/>
                    <a:pt x="14" y="361"/>
                  </a:cubicBezTo>
                  <a:cubicBezTo>
                    <a:pt x="13" y="362"/>
                    <a:pt x="10" y="361"/>
                    <a:pt x="9" y="359"/>
                  </a:cubicBezTo>
                  <a:cubicBezTo>
                    <a:pt x="8" y="357"/>
                    <a:pt x="10" y="352"/>
                    <a:pt x="10" y="349"/>
                  </a:cubicBezTo>
                  <a:cubicBezTo>
                    <a:pt x="9" y="346"/>
                    <a:pt x="5" y="342"/>
                    <a:pt x="3" y="340"/>
                  </a:cubicBezTo>
                  <a:cubicBezTo>
                    <a:pt x="2" y="338"/>
                    <a:pt x="1" y="335"/>
                    <a:pt x="0" y="334"/>
                  </a:cubicBezTo>
                  <a:cubicBezTo>
                    <a:pt x="1" y="333"/>
                    <a:pt x="4" y="333"/>
                    <a:pt x="5" y="332"/>
                  </a:cubicBezTo>
                  <a:cubicBezTo>
                    <a:pt x="8" y="330"/>
                    <a:pt x="11" y="325"/>
                    <a:pt x="12" y="322"/>
                  </a:cubicBezTo>
                  <a:cubicBezTo>
                    <a:pt x="13" y="320"/>
                    <a:pt x="11" y="313"/>
                    <a:pt x="13" y="311"/>
                  </a:cubicBezTo>
                  <a:cubicBezTo>
                    <a:pt x="14" y="310"/>
                    <a:pt x="18" y="309"/>
                    <a:pt x="20" y="308"/>
                  </a:cubicBezTo>
                  <a:cubicBezTo>
                    <a:pt x="21" y="307"/>
                    <a:pt x="24" y="305"/>
                    <a:pt x="25" y="304"/>
                  </a:cubicBezTo>
                  <a:cubicBezTo>
                    <a:pt x="27" y="303"/>
                    <a:pt x="32" y="304"/>
                    <a:pt x="34" y="304"/>
                  </a:cubicBezTo>
                  <a:cubicBezTo>
                    <a:pt x="36" y="303"/>
                    <a:pt x="40" y="301"/>
                    <a:pt x="42" y="299"/>
                  </a:cubicBezTo>
                  <a:cubicBezTo>
                    <a:pt x="44" y="298"/>
                    <a:pt x="47" y="294"/>
                    <a:pt x="49" y="293"/>
                  </a:cubicBezTo>
                  <a:cubicBezTo>
                    <a:pt x="51" y="292"/>
                    <a:pt x="56" y="292"/>
                    <a:pt x="59" y="292"/>
                  </a:cubicBezTo>
                  <a:cubicBezTo>
                    <a:pt x="61" y="292"/>
                    <a:pt x="65" y="293"/>
                    <a:pt x="67" y="293"/>
                  </a:cubicBezTo>
                  <a:cubicBezTo>
                    <a:pt x="69" y="292"/>
                    <a:pt x="71" y="290"/>
                    <a:pt x="72" y="288"/>
                  </a:cubicBezTo>
                  <a:cubicBezTo>
                    <a:pt x="73" y="286"/>
                    <a:pt x="73" y="281"/>
                    <a:pt x="73" y="279"/>
                  </a:cubicBezTo>
                  <a:cubicBezTo>
                    <a:pt x="73" y="277"/>
                    <a:pt x="72" y="272"/>
                    <a:pt x="72" y="270"/>
                  </a:cubicBezTo>
                  <a:cubicBezTo>
                    <a:pt x="71" y="267"/>
                    <a:pt x="71" y="262"/>
                    <a:pt x="72" y="260"/>
                  </a:cubicBezTo>
                  <a:cubicBezTo>
                    <a:pt x="74" y="258"/>
                    <a:pt x="79" y="257"/>
                    <a:pt x="80" y="255"/>
                  </a:cubicBezTo>
                  <a:cubicBezTo>
                    <a:pt x="81" y="254"/>
                    <a:pt x="82" y="252"/>
                    <a:pt x="83" y="251"/>
                  </a:cubicBezTo>
                  <a:cubicBezTo>
                    <a:pt x="84" y="249"/>
                    <a:pt x="85" y="245"/>
                    <a:pt x="85" y="243"/>
                  </a:cubicBezTo>
                  <a:cubicBezTo>
                    <a:pt x="85" y="240"/>
                    <a:pt x="83" y="236"/>
                    <a:pt x="83" y="233"/>
                  </a:cubicBezTo>
                  <a:cubicBezTo>
                    <a:pt x="83" y="231"/>
                    <a:pt x="82" y="228"/>
                    <a:pt x="83" y="226"/>
                  </a:cubicBezTo>
                  <a:cubicBezTo>
                    <a:pt x="83" y="224"/>
                    <a:pt x="87" y="221"/>
                    <a:pt x="89" y="219"/>
                  </a:cubicBezTo>
                  <a:cubicBezTo>
                    <a:pt x="89" y="219"/>
                    <a:pt x="91" y="217"/>
                    <a:pt x="92" y="217"/>
                  </a:cubicBezTo>
                  <a:cubicBezTo>
                    <a:pt x="93" y="217"/>
                    <a:pt x="94" y="219"/>
                    <a:pt x="94" y="220"/>
                  </a:cubicBezTo>
                  <a:cubicBezTo>
                    <a:pt x="95" y="221"/>
                    <a:pt x="97" y="224"/>
                    <a:pt x="98" y="225"/>
                  </a:cubicBezTo>
                  <a:cubicBezTo>
                    <a:pt x="98" y="226"/>
                    <a:pt x="100" y="229"/>
                    <a:pt x="101" y="228"/>
                  </a:cubicBezTo>
                  <a:cubicBezTo>
                    <a:pt x="102" y="228"/>
                    <a:pt x="103" y="227"/>
                    <a:pt x="103" y="226"/>
                  </a:cubicBezTo>
                  <a:cubicBezTo>
                    <a:pt x="104" y="224"/>
                    <a:pt x="104" y="221"/>
                    <a:pt x="105" y="220"/>
                  </a:cubicBezTo>
                  <a:cubicBezTo>
                    <a:pt x="106" y="219"/>
                    <a:pt x="107" y="216"/>
                    <a:pt x="108" y="216"/>
                  </a:cubicBezTo>
                  <a:cubicBezTo>
                    <a:pt x="109" y="216"/>
                    <a:pt x="111" y="218"/>
                    <a:pt x="112" y="218"/>
                  </a:cubicBezTo>
                  <a:cubicBezTo>
                    <a:pt x="113" y="218"/>
                    <a:pt x="115" y="219"/>
                    <a:pt x="115" y="218"/>
                  </a:cubicBezTo>
                  <a:cubicBezTo>
                    <a:pt x="116" y="218"/>
                    <a:pt x="115" y="215"/>
                    <a:pt x="116" y="214"/>
                  </a:cubicBezTo>
                  <a:cubicBezTo>
                    <a:pt x="117" y="212"/>
                    <a:pt x="119" y="210"/>
                    <a:pt x="121" y="209"/>
                  </a:cubicBezTo>
                  <a:cubicBezTo>
                    <a:pt x="122" y="209"/>
                    <a:pt x="125" y="211"/>
                    <a:pt x="127" y="211"/>
                  </a:cubicBezTo>
                  <a:cubicBezTo>
                    <a:pt x="128" y="211"/>
                    <a:pt x="129" y="211"/>
                    <a:pt x="130" y="211"/>
                  </a:cubicBezTo>
                  <a:cubicBezTo>
                    <a:pt x="131" y="210"/>
                    <a:pt x="132" y="208"/>
                    <a:pt x="133" y="206"/>
                  </a:cubicBezTo>
                  <a:cubicBezTo>
                    <a:pt x="134" y="206"/>
                    <a:pt x="135" y="204"/>
                    <a:pt x="136" y="203"/>
                  </a:cubicBezTo>
                  <a:cubicBezTo>
                    <a:pt x="138" y="203"/>
                    <a:pt x="141" y="203"/>
                    <a:pt x="141" y="202"/>
                  </a:cubicBezTo>
                  <a:cubicBezTo>
                    <a:pt x="142" y="201"/>
                    <a:pt x="141" y="197"/>
                    <a:pt x="142" y="196"/>
                  </a:cubicBezTo>
                  <a:cubicBezTo>
                    <a:pt x="142" y="195"/>
                    <a:pt x="142" y="193"/>
                    <a:pt x="143" y="192"/>
                  </a:cubicBezTo>
                  <a:cubicBezTo>
                    <a:pt x="143" y="191"/>
                    <a:pt x="146" y="189"/>
                    <a:pt x="147" y="188"/>
                  </a:cubicBezTo>
                  <a:cubicBezTo>
                    <a:pt x="147" y="187"/>
                    <a:pt x="148" y="184"/>
                    <a:pt x="149" y="182"/>
                  </a:cubicBezTo>
                  <a:cubicBezTo>
                    <a:pt x="150" y="182"/>
                    <a:pt x="153" y="181"/>
                    <a:pt x="153" y="180"/>
                  </a:cubicBezTo>
                  <a:cubicBezTo>
                    <a:pt x="154" y="179"/>
                    <a:pt x="154" y="177"/>
                    <a:pt x="153" y="176"/>
                  </a:cubicBezTo>
                  <a:cubicBezTo>
                    <a:pt x="153" y="175"/>
                    <a:pt x="151" y="175"/>
                    <a:pt x="150" y="174"/>
                  </a:cubicBezTo>
                  <a:cubicBezTo>
                    <a:pt x="150" y="173"/>
                    <a:pt x="149" y="172"/>
                    <a:pt x="149" y="171"/>
                  </a:cubicBezTo>
                  <a:cubicBezTo>
                    <a:pt x="148" y="170"/>
                    <a:pt x="147" y="166"/>
                    <a:pt x="148" y="165"/>
                  </a:cubicBezTo>
                  <a:cubicBezTo>
                    <a:pt x="148" y="164"/>
                    <a:pt x="149" y="164"/>
                    <a:pt x="150" y="163"/>
                  </a:cubicBezTo>
                  <a:cubicBezTo>
                    <a:pt x="151" y="162"/>
                    <a:pt x="154" y="161"/>
                    <a:pt x="156" y="160"/>
                  </a:cubicBezTo>
                  <a:cubicBezTo>
                    <a:pt x="159" y="159"/>
                    <a:pt x="166" y="159"/>
                    <a:pt x="169" y="158"/>
                  </a:cubicBezTo>
                  <a:cubicBezTo>
                    <a:pt x="172" y="158"/>
                    <a:pt x="179" y="157"/>
                    <a:pt x="182" y="157"/>
                  </a:cubicBezTo>
                  <a:cubicBezTo>
                    <a:pt x="183" y="157"/>
                    <a:pt x="187" y="157"/>
                    <a:pt x="188" y="157"/>
                  </a:cubicBezTo>
                  <a:cubicBezTo>
                    <a:pt x="190" y="158"/>
                    <a:pt x="193" y="160"/>
                    <a:pt x="194" y="161"/>
                  </a:cubicBezTo>
                  <a:cubicBezTo>
                    <a:pt x="197" y="162"/>
                    <a:pt x="202" y="164"/>
                    <a:pt x="205" y="164"/>
                  </a:cubicBezTo>
                  <a:cubicBezTo>
                    <a:pt x="207" y="163"/>
                    <a:pt x="211" y="161"/>
                    <a:pt x="212" y="159"/>
                  </a:cubicBezTo>
                  <a:cubicBezTo>
                    <a:pt x="213" y="158"/>
                    <a:pt x="213" y="156"/>
                    <a:pt x="213" y="155"/>
                  </a:cubicBezTo>
                  <a:cubicBezTo>
                    <a:pt x="214" y="153"/>
                    <a:pt x="216" y="149"/>
                    <a:pt x="217" y="147"/>
                  </a:cubicBezTo>
                  <a:cubicBezTo>
                    <a:pt x="218" y="145"/>
                    <a:pt x="220" y="140"/>
                    <a:pt x="221" y="138"/>
                  </a:cubicBezTo>
                  <a:cubicBezTo>
                    <a:pt x="222" y="137"/>
                    <a:pt x="225" y="136"/>
                    <a:pt x="227" y="136"/>
                  </a:cubicBezTo>
                  <a:cubicBezTo>
                    <a:pt x="230" y="135"/>
                    <a:pt x="235" y="137"/>
                    <a:pt x="238" y="136"/>
                  </a:cubicBezTo>
                  <a:cubicBezTo>
                    <a:pt x="240" y="135"/>
                    <a:pt x="242" y="131"/>
                    <a:pt x="243" y="129"/>
                  </a:cubicBezTo>
                  <a:cubicBezTo>
                    <a:pt x="245" y="128"/>
                    <a:pt x="250" y="126"/>
                    <a:pt x="252" y="125"/>
                  </a:cubicBezTo>
                  <a:cubicBezTo>
                    <a:pt x="253" y="124"/>
                    <a:pt x="255" y="122"/>
                    <a:pt x="257" y="122"/>
                  </a:cubicBezTo>
                  <a:cubicBezTo>
                    <a:pt x="259" y="122"/>
                    <a:pt x="263" y="123"/>
                    <a:pt x="265" y="123"/>
                  </a:cubicBezTo>
                  <a:cubicBezTo>
                    <a:pt x="267" y="123"/>
                    <a:pt x="272" y="121"/>
                    <a:pt x="274" y="120"/>
                  </a:cubicBezTo>
                  <a:cubicBezTo>
                    <a:pt x="276" y="120"/>
                    <a:pt x="280" y="119"/>
                    <a:pt x="282" y="118"/>
                  </a:cubicBezTo>
                  <a:cubicBezTo>
                    <a:pt x="283" y="117"/>
                    <a:pt x="285" y="115"/>
                    <a:pt x="285" y="114"/>
                  </a:cubicBezTo>
                  <a:cubicBezTo>
                    <a:pt x="286" y="113"/>
                    <a:pt x="286" y="110"/>
                    <a:pt x="286" y="108"/>
                  </a:cubicBezTo>
                  <a:cubicBezTo>
                    <a:pt x="285" y="107"/>
                    <a:pt x="283" y="105"/>
                    <a:pt x="282" y="104"/>
                  </a:cubicBezTo>
                  <a:cubicBezTo>
                    <a:pt x="280" y="103"/>
                    <a:pt x="276" y="102"/>
                    <a:pt x="274" y="102"/>
                  </a:cubicBezTo>
                  <a:cubicBezTo>
                    <a:pt x="273" y="101"/>
                    <a:pt x="270" y="101"/>
                    <a:pt x="269" y="99"/>
                  </a:cubicBezTo>
                  <a:cubicBezTo>
                    <a:pt x="269" y="98"/>
                    <a:pt x="271" y="95"/>
                    <a:pt x="271" y="94"/>
                  </a:cubicBezTo>
                  <a:cubicBezTo>
                    <a:pt x="271" y="93"/>
                    <a:pt x="271" y="90"/>
                    <a:pt x="271" y="89"/>
                  </a:cubicBezTo>
                  <a:cubicBezTo>
                    <a:pt x="269" y="88"/>
                    <a:pt x="265" y="89"/>
                    <a:pt x="264" y="89"/>
                  </a:cubicBezTo>
                  <a:cubicBezTo>
                    <a:pt x="262" y="88"/>
                    <a:pt x="259" y="86"/>
                    <a:pt x="258" y="85"/>
                  </a:cubicBezTo>
                  <a:cubicBezTo>
                    <a:pt x="257" y="83"/>
                    <a:pt x="257" y="80"/>
                    <a:pt x="256" y="79"/>
                  </a:cubicBezTo>
                  <a:cubicBezTo>
                    <a:pt x="256" y="77"/>
                    <a:pt x="257" y="73"/>
                    <a:pt x="256" y="72"/>
                  </a:cubicBezTo>
                  <a:cubicBezTo>
                    <a:pt x="256" y="71"/>
                    <a:pt x="254" y="69"/>
                    <a:pt x="252" y="69"/>
                  </a:cubicBezTo>
                  <a:cubicBezTo>
                    <a:pt x="251" y="69"/>
                    <a:pt x="248" y="71"/>
                    <a:pt x="246" y="71"/>
                  </a:cubicBezTo>
                  <a:cubicBezTo>
                    <a:pt x="245" y="71"/>
                    <a:pt x="244" y="72"/>
                    <a:pt x="243" y="72"/>
                  </a:cubicBezTo>
                  <a:cubicBezTo>
                    <a:pt x="241" y="72"/>
                    <a:pt x="237" y="72"/>
                    <a:pt x="235" y="72"/>
                  </a:cubicBezTo>
                  <a:cubicBezTo>
                    <a:pt x="233" y="71"/>
                    <a:pt x="230" y="68"/>
                    <a:pt x="228" y="66"/>
                  </a:cubicBezTo>
                  <a:cubicBezTo>
                    <a:pt x="227" y="64"/>
                    <a:pt x="226" y="60"/>
                    <a:pt x="224" y="58"/>
                  </a:cubicBezTo>
                  <a:cubicBezTo>
                    <a:pt x="223" y="57"/>
                    <a:pt x="221" y="55"/>
                    <a:pt x="220" y="54"/>
                  </a:cubicBezTo>
                  <a:cubicBezTo>
                    <a:pt x="219" y="53"/>
                    <a:pt x="217" y="51"/>
                    <a:pt x="217" y="50"/>
                  </a:cubicBezTo>
                  <a:cubicBezTo>
                    <a:pt x="217" y="49"/>
                    <a:pt x="219" y="47"/>
                    <a:pt x="220" y="47"/>
                  </a:cubicBezTo>
                  <a:cubicBezTo>
                    <a:pt x="222" y="46"/>
                    <a:pt x="225" y="46"/>
                    <a:pt x="227" y="45"/>
                  </a:cubicBezTo>
                  <a:cubicBezTo>
                    <a:pt x="227" y="45"/>
                    <a:pt x="229" y="44"/>
                    <a:pt x="229" y="43"/>
                  </a:cubicBezTo>
                  <a:cubicBezTo>
                    <a:pt x="231" y="42"/>
                    <a:pt x="234" y="39"/>
                    <a:pt x="236" y="37"/>
                  </a:cubicBezTo>
                  <a:cubicBezTo>
                    <a:pt x="237" y="36"/>
                    <a:pt x="241" y="35"/>
                    <a:pt x="241" y="35"/>
                  </a:cubicBezTo>
                  <a:cubicBezTo>
                    <a:pt x="242" y="34"/>
                    <a:pt x="246" y="32"/>
                    <a:pt x="248" y="31"/>
                  </a:cubicBezTo>
                  <a:cubicBezTo>
                    <a:pt x="249" y="30"/>
                    <a:pt x="252" y="27"/>
                    <a:pt x="254" y="27"/>
                  </a:cubicBezTo>
                  <a:cubicBezTo>
                    <a:pt x="255" y="26"/>
                    <a:pt x="258" y="27"/>
                    <a:pt x="260" y="27"/>
                  </a:cubicBezTo>
                  <a:cubicBezTo>
                    <a:pt x="262" y="26"/>
                    <a:pt x="265" y="22"/>
                    <a:pt x="267" y="21"/>
                  </a:cubicBezTo>
                  <a:cubicBezTo>
                    <a:pt x="268" y="20"/>
                    <a:pt x="272" y="18"/>
                    <a:pt x="274" y="16"/>
                  </a:cubicBezTo>
                  <a:cubicBezTo>
                    <a:pt x="276" y="15"/>
                    <a:pt x="277" y="13"/>
                    <a:pt x="277" y="13"/>
                  </a:cubicBezTo>
                  <a:cubicBezTo>
                    <a:pt x="278" y="14"/>
                    <a:pt x="280" y="11"/>
                    <a:pt x="281" y="10"/>
                  </a:cubicBezTo>
                  <a:cubicBezTo>
                    <a:pt x="283" y="8"/>
                    <a:pt x="288" y="4"/>
                    <a:pt x="291" y="3"/>
                  </a:cubicBezTo>
                  <a:cubicBezTo>
                    <a:pt x="292" y="2"/>
                    <a:pt x="294" y="1"/>
                    <a:pt x="296" y="0"/>
                  </a:cubicBezTo>
                  <a:cubicBezTo>
                    <a:pt x="298" y="0"/>
                    <a:pt x="301" y="1"/>
                    <a:pt x="303" y="1"/>
                  </a:cubicBezTo>
                  <a:cubicBezTo>
                    <a:pt x="305" y="1"/>
                    <a:pt x="308" y="2"/>
                    <a:pt x="309" y="3"/>
                  </a:cubicBezTo>
                  <a:cubicBezTo>
                    <a:pt x="311" y="5"/>
                    <a:pt x="313" y="9"/>
                    <a:pt x="314" y="11"/>
                  </a:cubicBezTo>
                  <a:cubicBezTo>
                    <a:pt x="315" y="12"/>
                    <a:pt x="318" y="14"/>
                    <a:pt x="320" y="14"/>
                  </a:cubicBezTo>
                  <a:cubicBezTo>
                    <a:pt x="322" y="14"/>
                    <a:pt x="324" y="12"/>
                    <a:pt x="325" y="11"/>
                  </a:cubicBezTo>
                  <a:cubicBezTo>
                    <a:pt x="326" y="10"/>
                    <a:pt x="325" y="8"/>
                    <a:pt x="326" y="7"/>
                  </a:cubicBezTo>
                  <a:cubicBezTo>
                    <a:pt x="327" y="7"/>
                    <a:pt x="329" y="6"/>
                    <a:pt x="330" y="7"/>
                  </a:cubicBezTo>
                  <a:cubicBezTo>
                    <a:pt x="332" y="7"/>
                    <a:pt x="333" y="9"/>
                    <a:pt x="334" y="10"/>
                  </a:cubicBezTo>
                  <a:cubicBezTo>
                    <a:pt x="334" y="12"/>
                    <a:pt x="331" y="16"/>
                    <a:pt x="331" y="18"/>
                  </a:cubicBezTo>
                  <a:cubicBezTo>
                    <a:pt x="332" y="20"/>
                    <a:pt x="339" y="22"/>
                    <a:pt x="342" y="24"/>
                  </a:cubicBezTo>
                  <a:cubicBezTo>
                    <a:pt x="344" y="25"/>
                    <a:pt x="348" y="28"/>
                    <a:pt x="349" y="30"/>
                  </a:cubicBezTo>
                  <a:cubicBezTo>
                    <a:pt x="352" y="32"/>
                    <a:pt x="355" y="39"/>
                    <a:pt x="357" y="42"/>
                  </a:cubicBezTo>
                  <a:cubicBezTo>
                    <a:pt x="358" y="45"/>
                    <a:pt x="359" y="50"/>
                    <a:pt x="359" y="52"/>
                  </a:cubicBezTo>
                  <a:cubicBezTo>
                    <a:pt x="360" y="55"/>
                    <a:pt x="362" y="61"/>
                    <a:pt x="363" y="64"/>
                  </a:cubicBezTo>
                  <a:cubicBezTo>
                    <a:pt x="364" y="67"/>
                    <a:pt x="366" y="71"/>
                    <a:pt x="368" y="73"/>
                  </a:cubicBezTo>
                  <a:cubicBezTo>
                    <a:pt x="369" y="74"/>
                    <a:pt x="373" y="75"/>
                    <a:pt x="375" y="76"/>
                  </a:cubicBezTo>
                  <a:cubicBezTo>
                    <a:pt x="378" y="78"/>
                    <a:pt x="384" y="80"/>
                    <a:pt x="386" y="83"/>
                  </a:cubicBezTo>
                  <a:cubicBezTo>
                    <a:pt x="388" y="84"/>
                    <a:pt x="391" y="90"/>
                    <a:pt x="393" y="92"/>
                  </a:cubicBezTo>
                  <a:cubicBezTo>
                    <a:pt x="395" y="94"/>
                    <a:pt x="397" y="99"/>
                    <a:pt x="399" y="100"/>
                  </a:cubicBezTo>
                  <a:cubicBezTo>
                    <a:pt x="401" y="101"/>
                    <a:pt x="406" y="102"/>
                    <a:pt x="408" y="102"/>
                  </a:cubicBezTo>
                  <a:cubicBezTo>
                    <a:pt x="410" y="102"/>
                    <a:pt x="414" y="102"/>
                    <a:pt x="417" y="101"/>
                  </a:cubicBezTo>
                  <a:cubicBezTo>
                    <a:pt x="417" y="101"/>
                    <a:pt x="419" y="100"/>
                    <a:pt x="419" y="100"/>
                  </a:cubicBezTo>
                  <a:cubicBezTo>
                    <a:pt x="421" y="98"/>
                    <a:pt x="421" y="95"/>
                    <a:pt x="422" y="93"/>
                  </a:cubicBezTo>
                  <a:cubicBezTo>
                    <a:pt x="422" y="92"/>
                    <a:pt x="422" y="89"/>
                    <a:pt x="423" y="89"/>
                  </a:cubicBezTo>
                  <a:cubicBezTo>
                    <a:pt x="424" y="88"/>
                    <a:pt x="426" y="88"/>
                    <a:pt x="427" y="88"/>
                  </a:cubicBezTo>
                  <a:cubicBezTo>
                    <a:pt x="428" y="89"/>
                    <a:pt x="429" y="91"/>
                    <a:pt x="430" y="92"/>
                  </a:cubicBezTo>
                  <a:cubicBezTo>
                    <a:pt x="431" y="93"/>
                    <a:pt x="432" y="96"/>
                    <a:pt x="433" y="98"/>
                  </a:cubicBezTo>
                  <a:cubicBezTo>
                    <a:pt x="434" y="100"/>
                    <a:pt x="436" y="104"/>
                    <a:pt x="438" y="106"/>
                  </a:cubicBezTo>
                  <a:cubicBezTo>
                    <a:pt x="438" y="107"/>
                    <a:pt x="439" y="109"/>
                    <a:pt x="440" y="109"/>
                  </a:cubicBezTo>
                  <a:cubicBezTo>
                    <a:pt x="441" y="110"/>
                    <a:pt x="442" y="108"/>
                    <a:pt x="443" y="107"/>
                  </a:cubicBezTo>
                  <a:cubicBezTo>
                    <a:pt x="444" y="107"/>
                    <a:pt x="446" y="105"/>
                    <a:pt x="447" y="104"/>
                  </a:cubicBezTo>
                  <a:cubicBezTo>
                    <a:pt x="448" y="103"/>
                    <a:pt x="448" y="100"/>
                    <a:pt x="448" y="99"/>
                  </a:cubicBezTo>
                  <a:cubicBezTo>
                    <a:pt x="447" y="98"/>
                    <a:pt x="446" y="96"/>
                    <a:pt x="445" y="95"/>
                  </a:cubicBezTo>
                  <a:cubicBezTo>
                    <a:pt x="445" y="94"/>
                    <a:pt x="445" y="92"/>
                    <a:pt x="445" y="91"/>
                  </a:cubicBezTo>
                  <a:cubicBezTo>
                    <a:pt x="446" y="91"/>
                    <a:pt x="448" y="91"/>
                    <a:pt x="449" y="91"/>
                  </a:cubicBezTo>
                  <a:cubicBezTo>
                    <a:pt x="449" y="90"/>
                    <a:pt x="450" y="89"/>
                    <a:pt x="450" y="88"/>
                  </a:cubicBezTo>
                  <a:cubicBezTo>
                    <a:pt x="449" y="86"/>
                    <a:pt x="447" y="84"/>
                    <a:pt x="446" y="83"/>
                  </a:cubicBezTo>
                  <a:cubicBezTo>
                    <a:pt x="445" y="82"/>
                    <a:pt x="443" y="82"/>
                    <a:pt x="442" y="81"/>
                  </a:cubicBezTo>
                  <a:cubicBezTo>
                    <a:pt x="441" y="80"/>
                    <a:pt x="440" y="77"/>
                    <a:pt x="440" y="75"/>
                  </a:cubicBezTo>
                  <a:cubicBezTo>
                    <a:pt x="440" y="74"/>
                    <a:pt x="441" y="71"/>
                    <a:pt x="442" y="70"/>
                  </a:cubicBezTo>
                  <a:cubicBezTo>
                    <a:pt x="443" y="69"/>
                    <a:pt x="445" y="67"/>
                    <a:pt x="446" y="67"/>
                  </a:cubicBezTo>
                  <a:cubicBezTo>
                    <a:pt x="448" y="67"/>
                    <a:pt x="451" y="68"/>
                    <a:pt x="452" y="69"/>
                  </a:cubicBezTo>
                  <a:cubicBezTo>
                    <a:pt x="453" y="69"/>
                    <a:pt x="455" y="70"/>
                    <a:pt x="456" y="70"/>
                  </a:cubicBezTo>
                  <a:cubicBezTo>
                    <a:pt x="458" y="70"/>
                    <a:pt x="462" y="69"/>
                    <a:pt x="464" y="69"/>
                  </a:cubicBezTo>
                  <a:cubicBezTo>
                    <a:pt x="465" y="68"/>
                    <a:pt x="467" y="68"/>
                    <a:pt x="468" y="68"/>
                  </a:cubicBezTo>
                  <a:cubicBezTo>
                    <a:pt x="469" y="67"/>
                    <a:pt x="472" y="66"/>
                    <a:pt x="473" y="66"/>
                  </a:cubicBezTo>
                  <a:cubicBezTo>
                    <a:pt x="475" y="65"/>
                    <a:pt x="480" y="63"/>
                    <a:pt x="483" y="63"/>
                  </a:cubicBezTo>
                  <a:cubicBezTo>
                    <a:pt x="485" y="62"/>
                    <a:pt x="490" y="62"/>
                    <a:pt x="492" y="60"/>
                  </a:cubicBezTo>
                  <a:cubicBezTo>
                    <a:pt x="493" y="59"/>
                    <a:pt x="492" y="55"/>
                    <a:pt x="492" y="53"/>
                  </a:cubicBezTo>
                  <a:cubicBezTo>
                    <a:pt x="493" y="52"/>
                    <a:pt x="495" y="51"/>
                    <a:pt x="497" y="50"/>
                  </a:cubicBezTo>
                  <a:cubicBezTo>
                    <a:pt x="498" y="50"/>
                    <a:pt x="501" y="49"/>
                    <a:pt x="503" y="49"/>
                  </a:cubicBezTo>
                  <a:cubicBezTo>
                    <a:pt x="504" y="50"/>
                    <a:pt x="506" y="51"/>
                    <a:pt x="507" y="52"/>
                  </a:cubicBezTo>
                  <a:cubicBezTo>
                    <a:pt x="508" y="53"/>
                    <a:pt x="509" y="56"/>
                    <a:pt x="509" y="57"/>
                  </a:cubicBezTo>
                  <a:cubicBezTo>
                    <a:pt x="510" y="58"/>
                    <a:pt x="512" y="60"/>
                    <a:pt x="512" y="61"/>
                  </a:cubicBezTo>
                  <a:cubicBezTo>
                    <a:pt x="512" y="63"/>
                    <a:pt x="512" y="66"/>
                    <a:pt x="512" y="67"/>
                  </a:cubicBezTo>
                  <a:cubicBezTo>
                    <a:pt x="511" y="68"/>
                    <a:pt x="509" y="70"/>
                    <a:pt x="509" y="71"/>
                  </a:cubicBezTo>
                  <a:cubicBezTo>
                    <a:pt x="508" y="72"/>
                    <a:pt x="508" y="75"/>
                    <a:pt x="509" y="76"/>
                  </a:cubicBezTo>
                  <a:cubicBezTo>
                    <a:pt x="509" y="77"/>
                    <a:pt x="513" y="76"/>
                    <a:pt x="514" y="77"/>
                  </a:cubicBezTo>
                  <a:cubicBezTo>
                    <a:pt x="514" y="78"/>
                    <a:pt x="514" y="81"/>
                    <a:pt x="514" y="83"/>
                  </a:cubicBezTo>
                  <a:cubicBezTo>
                    <a:pt x="513" y="85"/>
                    <a:pt x="511" y="88"/>
                    <a:pt x="509" y="90"/>
                  </a:cubicBezTo>
                  <a:cubicBezTo>
                    <a:pt x="508" y="92"/>
                    <a:pt x="505" y="94"/>
                    <a:pt x="504" y="96"/>
                  </a:cubicBezTo>
                  <a:cubicBezTo>
                    <a:pt x="504" y="98"/>
                    <a:pt x="505" y="102"/>
                    <a:pt x="504" y="104"/>
                  </a:cubicBezTo>
                  <a:cubicBezTo>
                    <a:pt x="504" y="105"/>
                    <a:pt x="503" y="108"/>
                    <a:pt x="502" y="109"/>
                  </a:cubicBezTo>
                  <a:cubicBezTo>
                    <a:pt x="500" y="110"/>
                    <a:pt x="496" y="111"/>
                    <a:pt x="495" y="111"/>
                  </a:cubicBezTo>
                  <a:cubicBezTo>
                    <a:pt x="493" y="112"/>
                    <a:pt x="488" y="110"/>
                    <a:pt x="487" y="111"/>
                  </a:cubicBezTo>
                  <a:cubicBezTo>
                    <a:pt x="485" y="113"/>
                    <a:pt x="485" y="117"/>
                    <a:pt x="484" y="119"/>
                  </a:cubicBezTo>
                  <a:cubicBezTo>
                    <a:pt x="483" y="121"/>
                    <a:pt x="478" y="124"/>
                    <a:pt x="476" y="125"/>
                  </a:cubicBezTo>
                  <a:cubicBezTo>
                    <a:pt x="475" y="127"/>
                    <a:pt x="473" y="128"/>
                    <a:pt x="472" y="130"/>
                  </a:cubicBezTo>
                  <a:cubicBezTo>
                    <a:pt x="471" y="131"/>
                    <a:pt x="469" y="135"/>
                    <a:pt x="470" y="137"/>
                  </a:cubicBezTo>
                  <a:cubicBezTo>
                    <a:pt x="470" y="138"/>
                    <a:pt x="472" y="141"/>
                    <a:pt x="473" y="142"/>
                  </a:cubicBezTo>
                  <a:cubicBezTo>
                    <a:pt x="474" y="143"/>
                    <a:pt x="478" y="145"/>
                    <a:pt x="479" y="146"/>
                  </a:cubicBezTo>
                  <a:cubicBezTo>
                    <a:pt x="480" y="147"/>
                    <a:pt x="481" y="150"/>
                    <a:pt x="481" y="151"/>
                  </a:cubicBezTo>
                  <a:cubicBezTo>
                    <a:pt x="481" y="152"/>
                    <a:pt x="481" y="155"/>
                    <a:pt x="480" y="156"/>
                  </a:cubicBezTo>
                  <a:cubicBezTo>
                    <a:pt x="479" y="157"/>
                    <a:pt x="474" y="159"/>
                    <a:pt x="473" y="161"/>
                  </a:cubicBezTo>
                  <a:cubicBezTo>
                    <a:pt x="473" y="163"/>
                    <a:pt x="474" y="168"/>
                    <a:pt x="475" y="170"/>
                  </a:cubicBezTo>
                  <a:cubicBezTo>
                    <a:pt x="476" y="172"/>
                    <a:pt x="480" y="174"/>
                    <a:pt x="482" y="174"/>
                  </a:cubicBezTo>
                  <a:cubicBezTo>
                    <a:pt x="484" y="175"/>
                    <a:pt x="488" y="175"/>
                    <a:pt x="490" y="174"/>
                  </a:cubicBezTo>
                  <a:cubicBezTo>
                    <a:pt x="491" y="173"/>
                    <a:pt x="492" y="170"/>
                    <a:pt x="493" y="169"/>
                  </a:cubicBezTo>
                  <a:cubicBezTo>
                    <a:pt x="494" y="168"/>
                    <a:pt x="496" y="167"/>
                    <a:pt x="497" y="166"/>
                  </a:cubicBezTo>
                  <a:cubicBezTo>
                    <a:pt x="498" y="165"/>
                    <a:pt x="499" y="161"/>
                    <a:pt x="500" y="161"/>
                  </a:cubicBezTo>
                  <a:cubicBezTo>
                    <a:pt x="501" y="160"/>
                    <a:pt x="504" y="161"/>
                    <a:pt x="505" y="161"/>
                  </a:cubicBezTo>
                  <a:cubicBezTo>
                    <a:pt x="507" y="161"/>
                    <a:pt x="511" y="160"/>
                    <a:pt x="512" y="160"/>
                  </a:cubicBezTo>
                  <a:cubicBezTo>
                    <a:pt x="514" y="160"/>
                    <a:pt x="516" y="162"/>
                    <a:pt x="517" y="163"/>
                  </a:cubicBezTo>
                  <a:cubicBezTo>
                    <a:pt x="519" y="163"/>
                    <a:pt x="521" y="164"/>
                    <a:pt x="523" y="164"/>
                  </a:cubicBezTo>
                  <a:cubicBezTo>
                    <a:pt x="524" y="164"/>
                    <a:pt x="525" y="164"/>
                    <a:pt x="526" y="164"/>
                  </a:cubicBezTo>
                  <a:cubicBezTo>
                    <a:pt x="527" y="165"/>
                    <a:pt x="528" y="167"/>
                    <a:pt x="530" y="167"/>
                  </a:cubicBezTo>
                  <a:cubicBezTo>
                    <a:pt x="531" y="168"/>
                    <a:pt x="534" y="167"/>
                    <a:pt x="535" y="168"/>
                  </a:cubicBezTo>
                  <a:cubicBezTo>
                    <a:pt x="536" y="168"/>
                    <a:pt x="540" y="167"/>
                    <a:pt x="541" y="168"/>
                  </a:cubicBezTo>
                  <a:cubicBezTo>
                    <a:pt x="542" y="169"/>
                    <a:pt x="543" y="171"/>
                    <a:pt x="543" y="173"/>
                  </a:cubicBezTo>
                  <a:cubicBezTo>
                    <a:pt x="543" y="174"/>
                    <a:pt x="541" y="178"/>
                    <a:pt x="542" y="179"/>
                  </a:cubicBezTo>
                  <a:cubicBezTo>
                    <a:pt x="542" y="180"/>
                    <a:pt x="544" y="180"/>
                    <a:pt x="545" y="181"/>
                  </a:cubicBezTo>
                  <a:cubicBezTo>
                    <a:pt x="547" y="181"/>
                    <a:pt x="550" y="184"/>
                    <a:pt x="551" y="184"/>
                  </a:cubicBezTo>
                  <a:cubicBezTo>
                    <a:pt x="552" y="183"/>
                    <a:pt x="554" y="182"/>
                    <a:pt x="554" y="181"/>
                  </a:cubicBezTo>
                  <a:cubicBezTo>
                    <a:pt x="556" y="180"/>
                    <a:pt x="559" y="177"/>
                    <a:pt x="560" y="176"/>
                  </a:cubicBezTo>
                  <a:cubicBezTo>
                    <a:pt x="561" y="174"/>
                    <a:pt x="562" y="171"/>
                    <a:pt x="563" y="171"/>
                  </a:cubicBezTo>
                  <a:cubicBezTo>
                    <a:pt x="565" y="170"/>
                    <a:pt x="568" y="170"/>
                    <a:pt x="570" y="170"/>
                  </a:cubicBezTo>
                  <a:cubicBezTo>
                    <a:pt x="571" y="171"/>
                    <a:pt x="574" y="173"/>
                    <a:pt x="575" y="175"/>
                  </a:cubicBezTo>
                  <a:cubicBezTo>
                    <a:pt x="576" y="177"/>
                    <a:pt x="577" y="181"/>
                    <a:pt x="578" y="183"/>
                  </a:cubicBezTo>
                  <a:cubicBezTo>
                    <a:pt x="578" y="184"/>
                    <a:pt x="579" y="187"/>
                    <a:pt x="580" y="186"/>
                  </a:cubicBezTo>
                  <a:cubicBezTo>
                    <a:pt x="582" y="186"/>
                    <a:pt x="580" y="182"/>
                    <a:pt x="580" y="181"/>
                  </a:cubicBezTo>
                  <a:cubicBezTo>
                    <a:pt x="580" y="180"/>
                    <a:pt x="581" y="178"/>
                    <a:pt x="581" y="177"/>
                  </a:cubicBezTo>
                  <a:cubicBezTo>
                    <a:pt x="582" y="176"/>
                    <a:pt x="584" y="174"/>
                    <a:pt x="584" y="173"/>
                  </a:cubicBezTo>
                  <a:cubicBezTo>
                    <a:pt x="585" y="172"/>
                    <a:pt x="585" y="168"/>
                    <a:pt x="584" y="166"/>
                  </a:cubicBezTo>
                  <a:cubicBezTo>
                    <a:pt x="584" y="165"/>
                    <a:pt x="580" y="163"/>
                    <a:pt x="580" y="161"/>
                  </a:cubicBezTo>
                  <a:cubicBezTo>
                    <a:pt x="580" y="159"/>
                    <a:pt x="582" y="157"/>
                    <a:pt x="583" y="156"/>
                  </a:cubicBezTo>
                  <a:cubicBezTo>
                    <a:pt x="584" y="155"/>
                    <a:pt x="586" y="151"/>
                    <a:pt x="588" y="150"/>
                  </a:cubicBezTo>
                  <a:cubicBezTo>
                    <a:pt x="589" y="149"/>
                    <a:pt x="591" y="147"/>
                    <a:pt x="593" y="148"/>
                  </a:cubicBezTo>
                  <a:cubicBezTo>
                    <a:pt x="594" y="148"/>
                    <a:pt x="594" y="149"/>
                    <a:pt x="595" y="150"/>
                  </a:cubicBezTo>
                  <a:cubicBezTo>
                    <a:pt x="596" y="151"/>
                    <a:pt x="598" y="153"/>
                    <a:pt x="599" y="153"/>
                  </a:cubicBezTo>
                  <a:cubicBezTo>
                    <a:pt x="600" y="153"/>
                    <a:pt x="601" y="150"/>
                    <a:pt x="603" y="150"/>
                  </a:cubicBezTo>
                  <a:cubicBezTo>
                    <a:pt x="604" y="151"/>
                    <a:pt x="606" y="155"/>
                    <a:pt x="607" y="156"/>
                  </a:cubicBezTo>
                  <a:cubicBezTo>
                    <a:pt x="608" y="156"/>
                    <a:pt x="611" y="157"/>
                    <a:pt x="612" y="156"/>
                  </a:cubicBezTo>
                  <a:cubicBezTo>
                    <a:pt x="613" y="156"/>
                    <a:pt x="614" y="154"/>
                    <a:pt x="615" y="154"/>
                  </a:cubicBezTo>
                  <a:cubicBezTo>
                    <a:pt x="617" y="154"/>
                    <a:pt x="620" y="157"/>
                    <a:pt x="621" y="159"/>
                  </a:cubicBezTo>
                  <a:cubicBezTo>
                    <a:pt x="622" y="160"/>
                    <a:pt x="625" y="162"/>
                    <a:pt x="625" y="164"/>
                  </a:cubicBezTo>
                  <a:cubicBezTo>
                    <a:pt x="626" y="166"/>
                    <a:pt x="628" y="170"/>
                    <a:pt x="628" y="172"/>
                  </a:cubicBezTo>
                  <a:cubicBezTo>
                    <a:pt x="628" y="173"/>
                    <a:pt x="626" y="176"/>
                    <a:pt x="627" y="178"/>
                  </a:cubicBezTo>
                  <a:cubicBezTo>
                    <a:pt x="627" y="179"/>
                    <a:pt x="630" y="180"/>
                    <a:pt x="632" y="181"/>
                  </a:cubicBezTo>
                  <a:cubicBezTo>
                    <a:pt x="633" y="181"/>
                    <a:pt x="637" y="178"/>
                    <a:pt x="639" y="178"/>
                  </a:cubicBezTo>
                  <a:cubicBezTo>
                    <a:pt x="640" y="178"/>
                    <a:pt x="643" y="181"/>
                    <a:pt x="644" y="182"/>
                  </a:cubicBezTo>
                  <a:cubicBezTo>
                    <a:pt x="645" y="183"/>
                    <a:pt x="647" y="187"/>
                    <a:pt x="648" y="189"/>
                  </a:cubicBezTo>
                  <a:cubicBezTo>
                    <a:pt x="649" y="191"/>
                    <a:pt x="648" y="198"/>
                    <a:pt x="650" y="200"/>
                  </a:cubicBezTo>
                  <a:cubicBezTo>
                    <a:pt x="652" y="201"/>
                    <a:pt x="657" y="203"/>
                    <a:pt x="659" y="202"/>
                  </a:cubicBezTo>
                  <a:cubicBezTo>
                    <a:pt x="660" y="202"/>
                    <a:pt x="662" y="200"/>
                    <a:pt x="663" y="199"/>
                  </a:cubicBezTo>
                  <a:cubicBezTo>
                    <a:pt x="664" y="199"/>
                    <a:pt x="667" y="198"/>
                    <a:pt x="668" y="198"/>
                  </a:cubicBezTo>
                  <a:cubicBezTo>
                    <a:pt x="670" y="199"/>
                    <a:pt x="672" y="201"/>
                    <a:pt x="673" y="202"/>
                  </a:cubicBezTo>
                  <a:cubicBezTo>
                    <a:pt x="674" y="203"/>
                    <a:pt x="676" y="206"/>
                    <a:pt x="678" y="207"/>
                  </a:cubicBezTo>
                  <a:cubicBezTo>
                    <a:pt x="679" y="207"/>
                    <a:pt x="682" y="208"/>
                    <a:pt x="683" y="208"/>
                  </a:cubicBezTo>
                  <a:cubicBezTo>
                    <a:pt x="684" y="208"/>
                    <a:pt x="686" y="206"/>
                    <a:pt x="688" y="206"/>
                  </a:cubicBezTo>
                  <a:cubicBezTo>
                    <a:pt x="689" y="207"/>
                    <a:pt x="691" y="209"/>
                    <a:pt x="692" y="210"/>
                  </a:cubicBezTo>
                  <a:cubicBezTo>
                    <a:pt x="694" y="211"/>
                    <a:pt x="698" y="212"/>
                    <a:pt x="700" y="212"/>
                  </a:cubicBezTo>
                  <a:cubicBezTo>
                    <a:pt x="702" y="212"/>
                    <a:pt x="706" y="209"/>
                    <a:pt x="708" y="208"/>
                  </a:cubicBezTo>
                  <a:cubicBezTo>
                    <a:pt x="711" y="208"/>
                    <a:pt x="716" y="206"/>
                    <a:pt x="718" y="206"/>
                  </a:cubicBezTo>
                  <a:cubicBezTo>
                    <a:pt x="721" y="207"/>
                    <a:pt x="727" y="210"/>
                    <a:pt x="729" y="212"/>
                  </a:cubicBezTo>
                  <a:cubicBezTo>
                    <a:pt x="734" y="214"/>
                    <a:pt x="742" y="220"/>
                    <a:pt x="746" y="223"/>
                  </a:cubicBezTo>
                  <a:cubicBezTo>
                    <a:pt x="749" y="225"/>
                    <a:pt x="756" y="230"/>
                    <a:pt x="759" y="231"/>
                  </a:cubicBezTo>
                  <a:cubicBezTo>
                    <a:pt x="763" y="232"/>
                    <a:pt x="769" y="232"/>
                    <a:pt x="773" y="231"/>
                  </a:cubicBezTo>
                  <a:cubicBezTo>
                    <a:pt x="774" y="231"/>
                    <a:pt x="776" y="231"/>
                    <a:pt x="778" y="23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220"/>
            <p:cNvSpPr>
              <a:spLocks/>
            </p:cNvSpPr>
            <p:nvPr/>
          </p:nvSpPr>
          <p:spPr bwMode="auto">
            <a:xfrm>
              <a:off x="1346" y="2108"/>
              <a:ext cx="533" cy="560"/>
            </a:xfrm>
            <a:custGeom>
              <a:avLst/>
              <a:gdLst>
                <a:gd name="T0" fmla="*/ 473 w 485"/>
                <a:gd name="T1" fmla="*/ 292 h 509"/>
                <a:gd name="T2" fmla="*/ 442 w 485"/>
                <a:gd name="T3" fmla="*/ 301 h 509"/>
                <a:gd name="T4" fmla="*/ 416 w 485"/>
                <a:gd name="T5" fmla="*/ 319 h 509"/>
                <a:gd name="T6" fmla="*/ 393 w 485"/>
                <a:gd name="T7" fmla="*/ 333 h 509"/>
                <a:gd name="T8" fmla="*/ 355 w 485"/>
                <a:gd name="T9" fmla="*/ 332 h 509"/>
                <a:gd name="T10" fmla="*/ 349 w 485"/>
                <a:gd name="T11" fmla="*/ 346 h 509"/>
                <a:gd name="T12" fmla="*/ 346 w 485"/>
                <a:gd name="T13" fmla="*/ 360 h 509"/>
                <a:gd name="T14" fmla="*/ 335 w 485"/>
                <a:gd name="T15" fmla="*/ 375 h 509"/>
                <a:gd name="T16" fmla="*/ 320 w 485"/>
                <a:gd name="T17" fmla="*/ 381 h 509"/>
                <a:gd name="T18" fmla="*/ 307 w 485"/>
                <a:gd name="T19" fmla="*/ 388 h 509"/>
                <a:gd name="T20" fmla="*/ 297 w 485"/>
                <a:gd name="T21" fmla="*/ 397 h 509"/>
                <a:gd name="T22" fmla="*/ 282 w 485"/>
                <a:gd name="T23" fmla="*/ 398 h 509"/>
                <a:gd name="T24" fmla="*/ 279 w 485"/>
                <a:gd name="T25" fmla="*/ 427 h 509"/>
                <a:gd name="T26" fmla="*/ 271 w 485"/>
                <a:gd name="T27" fmla="*/ 460 h 509"/>
                <a:gd name="T28" fmla="*/ 241 w 485"/>
                <a:gd name="T29" fmla="*/ 471 h 509"/>
                <a:gd name="T30" fmla="*/ 212 w 485"/>
                <a:gd name="T31" fmla="*/ 483 h 509"/>
                <a:gd name="T32" fmla="*/ 198 w 485"/>
                <a:gd name="T33" fmla="*/ 505 h 509"/>
                <a:gd name="T34" fmla="*/ 165 w 485"/>
                <a:gd name="T35" fmla="*/ 489 h 509"/>
                <a:gd name="T36" fmla="*/ 144 w 485"/>
                <a:gd name="T37" fmla="*/ 481 h 509"/>
                <a:gd name="T38" fmla="*/ 129 w 485"/>
                <a:gd name="T39" fmla="*/ 499 h 509"/>
                <a:gd name="T40" fmla="*/ 91 w 485"/>
                <a:gd name="T41" fmla="*/ 509 h 509"/>
                <a:gd name="T42" fmla="*/ 57 w 485"/>
                <a:gd name="T43" fmla="*/ 494 h 509"/>
                <a:gd name="T44" fmla="*/ 49 w 485"/>
                <a:gd name="T45" fmla="*/ 457 h 509"/>
                <a:gd name="T46" fmla="*/ 30 w 485"/>
                <a:gd name="T47" fmla="*/ 414 h 509"/>
                <a:gd name="T48" fmla="*/ 28 w 485"/>
                <a:gd name="T49" fmla="*/ 378 h 509"/>
                <a:gd name="T50" fmla="*/ 0 w 485"/>
                <a:gd name="T51" fmla="*/ 333 h 509"/>
                <a:gd name="T52" fmla="*/ 28 w 485"/>
                <a:gd name="T53" fmla="*/ 294 h 509"/>
                <a:gd name="T54" fmla="*/ 25 w 485"/>
                <a:gd name="T55" fmla="*/ 256 h 509"/>
                <a:gd name="T56" fmla="*/ 43 w 485"/>
                <a:gd name="T57" fmla="*/ 238 h 509"/>
                <a:gd name="T58" fmla="*/ 40 w 485"/>
                <a:gd name="T59" fmla="*/ 198 h 509"/>
                <a:gd name="T60" fmla="*/ 7 w 485"/>
                <a:gd name="T61" fmla="*/ 158 h 509"/>
                <a:gd name="T62" fmla="*/ 49 w 485"/>
                <a:gd name="T63" fmla="*/ 120 h 509"/>
                <a:gd name="T64" fmla="*/ 82 w 485"/>
                <a:gd name="T65" fmla="*/ 152 h 509"/>
                <a:gd name="T66" fmla="*/ 97 w 485"/>
                <a:gd name="T67" fmla="*/ 119 h 509"/>
                <a:gd name="T68" fmla="*/ 114 w 485"/>
                <a:gd name="T69" fmla="*/ 73 h 509"/>
                <a:gd name="T70" fmla="*/ 154 w 485"/>
                <a:gd name="T71" fmla="*/ 39 h 509"/>
                <a:gd name="T72" fmla="*/ 178 w 485"/>
                <a:gd name="T73" fmla="*/ 49 h 509"/>
                <a:gd name="T74" fmla="*/ 202 w 485"/>
                <a:gd name="T75" fmla="*/ 34 h 509"/>
                <a:gd name="T76" fmla="*/ 200 w 485"/>
                <a:gd name="T77" fmla="*/ 5 h 509"/>
                <a:gd name="T78" fmla="*/ 224 w 485"/>
                <a:gd name="T79" fmla="*/ 4 h 509"/>
                <a:gd name="T80" fmla="*/ 253 w 485"/>
                <a:gd name="T81" fmla="*/ 20 h 509"/>
                <a:gd name="T82" fmla="*/ 292 w 485"/>
                <a:gd name="T83" fmla="*/ 35 h 509"/>
                <a:gd name="T84" fmla="*/ 318 w 485"/>
                <a:gd name="T85" fmla="*/ 20 h 509"/>
                <a:gd name="T86" fmla="*/ 339 w 485"/>
                <a:gd name="T87" fmla="*/ 32 h 509"/>
                <a:gd name="T88" fmla="*/ 345 w 485"/>
                <a:gd name="T89" fmla="*/ 55 h 509"/>
                <a:gd name="T90" fmla="*/ 364 w 485"/>
                <a:gd name="T91" fmla="*/ 61 h 509"/>
                <a:gd name="T92" fmla="*/ 389 w 485"/>
                <a:gd name="T93" fmla="*/ 83 h 509"/>
                <a:gd name="T94" fmla="*/ 413 w 485"/>
                <a:gd name="T95" fmla="*/ 92 h 509"/>
                <a:gd name="T96" fmla="*/ 416 w 485"/>
                <a:gd name="T97" fmla="*/ 106 h 509"/>
                <a:gd name="T98" fmla="*/ 433 w 485"/>
                <a:gd name="T99" fmla="*/ 117 h 509"/>
                <a:gd name="T100" fmla="*/ 438 w 485"/>
                <a:gd name="T101" fmla="*/ 100 h 509"/>
                <a:gd name="T102" fmla="*/ 446 w 485"/>
                <a:gd name="T103" fmla="*/ 109 h 509"/>
                <a:gd name="T104" fmla="*/ 445 w 485"/>
                <a:gd name="T105" fmla="*/ 129 h 509"/>
                <a:gd name="T106" fmla="*/ 465 w 485"/>
                <a:gd name="T107" fmla="*/ 132 h 509"/>
                <a:gd name="T108" fmla="*/ 469 w 485"/>
                <a:gd name="T109" fmla="*/ 165 h 509"/>
                <a:gd name="T110" fmla="*/ 473 w 485"/>
                <a:gd name="T111" fmla="*/ 188 h 509"/>
                <a:gd name="T112" fmla="*/ 447 w 485"/>
                <a:gd name="T113" fmla="*/ 203 h 509"/>
                <a:gd name="T114" fmla="*/ 426 w 485"/>
                <a:gd name="T115" fmla="*/ 217 h 509"/>
                <a:gd name="T116" fmla="*/ 423 w 485"/>
                <a:gd name="T117" fmla="*/ 230 h 509"/>
                <a:gd name="T118" fmla="*/ 445 w 485"/>
                <a:gd name="T119" fmla="*/ 243 h 509"/>
                <a:gd name="T120" fmla="*/ 457 w 485"/>
                <a:gd name="T121" fmla="*/ 257 h 509"/>
                <a:gd name="T122" fmla="*/ 468 w 485"/>
                <a:gd name="T123" fmla="*/ 27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 h="509">
                  <a:moveTo>
                    <a:pt x="485" y="280"/>
                  </a:moveTo>
                  <a:cubicBezTo>
                    <a:pt x="485" y="282"/>
                    <a:pt x="485" y="285"/>
                    <a:pt x="484" y="286"/>
                  </a:cubicBezTo>
                  <a:cubicBezTo>
                    <a:pt x="484" y="287"/>
                    <a:pt x="482" y="289"/>
                    <a:pt x="481" y="290"/>
                  </a:cubicBezTo>
                  <a:cubicBezTo>
                    <a:pt x="479" y="291"/>
                    <a:pt x="475" y="292"/>
                    <a:pt x="473" y="292"/>
                  </a:cubicBezTo>
                  <a:cubicBezTo>
                    <a:pt x="471" y="293"/>
                    <a:pt x="466" y="295"/>
                    <a:pt x="464" y="295"/>
                  </a:cubicBezTo>
                  <a:cubicBezTo>
                    <a:pt x="462" y="295"/>
                    <a:pt x="458" y="294"/>
                    <a:pt x="456" y="294"/>
                  </a:cubicBezTo>
                  <a:cubicBezTo>
                    <a:pt x="454" y="294"/>
                    <a:pt x="452" y="296"/>
                    <a:pt x="451" y="297"/>
                  </a:cubicBezTo>
                  <a:cubicBezTo>
                    <a:pt x="449" y="298"/>
                    <a:pt x="444" y="300"/>
                    <a:pt x="442" y="301"/>
                  </a:cubicBezTo>
                  <a:cubicBezTo>
                    <a:pt x="441" y="303"/>
                    <a:pt x="439" y="307"/>
                    <a:pt x="437" y="308"/>
                  </a:cubicBezTo>
                  <a:cubicBezTo>
                    <a:pt x="434" y="309"/>
                    <a:pt x="429" y="307"/>
                    <a:pt x="426" y="308"/>
                  </a:cubicBezTo>
                  <a:cubicBezTo>
                    <a:pt x="424" y="308"/>
                    <a:pt x="421" y="309"/>
                    <a:pt x="420" y="310"/>
                  </a:cubicBezTo>
                  <a:cubicBezTo>
                    <a:pt x="419" y="312"/>
                    <a:pt x="417" y="317"/>
                    <a:pt x="416" y="319"/>
                  </a:cubicBezTo>
                  <a:cubicBezTo>
                    <a:pt x="415" y="321"/>
                    <a:pt x="413" y="325"/>
                    <a:pt x="412" y="327"/>
                  </a:cubicBezTo>
                  <a:cubicBezTo>
                    <a:pt x="412" y="328"/>
                    <a:pt x="412" y="330"/>
                    <a:pt x="411" y="331"/>
                  </a:cubicBezTo>
                  <a:cubicBezTo>
                    <a:pt x="410" y="333"/>
                    <a:pt x="406" y="335"/>
                    <a:pt x="404" y="336"/>
                  </a:cubicBezTo>
                  <a:cubicBezTo>
                    <a:pt x="401" y="336"/>
                    <a:pt x="396" y="334"/>
                    <a:pt x="393" y="333"/>
                  </a:cubicBezTo>
                  <a:cubicBezTo>
                    <a:pt x="392" y="332"/>
                    <a:pt x="389" y="330"/>
                    <a:pt x="387" y="329"/>
                  </a:cubicBezTo>
                  <a:cubicBezTo>
                    <a:pt x="386" y="329"/>
                    <a:pt x="382" y="329"/>
                    <a:pt x="381" y="329"/>
                  </a:cubicBezTo>
                  <a:cubicBezTo>
                    <a:pt x="378" y="329"/>
                    <a:pt x="371" y="330"/>
                    <a:pt x="368" y="330"/>
                  </a:cubicBezTo>
                  <a:cubicBezTo>
                    <a:pt x="365" y="331"/>
                    <a:pt x="358" y="331"/>
                    <a:pt x="355" y="332"/>
                  </a:cubicBezTo>
                  <a:cubicBezTo>
                    <a:pt x="353" y="333"/>
                    <a:pt x="350" y="334"/>
                    <a:pt x="349" y="335"/>
                  </a:cubicBezTo>
                  <a:cubicBezTo>
                    <a:pt x="348" y="336"/>
                    <a:pt x="347" y="336"/>
                    <a:pt x="347" y="337"/>
                  </a:cubicBezTo>
                  <a:cubicBezTo>
                    <a:pt x="346" y="338"/>
                    <a:pt x="347" y="342"/>
                    <a:pt x="348" y="343"/>
                  </a:cubicBezTo>
                  <a:cubicBezTo>
                    <a:pt x="348" y="344"/>
                    <a:pt x="349" y="345"/>
                    <a:pt x="349" y="346"/>
                  </a:cubicBezTo>
                  <a:cubicBezTo>
                    <a:pt x="350" y="347"/>
                    <a:pt x="352" y="347"/>
                    <a:pt x="352" y="348"/>
                  </a:cubicBezTo>
                  <a:cubicBezTo>
                    <a:pt x="353" y="349"/>
                    <a:pt x="353" y="351"/>
                    <a:pt x="352" y="352"/>
                  </a:cubicBezTo>
                  <a:cubicBezTo>
                    <a:pt x="352" y="353"/>
                    <a:pt x="349" y="354"/>
                    <a:pt x="348" y="354"/>
                  </a:cubicBezTo>
                  <a:cubicBezTo>
                    <a:pt x="347" y="356"/>
                    <a:pt x="346" y="359"/>
                    <a:pt x="346" y="360"/>
                  </a:cubicBezTo>
                  <a:cubicBezTo>
                    <a:pt x="345" y="361"/>
                    <a:pt x="342" y="363"/>
                    <a:pt x="342" y="364"/>
                  </a:cubicBezTo>
                  <a:cubicBezTo>
                    <a:pt x="341" y="365"/>
                    <a:pt x="341" y="367"/>
                    <a:pt x="341" y="368"/>
                  </a:cubicBezTo>
                  <a:cubicBezTo>
                    <a:pt x="340" y="369"/>
                    <a:pt x="341" y="373"/>
                    <a:pt x="340" y="374"/>
                  </a:cubicBezTo>
                  <a:cubicBezTo>
                    <a:pt x="340" y="375"/>
                    <a:pt x="337" y="375"/>
                    <a:pt x="335" y="375"/>
                  </a:cubicBezTo>
                  <a:cubicBezTo>
                    <a:pt x="334" y="376"/>
                    <a:pt x="333" y="378"/>
                    <a:pt x="332" y="378"/>
                  </a:cubicBezTo>
                  <a:cubicBezTo>
                    <a:pt x="331" y="380"/>
                    <a:pt x="330" y="382"/>
                    <a:pt x="329" y="383"/>
                  </a:cubicBezTo>
                  <a:cubicBezTo>
                    <a:pt x="328" y="383"/>
                    <a:pt x="327" y="383"/>
                    <a:pt x="326" y="383"/>
                  </a:cubicBezTo>
                  <a:cubicBezTo>
                    <a:pt x="324" y="383"/>
                    <a:pt x="321" y="381"/>
                    <a:pt x="320" y="381"/>
                  </a:cubicBezTo>
                  <a:cubicBezTo>
                    <a:pt x="318" y="382"/>
                    <a:pt x="316" y="384"/>
                    <a:pt x="315" y="386"/>
                  </a:cubicBezTo>
                  <a:cubicBezTo>
                    <a:pt x="314" y="387"/>
                    <a:pt x="315" y="390"/>
                    <a:pt x="314" y="390"/>
                  </a:cubicBezTo>
                  <a:cubicBezTo>
                    <a:pt x="314" y="391"/>
                    <a:pt x="312" y="390"/>
                    <a:pt x="311" y="390"/>
                  </a:cubicBezTo>
                  <a:cubicBezTo>
                    <a:pt x="310" y="390"/>
                    <a:pt x="308" y="388"/>
                    <a:pt x="307" y="388"/>
                  </a:cubicBezTo>
                  <a:cubicBezTo>
                    <a:pt x="306" y="388"/>
                    <a:pt x="305" y="391"/>
                    <a:pt x="304" y="392"/>
                  </a:cubicBezTo>
                  <a:cubicBezTo>
                    <a:pt x="303" y="393"/>
                    <a:pt x="303" y="396"/>
                    <a:pt x="302" y="398"/>
                  </a:cubicBezTo>
                  <a:cubicBezTo>
                    <a:pt x="302" y="399"/>
                    <a:pt x="301" y="400"/>
                    <a:pt x="300" y="400"/>
                  </a:cubicBezTo>
                  <a:cubicBezTo>
                    <a:pt x="299" y="401"/>
                    <a:pt x="297" y="398"/>
                    <a:pt x="297" y="397"/>
                  </a:cubicBezTo>
                  <a:cubicBezTo>
                    <a:pt x="296" y="396"/>
                    <a:pt x="294" y="393"/>
                    <a:pt x="293" y="392"/>
                  </a:cubicBezTo>
                  <a:cubicBezTo>
                    <a:pt x="293" y="391"/>
                    <a:pt x="292" y="389"/>
                    <a:pt x="291" y="389"/>
                  </a:cubicBezTo>
                  <a:cubicBezTo>
                    <a:pt x="290" y="389"/>
                    <a:pt x="288" y="391"/>
                    <a:pt x="288" y="391"/>
                  </a:cubicBezTo>
                  <a:cubicBezTo>
                    <a:pt x="286" y="393"/>
                    <a:pt x="282" y="396"/>
                    <a:pt x="282" y="398"/>
                  </a:cubicBezTo>
                  <a:cubicBezTo>
                    <a:pt x="281" y="400"/>
                    <a:pt x="282" y="403"/>
                    <a:pt x="282" y="405"/>
                  </a:cubicBezTo>
                  <a:cubicBezTo>
                    <a:pt x="282" y="408"/>
                    <a:pt x="284" y="412"/>
                    <a:pt x="284" y="415"/>
                  </a:cubicBezTo>
                  <a:cubicBezTo>
                    <a:pt x="284" y="417"/>
                    <a:pt x="283" y="421"/>
                    <a:pt x="282" y="423"/>
                  </a:cubicBezTo>
                  <a:cubicBezTo>
                    <a:pt x="281" y="424"/>
                    <a:pt x="280" y="426"/>
                    <a:pt x="279" y="427"/>
                  </a:cubicBezTo>
                  <a:cubicBezTo>
                    <a:pt x="278" y="429"/>
                    <a:pt x="273" y="430"/>
                    <a:pt x="271" y="432"/>
                  </a:cubicBezTo>
                  <a:cubicBezTo>
                    <a:pt x="270" y="434"/>
                    <a:pt x="270" y="439"/>
                    <a:pt x="271" y="442"/>
                  </a:cubicBezTo>
                  <a:cubicBezTo>
                    <a:pt x="271" y="444"/>
                    <a:pt x="272" y="449"/>
                    <a:pt x="272" y="451"/>
                  </a:cubicBezTo>
                  <a:cubicBezTo>
                    <a:pt x="272" y="453"/>
                    <a:pt x="272" y="458"/>
                    <a:pt x="271" y="460"/>
                  </a:cubicBezTo>
                  <a:cubicBezTo>
                    <a:pt x="270" y="462"/>
                    <a:pt x="268" y="464"/>
                    <a:pt x="266" y="465"/>
                  </a:cubicBezTo>
                  <a:cubicBezTo>
                    <a:pt x="264" y="465"/>
                    <a:pt x="260" y="464"/>
                    <a:pt x="258" y="464"/>
                  </a:cubicBezTo>
                  <a:cubicBezTo>
                    <a:pt x="255" y="464"/>
                    <a:pt x="250" y="464"/>
                    <a:pt x="248" y="465"/>
                  </a:cubicBezTo>
                  <a:cubicBezTo>
                    <a:pt x="246" y="466"/>
                    <a:pt x="243" y="470"/>
                    <a:pt x="241" y="471"/>
                  </a:cubicBezTo>
                  <a:cubicBezTo>
                    <a:pt x="239" y="473"/>
                    <a:pt x="235" y="475"/>
                    <a:pt x="233" y="476"/>
                  </a:cubicBezTo>
                  <a:cubicBezTo>
                    <a:pt x="231" y="476"/>
                    <a:pt x="226" y="475"/>
                    <a:pt x="224" y="476"/>
                  </a:cubicBezTo>
                  <a:cubicBezTo>
                    <a:pt x="223" y="477"/>
                    <a:pt x="220" y="479"/>
                    <a:pt x="219" y="480"/>
                  </a:cubicBezTo>
                  <a:cubicBezTo>
                    <a:pt x="217" y="481"/>
                    <a:pt x="213" y="482"/>
                    <a:pt x="212" y="483"/>
                  </a:cubicBezTo>
                  <a:cubicBezTo>
                    <a:pt x="210" y="485"/>
                    <a:pt x="212" y="492"/>
                    <a:pt x="211" y="494"/>
                  </a:cubicBezTo>
                  <a:cubicBezTo>
                    <a:pt x="210" y="497"/>
                    <a:pt x="207" y="502"/>
                    <a:pt x="204" y="504"/>
                  </a:cubicBezTo>
                  <a:cubicBezTo>
                    <a:pt x="203" y="505"/>
                    <a:pt x="200" y="505"/>
                    <a:pt x="199" y="506"/>
                  </a:cubicBezTo>
                  <a:cubicBezTo>
                    <a:pt x="199" y="506"/>
                    <a:pt x="198" y="505"/>
                    <a:pt x="198" y="505"/>
                  </a:cubicBezTo>
                  <a:cubicBezTo>
                    <a:pt x="197" y="504"/>
                    <a:pt x="193" y="506"/>
                    <a:pt x="191" y="505"/>
                  </a:cubicBezTo>
                  <a:cubicBezTo>
                    <a:pt x="188" y="505"/>
                    <a:pt x="184" y="501"/>
                    <a:pt x="181" y="500"/>
                  </a:cubicBezTo>
                  <a:cubicBezTo>
                    <a:pt x="179" y="499"/>
                    <a:pt x="174" y="496"/>
                    <a:pt x="172" y="495"/>
                  </a:cubicBezTo>
                  <a:cubicBezTo>
                    <a:pt x="170" y="494"/>
                    <a:pt x="167" y="491"/>
                    <a:pt x="165" y="489"/>
                  </a:cubicBezTo>
                  <a:cubicBezTo>
                    <a:pt x="164" y="488"/>
                    <a:pt x="163" y="485"/>
                    <a:pt x="162" y="484"/>
                  </a:cubicBezTo>
                  <a:cubicBezTo>
                    <a:pt x="160" y="482"/>
                    <a:pt x="158" y="480"/>
                    <a:pt x="156" y="479"/>
                  </a:cubicBezTo>
                  <a:cubicBezTo>
                    <a:pt x="155" y="479"/>
                    <a:pt x="152" y="479"/>
                    <a:pt x="150" y="479"/>
                  </a:cubicBezTo>
                  <a:cubicBezTo>
                    <a:pt x="149" y="479"/>
                    <a:pt x="145" y="480"/>
                    <a:pt x="144" y="481"/>
                  </a:cubicBezTo>
                  <a:cubicBezTo>
                    <a:pt x="143" y="482"/>
                    <a:pt x="142" y="485"/>
                    <a:pt x="142" y="486"/>
                  </a:cubicBezTo>
                  <a:cubicBezTo>
                    <a:pt x="141" y="488"/>
                    <a:pt x="141" y="491"/>
                    <a:pt x="140" y="493"/>
                  </a:cubicBezTo>
                  <a:cubicBezTo>
                    <a:pt x="139" y="494"/>
                    <a:pt x="138" y="496"/>
                    <a:pt x="137" y="497"/>
                  </a:cubicBezTo>
                  <a:cubicBezTo>
                    <a:pt x="135" y="498"/>
                    <a:pt x="131" y="499"/>
                    <a:pt x="129" y="499"/>
                  </a:cubicBezTo>
                  <a:cubicBezTo>
                    <a:pt x="127" y="499"/>
                    <a:pt x="122" y="499"/>
                    <a:pt x="119" y="500"/>
                  </a:cubicBezTo>
                  <a:cubicBezTo>
                    <a:pt x="117" y="500"/>
                    <a:pt x="113" y="502"/>
                    <a:pt x="111" y="502"/>
                  </a:cubicBezTo>
                  <a:cubicBezTo>
                    <a:pt x="109" y="503"/>
                    <a:pt x="104" y="505"/>
                    <a:pt x="102" y="506"/>
                  </a:cubicBezTo>
                  <a:cubicBezTo>
                    <a:pt x="100" y="507"/>
                    <a:pt x="94" y="509"/>
                    <a:pt x="91" y="509"/>
                  </a:cubicBezTo>
                  <a:cubicBezTo>
                    <a:pt x="89" y="509"/>
                    <a:pt x="84" y="507"/>
                    <a:pt x="82" y="506"/>
                  </a:cubicBezTo>
                  <a:cubicBezTo>
                    <a:pt x="80" y="506"/>
                    <a:pt x="77" y="507"/>
                    <a:pt x="75" y="506"/>
                  </a:cubicBezTo>
                  <a:cubicBezTo>
                    <a:pt x="72" y="505"/>
                    <a:pt x="67" y="499"/>
                    <a:pt x="64" y="498"/>
                  </a:cubicBezTo>
                  <a:cubicBezTo>
                    <a:pt x="62" y="497"/>
                    <a:pt x="59" y="495"/>
                    <a:pt x="57" y="494"/>
                  </a:cubicBezTo>
                  <a:cubicBezTo>
                    <a:pt x="56" y="494"/>
                    <a:pt x="54" y="492"/>
                    <a:pt x="52" y="491"/>
                  </a:cubicBezTo>
                  <a:cubicBezTo>
                    <a:pt x="52" y="490"/>
                    <a:pt x="52" y="490"/>
                    <a:pt x="52" y="490"/>
                  </a:cubicBezTo>
                  <a:cubicBezTo>
                    <a:pt x="54" y="485"/>
                    <a:pt x="54" y="475"/>
                    <a:pt x="53" y="470"/>
                  </a:cubicBezTo>
                  <a:cubicBezTo>
                    <a:pt x="53" y="467"/>
                    <a:pt x="50" y="460"/>
                    <a:pt x="49" y="457"/>
                  </a:cubicBezTo>
                  <a:cubicBezTo>
                    <a:pt x="48" y="455"/>
                    <a:pt x="45" y="450"/>
                    <a:pt x="45" y="448"/>
                  </a:cubicBezTo>
                  <a:cubicBezTo>
                    <a:pt x="44" y="444"/>
                    <a:pt x="47" y="435"/>
                    <a:pt x="45" y="431"/>
                  </a:cubicBezTo>
                  <a:cubicBezTo>
                    <a:pt x="44" y="428"/>
                    <a:pt x="36" y="426"/>
                    <a:pt x="34" y="424"/>
                  </a:cubicBezTo>
                  <a:cubicBezTo>
                    <a:pt x="33" y="422"/>
                    <a:pt x="30" y="417"/>
                    <a:pt x="30" y="414"/>
                  </a:cubicBezTo>
                  <a:cubicBezTo>
                    <a:pt x="30" y="411"/>
                    <a:pt x="33" y="405"/>
                    <a:pt x="34" y="403"/>
                  </a:cubicBezTo>
                  <a:cubicBezTo>
                    <a:pt x="36" y="400"/>
                    <a:pt x="42" y="396"/>
                    <a:pt x="43" y="393"/>
                  </a:cubicBezTo>
                  <a:cubicBezTo>
                    <a:pt x="44" y="391"/>
                    <a:pt x="42" y="387"/>
                    <a:pt x="41" y="385"/>
                  </a:cubicBezTo>
                  <a:cubicBezTo>
                    <a:pt x="38" y="382"/>
                    <a:pt x="31" y="380"/>
                    <a:pt x="28" y="378"/>
                  </a:cubicBezTo>
                  <a:cubicBezTo>
                    <a:pt x="25" y="376"/>
                    <a:pt x="18" y="372"/>
                    <a:pt x="15" y="369"/>
                  </a:cubicBezTo>
                  <a:cubicBezTo>
                    <a:pt x="13" y="366"/>
                    <a:pt x="8" y="361"/>
                    <a:pt x="7" y="358"/>
                  </a:cubicBezTo>
                  <a:cubicBezTo>
                    <a:pt x="6" y="355"/>
                    <a:pt x="7" y="347"/>
                    <a:pt x="6" y="344"/>
                  </a:cubicBezTo>
                  <a:cubicBezTo>
                    <a:pt x="5" y="341"/>
                    <a:pt x="0" y="336"/>
                    <a:pt x="0" y="333"/>
                  </a:cubicBezTo>
                  <a:cubicBezTo>
                    <a:pt x="0" y="330"/>
                    <a:pt x="3" y="325"/>
                    <a:pt x="5" y="323"/>
                  </a:cubicBezTo>
                  <a:cubicBezTo>
                    <a:pt x="7" y="321"/>
                    <a:pt x="15" y="320"/>
                    <a:pt x="17" y="317"/>
                  </a:cubicBezTo>
                  <a:cubicBezTo>
                    <a:pt x="19" y="316"/>
                    <a:pt x="21" y="310"/>
                    <a:pt x="22" y="308"/>
                  </a:cubicBezTo>
                  <a:cubicBezTo>
                    <a:pt x="24" y="304"/>
                    <a:pt x="28" y="298"/>
                    <a:pt x="28" y="294"/>
                  </a:cubicBezTo>
                  <a:cubicBezTo>
                    <a:pt x="28" y="290"/>
                    <a:pt x="24" y="283"/>
                    <a:pt x="22" y="280"/>
                  </a:cubicBezTo>
                  <a:cubicBezTo>
                    <a:pt x="20" y="277"/>
                    <a:pt x="13" y="271"/>
                    <a:pt x="12" y="267"/>
                  </a:cubicBezTo>
                  <a:cubicBezTo>
                    <a:pt x="11" y="265"/>
                    <a:pt x="11" y="260"/>
                    <a:pt x="13" y="258"/>
                  </a:cubicBezTo>
                  <a:cubicBezTo>
                    <a:pt x="15" y="256"/>
                    <a:pt x="22" y="256"/>
                    <a:pt x="25" y="256"/>
                  </a:cubicBezTo>
                  <a:cubicBezTo>
                    <a:pt x="27" y="256"/>
                    <a:pt x="32" y="259"/>
                    <a:pt x="34" y="259"/>
                  </a:cubicBezTo>
                  <a:cubicBezTo>
                    <a:pt x="37" y="259"/>
                    <a:pt x="43" y="260"/>
                    <a:pt x="44" y="257"/>
                  </a:cubicBezTo>
                  <a:cubicBezTo>
                    <a:pt x="46" y="255"/>
                    <a:pt x="40" y="249"/>
                    <a:pt x="40" y="246"/>
                  </a:cubicBezTo>
                  <a:cubicBezTo>
                    <a:pt x="40" y="244"/>
                    <a:pt x="42" y="240"/>
                    <a:pt x="43" y="238"/>
                  </a:cubicBezTo>
                  <a:cubicBezTo>
                    <a:pt x="45" y="236"/>
                    <a:pt x="51" y="235"/>
                    <a:pt x="53" y="233"/>
                  </a:cubicBezTo>
                  <a:cubicBezTo>
                    <a:pt x="54" y="230"/>
                    <a:pt x="55" y="223"/>
                    <a:pt x="55" y="220"/>
                  </a:cubicBezTo>
                  <a:cubicBezTo>
                    <a:pt x="54" y="217"/>
                    <a:pt x="51" y="211"/>
                    <a:pt x="49" y="209"/>
                  </a:cubicBezTo>
                  <a:cubicBezTo>
                    <a:pt x="47" y="206"/>
                    <a:pt x="42" y="201"/>
                    <a:pt x="40" y="198"/>
                  </a:cubicBezTo>
                  <a:cubicBezTo>
                    <a:pt x="38" y="195"/>
                    <a:pt x="35" y="187"/>
                    <a:pt x="32" y="185"/>
                  </a:cubicBezTo>
                  <a:cubicBezTo>
                    <a:pt x="30" y="183"/>
                    <a:pt x="25" y="181"/>
                    <a:pt x="22" y="180"/>
                  </a:cubicBezTo>
                  <a:cubicBezTo>
                    <a:pt x="20" y="178"/>
                    <a:pt x="14" y="177"/>
                    <a:pt x="12" y="175"/>
                  </a:cubicBezTo>
                  <a:cubicBezTo>
                    <a:pt x="9" y="172"/>
                    <a:pt x="6" y="162"/>
                    <a:pt x="7" y="158"/>
                  </a:cubicBezTo>
                  <a:cubicBezTo>
                    <a:pt x="8" y="153"/>
                    <a:pt x="16" y="148"/>
                    <a:pt x="20" y="145"/>
                  </a:cubicBezTo>
                  <a:cubicBezTo>
                    <a:pt x="23" y="142"/>
                    <a:pt x="31" y="139"/>
                    <a:pt x="34" y="136"/>
                  </a:cubicBezTo>
                  <a:cubicBezTo>
                    <a:pt x="37" y="134"/>
                    <a:pt x="39" y="127"/>
                    <a:pt x="42" y="124"/>
                  </a:cubicBezTo>
                  <a:cubicBezTo>
                    <a:pt x="43" y="123"/>
                    <a:pt x="47" y="120"/>
                    <a:pt x="49" y="120"/>
                  </a:cubicBezTo>
                  <a:cubicBezTo>
                    <a:pt x="53" y="120"/>
                    <a:pt x="58" y="126"/>
                    <a:pt x="60" y="129"/>
                  </a:cubicBezTo>
                  <a:cubicBezTo>
                    <a:pt x="62" y="132"/>
                    <a:pt x="60" y="138"/>
                    <a:pt x="62" y="141"/>
                  </a:cubicBezTo>
                  <a:cubicBezTo>
                    <a:pt x="63" y="144"/>
                    <a:pt x="66" y="150"/>
                    <a:pt x="69" y="151"/>
                  </a:cubicBezTo>
                  <a:cubicBezTo>
                    <a:pt x="72" y="153"/>
                    <a:pt x="79" y="152"/>
                    <a:pt x="82" y="152"/>
                  </a:cubicBezTo>
                  <a:cubicBezTo>
                    <a:pt x="84" y="152"/>
                    <a:pt x="89" y="152"/>
                    <a:pt x="91" y="150"/>
                  </a:cubicBezTo>
                  <a:cubicBezTo>
                    <a:pt x="93" y="149"/>
                    <a:pt x="97" y="144"/>
                    <a:pt x="98" y="142"/>
                  </a:cubicBezTo>
                  <a:cubicBezTo>
                    <a:pt x="99" y="138"/>
                    <a:pt x="98" y="131"/>
                    <a:pt x="98" y="128"/>
                  </a:cubicBezTo>
                  <a:cubicBezTo>
                    <a:pt x="97" y="126"/>
                    <a:pt x="96" y="121"/>
                    <a:pt x="97" y="119"/>
                  </a:cubicBezTo>
                  <a:cubicBezTo>
                    <a:pt x="98" y="117"/>
                    <a:pt x="103" y="113"/>
                    <a:pt x="104" y="110"/>
                  </a:cubicBezTo>
                  <a:cubicBezTo>
                    <a:pt x="105" y="106"/>
                    <a:pt x="104" y="99"/>
                    <a:pt x="104" y="95"/>
                  </a:cubicBezTo>
                  <a:cubicBezTo>
                    <a:pt x="103" y="92"/>
                    <a:pt x="101" y="87"/>
                    <a:pt x="102" y="84"/>
                  </a:cubicBezTo>
                  <a:cubicBezTo>
                    <a:pt x="104" y="80"/>
                    <a:pt x="111" y="76"/>
                    <a:pt x="114" y="73"/>
                  </a:cubicBezTo>
                  <a:cubicBezTo>
                    <a:pt x="117" y="69"/>
                    <a:pt x="120" y="59"/>
                    <a:pt x="124" y="57"/>
                  </a:cubicBezTo>
                  <a:cubicBezTo>
                    <a:pt x="127" y="55"/>
                    <a:pt x="134" y="58"/>
                    <a:pt x="137" y="56"/>
                  </a:cubicBezTo>
                  <a:cubicBezTo>
                    <a:pt x="141" y="54"/>
                    <a:pt x="144" y="45"/>
                    <a:pt x="147" y="42"/>
                  </a:cubicBezTo>
                  <a:cubicBezTo>
                    <a:pt x="148" y="41"/>
                    <a:pt x="152" y="40"/>
                    <a:pt x="154" y="39"/>
                  </a:cubicBezTo>
                  <a:cubicBezTo>
                    <a:pt x="156" y="40"/>
                    <a:pt x="158" y="41"/>
                    <a:pt x="159" y="41"/>
                  </a:cubicBezTo>
                  <a:cubicBezTo>
                    <a:pt x="160" y="42"/>
                    <a:pt x="164" y="41"/>
                    <a:pt x="166" y="41"/>
                  </a:cubicBezTo>
                  <a:cubicBezTo>
                    <a:pt x="168" y="42"/>
                    <a:pt x="172" y="43"/>
                    <a:pt x="174" y="44"/>
                  </a:cubicBezTo>
                  <a:cubicBezTo>
                    <a:pt x="175" y="45"/>
                    <a:pt x="176" y="48"/>
                    <a:pt x="178" y="49"/>
                  </a:cubicBezTo>
                  <a:cubicBezTo>
                    <a:pt x="179" y="49"/>
                    <a:pt x="182" y="48"/>
                    <a:pt x="183" y="47"/>
                  </a:cubicBezTo>
                  <a:cubicBezTo>
                    <a:pt x="185" y="46"/>
                    <a:pt x="189" y="45"/>
                    <a:pt x="190" y="44"/>
                  </a:cubicBezTo>
                  <a:cubicBezTo>
                    <a:pt x="192" y="43"/>
                    <a:pt x="196" y="41"/>
                    <a:pt x="197" y="40"/>
                  </a:cubicBezTo>
                  <a:cubicBezTo>
                    <a:pt x="199" y="38"/>
                    <a:pt x="201" y="35"/>
                    <a:pt x="202" y="34"/>
                  </a:cubicBezTo>
                  <a:cubicBezTo>
                    <a:pt x="203" y="32"/>
                    <a:pt x="205" y="29"/>
                    <a:pt x="205" y="27"/>
                  </a:cubicBezTo>
                  <a:cubicBezTo>
                    <a:pt x="205" y="25"/>
                    <a:pt x="203" y="22"/>
                    <a:pt x="203" y="21"/>
                  </a:cubicBezTo>
                  <a:cubicBezTo>
                    <a:pt x="202" y="19"/>
                    <a:pt x="203" y="16"/>
                    <a:pt x="202" y="14"/>
                  </a:cubicBezTo>
                  <a:cubicBezTo>
                    <a:pt x="202" y="12"/>
                    <a:pt x="199" y="7"/>
                    <a:pt x="200" y="5"/>
                  </a:cubicBezTo>
                  <a:cubicBezTo>
                    <a:pt x="200" y="3"/>
                    <a:pt x="203" y="1"/>
                    <a:pt x="204" y="0"/>
                  </a:cubicBezTo>
                  <a:cubicBezTo>
                    <a:pt x="206" y="0"/>
                    <a:pt x="208" y="2"/>
                    <a:pt x="210" y="2"/>
                  </a:cubicBezTo>
                  <a:cubicBezTo>
                    <a:pt x="212" y="2"/>
                    <a:pt x="216" y="1"/>
                    <a:pt x="218" y="2"/>
                  </a:cubicBezTo>
                  <a:cubicBezTo>
                    <a:pt x="219" y="2"/>
                    <a:pt x="222" y="3"/>
                    <a:pt x="224" y="4"/>
                  </a:cubicBezTo>
                  <a:cubicBezTo>
                    <a:pt x="226" y="6"/>
                    <a:pt x="229" y="11"/>
                    <a:pt x="231" y="12"/>
                  </a:cubicBezTo>
                  <a:cubicBezTo>
                    <a:pt x="233" y="13"/>
                    <a:pt x="237" y="15"/>
                    <a:pt x="239" y="15"/>
                  </a:cubicBezTo>
                  <a:cubicBezTo>
                    <a:pt x="241" y="15"/>
                    <a:pt x="245" y="14"/>
                    <a:pt x="247" y="15"/>
                  </a:cubicBezTo>
                  <a:cubicBezTo>
                    <a:pt x="249" y="16"/>
                    <a:pt x="252" y="19"/>
                    <a:pt x="253" y="20"/>
                  </a:cubicBezTo>
                  <a:cubicBezTo>
                    <a:pt x="256" y="22"/>
                    <a:pt x="261" y="24"/>
                    <a:pt x="264" y="25"/>
                  </a:cubicBezTo>
                  <a:cubicBezTo>
                    <a:pt x="268" y="26"/>
                    <a:pt x="276" y="24"/>
                    <a:pt x="279" y="26"/>
                  </a:cubicBezTo>
                  <a:cubicBezTo>
                    <a:pt x="281" y="26"/>
                    <a:pt x="284" y="30"/>
                    <a:pt x="286" y="31"/>
                  </a:cubicBezTo>
                  <a:cubicBezTo>
                    <a:pt x="287" y="32"/>
                    <a:pt x="290" y="35"/>
                    <a:pt x="292" y="35"/>
                  </a:cubicBezTo>
                  <a:cubicBezTo>
                    <a:pt x="294" y="36"/>
                    <a:pt x="299" y="35"/>
                    <a:pt x="302" y="35"/>
                  </a:cubicBezTo>
                  <a:cubicBezTo>
                    <a:pt x="305" y="34"/>
                    <a:pt x="311" y="33"/>
                    <a:pt x="313" y="31"/>
                  </a:cubicBezTo>
                  <a:cubicBezTo>
                    <a:pt x="314" y="31"/>
                    <a:pt x="317" y="29"/>
                    <a:pt x="317" y="27"/>
                  </a:cubicBezTo>
                  <a:cubicBezTo>
                    <a:pt x="318" y="26"/>
                    <a:pt x="317" y="22"/>
                    <a:pt x="318" y="20"/>
                  </a:cubicBezTo>
                  <a:cubicBezTo>
                    <a:pt x="319" y="20"/>
                    <a:pt x="321" y="20"/>
                    <a:pt x="322" y="20"/>
                  </a:cubicBezTo>
                  <a:cubicBezTo>
                    <a:pt x="324" y="21"/>
                    <a:pt x="327" y="25"/>
                    <a:pt x="329" y="26"/>
                  </a:cubicBezTo>
                  <a:cubicBezTo>
                    <a:pt x="330" y="28"/>
                    <a:pt x="332" y="31"/>
                    <a:pt x="333" y="32"/>
                  </a:cubicBezTo>
                  <a:cubicBezTo>
                    <a:pt x="335" y="32"/>
                    <a:pt x="338" y="32"/>
                    <a:pt x="339" y="32"/>
                  </a:cubicBezTo>
                  <a:cubicBezTo>
                    <a:pt x="340" y="33"/>
                    <a:pt x="341" y="36"/>
                    <a:pt x="342" y="37"/>
                  </a:cubicBezTo>
                  <a:cubicBezTo>
                    <a:pt x="342" y="39"/>
                    <a:pt x="342" y="43"/>
                    <a:pt x="342" y="45"/>
                  </a:cubicBezTo>
                  <a:cubicBezTo>
                    <a:pt x="342" y="47"/>
                    <a:pt x="340" y="52"/>
                    <a:pt x="341" y="54"/>
                  </a:cubicBezTo>
                  <a:cubicBezTo>
                    <a:pt x="341" y="55"/>
                    <a:pt x="344" y="55"/>
                    <a:pt x="345" y="55"/>
                  </a:cubicBezTo>
                  <a:cubicBezTo>
                    <a:pt x="345" y="56"/>
                    <a:pt x="347" y="55"/>
                    <a:pt x="348" y="55"/>
                  </a:cubicBezTo>
                  <a:cubicBezTo>
                    <a:pt x="349" y="55"/>
                    <a:pt x="351" y="57"/>
                    <a:pt x="352" y="58"/>
                  </a:cubicBezTo>
                  <a:cubicBezTo>
                    <a:pt x="353" y="59"/>
                    <a:pt x="354" y="61"/>
                    <a:pt x="356" y="62"/>
                  </a:cubicBezTo>
                  <a:cubicBezTo>
                    <a:pt x="358" y="62"/>
                    <a:pt x="362" y="61"/>
                    <a:pt x="364" y="61"/>
                  </a:cubicBezTo>
                  <a:cubicBezTo>
                    <a:pt x="366" y="61"/>
                    <a:pt x="370" y="60"/>
                    <a:pt x="371" y="61"/>
                  </a:cubicBezTo>
                  <a:cubicBezTo>
                    <a:pt x="373" y="62"/>
                    <a:pt x="375" y="68"/>
                    <a:pt x="377" y="70"/>
                  </a:cubicBezTo>
                  <a:cubicBezTo>
                    <a:pt x="378" y="72"/>
                    <a:pt x="381" y="77"/>
                    <a:pt x="382" y="79"/>
                  </a:cubicBezTo>
                  <a:cubicBezTo>
                    <a:pt x="384" y="80"/>
                    <a:pt x="387" y="82"/>
                    <a:pt x="389" y="83"/>
                  </a:cubicBezTo>
                  <a:cubicBezTo>
                    <a:pt x="391" y="83"/>
                    <a:pt x="396" y="83"/>
                    <a:pt x="398" y="83"/>
                  </a:cubicBezTo>
                  <a:cubicBezTo>
                    <a:pt x="400" y="83"/>
                    <a:pt x="403" y="83"/>
                    <a:pt x="405" y="83"/>
                  </a:cubicBezTo>
                  <a:cubicBezTo>
                    <a:pt x="407" y="84"/>
                    <a:pt x="409" y="87"/>
                    <a:pt x="411" y="88"/>
                  </a:cubicBezTo>
                  <a:cubicBezTo>
                    <a:pt x="411" y="89"/>
                    <a:pt x="412" y="91"/>
                    <a:pt x="413" y="92"/>
                  </a:cubicBezTo>
                  <a:cubicBezTo>
                    <a:pt x="414" y="92"/>
                    <a:pt x="417" y="90"/>
                    <a:pt x="418" y="91"/>
                  </a:cubicBezTo>
                  <a:cubicBezTo>
                    <a:pt x="419" y="92"/>
                    <a:pt x="420" y="94"/>
                    <a:pt x="420" y="96"/>
                  </a:cubicBezTo>
                  <a:cubicBezTo>
                    <a:pt x="419" y="97"/>
                    <a:pt x="417" y="98"/>
                    <a:pt x="417" y="99"/>
                  </a:cubicBezTo>
                  <a:cubicBezTo>
                    <a:pt x="416" y="101"/>
                    <a:pt x="416" y="104"/>
                    <a:pt x="416" y="106"/>
                  </a:cubicBezTo>
                  <a:cubicBezTo>
                    <a:pt x="416" y="107"/>
                    <a:pt x="417" y="110"/>
                    <a:pt x="418" y="111"/>
                  </a:cubicBezTo>
                  <a:cubicBezTo>
                    <a:pt x="418" y="112"/>
                    <a:pt x="421" y="112"/>
                    <a:pt x="423" y="112"/>
                  </a:cubicBezTo>
                  <a:cubicBezTo>
                    <a:pt x="424" y="113"/>
                    <a:pt x="427" y="114"/>
                    <a:pt x="428" y="115"/>
                  </a:cubicBezTo>
                  <a:cubicBezTo>
                    <a:pt x="429" y="115"/>
                    <a:pt x="432" y="117"/>
                    <a:pt x="433" y="117"/>
                  </a:cubicBezTo>
                  <a:cubicBezTo>
                    <a:pt x="434" y="117"/>
                    <a:pt x="435" y="115"/>
                    <a:pt x="435" y="114"/>
                  </a:cubicBezTo>
                  <a:cubicBezTo>
                    <a:pt x="436" y="113"/>
                    <a:pt x="435" y="109"/>
                    <a:pt x="435" y="108"/>
                  </a:cubicBezTo>
                  <a:cubicBezTo>
                    <a:pt x="435" y="107"/>
                    <a:pt x="433" y="104"/>
                    <a:pt x="433" y="103"/>
                  </a:cubicBezTo>
                  <a:cubicBezTo>
                    <a:pt x="433" y="102"/>
                    <a:pt x="436" y="101"/>
                    <a:pt x="438" y="100"/>
                  </a:cubicBezTo>
                  <a:cubicBezTo>
                    <a:pt x="439" y="100"/>
                    <a:pt x="441" y="100"/>
                    <a:pt x="442" y="100"/>
                  </a:cubicBezTo>
                  <a:cubicBezTo>
                    <a:pt x="443" y="100"/>
                    <a:pt x="445" y="101"/>
                    <a:pt x="445" y="101"/>
                  </a:cubicBezTo>
                  <a:cubicBezTo>
                    <a:pt x="446" y="102"/>
                    <a:pt x="448" y="103"/>
                    <a:pt x="448" y="104"/>
                  </a:cubicBezTo>
                  <a:cubicBezTo>
                    <a:pt x="448" y="106"/>
                    <a:pt x="446" y="108"/>
                    <a:pt x="446" y="109"/>
                  </a:cubicBezTo>
                  <a:cubicBezTo>
                    <a:pt x="445" y="110"/>
                    <a:pt x="443" y="111"/>
                    <a:pt x="442" y="112"/>
                  </a:cubicBezTo>
                  <a:cubicBezTo>
                    <a:pt x="441" y="114"/>
                    <a:pt x="440" y="116"/>
                    <a:pt x="439" y="118"/>
                  </a:cubicBezTo>
                  <a:cubicBezTo>
                    <a:pt x="439" y="119"/>
                    <a:pt x="438" y="122"/>
                    <a:pt x="438" y="123"/>
                  </a:cubicBezTo>
                  <a:cubicBezTo>
                    <a:pt x="439" y="125"/>
                    <a:pt x="443" y="127"/>
                    <a:pt x="445" y="129"/>
                  </a:cubicBezTo>
                  <a:cubicBezTo>
                    <a:pt x="446" y="130"/>
                    <a:pt x="447" y="132"/>
                    <a:pt x="448" y="133"/>
                  </a:cubicBezTo>
                  <a:cubicBezTo>
                    <a:pt x="450" y="133"/>
                    <a:pt x="453" y="133"/>
                    <a:pt x="455" y="132"/>
                  </a:cubicBezTo>
                  <a:cubicBezTo>
                    <a:pt x="456" y="132"/>
                    <a:pt x="459" y="130"/>
                    <a:pt x="460" y="130"/>
                  </a:cubicBezTo>
                  <a:cubicBezTo>
                    <a:pt x="461" y="130"/>
                    <a:pt x="464" y="131"/>
                    <a:pt x="465" y="132"/>
                  </a:cubicBezTo>
                  <a:cubicBezTo>
                    <a:pt x="466" y="133"/>
                    <a:pt x="467" y="136"/>
                    <a:pt x="467" y="137"/>
                  </a:cubicBezTo>
                  <a:cubicBezTo>
                    <a:pt x="468" y="139"/>
                    <a:pt x="466" y="144"/>
                    <a:pt x="467" y="147"/>
                  </a:cubicBezTo>
                  <a:cubicBezTo>
                    <a:pt x="467" y="148"/>
                    <a:pt x="469" y="151"/>
                    <a:pt x="469" y="152"/>
                  </a:cubicBezTo>
                  <a:cubicBezTo>
                    <a:pt x="469" y="155"/>
                    <a:pt x="470" y="162"/>
                    <a:pt x="469" y="165"/>
                  </a:cubicBezTo>
                  <a:cubicBezTo>
                    <a:pt x="469" y="167"/>
                    <a:pt x="468" y="171"/>
                    <a:pt x="468" y="173"/>
                  </a:cubicBezTo>
                  <a:cubicBezTo>
                    <a:pt x="468" y="175"/>
                    <a:pt x="470" y="178"/>
                    <a:pt x="471" y="180"/>
                  </a:cubicBezTo>
                  <a:cubicBezTo>
                    <a:pt x="472" y="182"/>
                    <a:pt x="474" y="185"/>
                    <a:pt x="476" y="185"/>
                  </a:cubicBezTo>
                  <a:cubicBezTo>
                    <a:pt x="476" y="185"/>
                    <a:pt x="475" y="187"/>
                    <a:pt x="473" y="188"/>
                  </a:cubicBezTo>
                  <a:cubicBezTo>
                    <a:pt x="471" y="190"/>
                    <a:pt x="467" y="192"/>
                    <a:pt x="466" y="193"/>
                  </a:cubicBezTo>
                  <a:cubicBezTo>
                    <a:pt x="464" y="194"/>
                    <a:pt x="461" y="198"/>
                    <a:pt x="459" y="199"/>
                  </a:cubicBezTo>
                  <a:cubicBezTo>
                    <a:pt x="457" y="199"/>
                    <a:pt x="454" y="198"/>
                    <a:pt x="453" y="199"/>
                  </a:cubicBezTo>
                  <a:cubicBezTo>
                    <a:pt x="451" y="199"/>
                    <a:pt x="448" y="202"/>
                    <a:pt x="447" y="203"/>
                  </a:cubicBezTo>
                  <a:cubicBezTo>
                    <a:pt x="445" y="204"/>
                    <a:pt x="441" y="206"/>
                    <a:pt x="440" y="207"/>
                  </a:cubicBezTo>
                  <a:cubicBezTo>
                    <a:pt x="440" y="207"/>
                    <a:pt x="436" y="208"/>
                    <a:pt x="435" y="209"/>
                  </a:cubicBezTo>
                  <a:cubicBezTo>
                    <a:pt x="433" y="211"/>
                    <a:pt x="430" y="214"/>
                    <a:pt x="428" y="215"/>
                  </a:cubicBezTo>
                  <a:cubicBezTo>
                    <a:pt x="428" y="216"/>
                    <a:pt x="426" y="217"/>
                    <a:pt x="426" y="217"/>
                  </a:cubicBezTo>
                  <a:cubicBezTo>
                    <a:pt x="424" y="218"/>
                    <a:pt x="421" y="218"/>
                    <a:pt x="419" y="219"/>
                  </a:cubicBezTo>
                  <a:cubicBezTo>
                    <a:pt x="418" y="219"/>
                    <a:pt x="416" y="221"/>
                    <a:pt x="416" y="222"/>
                  </a:cubicBezTo>
                  <a:cubicBezTo>
                    <a:pt x="416" y="223"/>
                    <a:pt x="418" y="225"/>
                    <a:pt x="419" y="226"/>
                  </a:cubicBezTo>
                  <a:cubicBezTo>
                    <a:pt x="420" y="227"/>
                    <a:pt x="422" y="229"/>
                    <a:pt x="423" y="230"/>
                  </a:cubicBezTo>
                  <a:cubicBezTo>
                    <a:pt x="425" y="232"/>
                    <a:pt x="426" y="236"/>
                    <a:pt x="427" y="238"/>
                  </a:cubicBezTo>
                  <a:cubicBezTo>
                    <a:pt x="429" y="240"/>
                    <a:pt x="432" y="243"/>
                    <a:pt x="434" y="244"/>
                  </a:cubicBezTo>
                  <a:cubicBezTo>
                    <a:pt x="436" y="244"/>
                    <a:pt x="440" y="244"/>
                    <a:pt x="442" y="244"/>
                  </a:cubicBezTo>
                  <a:cubicBezTo>
                    <a:pt x="443" y="244"/>
                    <a:pt x="444" y="243"/>
                    <a:pt x="445" y="243"/>
                  </a:cubicBezTo>
                  <a:cubicBezTo>
                    <a:pt x="447" y="243"/>
                    <a:pt x="450" y="241"/>
                    <a:pt x="451" y="241"/>
                  </a:cubicBezTo>
                  <a:cubicBezTo>
                    <a:pt x="453" y="241"/>
                    <a:pt x="455" y="243"/>
                    <a:pt x="455" y="244"/>
                  </a:cubicBezTo>
                  <a:cubicBezTo>
                    <a:pt x="456" y="245"/>
                    <a:pt x="455" y="249"/>
                    <a:pt x="455" y="251"/>
                  </a:cubicBezTo>
                  <a:cubicBezTo>
                    <a:pt x="456" y="252"/>
                    <a:pt x="456" y="255"/>
                    <a:pt x="457" y="257"/>
                  </a:cubicBezTo>
                  <a:cubicBezTo>
                    <a:pt x="458" y="258"/>
                    <a:pt x="461" y="260"/>
                    <a:pt x="463" y="261"/>
                  </a:cubicBezTo>
                  <a:cubicBezTo>
                    <a:pt x="464" y="261"/>
                    <a:pt x="468" y="260"/>
                    <a:pt x="470" y="261"/>
                  </a:cubicBezTo>
                  <a:cubicBezTo>
                    <a:pt x="470" y="262"/>
                    <a:pt x="470" y="265"/>
                    <a:pt x="470" y="266"/>
                  </a:cubicBezTo>
                  <a:cubicBezTo>
                    <a:pt x="470" y="267"/>
                    <a:pt x="468" y="270"/>
                    <a:pt x="468" y="271"/>
                  </a:cubicBezTo>
                  <a:cubicBezTo>
                    <a:pt x="469" y="273"/>
                    <a:pt x="472" y="273"/>
                    <a:pt x="473" y="274"/>
                  </a:cubicBezTo>
                  <a:cubicBezTo>
                    <a:pt x="475" y="274"/>
                    <a:pt x="479" y="275"/>
                    <a:pt x="481" y="276"/>
                  </a:cubicBezTo>
                  <a:cubicBezTo>
                    <a:pt x="482" y="277"/>
                    <a:pt x="484" y="279"/>
                    <a:pt x="485" y="280"/>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221"/>
            <p:cNvSpPr>
              <a:spLocks/>
            </p:cNvSpPr>
            <p:nvPr/>
          </p:nvSpPr>
          <p:spPr bwMode="auto">
            <a:xfrm>
              <a:off x="1105" y="2635"/>
              <a:ext cx="543" cy="627"/>
            </a:xfrm>
            <a:custGeom>
              <a:avLst/>
              <a:gdLst>
                <a:gd name="T0" fmla="*/ 427 w 494"/>
                <a:gd name="T1" fmla="*/ 52 h 570"/>
                <a:gd name="T2" fmla="*/ 441 w 494"/>
                <a:gd name="T3" fmla="*/ 61 h 570"/>
                <a:gd name="T4" fmla="*/ 461 w 494"/>
                <a:gd name="T5" fmla="*/ 72 h 570"/>
                <a:gd name="T6" fmla="*/ 460 w 494"/>
                <a:gd name="T7" fmla="*/ 105 h 570"/>
                <a:gd name="T8" fmla="*/ 458 w 494"/>
                <a:gd name="T9" fmla="*/ 135 h 570"/>
                <a:gd name="T10" fmla="*/ 482 w 494"/>
                <a:gd name="T11" fmla="*/ 150 h 570"/>
                <a:gd name="T12" fmla="*/ 494 w 494"/>
                <a:gd name="T13" fmla="*/ 184 h 570"/>
                <a:gd name="T14" fmla="*/ 454 w 494"/>
                <a:gd name="T15" fmla="*/ 192 h 570"/>
                <a:gd name="T16" fmla="*/ 437 w 494"/>
                <a:gd name="T17" fmla="*/ 219 h 570"/>
                <a:gd name="T18" fmla="*/ 391 w 494"/>
                <a:gd name="T19" fmla="*/ 237 h 570"/>
                <a:gd name="T20" fmla="*/ 387 w 494"/>
                <a:gd name="T21" fmla="*/ 273 h 570"/>
                <a:gd name="T22" fmla="*/ 396 w 494"/>
                <a:gd name="T23" fmla="*/ 299 h 570"/>
                <a:gd name="T24" fmla="*/ 400 w 494"/>
                <a:gd name="T25" fmla="*/ 343 h 570"/>
                <a:gd name="T26" fmla="*/ 388 w 494"/>
                <a:gd name="T27" fmla="*/ 359 h 570"/>
                <a:gd name="T28" fmla="*/ 400 w 494"/>
                <a:gd name="T29" fmla="*/ 398 h 570"/>
                <a:gd name="T30" fmla="*/ 381 w 494"/>
                <a:gd name="T31" fmla="*/ 404 h 570"/>
                <a:gd name="T32" fmla="*/ 364 w 494"/>
                <a:gd name="T33" fmla="*/ 401 h 570"/>
                <a:gd name="T34" fmla="*/ 345 w 494"/>
                <a:gd name="T35" fmla="*/ 392 h 570"/>
                <a:gd name="T36" fmla="*/ 317 w 494"/>
                <a:gd name="T37" fmla="*/ 389 h 570"/>
                <a:gd name="T38" fmla="*/ 290 w 494"/>
                <a:gd name="T39" fmla="*/ 388 h 570"/>
                <a:gd name="T40" fmla="*/ 253 w 494"/>
                <a:gd name="T41" fmla="*/ 397 h 570"/>
                <a:gd name="T42" fmla="*/ 243 w 494"/>
                <a:gd name="T43" fmla="*/ 426 h 570"/>
                <a:gd name="T44" fmla="*/ 227 w 494"/>
                <a:gd name="T45" fmla="*/ 452 h 570"/>
                <a:gd name="T46" fmla="*/ 235 w 494"/>
                <a:gd name="T47" fmla="*/ 456 h 570"/>
                <a:gd name="T48" fmla="*/ 223 w 494"/>
                <a:gd name="T49" fmla="*/ 467 h 570"/>
                <a:gd name="T50" fmla="*/ 204 w 494"/>
                <a:gd name="T51" fmla="*/ 485 h 570"/>
                <a:gd name="T52" fmla="*/ 198 w 494"/>
                <a:gd name="T53" fmla="*/ 510 h 570"/>
                <a:gd name="T54" fmla="*/ 192 w 494"/>
                <a:gd name="T55" fmla="*/ 555 h 570"/>
                <a:gd name="T56" fmla="*/ 129 w 494"/>
                <a:gd name="T57" fmla="*/ 552 h 570"/>
                <a:gd name="T58" fmla="*/ 114 w 494"/>
                <a:gd name="T59" fmla="*/ 469 h 570"/>
                <a:gd name="T60" fmla="*/ 110 w 494"/>
                <a:gd name="T61" fmla="*/ 410 h 570"/>
                <a:gd name="T62" fmla="*/ 75 w 494"/>
                <a:gd name="T63" fmla="*/ 380 h 570"/>
                <a:gd name="T64" fmla="*/ 47 w 494"/>
                <a:gd name="T65" fmla="*/ 300 h 570"/>
                <a:gd name="T66" fmla="*/ 15 w 494"/>
                <a:gd name="T67" fmla="*/ 231 h 570"/>
                <a:gd name="T68" fmla="*/ 8 w 494"/>
                <a:gd name="T69" fmla="*/ 186 h 570"/>
                <a:gd name="T70" fmla="*/ 1 w 494"/>
                <a:gd name="T71" fmla="*/ 61 h 570"/>
                <a:gd name="T72" fmla="*/ 17 w 494"/>
                <a:gd name="T73" fmla="*/ 55 h 570"/>
                <a:gd name="T74" fmla="*/ 17 w 494"/>
                <a:gd name="T75" fmla="*/ 72 h 570"/>
                <a:gd name="T76" fmla="*/ 33 w 494"/>
                <a:gd name="T77" fmla="*/ 87 h 570"/>
                <a:gd name="T78" fmla="*/ 62 w 494"/>
                <a:gd name="T79" fmla="*/ 75 h 570"/>
                <a:gd name="T80" fmla="*/ 85 w 494"/>
                <a:gd name="T81" fmla="*/ 79 h 570"/>
                <a:gd name="T82" fmla="*/ 91 w 494"/>
                <a:gd name="T83" fmla="*/ 72 h 570"/>
                <a:gd name="T84" fmla="*/ 88 w 494"/>
                <a:gd name="T85" fmla="*/ 59 h 570"/>
                <a:gd name="T86" fmla="*/ 100 w 494"/>
                <a:gd name="T87" fmla="*/ 44 h 570"/>
                <a:gd name="T88" fmla="*/ 119 w 494"/>
                <a:gd name="T89" fmla="*/ 66 h 570"/>
                <a:gd name="T90" fmla="*/ 141 w 494"/>
                <a:gd name="T91" fmla="*/ 74 h 570"/>
                <a:gd name="T92" fmla="*/ 152 w 494"/>
                <a:gd name="T93" fmla="*/ 64 h 570"/>
                <a:gd name="T94" fmla="*/ 130 w 494"/>
                <a:gd name="T95" fmla="*/ 46 h 570"/>
                <a:gd name="T96" fmla="*/ 184 w 494"/>
                <a:gd name="T97" fmla="*/ 52 h 570"/>
                <a:gd name="T98" fmla="*/ 219 w 494"/>
                <a:gd name="T99" fmla="*/ 52 h 570"/>
                <a:gd name="T100" fmla="*/ 244 w 494"/>
                <a:gd name="T101" fmla="*/ 33 h 570"/>
                <a:gd name="T102" fmla="*/ 271 w 494"/>
                <a:gd name="T103" fmla="*/ 12 h 570"/>
                <a:gd name="T104" fmla="*/ 301 w 494"/>
                <a:gd name="T105" fmla="*/ 27 h 570"/>
                <a:gd name="T106" fmla="*/ 338 w 494"/>
                <a:gd name="T107" fmla="*/ 21 h 570"/>
                <a:gd name="T108" fmla="*/ 361 w 494"/>
                <a:gd name="T109" fmla="*/ 7 h 570"/>
                <a:gd name="T110" fmla="*/ 381 w 494"/>
                <a:gd name="T111" fmla="*/ 5 h 570"/>
                <a:gd name="T112" fmla="*/ 410 w 494"/>
                <a:gd name="T113" fmla="*/ 2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4" h="570">
                  <a:moveTo>
                    <a:pt x="418" y="27"/>
                  </a:moveTo>
                  <a:cubicBezTo>
                    <a:pt x="419" y="28"/>
                    <a:pt x="420" y="31"/>
                    <a:pt x="421" y="33"/>
                  </a:cubicBezTo>
                  <a:cubicBezTo>
                    <a:pt x="423" y="35"/>
                    <a:pt x="427" y="39"/>
                    <a:pt x="428" y="42"/>
                  </a:cubicBezTo>
                  <a:cubicBezTo>
                    <a:pt x="428" y="45"/>
                    <a:pt x="426" y="50"/>
                    <a:pt x="427" y="52"/>
                  </a:cubicBezTo>
                  <a:cubicBezTo>
                    <a:pt x="428" y="54"/>
                    <a:pt x="431" y="55"/>
                    <a:pt x="432" y="54"/>
                  </a:cubicBezTo>
                  <a:cubicBezTo>
                    <a:pt x="433" y="54"/>
                    <a:pt x="435" y="51"/>
                    <a:pt x="436" y="51"/>
                  </a:cubicBezTo>
                  <a:cubicBezTo>
                    <a:pt x="438" y="51"/>
                    <a:pt x="440" y="53"/>
                    <a:pt x="441" y="54"/>
                  </a:cubicBezTo>
                  <a:cubicBezTo>
                    <a:pt x="442" y="55"/>
                    <a:pt x="440" y="59"/>
                    <a:pt x="441" y="61"/>
                  </a:cubicBezTo>
                  <a:cubicBezTo>
                    <a:pt x="442" y="62"/>
                    <a:pt x="446" y="65"/>
                    <a:pt x="448" y="65"/>
                  </a:cubicBezTo>
                  <a:cubicBezTo>
                    <a:pt x="449" y="65"/>
                    <a:pt x="451" y="63"/>
                    <a:pt x="452" y="63"/>
                  </a:cubicBezTo>
                  <a:cubicBezTo>
                    <a:pt x="453" y="63"/>
                    <a:pt x="457" y="63"/>
                    <a:pt x="459" y="64"/>
                  </a:cubicBezTo>
                  <a:cubicBezTo>
                    <a:pt x="460" y="65"/>
                    <a:pt x="460" y="70"/>
                    <a:pt x="461" y="72"/>
                  </a:cubicBezTo>
                  <a:cubicBezTo>
                    <a:pt x="462" y="75"/>
                    <a:pt x="468" y="81"/>
                    <a:pt x="470" y="85"/>
                  </a:cubicBezTo>
                  <a:cubicBezTo>
                    <a:pt x="471" y="87"/>
                    <a:pt x="474" y="90"/>
                    <a:pt x="474" y="92"/>
                  </a:cubicBezTo>
                  <a:cubicBezTo>
                    <a:pt x="474" y="95"/>
                    <a:pt x="471" y="99"/>
                    <a:pt x="469" y="101"/>
                  </a:cubicBezTo>
                  <a:cubicBezTo>
                    <a:pt x="467" y="103"/>
                    <a:pt x="462" y="103"/>
                    <a:pt x="460" y="105"/>
                  </a:cubicBezTo>
                  <a:cubicBezTo>
                    <a:pt x="458" y="106"/>
                    <a:pt x="454" y="110"/>
                    <a:pt x="453" y="112"/>
                  </a:cubicBezTo>
                  <a:cubicBezTo>
                    <a:pt x="452" y="114"/>
                    <a:pt x="450" y="120"/>
                    <a:pt x="450" y="122"/>
                  </a:cubicBezTo>
                  <a:cubicBezTo>
                    <a:pt x="451" y="124"/>
                    <a:pt x="454" y="127"/>
                    <a:pt x="455" y="128"/>
                  </a:cubicBezTo>
                  <a:cubicBezTo>
                    <a:pt x="456" y="130"/>
                    <a:pt x="457" y="133"/>
                    <a:pt x="458" y="135"/>
                  </a:cubicBezTo>
                  <a:cubicBezTo>
                    <a:pt x="460" y="137"/>
                    <a:pt x="463" y="139"/>
                    <a:pt x="464" y="141"/>
                  </a:cubicBezTo>
                  <a:cubicBezTo>
                    <a:pt x="466" y="143"/>
                    <a:pt x="468" y="148"/>
                    <a:pt x="470" y="149"/>
                  </a:cubicBezTo>
                  <a:cubicBezTo>
                    <a:pt x="471" y="150"/>
                    <a:pt x="474" y="151"/>
                    <a:pt x="476" y="151"/>
                  </a:cubicBezTo>
                  <a:cubicBezTo>
                    <a:pt x="477" y="152"/>
                    <a:pt x="481" y="150"/>
                    <a:pt x="482" y="150"/>
                  </a:cubicBezTo>
                  <a:cubicBezTo>
                    <a:pt x="484" y="151"/>
                    <a:pt x="485" y="155"/>
                    <a:pt x="485" y="157"/>
                  </a:cubicBezTo>
                  <a:cubicBezTo>
                    <a:pt x="486" y="160"/>
                    <a:pt x="485" y="167"/>
                    <a:pt x="486" y="170"/>
                  </a:cubicBezTo>
                  <a:cubicBezTo>
                    <a:pt x="487" y="172"/>
                    <a:pt x="490" y="177"/>
                    <a:pt x="491" y="179"/>
                  </a:cubicBezTo>
                  <a:cubicBezTo>
                    <a:pt x="492" y="180"/>
                    <a:pt x="493" y="182"/>
                    <a:pt x="494" y="184"/>
                  </a:cubicBezTo>
                  <a:cubicBezTo>
                    <a:pt x="490" y="184"/>
                    <a:pt x="484" y="186"/>
                    <a:pt x="482" y="187"/>
                  </a:cubicBezTo>
                  <a:cubicBezTo>
                    <a:pt x="480" y="188"/>
                    <a:pt x="478" y="192"/>
                    <a:pt x="476" y="193"/>
                  </a:cubicBezTo>
                  <a:cubicBezTo>
                    <a:pt x="472" y="195"/>
                    <a:pt x="465" y="194"/>
                    <a:pt x="461" y="194"/>
                  </a:cubicBezTo>
                  <a:cubicBezTo>
                    <a:pt x="459" y="193"/>
                    <a:pt x="456" y="192"/>
                    <a:pt x="454" y="192"/>
                  </a:cubicBezTo>
                  <a:cubicBezTo>
                    <a:pt x="452" y="192"/>
                    <a:pt x="447" y="194"/>
                    <a:pt x="445" y="196"/>
                  </a:cubicBezTo>
                  <a:cubicBezTo>
                    <a:pt x="443" y="197"/>
                    <a:pt x="439" y="199"/>
                    <a:pt x="439" y="201"/>
                  </a:cubicBezTo>
                  <a:cubicBezTo>
                    <a:pt x="438" y="204"/>
                    <a:pt x="443" y="207"/>
                    <a:pt x="443" y="210"/>
                  </a:cubicBezTo>
                  <a:cubicBezTo>
                    <a:pt x="442" y="212"/>
                    <a:pt x="439" y="217"/>
                    <a:pt x="437" y="219"/>
                  </a:cubicBezTo>
                  <a:cubicBezTo>
                    <a:pt x="434" y="222"/>
                    <a:pt x="427" y="227"/>
                    <a:pt x="423" y="229"/>
                  </a:cubicBezTo>
                  <a:cubicBezTo>
                    <a:pt x="420" y="231"/>
                    <a:pt x="414" y="234"/>
                    <a:pt x="411" y="234"/>
                  </a:cubicBezTo>
                  <a:cubicBezTo>
                    <a:pt x="409" y="234"/>
                    <a:pt x="405" y="231"/>
                    <a:pt x="403" y="231"/>
                  </a:cubicBezTo>
                  <a:cubicBezTo>
                    <a:pt x="400" y="232"/>
                    <a:pt x="393" y="234"/>
                    <a:pt x="391" y="237"/>
                  </a:cubicBezTo>
                  <a:cubicBezTo>
                    <a:pt x="390" y="239"/>
                    <a:pt x="391" y="245"/>
                    <a:pt x="392" y="248"/>
                  </a:cubicBezTo>
                  <a:cubicBezTo>
                    <a:pt x="393" y="250"/>
                    <a:pt x="397" y="254"/>
                    <a:pt x="398" y="256"/>
                  </a:cubicBezTo>
                  <a:cubicBezTo>
                    <a:pt x="399" y="259"/>
                    <a:pt x="399" y="266"/>
                    <a:pt x="397" y="268"/>
                  </a:cubicBezTo>
                  <a:cubicBezTo>
                    <a:pt x="396" y="270"/>
                    <a:pt x="389" y="271"/>
                    <a:pt x="387" y="273"/>
                  </a:cubicBezTo>
                  <a:cubicBezTo>
                    <a:pt x="384" y="274"/>
                    <a:pt x="380" y="279"/>
                    <a:pt x="380" y="281"/>
                  </a:cubicBezTo>
                  <a:cubicBezTo>
                    <a:pt x="379" y="283"/>
                    <a:pt x="381" y="287"/>
                    <a:pt x="382" y="288"/>
                  </a:cubicBezTo>
                  <a:cubicBezTo>
                    <a:pt x="384" y="289"/>
                    <a:pt x="389" y="288"/>
                    <a:pt x="391" y="289"/>
                  </a:cubicBezTo>
                  <a:cubicBezTo>
                    <a:pt x="393" y="291"/>
                    <a:pt x="394" y="297"/>
                    <a:pt x="396" y="299"/>
                  </a:cubicBezTo>
                  <a:cubicBezTo>
                    <a:pt x="398" y="302"/>
                    <a:pt x="405" y="304"/>
                    <a:pt x="407" y="307"/>
                  </a:cubicBezTo>
                  <a:cubicBezTo>
                    <a:pt x="409" y="309"/>
                    <a:pt x="410" y="315"/>
                    <a:pt x="409" y="318"/>
                  </a:cubicBezTo>
                  <a:cubicBezTo>
                    <a:pt x="409" y="321"/>
                    <a:pt x="404" y="326"/>
                    <a:pt x="402" y="329"/>
                  </a:cubicBezTo>
                  <a:cubicBezTo>
                    <a:pt x="401" y="332"/>
                    <a:pt x="400" y="339"/>
                    <a:pt x="400" y="343"/>
                  </a:cubicBezTo>
                  <a:cubicBezTo>
                    <a:pt x="400" y="346"/>
                    <a:pt x="403" y="354"/>
                    <a:pt x="402" y="357"/>
                  </a:cubicBezTo>
                  <a:cubicBezTo>
                    <a:pt x="402" y="359"/>
                    <a:pt x="400" y="363"/>
                    <a:pt x="398" y="364"/>
                  </a:cubicBezTo>
                  <a:cubicBezTo>
                    <a:pt x="397" y="364"/>
                    <a:pt x="394" y="364"/>
                    <a:pt x="393" y="364"/>
                  </a:cubicBezTo>
                  <a:cubicBezTo>
                    <a:pt x="392" y="363"/>
                    <a:pt x="390" y="360"/>
                    <a:pt x="388" y="359"/>
                  </a:cubicBezTo>
                  <a:cubicBezTo>
                    <a:pt x="387" y="359"/>
                    <a:pt x="382" y="359"/>
                    <a:pt x="380" y="360"/>
                  </a:cubicBezTo>
                  <a:cubicBezTo>
                    <a:pt x="378" y="362"/>
                    <a:pt x="377" y="368"/>
                    <a:pt x="377" y="371"/>
                  </a:cubicBezTo>
                  <a:cubicBezTo>
                    <a:pt x="378" y="376"/>
                    <a:pt x="384" y="382"/>
                    <a:pt x="386" y="386"/>
                  </a:cubicBezTo>
                  <a:cubicBezTo>
                    <a:pt x="389" y="389"/>
                    <a:pt x="399" y="393"/>
                    <a:pt x="400" y="398"/>
                  </a:cubicBezTo>
                  <a:cubicBezTo>
                    <a:pt x="400" y="399"/>
                    <a:pt x="399" y="401"/>
                    <a:pt x="398" y="401"/>
                  </a:cubicBezTo>
                  <a:cubicBezTo>
                    <a:pt x="396" y="402"/>
                    <a:pt x="393" y="403"/>
                    <a:pt x="391" y="403"/>
                  </a:cubicBezTo>
                  <a:cubicBezTo>
                    <a:pt x="390" y="404"/>
                    <a:pt x="387" y="406"/>
                    <a:pt x="385" y="406"/>
                  </a:cubicBezTo>
                  <a:cubicBezTo>
                    <a:pt x="384" y="406"/>
                    <a:pt x="382" y="405"/>
                    <a:pt x="381" y="404"/>
                  </a:cubicBezTo>
                  <a:cubicBezTo>
                    <a:pt x="380" y="404"/>
                    <a:pt x="378" y="402"/>
                    <a:pt x="377" y="401"/>
                  </a:cubicBezTo>
                  <a:cubicBezTo>
                    <a:pt x="375" y="401"/>
                    <a:pt x="372" y="401"/>
                    <a:pt x="371" y="402"/>
                  </a:cubicBezTo>
                  <a:cubicBezTo>
                    <a:pt x="370" y="403"/>
                    <a:pt x="370" y="404"/>
                    <a:pt x="369" y="405"/>
                  </a:cubicBezTo>
                  <a:cubicBezTo>
                    <a:pt x="368" y="405"/>
                    <a:pt x="364" y="401"/>
                    <a:pt x="364" y="401"/>
                  </a:cubicBezTo>
                  <a:cubicBezTo>
                    <a:pt x="364" y="401"/>
                    <a:pt x="359" y="402"/>
                    <a:pt x="357" y="401"/>
                  </a:cubicBezTo>
                  <a:cubicBezTo>
                    <a:pt x="356" y="401"/>
                    <a:pt x="355" y="399"/>
                    <a:pt x="353" y="398"/>
                  </a:cubicBezTo>
                  <a:cubicBezTo>
                    <a:pt x="352" y="398"/>
                    <a:pt x="350" y="395"/>
                    <a:pt x="348" y="393"/>
                  </a:cubicBezTo>
                  <a:cubicBezTo>
                    <a:pt x="348" y="393"/>
                    <a:pt x="346" y="392"/>
                    <a:pt x="345" y="392"/>
                  </a:cubicBezTo>
                  <a:cubicBezTo>
                    <a:pt x="343" y="391"/>
                    <a:pt x="339" y="391"/>
                    <a:pt x="337" y="391"/>
                  </a:cubicBezTo>
                  <a:cubicBezTo>
                    <a:pt x="335" y="391"/>
                    <a:pt x="330" y="390"/>
                    <a:pt x="328" y="390"/>
                  </a:cubicBezTo>
                  <a:cubicBezTo>
                    <a:pt x="327" y="390"/>
                    <a:pt x="325" y="389"/>
                    <a:pt x="324" y="388"/>
                  </a:cubicBezTo>
                  <a:cubicBezTo>
                    <a:pt x="322" y="388"/>
                    <a:pt x="318" y="389"/>
                    <a:pt x="317" y="389"/>
                  </a:cubicBezTo>
                  <a:cubicBezTo>
                    <a:pt x="315" y="388"/>
                    <a:pt x="312" y="385"/>
                    <a:pt x="311" y="384"/>
                  </a:cubicBezTo>
                  <a:cubicBezTo>
                    <a:pt x="310" y="384"/>
                    <a:pt x="307" y="383"/>
                    <a:pt x="306" y="383"/>
                  </a:cubicBezTo>
                  <a:cubicBezTo>
                    <a:pt x="303" y="383"/>
                    <a:pt x="298" y="384"/>
                    <a:pt x="296" y="384"/>
                  </a:cubicBezTo>
                  <a:cubicBezTo>
                    <a:pt x="294" y="385"/>
                    <a:pt x="291" y="387"/>
                    <a:pt x="290" y="388"/>
                  </a:cubicBezTo>
                  <a:cubicBezTo>
                    <a:pt x="288" y="389"/>
                    <a:pt x="285" y="392"/>
                    <a:pt x="282" y="392"/>
                  </a:cubicBezTo>
                  <a:cubicBezTo>
                    <a:pt x="281" y="393"/>
                    <a:pt x="276" y="393"/>
                    <a:pt x="274" y="393"/>
                  </a:cubicBezTo>
                  <a:cubicBezTo>
                    <a:pt x="271" y="394"/>
                    <a:pt x="267" y="399"/>
                    <a:pt x="263" y="399"/>
                  </a:cubicBezTo>
                  <a:cubicBezTo>
                    <a:pt x="261" y="400"/>
                    <a:pt x="255" y="397"/>
                    <a:pt x="253" y="397"/>
                  </a:cubicBezTo>
                  <a:cubicBezTo>
                    <a:pt x="249" y="396"/>
                    <a:pt x="241" y="396"/>
                    <a:pt x="239" y="399"/>
                  </a:cubicBezTo>
                  <a:cubicBezTo>
                    <a:pt x="237" y="400"/>
                    <a:pt x="236" y="405"/>
                    <a:pt x="237" y="407"/>
                  </a:cubicBezTo>
                  <a:cubicBezTo>
                    <a:pt x="237" y="409"/>
                    <a:pt x="240" y="412"/>
                    <a:pt x="241" y="414"/>
                  </a:cubicBezTo>
                  <a:cubicBezTo>
                    <a:pt x="242" y="417"/>
                    <a:pt x="243" y="423"/>
                    <a:pt x="243" y="426"/>
                  </a:cubicBezTo>
                  <a:cubicBezTo>
                    <a:pt x="243" y="429"/>
                    <a:pt x="244" y="434"/>
                    <a:pt x="243" y="437"/>
                  </a:cubicBezTo>
                  <a:cubicBezTo>
                    <a:pt x="243" y="438"/>
                    <a:pt x="240" y="441"/>
                    <a:pt x="239" y="442"/>
                  </a:cubicBezTo>
                  <a:cubicBezTo>
                    <a:pt x="237" y="445"/>
                    <a:pt x="236" y="452"/>
                    <a:pt x="233" y="454"/>
                  </a:cubicBezTo>
                  <a:cubicBezTo>
                    <a:pt x="231" y="454"/>
                    <a:pt x="229" y="452"/>
                    <a:pt x="227" y="452"/>
                  </a:cubicBezTo>
                  <a:cubicBezTo>
                    <a:pt x="226" y="452"/>
                    <a:pt x="224" y="453"/>
                    <a:pt x="223" y="453"/>
                  </a:cubicBezTo>
                  <a:cubicBezTo>
                    <a:pt x="223" y="454"/>
                    <a:pt x="222" y="456"/>
                    <a:pt x="223" y="457"/>
                  </a:cubicBezTo>
                  <a:cubicBezTo>
                    <a:pt x="223" y="458"/>
                    <a:pt x="227" y="459"/>
                    <a:pt x="228" y="459"/>
                  </a:cubicBezTo>
                  <a:cubicBezTo>
                    <a:pt x="230" y="459"/>
                    <a:pt x="233" y="457"/>
                    <a:pt x="235" y="456"/>
                  </a:cubicBezTo>
                  <a:cubicBezTo>
                    <a:pt x="236" y="456"/>
                    <a:pt x="240" y="456"/>
                    <a:pt x="241" y="457"/>
                  </a:cubicBezTo>
                  <a:cubicBezTo>
                    <a:pt x="242" y="458"/>
                    <a:pt x="242" y="460"/>
                    <a:pt x="242" y="461"/>
                  </a:cubicBezTo>
                  <a:cubicBezTo>
                    <a:pt x="240" y="463"/>
                    <a:pt x="235" y="462"/>
                    <a:pt x="233" y="462"/>
                  </a:cubicBezTo>
                  <a:cubicBezTo>
                    <a:pt x="230" y="463"/>
                    <a:pt x="225" y="465"/>
                    <a:pt x="223" y="467"/>
                  </a:cubicBezTo>
                  <a:cubicBezTo>
                    <a:pt x="222" y="469"/>
                    <a:pt x="221" y="473"/>
                    <a:pt x="220" y="475"/>
                  </a:cubicBezTo>
                  <a:cubicBezTo>
                    <a:pt x="219" y="477"/>
                    <a:pt x="219" y="483"/>
                    <a:pt x="217" y="484"/>
                  </a:cubicBezTo>
                  <a:cubicBezTo>
                    <a:pt x="216" y="485"/>
                    <a:pt x="212" y="481"/>
                    <a:pt x="210" y="482"/>
                  </a:cubicBezTo>
                  <a:cubicBezTo>
                    <a:pt x="208" y="482"/>
                    <a:pt x="205" y="484"/>
                    <a:pt x="204" y="485"/>
                  </a:cubicBezTo>
                  <a:cubicBezTo>
                    <a:pt x="203" y="487"/>
                    <a:pt x="201" y="491"/>
                    <a:pt x="201" y="493"/>
                  </a:cubicBezTo>
                  <a:cubicBezTo>
                    <a:pt x="201" y="495"/>
                    <a:pt x="202" y="499"/>
                    <a:pt x="201" y="501"/>
                  </a:cubicBezTo>
                  <a:cubicBezTo>
                    <a:pt x="201" y="502"/>
                    <a:pt x="199" y="504"/>
                    <a:pt x="198" y="505"/>
                  </a:cubicBezTo>
                  <a:cubicBezTo>
                    <a:pt x="198" y="506"/>
                    <a:pt x="198" y="509"/>
                    <a:pt x="198" y="510"/>
                  </a:cubicBezTo>
                  <a:cubicBezTo>
                    <a:pt x="198" y="511"/>
                    <a:pt x="196" y="514"/>
                    <a:pt x="196" y="516"/>
                  </a:cubicBezTo>
                  <a:cubicBezTo>
                    <a:pt x="196" y="519"/>
                    <a:pt x="195" y="525"/>
                    <a:pt x="195" y="528"/>
                  </a:cubicBezTo>
                  <a:cubicBezTo>
                    <a:pt x="195" y="531"/>
                    <a:pt x="196" y="538"/>
                    <a:pt x="195" y="542"/>
                  </a:cubicBezTo>
                  <a:cubicBezTo>
                    <a:pt x="195" y="545"/>
                    <a:pt x="192" y="552"/>
                    <a:pt x="192" y="555"/>
                  </a:cubicBezTo>
                  <a:cubicBezTo>
                    <a:pt x="191" y="559"/>
                    <a:pt x="191" y="570"/>
                    <a:pt x="191" y="570"/>
                  </a:cubicBezTo>
                  <a:cubicBezTo>
                    <a:pt x="191" y="570"/>
                    <a:pt x="171" y="570"/>
                    <a:pt x="164" y="570"/>
                  </a:cubicBezTo>
                  <a:cubicBezTo>
                    <a:pt x="158" y="569"/>
                    <a:pt x="145" y="569"/>
                    <a:pt x="139" y="566"/>
                  </a:cubicBezTo>
                  <a:cubicBezTo>
                    <a:pt x="135" y="564"/>
                    <a:pt x="130" y="556"/>
                    <a:pt x="129" y="552"/>
                  </a:cubicBezTo>
                  <a:cubicBezTo>
                    <a:pt x="127" y="545"/>
                    <a:pt x="131" y="532"/>
                    <a:pt x="131" y="525"/>
                  </a:cubicBezTo>
                  <a:cubicBezTo>
                    <a:pt x="130" y="518"/>
                    <a:pt x="130" y="504"/>
                    <a:pt x="127" y="498"/>
                  </a:cubicBezTo>
                  <a:cubicBezTo>
                    <a:pt x="126" y="493"/>
                    <a:pt x="121" y="486"/>
                    <a:pt x="119" y="482"/>
                  </a:cubicBezTo>
                  <a:cubicBezTo>
                    <a:pt x="117" y="479"/>
                    <a:pt x="114" y="473"/>
                    <a:pt x="114" y="469"/>
                  </a:cubicBezTo>
                  <a:cubicBezTo>
                    <a:pt x="114" y="466"/>
                    <a:pt x="117" y="461"/>
                    <a:pt x="118" y="458"/>
                  </a:cubicBezTo>
                  <a:cubicBezTo>
                    <a:pt x="119" y="455"/>
                    <a:pt x="123" y="450"/>
                    <a:pt x="123" y="447"/>
                  </a:cubicBezTo>
                  <a:cubicBezTo>
                    <a:pt x="123" y="441"/>
                    <a:pt x="116" y="431"/>
                    <a:pt x="114" y="426"/>
                  </a:cubicBezTo>
                  <a:cubicBezTo>
                    <a:pt x="113" y="422"/>
                    <a:pt x="112" y="414"/>
                    <a:pt x="110" y="410"/>
                  </a:cubicBezTo>
                  <a:cubicBezTo>
                    <a:pt x="109" y="408"/>
                    <a:pt x="106" y="405"/>
                    <a:pt x="105" y="404"/>
                  </a:cubicBezTo>
                  <a:cubicBezTo>
                    <a:pt x="102" y="402"/>
                    <a:pt x="95" y="402"/>
                    <a:pt x="92" y="401"/>
                  </a:cubicBezTo>
                  <a:cubicBezTo>
                    <a:pt x="88" y="399"/>
                    <a:pt x="81" y="395"/>
                    <a:pt x="79" y="392"/>
                  </a:cubicBezTo>
                  <a:cubicBezTo>
                    <a:pt x="77" y="389"/>
                    <a:pt x="76" y="383"/>
                    <a:pt x="75" y="380"/>
                  </a:cubicBezTo>
                  <a:cubicBezTo>
                    <a:pt x="74" y="373"/>
                    <a:pt x="74" y="358"/>
                    <a:pt x="73" y="351"/>
                  </a:cubicBezTo>
                  <a:cubicBezTo>
                    <a:pt x="72" y="345"/>
                    <a:pt x="71" y="332"/>
                    <a:pt x="68" y="327"/>
                  </a:cubicBezTo>
                  <a:cubicBezTo>
                    <a:pt x="66" y="323"/>
                    <a:pt x="60" y="317"/>
                    <a:pt x="58" y="314"/>
                  </a:cubicBezTo>
                  <a:cubicBezTo>
                    <a:pt x="55" y="310"/>
                    <a:pt x="49" y="303"/>
                    <a:pt x="47" y="300"/>
                  </a:cubicBezTo>
                  <a:cubicBezTo>
                    <a:pt x="44" y="296"/>
                    <a:pt x="39" y="289"/>
                    <a:pt x="37" y="285"/>
                  </a:cubicBezTo>
                  <a:cubicBezTo>
                    <a:pt x="35" y="280"/>
                    <a:pt x="34" y="269"/>
                    <a:pt x="32" y="264"/>
                  </a:cubicBezTo>
                  <a:cubicBezTo>
                    <a:pt x="31" y="260"/>
                    <a:pt x="28" y="253"/>
                    <a:pt x="26" y="249"/>
                  </a:cubicBezTo>
                  <a:cubicBezTo>
                    <a:pt x="24" y="245"/>
                    <a:pt x="18" y="236"/>
                    <a:pt x="15" y="231"/>
                  </a:cubicBezTo>
                  <a:cubicBezTo>
                    <a:pt x="13" y="229"/>
                    <a:pt x="10" y="225"/>
                    <a:pt x="9" y="223"/>
                  </a:cubicBezTo>
                  <a:cubicBezTo>
                    <a:pt x="8" y="218"/>
                    <a:pt x="7" y="209"/>
                    <a:pt x="7" y="205"/>
                  </a:cubicBezTo>
                  <a:cubicBezTo>
                    <a:pt x="7" y="202"/>
                    <a:pt x="8" y="197"/>
                    <a:pt x="8" y="195"/>
                  </a:cubicBezTo>
                  <a:cubicBezTo>
                    <a:pt x="8" y="193"/>
                    <a:pt x="8" y="188"/>
                    <a:pt x="8" y="186"/>
                  </a:cubicBezTo>
                  <a:cubicBezTo>
                    <a:pt x="8" y="180"/>
                    <a:pt x="6" y="169"/>
                    <a:pt x="6" y="163"/>
                  </a:cubicBezTo>
                  <a:cubicBezTo>
                    <a:pt x="5" y="151"/>
                    <a:pt x="2" y="128"/>
                    <a:pt x="1" y="116"/>
                  </a:cubicBezTo>
                  <a:cubicBezTo>
                    <a:pt x="1" y="108"/>
                    <a:pt x="2" y="93"/>
                    <a:pt x="2" y="86"/>
                  </a:cubicBezTo>
                  <a:cubicBezTo>
                    <a:pt x="2" y="80"/>
                    <a:pt x="2" y="67"/>
                    <a:pt x="1" y="61"/>
                  </a:cubicBezTo>
                  <a:cubicBezTo>
                    <a:pt x="1" y="60"/>
                    <a:pt x="0" y="58"/>
                    <a:pt x="0" y="57"/>
                  </a:cubicBezTo>
                  <a:cubicBezTo>
                    <a:pt x="1" y="56"/>
                    <a:pt x="2" y="55"/>
                    <a:pt x="3" y="54"/>
                  </a:cubicBezTo>
                  <a:cubicBezTo>
                    <a:pt x="5" y="54"/>
                    <a:pt x="7" y="55"/>
                    <a:pt x="9" y="55"/>
                  </a:cubicBezTo>
                  <a:cubicBezTo>
                    <a:pt x="11" y="56"/>
                    <a:pt x="15" y="54"/>
                    <a:pt x="17" y="55"/>
                  </a:cubicBezTo>
                  <a:cubicBezTo>
                    <a:pt x="18" y="55"/>
                    <a:pt x="18" y="58"/>
                    <a:pt x="18" y="59"/>
                  </a:cubicBezTo>
                  <a:cubicBezTo>
                    <a:pt x="18" y="61"/>
                    <a:pt x="17" y="64"/>
                    <a:pt x="17" y="66"/>
                  </a:cubicBezTo>
                  <a:cubicBezTo>
                    <a:pt x="17" y="67"/>
                    <a:pt x="16" y="68"/>
                    <a:pt x="16" y="69"/>
                  </a:cubicBezTo>
                  <a:cubicBezTo>
                    <a:pt x="16" y="70"/>
                    <a:pt x="16" y="72"/>
                    <a:pt x="17" y="72"/>
                  </a:cubicBezTo>
                  <a:cubicBezTo>
                    <a:pt x="17" y="73"/>
                    <a:pt x="20" y="74"/>
                    <a:pt x="21" y="74"/>
                  </a:cubicBezTo>
                  <a:cubicBezTo>
                    <a:pt x="23" y="75"/>
                    <a:pt x="25" y="78"/>
                    <a:pt x="26" y="79"/>
                  </a:cubicBezTo>
                  <a:cubicBezTo>
                    <a:pt x="27" y="79"/>
                    <a:pt x="29" y="79"/>
                    <a:pt x="30" y="80"/>
                  </a:cubicBezTo>
                  <a:cubicBezTo>
                    <a:pt x="31" y="81"/>
                    <a:pt x="31" y="85"/>
                    <a:pt x="33" y="87"/>
                  </a:cubicBezTo>
                  <a:cubicBezTo>
                    <a:pt x="34" y="88"/>
                    <a:pt x="38" y="89"/>
                    <a:pt x="40" y="88"/>
                  </a:cubicBezTo>
                  <a:cubicBezTo>
                    <a:pt x="42" y="88"/>
                    <a:pt x="43" y="84"/>
                    <a:pt x="45" y="82"/>
                  </a:cubicBezTo>
                  <a:cubicBezTo>
                    <a:pt x="46" y="81"/>
                    <a:pt x="50" y="80"/>
                    <a:pt x="51" y="79"/>
                  </a:cubicBezTo>
                  <a:cubicBezTo>
                    <a:pt x="54" y="78"/>
                    <a:pt x="59" y="76"/>
                    <a:pt x="62" y="75"/>
                  </a:cubicBezTo>
                  <a:cubicBezTo>
                    <a:pt x="65" y="75"/>
                    <a:pt x="70" y="74"/>
                    <a:pt x="73" y="75"/>
                  </a:cubicBezTo>
                  <a:cubicBezTo>
                    <a:pt x="74" y="75"/>
                    <a:pt x="76" y="77"/>
                    <a:pt x="77" y="78"/>
                  </a:cubicBezTo>
                  <a:cubicBezTo>
                    <a:pt x="78" y="78"/>
                    <a:pt x="80" y="78"/>
                    <a:pt x="81" y="78"/>
                  </a:cubicBezTo>
                  <a:cubicBezTo>
                    <a:pt x="82" y="78"/>
                    <a:pt x="84" y="79"/>
                    <a:pt x="85" y="79"/>
                  </a:cubicBezTo>
                  <a:cubicBezTo>
                    <a:pt x="86" y="81"/>
                    <a:pt x="86" y="85"/>
                    <a:pt x="87" y="86"/>
                  </a:cubicBezTo>
                  <a:cubicBezTo>
                    <a:pt x="87" y="87"/>
                    <a:pt x="89" y="89"/>
                    <a:pt x="90" y="89"/>
                  </a:cubicBezTo>
                  <a:cubicBezTo>
                    <a:pt x="92" y="88"/>
                    <a:pt x="91" y="83"/>
                    <a:pt x="91" y="81"/>
                  </a:cubicBezTo>
                  <a:cubicBezTo>
                    <a:pt x="92" y="79"/>
                    <a:pt x="90" y="74"/>
                    <a:pt x="91" y="72"/>
                  </a:cubicBezTo>
                  <a:cubicBezTo>
                    <a:pt x="91" y="70"/>
                    <a:pt x="93" y="68"/>
                    <a:pt x="93" y="67"/>
                  </a:cubicBezTo>
                  <a:cubicBezTo>
                    <a:pt x="93" y="66"/>
                    <a:pt x="92" y="65"/>
                    <a:pt x="91" y="64"/>
                  </a:cubicBezTo>
                  <a:cubicBezTo>
                    <a:pt x="91" y="64"/>
                    <a:pt x="89" y="65"/>
                    <a:pt x="89" y="65"/>
                  </a:cubicBezTo>
                  <a:cubicBezTo>
                    <a:pt x="87" y="64"/>
                    <a:pt x="87" y="61"/>
                    <a:pt x="88" y="59"/>
                  </a:cubicBezTo>
                  <a:cubicBezTo>
                    <a:pt x="89" y="58"/>
                    <a:pt x="92" y="57"/>
                    <a:pt x="93" y="55"/>
                  </a:cubicBezTo>
                  <a:cubicBezTo>
                    <a:pt x="95" y="54"/>
                    <a:pt x="97" y="50"/>
                    <a:pt x="97" y="48"/>
                  </a:cubicBezTo>
                  <a:cubicBezTo>
                    <a:pt x="97" y="47"/>
                    <a:pt x="95" y="46"/>
                    <a:pt x="95" y="45"/>
                  </a:cubicBezTo>
                  <a:cubicBezTo>
                    <a:pt x="96" y="44"/>
                    <a:pt x="99" y="44"/>
                    <a:pt x="100" y="44"/>
                  </a:cubicBezTo>
                  <a:cubicBezTo>
                    <a:pt x="103" y="45"/>
                    <a:pt x="105" y="51"/>
                    <a:pt x="107" y="53"/>
                  </a:cubicBezTo>
                  <a:cubicBezTo>
                    <a:pt x="108" y="55"/>
                    <a:pt x="113" y="57"/>
                    <a:pt x="114" y="59"/>
                  </a:cubicBezTo>
                  <a:cubicBezTo>
                    <a:pt x="115" y="60"/>
                    <a:pt x="113" y="64"/>
                    <a:pt x="114" y="65"/>
                  </a:cubicBezTo>
                  <a:cubicBezTo>
                    <a:pt x="115" y="66"/>
                    <a:pt x="118" y="66"/>
                    <a:pt x="119" y="66"/>
                  </a:cubicBezTo>
                  <a:cubicBezTo>
                    <a:pt x="121" y="65"/>
                    <a:pt x="122" y="62"/>
                    <a:pt x="123" y="62"/>
                  </a:cubicBezTo>
                  <a:cubicBezTo>
                    <a:pt x="125" y="62"/>
                    <a:pt x="128" y="66"/>
                    <a:pt x="129" y="67"/>
                  </a:cubicBezTo>
                  <a:cubicBezTo>
                    <a:pt x="131" y="68"/>
                    <a:pt x="134" y="69"/>
                    <a:pt x="135" y="69"/>
                  </a:cubicBezTo>
                  <a:cubicBezTo>
                    <a:pt x="137" y="70"/>
                    <a:pt x="139" y="73"/>
                    <a:pt x="141" y="74"/>
                  </a:cubicBezTo>
                  <a:cubicBezTo>
                    <a:pt x="143" y="76"/>
                    <a:pt x="147" y="80"/>
                    <a:pt x="150" y="80"/>
                  </a:cubicBezTo>
                  <a:cubicBezTo>
                    <a:pt x="151" y="80"/>
                    <a:pt x="152" y="77"/>
                    <a:pt x="153" y="76"/>
                  </a:cubicBezTo>
                  <a:cubicBezTo>
                    <a:pt x="154" y="75"/>
                    <a:pt x="156" y="72"/>
                    <a:pt x="156" y="71"/>
                  </a:cubicBezTo>
                  <a:cubicBezTo>
                    <a:pt x="156" y="69"/>
                    <a:pt x="154" y="65"/>
                    <a:pt x="152" y="64"/>
                  </a:cubicBezTo>
                  <a:cubicBezTo>
                    <a:pt x="151" y="63"/>
                    <a:pt x="148" y="62"/>
                    <a:pt x="146" y="61"/>
                  </a:cubicBezTo>
                  <a:cubicBezTo>
                    <a:pt x="144" y="61"/>
                    <a:pt x="141" y="59"/>
                    <a:pt x="139" y="58"/>
                  </a:cubicBezTo>
                  <a:cubicBezTo>
                    <a:pt x="137" y="56"/>
                    <a:pt x="135" y="50"/>
                    <a:pt x="133" y="48"/>
                  </a:cubicBezTo>
                  <a:cubicBezTo>
                    <a:pt x="132" y="48"/>
                    <a:pt x="130" y="46"/>
                    <a:pt x="130" y="46"/>
                  </a:cubicBezTo>
                  <a:cubicBezTo>
                    <a:pt x="130" y="46"/>
                    <a:pt x="140" y="35"/>
                    <a:pt x="145" y="35"/>
                  </a:cubicBezTo>
                  <a:cubicBezTo>
                    <a:pt x="149" y="35"/>
                    <a:pt x="156" y="43"/>
                    <a:pt x="161" y="44"/>
                  </a:cubicBezTo>
                  <a:cubicBezTo>
                    <a:pt x="164" y="45"/>
                    <a:pt x="171" y="41"/>
                    <a:pt x="175" y="42"/>
                  </a:cubicBezTo>
                  <a:cubicBezTo>
                    <a:pt x="178" y="43"/>
                    <a:pt x="182" y="49"/>
                    <a:pt x="184" y="52"/>
                  </a:cubicBezTo>
                  <a:cubicBezTo>
                    <a:pt x="187" y="54"/>
                    <a:pt x="190" y="59"/>
                    <a:pt x="193" y="60"/>
                  </a:cubicBezTo>
                  <a:cubicBezTo>
                    <a:pt x="196" y="60"/>
                    <a:pt x="201" y="54"/>
                    <a:pt x="204" y="53"/>
                  </a:cubicBezTo>
                  <a:cubicBezTo>
                    <a:pt x="208" y="53"/>
                    <a:pt x="214" y="59"/>
                    <a:pt x="217" y="58"/>
                  </a:cubicBezTo>
                  <a:cubicBezTo>
                    <a:pt x="218" y="57"/>
                    <a:pt x="219" y="54"/>
                    <a:pt x="219" y="52"/>
                  </a:cubicBezTo>
                  <a:cubicBezTo>
                    <a:pt x="220" y="49"/>
                    <a:pt x="219" y="41"/>
                    <a:pt x="221" y="38"/>
                  </a:cubicBezTo>
                  <a:cubicBezTo>
                    <a:pt x="222" y="36"/>
                    <a:pt x="228" y="32"/>
                    <a:pt x="231" y="32"/>
                  </a:cubicBezTo>
                  <a:cubicBezTo>
                    <a:pt x="233" y="32"/>
                    <a:pt x="235" y="37"/>
                    <a:pt x="238" y="37"/>
                  </a:cubicBezTo>
                  <a:cubicBezTo>
                    <a:pt x="239" y="37"/>
                    <a:pt x="243" y="35"/>
                    <a:pt x="244" y="33"/>
                  </a:cubicBezTo>
                  <a:cubicBezTo>
                    <a:pt x="246" y="32"/>
                    <a:pt x="245" y="28"/>
                    <a:pt x="246" y="27"/>
                  </a:cubicBezTo>
                  <a:cubicBezTo>
                    <a:pt x="248" y="25"/>
                    <a:pt x="252" y="25"/>
                    <a:pt x="254" y="24"/>
                  </a:cubicBezTo>
                  <a:cubicBezTo>
                    <a:pt x="258" y="23"/>
                    <a:pt x="264" y="19"/>
                    <a:pt x="267" y="17"/>
                  </a:cubicBezTo>
                  <a:cubicBezTo>
                    <a:pt x="268" y="16"/>
                    <a:pt x="270" y="14"/>
                    <a:pt x="271" y="12"/>
                  </a:cubicBezTo>
                  <a:cubicBezTo>
                    <a:pt x="273" y="13"/>
                    <a:pt x="275" y="15"/>
                    <a:pt x="276" y="15"/>
                  </a:cubicBezTo>
                  <a:cubicBezTo>
                    <a:pt x="278" y="16"/>
                    <a:pt x="281" y="18"/>
                    <a:pt x="283" y="19"/>
                  </a:cubicBezTo>
                  <a:cubicBezTo>
                    <a:pt x="286" y="20"/>
                    <a:pt x="291" y="26"/>
                    <a:pt x="294" y="27"/>
                  </a:cubicBezTo>
                  <a:cubicBezTo>
                    <a:pt x="296" y="28"/>
                    <a:pt x="299" y="27"/>
                    <a:pt x="301" y="27"/>
                  </a:cubicBezTo>
                  <a:cubicBezTo>
                    <a:pt x="303" y="28"/>
                    <a:pt x="308" y="30"/>
                    <a:pt x="310" y="30"/>
                  </a:cubicBezTo>
                  <a:cubicBezTo>
                    <a:pt x="313" y="30"/>
                    <a:pt x="319" y="28"/>
                    <a:pt x="321" y="27"/>
                  </a:cubicBezTo>
                  <a:cubicBezTo>
                    <a:pt x="323" y="26"/>
                    <a:pt x="328" y="24"/>
                    <a:pt x="330" y="23"/>
                  </a:cubicBezTo>
                  <a:cubicBezTo>
                    <a:pt x="332" y="23"/>
                    <a:pt x="336" y="21"/>
                    <a:pt x="338" y="21"/>
                  </a:cubicBezTo>
                  <a:cubicBezTo>
                    <a:pt x="341" y="20"/>
                    <a:pt x="346" y="20"/>
                    <a:pt x="348" y="20"/>
                  </a:cubicBezTo>
                  <a:cubicBezTo>
                    <a:pt x="350" y="20"/>
                    <a:pt x="354" y="19"/>
                    <a:pt x="356" y="18"/>
                  </a:cubicBezTo>
                  <a:cubicBezTo>
                    <a:pt x="357" y="17"/>
                    <a:pt x="358" y="15"/>
                    <a:pt x="359" y="14"/>
                  </a:cubicBezTo>
                  <a:cubicBezTo>
                    <a:pt x="360" y="12"/>
                    <a:pt x="360" y="9"/>
                    <a:pt x="361" y="7"/>
                  </a:cubicBezTo>
                  <a:cubicBezTo>
                    <a:pt x="361" y="6"/>
                    <a:pt x="362" y="3"/>
                    <a:pt x="363" y="2"/>
                  </a:cubicBezTo>
                  <a:cubicBezTo>
                    <a:pt x="364" y="1"/>
                    <a:pt x="368" y="0"/>
                    <a:pt x="369" y="0"/>
                  </a:cubicBezTo>
                  <a:cubicBezTo>
                    <a:pt x="371" y="0"/>
                    <a:pt x="374" y="0"/>
                    <a:pt x="375" y="0"/>
                  </a:cubicBezTo>
                  <a:cubicBezTo>
                    <a:pt x="377" y="1"/>
                    <a:pt x="379" y="3"/>
                    <a:pt x="381" y="5"/>
                  </a:cubicBezTo>
                  <a:cubicBezTo>
                    <a:pt x="382" y="6"/>
                    <a:pt x="383" y="9"/>
                    <a:pt x="384" y="10"/>
                  </a:cubicBezTo>
                  <a:cubicBezTo>
                    <a:pt x="386" y="12"/>
                    <a:pt x="389" y="15"/>
                    <a:pt x="391" y="16"/>
                  </a:cubicBezTo>
                  <a:cubicBezTo>
                    <a:pt x="393" y="17"/>
                    <a:pt x="398" y="20"/>
                    <a:pt x="400" y="21"/>
                  </a:cubicBezTo>
                  <a:cubicBezTo>
                    <a:pt x="403" y="22"/>
                    <a:pt x="407" y="26"/>
                    <a:pt x="410" y="26"/>
                  </a:cubicBezTo>
                  <a:cubicBezTo>
                    <a:pt x="412" y="27"/>
                    <a:pt x="416" y="25"/>
                    <a:pt x="417" y="26"/>
                  </a:cubicBezTo>
                  <a:cubicBezTo>
                    <a:pt x="417" y="26"/>
                    <a:pt x="418" y="27"/>
                    <a:pt x="418" y="27"/>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p:nvGrpSpPr>
        <p:grpSpPr>
          <a:xfrm>
            <a:off x="470448" y="5410687"/>
            <a:ext cx="10594864" cy="810400"/>
            <a:chOff x="470448" y="5410687"/>
            <a:chExt cx="10594864" cy="810400"/>
          </a:xfrm>
        </p:grpSpPr>
        <p:grpSp>
          <p:nvGrpSpPr>
            <p:cNvPr id="94" name="Group 93"/>
            <p:cNvGrpSpPr/>
            <p:nvPr/>
          </p:nvGrpSpPr>
          <p:grpSpPr>
            <a:xfrm>
              <a:off x="470448" y="5410687"/>
              <a:ext cx="3428295" cy="810399"/>
              <a:chOff x="805556" y="2521991"/>
              <a:chExt cx="3428295" cy="810399"/>
            </a:xfrm>
          </p:grpSpPr>
          <p:sp>
            <p:nvSpPr>
              <p:cNvPr id="95" name="Rounded Rectangle 94"/>
              <p:cNvSpPr/>
              <p:nvPr/>
            </p:nvSpPr>
            <p:spPr>
              <a:xfrm>
                <a:off x="805556" y="2628183"/>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96" name="Group 95"/>
              <p:cNvGrpSpPr/>
              <p:nvPr/>
            </p:nvGrpSpPr>
            <p:grpSpPr>
              <a:xfrm>
                <a:off x="1522308" y="2521991"/>
                <a:ext cx="2711543" cy="810399"/>
                <a:chOff x="8027893" y="2583618"/>
                <a:chExt cx="2711543" cy="810399"/>
              </a:xfrm>
            </p:grpSpPr>
            <p:sp>
              <p:nvSpPr>
                <p:cNvPr id="98"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99" name="TextBox 9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97" name="Rectangle 96"/>
              <p:cNvSpPr/>
              <p:nvPr/>
            </p:nvSpPr>
            <p:spPr>
              <a:xfrm>
                <a:off x="822974" y="2729310"/>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grpSp>
        <p:grpSp>
          <p:nvGrpSpPr>
            <p:cNvPr id="100" name="Group 99"/>
            <p:cNvGrpSpPr/>
            <p:nvPr/>
          </p:nvGrpSpPr>
          <p:grpSpPr>
            <a:xfrm>
              <a:off x="4020461" y="5425909"/>
              <a:ext cx="3428295" cy="763946"/>
              <a:chOff x="805556" y="3344054"/>
              <a:chExt cx="3428295" cy="763946"/>
            </a:xfrm>
          </p:grpSpPr>
          <p:sp>
            <p:nvSpPr>
              <p:cNvPr id="101" name="Rounded Rectangle 100"/>
              <p:cNvSpPr/>
              <p:nvPr/>
            </p:nvSpPr>
            <p:spPr>
              <a:xfrm>
                <a:off x="805556" y="3439488"/>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02" name="Group 101"/>
              <p:cNvGrpSpPr/>
              <p:nvPr/>
            </p:nvGrpSpPr>
            <p:grpSpPr>
              <a:xfrm>
                <a:off x="1522308" y="3344054"/>
                <a:ext cx="2711543" cy="763946"/>
                <a:chOff x="8027893" y="2583618"/>
                <a:chExt cx="2711543" cy="763946"/>
              </a:xfrm>
            </p:grpSpPr>
            <p:sp>
              <p:nvSpPr>
                <p:cNvPr id="104"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5" name="TextBox 10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103" name="Rectangle 102"/>
              <p:cNvSpPr/>
              <p:nvPr/>
            </p:nvSpPr>
            <p:spPr>
              <a:xfrm>
                <a:off x="814264" y="3565400"/>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grpSp>
        <p:grpSp>
          <p:nvGrpSpPr>
            <p:cNvPr id="106" name="Group 105"/>
            <p:cNvGrpSpPr/>
            <p:nvPr/>
          </p:nvGrpSpPr>
          <p:grpSpPr>
            <a:xfrm>
              <a:off x="7623569" y="5410688"/>
              <a:ext cx="3441743" cy="810399"/>
              <a:chOff x="805556" y="4150604"/>
              <a:chExt cx="3441743" cy="810399"/>
            </a:xfrm>
          </p:grpSpPr>
          <p:sp>
            <p:nvSpPr>
              <p:cNvPr id="107" name="Rounded Rectangle 106"/>
              <p:cNvSpPr/>
              <p:nvPr/>
            </p:nvSpPr>
            <p:spPr>
              <a:xfrm>
                <a:off x="805556" y="4250793"/>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08" name="Group 107"/>
              <p:cNvGrpSpPr/>
              <p:nvPr/>
            </p:nvGrpSpPr>
            <p:grpSpPr>
              <a:xfrm>
                <a:off x="1535756" y="4150604"/>
                <a:ext cx="2711543" cy="810399"/>
                <a:chOff x="8027893" y="2583618"/>
                <a:chExt cx="2711543" cy="810399"/>
              </a:xfrm>
            </p:grpSpPr>
            <p:sp>
              <p:nvSpPr>
                <p:cNvPr id="11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1" name="TextBox 11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109" name="Rectangle 108"/>
              <p:cNvSpPr/>
              <p:nvPr/>
            </p:nvSpPr>
            <p:spPr>
              <a:xfrm>
                <a:off x="829645" y="4372894"/>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grpSp>
      </p:grpSp>
    </p:spTree>
    <p:extLst>
      <p:ext uri="{BB962C8B-B14F-4D97-AF65-F5344CB8AC3E}">
        <p14:creationId xmlns:p14="http://schemas.microsoft.com/office/powerpoint/2010/main" val="40437135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id-ID" smtClean="0"/>
              <a:t>AFRICA GLOBAL</a:t>
            </a:r>
            <a:endParaRPr lang="id-ID"/>
          </a:p>
        </p:txBody>
      </p:sp>
      <p:grpSp>
        <p:nvGrpSpPr>
          <p:cNvPr id="4" name="Group 3"/>
          <p:cNvGrpSpPr/>
          <p:nvPr/>
        </p:nvGrpSpPr>
        <p:grpSpPr>
          <a:xfrm>
            <a:off x="2153834" y="1610298"/>
            <a:ext cx="5167762" cy="4673241"/>
            <a:chOff x="501196" y="226586"/>
            <a:chExt cx="4487525" cy="4438153"/>
          </a:xfrm>
          <a:solidFill>
            <a:schemeClr val="bg1">
              <a:lumMod val="90000"/>
            </a:schemeClr>
          </a:solidFill>
        </p:grpSpPr>
        <p:sp>
          <p:nvSpPr>
            <p:cNvPr id="5" name="Freeform 13"/>
            <p:cNvSpPr>
              <a:spLocks/>
            </p:cNvSpPr>
            <p:nvPr/>
          </p:nvSpPr>
          <p:spPr bwMode="auto">
            <a:xfrm>
              <a:off x="2347097" y="2489839"/>
              <a:ext cx="32365" cy="31848"/>
            </a:xfrm>
            <a:custGeom>
              <a:avLst/>
              <a:gdLst>
                <a:gd name="T0" fmla="*/ 12 w 16"/>
                <a:gd name="T1" fmla="*/ 0 h 17"/>
                <a:gd name="T2" fmla="*/ 9 w 16"/>
                <a:gd name="T3" fmla="*/ 0 h 17"/>
                <a:gd name="T4" fmla="*/ 5 w 16"/>
                <a:gd name="T5" fmla="*/ 3 h 17"/>
                <a:gd name="T6" fmla="*/ 3 w 16"/>
                <a:gd name="T7" fmla="*/ 4 h 17"/>
                <a:gd name="T8" fmla="*/ 1 w 16"/>
                <a:gd name="T9" fmla="*/ 11 h 17"/>
                <a:gd name="T10" fmla="*/ 3 w 16"/>
                <a:gd name="T11" fmla="*/ 17 h 17"/>
                <a:gd name="T12" fmla="*/ 5 w 16"/>
                <a:gd name="T13" fmla="*/ 17 h 17"/>
                <a:gd name="T14" fmla="*/ 9 w 16"/>
                <a:gd name="T15" fmla="*/ 11 h 17"/>
                <a:gd name="T16" fmla="*/ 10 w 16"/>
                <a:gd name="T17" fmla="*/ 9 h 17"/>
                <a:gd name="T18" fmla="*/ 12 w 16"/>
                <a:gd name="T19" fmla="*/ 8 h 17"/>
                <a:gd name="T20" fmla="*/ 14 w 16"/>
                <a:gd name="T21" fmla="*/ 6 h 17"/>
                <a:gd name="T22" fmla="*/ 16 w 16"/>
                <a:gd name="T23" fmla="*/ 2 h 17"/>
                <a:gd name="T24" fmla="*/ 12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2" y="0"/>
                  </a:moveTo>
                  <a:cubicBezTo>
                    <a:pt x="11" y="0"/>
                    <a:pt x="10" y="0"/>
                    <a:pt x="9" y="0"/>
                  </a:cubicBezTo>
                  <a:cubicBezTo>
                    <a:pt x="7" y="1"/>
                    <a:pt x="6" y="2"/>
                    <a:pt x="5" y="3"/>
                  </a:cubicBezTo>
                  <a:cubicBezTo>
                    <a:pt x="4" y="3"/>
                    <a:pt x="3" y="4"/>
                    <a:pt x="3" y="4"/>
                  </a:cubicBezTo>
                  <a:cubicBezTo>
                    <a:pt x="1" y="5"/>
                    <a:pt x="0" y="9"/>
                    <a:pt x="1" y="11"/>
                  </a:cubicBezTo>
                  <a:cubicBezTo>
                    <a:pt x="1" y="12"/>
                    <a:pt x="1" y="16"/>
                    <a:pt x="3" y="17"/>
                  </a:cubicBezTo>
                  <a:cubicBezTo>
                    <a:pt x="4" y="17"/>
                    <a:pt x="4" y="17"/>
                    <a:pt x="5" y="17"/>
                  </a:cubicBezTo>
                  <a:cubicBezTo>
                    <a:pt x="8" y="17"/>
                    <a:pt x="9" y="13"/>
                    <a:pt x="9" y="11"/>
                  </a:cubicBezTo>
                  <a:cubicBezTo>
                    <a:pt x="9" y="10"/>
                    <a:pt x="10" y="10"/>
                    <a:pt x="10" y="9"/>
                  </a:cubicBezTo>
                  <a:cubicBezTo>
                    <a:pt x="10" y="8"/>
                    <a:pt x="10" y="8"/>
                    <a:pt x="12" y="8"/>
                  </a:cubicBezTo>
                  <a:cubicBezTo>
                    <a:pt x="12" y="7"/>
                    <a:pt x="13" y="7"/>
                    <a:pt x="14" y="6"/>
                  </a:cubicBezTo>
                  <a:cubicBezTo>
                    <a:pt x="16" y="5"/>
                    <a:pt x="16" y="3"/>
                    <a:pt x="16" y="2"/>
                  </a:cubicBezTo>
                  <a:cubicBezTo>
                    <a:pt x="16" y="1"/>
                    <a:pt x="15" y="0"/>
                    <a:pt x="12"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 name="Freeform 14"/>
            <p:cNvSpPr>
              <a:spLocks/>
            </p:cNvSpPr>
            <p:nvPr/>
          </p:nvSpPr>
          <p:spPr bwMode="auto">
            <a:xfrm>
              <a:off x="2397318" y="2411760"/>
              <a:ext cx="18972" cy="18492"/>
            </a:xfrm>
            <a:custGeom>
              <a:avLst/>
              <a:gdLst>
                <a:gd name="T0" fmla="*/ 7 w 9"/>
                <a:gd name="T1" fmla="*/ 1 h 10"/>
                <a:gd name="T2" fmla="*/ 5 w 9"/>
                <a:gd name="T3" fmla="*/ 0 h 10"/>
                <a:gd name="T4" fmla="*/ 2 w 9"/>
                <a:gd name="T5" fmla="*/ 1 h 10"/>
                <a:gd name="T6" fmla="*/ 0 w 9"/>
                <a:gd name="T7" fmla="*/ 8 h 10"/>
                <a:gd name="T8" fmla="*/ 0 w 9"/>
                <a:gd name="T9" fmla="*/ 9 h 10"/>
                <a:gd name="T10" fmla="*/ 2 w 9"/>
                <a:gd name="T11" fmla="*/ 10 h 10"/>
                <a:gd name="T12" fmla="*/ 2 w 9"/>
                <a:gd name="T13" fmla="*/ 10 h 10"/>
                <a:gd name="T14" fmla="*/ 2 w 9"/>
                <a:gd name="T15" fmla="*/ 10 h 10"/>
                <a:gd name="T16" fmla="*/ 9 w 9"/>
                <a:gd name="T17" fmla="*/ 5 h 10"/>
                <a:gd name="T18" fmla="*/ 7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1"/>
                  </a:moveTo>
                  <a:cubicBezTo>
                    <a:pt x="7" y="0"/>
                    <a:pt x="6" y="0"/>
                    <a:pt x="5" y="0"/>
                  </a:cubicBezTo>
                  <a:cubicBezTo>
                    <a:pt x="4" y="0"/>
                    <a:pt x="3" y="0"/>
                    <a:pt x="2" y="1"/>
                  </a:cubicBezTo>
                  <a:cubicBezTo>
                    <a:pt x="1" y="3"/>
                    <a:pt x="0" y="7"/>
                    <a:pt x="0" y="8"/>
                  </a:cubicBezTo>
                  <a:cubicBezTo>
                    <a:pt x="0" y="9"/>
                    <a:pt x="0" y="9"/>
                    <a:pt x="0" y="9"/>
                  </a:cubicBezTo>
                  <a:cubicBezTo>
                    <a:pt x="2" y="10"/>
                    <a:pt x="2" y="10"/>
                    <a:pt x="2" y="10"/>
                  </a:cubicBezTo>
                  <a:cubicBezTo>
                    <a:pt x="2" y="10"/>
                    <a:pt x="2" y="10"/>
                    <a:pt x="2" y="10"/>
                  </a:cubicBezTo>
                  <a:cubicBezTo>
                    <a:pt x="2" y="10"/>
                    <a:pt x="2" y="10"/>
                    <a:pt x="2" y="10"/>
                  </a:cubicBezTo>
                  <a:cubicBezTo>
                    <a:pt x="5" y="10"/>
                    <a:pt x="8" y="7"/>
                    <a:pt x="9" y="5"/>
                  </a:cubicBezTo>
                  <a:cubicBezTo>
                    <a:pt x="9" y="3"/>
                    <a:pt x="9" y="2"/>
                    <a:pt x="7" y="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 name="Freeform 15"/>
            <p:cNvSpPr>
              <a:spLocks/>
            </p:cNvSpPr>
            <p:nvPr/>
          </p:nvSpPr>
          <p:spPr bwMode="auto">
            <a:xfrm>
              <a:off x="586014" y="1575497"/>
              <a:ext cx="30133" cy="39039"/>
            </a:xfrm>
            <a:custGeom>
              <a:avLst/>
              <a:gdLst>
                <a:gd name="T0" fmla="*/ 6 w 15"/>
                <a:gd name="T1" fmla="*/ 0 h 21"/>
                <a:gd name="T2" fmla="*/ 2 w 15"/>
                <a:gd name="T3" fmla="*/ 4 h 21"/>
                <a:gd name="T4" fmla="*/ 1 w 15"/>
                <a:gd name="T5" fmla="*/ 13 h 21"/>
                <a:gd name="T6" fmla="*/ 3 w 15"/>
                <a:gd name="T7" fmla="*/ 15 h 21"/>
                <a:gd name="T8" fmla="*/ 4 w 15"/>
                <a:gd name="T9" fmla="*/ 16 h 21"/>
                <a:gd name="T10" fmla="*/ 4 w 15"/>
                <a:gd name="T11" fmla="*/ 17 h 21"/>
                <a:gd name="T12" fmla="*/ 5 w 15"/>
                <a:gd name="T13" fmla="*/ 20 h 21"/>
                <a:gd name="T14" fmla="*/ 7 w 15"/>
                <a:gd name="T15" fmla="*/ 21 h 21"/>
                <a:gd name="T16" fmla="*/ 8 w 15"/>
                <a:gd name="T17" fmla="*/ 21 h 21"/>
                <a:gd name="T18" fmla="*/ 14 w 15"/>
                <a:gd name="T19" fmla="*/ 12 h 21"/>
                <a:gd name="T20" fmla="*/ 14 w 15"/>
                <a:gd name="T21" fmla="*/ 11 h 21"/>
                <a:gd name="T22" fmla="*/ 12 w 15"/>
                <a:gd name="T23" fmla="*/ 4 h 21"/>
                <a:gd name="T24" fmla="*/ 6 w 1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6" y="0"/>
                  </a:moveTo>
                  <a:cubicBezTo>
                    <a:pt x="5" y="0"/>
                    <a:pt x="3" y="1"/>
                    <a:pt x="2" y="4"/>
                  </a:cubicBezTo>
                  <a:cubicBezTo>
                    <a:pt x="1" y="7"/>
                    <a:pt x="0" y="11"/>
                    <a:pt x="1" y="13"/>
                  </a:cubicBezTo>
                  <a:cubicBezTo>
                    <a:pt x="2" y="14"/>
                    <a:pt x="3" y="15"/>
                    <a:pt x="3" y="15"/>
                  </a:cubicBezTo>
                  <a:cubicBezTo>
                    <a:pt x="4" y="16"/>
                    <a:pt x="4" y="16"/>
                    <a:pt x="4" y="16"/>
                  </a:cubicBezTo>
                  <a:cubicBezTo>
                    <a:pt x="4" y="16"/>
                    <a:pt x="4" y="17"/>
                    <a:pt x="4" y="17"/>
                  </a:cubicBezTo>
                  <a:cubicBezTo>
                    <a:pt x="4" y="18"/>
                    <a:pt x="4" y="19"/>
                    <a:pt x="5" y="20"/>
                  </a:cubicBezTo>
                  <a:cubicBezTo>
                    <a:pt x="5" y="21"/>
                    <a:pt x="6" y="21"/>
                    <a:pt x="7" y="21"/>
                  </a:cubicBezTo>
                  <a:cubicBezTo>
                    <a:pt x="8" y="21"/>
                    <a:pt x="8" y="21"/>
                    <a:pt x="8" y="21"/>
                  </a:cubicBezTo>
                  <a:cubicBezTo>
                    <a:pt x="11" y="21"/>
                    <a:pt x="13" y="16"/>
                    <a:pt x="14" y="12"/>
                  </a:cubicBezTo>
                  <a:cubicBezTo>
                    <a:pt x="14" y="11"/>
                    <a:pt x="14" y="11"/>
                    <a:pt x="14" y="11"/>
                  </a:cubicBezTo>
                  <a:cubicBezTo>
                    <a:pt x="15" y="9"/>
                    <a:pt x="14" y="6"/>
                    <a:pt x="12" y="4"/>
                  </a:cubicBezTo>
                  <a:cubicBezTo>
                    <a:pt x="11" y="2"/>
                    <a:pt x="8" y="0"/>
                    <a:pt x="6"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8" name="Freeform 16"/>
            <p:cNvSpPr>
              <a:spLocks/>
            </p:cNvSpPr>
            <p:nvPr/>
          </p:nvSpPr>
          <p:spPr bwMode="auto">
            <a:xfrm>
              <a:off x="634003" y="1513856"/>
              <a:ext cx="31249" cy="26711"/>
            </a:xfrm>
            <a:custGeom>
              <a:avLst/>
              <a:gdLst>
                <a:gd name="T0" fmla="*/ 11 w 15"/>
                <a:gd name="T1" fmla="*/ 1 h 14"/>
                <a:gd name="T2" fmla="*/ 8 w 15"/>
                <a:gd name="T3" fmla="*/ 0 h 14"/>
                <a:gd name="T4" fmla="*/ 2 w 15"/>
                <a:gd name="T5" fmla="*/ 3 h 14"/>
                <a:gd name="T6" fmla="*/ 0 w 15"/>
                <a:gd name="T7" fmla="*/ 9 h 14"/>
                <a:gd name="T8" fmla="*/ 6 w 15"/>
                <a:gd name="T9" fmla="*/ 14 h 14"/>
                <a:gd name="T10" fmla="*/ 8 w 15"/>
                <a:gd name="T11" fmla="*/ 14 h 14"/>
                <a:gd name="T12" fmla="*/ 14 w 15"/>
                <a:gd name="T13" fmla="*/ 9 h 14"/>
                <a:gd name="T14" fmla="*/ 11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1" y="1"/>
                  </a:moveTo>
                  <a:cubicBezTo>
                    <a:pt x="10" y="1"/>
                    <a:pt x="9" y="0"/>
                    <a:pt x="8" y="0"/>
                  </a:cubicBezTo>
                  <a:cubicBezTo>
                    <a:pt x="6" y="0"/>
                    <a:pt x="3" y="2"/>
                    <a:pt x="2" y="3"/>
                  </a:cubicBezTo>
                  <a:cubicBezTo>
                    <a:pt x="0" y="5"/>
                    <a:pt x="0" y="7"/>
                    <a:pt x="0" y="9"/>
                  </a:cubicBezTo>
                  <a:cubicBezTo>
                    <a:pt x="1" y="11"/>
                    <a:pt x="5" y="14"/>
                    <a:pt x="6" y="14"/>
                  </a:cubicBezTo>
                  <a:cubicBezTo>
                    <a:pt x="7" y="14"/>
                    <a:pt x="7" y="14"/>
                    <a:pt x="8" y="14"/>
                  </a:cubicBezTo>
                  <a:cubicBezTo>
                    <a:pt x="11" y="14"/>
                    <a:pt x="13" y="12"/>
                    <a:pt x="14" y="9"/>
                  </a:cubicBezTo>
                  <a:cubicBezTo>
                    <a:pt x="15" y="6"/>
                    <a:pt x="14" y="3"/>
                    <a:pt x="11" y="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9" name="Freeform 17"/>
            <p:cNvSpPr>
              <a:spLocks/>
            </p:cNvSpPr>
            <p:nvPr/>
          </p:nvSpPr>
          <p:spPr bwMode="auto">
            <a:xfrm>
              <a:off x="543605" y="1591934"/>
              <a:ext cx="24552" cy="18492"/>
            </a:xfrm>
            <a:custGeom>
              <a:avLst/>
              <a:gdLst>
                <a:gd name="T0" fmla="*/ 8 w 12"/>
                <a:gd name="T1" fmla="*/ 0 h 10"/>
                <a:gd name="T2" fmla="*/ 6 w 12"/>
                <a:gd name="T3" fmla="*/ 0 h 10"/>
                <a:gd name="T4" fmla="*/ 1 w 12"/>
                <a:gd name="T5" fmla="*/ 4 h 10"/>
                <a:gd name="T6" fmla="*/ 3 w 12"/>
                <a:gd name="T7" fmla="*/ 9 h 10"/>
                <a:gd name="T8" fmla="*/ 6 w 12"/>
                <a:gd name="T9" fmla="*/ 10 h 10"/>
                <a:gd name="T10" fmla="*/ 12 w 12"/>
                <a:gd name="T11" fmla="*/ 5 h 10"/>
                <a:gd name="T12" fmla="*/ 8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8" y="0"/>
                  </a:moveTo>
                  <a:cubicBezTo>
                    <a:pt x="7" y="0"/>
                    <a:pt x="7" y="0"/>
                    <a:pt x="6" y="0"/>
                  </a:cubicBezTo>
                  <a:cubicBezTo>
                    <a:pt x="4" y="0"/>
                    <a:pt x="1" y="1"/>
                    <a:pt x="1" y="4"/>
                  </a:cubicBezTo>
                  <a:cubicBezTo>
                    <a:pt x="0" y="6"/>
                    <a:pt x="1" y="8"/>
                    <a:pt x="3" y="9"/>
                  </a:cubicBezTo>
                  <a:cubicBezTo>
                    <a:pt x="4" y="9"/>
                    <a:pt x="5" y="10"/>
                    <a:pt x="6" y="10"/>
                  </a:cubicBezTo>
                  <a:cubicBezTo>
                    <a:pt x="9" y="10"/>
                    <a:pt x="11" y="8"/>
                    <a:pt x="12" y="5"/>
                  </a:cubicBezTo>
                  <a:cubicBezTo>
                    <a:pt x="12" y="3"/>
                    <a:pt x="11" y="1"/>
                    <a:pt x="8"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auto">
            <a:xfrm>
              <a:off x="555881" y="1490227"/>
              <a:ext cx="30133" cy="18492"/>
            </a:xfrm>
            <a:custGeom>
              <a:avLst/>
              <a:gdLst>
                <a:gd name="T0" fmla="*/ 7 w 15"/>
                <a:gd name="T1" fmla="*/ 0 h 10"/>
                <a:gd name="T2" fmla="*/ 1 w 15"/>
                <a:gd name="T3" fmla="*/ 3 h 10"/>
                <a:gd name="T4" fmla="*/ 1 w 15"/>
                <a:gd name="T5" fmla="*/ 8 h 10"/>
                <a:gd name="T6" fmla="*/ 5 w 15"/>
                <a:gd name="T7" fmla="*/ 10 h 10"/>
                <a:gd name="T8" fmla="*/ 8 w 15"/>
                <a:gd name="T9" fmla="*/ 8 h 10"/>
                <a:gd name="T10" fmla="*/ 9 w 15"/>
                <a:gd name="T11" fmla="*/ 9 h 10"/>
                <a:gd name="T12" fmla="*/ 12 w 15"/>
                <a:gd name="T13" fmla="*/ 9 h 10"/>
                <a:gd name="T14" fmla="*/ 15 w 15"/>
                <a:gd name="T15" fmla="*/ 8 h 10"/>
                <a:gd name="T16" fmla="*/ 15 w 15"/>
                <a:gd name="T17" fmla="*/ 4 h 10"/>
                <a:gd name="T18" fmla="*/ 7 w 1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7" y="0"/>
                  </a:moveTo>
                  <a:cubicBezTo>
                    <a:pt x="4" y="0"/>
                    <a:pt x="2" y="1"/>
                    <a:pt x="1" y="3"/>
                  </a:cubicBezTo>
                  <a:cubicBezTo>
                    <a:pt x="1" y="4"/>
                    <a:pt x="0" y="5"/>
                    <a:pt x="1" y="8"/>
                  </a:cubicBezTo>
                  <a:cubicBezTo>
                    <a:pt x="2" y="9"/>
                    <a:pt x="3" y="10"/>
                    <a:pt x="5" y="10"/>
                  </a:cubicBezTo>
                  <a:cubicBezTo>
                    <a:pt x="6" y="10"/>
                    <a:pt x="7" y="9"/>
                    <a:pt x="8" y="8"/>
                  </a:cubicBezTo>
                  <a:cubicBezTo>
                    <a:pt x="8" y="8"/>
                    <a:pt x="8" y="9"/>
                    <a:pt x="9" y="9"/>
                  </a:cubicBezTo>
                  <a:cubicBezTo>
                    <a:pt x="10" y="9"/>
                    <a:pt x="11" y="9"/>
                    <a:pt x="12" y="9"/>
                  </a:cubicBezTo>
                  <a:cubicBezTo>
                    <a:pt x="13" y="9"/>
                    <a:pt x="14" y="9"/>
                    <a:pt x="15" y="8"/>
                  </a:cubicBezTo>
                  <a:cubicBezTo>
                    <a:pt x="15" y="7"/>
                    <a:pt x="15" y="6"/>
                    <a:pt x="15" y="4"/>
                  </a:cubicBezTo>
                  <a:cubicBezTo>
                    <a:pt x="14" y="1"/>
                    <a:pt x="11" y="0"/>
                    <a:pt x="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1" name="Freeform 19"/>
            <p:cNvSpPr>
              <a:spLocks/>
            </p:cNvSpPr>
            <p:nvPr/>
          </p:nvSpPr>
          <p:spPr bwMode="auto">
            <a:xfrm>
              <a:off x="501196" y="1456324"/>
              <a:ext cx="35713" cy="36985"/>
            </a:xfrm>
            <a:custGeom>
              <a:avLst/>
              <a:gdLst>
                <a:gd name="T0" fmla="*/ 15 w 18"/>
                <a:gd name="T1" fmla="*/ 10 h 20"/>
                <a:gd name="T2" fmla="*/ 13 w 18"/>
                <a:gd name="T3" fmla="*/ 10 h 20"/>
                <a:gd name="T4" fmla="*/ 13 w 18"/>
                <a:gd name="T5" fmla="*/ 10 h 20"/>
                <a:gd name="T6" fmla="*/ 14 w 18"/>
                <a:gd name="T7" fmla="*/ 9 h 20"/>
                <a:gd name="T8" fmla="*/ 16 w 18"/>
                <a:gd name="T9" fmla="*/ 4 h 20"/>
                <a:gd name="T10" fmla="*/ 10 w 18"/>
                <a:gd name="T11" fmla="*/ 0 h 20"/>
                <a:gd name="T12" fmla="*/ 1 w 18"/>
                <a:gd name="T13" fmla="*/ 7 h 20"/>
                <a:gd name="T14" fmla="*/ 1 w 18"/>
                <a:gd name="T15" fmla="*/ 12 h 20"/>
                <a:gd name="T16" fmla="*/ 4 w 18"/>
                <a:gd name="T17" fmla="*/ 14 h 20"/>
                <a:gd name="T18" fmla="*/ 8 w 18"/>
                <a:gd name="T19" fmla="*/ 12 h 20"/>
                <a:gd name="T20" fmla="*/ 9 w 18"/>
                <a:gd name="T21" fmla="*/ 11 h 20"/>
                <a:gd name="T22" fmla="*/ 10 w 18"/>
                <a:gd name="T23" fmla="*/ 10 h 20"/>
                <a:gd name="T24" fmla="*/ 11 w 18"/>
                <a:gd name="T25" fmla="*/ 10 h 20"/>
                <a:gd name="T26" fmla="*/ 11 w 18"/>
                <a:gd name="T27" fmla="*/ 10 h 20"/>
                <a:gd name="T28" fmla="*/ 8 w 18"/>
                <a:gd name="T29" fmla="*/ 14 h 20"/>
                <a:gd name="T30" fmla="*/ 9 w 18"/>
                <a:gd name="T31" fmla="*/ 19 h 20"/>
                <a:gd name="T32" fmla="*/ 12 w 18"/>
                <a:gd name="T33" fmla="*/ 20 h 20"/>
                <a:gd name="T34" fmla="*/ 17 w 18"/>
                <a:gd name="T35" fmla="*/ 15 h 20"/>
                <a:gd name="T36" fmla="*/ 15 w 18"/>
                <a:gd name="T3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5" y="10"/>
                  </a:moveTo>
                  <a:cubicBezTo>
                    <a:pt x="15" y="10"/>
                    <a:pt x="14" y="10"/>
                    <a:pt x="13" y="10"/>
                  </a:cubicBezTo>
                  <a:cubicBezTo>
                    <a:pt x="13" y="10"/>
                    <a:pt x="13" y="10"/>
                    <a:pt x="13" y="10"/>
                  </a:cubicBezTo>
                  <a:cubicBezTo>
                    <a:pt x="13" y="9"/>
                    <a:pt x="14" y="9"/>
                    <a:pt x="14" y="9"/>
                  </a:cubicBezTo>
                  <a:cubicBezTo>
                    <a:pt x="16" y="7"/>
                    <a:pt x="16" y="5"/>
                    <a:pt x="16" y="4"/>
                  </a:cubicBezTo>
                  <a:cubicBezTo>
                    <a:pt x="15" y="2"/>
                    <a:pt x="13" y="0"/>
                    <a:pt x="10" y="0"/>
                  </a:cubicBezTo>
                  <a:cubicBezTo>
                    <a:pt x="6" y="0"/>
                    <a:pt x="2" y="3"/>
                    <a:pt x="1" y="7"/>
                  </a:cubicBezTo>
                  <a:cubicBezTo>
                    <a:pt x="0" y="9"/>
                    <a:pt x="0" y="11"/>
                    <a:pt x="1" y="12"/>
                  </a:cubicBezTo>
                  <a:cubicBezTo>
                    <a:pt x="2" y="13"/>
                    <a:pt x="3" y="14"/>
                    <a:pt x="4" y="14"/>
                  </a:cubicBezTo>
                  <a:cubicBezTo>
                    <a:pt x="5" y="14"/>
                    <a:pt x="6" y="13"/>
                    <a:pt x="8" y="12"/>
                  </a:cubicBezTo>
                  <a:cubicBezTo>
                    <a:pt x="8" y="12"/>
                    <a:pt x="8" y="12"/>
                    <a:pt x="9" y="11"/>
                  </a:cubicBezTo>
                  <a:cubicBezTo>
                    <a:pt x="9" y="11"/>
                    <a:pt x="10" y="11"/>
                    <a:pt x="10" y="10"/>
                  </a:cubicBezTo>
                  <a:cubicBezTo>
                    <a:pt x="10" y="10"/>
                    <a:pt x="11" y="10"/>
                    <a:pt x="11" y="10"/>
                  </a:cubicBezTo>
                  <a:cubicBezTo>
                    <a:pt x="11" y="10"/>
                    <a:pt x="11" y="10"/>
                    <a:pt x="11" y="10"/>
                  </a:cubicBezTo>
                  <a:cubicBezTo>
                    <a:pt x="10" y="11"/>
                    <a:pt x="9" y="12"/>
                    <a:pt x="8" y="14"/>
                  </a:cubicBezTo>
                  <a:cubicBezTo>
                    <a:pt x="7" y="16"/>
                    <a:pt x="8" y="17"/>
                    <a:pt x="9" y="19"/>
                  </a:cubicBezTo>
                  <a:cubicBezTo>
                    <a:pt x="10" y="19"/>
                    <a:pt x="11" y="20"/>
                    <a:pt x="12" y="20"/>
                  </a:cubicBezTo>
                  <a:cubicBezTo>
                    <a:pt x="15" y="20"/>
                    <a:pt x="17" y="17"/>
                    <a:pt x="17" y="15"/>
                  </a:cubicBezTo>
                  <a:cubicBezTo>
                    <a:pt x="18" y="13"/>
                    <a:pt x="17" y="11"/>
                    <a:pt x="15" y="1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2" name="Freeform 20"/>
            <p:cNvSpPr>
              <a:spLocks/>
            </p:cNvSpPr>
            <p:nvPr/>
          </p:nvSpPr>
          <p:spPr bwMode="auto">
            <a:xfrm>
              <a:off x="640699" y="1476871"/>
              <a:ext cx="15624" cy="23629"/>
            </a:xfrm>
            <a:custGeom>
              <a:avLst/>
              <a:gdLst>
                <a:gd name="T0" fmla="*/ 3 w 8"/>
                <a:gd name="T1" fmla="*/ 11 h 13"/>
                <a:gd name="T2" fmla="*/ 4 w 8"/>
                <a:gd name="T3" fmla="*/ 11 h 13"/>
                <a:gd name="T4" fmla="*/ 4 w 8"/>
                <a:gd name="T5" fmla="*/ 13 h 13"/>
                <a:gd name="T6" fmla="*/ 7 w 8"/>
                <a:gd name="T7" fmla="*/ 11 h 13"/>
                <a:gd name="T8" fmla="*/ 8 w 8"/>
                <a:gd name="T9" fmla="*/ 8 h 13"/>
                <a:gd name="T10" fmla="*/ 3 w 8"/>
                <a:gd name="T11" fmla="*/ 0 h 13"/>
                <a:gd name="T12" fmla="*/ 3 w 8"/>
                <a:gd name="T13" fmla="*/ 2 h 13"/>
                <a:gd name="T14" fmla="*/ 0 w 8"/>
                <a:gd name="T15" fmla="*/ 4 h 13"/>
                <a:gd name="T16" fmla="*/ 3 w 8"/>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3" y="11"/>
                  </a:moveTo>
                  <a:cubicBezTo>
                    <a:pt x="3" y="11"/>
                    <a:pt x="3" y="11"/>
                    <a:pt x="4" y="11"/>
                  </a:cubicBezTo>
                  <a:cubicBezTo>
                    <a:pt x="4" y="13"/>
                    <a:pt x="4" y="13"/>
                    <a:pt x="4" y="13"/>
                  </a:cubicBezTo>
                  <a:cubicBezTo>
                    <a:pt x="5" y="13"/>
                    <a:pt x="6" y="12"/>
                    <a:pt x="7" y="11"/>
                  </a:cubicBezTo>
                  <a:cubicBezTo>
                    <a:pt x="8" y="10"/>
                    <a:pt x="8" y="9"/>
                    <a:pt x="8" y="8"/>
                  </a:cubicBezTo>
                  <a:cubicBezTo>
                    <a:pt x="8" y="4"/>
                    <a:pt x="6" y="0"/>
                    <a:pt x="3" y="0"/>
                  </a:cubicBezTo>
                  <a:cubicBezTo>
                    <a:pt x="3" y="2"/>
                    <a:pt x="3" y="2"/>
                    <a:pt x="3" y="2"/>
                  </a:cubicBezTo>
                  <a:cubicBezTo>
                    <a:pt x="2" y="2"/>
                    <a:pt x="1" y="3"/>
                    <a:pt x="0" y="4"/>
                  </a:cubicBezTo>
                  <a:cubicBezTo>
                    <a:pt x="0" y="6"/>
                    <a:pt x="1" y="10"/>
                    <a:pt x="3" y="1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3" name="Freeform 21"/>
            <p:cNvSpPr>
              <a:spLocks/>
            </p:cNvSpPr>
            <p:nvPr/>
          </p:nvSpPr>
          <p:spPr bwMode="auto">
            <a:xfrm>
              <a:off x="962113" y="742316"/>
              <a:ext cx="24552" cy="31848"/>
            </a:xfrm>
            <a:custGeom>
              <a:avLst/>
              <a:gdLst>
                <a:gd name="T0" fmla="*/ 7 w 12"/>
                <a:gd name="T1" fmla="*/ 0 h 17"/>
                <a:gd name="T2" fmla="*/ 4 w 12"/>
                <a:gd name="T3" fmla="*/ 0 h 17"/>
                <a:gd name="T4" fmla="*/ 0 w 12"/>
                <a:gd name="T5" fmla="*/ 3 h 17"/>
                <a:gd name="T6" fmla="*/ 1 w 12"/>
                <a:gd name="T7" fmla="*/ 9 h 17"/>
                <a:gd name="T8" fmla="*/ 2 w 12"/>
                <a:gd name="T9" fmla="*/ 9 h 17"/>
                <a:gd name="T10" fmla="*/ 2 w 12"/>
                <a:gd name="T11" fmla="*/ 11 h 17"/>
                <a:gd name="T12" fmla="*/ 5 w 12"/>
                <a:gd name="T13" fmla="*/ 16 h 17"/>
                <a:gd name="T14" fmla="*/ 7 w 12"/>
                <a:gd name="T15" fmla="*/ 17 h 17"/>
                <a:gd name="T16" fmla="*/ 7 w 12"/>
                <a:gd name="T17" fmla="*/ 17 h 17"/>
                <a:gd name="T18" fmla="*/ 12 w 12"/>
                <a:gd name="T19" fmla="*/ 6 h 17"/>
                <a:gd name="T20" fmla="*/ 10 w 12"/>
                <a:gd name="T21" fmla="*/ 1 h 17"/>
                <a:gd name="T22" fmla="*/ 7 w 12"/>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7" y="0"/>
                  </a:moveTo>
                  <a:cubicBezTo>
                    <a:pt x="6" y="0"/>
                    <a:pt x="5" y="0"/>
                    <a:pt x="4" y="0"/>
                  </a:cubicBezTo>
                  <a:cubicBezTo>
                    <a:pt x="2" y="1"/>
                    <a:pt x="1" y="2"/>
                    <a:pt x="0" y="3"/>
                  </a:cubicBezTo>
                  <a:cubicBezTo>
                    <a:pt x="0" y="5"/>
                    <a:pt x="1" y="7"/>
                    <a:pt x="1" y="9"/>
                  </a:cubicBezTo>
                  <a:cubicBezTo>
                    <a:pt x="2" y="9"/>
                    <a:pt x="2" y="9"/>
                    <a:pt x="2" y="9"/>
                  </a:cubicBezTo>
                  <a:cubicBezTo>
                    <a:pt x="2" y="10"/>
                    <a:pt x="2" y="11"/>
                    <a:pt x="2" y="11"/>
                  </a:cubicBezTo>
                  <a:cubicBezTo>
                    <a:pt x="3" y="13"/>
                    <a:pt x="3" y="15"/>
                    <a:pt x="5" y="16"/>
                  </a:cubicBezTo>
                  <a:cubicBezTo>
                    <a:pt x="5" y="17"/>
                    <a:pt x="6" y="17"/>
                    <a:pt x="7" y="17"/>
                  </a:cubicBezTo>
                  <a:cubicBezTo>
                    <a:pt x="7" y="17"/>
                    <a:pt x="7" y="17"/>
                    <a:pt x="7" y="17"/>
                  </a:cubicBezTo>
                  <a:cubicBezTo>
                    <a:pt x="11" y="17"/>
                    <a:pt x="12" y="10"/>
                    <a:pt x="12" y="6"/>
                  </a:cubicBezTo>
                  <a:cubicBezTo>
                    <a:pt x="12" y="4"/>
                    <a:pt x="12" y="2"/>
                    <a:pt x="10" y="1"/>
                  </a:cubicBezTo>
                  <a:cubicBezTo>
                    <a:pt x="10" y="0"/>
                    <a:pt x="9" y="0"/>
                    <a:pt x="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4" name="Freeform 22"/>
            <p:cNvSpPr>
              <a:spLocks/>
            </p:cNvSpPr>
            <p:nvPr/>
          </p:nvSpPr>
          <p:spPr bwMode="auto">
            <a:xfrm>
              <a:off x="1025726" y="757726"/>
              <a:ext cx="50221" cy="46231"/>
            </a:xfrm>
            <a:custGeom>
              <a:avLst/>
              <a:gdLst>
                <a:gd name="T0" fmla="*/ 23 w 25"/>
                <a:gd name="T1" fmla="*/ 0 h 25"/>
                <a:gd name="T2" fmla="*/ 22 w 25"/>
                <a:gd name="T3" fmla="*/ 0 h 25"/>
                <a:gd name="T4" fmla="*/ 12 w 25"/>
                <a:gd name="T5" fmla="*/ 4 h 25"/>
                <a:gd name="T6" fmla="*/ 7 w 25"/>
                <a:gd name="T7" fmla="*/ 6 h 25"/>
                <a:gd name="T8" fmla="*/ 0 w 25"/>
                <a:gd name="T9" fmla="*/ 11 h 25"/>
                <a:gd name="T10" fmla="*/ 1 w 25"/>
                <a:gd name="T11" fmla="*/ 17 h 25"/>
                <a:gd name="T12" fmla="*/ 4 w 25"/>
                <a:gd name="T13" fmla="*/ 22 h 25"/>
                <a:gd name="T14" fmla="*/ 10 w 25"/>
                <a:gd name="T15" fmla="*/ 25 h 25"/>
                <a:gd name="T16" fmla="*/ 10 w 25"/>
                <a:gd name="T17" fmla="*/ 25 h 25"/>
                <a:gd name="T18" fmla="*/ 14 w 25"/>
                <a:gd name="T19" fmla="*/ 21 h 25"/>
                <a:gd name="T20" fmla="*/ 14 w 25"/>
                <a:gd name="T21" fmla="*/ 20 h 25"/>
                <a:gd name="T22" fmla="*/ 15 w 25"/>
                <a:gd name="T23" fmla="*/ 19 h 25"/>
                <a:gd name="T24" fmla="*/ 18 w 25"/>
                <a:gd name="T25" fmla="*/ 16 h 25"/>
                <a:gd name="T26" fmla="*/ 19 w 25"/>
                <a:gd name="T27" fmla="*/ 14 h 25"/>
                <a:gd name="T28" fmla="*/ 19 w 25"/>
                <a:gd name="T29" fmla="*/ 12 h 25"/>
                <a:gd name="T30" fmla="*/ 21 w 25"/>
                <a:gd name="T31" fmla="*/ 10 h 25"/>
                <a:gd name="T32" fmla="*/ 25 w 25"/>
                <a:gd name="T33" fmla="*/ 2 h 25"/>
                <a:gd name="T34" fmla="*/ 25 w 25"/>
                <a:gd name="T35" fmla="*/ 1 h 25"/>
                <a:gd name="T36" fmla="*/ 23 w 25"/>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5">
                  <a:moveTo>
                    <a:pt x="23" y="0"/>
                  </a:moveTo>
                  <a:cubicBezTo>
                    <a:pt x="22" y="0"/>
                    <a:pt x="22" y="0"/>
                    <a:pt x="22" y="0"/>
                  </a:cubicBezTo>
                  <a:cubicBezTo>
                    <a:pt x="18" y="0"/>
                    <a:pt x="14" y="2"/>
                    <a:pt x="12" y="4"/>
                  </a:cubicBezTo>
                  <a:cubicBezTo>
                    <a:pt x="11" y="5"/>
                    <a:pt x="9" y="6"/>
                    <a:pt x="7" y="6"/>
                  </a:cubicBezTo>
                  <a:cubicBezTo>
                    <a:pt x="4" y="7"/>
                    <a:pt x="2" y="9"/>
                    <a:pt x="0" y="11"/>
                  </a:cubicBezTo>
                  <a:cubicBezTo>
                    <a:pt x="0" y="13"/>
                    <a:pt x="0" y="15"/>
                    <a:pt x="1" y="17"/>
                  </a:cubicBezTo>
                  <a:cubicBezTo>
                    <a:pt x="2" y="18"/>
                    <a:pt x="3" y="21"/>
                    <a:pt x="4" y="22"/>
                  </a:cubicBezTo>
                  <a:cubicBezTo>
                    <a:pt x="5" y="22"/>
                    <a:pt x="7" y="25"/>
                    <a:pt x="10" y="25"/>
                  </a:cubicBezTo>
                  <a:cubicBezTo>
                    <a:pt x="10" y="25"/>
                    <a:pt x="10" y="25"/>
                    <a:pt x="10" y="25"/>
                  </a:cubicBezTo>
                  <a:cubicBezTo>
                    <a:pt x="13" y="24"/>
                    <a:pt x="13" y="22"/>
                    <a:pt x="14" y="21"/>
                  </a:cubicBezTo>
                  <a:cubicBezTo>
                    <a:pt x="14" y="21"/>
                    <a:pt x="14" y="20"/>
                    <a:pt x="14" y="20"/>
                  </a:cubicBezTo>
                  <a:cubicBezTo>
                    <a:pt x="14" y="20"/>
                    <a:pt x="15" y="19"/>
                    <a:pt x="15" y="19"/>
                  </a:cubicBezTo>
                  <a:cubicBezTo>
                    <a:pt x="16" y="18"/>
                    <a:pt x="17" y="17"/>
                    <a:pt x="18" y="16"/>
                  </a:cubicBezTo>
                  <a:cubicBezTo>
                    <a:pt x="18" y="16"/>
                    <a:pt x="18" y="15"/>
                    <a:pt x="19" y="14"/>
                  </a:cubicBezTo>
                  <a:cubicBezTo>
                    <a:pt x="19" y="13"/>
                    <a:pt x="19" y="13"/>
                    <a:pt x="19" y="12"/>
                  </a:cubicBezTo>
                  <a:cubicBezTo>
                    <a:pt x="20" y="11"/>
                    <a:pt x="20" y="11"/>
                    <a:pt x="21" y="10"/>
                  </a:cubicBezTo>
                  <a:cubicBezTo>
                    <a:pt x="23" y="8"/>
                    <a:pt x="25" y="5"/>
                    <a:pt x="25" y="2"/>
                  </a:cubicBezTo>
                  <a:cubicBezTo>
                    <a:pt x="25" y="1"/>
                    <a:pt x="25" y="1"/>
                    <a:pt x="25" y="1"/>
                  </a:cubicBezTo>
                  <a:lnTo>
                    <a:pt x="23" y="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5" name="Freeform 23"/>
            <p:cNvSpPr>
              <a:spLocks/>
            </p:cNvSpPr>
            <p:nvPr/>
          </p:nvSpPr>
          <p:spPr bwMode="auto">
            <a:xfrm>
              <a:off x="998942" y="785465"/>
              <a:ext cx="20088" cy="18492"/>
            </a:xfrm>
            <a:custGeom>
              <a:avLst/>
              <a:gdLst>
                <a:gd name="T0" fmla="*/ 6 w 10"/>
                <a:gd name="T1" fmla="*/ 0 h 10"/>
                <a:gd name="T2" fmla="*/ 3 w 10"/>
                <a:gd name="T3" fmla="*/ 1 h 10"/>
                <a:gd name="T4" fmla="*/ 1 w 10"/>
                <a:gd name="T5" fmla="*/ 7 h 10"/>
                <a:gd name="T6" fmla="*/ 5 w 10"/>
                <a:gd name="T7" fmla="*/ 10 h 10"/>
                <a:gd name="T8" fmla="*/ 6 w 10"/>
                <a:gd name="T9" fmla="*/ 10 h 10"/>
                <a:gd name="T10" fmla="*/ 10 w 10"/>
                <a:gd name="T11" fmla="*/ 4 h 10"/>
                <a:gd name="T12" fmla="*/ 6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6" y="0"/>
                  </a:moveTo>
                  <a:cubicBezTo>
                    <a:pt x="5" y="0"/>
                    <a:pt x="4" y="0"/>
                    <a:pt x="3" y="1"/>
                  </a:cubicBezTo>
                  <a:cubicBezTo>
                    <a:pt x="1" y="2"/>
                    <a:pt x="0" y="5"/>
                    <a:pt x="1" y="7"/>
                  </a:cubicBezTo>
                  <a:cubicBezTo>
                    <a:pt x="2" y="9"/>
                    <a:pt x="3" y="10"/>
                    <a:pt x="5" y="10"/>
                  </a:cubicBezTo>
                  <a:cubicBezTo>
                    <a:pt x="5" y="10"/>
                    <a:pt x="5" y="10"/>
                    <a:pt x="6" y="10"/>
                  </a:cubicBezTo>
                  <a:cubicBezTo>
                    <a:pt x="8" y="9"/>
                    <a:pt x="10" y="6"/>
                    <a:pt x="10" y="4"/>
                  </a:cubicBezTo>
                  <a:cubicBezTo>
                    <a:pt x="9" y="1"/>
                    <a:pt x="8" y="0"/>
                    <a:pt x="6"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8" name="Freeform 24"/>
            <p:cNvSpPr>
              <a:spLocks/>
            </p:cNvSpPr>
            <p:nvPr/>
          </p:nvSpPr>
          <p:spPr bwMode="auto">
            <a:xfrm>
              <a:off x="1083760" y="785465"/>
              <a:ext cx="34597" cy="31848"/>
            </a:xfrm>
            <a:custGeom>
              <a:avLst/>
              <a:gdLst>
                <a:gd name="T0" fmla="*/ 16 w 17"/>
                <a:gd name="T1" fmla="*/ 1 h 17"/>
                <a:gd name="T2" fmla="*/ 14 w 17"/>
                <a:gd name="T3" fmla="*/ 1 h 17"/>
                <a:gd name="T4" fmla="*/ 12 w 17"/>
                <a:gd name="T5" fmla="*/ 1 h 17"/>
                <a:gd name="T6" fmla="*/ 9 w 17"/>
                <a:gd name="T7" fmla="*/ 0 h 17"/>
                <a:gd name="T8" fmla="*/ 5 w 17"/>
                <a:gd name="T9" fmla="*/ 1 h 17"/>
                <a:gd name="T10" fmla="*/ 3 w 17"/>
                <a:gd name="T11" fmla="*/ 4 h 17"/>
                <a:gd name="T12" fmla="*/ 2 w 17"/>
                <a:gd name="T13" fmla="*/ 5 h 17"/>
                <a:gd name="T14" fmla="*/ 1 w 17"/>
                <a:gd name="T15" fmla="*/ 12 h 17"/>
                <a:gd name="T16" fmla="*/ 8 w 17"/>
                <a:gd name="T17" fmla="*/ 17 h 17"/>
                <a:gd name="T18" fmla="*/ 14 w 17"/>
                <a:gd name="T19" fmla="*/ 14 h 17"/>
                <a:gd name="T20" fmla="*/ 16 w 17"/>
                <a:gd name="T21" fmla="*/ 2 h 17"/>
                <a:gd name="T22" fmla="*/ 16 w 17"/>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1"/>
                  </a:moveTo>
                  <a:cubicBezTo>
                    <a:pt x="14" y="1"/>
                    <a:pt x="14" y="1"/>
                    <a:pt x="14" y="1"/>
                  </a:cubicBezTo>
                  <a:cubicBezTo>
                    <a:pt x="14" y="1"/>
                    <a:pt x="13" y="1"/>
                    <a:pt x="12" y="1"/>
                  </a:cubicBezTo>
                  <a:cubicBezTo>
                    <a:pt x="11" y="0"/>
                    <a:pt x="10" y="0"/>
                    <a:pt x="9" y="0"/>
                  </a:cubicBezTo>
                  <a:cubicBezTo>
                    <a:pt x="8" y="0"/>
                    <a:pt x="6" y="1"/>
                    <a:pt x="5" y="1"/>
                  </a:cubicBezTo>
                  <a:cubicBezTo>
                    <a:pt x="5" y="2"/>
                    <a:pt x="4" y="3"/>
                    <a:pt x="3" y="4"/>
                  </a:cubicBezTo>
                  <a:cubicBezTo>
                    <a:pt x="2" y="5"/>
                    <a:pt x="2" y="5"/>
                    <a:pt x="2" y="5"/>
                  </a:cubicBezTo>
                  <a:cubicBezTo>
                    <a:pt x="1" y="7"/>
                    <a:pt x="0" y="10"/>
                    <a:pt x="1" y="12"/>
                  </a:cubicBezTo>
                  <a:cubicBezTo>
                    <a:pt x="2" y="15"/>
                    <a:pt x="5" y="17"/>
                    <a:pt x="8" y="17"/>
                  </a:cubicBezTo>
                  <a:cubicBezTo>
                    <a:pt x="10" y="17"/>
                    <a:pt x="12" y="16"/>
                    <a:pt x="14" y="14"/>
                  </a:cubicBezTo>
                  <a:cubicBezTo>
                    <a:pt x="16" y="12"/>
                    <a:pt x="17" y="5"/>
                    <a:pt x="16" y="2"/>
                  </a:cubicBezTo>
                  <a:lnTo>
                    <a:pt x="16" y="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19" name="Freeform 25"/>
            <p:cNvSpPr>
              <a:spLocks/>
            </p:cNvSpPr>
            <p:nvPr/>
          </p:nvSpPr>
          <p:spPr bwMode="auto">
            <a:xfrm>
              <a:off x="1165229" y="751562"/>
              <a:ext cx="42409" cy="49313"/>
            </a:xfrm>
            <a:custGeom>
              <a:avLst/>
              <a:gdLst>
                <a:gd name="T0" fmla="*/ 17 w 21"/>
                <a:gd name="T1" fmla="*/ 0 h 26"/>
                <a:gd name="T2" fmla="*/ 13 w 21"/>
                <a:gd name="T3" fmla="*/ 2 h 26"/>
                <a:gd name="T4" fmla="*/ 9 w 21"/>
                <a:gd name="T5" fmla="*/ 11 h 26"/>
                <a:gd name="T6" fmla="*/ 8 w 21"/>
                <a:gd name="T7" fmla="*/ 13 h 26"/>
                <a:gd name="T8" fmla="*/ 4 w 21"/>
                <a:gd name="T9" fmla="*/ 18 h 26"/>
                <a:gd name="T10" fmla="*/ 2 w 21"/>
                <a:gd name="T11" fmla="*/ 21 h 26"/>
                <a:gd name="T12" fmla="*/ 1 w 21"/>
                <a:gd name="T13" fmla="*/ 25 h 26"/>
                <a:gd name="T14" fmla="*/ 4 w 21"/>
                <a:gd name="T15" fmla="*/ 26 h 26"/>
                <a:gd name="T16" fmla="*/ 14 w 21"/>
                <a:gd name="T17" fmla="*/ 22 h 26"/>
                <a:gd name="T18" fmla="*/ 20 w 21"/>
                <a:gd name="T19" fmla="*/ 10 h 26"/>
                <a:gd name="T20" fmla="*/ 19 w 21"/>
                <a:gd name="T21" fmla="*/ 1 h 26"/>
                <a:gd name="T22" fmla="*/ 17 w 21"/>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6">
                  <a:moveTo>
                    <a:pt x="17" y="0"/>
                  </a:moveTo>
                  <a:cubicBezTo>
                    <a:pt x="15" y="0"/>
                    <a:pt x="14" y="1"/>
                    <a:pt x="13" y="2"/>
                  </a:cubicBezTo>
                  <a:cubicBezTo>
                    <a:pt x="11" y="5"/>
                    <a:pt x="9" y="8"/>
                    <a:pt x="9" y="11"/>
                  </a:cubicBezTo>
                  <a:cubicBezTo>
                    <a:pt x="8" y="12"/>
                    <a:pt x="8" y="13"/>
                    <a:pt x="8" y="13"/>
                  </a:cubicBezTo>
                  <a:cubicBezTo>
                    <a:pt x="7" y="16"/>
                    <a:pt x="6" y="17"/>
                    <a:pt x="4" y="18"/>
                  </a:cubicBezTo>
                  <a:cubicBezTo>
                    <a:pt x="4" y="19"/>
                    <a:pt x="3" y="20"/>
                    <a:pt x="2" y="21"/>
                  </a:cubicBezTo>
                  <a:cubicBezTo>
                    <a:pt x="2" y="22"/>
                    <a:pt x="0" y="23"/>
                    <a:pt x="1" y="25"/>
                  </a:cubicBezTo>
                  <a:cubicBezTo>
                    <a:pt x="1" y="25"/>
                    <a:pt x="2" y="26"/>
                    <a:pt x="4" y="26"/>
                  </a:cubicBezTo>
                  <a:cubicBezTo>
                    <a:pt x="6" y="26"/>
                    <a:pt x="12" y="23"/>
                    <a:pt x="14" y="22"/>
                  </a:cubicBezTo>
                  <a:cubicBezTo>
                    <a:pt x="17" y="19"/>
                    <a:pt x="19" y="15"/>
                    <a:pt x="20" y="10"/>
                  </a:cubicBezTo>
                  <a:cubicBezTo>
                    <a:pt x="20" y="10"/>
                    <a:pt x="21" y="4"/>
                    <a:pt x="19" y="1"/>
                  </a:cubicBezTo>
                  <a:cubicBezTo>
                    <a:pt x="18" y="0"/>
                    <a:pt x="18" y="0"/>
                    <a:pt x="1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auto">
            <a:xfrm>
              <a:off x="1199826" y="721769"/>
              <a:ext cx="32365" cy="28766"/>
            </a:xfrm>
            <a:custGeom>
              <a:avLst/>
              <a:gdLst>
                <a:gd name="T0" fmla="*/ 15 w 16"/>
                <a:gd name="T1" fmla="*/ 1 h 15"/>
                <a:gd name="T2" fmla="*/ 12 w 16"/>
                <a:gd name="T3" fmla="*/ 0 h 15"/>
                <a:gd name="T4" fmla="*/ 9 w 16"/>
                <a:gd name="T5" fmla="*/ 1 h 15"/>
                <a:gd name="T6" fmla="*/ 7 w 16"/>
                <a:gd name="T7" fmla="*/ 3 h 15"/>
                <a:gd name="T8" fmla="*/ 6 w 16"/>
                <a:gd name="T9" fmla="*/ 4 h 15"/>
                <a:gd name="T10" fmla="*/ 0 w 16"/>
                <a:gd name="T11" fmla="*/ 13 h 15"/>
                <a:gd name="T12" fmla="*/ 0 w 16"/>
                <a:gd name="T13" fmla="*/ 15 h 15"/>
                <a:gd name="T14" fmla="*/ 1 w 16"/>
                <a:gd name="T15" fmla="*/ 15 h 15"/>
                <a:gd name="T16" fmla="*/ 3 w 16"/>
                <a:gd name="T17" fmla="*/ 15 h 15"/>
                <a:gd name="T18" fmla="*/ 7 w 16"/>
                <a:gd name="T19" fmla="*/ 13 h 15"/>
                <a:gd name="T20" fmla="*/ 9 w 16"/>
                <a:gd name="T21" fmla="*/ 12 h 15"/>
                <a:gd name="T22" fmla="*/ 10 w 16"/>
                <a:gd name="T23" fmla="*/ 11 h 15"/>
                <a:gd name="T24" fmla="*/ 16 w 16"/>
                <a:gd name="T25" fmla="*/ 7 h 15"/>
                <a:gd name="T26" fmla="*/ 15 w 16"/>
                <a:gd name="T2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5" y="1"/>
                  </a:moveTo>
                  <a:cubicBezTo>
                    <a:pt x="15" y="0"/>
                    <a:pt x="14" y="0"/>
                    <a:pt x="12" y="0"/>
                  </a:cubicBezTo>
                  <a:cubicBezTo>
                    <a:pt x="11" y="0"/>
                    <a:pt x="10" y="0"/>
                    <a:pt x="9" y="1"/>
                  </a:cubicBezTo>
                  <a:cubicBezTo>
                    <a:pt x="9" y="1"/>
                    <a:pt x="8" y="2"/>
                    <a:pt x="7" y="3"/>
                  </a:cubicBezTo>
                  <a:cubicBezTo>
                    <a:pt x="7" y="3"/>
                    <a:pt x="7" y="3"/>
                    <a:pt x="6" y="4"/>
                  </a:cubicBezTo>
                  <a:cubicBezTo>
                    <a:pt x="3" y="5"/>
                    <a:pt x="0" y="9"/>
                    <a:pt x="0" y="13"/>
                  </a:cubicBezTo>
                  <a:cubicBezTo>
                    <a:pt x="0" y="15"/>
                    <a:pt x="0" y="15"/>
                    <a:pt x="0" y="15"/>
                  </a:cubicBezTo>
                  <a:cubicBezTo>
                    <a:pt x="1" y="15"/>
                    <a:pt x="1" y="15"/>
                    <a:pt x="1" y="15"/>
                  </a:cubicBezTo>
                  <a:cubicBezTo>
                    <a:pt x="2" y="15"/>
                    <a:pt x="2" y="15"/>
                    <a:pt x="3" y="15"/>
                  </a:cubicBezTo>
                  <a:cubicBezTo>
                    <a:pt x="5" y="15"/>
                    <a:pt x="6" y="14"/>
                    <a:pt x="7" y="13"/>
                  </a:cubicBezTo>
                  <a:cubicBezTo>
                    <a:pt x="8" y="13"/>
                    <a:pt x="8" y="12"/>
                    <a:pt x="9" y="12"/>
                  </a:cubicBezTo>
                  <a:cubicBezTo>
                    <a:pt x="9" y="12"/>
                    <a:pt x="10" y="11"/>
                    <a:pt x="10" y="11"/>
                  </a:cubicBezTo>
                  <a:cubicBezTo>
                    <a:pt x="12" y="11"/>
                    <a:pt x="14" y="10"/>
                    <a:pt x="16" y="7"/>
                  </a:cubicBezTo>
                  <a:cubicBezTo>
                    <a:pt x="16" y="5"/>
                    <a:pt x="16" y="3"/>
                    <a:pt x="15" y="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1" name="Freeform 27"/>
            <p:cNvSpPr>
              <a:spLocks/>
            </p:cNvSpPr>
            <p:nvPr/>
          </p:nvSpPr>
          <p:spPr bwMode="auto">
            <a:xfrm>
              <a:off x="952069" y="808066"/>
              <a:ext cx="22320" cy="16438"/>
            </a:xfrm>
            <a:custGeom>
              <a:avLst/>
              <a:gdLst>
                <a:gd name="T0" fmla="*/ 7 w 11"/>
                <a:gd name="T1" fmla="*/ 0 h 9"/>
                <a:gd name="T2" fmla="*/ 6 w 11"/>
                <a:gd name="T3" fmla="*/ 0 h 9"/>
                <a:gd name="T4" fmla="*/ 1 w 11"/>
                <a:gd name="T5" fmla="*/ 4 h 9"/>
                <a:gd name="T6" fmla="*/ 4 w 11"/>
                <a:gd name="T7" fmla="*/ 8 h 9"/>
                <a:gd name="T8" fmla="*/ 5 w 11"/>
                <a:gd name="T9" fmla="*/ 9 h 9"/>
                <a:gd name="T10" fmla="*/ 6 w 11"/>
                <a:gd name="T11" fmla="*/ 9 h 9"/>
                <a:gd name="T12" fmla="*/ 11 w 11"/>
                <a:gd name="T13" fmla="*/ 5 h 9"/>
                <a:gd name="T14" fmla="*/ 7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0"/>
                  </a:moveTo>
                  <a:cubicBezTo>
                    <a:pt x="6" y="0"/>
                    <a:pt x="6" y="0"/>
                    <a:pt x="6" y="0"/>
                  </a:cubicBezTo>
                  <a:cubicBezTo>
                    <a:pt x="3" y="0"/>
                    <a:pt x="1" y="2"/>
                    <a:pt x="1" y="4"/>
                  </a:cubicBezTo>
                  <a:cubicBezTo>
                    <a:pt x="0" y="6"/>
                    <a:pt x="1" y="8"/>
                    <a:pt x="4" y="8"/>
                  </a:cubicBezTo>
                  <a:cubicBezTo>
                    <a:pt x="4" y="9"/>
                    <a:pt x="5" y="9"/>
                    <a:pt x="5" y="9"/>
                  </a:cubicBezTo>
                  <a:cubicBezTo>
                    <a:pt x="6" y="9"/>
                    <a:pt x="6" y="9"/>
                    <a:pt x="6" y="9"/>
                  </a:cubicBezTo>
                  <a:cubicBezTo>
                    <a:pt x="9" y="9"/>
                    <a:pt x="11" y="7"/>
                    <a:pt x="11" y="5"/>
                  </a:cubicBezTo>
                  <a:cubicBezTo>
                    <a:pt x="11" y="3"/>
                    <a:pt x="10" y="0"/>
                    <a:pt x="7"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2" name="Freeform 28"/>
            <p:cNvSpPr>
              <a:spLocks/>
            </p:cNvSpPr>
            <p:nvPr/>
          </p:nvSpPr>
          <p:spPr bwMode="auto">
            <a:xfrm>
              <a:off x="1025726" y="496779"/>
              <a:ext cx="35713" cy="24656"/>
            </a:xfrm>
            <a:custGeom>
              <a:avLst/>
              <a:gdLst>
                <a:gd name="T0" fmla="*/ 4 w 18"/>
                <a:gd name="T1" fmla="*/ 9 h 13"/>
                <a:gd name="T2" fmla="*/ 6 w 18"/>
                <a:gd name="T3" fmla="*/ 10 h 13"/>
                <a:gd name="T4" fmla="*/ 13 w 18"/>
                <a:gd name="T5" fmla="*/ 13 h 13"/>
                <a:gd name="T6" fmla="*/ 14 w 18"/>
                <a:gd name="T7" fmla="*/ 13 h 13"/>
                <a:gd name="T8" fmla="*/ 18 w 18"/>
                <a:gd name="T9" fmla="*/ 8 h 13"/>
                <a:gd name="T10" fmla="*/ 14 w 18"/>
                <a:gd name="T11" fmla="*/ 2 h 13"/>
                <a:gd name="T12" fmla="*/ 11 w 18"/>
                <a:gd name="T13" fmla="*/ 1 h 13"/>
                <a:gd name="T14" fmla="*/ 10 w 18"/>
                <a:gd name="T15" fmla="*/ 1 h 13"/>
                <a:gd name="T16" fmla="*/ 8 w 18"/>
                <a:gd name="T17" fmla="*/ 1 h 13"/>
                <a:gd name="T18" fmla="*/ 7 w 18"/>
                <a:gd name="T19" fmla="*/ 1 h 13"/>
                <a:gd name="T20" fmla="*/ 6 w 18"/>
                <a:gd name="T21" fmla="*/ 0 h 13"/>
                <a:gd name="T22" fmla="*/ 3 w 18"/>
                <a:gd name="T23" fmla="*/ 0 h 13"/>
                <a:gd name="T24" fmla="*/ 0 w 18"/>
                <a:gd name="T25" fmla="*/ 3 h 13"/>
                <a:gd name="T26" fmla="*/ 4 w 18"/>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4" y="9"/>
                  </a:moveTo>
                  <a:cubicBezTo>
                    <a:pt x="5" y="10"/>
                    <a:pt x="5" y="10"/>
                    <a:pt x="6" y="10"/>
                  </a:cubicBezTo>
                  <a:cubicBezTo>
                    <a:pt x="8" y="11"/>
                    <a:pt x="10" y="13"/>
                    <a:pt x="13" y="13"/>
                  </a:cubicBezTo>
                  <a:cubicBezTo>
                    <a:pt x="13" y="13"/>
                    <a:pt x="13" y="13"/>
                    <a:pt x="14" y="13"/>
                  </a:cubicBezTo>
                  <a:cubicBezTo>
                    <a:pt x="16" y="12"/>
                    <a:pt x="18" y="10"/>
                    <a:pt x="18" y="8"/>
                  </a:cubicBezTo>
                  <a:cubicBezTo>
                    <a:pt x="18" y="5"/>
                    <a:pt x="17" y="3"/>
                    <a:pt x="14" y="2"/>
                  </a:cubicBezTo>
                  <a:cubicBezTo>
                    <a:pt x="13" y="1"/>
                    <a:pt x="12" y="1"/>
                    <a:pt x="11" y="1"/>
                  </a:cubicBezTo>
                  <a:cubicBezTo>
                    <a:pt x="11" y="1"/>
                    <a:pt x="10" y="1"/>
                    <a:pt x="10" y="1"/>
                  </a:cubicBezTo>
                  <a:cubicBezTo>
                    <a:pt x="9" y="1"/>
                    <a:pt x="9" y="1"/>
                    <a:pt x="8" y="1"/>
                  </a:cubicBezTo>
                  <a:cubicBezTo>
                    <a:pt x="7" y="1"/>
                    <a:pt x="7" y="1"/>
                    <a:pt x="7" y="1"/>
                  </a:cubicBezTo>
                  <a:cubicBezTo>
                    <a:pt x="6" y="1"/>
                    <a:pt x="6" y="1"/>
                    <a:pt x="6" y="0"/>
                  </a:cubicBezTo>
                  <a:cubicBezTo>
                    <a:pt x="5" y="0"/>
                    <a:pt x="4" y="0"/>
                    <a:pt x="3" y="0"/>
                  </a:cubicBezTo>
                  <a:cubicBezTo>
                    <a:pt x="2" y="0"/>
                    <a:pt x="0" y="0"/>
                    <a:pt x="0" y="3"/>
                  </a:cubicBezTo>
                  <a:cubicBezTo>
                    <a:pt x="0" y="6"/>
                    <a:pt x="2" y="8"/>
                    <a:pt x="4" y="9"/>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29"/>
            <p:cNvSpPr>
              <a:spLocks/>
            </p:cNvSpPr>
            <p:nvPr/>
          </p:nvSpPr>
          <p:spPr bwMode="auto">
            <a:xfrm>
              <a:off x="1069251" y="480342"/>
              <a:ext cx="22320" cy="16438"/>
            </a:xfrm>
            <a:custGeom>
              <a:avLst/>
              <a:gdLst>
                <a:gd name="T0" fmla="*/ 10 w 11"/>
                <a:gd name="T1" fmla="*/ 6 h 9"/>
                <a:gd name="T2" fmla="*/ 9 w 11"/>
                <a:gd name="T3" fmla="*/ 2 h 9"/>
                <a:gd name="T4" fmla="*/ 6 w 11"/>
                <a:gd name="T5" fmla="*/ 0 h 9"/>
                <a:gd name="T6" fmla="*/ 1 w 11"/>
                <a:gd name="T7" fmla="*/ 3 h 9"/>
                <a:gd name="T8" fmla="*/ 2 w 11"/>
                <a:gd name="T9" fmla="*/ 7 h 9"/>
                <a:gd name="T10" fmla="*/ 5 w 11"/>
                <a:gd name="T11" fmla="*/ 9 h 9"/>
                <a:gd name="T12" fmla="*/ 10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0" y="6"/>
                  </a:moveTo>
                  <a:cubicBezTo>
                    <a:pt x="11" y="4"/>
                    <a:pt x="10" y="3"/>
                    <a:pt x="9" y="2"/>
                  </a:cubicBezTo>
                  <a:cubicBezTo>
                    <a:pt x="8" y="1"/>
                    <a:pt x="7" y="0"/>
                    <a:pt x="6" y="0"/>
                  </a:cubicBezTo>
                  <a:cubicBezTo>
                    <a:pt x="4" y="0"/>
                    <a:pt x="2" y="2"/>
                    <a:pt x="1" y="3"/>
                  </a:cubicBezTo>
                  <a:cubicBezTo>
                    <a:pt x="0" y="4"/>
                    <a:pt x="1" y="6"/>
                    <a:pt x="2" y="7"/>
                  </a:cubicBezTo>
                  <a:cubicBezTo>
                    <a:pt x="3" y="8"/>
                    <a:pt x="4" y="9"/>
                    <a:pt x="5" y="9"/>
                  </a:cubicBezTo>
                  <a:cubicBezTo>
                    <a:pt x="8" y="9"/>
                    <a:pt x="9" y="8"/>
                    <a:pt x="10" y="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30"/>
            <p:cNvSpPr>
              <a:spLocks/>
            </p:cNvSpPr>
            <p:nvPr/>
          </p:nvSpPr>
          <p:spPr bwMode="auto">
            <a:xfrm>
              <a:off x="1262323" y="984770"/>
              <a:ext cx="960895" cy="911260"/>
            </a:xfrm>
            <a:custGeom>
              <a:avLst/>
              <a:gdLst>
                <a:gd name="T0" fmla="*/ 448 w 475"/>
                <a:gd name="T1" fmla="*/ 200 h 489"/>
                <a:gd name="T2" fmla="*/ 445 w 475"/>
                <a:gd name="T3" fmla="*/ 190 h 489"/>
                <a:gd name="T4" fmla="*/ 445 w 475"/>
                <a:gd name="T5" fmla="*/ 175 h 489"/>
                <a:gd name="T6" fmla="*/ 425 w 475"/>
                <a:gd name="T7" fmla="*/ 164 h 489"/>
                <a:gd name="T8" fmla="*/ 412 w 475"/>
                <a:gd name="T9" fmla="*/ 158 h 489"/>
                <a:gd name="T10" fmla="*/ 402 w 475"/>
                <a:gd name="T11" fmla="*/ 151 h 489"/>
                <a:gd name="T12" fmla="*/ 391 w 475"/>
                <a:gd name="T13" fmla="*/ 143 h 489"/>
                <a:gd name="T14" fmla="*/ 382 w 475"/>
                <a:gd name="T15" fmla="*/ 124 h 489"/>
                <a:gd name="T16" fmla="*/ 354 w 475"/>
                <a:gd name="T17" fmla="*/ 102 h 489"/>
                <a:gd name="T18" fmla="*/ 242 w 475"/>
                <a:gd name="T19" fmla="*/ 20 h 489"/>
                <a:gd name="T20" fmla="*/ 193 w 475"/>
                <a:gd name="T21" fmla="*/ 280 h 489"/>
                <a:gd name="T22" fmla="*/ 87 w 475"/>
                <a:gd name="T23" fmla="*/ 311 h 489"/>
                <a:gd name="T24" fmla="*/ 81 w 475"/>
                <a:gd name="T25" fmla="*/ 313 h 489"/>
                <a:gd name="T26" fmla="*/ 54 w 475"/>
                <a:gd name="T27" fmla="*/ 314 h 489"/>
                <a:gd name="T28" fmla="*/ 42 w 475"/>
                <a:gd name="T29" fmla="*/ 321 h 489"/>
                <a:gd name="T30" fmla="*/ 36 w 475"/>
                <a:gd name="T31" fmla="*/ 320 h 489"/>
                <a:gd name="T32" fmla="*/ 13 w 475"/>
                <a:gd name="T33" fmla="*/ 321 h 489"/>
                <a:gd name="T34" fmla="*/ 5 w 475"/>
                <a:gd name="T35" fmla="*/ 340 h 489"/>
                <a:gd name="T36" fmla="*/ 7 w 475"/>
                <a:gd name="T37" fmla="*/ 361 h 489"/>
                <a:gd name="T38" fmla="*/ 6 w 475"/>
                <a:gd name="T39" fmla="*/ 370 h 489"/>
                <a:gd name="T40" fmla="*/ 15 w 475"/>
                <a:gd name="T41" fmla="*/ 383 h 489"/>
                <a:gd name="T42" fmla="*/ 23 w 475"/>
                <a:gd name="T43" fmla="*/ 409 h 489"/>
                <a:gd name="T44" fmla="*/ 28 w 475"/>
                <a:gd name="T45" fmla="*/ 427 h 489"/>
                <a:gd name="T46" fmla="*/ 41 w 475"/>
                <a:gd name="T47" fmla="*/ 426 h 489"/>
                <a:gd name="T48" fmla="*/ 50 w 475"/>
                <a:gd name="T49" fmla="*/ 425 h 489"/>
                <a:gd name="T50" fmla="*/ 74 w 475"/>
                <a:gd name="T51" fmla="*/ 424 h 489"/>
                <a:gd name="T52" fmla="*/ 84 w 475"/>
                <a:gd name="T53" fmla="*/ 412 h 489"/>
                <a:gd name="T54" fmla="*/ 96 w 475"/>
                <a:gd name="T55" fmla="*/ 426 h 489"/>
                <a:gd name="T56" fmla="*/ 110 w 475"/>
                <a:gd name="T57" fmla="*/ 449 h 489"/>
                <a:gd name="T58" fmla="*/ 104 w 475"/>
                <a:gd name="T59" fmla="*/ 463 h 489"/>
                <a:gd name="T60" fmla="*/ 113 w 475"/>
                <a:gd name="T61" fmla="*/ 469 h 489"/>
                <a:gd name="T62" fmla="*/ 122 w 475"/>
                <a:gd name="T63" fmla="*/ 488 h 489"/>
                <a:gd name="T64" fmla="*/ 132 w 475"/>
                <a:gd name="T65" fmla="*/ 480 h 489"/>
                <a:gd name="T66" fmla="*/ 148 w 475"/>
                <a:gd name="T67" fmla="*/ 489 h 489"/>
                <a:gd name="T68" fmla="*/ 161 w 475"/>
                <a:gd name="T69" fmla="*/ 482 h 489"/>
                <a:gd name="T70" fmla="*/ 164 w 475"/>
                <a:gd name="T71" fmla="*/ 476 h 489"/>
                <a:gd name="T72" fmla="*/ 173 w 475"/>
                <a:gd name="T73" fmla="*/ 482 h 489"/>
                <a:gd name="T74" fmla="*/ 181 w 475"/>
                <a:gd name="T75" fmla="*/ 483 h 489"/>
                <a:gd name="T76" fmla="*/ 193 w 475"/>
                <a:gd name="T77" fmla="*/ 478 h 489"/>
                <a:gd name="T78" fmla="*/ 199 w 475"/>
                <a:gd name="T79" fmla="*/ 457 h 489"/>
                <a:gd name="T80" fmla="*/ 220 w 475"/>
                <a:gd name="T81" fmla="*/ 423 h 489"/>
                <a:gd name="T82" fmla="*/ 229 w 475"/>
                <a:gd name="T83" fmla="*/ 403 h 489"/>
                <a:gd name="T84" fmla="*/ 236 w 475"/>
                <a:gd name="T85" fmla="*/ 381 h 489"/>
                <a:gd name="T86" fmla="*/ 251 w 475"/>
                <a:gd name="T87" fmla="*/ 389 h 489"/>
                <a:gd name="T88" fmla="*/ 257 w 475"/>
                <a:gd name="T89" fmla="*/ 385 h 489"/>
                <a:gd name="T90" fmla="*/ 260 w 475"/>
                <a:gd name="T91" fmla="*/ 373 h 489"/>
                <a:gd name="T92" fmla="*/ 268 w 475"/>
                <a:gd name="T93" fmla="*/ 372 h 489"/>
                <a:gd name="T94" fmla="*/ 283 w 475"/>
                <a:gd name="T95" fmla="*/ 353 h 489"/>
                <a:gd name="T96" fmla="*/ 296 w 475"/>
                <a:gd name="T97" fmla="*/ 350 h 489"/>
                <a:gd name="T98" fmla="*/ 321 w 475"/>
                <a:gd name="T99" fmla="*/ 336 h 489"/>
                <a:gd name="T100" fmla="*/ 340 w 475"/>
                <a:gd name="T101" fmla="*/ 329 h 489"/>
                <a:gd name="T102" fmla="*/ 357 w 475"/>
                <a:gd name="T103" fmla="*/ 330 h 489"/>
                <a:gd name="T104" fmla="*/ 373 w 475"/>
                <a:gd name="T105" fmla="*/ 331 h 489"/>
                <a:gd name="T106" fmla="*/ 409 w 475"/>
                <a:gd name="T107" fmla="*/ 321 h 489"/>
                <a:gd name="T108" fmla="*/ 429 w 475"/>
                <a:gd name="T109" fmla="*/ 320 h 489"/>
                <a:gd name="T110" fmla="*/ 442 w 475"/>
                <a:gd name="T111" fmla="*/ 317 h 489"/>
                <a:gd name="T112" fmla="*/ 457 w 475"/>
                <a:gd name="T113" fmla="*/ 313 h 489"/>
                <a:gd name="T114" fmla="*/ 469 w 475"/>
                <a:gd name="T115" fmla="*/ 290 h 489"/>
                <a:gd name="T116" fmla="*/ 474 w 475"/>
                <a:gd name="T117" fmla="*/ 20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5" h="489">
                  <a:moveTo>
                    <a:pt x="474" y="205"/>
                  </a:moveTo>
                  <a:cubicBezTo>
                    <a:pt x="474" y="204"/>
                    <a:pt x="474" y="203"/>
                    <a:pt x="474" y="202"/>
                  </a:cubicBezTo>
                  <a:cubicBezTo>
                    <a:pt x="475" y="200"/>
                    <a:pt x="475" y="198"/>
                    <a:pt x="474" y="196"/>
                  </a:cubicBezTo>
                  <a:cubicBezTo>
                    <a:pt x="474" y="194"/>
                    <a:pt x="474" y="194"/>
                    <a:pt x="474" y="194"/>
                  </a:cubicBezTo>
                  <a:cubicBezTo>
                    <a:pt x="448" y="200"/>
                    <a:pt x="448" y="200"/>
                    <a:pt x="448" y="200"/>
                  </a:cubicBezTo>
                  <a:cubicBezTo>
                    <a:pt x="447" y="198"/>
                    <a:pt x="446" y="196"/>
                    <a:pt x="444" y="195"/>
                  </a:cubicBezTo>
                  <a:cubicBezTo>
                    <a:pt x="444" y="195"/>
                    <a:pt x="444" y="194"/>
                    <a:pt x="443" y="194"/>
                  </a:cubicBezTo>
                  <a:cubicBezTo>
                    <a:pt x="443" y="194"/>
                    <a:pt x="443" y="194"/>
                    <a:pt x="443" y="194"/>
                  </a:cubicBezTo>
                  <a:cubicBezTo>
                    <a:pt x="443" y="193"/>
                    <a:pt x="443" y="192"/>
                    <a:pt x="443" y="192"/>
                  </a:cubicBezTo>
                  <a:cubicBezTo>
                    <a:pt x="444" y="191"/>
                    <a:pt x="444" y="190"/>
                    <a:pt x="445" y="190"/>
                  </a:cubicBezTo>
                  <a:cubicBezTo>
                    <a:pt x="446" y="188"/>
                    <a:pt x="447" y="187"/>
                    <a:pt x="447" y="184"/>
                  </a:cubicBezTo>
                  <a:cubicBezTo>
                    <a:pt x="447" y="183"/>
                    <a:pt x="447" y="182"/>
                    <a:pt x="446" y="182"/>
                  </a:cubicBezTo>
                  <a:cubicBezTo>
                    <a:pt x="446" y="181"/>
                    <a:pt x="446" y="181"/>
                    <a:pt x="446" y="180"/>
                  </a:cubicBezTo>
                  <a:cubicBezTo>
                    <a:pt x="445" y="179"/>
                    <a:pt x="445" y="178"/>
                    <a:pt x="445" y="177"/>
                  </a:cubicBezTo>
                  <a:cubicBezTo>
                    <a:pt x="445" y="176"/>
                    <a:pt x="445" y="176"/>
                    <a:pt x="445" y="175"/>
                  </a:cubicBezTo>
                  <a:cubicBezTo>
                    <a:pt x="445" y="172"/>
                    <a:pt x="444" y="169"/>
                    <a:pt x="440" y="168"/>
                  </a:cubicBezTo>
                  <a:cubicBezTo>
                    <a:pt x="440" y="167"/>
                    <a:pt x="439" y="167"/>
                    <a:pt x="439" y="167"/>
                  </a:cubicBezTo>
                  <a:cubicBezTo>
                    <a:pt x="437" y="166"/>
                    <a:pt x="435" y="165"/>
                    <a:pt x="433" y="165"/>
                  </a:cubicBezTo>
                  <a:cubicBezTo>
                    <a:pt x="432" y="165"/>
                    <a:pt x="431" y="164"/>
                    <a:pt x="430" y="164"/>
                  </a:cubicBezTo>
                  <a:cubicBezTo>
                    <a:pt x="428" y="164"/>
                    <a:pt x="426" y="164"/>
                    <a:pt x="425" y="164"/>
                  </a:cubicBezTo>
                  <a:cubicBezTo>
                    <a:pt x="423" y="163"/>
                    <a:pt x="422" y="161"/>
                    <a:pt x="421" y="160"/>
                  </a:cubicBezTo>
                  <a:cubicBezTo>
                    <a:pt x="420" y="160"/>
                    <a:pt x="420" y="159"/>
                    <a:pt x="420" y="159"/>
                  </a:cubicBezTo>
                  <a:cubicBezTo>
                    <a:pt x="419" y="158"/>
                    <a:pt x="419" y="157"/>
                    <a:pt x="417" y="157"/>
                  </a:cubicBezTo>
                  <a:cubicBezTo>
                    <a:pt x="416" y="157"/>
                    <a:pt x="415" y="157"/>
                    <a:pt x="414" y="158"/>
                  </a:cubicBezTo>
                  <a:cubicBezTo>
                    <a:pt x="413" y="158"/>
                    <a:pt x="412" y="158"/>
                    <a:pt x="412" y="158"/>
                  </a:cubicBezTo>
                  <a:cubicBezTo>
                    <a:pt x="411" y="158"/>
                    <a:pt x="411" y="158"/>
                    <a:pt x="411" y="158"/>
                  </a:cubicBezTo>
                  <a:cubicBezTo>
                    <a:pt x="410" y="158"/>
                    <a:pt x="409" y="157"/>
                    <a:pt x="408" y="157"/>
                  </a:cubicBezTo>
                  <a:cubicBezTo>
                    <a:pt x="407" y="156"/>
                    <a:pt x="407" y="156"/>
                    <a:pt x="407" y="156"/>
                  </a:cubicBezTo>
                  <a:cubicBezTo>
                    <a:pt x="405" y="155"/>
                    <a:pt x="404" y="155"/>
                    <a:pt x="403" y="153"/>
                  </a:cubicBezTo>
                  <a:cubicBezTo>
                    <a:pt x="403" y="153"/>
                    <a:pt x="403" y="152"/>
                    <a:pt x="402" y="151"/>
                  </a:cubicBezTo>
                  <a:cubicBezTo>
                    <a:pt x="402" y="150"/>
                    <a:pt x="402" y="149"/>
                    <a:pt x="401" y="148"/>
                  </a:cubicBezTo>
                  <a:cubicBezTo>
                    <a:pt x="400" y="146"/>
                    <a:pt x="398" y="145"/>
                    <a:pt x="398" y="145"/>
                  </a:cubicBezTo>
                  <a:cubicBezTo>
                    <a:pt x="397" y="144"/>
                    <a:pt x="396" y="144"/>
                    <a:pt x="395" y="144"/>
                  </a:cubicBezTo>
                  <a:cubicBezTo>
                    <a:pt x="394" y="144"/>
                    <a:pt x="393" y="144"/>
                    <a:pt x="393" y="143"/>
                  </a:cubicBezTo>
                  <a:cubicBezTo>
                    <a:pt x="392" y="143"/>
                    <a:pt x="392" y="143"/>
                    <a:pt x="391" y="143"/>
                  </a:cubicBezTo>
                  <a:cubicBezTo>
                    <a:pt x="390" y="142"/>
                    <a:pt x="390" y="142"/>
                    <a:pt x="389" y="142"/>
                  </a:cubicBezTo>
                  <a:cubicBezTo>
                    <a:pt x="389" y="142"/>
                    <a:pt x="388" y="142"/>
                    <a:pt x="388" y="142"/>
                  </a:cubicBezTo>
                  <a:cubicBezTo>
                    <a:pt x="388" y="141"/>
                    <a:pt x="388" y="139"/>
                    <a:pt x="388" y="138"/>
                  </a:cubicBezTo>
                  <a:cubicBezTo>
                    <a:pt x="388" y="135"/>
                    <a:pt x="388" y="131"/>
                    <a:pt x="387" y="129"/>
                  </a:cubicBezTo>
                  <a:cubicBezTo>
                    <a:pt x="386" y="127"/>
                    <a:pt x="384" y="126"/>
                    <a:pt x="382" y="124"/>
                  </a:cubicBezTo>
                  <a:cubicBezTo>
                    <a:pt x="381" y="124"/>
                    <a:pt x="380" y="123"/>
                    <a:pt x="379" y="122"/>
                  </a:cubicBezTo>
                  <a:cubicBezTo>
                    <a:pt x="378" y="122"/>
                    <a:pt x="378" y="121"/>
                    <a:pt x="377" y="120"/>
                  </a:cubicBezTo>
                  <a:cubicBezTo>
                    <a:pt x="375" y="118"/>
                    <a:pt x="374" y="117"/>
                    <a:pt x="372" y="116"/>
                  </a:cubicBezTo>
                  <a:cubicBezTo>
                    <a:pt x="369" y="114"/>
                    <a:pt x="365" y="111"/>
                    <a:pt x="361" y="108"/>
                  </a:cubicBezTo>
                  <a:cubicBezTo>
                    <a:pt x="359" y="106"/>
                    <a:pt x="356" y="104"/>
                    <a:pt x="354" y="102"/>
                  </a:cubicBezTo>
                  <a:cubicBezTo>
                    <a:pt x="352" y="101"/>
                    <a:pt x="350" y="100"/>
                    <a:pt x="348" y="99"/>
                  </a:cubicBezTo>
                  <a:cubicBezTo>
                    <a:pt x="340" y="93"/>
                    <a:pt x="340" y="93"/>
                    <a:pt x="340" y="93"/>
                  </a:cubicBezTo>
                  <a:cubicBezTo>
                    <a:pt x="331" y="86"/>
                    <a:pt x="324" y="80"/>
                    <a:pt x="316" y="75"/>
                  </a:cubicBezTo>
                  <a:cubicBezTo>
                    <a:pt x="306" y="66"/>
                    <a:pt x="294" y="57"/>
                    <a:pt x="280" y="47"/>
                  </a:cubicBezTo>
                  <a:cubicBezTo>
                    <a:pt x="267" y="38"/>
                    <a:pt x="253" y="28"/>
                    <a:pt x="242" y="20"/>
                  </a:cubicBezTo>
                  <a:cubicBezTo>
                    <a:pt x="241" y="19"/>
                    <a:pt x="241" y="19"/>
                    <a:pt x="241" y="19"/>
                  </a:cubicBezTo>
                  <a:cubicBezTo>
                    <a:pt x="235" y="15"/>
                    <a:pt x="229" y="10"/>
                    <a:pt x="223" y="6"/>
                  </a:cubicBezTo>
                  <a:cubicBezTo>
                    <a:pt x="216" y="0"/>
                    <a:pt x="216" y="0"/>
                    <a:pt x="216" y="0"/>
                  </a:cubicBezTo>
                  <a:cubicBezTo>
                    <a:pt x="171" y="0"/>
                    <a:pt x="171" y="0"/>
                    <a:pt x="171" y="0"/>
                  </a:cubicBezTo>
                  <a:cubicBezTo>
                    <a:pt x="193" y="280"/>
                    <a:pt x="193" y="280"/>
                    <a:pt x="193" y="280"/>
                  </a:cubicBezTo>
                  <a:cubicBezTo>
                    <a:pt x="194" y="281"/>
                    <a:pt x="194" y="281"/>
                    <a:pt x="194" y="281"/>
                  </a:cubicBezTo>
                  <a:cubicBezTo>
                    <a:pt x="201" y="285"/>
                    <a:pt x="200" y="290"/>
                    <a:pt x="199" y="292"/>
                  </a:cubicBezTo>
                  <a:cubicBezTo>
                    <a:pt x="195" y="313"/>
                    <a:pt x="195" y="313"/>
                    <a:pt x="195" y="313"/>
                  </a:cubicBezTo>
                  <a:cubicBezTo>
                    <a:pt x="88" y="313"/>
                    <a:pt x="88" y="313"/>
                    <a:pt x="88" y="313"/>
                  </a:cubicBezTo>
                  <a:cubicBezTo>
                    <a:pt x="88" y="312"/>
                    <a:pt x="87" y="312"/>
                    <a:pt x="87" y="311"/>
                  </a:cubicBezTo>
                  <a:cubicBezTo>
                    <a:pt x="87" y="310"/>
                    <a:pt x="86" y="310"/>
                    <a:pt x="86" y="309"/>
                  </a:cubicBezTo>
                  <a:cubicBezTo>
                    <a:pt x="84" y="307"/>
                    <a:pt x="84" y="307"/>
                    <a:pt x="84" y="307"/>
                  </a:cubicBezTo>
                  <a:cubicBezTo>
                    <a:pt x="83" y="309"/>
                    <a:pt x="83" y="309"/>
                    <a:pt x="83" y="309"/>
                  </a:cubicBezTo>
                  <a:cubicBezTo>
                    <a:pt x="82" y="310"/>
                    <a:pt x="82" y="311"/>
                    <a:pt x="82" y="311"/>
                  </a:cubicBezTo>
                  <a:cubicBezTo>
                    <a:pt x="82" y="312"/>
                    <a:pt x="82" y="313"/>
                    <a:pt x="81" y="313"/>
                  </a:cubicBezTo>
                  <a:cubicBezTo>
                    <a:pt x="79" y="315"/>
                    <a:pt x="78" y="315"/>
                    <a:pt x="76" y="315"/>
                  </a:cubicBezTo>
                  <a:cubicBezTo>
                    <a:pt x="76" y="315"/>
                    <a:pt x="76" y="315"/>
                    <a:pt x="75" y="315"/>
                  </a:cubicBezTo>
                  <a:cubicBezTo>
                    <a:pt x="75" y="315"/>
                    <a:pt x="75" y="315"/>
                    <a:pt x="75" y="315"/>
                  </a:cubicBezTo>
                  <a:cubicBezTo>
                    <a:pt x="72" y="315"/>
                    <a:pt x="70" y="316"/>
                    <a:pt x="67" y="316"/>
                  </a:cubicBezTo>
                  <a:cubicBezTo>
                    <a:pt x="63" y="316"/>
                    <a:pt x="59" y="315"/>
                    <a:pt x="54" y="314"/>
                  </a:cubicBezTo>
                  <a:cubicBezTo>
                    <a:pt x="54" y="314"/>
                    <a:pt x="54" y="314"/>
                    <a:pt x="54" y="314"/>
                  </a:cubicBezTo>
                  <a:cubicBezTo>
                    <a:pt x="53" y="313"/>
                    <a:pt x="51" y="313"/>
                    <a:pt x="50" y="313"/>
                  </a:cubicBezTo>
                  <a:cubicBezTo>
                    <a:pt x="49" y="313"/>
                    <a:pt x="48" y="314"/>
                    <a:pt x="47" y="314"/>
                  </a:cubicBezTo>
                  <a:cubicBezTo>
                    <a:pt x="45" y="315"/>
                    <a:pt x="44" y="317"/>
                    <a:pt x="43" y="319"/>
                  </a:cubicBezTo>
                  <a:cubicBezTo>
                    <a:pt x="43" y="320"/>
                    <a:pt x="43" y="320"/>
                    <a:pt x="42" y="321"/>
                  </a:cubicBezTo>
                  <a:cubicBezTo>
                    <a:pt x="41" y="323"/>
                    <a:pt x="41" y="324"/>
                    <a:pt x="40" y="324"/>
                  </a:cubicBezTo>
                  <a:cubicBezTo>
                    <a:pt x="40" y="324"/>
                    <a:pt x="40" y="324"/>
                    <a:pt x="40" y="324"/>
                  </a:cubicBezTo>
                  <a:cubicBezTo>
                    <a:pt x="40" y="324"/>
                    <a:pt x="39" y="323"/>
                    <a:pt x="38" y="322"/>
                  </a:cubicBezTo>
                  <a:cubicBezTo>
                    <a:pt x="38" y="322"/>
                    <a:pt x="38" y="321"/>
                    <a:pt x="38" y="321"/>
                  </a:cubicBezTo>
                  <a:cubicBezTo>
                    <a:pt x="37" y="321"/>
                    <a:pt x="37" y="320"/>
                    <a:pt x="36" y="320"/>
                  </a:cubicBezTo>
                  <a:cubicBezTo>
                    <a:pt x="35" y="318"/>
                    <a:pt x="34" y="317"/>
                    <a:pt x="33" y="316"/>
                  </a:cubicBezTo>
                  <a:cubicBezTo>
                    <a:pt x="32" y="315"/>
                    <a:pt x="32" y="315"/>
                    <a:pt x="32" y="315"/>
                  </a:cubicBezTo>
                  <a:cubicBezTo>
                    <a:pt x="30" y="312"/>
                    <a:pt x="27" y="309"/>
                    <a:pt x="23" y="309"/>
                  </a:cubicBezTo>
                  <a:cubicBezTo>
                    <a:pt x="23" y="309"/>
                    <a:pt x="23" y="309"/>
                    <a:pt x="22" y="309"/>
                  </a:cubicBezTo>
                  <a:cubicBezTo>
                    <a:pt x="17" y="310"/>
                    <a:pt x="14" y="316"/>
                    <a:pt x="13" y="321"/>
                  </a:cubicBezTo>
                  <a:cubicBezTo>
                    <a:pt x="13" y="322"/>
                    <a:pt x="13" y="324"/>
                    <a:pt x="13" y="326"/>
                  </a:cubicBezTo>
                  <a:cubicBezTo>
                    <a:pt x="13" y="329"/>
                    <a:pt x="13" y="331"/>
                    <a:pt x="11" y="334"/>
                  </a:cubicBezTo>
                  <a:cubicBezTo>
                    <a:pt x="10" y="336"/>
                    <a:pt x="9" y="337"/>
                    <a:pt x="7" y="338"/>
                  </a:cubicBezTo>
                  <a:cubicBezTo>
                    <a:pt x="6" y="339"/>
                    <a:pt x="6" y="339"/>
                    <a:pt x="5" y="339"/>
                  </a:cubicBezTo>
                  <a:cubicBezTo>
                    <a:pt x="5" y="340"/>
                    <a:pt x="5" y="340"/>
                    <a:pt x="5" y="340"/>
                  </a:cubicBezTo>
                  <a:cubicBezTo>
                    <a:pt x="5" y="340"/>
                    <a:pt x="5" y="340"/>
                    <a:pt x="5" y="340"/>
                  </a:cubicBezTo>
                  <a:cubicBezTo>
                    <a:pt x="4" y="340"/>
                    <a:pt x="3" y="341"/>
                    <a:pt x="3" y="343"/>
                  </a:cubicBezTo>
                  <a:cubicBezTo>
                    <a:pt x="0" y="346"/>
                    <a:pt x="2" y="349"/>
                    <a:pt x="4" y="352"/>
                  </a:cubicBezTo>
                  <a:cubicBezTo>
                    <a:pt x="5" y="353"/>
                    <a:pt x="6" y="354"/>
                    <a:pt x="6" y="355"/>
                  </a:cubicBezTo>
                  <a:cubicBezTo>
                    <a:pt x="7" y="357"/>
                    <a:pt x="7" y="359"/>
                    <a:pt x="7" y="361"/>
                  </a:cubicBezTo>
                  <a:cubicBezTo>
                    <a:pt x="7" y="362"/>
                    <a:pt x="7" y="364"/>
                    <a:pt x="8" y="365"/>
                  </a:cubicBezTo>
                  <a:cubicBezTo>
                    <a:pt x="8" y="365"/>
                    <a:pt x="8" y="366"/>
                    <a:pt x="8" y="366"/>
                  </a:cubicBezTo>
                  <a:cubicBezTo>
                    <a:pt x="8" y="367"/>
                    <a:pt x="8" y="367"/>
                    <a:pt x="8" y="368"/>
                  </a:cubicBezTo>
                  <a:cubicBezTo>
                    <a:pt x="8" y="368"/>
                    <a:pt x="7" y="369"/>
                    <a:pt x="7" y="369"/>
                  </a:cubicBezTo>
                  <a:cubicBezTo>
                    <a:pt x="7" y="370"/>
                    <a:pt x="6" y="370"/>
                    <a:pt x="6" y="370"/>
                  </a:cubicBezTo>
                  <a:cubicBezTo>
                    <a:pt x="5" y="371"/>
                    <a:pt x="5" y="373"/>
                    <a:pt x="6" y="374"/>
                  </a:cubicBezTo>
                  <a:cubicBezTo>
                    <a:pt x="6" y="375"/>
                    <a:pt x="7" y="377"/>
                    <a:pt x="9" y="378"/>
                  </a:cubicBezTo>
                  <a:cubicBezTo>
                    <a:pt x="10" y="379"/>
                    <a:pt x="10" y="379"/>
                    <a:pt x="10" y="380"/>
                  </a:cubicBezTo>
                  <a:cubicBezTo>
                    <a:pt x="12" y="382"/>
                    <a:pt x="13" y="382"/>
                    <a:pt x="15" y="382"/>
                  </a:cubicBezTo>
                  <a:cubicBezTo>
                    <a:pt x="15" y="383"/>
                    <a:pt x="15" y="383"/>
                    <a:pt x="15" y="383"/>
                  </a:cubicBezTo>
                  <a:cubicBezTo>
                    <a:pt x="19" y="384"/>
                    <a:pt x="20" y="387"/>
                    <a:pt x="21" y="390"/>
                  </a:cubicBezTo>
                  <a:cubicBezTo>
                    <a:pt x="22" y="391"/>
                    <a:pt x="22" y="392"/>
                    <a:pt x="22" y="393"/>
                  </a:cubicBezTo>
                  <a:cubicBezTo>
                    <a:pt x="24" y="397"/>
                    <a:pt x="24" y="400"/>
                    <a:pt x="23" y="405"/>
                  </a:cubicBezTo>
                  <a:cubicBezTo>
                    <a:pt x="23" y="406"/>
                    <a:pt x="23" y="406"/>
                    <a:pt x="23" y="406"/>
                  </a:cubicBezTo>
                  <a:cubicBezTo>
                    <a:pt x="23" y="407"/>
                    <a:pt x="23" y="408"/>
                    <a:pt x="23" y="409"/>
                  </a:cubicBezTo>
                  <a:cubicBezTo>
                    <a:pt x="23" y="409"/>
                    <a:pt x="23" y="410"/>
                    <a:pt x="23" y="410"/>
                  </a:cubicBezTo>
                  <a:cubicBezTo>
                    <a:pt x="24" y="412"/>
                    <a:pt x="23" y="414"/>
                    <a:pt x="23" y="416"/>
                  </a:cubicBezTo>
                  <a:cubicBezTo>
                    <a:pt x="22" y="417"/>
                    <a:pt x="22" y="418"/>
                    <a:pt x="22" y="420"/>
                  </a:cubicBezTo>
                  <a:cubicBezTo>
                    <a:pt x="22" y="422"/>
                    <a:pt x="23" y="425"/>
                    <a:pt x="25" y="426"/>
                  </a:cubicBezTo>
                  <a:cubicBezTo>
                    <a:pt x="26" y="427"/>
                    <a:pt x="27" y="427"/>
                    <a:pt x="28" y="427"/>
                  </a:cubicBezTo>
                  <a:cubicBezTo>
                    <a:pt x="28" y="427"/>
                    <a:pt x="29" y="427"/>
                    <a:pt x="29" y="427"/>
                  </a:cubicBezTo>
                  <a:cubicBezTo>
                    <a:pt x="30" y="426"/>
                    <a:pt x="31" y="425"/>
                    <a:pt x="32" y="424"/>
                  </a:cubicBezTo>
                  <a:cubicBezTo>
                    <a:pt x="34" y="423"/>
                    <a:pt x="35" y="421"/>
                    <a:pt x="37" y="421"/>
                  </a:cubicBezTo>
                  <a:cubicBezTo>
                    <a:pt x="37" y="421"/>
                    <a:pt x="38" y="421"/>
                    <a:pt x="39" y="422"/>
                  </a:cubicBezTo>
                  <a:cubicBezTo>
                    <a:pt x="40" y="423"/>
                    <a:pt x="41" y="425"/>
                    <a:pt x="41" y="426"/>
                  </a:cubicBezTo>
                  <a:cubicBezTo>
                    <a:pt x="42" y="427"/>
                    <a:pt x="42" y="428"/>
                    <a:pt x="42" y="428"/>
                  </a:cubicBezTo>
                  <a:cubicBezTo>
                    <a:pt x="44" y="431"/>
                    <a:pt x="44" y="431"/>
                    <a:pt x="44" y="431"/>
                  </a:cubicBezTo>
                  <a:cubicBezTo>
                    <a:pt x="45" y="429"/>
                    <a:pt x="45" y="429"/>
                    <a:pt x="45" y="429"/>
                  </a:cubicBezTo>
                  <a:cubicBezTo>
                    <a:pt x="45" y="429"/>
                    <a:pt x="46" y="429"/>
                    <a:pt x="46" y="428"/>
                  </a:cubicBezTo>
                  <a:cubicBezTo>
                    <a:pt x="48" y="427"/>
                    <a:pt x="49" y="426"/>
                    <a:pt x="50" y="425"/>
                  </a:cubicBezTo>
                  <a:cubicBezTo>
                    <a:pt x="52" y="422"/>
                    <a:pt x="54" y="420"/>
                    <a:pt x="58" y="420"/>
                  </a:cubicBezTo>
                  <a:cubicBezTo>
                    <a:pt x="59" y="420"/>
                    <a:pt x="59" y="420"/>
                    <a:pt x="59" y="420"/>
                  </a:cubicBezTo>
                  <a:cubicBezTo>
                    <a:pt x="61" y="420"/>
                    <a:pt x="63" y="422"/>
                    <a:pt x="64" y="423"/>
                  </a:cubicBezTo>
                  <a:cubicBezTo>
                    <a:pt x="66" y="424"/>
                    <a:pt x="68" y="425"/>
                    <a:pt x="70" y="425"/>
                  </a:cubicBezTo>
                  <a:cubicBezTo>
                    <a:pt x="72" y="425"/>
                    <a:pt x="73" y="425"/>
                    <a:pt x="74" y="424"/>
                  </a:cubicBezTo>
                  <a:cubicBezTo>
                    <a:pt x="74" y="423"/>
                    <a:pt x="74" y="423"/>
                    <a:pt x="75" y="423"/>
                  </a:cubicBezTo>
                  <a:cubicBezTo>
                    <a:pt x="76" y="422"/>
                    <a:pt x="77" y="421"/>
                    <a:pt x="79" y="421"/>
                  </a:cubicBezTo>
                  <a:cubicBezTo>
                    <a:pt x="79" y="421"/>
                    <a:pt x="80" y="421"/>
                    <a:pt x="81" y="421"/>
                  </a:cubicBezTo>
                  <a:cubicBezTo>
                    <a:pt x="84" y="420"/>
                    <a:pt x="84" y="418"/>
                    <a:pt x="84" y="415"/>
                  </a:cubicBezTo>
                  <a:cubicBezTo>
                    <a:pt x="84" y="414"/>
                    <a:pt x="83" y="413"/>
                    <a:pt x="84" y="412"/>
                  </a:cubicBezTo>
                  <a:cubicBezTo>
                    <a:pt x="84" y="412"/>
                    <a:pt x="85" y="411"/>
                    <a:pt x="86" y="411"/>
                  </a:cubicBezTo>
                  <a:cubicBezTo>
                    <a:pt x="86" y="411"/>
                    <a:pt x="86" y="411"/>
                    <a:pt x="86" y="411"/>
                  </a:cubicBezTo>
                  <a:cubicBezTo>
                    <a:pt x="90" y="412"/>
                    <a:pt x="94" y="415"/>
                    <a:pt x="94" y="419"/>
                  </a:cubicBezTo>
                  <a:cubicBezTo>
                    <a:pt x="95" y="420"/>
                    <a:pt x="95" y="420"/>
                    <a:pt x="95" y="420"/>
                  </a:cubicBezTo>
                  <a:cubicBezTo>
                    <a:pt x="95" y="423"/>
                    <a:pt x="95" y="425"/>
                    <a:pt x="96" y="426"/>
                  </a:cubicBezTo>
                  <a:cubicBezTo>
                    <a:pt x="96" y="427"/>
                    <a:pt x="97" y="428"/>
                    <a:pt x="97" y="428"/>
                  </a:cubicBezTo>
                  <a:cubicBezTo>
                    <a:pt x="98" y="429"/>
                    <a:pt x="99" y="430"/>
                    <a:pt x="99" y="432"/>
                  </a:cubicBezTo>
                  <a:cubicBezTo>
                    <a:pt x="99" y="433"/>
                    <a:pt x="99" y="434"/>
                    <a:pt x="100" y="435"/>
                  </a:cubicBezTo>
                  <a:cubicBezTo>
                    <a:pt x="100" y="438"/>
                    <a:pt x="100" y="441"/>
                    <a:pt x="104" y="443"/>
                  </a:cubicBezTo>
                  <a:cubicBezTo>
                    <a:pt x="106" y="445"/>
                    <a:pt x="109" y="447"/>
                    <a:pt x="110" y="449"/>
                  </a:cubicBezTo>
                  <a:cubicBezTo>
                    <a:pt x="110" y="451"/>
                    <a:pt x="109" y="452"/>
                    <a:pt x="108" y="454"/>
                  </a:cubicBezTo>
                  <a:cubicBezTo>
                    <a:pt x="108" y="454"/>
                    <a:pt x="107" y="454"/>
                    <a:pt x="107" y="455"/>
                  </a:cubicBezTo>
                  <a:cubicBezTo>
                    <a:pt x="103" y="458"/>
                    <a:pt x="102" y="459"/>
                    <a:pt x="102" y="461"/>
                  </a:cubicBezTo>
                  <a:cubicBezTo>
                    <a:pt x="102" y="463"/>
                    <a:pt x="102" y="463"/>
                    <a:pt x="102" y="463"/>
                  </a:cubicBezTo>
                  <a:cubicBezTo>
                    <a:pt x="104" y="463"/>
                    <a:pt x="104" y="463"/>
                    <a:pt x="104" y="463"/>
                  </a:cubicBezTo>
                  <a:cubicBezTo>
                    <a:pt x="105" y="463"/>
                    <a:pt x="105" y="462"/>
                    <a:pt x="108" y="461"/>
                  </a:cubicBezTo>
                  <a:cubicBezTo>
                    <a:pt x="109" y="460"/>
                    <a:pt x="110" y="459"/>
                    <a:pt x="111" y="459"/>
                  </a:cubicBezTo>
                  <a:cubicBezTo>
                    <a:pt x="111" y="459"/>
                    <a:pt x="111" y="459"/>
                    <a:pt x="111" y="459"/>
                  </a:cubicBezTo>
                  <a:cubicBezTo>
                    <a:pt x="112" y="459"/>
                    <a:pt x="113" y="461"/>
                    <a:pt x="113" y="462"/>
                  </a:cubicBezTo>
                  <a:cubicBezTo>
                    <a:pt x="114" y="464"/>
                    <a:pt x="113" y="467"/>
                    <a:pt x="113" y="469"/>
                  </a:cubicBezTo>
                  <a:cubicBezTo>
                    <a:pt x="113" y="471"/>
                    <a:pt x="112" y="474"/>
                    <a:pt x="113" y="476"/>
                  </a:cubicBezTo>
                  <a:cubicBezTo>
                    <a:pt x="114" y="479"/>
                    <a:pt x="116" y="480"/>
                    <a:pt x="117" y="481"/>
                  </a:cubicBezTo>
                  <a:cubicBezTo>
                    <a:pt x="119" y="481"/>
                    <a:pt x="120" y="482"/>
                    <a:pt x="121" y="484"/>
                  </a:cubicBezTo>
                  <a:cubicBezTo>
                    <a:pt x="122" y="485"/>
                    <a:pt x="122" y="486"/>
                    <a:pt x="122" y="487"/>
                  </a:cubicBezTo>
                  <a:cubicBezTo>
                    <a:pt x="122" y="488"/>
                    <a:pt x="122" y="488"/>
                    <a:pt x="122" y="488"/>
                  </a:cubicBezTo>
                  <a:cubicBezTo>
                    <a:pt x="124" y="488"/>
                    <a:pt x="124" y="488"/>
                    <a:pt x="124" y="488"/>
                  </a:cubicBezTo>
                  <a:cubicBezTo>
                    <a:pt x="125" y="488"/>
                    <a:pt x="125" y="488"/>
                    <a:pt x="125" y="488"/>
                  </a:cubicBezTo>
                  <a:cubicBezTo>
                    <a:pt x="126" y="488"/>
                    <a:pt x="126" y="488"/>
                    <a:pt x="127" y="487"/>
                  </a:cubicBezTo>
                  <a:cubicBezTo>
                    <a:pt x="128" y="486"/>
                    <a:pt x="129" y="485"/>
                    <a:pt x="129" y="484"/>
                  </a:cubicBezTo>
                  <a:cubicBezTo>
                    <a:pt x="130" y="482"/>
                    <a:pt x="131" y="481"/>
                    <a:pt x="132" y="480"/>
                  </a:cubicBezTo>
                  <a:cubicBezTo>
                    <a:pt x="132" y="480"/>
                    <a:pt x="133" y="480"/>
                    <a:pt x="133" y="480"/>
                  </a:cubicBezTo>
                  <a:cubicBezTo>
                    <a:pt x="134" y="480"/>
                    <a:pt x="134" y="480"/>
                    <a:pt x="135" y="481"/>
                  </a:cubicBezTo>
                  <a:cubicBezTo>
                    <a:pt x="136" y="482"/>
                    <a:pt x="137" y="483"/>
                    <a:pt x="138" y="483"/>
                  </a:cubicBezTo>
                  <a:cubicBezTo>
                    <a:pt x="139" y="484"/>
                    <a:pt x="139" y="485"/>
                    <a:pt x="140" y="486"/>
                  </a:cubicBezTo>
                  <a:cubicBezTo>
                    <a:pt x="142" y="487"/>
                    <a:pt x="145" y="489"/>
                    <a:pt x="148" y="489"/>
                  </a:cubicBezTo>
                  <a:cubicBezTo>
                    <a:pt x="150" y="489"/>
                    <a:pt x="150" y="488"/>
                    <a:pt x="151" y="487"/>
                  </a:cubicBezTo>
                  <a:cubicBezTo>
                    <a:pt x="152" y="487"/>
                    <a:pt x="152" y="486"/>
                    <a:pt x="152" y="485"/>
                  </a:cubicBezTo>
                  <a:cubicBezTo>
                    <a:pt x="153" y="484"/>
                    <a:pt x="153" y="484"/>
                    <a:pt x="156" y="484"/>
                  </a:cubicBezTo>
                  <a:cubicBezTo>
                    <a:pt x="158" y="483"/>
                    <a:pt x="159" y="483"/>
                    <a:pt x="159" y="483"/>
                  </a:cubicBezTo>
                  <a:cubicBezTo>
                    <a:pt x="161" y="482"/>
                    <a:pt x="161" y="482"/>
                    <a:pt x="161" y="482"/>
                  </a:cubicBezTo>
                  <a:cubicBezTo>
                    <a:pt x="161" y="480"/>
                    <a:pt x="161" y="480"/>
                    <a:pt x="161" y="480"/>
                  </a:cubicBezTo>
                  <a:cubicBezTo>
                    <a:pt x="161" y="480"/>
                    <a:pt x="160" y="480"/>
                    <a:pt x="160" y="479"/>
                  </a:cubicBezTo>
                  <a:cubicBezTo>
                    <a:pt x="159" y="477"/>
                    <a:pt x="158" y="476"/>
                    <a:pt x="159" y="474"/>
                  </a:cubicBezTo>
                  <a:cubicBezTo>
                    <a:pt x="161" y="476"/>
                    <a:pt x="162" y="476"/>
                    <a:pt x="164" y="476"/>
                  </a:cubicBezTo>
                  <a:cubicBezTo>
                    <a:pt x="164" y="476"/>
                    <a:pt x="164" y="476"/>
                    <a:pt x="164" y="476"/>
                  </a:cubicBezTo>
                  <a:cubicBezTo>
                    <a:pt x="165" y="476"/>
                    <a:pt x="166" y="475"/>
                    <a:pt x="167" y="473"/>
                  </a:cubicBezTo>
                  <a:cubicBezTo>
                    <a:pt x="167" y="472"/>
                    <a:pt x="168" y="470"/>
                    <a:pt x="169" y="470"/>
                  </a:cubicBezTo>
                  <a:cubicBezTo>
                    <a:pt x="170" y="470"/>
                    <a:pt x="170" y="470"/>
                    <a:pt x="170" y="470"/>
                  </a:cubicBezTo>
                  <a:cubicBezTo>
                    <a:pt x="171" y="471"/>
                    <a:pt x="173" y="475"/>
                    <a:pt x="173" y="479"/>
                  </a:cubicBezTo>
                  <a:cubicBezTo>
                    <a:pt x="173" y="480"/>
                    <a:pt x="173" y="481"/>
                    <a:pt x="173" y="482"/>
                  </a:cubicBezTo>
                  <a:cubicBezTo>
                    <a:pt x="172" y="484"/>
                    <a:pt x="171" y="487"/>
                    <a:pt x="173" y="488"/>
                  </a:cubicBezTo>
                  <a:cubicBezTo>
                    <a:pt x="174" y="488"/>
                    <a:pt x="174" y="488"/>
                    <a:pt x="174" y="488"/>
                  </a:cubicBezTo>
                  <a:cubicBezTo>
                    <a:pt x="175" y="488"/>
                    <a:pt x="175" y="488"/>
                    <a:pt x="175" y="488"/>
                  </a:cubicBezTo>
                  <a:cubicBezTo>
                    <a:pt x="176" y="488"/>
                    <a:pt x="178" y="487"/>
                    <a:pt x="180" y="484"/>
                  </a:cubicBezTo>
                  <a:cubicBezTo>
                    <a:pt x="181" y="484"/>
                    <a:pt x="181" y="484"/>
                    <a:pt x="181" y="483"/>
                  </a:cubicBezTo>
                  <a:cubicBezTo>
                    <a:pt x="183" y="482"/>
                    <a:pt x="185" y="480"/>
                    <a:pt x="188" y="480"/>
                  </a:cubicBezTo>
                  <a:cubicBezTo>
                    <a:pt x="188" y="480"/>
                    <a:pt x="189" y="480"/>
                    <a:pt x="189" y="480"/>
                  </a:cubicBezTo>
                  <a:cubicBezTo>
                    <a:pt x="192" y="482"/>
                    <a:pt x="192" y="482"/>
                    <a:pt x="192" y="482"/>
                  </a:cubicBezTo>
                  <a:cubicBezTo>
                    <a:pt x="193" y="479"/>
                    <a:pt x="193" y="479"/>
                    <a:pt x="193" y="479"/>
                  </a:cubicBezTo>
                  <a:cubicBezTo>
                    <a:pt x="193" y="478"/>
                    <a:pt x="193" y="478"/>
                    <a:pt x="193" y="478"/>
                  </a:cubicBezTo>
                  <a:cubicBezTo>
                    <a:pt x="194" y="477"/>
                    <a:pt x="194" y="475"/>
                    <a:pt x="194" y="473"/>
                  </a:cubicBezTo>
                  <a:cubicBezTo>
                    <a:pt x="195" y="471"/>
                    <a:pt x="194" y="468"/>
                    <a:pt x="194" y="466"/>
                  </a:cubicBezTo>
                  <a:cubicBezTo>
                    <a:pt x="194" y="465"/>
                    <a:pt x="194" y="464"/>
                    <a:pt x="194" y="463"/>
                  </a:cubicBezTo>
                  <a:cubicBezTo>
                    <a:pt x="194" y="460"/>
                    <a:pt x="195" y="459"/>
                    <a:pt x="196" y="459"/>
                  </a:cubicBezTo>
                  <a:cubicBezTo>
                    <a:pt x="197" y="459"/>
                    <a:pt x="198" y="458"/>
                    <a:pt x="199" y="457"/>
                  </a:cubicBezTo>
                  <a:cubicBezTo>
                    <a:pt x="200" y="455"/>
                    <a:pt x="201" y="451"/>
                    <a:pt x="202" y="447"/>
                  </a:cubicBezTo>
                  <a:cubicBezTo>
                    <a:pt x="202" y="445"/>
                    <a:pt x="201" y="442"/>
                    <a:pt x="200" y="440"/>
                  </a:cubicBezTo>
                  <a:cubicBezTo>
                    <a:pt x="199" y="436"/>
                    <a:pt x="198" y="433"/>
                    <a:pt x="202" y="431"/>
                  </a:cubicBezTo>
                  <a:cubicBezTo>
                    <a:pt x="205" y="430"/>
                    <a:pt x="207" y="429"/>
                    <a:pt x="210" y="429"/>
                  </a:cubicBezTo>
                  <a:cubicBezTo>
                    <a:pt x="213" y="428"/>
                    <a:pt x="217" y="427"/>
                    <a:pt x="220" y="423"/>
                  </a:cubicBezTo>
                  <a:cubicBezTo>
                    <a:pt x="221" y="422"/>
                    <a:pt x="221" y="422"/>
                    <a:pt x="221" y="422"/>
                  </a:cubicBezTo>
                  <a:cubicBezTo>
                    <a:pt x="222" y="420"/>
                    <a:pt x="224" y="417"/>
                    <a:pt x="225" y="415"/>
                  </a:cubicBezTo>
                  <a:cubicBezTo>
                    <a:pt x="226" y="412"/>
                    <a:pt x="226" y="410"/>
                    <a:pt x="225" y="408"/>
                  </a:cubicBezTo>
                  <a:cubicBezTo>
                    <a:pt x="225" y="407"/>
                    <a:pt x="225" y="405"/>
                    <a:pt x="225" y="404"/>
                  </a:cubicBezTo>
                  <a:cubicBezTo>
                    <a:pt x="226" y="403"/>
                    <a:pt x="227" y="403"/>
                    <a:pt x="229" y="403"/>
                  </a:cubicBezTo>
                  <a:cubicBezTo>
                    <a:pt x="231" y="403"/>
                    <a:pt x="231" y="403"/>
                    <a:pt x="231" y="403"/>
                  </a:cubicBezTo>
                  <a:cubicBezTo>
                    <a:pt x="231" y="402"/>
                    <a:pt x="231" y="402"/>
                    <a:pt x="231" y="402"/>
                  </a:cubicBezTo>
                  <a:cubicBezTo>
                    <a:pt x="232" y="399"/>
                    <a:pt x="231" y="398"/>
                    <a:pt x="230" y="396"/>
                  </a:cubicBezTo>
                  <a:cubicBezTo>
                    <a:pt x="229" y="395"/>
                    <a:pt x="228" y="393"/>
                    <a:pt x="228" y="391"/>
                  </a:cubicBezTo>
                  <a:cubicBezTo>
                    <a:pt x="229" y="388"/>
                    <a:pt x="233" y="383"/>
                    <a:pt x="236" y="381"/>
                  </a:cubicBezTo>
                  <a:cubicBezTo>
                    <a:pt x="237" y="380"/>
                    <a:pt x="238" y="380"/>
                    <a:pt x="239" y="380"/>
                  </a:cubicBezTo>
                  <a:cubicBezTo>
                    <a:pt x="240" y="380"/>
                    <a:pt x="240" y="380"/>
                    <a:pt x="241" y="380"/>
                  </a:cubicBezTo>
                  <a:cubicBezTo>
                    <a:pt x="242" y="381"/>
                    <a:pt x="243" y="383"/>
                    <a:pt x="245" y="384"/>
                  </a:cubicBezTo>
                  <a:cubicBezTo>
                    <a:pt x="247" y="387"/>
                    <a:pt x="248" y="389"/>
                    <a:pt x="251" y="389"/>
                  </a:cubicBezTo>
                  <a:cubicBezTo>
                    <a:pt x="251" y="389"/>
                    <a:pt x="251" y="389"/>
                    <a:pt x="251" y="389"/>
                  </a:cubicBezTo>
                  <a:cubicBezTo>
                    <a:pt x="252" y="389"/>
                    <a:pt x="252" y="389"/>
                    <a:pt x="252" y="389"/>
                  </a:cubicBezTo>
                  <a:cubicBezTo>
                    <a:pt x="253" y="389"/>
                    <a:pt x="253" y="389"/>
                    <a:pt x="253" y="389"/>
                  </a:cubicBezTo>
                  <a:cubicBezTo>
                    <a:pt x="253" y="388"/>
                    <a:pt x="254" y="387"/>
                    <a:pt x="254" y="387"/>
                  </a:cubicBezTo>
                  <a:cubicBezTo>
                    <a:pt x="254" y="387"/>
                    <a:pt x="255" y="386"/>
                    <a:pt x="255" y="386"/>
                  </a:cubicBezTo>
                  <a:cubicBezTo>
                    <a:pt x="256" y="386"/>
                    <a:pt x="256" y="385"/>
                    <a:pt x="257" y="385"/>
                  </a:cubicBezTo>
                  <a:cubicBezTo>
                    <a:pt x="257" y="385"/>
                    <a:pt x="257" y="385"/>
                    <a:pt x="257" y="385"/>
                  </a:cubicBezTo>
                  <a:cubicBezTo>
                    <a:pt x="258" y="385"/>
                    <a:pt x="259" y="384"/>
                    <a:pt x="259" y="383"/>
                  </a:cubicBezTo>
                  <a:cubicBezTo>
                    <a:pt x="260" y="381"/>
                    <a:pt x="259" y="378"/>
                    <a:pt x="259" y="376"/>
                  </a:cubicBezTo>
                  <a:cubicBezTo>
                    <a:pt x="259" y="375"/>
                    <a:pt x="259" y="374"/>
                    <a:pt x="259" y="373"/>
                  </a:cubicBezTo>
                  <a:cubicBezTo>
                    <a:pt x="259" y="373"/>
                    <a:pt x="260" y="373"/>
                    <a:pt x="260" y="373"/>
                  </a:cubicBezTo>
                  <a:cubicBezTo>
                    <a:pt x="261" y="373"/>
                    <a:pt x="262" y="373"/>
                    <a:pt x="264" y="373"/>
                  </a:cubicBezTo>
                  <a:cubicBezTo>
                    <a:pt x="264" y="374"/>
                    <a:pt x="265" y="374"/>
                    <a:pt x="266" y="374"/>
                  </a:cubicBezTo>
                  <a:cubicBezTo>
                    <a:pt x="266" y="374"/>
                    <a:pt x="266" y="374"/>
                    <a:pt x="266" y="374"/>
                  </a:cubicBezTo>
                  <a:cubicBezTo>
                    <a:pt x="269" y="373"/>
                    <a:pt x="269" y="373"/>
                    <a:pt x="269" y="373"/>
                  </a:cubicBezTo>
                  <a:cubicBezTo>
                    <a:pt x="268" y="372"/>
                    <a:pt x="268" y="372"/>
                    <a:pt x="268" y="372"/>
                  </a:cubicBezTo>
                  <a:cubicBezTo>
                    <a:pt x="268" y="371"/>
                    <a:pt x="268" y="371"/>
                    <a:pt x="268" y="370"/>
                  </a:cubicBezTo>
                  <a:cubicBezTo>
                    <a:pt x="269" y="369"/>
                    <a:pt x="269" y="368"/>
                    <a:pt x="269" y="367"/>
                  </a:cubicBezTo>
                  <a:cubicBezTo>
                    <a:pt x="269" y="364"/>
                    <a:pt x="270" y="361"/>
                    <a:pt x="272" y="359"/>
                  </a:cubicBezTo>
                  <a:cubicBezTo>
                    <a:pt x="274" y="357"/>
                    <a:pt x="279" y="354"/>
                    <a:pt x="282" y="353"/>
                  </a:cubicBezTo>
                  <a:cubicBezTo>
                    <a:pt x="282" y="353"/>
                    <a:pt x="282" y="353"/>
                    <a:pt x="283" y="353"/>
                  </a:cubicBezTo>
                  <a:cubicBezTo>
                    <a:pt x="284" y="353"/>
                    <a:pt x="286" y="354"/>
                    <a:pt x="287" y="355"/>
                  </a:cubicBezTo>
                  <a:cubicBezTo>
                    <a:pt x="289" y="355"/>
                    <a:pt x="290" y="356"/>
                    <a:pt x="292" y="356"/>
                  </a:cubicBezTo>
                  <a:cubicBezTo>
                    <a:pt x="293" y="356"/>
                    <a:pt x="293" y="356"/>
                    <a:pt x="293" y="356"/>
                  </a:cubicBezTo>
                  <a:cubicBezTo>
                    <a:pt x="295" y="355"/>
                    <a:pt x="295" y="353"/>
                    <a:pt x="295" y="352"/>
                  </a:cubicBezTo>
                  <a:cubicBezTo>
                    <a:pt x="295" y="351"/>
                    <a:pt x="295" y="350"/>
                    <a:pt x="296" y="350"/>
                  </a:cubicBezTo>
                  <a:cubicBezTo>
                    <a:pt x="296" y="348"/>
                    <a:pt x="298" y="347"/>
                    <a:pt x="301" y="346"/>
                  </a:cubicBezTo>
                  <a:cubicBezTo>
                    <a:pt x="302" y="346"/>
                    <a:pt x="302" y="346"/>
                    <a:pt x="303" y="346"/>
                  </a:cubicBezTo>
                  <a:cubicBezTo>
                    <a:pt x="307" y="344"/>
                    <a:pt x="310" y="343"/>
                    <a:pt x="313" y="339"/>
                  </a:cubicBezTo>
                  <a:cubicBezTo>
                    <a:pt x="315" y="338"/>
                    <a:pt x="317" y="337"/>
                    <a:pt x="319" y="337"/>
                  </a:cubicBezTo>
                  <a:cubicBezTo>
                    <a:pt x="319" y="337"/>
                    <a:pt x="320" y="336"/>
                    <a:pt x="321" y="336"/>
                  </a:cubicBezTo>
                  <a:cubicBezTo>
                    <a:pt x="323" y="335"/>
                    <a:pt x="324" y="334"/>
                    <a:pt x="326" y="332"/>
                  </a:cubicBezTo>
                  <a:cubicBezTo>
                    <a:pt x="327" y="331"/>
                    <a:pt x="327" y="331"/>
                    <a:pt x="327" y="331"/>
                  </a:cubicBezTo>
                  <a:cubicBezTo>
                    <a:pt x="329" y="328"/>
                    <a:pt x="331" y="328"/>
                    <a:pt x="333" y="328"/>
                  </a:cubicBezTo>
                  <a:cubicBezTo>
                    <a:pt x="335" y="328"/>
                    <a:pt x="337" y="328"/>
                    <a:pt x="339" y="329"/>
                  </a:cubicBezTo>
                  <a:cubicBezTo>
                    <a:pt x="340" y="329"/>
                    <a:pt x="340" y="329"/>
                    <a:pt x="340" y="329"/>
                  </a:cubicBezTo>
                  <a:cubicBezTo>
                    <a:pt x="342" y="329"/>
                    <a:pt x="343" y="329"/>
                    <a:pt x="344" y="329"/>
                  </a:cubicBezTo>
                  <a:cubicBezTo>
                    <a:pt x="346" y="329"/>
                    <a:pt x="347" y="329"/>
                    <a:pt x="348" y="329"/>
                  </a:cubicBezTo>
                  <a:cubicBezTo>
                    <a:pt x="349" y="329"/>
                    <a:pt x="350" y="329"/>
                    <a:pt x="351" y="329"/>
                  </a:cubicBezTo>
                  <a:cubicBezTo>
                    <a:pt x="354" y="329"/>
                    <a:pt x="356" y="329"/>
                    <a:pt x="357" y="330"/>
                  </a:cubicBezTo>
                  <a:cubicBezTo>
                    <a:pt x="357" y="330"/>
                    <a:pt x="357" y="330"/>
                    <a:pt x="357" y="330"/>
                  </a:cubicBezTo>
                  <a:cubicBezTo>
                    <a:pt x="358" y="331"/>
                    <a:pt x="358" y="331"/>
                    <a:pt x="358" y="331"/>
                  </a:cubicBezTo>
                  <a:cubicBezTo>
                    <a:pt x="358" y="330"/>
                    <a:pt x="358" y="330"/>
                    <a:pt x="358" y="330"/>
                  </a:cubicBezTo>
                  <a:cubicBezTo>
                    <a:pt x="361" y="331"/>
                    <a:pt x="364" y="331"/>
                    <a:pt x="366" y="331"/>
                  </a:cubicBezTo>
                  <a:cubicBezTo>
                    <a:pt x="368" y="331"/>
                    <a:pt x="369" y="331"/>
                    <a:pt x="370" y="331"/>
                  </a:cubicBezTo>
                  <a:cubicBezTo>
                    <a:pt x="371" y="331"/>
                    <a:pt x="372" y="331"/>
                    <a:pt x="373" y="331"/>
                  </a:cubicBezTo>
                  <a:cubicBezTo>
                    <a:pt x="376" y="331"/>
                    <a:pt x="376" y="331"/>
                    <a:pt x="376" y="331"/>
                  </a:cubicBezTo>
                  <a:cubicBezTo>
                    <a:pt x="380" y="331"/>
                    <a:pt x="383" y="331"/>
                    <a:pt x="386" y="327"/>
                  </a:cubicBezTo>
                  <a:cubicBezTo>
                    <a:pt x="389" y="323"/>
                    <a:pt x="391" y="321"/>
                    <a:pt x="397" y="321"/>
                  </a:cubicBezTo>
                  <a:cubicBezTo>
                    <a:pt x="399" y="321"/>
                    <a:pt x="401" y="321"/>
                    <a:pt x="402" y="321"/>
                  </a:cubicBezTo>
                  <a:cubicBezTo>
                    <a:pt x="404" y="321"/>
                    <a:pt x="406" y="321"/>
                    <a:pt x="409" y="321"/>
                  </a:cubicBezTo>
                  <a:cubicBezTo>
                    <a:pt x="410" y="321"/>
                    <a:pt x="411" y="321"/>
                    <a:pt x="413" y="321"/>
                  </a:cubicBezTo>
                  <a:cubicBezTo>
                    <a:pt x="414" y="321"/>
                    <a:pt x="414" y="321"/>
                    <a:pt x="414" y="321"/>
                  </a:cubicBezTo>
                  <a:cubicBezTo>
                    <a:pt x="416" y="321"/>
                    <a:pt x="418" y="321"/>
                    <a:pt x="420" y="321"/>
                  </a:cubicBezTo>
                  <a:cubicBezTo>
                    <a:pt x="422" y="321"/>
                    <a:pt x="424" y="320"/>
                    <a:pt x="426" y="320"/>
                  </a:cubicBezTo>
                  <a:cubicBezTo>
                    <a:pt x="427" y="320"/>
                    <a:pt x="428" y="320"/>
                    <a:pt x="429" y="320"/>
                  </a:cubicBezTo>
                  <a:cubicBezTo>
                    <a:pt x="430" y="321"/>
                    <a:pt x="430" y="321"/>
                    <a:pt x="430" y="321"/>
                  </a:cubicBezTo>
                  <a:cubicBezTo>
                    <a:pt x="431" y="321"/>
                    <a:pt x="432" y="321"/>
                    <a:pt x="432" y="321"/>
                  </a:cubicBezTo>
                  <a:cubicBezTo>
                    <a:pt x="434" y="321"/>
                    <a:pt x="435" y="320"/>
                    <a:pt x="436" y="320"/>
                  </a:cubicBezTo>
                  <a:cubicBezTo>
                    <a:pt x="437" y="320"/>
                    <a:pt x="438" y="319"/>
                    <a:pt x="439" y="319"/>
                  </a:cubicBezTo>
                  <a:cubicBezTo>
                    <a:pt x="440" y="318"/>
                    <a:pt x="441" y="317"/>
                    <a:pt x="442" y="317"/>
                  </a:cubicBezTo>
                  <a:cubicBezTo>
                    <a:pt x="443" y="317"/>
                    <a:pt x="443" y="317"/>
                    <a:pt x="444" y="317"/>
                  </a:cubicBezTo>
                  <a:cubicBezTo>
                    <a:pt x="445" y="317"/>
                    <a:pt x="446" y="317"/>
                    <a:pt x="448" y="317"/>
                  </a:cubicBezTo>
                  <a:cubicBezTo>
                    <a:pt x="449" y="318"/>
                    <a:pt x="450" y="318"/>
                    <a:pt x="451" y="318"/>
                  </a:cubicBezTo>
                  <a:cubicBezTo>
                    <a:pt x="453" y="318"/>
                    <a:pt x="454" y="317"/>
                    <a:pt x="455" y="316"/>
                  </a:cubicBezTo>
                  <a:cubicBezTo>
                    <a:pt x="456" y="315"/>
                    <a:pt x="456" y="314"/>
                    <a:pt x="457" y="313"/>
                  </a:cubicBezTo>
                  <a:cubicBezTo>
                    <a:pt x="457" y="312"/>
                    <a:pt x="458" y="311"/>
                    <a:pt x="459" y="310"/>
                  </a:cubicBezTo>
                  <a:cubicBezTo>
                    <a:pt x="460" y="310"/>
                    <a:pt x="460" y="309"/>
                    <a:pt x="461" y="309"/>
                  </a:cubicBezTo>
                  <a:cubicBezTo>
                    <a:pt x="462" y="308"/>
                    <a:pt x="463" y="308"/>
                    <a:pt x="464" y="307"/>
                  </a:cubicBezTo>
                  <a:cubicBezTo>
                    <a:pt x="466" y="304"/>
                    <a:pt x="466" y="301"/>
                    <a:pt x="467" y="298"/>
                  </a:cubicBezTo>
                  <a:cubicBezTo>
                    <a:pt x="467" y="295"/>
                    <a:pt x="467" y="292"/>
                    <a:pt x="469" y="290"/>
                  </a:cubicBezTo>
                  <a:cubicBezTo>
                    <a:pt x="471" y="285"/>
                    <a:pt x="474" y="280"/>
                    <a:pt x="474" y="274"/>
                  </a:cubicBezTo>
                  <a:cubicBezTo>
                    <a:pt x="474" y="268"/>
                    <a:pt x="474" y="268"/>
                    <a:pt x="474" y="268"/>
                  </a:cubicBezTo>
                  <a:cubicBezTo>
                    <a:pt x="474" y="254"/>
                    <a:pt x="474" y="240"/>
                    <a:pt x="475" y="226"/>
                  </a:cubicBezTo>
                  <a:cubicBezTo>
                    <a:pt x="475" y="222"/>
                    <a:pt x="475" y="219"/>
                    <a:pt x="474" y="215"/>
                  </a:cubicBezTo>
                  <a:cubicBezTo>
                    <a:pt x="474" y="212"/>
                    <a:pt x="474" y="209"/>
                    <a:pt x="474" y="205"/>
                  </a:cubicBezTo>
                  <a:close/>
                </a:path>
              </a:pathLst>
            </a:custGeom>
            <a:solidFill>
              <a:schemeClr val="accent1"/>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31"/>
            <p:cNvSpPr>
              <a:spLocks/>
            </p:cNvSpPr>
            <p:nvPr/>
          </p:nvSpPr>
          <p:spPr bwMode="auto">
            <a:xfrm>
              <a:off x="1004522" y="845051"/>
              <a:ext cx="694166" cy="773595"/>
            </a:xfrm>
            <a:custGeom>
              <a:avLst/>
              <a:gdLst>
                <a:gd name="T0" fmla="*/ 298 w 343"/>
                <a:gd name="T1" fmla="*/ 76 h 415"/>
                <a:gd name="T2" fmla="*/ 330 w 343"/>
                <a:gd name="T3" fmla="*/ 66 h 415"/>
                <a:gd name="T4" fmla="*/ 268 w 343"/>
                <a:gd name="T5" fmla="*/ 20 h 415"/>
                <a:gd name="T6" fmla="*/ 258 w 343"/>
                <a:gd name="T7" fmla="*/ 13 h 415"/>
                <a:gd name="T8" fmla="*/ 247 w 343"/>
                <a:gd name="T9" fmla="*/ 5 h 415"/>
                <a:gd name="T10" fmla="*/ 242 w 343"/>
                <a:gd name="T11" fmla="*/ 0 h 415"/>
                <a:gd name="T12" fmla="*/ 240 w 343"/>
                <a:gd name="T13" fmla="*/ 41 h 415"/>
                <a:gd name="T14" fmla="*/ 145 w 343"/>
                <a:gd name="T15" fmla="*/ 54 h 415"/>
                <a:gd name="T16" fmla="*/ 143 w 343"/>
                <a:gd name="T17" fmla="*/ 100 h 415"/>
                <a:gd name="T18" fmla="*/ 143 w 343"/>
                <a:gd name="T19" fmla="*/ 115 h 415"/>
                <a:gd name="T20" fmla="*/ 143 w 343"/>
                <a:gd name="T21" fmla="*/ 122 h 415"/>
                <a:gd name="T22" fmla="*/ 129 w 343"/>
                <a:gd name="T23" fmla="*/ 130 h 415"/>
                <a:gd name="T24" fmla="*/ 110 w 343"/>
                <a:gd name="T25" fmla="*/ 144 h 415"/>
                <a:gd name="T26" fmla="*/ 112 w 343"/>
                <a:gd name="T27" fmla="*/ 195 h 415"/>
                <a:gd name="T28" fmla="*/ 0 w 343"/>
                <a:gd name="T29" fmla="*/ 203 h 415"/>
                <a:gd name="T30" fmla="*/ 1 w 343"/>
                <a:gd name="T31" fmla="*/ 206 h 415"/>
                <a:gd name="T32" fmla="*/ 3 w 343"/>
                <a:gd name="T33" fmla="*/ 211 h 415"/>
                <a:gd name="T34" fmla="*/ 9 w 343"/>
                <a:gd name="T35" fmla="*/ 220 h 415"/>
                <a:gd name="T36" fmla="*/ 12 w 343"/>
                <a:gd name="T37" fmla="*/ 221 h 415"/>
                <a:gd name="T38" fmla="*/ 15 w 343"/>
                <a:gd name="T39" fmla="*/ 229 h 415"/>
                <a:gd name="T40" fmla="*/ 16 w 343"/>
                <a:gd name="T41" fmla="*/ 237 h 415"/>
                <a:gd name="T42" fmla="*/ 13 w 343"/>
                <a:gd name="T43" fmla="*/ 245 h 415"/>
                <a:gd name="T44" fmla="*/ 11 w 343"/>
                <a:gd name="T45" fmla="*/ 252 h 415"/>
                <a:gd name="T46" fmla="*/ 10 w 343"/>
                <a:gd name="T47" fmla="*/ 256 h 415"/>
                <a:gd name="T48" fmla="*/ 11 w 343"/>
                <a:gd name="T49" fmla="*/ 264 h 415"/>
                <a:gd name="T50" fmla="*/ 14 w 343"/>
                <a:gd name="T51" fmla="*/ 269 h 415"/>
                <a:gd name="T52" fmla="*/ 17 w 343"/>
                <a:gd name="T53" fmla="*/ 286 h 415"/>
                <a:gd name="T54" fmla="*/ 18 w 343"/>
                <a:gd name="T55" fmla="*/ 299 h 415"/>
                <a:gd name="T56" fmla="*/ 16 w 343"/>
                <a:gd name="T57" fmla="*/ 322 h 415"/>
                <a:gd name="T58" fmla="*/ 4 w 343"/>
                <a:gd name="T59" fmla="*/ 360 h 415"/>
                <a:gd name="T60" fmla="*/ 3 w 343"/>
                <a:gd name="T61" fmla="*/ 371 h 415"/>
                <a:gd name="T62" fmla="*/ 11 w 343"/>
                <a:gd name="T63" fmla="*/ 362 h 415"/>
                <a:gd name="T64" fmla="*/ 19 w 343"/>
                <a:gd name="T65" fmla="*/ 354 h 415"/>
                <a:gd name="T66" fmla="*/ 25 w 343"/>
                <a:gd name="T67" fmla="*/ 354 h 415"/>
                <a:gd name="T68" fmla="*/ 44 w 343"/>
                <a:gd name="T69" fmla="*/ 352 h 415"/>
                <a:gd name="T70" fmla="*/ 62 w 343"/>
                <a:gd name="T71" fmla="*/ 349 h 415"/>
                <a:gd name="T72" fmla="*/ 77 w 343"/>
                <a:gd name="T73" fmla="*/ 358 h 415"/>
                <a:gd name="T74" fmla="*/ 98 w 343"/>
                <a:gd name="T75" fmla="*/ 378 h 415"/>
                <a:gd name="T76" fmla="*/ 108 w 343"/>
                <a:gd name="T77" fmla="*/ 391 h 415"/>
                <a:gd name="T78" fmla="*/ 112 w 343"/>
                <a:gd name="T79" fmla="*/ 397 h 415"/>
                <a:gd name="T80" fmla="*/ 118 w 343"/>
                <a:gd name="T81" fmla="*/ 402 h 415"/>
                <a:gd name="T82" fmla="*/ 129 w 343"/>
                <a:gd name="T83" fmla="*/ 413 h 415"/>
                <a:gd name="T84" fmla="*/ 132 w 343"/>
                <a:gd name="T85" fmla="*/ 413 h 415"/>
                <a:gd name="T86" fmla="*/ 132 w 343"/>
                <a:gd name="T87" fmla="*/ 415 h 415"/>
                <a:gd name="T88" fmla="*/ 139 w 343"/>
                <a:gd name="T89" fmla="*/ 409 h 415"/>
                <a:gd name="T90" fmla="*/ 141 w 343"/>
                <a:gd name="T91" fmla="*/ 396 h 415"/>
                <a:gd name="T92" fmla="*/ 150 w 343"/>
                <a:gd name="T93" fmla="*/ 384 h 415"/>
                <a:gd name="T94" fmla="*/ 159 w 343"/>
                <a:gd name="T95" fmla="*/ 391 h 415"/>
                <a:gd name="T96" fmla="*/ 164 w 343"/>
                <a:gd name="T97" fmla="*/ 396 h 415"/>
                <a:gd name="T98" fmla="*/ 166 w 343"/>
                <a:gd name="T99" fmla="*/ 398 h 415"/>
                <a:gd name="T100" fmla="*/ 169 w 343"/>
                <a:gd name="T101" fmla="*/ 398 h 415"/>
                <a:gd name="T102" fmla="*/ 170 w 343"/>
                <a:gd name="T103" fmla="*/ 395 h 415"/>
                <a:gd name="T104" fmla="*/ 178 w 343"/>
                <a:gd name="T105" fmla="*/ 389 h 415"/>
                <a:gd name="T106" fmla="*/ 181 w 343"/>
                <a:gd name="T107" fmla="*/ 389 h 415"/>
                <a:gd name="T108" fmla="*/ 194 w 343"/>
                <a:gd name="T109" fmla="*/ 391 h 415"/>
                <a:gd name="T110" fmla="*/ 202 w 343"/>
                <a:gd name="T111" fmla="*/ 390 h 415"/>
                <a:gd name="T112" fmla="*/ 208 w 343"/>
                <a:gd name="T113" fmla="*/ 389 h 415"/>
                <a:gd name="T114" fmla="*/ 210 w 343"/>
                <a:gd name="T115" fmla="*/ 384 h 415"/>
                <a:gd name="T116" fmla="*/ 214 w 343"/>
                <a:gd name="T117" fmla="*/ 386 h 415"/>
                <a:gd name="T118" fmla="*/ 215 w 343"/>
                <a:gd name="T119" fmla="*/ 388 h 415"/>
                <a:gd name="T120" fmla="*/ 327 w 343"/>
                <a:gd name="T121"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15">
                  <a:moveTo>
                    <a:pt x="320" y="355"/>
                  </a:moveTo>
                  <a:cubicBezTo>
                    <a:pt x="298" y="76"/>
                    <a:pt x="298" y="76"/>
                    <a:pt x="298" y="76"/>
                  </a:cubicBezTo>
                  <a:cubicBezTo>
                    <a:pt x="343" y="76"/>
                    <a:pt x="343" y="76"/>
                    <a:pt x="343" y="76"/>
                  </a:cubicBezTo>
                  <a:cubicBezTo>
                    <a:pt x="330" y="66"/>
                    <a:pt x="330" y="66"/>
                    <a:pt x="330" y="66"/>
                  </a:cubicBezTo>
                  <a:cubicBezTo>
                    <a:pt x="317" y="56"/>
                    <a:pt x="306" y="48"/>
                    <a:pt x="296" y="40"/>
                  </a:cubicBezTo>
                  <a:cubicBezTo>
                    <a:pt x="287" y="34"/>
                    <a:pt x="279" y="28"/>
                    <a:pt x="268" y="20"/>
                  </a:cubicBezTo>
                  <a:cubicBezTo>
                    <a:pt x="265" y="18"/>
                    <a:pt x="262" y="16"/>
                    <a:pt x="259" y="14"/>
                  </a:cubicBezTo>
                  <a:cubicBezTo>
                    <a:pt x="258" y="13"/>
                    <a:pt x="258" y="13"/>
                    <a:pt x="258" y="13"/>
                  </a:cubicBezTo>
                  <a:cubicBezTo>
                    <a:pt x="255" y="10"/>
                    <a:pt x="252" y="8"/>
                    <a:pt x="249" y="6"/>
                  </a:cubicBezTo>
                  <a:cubicBezTo>
                    <a:pt x="247" y="5"/>
                    <a:pt x="247" y="5"/>
                    <a:pt x="247" y="5"/>
                  </a:cubicBezTo>
                  <a:cubicBezTo>
                    <a:pt x="247" y="4"/>
                    <a:pt x="246" y="4"/>
                    <a:pt x="246" y="3"/>
                  </a:cubicBezTo>
                  <a:cubicBezTo>
                    <a:pt x="242" y="0"/>
                    <a:pt x="242" y="0"/>
                    <a:pt x="242" y="0"/>
                  </a:cubicBezTo>
                  <a:cubicBezTo>
                    <a:pt x="241" y="4"/>
                    <a:pt x="241" y="4"/>
                    <a:pt x="241" y="4"/>
                  </a:cubicBezTo>
                  <a:cubicBezTo>
                    <a:pt x="240" y="41"/>
                    <a:pt x="240" y="41"/>
                    <a:pt x="240" y="41"/>
                  </a:cubicBezTo>
                  <a:cubicBezTo>
                    <a:pt x="146" y="44"/>
                    <a:pt x="146" y="44"/>
                    <a:pt x="146" y="44"/>
                  </a:cubicBezTo>
                  <a:cubicBezTo>
                    <a:pt x="145" y="54"/>
                    <a:pt x="145" y="54"/>
                    <a:pt x="145" y="54"/>
                  </a:cubicBezTo>
                  <a:cubicBezTo>
                    <a:pt x="145" y="59"/>
                    <a:pt x="145" y="65"/>
                    <a:pt x="145" y="71"/>
                  </a:cubicBezTo>
                  <a:cubicBezTo>
                    <a:pt x="144" y="80"/>
                    <a:pt x="144" y="90"/>
                    <a:pt x="143" y="100"/>
                  </a:cubicBezTo>
                  <a:cubicBezTo>
                    <a:pt x="143" y="100"/>
                    <a:pt x="143" y="100"/>
                    <a:pt x="143" y="100"/>
                  </a:cubicBezTo>
                  <a:cubicBezTo>
                    <a:pt x="143" y="105"/>
                    <a:pt x="143" y="110"/>
                    <a:pt x="143" y="115"/>
                  </a:cubicBezTo>
                  <a:cubicBezTo>
                    <a:pt x="143" y="117"/>
                    <a:pt x="143" y="117"/>
                    <a:pt x="143" y="117"/>
                  </a:cubicBezTo>
                  <a:cubicBezTo>
                    <a:pt x="143" y="119"/>
                    <a:pt x="143" y="121"/>
                    <a:pt x="143" y="122"/>
                  </a:cubicBezTo>
                  <a:cubicBezTo>
                    <a:pt x="143" y="126"/>
                    <a:pt x="138" y="128"/>
                    <a:pt x="134" y="129"/>
                  </a:cubicBezTo>
                  <a:cubicBezTo>
                    <a:pt x="132" y="129"/>
                    <a:pt x="131" y="130"/>
                    <a:pt x="129" y="130"/>
                  </a:cubicBezTo>
                  <a:cubicBezTo>
                    <a:pt x="128" y="131"/>
                    <a:pt x="126" y="131"/>
                    <a:pt x="125" y="132"/>
                  </a:cubicBezTo>
                  <a:cubicBezTo>
                    <a:pt x="119" y="133"/>
                    <a:pt x="113" y="139"/>
                    <a:pt x="110" y="144"/>
                  </a:cubicBezTo>
                  <a:cubicBezTo>
                    <a:pt x="109" y="147"/>
                    <a:pt x="109" y="152"/>
                    <a:pt x="110" y="155"/>
                  </a:cubicBezTo>
                  <a:cubicBezTo>
                    <a:pt x="112" y="195"/>
                    <a:pt x="112" y="195"/>
                    <a:pt x="112" y="195"/>
                  </a:cubicBezTo>
                  <a:cubicBezTo>
                    <a:pt x="0" y="195"/>
                    <a:pt x="0" y="195"/>
                    <a:pt x="0" y="195"/>
                  </a:cubicBezTo>
                  <a:cubicBezTo>
                    <a:pt x="0" y="203"/>
                    <a:pt x="0" y="203"/>
                    <a:pt x="0" y="203"/>
                  </a:cubicBezTo>
                  <a:cubicBezTo>
                    <a:pt x="0" y="204"/>
                    <a:pt x="0" y="204"/>
                    <a:pt x="0" y="204"/>
                  </a:cubicBezTo>
                  <a:cubicBezTo>
                    <a:pt x="0" y="204"/>
                    <a:pt x="0" y="205"/>
                    <a:pt x="1" y="206"/>
                  </a:cubicBezTo>
                  <a:cubicBezTo>
                    <a:pt x="1" y="207"/>
                    <a:pt x="1" y="208"/>
                    <a:pt x="2" y="209"/>
                  </a:cubicBezTo>
                  <a:cubicBezTo>
                    <a:pt x="2" y="210"/>
                    <a:pt x="3" y="211"/>
                    <a:pt x="3" y="211"/>
                  </a:cubicBezTo>
                  <a:cubicBezTo>
                    <a:pt x="4" y="213"/>
                    <a:pt x="5" y="214"/>
                    <a:pt x="6" y="216"/>
                  </a:cubicBezTo>
                  <a:cubicBezTo>
                    <a:pt x="6" y="218"/>
                    <a:pt x="7" y="220"/>
                    <a:pt x="9" y="220"/>
                  </a:cubicBezTo>
                  <a:cubicBezTo>
                    <a:pt x="11" y="220"/>
                    <a:pt x="11" y="219"/>
                    <a:pt x="12" y="219"/>
                  </a:cubicBezTo>
                  <a:cubicBezTo>
                    <a:pt x="12" y="219"/>
                    <a:pt x="12" y="220"/>
                    <a:pt x="12" y="221"/>
                  </a:cubicBezTo>
                  <a:cubicBezTo>
                    <a:pt x="13" y="222"/>
                    <a:pt x="13" y="222"/>
                    <a:pt x="13" y="223"/>
                  </a:cubicBezTo>
                  <a:cubicBezTo>
                    <a:pt x="13" y="225"/>
                    <a:pt x="13" y="227"/>
                    <a:pt x="15" y="229"/>
                  </a:cubicBezTo>
                  <a:cubicBezTo>
                    <a:pt x="16" y="230"/>
                    <a:pt x="17" y="231"/>
                    <a:pt x="16" y="233"/>
                  </a:cubicBezTo>
                  <a:cubicBezTo>
                    <a:pt x="16" y="234"/>
                    <a:pt x="16" y="236"/>
                    <a:pt x="16" y="237"/>
                  </a:cubicBezTo>
                  <a:cubicBezTo>
                    <a:pt x="16" y="239"/>
                    <a:pt x="16" y="241"/>
                    <a:pt x="15" y="242"/>
                  </a:cubicBezTo>
                  <a:cubicBezTo>
                    <a:pt x="15" y="243"/>
                    <a:pt x="14" y="244"/>
                    <a:pt x="13" y="245"/>
                  </a:cubicBezTo>
                  <a:cubicBezTo>
                    <a:pt x="12" y="246"/>
                    <a:pt x="11" y="247"/>
                    <a:pt x="11" y="249"/>
                  </a:cubicBezTo>
                  <a:cubicBezTo>
                    <a:pt x="11" y="250"/>
                    <a:pt x="11" y="251"/>
                    <a:pt x="11" y="252"/>
                  </a:cubicBezTo>
                  <a:cubicBezTo>
                    <a:pt x="11" y="254"/>
                    <a:pt x="11" y="254"/>
                    <a:pt x="10" y="255"/>
                  </a:cubicBezTo>
                  <a:cubicBezTo>
                    <a:pt x="10" y="255"/>
                    <a:pt x="10" y="255"/>
                    <a:pt x="10" y="256"/>
                  </a:cubicBezTo>
                  <a:cubicBezTo>
                    <a:pt x="9" y="256"/>
                    <a:pt x="6" y="258"/>
                    <a:pt x="8" y="261"/>
                  </a:cubicBezTo>
                  <a:cubicBezTo>
                    <a:pt x="9" y="262"/>
                    <a:pt x="10" y="263"/>
                    <a:pt x="11" y="264"/>
                  </a:cubicBezTo>
                  <a:cubicBezTo>
                    <a:pt x="11" y="264"/>
                    <a:pt x="11" y="264"/>
                    <a:pt x="12" y="265"/>
                  </a:cubicBezTo>
                  <a:cubicBezTo>
                    <a:pt x="13" y="266"/>
                    <a:pt x="13" y="267"/>
                    <a:pt x="14" y="269"/>
                  </a:cubicBezTo>
                  <a:cubicBezTo>
                    <a:pt x="16" y="272"/>
                    <a:pt x="16" y="276"/>
                    <a:pt x="17" y="280"/>
                  </a:cubicBezTo>
                  <a:cubicBezTo>
                    <a:pt x="17" y="282"/>
                    <a:pt x="17" y="284"/>
                    <a:pt x="17" y="286"/>
                  </a:cubicBezTo>
                  <a:cubicBezTo>
                    <a:pt x="17" y="289"/>
                    <a:pt x="18" y="291"/>
                    <a:pt x="18" y="294"/>
                  </a:cubicBezTo>
                  <a:cubicBezTo>
                    <a:pt x="18" y="296"/>
                    <a:pt x="18" y="297"/>
                    <a:pt x="18" y="299"/>
                  </a:cubicBezTo>
                  <a:cubicBezTo>
                    <a:pt x="18" y="301"/>
                    <a:pt x="18" y="302"/>
                    <a:pt x="18" y="304"/>
                  </a:cubicBezTo>
                  <a:cubicBezTo>
                    <a:pt x="19" y="310"/>
                    <a:pt x="18" y="317"/>
                    <a:pt x="16" y="322"/>
                  </a:cubicBezTo>
                  <a:cubicBezTo>
                    <a:pt x="15" y="327"/>
                    <a:pt x="12" y="334"/>
                    <a:pt x="9" y="340"/>
                  </a:cubicBezTo>
                  <a:cubicBezTo>
                    <a:pt x="6" y="345"/>
                    <a:pt x="4" y="351"/>
                    <a:pt x="4" y="360"/>
                  </a:cubicBezTo>
                  <a:cubicBezTo>
                    <a:pt x="4" y="362"/>
                    <a:pt x="4" y="364"/>
                    <a:pt x="3" y="365"/>
                  </a:cubicBezTo>
                  <a:cubicBezTo>
                    <a:pt x="3" y="371"/>
                    <a:pt x="3" y="371"/>
                    <a:pt x="3" y="371"/>
                  </a:cubicBezTo>
                  <a:cubicBezTo>
                    <a:pt x="7" y="368"/>
                    <a:pt x="7" y="368"/>
                    <a:pt x="7" y="368"/>
                  </a:cubicBezTo>
                  <a:cubicBezTo>
                    <a:pt x="8" y="367"/>
                    <a:pt x="9" y="365"/>
                    <a:pt x="11" y="362"/>
                  </a:cubicBezTo>
                  <a:cubicBezTo>
                    <a:pt x="11" y="361"/>
                    <a:pt x="11" y="360"/>
                    <a:pt x="11" y="360"/>
                  </a:cubicBezTo>
                  <a:cubicBezTo>
                    <a:pt x="13" y="355"/>
                    <a:pt x="16" y="354"/>
                    <a:pt x="19" y="354"/>
                  </a:cubicBezTo>
                  <a:cubicBezTo>
                    <a:pt x="21" y="354"/>
                    <a:pt x="22" y="354"/>
                    <a:pt x="24" y="354"/>
                  </a:cubicBezTo>
                  <a:cubicBezTo>
                    <a:pt x="25" y="354"/>
                    <a:pt x="25" y="354"/>
                    <a:pt x="25" y="354"/>
                  </a:cubicBezTo>
                  <a:cubicBezTo>
                    <a:pt x="26" y="355"/>
                    <a:pt x="27" y="355"/>
                    <a:pt x="28" y="355"/>
                  </a:cubicBezTo>
                  <a:cubicBezTo>
                    <a:pt x="34" y="355"/>
                    <a:pt x="39" y="353"/>
                    <a:pt x="44" y="352"/>
                  </a:cubicBezTo>
                  <a:cubicBezTo>
                    <a:pt x="49" y="350"/>
                    <a:pt x="54" y="349"/>
                    <a:pt x="59" y="349"/>
                  </a:cubicBezTo>
                  <a:cubicBezTo>
                    <a:pt x="60" y="349"/>
                    <a:pt x="61" y="349"/>
                    <a:pt x="62" y="349"/>
                  </a:cubicBezTo>
                  <a:cubicBezTo>
                    <a:pt x="68" y="350"/>
                    <a:pt x="73" y="353"/>
                    <a:pt x="76" y="358"/>
                  </a:cubicBezTo>
                  <a:cubicBezTo>
                    <a:pt x="77" y="358"/>
                    <a:pt x="77" y="358"/>
                    <a:pt x="77" y="358"/>
                  </a:cubicBezTo>
                  <a:cubicBezTo>
                    <a:pt x="80" y="363"/>
                    <a:pt x="82" y="366"/>
                    <a:pt x="88" y="367"/>
                  </a:cubicBezTo>
                  <a:cubicBezTo>
                    <a:pt x="96" y="368"/>
                    <a:pt x="97" y="371"/>
                    <a:pt x="98" y="378"/>
                  </a:cubicBezTo>
                  <a:cubicBezTo>
                    <a:pt x="100" y="382"/>
                    <a:pt x="102" y="384"/>
                    <a:pt x="104" y="387"/>
                  </a:cubicBezTo>
                  <a:cubicBezTo>
                    <a:pt x="105" y="388"/>
                    <a:pt x="107" y="389"/>
                    <a:pt x="108" y="391"/>
                  </a:cubicBezTo>
                  <a:cubicBezTo>
                    <a:pt x="109" y="392"/>
                    <a:pt x="109" y="393"/>
                    <a:pt x="110" y="394"/>
                  </a:cubicBezTo>
                  <a:cubicBezTo>
                    <a:pt x="110" y="395"/>
                    <a:pt x="111" y="396"/>
                    <a:pt x="112" y="397"/>
                  </a:cubicBezTo>
                  <a:cubicBezTo>
                    <a:pt x="113" y="399"/>
                    <a:pt x="115" y="400"/>
                    <a:pt x="116" y="401"/>
                  </a:cubicBezTo>
                  <a:cubicBezTo>
                    <a:pt x="117" y="401"/>
                    <a:pt x="117" y="401"/>
                    <a:pt x="118" y="402"/>
                  </a:cubicBezTo>
                  <a:cubicBezTo>
                    <a:pt x="120" y="403"/>
                    <a:pt x="122" y="405"/>
                    <a:pt x="123" y="407"/>
                  </a:cubicBezTo>
                  <a:cubicBezTo>
                    <a:pt x="125" y="410"/>
                    <a:pt x="126" y="412"/>
                    <a:pt x="129" y="413"/>
                  </a:cubicBezTo>
                  <a:cubicBezTo>
                    <a:pt x="129" y="414"/>
                    <a:pt x="130" y="414"/>
                    <a:pt x="131" y="414"/>
                  </a:cubicBezTo>
                  <a:cubicBezTo>
                    <a:pt x="132" y="413"/>
                    <a:pt x="132" y="413"/>
                    <a:pt x="132" y="413"/>
                  </a:cubicBezTo>
                  <a:cubicBezTo>
                    <a:pt x="131" y="414"/>
                    <a:pt x="131" y="414"/>
                    <a:pt x="131" y="414"/>
                  </a:cubicBezTo>
                  <a:cubicBezTo>
                    <a:pt x="132" y="415"/>
                    <a:pt x="132" y="415"/>
                    <a:pt x="132" y="415"/>
                  </a:cubicBezTo>
                  <a:cubicBezTo>
                    <a:pt x="134" y="413"/>
                    <a:pt x="134" y="413"/>
                    <a:pt x="134" y="413"/>
                  </a:cubicBezTo>
                  <a:cubicBezTo>
                    <a:pt x="136" y="412"/>
                    <a:pt x="138" y="411"/>
                    <a:pt x="139" y="409"/>
                  </a:cubicBezTo>
                  <a:cubicBezTo>
                    <a:pt x="141" y="406"/>
                    <a:pt x="141" y="403"/>
                    <a:pt x="140" y="401"/>
                  </a:cubicBezTo>
                  <a:cubicBezTo>
                    <a:pt x="140" y="399"/>
                    <a:pt x="140" y="397"/>
                    <a:pt x="141" y="396"/>
                  </a:cubicBezTo>
                  <a:cubicBezTo>
                    <a:pt x="141" y="392"/>
                    <a:pt x="145" y="385"/>
                    <a:pt x="149" y="384"/>
                  </a:cubicBezTo>
                  <a:cubicBezTo>
                    <a:pt x="150" y="384"/>
                    <a:pt x="150" y="384"/>
                    <a:pt x="150" y="384"/>
                  </a:cubicBezTo>
                  <a:cubicBezTo>
                    <a:pt x="153" y="384"/>
                    <a:pt x="156" y="388"/>
                    <a:pt x="158" y="390"/>
                  </a:cubicBezTo>
                  <a:cubicBezTo>
                    <a:pt x="159" y="391"/>
                    <a:pt x="159" y="391"/>
                    <a:pt x="159" y="391"/>
                  </a:cubicBezTo>
                  <a:cubicBezTo>
                    <a:pt x="160" y="392"/>
                    <a:pt x="161" y="394"/>
                    <a:pt x="163" y="395"/>
                  </a:cubicBezTo>
                  <a:cubicBezTo>
                    <a:pt x="164" y="396"/>
                    <a:pt x="164" y="396"/>
                    <a:pt x="164" y="396"/>
                  </a:cubicBezTo>
                  <a:cubicBezTo>
                    <a:pt x="165" y="397"/>
                    <a:pt x="165" y="397"/>
                    <a:pt x="165" y="397"/>
                  </a:cubicBezTo>
                  <a:cubicBezTo>
                    <a:pt x="165" y="398"/>
                    <a:pt x="165" y="398"/>
                    <a:pt x="166" y="398"/>
                  </a:cubicBezTo>
                  <a:cubicBezTo>
                    <a:pt x="168" y="401"/>
                    <a:pt x="168" y="401"/>
                    <a:pt x="168" y="401"/>
                  </a:cubicBezTo>
                  <a:cubicBezTo>
                    <a:pt x="169" y="398"/>
                    <a:pt x="169" y="398"/>
                    <a:pt x="169" y="398"/>
                  </a:cubicBezTo>
                  <a:cubicBezTo>
                    <a:pt x="169" y="397"/>
                    <a:pt x="170" y="396"/>
                    <a:pt x="170" y="396"/>
                  </a:cubicBezTo>
                  <a:cubicBezTo>
                    <a:pt x="170" y="395"/>
                    <a:pt x="170" y="395"/>
                    <a:pt x="170" y="395"/>
                  </a:cubicBezTo>
                  <a:cubicBezTo>
                    <a:pt x="171" y="393"/>
                    <a:pt x="172" y="391"/>
                    <a:pt x="174" y="390"/>
                  </a:cubicBezTo>
                  <a:cubicBezTo>
                    <a:pt x="175" y="389"/>
                    <a:pt x="176" y="389"/>
                    <a:pt x="178" y="389"/>
                  </a:cubicBezTo>
                  <a:cubicBezTo>
                    <a:pt x="179" y="389"/>
                    <a:pt x="180" y="389"/>
                    <a:pt x="181" y="389"/>
                  </a:cubicBezTo>
                  <a:cubicBezTo>
                    <a:pt x="181" y="389"/>
                    <a:pt x="181" y="389"/>
                    <a:pt x="181" y="389"/>
                  </a:cubicBezTo>
                  <a:cubicBezTo>
                    <a:pt x="185" y="390"/>
                    <a:pt x="189" y="391"/>
                    <a:pt x="194" y="391"/>
                  </a:cubicBezTo>
                  <a:cubicBezTo>
                    <a:pt x="194" y="391"/>
                    <a:pt x="194" y="391"/>
                    <a:pt x="194" y="391"/>
                  </a:cubicBezTo>
                  <a:cubicBezTo>
                    <a:pt x="197" y="391"/>
                    <a:pt x="199" y="391"/>
                    <a:pt x="202" y="390"/>
                  </a:cubicBezTo>
                  <a:cubicBezTo>
                    <a:pt x="202" y="390"/>
                    <a:pt x="202" y="390"/>
                    <a:pt x="202" y="390"/>
                  </a:cubicBezTo>
                  <a:cubicBezTo>
                    <a:pt x="203" y="390"/>
                    <a:pt x="203" y="390"/>
                    <a:pt x="204" y="390"/>
                  </a:cubicBezTo>
                  <a:cubicBezTo>
                    <a:pt x="205" y="390"/>
                    <a:pt x="206" y="390"/>
                    <a:pt x="208" y="389"/>
                  </a:cubicBezTo>
                  <a:cubicBezTo>
                    <a:pt x="209" y="388"/>
                    <a:pt x="209" y="387"/>
                    <a:pt x="209" y="386"/>
                  </a:cubicBezTo>
                  <a:cubicBezTo>
                    <a:pt x="210" y="386"/>
                    <a:pt x="210" y="385"/>
                    <a:pt x="210" y="384"/>
                  </a:cubicBezTo>
                  <a:cubicBezTo>
                    <a:pt x="211" y="384"/>
                    <a:pt x="211" y="383"/>
                    <a:pt x="211" y="383"/>
                  </a:cubicBezTo>
                  <a:cubicBezTo>
                    <a:pt x="212" y="383"/>
                    <a:pt x="213" y="385"/>
                    <a:pt x="214" y="386"/>
                  </a:cubicBezTo>
                  <a:cubicBezTo>
                    <a:pt x="214" y="386"/>
                    <a:pt x="214" y="387"/>
                    <a:pt x="214" y="387"/>
                  </a:cubicBezTo>
                  <a:cubicBezTo>
                    <a:pt x="215" y="388"/>
                    <a:pt x="215" y="388"/>
                    <a:pt x="215" y="388"/>
                  </a:cubicBezTo>
                  <a:cubicBezTo>
                    <a:pt x="322" y="388"/>
                    <a:pt x="322" y="388"/>
                    <a:pt x="322" y="388"/>
                  </a:cubicBezTo>
                  <a:cubicBezTo>
                    <a:pt x="327" y="367"/>
                    <a:pt x="327" y="367"/>
                    <a:pt x="327" y="367"/>
                  </a:cubicBezTo>
                  <a:cubicBezTo>
                    <a:pt x="327" y="366"/>
                    <a:pt x="330" y="360"/>
                    <a:pt x="320" y="35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32"/>
            <p:cNvSpPr>
              <a:spLocks/>
            </p:cNvSpPr>
            <p:nvPr/>
          </p:nvSpPr>
          <p:spPr bwMode="auto">
            <a:xfrm>
              <a:off x="1494456" y="240969"/>
              <a:ext cx="1170707" cy="1116730"/>
            </a:xfrm>
            <a:custGeom>
              <a:avLst/>
              <a:gdLst>
                <a:gd name="T0" fmla="*/ 537 w 578"/>
                <a:gd name="T1" fmla="*/ 418 h 599"/>
                <a:gd name="T2" fmla="*/ 530 w 578"/>
                <a:gd name="T3" fmla="*/ 410 h 599"/>
                <a:gd name="T4" fmla="*/ 525 w 578"/>
                <a:gd name="T5" fmla="*/ 405 h 599"/>
                <a:gd name="T6" fmla="*/ 508 w 578"/>
                <a:gd name="T7" fmla="*/ 366 h 599"/>
                <a:gd name="T8" fmla="*/ 520 w 578"/>
                <a:gd name="T9" fmla="*/ 350 h 599"/>
                <a:gd name="T10" fmla="*/ 522 w 578"/>
                <a:gd name="T11" fmla="*/ 303 h 599"/>
                <a:gd name="T12" fmla="*/ 517 w 578"/>
                <a:gd name="T13" fmla="*/ 260 h 599"/>
                <a:gd name="T14" fmla="*/ 504 w 578"/>
                <a:gd name="T15" fmla="*/ 234 h 599"/>
                <a:gd name="T16" fmla="*/ 479 w 578"/>
                <a:gd name="T17" fmla="*/ 155 h 599"/>
                <a:gd name="T18" fmla="*/ 459 w 578"/>
                <a:gd name="T19" fmla="*/ 126 h 599"/>
                <a:gd name="T20" fmla="*/ 454 w 578"/>
                <a:gd name="T21" fmla="*/ 113 h 599"/>
                <a:gd name="T22" fmla="*/ 465 w 578"/>
                <a:gd name="T23" fmla="*/ 91 h 599"/>
                <a:gd name="T24" fmla="*/ 477 w 578"/>
                <a:gd name="T25" fmla="*/ 69 h 599"/>
                <a:gd name="T26" fmla="*/ 475 w 578"/>
                <a:gd name="T27" fmla="*/ 47 h 599"/>
                <a:gd name="T28" fmla="*/ 475 w 578"/>
                <a:gd name="T29" fmla="*/ 20 h 599"/>
                <a:gd name="T30" fmla="*/ 483 w 578"/>
                <a:gd name="T31" fmla="*/ 11 h 599"/>
                <a:gd name="T32" fmla="*/ 476 w 578"/>
                <a:gd name="T33" fmla="*/ 6 h 599"/>
                <a:gd name="T34" fmla="*/ 464 w 578"/>
                <a:gd name="T35" fmla="*/ 8 h 599"/>
                <a:gd name="T36" fmla="*/ 456 w 578"/>
                <a:gd name="T37" fmla="*/ 3 h 599"/>
                <a:gd name="T38" fmla="*/ 439 w 578"/>
                <a:gd name="T39" fmla="*/ 7 h 599"/>
                <a:gd name="T40" fmla="*/ 434 w 578"/>
                <a:gd name="T41" fmla="*/ 7 h 599"/>
                <a:gd name="T42" fmla="*/ 418 w 578"/>
                <a:gd name="T43" fmla="*/ 5 h 599"/>
                <a:gd name="T44" fmla="*/ 397 w 578"/>
                <a:gd name="T45" fmla="*/ 13 h 599"/>
                <a:gd name="T46" fmla="*/ 389 w 578"/>
                <a:gd name="T47" fmla="*/ 11 h 599"/>
                <a:gd name="T48" fmla="*/ 363 w 578"/>
                <a:gd name="T49" fmla="*/ 7 h 599"/>
                <a:gd name="T50" fmla="*/ 355 w 578"/>
                <a:gd name="T51" fmla="*/ 6 h 599"/>
                <a:gd name="T52" fmla="*/ 335 w 578"/>
                <a:gd name="T53" fmla="*/ 8 h 599"/>
                <a:gd name="T54" fmla="*/ 317 w 578"/>
                <a:gd name="T55" fmla="*/ 15 h 599"/>
                <a:gd name="T56" fmla="*/ 279 w 578"/>
                <a:gd name="T57" fmla="*/ 20 h 599"/>
                <a:gd name="T58" fmla="*/ 250 w 578"/>
                <a:gd name="T59" fmla="*/ 37 h 599"/>
                <a:gd name="T60" fmla="*/ 233 w 578"/>
                <a:gd name="T61" fmla="*/ 42 h 599"/>
                <a:gd name="T62" fmla="*/ 206 w 578"/>
                <a:gd name="T63" fmla="*/ 59 h 599"/>
                <a:gd name="T64" fmla="*/ 200 w 578"/>
                <a:gd name="T65" fmla="*/ 78 h 599"/>
                <a:gd name="T66" fmla="*/ 200 w 578"/>
                <a:gd name="T67" fmla="*/ 85 h 599"/>
                <a:gd name="T68" fmla="*/ 201 w 578"/>
                <a:gd name="T69" fmla="*/ 109 h 599"/>
                <a:gd name="T70" fmla="*/ 203 w 578"/>
                <a:gd name="T71" fmla="*/ 131 h 599"/>
                <a:gd name="T72" fmla="*/ 214 w 578"/>
                <a:gd name="T73" fmla="*/ 156 h 599"/>
                <a:gd name="T74" fmla="*/ 199 w 578"/>
                <a:gd name="T75" fmla="*/ 165 h 599"/>
                <a:gd name="T76" fmla="*/ 175 w 578"/>
                <a:gd name="T77" fmla="*/ 166 h 599"/>
                <a:gd name="T78" fmla="*/ 155 w 578"/>
                <a:gd name="T79" fmla="*/ 178 h 599"/>
                <a:gd name="T80" fmla="*/ 138 w 578"/>
                <a:gd name="T81" fmla="*/ 181 h 599"/>
                <a:gd name="T82" fmla="*/ 144 w 578"/>
                <a:gd name="T83" fmla="*/ 200 h 599"/>
                <a:gd name="T84" fmla="*/ 126 w 578"/>
                <a:gd name="T85" fmla="*/ 211 h 599"/>
                <a:gd name="T86" fmla="*/ 108 w 578"/>
                <a:gd name="T87" fmla="*/ 218 h 599"/>
                <a:gd name="T88" fmla="*/ 74 w 578"/>
                <a:gd name="T89" fmla="*/ 240 h 599"/>
                <a:gd name="T90" fmla="*/ 58 w 578"/>
                <a:gd name="T91" fmla="*/ 247 h 599"/>
                <a:gd name="T92" fmla="*/ 39 w 578"/>
                <a:gd name="T93" fmla="*/ 252 h 599"/>
                <a:gd name="T94" fmla="*/ 15 w 578"/>
                <a:gd name="T95" fmla="*/ 267 h 599"/>
                <a:gd name="T96" fmla="*/ 5 w 578"/>
                <a:gd name="T97" fmla="*/ 329 h 599"/>
                <a:gd name="T98" fmla="*/ 88 w 578"/>
                <a:gd name="T99" fmla="*/ 390 h 599"/>
                <a:gd name="T100" fmla="*/ 201 w 578"/>
                <a:gd name="T101" fmla="*/ 474 h 599"/>
                <a:gd name="T102" fmla="*/ 261 w 578"/>
                <a:gd name="T103" fmla="*/ 519 h 599"/>
                <a:gd name="T104" fmla="*/ 273 w 578"/>
                <a:gd name="T105" fmla="*/ 541 h 599"/>
                <a:gd name="T106" fmla="*/ 286 w 578"/>
                <a:gd name="T107" fmla="*/ 547 h 599"/>
                <a:gd name="T108" fmla="*/ 296 w 578"/>
                <a:gd name="T109" fmla="*/ 558 h 599"/>
                <a:gd name="T110" fmla="*/ 305 w 578"/>
                <a:gd name="T111" fmla="*/ 559 h 599"/>
                <a:gd name="T112" fmla="*/ 330 w 578"/>
                <a:gd name="T113" fmla="*/ 574 h 599"/>
                <a:gd name="T114" fmla="*/ 328 w 578"/>
                <a:gd name="T115" fmla="*/ 591 h 599"/>
                <a:gd name="T116" fmla="*/ 406 w 578"/>
                <a:gd name="T117" fmla="*/ 583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 h="599">
                  <a:moveTo>
                    <a:pt x="569" y="424"/>
                  </a:moveTo>
                  <a:cubicBezTo>
                    <a:pt x="547" y="417"/>
                    <a:pt x="547" y="417"/>
                    <a:pt x="547" y="417"/>
                  </a:cubicBezTo>
                  <a:cubicBezTo>
                    <a:pt x="546" y="417"/>
                    <a:pt x="545" y="416"/>
                    <a:pt x="544" y="416"/>
                  </a:cubicBezTo>
                  <a:cubicBezTo>
                    <a:pt x="542" y="416"/>
                    <a:pt x="541" y="417"/>
                    <a:pt x="540" y="417"/>
                  </a:cubicBezTo>
                  <a:cubicBezTo>
                    <a:pt x="539" y="417"/>
                    <a:pt x="538" y="418"/>
                    <a:pt x="538" y="418"/>
                  </a:cubicBezTo>
                  <a:cubicBezTo>
                    <a:pt x="537" y="418"/>
                    <a:pt x="537" y="418"/>
                    <a:pt x="537" y="418"/>
                  </a:cubicBezTo>
                  <a:cubicBezTo>
                    <a:pt x="535" y="418"/>
                    <a:pt x="535" y="417"/>
                    <a:pt x="534" y="416"/>
                  </a:cubicBezTo>
                  <a:cubicBezTo>
                    <a:pt x="533" y="416"/>
                    <a:pt x="533" y="416"/>
                    <a:pt x="533" y="416"/>
                  </a:cubicBezTo>
                  <a:cubicBezTo>
                    <a:pt x="533" y="416"/>
                    <a:pt x="533" y="415"/>
                    <a:pt x="532" y="415"/>
                  </a:cubicBezTo>
                  <a:cubicBezTo>
                    <a:pt x="532" y="415"/>
                    <a:pt x="531" y="415"/>
                    <a:pt x="531" y="414"/>
                  </a:cubicBezTo>
                  <a:cubicBezTo>
                    <a:pt x="530" y="413"/>
                    <a:pt x="530" y="413"/>
                    <a:pt x="530" y="412"/>
                  </a:cubicBezTo>
                  <a:cubicBezTo>
                    <a:pt x="530" y="412"/>
                    <a:pt x="530" y="411"/>
                    <a:pt x="530" y="410"/>
                  </a:cubicBezTo>
                  <a:cubicBezTo>
                    <a:pt x="530" y="409"/>
                    <a:pt x="529" y="409"/>
                    <a:pt x="528" y="408"/>
                  </a:cubicBezTo>
                  <a:cubicBezTo>
                    <a:pt x="528" y="408"/>
                    <a:pt x="528" y="408"/>
                    <a:pt x="527" y="408"/>
                  </a:cubicBezTo>
                  <a:cubicBezTo>
                    <a:pt x="527" y="407"/>
                    <a:pt x="527" y="407"/>
                    <a:pt x="526" y="406"/>
                  </a:cubicBezTo>
                  <a:cubicBezTo>
                    <a:pt x="526" y="406"/>
                    <a:pt x="526" y="406"/>
                    <a:pt x="526" y="405"/>
                  </a:cubicBezTo>
                  <a:cubicBezTo>
                    <a:pt x="526" y="405"/>
                    <a:pt x="526" y="405"/>
                    <a:pt x="526" y="405"/>
                  </a:cubicBezTo>
                  <a:cubicBezTo>
                    <a:pt x="525" y="405"/>
                    <a:pt x="525" y="405"/>
                    <a:pt x="525" y="405"/>
                  </a:cubicBezTo>
                  <a:cubicBezTo>
                    <a:pt x="525" y="403"/>
                    <a:pt x="525" y="400"/>
                    <a:pt x="524" y="398"/>
                  </a:cubicBezTo>
                  <a:cubicBezTo>
                    <a:pt x="524" y="394"/>
                    <a:pt x="524" y="391"/>
                    <a:pt x="523" y="388"/>
                  </a:cubicBezTo>
                  <a:cubicBezTo>
                    <a:pt x="522" y="385"/>
                    <a:pt x="520" y="382"/>
                    <a:pt x="518" y="379"/>
                  </a:cubicBezTo>
                  <a:cubicBezTo>
                    <a:pt x="517" y="378"/>
                    <a:pt x="516" y="377"/>
                    <a:pt x="515" y="376"/>
                  </a:cubicBezTo>
                  <a:cubicBezTo>
                    <a:pt x="514" y="374"/>
                    <a:pt x="513" y="373"/>
                    <a:pt x="512" y="372"/>
                  </a:cubicBezTo>
                  <a:cubicBezTo>
                    <a:pt x="511" y="370"/>
                    <a:pt x="509" y="368"/>
                    <a:pt x="508" y="366"/>
                  </a:cubicBezTo>
                  <a:cubicBezTo>
                    <a:pt x="507" y="364"/>
                    <a:pt x="506" y="362"/>
                    <a:pt x="507" y="361"/>
                  </a:cubicBezTo>
                  <a:cubicBezTo>
                    <a:pt x="507" y="358"/>
                    <a:pt x="510" y="357"/>
                    <a:pt x="512" y="356"/>
                  </a:cubicBezTo>
                  <a:cubicBezTo>
                    <a:pt x="513" y="355"/>
                    <a:pt x="514" y="355"/>
                    <a:pt x="515" y="354"/>
                  </a:cubicBezTo>
                  <a:cubicBezTo>
                    <a:pt x="516" y="353"/>
                    <a:pt x="517" y="352"/>
                    <a:pt x="519" y="352"/>
                  </a:cubicBezTo>
                  <a:cubicBezTo>
                    <a:pt x="520" y="351"/>
                    <a:pt x="520" y="351"/>
                    <a:pt x="520" y="351"/>
                  </a:cubicBezTo>
                  <a:cubicBezTo>
                    <a:pt x="520" y="350"/>
                    <a:pt x="520" y="350"/>
                    <a:pt x="520" y="350"/>
                  </a:cubicBezTo>
                  <a:cubicBezTo>
                    <a:pt x="520" y="345"/>
                    <a:pt x="520" y="341"/>
                    <a:pt x="519" y="337"/>
                  </a:cubicBezTo>
                  <a:cubicBezTo>
                    <a:pt x="519" y="335"/>
                    <a:pt x="518" y="333"/>
                    <a:pt x="517" y="331"/>
                  </a:cubicBezTo>
                  <a:cubicBezTo>
                    <a:pt x="514" y="327"/>
                    <a:pt x="516" y="322"/>
                    <a:pt x="517" y="318"/>
                  </a:cubicBezTo>
                  <a:cubicBezTo>
                    <a:pt x="518" y="316"/>
                    <a:pt x="519" y="314"/>
                    <a:pt x="519" y="313"/>
                  </a:cubicBezTo>
                  <a:cubicBezTo>
                    <a:pt x="520" y="310"/>
                    <a:pt x="520" y="310"/>
                    <a:pt x="520" y="310"/>
                  </a:cubicBezTo>
                  <a:cubicBezTo>
                    <a:pt x="521" y="307"/>
                    <a:pt x="522" y="305"/>
                    <a:pt x="522" y="303"/>
                  </a:cubicBezTo>
                  <a:cubicBezTo>
                    <a:pt x="521" y="302"/>
                    <a:pt x="520" y="301"/>
                    <a:pt x="519" y="300"/>
                  </a:cubicBezTo>
                  <a:cubicBezTo>
                    <a:pt x="518" y="299"/>
                    <a:pt x="518" y="299"/>
                    <a:pt x="517" y="298"/>
                  </a:cubicBezTo>
                  <a:cubicBezTo>
                    <a:pt x="515" y="294"/>
                    <a:pt x="517" y="287"/>
                    <a:pt x="518" y="284"/>
                  </a:cubicBezTo>
                  <a:cubicBezTo>
                    <a:pt x="519" y="279"/>
                    <a:pt x="519" y="275"/>
                    <a:pt x="519" y="269"/>
                  </a:cubicBezTo>
                  <a:cubicBezTo>
                    <a:pt x="519" y="266"/>
                    <a:pt x="518" y="264"/>
                    <a:pt x="517" y="262"/>
                  </a:cubicBezTo>
                  <a:cubicBezTo>
                    <a:pt x="517" y="261"/>
                    <a:pt x="517" y="261"/>
                    <a:pt x="517" y="260"/>
                  </a:cubicBezTo>
                  <a:cubicBezTo>
                    <a:pt x="516" y="259"/>
                    <a:pt x="516" y="258"/>
                    <a:pt x="516" y="256"/>
                  </a:cubicBezTo>
                  <a:cubicBezTo>
                    <a:pt x="516" y="256"/>
                    <a:pt x="516" y="255"/>
                    <a:pt x="516" y="255"/>
                  </a:cubicBezTo>
                  <a:cubicBezTo>
                    <a:pt x="516" y="254"/>
                    <a:pt x="516" y="253"/>
                    <a:pt x="516" y="252"/>
                  </a:cubicBezTo>
                  <a:cubicBezTo>
                    <a:pt x="515" y="250"/>
                    <a:pt x="514" y="248"/>
                    <a:pt x="512" y="246"/>
                  </a:cubicBezTo>
                  <a:cubicBezTo>
                    <a:pt x="511" y="245"/>
                    <a:pt x="511" y="244"/>
                    <a:pt x="510" y="243"/>
                  </a:cubicBezTo>
                  <a:cubicBezTo>
                    <a:pt x="508" y="240"/>
                    <a:pt x="506" y="237"/>
                    <a:pt x="504" y="234"/>
                  </a:cubicBezTo>
                  <a:cubicBezTo>
                    <a:pt x="505" y="233"/>
                    <a:pt x="506" y="231"/>
                    <a:pt x="508" y="230"/>
                  </a:cubicBezTo>
                  <a:cubicBezTo>
                    <a:pt x="510" y="229"/>
                    <a:pt x="510" y="229"/>
                    <a:pt x="510" y="229"/>
                  </a:cubicBezTo>
                  <a:cubicBezTo>
                    <a:pt x="496" y="167"/>
                    <a:pt x="496" y="167"/>
                    <a:pt x="496" y="167"/>
                  </a:cubicBezTo>
                  <a:cubicBezTo>
                    <a:pt x="496" y="166"/>
                    <a:pt x="496" y="166"/>
                    <a:pt x="496" y="166"/>
                  </a:cubicBezTo>
                  <a:cubicBezTo>
                    <a:pt x="493" y="163"/>
                    <a:pt x="489" y="161"/>
                    <a:pt x="485" y="158"/>
                  </a:cubicBezTo>
                  <a:cubicBezTo>
                    <a:pt x="483" y="157"/>
                    <a:pt x="481" y="156"/>
                    <a:pt x="479" y="155"/>
                  </a:cubicBezTo>
                  <a:cubicBezTo>
                    <a:pt x="476" y="153"/>
                    <a:pt x="476" y="150"/>
                    <a:pt x="475" y="147"/>
                  </a:cubicBezTo>
                  <a:cubicBezTo>
                    <a:pt x="475" y="144"/>
                    <a:pt x="475" y="142"/>
                    <a:pt x="473" y="139"/>
                  </a:cubicBezTo>
                  <a:cubicBezTo>
                    <a:pt x="472" y="137"/>
                    <a:pt x="470" y="135"/>
                    <a:pt x="467" y="133"/>
                  </a:cubicBezTo>
                  <a:cubicBezTo>
                    <a:pt x="467" y="132"/>
                    <a:pt x="465" y="132"/>
                    <a:pt x="464" y="131"/>
                  </a:cubicBezTo>
                  <a:cubicBezTo>
                    <a:pt x="462" y="131"/>
                    <a:pt x="461" y="131"/>
                    <a:pt x="460" y="130"/>
                  </a:cubicBezTo>
                  <a:cubicBezTo>
                    <a:pt x="459" y="129"/>
                    <a:pt x="459" y="127"/>
                    <a:pt x="459" y="126"/>
                  </a:cubicBezTo>
                  <a:cubicBezTo>
                    <a:pt x="459" y="124"/>
                    <a:pt x="459" y="123"/>
                    <a:pt x="459" y="122"/>
                  </a:cubicBezTo>
                  <a:cubicBezTo>
                    <a:pt x="459" y="121"/>
                    <a:pt x="458" y="120"/>
                    <a:pt x="458" y="120"/>
                  </a:cubicBezTo>
                  <a:cubicBezTo>
                    <a:pt x="457" y="120"/>
                    <a:pt x="457" y="119"/>
                    <a:pt x="457" y="119"/>
                  </a:cubicBezTo>
                  <a:cubicBezTo>
                    <a:pt x="456" y="118"/>
                    <a:pt x="456" y="118"/>
                    <a:pt x="456" y="117"/>
                  </a:cubicBezTo>
                  <a:cubicBezTo>
                    <a:pt x="456" y="116"/>
                    <a:pt x="456" y="116"/>
                    <a:pt x="455" y="115"/>
                  </a:cubicBezTo>
                  <a:cubicBezTo>
                    <a:pt x="455" y="114"/>
                    <a:pt x="455" y="113"/>
                    <a:pt x="454" y="113"/>
                  </a:cubicBezTo>
                  <a:cubicBezTo>
                    <a:pt x="453" y="111"/>
                    <a:pt x="453" y="110"/>
                    <a:pt x="452" y="108"/>
                  </a:cubicBezTo>
                  <a:cubicBezTo>
                    <a:pt x="452" y="104"/>
                    <a:pt x="452" y="103"/>
                    <a:pt x="455" y="100"/>
                  </a:cubicBezTo>
                  <a:cubicBezTo>
                    <a:pt x="456" y="100"/>
                    <a:pt x="457" y="99"/>
                    <a:pt x="458" y="99"/>
                  </a:cubicBezTo>
                  <a:cubicBezTo>
                    <a:pt x="459" y="98"/>
                    <a:pt x="460" y="97"/>
                    <a:pt x="461" y="96"/>
                  </a:cubicBezTo>
                  <a:cubicBezTo>
                    <a:pt x="462" y="95"/>
                    <a:pt x="462" y="94"/>
                    <a:pt x="463" y="93"/>
                  </a:cubicBezTo>
                  <a:cubicBezTo>
                    <a:pt x="463" y="92"/>
                    <a:pt x="464" y="91"/>
                    <a:pt x="465" y="91"/>
                  </a:cubicBezTo>
                  <a:cubicBezTo>
                    <a:pt x="465" y="90"/>
                    <a:pt x="466" y="90"/>
                    <a:pt x="467" y="89"/>
                  </a:cubicBezTo>
                  <a:cubicBezTo>
                    <a:pt x="468" y="89"/>
                    <a:pt x="469" y="88"/>
                    <a:pt x="470" y="88"/>
                  </a:cubicBezTo>
                  <a:cubicBezTo>
                    <a:pt x="472" y="86"/>
                    <a:pt x="474" y="82"/>
                    <a:pt x="474" y="80"/>
                  </a:cubicBezTo>
                  <a:cubicBezTo>
                    <a:pt x="475" y="79"/>
                    <a:pt x="475" y="77"/>
                    <a:pt x="475" y="76"/>
                  </a:cubicBezTo>
                  <a:cubicBezTo>
                    <a:pt x="475" y="75"/>
                    <a:pt x="475" y="74"/>
                    <a:pt x="475" y="73"/>
                  </a:cubicBezTo>
                  <a:cubicBezTo>
                    <a:pt x="475" y="71"/>
                    <a:pt x="476" y="70"/>
                    <a:pt x="477" y="69"/>
                  </a:cubicBezTo>
                  <a:cubicBezTo>
                    <a:pt x="477" y="68"/>
                    <a:pt x="478" y="68"/>
                    <a:pt x="478" y="67"/>
                  </a:cubicBezTo>
                  <a:cubicBezTo>
                    <a:pt x="479" y="66"/>
                    <a:pt x="479" y="64"/>
                    <a:pt x="479" y="63"/>
                  </a:cubicBezTo>
                  <a:cubicBezTo>
                    <a:pt x="479" y="62"/>
                    <a:pt x="478" y="62"/>
                    <a:pt x="477" y="61"/>
                  </a:cubicBezTo>
                  <a:cubicBezTo>
                    <a:pt x="477" y="61"/>
                    <a:pt x="477" y="61"/>
                    <a:pt x="477" y="60"/>
                  </a:cubicBezTo>
                  <a:cubicBezTo>
                    <a:pt x="475" y="59"/>
                    <a:pt x="476" y="56"/>
                    <a:pt x="476" y="54"/>
                  </a:cubicBezTo>
                  <a:cubicBezTo>
                    <a:pt x="476" y="51"/>
                    <a:pt x="476" y="49"/>
                    <a:pt x="475" y="47"/>
                  </a:cubicBezTo>
                  <a:cubicBezTo>
                    <a:pt x="475" y="45"/>
                    <a:pt x="474" y="42"/>
                    <a:pt x="475" y="40"/>
                  </a:cubicBezTo>
                  <a:cubicBezTo>
                    <a:pt x="475" y="38"/>
                    <a:pt x="475" y="36"/>
                    <a:pt x="476" y="34"/>
                  </a:cubicBezTo>
                  <a:cubicBezTo>
                    <a:pt x="476" y="32"/>
                    <a:pt x="477" y="29"/>
                    <a:pt x="476" y="26"/>
                  </a:cubicBezTo>
                  <a:cubicBezTo>
                    <a:pt x="476" y="25"/>
                    <a:pt x="476" y="24"/>
                    <a:pt x="475" y="23"/>
                  </a:cubicBezTo>
                  <a:cubicBezTo>
                    <a:pt x="475" y="22"/>
                    <a:pt x="475" y="22"/>
                    <a:pt x="475" y="22"/>
                  </a:cubicBezTo>
                  <a:cubicBezTo>
                    <a:pt x="475" y="21"/>
                    <a:pt x="474" y="21"/>
                    <a:pt x="475" y="20"/>
                  </a:cubicBezTo>
                  <a:cubicBezTo>
                    <a:pt x="475" y="20"/>
                    <a:pt x="475" y="19"/>
                    <a:pt x="476" y="19"/>
                  </a:cubicBezTo>
                  <a:cubicBezTo>
                    <a:pt x="476" y="19"/>
                    <a:pt x="477" y="19"/>
                    <a:pt x="477" y="18"/>
                  </a:cubicBezTo>
                  <a:cubicBezTo>
                    <a:pt x="477" y="18"/>
                    <a:pt x="477" y="17"/>
                    <a:pt x="478" y="17"/>
                  </a:cubicBezTo>
                  <a:cubicBezTo>
                    <a:pt x="478" y="17"/>
                    <a:pt x="478" y="16"/>
                    <a:pt x="478" y="16"/>
                  </a:cubicBezTo>
                  <a:cubicBezTo>
                    <a:pt x="479" y="15"/>
                    <a:pt x="480" y="14"/>
                    <a:pt x="481" y="13"/>
                  </a:cubicBezTo>
                  <a:cubicBezTo>
                    <a:pt x="482" y="13"/>
                    <a:pt x="483" y="12"/>
                    <a:pt x="483" y="11"/>
                  </a:cubicBezTo>
                  <a:cubicBezTo>
                    <a:pt x="484" y="11"/>
                    <a:pt x="484" y="11"/>
                    <a:pt x="484" y="10"/>
                  </a:cubicBezTo>
                  <a:cubicBezTo>
                    <a:pt x="485" y="7"/>
                    <a:pt x="485" y="7"/>
                    <a:pt x="485" y="7"/>
                  </a:cubicBezTo>
                  <a:cubicBezTo>
                    <a:pt x="482" y="7"/>
                    <a:pt x="482" y="7"/>
                    <a:pt x="482" y="7"/>
                  </a:cubicBezTo>
                  <a:cubicBezTo>
                    <a:pt x="481" y="7"/>
                    <a:pt x="480" y="7"/>
                    <a:pt x="480" y="7"/>
                  </a:cubicBezTo>
                  <a:cubicBezTo>
                    <a:pt x="479" y="6"/>
                    <a:pt x="478" y="6"/>
                    <a:pt x="477" y="6"/>
                  </a:cubicBezTo>
                  <a:cubicBezTo>
                    <a:pt x="477" y="6"/>
                    <a:pt x="476" y="6"/>
                    <a:pt x="476" y="6"/>
                  </a:cubicBezTo>
                  <a:cubicBezTo>
                    <a:pt x="475" y="5"/>
                    <a:pt x="474" y="5"/>
                    <a:pt x="473" y="5"/>
                  </a:cubicBezTo>
                  <a:cubicBezTo>
                    <a:pt x="472" y="5"/>
                    <a:pt x="472" y="5"/>
                    <a:pt x="471" y="5"/>
                  </a:cubicBezTo>
                  <a:cubicBezTo>
                    <a:pt x="470" y="5"/>
                    <a:pt x="470" y="5"/>
                    <a:pt x="470" y="5"/>
                  </a:cubicBezTo>
                  <a:cubicBezTo>
                    <a:pt x="469" y="6"/>
                    <a:pt x="467" y="7"/>
                    <a:pt x="466" y="8"/>
                  </a:cubicBezTo>
                  <a:cubicBezTo>
                    <a:pt x="466" y="8"/>
                    <a:pt x="466" y="8"/>
                    <a:pt x="466" y="8"/>
                  </a:cubicBezTo>
                  <a:cubicBezTo>
                    <a:pt x="465" y="8"/>
                    <a:pt x="465" y="8"/>
                    <a:pt x="464" y="8"/>
                  </a:cubicBezTo>
                  <a:cubicBezTo>
                    <a:pt x="463" y="8"/>
                    <a:pt x="463" y="8"/>
                    <a:pt x="463" y="7"/>
                  </a:cubicBezTo>
                  <a:cubicBezTo>
                    <a:pt x="463" y="7"/>
                    <a:pt x="463" y="7"/>
                    <a:pt x="463" y="7"/>
                  </a:cubicBezTo>
                  <a:cubicBezTo>
                    <a:pt x="463" y="6"/>
                    <a:pt x="462" y="5"/>
                    <a:pt x="460" y="4"/>
                  </a:cubicBezTo>
                  <a:cubicBezTo>
                    <a:pt x="460" y="4"/>
                    <a:pt x="459" y="4"/>
                    <a:pt x="459" y="4"/>
                  </a:cubicBezTo>
                  <a:cubicBezTo>
                    <a:pt x="458" y="4"/>
                    <a:pt x="458" y="4"/>
                    <a:pt x="458" y="4"/>
                  </a:cubicBezTo>
                  <a:cubicBezTo>
                    <a:pt x="457" y="3"/>
                    <a:pt x="457" y="3"/>
                    <a:pt x="456" y="3"/>
                  </a:cubicBezTo>
                  <a:cubicBezTo>
                    <a:pt x="455" y="2"/>
                    <a:pt x="455" y="1"/>
                    <a:pt x="453" y="1"/>
                  </a:cubicBezTo>
                  <a:cubicBezTo>
                    <a:pt x="452" y="1"/>
                    <a:pt x="451" y="0"/>
                    <a:pt x="450" y="0"/>
                  </a:cubicBezTo>
                  <a:cubicBezTo>
                    <a:pt x="448" y="0"/>
                    <a:pt x="447" y="1"/>
                    <a:pt x="446" y="1"/>
                  </a:cubicBezTo>
                  <a:cubicBezTo>
                    <a:pt x="445" y="2"/>
                    <a:pt x="445" y="3"/>
                    <a:pt x="444" y="4"/>
                  </a:cubicBezTo>
                  <a:cubicBezTo>
                    <a:pt x="444" y="5"/>
                    <a:pt x="444" y="5"/>
                    <a:pt x="444" y="5"/>
                  </a:cubicBezTo>
                  <a:cubicBezTo>
                    <a:pt x="443" y="6"/>
                    <a:pt x="441" y="7"/>
                    <a:pt x="439" y="7"/>
                  </a:cubicBezTo>
                  <a:cubicBezTo>
                    <a:pt x="439" y="7"/>
                    <a:pt x="438" y="6"/>
                    <a:pt x="438" y="6"/>
                  </a:cubicBezTo>
                  <a:cubicBezTo>
                    <a:pt x="438" y="6"/>
                    <a:pt x="438" y="6"/>
                    <a:pt x="437" y="5"/>
                  </a:cubicBezTo>
                  <a:cubicBezTo>
                    <a:pt x="436" y="5"/>
                    <a:pt x="435" y="5"/>
                    <a:pt x="435" y="5"/>
                  </a:cubicBezTo>
                  <a:cubicBezTo>
                    <a:pt x="435" y="5"/>
                    <a:pt x="435" y="5"/>
                    <a:pt x="435" y="5"/>
                  </a:cubicBezTo>
                  <a:cubicBezTo>
                    <a:pt x="434" y="7"/>
                    <a:pt x="434" y="7"/>
                    <a:pt x="434" y="7"/>
                  </a:cubicBezTo>
                  <a:cubicBezTo>
                    <a:pt x="434" y="7"/>
                    <a:pt x="434" y="7"/>
                    <a:pt x="434" y="7"/>
                  </a:cubicBezTo>
                  <a:cubicBezTo>
                    <a:pt x="434" y="5"/>
                    <a:pt x="434" y="5"/>
                    <a:pt x="434" y="5"/>
                  </a:cubicBezTo>
                  <a:cubicBezTo>
                    <a:pt x="434" y="5"/>
                    <a:pt x="433" y="5"/>
                    <a:pt x="433" y="4"/>
                  </a:cubicBezTo>
                  <a:cubicBezTo>
                    <a:pt x="432" y="4"/>
                    <a:pt x="432" y="4"/>
                    <a:pt x="431" y="4"/>
                  </a:cubicBezTo>
                  <a:cubicBezTo>
                    <a:pt x="430" y="3"/>
                    <a:pt x="430" y="3"/>
                    <a:pt x="429" y="2"/>
                  </a:cubicBezTo>
                  <a:cubicBezTo>
                    <a:pt x="428" y="1"/>
                    <a:pt x="426" y="0"/>
                    <a:pt x="424" y="0"/>
                  </a:cubicBezTo>
                  <a:cubicBezTo>
                    <a:pt x="421" y="0"/>
                    <a:pt x="419" y="3"/>
                    <a:pt x="418" y="5"/>
                  </a:cubicBezTo>
                  <a:cubicBezTo>
                    <a:pt x="417" y="6"/>
                    <a:pt x="417" y="7"/>
                    <a:pt x="417" y="7"/>
                  </a:cubicBezTo>
                  <a:cubicBezTo>
                    <a:pt x="416" y="8"/>
                    <a:pt x="414" y="8"/>
                    <a:pt x="412" y="8"/>
                  </a:cubicBezTo>
                  <a:cubicBezTo>
                    <a:pt x="411" y="8"/>
                    <a:pt x="411" y="9"/>
                    <a:pt x="410" y="9"/>
                  </a:cubicBezTo>
                  <a:cubicBezTo>
                    <a:pt x="407" y="9"/>
                    <a:pt x="404" y="10"/>
                    <a:pt x="401" y="11"/>
                  </a:cubicBezTo>
                  <a:cubicBezTo>
                    <a:pt x="401" y="12"/>
                    <a:pt x="400" y="12"/>
                    <a:pt x="400" y="12"/>
                  </a:cubicBezTo>
                  <a:cubicBezTo>
                    <a:pt x="399" y="12"/>
                    <a:pt x="398" y="12"/>
                    <a:pt x="397" y="13"/>
                  </a:cubicBezTo>
                  <a:cubicBezTo>
                    <a:pt x="397" y="13"/>
                    <a:pt x="397" y="14"/>
                    <a:pt x="396" y="14"/>
                  </a:cubicBezTo>
                  <a:cubicBezTo>
                    <a:pt x="396" y="14"/>
                    <a:pt x="396" y="14"/>
                    <a:pt x="395" y="14"/>
                  </a:cubicBezTo>
                  <a:cubicBezTo>
                    <a:pt x="395" y="14"/>
                    <a:pt x="394" y="14"/>
                    <a:pt x="394" y="14"/>
                  </a:cubicBezTo>
                  <a:cubicBezTo>
                    <a:pt x="393" y="14"/>
                    <a:pt x="392" y="14"/>
                    <a:pt x="392" y="14"/>
                  </a:cubicBezTo>
                  <a:cubicBezTo>
                    <a:pt x="392" y="14"/>
                    <a:pt x="391" y="13"/>
                    <a:pt x="391" y="13"/>
                  </a:cubicBezTo>
                  <a:cubicBezTo>
                    <a:pt x="391" y="12"/>
                    <a:pt x="390" y="11"/>
                    <a:pt x="389" y="11"/>
                  </a:cubicBezTo>
                  <a:cubicBezTo>
                    <a:pt x="388" y="10"/>
                    <a:pt x="388" y="10"/>
                    <a:pt x="387" y="10"/>
                  </a:cubicBezTo>
                  <a:cubicBezTo>
                    <a:pt x="386" y="9"/>
                    <a:pt x="384" y="7"/>
                    <a:pt x="381" y="7"/>
                  </a:cubicBezTo>
                  <a:cubicBezTo>
                    <a:pt x="379" y="7"/>
                    <a:pt x="376" y="7"/>
                    <a:pt x="374" y="7"/>
                  </a:cubicBezTo>
                  <a:cubicBezTo>
                    <a:pt x="372" y="7"/>
                    <a:pt x="372" y="7"/>
                    <a:pt x="372" y="7"/>
                  </a:cubicBezTo>
                  <a:cubicBezTo>
                    <a:pt x="371" y="7"/>
                    <a:pt x="369" y="7"/>
                    <a:pt x="367" y="7"/>
                  </a:cubicBezTo>
                  <a:cubicBezTo>
                    <a:pt x="366" y="7"/>
                    <a:pt x="365" y="7"/>
                    <a:pt x="363" y="7"/>
                  </a:cubicBezTo>
                  <a:cubicBezTo>
                    <a:pt x="363" y="7"/>
                    <a:pt x="362" y="7"/>
                    <a:pt x="362" y="7"/>
                  </a:cubicBezTo>
                  <a:cubicBezTo>
                    <a:pt x="361" y="7"/>
                    <a:pt x="361" y="7"/>
                    <a:pt x="360" y="7"/>
                  </a:cubicBezTo>
                  <a:cubicBezTo>
                    <a:pt x="360" y="7"/>
                    <a:pt x="360" y="7"/>
                    <a:pt x="359" y="7"/>
                  </a:cubicBezTo>
                  <a:cubicBezTo>
                    <a:pt x="359" y="7"/>
                    <a:pt x="359" y="7"/>
                    <a:pt x="358" y="7"/>
                  </a:cubicBezTo>
                  <a:cubicBezTo>
                    <a:pt x="357" y="6"/>
                    <a:pt x="356" y="6"/>
                    <a:pt x="355" y="6"/>
                  </a:cubicBezTo>
                  <a:cubicBezTo>
                    <a:pt x="355" y="6"/>
                    <a:pt x="355" y="6"/>
                    <a:pt x="355" y="6"/>
                  </a:cubicBezTo>
                  <a:cubicBezTo>
                    <a:pt x="352" y="6"/>
                    <a:pt x="349" y="8"/>
                    <a:pt x="346" y="10"/>
                  </a:cubicBezTo>
                  <a:cubicBezTo>
                    <a:pt x="345" y="11"/>
                    <a:pt x="344" y="11"/>
                    <a:pt x="343" y="11"/>
                  </a:cubicBezTo>
                  <a:cubicBezTo>
                    <a:pt x="343" y="11"/>
                    <a:pt x="343" y="11"/>
                    <a:pt x="343" y="11"/>
                  </a:cubicBezTo>
                  <a:cubicBezTo>
                    <a:pt x="343" y="11"/>
                    <a:pt x="343" y="11"/>
                    <a:pt x="342" y="10"/>
                  </a:cubicBezTo>
                  <a:cubicBezTo>
                    <a:pt x="342" y="10"/>
                    <a:pt x="341" y="9"/>
                    <a:pt x="340" y="9"/>
                  </a:cubicBezTo>
                  <a:cubicBezTo>
                    <a:pt x="338" y="9"/>
                    <a:pt x="336" y="8"/>
                    <a:pt x="335" y="8"/>
                  </a:cubicBezTo>
                  <a:cubicBezTo>
                    <a:pt x="330" y="8"/>
                    <a:pt x="327" y="10"/>
                    <a:pt x="323" y="13"/>
                  </a:cubicBezTo>
                  <a:cubicBezTo>
                    <a:pt x="322" y="13"/>
                    <a:pt x="322" y="14"/>
                    <a:pt x="322" y="14"/>
                  </a:cubicBezTo>
                  <a:cubicBezTo>
                    <a:pt x="321" y="15"/>
                    <a:pt x="321" y="15"/>
                    <a:pt x="320" y="15"/>
                  </a:cubicBezTo>
                  <a:cubicBezTo>
                    <a:pt x="320" y="15"/>
                    <a:pt x="320" y="16"/>
                    <a:pt x="319" y="16"/>
                  </a:cubicBezTo>
                  <a:cubicBezTo>
                    <a:pt x="319" y="16"/>
                    <a:pt x="318" y="16"/>
                    <a:pt x="318" y="15"/>
                  </a:cubicBezTo>
                  <a:cubicBezTo>
                    <a:pt x="317" y="15"/>
                    <a:pt x="317" y="15"/>
                    <a:pt x="317" y="15"/>
                  </a:cubicBezTo>
                  <a:cubicBezTo>
                    <a:pt x="316" y="15"/>
                    <a:pt x="314" y="15"/>
                    <a:pt x="313" y="15"/>
                  </a:cubicBezTo>
                  <a:cubicBezTo>
                    <a:pt x="311" y="15"/>
                    <a:pt x="309" y="15"/>
                    <a:pt x="308" y="16"/>
                  </a:cubicBezTo>
                  <a:cubicBezTo>
                    <a:pt x="304" y="16"/>
                    <a:pt x="300" y="16"/>
                    <a:pt x="297" y="16"/>
                  </a:cubicBezTo>
                  <a:cubicBezTo>
                    <a:pt x="295" y="17"/>
                    <a:pt x="293" y="17"/>
                    <a:pt x="292" y="17"/>
                  </a:cubicBezTo>
                  <a:cubicBezTo>
                    <a:pt x="290" y="17"/>
                    <a:pt x="289" y="17"/>
                    <a:pt x="288" y="17"/>
                  </a:cubicBezTo>
                  <a:cubicBezTo>
                    <a:pt x="284" y="18"/>
                    <a:pt x="281" y="19"/>
                    <a:pt x="279" y="20"/>
                  </a:cubicBezTo>
                  <a:cubicBezTo>
                    <a:pt x="277" y="20"/>
                    <a:pt x="276" y="21"/>
                    <a:pt x="275" y="21"/>
                  </a:cubicBezTo>
                  <a:cubicBezTo>
                    <a:pt x="274" y="21"/>
                    <a:pt x="272" y="22"/>
                    <a:pt x="271" y="23"/>
                  </a:cubicBezTo>
                  <a:cubicBezTo>
                    <a:pt x="269" y="23"/>
                    <a:pt x="267" y="24"/>
                    <a:pt x="265" y="25"/>
                  </a:cubicBezTo>
                  <a:cubicBezTo>
                    <a:pt x="264" y="26"/>
                    <a:pt x="263" y="27"/>
                    <a:pt x="262" y="28"/>
                  </a:cubicBezTo>
                  <a:cubicBezTo>
                    <a:pt x="259" y="29"/>
                    <a:pt x="256" y="31"/>
                    <a:pt x="254" y="33"/>
                  </a:cubicBezTo>
                  <a:cubicBezTo>
                    <a:pt x="252" y="34"/>
                    <a:pt x="251" y="36"/>
                    <a:pt x="250" y="37"/>
                  </a:cubicBezTo>
                  <a:cubicBezTo>
                    <a:pt x="248" y="40"/>
                    <a:pt x="247" y="41"/>
                    <a:pt x="245" y="41"/>
                  </a:cubicBezTo>
                  <a:cubicBezTo>
                    <a:pt x="244" y="41"/>
                    <a:pt x="244" y="41"/>
                    <a:pt x="243" y="41"/>
                  </a:cubicBezTo>
                  <a:cubicBezTo>
                    <a:pt x="243" y="41"/>
                    <a:pt x="242" y="41"/>
                    <a:pt x="242" y="40"/>
                  </a:cubicBezTo>
                  <a:cubicBezTo>
                    <a:pt x="240" y="40"/>
                    <a:pt x="239" y="39"/>
                    <a:pt x="238" y="39"/>
                  </a:cubicBezTo>
                  <a:cubicBezTo>
                    <a:pt x="237" y="39"/>
                    <a:pt x="236" y="39"/>
                    <a:pt x="235" y="40"/>
                  </a:cubicBezTo>
                  <a:cubicBezTo>
                    <a:pt x="234" y="40"/>
                    <a:pt x="233" y="41"/>
                    <a:pt x="233" y="42"/>
                  </a:cubicBezTo>
                  <a:cubicBezTo>
                    <a:pt x="232" y="42"/>
                    <a:pt x="231" y="43"/>
                    <a:pt x="230" y="43"/>
                  </a:cubicBezTo>
                  <a:cubicBezTo>
                    <a:pt x="228" y="43"/>
                    <a:pt x="228" y="43"/>
                    <a:pt x="228" y="43"/>
                  </a:cubicBezTo>
                  <a:cubicBezTo>
                    <a:pt x="226" y="43"/>
                    <a:pt x="223" y="44"/>
                    <a:pt x="220" y="45"/>
                  </a:cubicBezTo>
                  <a:cubicBezTo>
                    <a:pt x="218" y="47"/>
                    <a:pt x="216" y="50"/>
                    <a:pt x="214" y="53"/>
                  </a:cubicBezTo>
                  <a:cubicBezTo>
                    <a:pt x="213" y="55"/>
                    <a:pt x="211" y="57"/>
                    <a:pt x="209" y="58"/>
                  </a:cubicBezTo>
                  <a:cubicBezTo>
                    <a:pt x="208" y="58"/>
                    <a:pt x="207" y="58"/>
                    <a:pt x="206" y="59"/>
                  </a:cubicBezTo>
                  <a:cubicBezTo>
                    <a:pt x="205" y="59"/>
                    <a:pt x="203" y="60"/>
                    <a:pt x="202" y="61"/>
                  </a:cubicBezTo>
                  <a:cubicBezTo>
                    <a:pt x="198" y="64"/>
                    <a:pt x="194" y="66"/>
                    <a:pt x="191" y="66"/>
                  </a:cubicBezTo>
                  <a:cubicBezTo>
                    <a:pt x="189" y="66"/>
                    <a:pt x="189" y="66"/>
                    <a:pt x="189" y="66"/>
                  </a:cubicBezTo>
                  <a:cubicBezTo>
                    <a:pt x="189" y="68"/>
                    <a:pt x="189" y="68"/>
                    <a:pt x="189" y="68"/>
                  </a:cubicBezTo>
                  <a:cubicBezTo>
                    <a:pt x="190" y="70"/>
                    <a:pt x="190" y="71"/>
                    <a:pt x="192" y="73"/>
                  </a:cubicBezTo>
                  <a:cubicBezTo>
                    <a:pt x="194" y="75"/>
                    <a:pt x="197" y="77"/>
                    <a:pt x="200" y="78"/>
                  </a:cubicBezTo>
                  <a:cubicBezTo>
                    <a:pt x="200" y="79"/>
                    <a:pt x="200" y="80"/>
                    <a:pt x="199" y="81"/>
                  </a:cubicBezTo>
                  <a:cubicBezTo>
                    <a:pt x="199" y="82"/>
                    <a:pt x="199" y="82"/>
                    <a:pt x="199" y="83"/>
                  </a:cubicBezTo>
                  <a:cubicBezTo>
                    <a:pt x="198" y="84"/>
                    <a:pt x="198" y="84"/>
                    <a:pt x="198" y="84"/>
                  </a:cubicBezTo>
                  <a:cubicBezTo>
                    <a:pt x="198" y="84"/>
                    <a:pt x="198" y="85"/>
                    <a:pt x="198" y="85"/>
                  </a:cubicBezTo>
                  <a:cubicBezTo>
                    <a:pt x="198" y="86"/>
                    <a:pt x="198" y="86"/>
                    <a:pt x="198" y="86"/>
                  </a:cubicBezTo>
                  <a:cubicBezTo>
                    <a:pt x="200" y="85"/>
                    <a:pt x="200" y="85"/>
                    <a:pt x="200" y="85"/>
                  </a:cubicBezTo>
                  <a:cubicBezTo>
                    <a:pt x="199" y="86"/>
                    <a:pt x="199" y="86"/>
                    <a:pt x="199" y="86"/>
                  </a:cubicBezTo>
                  <a:cubicBezTo>
                    <a:pt x="199" y="87"/>
                    <a:pt x="199" y="87"/>
                    <a:pt x="199" y="87"/>
                  </a:cubicBezTo>
                  <a:cubicBezTo>
                    <a:pt x="200" y="90"/>
                    <a:pt x="200" y="92"/>
                    <a:pt x="200" y="96"/>
                  </a:cubicBezTo>
                  <a:cubicBezTo>
                    <a:pt x="200" y="97"/>
                    <a:pt x="200" y="99"/>
                    <a:pt x="200" y="100"/>
                  </a:cubicBezTo>
                  <a:cubicBezTo>
                    <a:pt x="201" y="103"/>
                    <a:pt x="201" y="105"/>
                    <a:pt x="201" y="107"/>
                  </a:cubicBezTo>
                  <a:cubicBezTo>
                    <a:pt x="201" y="108"/>
                    <a:pt x="201" y="108"/>
                    <a:pt x="201" y="109"/>
                  </a:cubicBezTo>
                  <a:cubicBezTo>
                    <a:pt x="201" y="110"/>
                    <a:pt x="201" y="111"/>
                    <a:pt x="201" y="112"/>
                  </a:cubicBezTo>
                  <a:cubicBezTo>
                    <a:pt x="201" y="113"/>
                    <a:pt x="201" y="114"/>
                    <a:pt x="202" y="115"/>
                  </a:cubicBezTo>
                  <a:cubicBezTo>
                    <a:pt x="202" y="116"/>
                    <a:pt x="203" y="116"/>
                    <a:pt x="203" y="117"/>
                  </a:cubicBezTo>
                  <a:cubicBezTo>
                    <a:pt x="203" y="119"/>
                    <a:pt x="202" y="120"/>
                    <a:pt x="202" y="122"/>
                  </a:cubicBezTo>
                  <a:cubicBezTo>
                    <a:pt x="201" y="123"/>
                    <a:pt x="200" y="125"/>
                    <a:pt x="200" y="126"/>
                  </a:cubicBezTo>
                  <a:cubicBezTo>
                    <a:pt x="200" y="129"/>
                    <a:pt x="201" y="130"/>
                    <a:pt x="203" y="131"/>
                  </a:cubicBezTo>
                  <a:cubicBezTo>
                    <a:pt x="203" y="132"/>
                    <a:pt x="204" y="133"/>
                    <a:pt x="205" y="134"/>
                  </a:cubicBezTo>
                  <a:cubicBezTo>
                    <a:pt x="205" y="135"/>
                    <a:pt x="205" y="137"/>
                    <a:pt x="205" y="139"/>
                  </a:cubicBezTo>
                  <a:cubicBezTo>
                    <a:pt x="205" y="141"/>
                    <a:pt x="205" y="143"/>
                    <a:pt x="206" y="144"/>
                  </a:cubicBezTo>
                  <a:cubicBezTo>
                    <a:pt x="207" y="145"/>
                    <a:pt x="208" y="146"/>
                    <a:pt x="209" y="146"/>
                  </a:cubicBezTo>
                  <a:cubicBezTo>
                    <a:pt x="211" y="147"/>
                    <a:pt x="212" y="148"/>
                    <a:pt x="213" y="149"/>
                  </a:cubicBezTo>
                  <a:cubicBezTo>
                    <a:pt x="216" y="152"/>
                    <a:pt x="216" y="153"/>
                    <a:pt x="214" y="156"/>
                  </a:cubicBezTo>
                  <a:cubicBezTo>
                    <a:pt x="214" y="157"/>
                    <a:pt x="213" y="157"/>
                    <a:pt x="213" y="157"/>
                  </a:cubicBezTo>
                  <a:cubicBezTo>
                    <a:pt x="212" y="158"/>
                    <a:pt x="212" y="158"/>
                    <a:pt x="211" y="160"/>
                  </a:cubicBezTo>
                  <a:cubicBezTo>
                    <a:pt x="211" y="161"/>
                    <a:pt x="211" y="162"/>
                    <a:pt x="211" y="164"/>
                  </a:cubicBezTo>
                  <a:cubicBezTo>
                    <a:pt x="211" y="165"/>
                    <a:pt x="211" y="165"/>
                    <a:pt x="211" y="166"/>
                  </a:cubicBezTo>
                  <a:cubicBezTo>
                    <a:pt x="211" y="166"/>
                    <a:pt x="211" y="166"/>
                    <a:pt x="209" y="166"/>
                  </a:cubicBezTo>
                  <a:cubicBezTo>
                    <a:pt x="205" y="166"/>
                    <a:pt x="200" y="166"/>
                    <a:pt x="199" y="165"/>
                  </a:cubicBezTo>
                  <a:cubicBezTo>
                    <a:pt x="197" y="165"/>
                    <a:pt x="195" y="165"/>
                    <a:pt x="192" y="165"/>
                  </a:cubicBezTo>
                  <a:cubicBezTo>
                    <a:pt x="190" y="165"/>
                    <a:pt x="188" y="165"/>
                    <a:pt x="186" y="165"/>
                  </a:cubicBezTo>
                  <a:cubicBezTo>
                    <a:pt x="183" y="165"/>
                    <a:pt x="183" y="165"/>
                    <a:pt x="183" y="165"/>
                  </a:cubicBezTo>
                  <a:cubicBezTo>
                    <a:pt x="182" y="165"/>
                    <a:pt x="182" y="165"/>
                    <a:pt x="181" y="165"/>
                  </a:cubicBezTo>
                  <a:cubicBezTo>
                    <a:pt x="181" y="165"/>
                    <a:pt x="181" y="165"/>
                    <a:pt x="181" y="165"/>
                  </a:cubicBezTo>
                  <a:cubicBezTo>
                    <a:pt x="179" y="165"/>
                    <a:pt x="177" y="165"/>
                    <a:pt x="175" y="166"/>
                  </a:cubicBezTo>
                  <a:cubicBezTo>
                    <a:pt x="173" y="167"/>
                    <a:pt x="170" y="167"/>
                    <a:pt x="168" y="167"/>
                  </a:cubicBezTo>
                  <a:cubicBezTo>
                    <a:pt x="165" y="168"/>
                    <a:pt x="164" y="169"/>
                    <a:pt x="164" y="172"/>
                  </a:cubicBezTo>
                  <a:cubicBezTo>
                    <a:pt x="164" y="172"/>
                    <a:pt x="164" y="173"/>
                    <a:pt x="165" y="174"/>
                  </a:cubicBezTo>
                  <a:cubicBezTo>
                    <a:pt x="164" y="174"/>
                    <a:pt x="162" y="175"/>
                    <a:pt x="162" y="175"/>
                  </a:cubicBezTo>
                  <a:cubicBezTo>
                    <a:pt x="161" y="176"/>
                    <a:pt x="160" y="177"/>
                    <a:pt x="158" y="177"/>
                  </a:cubicBezTo>
                  <a:cubicBezTo>
                    <a:pt x="157" y="178"/>
                    <a:pt x="156" y="178"/>
                    <a:pt x="155" y="178"/>
                  </a:cubicBezTo>
                  <a:cubicBezTo>
                    <a:pt x="154" y="178"/>
                    <a:pt x="153" y="178"/>
                    <a:pt x="152" y="179"/>
                  </a:cubicBezTo>
                  <a:cubicBezTo>
                    <a:pt x="151" y="179"/>
                    <a:pt x="150" y="179"/>
                    <a:pt x="149" y="179"/>
                  </a:cubicBezTo>
                  <a:cubicBezTo>
                    <a:pt x="148" y="179"/>
                    <a:pt x="147" y="179"/>
                    <a:pt x="147" y="179"/>
                  </a:cubicBezTo>
                  <a:cubicBezTo>
                    <a:pt x="146" y="179"/>
                    <a:pt x="145" y="178"/>
                    <a:pt x="145" y="178"/>
                  </a:cubicBezTo>
                  <a:cubicBezTo>
                    <a:pt x="144" y="178"/>
                    <a:pt x="143" y="178"/>
                    <a:pt x="143" y="178"/>
                  </a:cubicBezTo>
                  <a:cubicBezTo>
                    <a:pt x="141" y="178"/>
                    <a:pt x="139" y="179"/>
                    <a:pt x="138" y="181"/>
                  </a:cubicBezTo>
                  <a:cubicBezTo>
                    <a:pt x="137" y="183"/>
                    <a:pt x="138" y="184"/>
                    <a:pt x="139" y="185"/>
                  </a:cubicBezTo>
                  <a:cubicBezTo>
                    <a:pt x="139" y="186"/>
                    <a:pt x="140" y="187"/>
                    <a:pt x="140" y="187"/>
                  </a:cubicBezTo>
                  <a:cubicBezTo>
                    <a:pt x="140" y="189"/>
                    <a:pt x="140" y="190"/>
                    <a:pt x="139" y="191"/>
                  </a:cubicBezTo>
                  <a:cubicBezTo>
                    <a:pt x="139" y="192"/>
                    <a:pt x="138" y="194"/>
                    <a:pt x="139" y="195"/>
                  </a:cubicBezTo>
                  <a:cubicBezTo>
                    <a:pt x="140" y="196"/>
                    <a:pt x="141" y="197"/>
                    <a:pt x="142" y="197"/>
                  </a:cubicBezTo>
                  <a:cubicBezTo>
                    <a:pt x="143" y="198"/>
                    <a:pt x="144" y="198"/>
                    <a:pt x="144" y="200"/>
                  </a:cubicBezTo>
                  <a:cubicBezTo>
                    <a:pt x="145" y="202"/>
                    <a:pt x="143" y="203"/>
                    <a:pt x="141" y="203"/>
                  </a:cubicBezTo>
                  <a:cubicBezTo>
                    <a:pt x="141" y="203"/>
                    <a:pt x="140" y="204"/>
                    <a:pt x="140" y="204"/>
                  </a:cubicBezTo>
                  <a:cubicBezTo>
                    <a:pt x="138" y="204"/>
                    <a:pt x="138" y="204"/>
                    <a:pt x="138" y="204"/>
                  </a:cubicBezTo>
                  <a:cubicBezTo>
                    <a:pt x="136" y="205"/>
                    <a:pt x="133" y="205"/>
                    <a:pt x="132" y="206"/>
                  </a:cubicBezTo>
                  <a:cubicBezTo>
                    <a:pt x="131" y="207"/>
                    <a:pt x="130" y="208"/>
                    <a:pt x="129" y="209"/>
                  </a:cubicBezTo>
                  <a:cubicBezTo>
                    <a:pt x="129" y="210"/>
                    <a:pt x="128" y="211"/>
                    <a:pt x="126" y="211"/>
                  </a:cubicBezTo>
                  <a:cubicBezTo>
                    <a:pt x="125" y="212"/>
                    <a:pt x="123" y="213"/>
                    <a:pt x="122" y="214"/>
                  </a:cubicBezTo>
                  <a:cubicBezTo>
                    <a:pt x="120" y="214"/>
                    <a:pt x="120" y="214"/>
                    <a:pt x="120" y="214"/>
                  </a:cubicBezTo>
                  <a:cubicBezTo>
                    <a:pt x="119" y="215"/>
                    <a:pt x="118" y="215"/>
                    <a:pt x="117" y="215"/>
                  </a:cubicBezTo>
                  <a:cubicBezTo>
                    <a:pt x="116" y="216"/>
                    <a:pt x="115" y="216"/>
                    <a:pt x="114" y="216"/>
                  </a:cubicBezTo>
                  <a:cubicBezTo>
                    <a:pt x="114" y="216"/>
                    <a:pt x="113" y="216"/>
                    <a:pt x="112" y="217"/>
                  </a:cubicBezTo>
                  <a:cubicBezTo>
                    <a:pt x="111" y="217"/>
                    <a:pt x="109" y="217"/>
                    <a:pt x="108" y="218"/>
                  </a:cubicBezTo>
                  <a:cubicBezTo>
                    <a:pt x="107" y="219"/>
                    <a:pt x="104" y="223"/>
                    <a:pt x="103" y="224"/>
                  </a:cubicBezTo>
                  <a:cubicBezTo>
                    <a:pt x="101" y="229"/>
                    <a:pt x="98" y="232"/>
                    <a:pt x="94" y="236"/>
                  </a:cubicBezTo>
                  <a:cubicBezTo>
                    <a:pt x="91" y="239"/>
                    <a:pt x="87" y="239"/>
                    <a:pt x="83" y="239"/>
                  </a:cubicBezTo>
                  <a:cubicBezTo>
                    <a:pt x="82" y="240"/>
                    <a:pt x="82" y="240"/>
                    <a:pt x="81" y="240"/>
                  </a:cubicBezTo>
                  <a:cubicBezTo>
                    <a:pt x="80" y="240"/>
                    <a:pt x="79" y="240"/>
                    <a:pt x="78" y="240"/>
                  </a:cubicBezTo>
                  <a:cubicBezTo>
                    <a:pt x="77" y="240"/>
                    <a:pt x="75" y="240"/>
                    <a:pt x="74" y="240"/>
                  </a:cubicBezTo>
                  <a:cubicBezTo>
                    <a:pt x="72" y="240"/>
                    <a:pt x="70" y="239"/>
                    <a:pt x="69" y="239"/>
                  </a:cubicBezTo>
                  <a:cubicBezTo>
                    <a:pt x="68" y="239"/>
                    <a:pt x="67" y="239"/>
                    <a:pt x="66" y="240"/>
                  </a:cubicBezTo>
                  <a:cubicBezTo>
                    <a:pt x="64" y="240"/>
                    <a:pt x="64" y="240"/>
                    <a:pt x="64" y="240"/>
                  </a:cubicBezTo>
                  <a:cubicBezTo>
                    <a:pt x="64" y="242"/>
                    <a:pt x="64" y="242"/>
                    <a:pt x="64" y="242"/>
                  </a:cubicBezTo>
                  <a:cubicBezTo>
                    <a:pt x="64" y="245"/>
                    <a:pt x="63" y="246"/>
                    <a:pt x="62" y="247"/>
                  </a:cubicBezTo>
                  <a:cubicBezTo>
                    <a:pt x="61" y="247"/>
                    <a:pt x="59" y="247"/>
                    <a:pt x="58" y="247"/>
                  </a:cubicBezTo>
                  <a:cubicBezTo>
                    <a:pt x="55" y="247"/>
                    <a:pt x="55" y="247"/>
                    <a:pt x="55" y="247"/>
                  </a:cubicBezTo>
                  <a:cubicBezTo>
                    <a:pt x="55" y="247"/>
                    <a:pt x="54" y="247"/>
                    <a:pt x="54" y="247"/>
                  </a:cubicBezTo>
                  <a:cubicBezTo>
                    <a:pt x="53" y="247"/>
                    <a:pt x="52" y="247"/>
                    <a:pt x="51" y="247"/>
                  </a:cubicBezTo>
                  <a:cubicBezTo>
                    <a:pt x="50" y="247"/>
                    <a:pt x="46" y="247"/>
                    <a:pt x="46" y="247"/>
                  </a:cubicBezTo>
                  <a:cubicBezTo>
                    <a:pt x="43" y="247"/>
                    <a:pt x="41" y="248"/>
                    <a:pt x="39" y="251"/>
                  </a:cubicBezTo>
                  <a:cubicBezTo>
                    <a:pt x="39" y="251"/>
                    <a:pt x="39" y="252"/>
                    <a:pt x="39" y="252"/>
                  </a:cubicBezTo>
                  <a:cubicBezTo>
                    <a:pt x="38" y="254"/>
                    <a:pt x="37" y="255"/>
                    <a:pt x="35" y="256"/>
                  </a:cubicBezTo>
                  <a:cubicBezTo>
                    <a:pt x="34" y="256"/>
                    <a:pt x="33" y="256"/>
                    <a:pt x="32" y="256"/>
                  </a:cubicBezTo>
                  <a:cubicBezTo>
                    <a:pt x="30" y="256"/>
                    <a:pt x="29" y="256"/>
                    <a:pt x="27" y="257"/>
                  </a:cubicBezTo>
                  <a:cubicBezTo>
                    <a:pt x="25" y="258"/>
                    <a:pt x="23" y="260"/>
                    <a:pt x="21" y="262"/>
                  </a:cubicBezTo>
                  <a:cubicBezTo>
                    <a:pt x="20" y="263"/>
                    <a:pt x="19" y="264"/>
                    <a:pt x="18" y="265"/>
                  </a:cubicBezTo>
                  <a:cubicBezTo>
                    <a:pt x="17" y="266"/>
                    <a:pt x="16" y="266"/>
                    <a:pt x="15" y="267"/>
                  </a:cubicBezTo>
                  <a:cubicBezTo>
                    <a:pt x="13" y="269"/>
                    <a:pt x="11" y="272"/>
                    <a:pt x="8" y="273"/>
                  </a:cubicBezTo>
                  <a:cubicBezTo>
                    <a:pt x="6" y="274"/>
                    <a:pt x="4" y="275"/>
                    <a:pt x="3" y="276"/>
                  </a:cubicBezTo>
                  <a:cubicBezTo>
                    <a:pt x="1" y="277"/>
                    <a:pt x="1" y="277"/>
                    <a:pt x="1" y="277"/>
                  </a:cubicBezTo>
                  <a:cubicBezTo>
                    <a:pt x="0" y="325"/>
                    <a:pt x="0" y="325"/>
                    <a:pt x="0" y="325"/>
                  </a:cubicBezTo>
                  <a:cubicBezTo>
                    <a:pt x="0" y="325"/>
                    <a:pt x="0" y="325"/>
                    <a:pt x="0" y="325"/>
                  </a:cubicBezTo>
                  <a:cubicBezTo>
                    <a:pt x="2" y="327"/>
                    <a:pt x="4" y="328"/>
                    <a:pt x="5" y="329"/>
                  </a:cubicBezTo>
                  <a:cubicBezTo>
                    <a:pt x="7" y="330"/>
                    <a:pt x="7" y="330"/>
                    <a:pt x="7" y="330"/>
                  </a:cubicBezTo>
                  <a:cubicBezTo>
                    <a:pt x="9" y="332"/>
                    <a:pt x="12" y="334"/>
                    <a:pt x="15" y="336"/>
                  </a:cubicBezTo>
                  <a:cubicBezTo>
                    <a:pt x="16" y="337"/>
                    <a:pt x="16" y="337"/>
                    <a:pt x="16" y="337"/>
                  </a:cubicBezTo>
                  <a:cubicBezTo>
                    <a:pt x="19" y="339"/>
                    <a:pt x="22" y="342"/>
                    <a:pt x="25" y="344"/>
                  </a:cubicBezTo>
                  <a:cubicBezTo>
                    <a:pt x="36" y="352"/>
                    <a:pt x="45" y="359"/>
                    <a:pt x="53" y="365"/>
                  </a:cubicBezTo>
                  <a:cubicBezTo>
                    <a:pt x="63" y="372"/>
                    <a:pt x="74" y="380"/>
                    <a:pt x="88" y="390"/>
                  </a:cubicBezTo>
                  <a:cubicBezTo>
                    <a:pt x="94" y="395"/>
                    <a:pt x="100" y="399"/>
                    <a:pt x="107" y="404"/>
                  </a:cubicBezTo>
                  <a:cubicBezTo>
                    <a:pt x="108" y="405"/>
                    <a:pt x="108" y="405"/>
                    <a:pt x="108" y="405"/>
                  </a:cubicBezTo>
                  <a:cubicBezTo>
                    <a:pt x="114" y="409"/>
                    <a:pt x="120" y="414"/>
                    <a:pt x="126" y="418"/>
                  </a:cubicBezTo>
                  <a:cubicBezTo>
                    <a:pt x="126" y="419"/>
                    <a:pt x="126" y="419"/>
                    <a:pt x="126" y="419"/>
                  </a:cubicBezTo>
                  <a:cubicBezTo>
                    <a:pt x="139" y="428"/>
                    <a:pt x="152" y="438"/>
                    <a:pt x="164" y="447"/>
                  </a:cubicBezTo>
                  <a:cubicBezTo>
                    <a:pt x="178" y="457"/>
                    <a:pt x="190" y="466"/>
                    <a:pt x="201" y="474"/>
                  </a:cubicBezTo>
                  <a:cubicBezTo>
                    <a:pt x="209" y="480"/>
                    <a:pt x="217" y="486"/>
                    <a:pt x="225" y="492"/>
                  </a:cubicBezTo>
                  <a:cubicBezTo>
                    <a:pt x="233" y="498"/>
                    <a:pt x="233" y="498"/>
                    <a:pt x="233" y="498"/>
                  </a:cubicBezTo>
                  <a:cubicBezTo>
                    <a:pt x="235" y="499"/>
                    <a:pt x="236" y="500"/>
                    <a:pt x="239" y="502"/>
                  </a:cubicBezTo>
                  <a:cubicBezTo>
                    <a:pt x="241" y="503"/>
                    <a:pt x="244" y="505"/>
                    <a:pt x="246" y="507"/>
                  </a:cubicBezTo>
                  <a:cubicBezTo>
                    <a:pt x="250" y="511"/>
                    <a:pt x="253" y="513"/>
                    <a:pt x="257" y="515"/>
                  </a:cubicBezTo>
                  <a:cubicBezTo>
                    <a:pt x="259" y="516"/>
                    <a:pt x="260" y="518"/>
                    <a:pt x="261" y="519"/>
                  </a:cubicBezTo>
                  <a:cubicBezTo>
                    <a:pt x="262" y="520"/>
                    <a:pt x="263" y="521"/>
                    <a:pt x="264" y="522"/>
                  </a:cubicBezTo>
                  <a:cubicBezTo>
                    <a:pt x="265" y="522"/>
                    <a:pt x="266" y="523"/>
                    <a:pt x="267" y="523"/>
                  </a:cubicBezTo>
                  <a:cubicBezTo>
                    <a:pt x="269" y="525"/>
                    <a:pt x="271" y="526"/>
                    <a:pt x="272" y="528"/>
                  </a:cubicBezTo>
                  <a:cubicBezTo>
                    <a:pt x="273" y="530"/>
                    <a:pt x="273" y="534"/>
                    <a:pt x="273" y="537"/>
                  </a:cubicBezTo>
                  <a:cubicBezTo>
                    <a:pt x="273" y="538"/>
                    <a:pt x="273" y="539"/>
                    <a:pt x="273" y="539"/>
                  </a:cubicBezTo>
                  <a:cubicBezTo>
                    <a:pt x="273" y="541"/>
                    <a:pt x="273" y="541"/>
                    <a:pt x="273" y="541"/>
                  </a:cubicBezTo>
                  <a:cubicBezTo>
                    <a:pt x="274" y="541"/>
                    <a:pt x="274" y="541"/>
                    <a:pt x="274" y="541"/>
                  </a:cubicBezTo>
                  <a:cubicBezTo>
                    <a:pt x="275" y="541"/>
                    <a:pt x="276" y="542"/>
                    <a:pt x="276" y="542"/>
                  </a:cubicBezTo>
                  <a:cubicBezTo>
                    <a:pt x="277" y="542"/>
                    <a:pt x="277" y="543"/>
                    <a:pt x="278" y="543"/>
                  </a:cubicBezTo>
                  <a:cubicBezTo>
                    <a:pt x="278" y="543"/>
                    <a:pt x="279" y="543"/>
                    <a:pt x="280" y="543"/>
                  </a:cubicBezTo>
                  <a:cubicBezTo>
                    <a:pt x="281" y="544"/>
                    <a:pt x="282" y="544"/>
                    <a:pt x="282" y="544"/>
                  </a:cubicBezTo>
                  <a:cubicBezTo>
                    <a:pt x="283" y="545"/>
                    <a:pt x="284" y="546"/>
                    <a:pt x="286" y="547"/>
                  </a:cubicBezTo>
                  <a:cubicBezTo>
                    <a:pt x="286" y="548"/>
                    <a:pt x="287" y="549"/>
                    <a:pt x="287" y="550"/>
                  </a:cubicBezTo>
                  <a:cubicBezTo>
                    <a:pt x="287" y="551"/>
                    <a:pt x="287" y="552"/>
                    <a:pt x="288" y="553"/>
                  </a:cubicBezTo>
                  <a:cubicBezTo>
                    <a:pt x="288" y="554"/>
                    <a:pt x="289" y="554"/>
                    <a:pt x="291" y="555"/>
                  </a:cubicBezTo>
                  <a:cubicBezTo>
                    <a:pt x="292" y="556"/>
                    <a:pt x="292" y="556"/>
                    <a:pt x="293" y="556"/>
                  </a:cubicBezTo>
                  <a:cubicBezTo>
                    <a:pt x="294" y="557"/>
                    <a:pt x="295" y="557"/>
                    <a:pt x="296" y="557"/>
                  </a:cubicBezTo>
                  <a:cubicBezTo>
                    <a:pt x="296" y="558"/>
                    <a:pt x="296" y="558"/>
                    <a:pt x="296" y="558"/>
                  </a:cubicBezTo>
                  <a:cubicBezTo>
                    <a:pt x="297" y="558"/>
                    <a:pt x="297" y="558"/>
                    <a:pt x="297" y="558"/>
                  </a:cubicBezTo>
                  <a:cubicBezTo>
                    <a:pt x="298" y="558"/>
                    <a:pt x="298" y="557"/>
                    <a:pt x="299" y="557"/>
                  </a:cubicBezTo>
                  <a:cubicBezTo>
                    <a:pt x="300" y="557"/>
                    <a:pt x="301" y="556"/>
                    <a:pt x="302" y="556"/>
                  </a:cubicBezTo>
                  <a:cubicBezTo>
                    <a:pt x="302" y="556"/>
                    <a:pt x="302" y="556"/>
                    <a:pt x="302" y="556"/>
                  </a:cubicBezTo>
                  <a:cubicBezTo>
                    <a:pt x="304" y="556"/>
                    <a:pt x="304" y="557"/>
                    <a:pt x="305" y="558"/>
                  </a:cubicBezTo>
                  <a:cubicBezTo>
                    <a:pt x="305" y="559"/>
                    <a:pt x="305" y="559"/>
                    <a:pt x="305" y="559"/>
                  </a:cubicBezTo>
                  <a:cubicBezTo>
                    <a:pt x="306" y="561"/>
                    <a:pt x="308" y="562"/>
                    <a:pt x="310" y="563"/>
                  </a:cubicBezTo>
                  <a:cubicBezTo>
                    <a:pt x="311" y="564"/>
                    <a:pt x="313" y="564"/>
                    <a:pt x="315" y="564"/>
                  </a:cubicBezTo>
                  <a:cubicBezTo>
                    <a:pt x="316" y="564"/>
                    <a:pt x="317" y="564"/>
                    <a:pt x="318" y="564"/>
                  </a:cubicBezTo>
                  <a:cubicBezTo>
                    <a:pt x="320" y="565"/>
                    <a:pt x="322" y="565"/>
                    <a:pt x="323" y="566"/>
                  </a:cubicBezTo>
                  <a:cubicBezTo>
                    <a:pt x="324" y="567"/>
                    <a:pt x="325" y="567"/>
                    <a:pt x="325" y="567"/>
                  </a:cubicBezTo>
                  <a:cubicBezTo>
                    <a:pt x="329" y="569"/>
                    <a:pt x="329" y="571"/>
                    <a:pt x="330" y="574"/>
                  </a:cubicBezTo>
                  <a:cubicBezTo>
                    <a:pt x="330" y="576"/>
                    <a:pt x="330" y="576"/>
                    <a:pt x="330" y="576"/>
                  </a:cubicBezTo>
                  <a:cubicBezTo>
                    <a:pt x="330" y="577"/>
                    <a:pt x="330" y="578"/>
                    <a:pt x="330" y="579"/>
                  </a:cubicBezTo>
                  <a:cubicBezTo>
                    <a:pt x="331" y="580"/>
                    <a:pt x="331" y="580"/>
                    <a:pt x="331" y="581"/>
                  </a:cubicBezTo>
                  <a:cubicBezTo>
                    <a:pt x="332" y="582"/>
                    <a:pt x="332" y="582"/>
                    <a:pt x="332" y="583"/>
                  </a:cubicBezTo>
                  <a:cubicBezTo>
                    <a:pt x="332" y="585"/>
                    <a:pt x="331" y="587"/>
                    <a:pt x="329" y="589"/>
                  </a:cubicBezTo>
                  <a:cubicBezTo>
                    <a:pt x="329" y="589"/>
                    <a:pt x="328" y="590"/>
                    <a:pt x="328" y="591"/>
                  </a:cubicBezTo>
                  <a:cubicBezTo>
                    <a:pt x="327" y="593"/>
                    <a:pt x="327" y="593"/>
                    <a:pt x="327" y="593"/>
                  </a:cubicBezTo>
                  <a:cubicBezTo>
                    <a:pt x="328" y="594"/>
                    <a:pt x="328" y="594"/>
                    <a:pt x="328" y="594"/>
                  </a:cubicBezTo>
                  <a:cubicBezTo>
                    <a:pt x="329" y="594"/>
                    <a:pt x="329" y="594"/>
                    <a:pt x="329" y="594"/>
                  </a:cubicBezTo>
                  <a:cubicBezTo>
                    <a:pt x="330" y="595"/>
                    <a:pt x="331" y="596"/>
                    <a:pt x="332" y="598"/>
                  </a:cubicBezTo>
                  <a:cubicBezTo>
                    <a:pt x="333" y="599"/>
                    <a:pt x="333" y="599"/>
                    <a:pt x="333" y="599"/>
                  </a:cubicBezTo>
                  <a:cubicBezTo>
                    <a:pt x="406" y="583"/>
                    <a:pt x="406" y="583"/>
                    <a:pt x="406" y="583"/>
                  </a:cubicBezTo>
                  <a:cubicBezTo>
                    <a:pt x="407" y="583"/>
                    <a:pt x="407" y="583"/>
                    <a:pt x="407" y="583"/>
                  </a:cubicBezTo>
                  <a:cubicBezTo>
                    <a:pt x="411" y="578"/>
                    <a:pt x="446" y="539"/>
                    <a:pt x="461" y="530"/>
                  </a:cubicBezTo>
                  <a:cubicBezTo>
                    <a:pt x="578" y="450"/>
                    <a:pt x="578" y="450"/>
                    <a:pt x="578" y="450"/>
                  </a:cubicBezTo>
                  <a:lnTo>
                    <a:pt x="569" y="42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33"/>
            <p:cNvSpPr>
              <a:spLocks/>
            </p:cNvSpPr>
            <p:nvPr/>
          </p:nvSpPr>
          <p:spPr bwMode="auto">
            <a:xfrm>
              <a:off x="1648467" y="1593989"/>
              <a:ext cx="467613" cy="345190"/>
            </a:xfrm>
            <a:custGeom>
              <a:avLst/>
              <a:gdLst>
                <a:gd name="T0" fmla="*/ 225 w 231"/>
                <a:gd name="T1" fmla="*/ 98 h 185"/>
                <a:gd name="T2" fmla="*/ 226 w 231"/>
                <a:gd name="T3" fmla="*/ 86 h 185"/>
                <a:gd name="T4" fmla="*/ 215 w 231"/>
                <a:gd name="T5" fmla="*/ 80 h 185"/>
                <a:gd name="T6" fmla="*/ 206 w 231"/>
                <a:gd name="T7" fmla="*/ 80 h 185"/>
                <a:gd name="T8" fmla="*/ 189 w 231"/>
                <a:gd name="T9" fmla="*/ 60 h 185"/>
                <a:gd name="T10" fmla="*/ 200 w 231"/>
                <a:gd name="T11" fmla="*/ 58 h 185"/>
                <a:gd name="T12" fmla="*/ 191 w 231"/>
                <a:gd name="T13" fmla="*/ 51 h 185"/>
                <a:gd name="T14" fmla="*/ 177 w 231"/>
                <a:gd name="T15" fmla="*/ 41 h 185"/>
                <a:gd name="T16" fmla="*/ 173 w 231"/>
                <a:gd name="T17" fmla="*/ 29 h 185"/>
                <a:gd name="T18" fmla="*/ 167 w 231"/>
                <a:gd name="T19" fmla="*/ 22 h 185"/>
                <a:gd name="T20" fmla="*/ 166 w 231"/>
                <a:gd name="T21" fmla="*/ 3 h 185"/>
                <a:gd name="T22" fmla="*/ 153 w 231"/>
                <a:gd name="T23" fmla="*/ 2 h 185"/>
                <a:gd name="T24" fmla="*/ 142 w 231"/>
                <a:gd name="T25" fmla="*/ 0 h 185"/>
                <a:gd name="T26" fmla="*/ 130 w 231"/>
                <a:gd name="T27" fmla="*/ 9 h 185"/>
                <a:gd name="T28" fmla="*/ 112 w 231"/>
                <a:gd name="T29" fmla="*/ 18 h 185"/>
                <a:gd name="T30" fmla="*/ 104 w 231"/>
                <a:gd name="T31" fmla="*/ 25 h 185"/>
                <a:gd name="T32" fmla="*/ 96 w 231"/>
                <a:gd name="T33" fmla="*/ 27 h 185"/>
                <a:gd name="T34" fmla="*/ 81 w 231"/>
                <a:gd name="T35" fmla="*/ 31 h 185"/>
                <a:gd name="T36" fmla="*/ 75 w 231"/>
                <a:gd name="T37" fmla="*/ 46 h 185"/>
                <a:gd name="T38" fmla="*/ 70 w 231"/>
                <a:gd name="T39" fmla="*/ 45 h 185"/>
                <a:gd name="T40" fmla="*/ 67 w 231"/>
                <a:gd name="T41" fmla="*/ 56 h 185"/>
                <a:gd name="T42" fmla="*/ 63 w 231"/>
                <a:gd name="T43" fmla="*/ 60 h 185"/>
                <a:gd name="T44" fmla="*/ 54 w 231"/>
                <a:gd name="T45" fmla="*/ 57 h 185"/>
                <a:gd name="T46" fmla="*/ 45 w 231"/>
                <a:gd name="T47" fmla="*/ 54 h 185"/>
                <a:gd name="T48" fmla="*/ 40 w 231"/>
                <a:gd name="T49" fmla="*/ 76 h 185"/>
                <a:gd name="T50" fmla="*/ 33 w 231"/>
                <a:gd name="T51" fmla="*/ 76 h 185"/>
                <a:gd name="T52" fmla="*/ 34 w 231"/>
                <a:gd name="T53" fmla="*/ 88 h 185"/>
                <a:gd name="T54" fmla="*/ 18 w 231"/>
                <a:gd name="T55" fmla="*/ 101 h 185"/>
                <a:gd name="T56" fmla="*/ 10 w 231"/>
                <a:gd name="T57" fmla="*/ 120 h 185"/>
                <a:gd name="T58" fmla="*/ 3 w 231"/>
                <a:gd name="T59" fmla="*/ 136 h 185"/>
                <a:gd name="T60" fmla="*/ 2 w 231"/>
                <a:gd name="T61" fmla="*/ 151 h 185"/>
                <a:gd name="T62" fmla="*/ 2 w 231"/>
                <a:gd name="T63" fmla="*/ 156 h 185"/>
                <a:gd name="T64" fmla="*/ 20 w 231"/>
                <a:gd name="T65" fmla="*/ 171 h 185"/>
                <a:gd name="T66" fmla="*/ 31 w 231"/>
                <a:gd name="T67" fmla="*/ 178 h 185"/>
                <a:gd name="T68" fmla="*/ 35 w 231"/>
                <a:gd name="T69" fmla="*/ 180 h 185"/>
                <a:gd name="T70" fmla="*/ 45 w 231"/>
                <a:gd name="T71" fmla="*/ 173 h 185"/>
                <a:gd name="T72" fmla="*/ 71 w 231"/>
                <a:gd name="T73" fmla="*/ 174 h 185"/>
                <a:gd name="T74" fmla="*/ 80 w 231"/>
                <a:gd name="T75" fmla="*/ 155 h 185"/>
                <a:gd name="T76" fmla="*/ 144 w 231"/>
                <a:gd name="T77" fmla="*/ 137 h 185"/>
                <a:gd name="T78" fmla="*/ 163 w 231"/>
                <a:gd name="T79" fmla="*/ 133 h 185"/>
                <a:gd name="T80" fmla="*/ 170 w 231"/>
                <a:gd name="T81" fmla="*/ 134 h 185"/>
                <a:gd name="T82" fmla="*/ 177 w 231"/>
                <a:gd name="T83" fmla="*/ 137 h 185"/>
                <a:gd name="T84" fmla="*/ 188 w 231"/>
                <a:gd name="T85" fmla="*/ 133 h 185"/>
                <a:gd name="T86" fmla="*/ 195 w 231"/>
                <a:gd name="T87" fmla="*/ 127 h 185"/>
                <a:gd name="T88" fmla="*/ 201 w 231"/>
                <a:gd name="T89" fmla="*/ 121 h 185"/>
                <a:gd name="T90" fmla="*/ 205 w 231"/>
                <a:gd name="T91" fmla="*/ 121 h 185"/>
                <a:gd name="T92" fmla="*/ 209 w 231"/>
                <a:gd name="T93" fmla="*/ 121 h 185"/>
                <a:gd name="T94" fmla="*/ 216 w 231"/>
                <a:gd name="T95" fmla="*/ 122 h 185"/>
                <a:gd name="T96" fmla="*/ 224 w 231"/>
                <a:gd name="T97" fmla="*/ 115 h 185"/>
                <a:gd name="T98" fmla="*/ 227 w 231"/>
                <a:gd name="T9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185">
                  <a:moveTo>
                    <a:pt x="227" y="100"/>
                  </a:moveTo>
                  <a:cubicBezTo>
                    <a:pt x="226" y="99"/>
                    <a:pt x="226" y="99"/>
                    <a:pt x="226" y="99"/>
                  </a:cubicBezTo>
                  <a:cubicBezTo>
                    <a:pt x="226" y="99"/>
                    <a:pt x="226" y="98"/>
                    <a:pt x="225" y="98"/>
                  </a:cubicBezTo>
                  <a:cubicBezTo>
                    <a:pt x="223" y="96"/>
                    <a:pt x="221" y="93"/>
                    <a:pt x="221" y="92"/>
                  </a:cubicBezTo>
                  <a:cubicBezTo>
                    <a:pt x="221" y="91"/>
                    <a:pt x="222" y="90"/>
                    <a:pt x="224" y="89"/>
                  </a:cubicBezTo>
                  <a:cubicBezTo>
                    <a:pt x="225" y="88"/>
                    <a:pt x="226" y="88"/>
                    <a:pt x="226" y="86"/>
                  </a:cubicBezTo>
                  <a:cubicBezTo>
                    <a:pt x="227" y="84"/>
                    <a:pt x="224" y="79"/>
                    <a:pt x="222" y="78"/>
                  </a:cubicBezTo>
                  <a:cubicBezTo>
                    <a:pt x="221" y="78"/>
                    <a:pt x="221" y="78"/>
                    <a:pt x="220" y="78"/>
                  </a:cubicBezTo>
                  <a:cubicBezTo>
                    <a:pt x="218" y="78"/>
                    <a:pt x="217" y="79"/>
                    <a:pt x="215" y="80"/>
                  </a:cubicBezTo>
                  <a:cubicBezTo>
                    <a:pt x="215" y="81"/>
                    <a:pt x="214" y="81"/>
                    <a:pt x="214" y="82"/>
                  </a:cubicBezTo>
                  <a:cubicBezTo>
                    <a:pt x="213" y="83"/>
                    <a:pt x="212" y="83"/>
                    <a:pt x="211" y="83"/>
                  </a:cubicBezTo>
                  <a:cubicBezTo>
                    <a:pt x="209" y="83"/>
                    <a:pt x="207" y="81"/>
                    <a:pt x="206" y="80"/>
                  </a:cubicBezTo>
                  <a:cubicBezTo>
                    <a:pt x="204" y="79"/>
                    <a:pt x="203" y="77"/>
                    <a:pt x="201" y="76"/>
                  </a:cubicBezTo>
                  <a:cubicBezTo>
                    <a:pt x="199" y="72"/>
                    <a:pt x="196" y="69"/>
                    <a:pt x="191" y="67"/>
                  </a:cubicBezTo>
                  <a:cubicBezTo>
                    <a:pt x="190" y="65"/>
                    <a:pt x="189" y="62"/>
                    <a:pt x="189" y="60"/>
                  </a:cubicBezTo>
                  <a:cubicBezTo>
                    <a:pt x="191" y="60"/>
                    <a:pt x="191" y="60"/>
                    <a:pt x="191" y="60"/>
                  </a:cubicBezTo>
                  <a:cubicBezTo>
                    <a:pt x="195" y="60"/>
                    <a:pt x="196" y="60"/>
                    <a:pt x="197" y="59"/>
                  </a:cubicBezTo>
                  <a:cubicBezTo>
                    <a:pt x="200" y="58"/>
                    <a:pt x="200" y="58"/>
                    <a:pt x="200" y="58"/>
                  </a:cubicBezTo>
                  <a:cubicBezTo>
                    <a:pt x="200" y="58"/>
                    <a:pt x="197" y="56"/>
                    <a:pt x="197" y="56"/>
                  </a:cubicBezTo>
                  <a:cubicBezTo>
                    <a:pt x="197" y="56"/>
                    <a:pt x="197" y="55"/>
                    <a:pt x="196" y="55"/>
                  </a:cubicBezTo>
                  <a:cubicBezTo>
                    <a:pt x="195" y="53"/>
                    <a:pt x="193" y="52"/>
                    <a:pt x="191" y="51"/>
                  </a:cubicBezTo>
                  <a:cubicBezTo>
                    <a:pt x="189" y="50"/>
                    <a:pt x="188" y="49"/>
                    <a:pt x="187" y="49"/>
                  </a:cubicBezTo>
                  <a:cubicBezTo>
                    <a:pt x="184" y="47"/>
                    <a:pt x="181" y="44"/>
                    <a:pt x="178" y="42"/>
                  </a:cubicBezTo>
                  <a:cubicBezTo>
                    <a:pt x="177" y="41"/>
                    <a:pt x="177" y="41"/>
                    <a:pt x="177" y="41"/>
                  </a:cubicBezTo>
                  <a:cubicBezTo>
                    <a:pt x="173" y="38"/>
                    <a:pt x="173" y="36"/>
                    <a:pt x="173" y="33"/>
                  </a:cubicBezTo>
                  <a:cubicBezTo>
                    <a:pt x="173" y="32"/>
                    <a:pt x="173" y="31"/>
                    <a:pt x="173" y="29"/>
                  </a:cubicBezTo>
                  <a:cubicBezTo>
                    <a:pt x="173" y="29"/>
                    <a:pt x="173" y="29"/>
                    <a:pt x="173" y="29"/>
                  </a:cubicBezTo>
                  <a:cubicBezTo>
                    <a:pt x="172" y="27"/>
                    <a:pt x="172" y="26"/>
                    <a:pt x="171" y="25"/>
                  </a:cubicBezTo>
                  <a:cubicBezTo>
                    <a:pt x="171" y="24"/>
                    <a:pt x="170" y="24"/>
                    <a:pt x="169" y="23"/>
                  </a:cubicBezTo>
                  <a:cubicBezTo>
                    <a:pt x="169" y="23"/>
                    <a:pt x="168" y="23"/>
                    <a:pt x="167" y="22"/>
                  </a:cubicBezTo>
                  <a:cubicBezTo>
                    <a:pt x="166" y="21"/>
                    <a:pt x="166" y="20"/>
                    <a:pt x="167" y="18"/>
                  </a:cubicBezTo>
                  <a:cubicBezTo>
                    <a:pt x="167" y="18"/>
                    <a:pt x="167" y="16"/>
                    <a:pt x="167" y="16"/>
                  </a:cubicBezTo>
                  <a:cubicBezTo>
                    <a:pt x="169" y="10"/>
                    <a:pt x="169" y="4"/>
                    <a:pt x="166" y="3"/>
                  </a:cubicBezTo>
                  <a:cubicBezTo>
                    <a:pt x="165" y="2"/>
                    <a:pt x="163" y="2"/>
                    <a:pt x="160" y="2"/>
                  </a:cubicBezTo>
                  <a:cubicBezTo>
                    <a:pt x="159" y="2"/>
                    <a:pt x="158" y="2"/>
                    <a:pt x="157" y="2"/>
                  </a:cubicBezTo>
                  <a:cubicBezTo>
                    <a:pt x="156" y="2"/>
                    <a:pt x="155" y="2"/>
                    <a:pt x="153" y="2"/>
                  </a:cubicBezTo>
                  <a:cubicBezTo>
                    <a:pt x="152" y="2"/>
                    <a:pt x="151" y="2"/>
                    <a:pt x="150" y="2"/>
                  </a:cubicBezTo>
                  <a:cubicBezTo>
                    <a:pt x="148" y="1"/>
                    <a:pt x="148" y="1"/>
                    <a:pt x="148" y="1"/>
                  </a:cubicBezTo>
                  <a:cubicBezTo>
                    <a:pt x="146" y="1"/>
                    <a:pt x="144" y="0"/>
                    <a:pt x="142" y="0"/>
                  </a:cubicBezTo>
                  <a:cubicBezTo>
                    <a:pt x="140" y="0"/>
                    <a:pt x="137" y="1"/>
                    <a:pt x="135" y="4"/>
                  </a:cubicBezTo>
                  <a:cubicBezTo>
                    <a:pt x="135" y="5"/>
                    <a:pt x="135" y="5"/>
                    <a:pt x="135" y="5"/>
                  </a:cubicBezTo>
                  <a:cubicBezTo>
                    <a:pt x="133" y="6"/>
                    <a:pt x="132" y="8"/>
                    <a:pt x="130" y="9"/>
                  </a:cubicBezTo>
                  <a:cubicBezTo>
                    <a:pt x="129" y="9"/>
                    <a:pt x="128" y="9"/>
                    <a:pt x="128" y="9"/>
                  </a:cubicBezTo>
                  <a:cubicBezTo>
                    <a:pt x="126" y="10"/>
                    <a:pt x="124" y="11"/>
                    <a:pt x="122" y="12"/>
                  </a:cubicBezTo>
                  <a:cubicBezTo>
                    <a:pt x="119" y="15"/>
                    <a:pt x="115" y="17"/>
                    <a:pt x="112" y="18"/>
                  </a:cubicBezTo>
                  <a:cubicBezTo>
                    <a:pt x="111" y="19"/>
                    <a:pt x="110" y="19"/>
                    <a:pt x="110" y="19"/>
                  </a:cubicBezTo>
                  <a:cubicBezTo>
                    <a:pt x="107" y="20"/>
                    <a:pt x="105" y="20"/>
                    <a:pt x="104" y="23"/>
                  </a:cubicBezTo>
                  <a:cubicBezTo>
                    <a:pt x="104" y="23"/>
                    <a:pt x="104" y="24"/>
                    <a:pt x="104" y="25"/>
                  </a:cubicBezTo>
                  <a:cubicBezTo>
                    <a:pt x="104" y="27"/>
                    <a:pt x="104" y="28"/>
                    <a:pt x="102" y="29"/>
                  </a:cubicBezTo>
                  <a:cubicBezTo>
                    <a:pt x="102" y="29"/>
                    <a:pt x="101" y="29"/>
                    <a:pt x="101" y="29"/>
                  </a:cubicBezTo>
                  <a:cubicBezTo>
                    <a:pt x="100" y="29"/>
                    <a:pt x="98" y="28"/>
                    <a:pt x="96" y="27"/>
                  </a:cubicBezTo>
                  <a:cubicBezTo>
                    <a:pt x="94" y="26"/>
                    <a:pt x="93" y="26"/>
                    <a:pt x="92" y="26"/>
                  </a:cubicBezTo>
                  <a:cubicBezTo>
                    <a:pt x="91" y="26"/>
                    <a:pt x="91" y="26"/>
                    <a:pt x="91" y="26"/>
                  </a:cubicBezTo>
                  <a:cubicBezTo>
                    <a:pt x="88" y="27"/>
                    <a:pt x="83" y="29"/>
                    <a:pt x="81" y="31"/>
                  </a:cubicBezTo>
                  <a:cubicBezTo>
                    <a:pt x="78" y="34"/>
                    <a:pt x="78" y="37"/>
                    <a:pt x="77" y="40"/>
                  </a:cubicBezTo>
                  <a:cubicBezTo>
                    <a:pt x="77" y="41"/>
                    <a:pt x="77" y="42"/>
                    <a:pt x="77" y="43"/>
                  </a:cubicBezTo>
                  <a:cubicBezTo>
                    <a:pt x="76" y="46"/>
                    <a:pt x="76" y="46"/>
                    <a:pt x="75" y="46"/>
                  </a:cubicBezTo>
                  <a:cubicBezTo>
                    <a:pt x="75" y="46"/>
                    <a:pt x="75" y="47"/>
                    <a:pt x="75" y="47"/>
                  </a:cubicBezTo>
                  <a:cubicBezTo>
                    <a:pt x="74" y="47"/>
                    <a:pt x="73" y="46"/>
                    <a:pt x="73" y="46"/>
                  </a:cubicBezTo>
                  <a:cubicBezTo>
                    <a:pt x="72" y="46"/>
                    <a:pt x="71" y="45"/>
                    <a:pt x="70" y="45"/>
                  </a:cubicBezTo>
                  <a:cubicBezTo>
                    <a:pt x="68" y="45"/>
                    <a:pt x="68" y="45"/>
                    <a:pt x="68" y="45"/>
                  </a:cubicBezTo>
                  <a:cubicBezTo>
                    <a:pt x="68" y="49"/>
                    <a:pt x="68" y="49"/>
                    <a:pt x="68" y="49"/>
                  </a:cubicBezTo>
                  <a:cubicBezTo>
                    <a:pt x="68" y="51"/>
                    <a:pt x="68" y="54"/>
                    <a:pt x="67" y="56"/>
                  </a:cubicBezTo>
                  <a:cubicBezTo>
                    <a:pt x="67" y="58"/>
                    <a:pt x="66" y="58"/>
                    <a:pt x="66" y="58"/>
                  </a:cubicBezTo>
                  <a:cubicBezTo>
                    <a:pt x="65" y="58"/>
                    <a:pt x="65" y="58"/>
                    <a:pt x="64" y="59"/>
                  </a:cubicBezTo>
                  <a:cubicBezTo>
                    <a:pt x="64" y="59"/>
                    <a:pt x="63" y="59"/>
                    <a:pt x="63" y="60"/>
                  </a:cubicBezTo>
                  <a:cubicBezTo>
                    <a:pt x="62" y="61"/>
                    <a:pt x="61" y="62"/>
                    <a:pt x="61" y="62"/>
                  </a:cubicBezTo>
                  <a:cubicBezTo>
                    <a:pt x="60" y="62"/>
                    <a:pt x="60" y="62"/>
                    <a:pt x="60" y="62"/>
                  </a:cubicBezTo>
                  <a:cubicBezTo>
                    <a:pt x="58" y="62"/>
                    <a:pt x="56" y="59"/>
                    <a:pt x="54" y="57"/>
                  </a:cubicBezTo>
                  <a:cubicBezTo>
                    <a:pt x="53" y="55"/>
                    <a:pt x="51" y="54"/>
                    <a:pt x="50" y="53"/>
                  </a:cubicBezTo>
                  <a:cubicBezTo>
                    <a:pt x="49" y="53"/>
                    <a:pt x="49" y="53"/>
                    <a:pt x="48" y="53"/>
                  </a:cubicBezTo>
                  <a:cubicBezTo>
                    <a:pt x="47" y="53"/>
                    <a:pt x="46" y="53"/>
                    <a:pt x="45" y="54"/>
                  </a:cubicBezTo>
                  <a:cubicBezTo>
                    <a:pt x="41" y="56"/>
                    <a:pt x="37" y="61"/>
                    <a:pt x="37" y="64"/>
                  </a:cubicBezTo>
                  <a:cubicBezTo>
                    <a:pt x="37" y="66"/>
                    <a:pt x="38" y="68"/>
                    <a:pt x="39" y="69"/>
                  </a:cubicBezTo>
                  <a:cubicBezTo>
                    <a:pt x="40" y="71"/>
                    <a:pt x="41" y="73"/>
                    <a:pt x="40" y="76"/>
                  </a:cubicBezTo>
                  <a:cubicBezTo>
                    <a:pt x="39" y="76"/>
                    <a:pt x="38" y="76"/>
                    <a:pt x="38" y="76"/>
                  </a:cubicBezTo>
                  <a:cubicBezTo>
                    <a:pt x="37" y="76"/>
                    <a:pt x="36" y="76"/>
                    <a:pt x="35" y="76"/>
                  </a:cubicBezTo>
                  <a:cubicBezTo>
                    <a:pt x="33" y="76"/>
                    <a:pt x="33" y="76"/>
                    <a:pt x="33" y="76"/>
                  </a:cubicBezTo>
                  <a:cubicBezTo>
                    <a:pt x="33" y="78"/>
                    <a:pt x="33" y="78"/>
                    <a:pt x="33" y="78"/>
                  </a:cubicBezTo>
                  <a:cubicBezTo>
                    <a:pt x="33" y="79"/>
                    <a:pt x="34" y="80"/>
                    <a:pt x="34" y="81"/>
                  </a:cubicBezTo>
                  <a:cubicBezTo>
                    <a:pt x="34" y="83"/>
                    <a:pt x="35" y="85"/>
                    <a:pt x="34" y="88"/>
                  </a:cubicBezTo>
                  <a:cubicBezTo>
                    <a:pt x="33" y="90"/>
                    <a:pt x="31" y="92"/>
                    <a:pt x="29" y="95"/>
                  </a:cubicBezTo>
                  <a:cubicBezTo>
                    <a:pt x="28" y="96"/>
                    <a:pt x="28" y="96"/>
                    <a:pt x="28" y="96"/>
                  </a:cubicBezTo>
                  <a:cubicBezTo>
                    <a:pt x="26" y="100"/>
                    <a:pt x="22" y="100"/>
                    <a:pt x="18" y="101"/>
                  </a:cubicBezTo>
                  <a:cubicBezTo>
                    <a:pt x="16" y="102"/>
                    <a:pt x="14" y="102"/>
                    <a:pt x="11" y="103"/>
                  </a:cubicBezTo>
                  <a:cubicBezTo>
                    <a:pt x="6" y="106"/>
                    <a:pt x="8" y="110"/>
                    <a:pt x="9" y="113"/>
                  </a:cubicBezTo>
                  <a:cubicBezTo>
                    <a:pt x="10" y="116"/>
                    <a:pt x="11" y="118"/>
                    <a:pt x="10" y="120"/>
                  </a:cubicBezTo>
                  <a:cubicBezTo>
                    <a:pt x="10" y="124"/>
                    <a:pt x="9" y="128"/>
                    <a:pt x="8" y="130"/>
                  </a:cubicBezTo>
                  <a:cubicBezTo>
                    <a:pt x="7" y="131"/>
                    <a:pt x="6" y="131"/>
                    <a:pt x="5" y="132"/>
                  </a:cubicBezTo>
                  <a:cubicBezTo>
                    <a:pt x="3" y="132"/>
                    <a:pt x="3" y="134"/>
                    <a:pt x="3" y="136"/>
                  </a:cubicBezTo>
                  <a:cubicBezTo>
                    <a:pt x="3" y="137"/>
                    <a:pt x="3" y="138"/>
                    <a:pt x="3" y="140"/>
                  </a:cubicBezTo>
                  <a:cubicBezTo>
                    <a:pt x="3" y="142"/>
                    <a:pt x="3" y="144"/>
                    <a:pt x="3" y="146"/>
                  </a:cubicBezTo>
                  <a:cubicBezTo>
                    <a:pt x="3" y="148"/>
                    <a:pt x="2" y="149"/>
                    <a:pt x="2" y="151"/>
                  </a:cubicBezTo>
                  <a:cubicBezTo>
                    <a:pt x="1" y="152"/>
                    <a:pt x="1" y="153"/>
                    <a:pt x="1" y="154"/>
                  </a:cubicBezTo>
                  <a:cubicBezTo>
                    <a:pt x="0" y="156"/>
                    <a:pt x="0" y="156"/>
                    <a:pt x="0" y="156"/>
                  </a:cubicBezTo>
                  <a:cubicBezTo>
                    <a:pt x="2" y="156"/>
                    <a:pt x="2" y="156"/>
                    <a:pt x="2" y="156"/>
                  </a:cubicBezTo>
                  <a:cubicBezTo>
                    <a:pt x="3" y="157"/>
                    <a:pt x="4" y="157"/>
                    <a:pt x="5" y="157"/>
                  </a:cubicBezTo>
                  <a:cubicBezTo>
                    <a:pt x="6" y="157"/>
                    <a:pt x="6" y="157"/>
                    <a:pt x="7" y="157"/>
                  </a:cubicBezTo>
                  <a:cubicBezTo>
                    <a:pt x="13" y="158"/>
                    <a:pt x="18" y="168"/>
                    <a:pt x="20" y="171"/>
                  </a:cubicBezTo>
                  <a:cubicBezTo>
                    <a:pt x="21" y="175"/>
                    <a:pt x="22" y="175"/>
                    <a:pt x="25" y="176"/>
                  </a:cubicBezTo>
                  <a:cubicBezTo>
                    <a:pt x="26" y="176"/>
                    <a:pt x="26" y="176"/>
                    <a:pt x="27" y="176"/>
                  </a:cubicBezTo>
                  <a:cubicBezTo>
                    <a:pt x="28" y="176"/>
                    <a:pt x="29" y="177"/>
                    <a:pt x="31" y="178"/>
                  </a:cubicBezTo>
                  <a:cubicBezTo>
                    <a:pt x="32" y="180"/>
                    <a:pt x="33" y="180"/>
                    <a:pt x="34" y="180"/>
                  </a:cubicBezTo>
                  <a:cubicBezTo>
                    <a:pt x="34" y="180"/>
                    <a:pt x="34" y="180"/>
                    <a:pt x="34" y="180"/>
                  </a:cubicBezTo>
                  <a:cubicBezTo>
                    <a:pt x="35" y="180"/>
                    <a:pt x="35" y="180"/>
                    <a:pt x="35" y="180"/>
                  </a:cubicBezTo>
                  <a:cubicBezTo>
                    <a:pt x="36" y="180"/>
                    <a:pt x="37" y="179"/>
                    <a:pt x="39" y="177"/>
                  </a:cubicBezTo>
                  <a:cubicBezTo>
                    <a:pt x="40" y="176"/>
                    <a:pt x="41" y="174"/>
                    <a:pt x="42" y="174"/>
                  </a:cubicBezTo>
                  <a:cubicBezTo>
                    <a:pt x="43" y="173"/>
                    <a:pt x="44" y="173"/>
                    <a:pt x="45" y="173"/>
                  </a:cubicBezTo>
                  <a:cubicBezTo>
                    <a:pt x="47" y="171"/>
                    <a:pt x="49" y="170"/>
                    <a:pt x="52" y="170"/>
                  </a:cubicBezTo>
                  <a:cubicBezTo>
                    <a:pt x="54" y="169"/>
                    <a:pt x="56" y="169"/>
                    <a:pt x="59" y="169"/>
                  </a:cubicBezTo>
                  <a:cubicBezTo>
                    <a:pt x="64" y="169"/>
                    <a:pt x="68" y="171"/>
                    <a:pt x="71" y="174"/>
                  </a:cubicBezTo>
                  <a:cubicBezTo>
                    <a:pt x="73" y="176"/>
                    <a:pt x="75" y="178"/>
                    <a:pt x="77" y="180"/>
                  </a:cubicBezTo>
                  <a:cubicBezTo>
                    <a:pt x="80" y="185"/>
                    <a:pt x="80" y="185"/>
                    <a:pt x="80" y="185"/>
                  </a:cubicBezTo>
                  <a:cubicBezTo>
                    <a:pt x="80" y="155"/>
                    <a:pt x="80" y="155"/>
                    <a:pt x="80" y="155"/>
                  </a:cubicBezTo>
                  <a:cubicBezTo>
                    <a:pt x="80" y="155"/>
                    <a:pt x="80" y="155"/>
                    <a:pt x="80" y="155"/>
                  </a:cubicBezTo>
                  <a:cubicBezTo>
                    <a:pt x="73" y="148"/>
                    <a:pt x="80" y="135"/>
                    <a:pt x="80" y="135"/>
                  </a:cubicBezTo>
                  <a:cubicBezTo>
                    <a:pt x="144" y="137"/>
                    <a:pt x="144" y="137"/>
                    <a:pt x="144" y="137"/>
                  </a:cubicBezTo>
                  <a:cubicBezTo>
                    <a:pt x="155" y="129"/>
                    <a:pt x="155" y="129"/>
                    <a:pt x="155" y="129"/>
                  </a:cubicBezTo>
                  <a:cubicBezTo>
                    <a:pt x="163" y="132"/>
                    <a:pt x="163" y="132"/>
                    <a:pt x="163" y="132"/>
                  </a:cubicBezTo>
                  <a:cubicBezTo>
                    <a:pt x="163" y="133"/>
                    <a:pt x="163" y="133"/>
                    <a:pt x="163" y="133"/>
                  </a:cubicBezTo>
                  <a:cubicBezTo>
                    <a:pt x="163" y="133"/>
                    <a:pt x="163" y="133"/>
                    <a:pt x="163" y="133"/>
                  </a:cubicBezTo>
                  <a:cubicBezTo>
                    <a:pt x="165" y="133"/>
                    <a:pt x="165" y="133"/>
                    <a:pt x="165" y="133"/>
                  </a:cubicBezTo>
                  <a:cubicBezTo>
                    <a:pt x="167" y="133"/>
                    <a:pt x="169" y="133"/>
                    <a:pt x="170" y="134"/>
                  </a:cubicBezTo>
                  <a:cubicBezTo>
                    <a:pt x="171" y="134"/>
                    <a:pt x="172" y="134"/>
                    <a:pt x="173" y="135"/>
                  </a:cubicBezTo>
                  <a:cubicBezTo>
                    <a:pt x="174" y="136"/>
                    <a:pt x="175" y="136"/>
                    <a:pt x="176" y="137"/>
                  </a:cubicBezTo>
                  <a:cubicBezTo>
                    <a:pt x="177" y="137"/>
                    <a:pt x="177" y="137"/>
                    <a:pt x="177" y="137"/>
                  </a:cubicBezTo>
                  <a:cubicBezTo>
                    <a:pt x="178" y="137"/>
                    <a:pt x="180" y="136"/>
                    <a:pt x="181" y="136"/>
                  </a:cubicBezTo>
                  <a:cubicBezTo>
                    <a:pt x="182" y="136"/>
                    <a:pt x="183" y="136"/>
                    <a:pt x="183" y="136"/>
                  </a:cubicBezTo>
                  <a:cubicBezTo>
                    <a:pt x="186" y="136"/>
                    <a:pt x="187" y="135"/>
                    <a:pt x="188" y="133"/>
                  </a:cubicBezTo>
                  <a:cubicBezTo>
                    <a:pt x="189" y="133"/>
                    <a:pt x="189" y="132"/>
                    <a:pt x="190" y="132"/>
                  </a:cubicBezTo>
                  <a:cubicBezTo>
                    <a:pt x="191" y="131"/>
                    <a:pt x="191" y="129"/>
                    <a:pt x="193" y="129"/>
                  </a:cubicBezTo>
                  <a:cubicBezTo>
                    <a:pt x="193" y="128"/>
                    <a:pt x="194" y="128"/>
                    <a:pt x="195" y="127"/>
                  </a:cubicBezTo>
                  <a:cubicBezTo>
                    <a:pt x="196" y="127"/>
                    <a:pt x="197" y="126"/>
                    <a:pt x="198" y="126"/>
                  </a:cubicBezTo>
                  <a:cubicBezTo>
                    <a:pt x="199" y="125"/>
                    <a:pt x="199" y="124"/>
                    <a:pt x="199" y="123"/>
                  </a:cubicBezTo>
                  <a:cubicBezTo>
                    <a:pt x="200" y="122"/>
                    <a:pt x="200" y="121"/>
                    <a:pt x="201" y="121"/>
                  </a:cubicBezTo>
                  <a:cubicBezTo>
                    <a:pt x="201" y="120"/>
                    <a:pt x="202" y="119"/>
                    <a:pt x="203" y="119"/>
                  </a:cubicBezTo>
                  <a:cubicBezTo>
                    <a:pt x="204" y="119"/>
                    <a:pt x="205" y="120"/>
                    <a:pt x="205" y="120"/>
                  </a:cubicBezTo>
                  <a:cubicBezTo>
                    <a:pt x="205" y="121"/>
                    <a:pt x="205" y="121"/>
                    <a:pt x="205" y="121"/>
                  </a:cubicBezTo>
                  <a:cubicBezTo>
                    <a:pt x="206" y="121"/>
                    <a:pt x="206" y="121"/>
                    <a:pt x="206" y="121"/>
                  </a:cubicBezTo>
                  <a:cubicBezTo>
                    <a:pt x="206" y="121"/>
                    <a:pt x="207" y="121"/>
                    <a:pt x="208" y="121"/>
                  </a:cubicBezTo>
                  <a:cubicBezTo>
                    <a:pt x="208" y="121"/>
                    <a:pt x="209" y="121"/>
                    <a:pt x="209" y="121"/>
                  </a:cubicBezTo>
                  <a:cubicBezTo>
                    <a:pt x="210" y="121"/>
                    <a:pt x="210" y="121"/>
                    <a:pt x="211" y="121"/>
                  </a:cubicBezTo>
                  <a:cubicBezTo>
                    <a:pt x="212" y="121"/>
                    <a:pt x="213" y="121"/>
                    <a:pt x="214" y="121"/>
                  </a:cubicBezTo>
                  <a:cubicBezTo>
                    <a:pt x="214" y="122"/>
                    <a:pt x="215" y="122"/>
                    <a:pt x="216" y="122"/>
                  </a:cubicBezTo>
                  <a:cubicBezTo>
                    <a:pt x="216" y="122"/>
                    <a:pt x="217" y="122"/>
                    <a:pt x="217" y="122"/>
                  </a:cubicBezTo>
                  <a:cubicBezTo>
                    <a:pt x="217" y="121"/>
                    <a:pt x="217" y="121"/>
                    <a:pt x="217" y="121"/>
                  </a:cubicBezTo>
                  <a:cubicBezTo>
                    <a:pt x="221" y="119"/>
                    <a:pt x="222" y="118"/>
                    <a:pt x="224" y="115"/>
                  </a:cubicBezTo>
                  <a:cubicBezTo>
                    <a:pt x="225" y="114"/>
                    <a:pt x="226" y="113"/>
                    <a:pt x="227" y="112"/>
                  </a:cubicBezTo>
                  <a:cubicBezTo>
                    <a:pt x="228" y="111"/>
                    <a:pt x="229" y="109"/>
                    <a:pt x="230" y="107"/>
                  </a:cubicBezTo>
                  <a:cubicBezTo>
                    <a:pt x="231" y="104"/>
                    <a:pt x="229" y="102"/>
                    <a:pt x="227" y="10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34"/>
            <p:cNvSpPr>
              <a:spLocks/>
            </p:cNvSpPr>
            <p:nvPr/>
          </p:nvSpPr>
          <p:spPr bwMode="auto">
            <a:xfrm>
              <a:off x="2753329" y="1083396"/>
              <a:ext cx="618276" cy="982147"/>
            </a:xfrm>
            <a:custGeom>
              <a:avLst/>
              <a:gdLst>
                <a:gd name="T0" fmla="*/ 304 w 305"/>
                <a:gd name="T1" fmla="*/ 232 h 527"/>
                <a:gd name="T2" fmla="*/ 302 w 305"/>
                <a:gd name="T3" fmla="*/ 129 h 527"/>
                <a:gd name="T4" fmla="*/ 49 w 305"/>
                <a:gd name="T5" fmla="*/ 61 h 527"/>
                <a:gd name="T6" fmla="*/ 73 w 305"/>
                <a:gd name="T7" fmla="*/ 102 h 527"/>
                <a:gd name="T8" fmla="*/ 46 w 305"/>
                <a:gd name="T9" fmla="*/ 230 h 527"/>
                <a:gd name="T10" fmla="*/ 15 w 305"/>
                <a:gd name="T11" fmla="*/ 275 h 527"/>
                <a:gd name="T12" fmla="*/ 0 w 305"/>
                <a:gd name="T13" fmla="*/ 294 h 527"/>
                <a:gd name="T14" fmla="*/ 5 w 305"/>
                <a:gd name="T15" fmla="*/ 321 h 527"/>
                <a:gd name="T16" fmla="*/ 14 w 305"/>
                <a:gd name="T17" fmla="*/ 332 h 527"/>
                <a:gd name="T18" fmla="*/ 25 w 305"/>
                <a:gd name="T19" fmla="*/ 341 h 527"/>
                <a:gd name="T20" fmla="*/ 37 w 305"/>
                <a:gd name="T21" fmla="*/ 355 h 527"/>
                <a:gd name="T22" fmla="*/ 47 w 305"/>
                <a:gd name="T23" fmla="*/ 398 h 527"/>
                <a:gd name="T24" fmla="*/ 62 w 305"/>
                <a:gd name="T25" fmla="*/ 440 h 527"/>
                <a:gd name="T26" fmla="*/ 58 w 305"/>
                <a:gd name="T27" fmla="*/ 444 h 527"/>
                <a:gd name="T28" fmla="*/ 41 w 305"/>
                <a:gd name="T29" fmla="*/ 443 h 527"/>
                <a:gd name="T30" fmla="*/ 27 w 305"/>
                <a:gd name="T31" fmla="*/ 442 h 527"/>
                <a:gd name="T32" fmla="*/ 17 w 305"/>
                <a:gd name="T33" fmla="*/ 455 h 527"/>
                <a:gd name="T34" fmla="*/ 39 w 305"/>
                <a:gd name="T35" fmla="*/ 481 h 527"/>
                <a:gd name="T36" fmla="*/ 62 w 305"/>
                <a:gd name="T37" fmla="*/ 522 h 527"/>
                <a:gd name="T38" fmla="*/ 70 w 305"/>
                <a:gd name="T39" fmla="*/ 526 h 527"/>
                <a:gd name="T40" fmla="*/ 74 w 305"/>
                <a:gd name="T41" fmla="*/ 526 h 527"/>
                <a:gd name="T42" fmla="*/ 81 w 305"/>
                <a:gd name="T43" fmla="*/ 522 h 527"/>
                <a:gd name="T44" fmla="*/ 91 w 305"/>
                <a:gd name="T45" fmla="*/ 515 h 527"/>
                <a:gd name="T46" fmla="*/ 97 w 305"/>
                <a:gd name="T47" fmla="*/ 521 h 527"/>
                <a:gd name="T48" fmla="*/ 102 w 305"/>
                <a:gd name="T49" fmla="*/ 523 h 527"/>
                <a:gd name="T50" fmla="*/ 117 w 305"/>
                <a:gd name="T51" fmla="*/ 514 h 527"/>
                <a:gd name="T52" fmla="*/ 139 w 305"/>
                <a:gd name="T53" fmla="*/ 508 h 527"/>
                <a:gd name="T54" fmla="*/ 148 w 305"/>
                <a:gd name="T55" fmla="*/ 507 h 527"/>
                <a:gd name="T56" fmla="*/ 153 w 305"/>
                <a:gd name="T57" fmla="*/ 507 h 527"/>
                <a:gd name="T58" fmla="*/ 156 w 305"/>
                <a:gd name="T59" fmla="*/ 502 h 527"/>
                <a:gd name="T60" fmla="*/ 165 w 305"/>
                <a:gd name="T61" fmla="*/ 491 h 527"/>
                <a:gd name="T62" fmla="*/ 161 w 305"/>
                <a:gd name="T63" fmla="*/ 481 h 527"/>
                <a:gd name="T64" fmla="*/ 187 w 305"/>
                <a:gd name="T65" fmla="*/ 475 h 527"/>
                <a:gd name="T66" fmla="*/ 201 w 305"/>
                <a:gd name="T67" fmla="*/ 472 h 527"/>
                <a:gd name="T68" fmla="*/ 206 w 305"/>
                <a:gd name="T69" fmla="*/ 471 h 527"/>
                <a:gd name="T70" fmla="*/ 211 w 305"/>
                <a:gd name="T71" fmla="*/ 466 h 527"/>
                <a:gd name="T72" fmla="*/ 221 w 305"/>
                <a:gd name="T73" fmla="*/ 454 h 527"/>
                <a:gd name="T74" fmla="*/ 231 w 305"/>
                <a:gd name="T75" fmla="*/ 445 h 527"/>
                <a:gd name="T76" fmla="*/ 238 w 305"/>
                <a:gd name="T77" fmla="*/ 436 h 527"/>
                <a:gd name="T78" fmla="*/ 250 w 305"/>
                <a:gd name="T79" fmla="*/ 418 h 527"/>
                <a:gd name="T80" fmla="*/ 258 w 305"/>
                <a:gd name="T81" fmla="*/ 414 h 527"/>
                <a:gd name="T82" fmla="*/ 274 w 305"/>
                <a:gd name="T83" fmla="*/ 412 h 527"/>
                <a:gd name="T84" fmla="*/ 276 w 305"/>
                <a:gd name="T85" fmla="*/ 411 h 527"/>
                <a:gd name="T86" fmla="*/ 267 w 305"/>
                <a:gd name="T87" fmla="*/ 391 h 527"/>
                <a:gd name="T88" fmla="*/ 261 w 305"/>
                <a:gd name="T89" fmla="*/ 363 h 527"/>
                <a:gd name="T90" fmla="*/ 253 w 305"/>
                <a:gd name="T91" fmla="*/ 354 h 527"/>
                <a:gd name="T92" fmla="*/ 246 w 305"/>
                <a:gd name="T93" fmla="*/ 350 h 527"/>
                <a:gd name="T94" fmla="*/ 255 w 305"/>
                <a:gd name="T95" fmla="*/ 328 h 527"/>
                <a:gd name="T96" fmla="*/ 261 w 305"/>
                <a:gd name="T97" fmla="*/ 309 h 527"/>
                <a:gd name="T98" fmla="*/ 263 w 305"/>
                <a:gd name="T99" fmla="*/ 292 h 527"/>
                <a:gd name="T100" fmla="*/ 272 w 305"/>
                <a:gd name="T101" fmla="*/ 278 h 527"/>
                <a:gd name="T102" fmla="*/ 281 w 305"/>
                <a:gd name="T103" fmla="*/ 257 h 527"/>
                <a:gd name="T104" fmla="*/ 296 w 305"/>
                <a:gd name="T105" fmla="*/ 254 h 527"/>
                <a:gd name="T106" fmla="*/ 304 w 305"/>
                <a:gd name="T107" fmla="*/ 25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5" h="527">
                  <a:moveTo>
                    <a:pt x="305" y="248"/>
                  </a:moveTo>
                  <a:cubicBezTo>
                    <a:pt x="305" y="248"/>
                    <a:pt x="305" y="247"/>
                    <a:pt x="305" y="247"/>
                  </a:cubicBezTo>
                  <a:cubicBezTo>
                    <a:pt x="305" y="243"/>
                    <a:pt x="305" y="240"/>
                    <a:pt x="304" y="237"/>
                  </a:cubicBezTo>
                  <a:cubicBezTo>
                    <a:pt x="304" y="232"/>
                    <a:pt x="304" y="232"/>
                    <a:pt x="304" y="232"/>
                  </a:cubicBezTo>
                  <a:cubicBezTo>
                    <a:pt x="304" y="210"/>
                    <a:pt x="303" y="187"/>
                    <a:pt x="303" y="167"/>
                  </a:cubicBezTo>
                  <a:cubicBezTo>
                    <a:pt x="302" y="158"/>
                    <a:pt x="302" y="158"/>
                    <a:pt x="302" y="158"/>
                  </a:cubicBezTo>
                  <a:cubicBezTo>
                    <a:pt x="302" y="149"/>
                    <a:pt x="302" y="139"/>
                    <a:pt x="302" y="130"/>
                  </a:cubicBezTo>
                  <a:cubicBezTo>
                    <a:pt x="302" y="129"/>
                    <a:pt x="302" y="129"/>
                    <a:pt x="302" y="129"/>
                  </a:cubicBezTo>
                  <a:cubicBezTo>
                    <a:pt x="72" y="0"/>
                    <a:pt x="72" y="0"/>
                    <a:pt x="72" y="0"/>
                  </a:cubicBezTo>
                  <a:cubicBezTo>
                    <a:pt x="43" y="16"/>
                    <a:pt x="43" y="16"/>
                    <a:pt x="43" y="16"/>
                  </a:cubicBezTo>
                  <a:cubicBezTo>
                    <a:pt x="43" y="18"/>
                    <a:pt x="43" y="18"/>
                    <a:pt x="43" y="18"/>
                  </a:cubicBezTo>
                  <a:cubicBezTo>
                    <a:pt x="48" y="35"/>
                    <a:pt x="49" y="57"/>
                    <a:pt x="49" y="61"/>
                  </a:cubicBezTo>
                  <a:cubicBezTo>
                    <a:pt x="49" y="62"/>
                    <a:pt x="49" y="62"/>
                    <a:pt x="49" y="62"/>
                  </a:cubicBezTo>
                  <a:cubicBezTo>
                    <a:pt x="60" y="79"/>
                    <a:pt x="60" y="79"/>
                    <a:pt x="60" y="79"/>
                  </a:cubicBezTo>
                  <a:cubicBezTo>
                    <a:pt x="62" y="87"/>
                    <a:pt x="62" y="87"/>
                    <a:pt x="62" y="87"/>
                  </a:cubicBezTo>
                  <a:cubicBezTo>
                    <a:pt x="73" y="102"/>
                    <a:pt x="73" y="102"/>
                    <a:pt x="73" y="102"/>
                  </a:cubicBezTo>
                  <a:cubicBezTo>
                    <a:pt x="68" y="117"/>
                    <a:pt x="68" y="117"/>
                    <a:pt x="68" y="117"/>
                  </a:cubicBezTo>
                  <a:cubicBezTo>
                    <a:pt x="60" y="216"/>
                    <a:pt x="60" y="216"/>
                    <a:pt x="60" y="216"/>
                  </a:cubicBezTo>
                  <a:cubicBezTo>
                    <a:pt x="58" y="218"/>
                    <a:pt x="56" y="220"/>
                    <a:pt x="54" y="222"/>
                  </a:cubicBezTo>
                  <a:cubicBezTo>
                    <a:pt x="51" y="224"/>
                    <a:pt x="48" y="227"/>
                    <a:pt x="46" y="230"/>
                  </a:cubicBezTo>
                  <a:cubicBezTo>
                    <a:pt x="44" y="232"/>
                    <a:pt x="42" y="235"/>
                    <a:pt x="40" y="238"/>
                  </a:cubicBezTo>
                  <a:cubicBezTo>
                    <a:pt x="36" y="245"/>
                    <a:pt x="31" y="253"/>
                    <a:pt x="26" y="259"/>
                  </a:cubicBezTo>
                  <a:cubicBezTo>
                    <a:pt x="23" y="262"/>
                    <a:pt x="21" y="265"/>
                    <a:pt x="19" y="268"/>
                  </a:cubicBezTo>
                  <a:cubicBezTo>
                    <a:pt x="18" y="270"/>
                    <a:pt x="16" y="272"/>
                    <a:pt x="15" y="275"/>
                  </a:cubicBezTo>
                  <a:cubicBezTo>
                    <a:pt x="12" y="278"/>
                    <a:pt x="11" y="282"/>
                    <a:pt x="10" y="286"/>
                  </a:cubicBezTo>
                  <a:cubicBezTo>
                    <a:pt x="9" y="287"/>
                    <a:pt x="9" y="289"/>
                    <a:pt x="8" y="290"/>
                  </a:cubicBezTo>
                  <a:cubicBezTo>
                    <a:pt x="7" y="294"/>
                    <a:pt x="6" y="294"/>
                    <a:pt x="3" y="294"/>
                  </a:cubicBezTo>
                  <a:cubicBezTo>
                    <a:pt x="0" y="294"/>
                    <a:pt x="0" y="294"/>
                    <a:pt x="0" y="294"/>
                  </a:cubicBezTo>
                  <a:cubicBezTo>
                    <a:pt x="0" y="296"/>
                    <a:pt x="0" y="296"/>
                    <a:pt x="0" y="296"/>
                  </a:cubicBezTo>
                  <a:cubicBezTo>
                    <a:pt x="0" y="299"/>
                    <a:pt x="2" y="303"/>
                    <a:pt x="3" y="306"/>
                  </a:cubicBezTo>
                  <a:cubicBezTo>
                    <a:pt x="5" y="311"/>
                    <a:pt x="7" y="315"/>
                    <a:pt x="5" y="319"/>
                  </a:cubicBezTo>
                  <a:cubicBezTo>
                    <a:pt x="5" y="321"/>
                    <a:pt x="5" y="321"/>
                    <a:pt x="5" y="321"/>
                  </a:cubicBezTo>
                  <a:cubicBezTo>
                    <a:pt x="6" y="322"/>
                    <a:pt x="6" y="322"/>
                    <a:pt x="6" y="322"/>
                  </a:cubicBezTo>
                  <a:cubicBezTo>
                    <a:pt x="7" y="323"/>
                    <a:pt x="9" y="324"/>
                    <a:pt x="10" y="326"/>
                  </a:cubicBezTo>
                  <a:cubicBezTo>
                    <a:pt x="11" y="327"/>
                    <a:pt x="11" y="328"/>
                    <a:pt x="12" y="329"/>
                  </a:cubicBezTo>
                  <a:cubicBezTo>
                    <a:pt x="13" y="330"/>
                    <a:pt x="13" y="331"/>
                    <a:pt x="14" y="332"/>
                  </a:cubicBezTo>
                  <a:cubicBezTo>
                    <a:pt x="16" y="335"/>
                    <a:pt x="18" y="337"/>
                    <a:pt x="19" y="340"/>
                  </a:cubicBezTo>
                  <a:cubicBezTo>
                    <a:pt x="20" y="342"/>
                    <a:pt x="20" y="342"/>
                    <a:pt x="20" y="342"/>
                  </a:cubicBezTo>
                  <a:cubicBezTo>
                    <a:pt x="22" y="341"/>
                    <a:pt x="22" y="341"/>
                    <a:pt x="22" y="341"/>
                  </a:cubicBezTo>
                  <a:cubicBezTo>
                    <a:pt x="23" y="341"/>
                    <a:pt x="24" y="341"/>
                    <a:pt x="25" y="341"/>
                  </a:cubicBezTo>
                  <a:cubicBezTo>
                    <a:pt x="28" y="341"/>
                    <a:pt x="30" y="342"/>
                    <a:pt x="31" y="344"/>
                  </a:cubicBezTo>
                  <a:cubicBezTo>
                    <a:pt x="32" y="345"/>
                    <a:pt x="32" y="347"/>
                    <a:pt x="32" y="348"/>
                  </a:cubicBezTo>
                  <a:cubicBezTo>
                    <a:pt x="33" y="350"/>
                    <a:pt x="33" y="352"/>
                    <a:pt x="36" y="354"/>
                  </a:cubicBezTo>
                  <a:cubicBezTo>
                    <a:pt x="37" y="355"/>
                    <a:pt x="37" y="355"/>
                    <a:pt x="37" y="355"/>
                  </a:cubicBezTo>
                  <a:cubicBezTo>
                    <a:pt x="40" y="357"/>
                    <a:pt x="41" y="358"/>
                    <a:pt x="42" y="363"/>
                  </a:cubicBezTo>
                  <a:cubicBezTo>
                    <a:pt x="42" y="364"/>
                    <a:pt x="42" y="365"/>
                    <a:pt x="42" y="366"/>
                  </a:cubicBezTo>
                  <a:cubicBezTo>
                    <a:pt x="43" y="369"/>
                    <a:pt x="43" y="372"/>
                    <a:pt x="44" y="374"/>
                  </a:cubicBezTo>
                  <a:cubicBezTo>
                    <a:pt x="47" y="382"/>
                    <a:pt x="50" y="389"/>
                    <a:pt x="47" y="398"/>
                  </a:cubicBezTo>
                  <a:cubicBezTo>
                    <a:pt x="46" y="402"/>
                    <a:pt x="45" y="405"/>
                    <a:pt x="47" y="410"/>
                  </a:cubicBezTo>
                  <a:cubicBezTo>
                    <a:pt x="48" y="414"/>
                    <a:pt x="49" y="417"/>
                    <a:pt x="49" y="421"/>
                  </a:cubicBezTo>
                  <a:cubicBezTo>
                    <a:pt x="50" y="427"/>
                    <a:pt x="54" y="434"/>
                    <a:pt x="60" y="439"/>
                  </a:cubicBezTo>
                  <a:cubicBezTo>
                    <a:pt x="60" y="439"/>
                    <a:pt x="61" y="439"/>
                    <a:pt x="62" y="440"/>
                  </a:cubicBezTo>
                  <a:cubicBezTo>
                    <a:pt x="63" y="440"/>
                    <a:pt x="64" y="441"/>
                    <a:pt x="65" y="442"/>
                  </a:cubicBezTo>
                  <a:cubicBezTo>
                    <a:pt x="65" y="443"/>
                    <a:pt x="64" y="443"/>
                    <a:pt x="64" y="444"/>
                  </a:cubicBezTo>
                  <a:cubicBezTo>
                    <a:pt x="63" y="444"/>
                    <a:pt x="63" y="445"/>
                    <a:pt x="62" y="445"/>
                  </a:cubicBezTo>
                  <a:cubicBezTo>
                    <a:pt x="61" y="445"/>
                    <a:pt x="59" y="444"/>
                    <a:pt x="58" y="444"/>
                  </a:cubicBezTo>
                  <a:cubicBezTo>
                    <a:pt x="57" y="443"/>
                    <a:pt x="57" y="443"/>
                    <a:pt x="57" y="443"/>
                  </a:cubicBezTo>
                  <a:cubicBezTo>
                    <a:pt x="55" y="442"/>
                    <a:pt x="53" y="442"/>
                    <a:pt x="50" y="442"/>
                  </a:cubicBezTo>
                  <a:cubicBezTo>
                    <a:pt x="49" y="442"/>
                    <a:pt x="48" y="442"/>
                    <a:pt x="47" y="442"/>
                  </a:cubicBezTo>
                  <a:cubicBezTo>
                    <a:pt x="45" y="443"/>
                    <a:pt x="43" y="443"/>
                    <a:pt x="41" y="443"/>
                  </a:cubicBezTo>
                  <a:cubicBezTo>
                    <a:pt x="40" y="443"/>
                    <a:pt x="39" y="443"/>
                    <a:pt x="38" y="442"/>
                  </a:cubicBezTo>
                  <a:cubicBezTo>
                    <a:pt x="36" y="442"/>
                    <a:pt x="36" y="442"/>
                    <a:pt x="36" y="442"/>
                  </a:cubicBezTo>
                  <a:cubicBezTo>
                    <a:pt x="34" y="442"/>
                    <a:pt x="32" y="441"/>
                    <a:pt x="30" y="441"/>
                  </a:cubicBezTo>
                  <a:cubicBezTo>
                    <a:pt x="29" y="441"/>
                    <a:pt x="28" y="441"/>
                    <a:pt x="27" y="442"/>
                  </a:cubicBezTo>
                  <a:cubicBezTo>
                    <a:pt x="25" y="443"/>
                    <a:pt x="24" y="445"/>
                    <a:pt x="23" y="447"/>
                  </a:cubicBezTo>
                  <a:cubicBezTo>
                    <a:pt x="22" y="447"/>
                    <a:pt x="22" y="448"/>
                    <a:pt x="21" y="449"/>
                  </a:cubicBezTo>
                  <a:cubicBezTo>
                    <a:pt x="21" y="450"/>
                    <a:pt x="20" y="450"/>
                    <a:pt x="19" y="451"/>
                  </a:cubicBezTo>
                  <a:cubicBezTo>
                    <a:pt x="18" y="452"/>
                    <a:pt x="16" y="453"/>
                    <a:pt x="17" y="455"/>
                  </a:cubicBezTo>
                  <a:cubicBezTo>
                    <a:pt x="17" y="457"/>
                    <a:pt x="19" y="458"/>
                    <a:pt x="20" y="460"/>
                  </a:cubicBezTo>
                  <a:cubicBezTo>
                    <a:pt x="21" y="460"/>
                    <a:pt x="21" y="461"/>
                    <a:pt x="22" y="461"/>
                  </a:cubicBezTo>
                  <a:cubicBezTo>
                    <a:pt x="23" y="463"/>
                    <a:pt x="25" y="465"/>
                    <a:pt x="27" y="467"/>
                  </a:cubicBezTo>
                  <a:cubicBezTo>
                    <a:pt x="31" y="472"/>
                    <a:pt x="34" y="477"/>
                    <a:pt x="39" y="481"/>
                  </a:cubicBezTo>
                  <a:cubicBezTo>
                    <a:pt x="41" y="482"/>
                    <a:pt x="42" y="482"/>
                    <a:pt x="43" y="483"/>
                  </a:cubicBezTo>
                  <a:cubicBezTo>
                    <a:pt x="46" y="485"/>
                    <a:pt x="49" y="487"/>
                    <a:pt x="51" y="490"/>
                  </a:cubicBezTo>
                  <a:cubicBezTo>
                    <a:pt x="56" y="498"/>
                    <a:pt x="59" y="509"/>
                    <a:pt x="61" y="517"/>
                  </a:cubicBezTo>
                  <a:cubicBezTo>
                    <a:pt x="62" y="519"/>
                    <a:pt x="62" y="520"/>
                    <a:pt x="62" y="522"/>
                  </a:cubicBezTo>
                  <a:cubicBezTo>
                    <a:pt x="62" y="524"/>
                    <a:pt x="62" y="524"/>
                    <a:pt x="62" y="524"/>
                  </a:cubicBezTo>
                  <a:cubicBezTo>
                    <a:pt x="63" y="524"/>
                    <a:pt x="63" y="524"/>
                    <a:pt x="63" y="524"/>
                  </a:cubicBezTo>
                  <a:cubicBezTo>
                    <a:pt x="64" y="524"/>
                    <a:pt x="66" y="525"/>
                    <a:pt x="67" y="525"/>
                  </a:cubicBezTo>
                  <a:cubicBezTo>
                    <a:pt x="68" y="525"/>
                    <a:pt x="69" y="526"/>
                    <a:pt x="70" y="526"/>
                  </a:cubicBezTo>
                  <a:cubicBezTo>
                    <a:pt x="71" y="526"/>
                    <a:pt x="71" y="526"/>
                    <a:pt x="71" y="526"/>
                  </a:cubicBezTo>
                  <a:cubicBezTo>
                    <a:pt x="72" y="527"/>
                    <a:pt x="72" y="527"/>
                    <a:pt x="72" y="527"/>
                  </a:cubicBezTo>
                  <a:cubicBezTo>
                    <a:pt x="73" y="526"/>
                    <a:pt x="73" y="526"/>
                    <a:pt x="73" y="526"/>
                  </a:cubicBezTo>
                  <a:cubicBezTo>
                    <a:pt x="74" y="526"/>
                    <a:pt x="74" y="526"/>
                    <a:pt x="74" y="526"/>
                  </a:cubicBezTo>
                  <a:cubicBezTo>
                    <a:pt x="75" y="525"/>
                    <a:pt x="75" y="525"/>
                    <a:pt x="76" y="525"/>
                  </a:cubicBezTo>
                  <a:cubicBezTo>
                    <a:pt x="76" y="525"/>
                    <a:pt x="77" y="524"/>
                    <a:pt x="77" y="524"/>
                  </a:cubicBezTo>
                  <a:cubicBezTo>
                    <a:pt x="78" y="524"/>
                    <a:pt x="78" y="524"/>
                    <a:pt x="79" y="523"/>
                  </a:cubicBezTo>
                  <a:cubicBezTo>
                    <a:pt x="79" y="523"/>
                    <a:pt x="80" y="522"/>
                    <a:pt x="81" y="522"/>
                  </a:cubicBezTo>
                  <a:cubicBezTo>
                    <a:pt x="81" y="522"/>
                    <a:pt x="82" y="522"/>
                    <a:pt x="82" y="521"/>
                  </a:cubicBezTo>
                  <a:cubicBezTo>
                    <a:pt x="83" y="521"/>
                    <a:pt x="84" y="521"/>
                    <a:pt x="85" y="520"/>
                  </a:cubicBezTo>
                  <a:cubicBezTo>
                    <a:pt x="87" y="520"/>
                    <a:pt x="88" y="518"/>
                    <a:pt x="88" y="517"/>
                  </a:cubicBezTo>
                  <a:cubicBezTo>
                    <a:pt x="89" y="516"/>
                    <a:pt x="90" y="515"/>
                    <a:pt x="91" y="515"/>
                  </a:cubicBezTo>
                  <a:cubicBezTo>
                    <a:pt x="92" y="515"/>
                    <a:pt x="92" y="514"/>
                    <a:pt x="92" y="514"/>
                  </a:cubicBezTo>
                  <a:cubicBezTo>
                    <a:pt x="93" y="514"/>
                    <a:pt x="93" y="514"/>
                    <a:pt x="93" y="515"/>
                  </a:cubicBezTo>
                  <a:cubicBezTo>
                    <a:pt x="94" y="515"/>
                    <a:pt x="95" y="517"/>
                    <a:pt x="96" y="520"/>
                  </a:cubicBezTo>
                  <a:cubicBezTo>
                    <a:pt x="96" y="520"/>
                    <a:pt x="96" y="521"/>
                    <a:pt x="97" y="521"/>
                  </a:cubicBezTo>
                  <a:cubicBezTo>
                    <a:pt x="97" y="523"/>
                    <a:pt x="98" y="523"/>
                    <a:pt x="99" y="523"/>
                  </a:cubicBezTo>
                  <a:cubicBezTo>
                    <a:pt x="100" y="524"/>
                    <a:pt x="100" y="524"/>
                    <a:pt x="100" y="524"/>
                  </a:cubicBezTo>
                  <a:cubicBezTo>
                    <a:pt x="100" y="523"/>
                    <a:pt x="100" y="523"/>
                    <a:pt x="100" y="523"/>
                  </a:cubicBezTo>
                  <a:cubicBezTo>
                    <a:pt x="101" y="523"/>
                    <a:pt x="101" y="523"/>
                    <a:pt x="102" y="523"/>
                  </a:cubicBezTo>
                  <a:cubicBezTo>
                    <a:pt x="103" y="521"/>
                    <a:pt x="105" y="521"/>
                    <a:pt x="107" y="520"/>
                  </a:cubicBezTo>
                  <a:cubicBezTo>
                    <a:pt x="108" y="520"/>
                    <a:pt x="109" y="519"/>
                    <a:pt x="111" y="518"/>
                  </a:cubicBezTo>
                  <a:cubicBezTo>
                    <a:pt x="112" y="518"/>
                    <a:pt x="113" y="517"/>
                    <a:pt x="113" y="516"/>
                  </a:cubicBezTo>
                  <a:cubicBezTo>
                    <a:pt x="114" y="515"/>
                    <a:pt x="115" y="514"/>
                    <a:pt x="117" y="514"/>
                  </a:cubicBezTo>
                  <a:cubicBezTo>
                    <a:pt x="119" y="513"/>
                    <a:pt x="120" y="513"/>
                    <a:pt x="122" y="512"/>
                  </a:cubicBezTo>
                  <a:cubicBezTo>
                    <a:pt x="123" y="512"/>
                    <a:pt x="125" y="511"/>
                    <a:pt x="126" y="511"/>
                  </a:cubicBezTo>
                  <a:cubicBezTo>
                    <a:pt x="129" y="510"/>
                    <a:pt x="132" y="510"/>
                    <a:pt x="135" y="508"/>
                  </a:cubicBezTo>
                  <a:cubicBezTo>
                    <a:pt x="136" y="508"/>
                    <a:pt x="138" y="508"/>
                    <a:pt x="139" y="508"/>
                  </a:cubicBezTo>
                  <a:cubicBezTo>
                    <a:pt x="142" y="508"/>
                    <a:pt x="142" y="508"/>
                    <a:pt x="142" y="508"/>
                  </a:cubicBezTo>
                  <a:cubicBezTo>
                    <a:pt x="143" y="508"/>
                    <a:pt x="143" y="508"/>
                    <a:pt x="144" y="508"/>
                  </a:cubicBezTo>
                  <a:cubicBezTo>
                    <a:pt x="144" y="507"/>
                    <a:pt x="145" y="507"/>
                    <a:pt x="146" y="507"/>
                  </a:cubicBezTo>
                  <a:cubicBezTo>
                    <a:pt x="147" y="507"/>
                    <a:pt x="147" y="507"/>
                    <a:pt x="148" y="507"/>
                  </a:cubicBezTo>
                  <a:cubicBezTo>
                    <a:pt x="149" y="507"/>
                    <a:pt x="149" y="507"/>
                    <a:pt x="150" y="507"/>
                  </a:cubicBezTo>
                  <a:cubicBezTo>
                    <a:pt x="150" y="507"/>
                    <a:pt x="151" y="507"/>
                    <a:pt x="152" y="507"/>
                  </a:cubicBezTo>
                  <a:cubicBezTo>
                    <a:pt x="152" y="507"/>
                    <a:pt x="152" y="507"/>
                    <a:pt x="152" y="507"/>
                  </a:cubicBezTo>
                  <a:cubicBezTo>
                    <a:pt x="153" y="507"/>
                    <a:pt x="153" y="507"/>
                    <a:pt x="153" y="507"/>
                  </a:cubicBezTo>
                  <a:cubicBezTo>
                    <a:pt x="153" y="507"/>
                    <a:pt x="153" y="507"/>
                    <a:pt x="153" y="507"/>
                  </a:cubicBezTo>
                  <a:cubicBezTo>
                    <a:pt x="154" y="506"/>
                    <a:pt x="154" y="505"/>
                    <a:pt x="154" y="504"/>
                  </a:cubicBezTo>
                  <a:cubicBezTo>
                    <a:pt x="154" y="504"/>
                    <a:pt x="154" y="503"/>
                    <a:pt x="155" y="503"/>
                  </a:cubicBezTo>
                  <a:cubicBezTo>
                    <a:pt x="155" y="502"/>
                    <a:pt x="156" y="502"/>
                    <a:pt x="156" y="502"/>
                  </a:cubicBezTo>
                  <a:cubicBezTo>
                    <a:pt x="157" y="501"/>
                    <a:pt x="157" y="501"/>
                    <a:pt x="158" y="501"/>
                  </a:cubicBezTo>
                  <a:cubicBezTo>
                    <a:pt x="160" y="500"/>
                    <a:pt x="162" y="497"/>
                    <a:pt x="163" y="494"/>
                  </a:cubicBezTo>
                  <a:cubicBezTo>
                    <a:pt x="164" y="494"/>
                    <a:pt x="164" y="494"/>
                    <a:pt x="164" y="494"/>
                  </a:cubicBezTo>
                  <a:cubicBezTo>
                    <a:pt x="164" y="493"/>
                    <a:pt x="165" y="492"/>
                    <a:pt x="165" y="491"/>
                  </a:cubicBezTo>
                  <a:cubicBezTo>
                    <a:pt x="166" y="490"/>
                    <a:pt x="167" y="488"/>
                    <a:pt x="167" y="486"/>
                  </a:cubicBezTo>
                  <a:cubicBezTo>
                    <a:pt x="167" y="485"/>
                    <a:pt x="167" y="485"/>
                    <a:pt x="167" y="485"/>
                  </a:cubicBezTo>
                  <a:cubicBezTo>
                    <a:pt x="166" y="484"/>
                    <a:pt x="166" y="484"/>
                    <a:pt x="166" y="484"/>
                  </a:cubicBezTo>
                  <a:cubicBezTo>
                    <a:pt x="164" y="484"/>
                    <a:pt x="161" y="482"/>
                    <a:pt x="161" y="481"/>
                  </a:cubicBezTo>
                  <a:cubicBezTo>
                    <a:pt x="161" y="480"/>
                    <a:pt x="161" y="479"/>
                    <a:pt x="162" y="478"/>
                  </a:cubicBezTo>
                  <a:cubicBezTo>
                    <a:pt x="165" y="476"/>
                    <a:pt x="170" y="475"/>
                    <a:pt x="173" y="475"/>
                  </a:cubicBezTo>
                  <a:cubicBezTo>
                    <a:pt x="178" y="475"/>
                    <a:pt x="178" y="475"/>
                    <a:pt x="178" y="475"/>
                  </a:cubicBezTo>
                  <a:cubicBezTo>
                    <a:pt x="180" y="475"/>
                    <a:pt x="184" y="475"/>
                    <a:pt x="187" y="475"/>
                  </a:cubicBezTo>
                  <a:cubicBezTo>
                    <a:pt x="189" y="475"/>
                    <a:pt x="191" y="474"/>
                    <a:pt x="193" y="473"/>
                  </a:cubicBezTo>
                  <a:cubicBezTo>
                    <a:pt x="194" y="472"/>
                    <a:pt x="196" y="472"/>
                    <a:pt x="198" y="471"/>
                  </a:cubicBezTo>
                  <a:cubicBezTo>
                    <a:pt x="198" y="471"/>
                    <a:pt x="198" y="471"/>
                    <a:pt x="199" y="471"/>
                  </a:cubicBezTo>
                  <a:cubicBezTo>
                    <a:pt x="200" y="471"/>
                    <a:pt x="200" y="471"/>
                    <a:pt x="201" y="472"/>
                  </a:cubicBezTo>
                  <a:cubicBezTo>
                    <a:pt x="202" y="472"/>
                    <a:pt x="203" y="472"/>
                    <a:pt x="204" y="472"/>
                  </a:cubicBezTo>
                  <a:cubicBezTo>
                    <a:pt x="204" y="472"/>
                    <a:pt x="204" y="472"/>
                    <a:pt x="204" y="472"/>
                  </a:cubicBezTo>
                  <a:cubicBezTo>
                    <a:pt x="205" y="472"/>
                    <a:pt x="206" y="472"/>
                    <a:pt x="206" y="471"/>
                  </a:cubicBezTo>
                  <a:cubicBezTo>
                    <a:pt x="206" y="471"/>
                    <a:pt x="206" y="471"/>
                    <a:pt x="206" y="471"/>
                  </a:cubicBezTo>
                  <a:cubicBezTo>
                    <a:pt x="206" y="471"/>
                    <a:pt x="206" y="471"/>
                    <a:pt x="206" y="471"/>
                  </a:cubicBezTo>
                  <a:cubicBezTo>
                    <a:pt x="207" y="471"/>
                    <a:pt x="207" y="470"/>
                    <a:pt x="207" y="470"/>
                  </a:cubicBezTo>
                  <a:cubicBezTo>
                    <a:pt x="207" y="469"/>
                    <a:pt x="207" y="469"/>
                    <a:pt x="208" y="468"/>
                  </a:cubicBezTo>
                  <a:cubicBezTo>
                    <a:pt x="209" y="467"/>
                    <a:pt x="210" y="467"/>
                    <a:pt x="211" y="466"/>
                  </a:cubicBezTo>
                  <a:cubicBezTo>
                    <a:pt x="211" y="466"/>
                    <a:pt x="212" y="466"/>
                    <a:pt x="213" y="465"/>
                  </a:cubicBezTo>
                  <a:cubicBezTo>
                    <a:pt x="214" y="464"/>
                    <a:pt x="215" y="463"/>
                    <a:pt x="215" y="462"/>
                  </a:cubicBezTo>
                  <a:cubicBezTo>
                    <a:pt x="216" y="461"/>
                    <a:pt x="216" y="461"/>
                    <a:pt x="216" y="460"/>
                  </a:cubicBezTo>
                  <a:cubicBezTo>
                    <a:pt x="218" y="458"/>
                    <a:pt x="220" y="456"/>
                    <a:pt x="221" y="454"/>
                  </a:cubicBezTo>
                  <a:cubicBezTo>
                    <a:pt x="223" y="453"/>
                    <a:pt x="224" y="451"/>
                    <a:pt x="225" y="450"/>
                  </a:cubicBezTo>
                  <a:cubicBezTo>
                    <a:pt x="226" y="449"/>
                    <a:pt x="226" y="449"/>
                    <a:pt x="226" y="448"/>
                  </a:cubicBezTo>
                  <a:cubicBezTo>
                    <a:pt x="227" y="447"/>
                    <a:pt x="227" y="446"/>
                    <a:pt x="229" y="445"/>
                  </a:cubicBezTo>
                  <a:cubicBezTo>
                    <a:pt x="229" y="445"/>
                    <a:pt x="230" y="445"/>
                    <a:pt x="231" y="445"/>
                  </a:cubicBezTo>
                  <a:cubicBezTo>
                    <a:pt x="232" y="445"/>
                    <a:pt x="233" y="445"/>
                    <a:pt x="234" y="443"/>
                  </a:cubicBezTo>
                  <a:cubicBezTo>
                    <a:pt x="234" y="442"/>
                    <a:pt x="234" y="442"/>
                    <a:pt x="235" y="441"/>
                  </a:cubicBezTo>
                  <a:cubicBezTo>
                    <a:pt x="235" y="439"/>
                    <a:pt x="235" y="438"/>
                    <a:pt x="236" y="437"/>
                  </a:cubicBezTo>
                  <a:cubicBezTo>
                    <a:pt x="237" y="437"/>
                    <a:pt x="237" y="436"/>
                    <a:pt x="238" y="436"/>
                  </a:cubicBezTo>
                  <a:cubicBezTo>
                    <a:pt x="239" y="435"/>
                    <a:pt x="240" y="435"/>
                    <a:pt x="241" y="433"/>
                  </a:cubicBezTo>
                  <a:cubicBezTo>
                    <a:pt x="242" y="431"/>
                    <a:pt x="242" y="430"/>
                    <a:pt x="242" y="429"/>
                  </a:cubicBezTo>
                  <a:cubicBezTo>
                    <a:pt x="242" y="428"/>
                    <a:pt x="242" y="428"/>
                    <a:pt x="242" y="427"/>
                  </a:cubicBezTo>
                  <a:cubicBezTo>
                    <a:pt x="241" y="422"/>
                    <a:pt x="246" y="420"/>
                    <a:pt x="250" y="418"/>
                  </a:cubicBezTo>
                  <a:cubicBezTo>
                    <a:pt x="252" y="418"/>
                    <a:pt x="253" y="417"/>
                    <a:pt x="254" y="416"/>
                  </a:cubicBezTo>
                  <a:cubicBezTo>
                    <a:pt x="255" y="416"/>
                    <a:pt x="256" y="415"/>
                    <a:pt x="256" y="415"/>
                  </a:cubicBezTo>
                  <a:cubicBezTo>
                    <a:pt x="257" y="415"/>
                    <a:pt x="257" y="414"/>
                    <a:pt x="258" y="414"/>
                  </a:cubicBezTo>
                  <a:cubicBezTo>
                    <a:pt x="258" y="414"/>
                    <a:pt x="258" y="414"/>
                    <a:pt x="258" y="414"/>
                  </a:cubicBezTo>
                  <a:cubicBezTo>
                    <a:pt x="261" y="412"/>
                    <a:pt x="263" y="411"/>
                    <a:pt x="266" y="411"/>
                  </a:cubicBezTo>
                  <a:cubicBezTo>
                    <a:pt x="267" y="411"/>
                    <a:pt x="268" y="411"/>
                    <a:pt x="268" y="411"/>
                  </a:cubicBezTo>
                  <a:cubicBezTo>
                    <a:pt x="269" y="411"/>
                    <a:pt x="269" y="411"/>
                    <a:pt x="270" y="412"/>
                  </a:cubicBezTo>
                  <a:cubicBezTo>
                    <a:pt x="272" y="412"/>
                    <a:pt x="273" y="412"/>
                    <a:pt x="274" y="412"/>
                  </a:cubicBezTo>
                  <a:cubicBezTo>
                    <a:pt x="275" y="412"/>
                    <a:pt x="275" y="412"/>
                    <a:pt x="275" y="412"/>
                  </a:cubicBezTo>
                  <a:cubicBezTo>
                    <a:pt x="275" y="412"/>
                    <a:pt x="275" y="412"/>
                    <a:pt x="275" y="412"/>
                  </a:cubicBezTo>
                  <a:cubicBezTo>
                    <a:pt x="276" y="412"/>
                    <a:pt x="276" y="412"/>
                    <a:pt x="276" y="412"/>
                  </a:cubicBezTo>
                  <a:cubicBezTo>
                    <a:pt x="276" y="411"/>
                    <a:pt x="276" y="411"/>
                    <a:pt x="276" y="411"/>
                  </a:cubicBezTo>
                  <a:cubicBezTo>
                    <a:pt x="277" y="408"/>
                    <a:pt x="278" y="406"/>
                    <a:pt x="278" y="402"/>
                  </a:cubicBezTo>
                  <a:cubicBezTo>
                    <a:pt x="278" y="399"/>
                    <a:pt x="278" y="397"/>
                    <a:pt x="275" y="395"/>
                  </a:cubicBezTo>
                  <a:cubicBezTo>
                    <a:pt x="274" y="394"/>
                    <a:pt x="273" y="394"/>
                    <a:pt x="272" y="394"/>
                  </a:cubicBezTo>
                  <a:cubicBezTo>
                    <a:pt x="270" y="393"/>
                    <a:pt x="269" y="393"/>
                    <a:pt x="267" y="391"/>
                  </a:cubicBezTo>
                  <a:cubicBezTo>
                    <a:pt x="265" y="389"/>
                    <a:pt x="266" y="386"/>
                    <a:pt x="267" y="383"/>
                  </a:cubicBezTo>
                  <a:cubicBezTo>
                    <a:pt x="267" y="380"/>
                    <a:pt x="268" y="378"/>
                    <a:pt x="267" y="375"/>
                  </a:cubicBezTo>
                  <a:cubicBezTo>
                    <a:pt x="266" y="373"/>
                    <a:pt x="265" y="372"/>
                    <a:pt x="263" y="371"/>
                  </a:cubicBezTo>
                  <a:cubicBezTo>
                    <a:pt x="261" y="368"/>
                    <a:pt x="260" y="366"/>
                    <a:pt x="261" y="363"/>
                  </a:cubicBezTo>
                  <a:cubicBezTo>
                    <a:pt x="262" y="360"/>
                    <a:pt x="262" y="357"/>
                    <a:pt x="260" y="355"/>
                  </a:cubicBezTo>
                  <a:cubicBezTo>
                    <a:pt x="260" y="354"/>
                    <a:pt x="258" y="353"/>
                    <a:pt x="255" y="353"/>
                  </a:cubicBezTo>
                  <a:cubicBezTo>
                    <a:pt x="254" y="353"/>
                    <a:pt x="254" y="353"/>
                    <a:pt x="254" y="353"/>
                  </a:cubicBezTo>
                  <a:cubicBezTo>
                    <a:pt x="253" y="354"/>
                    <a:pt x="253" y="354"/>
                    <a:pt x="253" y="354"/>
                  </a:cubicBezTo>
                  <a:cubicBezTo>
                    <a:pt x="253" y="355"/>
                    <a:pt x="252" y="356"/>
                    <a:pt x="251" y="356"/>
                  </a:cubicBezTo>
                  <a:cubicBezTo>
                    <a:pt x="251" y="356"/>
                    <a:pt x="250" y="356"/>
                    <a:pt x="250" y="356"/>
                  </a:cubicBezTo>
                  <a:cubicBezTo>
                    <a:pt x="249" y="356"/>
                    <a:pt x="249" y="356"/>
                    <a:pt x="248" y="356"/>
                  </a:cubicBezTo>
                  <a:cubicBezTo>
                    <a:pt x="246" y="355"/>
                    <a:pt x="246" y="353"/>
                    <a:pt x="246" y="350"/>
                  </a:cubicBezTo>
                  <a:cubicBezTo>
                    <a:pt x="246" y="345"/>
                    <a:pt x="249" y="340"/>
                    <a:pt x="252" y="337"/>
                  </a:cubicBezTo>
                  <a:cubicBezTo>
                    <a:pt x="253" y="337"/>
                    <a:pt x="254" y="336"/>
                    <a:pt x="254" y="336"/>
                  </a:cubicBezTo>
                  <a:cubicBezTo>
                    <a:pt x="256" y="336"/>
                    <a:pt x="257" y="335"/>
                    <a:pt x="257" y="333"/>
                  </a:cubicBezTo>
                  <a:cubicBezTo>
                    <a:pt x="257" y="331"/>
                    <a:pt x="256" y="330"/>
                    <a:pt x="255" y="328"/>
                  </a:cubicBezTo>
                  <a:cubicBezTo>
                    <a:pt x="255" y="328"/>
                    <a:pt x="254" y="327"/>
                    <a:pt x="254" y="327"/>
                  </a:cubicBezTo>
                  <a:cubicBezTo>
                    <a:pt x="252" y="322"/>
                    <a:pt x="250" y="319"/>
                    <a:pt x="254" y="315"/>
                  </a:cubicBezTo>
                  <a:cubicBezTo>
                    <a:pt x="256" y="313"/>
                    <a:pt x="257" y="311"/>
                    <a:pt x="259" y="310"/>
                  </a:cubicBezTo>
                  <a:cubicBezTo>
                    <a:pt x="260" y="310"/>
                    <a:pt x="260" y="310"/>
                    <a:pt x="261" y="309"/>
                  </a:cubicBezTo>
                  <a:cubicBezTo>
                    <a:pt x="263" y="309"/>
                    <a:pt x="264" y="308"/>
                    <a:pt x="265" y="307"/>
                  </a:cubicBezTo>
                  <a:cubicBezTo>
                    <a:pt x="267" y="304"/>
                    <a:pt x="264" y="301"/>
                    <a:pt x="262" y="299"/>
                  </a:cubicBezTo>
                  <a:cubicBezTo>
                    <a:pt x="259" y="297"/>
                    <a:pt x="259" y="295"/>
                    <a:pt x="260" y="294"/>
                  </a:cubicBezTo>
                  <a:cubicBezTo>
                    <a:pt x="261" y="293"/>
                    <a:pt x="262" y="293"/>
                    <a:pt x="263" y="292"/>
                  </a:cubicBezTo>
                  <a:cubicBezTo>
                    <a:pt x="265" y="292"/>
                    <a:pt x="266" y="292"/>
                    <a:pt x="267" y="290"/>
                  </a:cubicBezTo>
                  <a:cubicBezTo>
                    <a:pt x="268" y="289"/>
                    <a:pt x="268" y="288"/>
                    <a:pt x="268" y="286"/>
                  </a:cubicBezTo>
                  <a:cubicBezTo>
                    <a:pt x="268" y="285"/>
                    <a:pt x="268" y="284"/>
                    <a:pt x="268" y="283"/>
                  </a:cubicBezTo>
                  <a:cubicBezTo>
                    <a:pt x="269" y="281"/>
                    <a:pt x="270" y="280"/>
                    <a:pt x="272" y="278"/>
                  </a:cubicBezTo>
                  <a:cubicBezTo>
                    <a:pt x="274" y="277"/>
                    <a:pt x="275" y="275"/>
                    <a:pt x="276" y="274"/>
                  </a:cubicBezTo>
                  <a:cubicBezTo>
                    <a:pt x="277" y="271"/>
                    <a:pt x="276" y="269"/>
                    <a:pt x="276" y="267"/>
                  </a:cubicBezTo>
                  <a:cubicBezTo>
                    <a:pt x="275" y="264"/>
                    <a:pt x="275" y="262"/>
                    <a:pt x="276" y="259"/>
                  </a:cubicBezTo>
                  <a:cubicBezTo>
                    <a:pt x="277" y="258"/>
                    <a:pt x="279" y="257"/>
                    <a:pt x="281" y="257"/>
                  </a:cubicBezTo>
                  <a:cubicBezTo>
                    <a:pt x="282" y="257"/>
                    <a:pt x="283" y="257"/>
                    <a:pt x="284" y="257"/>
                  </a:cubicBezTo>
                  <a:cubicBezTo>
                    <a:pt x="285" y="257"/>
                    <a:pt x="286" y="257"/>
                    <a:pt x="287" y="257"/>
                  </a:cubicBezTo>
                  <a:cubicBezTo>
                    <a:pt x="289" y="257"/>
                    <a:pt x="290" y="256"/>
                    <a:pt x="292" y="256"/>
                  </a:cubicBezTo>
                  <a:cubicBezTo>
                    <a:pt x="293" y="255"/>
                    <a:pt x="294" y="254"/>
                    <a:pt x="296" y="254"/>
                  </a:cubicBezTo>
                  <a:cubicBezTo>
                    <a:pt x="297" y="254"/>
                    <a:pt x="297" y="254"/>
                    <a:pt x="297" y="254"/>
                  </a:cubicBezTo>
                  <a:cubicBezTo>
                    <a:pt x="298" y="254"/>
                    <a:pt x="298" y="254"/>
                    <a:pt x="299" y="254"/>
                  </a:cubicBezTo>
                  <a:cubicBezTo>
                    <a:pt x="300" y="254"/>
                    <a:pt x="301" y="255"/>
                    <a:pt x="302" y="255"/>
                  </a:cubicBezTo>
                  <a:cubicBezTo>
                    <a:pt x="303" y="255"/>
                    <a:pt x="303" y="255"/>
                    <a:pt x="304" y="254"/>
                  </a:cubicBezTo>
                  <a:cubicBezTo>
                    <a:pt x="304" y="254"/>
                    <a:pt x="305" y="253"/>
                    <a:pt x="305" y="252"/>
                  </a:cubicBezTo>
                  <a:cubicBezTo>
                    <a:pt x="305" y="251"/>
                    <a:pt x="305" y="250"/>
                    <a:pt x="305" y="248"/>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35"/>
            <p:cNvSpPr>
              <a:spLocks/>
            </p:cNvSpPr>
            <p:nvPr/>
          </p:nvSpPr>
          <p:spPr bwMode="auto">
            <a:xfrm>
              <a:off x="2818058" y="1847745"/>
              <a:ext cx="761127" cy="547578"/>
            </a:xfrm>
            <a:custGeom>
              <a:avLst/>
              <a:gdLst>
                <a:gd name="T0" fmla="*/ 366 w 376"/>
                <a:gd name="T1" fmla="*/ 170 h 294"/>
                <a:gd name="T2" fmla="*/ 353 w 376"/>
                <a:gd name="T3" fmla="*/ 164 h 294"/>
                <a:gd name="T4" fmla="*/ 346 w 376"/>
                <a:gd name="T5" fmla="*/ 147 h 294"/>
                <a:gd name="T6" fmla="*/ 343 w 376"/>
                <a:gd name="T7" fmla="*/ 140 h 294"/>
                <a:gd name="T8" fmla="*/ 330 w 376"/>
                <a:gd name="T9" fmla="*/ 127 h 294"/>
                <a:gd name="T10" fmla="*/ 314 w 376"/>
                <a:gd name="T11" fmla="*/ 110 h 294"/>
                <a:gd name="T12" fmla="*/ 303 w 376"/>
                <a:gd name="T13" fmla="*/ 95 h 294"/>
                <a:gd name="T14" fmla="*/ 283 w 376"/>
                <a:gd name="T15" fmla="*/ 83 h 294"/>
                <a:gd name="T16" fmla="*/ 264 w 376"/>
                <a:gd name="T17" fmla="*/ 75 h 294"/>
                <a:gd name="T18" fmla="*/ 263 w 376"/>
                <a:gd name="T19" fmla="*/ 60 h 294"/>
                <a:gd name="T20" fmla="*/ 266 w 376"/>
                <a:gd name="T21" fmla="*/ 46 h 294"/>
                <a:gd name="T22" fmla="*/ 248 w 376"/>
                <a:gd name="T23" fmla="*/ 11 h 294"/>
                <a:gd name="T24" fmla="*/ 238 w 376"/>
                <a:gd name="T25" fmla="*/ 1 h 294"/>
                <a:gd name="T26" fmla="*/ 222 w 376"/>
                <a:gd name="T27" fmla="*/ 6 h 294"/>
                <a:gd name="T28" fmla="*/ 206 w 376"/>
                <a:gd name="T29" fmla="*/ 26 h 294"/>
                <a:gd name="T30" fmla="*/ 196 w 376"/>
                <a:gd name="T31" fmla="*/ 35 h 294"/>
                <a:gd name="T32" fmla="*/ 183 w 376"/>
                <a:gd name="T33" fmla="*/ 52 h 294"/>
                <a:gd name="T34" fmla="*/ 172 w 376"/>
                <a:gd name="T35" fmla="*/ 61 h 294"/>
                <a:gd name="T36" fmla="*/ 160 w 376"/>
                <a:gd name="T37" fmla="*/ 63 h 294"/>
                <a:gd name="T38" fmla="*/ 129 w 376"/>
                <a:gd name="T39" fmla="*/ 71 h 294"/>
                <a:gd name="T40" fmla="*/ 126 w 376"/>
                <a:gd name="T41" fmla="*/ 91 h 294"/>
                <a:gd name="T42" fmla="*/ 120 w 376"/>
                <a:gd name="T43" fmla="*/ 97 h 294"/>
                <a:gd name="T44" fmla="*/ 112 w 376"/>
                <a:gd name="T45" fmla="*/ 97 h 294"/>
                <a:gd name="T46" fmla="*/ 90 w 376"/>
                <a:gd name="T47" fmla="*/ 102 h 294"/>
                <a:gd name="T48" fmla="*/ 70 w 376"/>
                <a:gd name="T49" fmla="*/ 112 h 294"/>
                <a:gd name="T50" fmla="*/ 61 w 376"/>
                <a:gd name="T51" fmla="*/ 104 h 294"/>
                <a:gd name="T52" fmla="*/ 50 w 376"/>
                <a:gd name="T53" fmla="*/ 111 h 294"/>
                <a:gd name="T54" fmla="*/ 42 w 376"/>
                <a:gd name="T55" fmla="*/ 115 h 294"/>
                <a:gd name="T56" fmla="*/ 35 w 376"/>
                <a:gd name="T57" fmla="*/ 115 h 294"/>
                <a:gd name="T58" fmla="*/ 20 w 376"/>
                <a:gd name="T59" fmla="*/ 130 h 294"/>
                <a:gd name="T60" fmla="*/ 1 w 376"/>
                <a:gd name="T61" fmla="*/ 164 h 294"/>
                <a:gd name="T62" fmla="*/ 6 w 376"/>
                <a:gd name="T63" fmla="*/ 191 h 294"/>
                <a:gd name="T64" fmla="*/ 15 w 376"/>
                <a:gd name="T65" fmla="*/ 216 h 294"/>
                <a:gd name="T66" fmla="*/ 34 w 376"/>
                <a:gd name="T67" fmla="*/ 253 h 294"/>
                <a:gd name="T68" fmla="*/ 49 w 376"/>
                <a:gd name="T69" fmla="*/ 288 h 294"/>
                <a:gd name="T70" fmla="*/ 59 w 376"/>
                <a:gd name="T71" fmla="*/ 274 h 294"/>
                <a:gd name="T72" fmla="*/ 86 w 376"/>
                <a:gd name="T73" fmla="*/ 243 h 294"/>
                <a:gd name="T74" fmla="*/ 112 w 376"/>
                <a:gd name="T75" fmla="*/ 246 h 294"/>
                <a:gd name="T76" fmla="*/ 122 w 376"/>
                <a:gd name="T77" fmla="*/ 233 h 294"/>
                <a:gd name="T78" fmla="*/ 130 w 376"/>
                <a:gd name="T79" fmla="*/ 210 h 294"/>
                <a:gd name="T80" fmla="*/ 174 w 376"/>
                <a:gd name="T81" fmla="*/ 211 h 294"/>
                <a:gd name="T82" fmla="*/ 193 w 376"/>
                <a:gd name="T83" fmla="*/ 219 h 294"/>
                <a:gd name="T84" fmla="*/ 220 w 376"/>
                <a:gd name="T85" fmla="*/ 225 h 294"/>
                <a:gd name="T86" fmla="*/ 247 w 376"/>
                <a:gd name="T87" fmla="*/ 205 h 294"/>
                <a:gd name="T88" fmla="*/ 269 w 376"/>
                <a:gd name="T89" fmla="*/ 208 h 294"/>
                <a:gd name="T90" fmla="*/ 295 w 376"/>
                <a:gd name="T91" fmla="*/ 199 h 294"/>
                <a:gd name="T92" fmla="*/ 318 w 376"/>
                <a:gd name="T93" fmla="*/ 192 h 294"/>
                <a:gd name="T94" fmla="*/ 334 w 376"/>
                <a:gd name="T95" fmla="*/ 193 h 294"/>
                <a:gd name="T96" fmla="*/ 346 w 376"/>
                <a:gd name="T97" fmla="*/ 193 h 294"/>
                <a:gd name="T98" fmla="*/ 357 w 376"/>
                <a:gd name="T99" fmla="*/ 196 h 294"/>
                <a:gd name="T100" fmla="*/ 370 w 376"/>
                <a:gd name="T101" fmla="*/ 1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6" h="294">
                  <a:moveTo>
                    <a:pt x="375" y="191"/>
                  </a:moveTo>
                  <a:cubicBezTo>
                    <a:pt x="374" y="188"/>
                    <a:pt x="373" y="185"/>
                    <a:pt x="372" y="181"/>
                  </a:cubicBezTo>
                  <a:cubicBezTo>
                    <a:pt x="372" y="180"/>
                    <a:pt x="372" y="180"/>
                    <a:pt x="372" y="180"/>
                  </a:cubicBezTo>
                  <a:cubicBezTo>
                    <a:pt x="372" y="176"/>
                    <a:pt x="370" y="174"/>
                    <a:pt x="368" y="172"/>
                  </a:cubicBezTo>
                  <a:cubicBezTo>
                    <a:pt x="368" y="171"/>
                    <a:pt x="367" y="171"/>
                    <a:pt x="366" y="170"/>
                  </a:cubicBezTo>
                  <a:cubicBezTo>
                    <a:pt x="366" y="170"/>
                    <a:pt x="365" y="170"/>
                    <a:pt x="365" y="170"/>
                  </a:cubicBezTo>
                  <a:cubicBezTo>
                    <a:pt x="364" y="169"/>
                    <a:pt x="363" y="169"/>
                    <a:pt x="363" y="168"/>
                  </a:cubicBezTo>
                  <a:cubicBezTo>
                    <a:pt x="362" y="168"/>
                    <a:pt x="362" y="168"/>
                    <a:pt x="362" y="167"/>
                  </a:cubicBezTo>
                  <a:cubicBezTo>
                    <a:pt x="360" y="166"/>
                    <a:pt x="359" y="166"/>
                    <a:pt x="357" y="166"/>
                  </a:cubicBezTo>
                  <a:cubicBezTo>
                    <a:pt x="356" y="165"/>
                    <a:pt x="354" y="165"/>
                    <a:pt x="353" y="164"/>
                  </a:cubicBezTo>
                  <a:cubicBezTo>
                    <a:pt x="351" y="163"/>
                    <a:pt x="351" y="162"/>
                    <a:pt x="351" y="160"/>
                  </a:cubicBezTo>
                  <a:cubicBezTo>
                    <a:pt x="351" y="158"/>
                    <a:pt x="351" y="157"/>
                    <a:pt x="350" y="155"/>
                  </a:cubicBezTo>
                  <a:cubicBezTo>
                    <a:pt x="349" y="155"/>
                    <a:pt x="348" y="154"/>
                    <a:pt x="347" y="154"/>
                  </a:cubicBezTo>
                  <a:cubicBezTo>
                    <a:pt x="345" y="153"/>
                    <a:pt x="344" y="152"/>
                    <a:pt x="344" y="150"/>
                  </a:cubicBezTo>
                  <a:cubicBezTo>
                    <a:pt x="345" y="149"/>
                    <a:pt x="345" y="148"/>
                    <a:pt x="346" y="147"/>
                  </a:cubicBezTo>
                  <a:cubicBezTo>
                    <a:pt x="346" y="147"/>
                    <a:pt x="347" y="146"/>
                    <a:pt x="347" y="146"/>
                  </a:cubicBezTo>
                  <a:cubicBezTo>
                    <a:pt x="348" y="143"/>
                    <a:pt x="348" y="143"/>
                    <a:pt x="348" y="143"/>
                  </a:cubicBezTo>
                  <a:cubicBezTo>
                    <a:pt x="346" y="143"/>
                    <a:pt x="346" y="143"/>
                    <a:pt x="346" y="143"/>
                  </a:cubicBezTo>
                  <a:cubicBezTo>
                    <a:pt x="346" y="143"/>
                    <a:pt x="345" y="142"/>
                    <a:pt x="345" y="142"/>
                  </a:cubicBezTo>
                  <a:cubicBezTo>
                    <a:pt x="344" y="141"/>
                    <a:pt x="343" y="141"/>
                    <a:pt x="343" y="140"/>
                  </a:cubicBezTo>
                  <a:cubicBezTo>
                    <a:pt x="342" y="140"/>
                    <a:pt x="342" y="140"/>
                    <a:pt x="342" y="140"/>
                  </a:cubicBezTo>
                  <a:cubicBezTo>
                    <a:pt x="341" y="139"/>
                    <a:pt x="340" y="138"/>
                    <a:pt x="339" y="137"/>
                  </a:cubicBezTo>
                  <a:cubicBezTo>
                    <a:pt x="338" y="136"/>
                    <a:pt x="337" y="134"/>
                    <a:pt x="336" y="133"/>
                  </a:cubicBezTo>
                  <a:cubicBezTo>
                    <a:pt x="336" y="131"/>
                    <a:pt x="335" y="130"/>
                    <a:pt x="334" y="129"/>
                  </a:cubicBezTo>
                  <a:cubicBezTo>
                    <a:pt x="333" y="128"/>
                    <a:pt x="331" y="128"/>
                    <a:pt x="330" y="127"/>
                  </a:cubicBezTo>
                  <a:cubicBezTo>
                    <a:pt x="328" y="127"/>
                    <a:pt x="326" y="127"/>
                    <a:pt x="325" y="126"/>
                  </a:cubicBezTo>
                  <a:cubicBezTo>
                    <a:pt x="323" y="124"/>
                    <a:pt x="320" y="121"/>
                    <a:pt x="318" y="119"/>
                  </a:cubicBezTo>
                  <a:cubicBezTo>
                    <a:pt x="317" y="119"/>
                    <a:pt x="317" y="119"/>
                    <a:pt x="317" y="119"/>
                  </a:cubicBezTo>
                  <a:cubicBezTo>
                    <a:pt x="316" y="117"/>
                    <a:pt x="313" y="115"/>
                    <a:pt x="313" y="114"/>
                  </a:cubicBezTo>
                  <a:cubicBezTo>
                    <a:pt x="313" y="113"/>
                    <a:pt x="313" y="112"/>
                    <a:pt x="314" y="110"/>
                  </a:cubicBezTo>
                  <a:cubicBezTo>
                    <a:pt x="315" y="109"/>
                    <a:pt x="316" y="107"/>
                    <a:pt x="315" y="105"/>
                  </a:cubicBezTo>
                  <a:cubicBezTo>
                    <a:pt x="314" y="103"/>
                    <a:pt x="312" y="103"/>
                    <a:pt x="311" y="103"/>
                  </a:cubicBezTo>
                  <a:cubicBezTo>
                    <a:pt x="310" y="103"/>
                    <a:pt x="309" y="102"/>
                    <a:pt x="308" y="102"/>
                  </a:cubicBezTo>
                  <a:cubicBezTo>
                    <a:pt x="306" y="101"/>
                    <a:pt x="306" y="99"/>
                    <a:pt x="305" y="98"/>
                  </a:cubicBezTo>
                  <a:cubicBezTo>
                    <a:pt x="304" y="97"/>
                    <a:pt x="304" y="96"/>
                    <a:pt x="303" y="95"/>
                  </a:cubicBezTo>
                  <a:cubicBezTo>
                    <a:pt x="301" y="92"/>
                    <a:pt x="297" y="91"/>
                    <a:pt x="293" y="90"/>
                  </a:cubicBezTo>
                  <a:cubicBezTo>
                    <a:pt x="292" y="90"/>
                    <a:pt x="291" y="90"/>
                    <a:pt x="290" y="90"/>
                  </a:cubicBezTo>
                  <a:cubicBezTo>
                    <a:pt x="288" y="90"/>
                    <a:pt x="288" y="90"/>
                    <a:pt x="288" y="90"/>
                  </a:cubicBezTo>
                  <a:cubicBezTo>
                    <a:pt x="287" y="90"/>
                    <a:pt x="285" y="90"/>
                    <a:pt x="284" y="90"/>
                  </a:cubicBezTo>
                  <a:cubicBezTo>
                    <a:pt x="282" y="88"/>
                    <a:pt x="282" y="87"/>
                    <a:pt x="283" y="83"/>
                  </a:cubicBezTo>
                  <a:cubicBezTo>
                    <a:pt x="284" y="81"/>
                    <a:pt x="285" y="79"/>
                    <a:pt x="284" y="78"/>
                  </a:cubicBezTo>
                  <a:cubicBezTo>
                    <a:pt x="283" y="75"/>
                    <a:pt x="281" y="74"/>
                    <a:pt x="279" y="74"/>
                  </a:cubicBezTo>
                  <a:cubicBezTo>
                    <a:pt x="277" y="74"/>
                    <a:pt x="275" y="75"/>
                    <a:pt x="273" y="76"/>
                  </a:cubicBezTo>
                  <a:cubicBezTo>
                    <a:pt x="271" y="76"/>
                    <a:pt x="269" y="77"/>
                    <a:pt x="267" y="77"/>
                  </a:cubicBezTo>
                  <a:cubicBezTo>
                    <a:pt x="266" y="77"/>
                    <a:pt x="265" y="76"/>
                    <a:pt x="264" y="75"/>
                  </a:cubicBezTo>
                  <a:cubicBezTo>
                    <a:pt x="264" y="74"/>
                    <a:pt x="264" y="73"/>
                    <a:pt x="264" y="72"/>
                  </a:cubicBezTo>
                  <a:cubicBezTo>
                    <a:pt x="264" y="71"/>
                    <a:pt x="264" y="70"/>
                    <a:pt x="264" y="69"/>
                  </a:cubicBezTo>
                  <a:cubicBezTo>
                    <a:pt x="264" y="68"/>
                    <a:pt x="263" y="68"/>
                    <a:pt x="262" y="67"/>
                  </a:cubicBezTo>
                  <a:cubicBezTo>
                    <a:pt x="262" y="67"/>
                    <a:pt x="261" y="66"/>
                    <a:pt x="261" y="66"/>
                  </a:cubicBezTo>
                  <a:cubicBezTo>
                    <a:pt x="260" y="63"/>
                    <a:pt x="261" y="62"/>
                    <a:pt x="263" y="60"/>
                  </a:cubicBezTo>
                  <a:cubicBezTo>
                    <a:pt x="264" y="60"/>
                    <a:pt x="265" y="59"/>
                    <a:pt x="266" y="57"/>
                  </a:cubicBezTo>
                  <a:cubicBezTo>
                    <a:pt x="267" y="55"/>
                    <a:pt x="266" y="54"/>
                    <a:pt x="266" y="53"/>
                  </a:cubicBezTo>
                  <a:cubicBezTo>
                    <a:pt x="266" y="53"/>
                    <a:pt x="266" y="52"/>
                    <a:pt x="266" y="51"/>
                  </a:cubicBezTo>
                  <a:cubicBezTo>
                    <a:pt x="265" y="50"/>
                    <a:pt x="265" y="49"/>
                    <a:pt x="266" y="47"/>
                  </a:cubicBezTo>
                  <a:cubicBezTo>
                    <a:pt x="266" y="46"/>
                    <a:pt x="266" y="46"/>
                    <a:pt x="266" y="46"/>
                  </a:cubicBezTo>
                  <a:cubicBezTo>
                    <a:pt x="268" y="40"/>
                    <a:pt x="265" y="36"/>
                    <a:pt x="262" y="32"/>
                  </a:cubicBezTo>
                  <a:cubicBezTo>
                    <a:pt x="261" y="30"/>
                    <a:pt x="260" y="29"/>
                    <a:pt x="259" y="27"/>
                  </a:cubicBezTo>
                  <a:cubicBezTo>
                    <a:pt x="258" y="26"/>
                    <a:pt x="257" y="24"/>
                    <a:pt x="256" y="22"/>
                  </a:cubicBezTo>
                  <a:cubicBezTo>
                    <a:pt x="254" y="19"/>
                    <a:pt x="253" y="16"/>
                    <a:pt x="250" y="13"/>
                  </a:cubicBezTo>
                  <a:cubicBezTo>
                    <a:pt x="250" y="12"/>
                    <a:pt x="249" y="11"/>
                    <a:pt x="248" y="11"/>
                  </a:cubicBezTo>
                  <a:cubicBezTo>
                    <a:pt x="246" y="9"/>
                    <a:pt x="244" y="7"/>
                    <a:pt x="244" y="4"/>
                  </a:cubicBezTo>
                  <a:cubicBezTo>
                    <a:pt x="244" y="2"/>
                    <a:pt x="244" y="2"/>
                    <a:pt x="244" y="2"/>
                  </a:cubicBezTo>
                  <a:cubicBezTo>
                    <a:pt x="242" y="2"/>
                    <a:pt x="242" y="2"/>
                    <a:pt x="242" y="2"/>
                  </a:cubicBezTo>
                  <a:cubicBezTo>
                    <a:pt x="241" y="2"/>
                    <a:pt x="239" y="1"/>
                    <a:pt x="238" y="1"/>
                  </a:cubicBezTo>
                  <a:cubicBezTo>
                    <a:pt x="238" y="1"/>
                    <a:pt x="238" y="1"/>
                    <a:pt x="238" y="1"/>
                  </a:cubicBezTo>
                  <a:cubicBezTo>
                    <a:pt x="237" y="1"/>
                    <a:pt x="237" y="1"/>
                    <a:pt x="236" y="1"/>
                  </a:cubicBezTo>
                  <a:cubicBezTo>
                    <a:pt x="236" y="1"/>
                    <a:pt x="235" y="0"/>
                    <a:pt x="234" y="0"/>
                  </a:cubicBezTo>
                  <a:cubicBezTo>
                    <a:pt x="231" y="0"/>
                    <a:pt x="229" y="2"/>
                    <a:pt x="226" y="3"/>
                  </a:cubicBezTo>
                  <a:cubicBezTo>
                    <a:pt x="225" y="4"/>
                    <a:pt x="225" y="4"/>
                    <a:pt x="224" y="5"/>
                  </a:cubicBezTo>
                  <a:cubicBezTo>
                    <a:pt x="223" y="5"/>
                    <a:pt x="223" y="5"/>
                    <a:pt x="222" y="6"/>
                  </a:cubicBezTo>
                  <a:cubicBezTo>
                    <a:pt x="221" y="6"/>
                    <a:pt x="220" y="7"/>
                    <a:pt x="218" y="8"/>
                  </a:cubicBezTo>
                  <a:cubicBezTo>
                    <a:pt x="214" y="9"/>
                    <a:pt x="209" y="12"/>
                    <a:pt x="209" y="17"/>
                  </a:cubicBezTo>
                  <a:cubicBezTo>
                    <a:pt x="209" y="18"/>
                    <a:pt x="209" y="18"/>
                    <a:pt x="209" y="19"/>
                  </a:cubicBezTo>
                  <a:cubicBezTo>
                    <a:pt x="210" y="20"/>
                    <a:pt x="210" y="21"/>
                    <a:pt x="209" y="23"/>
                  </a:cubicBezTo>
                  <a:cubicBezTo>
                    <a:pt x="208" y="24"/>
                    <a:pt x="207" y="25"/>
                    <a:pt x="206" y="26"/>
                  </a:cubicBezTo>
                  <a:cubicBezTo>
                    <a:pt x="205" y="26"/>
                    <a:pt x="204" y="26"/>
                    <a:pt x="204" y="27"/>
                  </a:cubicBezTo>
                  <a:cubicBezTo>
                    <a:pt x="203" y="28"/>
                    <a:pt x="202" y="29"/>
                    <a:pt x="202" y="31"/>
                  </a:cubicBezTo>
                  <a:cubicBezTo>
                    <a:pt x="202" y="31"/>
                    <a:pt x="202" y="32"/>
                    <a:pt x="201" y="33"/>
                  </a:cubicBezTo>
                  <a:cubicBezTo>
                    <a:pt x="201" y="34"/>
                    <a:pt x="200" y="34"/>
                    <a:pt x="199" y="34"/>
                  </a:cubicBezTo>
                  <a:cubicBezTo>
                    <a:pt x="198" y="34"/>
                    <a:pt x="197" y="35"/>
                    <a:pt x="196" y="35"/>
                  </a:cubicBezTo>
                  <a:cubicBezTo>
                    <a:pt x="195" y="35"/>
                    <a:pt x="195" y="37"/>
                    <a:pt x="194" y="38"/>
                  </a:cubicBezTo>
                  <a:cubicBezTo>
                    <a:pt x="194" y="38"/>
                    <a:pt x="193" y="39"/>
                    <a:pt x="193" y="40"/>
                  </a:cubicBezTo>
                  <a:cubicBezTo>
                    <a:pt x="192" y="41"/>
                    <a:pt x="190" y="42"/>
                    <a:pt x="189" y="44"/>
                  </a:cubicBezTo>
                  <a:cubicBezTo>
                    <a:pt x="187" y="46"/>
                    <a:pt x="186" y="48"/>
                    <a:pt x="184" y="50"/>
                  </a:cubicBezTo>
                  <a:cubicBezTo>
                    <a:pt x="184" y="50"/>
                    <a:pt x="183" y="51"/>
                    <a:pt x="183" y="52"/>
                  </a:cubicBezTo>
                  <a:cubicBezTo>
                    <a:pt x="182" y="53"/>
                    <a:pt x="182" y="54"/>
                    <a:pt x="181" y="55"/>
                  </a:cubicBezTo>
                  <a:cubicBezTo>
                    <a:pt x="180" y="55"/>
                    <a:pt x="179" y="56"/>
                    <a:pt x="178" y="56"/>
                  </a:cubicBezTo>
                  <a:cubicBezTo>
                    <a:pt x="177" y="56"/>
                    <a:pt x="176" y="57"/>
                    <a:pt x="176" y="58"/>
                  </a:cubicBezTo>
                  <a:cubicBezTo>
                    <a:pt x="175" y="58"/>
                    <a:pt x="175" y="59"/>
                    <a:pt x="175" y="60"/>
                  </a:cubicBezTo>
                  <a:cubicBezTo>
                    <a:pt x="174" y="61"/>
                    <a:pt x="174" y="61"/>
                    <a:pt x="172" y="61"/>
                  </a:cubicBezTo>
                  <a:cubicBezTo>
                    <a:pt x="172" y="61"/>
                    <a:pt x="172" y="61"/>
                    <a:pt x="172" y="61"/>
                  </a:cubicBezTo>
                  <a:cubicBezTo>
                    <a:pt x="171" y="61"/>
                    <a:pt x="170" y="61"/>
                    <a:pt x="169" y="61"/>
                  </a:cubicBezTo>
                  <a:cubicBezTo>
                    <a:pt x="168" y="61"/>
                    <a:pt x="168" y="61"/>
                    <a:pt x="167" y="61"/>
                  </a:cubicBezTo>
                  <a:cubicBezTo>
                    <a:pt x="166" y="61"/>
                    <a:pt x="166" y="61"/>
                    <a:pt x="166" y="61"/>
                  </a:cubicBezTo>
                  <a:cubicBezTo>
                    <a:pt x="164" y="61"/>
                    <a:pt x="162" y="62"/>
                    <a:pt x="160" y="63"/>
                  </a:cubicBezTo>
                  <a:cubicBezTo>
                    <a:pt x="158" y="64"/>
                    <a:pt x="157" y="64"/>
                    <a:pt x="155" y="65"/>
                  </a:cubicBezTo>
                  <a:cubicBezTo>
                    <a:pt x="152" y="65"/>
                    <a:pt x="149" y="65"/>
                    <a:pt x="146" y="65"/>
                  </a:cubicBezTo>
                  <a:cubicBezTo>
                    <a:pt x="141" y="65"/>
                    <a:pt x="141" y="65"/>
                    <a:pt x="141" y="65"/>
                  </a:cubicBezTo>
                  <a:cubicBezTo>
                    <a:pt x="138" y="65"/>
                    <a:pt x="133" y="66"/>
                    <a:pt x="130" y="68"/>
                  </a:cubicBezTo>
                  <a:cubicBezTo>
                    <a:pt x="129" y="69"/>
                    <a:pt x="128" y="70"/>
                    <a:pt x="129" y="71"/>
                  </a:cubicBezTo>
                  <a:cubicBezTo>
                    <a:pt x="129" y="73"/>
                    <a:pt x="133" y="75"/>
                    <a:pt x="135" y="75"/>
                  </a:cubicBezTo>
                  <a:cubicBezTo>
                    <a:pt x="135" y="77"/>
                    <a:pt x="134" y="79"/>
                    <a:pt x="133" y="81"/>
                  </a:cubicBezTo>
                  <a:cubicBezTo>
                    <a:pt x="132" y="82"/>
                    <a:pt x="132" y="83"/>
                    <a:pt x="131" y="83"/>
                  </a:cubicBezTo>
                  <a:cubicBezTo>
                    <a:pt x="131" y="84"/>
                    <a:pt x="131" y="84"/>
                    <a:pt x="131" y="84"/>
                  </a:cubicBezTo>
                  <a:cubicBezTo>
                    <a:pt x="130" y="86"/>
                    <a:pt x="128" y="90"/>
                    <a:pt x="126" y="91"/>
                  </a:cubicBezTo>
                  <a:cubicBezTo>
                    <a:pt x="125" y="91"/>
                    <a:pt x="125" y="91"/>
                    <a:pt x="124" y="91"/>
                  </a:cubicBezTo>
                  <a:cubicBezTo>
                    <a:pt x="123" y="91"/>
                    <a:pt x="122" y="92"/>
                    <a:pt x="122" y="93"/>
                  </a:cubicBezTo>
                  <a:cubicBezTo>
                    <a:pt x="122" y="93"/>
                    <a:pt x="122" y="94"/>
                    <a:pt x="122" y="94"/>
                  </a:cubicBezTo>
                  <a:cubicBezTo>
                    <a:pt x="122" y="96"/>
                    <a:pt x="122" y="96"/>
                    <a:pt x="121" y="97"/>
                  </a:cubicBezTo>
                  <a:cubicBezTo>
                    <a:pt x="120" y="97"/>
                    <a:pt x="120" y="97"/>
                    <a:pt x="120" y="97"/>
                  </a:cubicBezTo>
                  <a:cubicBezTo>
                    <a:pt x="119" y="97"/>
                    <a:pt x="118" y="97"/>
                    <a:pt x="118" y="97"/>
                  </a:cubicBezTo>
                  <a:cubicBezTo>
                    <a:pt x="117" y="97"/>
                    <a:pt x="117" y="96"/>
                    <a:pt x="116" y="96"/>
                  </a:cubicBezTo>
                  <a:cubicBezTo>
                    <a:pt x="116" y="96"/>
                    <a:pt x="116" y="96"/>
                    <a:pt x="116" y="96"/>
                  </a:cubicBezTo>
                  <a:cubicBezTo>
                    <a:pt x="115" y="96"/>
                    <a:pt x="115" y="97"/>
                    <a:pt x="114" y="97"/>
                  </a:cubicBezTo>
                  <a:cubicBezTo>
                    <a:pt x="113" y="97"/>
                    <a:pt x="112" y="97"/>
                    <a:pt x="112" y="97"/>
                  </a:cubicBezTo>
                  <a:cubicBezTo>
                    <a:pt x="111" y="97"/>
                    <a:pt x="111" y="97"/>
                    <a:pt x="110" y="97"/>
                  </a:cubicBezTo>
                  <a:cubicBezTo>
                    <a:pt x="107" y="97"/>
                    <a:pt x="107" y="97"/>
                    <a:pt x="107" y="97"/>
                  </a:cubicBezTo>
                  <a:cubicBezTo>
                    <a:pt x="106" y="97"/>
                    <a:pt x="104" y="97"/>
                    <a:pt x="103" y="98"/>
                  </a:cubicBezTo>
                  <a:cubicBezTo>
                    <a:pt x="100" y="99"/>
                    <a:pt x="97" y="100"/>
                    <a:pt x="94" y="101"/>
                  </a:cubicBezTo>
                  <a:cubicBezTo>
                    <a:pt x="93" y="101"/>
                    <a:pt x="91" y="101"/>
                    <a:pt x="90" y="102"/>
                  </a:cubicBezTo>
                  <a:cubicBezTo>
                    <a:pt x="88" y="102"/>
                    <a:pt x="87" y="103"/>
                    <a:pt x="85" y="103"/>
                  </a:cubicBezTo>
                  <a:cubicBezTo>
                    <a:pt x="83" y="104"/>
                    <a:pt x="82" y="105"/>
                    <a:pt x="81" y="106"/>
                  </a:cubicBezTo>
                  <a:cubicBezTo>
                    <a:pt x="80" y="107"/>
                    <a:pt x="79" y="107"/>
                    <a:pt x="78" y="108"/>
                  </a:cubicBezTo>
                  <a:cubicBezTo>
                    <a:pt x="77" y="109"/>
                    <a:pt x="76" y="109"/>
                    <a:pt x="75" y="110"/>
                  </a:cubicBezTo>
                  <a:cubicBezTo>
                    <a:pt x="73" y="110"/>
                    <a:pt x="71" y="111"/>
                    <a:pt x="70" y="112"/>
                  </a:cubicBezTo>
                  <a:cubicBezTo>
                    <a:pt x="69" y="113"/>
                    <a:pt x="68" y="113"/>
                    <a:pt x="67" y="113"/>
                  </a:cubicBezTo>
                  <a:cubicBezTo>
                    <a:pt x="67" y="113"/>
                    <a:pt x="67" y="113"/>
                    <a:pt x="67" y="113"/>
                  </a:cubicBezTo>
                  <a:cubicBezTo>
                    <a:pt x="66" y="113"/>
                    <a:pt x="66" y="112"/>
                    <a:pt x="65" y="111"/>
                  </a:cubicBezTo>
                  <a:cubicBezTo>
                    <a:pt x="65" y="111"/>
                    <a:pt x="64" y="110"/>
                    <a:pt x="64" y="109"/>
                  </a:cubicBezTo>
                  <a:cubicBezTo>
                    <a:pt x="63" y="106"/>
                    <a:pt x="62" y="105"/>
                    <a:pt x="61" y="104"/>
                  </a:cubicBezTo>
                  <a:cubicBezTo>
                    <a:pt x="60" y="104"/>
                    <a:pt x="60" y="104"/>
                    <a:pt x="60" y="104"/>
                  </a:cubicBezTo>
                  <a:cubicBezTo>
                    <a:pt x="59" y="104"/>
                    <a:pt x="59" y="104"/>
                    <a:pt x="59" y="104"/>
                  </a:cubicBezTo>
                  <a:cubicBezTo>
                    <a:pt x="58" y="105"/>
                    <a:pt x="57" y="106"/>
                    <a:pt x="56" y="107"/>
                  </a:cubicBezTo>
                  <a:cubicBezTo>
                    <a:pt x="55" y="108"/>
                    <a:pt x="54" y="109"/>
                    <a:pt x="53" y="110"/>
                  </a:cubicBezTo>
                  <a:cubicBezTo>
                    <a:pt x="52" y="110"/>
                    <a:pt x="51" y="111"/>
                    <a:pt x="50" y="111"/>
                  </a:cubicBezTo>
                  <a:cubicBezTo>
                    <a:pt x="50" y="111"/>
                    <a:pt x="49" y="111"/>
                    <a:pt x="49" y="112"/>
                  </a:cubicBezTo>
                  <a:cubicBezTo>
                    <a:pt x="48" y="112"/>
                    <a:pt x="47" y="112"/>
                    <a:pt x="46" y="113"/>
                  </a:cubicBezTo>
                  <a:cubicBezTo>
                    <a:pt x="46" y="113"/>
                    <a:pt x="46" y="113"/>
                    <a:pt x="45" y="114"/>
                  </a:cubicBezTo>
                  <a:cubicBezTo>
                    <a:pt x="45" y="114"/>
                    <a:pt x="44" y="114"/>
                    <a:pt x="44" y="114"/>
                  </a:cubicBezTo>
                  <a:cubicBezTo>
                    <a:pt x="43" y="115"/>
                    <a:pt x="42" y="115"/>
                    <a:pt x="42" y="115"/>
                  </a:cubicBezTo>
                  <a:cubicBezTo>
                    <a:pt x="41" y="116"/>
                    <a:pt x="41" y="116"/>
                    <a:pt x="41" y="116"/>
                  </a:cubicBezTo>
                  <a:cubicBezTo>
                    <a:pt x="40" y="116"/>
                    <a:pt x="40" y="116"/>
                    <a:pt x="40" y="116"/>
                  </a:cubicBezTo>
                  <a:cubicBezTo>
                    <a:pt x="40" y="116"/>
                    <a:pt x="39" y="116"/>
                    <a:pt x="39" y="116"/>
                  </a:cubicBezTo>
                  <a:cubicBezTo>
                    <a:pt x="38" y="116"/>
                    <a:pt x="38" y="116"/>
                    <a:pt x="38" y="116"/>
                  </a:cubicBezTo>
                  <a:cubicBezTo>
                    <a:pt x="38" y="115"/>
                    <a:pt x="36" y="115"/>
                    <a:pt x="35" y="115"/>
                  </a:cubicBezTo>
                  <a:cubicBezTo>
                    <a:pt x="34" y="114"/>
                    <a:pt x="32" y="114"/>
                    <a:pt x="32" y="114"/>
                  </a:cubicBezTo>
                  <a:cubicBezTo>
                    <a:pt x="30" y="113"/>
                    <a:pt x="30" y="113"/>
                    <a:pt x="30" y="113"/>
                  </a:cubicBezTo>
                  <a:cubicBezTo>
                    <a:pt x="29" y="115"/>
                    <a:pt x="29" y="115"/>
                    <a:pt x="29" y="115"/>
                  </a:cubicBezTo>
                  <a:cubicBezTo>
                    <a:pt x="28" y="117"/>
                    <a:pt x="27" y="119"/>
                    <a:pt x="25" y="121"/>
                  </a:cubicBezTo>
                  <a:cubicBezTo>
                    <a:pt x="24" y="123"/>
                    <a:pt x="21" y="126"/>
                    <a:pt x="20" y="130"/>
                  </a:cubicBezTo>
                  <a:cubicBezTo>
                    <a:pt x="19" y="134"/>
                    <a:pt x="18" y="137"/>
                    <a:pt x="15" y="141"/>
                  </a:cubicBezTo>
                  <a:cubicBezTo>
                    <a:pt x="14" y="143"/>
                    <a:pt x="13" y="145"/>
                    <a:pt x="12" y="147"/>
                  </a:cubicBezTo>
                  <a:cubicBezTo>
                    <a:pt x="12" y="148"/>
                    <a:pt x="11" y="150"/>
                    <a:pt x="11" y="151"/>
                  </a:cubicBezTo>
                  <a:cubicBezTo>
                    <a:pt x="10" y="153"/>
                    <a:pt x="8" y="155"/>
                    <a:pt x="6" y="156"/>
                  </a:cubicBezTo>
                  <a:cubicBezTo>
                    <a:pt x="2" y="160"/>
                    <a:pt x="0" y="162"/>
                    <a:pt x="1" y="164"/>
                  </a:cubicBezTo>
                  <a:cubicBezTo>
                    <a:pt x="1" y="166"/>
                    <a:pt x="3" y="167"/>
                    <a:pt x="6" y="167"/>
                  </a:cubicBezTo>
                  <a:cubicBezTo>
                    <a:pt x="6" y="172"/>
                    <a:pt x="6" y="176"/>
                    <a:pt x="5" y="180"/>
                  </a:cubicBezTo>
                  <a:cubicBezTo>
                    <a:pt x="5" y="181"/>
                    <a:pt x="5" y="181"/>
                    <a:pt x="5" y="181"/>
                  </a:cubicBezTo>
                  <a:cubicBezTo>
                    <a:pt x="4" y="184"/>
                    <a:pt x="4" y="187"/>
                    <a:pt x="5" y="190"/>
                  </a:cubicBezTo>
                  <a:cubicBezTo>
                    <a:pt x="6" y="191"/>
                    <a:pt x="6" y="191"/>
                    <a:pt x="6" y="191"/>
                  </a:cubicBezTo>
                  <a:cubicBezTo>
                    <a:pt x="7" y="192"/>
                    <a:pt x="7" y="192"/>
                    <a:pt x="8" y="194"/>
                  </a:cubicBezTo>
                  <a:cubicBezTo>
                    <a:pt x="8" y="195"/>
                    <a:pt x="8" y="197"/>
                    <a:pt x="8" y="198"/>
                  </a:cubicBezTo>
                  <a:cubicBezTo>
                    <a:pt x="8" y="201"/>
                    <a:pt x="8" y="201"/>
                    <a:pt x="8" y="201"/>
                  </a:cubicBezTo>
                  <a:cubicBezTo>
                    <a:pt x="8" y="205"/>
                    <a:pt x="9" y="209"/>
                    <a:pt x="11" y="212"/>
                  </a:cubicBezTo>
                  <a:cubicBezTo>
                    <a:pt x="12" y="214"/>
                    <a:pt x="13" y="215"/>
                    <a:pt x="15" y="216"/>
                  </a:cubicBezTo>
                  <a:cubicBezTo>
                    <a:pt x="17" y="217"/>
                    <a:pt x="18" y="218"/>
                    <a:pt x="19" y="221"/>
                  </a:cubicBezTo>
                  <a:cubicBezTo>
                    <a:pt x="20" y="224"/>
                    <a:pt x="20" y="226"/>
                    <a:pt x="20" y="229"/>
                  </a:cubicBezTo>
                  <a:cubicBezTo>
                    <a:pt x="20" y="232"/>
                    <a:pt x="19" y="236"/>
                    <a:pt x="21" y="239"/>
                  </a:cubicBezTo>
                  <a:cubicBezTo>
                    <a:pt x="24" y="242"/>
                    <a:pt x="26" y="245"/>
                    <a:pt x="29" y="248"/>
                  </a:cubicBezTo>
                  <a:cubicBezTo>
                    <a:pt x="31" y="250"/>
                    <a:pt x="33" y="251"/>
                    <a:pt x="34" y="253"/>
                  </a:cubicBezTo>
                  <a:cubicBezTo>
                    <a:pt x="36" y="255"/>
                    <a:pt x="38" y="256"/>
                    <a:pt x="40" y="258"/>
                  </a:cubicBezTo>
                  <a:cubicBezTo>
                    <a:pt x="43" y="260"/>
                    <a:pt x="46" y="262"/>
                    <a:pt x="48" y="265"/>
                  </a:cubicBezTo>
                  <a:cubicBezTo>
                    <a:pt x="50" y="269"/>
                    <a:pt x="49" y="273"/>
                    <a:pt x="49" y="278"/>
                  </a:cubicBezTo>
                  <a:cubicBezTo>
                    <a:pt x="49" y="280"/>
                    <a:pt x="48" y="282"/>
                    <a:pt x="48" y="284"/>
                  </a:cubicBezTo>
                  <a:cubicBezTo>
                    <a:pt x="48" y="286"/>
                    <a:pt x="49" y="287"/>
                    <a:pt x="49" y="288"/>
                  </a:cubicBezTo>
                  <a:cubicBezTo>
                    <a:pt x="50" y="294"/>
                    <a:pt x="50" y="294"/>
                    <a:pt x="50" y="294"/>
                  </a:cubicBezTo>
                  <a:cubicBezTo>
                    <a:pt x="53" y="289"/>
                    <a:pt x="53" y="289"/>
                    <a:pt x="53" y="289"/>
                  </a:cubicBezTo>
                  <a:cubicBezTo>
                    <a:pt x="53" y="288"/>
                    <a:pt x="54" y="287"/>
                    <a:pt x="54" y="286"/>
                  </a:cubicBezTo>
                  <a:cubicBezTo>
                    <a:pt x="54" y="285"/>
                    <a:pt x="55" y="284"/>
                    <a:pt x="55" y="284"/>
                  </a:cubicBezTo>
                  <a:cubicBezTo>
                    <a:pt x="57" y="281"/>
                    <a:pt x="58" y="277"/>
                    <a:pt x="59" y="274"/>
                  </a:cubicBezTo>
                  <a:cubicBezTo>
                    <a:pt x="60" y="271"/>
                    <a:pt x="61" y="268"/>
                    <a:pt x="61" y="265"/>
                  </a:cubicBezTo>
                  <a:cubicBezTo>
                    <a:pt x="62" y="261"/>
                    <a:pt x="63" y="257"/>
                    <a:pt x="65" y="253"/>
                  </a:cubicBezTo>
                  <a:cubicBezTo>
                    <a:pt x="68" y="246"/>
                    <a:pt x="70" y="246"/>
                    <a:pt x="75" y="246"/>
                  </a:cubicBezTo>
                  <a:cubicBezTo>
                    <a:pt x="77" y="246"/>
                    <a:pt x="79" y="246"/>
                    <a:pt x="82" y="245"/>
                  </a:cubicBezTo>
                  <a:cubicBezTo>
                    <a:pt x="83" y="245"/>
                    <a:pt x="85" y="244"/>
                    <a:pt x="86" y="243"/>
                  </a:cubicBezTo>
                  <a:cubicBezTo>
                    <a:pt x="88" y="242"/>
                    <a:pt x="90" y="241"/>
                    <a:pt x="92" y="241"/>
                  </a:cubicBezTo>
                  <a:cubicBezTo>
                    <a:pt x="93" y="241"/>
                    <a:pt x="96" y="243"/>
                    <a:pt x="98" y="244"/>
                  </a:cubicBezTo>
                  <a:cubicBezTo>
                    <a:pt x="99" y="244"/>
                    <a:pt x="100" y="245"/>
                    <a:pt x="101" y="245"/>
                  </a:cubicBezTo>
                  <a:cubicBezTo>
                    <a:pt x="103" y="246"/>
                    <a:pt x="106" y="247"/>
                    <a:pt x="108" y="247"/>
                  </a:cubicBezTo>
                  <a:cubicBezTo>
                    <a:pt x="110" y="247"/>
                    <a:pt x="111" y="246"/>
                    <a:pt x="112" y="246"/>
                  </a:cubicBezTo>
                  <a:cubicBezTo>
                    <a:pt x="114" y="246"/>
                    <a:pt x="115" y="246"/>
                    <a:pt x="116" y="246"/>
                  </a:cubicBezTo>
                  <a:cubicBezTo>
                    <a:pt x="117" y="246"/>
                    <a:pt x="118" y="246"/>
                    <a:pt x="118" y="246"/>
                  </a:cubicBezTo>
                  <a:cubicBezTo>
                    <a:pt x="120" y="246"/>
                    <a:pt x="120" y="246"/>
                    <a:pt x="120" y="246"/>
                  </a:cubicBezTo>
                  <a:cubicBezTo>
                    <a:pt x="120" y="245"/>
                    <a:pt x="120" y="245"/>
                    <a:pt x="120" y="245"/>
                  </a:cubicBezTo>
                  <a:cubicBezTo>
                    <a:pt x="121" y="240"/>
                    <a:pt x="122" y="237"/>
                    <a:pt x="122" y="233"/>
                  </a:cubicBezTo>
                  <a:cubicBezTo>
                    <a:pt x="122" y="232"/>
                    <a:pt x="122" y="232"/>
                    <a:pt x="122" y="232"/>
                  </a:cubicBezTo>
                  <a:cubicBezTo>
                    <a:pt x="122" y="228"/>
                    <a:pt x="122" y="225"/>
                    <a:pt x="124" y="221"/>
                  </a:cubicBezTo>
                  <a:cubicBezTo>
                    <a:pt x="125" y="219"/>
                    <a:pt x="126" y="217"/>
                    <a:pt x="127" y="215"/>
                  </a:cubicBezTo>
                  <a:cubicBezTo>
                    <a:pt x="128" y="214"/>
                    <a:pt x="129" y="213"/>
                    <a:pt x="129" y="212"/>
                  </a:cubicBezTo>
                  <a:cubicBezTo>
                    <a:pt x="130" y="210"/>
                    <a:pt x="130" y="210"/>
                    <a:pt x="130" y="210"/>
                  </a:cubicBezTo>
                  <a:cubicBezTo>
                    <a:pt x="132" y="207"/>
                    <a:pt x="134" y="204"/>
                    <a:pt x="136" y="202"/>
                  </a:cubicBezTo>
                  <a:cubicBezTo>
                    <a:pt x="139" y="198"/>
                    <a:pt x="144" y="194"/>
                    <a:pt x="150" y="194"/>
                  </a:cubicBezTo>
                  <a:cubicBezTo>
                    <a:pt x="152" y="194"/>
                    <a:pt x="154" y="195"/>
                    <a:pt x="156" y="196"/>
                  </a:cubicBezTo>
                  <a:cubicBezTo>
                    <a:pt x="163" y="199"/>
                    <a:pt x="169" y="203"/>
                    <a:pt x="173" y="209"/>
                  </a:cubicBezTo>
                  <a:cubicBezTo>
                    <a:pt x="173" y="210"/>
                    <a:pt x="174" y="211"/>
                    <a:pt x="174" y="211"/>
                  </a:cubicBezTo>
                  <a:cubicBezTo>
                    <a:pt x="176" y="214"/>
                    <a:pt x="177" y="216"/>
                    <a:pt x="180" y="217"/>
                  </a:cubicBezTo>
                  <a:cubicBezTo>
                    <a:pt x="181" y="217"/>
                    <a:pt x="182" y="217"/>
                    <a:pt x="183" y="217"/>
                  </a:cubicBezTo>
                  <a:cubicBezTo>
                    <a:pt x="185" y="217"/>
                    <a:pt x="185" y="217"/>
                    <a:pt x="185" y="217"/>
                  </a:cubicBezTo>
                  <a:cubicBezTo>
                    <a:pt x="188" y="217"/>
                    <a:pt x="190" y="217"/>
                    <a:pt x="192" y="218"/>
                  </a:cubicBezTo>
                  <a:cubicBezTo>
                    <a:pt x="193" y="219"/>
                    <a:pt x="193" y="219"/>
                    <a:pt x="193" y="219"/>
                  </a:cubicBezTo>
                  <a:cubicBezTo>
                    <a:pt x="196" y="221"/>
                    <a:pt x="198" y="222"/>
                    <a:pt x="202" y="223"/>
                  </a:cubicBezTo>
                  <a:cubicBezTo>
                    <a:pt x="203" y="223"/>
                    <a:pt x="204" y="223"/>
                    <a:pt x="206" y="223"/>
                  </a:cubicBezTo>
                  <a:cubicBezTo>
                    <a:pt x="209" y="223"/>
                    <a:pt x="209" y="223"/>
                    <a:pt x="209" y="223"/>
                  </a:cubicBezTo>
                  <a:cubicBezTo>
                    <a:pt x="211" y="223"/>
                    <a:pt x="212" y="223"/>
                    <a:pt x="213" y="223"/>
                  </a:cubicBezTo>
                  <a:cubicBezTo>
                    <a:pt x="216" y="223"/>
                    <a:pt x="218" y="224"/>
                    <a:pt x="220" y="225"/>
                  </a:cubicBezTo>
                  <a:cubicBezTo>
                    <a:pt x="223" y="225"/>
                    <a:pt x="226" y="226"/>
                    <a:pt x="229" y="226"/>
                  </a:cubicBezTo>
                  <a:cubicBezTo>
                    <a:pt x="232" y="226"/>
                    <a:pt x="234" y="225"/>
                    <a:pt x="236" y="223"/>
                  </a:cubicBezTo>
                  <a:cubicBezTo>
                    <a:pt x="237" y="221"/>
                    <a:pt x="238" y="219"/>
                    <a:pt x="239" y="216"/>
                  </a:cubicBezTo>
                  <a:cubicBezTo>
                    <a:pt x="240" y="212"/>
                    <a:pt x="242" y="207"/>
                    <a:pt x="245" y="206"/>
                  </a:cubicBezTo>
                  <a:cubicBezTo>
                    <a:pt x="246" y="205"/>
                    <a:pt x="247" y="205"/>
                    <a:pt x="247" y="205"/>
                  </a:cubicBezTo>
                  <a:cubicBezTo>
                    <a:pt x="248" y="205"/>
                    <a:pt x="249" y="206"/>
                    <a:pt x="250" y="206"/>
                  </a:cubicBezTo>
                  <a:cubicBezTo>
                    <a:pt x="252" y="207"/>
                    <a:pt x="253" y="207"/>
                    <a:pt x="254" y="208"/>
                  </a:cubicBezTo>
                  <a:cubicBezTo>
                    <a:pt x="256" y="210"/>
                    <a:pt x="257" y="211"/>
                    <a:pt x="260" y="211"/>
                  </a:cubicBezTo>
                  <a:cubicBezTo>
                    <a:pt x="260" y="211"/>
                    <a:pt x="261" y="211"/>
                    <a:pt x="261" y="211"/>
                  </a:cubicBezTo>
                  <a:cubicBezTo>
                    <a:pt x="264" y="211"/>
                    <a:pt x="266" y="209"/>
                    <a:pt x="269" y="208"/>
                  </a:cubicBezTo>
                  <a:cubicBezTo>
                    <a:pt x="270" y="207"/>
                    <a:pt x="272" y="206"/>
                    <a:pt x="273" y="205"/>
                  </a:cubicBezTo>
                  <a:cubicBezTo>
                    <a:pt x="278" y="203"/>
                    <a:pt x="282" y="201"/>
                    <a:pt x="285" y="199"/>
                  </a:cubicBezTo>
                  <a:cubicBezTo>
                    <a:pt x="287" y="197"/>
                    <a:pt x="288" y="197"/>
                    <a:pt x="290" y="197"/>
                  </a:cubicBezTo>
                  <a:cubicBezTo>
                    <a:pt x="291" y="197"/>
                    <a:pt x="293" y="198"/>
                    <a:pt x="295" y="198"/>
                  </a:cubicBezTo>
                  <a:cubicBezTo>
                    <a:pt x="295" y="199"/>
                    <a:pt x="295" y="199"/>
                    <a:pt x="295" y="199"/>
                  </a:cubicBezTo>
                  <a:cubicBezTo>
                    <a:pt x="298" y="199"/>
                    <a:pt x="299" y="200"/>
                    <a:pt x="301" y="200"/>
                  </a:cubicBezTo>
                  <a:cubicBezTo>
                    <a:pt x="303" y="200"/>
                    <a:pt x="304" y="200"/>
                    <a:pt x="307" y="199"/>
                  </a:cubicBezTo>
                  <a:cubicBezTo>
                    <a:pt x="308" y="199"/>
                    <a:pt x="309" y="199"/>
                    <a:pt x="310" y="199"/>
                  </a:cubicBezTo>
                  <a:cubicBezTo>
                    <a:pt x="312" y="198"/>
                    <a:pt x="313" y="198"/>
                    <a:pt x="315" y="198"/>
                  </a:cubicBezTo>
                  <a:cubicBezTo>
                    <a:pt x="317" y="197"/>
                    <a:pt x="317" y="194"/>
                    <a:pt x="318" y="192"/>
                  </a:cubicBezTo>
                  <a:cubicBezTo>
                    <a:pt x="318" y="189"/>
                    <a:pt x="319" y="186"/>
                    <a:pt x="322" y="186"/>
                  </a:cubicBezTo>
                  <a:cubicBezTo>
                    <a:pt x="323" y="186"/>
                    <a:pt x="323" y="186"/>
                    <a:pt x="323" y="186"/>
                  </a:cubicBezTo>
                  <a:cubicBezTo>
                    <a:pt x="325" y="186"/>
                    <a:pt x="326" y="188"/>
                    <a:pt x="328" y="190"/>
                  </a:cubicBezTo>
                  <a:cubicBezTo>
                    <a:pt x="329" y="192"/>
                    <a:pt x="330" y="193"/>
                    <a:pt x="332" y="193"/>
                  </a:cubicBezTo>
                  <a:cubicBezTo>
                    <a:pt x="333" y="193"/>
                    <a:pt x="333" y="193"/>
                    <a:pt x="334" y="193"/>
                  </a:cubicBezTo>
                  <a:cubicBezTo>
                    <a:pt x="335" y="192"/>
                    <a:pt x="335" y="192"/>
                    <a:pt x="336" y="191"/>
                  </a:cubicBezTo>
                  <a:cubicBezTo>
                    <a:pt x="337" y="190"/>
                    <a:pt x="338" y="190"/>
                    <a:pt x="340" y="190"/>
                  </a:cubicBezTo>
                  <a:cubicBezTo>
                    <a:pt x="340" y="190"/>
                    <a:pt x="340" y="190"/>
                    <a:pt x="340" y="190"/>
                  </a:cubicBezTo>
                  <a:cubicBezTo>
                    <a:pt x="342" y="190"/>
                    <a:pt x="343" y="191"/>
                    <a:pt x="345" y="192"/>
                  </a:cubicBezTo>
                  <a:cubicBezTo>
                    <a:pt x="346" y="193"/>
                    <a:pt x="346" y="193"/>
                    <a:pt x="346" y="193"/>
                  </a:cubicBezTo>
                  <a:cubicBezTo>
                    <a:pt x="348" y="196"/>
                    <a:pt x="350" y="196"/>
                    <a:pt x="353" y="196"/>
                  </a:cubicBezTo>
                  <a:cubicBezTo>
                    <a:pt x="353" y="196"/>
                    <a:pt x="353" y="196"/>
                    <a:pt x="353" y="196"/>
                  </a:cubicBezTo>
                  <a:cubicBezTo>
                    <a:pt x="354" y="196"/>
                    <a:pt x="354" y="196"/>
                    <a:pt x="355" y="196"/>
                  </a:cubicBezTo>
                  <a:cubicBezTo>
                    <a:pt x="356" y="196"/>
                    <a:pt x="356" y="196"/>
                    <a:pt x="357" y="196"/>
                  </a:cubicBezTo>
                  <a:cubicBezTo>
                    <a:pt x="357" y="196"/>
                    <a:pt x="357" y="196"/>
                    <a:pt x="357" y="196"/>
                  </a:cubicBezTo>
                  <a:cubicBezTo>
                    <a:pt x="358" y="196"/>
                    <a:pt x="359" y="196"/>
                    <a:pt x="360" y="196"/>
                  </a:cubicBezTo>
                  <a:cubicBezTo>
                    <a:pt x="362" y="197"/>
                    <a:pt x="362" y="197"/>
                    <a:pt x="362" y="197"/>
                  </a:cubicBezTo>
                  <a:cubicBezTo>
                    <a:pt x="363" y="196"/>
                    <a:pt x="363" y="196"/>
                    <a:pt x="363" y="196"/>
                  </a:cubicBezTo>
                  <a:cubicBezTo>
                    <a:pt x="364" y="194"/>
                    <a:pt x="365" y="193"/>
                    <a:pt x="367" y="193"/>
                  </a:cubicBezTo>
                  <a:cubicBezTo>
                    <a:pt x="368" y="193"/>
                    <a:pt x="369" y="194"/>
                    <a:pt x="370" y="194"/>
                  </a:cubicBezTo>
                  <a:cubicBezTo>
                    <a:pt x="371" y="194"/>
                    <a:pt x="372" y="194"/>
                    <a:pt x="373" y="194"/>
                  </a:cubicBezTo>
                  <a:cubicBezTo>
                    <a:pt x="376" y="194"/>
                    <a:pt x="376" y="194"/>
                    <a:pt x="376" y="194"/>
                  </a:cubicBezTo>
                  <a:lnTo>
                    <a:pt x="375" y="19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36"/>
            <p:cNvSpPr>
              <a:spLocks/>
            </p:cNvSpPr>
            <p:nvPr/>
          </p:nvSpPr>
          <p:spPr bwMode="auto">
            <a:xfrm>
              <a:off x="3666235" y="2590519"/>
              <a:ext cx="121646" cy="104790"/>
            </a:xfrm>
            <a:custGeom>
              <a:avLst/>
              <a:gdLst>
                <a:gd name="T0" fmla="*/ 59 w 60"/>
                <a:gd name="T1" fmla="*/ 23 h 56"/>
                <a:gd name="T2" fmla="*/ 59 w 60"/>
                <a:gd name="T3" fmla="*/ 21 h 56"/>
                <a:gd name="T4" fmla="*/ 55 w 60"/>
                <a:gd name="T5" fmla="*/ 10 h 56"/>
                <a:gd name="T6" fmla="*/ 53 w 60"/>
                <a:gd name="T7" fmla="*/ 8 h 56"/>
                <a:gd name="T8" fmla="*/ 51 w 60"/>
                <a:gd name="T9" fmla="*/ 5 h 56"/>
                <a:gd name="T10" fmla="*/ 50 w 60"/>
                <a:gd name="T11" fmla="*/ 3 h 56"/>
                <a:gd name="T12" fmla="*/ 49 w 60"/>
                <a:gd name="T13" fmla="*/ 2 h 56"/>
                <a:gd name="T14" fmla="*/ 49 w 60"/>
                <a:gd name="T15" fmla="*/ 0 h 56"/>
                <a:gd name="T16" fmla="*/ 47 w 60"/>
                <a:gd name="T17" fmla="*/ 0 h 56"/>
                <a:gd name="T18" fmla="*/ 46 w 60"/>
                <a:gd name="T19" fmla="*/ 1 h 56"/>
                <a:gd name="T20" fmla="*/ 42 w 60"/>
                <a:gd name="T21" fmla="*/ 5 h 56"/>
                <a:gd name="T22" fmla="*/ 40 w 60"/>
                <a:gd name="T23" fmla="*/ 8 h 56"/>
                <a:gd name="T24" fmla="*/ 33 w 60"/>
                <a:gd name="T25" fmla="*/ 12 h 56"/>
                <a:gd name="T26" fmla="*/ 33 w 60"/>
                <a:gd name="T27" fmla="*/ 12 h 56"/>
                <a:gd name="T28" fmla="*/ 31 w 60"/>
                <a:gd name="T29" fmla="*/ 11 h 56"/>
                <a:gd name="T30" fmla="*/ 31 w 60"/>
                <a:gd name="T31" fmla="*/ 9 h 56"/>
                <a:gd name="T32" fmla="*/ 30 w 60"/>
                <a:gd name="T33" fmla="*/ 7 h 56"/>
                <a:gd name="T34" fmla="*/ 28 w 60"/>
                <a:gd name="T35" fmla="*/ 7 h 56"/>
                <a:gd name="T36" fmla="*/ 25 w 60"/>
                <a:gd name="T37" fmla="*/ 8 h 56"/>
                <a:gd name="T38" fmla="*/ 24 w 60"/>
                <a:gd name="T39" fmla="*/ 8 h 56"/>
                <a:gd name="T40" fmla="*/ 24 w 60"/>
                <a:gd name="T41" fmla="*/ 8 h 56"/>
                <a:gd name="T42" fmla="*/ 23 w 60"/>
                <a:gd name="T43" fmla="*/ 8 h 56"/>
                <a:gd name="T44" fmla="*/ 9 w 60"/>
                <a:gd name="T45" fmla="*/ 22 h 56"/>
                <a:gd name="T46" fmla="*/ 9 w 60"/>
                <a:gd name="T47" fmla="*/ 29 h 56"/>
                <a:gd name="T48" fmla="*/ 6 w 60"/>
                <a:gd name="T49" fmla="*/ 39 h 56"/>
                <a:gd name="T50" fmla="*/ 2 w 60"/>
                <a:gd name="T51" fmla="*/ 51 h 56"/>
                <a:gd name="T52" fmla="*/ 3 w 60"/>
                <a:gd name="T53" fmla="*/ 54 h 56"/>
                <a:gd name="T54" fmla="*/ 5 w 60"/>
                <a:gd name="T55" fmla="*/ 51 h 56"/>
                <a:gd name="T56" fmla="*/ 10 w 60"/>
                <a:gd name="T57" fmla="*/ 49 h 56"/>
                <a:gd name="T58" fmla="*/ 11 w 60"/>
                <a:gd name="T59" fmla="*/ 49 h 56"/>
                <a:gd name="T60" fmla="*/ 15 w 60"/>
                <a:gd name="T61" fmla="*/ 52 h 56"/>
                <a:gd name="T62" fmla="*/ 17 w 60"/>
                <a:gd name="T63" fmla="*/ 55 h 56"/>
                <a:gd name="T64" fmla="*/ 21 w 60"/>
                <a:gd name="T65" fmla="*/ 56 h 56"/>
                <a:gd name="T66" fmla="*/ 28 w 60"/>
                <a:gd name="T67" fmla="*/ 55 h 56"/>
                <a:gd name="T68" fmla="*/ 32 w 60"/>
                <a:gd name="T69" fmla="*/ 48 h 56"/>
                <a:gd name="T70" fmla="*/ 33 w 60"/>
                <a:gd name="T71" fmla="*/ 46 h 56"/>
                <a:gd name="T72" fmla="*/ 36 w 60"/>
                <a:gd name="T73" fmla="*/ 43 h 56"/>
                <a:gd name="T74" fmla="*/ 38 w 60"/>
                <a:gd name="T75" fmla="*/ 43 h 56"/>
                <a:gd name="T76" fmla="*/ 41 w 60"/>
                <a:gd name="T77" fmla="*/ 42 h 56"/>
                <a:gd name="T78" fmla="*/ 46 w 60"/>
                <a:gd name="T79" fmla="*/ 40 h 56"/>
                <a:gd name="T80" fmla="*/ 46 w 60"/>
                <a:gd name="T81" fmla="*/ 40 h 56"/>
                <a:gd name="T82" fmla="*/ 49 w 60"/>
                <a:gd name="T83" fmla="*/ 42 h 56"/>
                <a:gd name="T84" fmla="*/ 50 w 60"/>
                <a:gd name="T85" fmla="*/ 43 h 56"/>
                <a:gd name="T86" fmla="*/ 51 w 60"/>
                <a:gd name="T87" fmla="*/ 43 h 56"/>
                <a:gd name="T88" fmla="*/ 51 w 60"/>
                <a:gd name="T89" fmla="*/ 43 h 56"/>
                <a:gd name="T90" fmla="*/ 52 w 60"/>
                <a:gd name="T91" fmla="*/ 43 h 56"/>
                <a:gd name="T92" fmla="*/ 53 w 60"/>
                <a:gd name="T93" fmla="*/ 43 h 56"/>
                <a:gd name="T94" fmla="*/ 55 w 60"/>
                <a:gd name="T95" fmla="*/ 43 h 56"/>
                <a:gd name="T96" fmla="*/ 56 w 60"/>
                <a:gd name="T97" fmla="*/ 43 h 56"/>
                <a:gd name="T98" fmla="*/ 56 w 60"/>
                <a:gd name="T99" fmla="*/ 43 h 56"/>
                <a:gd name="T100" fmla="*/ 59 w 60"/>
                <a:gd name="T10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56">
                  <a:moveTo>
                    <a:pt x="59" y="23"/>
                  </a:moveTo>
                  <a:cubicBezTo>
                    <a:pt x="59" y="22"/>
                    <a:pt x="59" y="22"/>
                    <a:pt x="59" y="21"/>
                  </a:cubicBezTo>
                  <a:cubicBezTo>
                    <a:pt x="58" y="18"/>
                    <a:pt x="57" y="13"/>
                    <a:pt x="55" y="10"/>
                  </a:cubicBezTo>
                  <a:cubicBezTo>
                    <a:pt x="54" y="9"/>
                    <a:pt x="54" y="9"/>
                    <a:pt x="53" y="8"/>
                  </a:cubicBezTo>
                  <a:cubicBezTo>
                    <a:pt x="52" y="7"/>
                    <a:pt x="51" y="6"/>
                    <a:pt x="51" y="5"/>
                  </a:cubicBezTo>
                  <a:cubicBezTo>
                    <a:pt x="50" y="5"/>
                    <a:pt x="50" y="4"/>
                    <a:pt x="50" y="3"/>
                  </a:cubicBezTo>
                  <a:cubicBezTo>
                    <a:pt x="50" y="3"/>
                    <a:pt x="50" y="2"/>
                    <a:pt x="49" y="2"/>
                  </a:cubicBezTo>
                  <a:cubicBezTo>
                    <a:pt x="49" y="0"/>
                    <a:pt x="49" y="0"/>
                    <a:pt x="49" y="0"/>
                  </a:cubicBezTo>
                  <a:cubicBezTo>
                    <a:pt x="47" y="0"/>
                    <a:pt x="47" y="0"/>
                    <a:pt x="47" y="0"/>
                  </a:cubicBezTo>
                  <a:cubicBezTo>
                    <a:pt x="47" y="0"/>
                    <a:pt x="46" y="0"/>
                    <a:pt x="46" y="1"/>
                  </a:cubicBezTo>
                  <a:cubicBezTo>
                    <a:pt x="44" y="1"/>
                    <a:pt x="43" y="3"/>
                    <a:pt x="42" y="5"/>
                  </a:cubicBezTo>
                  <a:cubicBezTo>
                    <a:pt x="41" y="6"/>
                    <a:pt x="40" y="7"/>
                    <a:pt x="40" y="8"/>
                  </a:cubicBezTo>
                  <a:cubicBezTo>
                    <a:pt x="38" y="10"/>
                    <a:pt x="36" y="12"/>
                    <a:pt x="33" y="12"/>
                  </a:cubicBezTo>
                  <a:cubicBezTo>
                    <a:pt x="33" y="12"/>
                    <a:pt x="33" y="12"/>
                    <a:pt x="33" y="12"/>
                  </a:cubicBezTo>
                  <a:cubicBezTo>
                    <a:pt x="33" y="12"/>
                    <a:pt x="32" y="11"/>
                    <a:pt x="31" y="11"/>
                  </a:cubicBezTo>
                  <a:cubicBezTo>
                    <a:pt x="31" y="10"/>
                    <a:pt x="31" y="9"/>
                    <a:pt x="31" y="9"/>
                  </a:cubicBezTo>
                  <a:cubicBezTo>
                    <a:pt x="30" y="7"/>
                    <a:pt x="30" y="7"/>
                    <a:pt x="30" y="7"/>
                  </a:cubicBezTo>
                  <a:cubicBezTo>
                    <a:pt x="28" y="7"/>
                    <a:pt x="28" y="7"/>
                    <a:pt x="28" y="7"/>
                  </a:cubicBezTo>
                  <a:cubicBezTo>
                    <a:pt x="27" y="7"/>
                    <a:pt x="26" y="8"/>
                    <a:pt x="25" y="8"/>
                  </a:cubicBezTo>
                  <a:cubicBezTo>
                    <a:pt x="25" y="8"/>
                    <a:pt x="24" y="8"/>
                    <a:pt x="24" y="8"/>
                  </a:cubicBezTo>
                  <a:cubicBezTo>
                    <a:pt x="24" y="8"/>
                    <a:pt x="24" y="8"/>
                    <a:pt x="24" y="8"/>
                  </a:cubicBezTo>
                  <a:cubicBezTo>
                    <a:pt x="23" y="8"/>
                    <a:pt x="23" y="8"/>
                    <a:pt x="23" y="8"/>
                  </a:cubicBezTo>
                  <a:cubicBezTo>
                    <a:pt x="20" y="10"/>
                    <a:pt x="10" y="14"/>
                    <a:pt x="9" y="22"/>
                  </a:cubicBezTo>
                  <a:cubicBezTo>
                    <a:pt x="8" y="24"/>
                    <a:pt x="9" y="27"/>
                    <a:pt x="9" y="29"/>
                  </a:cubicBezTo>
                  <a:cubicBezTo>
                    <a:pt x="10" y="34"/>
                    <a:pt x="10" y="37"/>
                    <a:pt x="6" y="39"/>
                  </a:cubicBezTo>
                  <a:cubicBezTo>
                    <a:pt x="2" y="42"/>
                    <a:pt x="0" y="45"/>
                    <a:pt x="2" y="51"/>
                  </a:cubicBezTo>
                  <a:cubicBezTo>
                    <a:pt x="3" y="54"/>
                    <a:pt x="3" y="54"/>
                    <a:pt x="3" y="54"/>
                  </a:cubicBezTo>
                  <a:cubicBezTo>
                    <a:pt x="5" y="51"/>
                    <a:pt x="5" y="51"/>
                    <a:pt x="5" y="51"/>
                  </a:cubicBezTo>
                  <a:cubicBezTo>
                    <a:pt x="7" y="50"/>
                    <a:pt x="9" y="49"/>
                    <a:pt x="10" y="49"/>
                  </a:cubicBezTo>
                  <a:cubicBezTo>
                    <a:pt x="10" y="49"/>
                    <a:pt x="10" y="49"/>
                    <a:pt x="11" y="49"/>
                  </a:cubicBezTo>
                  <a:cubicBezTo>
                    <a:pt x="13" y="49"/>
                    <a:pt x="14" y="50"/>
                    <a:pt x="15" y="52"/>
                  </a:cubicBezTo>
                  <a:cubicBezTo>
                    <a:pt x="16" y="53"/>
                    <a:pt x="16" y="54"/>
                    <a:pt x="17" y="55"/>
                  </a:cubicBezTo>
                  <a:cubicBezTo>
                    <a:pt x="18" y="56"/>
                    <a:pt x="20" y="56"/>
                    <a:pt x="21" y="56"/>
                  </a:cubicBezTo>
                  <a:cubicBezTo>
                    <a:pt x="23" y="56"/>
                    <a:pt x="25" y="56"/>
                    <a:pt x="28" y="55"/>
                  </a:cubicBezTo>
                  <a:cubicBezTo>
                    <a:pt x="32" y="54"/>
                    <a:pt x="32" y="51"/>
                    <a:pt x="32" y="48"/>
                  </a:cubicBezTo>
                  <a:cubicBezTo>
                    <a:pt x="32" y="48"/>
                    <a:pt x="32" y="47"/>
                    <a:pt x="33" y="46"/>
                  </a:cubicBezTo>
                  <a:cubicBezTo>
                    <a:pt x="33" y="44"/>
                    <a:pt x="34" y="43"/>
                    <a:pt x="36" y="43"/>
                  </a:cubicBezTo>
                  <a:cubicBezTo>
                    <a:pt x="37" y="43"/>
                    <a:pt x="38" y="43"/>
                    <a:pt x="38" y="43"/>
                  </a:cubicBezTo>
                  <a:cubicBezTo>
                    <a:pt x="39" y="43"/>
                    <a:pt x="40" y="42"/>
                    <a:pt x="41" y="42"/>
                  </a:cubicBezTo>
                  <a:cubicBezTo>
                    <a:pt x="43" y="41"/>
                    <a:pt x="44" y="40"/>
                    <a:pt x="46" y="40"/>
                  </a:cubicBezTo>
                  <a:cubicBezTo>
                    <a:pt x="46" y="40"/>
                    <a:pt x="46" y="40"/>
                    <a:pt x="46" y="40"/>
                  </a:cubicBezTo>
                  <a:cubicBezTo>
                    <a:pt x="48" y="41"/>
                    <a:pt x="48" y="41"/>
                    <a:pt x="49" y="42"/>
                  </a:cubicBezTo>
                  <a:cubicBezTo>
                    <a:pt x="49" y="42"/>
                    <a:pt x="50" y="42"/>
                    <a:pt x="50" y="43"/>
                  </a:cubicBezTo>
                  <a:cubicBezTo>
                    <a:pt x="51" y="43"/>
                    <a:pt x="51" y="43"/>
                    <a:pt x="51" y="43"/>
                  </a:cubicBezTo>
                  <a:cubicBezTo>
                    <a:pt x="51" y="43"/>
                    <a:pt x="51" y="43"/>
                    <a:pt x="51" y="43"/>
                  </a:cubicBezTo>
                  <a:cubicBezTo>
                    <a:pt x="52" y="43"/>
                    <a:pt x="52" y="43"/>
                    <a:pt x="52" y="43"/>
                  </a:cubicBezTo>
                  <a:cubicBezTo>
                    <a:pt x="52" y="43"/>
                    <a:pt x="53" y="43"/>
                    <a:pt x="53" y="43"/>
                  </a:cubicBezTo>
                  <a:cubicBezTo>
                    <a:pt x="54" y="43"/>
                    <a:pt x="54" y="43"/>
                    <a:pt x="55" y="43"/>
                  </a:cubicBezTo>
                  <a:cubicBezTo>
                    <a:pt x="56" y="43"/>
                    <a:pt x="56" y="43"/>
                    <a:pt x="56" y="43"/>
                  </a:cubicBezTo>
                  <a:cubicBezTo>
                    <a:pt x="56" y="43"/>
                    <a:pt x="56" y="43"/>
                    <a:pt x="56" y="43"/>
                  </a:cubicBezTo>
                  <a:cubicBezTo>
                    <a:pt x="60" y="42"/>
                    <a:pt x="60" y="36"/>
                    <a:pt x="59" y="23"/>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37"/>
            <p:cNvSpPr>
              <a:spLocks noEditPoints="1"/>
            </p:cNvSpPr>
            <p:nvPr/>
          </p:nvSpPr>
          <p:spPr bwMode="auto">
            <a:xfrm>
              <a:off x="2409594" y="226586"/>
              <a:ext cx="233249" cy="443815"/>
            </a:xfrm>
            <a:custGeom>
              <a:avLst/>
              <a:gdLst>
                <a:gd name="T0" fmla="*/ 111 w 115"/>
                <a:gd name="T1" fmla="*/ 156 h 238"/>
                <a:gd name="T2" fmla="*/ 110 w 115"/>
                <a:gd name="T3" fmla="*/ 136 h 238"/>
                <a:gd name="T4" fmla="*/ 107 w 115"/>
                <a:gd name="T5" fmla="*/ 134 h 238"/>
                <a:gd name="T6" fmla="*/ 102 w 115"/>
                <a:gd name="T7" fmla="*/ 128 h 238"/>
                <a:gd name="T8" fmla="*/ 98 w 115"/>
                <a:gd name="T9" fmla="*/ 122 h 238"/>
                <a:gd name="T10" fmla="*/ 102 w 115"/>
                <a:gd name="T11" fmla="*/ 121 h 238"/>
                <a:gd name="T12" fmla="*/ 94 w 115"/>
                <a:gd name="T13" fmla="*/ 114 h 238"/>
                <a:gd name="T14" fmla="*/ 90 w 115"/>
                <a:gd name="T15" fmla="*/ 113 h 238"/>
                <a:gd name="T16" fmla="*/ 85 w 115"/>
                <a:gd name="T17" fmla="*/ 120 h 238"/>
                <a:gd name="T18" fmla="*/ 79 w 115"/>
                <a:gd name="T19" fmla="*/ 119 h 238"/>
                <a:gd name="T20" fmla="*/ 75 w 115"/>
                <a:gd name="T21" fmla="*/ 103 h 238"/>
                <a:gd name="T22" fmla="*/ 88 w 115"/>
                <a:gd name="T23" fmla="*/ 92 h 238"/>
                <a:gd name="T24" fmla="*/ 95 w 115"/>
                <a:gd name="T25" fmla="*/ 86 h 238"/>
                <a:gd name="T26" fmla="*/ 98 w 115"/>
                <a:gd name="T27" fmla="*/ 81 h 238"/>
                <a:gd name="T28" fmla="*/ 101 w 115"/>
                <a:gd name="T29" fmla="*/ 71 h 238"/>
                <a:gd name="T30" fmla="*/ 93 w 115"/>
                <a:gd name="T31" fmla="*/ 53 h 238"/>
                <a:gd name="T32" fmla="*/ 85 w 115"/>
                <a:gd name="T33" fmla="*/ 41 h 238"/>
                <a:gd name="T34" fmla="*/ 89 w 115"/>
                <a:gd name="T35" fmla="*/ 33 h 238"/>
                <a:gd name="T36" fmla="*/ 98 w 115"/>
                <a:gd name="T37" fmla="*/ 22 h 238"/>
                <a:gd name="T38" fmla="*/ 100 w 115"/>
                <a:gd name="T39" fmla="*/ 12 h 238"/>
                <a:gd name="T40" fmla="*/ 97 w 115"/>
                <a:gd name="T41" fmla="*/ 9 h 238"/>
                <a:gd name="T42" fmla="*/ 89 w 115"/>
                <a:gd name="T43" fmla="*/ 14 h 238"/>
                <a:gd name="T44" fmla="*/ 83 w 115"/>
                <a:gd name="T45" fmla="*/ 18 h 238"/>
                <a:gd name="T46" fmla="*/ 77 w 115"/>
                <a:gd name="T47" fmla="*/ 16 h 238"/>
                <a:gd name="T48" fmla="*/ 74 w 115"/>
                <a:gd name="T49" fmla="*/ 4 h 238"/>
                <a:gd name="T50" fmla="*/ 68 w 115"/>
                <a:gd name="T51" fmla="*/ 2 h 238"/>
                <a:gd name="T52" fmla="*/ 54 w 115"/>
                <a:gd name="T53" fmla="*/ 2 h 238"/>
                <a:gd name="T54" fmla="*/ 44 w 115"/>
                <a:gd name="T55" fmla="*/ 5 h 238"/>
                <a:gd name="T56" fmla="*/ 34 w 115"/>
                <a:gd name="T57" fmla="*/ 13 h 238"/>
                <a:gd name="T58" fmla="*/ 31 w 115"/>
                <a:gd name="T59" fmla="*/ 19 h 238"/>
                <a:gd name="T60" fmla="*/ 25 w 115"/>
                <a:gd name="T61" fmla="*/ 25 h 238"/>
                <a:gd name="T62" fmla="*/ 23 w 115"/>
                <a:gd name="T63" fmla="*/ 27 h 238"/>
                <a:gd name="T64" fmla="*/ 23 w 115"/>
                <a:gd name="T65" fmla="*/ 31 h 238"/>
                <a:gd name="T66" fmla="*/ 22 w 115"/>
                <a:gd name="T67" fmla="*/ 48 h 238"/>
                <a:gd name="T68" fmla="*/ 24 w 115"/>
                <a:gd name="T69" fmla="*/ 69 h 238"/>
                <a:gd name="T70" fmla="*/ 26 w 115"/>
                <a:gd name="T71" fmla="*/ 75 h 238"/>
                <a:gd name="T72" fmla="*/ 22 w 115"/>
                <a:gd name="T73" fmla="*/ 84 h 238"/>
                <a:gd name="T74" fmla="*/ 15 w 115"/>
                <a:gd name="T75" fmla="*/ 97 h 238"/>
                <a:gd name="T76" fmla="*/ 9 w 115"/>
                <a:gd name="T77" fmla="*/ 104 h 238"/>
                <a:gd name="T78" fmla="*/ 0 w 115"/>
                <a:gd name="T79" fmla="*/ 116 h 238"/>
                <a:gd name="T80" fmla="*/ 4 w 115"/>
                <a:gd name="T81" fmla="*/ 125 h 238"/>
                <a:gd name="T82" fmla="*/ 6 w 115"/>
                <a:gd name="T83" fmla="*/ 130 h 238"/>
                <a:gd name="T84" fmla="*/ 12 w 115"/>
                <a:gd name="T85" fmla="*/ 140 h 238"/>
                <a:gd name="T86" fmla="*/ 23 w 115"/>
                <a:gd name="T87" fmla="*/ 155 h 238"/>
                <a:gd name="T88" fmla="*/ 44 w 115"/>
                <a:gd name="T89" fmla="*/ 175 h 238"/>
                <a:gd name="T90" fmla="*/ 66 w 115"/>
                <a:gd name="T91" fmla="*/ 233 h 238"/>
                <a:gd name="T92" fmla="*/ 72 w 115"/>
                <a:gd name="T93" fmla="*/ 225 h 238"/>
                <a:gd name="T94" fmla="*/ 77 w 115"/>
                <a:gd name="T95" fmla="*/ 205 h 238"/>
                <a:gd name="T96" fmla="*/ 75 w 115"/>
                <a:gd name="T97" fmla="*/ 196 h 238"/>
                <a:gd name="T98" fmla="*/ 81 w 115"/>
                <a:gd name="T99" fmla="*/ 188 h 238"/>
                <a:gd name="T100" fmla="*/ 87 w 115"/>
                <a:gd name="T101" fmla="*/ 183 h 238"/>
                <a:gd name="T102" fmla="*/ 93 w 115"/>
                <a:gd name="T103" fmla="*/ 177 h 238"/>
                <a:gd name="T104" fmla="*/ 104 w 115"/>
                <a:gd name="T105" fmla="*/ 169 h 238"/>
                <a:gd name="T106" fmla="*/ 110 w 115"/>
                <a:gd name="T107" fmla="*/ 167 h 238"/>
                <a:gd name="T108" fmla="*/ 92 w 115"/>
                <a:gd name="T109" fmla="*/ 125 h 238"/>
                <a:gd name="T110" fmla="*/ 91 w 115"/>
                <a:gd name="T111" fmla="*/ 12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238">
                  <a:moveTo>
                    <a:pt x="112" y="160"/>
                  </a:moveTo>
                  <a:cubicBezTo>
                    <a:pt x="112" y="160"/>
                    <a:pt x="112" y="159"/>
                    <a:pt x="112" y="159"/>
                  </a:cubicBezTo>
                  <a:cubicBezTo>
                    <a:pt x="111" y="158"/>
                    <a:pt x="111" y="158"/>
                    <a:pt x="111" y="156"/>
                  </a:cubicBezTo>
                  <a:cubicBezTo>
                    <a:pt x="111" y="151"/>
                    <a:pt x="111" y="145"/>
                    <a:pt x="112" y="139"/>
                  </a:cubicBezTo>
                  <a:cubicBezTo>
                    <a:pt x="112" y="136"/>
                    <a:pt x="112" y="136"/>
                    <a:pt x="112" y="136"/>
                  </a:cubicBezTo>
                  <a:cubicBezTo>
                    <a:pt x="110" y="136"/>
                    <a:pt x="110" y="136"/>
                    <a:pt x="110" y="136"/>
                  </a:cubicBezTo>
                  <a:cubicBezTo>
                    <a:pt x="110" y="136"/>
                    <a:pt x="110" y="136"/>
                    <a:pt x="110" y="136"/>
                  </a:cubicBezTo>
                  <a:cubicBezTo>
                    <a:pt x="109" y="136"/>
                    <a:pt x="109" y="136"/>
                    <a:pt x="109" y="136"/>
                  </a:cubicBezTo>
                  <a:cubicBezTo>
                    <a:pt x="108" y="135"/>
                    <a:pt x="108" y="134"/>
                    <a:pt x="107" y="134"/>
                  </a:cubicBezTo>
                  <a:cubicBezTo>
                    <a:pt x="106" y="133"/>
                    <a:pt x="105" y="133"/>
                    <a:pt x="105" y="133"/>
                  </a:cubicBezTo>
                  <a:cubicBezTo>
                    <a:pt x="104" y="133"/>
                    <a:pt x="104" y="133"/>
                    <a:pt x="104" y="132"/>
                  </a:cubicBezTo>
                  <a:cubicBezTo>
                    <a:pt x="103" y="132"/>
                    <a:pt x="102" y="130"/>
                    <a:pt x="102" y="128"/>
                  </a:cubicBezTo>
                  <a:cubicBezTo>
                    <a:pt x="102" y="128"/>
                    <a:pt x="102" y="127"/>
                    <a:pt x="102" y="127"/>
                  </a:cubicBezTo>
                  <a:cubicBezTo>
                    <a:pt x="102" y="126"/>
                    <a:pt x="102" y="125"/>
                    <a:pt x="100" y="123"/>
                  </a:cubicBezTo>
                  <a:cubicBezTo>
                    <a:pt x="100" y="123"/>
                    <a:pt x="98" y="122"/>
                    <a:pt x="98" y="122"/>
                  </a:cubicBezTo>
                  <a:cubicBezTo>
                    <a:pt x="98" y="122"/>
                    <a:pt x="98" y="122"/>
                    <a:pt x="98" y="122"/>
                  </a:cubicBezTo>
                  <a:cubicBezTo>
                    <a:pt x="98" y="122"/>
                    <a:pt x="99" y="121"/>
                    <a:pt x="99" y="121"/>
                  </a:cubicBezTo>
                  <a:cubicBezTo>
                    <a:pt x="102" y="121"/>
                    <a:pt x="102" y="121"/>
                    <a:pt x="102" y="121"/>
                  </a:cubicBezTo>
                  <a:cubicBezTo>
                    <a:pt x="101" y="119"/>
                    <a:pt x="101" y="119"/>
                    <a:pt x="101" y="119"/>
                  </a:cubicBezTo>
                  <a:cubicBezTo>
                    <a:pt x="101" y="117"/>
                    <a:pt x="100" y="116"/>
                    <a:pt x="98" y="114"/>
                  </a:cubicBezTo>
                  <a:cubicBezTo>
                    <a:pt x="96" y="114"/>
                    <a:pt x="95" y="114"/>
                    <a:pt x="94" y="114"/>
                  </a:cubicBezTo>
                  <a:cubicBezTo>
                    <a:pt x="93" y="114"/>
                    <a:pt x="93" y="114"/>
                    <a:pt x="92" y="113"/>
                  </a:cubicBezTo>
                  <a:cubicBezTo>
                    <a:pt x="92" y="113"/>
                    <a:pt x="92" y="113"/>
                    <a:pt x="92" y="113"/>
                  </a:cubicBezTo>
                  <a:cubicBezTo>
                    <a:pt x="91" y="113"/>
                    <a:pt x="91" y="113"/>
                    <a:pt x="90" y="113"/>
                  </a:cubicBezTo>
                  <a:cubicBezTo>
                    <a:pt x="90" y="113"/>
                    <a:pt x="88" y="113"/>
                    <a:pt x="87" y="115"/>
                  </a:cubicBezTo>
                  <a:cubicBezTo>
                    <a:pt x="87" y="117"/>
                    <a:pt x="87" y="118"/>
                    <a:pt x="88" y="119"/>
                  </a:cubicBezTo>
                  <a:cubicBezTo>
                    <a:pt x="87" y="120"/>
                    <a:pt x="86" y="120"/>
                    <a:pt x="85" y="120"/>
                  </a:cubicBezTo>
                  <a:cubicBezTo>
                    <a:pt x="84" y="121"/>
                    <a:pt x="84" y="121"/>
                    <a:pt x="83" y="121"/>
                  </a:cubicBezTo>
                  <a:cubicBezTo>
                    <a:pt x="82" y="121"/>
                    <a:pt x="82" y="121"/>
                    <a:pt x="81" y="120"/>
                  </a:cubicBezTo>
                  <a:cubicBezTo>
                    <a:pt x="81" y="120"/>
                    <a:pt x="80" y="119"/>
                    <a:pt x="79" y="119"/>
                  </a:cubicBezTo>
                  <a:cubicBezTo>
                    <a:pt x="78" y="118"/>
                    <a:pt x="76" y="117"/>
                    <a:pt x="75" y="115"/>
                  </a:cubicBezTo>
                  <a:cubicBezTo>
                    <a:pt x="74" y="113"/>
                    <a:pt x="72" y="110"/>
                    <a:pt x="72" y="107"/>
                  </a:cubicBezTo>
                  <a:cubicBezTo>
                    <a:pt x="71" y="105"/>
                    <a:pt x="72" y="104"/>
                    <a:pt x="75" y="103"/>
                  </a:cubicBezTo>
                  <a:cubicBezTo>
                    <a:pt x="76" y="102"/>
                    <a:pt x="76" y="102"/>
                    <a:pt x="76" y="102"/>
                  </a:cubicBezTo>
                  <a:cubicBezTo>
                    <a:pt x="79" y="100"/>
                    <a:pt x="82" y="97"/>
                    <a:pt x="85" y="95"/>
                  </a:cubicBezTo>
                  <a:cubicBezTo>
                    <a:pt x="86" y="94"/>
                    <a:pt x="87" y="93"/>
                    <a:pt x="88" y="92"/>
                  </a:cubicBezTo>
                  <a:cubicBezTo>
                    <a:pt x="89" y="91"/>
                    <a:pt x="91" y="89"/>
                    <a:pt x="92" y="88"/>
                  </a:cubicBezTo>
                  <a:cubicBezTo>
                    <a:pt x="92" y="88"/>
                    <a:pt x="92" y="88"/>
                    <a:pt x="93" y="88"/>
                  </a:cubicBezTo>
                  <a:cubicBezTo>
                    <a:pt x="93" y="88"/>
                    <a:pt x="94" y="87"/>
                    <a:pt x="95" y="86"/>
                  </a:cubicBezTo>
                  <a:cubicBezTo>
                    <a:pt x="95" y="86"/>
                    <a:pt x="95" y="85"/>
                    <a:pt x="95" y="84"/>
                  </a:cubicBezTo>
                  <a:cubicBezTo>
                    <a:pt x="96" y="84"/>
                    <a:pt x="96" y="84"/>
                    <a:pt x="96" y="84"/>
                  </a:cubicBezTo>
                  <a:cubicBezTo>
                    <a:pt x="97" y="83"/>
                    <a:pt x="98" y="82"/>
                    <a:pt x="98" y="81"/>
                  </a:cubicBezTo>
                  <a:cubicBezTo>
                    <a:pt x="98" y="80"/>
                    <a:pt x="99" y="79"/>
                    <a:pt x="99" y="78"/>
                  </a:cubicBezTo>
                  <a:cubicBezTo>
                    <a:pt x="99" y="77"/>
                    <a:pt x="100" y="77"/>
                    <a:pt x="100" y="76"/>
                  </a:cubicBezTo>
                  <a:cubicBezTo>
                    <a:pt x="101" y="74"/>
                    <a:pt x="101" y="72"/>
                    <a:pt x="101" y="71"/>
                  </a:cubicBezTo>
                  <a:cubicBezTo>
                    <a:pt x="101" y="70"/>
                    <a:pt x="101" y="70"/>
                    <a:pt x="101" y="70"/>
                  </a:cubicBezTo>
                  <a:cubicBezTo>
                    <a:pt x="101" y="67"/>
                    <a:pt x="101" y="63"/>
                    <a:pt x="99" y="59"/>
                  </a:cubicBezTo>
                  <a:cubicBezTo>
                    <a:pt x="98" y="56"/>
                    <a:pt x="96" y="54"/>
                    <a:pt x="93" y="53"/>
                  </a:cubicBezTo>
                  <a:cubicBezTo>
                    <a:pt x="91" y="51"/>
                    <a:pt x="91" y="51"/>
                    <a:pt x="91" y="51"/>
                  </a:cubicBezTo>
                  <a:cubicBezTo>
                    <a:pt x="90" y="50"/>
                    <a:pt x="88" y="49"/>
                    <a:pt x="87" y="48"/>
                  </a:cubicBezTo>
                  <a:cubicBezTo>
                    <a:pt x="85" y="46"/>
                    <a:pt x="85" y="44"/>
                    <a:pt x="85" y="41"/>
                  </a:cubicBezTo>
                  <a:cubicBezTo>
                    <a:pt x="85" y="40"/>
                    <a:pt x="85" y="40"/>
                    <a:pt x="85" y="40"/>
                  </a:cubicBezTo>
                  <a:cubicBezTo>
                    <a:pt x="85" y="36"/>
                    <a:pt x="85" y="36"/>
                    <a:pt x="88" y="34"/>
                  </a:cubicBezTo>
                  <a:cubicBezTo>
                    <a:pt x="88" y="33"/>
                    <a:pt x="89" y="33"/>
                    <a:pt x="89" y="33"/>
                  </a:cubicBezTo>
                  <a:cubicBezTo>
                    <a:pt x="90" y="33"/>
                    <a:pt x="91" y="32"/>
                    <a:pt x="92" y="32"/>
                  </a:cubicBezTo>
                  <a:cubicBezTo>
                    <a:pt x="94" y="30"/>
                    <a:pt x="95" y="28"/>
                    <a:pt x="96" y="25"/>
                  </a:cubicBezTo>
                  <a:cubicBezTo>
                    <a:pt x="97" y="24"/>
                    <a:pt x="97" y="23"/>
                    <a:pt x="98" y="22"/>
                  </a:cubicBezTo>
                  <a:cubicBezTo>
                    <a:pt x="98" y="22"/>
                    <a:pt x="98" y="22"/>
                    <a:pt x="99" y="21"/>
                  </a:cubicBezTo>
                  <a:cubicBezTo>
                    <a:pt x="100" y="20"/>
                    <a:pt x="101" y="19"/>
                    <a:pt x="101" y="18"/>
                  </a:cubicBezTo>
                  <a:cubicBezTo>
                    <a:pt x="102" y="16"/>
                    <a:pt x="101" y="13"/>
                    <a:pt x="100" y="12"/>
                  </a:cubicBezTo>
                  <a:cubicBezTo>
                    <a:pt x="100" y="11"/>
                    <a:pt x="100" y="10"/>
                    <a:pt x="99" y="10"/>
                  </a:cubicBezTo>
                  <a:cubicBezTo>
                    <a:pt x="99" y="8"/>
                    <a:pt x="99" y="8"/>
                    <a:pt x="99" y="8"/>
                  </a:cubicBezTo>
                  <a:cubicBezTo>
                    <a:pt x="97" y="9"/>
                    <a:pt x="97" y="9"/>
                    <a:pt x="97" y="9"/>
                  </a:cubicBezTo>
                  <a:cubicBezTo>
                    <a:pt x="96" y="9"/>
                    <a:pt x="95" y="9"/>
                    <a:pt x="94" y="10"/>
                  </a:cubicBezTo>
                  <a:cubicBezTo>
                    <a:pt x="93" y="11"/>
                    <a:pt x="92" y="11"/>
                    <a:pt x="92" y="12"/>
                  </a:cubicBezTo>
                  <a:cubicBezTo>
                    <a:pt x="91" y="12"/>
                    <a:pt x="90" y="13"/>
                    <a:pt x="89" y="14"/>
                  </a:cubicBezTo>
                  <a:cubicBezTo>
                    <a:pt x="89" y="14"/>
                    <a:pt x="88" y="15"/>
                    <a:pt x="87" y="15"/>
                  </a:cubicBezTo>
                  <a:cubicBezTo>
                    <a:pt x="86" y="16"/>
                    <a:pt x="85" y="16"/>
                    <a:pt x="84" y="17"/>
                  </a:cubicBezTo>
                  <a:cubicBezTo>
                    <a:pt x="83" y="18"/>
                    <a:pt x="83" y="18"/>
                    <a:pt x="83" y="18"/>
                  </a:cubicBezTo>
                  <a:cubicBezTo>
                    <a:pt x="83" y="19"/>
                    <a:pt x="81" y="20"/>
                    <a:pt x="80" y="21"/>
                  </a:cubicBezTo>
                  <a:cubicBezTo>
                    <a:pt x="80" y="21"/>
                    <a:pt x="79" y="20"/>
                    <a:pt x="79" y="19"/>
                  </a:cubicBezTo>
                  <a:cubicBezTo>
                    <a:pt x="78" y="18"/>
                    <a:pt x="78" y="17"/>
                    <a:pt x="77" y="16"/>
                  </a:cubicBezTo>
                  <a:cubicBezTo>
                    <a:pt x="76" y="13"/>
                    <a:pt x="75" y="11"/>
                    <a:pt x="77" y="10"/>
                  </a:cubicBezTo>
                  <a:cubicBezTo>
                    <a:pt x="77" y="9"/>
                    <a:pt x="78" y="7"/>
                    <a:pt x="78" y="6"/>
                  </a:cubicBezTo>
                  <a:cubicBezTo>
                    <a:pt x="77" y="5"/>
                    <a:pt x="76" y="4"/>
                    <a:pt x="74" y="4"/>
                  </a:cubicBezTo>
                  <a:cubicBezTo>
                    <a:pt x="73" y="3"/>
                    <a:pt x="72" y="3"/>
                    <a:pt x="71" y="3"/>
                  </a:cubicBezTo>
                  <a:cubicBezTo>
                    <a:pt x="70" y="3"/>
                    <a:pt x="69" y="3"/>
                    <a:pt x="69" y="3"/>
                  </a:cubicBezTo>
                  <a:cubicBezTo>
                    <a:pt x="68" y="3"/>
                    <a:pt x="68" y="2"/>
                    <a:pt x="68" y="2"/>
                  </a:cubicBezTo>
                  <a:cubicBezTo>
                    <a:pt x="67" y="0"/>
                    <a:pt x="65" y="0"/>
                    <a:pt x="63" y="0"/>
                  </a:cubicBezTo>
                  <a:cubicBezTo>
                    <a:pt x="61" y="0"/>
                    <a:pt x="57" y="1"/>
                    <a:pt x="56" y="1"/>
                  </a:cubicBezTo>
                  <a:cubicBezTo>
                    <a:pt x="56" y="1"/>
                    <a:pt x="55" y="1"/>
                    <a:pt x="54" y="2"/>
                  </a:cubicBezTo>
                  <a:cubicBezTo>
                    <a:pt x="53" y="2"/>
                    <a:pt x="52" y="3"/>
                    <a:pt x="50" y="3"/>
                  </a:cubicBezTo>
                  <a:cubicBezTo>
                    <a:pt x="50" y="4"/>
                    <a:pt x="49" y="4"/>
                    <a:pt x="48" y="4"/>
                  </a:cubicBezTo>
                  <a:cubicBezTo>
                    <a:pt x="47" y="4"/>
                    <a:pt x="46" y="4"/>
                    <a:pt x="44" y="5"/>
                  </a:cubicBezTo>
                  <a:cubicBezTo>
                    <a:pt x="43" y="6"/>
                    <a:pt x="42" y="7"/>
                    <a:pt x="41" y="8"/>
                  </a:cubicBezTo>
                  <a:cubicBezTo>
                    <a:pt x="39" y="10"/>
                    <a:pt x="37" y="12"/>
                    <a:pt x="35" y="12"/>
                  </a:cubicBezTo>
                  <a:cubicBezTo>
                    <a:pt x="34" y="13"/>
                    <a:pt x="34" y="13"/>
                    <a:pt x="34" y="13"/>
                  </a:cubicBezTo>
                  <a:cubicBezTo>
                    <a:pt x="33" y="13"/>
                    <a:pt x="33" y="13"/>
                    <a:pt x="33" y="13"/>
                  </a:cubicBezTo>
                  <a:cubicBezTo>
                    <a:pt x="32" y="15"/>
                    <a:pt x="32" y="15"/>
                    <a:pt x="32" y="15"/>
                  </a:cubicBezTo>
                  <a:cubicBezTo>
                    <a:pt x="32" y="16"/>
                    <a:pt x="32" y="18"/>
                    <a:pt x="31" y="19"/>
                  </a:cubicBezTo>
                  <a:cubicBezTo>
                    <a:pt x="30" y="20"/>
                    <a:pt x="29" y="20"/>
                    <a:pt x="28" y="21"/>
                  </a:cubicBezTo>
                  <a:cubicBezTo>
                    <a:pt x="28" y="22"/>
                    <a:pt x="27" y="23"/>
                    <a:pt x="26" y="23"/>
                  </a:cubicBezTo>
                  <a:cubicBezTo>
                    <a:pt x="26" y="24"/>
                    <a:pt x="25" y="24"/>
                    <a:pt x="25" y="25"/>
                  </a:cubicBezTo>
                  <a:cubicBezTo>
                    <a:pt x="25" y="25"/>
                    <a:pt x="25" y="26"/>
                    <a:pt x="25" y="26"/>
                  </a:cubicBezTo>
                  <a:cubicBezTo>
                    <a:pt x="24" y="26"/>
                    <a:pt x="24" y="27"/>
                    <a:pt x="23" y="27"/>
                  </a:cubicBezTo>
                  <a:cubicBezTo>
                    <a:pt x="23" y="27"/>
                    <a:pt x="23" y="27"/>
                    <a:pt x="23" y="27"/>
                  </a:cubicBezTo>
                  <a:cubicBezTo>
                    <a:pt x="22" y="29"/>
                    <a:pt x="22" y="29"/>
                    <a:pt x="22" y="29"/>
                  </a:cubicBezTo>
                  <a:cubicBezTo>
                    <a:pt x="23" y="30"/>
                    <a:pt x="23" y="30"/>
                    <a:pt x="23" y="30"/>
                  </a:cubicBezTo>
                  <a:cubicBezTo>
                    <a:pt x="23" y="30"/>
                    <a:pt x="23" y="30"/>
                    <a:pt x="23" y="31"/>
                  </a:cubicBezTo>
                  <a:cubicBezTo>
                    <a:pt x="24" y="32"/>
                    <a:pt x="24" y="33"/>
                    <a:pt x="24" y="34"/>
                  </a:cubicBezTo>
                  <a:cubicBezTo>
                    <a:pt x="25" y="37"/>
                    <a:pt x="24" y="40"/>
                    <a:pt x="23" y="42"/>
                  </a:cubicBezTo>
                  <a:cubicBezTo>
                    <a:pt x="23" y="44"/>
                    <a:pt x="22" y="46"/>
                    <a:pt x="22" y="48"/>
                  </a:cubicBezTo>
                  <a:cubicBezTo>
                    <a:pt x="22" y="50"/>
                    <a:pt x="22" y="53"/>
                    <a:pt x="23" y="55"/>
                  </a:cubicBezTo>
                  <a:cubicBezTo>
                    <a:pt x="23" y="57"/>
                    <a:pt x="24" y="59"/>
                    <a:pt x="23" y="62"/>
                  </a:cubicBezTo>
                  <a:cubicBezTo>
                    <a:pt x="23" y="64"/>
                    <a:pt x="23" y="67"/>
                    <a:pt x="24" y="69"/>
                  </a:cubicBezTo>
                  <a:cubicBezTo>
                    <a:pt x="25" y="69"/>
                    <a:pt x="25" y="69"/>
                    <a:pt x="25" y="70"/>
                  </a:cubicBezTo>
                  <a:cubicBezTo>
                    <a:pt x="26" y="70"/>
                    <a:pt x="26" y="70"/>
                    <a:pt x="26" y="71"/>
                  </a:cubicBezTo>
                  <a:cubicBezTo>
                    <a:pt x="27" y="72"/>
                    <a:pt x="26" y="74"/>
                    <a:pt x="26" y="75"/>
                  </a:cubicBezTo>
                  <a:cubicBezTo>
                    <a:pt x="25" y="75"/>
                    <a:pt x="25" y="76"/>
                    <a:pt x="24" y="77"/>
                  </a:cubicBezTo>
                  <a:cubicBezTo>
                    <a:pt x="24" y="78"/>
                    <a:pt x="23" y="79"/>
                    <a:pt x="22" y="81"/>
                  </a:cubicBezTo>
                  <a:cubicBezTo>
                    <a:pt x="22" y="82"/>
                    <a:pt x="22" y="83"/>
                    <a:pt x="22" y="84"/>
                  </a:cubicBezTo>
                  <a:cubicBezTo>
                    <a:pt x="22" y="86"/>
                    <a:pt x="22" y="87"/>
                    <a:pt x="22" y="88"/>
                  </a:cubicBezTo>
                  <a:cubicBezTo>
                    <a:pt x="22" y="90"/>
                    <a:pt x="19" y="94"/>
                    <a:pt x="18" y="95"/>
                  </a:cubicBezTo>
                  <a:cubicBezTo>
                    <a:pt x="17" y="96"/>
                    <a:pt x="16" y="96"/>
                    <a:pt x="15" y="97"/>
                  </a:cubicBezTo>
                  <a:cubicBezTo>
                    <a:pt x="14" y="97"/>
                    <a:pt x="13" y="98"/>
                    <a:pt x="12" y="98"/>
                  </a:cubicBezTo>
                  <a:cubicBezTo>
                    <a:pt x="11" y="99"/>
                    <a:pt x="11" y="100"/>
                    <a:pt x="10" y="101"/>
                  </a:cubicBezTo>
                  <a:cubicBezTo>
                    <a:pt x="10" y="102"/>
                    <a:pt x="9" y="103"/>
                    <a:pt x="9" y="104"/>
                  </a:cubicBezTo>
                  <a:cubicBezTo>
                    <a:pt x="8" y="105"/>
                    <a:pt x="7" y="106"/>
                    <a:pt x="5" y="107"/>
                  </a:cubicBezTo>
                  <a:cubicBezTo>
                    <a:pt x="5" y="107"/>
                    <a:pt x="4" y="108"/>
                    <a:pt x="3" y="108"/>
                  </a:cubicBezTo>
                  <a:cubicBezTo>
                    <a:pt x="0" y="111"/>
                    <a:pt x="0" y="112"/>
                    <a:pt x="0" y="116"/>
                  </a:cubicBezTo>
                  <a:cubicBezTo>
                    <a:pt x="0" y="118"/>
                    <a:pt x="1" y="119"/>
                    <a:pt x="2" y="121"/>
                  </a:cubicBezTo>
                  <a:cubicBezTo>
                    <a:pt x="2" y="122"/>
                    <a:pt x="3" y="122"/>
                    <a:pt x="3" y="123"/>
                  </a:cubicBezTo>
                  <a:cubicBezTo>
                    <a:pt x="3" y="124"/>
                    <a:pt x="3" y="124"/>
                    <a:pt x="4" y="125"/>
                  </a:cubicBezTo>
                  <a:cubicBezTo>
                    <a:pt x="4" y="126"/>
                    <a:pt x="4" y="127"/>
                    <a:pt x="4" y="127"/>
                  </a:cubicBezTo>
                  <a:cubicBezTo>
                    <a:pt x="5" y="128"/>
                    <a:pt x="5" y="128"/>
                    <a:pt x="5" y="128"/>
                  </a:cubicBezTo>
                  <a:cubicBezTo>
                    <a:pt x="6" y="129"/>
                    <a:pt x="6" y="129"/>
                    <a:pt x="6" y="130"/>
                  </a:cubicBezTo>
                  <a:cubicBezTo>
                    <a:pt x="7" y="131"/>
                    <a:pt x="7" y="132"/>
                    <a:pt x="7" y="134"/>
                  </a:cubicBezTo>
                  <a:cubicBezTo>
                    <a:pt x="7" y="135"/>
                    <a:pt x="7" y="137"/>
                    <a:pt x="8" y="138"/>
                  </a:cubicBezTo>
                  <a:cubicBezTo>
                    <a:pt x="8" y="139"/>
                    <a:pt x="10" y="139"/>
                    <a:pt x="12" y="140"/>
                  </a:cubicBezTo>
                  <a:cubicBezTo>
                    <a:pt x="13" y="140"/>
                    <a:pt x="14" y="140"/>
                    <a:pt x="15" y="141"/>
                  </a:cubicBezTo>
                  <a:cubicBezTo>
                    <a:pt x="18" y="143"/>
                    <a:pt x="19" y="145"/>
                    <a:pt x="21" y="147"/>
                  </a:cubicBezTo>
                  <a:cubicBezTo>
                    <a:pt x="23" y="150"/>
                    <a:pt x="23" y="152"/>
                    <a:pt x="23" y="155"/>
                  </a:cubicBezTo>
                  <a:cubicBezTo>
                    <a:pt x="23" y="158"/>
                    <a:pt x="24" y="161"/>
                    <a:pt x="27" y="163"/>
                  </a:cubicBezTo>
                  <a:cubicBezTo>
                    <a:pt x="29" y="165"/>
                    <a:pt x="31" y="166"/>
                    <a:pt x="33" y="167"/>
                  </a:cubicBezTo>
                  <a:cubicBezTo>
                    <a:pt x="37" y="169"/>
                    <a:pt x="41" y="171"/>
                    <a:pt x="44" y="175"/>
                  </a:cubicBezTo>
                  <a:cubicBezTo>
                    <a:pt x="57" y="238"/>
                    <a:pt x="57" y="238"/>
                    <a:pt x="57" y="238"/>
                  </a:cubicBezTo>
                  <a:cubicBezTo>
                    <a:pt x="60" y="236"/>
                    <a:pt x="60" y="236"/>
                    <a:pt x="60" y="236"/>
                  </a:cubicBezTo>
                  <a:cubicBezTo>
                    <a:pt x="62" y="235"/>
                    <a:pt x="64" y="234"/>
                    <a:pt x="66" y="233"/>
                  </a:cubicBezTo>
                  <a:cubicBezTo>
                    <a:pt x="67" y="232"/>
                    <a:pt x="68" y="231"/>
                    <a:pt x="68" y="230"/>
                  </a:cubicBezTo>
                  <a:cubicBezTo>
                    <a:pt x="69" y="229"/>
                    <a:pt x="69" y="228"/>
                    <a:pt x="70" y="227"/>
                  </a:cubicBezTo>
                  <a:cubicBezTo>
                    <a:pt x="71" y="226"/>
                    <a:pt x="72" y="225"/>
                    <a:pt x="72" y="225"/>
                  </a:cubicBezTo>
                  <a:cubicBezTo>
                    <a:pt x="74" y="223"/>
                    <a:pt x="75" y="222"/>
                    <a:pt x="76" y="221"/>
                  </a:cubicBezTo>
                  <a:cubicBezTo>
                    <a:pt x="78" y="217"/>
                    <a:pt x="79" y="210"/>
                    <a:pt x="77" y="206"/>
                  </a:cubicBezTo>
                  <a:cubicBezTo>
                    <a:pt x="77" y="205"/>
                    <a:pt x="77" y="205"/>
                    <a:pt x="77" y="205"/>
                  </a:cubicBezTo>
                  <a:cubicBezTo>
                    <a:pt x="76" y="204"/>
                    <a:pt x="76" y="203"/>
                    <a:pt x="75" y="201"/>
                  </a:cubicBezTo>
                  <a:cubicBezTo>
                    <a:pt x="75" y="200"/>
                    <a:pt x="75" y="199"/>
                    <a:pt x="75" y="198"/>
                  </a:cubicBezTo>
                  <a:cubicBezTo>
                    <a:pt x="75" y="197"/>
                    <a:pt x="75" y="196"/>
                    <a:pt x="75" y="196"/>
                  </a:cubicBezTo>
                  <a:cubicBezTo>
                    <a:pt x="74" y="194"/>
                    <a:pt x="75" y="193"/>
                    <a:pt x="76" y="192"/>
                  </a:cubicBezTo>
                  <a:cubicBezTo>
                    <a:pt x="76" y="192"/>
                    <a:pt x="76" y="191"/>
                    <a:pt x="76" y="191"/>
                  </a:cubicBezTo>
                  <a:cubicBezTo>
                    <a:pt x="78" y="189"/>
                    <a:pt x="79" y="188"/>
                    <a:pt x="81" y="188"/>
                  </a:cubicBezTo>
                  <a:cubicBezTo>
                    <a:pt x="82" y="188"/>
                    <a:pt x="83" y="188"/>
                    <a:pt x="84" y="187"/>
                  </a:cubicBezTo>
                  <a:cubicBezTo>
                    <a:pt x="86" y="186"/>
                    <a:pt x="86" y="186"/>
                    <a:pt x="86" y="184"/>
                  </a:cubicBezTo>
                  <a:cubicBezTo>
                    <a:pt x="87" y="184"/>
                    <a:pt x="87" y="183"/>
                    <a:pt x="87" y="183"/>
                  </a:cubicBezTo>
                  <a:cubicBezTo>
                    <a:pt x="87" y="181"/>
                    <a:pt x="88" y="181"/>
                    <a:pt x="89" y="181"/>
                  </a:cubicBezTo>
                  <a:cubicBezTo>
                    <a:pt x="89" y="180"/>
                    <a:pt x="89" y="180"/>
                    <a:pt x="90" y="180"/>
                  </a:cubicBezTo>
                  <a:cubicBezTo>
                    <a:pt x="91" y="179"/>
                    <a:pt x="92" y="178"/>
                    <a:pt x="93" y="177"/>
                  </a:cubicBezTo>
                  <a:cubicBezTo>
                    <a:pt x="94" y="176"/>
                    <a:pt x="95" y="175"/>
                    <a:pt x="96" y="174"/>
                  </a:cubicBezTo>
                  <a:cubicBezTo>
                    <a:pt x="98" y="173"/>
                    <a:pt x="99" y="172"/>
                    <a:pt x="101" y="171"/>
                  </a:cubicBezTo>
                  <a:cubicBezTo>
                    <a:pt x="102" y="171"/>
                    <a:pt x="103" y="170"/>
                    <a:pt x="104" y="169"/>
                  </a:cubicBezTo>
                  <a:cubicBezTo>
                    <a:pt x="105" y="169"/>
                    <a:pt x="106" y="169"/>
                    <a:pt x="107" y="168"/>
                  </a:cubicBezTo>
                  <a:cubicBezTo>
                    <a:pt x="107" y="168"/>
                    <a:pt x="108" y="168"/>
                    <a:pt x="108" y="167"/>
                  </a:cubicBezTo>
                  <a:cubicBezTo>
                    <a:pt x="109" y="167"/>
                    <a:pt x="109" y="167"/>
                    <a:pt x="110" y="167"/>
                  </a:cubicBezTo>
                  <a:cubicBezTo>
                    <a:pt x="112" y="166"/>
                    <a:pt x="112" y="165"/>
                    <a:pt x="113" y="165"/>
                  </a:cubicBezTo>
                  <a:cubicBezTo>
                    <a:pt x="115" y="163"/>
                    <a:pt x="113" y="161"/>
                    <a:pt x="112" y="160"/>
                  </a:cubicBezTo>
                  <a:close/>
                  <a:moveTo>
                    <a:pt x="92" y="125"/>
                  </a:moveTo>
                  <a:cubicBezTo>
                    <a:pt x="92" y="125"/>
                    <a:pt x="91" y="126"/>
                    <a:pt x="91" y="126"/>
                  </a:cubicBezTo>
                  <a:cubicBezTo>
                    <a:pt x="91" y="126"/>
                    <a:pt x="91" y="125"/>
                    <a:pt x="91" y="125"/>
                  </a:cubicBezTo>
                  <a:cubicBezTo>
                    <a:pt x="91" y="124"/>
                    <a:pt x="91" y="124"/>
                    <a:pt x="91" y="123"/>
                  </a:cubicBezTo>
                  <a:cubicBezTo>
                    <a:pt x="91" y="123"/>
                    <a:pt x="91" y="123"/>
                    <a:pt x="91" y="123"/>
                  </a:cubicBezTo>
                  <a:cubicBezTo>
                    <a:pt x="92" y="124"/>
                    <a:pt x="92" y="125"/>
                    <a:pt x="92" y="12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38"/>
            <p:cNvSpPr>
              <a:spLocks/>
            </p:cNvSpPr>
            <p:nvPr/>
          </p:nvSpPr>
          <p:spPr bwMode="auto">
            <a:xfrm>
              <a:off x="2513384" y="480342"/>
              <a:ext cx="908442" cy="843455"/>
            </a:xfrm>
            <a:custGeom>
              <a:avLst/>
              <a:gdLst>
                <a:gd name="T0" fmla="*/ 430 w 449"/>
                <a:gd name="T1" fmla="*/ 105 h 453"/>
                <a:gd name="T2" fmla="*/ 434 w 449"/>
                <a:gd name="T3" fmla="*/ 73 h 453"/>
                <a:gd name="T4" fmla="*/ 440 w 449"/>
                <a:gd name="T5" fmla="*/ 51 h 453"/>
                <a:gd name="T6" fmla="*/ 438 w 449"/>
                <a:gd name="T7" fmla="*/ 45 h 453"/>
                <a:gd name="T8" fmla="*/ 431 w 449"/>
                <a:gd name="T9" fmla="*/ 41 h 453"/>
                <a:gd name="T10" fmla="*/ 422 w 449"/>
                <a:gd name="T11" fmla="*/ 39 h 453"/>
                <a:gd name="T12" fmla="*/ 411 w 449"/>
                <a:gd name="T13" fmla="*/ 40 h 453"/>
                <a:gd name="T14" fmla="*/ 405 w 449"/>
                <a:gd name="T15" fmla="*/ 36 h 453"/>
                <a:gd name="T16" fmla="*/ 397 w 449"/>
                <a:gd name="T17" fmla="*/ 34 h 453"/>
                <a:gd name="T18" fmla="*/ 388 w 449"/>
                <a:gd name="T19" fmla="*/ 34 h 453"/>
                <a:gd name="T20" fmla="*/ 383 w 449"/>
                <a:gd name="T21" fmla="*/ 26 h 453"/>
                <a:gd name="T22" fmla="*/ 369 w 449"/>
                <a:gd name="T23" fmla="*/ 16 h 453"/>
                <a:gd name="T24" fmla="*/ 336 w 449"/>
                <a:gd name="T25" fmla="*/ 11 h 453"/>
                <a:gd name="T26" fmla="*/ 322 w 449"/>
                <a:gd name="T27" fmla="*/ 15 h 453"/>
                <a:gd name="T28" fmla="*/ 296 w 449"/>
                <a:gd name="T29" fmla="*/ 64 h 453"/>
                <a:gd name="T30" fmla="*/ 273 w 449"/>
                <a:gd name="T31" fmla="*/ 97 h 453"/>
                <a:gd name="T32" fmla="*/ 260 w 449"/>
                <a:gd name="T33" fmla="*/ 91 h 453"/>
                <a:gd name="T34" fmla="*/ 251 w 449"/>
                <a:gd name="T35" fmla="*/ 83 h 453"/>
                <a:gd name="T36" fmla="*/ 234 w 449"/>
                <a:gd name="T37" fmla="*/ 75 h 453"/>
                <a:gd name="T38" fmla="*/ 210 w 449"/>
                <a:gd name="T39" fmla="*/ 67 h 453"/>
                <a:gd name="T40" fmla="*/ 189 w 449"/>
                <a:gd name="T41" fmla="*/ 64 h 453"/>
                <a:gd name="T42" fmla="*/ 173 w 449"/>
                <a:gd name="T43" fmla="*/ 52 h 453"/>
                <a:gd name="T44" fmla="*/ 154 w 449"/>
                <a:gd name="T45" fmla="*/ 25 h 453"/>
                <a:gd name="T46" fmla="*/ 130 w 449"/>
                <a:gd name="T47" fmla="*/ 15 h 453"/>
                <a:gd name="T48" fmla="*/ 107 w 449"/>
                <a:gd name="T49" fmla="*/ 10 h 453"/>
                <a:gd name="T50" fmla="*/ 95 w 449"/>
                <a:gd name="T51" fmla="*/ 14 h 453"/>
                <a:gd name="T52" fmla="*/ 74 w 449"/>
                <a:gd name="T53" fmla="*/ 6 h 453"/>
                <a:gd name="T54" fmla="*/ 61 w 449"/>
                <a:gd name="T55" fmla="*/ 0 h 453"/>
                <a:gd name="T56" fmla="*/ 61 w 449"/>
                <a:gd name="T57" fmla="*/ 24 h 453"/>
                <a:gd name="T58" fmla="*/ 55 w 449"/>
                <a:gd name="T59" fmla="*/ 32 h 453"/>
                <a:gd name="T60" fmla="*/ 42 w 449"/>
                <a:gd name="T61" fmla="*/ 41 h 453"/>
                <a:gd name="T62" fmla="*/ 35 w 449"/>
                <a:gd name="T63" fmla="*/ 48 h 453"/>
                <a:gd name="T64" fmla="*/ 24 w 449"/>
                <a:gd name="T65" fmla="*/ 56 h 453"/>
                <a:gd name="T66" fmla="*/ 25 w 449"/>
                <a:gd name="T67" fmla="*/ 69 h 453"/>
                <a:gd name="T68" fmla="*/ 19 w 449"/>
                <a:gd name="T69" fmla="*/ 91 h 453"/>
                <a:gd name="T70" fmla="*/ 2 w 449"/>
                <a:gd name="T71" fmla="*/ 104 h 453"/>
                <a:gd name="T72" fmla="*/ 9 w 449"/>
                <a:gd name="T73" fmla="*/ 118 h 453"/>
                <a:gd name="T74" fmla="*/ 13 w 449"/>
                <a:gd name="T75" fmla="*/ 133 h 453"/>
                <a:gd name="T76" fmla="*/ 14 w 449"/>
                <a:gd name="T77" fmla="*/ 170 h 453"/>
                <a:gd name="T78" fmla="*/ 16 w 449"/>
                <a:gd name="T79" fmla="*/ 185 h 453"/>
                <a:gd name="T80" fmla="*/ 17 w 449"/>
                <a:gd name="T81" fmla="*/ 223 h 453"/>
                <a:gd name="T82" fmla="*/ 5 w 449"/>
                <a:gd name="T83" fmla="*/ 238 h 453"/>
                <a:gd name="T84" fmla="*/ 20 w 449"/>
                <a:gd name="T85" fmla="*/ 260 h 453"/>
                <a:gd name="T86" fmla="*/ 22 w 449"/>
                <a:gd name="T87" fmla="*/ 278 h 453"/>
                <a:gd name="T88" fmla="*/ 27 w 449"/>
                <a:gd name="T89" fmla="*/ 282 h 453"/>
                <a:gd name="T90" fmla="*/ 30 w 449"/>
                <a:gd name="T91" fmla="*/ 288 h 453"/>
                <a:gd name="T92" fmla="*/ 37 w 449"/>
                <a:gd name="T93" fmla="*/ 290 h 453"/>
                <a:gd name="T94" fmla="*/ 75 w 449"/>
                <a:gd name="T95" fmla="*/ 322 h 453"/>
                <a:gd name="T96" fmla="*/ 190 w 449"/>
                <a:gd name="T97" fmla="*/ 32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453">
                  <a:moveTo>
                    <a:pt x="420" y="438"/>
                  </a:moveTo>
                  <a:cubicBezTo>
                    <a:pt x="449" y="438"/>
                    <a:pt x="449" y="438"/>
                    <a:pt x="449" y="438"/>
                  </a:cubicBezTo>
                  <a:cubicBezTo>
                    <a:pt x="439" y="133"/>
                    <a:pt x="439" y="133"/>
                    <a:pt x="439" y="133"/>
                  </a:cubicBezTo>
                  <a:cubicBezTo>
                    <a:pt x="430" y="105"/>
                    <a:pt x="430" y="105"/>
                    <a:pt x="430" y="105"/>
                  </a:cubicBezTo>
                  <a:cubicBezTo>
                    <a:pt x="429" y="101"/>
                    <a:pt x="431" y="99"/>
                    <a:pt x="433" y="97"/>
                  </a:cubicBezTo>
                  <a:cubicBezTo>
                    <a:pt x="434" y="96"/>
                    <a:pt x="435" y="94"/>
                    <a:pt x="436" y="92"/>
                  </a:cubicBezTo>
                  <a:cubicBezTo>
                    <a:pt x="438" y="87"/>
                    <a:pt x="437" y="82"/>
                    <a:pt x="435" y="76"/>
                  </a:cubicBezTo>
                  <a:cubicBezTo>
                    <a:pt x="435" y="75"/>
                    <a:pt x="434" y="74"/>
                    <a:pt x="434" y="73"/>
                  </a:cubicBezTo>
                  <a:cubicBezTo>
                    <a:pt x="433" y="70"/>
                    <a:pt x="431" y="66"/>
                    <a:pt x="433" y="62"/>
                  </a:cubicBezTo>
                  <a:cubicBezTo>
                    <a:pt x="434" y="61"/>
                    <a:pt x="437" y="56"/>
                    <a:pt x="440" y="54"/>
                  </a:cubicBezTo>
                  <a:cubicBezTo>
                    <a:pt x="441" y="53"/>
                    <a:pt x="441" y="53"/>
                    <a:pt x="441" y="53"/>
                  </a:cubicBezTo>
                  <a:cubicBezTo>
                    <a:pt x="440" y="51"/>
                    <a:pt x="440" y="51"/>
                    <a:pt x="440" y="51"/>
                  </a:cubicBezTo>
                  <a:cubicBezTo>
                    <a:pt x="440" y="51"/>
                    <a:pt x="440" y="50"/>
                    <a:pt x="440" y="50"/>
                  </a:cubicBezTo>
                  <a:cubicBezTo>
                    <a:pt x="440" y="49"/>
                    <a:pt x="440" y="49"/>
                    <a:pt x="440" y="48"/>
                  </a:cubicBezTo>
                  <a:cubicBezTo>
                    <a:pt x="439" y="47"/>
                    <a:pt x="439" y="47"/>
                    <a:pt x="438" y="46"/>
                  </a:cubicBezTo>
                  <a:cubicBezTo>
                    <a:pt x="438" y="45"/>
                    <a:pt x="438" y="45"/>
                    <a:pt x="438" y="45"/>
                  </a:cubicBezTo>
                  <a:cubicBezTo>
                    <a:pt x="438" y="45"/>
                    <a:pt x="438" y="45"/>
                    <a:pt x="438" y="44"/>
                  </a:cubicBezTo>
                  <a:cubicBezTo>
                    <a:pt x="437" y="44"/>
                    <a:pt x="437" y="43"/>
                    <a:pt x="437" y="42"/>
                  </a:cubicBezTo>
                  <a:cubicBezTo>
                    <a:pt x="436" y="41"/>
                    <a:pt x="434" y="40"/>
                    <a:pt x="433" y="40"/>
                  </a:cubicBezTo>
                  <a:cubicBezTo>
                    <a:pt x="432" y="40"/>
                    <a:pt x="431" y="40"/>
                    <a:pt x="431" y="41"/>
                  </a:cubicBezTo>
                  <a:cubicBezTo>
                    <a:pt x="430" y="41"/>
                    <a:pt x="430" y="41"/>
                    <a:pt x="429" y="41"/>
                  </a:cubicBezTo>
                  <a:cubicBezTo>
                    <a:pt x="428" y="41"/>
                    <a:pt x="427" y="40"/>
                    <a:pt x="426" y="40"/>
                  </a:cubicBezTo>
                  <a:cubicBezTo>
                    <a:pt x="425" y="40"/>
                    <a:pt x="425" y="40"/>
                    <a:pt x="424" y="40"/>
                  </a:cubicBezTo>
                  <a:cubicBezTo>
                    <a:pt x="423" y="39"/>
                    <a:pt x="422" y="39"/>
                    <a:pt x="422" y="39"/>
                  </a:cubicBezTo>
                  <a:cubicBezTo>
                    <a:pt x="420" y="39"/>
                    <a:pt x="418" y="40"/>
                    <a:pt x="417" y="40"/>
                  </a:cubicBezTo>
                  <a:cubicBezTo>
                    <a:pt x="416" y="40"/>
                    <a:pt x="416" y="40"/>
                    <a:pt x="415" y="40"/>
                  </a:cubicBezTo>
                  <a:cubicBezTo>
                    <a:pt x="414" y="40"/>
                    <a:pt x="414" y="40"/>
                    <a:pt x="413" y="40"/>
                  </a:cubicBezTo>
                  <a:cubicBezTo>
                    <a:pt x="412" y="40"/>
                    <a:pt x="412" y="40"/>
                    <a:pt x="411" y="40"/>
                  </a:cubicBezTo>
                  <a:cubicBezTo>
                    <a:pt x="410" y="40"/>
                    <a:pt x="410" y="40"/>
                    <a:pt x="409" y="39"/>
                  </a:cubicBezTo>
                  <a:cubicBezTo>
                    <a:pt x="409" y="39"/>
                    <a:pt x="409" y="38"/>
                    <a:pt x="408" y="38"/>
                  </a:cubicBezTo>
                  <a:cubicBezTo>
                    <a:pt x="407" y="37"/>
                    <a:pt x="407" y="37"/>
                    <a:pt x="406" y="37"/>
                  </a:cubicBezTo>
                  <a:cubicBezTo>
                    <a:pt x="406" y="37"/>
                    <a:pt x="405" y="36"/>
                    <a:pt x="405" y="36"/>
                  </a:cubicBezTo>
                  <a:cubicBezTo>
                    <a:pt x="405" y="36"/>
                    <a:pt x="405" y="36"/>
                    <a:pt x="404" y="36"/>
                  </a:cubicBezTo>
                  <a:cubicBezTo>
                    <a:pt x="404" y="35"/>
                    <a:pt x="403" y="35"/>
                    <a:pt x="403" y="34"/>
                  </a:cubicBezTo>
                  <a:cubicBezTo>
                    <a:pt x="402" y="34"/>
                    <a:pt x="401" y="33"/>
                    <a:pt x="399" y="33"/>
                  </a:cubicBezTo>
                  <a:cubicBezTo>
                    <a:pt x="399" y="33"/>
                    <a:pt x="398" y="34"/>
                    <a:pt x="397" y="34"/>
                  </a:cubicBezTo>
                  <a:cubicBezTo>
                    <a:pt x="396" y="34"/>
                    <a:pt x="396" y="34"/>
                    <a:pt x="396" y="34"/>
                  </a:cubicBezTo>
                  <a:cubicBezTo>
                    <a:pt x="395" y="34"/>
                    <a:pt x="395" y="34"/>
                    <a:pt x="395" y="34"/>
                  </a:cubicBezTo>
                  <a:cubicBezTo>
                    <a:pt x="393" y="34"/>
                    <a:pt x="391" y="34"/>
                    <a:pt x="389" y="34"/>
                  </a:cubicBezTo>
                  <a:cubicBezTo>
                    <a:pt x="388" y="34"/>
                    <a:pt x="388" y="34"/>
                    <a:pt x="388" y="34"/>
                  </a:cubicBezTo>
                  <a:cubicBezTo>
                    <a:pt x="387" y="34"/>
                    <a:pt x="387" y="34"/>
                    <a:pt x="386" y="33"/>
                  </a:cubicBezTo>
                  <a:cubicBezTo>
                    <a:pt x="385" y="32"/>
                    <a:pt x="385" y="32"/>
                    <a:pt x="384" y="31"/>
                  </a:cubicBezTo>
                  <a:cubicBezTo>
                    <a:pt x="383" y="30"/>
                    <a:pt x="383" y="30"/>
                    <a:pt x="383" y="29"/>
                  </a:cubicBezTo>
                  <a:cubicBezTo>
                    <a:pt x="382" y="28"/>
                    <a:pt x="383" y="27"/>
                    <a:pt x="383" y="26"/>
                  </a:cubicBezTo>
                  <a:cubicBezTo>
                    <a:pt x="383" y="25"/>
                    <a:pt x="383" y="24"/>
                    <a:pt x="383" y="23"/>
                  </a:cubicBezTo>
                  <a:cubicBezTo>
                    <a:pt x="383" y="21"/>
                    <a:pt x="382" y="18"/>
                    <a:pt x="376" y="17"/>
                  </a:cubicBezTo>
                  <a:cubicBezTo>
                    <a:pt x="375" y="17"/>
                    <a:pt x="375" y="17"/>
                    <a:pt x="375" y="17"/>
                  </a:cubicBezTo>
                  <a:cubicBezTo>
                    <a:pt x="373" y="17"/>
                    <a:pt x="371" y="17"/>
                    <a:pt x="369" y="16"/>
                  </a:cubicBezTo>
                  <a:cubicBezTo>
                    <a:pt x="367" y="15"/>
                    <a:pt x="366" y="15"/>
                    <a:pt x="364" y="14"/>
                  </a:cubicBezTo>
                  <a:cubicBezTo>
                    <a:pt x="361" y="12"/>
                    <a:pt x="358" y="10"/>
                    <a:pt x="354" y="10"/>
                  </a:cubicBezTo>
                  <a:cubicBezTo>
                    <a:pt x="351" y="9"/>
                    <a:pt x="348" y="9"/>
                    <a:pt x="346" y="9"/>
                  </a:cubicBezTo>
                  <a:cubicBezTo>
                    <a:pt x="342" y="9"/>
                    <a:pt x="339" y="10"/>
                    <a:pt x="336" y="11"/>
                  </a:cubicBezTo>
                  <a:cubicBezTo>
                    <a:pt x="335" y="12"/>
                    <a:pt x="335" y="12"/>
                    <a:pt x="335" y="12"/>
                  </a:cubicBezTo>
                  <a:cubicBezTo>
                    <a:pt x="333" y="13"/>
                    <a:pt x="332" y="14"/>
                    <a:pt x="330" y="15"/>
                  </a:cubicBezTo>
                  <a:cubicBezTo>
                    <a:pt x="329" y="15"/>
                    <a:pt x="327" y="15"/>
                    <a:pt x="326" y="15"/>
                  </a:cubicBezTo>
                  <a:cubicBezTo>
                    <a:pt x="325" y="15"/>
                    <a:pt x="323" y="15"/>
                    <a:pt x="322" y="15"/>
                  </a:cubicBezTo>
                  <a:cubicBezTo>
                    <a:pt x="318" y="16"/>
                    <a:pt x="314" y="19"/>
                    <a:pt x="310" y="21"/>
                  </a:cubicBezTo>
                  <a:cubicBezTo>
                    <a:pt x="309" y="22"/>
                    <a:pt x="308" y="23"/>
                    <a:pt x="307" y="24"/>
                  </a:cubicBezTo>
                  <a:cubicBezTo>
                    <a:pt x="296" y="31"/>
                    <a:pt x="290" y="45"/>
                    <a:pt x="292" y="57"/>
                  </a:cubicBezTo>
                  <a:cubicBezTo>
                    <a:pt x="293" y="59"/>
                    <a:pt x="294" y="62"/>
                    <a:pt x="296" y="64"/>
                  </a:cubicBezTo>
                  <a:cubicBezTo>
                    <a:pt x="297" y="66"/>
                    <a:pt x="299" y="68"/>
                    <a:pt x="299" y="71"/>
                  </a:cubicBezTo>
                  <a:cubicBezTo>
                    <a:pt x="299" y="76"/>
                    <a:pt x="296" y="81"/>
                    <a:pt x="293" y="85"/>
                  </a:cubicBezTo>
                  <a:cubicBezTo>
                    <a:pt x="290" y="90"/>
                    <a:pt x="285" y="93"/>
                    <a:pt x="280" y="95"/>
                  </a:cubicBezTo>
                  <a:cubicBezTo>
                    <a:pt x="278" y="96"/>
                    <a:pt x="275" y="97"/>
                    <a:pt x="273" y="97"/>
                  </a:cubicBezTo>
                  <a:cubicBezTo>
                    <a:pt x="272" y="97"/>
                    <a:pt x="272" y="97"/>
                    <a:pt x="271" y="97"/>
                  </a:cubicBezTo>
                  <a:cubicBezTo>
                    <a:pt x="268" y="96"/>
                    <a:pt x="266" y="96"/>
                    <a:pt x="263" y="94"/>
                  </a:cubicBezTo>
                  <a:cubicBezTo>
                    <a:pt x="263" y="94"/>
                    <a:pt x="263" y="94"/>
                    <a:pt x="262" y="93"/>
                  </a:cubicBezTo>
                  <a:cubicBezTo>
                    <a:pt x="261" y="93"/>
                    <a:pt x="260" y="92"/>
                    <a:pt x="260" y="91"/>
                  </a:cubicBezTo>
                  <a:cubicBezTo>
                    <a:pt x="258" y="89"/>
                    <a:pt x="257" y="88"/>
                    <a:pt x="256" y="87"/>
                  </a:cubicBezTo>
                  <a:cubicBezTo>
                    <a:pt x="255" y="86"/>
                    <a:pt x="254" y="86"/>
                    <a:pt x="254" y="85"/>
                  </a:cubicBezTo>
                  <a:cubicBezTo>
                    <a:pt x="253" y="85"/>
                    <a:pt x="253" y="84"/>
                    <a:pt x="252" y="84"/>
                  </a:cubicBezTo>
                  <a:cubicBezTo>
                    <a:pt x="252" y="84"/>
                    <a:pt x="251" y="83"/>
                    <a:pt x="251" y="83"/>
                  </a:cubicBezTo>
                  <a:cubicBezTo>
                    <a:pt x="250" y="82"/>
                    <a:pt x="249" y="81"/>
                    <a:pt x="247" y="80"/>
                  </a:cubicBezTo>
                  <a:cubicBezTo>
                    <a:pt x="246" y="80"/>
                    <a:pt x="246" y="79"/>
                    <a:pt x="245" y="79"/>
                  </a:cubicBezTo>
                  <a:cubicBezTo>
                    <a:pt x="242" y="78"/>
                    <a:pt x="240" y="77"/>
                    <a:pt x="238" y="77"/>
                  </a:cubicBezTo>
                  <a:cubicBezTo>
                    <a:pt x="237" y="76"/>
                    <a:pt x="235" y="75"/>
                    <a:pt x="234" y="75"/>
                  </a:cubicBezTo>
                  <a:cubicBezTo>
                    <a:pt x="232" y="74"/>
                    <a:pt x="231" y="73"/>
                    <a:pt x="229" y="72"/>
                  </a:cubicBezTo>
                  <a:cubicBezTo>
                    <a:pt x="226" y="72"/>
                    <a:pt x="223" y="71"/>
                    <a:pt x="219" y="69"/>
                  </a:cubicBezTo>
                  <a:cubicBezTo>
                    <a:pt x="218" y="69"/>
                    <a:pt x="216" y="68"/>
                    <a:pt x="214" y="68"/>
                  </a:cubicBezTo>
                  <a:cubicBezTo>
                    <a:pt x="213" y="68"/>
                    <a:pt x="211" y="68"/>
                    <a:pt x="210" y="67"/>
                  </a:cubicBezTo>
                  <a:cubicBezTo>
                    <a:pt x="207" y="66"/>
                    <a:pt x="205" y="66"/>
                    <a:pt x="202" y="66"/>
                  </a:cubicBezTo>
                  <a:cubicBezTo>
                    <a:pt x="201" y="66"/>
                    <a:pt x="200" y="65"/>
                    <a:pt x="199" y="65"/>
                  </a:cubicBezTo>
                  <a:cubicBezTo>
                    <a:pt x="198" y="65"/>
                    <a:pt x="196" y="65"/>
                    <a:pt x="195" y="65"/>
                  </a:cubicBezTo>
                  <a:cubicBezTo>
                    <a:pt x="193" y="64"/>
                    <a:pt x="191" y="64"/>
                    <a:pt x="189" y="64"/>
                  </a:cubicBezTo>
                  <a:cubicBezTo>
                    <a:pt x="186" y="64"/>
                    <a:pt x="184" y="63"/>
                    <a:pt x="182" y="61"/>
                  </a:cubicBezTo>
                  <a:cubicBezTo>
                    <a:pt x="181" y="61"/>
                    <a:pt x="181" y="61"/>
                    <a:pt x="181" y="61"/>
                  </a:cubicBezTo>
                  <a:cubicBezTo>
                    <a:pt x="180" y="60"/>
                    <a:pt x="178" y="59"/>
                    <a:pt x="177" y="58"/>
                  </a:cubicBezTo>
                  <a:cubicBezTo>
                    <a:pt x="176" y="57"/>
                    <a:pt x="174" y="55"/>
                    <a:pt x="173" y="52"/>
                  </a:cubicBezTo>
                  <a:cubicBezTo>
                    <a:pt x="171" y="48"/>
                    <a:pt x="170" y="44"/>
                    <a:pt x="170" y="41"/>
                  </a:cubicBezTo>
                  <a:cubicBezTo>
                    <a:pt x="170" y="40"/>
                    <a:pt x="170" y="39"/>
                    <a:pt x="169" y="39"/>
                  </a:cubicBezTo>
                  <a:cubicBezTo>
                    <a:pt x="169" y="35"/>
                    <a:pt x="169" y="31"/>
                    <a:pt x="165" y="28"/>
                  </a:cubicBezTo>
                  <a:cubicBezTo>
                    <a:pt x="161" y="25"/>
                    <a:pt x="158" y="25"/>
                    <a:pt x="154" y="25"/>
                  </a:cubicBezTo>
                  <a:cubicBezTo>
                    <a:pt x="153" y="25"/>
                    <a:pt x="152" y="25"/>
                    <a:pt x="152" y="25"/>
                  </a:cubicBezTo>
                  <a:cubicBezTo>
                    <a:pt x="147" y="25"/>
                    <a:pt x="144" y="24"/>
                    <a:pt x="141" y="22"/>
                  </a:cubicBezTo>
                  <a:cubicBezTo>
                    <a:pt x="140" y="21"/>
                    <a:pt x="140" y="21"/>
                    <a:pt x="140" y="21"/>
                  </a:cubicBezTo>
                  <a:cubicBezTo>
                    <a:pt x="137" y="18"/>
                    <a:pt x="134" y="16"/>
                    <a:pt x="130" y="15"/>
                  </a:cubicBezTo>
                  <a:cubicBezTo>
                    <a:pt x="128" y="15"/>
                    <a:pt x="126" y="15"/>
                    <a:pt x="125" y="14"/>
                  </a:cubicBezTo>
                  <a:cubicBezTo>
                    <a:pt x="122" y="14"/>
                    <a:pt x="120" y="13"/>
                    <a:pt x="117" y="12"/>
                  </a:cubicBezTo>
                  <a:cubicBezTo>
                    <a:pt x="116" y="12"/>
                    <a:pt x="114" y="12"/>
                    <a:pt x="113" y="12"/>
                  </a:cubicBezTo>
                  <a:cubicBezTo>
                    <a:pt x="111" y="11"/>
                    <a:pt x="109" y="10"/>
                    <a:pt x="107" y="10"/>
                  </a:cubicBezTo>
                  <a:cubicBezTo>
                    <a:pt x="106" y="10"/>
                    <a:pt x="105" y="10"/>
                    <a:pt x="104" y="11"/>
                  </a:cubicBezTo>
                  <a:cubicBezTo>
                    <a:pt x="103" y="11"/>
                    <a:pt x="102" y="12"/>
                    <a:pt x="101" y="12"/>
                  </a:cubicBezTo>
                  <a:cubicBezTo>
                    <a:pt x="100" y="12"/>
                    <a:pt x="99" y="13"/>
                    <a:pt x="99" y="13"/>
                  </a:cubicBezTo>
                  <a:cubicBezTo>
                    <a:pt x="98" y="13"/>
                    <a:pt x="96" y="14"/>
                    <a:pt x="95" y="14"/>
                  </a:cubicBezTo>
                  <a:cubicBezTo>
                    <a:pt x="94" y="14"/>
                    <a:pt x="94" y="14"/>
                    <a:pt x="93" y="13"/>
                  </a:cubicBezTo>
                  <a:cubicBezTo>
                    <a:pt x="90" y="13"/>
                    <a:pt x="85" y="13"/>
                    <a:pt x="82" y="11"/>
                  </a:cubicBezTo>
                  <a:cubicBezTo>
                    <a:pt x="80" y="10"/>
                    <a:pt x="79" y="9"/>
                    <a:pt x="77" y="8"/>
                  </a:cubicBezTo>
                  <a:cubicBezTo>
                    <a:pt x="76" y="7"/>
                    <a:pt x="75" y="6"/>
                    <a:pt x="74" y="6"/>
                  </a:cubicBezTo>
                  <a:cubicBezTo>
                    <a:pt x="71" y="4"/>
                    <a:pt x="69" y="4"/>
                    <a:pt x="67" y="3"/>
                  </a:cubicBezTo>
                  <a:cubicBezTo>
                    <a:pt x="66" y="3"/>
                    <a:pt x="65" y="3"/>
                    <a:pt x="64" y="2"/>
                  </a:cubicBezTo>
                  <a:cubicBezTo>
                    <a:pt x="64" y="2"/>
                    <a:pt x="64" y="2"/>
                    <a:pt x="64" y="2"/>
                  </a:cubicBezTo>
                  <a:cubicBezTo>
                    <a:pt x="61" y="0"/>
                    <a:pt x="61" y="0"/>
                    <a:pt x="61" y="0"/>
                  </a:cubicBezTo>
                  <a:cubicBezTo>
                    <a:pt x="61" y="3"/>
                    <a:pt x="61" y="3"/>
                    <a:pt x="61" y="3"/>
                  </a:cubicBezTo>
                  <a:cubicBezTo>
                    <a:pt x="60" y="9"/>
                    <a:pt x="59" y="15"/>
                    <a:pt x="59" y="20"/>
                  </a:cubicBezTo>
                  <a:cubicBezTo>
                    <a:pt x="59" y="22"/>
                    <a:pt x="59" y="22"/>
                    <a:pt x="60" y="23"/>
                  </a:cubicBezTo>
                  <a:cubicBezTo>
                    <a:pt x="61" y="24"/>
                    <a:pt x="61" y="24"/>
                    <a:pt x="61" y="24"/>
                  </a:cubicBezTo>
                  <a:cubicBezTo>
                    <a:pt x="63" y="27"/>
                    <a:pt x="62" y="28"/>
                    <a:pt x="61" y="29"/>
                  </a:cubicBezTo>
                  <a:cubicBezTo>
                    <a:pt x="61" y="29"/>
                    <a:pt x="60" y="30"/>
                    <a:pt x="58" y="31"/>
                  </a:cubicBezTo>
                  <a:cubicBezTo>
                    <a:pt x="58" y="31"/>
                    <a:pt x="58" y="31"/>
                    <a:pt x="57" y="31"/>
                  </a:cubicBezTo>
                  <a:cubicBezTo>
                    <a:pt x="57" y="31"/>
                    <a:pt x="56" y="32"/>
                    <a:pt x="55" y="32"/>
                  </a:cubicBezTo>
                  <a:cubicBezTo>
                    <a:pt x="55" y="32"/>
                    <a:pt x="54" y="33"/>
                    <a:pt x="53" y="33"/>
                  </a:cubicBezTo>
                  <a:cubicBezTo>
                    <a:pt x="52" y="34"/>
                    <a:pt x="51" y="34"/>
                    <a:pt x="50" y="35"/>
                  </a:cubicBezTo>
                  <a:cubicBezTo>
                    <a:pt x="48" y="35"/>
                    <a:pt x="46" y="36"/>
                    <a:pt x="45" y="37"/>
                  </a:cubicBezTo>
                  <a:cubicBezTo>
                    <a:pt x="44" y="38"/>
                    <a:pt x="43" y="39"/>
                    <a:pt x="42" y="41"/>
                  </a:cubicBezTo>
                  <a:cubicBezTo>
                    <a:pt x="41" y="42"/>
                    <a:pt x="40" y="43"/>
                    <a:pt x="38" y="44"/>
                  </a:cubicBezTo>
                  <a:cubicBezTo>
                    <a:pt x="38" y="44"/>
                    <a:pt x="38" y="44"/>
                    <a:pt x="37" y="44"/>
                  </a:cubicBezTo>
                  <a:cubicBezTo>
                    <a:pt x="36" y="45"/>
                    <a:pt x="36" y="46"/>
                    <a:pt x="35" y="47"/>
                  </a:cubicBezTo>
                  <a:cubicBezTo>
                    <a:pt x="35" y="47"/>
                    <a:pt x="35" y="48"/>
                    <a:pt x="35" y="48"/>
                  </a:cubicBezTo>
                  <a:cubicBezTo>
                    <a:pt x="35" y="49"/>
                    <a:pt x="35" y="50"/>
                    <a:pt x="33" y="51"/>
                  </a:cubicBezTo>
                  <a:cubicBezTo>
                    <a:pt x="32" y="51"/>
                    <a:pt x="31" y="51"/>
                    <a:pt x="30" y="52"/>
                  </a:cubicBezTo>
                  <a:cubicBezTo>
                    <a:pt x="28" y="52"/>
                    <a:pt x="27" y="52"/>
                    <a:pt x="25" y="55"/>
                  </a:cubicBezTo>
                  <a:cubicBezTo>
                    <a:pt x="25" y="55"/>
                    <a:pt x="25" y="55"/>
                    <a:pt x="24" y="56"/>
                  </a:cubicBezTo>
                  <a:cubicBezTo>
                    <a:pt x="24" y="57"/>
                    <a:pt x="23" y="58"/>
                    <a:pt x="23" y="60"/>
                  </a:cubicBezTo>
                  <a:cubicBezTo>
                    <a:pt x="23" y="60"/>
                    <a:pt x="23" y="61"/>
                    <a:pt x="24" y="62"/>
                  </a:cubicBezTo>
                  <a:cubicBezTo>
                    <a:pt x="24" y="63"/>
                    <a:pt x="24" y="64"/>
                    <a:pt x="24" y="65"/>
                  </a:cubicBezTo>
                  <a:cubicBezTo>
                    <a:pt x="24" y="67"/>
                    <a:pt x="25" y="68"/>
                    <a:pt x="25" y="69"/>
                  </a:cubicBezTo>
                  <a:cubicBezTo>
                    <a:pt x="26" y="70"/>
                    <a:pt x="26" y="70"/>
                    <a:pt x="26" y="70"/>
                  </a:cubicBezTo>
                  <a:cubicBezTo>
                    <a:pt x="27" y="74"/>
                    <a:pt x="27" y="81"/>
                    <a:pt x="24" y="85"/>
                  </a:cubicBezTo>
                  <a:cubicBezTo>
                    <a:pt x="24" y="86"/>
                    <a:pt x="22" y="87"/>
                    <a:pt x="21" y="88"/>
                  </a:cubicBezTo>
                  <a:cubicBezTo>
                    <a:pt x="20" y="89"/>
                    <a:pt x="19" y="90"/>
                    <a:pt x="19" y="91"/>
                  </a:cubicBezTo>
                  <a:cubicBezTo>
                    <a:pt x="18" y="92"/>
                    <a:pt x="17" y="93"/>
                    <a:pt x="17" y="93"/>
                  </a:cubicBezTo>
                  <a:cubicBezTo>
                    <a:pt x="16" y="94"/>
                    <a:pt x="16" y="96"/>
                    <a:pt x="14" y="97"/>
                  </a:cubicBezTo>
                  <a:cubicBezTo>
                    <a:pt x="11" y="99"/>
                    <a:pt x="9" y="100"/>
                    <a:pt x="7" y="101"/>
                  </a:cubicBezTo>
                  <a:cubicBezTo>
                    <a:pt x="5" y="102"/>
                    <a:pt x="3" y="103"/>
                    <a:pt x="2" y="104"/>
                  </a:cubicBezTo>
                  <a:cubicBezTo>
                    <a:pt x="0" y="106"/>
                    <a:pt x="0" y="106"/>
                    <a:pt x="0" y="106"/>
                  </a:cubicBezTo>
                  <a:cubicBezTo>
                    <a:pt x="1" y="107"/>
                    <a:pt x="1" y="107"/>
                    <a:pt x="1" y="107"/>
                  </a:cubicBezTo>
                  <a:cubicBezTo>
                    <a:pt x="4" y="110"/>
                    <a:pt x="5" y="113"/>
                    <a:pt x="7" y="115"/>
                  </a:cubicBezTo>
                  <a:cubicBezTo>
                    <a:pt x="7" y="116"/>
                    <a:pt x="8" y="117"/>
                    <a:pt x="9" y="118"/>
                  </a:cubicBezTo>
                  <a:cubicBezTo>
                    <a:pt x="10" y="120"/>
                    <a:pt x="12" y="122"/>
                    <a:pt x="12" y="124"/>
                  </a:cubicBezTo>
                  <a:cubicBezTo>
                    <a:pt x="13" y="125"/>
                    <a:pt x="12" y="126"/>
                    <a:pt x="12" y="127"/>
                  </a:cubicBezTo>
                  <a:cubicBezTo>
                    <a:pt x="12" y="127"/>
                    <a:pt x="12" y="128"/>
                    <a:pt x="12" y="128"/>
                  </a:cubicBezTo>
                  <a:cubicBezTo>
                    <a:pt x="12" y="130"/>
                    <a:pt x="13" y="131"/>
                    <a:pt x="13" y="133"/>
                  </a:cubicBezTo>
                  <a:cubicBezTo>
                    <a:pt x="14" y="133"/>
                    <a:pt x="14" y="134"/>
                    <a:pt x="14" y="134"/>
                  </a:cubicBezTo>
                  <a:cubicBezTo>
                    <a:pt x="15" y="136"/>
                    <a:pt x="15" y="139"/>
                    <a:pt x="15" y="141"/>
                  </a:cubicBezTo>
                  <a:cubicBezTo>
                    <a:pt x="16" y="147"/>
                    <a:pt x="15" y="151"/>
                    <a:pt x="14" y="156"/>
                  </a:cubicBezTo>
                  <a:cubicBezTo>
                    <a:pt x="13" y="161"/>
                    <a:pt x="12" y="167"/>
                    <a:pt x="14" y="170"/>
                  </a:cubicBezTo>
                  <a:cubicBezTo>
                    <a:pt x="15" y="171"/>
                    <a:pt x="15" y="171"/>
                    <a:pt x="16" y="172"/>
                  </a:cubicBezTo>
                  <a:cubicBezTo>
                    <a:pt x="17" y="173"/>
                    <a:pt x="18" y="174"/>
                    <a:pt x="18" y="175"/>
                  </a:cubicBezTo>
                  <a:cubicBezTo>
                    <a:pt x="19" y="177"/>
                    <a:pt x="18" y="180"/>
                    <a:pt x="17" y="181"/>
                  </a:cubicBezTo>
                  <a:cubicBezTo>
                    <a:pt x="16" y="185"/>
                    <a:pt x="16" y="185"/>
                    <a:pt x="16" y="185"/>
                  </a:cubicBezTo>
                  <a:cubicBezTo>
                    <a:pt x="15" y="186"/>
                    <a:pt x="14" y="188"/>
                    <a:pt x="14" y="190"/>
                  </a:cubicBezTo>
                  <a:cubicBezTo>
                    <a:pt x="12" y="195"/>
                    <a:pt x="11" y="199"/>
                    <a:pt x="14" y="203"/>
                  </a:cubicBezTo>
                  <a:cubicBezTo>
                    <a:pt x="15" y="205"/>
                    <a:pt x="16" y="207"/>
                    <a:pt x="16" y="209"/>
                  </a:cubicBezTo>
                  <a:cubicBezTo>
                    <a:pt x="17" y="213"/>
                    <a:pt x="17" y="218"/>
                    <a:pt x="17" y="223"/>
                  </a:cubicBezTo>
                  <a:cubicBezTo>
                    <a:pt x="15" y="223"/>
                    <a:pt x="13" y="225"/>
                    <a:pt x="11" y="226"/>
                  </a:cubicBezTo>
                  <a:cubicBezTo>
                    <a:pt x="11" y="226"/>
                    <a:pt x="10" y="227"/>
                    <a:pt x="9" y="227"/>
                  </a:cubicBezTo>
                  <a:cubicBezTo>
                    <a:pt x="6" y="229"/>
                    <a:pt x="4" y="231"/>
                    <a:pt x="3" y="233"/>
                  </a:cubicBezTo>
                  <a:cubicBezTo>
                    <a:pt x="3" y="234"/>
                    <a:pt x="3" y="236"/>
                    <a:pt x="5" y="238"/>
                  </a:cubicBezTo>
                  <a:cubicBezTo>
                    <a:pt x="6" y="240"/>
                    <a:pt x="7" y="242"/>
                    <a:pt x="9" y="244"/>
                  </a:cubicBezTo>
                  <a:cubicBezTo>
                    <a:pt x="10" y="245"/>
                    <a:pt x="11" y="247"/>
                    <a:pt x="12" y="248"/>
                  </a:cubicBezTo>
                  <a:cubicBezTo>
                    <a:pt x="13" y="249"/>
                    <a:pt x="14" y="250"/>
                    <a:pt x="15" y="251"/>
                  </a:cubicBezTo>
                  <a:cubicBezTo>
                    <a:pt x="17" y="254"/>
                    <a:pt x="19" y="257"/>
                    <a:pt x="20" y="260"/>
                  </a:cubicBezTo>
                  <a:cubicBezTo>
                    <a:pt x="21" y="263"/>
                    <a:pt x="21" y="266"/>
                    <a:pt x="21" y="270"/>
                  </a:cubicBezTo>
                  <a:cubicBezTo>
                    <a:pt x="21" y="272"/>
                    <a:pt x="21" y="274"/>
                    <a:pt x="22" y="276"/>
                  </a:cubicBezTo>
                  <a:cubicBezTo>
                    <a:pt x="22" y="277"/>
                    <a:pt x="22" y="277"/>
                    <a:pt x="22" y="277"/>
                  </a:cubicBezTo>
                  <a:cubicBezTo>
                    <a:pt x="22" y="278"/>
                    <a:pt x="22" y="278"/>
                    <a:pt x="22" y="278"/>
                  </a:cubicBezTo>
                  <a:cubicBezTo>
                    <a:pt x="23" y="278"/>
                    <a:pt x="23" y="278"/>
                    <a:pt x="23" y="279"/>
                  </a:cubicBezTo>
                  <a:cubicBezTo>
                    <a:pt x="23" y="279"/>
                    <a:pt x="23" y="280"/>
                    <a:pt x="24" y="280"/>
                  </a:cubicBezTo>
                  <a:cubicBezTo>
                    <a:pt x="24" y="280"/>
                    <a:pt x="25" y="281"/>
                    <a:pt x="25" y="281"/>
                  </a:cubicBezTo>
                  <a:cubicBezTo>
                    <a:pt x="26" y="281"/>
                    <a:pt x="26" y="282"/>
                    <a:pt x="27" y="282"/>
                  </a:cubicBezTo>
                  <a:cubicBezTo>
                    <a:pt x="27" y="283"/>
                    <a:pt x="27" y="284"/>
                    <a:pt x="27" y="284"/>
                  </a:cubicBezTo>
                  <a:cubicBezTo>
                    <a:pt x="27" y="285"/>
                    <a:pt x="27" y="286"/>
                    <a:pt x="27" y="286"/>
                  </a:cubicBezTo>
                  <a:cubicBezTo>
                    <a:pt x="28" y="287"/>
                    <a:pt x="28" y="287"/>
                    <a:pt x="29" y="288"/>
                  </a:cubicBezTo>
                  <a:cubicBezTo>
                    <a:pt x="29" y="288"/>
                    <a:pt x="30" y="288"/>
                    <a:pt x="30" y="288"/>
                  </a:cubicBezTo>
                  <a:cubicBezTo>
                    <a:pt x="31" y="289"/>
                    <a:pt x="31" y="289"/>
                    <a:pt x="31" y="289"/>
                  </a:cubicBezTo>
                  <a:cubicBezTo>
                    <a:pt x="32" y="290"/>
                    <a:pt x="32" y="290"/>
                    <a:pt x="34" y="290"/>
                  </a:cubicBezTo>
                  <a:cubicBezTo>
                    <a:pt x="34" y="290"/>
                    <a:pt x="34" y="290"/>
                    <a:pt x="35" y="290"/>
                  </a:cubicBezTo>
                  <a:cubicBezTo>
                    <a:pt x="36" y="290"/>
                    <a:pt x="36" y="290"/>
                    <a:pt x="37" y="290"/>
                  </a:cubicBezTo>
                  <a:cubicBezTo>
                    <a:pt x="38" y="289"/>
                    <a:pt x="39" y="289"/>
                    <a:pt x="41" y="289"/>
                  </a:cubicBezTo>
                  <a:cubicBezTo>
                    <a:pt x="42" y="289"/>
                    <a:pt x="43" y="289"/>
                    <a:pt x="44" y="289"/>
                  </a:cubicBezTo>
                  <a:cubicBezTo>
                    <a:pt x="65" y="296"/>
                    <a:pt x="65" y="296"/>
                    <a:pt x="65" y="296"/>
                  </a:cubicBezTo>
                  <a:cubicBezTo>
                    <a:pt x="75" y="322"/>
                    <a:pt x="75" y="322"/>
                    <a:pt x="75" y="322"/>
                  </a:cubicBezTo>
                  <a:cubicBezTo>
                    <a:pt x="76" y="322"/>
                    <a:pt x="76" y="322"/>
                    <a:pt x="76" y="322"/>
                  </a:cubicBezTo>
                  <a:cubicBezTo>
                    <a:pt x="107" y="328"/>
                    <a:pt x="121" y="332"/>
                    <a:pt x="122" y="334"/>
                  </a:cubicBezTo>
                  <a:cubicBezTo>
                    <a:pt x="141" y="352"/>
                    <a:pt x="141" y="352"/>
                    <a:pt x="141" y="352"/>
                  </a:cubicBezTo>
                  <a:cubicBezTo>
                    <a:pt x="190" y="324"/>
                    <a:pt x="190" y="324"/>
                    <a:pt x="190" y="324"/>
                  </a:cubicBezTo>
                  <a:cubicBezTo>
                    <a:pt x="421" y="453"/>
                    <a:pt x="421" y="453"/>
                    <a:pt x="421" y="453"/>
                  </a:cubicBezTo>
                  <a:cubicBezTo>
                    <a:pt x="421" y="450"/>
                    <a:pt x="421" y="450"/>
                    <a:pt x="421" y="450"/>
                  </a:cubicBezTo>
                  <a:lnTo>
                    <a:pt x="420" y="438"/>
                  </a:lnTo>
                  <a:close/>
                </a:path>
              </a:pathLst>
            </a:custGeom>
            <a:solidFill>
              <a:schemeClr val="accent1">
                <a:lumMod val="75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39"/>
            <p:cNvSpPr>
              <a:spLocks/>
            </p:cNvSpPr>
            <p:nvPr/>
          </p:nvSpPr>
          <p:spPr bwMode="auto">
            <a:xfrm>
              <a:off x="2677439" y="2793934"/>
              <a:ext cx="70309" cy="80133"/>
            </a:xfrm>
            <a:custGeom>
              <a:avLst/>
              <a:gdLst>
                <a:gd name="T0" fmla="*/ 30 w 35"/>
                <a:gd name="T1" fmla="*/ 5 h 43"/>
                <a:gd name="T2" fmla="*/ 28 w 35"/>
                <a:gd name="T3" fmla="*/ 0 h 43"/>
                <a:gd name="T4" fmla="*/ 27 w 35"/>
                <a:gd name="T5" fmla="*/ 0 h 43"/>
                <a:gd name="T6" fmla="*/ 12 w 35"/>
                <a:gd name="T7" fmla="*/ 8 h 43"/>
                <a:gd name="T8" fmla="*/ 6 w 35"/>
                <a:gd name="T9" fmla="*/ 12 h 43"/>
                <a:gd name="T10" fmla="*/ 5 w 35"/>
                <a:gd name="T11" fmla="*/ 12 h 43"/>
                <a:gd name="T12" fmla="*/ 4 w 35"/>
                <a:gd name="T13" fmla="*/ 13 h 43"/>
                <a:gd name="T14" fmla="*/ 1 w 35"/>
                <a:gd name="T15" fmla="*/ 20 h 43"/>
                <a:gd name="T16" fmla="*/ 0 w 35"/>
                <a:gd name="T17" fmla="*/ 21 h 43"/>
                <a:gd name="T18" fmla="*/ 1 w 35"/>
                <a:gd name="T19" fmla="*/ 22 h 43"/>
                <a:gd name="T20" fmla="*/ 1 w 35"/>
                <a:gd name="T21" fmla="*/ 23 h 43"/>
                <a:gd name="T22" fmla="*/ 2 w 35"/>
                <a:gd name="T23" fmla="*/ 26 h 43"/>
                <a:gd name="T24" fmla="*/ 3 w 35"/>
                <a:gd name="T25" fmla="*/ 27 h 43"/>
                <a:gd name="T26" fmla="*/ 3 w 35"/>
                <a:gd name="T27" fmla="*/ 28 h 43"/>
                <a:gd name="T28" fmla="*/ 4 w 35"/>
                <a:gd name="T29" fmla="*/ 36 h 43"/>
                <a:gd name="T30" fmla="*/ 4 w 35"/>
                <a:gd name="T31" fmla="*/ 42 h 43"/>
                <a:gd name="T32" fmla="*/ 4 w 35"/>
                <a:gd name="T33" fmla="*/ 43 h 43"/>
                <a:gd name="T34" fmla="*/ 18 w 35"/>
                <a:gd name="T35" fmla="*/ 43 h 43"/>
                <a:gd name="T36" fmla="*/ 18 w 35"/>
                <a:gd name="T37" fmla="*/ 41 h 43"/>
                <a:gd name="T38" fmla="*/ 18 w 35"/>
                <a:gd name="T39" fmla="*/ 36 h 43"/>
                <a:gd name="T40" fmla="*/ 18 w 35"/>
                <a:gd name="T41" fmla="*/ 25 h 43"/>
                <a:gd name="T42" fmla="*/ 18 w 35"/>
                <a:gd name="T43" fmla="*/ 23 h 43"/>
                <a:gd name="T44" fmla="*/ 18 w 35"/>
                <a:gd name="T45" fmla="*/ 21 h 43"/>
                <a:gd name="T46" fmla="*/ 21 w 35"/>
                <a:gd name="T47" fmla="*/ 17 h 43"/>
                <a:gd name="T48" fmla="*/ 24 w 35"/>
                <a:gd name="T49" fmla="*/ 14 h 43"/>
                <a:gd name="T50" fmla="*/ 24 w 35"/>
                <a:gd name="T51" fmla="*/ 12 h 43"/>
                <a:gd name="T52" fmla="*/ 28 w 35"/>
                <a:gd name="T53" fmla="*/ 9 h 43"/>
                <a:gd name="T54" fmla="*/ 30 w 35"/>
                <a:gd name="T55" fmla="*/ 8 h 43"/>
                <a:gd name="T56" fmla="*/ 35 w 35"/>
                <a:gd name="T57" fmla="*/ 8 h 43"/>
                <a:gd name="T58" fmla="*/ 30 w 35"/>
                <a:gd name="T5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3">
                  <a:moveTo>
                    <a:pt x="30" y="5"/>
                  </a:moveTo>
                  <a:cubicBezTo>
                    <a:pt x="30" y="3"/>
                    <a:pt x="30" y="1"/>
                    <a:pt x="28" y="0"/>
                  </a:cubicBezTo>
                  <a:cubicBezTo>
                    <a:pt x="28" y="0"/>
                    <a:pt x="27" y="0"/>
                    <a:pt x="27" y="0"/>
                  </a:cubicBezTo>
                  <a:cubicBezTo>
                    <a:pt x="23" y="0"/>
                    <a:pt x="18" y="4"/>
                    <a:pt x="12" y="8"/>
                  </a:cubicBezTo>
                  <a:cubicBezTo>
                    <a:pt x="9" y="10"/>
                    <a:pt x="7" y="11"/>
                    <a:pt x="6" y="12"/>
                  </a:cubicBezTo>
                  <a:cubicBezTo>
                    <a:pt x="5" y="12"/>
                    <a:pt x="5" y="12"/>
                    <a:pt x="5" y="12"/>
                  </a:cubicBezTo>
                  <a:cubicBezTo>
                    <a:pt x="4" y="13"/>
                    <a:pt x="4" y="13"/>
                    <a:pt x="4" y="13"/>
                  </a:cubicBezTo>
                  <a:cubicBezTo>
                    <a:pt x="4" y="15"/>
                    <a:pt x="2" y="18"/>
                    <a:pt x="1" y="20"/>
                  </a:cubicBezTo>
                  <a:cubicBezTo>
                    <a:pt x="0" y="21"/>
                    <a:pt x="0" y="21"/>
                    <a:pt x="0" y="21"/>
                  </a:cubicBezTo>
                  <a:cubicBezTo>
                    <a:pt x="1" y="22"/>
                    <a:pt x="1" y="22"/>
                    <a:pt x="1" y="22"/>
                  </a:cubicBezTo>
                  <a:cubicBezTo>
                    <a:pt x="1" y="22"/>
                    <a:pt x="1" y="23"/>
                    <a:pt x="1" y="23"/>
                  </a:cubicBezTo>
                  <a:cubicBezTo>
                    <a:pt x="1" y="24"/>
                    <a:pt x="2" y="25"/>
                    <a:pt x="2" y="26"/>
                  </a:cubicBezTo>
                  <a:cubicBezTo>
                    <a:pt x="3" y="27"/>
                    <a:pt x="3" y="27"/>
                    <a:pt x="3" y="27"/>
                  </a:cubicBezTo>
                  <a:cubicBezTo>
                    <a:pt x="3" y="28"/>
                    <a:pt x="3" y="28"/>
                    <a:pt x="3" y="28"/>
                  </a:cubicBezTo>
                  <a:cubicBezTo>
                    <a:pt x="5" y="31"/>
                    <a:pt x="5" y="33"/>
                    <a:pt x="4" y="36"/>
                  </a:cubicBezTo>
                  <a:cubicBezTo>
                    <a:pt x="4" y="38"/>
                    <a:pt x="4" y="40"/>
                    <a:pt x="4" y="42"/>
                  </a:cubicBezTo>
                  <a:cubicBezTo>
                    <a:pt x="4" y="43"/>
                    <a:pt x="4" y="43"/>
                    <a:pt x="4" y="43"/>
                  </a:cubicBezTo>
                  <a:cubicBezTo>
                    <a:pt x="18" y="43"/>
                    <a:pt x="18" y="43"/>
                    <a:pt x="18" y="43"/>
                  </a:cubicBezTo>
                  <a:cubicBezTo>
                    <a:pt x="18" y="41"/>
                    <a:pt x="18" y="41"/>
                    <a:pt x="18" y="41"/>
                  </a:cubicBezTo>
                  <a:cubicBezTo>
                    <a:pt x="18" y="40"/>
                    <a:pt x="18" y="38"/>
                    <a:pt x="18" y="36"/>
                  </a:cubicBezTo>
                  <a:cubicBezTo>
                    <a:pt x="18" y="33"/>
                    <a:pt x="17" y="29"/>
                    <a:pt x="18" y="25"/>
                  </a:cubicBezTo>
                  <a:cubicBezTo>
                    <a:pt x="18" y="24"/>
                    <a:pt x="18" y="24"/>
                    <a:pt x="18" y="23"/>
                  </a:cubicBezTo>
                  <a:cubicBezTo>
                    <a:pt x="18" y="22"/>
                    <a:pt x="17" y="21"/>
                    <a:pt x="18" y="21"/>
                  </a:cubicBezTo>
                  <a:cubicBezTo>
                    <a:pt x="18" y="19"/>
                    <a:pt x="20" y="18"/>
                    <a:pt x="21" y="17"/>
                  </a:cubicBezTo>
                  <a:cubicBezTo>
                    <a:pt x="22" y="16"/>
                    <a:pt x="23" y="15"/>
                    <a:pt x="24" y="14"/>
                  </a:cubicBezTo>
                  <a:cubicBezTo>
                    <a:pt x="24" y="13"/>
                    <a:pt x="24" y="13"/>
                    <a:pt x="24" y="12"/>
                  </a:cubicBezTo>
                  <a:cubicBezTo>
                    <a:pt x="25" y="11"/>
                    <a:pt x="26" y="10"/>
                    <a:pt x="28" y="9"/>
                  </a:cubicBezTo>
                  <a:cubicBezTo>
                    <a:pt x="28" y="9"/>
                    <a:pt x="29" y="8"/>
                    <a:pt x="30" y="8"/>
                  </a:cubicBezTo>
                  <a:cubicBezTo>
                    <a:pt x="35" y="8"/>
                    <a:pt x="35" y="8"/>
                    <a:pt x="35" y="8"/>
                  </a:cubicBezTo>
                  <a:lnTo>
                    <a:pt x="30" y="5"/>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41"/>
            <p:cNvSpPr>
              <a:spLocks/>
            </p:cNvSpPr>
            <p:nvPr/>
          </p:nvSpPr>
          <p:spPr bwMode="auto">
            <a:xfrm>
              <a:off x="3672931" y="2665515"/>
              <a:ext cx="117182" cy="134583"/>
            </a:xfrm>
            <a:custGeom>
              <a:avLst/>
              <a:gdLst>
                <a:gd name="T0" fmla="*/ 55 w 58"/>
                <a:gd name="T1" fmla="*/ 24 h 72"/>
                <a:gd name="T2" fmla="*/ 51 w 58"/>
                <a:gd name="T3" fmla="*/ 21 h 72"/>
                <a:gd name="T4" fmla="*/ 49 w 58"/>
                <a:gd name="T5" fmla="*/ 20 h 72"/>
                <a:gd name="T6" fmla="*/ 46 w 58"/>
                <a:gd name="T7" fmla="*/ 19 h 72"/>
                <a:gd name="T8" fmla="*/ 46 w 58"/>
                <a:gd name="T9" fmla="*/ 12 h 72"/>
                <a:gd name="T10" fmla="*/ 47 w 58"/>
                <a:gd name="T11" fmla="*/ 9 h 72"/>
                <a:gd name="T12" fmla="*/ 46 w 58"/>
                <a:gd name="T13" fmla="*/ 7 h 72"/>
                <a:gd name="T14" fmla="*/ 47 w 58"/>
                <a:gd name="T15" fmla="*/ 4 h 72"/>
                <a:gd name="T16" fmla="*/ 48 w 58"/>
                <a:gd name="T17" fmla="*/ 2 h 72"/>
                <a:gd name="T18" fmla="*/ 46 w 58"/>
                <a:gd name="T19" fmla="*/ 1 h 72"/>
                <a:gd name="T20" fmla="*/ 43 w 58"/>
                <a:gd name="T21" fmla="*/ 0 h 72"/>
                <a:gd name="T22" fmla="*/ 43 w 58"/>
                <a:gd name="T23" fmla="*/ 0 h 72"/>
                <a:gd name="T24" fmla="*/ 38 w 58"/>
                <a:gd name="T25" fmla="*/ 1 h 72"/>
                <a:gd name="T26" fmla="*/ 35 w 58"/>
                <a:gd name="T27" fmla="*/ 3 h 72"/>
                <a:gd name="T28" fmla="*/ 33 w 58"/>
                <a:gd name="T29" fmla="*/ 3 h 72"/>
                <a:gd name="T30" fmla="*/ 29 w 58"/>
                <a:gd name="T31" fmla="*/ 6 h 72"/>
                <a:gd name="T32" fmla="*/ 29 w 58"/>
                <a:gd name="T33" fmla="*/ 9 h 72"/>
                <a:gd name="T34" fmla="*/ 25 w 58"/>
                <a:gd name="T35" fmla="*/ 14 h 72"/>
                <a:gd name="T36" fmla="*/ 18 w 58"/>
                <a:gd name="T37" fmla="*/ 16 h 72"/>
                <a:gd name="T38" fmla="*/ 15 w 58"/>
                <a:gd name="T39" fmla="*/ 15 h 72"/>
                <a:gd name="T40" fmla="*/ 12 w 58"/>
                <a:gd name="T41" fmla="*/ 12 h 72"/>
                <a:gd name="T42" fmla="*/ 8 w 58"/>
                <a:gd name="T43" fmla="*/ 8 h 72"/>
                <a:gd name="T44" fmla="*/ 7 w 58"/>
                <a:gd name="T45" fmla="*/ 8 h 72"/>
                <a:gd name="T46" fmla="*/ 1 w 58"/>
                <a:gd name="T47" fmla="*/ 13 h 72"/>
                <a:gd name="T48" fmla="*/ 0 w 58"/>
                <a:gd name="T49" fmla="*/ 14 h 72"/>
                <a:gd name="T50" fmla="*/ 1 w 58"/>
                <a:gd name="T51" fmla="*/ 15 h 72"/>
                <a:gd name="T52" fmla="*/ 6 w 58"/>
                <a:gd name="T53" fmla="*/ 23 h 72"/>
                <a:gd name="T54" fmla="*/ 8 w 58"/>
                <a:gd name="T55" fmla="*/ 30 h 72"/>
                <a:gd name="T56" fmla="*/ 8 w 58"/>
                <a:gd name="T57" fmla="*/ 32 h 72"/>
                <a:gd name="T58" fmla="*/ 8 w 58"/>
                <a:gd name="T59" fmla="*/ 36 h 72"/>
                <a:gd name="T60" fmla="*/ 8 w 58"/>
                <a:gd name="T61" fmla="*/ 49 h 72"/>
                <a:gd name="T62" fmla="*/ 8 w 58"/>
                <a:gd name="T63" fmla="*/ 51 h 72"/>
                <a:gd name="T64" fmla="*/ 9 w 58"/>
                <a:gd name="T65" fmla="*/ 51 h 72"/>
                <a:gd name="T66" fmla="*/ 9 w 58"/>
                <a:gd name="T67" fmla="*/ 51 h 72"/>
                <a:gd name="T68" fmla="*/ 19 w 58"/>
                <a:gd name="T69" fmla="*/ 68 h 72"/>
                <a:gd name="T70" fmla="*/ 19 w 58"/>
                <a:gd name="T71" fmla="*/ 70 h 72"/>
                <a:gd name="T72" fmla="*/ 19 w 58"/>
                <a:gd name="T73" fmla="*/ 72 h 72"/>
                <a:gd name="T74" fmla="*/ 21 w 58"/>
                <a:gd name="T75" fmla="*/ 72 h 72"/>
                <a:gd name="T76" fmla="*/ 22 w 58"/>
                <a:gd name="T77" fmla="*/ 72 h 72"/>
                <a:gd name="T78" fmla="*/ 26 w 58"/>
                <a:gd name="T79" fmla="*/ 70 h 72"/>
                <a:gd name="T80" fmla="*/ 27 w 58"/>
                <a:gd name="T81" fmla="*/ 69 h 72"/>
                <a:gd name="T82" fmla="*/ 28 w 58"/>
                <a:gd name="T83" fmla="*/ 68 h 72"/>
                <a:gd name="T84" fmla="*/ 29 w 58"/>
                <a:gd name="T85" fmla="*/ 68 h 72"/>
                <a:gd name="T86" fmla="*/ 31 w 58"/>
                <a:gd name="T87" fmla="*/ 67 h 72"/>
                <a:gd name="T88" fmla="*/ 33 w 58"/>
                <a:gd name="T89" fmla="*/ 65 h 72"/>
                <a:gd name="T90" fmla="*/ 35 w 58"/>
                <a:gd name="T91" fmla="*/ 63 h 72"/>
                <a:gd name="T92" fmla="*/ 37 w 58"/>
                <a:gd name="T93" fmla="*/ 59 h 72"/>
                <a:gd name="T94" fmla="*/ 38 w 58"/>
                <a:gd name="T95" fmla="*/ 57 h 72"/>
                <a:gd name="T96" fmla="*/ 41 w 58"/>
                <a:gd name="T97" fmla="*/ 51 h 72"/>
                <a:gd name="T98" fmla="*/ 45 w 58"/>
                <a:gd name="T99" fmla="*/ 41 h 72"/>
                <a:gd name="T100" fmla="*/ 51 w 58"/>
                <a:gd name="T101" fmla="*/ 35 h 72"/>
                <a:gd name="T102" fmla="*/ 52 w 58"/>
                <a:gd name="T103" fmla="*/ 34 h 72"/>
                <a:gd name="T104" fmla="*/ 55 w 58"/>
                <a:gd name="T10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72">
                  <a:moveTo>
                    <a:pt x="55" y="24"/>
                  </a:moveTo>
                  <a:cubicBezTo>
                    <a:pt x="54" y="23"/>
                    <a:pt x="52" y="22"/>
                    <a:pt x="51" y="21"/>
                  </a:cubicBezTo>
                  <a:cubicBezTo>
                    <a:pt x="51" y="21"/>
                    <a:pt x="50" y="21"/>
                    <a:pt x="49" y="20"/>
                  </a:cubicBezTo>
                  <a:cubicBezTo>
                    <a:pt x="48" y="20"/>
                    <a:pt x="47" y="20"/>
                    <a:pt x="46" y="19"/>
                  </a:cubicBezTo>
                  <a:cubicBezTo>
                    <a:pt x="45" y="18"/>
                    <a:pt x="45" y="15"/>
                    <a:pt x="46" y="12"/>
                  </a:cubicBezTo>
                  <a:cubicBezTo>
                    <a:pt x="46" y="11"/>
                    <a:pt x="46" y="10"/>
                    <a:pt x="47" y="9"/>
                  </a:cubicBezTo>
                  <a:cubicBezTo>
                    <a:pt x="47" y="9"/>
                    <a:pt x="47" y="8"/>
                    <a:pt x="46" y="7"/>
                  </a:cubicBezTo>
                  <a:cubicBezTo>
                    <a:pt x="46" y="6"/>
                    <a:pt x="46" y="5"/>
                    <a:pt x="47" y="4"/>
                  </a:cubicBezTo>
                  <a:cubicBezTo>
                    <a:pt x="48" y="2"/>
                    <a:pt x="48" y="2"/>
                    <a:pt x="48" y="2"/>
                  </a:cubicBezTo>
                  <a:cubicBezTo>
                    <a:pt x="46" y="1"/>
                    <a:pt x="46" y="1"/>
                    <a:pt x="46" y="1"/>
                  </a:cubicBezTo>
                  <a:cubicBezTo>
                    <a:pt x="46" y="1"/>
                    <a:pt x="45" y="0"/>
                    <a:pt x="43" y="0"/>
                  </a:cubicBezTo>
                  <a:cubicBezTo>
                    <a:pt x="43" y="0"/>
                    <a:pt x="43" y="0"/>
                    <a:pt x="43" y="0"/>
                  </a:cubicBezTo>
                  <a:cubicBezTo>
                    <a:pt x="41" y="0"/>
                    <a:pt x="40" y="1"/>
                    <a:pt x="38" y="1"/>
                  </a:cubicBezTo>
                  <a:cubicBezTo>
                    <a:pt x="37" y="2"/>
                    <a:pt x="36" y="2"/>
                    <a:pt x="35" y="3"/>
                  </a:cubicBezTo>
                  <a:cubicBezTo>
                    <a:pt x="34" y="3"/>
                    <a:pt x="34" y="3"/>
                    <a:pt x="33" y="3"/>
                  </a:cubicBezTo>
                  <a:cubicBezTo>
                    <a:pt x="31" y="3"/>
                    <a:pt x="30" y="3"/>
                    <a:pt x="29" y="6"/>
                  </a:cubicBezTo>
                  <a:cubicBezTo>
                    <a:pt x="29" y="7"/>
                    <a:pt x="29" y="8"/>
                    <a:pt x="29" y="9"/>
                  </a:cubicBezTo>
                  <a:cubicBezTo>
                    <a:pt x="28" y="12"/>
                    <a:pt x="28" y="13"/>
                    <a:pt x="25" y="14"/>
                  </a:cubicBezTo>
                  <a:cubicBezTo>
                    <a:pt x="23" y="15"/>
                    <a:pt x="21" y="16"/>
                    <a:pt x="18" y="16"/>
                  </a:cubicBezTo>
                  <a:cubicBezTo>
                    <a:pt x="17" y="16"/>
                    <a:pt x="16" y="15"/>
                    <a:pt x="15" y="15"/>
                  </a:cubicBezTo>
                  <a:cubicBezTo>
                    <a:pt x="14" y="14"/>
                    <a:pt x="13" y="13"/>
                    <a:pt x="12" y="12"/>
                  </a:cubicBezTo>
                  <a:cubicBezTo>
                    <a:pt x="11" y="10"/>
                    <a:pt x="10" y="9"/>
                    <a:pt x="8" y="8"/>
                  </a:cubicBezTo>
                  <a:cubicBezTo>
                    <a:pt x="7" y="8"/>
                    <a:pt x="7" y="8"/>
                    <a:pt x="7" y="8"/>
                  </a:cubicBezTo>
                  <a:cubicBezTo>
                    <a:pt x="4" y="8"/>
                    <a:pt x="1" y="12"/>
                    <a:pt x="1" y="13"/>
                  </a:cubicBezTo>
                  <a:cubicBezTo>
                    <a:pt x="0" y="14"/>
                    <a:pt x="0" y="14"/>
                    <a:pt x="0" y="14"/>
                  </a:cubicBezTo>
                  <a:cubicBezTo>
                    <a:pt x="1" y="15"/>
                    <a:pt x="1" y="15"/>
                    <a:pt x="1" y="15"/>
                  </a:cubicBezTo>
                  <a:cubicBezTo>
                    <a:pt x="2" y="18"/>
                    <a:pt x="3" y="20"/>
                    <a:pt x="6" y="23"/>
                  </a:cubicBezTo>
                  <a:cubicBezTo>
                    <a:pt x="8" y="25"/>
                    <a:pt x="8" y="27"/>
                    <a:pt x="8" y="30"/>
                  </a:cubicBezTo>
                  <a:cubicBezTo>
                    <a:pt x="8" y="30"/>
                    <a:pt x="8" y="31"/>
                    <a:pt x="8" y="32"/>
                  </a:cubicBezTo>
                  <a:cubicBezTo>
                    <a:pt x="8" y="36"/>
                    <a:pt x="8" y="36"/>
                    <a:pt x="8" y="36"/>
                  </a:cubicBezTo>
                  <a:cubicBezTo>
                    <a:pt x="8" y="40"/>
                    <a:pt x="8" y="45"/>
                    <a:pt x="8" y="49"/>
                  </a:cubicBezTo>
                  <a:cubicBezTo>
                    <a:pt x="8" y="51"/>
                    <a:pt x="8" y="51"/>
                    <a:pt x="8" y="51"/>
                  </a:cubicBezTo>
                  <a:cubicBezTo>
                    <a:pt x="9" y="51"/>
                    <a:pt x="9" y="51"/>
                    <a:pt x="9" y="51"/>
                  </a:cubicBezTo>
                  <a:cubicBezTo>
                    <a:pt x="9" y="51"/>
                    <a:pt x="9" y="51"/>
                    <a:pt x="9" y="51"/>
                  </a:cubicBezTo>
                  <a:cubicBezTo>
                    <a:pt x="12" y="54"/>
                    <a:pt x="18" y="64"/>
                    <a:pt x="19" y="68"/>
                  </a:cubicBezTo>
                  <a:cubicBezTo>
                    <a:pt x="19" y="68"/>
                    <a:pt x="19" y="69"/>
                    <a:pt x="19" y="70"/>
                  </a:cubicBezTo>
                  <a:cubicBezTo>
                    <a:pt x="19" y="72"/>
                    <a:pt x="19" y="72"/>
                    <a:pt x="19" y="72"/>
                  </a:cubicBezTo>
                  <a:cubicBezTo>
                    <a:pt x="21" y="72"/>
                    <a:pt x="21" y="72"/>
                    <a:pt x="21" y="72"/>
                  </a:cubicBezTo>
                  <a:cubicBezTo>
                    <a:pt x="21" y="72"/>
                    <a:pt x="22" y="72"/>
                    <a:pt x="22" y="72"/>
                  </a:cubicBezTo>
                  <a:cubicBezTo>
                    <a:pt x="24" y="72"/>
                    <a:pt x="25" y="71"/>
                    <a:pt x="26" y="70"/>
                  </a:cubicBezTo>
                  <a:cubicBezTo>
                    <a:pt x="26" y="70"/>
                    <a:pt x="26" y="70"/>
                    <a:pt x="27" y="69"/>
                  </a:cubicBezTo>
                  <a:cubicBezTo>
                    <a:pt x="27" y="69"/>
                    <a:pt x="27" y="68"/>
                    <a:pt x="28" y="68"/>
                  </a:cubicBezTo>
                  <a:cubicBezTo>
                    <a:pt x="28" y="68"/>
                    <a:pt x="29" y="68"/>
                    <a:pt x="29" y="68"/>
                  </a:cubicBezTo>
                  <a:cubicBezTo>
                    <a:pt x="30" y="68"/>
                    <a:pt x="30" y="68"/>
                    <a:pt x="31" y="67"/>
                  </a:cubicBezTo>
                  <a:cubicBezTo>
                    <a:pt x="31" y="66"/>
                    <a:pt x="32" y="66"/>
                    <a:pt x="33" y="65"/>
                  </a:cubicBezTo>
                  <a:cubicBezTo>
                    <a:pt x="34" y="64"/>
                    <a:pt x="34" y="64"/>
                    <a:pt x="35" y="63"/>
                  </a:cubicBezTo>
                  <a:cubicBezTo>
                    <a:pt x="36" y="62"/>
                    <a:pt x="37" y="60"/>
                    <a:pt x="37" y="59"/>
                  </a:cubicBezTo>
                  <a:cubicBezTo>
                    <a:pt x="37" y="58"/>
                    <a:pt x="37" y="57"/>
                    <a:pt x="38" y="57"/>
                  </a:cubicBezTo>
                  <a:cubicBezTo>
                    <a:pt x="39" y="55"/>
                    <a:pt x="40" y="53"/>
                    <a:pt x="41" y="51"/>
                  </a:cubicBezTo>
                  <a:cubicBezTo>
                    <a:pt x="43" y="48"/>
                    <a:pt x="44" y="44"/>
                    <a:pt x="45" y="41"/>
                  </a:cubicBezTo>
                  <a:cubicBezTo>
                    <a:pt x="46" y="38"/>
                    <a:pt x="48" y="37"/>
                    <a:pt x="51" y="35"/>
                  </a:cubicBezTo>
                  <a:cubicBezTo>
                    <a:pt x="52" y="34"/>
                    <a:pt x="52" y="34"/>
                    <a:pt x="52" y="34"/>
                  </a:cubicBezTo>
                  <a:cubicBezTo>
                    <a:pt x="55" y="31"/>
                    <a:pt x="58" y="28"/>
                    <a:pt x="55" y="24"/>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42"/>
            <p:cNvSpPr>
              <a:spLocks/>
            </p:cNvSpPr>
            <p:nvPr/>
          </p:nvSpPr>
          <p:spPr bwMode="auto">
            <a:xfrm>
              <a:off x="3249959" y="1103943"/>
              <a:ext cx="965359" cy="1204054"/>
            </a:xfrm>
            <a:custGeom>
              <a:avLst/>
              <a:gdLst>
                <a:gd name="T0" fmla="*/ 465 w 477"/>
                <a:gd name="T1" fmla="*/ 159 h 646"/>
                <a:gd name="T2" fmla="*/ 455 w 477"/>
                <a:gd name="T3" fmla="*/ 149 h 646"/>
                <a:gd name="T4" fmla="*/ 443 w 477"/>
                <a:gd name="T5" fmla="*/ 140 h 646"/>
                <a:gd name="T6" fmla="*/ 436 w 477"/>
                <a:gd name="T7" fmla="*/ 112 h 646"/>
                <a:gd name="T8" fmla="*/ 431 w 477"/>
                <a:gd name="T9" fmla="*/ 71 h 646"/>
                <a:gd name="T10" fmla="*/ 419 w 477"/>
                <a:gd name="T11" fmla="*/ 32 h 646"/>
                <a:gd name="T12" fmla="*/ 393 w 477"/>
                <a:gd name="T13" fmla="*/ 11 h 646"/>
                <a:gd name="T14" fmla="*/ 371 w 477"/>
                <a:gd name="T15" fmla="*/ 10 h 646"/>
                <a:gd name="T16" fmla="*/ 341 w 477"/>
                <a:gd name="T17" fmla="*/ 38 h 646"/>
                <a:gd name="T18" fmla="*/ 302 w 477"/>
                <a:gd name="T19" fmla="*/ 38 h 646"/>
                <a:gd name="T20" fmla="*/ 267 w 477"/>
                <a:gd name="T21" fmla="*/ 29 h 646"/>
                <a:gd name="T22" fmla="*/ 256 w 477"/>
                <a:gd name="T23" fmla="*/ 38 h 646"/>
                <a:gd name="T24" fmla="*/ 158 w 477"/>
                <a:gd name="T25" fmla="*/ 38 h 646"/>
                <a:gd name="T26" fmla="*/ 56 w 477"/>
                <a:gd name="T27" fmla="*/ 103 h 646"/>
                <a:gd name="T28" fmla="*/ 59 w 477"/>
                <a:gd name="T29" fmla="*/ 236 h 646"/>
                <a:gd name="T30" fmla="*/ 52 w 477"/>
                <a:gd name="T31" fmla="*/ 242 h 646"/>
                <a:gd name="T32" fmla="*/ 36 w 477"/>
                <a:gd name="T33" fmla="*/ 245 h 646"/>
                <a:gd name="T34" fmla="*/ 22 w 477"/>
                <a:gd name="T35" fmla="*/ 275 h 646"/>
                <a:gd name="T36" fmla="*/ 16 w 477"/>
                <a:gd name="T37" fmla="*/ 298 h 646"/>
                <a:gd name="T38" fmla="*/ 9 w 477"/>
                <a:gd name="T39" fmla="*/ 325 h 646"/>
                <a:gd name="T40" fmla="*/ 9 w 477"/>
                <a:gd name="T41" fmla="*/ 342 h 646"/>
                <a:gd name="T42" fmla="*/ 21 w 477"/>
                <a:gd name="T43" fmla="*/ 372 h 646"/>
                <a:gd name="T44" fmla="*/ 31 w 477"/>
                <a:gd name="T45" fmla="*/ 401 h 646"/>
                <a:gd name="T46" fmla="*/ 53 w 477"/>
                <a:gd name="T47" fmla="*/ 445 h 646"/>
                <a:gd name="T48" fmla="*/ 47 w 477"/>
                <a:gd name="T49" fmla="*/ 465 h 646"/>
                <a:gd name="T50" fmla="*/ 60 w 477"/>
                <a:gd name="T51" fmla="*/ 475 h 646"/>
                <a:gd name="T52" fmla="*/ 77 w 477"/>
                <a:gd name="T53" fmla="*/ 490 h 646"/>
                <a:gd name="T54" fmla="*/ 101 w 477"/>
                <a:gd name="T55" fmla="*/ 504 h 646"/>
                <a:gd name="T56" fmla="*/ 116 w 477"/>
                <a:gd name="T57" fmla="*/ 527 h 646"/>
                <a:gd name="T58" fmla="*/ 133 w 477"/>
                <a:gd name="T59" fmla="*/ 546 h 646"/>
                <a:gd name="T60" fmla="*/ 144 w 477"/>
                <a:gd name="T61" fmla="*/ 565 h 646"/>
                <a:gd name="T62" fmla="*/ 159 w 477"/>
                <a:gd name="T63" fmla="*/ 579 h 646"/>
                <a:gd name="T64" fmla="*/ 175 w 477"/>
                <a:gd name="T65" fmla="*/ 611 h 646"/>
                <a:gd name="T66" fmla="*/ 198 w 477"/>
                <a:gd name="T67" fmla="*/ 616 h 646"/>
                <a:gd name="T68" fmla="*/ 216 w 477"/>
                <a:gd name="T69" fmla="*/ 619 h 646"/>
                <a:gd name="T70" fmla="*/ 232 w 477"/>
                <a:gd name="T71" fmla="*/ 613 h 646"/>
                <a:gd name="T72" fmla="*/ 255 w 477"/>
                <a:gd name="T73" fmla="*/ 639 h 646"/>
                <a:gd name="T74" fmla="*/ 284 w 477"/>
                <a:gd name="T75" fmla="*/ 641 h 646"/>
                <a:gd name="T76" fmla="*/ 297 w 477"/>
                <a:gd name="T77" fmla="*/ 643 h 646"/>
                <a:gd name="T78" fmla="*/ 304 w 477"/>
                <a:gd name="T79" fmla="*/ 645 h 646"/>
                <a:gd name="T80" fmla="*/ 327 w 477"/>
                <a:gd name="T81" fmla="*/ 635 h 646"/>
                <a:gd name="T82" fmla="*/ 367 w 477"/>
                <a:gd name="T83" fmla="*/ 610 h 646"/>
                <a:gd name="T84" fmla="*/ 400 w 477"/>
                <a:gd name="T85" fmla="*/ 585 h 646"/>
                <a:gd name="T86" fmla="*/ 387 w 477"/>
                <a:gd name="T87" fmla="*/ 575 h 646"/>
                <a:gd name="T88" fmla="*/ 369 w 477"/>
                <a:gd name="T89" fmla="*/ 538 h 646"/>
                <a:gd name="T90" fmla="*/ 343 w 477"/>
                <a:gd name="T91" fmla="*/ 509 h 646"/>
                <a:gd name="T92" fmla="*/ 328 w 477"/>
                <a:gd name="T93" fmla="*/ 498 h 646"/>
                <a:gd name="T94" fmla="*/ 344 w 477"/>
                <a:gd name="T95" fmla="*/ 487 h 646"/>
                <a:gd name="T96" fmla="*/ 356 w 477"/>
                <a:gd name="T97" fmla="*/ 439 h 646"/>
                <a:gd name="T98" fmla="*/ 373 w 477"/>
                <a:gd name="T99" fmla="*/ 406 h 646"/>
                <a:gd name="T100" fmla="*/ 379 w 477"/>
                <a:gd name="T101" fmla="*/ 397 h 646"/>
                <a:gd name="T102" fmla="*/ 395 w 477"/>
                <a:gd name="T103" fmla="*/ 356 h 646"/>
                <a:gd name="T104" fmla="*/ 413 w 477"/>
                <a:gd name="T105" fmla="*/ 334 h 646"/>
                <a:gd name="T106" fmla="*/ 420 w 477"/>
                <a:gd name="T107" fmla="*/ 272 h 646"/>
                <a:gd name="T108" fmla="*/ 430 w 477"/>
                <a:gd name="T109" fmla="*/ 221 h 646"/>
                <a:gd name="T110" fmla="*/ 436 w 477"/>
                <a:gd name="T111" fmla="*/ 202 h 646"/>
                <a:gd name="T112" fmla="*/ 456 w 477"/>
                <a:gd name="T113" fmla="*/ 186 h 646"/>
                <a:gd name="T114" fmla="*/ 477 w 477"/>
                <a:gd name="T115" fmla="*/ 16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646">
                  <a:moveTo>
                    <a:pt x="476" y="166"/>
                  </a:moveTo>
                  <a:cubicBezTo>
                    <a:pt x="476" y="166"/>
                    <a:pt x="476" y="166"/>
                    <a:pt x="476" y="166"/>
                  </a:cubicBezTo>
                  <a:cubicBezTo>
                    <a:pt x="475" y="165"/>
                    <a:pt x="474" y="164"/>
                    <a:pt x="473" y="164"/>
                  </a:cubicBezTo>
                  <a:cubicBezTo>
                    <a:pt x="472" y="163"/>
                    <a:pt x="471" y="163"/>
                    <a:pt x="471" y="163"/>
                  </a:cubicBezTo>
                  <a:cubicBezTo>
                    <a:pt x="471" y="162"/>
                    <a:pt x="470" y="162"/>
                    <a:pt x="470" y="162"/>
                  </a:cubicBezTo>
                  <a:cubicBezTo>
                    <a:pt x="469" y="161"/>
                    <a:pt x="468" y="160"/>
                    <a:pt x="465" y="159"/>
                  </a:cubicBezTo>
                  <a:cubicBezTo>
                    <a:pt x="465" y="159"/>
                    <a:pt x="464" y="159"/>
                    <a:pt x="464" y="159"/>
                  </a:cubicBezTo>
                  <a:cubicBezTo>
                    <a:pt x="464" y="159"/>
                    <a:pt x="464" y="158"/>
                    <a:pt x="464" y="158"/>
                  </a:cubicBezTo>
                  <a:cubicBezTo>
                    <a:pt x="464" y="158"/>
                    <a:pt x="464" y="157"/>
                    <a:pt x="463" y="157"/>
                  </a:cubicBezTo>
                  <a:cubicBezTo>
                    <a:pt x="463" y="155"/>
                    <a:pt x="461" y="154"/>
                    <a:pt x="460" y="153"/>
                  </a:cubicBezTo>
                  <a:cubicBezTo>
                    <a:pt x="459" y="153"/>
                    <a:pt x="459" y="153"/>
                    <a:pt x="459" y="152"/>
                  </a:cubicBezTo>
                  <a:cubicBezTo>
                    <a:pt x="457" y="151"/>
                    <a:pt x="456" y="150"/>
                    <a:pt x="455" y="149"/>
                  </a:cubicBezTo>
                  <a:cubicBezTo>
                    <a:pt x="454" y="148"/>
                    <a:pt x="454" y="148"/>
                    <a:pt x="454" y="147"/>
                  </a:cubicBezTo>
                  <a:cubicBezTo>
                    <a:pt x="453" y="146"/>
                    <a:pt x="452" y="145"/>
                    <a:pt x="449" y="144"/>
                  </a:cubicBezTo>
                  <a:cubicBezTo>
                    <a:pt x="449" y="144"/>
                    <a:pt x="448" y="144"/>
                    <a:pt x="448" y="144"/>
                  </a:cubicBezTo>
                  <a:cubicBezTo>
                    <a:pt x="448" y="144"/>
                    <a:pt x="447" y="144"/>
                    <a:pt x="446" y="144"/>
                  </a:cubicBezTo>
                  <a:cubicBezTo>
                    <a:pt x="446" y="144"/>
                    <a:pt x="445" y="144"/>
                    <a:pt x="445" y="144"/>
                  </a:cubicBezTo>
                  <a:cubicBezTo>
                    <a:pt x="444" y="143"/>
                    <a:pt x="443" y="141"/>
                    <a:pt x="443" y="140"/>
                  </a:cubicBezTo>
                  <a:cubicBezTo>
                    <a:pt x="443" y="139"/>
                    <a:pt x="443" y="139"/>
                    <a:pt x="443" y="139"/>
                  </a:cubicBezTo>
                  <a:cubicBezTo>
                    <a:pt x="441" y="135"/>
                    <a:pt x="440" y="131"/>
                    <a:pt x="439" y="127"/>
                  </a:cubicBezTo>
                  <a:cubicBezTo>
                    <a:pt x="438" y="126"/>
                    <a:pt x="438" y="124"/>
                    <a:pt x="438" y="123"/>
                  </a:cubicBezTo>
                  <a:cubicBezTo>
                    <a:pt x="438" y="122"/>
                    <a:pt x="438" y="121"/>
                    <a:pt x="438" y="119"/>
                  </a:cubicBezTo>
                  <a:cubicBezTo>
                    <a:pt x="438" y="118"/>
                    <a:pt x="437" y="117"/>
                    <a:pt x="437" y="115"/>
                  </a:cubicBezTo>
                  <a:cubicBezTo>
                    <a:pt x="436" y="114"/>
                    <a:pt x="436" y="113"/>
                    <a:pt x="436" y="112"/>
                  </a:cubicBezTo>
                  <a:cubicBezTo>
                    <a:pt x="436" y="111"/>
                    <a:pt x="435" y="109"/>
                    <a:pt x="435" y="108"/>
                  </a:cubicBezTo>
                  <a:cubicBezTo>
                    <a:pt x="434" y="106"/>
                    <a:pt x="434" y="105"/>
                    <a:pt x="434" y="103"/>
                  </a:cubicBezTo>
                  <a:cubicBezTo>
                    <a:pt x="433" y="99"/>
                    <a:pt x="433" y="93"/>
                    <a:pt x="434" y="87"/>
                  </a:cubicBezTo>
                  <a:cubicBezTo>
                    <a:pt x="434" y="85"/>
                    <a:pt x="433" y="83"/>
                    <a:pt x="433" y="81"/>
                  </a:cubicBezTo>
                  <a:cubicBezTo>
                    <a:pt x="433" y="80"/>
                    <a:pt x="432" y="79"/>
                    <a:pt x="432" y="78"/>
                  </a:cubicBezTo>
                  <a:cubicBezTo>
                    <a:pt x="432" y="76"/>
                    <a:pt x="432" y="73"/>
                    <a:pt x="431" y="71"/>
                  </a:cubicBezTo>
                  <a:cubicBezTo>
                    <a:pt x="431" y="70"/>
                    <a:pt x="431" y="69"/>
                    <a:pt x="432" y="68"/>
                  </a:cubicBezTo>
                  <a:cubicBezTo>
                    <a:pt x="432" y="66"/>
                    <a:pt x="432" y="64"/>
                    <a:pt x="431" y="63"/>
                  </a:cubicBezTo>
                  <a:cubicBezTo>
                    <a:pt x="430" y="61"/>
                    <a:pt x="429" y="59"/>
                    <a:pt x="428" y="57"/>
                  </a:cubicBezTo>
                  <a:cubicBezTo>
                    <a:pt x="427" y="54"/>
                    <a:pt x="425" y="51"/>
                    <a:pt x="424" y="48"/>
                  </a:cubicBezTo>
                  <a:cubicBezTo>
                    <a:pt x="423" y="46"/>
                    <a:pt x="423" y="44"/>
                    <a:pt x="423" y="41"/>
                  </a:cubicBezTo>
                  <a:cubicBezTo>
                    <a:pt x="422" y="37"/>
                    <a:pt x="422" y="35"/>
                    <a:pt x="419" y="32"/>
                  </a:cubicBezTo>
                  <a:cubicBezTo>
                    <a:pt x="418" y="31"/>
                    <a:pt x="416" y="30"/>
                    <a:pt x="415" y="29"/>
                  </a:cubicBezTo>
                  <a:cubicBezTo>
                    <a:pt x="412" y="27"/>
                    <a:pt x="410" y="25"/>
                    <a:pt x="408" y="23"/>
                  </a:cubicBezTo>
                  <a:cubicBezTo>
                    <a:pt x="407" y="22"/>
                    <a:pt x="406" y="21"/>
                    <a:pt x="406" y="20"/>
                  </a:cubicBezTo>
                  <a:cubicBezTo>
                    <a:pt x="404" y="17"/>
                    <a:pt x="402" y="13"/>
                    <a:pt x="397" y="12"/>
                  </a:cubicBezTo>
                  <a:cubicBezTo>
                    <a:pt x="397" y="12"/>
                    <a:pt x="396" y="12"/>
                    <a:pt x="395" y="12"/>
                  </a:cubicBezTo>
                  <a:cubicBezTo>
                    <a:pt x="394" y="12"/>
                    <a:pt x="393" y="12"/>
                    <a:pt x="393" y="11"/>
                  </a:cubicBezTo>
                  <a:cubicBezTo>
                    <a:pt x="391" y="10"/>
                    <a:pt x="390" y="9"/>
                    <a:pt x="389" y="8"/>
                  </a:cubicBezTo>
                  <a:cubicBezTo>
                    <a:pt x="388" y="6"/>
                    <a:pt x="387" y="4"/>
                    <a:pt x="386" y="3"/>
                  </a:cubicBezTo>
                  <a:cubicBezTo>
                    <a:pt x="384" y="0"/>
                    <a:pt x="384" y="0"/>
                    <a:pt x="384" y="0"/>
                  </a:cubicBezTo>
                  <a:cubicBezTo>
                    <a:pt x="382" y="3"/>
                    <a:pt x="382" y="3"/>
                    <a:pt x="382" y="3"/>
                  </a:cubicBezTo>
                  <a:cubicBezTo>
                    <a:pt x="380" y="5"/>
                    <a:pt x="378" y="8"/>
                    <a:pt x="376" y="9"/>
                  </a:cubicBezTo>
                  <a:cubicBezTo>
                    <a:pt x="374" y="10"/>
                    <a:pt x="373" y="10"/>
                    <a:pt x="371" y="10"/>
                  </a:cubicBezTo>
                  <a:cubicBezTo>
                    <a:pt x="369" y="10"/>
                    <a:pt x="368" y="10"/>
                    <a:pt x="366" y="12"/>
                  </a:cubicBezTo>
                  <a:cubicBezTo>
                    <a:pt x="363" y="14"/>
                    <a:pt x="362" y="17"/>
                    <a:pt x="362" y="20"/>
                  </a:cubicBezTo>
                  <a:cubicBezTo>
                    <a:pt x="360" y="24"/>
                    <a:pt x="359" y="28"/>
                    <a:pt x="355" y="29"/>
                  </a:cubicBezTo>
                  <a:cubicBezTo>
                    <a:pt x="354" y="30"/>
                    <a:pt x="352" y="30"/>
                    <a:pt x="351" y="30"/>
                  </a:cubicBezTo>
                  <a:cubicBezTo>
                    <a:pt x="349" y="30"/>
                    <a:pt x="347" y="30"/>
                    <a:pt x="345" y="32"/>
                  </a:cubicBezTo>
                  <a:cubicBezTo>
                    <a:pt x="343" y="34"/>
                    <a:pt x="342" y="36"/>
                    <a:pt x="341" y="38"/>
                  </a:cubicBezTo>
                  <a:cubicBezTo>
                    <a:pt x="341" y="40"/>
                    <a:pt x="341" y="41"/>
                    <a:pt x="340" y="42"/>
                  </a:cubicBezTo>
                  <a:cubicBezTo>
                    <a:pt x="339" y="45"/>
                    <a:pt x="337" y="46"/>
                    <a:pt x="334" y="47"/>
                  </a:cubicBezTo>
                  <a:cubicBezTo>
                    <a:pt x="334" y="47"/>
                    <a:pt x="333" y="47"/>
                    <a:pt x="333" y="47"/>
                  </a:cubicBezTo>
                  <a:cubicBezTo>
                    <a:pt x="329" y="47"/>
                    <a:pt x="324" y="44"/>
                    <a:pt x="322" y="42"/>
                  </a:cubicBezTo>
                  <a:cubicBezTo>
                    <a:pt x="318" y="38"/>
                    <a:pt x="312" y="38"/>
                    <a:pt x="308" y="38"/>
                  </a:cubicBezTo>
                  <a:cubicBezTo>
                    <a:pt x="306" y="38"/>
                    <a:pt x="304" y="38"/>
                    <a:pt x="302" y="38"/>
                  </a:cubicBezTo>
                  <a:cubicBezTo>
                    <a:pt x="299" y="38"/>
                    <a:pt x="299" y="38"/>
                    <a:pt x="299" y="38"/>
                  </a:cubicBezTo>
                  <a:cubicBezTo>
                    <a:pt x="294" y="38"/>
                    <a:pt x="288" y="38"/>
                    <a:pt x="282" y="38"/>
                  </a:cubicBezTo>
                  <a:cubicBezTo>
                    <a:pt x="277" y="38"/>
                    <a:pt x="273" y="38"/>
                    <a:pt x="269" y="38"/>
                  </a:cubicBezTo>
                  <a:cubicBezTo>
                    <a:pt x="269" y="37"/>
                    <a:pt x="269" y="37"/>
                    <a:pt x="269" y="36"/>
                  </a:cubicBezTo>
                  <a:cubicBezTo>
                    <a:pt x="269" y="33"/>
                    <a:pt x="269" y="32"/>
                    <a:pt x="268" y="31"/>
                  </a:cubicBezTo>
                  <a:cubicBezTo>
                    <a:pt x="267" y="29"/>
                    <a:pt x="267" y="29"/>
                    <a:pt x="267" y="29"/>
                  </a:cubicBezTo>
                  <a:cubicBezTo>
                    <a:pt x="266" y="30"/>
                    <a:pt x="266" y="30"/>
                    <a:pt x="266" y="30"/>
                  </a:cubicBezTo>
                  <a:cubicBezTo>
                    <a:pt x="266" y="30"/>
                    <a:pt x="266" y="30"/>
                    <a:pt x="266" y="30"/>
                  </a:cubicBezTo>
                  <a:cubicBezTo>
                    <a:pt x="265" y="31"/>
                    <a:pt x="264" y="32"/>
                    <a:pt x="263" y="34"/>
                  </a:cubicBezTo>
                  <a:cubicBezTo>
                    <a:pt x="262" y="36"/>
                    <a:pt x="261" y="38"/>
                    <a:pt x="259" y="38"/>
                  </a:cubicBezTo>
                  <a:cubicBezTo>
                    <a:pt x="259" y="38"/>
                    <a:pt x="259" y="38"/>
                    <a:pt x="258" y="38"/>
                  </a:cubicBezTo>
                  <a:cubicBezTo>
                    <a:pt x="258" y="38"/>
                    <a:pt x="257" y="38"/>
                    <a:pt x="256" y="38"/>
                  </a:cubicBezTo>
                  <a:cubicBezTo>
                    <a:pt x="256" y="38"/>
                    <a:pt x="255" y="38"/>
                    <a:pt x="254" y="38"/>
                  </a:cubicBezTo>
                  <a:cubicBezTo>
                    <a:pt x="253" y="38"/>
                    <a:pt x="252" y="38"/>
                    <a:pt x="251" y="38"/>
                  </a:cubicBezTo>
                  <a:cubicBezTo>
                    <a:pt x="248" y="38"/>
                    <a:pt x="245" y="38"/>
                    <a:pt x="243" y="38"/>
                  </a:cubicBezTo>
                  <a:cubicBezTo>
                    <a:pt x="238" y="38"/>
                    <a:pt x="238" y="38"/>
                    <a:pt x="238" y="38"/>
                  </a:cubicBezTo>
                  <a:cubicBezTo>
                    <a:pt x="226" y="38"/>
                    <a:pt x="212" y="38"/>
                    <a:pt x="197" y="38"/>
                  </a:cubicBezTo>
                  <a:cubicBezTo>
                    <a:pt x="184" y="38"/>
                    <a:pt x="171" y="38"/>
                    <a:pt x="158" y="38"/>
                  </a:cubicBezTo>
                  <a:cubicBezTo>
                    <a:pt x="142" y="38"/>
                    <a:pt x="142" y="38"/>
                    <a:pt x="142" y="38"/>
                  </a:cubicBezTo>
                  <a:cubicBezTo>
                    <a:pt x="131" y="38"/>
                    <a:pt x="121" y="38"/>
                    <a:pt x="111" y="38"/>
                  </a:cubicBezTo>
                  <a:cubicBezTo>
                    <a:pt x="102" y="38"/>
                    <a:pt x="93" y="38"/>
                    <a:pt x="84" y="38"/>
                  </a:cubicBezTo>
                  <a:cubicBezTo>
                    <a:pt x="82" y="38"/>
                    <a:pt x="82" y="38"/>
                    <a:pt x="82" y="38"/>
                  </a:cubicBezTo>
                  <a:cubicBezTo>
                    <a:pt x="84" y="103"/>
                    <a:pt x="84" y="103"/>
                    <a:pt x="84" y="103"/>
                  </a:cubicBezTo>
                  <a:cubicBezTo>
                    <a:pt x="56" y="103"/>
                    <a:pt x="56" y="103"/>
                    <a:pt x="56" y="103"/>
                  </a:cubicBezTo>
                  <a:cubicBezTo>
                    <a:pt x="56" y="118"/>
                    <a:pt x="56" y="118"/>
                    <a:pt x="56" y="118"/>
                  </a:cubicBezTo>
                  <a:cubicBezTo>
                    <a:pt x="57" y="128"/>
                    <a:pt x="57" y="137"/>
                    <a:pt x="57" y="147"/>
                  </a:cubicBezTo>
                  <a:cubicBezTo>
                    <a:pt x="57" y="156"/>
                    <a:pt x="57" y="156"/>
                    <a:pt x="57" y="156"/>
                  </a:cubicBezTo>
                  <a:cubicBezTo>
                    <a:pt x="58" y="176"/>
                    <a:pt x="58" y="199"/>
                    <a:pt x="59" y="221"/>
                  </a:cubicBezTo>
                  <a:cubicBezTo>
                    <a:pt x="59" y="226"/>
                    <a:pt x="59" y="226"/>
                    <a:pt x="59" y="226"/>
                  </a:cubicBezTo>
                  <a:cubicBezTo>
                    <a:pt x="59" y="226"/>
                    <a:pt x="59" y="233"/>
                    <a:pt x="59" y="236"/>
                  </a:cubicBezTo>
                  <a:cubicBezTo>
                    <a:pt x="59" y="236"/>
                    <a:pt x="59" y="237"/>
                    <a:pt x="59" y="237"/>
                  </a:cubicBezTo>
                  <a:cubicBezTo>
                    <a:pt x="60" y="238"/>
                    <a:pt x="60" y="240"/>
                    <a:pt x="60" y="241"/>
                  </a:cubicBezTo>
                  <a:cubicBezTo>
                    <a:pt x="59" y="242"/>
                    <a:pt x="59" y="243"/>
                    <a:pt x="58" y="243"/>
                  </a:cubicBezTo>
                  <a:cubicBezTo>
                    <a:pt x="58" y="243"/>
                    <a:pt x="58" y="243"/>
                    <a:pt x="57" y="243"/>
                  </a:cubicBezTo>
                  <a:cubicBezTo>
                    <a:pt x="56" y="243"/>
                    <a:pt x="55" y="243"/>
                    <a:pt x="54" y="243"/>
                  </a:cubicBezTo>
                  <a:cubicBezTo>
                    <a:pt x="54" y="243"/>
                    <a:pt x="53" y="242"/>
                    <a:pt x="52" y="242"/>
                  </a:cubicBezTo>
                  <a:cubicBezTo>
                    <a:pt x="52" y="242"/>
                    <a:pt x="52" y="242"/>
                    <a:pt x="51" y="242"/>
                  </a:cubicBezTo>
                  <a:cubicBezTo>
                    <a:pt x="49" y="242"/>
                    <a:pt x="48" y="243"/>
                    <a:pt x="46" y="244"/>
                  </a:cubicBezTo>
                  <a:cubicBezTo>
                    <a:pt x="45" y="245"/>
                    <a:pt x="44" y="246"/>
                    <a:pt x="42" y="246"/>
                  </a:cubicBezTo>
                  <a:cubicBezTo>
                    <a:pt x="42" y="246"/>
                    <a:pt x="42" y="246"/>
                    <a:pt x="42" y="246"/>
                  </a:cubicBezTo>
                  <a:cubicBezTo>
                    <a:pt x="41" y="246"/>
                    <a:pt x="40" y="246"/>
                    <a:pt x="39" y="246"/>
                  </a:cubicBezTo>
                  <a:cubicBezTo>
                    <a:pt x="38" y="246"/>
                    <a:pt x="37" y="245"/>
                    <a:pt x="36" y="245"/>
                  </a:cubicBezTo>
                  <a:cubicBezTo>
                    <a:pt x="34" y="245"/>
                    <a:pt x="32" y="246"/>
                    <a:pt x="31" y="248"/>
                  </a:cubicBezTo>
                  <a:cubicBezTo>
                    <a:pt x="29" y="251"/>
                    <a:pt x="30" y="253"/>
                    <a:pt x="31" y="256"/>
                  </a:cubicBezTo>
                  <a:cubicBezTo>
                    <a:pt x="31" y="258"/>
                    <a:pt x="32" y="260"/>
                    <a:pt x="30" y="262"/>
                  </a:cubicBezTo>
                  <a:cubicBezTo>
                    <a:pt x="30" y="264"/>
                    <a:pt x="28" y="265"/>
                    <a:pt x="27" y="267"/>
                  </a:cubicBezTo>
                  <a:cubicBezTo>
                    <a:pt x="25" y="268"/>
                    <a:pt x="23" y="270"/>
                    <a:pt x="23" y="272"/>
                  </a:cubicBezTo>
                  <a:cubicBezTo>
                    <a:pt x="22" y="273"/>
                    <a:pt x="22" y="274"/>
                    <a:pt x="22" y="275"/>
                  </a:cubicBezTo>
                  <a:cubicBezTo>
                    <a:pt x="22" y="277"/>
                    <a:pt x="22" y="278"/>
                    <a:pt x="22" y="279"/>
                  </a:cubicBezTo>
                  <a:cubicBezTo>
                    <a:pt x="21" y="280"/>
                    <a:pt x="20" y="280"/>
                    <a:pt x="18" y="281"/>
                  </a:cubicBezTo>
                  <a:cubicBezTo>
                    <a:pt x="17" y="281"/>
                    <a:pt x="16" y="281"/>
                    <a:pt x="15" y="282"/>
                  </a:cubicBezTo>
                  <a:cubicBezTo>
                    <a:pt x="13" y="285"/>
                    <a:pt x="15" y="287"/>
                    <a:pt x="17" y="289"/>
                  </a:cubicBezTo>
                  <a:cubicBezTo>
                    <a:pt x="19" y="291"/>
                    <a:pt x="21" y="293"/>
                    <a:pt x="20" y="295"/>
                  </a:cubicBezTo>
                  <a:cubicBezTo>
                    <a:pt x="19" y="297"/>
                    <a:pt x="17" y="297"/>
                    <a:pt x="16" y="298"/>
                  </a:cubicBezTo>
                  <a:cubicBezTo>
                    <a:pt x="15" y="298"/>
                    <a:pt x="14" y="299"/>
                    <a:pt x="14" y="299"/>
                  </a:cubicBezTo>
                  <a:cubicBezTo>
                    <a:pt x="12" y="300"/>
                    <a:pt x="10" y="302"/>
                    <a:pt x="9" y="304"/>
                  </a:cubicBezTo>
                  <a:cubicBezTo>
                    <a:pt x="5" y="308"/>
                    <a:pt x="6" y="311"/>
                    <a:pt x="9" y="316"/>
                  </a:cubicBezTo>
                  <a:cubicBezTo>
                    <a:pt x="9" y="316"/>
                    <a:pt x="9" y="317"/>
                    <a:pt x="10" y="317"/>
                  </a:cubicBezTo>
                  <a:cubicBezTo>
                    <a:pt x="11" y="319"/>
                    <a:pt x="12" y="320"/>
                    <a:pt x="12" y="322"/>
                  </a:cubicBezTo>
                  <a:cubicBezTo>
                    <a:pt x="11" y="324"/>
                    <a:pt x="10" y="324"/>
                    <a:pt x="9" y="325"/>
                  </a:cubicBezTo>
                  <a:cubicBezTo>
                    <a:pt x="8" y="325"/>
                    <a:pt x="8" y="325"/>
                    <a:pt x="7" y="326"/>
                  </a:cubicBezTo>
                  <a:cubicBezTo>
                    <a:pt x="3" y="328"/>
                    <a:pt x="0" y="334"/>
                    <a:pt x="0" y="339"/>
                  </a:cubicBezTo>
                  <a:cubicBezTo>
                    <a:pt x="0" y="341"/>
                    <a:pt x="0" y="344"/>
                    <a:pt x="3" y="345"/>
                  </a:cubicBezTo>
                  <a:cubicBezTo>
                    <a:pt x="4" y="346"/>
                    <a:pt x="4" y="346"/>
                    <a:pt x="5" y="346"/>
                  </a:cubicBezTo>
                  <a:cubicBezTo>
                    <a:pt x="6" y="346"/>
                    <a:pt x="6" y="346"/>
                    <a:pt x="7" y="345"/>
                  </a:cubicBezTo>
                  <a:cubicBezTo>
                    <a:pt x="8" y="345"/>
                    <a:pt x="9" y="344"/>
                    <a:pt x="9" y="342"/>
                  </a:cubicBezTo>
                  <a:cubicBezTo>
                    <a:pt x="9" y="342"/>
                    <a:pt x="10" y="342"/>
                    <a:pt x="10" y="342"/>
                  </a:cubicBezTo>
                  <a:cubicBezTo>
                    <a:pt x="12" y="342"/>
                    <a:pt x="14" y="343"/>
                    <a:pt x="15" y="344"/>
                  </a:cubicBezTo>
                  <a:cubicBezTo>
                    <a:pt x="16" y="346"/>
                    <a:pt x="16" y="349"/>
                    <a:pt x="15" y="352"/>
                  </a:cubicBezTo>
                  <a:cubicBezTo>
                    <a:pt x="14" y="355"/>
                    <a:pt x="16" y="358"/>
                    <a:pt x="18" y="360"/>
                  </a:cubicBezTo>
                  <a:cubicBezTo>
                    <a:pt x="19" y="361"/>
                    <a:pt x="20" y="363"/>
                    <a:pt x="21" y="364"/>
                  </a:cubicBezTo>
                  <a:cubicBezTo>
                    <a:pt x="22" y="367"/>
                    <a:pt x="22" y="369"/>
                    <a:pt x="21" y="372"/>
                  </a:cubicBezTo>
                  <a:cubicBezTo>
                    <a:pt x="20" y="375"/>
                    <a:pt x="20" y="378"/>
                    <a:pt x="22" y="380"/>
                  </a:cubicBezTo>
                  <a:cubicBezTo>
                    <a:pt x="24" y="382"/>
                    <a:pt x="25" y="383"/>
                    <a:pt x="27" y="383"/>
                  </a:cubicBezTo>
                  <a:cubicBezTo>
                    <a:pt x="28" y="383"/>
                    <a:pt x="29" y="384"/>
                    <a:pt x="30" y="384"/>
                  </a:cubicBezTo>
                  <a:cubicBezTo>
                    <a:pt x="32" y="386"/>
                    <a:pt x="33" y="388"/>
                    <a:pt x="33" y="391"/>
                  </a:cubicBezTo>
                  <a:cubicBezTo>
                    <a:pt x="33" y="395"/>
                    <a:pt x="32" y="397"/>
                    <a:pt x="31" y="400"/>
                  </a:cubicBezTo>
                  <a:cubicBezTo>
                    <a:pt x="31" y="401"/>
                    <a:pt x="31" y="401"/>
                    <a:pt x="31" y="401"/>
                  </a:cubicBezTo>
                  <a:cubicBezTo>
                    <a:pt x="29" y="405"/>
                    <a:pt x="32" y="408"/>
                    <a:pt x="35" y="410"/>
                  </a:cubicBezTo>
                  <a:cubicBezTo>
                    <a:pt x="36" y="411"/>
                    <a:pt x="36" y="411"/>
                    <a:pt x="37" y="412"/>
                  </a:cubicBezTo>
                  <a:cubicBezTo>
                    <a:pt x="39" y="415"/>
                    <a:pt x="41" y="418"/>
                    <a:pt x="43" y="421"/>
                  </a:cubicBezTo>
                  <a:cubicBezTo>
                    <a:pt x="44" y="423"/>
                    <a:pt x="45" y="425"/>
                    <a:pt x="46" y="426"/>
                  </a:cubicBezTo>
                  <a:cubicBezTo>
                    <a:pt x="47" y="428"/>
                    <a:pt x="48" y="429"/>
                    <a:pt x="49" y="431"/>
                  </a:cubicBezTo>
                  <a:cubicBezTo>
                    <a:pt x="52" y="435"/>
                    <a:pt x="55" y="439"/>
                    <a:pt x="53" y="445"/>
                  </a:cubicBezTo>
                  <a:cubicBezTo>
                    <a:pt x="53" y="446"/>
                    <a:pt x="53" y="446"/>
                    <a:pt x="53" y="446"/>
                  </a:cubicBezTo>
                  <a:cubicBezTo>
                    <a:pt x="52" y="448"/>
                    <a:pt x="52" y="449"/>
                    <a:pt x="52" y="450"/>
                  </a:cubicBezTo>
                  <a:cubicBezTo>
                    <a:pt x="52" y="451"/>
                    <a:pt x="52" y="452"/>
                    <a:pt x="53" y="452"/>
                  </a:cubicBezTo>
                  <a:cubicBezTo>
                    <a:pt x="53" y="454"/>
                    <a:pt x="53" y="454"/>
                    <a:pt x="53" y="456"/>
                  </a:cubicBezTo>
                  <a:cubicBezTo>
                    <a:pt x="52" y="457"/>
                    <a:pt x="51" y="458"/>
                    <a:pt x="50" y="459"/>
                  </a:cubicBezTo>
                  <a:cubicBezTo>
                    <a:pt x="48" y="460"/>
                    <a:pt x="46" y="462"/>
                    <a:pt x="47" y="465"/>
                  </a:cubicBezTo>
                  <a:cubicBezTo>
                    <a:pt x="48" y="466"/>
                    <a:pt x="48" y="466"/>
                    <a:pt x="49" y="467"/>
                  </a:cubicBezTo>
                  <a:cubicBezTo>
                    <a:pt x="50" y="467"/>
                    <a:pt x="50" y="468"/>
                    <a:pt x="51" y="468"/>
                  </a:cubicBezTo>
                  <a:cubicBezTo>
                    <a:pt x="51" y="469"/>
                    <a:pt x="51" y="470"/>
                    <a:pt x="51" y="471"/>
                  </a:cubicBezTo>
                  <a:cubicBezTo>
                    <a:pt x="50" y="472"/>
                    <a:pt x="50" y="473"/>
                    <a:pt x="51" y="474"/>
                  </a:cubicBezTo>
                  <a:cubicBezTo>
                    <a:pt x="51" y="475"/>
                    <a:pt x="53" y="476"/>
                    <a:pt x="54" y="476"/>
                  </a:cubicBezTo>
                  <a:cubicBezTo>
                    <a:pt x="56" y="476"/>
                    <a:pt x="57" y="476"/>
                    <a:pt x="60" y="475"/>
                  </a:cubicBezTo>
                  <a:cubicBezTo>
                    <a:pt x="62" y="474"/>
                    <a:pt x="64" y="474"/>
                    <a:pt x="66" y="474"/>
                  </a:cubicBezTo>
                  <a:cubicBezTo>
                    <a:pt x="68" y="474"/>
                    <a:pt x="70" y="475"/>
                    <a:pt x="71" y="477"/>
                  </a:cubicBezTo>
                  <a:cubicBezTo>
                    <a:pt x="72" y="478"/>
                    <a:pt x="71" y="480"/>
                    <a:pt x="70" y="482"/>
                  </a:cubicBezTo>
                  <a:cubicBezTo>
                    <a:pt x="69" y="485"/>
                    <a:pt x="68" y="488"/>
                    <a:pt x="71" y="489"/>
                  </a:cubicBezTo>
                  <a:cubicBezTo>
                    <a:pt x="72" y="489"/>
                    <a:pt x="73" y="490"/>
                    <a:pt x="76" y="490"/>
                  </a:cubicBezTo>
                  <a:cubicBezTo>
                    <a:pt x="77" y="490"/>
                    <a:pt x="77" y="490"/>
                    <a:pt x="77" y="490"/>
                  </a:cubicBezTo>
                  <a:cubicBezTo>
                    <a:pt x="78" y="490"/>
                    <a:pt x="79" y="490"/>
                    <a:pt x="80" y="490"/>
                  </a:cubicBezTo>
                  <a:cubicBezTo>
                    <a:pt x="84" y="491"/>
                    <a:pt x="88" y="492"/>
                    <a:pt x="90" y="494"/>
                  </a:cubicBezTo>
                  <a:cubicBezTo>
                    <a:pt x="91" y="495"/>
                    <a:pt x="91" y="496"/>
                    <a:pt x="92" y="497"/>
                  </a:cubicBezTo>
                  <a:cubicBezTo>
                    <a:pt x="92" y="499"/>
                    <a:pt x="93" y="500"/>
                    <a:pt x="94" y="501"/>
                  </a:cubicBezTo>
                  <a:cubicBezTo>
                    <a:pt x="95" y="502"/>
                    <a:pt x="97" y="502"/>
                    <a:pt x="98" y="502"/>
                  </a:cubicBezTo>
                  <a:cubicBezTo>
                    <a:pt x="99" y="503"/>
                    <a:pt x="101" y="503"/>
                    <a:pt x="101" y="504"/>
                  </a:cubicBezTo>
                  <a:cubicBezTo>
                    <a:pt x="102" y="506"/>
                    <a:pt x="102" y="507"/>
                    <a:pt x="101" y="509"/>
                  </a:cubicBezTo>
                  <a:cubicBezTo>
                    <a:pt x="100" y="510"/>
                    <a:pt x="99" y="511"/>
                    <a:pt x="100" y="513"/>
                  </a:cubicBezTo>
                  <a:cubicBezTo>
                    <a:pt x="100" y="514"/>
                    <a:pt x="101" y="515"/>
                    <a:pt x="104" y="518"/>
                  </a:cubicBezTo>
                  <a:cubicBezTo>
                    <a:pt x="105" y="519"/>
                    <a:pt x="105" y="519"/>
                    <a:pt x="105" y="519"/>
                  </a:cubicBezTo>
                  <a:cubicBezTo>
                    <a:pt x="107" y="521"/>
                    <a:pt x="109" y="523"/>
                    <a:pt x="112" y="525"/>
                  </a:cubicBezTo>
                  <a:cubicBezTo>
                    <a:pt x="113" y="526"/>
                    <a:pt x="115" y="527"/>
                    <a:pt x="116" y="527"/>
                  </a:cubicBezTo>
                  <a:cubicBezTo>
                    <a:pt x="118" y="527"/>
                    <a:pt x="119" y="527"/>
                    <a:pt x="121" y="528"/>
                  </a:cubicBezTo>
                  <a:cubicBezTo>
                    <a:pt x="122" y="529"/>
                    <a:pt x="122" y="530"/>
                    <a:pt x="123" y="532"/>
                  </a:cubicBezTo>
                  <a:cubicBezTo>
                    <a:pt x="124" y="533"/>
                    <a:pt x="124" y="535"/>
                    <a:pt x="125" y="536"/>
                  </a:cubicBezTo>
                  <a:cubicBezTo>
                    <a:pt x="127" y="537"/>
                    <a:pt x="128" y="538"/>
                    <a:pt x="129" y="539"/>
                  </a:cubicBezTo>
                  <a:cubicBezTo>
                    <a:pt x="130" y="540"/>
                    <a:pt x="131" y="540"/>
                    <a:pt x="131" y="541"/>
                  </a:cubicBezTo>
                  <a:cubicBezTo>
                    <a:pt x="134" y="544"/>
                    <a:pt x="134" y="545"/>
                    <a:pt x="133" y="546"/>
                  </a:cubicBezTo>
                  <a:cubicBezTo>
                    <a:pt x="132" y="547"/>
                    <a:pt x="131" y="548"/>
                    <a:pt x="131" y="549"/>
                  </a:cubicBezTo>
                  <a:cubicBezTo>
                    <a:pt x="130" y="552"/>
                    <a:pt x="132" y="553"/>
                    <a:pt x="134" y="553"/>
                  </a:cubicBezTo>
                  <a:cubicBezTo>
                    <a:pt x="135" y="554"/>
                    <a:pt x="136" y="554"/>
                    <a:pt x="136" y="555"/>
                  </a:cubicBezTo>
                  <a:cubicBezTo>
                    <a:pt x="137" y="556"/>
                    <a:pt x="137" y="557"/>
                    <a:pt x="138" y="559"/>
                  </a:cubicBezTo>
                  <a:cubicBezTo>
                    <a:pt x="138" y="561"/>
                    <a:pt x="138" y="562"/>
                    <a:pt x="140" y="564"/>
                  </a:cubicBezTo>
                  <a:cubicBezTo>
                    <a:pt x="141" y="565"/>
                    <a:pt x="143" y="565"/>
                    <a:pt x="144" y="565"/>
                  </a:cubicBezTo>
                  <a:cubicBezTo>
                    <a:pt x="146" y="565"/>
                    <a:pt x="147" y="565"/>
                    <a:pt x="149" y="567"/>
                  </a:cubicBezTo>
                  <a:cubicBezTo>
                    <a:pt x="149" y="567"/>
                    <a:pt x="149" y="567"/>
                    <a:pt x="150" y="568"/>
                  </a:cubicBezTo>
                  <a:cubicBezTo>
                    <a:pt x="150" y="568"/>
                    <a:pt x="150" y="569"/>
                    <a:pt x="151" y="569"/>
                  </a:cubicBezTo>
                  <a:cubicBezTo>
                    <a:pt x="152" y="569"/>
                    <a:pt x="152" y="570"/>
                    <a:pt x="153" y="570"/>
                  </a:cubicBezTo>
                  <a:cubicBezTo>
                    <a:pt x="154" y="570"/>
                    <a:pt x="154" y="570"/>
                    <a:pt x="155" y="571"/>
                  </a:cubicBezTo>
                  <a:cubicBezTo>
                    <a:pt x="157" y="573"/>
                    <a:pt x="158" y="575"/>
                    <a:pt x="159" y="579"/>
                  </a:cubicBezTo>
                  <a:cubicBezTo>
                    <a:pt x="159" y="580"/>
                    <a:pt x="159" y="580"/>
                    <a:pt x="159" y="580"/>
                  </a:cubicBezTo>
                  <a:cubicBezTo>
                    <a:pt x="160" y="587"/>
                    <a:pt x="161" y="591"/>
                    <a:pt x="165" y="596"/>
                  </a:cubicBezTo>
                  <a:cubicBezTo>
                    <a:pt x="166" y="597"/>
                    <a:pt x="168" y="598"/>
                    <a:pt x="169" y="600"/>
                  </a:cubicBezTo>
                  <a:cubicBezTo>
                    <a:pt x="170" y="600"/>
                    <a:pt x="171" y="601"/>
                    <a:pt x="172" y="602"/>
                  </a:cubicBezTo>
                  <a:cubicBezTo>
                    <a:pt x="173" y="604"/>
                    <a:pt x="173" y="605"/>
                    <a:pt x="174" y="607"/>
                  </a:cubicBezTo>
                  <a:cubicBezTo>
                    <a:pt x="174" y="608"/>
                    <a:pt x="174" y="609"/>
                    <a:pt x="175" y="611"/>
                  </a:cubicBezTo>
                  <a:cubicBezTo>
                    <a:pt x="176" y="613"/>
                    <a:pt x="180" y="615"/>
                    <a:pt x="183" y="617"/>
                  </a:cubicBezTo>
                  <a:cubicBezTo>
                    <a:pt x="185" y="617"/>
                    <a:pt x="187" y="618"/>
                    <a:pt x="188" y="619"/>
                  </a:cubicBezTo>
                  <a:cubicBezTo>
                    <a:pt x="189" y="620"/>
                    <a:pt x="191" y="620"/>
                    <a:pt x="192" y="620"/>
                  </a:cubicBezTo>
                  <a:cubicBezTo>
                    <a:pt x="193" y="620"/>
                    <a:pt x="194" y="620"/>
                    <a:pt x="196" y="618"/>
                  </a:cubicBezTo>
                  <a:cubicBezTo>
                    <a:pt x="197" y="618"/>
                    <a:pt x="197" y="618"/>
                    <a:pt x="197" y="618"/>
                  </a:cubicBezTo>
                  <a:cubicBezTo>
                    <a:pt x="198" y="616"/>
                    <a:pt x="198" y="616"/>
                    <a:pt x="198" y="616"/>
                  </a:cubicBezTo>
                  <a:cubicBezTo>
                    <a:pt x="200" y="615"/>
                    <a:pt x="202" y="614"/>
                    <a:pt x="204" y="614"/>
                  </a:cubicBezTo>
                  <a:cubicBezTo>
                    <a:pt x="205" y="614"/>
                    <a:pt x="205" y="614"/>
                    <a:pt x="207" y="614"/>
                  </a:cubicBezTo>
                  <a:cubicBezTo>
                    <a:pt x="208" y="614"/>
                    <a:pt x="208" y="614"/>
                    <a:pt x="208" y="614"/>
                  </a:cubicBezTo>
                  <a:cubicBezTo>
                    <a:pt x="209" y="615"/>
                    <a:pt x="211" y="615"/>
                    <a:pt x="212" y="616"/>
                  </a:cubicBezTo>
                  <a:cubicBezTo>
                    <a:pt x="213" y="616"/>
                    <a:pt x="213" y="617"/>
                    <a:pt x="214" y="617"/>
                  </a:cubicBezTo>
                  <a:cubicBezTo>
                    <a:pt x="215" y="618"/>
                    <a:pt x="215" y="619"/>
                    <a:pt x="216" y="619"/>
                  </a:cubicBezTo>
                  <a:cubicBezTo>
                    <a:pt x="217" y="619"/>
                    <a:pt x="217" y="619"/>
                    <a:pt x="217" y="619"/>
                  </a:cubicBezTo>
                  <a:cubicBezTo>
                    <a:pt x="220" y="619"/>
                    <a:pt x="221" y="616"/>
                    <a:pt x="222" y="614"/>
                  </a:cubicBezTo>
                  <a:cubicBezTo>
                    <a:pt x="223" y="613"/>
                    <a:pt x="223" y="612"/>
                    <a:pt x="224" y="611"/>
                  </a:cubicBezTo>
                  <a:cubicBezTo>
                    <a:pt x="225" y="610"/>
                    <a:pt x="226" y="609"/>
                    <a:pt x="228" y="609"/>
                  </a:cubicBezTo>
                  <a:cubicBezTo>
                    <a:pt x="228" y="609"/>
                    <a:pt x="228" y="609"/>
                    <a:pt x="228" y="609"/>
                  </a:cubicBezTo>
                  <a:cubicBezTo>
                    <a:pt x="230" y="610"/>
                    <a:pt x="232" y="611"/>
                    <a:pt x="232" y="613"/>
                  </a:cubicBezTo>
                  <a:cubicBezTo>
                    <a:pt x="235" y="619"/>
                    <a:pt x="239" y="623"/>
                    <a:pt x="244" y="628"/>
                  </a:cubicBezTo>
                  <a:cubicBezTo>
                    <a:pt x="245" y="629"/>
                    <a:pt x="246" y="630"/>
                    <a:pt x="247" y="631"/>
                  </a:cubicBezTo>
                  <a:cubicBezTo>
                    <a:pt x="249" y="633"/>
                    <a:pt x="250" y="633"/>
                    <a:pt x="251" y="634"/>
                  </a:cubicBezTo>
                  <a:cubicBezTo>
                    <a:pt x="252" y="634"/>
                    <a:pt x="252" y="634"/>
                    <a:pt x="253" y="634"/>
                  </a:cubicBezTo>
                  <a:cubicBezTo>
                    <a:pt x="255" y="635"/>
                    <a:pt x="255" y="636"/>
                    <a:pt x="255" y="638"/>
                  </a:cubicBezTo>
                  <a:cubicBezTo>
                    <a:pt x="255" y="638"/>
                    <a:pt x="255" y="639"/>
                    <a:pt x="255" y="639"/>
                  </a:cubicBezTo>
                  <a:cubicBezTo>
                    <a:pt x="257" y="643"/>
                    <a:pt x="259" y="643"/>
                    <a:pt x="263" y="643"/>
                  </a:cubicBezTo>
                  <a:cubicBezTo>
                    <a:pt x="266" y="643"/>
                    <a:pt x="267" y="642"/>
                    <a:pt x="269" y="641"/>
                  </a:cubicBezTo>
                  <a:cubicBezTo>
                    <a:pt x="269" y="640"/>
                    <a:pt x="270" y="639"/>
                    <a:pt x="272" y="638"/>
                  </a:cubicBezTo>
                  <a:cubicBezTo>
                    <a:pt x="273" y="638"/>
                    <a:pt x="274" y="637"/>
                    <a:pt x="275" y="637"/>
                  </a:cubicBezTo>
                  <a:cubicBezTo>
                    <a:pt x="277" y="637"/>
                    <a:pt x="278" y="638"/>
                    <a:pt x="280" y="639"/>
                  </a:cubicBezTo>
                  <a:cubicBezTo>
                    <a:pt x="281" y="640"/>
                    <a:pt x="283" y="641"/>
                    <a:pt x="284" y="641"/>
                  </a:cubicBezTo>
                  <a:cubicBezTo>
                    <a:pt x="286" y="641"/>
                    <a:pt x="287" y="641"/>
                    <a:pt x="288" y="640"/>
                  </a:cubicBezTo>
                  <a:cubicBezTo>
                    <a:pt x="289" y="639"/>
                    <a:pt x="291" y="638"/>
                    <a:pt x="292" y="638"/>
                  </a:cubicBezTo>
                  <a:cubicBezTo>
                    <a:pt x="293" y="638"/>
                    <a:pt x="294" y="638"/>
                    <a:pt x="294" y="639"/>
                  </a:cubicBezTo>
                  <a:cubicBezTo>
                    <a:pt x="295" y="639"/>
                    <a:pt x="295" y="640"/>
                    <a:pt x="296" y="641"/>
                  </a:cubicBezTo>
                  <a:cubicBezTo>
                    <a:pt x="296" y="642"/>
                    <a:pt x="296" y="642"/>
                    <a:pt x="296" y="642"/>
                  </a:cubicBezTo>
                  <a:cubicBezTo>
                    <a:pt x="297" y="643"/>
                    <a:pt x="297" y="643"/>
                    <a:pt x="297" y="643"/>
                  </a:cubicBezTo>
                  <a:cubicBezTo>
                    <a:pt x="297" y="643"/>
                    <a:pt x="297" y="644"/>
                    <a:pt x="297" y="644"/>
                  </a:cubicBezTo>
                  <a:cubicBezTo>
                    <a:pt x="299" y="646"/>
                    <a:pt x="299" y="646"/>
                    <a:pt x="299" y="646"/>
                  </a:cubicBezTo>
                  <a:cubicBezTo>
                    <a:pt x="300" y="645"/>
                    <a:pt x="300" y="645"/>
                    <a:pt x="300" y="645"/>
                  </a:cubicBezTo>
                  <a:cubicBezTo>
                    <a:pt x="301" y="645"/>
                    <a:pt x="301" y="645"/>
                    <a:pt x="301" y="645"/>
                  </a:cubicBezTo>
                  <a:cubicBezTo>
                    <a:pt x="301" y="645"/>
                    <a:pt x="301" y="645"/>
                    <a:pt x="302" y="645"/>
                  </a:cubicBezTo>
                  <a:cubicBezTo>
                    <a:pt x="304" y="645"/>
                    <a:pt x="304" y="645"/>
                    <a:pt x="304" y="645"/>
                  </a:cubicBezTo>
                  <a:cubicBezTo>
                    <a:pt x="304" y="644"/>
                    <a:pt x="304" y="644"/>
                    <a:pt x="304" y="644"/>
                  </a:cubicBezTo>
                  <a:cubicBezTo>
                    <a:pt x="304" y="643"/>
                    <a:pt x="305" y="643"/>
                    <a:pt x="305" y="642"/>
                  </a:cubicBezTo>
                  <a:cubicBezTo>
                    <a:pt x="305" y="642"/>
                    <a:pt x="306" y="641"/>
                    <a:pt x="306" y="641"/>
                  </a:cubicBezTo>
                  <a:cubicBezTo>
                    <a:pt x="308" y="639"/>
                    <a:pt x="311" y="639"/>
                    <a:pt x="314" y="639"/>
                  </a:cubicBezTo>
                  <a:cubicBezTo>
                    <a:pt x="318" y="639"/>
                    <a:pt x="320" y="638"/>
                    <a:pt x="323" y="636"/>
                  </a:cubicBezTo>
                  <a:cubicBezTo>
                    <a:pt x="325" y="635"/>
                    <a:pt x="326" y="635"/>
                    <a:pt x="327" y="635"/>
                  </a:cubicBezTo>
                  <a:cubicBezTo>
                    <a:pt x="328" y="635"/>
                    <a:pt x="329" y="636"/>
                    <a:pt x="330" y="637"/>
                  </a:cubicBezTo>
                  <a:cubicBezTo>
                    <a:pt x="331" y="637"/>
                    <a:pt x="331" y="637"/>
                    <a:pt x="331" y="637"/>
                  </a:cubicBezTo>
                  <a:cubicBezTo>
                    <a:pt x="333" y="638"/>
                    <a:pt x="335" y="638"/>
                    <a:pt x="337" y="638"/>
                  </a:cubicBezTo>
                  <a:cubicBezTo>
                    <a:pt x="339" y="638"/>
                    <a:pt x="340" y="638"/>
                    <a:pt x="342" y="638"/>
                  </a:cubicBezTo>
                  <a:cubicBezTo>
                    <a:pt x="342" y="638"/>
                    <a:pt x="342" y="638"/>
                    <a:pt x="342" y="638"/>
                  </a:cubicBezTo>
                  <a:cubicBezTo>
                    <a:pt x="367" y="610"/>
                    <a:pt x="367" y="610"/>
                    <a:pt x="367" y="610"/>
                  </a:cubicBezTo>
                  <a:cubicBezTo>
                    <a:pt x="408" y="610"/>
                    <a:pt x="408" y="610"/>
                    <a:pt x="408" y="610"/>
                  </a:cubicBezTo>
                  <a:cubicBezTo>
                    <a:pt x="407" y="607"/>
                    <a:pt x="407" y="607"/>
                    <a:pt x="407" y="607"/>
                  </a:cubicBezTo>
                  <a:cubicBezTo>
                    <a:pt x="407" y="605"/>
                    <a:pt x="407" y="602"/>
                    <a:pt x="407" y="599"/>
                  </a:cubicBezTo>
                  <a:cubicBezTo>
                    <a:pt x="407" y="598"/>
                    <a:pt x="407" y="597"/>
                    <a:pt x="408" y="596"/>
                  </a:cubicBezTo>
                  <a:cubicBezTo>
                    <a:pt x="408" y="592"/>
                    <a:pt x="407" y="588"/>
                    <a:pt x="403" y="586"/>
                  </a:cubicBezTo>
                  <a:cubicBezTo>
                    <a:pt x="402" y="586"/>
                    <a:pt x="401" y="585"/>
                    <a:pt x="400" y="585"/>
                  </a:cubicBezTo>
                  <a:cubicBezTo>
                    <a:pt x="400" y="585"/>
                    <a:pt x="399" y="586"/>
                    <a:pt x="398" y="586"/>
                  </a:cubicBezTo>
                  <a:cubicBezTo>
                    <a:pt x="398" y="586"/>
                    <a:pt x="397" y="586"/>
                    <a:pt x="396" y="586"/>
                  </a:cubicBezTo>
                  <a:cubicBezTo>
                    <a:pt x="395" y="586"/>
                    <a:pt x="394" y="586"/>
                    <a:pt x="394" y="586"/>
                  </a:cubicBezTo>
                  <a:cubicBezTo>
                    <a:pt x="393" y="584"/>
                    <a:pt x="392" y="583"/>
                    <a:pt x="391" y="582"/>
                  </a:cubicBezTo>
                  <a:cubicBezTo>
                    <a:pt x="390" y="581"/>
                    <a:pt x="390" y="580"/>
                    <a:pt x="389" y="579"/>
                  </a:cubicBezTo>
                  <a:cubicBezTo>
                    <a:pt x="388" y="578"/>
                    <a:pt x="388" y="576"/>
                    <a:pt x="387" y="575"/>
                  </a:cubicBezTo>
                  <a:cubicBezTo>
                    <a:pt x="387" y="573"/>
                    <a:pt x="387" y="572"/>
                    <a:pt x="386" y="571"/>
                  </a:cubicBezTo>
                  <a:cubicBezTo>
                    <a:pt x="385" y="566"/>
                    <a:pt x="382" y="560"/>
                    <a:pt x="380" y="554"/>
                  </a:cubicBezTo>
                  <a:cubicBezTo>
                    <a:pt x="380" y="553"/>
                    <a:pt x="380" y="553"/>
                    <a:pt x="380" y="553"/>
                  </a:cubicBezTo>
                  <a:cubicBezTo>
                    <a:pt x="379" y="549"/>
                    <a:pt x="378" y="545"/>
                    <a:pt x="374" y="543"/>
                  </a:cubicBezTo>
                  <a:cubicBezTo>
                    <a:pt x="371" y="541"/>
                    <a:pt x="371" y="541"/>
                    <a:pt x="370" y="539"/>
                  </a:cubicBezTo>
                  <a:cubicBezTo>
                    <a:pt x="369" y="538"/>
                    <a:pt x="369" y="538"/>
                    <a:pt x="369" y="538"/>
                  </a:cubicBezTo>
                  <a:cubicBezTo>
                    <a:pt x="368" y="537"/>
                    <a:pt x="367" y="536"/>
                    <a:pt x="366" y="535"/>
                  </a:cubicBezTo>
                  <a:cubicBezTo>
                    <a:pt x="365" y="535"/>
                    <a:pt x="365" y="534"/>
                    <a:pt x="364" y="534"/>
                  </a:cubicBezTo>
                  <a:cubicBezTo>
                    <a:pt x="361" y="531"/>
                    <a:pt x="359" y="527"/>
                    <a:pt x="356" y="524"/>
                  </a:cubicBezTo>
                  <a:cubicBezTo>
                    <a:pt x="354" y="520"/>
                    <a:pt x="352" y="516"/>
                    <a:pt x="348" y="513"/>
                  </a:cubicBezTo>
                  <a:cubicBezTo>
                    <a:pt x="347" y="512"/>
                    <a:pt x="347" y="512"/>
                    <a:pt x="347" y="512"/>
                  </a:cubicBezTo>
                  <a:cubicBezTo>
                    <a:pt x="346" y="511"/>
                    <a:pt x="345" y="509"/>
                    <a:pt x="343" y="509"/>
                  </a:cubicBezTo>
                  <a:cubicBezTo>
                    <a:pt x="342" y="509"/>
                    <a:pt x="342" y="509"/>
                    <a:pt x="341" y="509"/>
                  </a:cubicBezTo>
                  <a:cubicBezTo>
                    <a:pt x="340" y="509"/>
                    <a:pt x="339" y="509"/>
                    <a:pt x="339" y="509"/>
                  </a:cubicBezTo>
                  <a:cubicBezTo>
                    <a:pt x="338" y="509"/>
                    <a:pt x="337" y="509"/>
                    <a:pt x="336" y="509"/>
                  </a:cubicBezTo>
                  <a:cubicBezTo>
                    <a:pt x="336" y="509"/>
                    <a:pt x="335" y="509"/>
                    <a:pt x="335" y="509"/>
                  </a:cubicBezTo>
                  <a:cubicBezTo>
                    <a:pt x="330" y="508"/>
                    <a:pt x="325" y="504"/>
                    <a:pt x="326" y="501"/>
                  </a:cubicBezTo>
                  <a:cubicBezTo>
                    <a:pt x="326" y="500"/>
                    <a:pt x="327" y="499"/>
                    <a:pt x="328" y="498"/>
                  </a:cubicBezTo>
                  <a:cubicBezTo>
                    <a:pt x="328" y="497"/>
                    <a:pt x="329" y="496"/>
                    <a:pt x="329" y="495"/>
                  </a:cubicBezTo>
                  <a:cubicBezTo>
                    <a:pt x="330" y="494"/>
                    <a:pt x="330" y="492"/>
                    <a:pt x="330" y="491"/>
                  </a:cubicBezTo>
                  <a:cubicBezTo>
                    <a:pt x="330" y="490"/>
                    <a:pt x="330" y="488"/>
                    <a:pt x="331" y="487"/>
                  </a:cubicBezTo>
                  <a:cubicBezTo>
                    <a:pt x="332" y="484"/>
                    <a:pt x="334" y="483"/>
                    <a:pt x="335" y="483"/>
                  </a:cubicBezTo>
                  <a:cubicBezTo>
                    <a:pt x="337" y="483"/>
                    <a:pt x="339" y="485"/>
                    <a:pt x="341" y="486"/>
                  </a:cubicBezTo>
                  <a:cubicBezTo>
                    <a:pt x="342" y="486"/>
                    <a:pt x="343" y="487"/>
                    <a:pt x="344" y="487"/>
                  </a:cubicBezTo>
                  <a:cubicBezTo>
                    <a:pt x="345" y="487"/>
                    <a:pt x="345" y="488"/>
                    <a:pt x="346" y="488"/>
                  </a:cubicBezTo>
                  <a:cubicBezTo>
                    <a:pt x="350" y="488"/>
                    <a:pt x="352" y="484"/>
                    <a:pt x="354" y="481"/>
                  </a:cubicBezTo>
                  <a:cubicBezTo>
                    <a:pt x="357" y="477"/>
                    <a:pt x="356" y="471"/>
                    <a:pt x="356" y="466"/>
                  </a:cubicBezTo>
                  <a:cubicBezTo>
                    <a:pt x="355" y="464"/>
                    <a:pt x="355" y="461"/>
                    <a:pt x="355" y="459"/>
                  </a:cubicBezTo>
                  <a:cubicBezTo>
                    <a:pt x="355" y="458"/>
                    <a:pt x="355" y="456"/>
                    <a:pt x="355" y="454"/>
                  </a:cubicBezTo>
                  <a:cubicBezTo>
                    <a:pt x="355" y="449"/>
                    <a:pt x="355" y="444"/>
                    <a:pt x="356" y="439"/>
                  </a:cubicBezTo>
                  <a:cubicBezTo>
                    <a:pt x="357" y="437"/>
                    <a:pt x="357" y="437"/>
                    <a:pt x="357" y="437"/>
                  </a:cubicBezTo>
                  <a:cubicBezTo>
                    <a:pt x="358" y="431"/>
                    <a:pt x="360" y="426"/>
                    <a:pt x="360" y="420"/>
                  </a:cubicBezTo>
                  <a:cubicBezTo>
                    <a:pt x="361" y="419"/>
                    <a:pt x="361" y="419"/>
                    <a:pt x="361" y="419"/>
                  </a:cubicBezTo>
                  <a:cubicBezTo>
                    <a:pt x="361" y="414"/>
                    <a:pt x="362" y="406"/>
                    <a:pt x="367" y="405"/>
                  </a:cubicBezTo>
                  <a:cubicBezTo>
                    <a:pt x="368" y="405"/>
                    <a:pt x="368" y="405"/>
                    <a:pt x="368" y="405"/>
                  </a:cubicBezTo>
                  <a:cubicBezTo>
                    <a:pt x="370" y="405"/>
                    <a:pt x="371" y="406"/>
                    <a:pt x="373" y="406"/>
                  </a:cubicBezTo>
                  <a:cubicBezTo>
                    <a:pt x="375" y="408"/>
                    <a:pt x="376" y="408"/>
                    <a:pt x="377" y="408"/>
                  </a:cubicBezTo>
                  <a:cubicBezTo>
                    <a:pt x="378" y="408"/>
                    <a:pt x="379" y="407"/>
                    <a:pt x="379" y="407"/>
                  </a:cubicBezTo>
                  <a:cubicBezTo>
                    <a:pt x="379" y="407"/>
                    <a:pt x="379" y="407"/>
                    <a:pt x="379" y="407"/>
                  </a:cubicBezTo>
                  <a:cubicBezTo>
                    <a:pt x="379" y="406"/>
                    <a:pt x="379" y="406"/>
                    <a:pt x="379" y="406"/>
                  </a:cubicBezTo>
                  <a:cubicBezTo>
                    <a:pt x="379" y="406"/>
                    <a:pt x="379" y="405"/>
                    <a:pt x="379" y="400"/>
                  </a:cubicBezTo>
                  <a:cubicBezTo>
                    <a:pt x="379" y="399"/>
                    <a:pt x="379" y="398"/>
                    <a:pt x="379" y="397"/>
                  </a:cubicBezTo>
                  <a:cubicBezTo>
                    <a:pt x="379" y="394"/>
                    <a:pt x="380" y="390"/>
                    <a:pt x="381" y="386"/>
                  </a:cubicBezTo>
                  <a:cubicBezTo>
                    <a:pt x="381" y="384"/>
                    <a:pt x="381" y="383"/>
                    <a:pt x="381" y="381"/>
                  </a:cubicBezTo>
                  <a:cubicBezTo>
                    <a:pt x="381" y="380"/>
                    <a:pt x="381" y="378"/>
                    <a:pt x="382" y="376"/>
                  </a:cubicBezTo>
                  <a:cubicBezTo>
                    <a:pt x="382" y="374"/>
                    <a:pt x="383" y="373"/>
                    <a:pt x="384" y="373"/>
                  </a:cubicBezTo>
                  <a:cubicBezTo>
                    <a:pt x="385" y="372"/>
                    <a:pt x="386" y="372"/>
                    <a:pt x="387" y="371"/>
                  </a:cubicBezTo>
                  <a:cubicBezTo>
                    <a:pt x="390" y="367"/>
                    <a:pt x="393" y="361"/>
                    <a:pt x="395" y="356"/>
                  </a:cubicBezTo>
                  <a:cubicBezTo>
                    <a:pt x="396" y="353"/>
                    <a:pt x="396" y="353"/>
                    <a:pt x="396" y="353"/>
                  </a:cubicBezTo>
                  <a:cubicBezTo>
                    <a:pt x="396" y="353"/>
                    <a:pt x="397" y="352"/>
                    <a:pt x="397" y="352"/>
                  </a:cubicBezTo>
                  <a:cubicBezTo>
                    <a:pt x="398" y="349"/>
                    <a:pt x="399" y="347"/>
                    <a:pt x="401" y="346"/>
                  </a:cubicBezTo>
                  <a:cubicBezTo>
                    <a:pt x="403" y="345"/>
                    <a:pt x="405" y="345"/>
                    <a:pt x="406" y="345"/>
                  </a:cubicBezTo>
                  <a:cubicBezTo>
                    <a:pt x="409" y="345"/>
                    <a:pt x="411" y="345"/>
                    <a:pt x="412" y="340"/>
                  </a:cubicBezTo>
                  <a:cubicBezTo>
                    <a:pt x="413" y="338"/>
                    <a:pt x="413" y="336"/>
                    <a:pt x="413" y="334"/>
                  </a:cubicBezTo>
                  <a:cubicBezTo>
                    <a:pt x="413" y="330"/>
                    <a:pt x="413" y="328"/>
                    <a:pt x="414" y="325"/>
                  </a:cubicBezTo>
                  <a:cubicBezTo>
                    <a:pt x="417" y="318"/>
                    <a:pt x="418" y="313"/>
                    <a:pt x="420" y="306"/>
                  </a:cubicBezTo>
                  <a:cubicBezTo>
                    <a:pt x="422" y="302"/>
                    <a:pt x="421" y="298"/>
                    <a:pt x="421" y="293"/>
                  </a:cubicBezTo>
                  <a:cubicBezTo>
                    <a:pt x="421" y="292"/>
                    <a:pt x="420" y="291"/>
                    <a:pt x="420" y="289"/>
                  </a:cubicBezTo>
                  <a:cubicBezTo>
                    <a:pt x="420" y="287"/>
                    <a:pt x="420" y="284"/>
                    <a:pt x="420" y="281"/>
                  </a:cubicBezTo>
                  <a:cubicBezTo>
                    <a:pt x="420" y="278"/>
                    <a:pt x="420" y="275"/>
                    <a:pt x="420" y="272"/>
                  </a:cubicBezTo>
                  <a:cubicBezTo>
                    <a:pt x="419" y="265"/>
                    <a:pt x="419" y="263"/>
                    <a:pt x="422" y="258"/>
                  </a:cubicBezTo>
                  <a:cubicBezTo>
                    <a:pt x="424" y="254"/>
                    <a:pt x="424" y="251"/>
                    <a:pt x="425" y="248"/>
                  </a:cubicBezTo>
                  <a:cubicBezTo>
                    <a:pt x="425" y="246"/>
                    <a:pt x="425" y="245"/>
                    <a:pt x="426" y="243"/>
                  </a:cubicBezTo>
                  <a:cubicBezTo>
                    <a:pt x="426" y="241"/>
                    <a:pt x="427" y="239"/>
                    <a:pt x="428" y="237"/>
                  </a:cubicBezTo>
                  <a:cubicBezTo>
                    <a:pt x="429" y="234"/>
                    <a:pt x="431" y="231"/>
                    <a:pt x="431" y="228"/>
                  </a:cubicBezTo>
                  <a:cubicBezTo>
                    <a:pt x="431" y="225"/>
                    <a:pt x="431" y="223"/>
                    <a:pt x="430" y="221"/>
                  </a:cubicBezTo>
                  <a:cubicBezTo>
                    <a:pt x="429" y="219"/>
                    <a:pt x="429" y="217"/>
                    <a:pt x="430" y="213"/>
                  </a:cubicBezTo>
                  <a:cubicBezTo>
                    <a:pt x="430" y="213"/>
                    <a:pt x="431" y="212"/>
                    <a:pt x="431" y="212"/>
                  </a:cubicBezTo>
                  <a:cubicBezTo>
                    <a:pt x="431" y="211"/>
                    <a:pt x="432" y="211"/>
                    <a:pt x="432" y="210"/>
                  </a:cubicBezTo>
                  <a:cubicBezTo>
                    <a:pt x="432" y="209"/>
                    <a:pt x="432" y="208"/>
                    <a:pt x="432" y="207"/>
                  </a:cubicBezTo>
                  <a:cubicBezTo>
                    <a:pt x="432" y="207"/>
                    <a:pt x="432" y="206"/>
                    <a:pt x="432" y="205"/>
                  </a:cubicBezTo>
                  <a:cubicBezTo>
                    <a:pt x="433" y="202"/>
                    <a:pt x="434" y="202"/>
                    <a:pt x="436" y="202"/>
                  </a:cubicBezTo>
                  <a:cubicBezTo>
                    <a:pt x="437" y="202"/>
                    <a:pt x="437" y="202"/>
                    <a:pt x="438" y="202"/>
                  </a:cubicBezTo>
                  <a:cubicBezTo>
                    <a:pt x="443" y="202"/>
                    <a:pt x="445" y="201"/>
                    <a:pt x="445" y="197"/>
                  </a:cubicBezTo>
                  <a:cubicBezTo>
                    <a:pt x="445" y="195"/>
                    <a:pt x="446" y="193"/>
                    <a:pt x="446" y="191"/>
                  </a:cubicBezTo>
                  <a:cubicBezTo>
                    <a:pt x="447" y="191"/>
                    <a:pt x="447" y="192"/>
                    <a:pt x="447" y="192"/>
                  </a:cubicBezTo>
                  <a:cubicBezTo>
                    <a:pt x="449" y="192"/>
                    <a:pt x="451" y="190"/>
                    <a:pt x="453" y="189"/>
                  </a:cubicBezTo>
                  <a:cubicBezTo>
                    <a:pt x="454" y="188"/>
                    <a:pt x="455" y="187"/>
                    <a:pt x="456" y="186"/>
                  </a:cubicBezTo>
                  <a:cubicBezTo>
                    <a:pt x="458" y="186"/>
                    <a:pt x="459" y="186"/>
                    <a:pt x="461" y="186"/>
                  </a:cubicBezTo>
                  <a:cubicBezTo>
                    <a:pt x="463" y="185"/>
                    <a:pt x="466" y="185"/>
                    <a:pt x="468" y="184"/>
                  </a:cubicBezTo>
                  <a:cubicBezTo>
                    <a:pt x="470" y="182"/>
                    <a:pt x="470" y="180"/>
                    <a:pt x="470" y="178"/>
                  </a:cubicBezTo>
                  <a:cubicBezTo>
                    <a:pt x="471" y="176"/>
                    <a:pt x="471" y="175"/>
                    <a:pt x="472" y="173"/>
                  </a:cubicBezTo>
                  <a:cubicBezTo>
                    <a:pt x="472" y="173"/>
                    <a:pt x="474" y="171"/>
                    <a:pt x="476" y="169"/>
                  </a:cubicBezTo>
                  <a:cubicBezTo>
                    <a:pt x="477" y="168"/>
                    <a:pt x="477" y="168"/>
                    <a:pt x="477" y="168"/>
                  </a:cubicBezTo>
                  <a:lnTo>
                    <a:pt x="476" y="16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43"/>
            <p:cNvSpPr>
              <a:spLocks/>
            </p:cNvSpPr>
            <p:nvPr/>
          </p:nvSpPr>
          <p:spPr bwMode="auto">
            <a:xfrm>
              <a:off x="3713108" y="2260739"/>
              <a:ext cx="320298" cy="352381"/>
            </a:xfrm>
            <a:custGeom>
              <a:avLst/>
              <a:gdLst>
                <a:gd name="T0" fmla="*/ 154 w 158"/>
                <a:gd name="T1" fmla="*/ 72 h 189"/>
                <a:gd name="T2" fmla="*/ 153 w 158"/>
                <a:gd name="T3" fmla="*/ 55 h 189"/>
                <a:gd name="T4" fmla="*/ 147 w 158"/>
                <a:gd name="T5" fmla="*/ 47 h 189"/>
                <a:gd name="T6" fmla="*/ 144 w 158"/>
                <a:gd name="T7" fmla="*/ 38 h 189"/>
                <a:gd name="T8" fmla="*/ 141 w 158"/>
                <a:gd name="T9" fmla="*/ 37 h 189"/>
                <a:gd name="T10" fmla="*/ 140 w 158"/>
                <a:gd name="T11" fmla="*/ 29 h 189"/>
                <a:gd name="T12" fmla="*/ 141 w 158"/>
                <a:gd name="T13" fmla="*/ 23 h 189"/>
                <a:gd name="T14" fmla="*/ 134 w 158"/>
                <a:gd name="T15" fmla="*/ 18 h 189"/>
                <a:gd name="T16" fmla="*/ 130 w 158"/>
                <a:gd name="T17" fmla="*/ 8 h 189"/>
                <a:gd name="T18" fmla="*/ 113 w 158"/>
                <a:gd name="T19" fmla="*/ 16 h 189"/>
                <a:gd name="T20" fmla="*/ 102 w 158"/>
                <a:gd name="T21" fmla="*/ 15 h 189"/>
                <a:gd name="T22" fmla="*/ 85 w 158"/>
                <a:gd name="T23" fmla="*/ 17 h 189"/>
                <a:gd name="T24" fmla="*/ 74 w 158"/>
                <a:gd name="T25" fmla="*/ 23 h 189"/>
                <a:gd name="T26" fmla="*/ 70 w 158"/>
                <a:gd name="T27" fmla="*/ 23 h 189"/>
                <a:gd name="T28" fmla="*/ 67 w 158"/>
                <a:gd name="T29" fmla="*/ 20 h 189"/>
                <a:gd name="T30" fmla="*/ 59 w 158"/>
                <a:gd name="T31" fmla="*/ 18 h 189"/>
                <a:gd name="T32" fmla="*/ 46 w 158"/>
                <a:gd name="T33" fmla="*/ 16 h 189"/>
                <a:gd name="T34" fmla="*/ 38 w 158"/>
                <a:gd name="T35" fmla="*/ 21 h 189"/>
                <a:gd name="T36" fmla="*/ 35 w 158"/>
                <a:gd name="T37" fmla="*/ 34 h 189"/>
                <a:gd name="T38" fmla="*/ 36 w 158"/>
                <a:gd name="T39" fmla="*/ 45 h 189"/>
                <a:gd name="T40" fmla="*/ 34 w 158"/>
                <a:gd name="T41" fmla="*/ 52 h 189"/>
                <a:gd name="T42" fmla="*/ 33 w 158"/>
                <a:gd name="T43" fmla="*/ 61 h 189"/>
                <a:gd name="T44" fmla="*/ 48 w 158"/>
                <a:gd name="T45" fmla="*/ 70 h 189"/>
                <a:gd name="T46" fmla="*/ 27 w 158"/>
                <a:gd name="T47" fmla="*/ 99 h 189"/>
                <a:gd name="T48" fmla="*/ 18 w 158"/>
                <a:gd name="T49" fmla="*/ 106 h 189"/>
                <a:gd name="T50" fmla="*/ 9 w 158"/>
                <a:gd name="T51" fmla="*/ 117 h 189"/>
                <a:gd name="T52" fmla="*/ 3 w 158"/>
                <a:gd name="T53" fmla="*/ 149 h 189"/>
                <a:gd name="T54" fmla="*/ 0 w 158"/>
                <a:gd name="T55" fmla="*/ 182 h 189"/>
                <a:gd name="T56" fmla="*/ 5 w 158"/>
                <a:gd name="T57" fmla="*/ 184 h 189"/>
                <a:gd name="T58" fmla="*/ 10 w 158"/>
                <a:gd name="T59" fmla="*/ 189 h 189"/>
                <a:gd name="T60" fmla="*/ 19 w 158"/>
                <a:gd name="T61" fmla="*/ 182 h 189"/>
                <a:gd name="T62" fmla="*/ 26 w 158"/>
                <a:gd name="T63" fmla="*/ 178 h 189"/>
                <a:gd name="T64" fmla="*/ 32 w 158"/>
                <a:gd name="T65" fmla="*/ 176 h 189"/>
                <a:gd name="T66" fmla="*/ 46 w 158"/>
                <a:gd name="T67" fmla="*/ 174 h 189"/>
                <a:gd name="T68" fmla="*/ 51 w 158"/>
                <a:gd name="T69" fmla="*/ 174 h 189"/>
                <a:gd name="T70" fmla="*/ 62 w 158"/>
                <a:gd name="T71" fmla="*/ 174 h 189"/>
                <a:gd name="T72" fmla="*/ 65 w 158"/>
                <a:gd name="T73" fmla="*/ 171 h 189"/>
                <a:gd name="T74" fmla="*/ 64 w 158"/>
                <a:gd name="T75" fmla="*/ 164 h 189"/>
                <a:gd name="T76" fmla="*/ 67 w 158"/>
                <a:gd name="T77" fmla="*/ 156 h 189"/>
                <a:gd name="T78" fmla="*/ 72 w 158"/>
                <a:gd name="T79" fmla="*/ 147 h 189"/>
                <a:gd name="T80" fmla="*/ 84 w 158"/>
                <a:gd name="T81" fmla="*/ 141 h 189"/>
                <a:gd name="T82" fmla="*/ 91 w 158"/>
                <a:gd name="T83" fmla="*/ 138 h 189"/>
                <a:gd name="T84" fmla="*/ 102 w 158"/>
                <a:gd name="T85" fmla="*/ 135 h 189"/>
                <a:gd name="T86" fmla="*/ 111 w 158"/>
                <a:gd name="T87" fmla="*/ 135 h 189"/>
                <a:gd name="T88" fmla="*/ 117 w 158"/>
                <a:gd name="T89" fmla="*/ 134 h 189"/>
                <a:gd name="T90" fmla="*/ 123 w 158"/>
                <a:gd name="T91" fmla="*/ 139 h 189"/>
                <a:gd name="T92" fmla="*/ 128 w 158"/>
                <a:gd name="T93" fmla="*/ 133 h 189"/>
                <a:gd name="T94" fmla="*/ 134 w 158"/>
                <a:gd name="T95" fmla="*/ 121 h 189"/>
                <a:gd name="T96" fmla="*/ 137 w 158"/>
                <a:gd name="T97" fmla="*/ 117 h 189"/>
                <a:gd name="T98" fmla="*/ 141 w 158"/>
                <a:gd name="T99" fmla="*/ 110 h 189"/>
                <a:gd name="T100" fmla="*/ 150 w 158"/>
                <a:gd name="T101" fmla="*/ 101 h 189"/>
                <a:gd name="T102" fmla="*/ 154 w 158"/>
                <a:gd name="T103" fmla="*/ 9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89">
                  <a:moveTo>
                    <a:pt x="157" y="81"/>
                  </a:moveTo>
                  <a:cubicBezTo>
                    <a:pt x="157" y="80"/>
                    <a:pt x="156" y="78"/>
                    <a:pt x="155" y="77"/>
                  </a:cubicBezTo>
                  <a:cubicBezTo>
                    <a:pt x="155" y="75"/>
                    <a:pt x="154" y="73"/>
                    <a:pt x="154" y="72"/>
                  </a:cubicBezTo>
                  <a:cubicBezTo>
                    <a:pt x="153" y="70"/>
                    <a:pt x="154" y="67"/>
                    <a:pt x="154" y="65"/>
                  </a:cubicBezTo>
                  <a:cubicBezTo>
                    <a:pt x="155" y="62"/>
                    <a:pt x="155" y="59"/>
                    <a:pt x="154" y="57"/>
                  </a:cubicBezTo>
                  <a:cubicBezTo>
                    <a:pt x="154" y="56"/>
                    <a:pt x="153" y="55"/>
                    <a:pt x="153" y="55"/>
                  </a:cubicBezTo>
                  <a:cubicBezTo>
                    <a:pt x="152" y="54"/>
                    <a:pt x="152" y="54"/>
                    <a:pt x="151" y="53"/>
                  </a:cubicBezTo>
                  <a:cubicBezTo>
                    <a:pt x="150" y="52"/>
                    <a:pt x="150" y="52"/>
                    <a:pt x="150" y="52"/>
                  </a:cubicBezTo>
                  <a:cubicBezTo>
                    <a:pt x="150" y="50"/>
                    <a:pt x="149" y="49"/>
                    <a:pt x="147" y="47"/>
                  </a:cubicBezTo>
                  <a:cubicBezTo>
                    <a:pt x="145" y="45"/>
                    <a:pt x="145" y="45"/>
                    <a:pt x="145" y="42"/>
                  </a:cubicBezTo>
                  <a:cubicBezTo>
                    <a:pt x="145" y="41"/>
                    <a:pt x="145" y="41"/>
                    <a:pt x="145" y="41"/>
                  </a:cubicBezTo>
                  <a:cubicBezTo>
                    <a:pt x="145" y="40"/>
                    <a:pt x="145" y="39"/>
                    <a:pt x="144" y="38"/>
                  </a:cubicBezTo>
                  <a:cubicBezTo>
                    <a:pt x="144" y="37"/>
                    <a:pt x="144" y="37"/>
                    <a:pt x="144" y="37"/>
                  </a:cubicBezTo>
                  <a:cubicBezTo>
                    <a:pt x="143" y="37"/>
                    <a:pt x="143" y="37"/>
                    <a:pt x="143" y="37"/>
                  </a:cubicBezTo>
                  <a:cubicBezTo>
                    <a:pt x="142" y="37"/>
                    <a:pt x="142" y="37"/>
                    <a:pt x="141" y="37"/>
                  </a:cubicBezTo>
                  <a:cubicBezTo>
                    <a:pt x="140" y="36"/>
                    <a:pt x="140" y="34"/>
                    <a:pt x="140" y="32"/>
                  </a:cubicBezTo>
                  <a:cubicBezTo>
                    <a:pt x="140" y="30"/>
                    <a:pt x="140" y="30"/>
                    <a:pt x="140" y="30"/>
                  </a:cubicBezTo>
                  <a:cubicBezTo>
                    <a:pt x="140" y="30"/>
                    <a:pt x="140" y="30"/>
                    <a:pt x="140" y="29"/>
                  </a:cubicBezTo>
                  <a:cubicBezTo>
                    <a:pt x="140" y="28"/>
                    <a:pt x="140" y="28"/>
                    <a:pt x="140" y="27"/>
                  </a:cubicBezTo>
                  <a:cubicBezTo>
                    <a:pt x="140" y="26"/>
                    <a:pt x="140" y="26"/>
                    <a:pt x="140" y="25"/>
                  </a:cubicBezTo>
                  <a:cubicBezTo>
                    <a:pt x="141" y="25"/>
                    <a:pt x="141" y="24"/>
                    <a:pt x="141" y="23"/>
                  </a:cubicBezTo>
                  <a:cubicBezTo>
                    <a:pt x="141" y="20"/>
                    <a:pt x="140" y="19"/>
                    <a:pt x="137" y="19"/>
                  </a:cubicBezTo>
                  <a:cubicBezTo>
                    <a:pt x="137" y="18"/>
                    <a:pt x="136" y="18"/>
                    <a:pt x="136" y="18"/>
                  </a:cubicBezTo>
                  <a:cubicBezTo>
                    <a:pt x="135" y="18"/>
                    <a:pt x="135" y="18"/>
                    <a:pt x="134" y="18"/>
                  </a:cubicBezTo>
                  <a:cubicBezTo>
                    <a:pt x="134" y="17"/>
                    <a:pt x="133" y="17"/>
                    <a:pt x="132" y="16"/>
                  </a:cubicBezTo>
                  <a:cubicBezTo>
                    <a:pt x="132" y="15"/>
                    <a:pt x="132" y="15"/>
                    <a:pt x="132" y="15"/>
                  </a:cubicBezTo>
                  <a:cubicBezTo>
                    <a:pt x="130" y="13"/>
                    <a:pt x="130" y="10"/>
                    <a:pt x="130" y="8"/>
                  </a:cubicBezTo>
                  <a:cubicBezTo>
                    <a:pt x="130" y="6"/>
                    <a:pt x="129" y="5"/>
                    <a:pt x="129" y="3"/>
                  </a:cubicBezTo>
                  <a:cubicBezTo>
                    <a:pt x="128" y="0"/>
                    <a:pt x="128" y="0"/>
                    <a:pt x="128" y="0"/>
                  </a:cubicBezTo>
                  <a:cubicBezTo>
                    <a:pt x="113" y="16"/>
                    <a:pt x="113" y="16"/>
                    <a:pt x="113" y="16"/>
                  </a:cubicBezTo>
                  <a:cubicBezTo>
                    <a:pt x="112" y="16"/>
                    <a:pt x="110" y="17"/>
                    <a:pt x="108" y="17"/>
                  </a:cubicBezTo>
                  <a:cubicBezTo>
                    <a:pt x="106" y="17"/>
                    <a:pt x="104" y="16"/>
                    <a:pt x="103" y="16"/>
                  </a:cubicBezTo>
                  <a:cubicBezTo>
                    <a:pt x="102" y="15"/>
                    <a:pt x="102" y="15"/>
                    <a:pt x="102" y="15"/>
                  </a:cubicBezTo>
                  <a:cubicBezTo>
                    <a:pt x="100" y="14"/>
                    <a:pt x="99" y="14"/>
                    <a:pt x="98" y="14"/>
                  </a:cubicBezTo>
                  <a:cubicBezTo>
                    <a:pt x="96" y="14"/>
                    <a:pt x="95" y="14"/>
                    <a:pt x="94" y="15"/>
                  </a:cubicBezTo>
                  <a:cubicBezTo>
                    <a:pt x="91" y="16"/>
                    <a:pt x="89" y="17"/>
                    <a:pt x="85" y="17"/>
                  </a:cubicBezTo>
                  <a:cubicBezTo>
                    <a:pt x="82" y="18"/>
                    <a:pt x="79" y="18"/>
                    <a:pt x="77" y="20"/>
                  </a:cubicBezTo>
                  <a:cubicBezTo>
                    <a:pt x="76" y="20"/>
                    <a:pt x="76" y="21"/>
                    <a:pt x="76" y="21"/>
                  </a:cubicBezTo>
                  <a:cubicBezTo>
                    <a:pt x="75" y="22"/>
                    <a:pt x="75" y="22"/>
                    <a:pt x="74" y="23"/>
                  </a:cubicBezTo>
                  <a:cubicBezTo>
                    <a:pt x="73" y="23"/>
                    <a:pt x="73" y="23"/>
                    <a:pt x="73" y="23"/>
                  </a:cubicBezTo>
                  <a:cubicBezTo>
                    <a:pt x="72" y="23"/>
                    <a:pt x="72" y="23"/>
                    <a:pt x="71" y="23"/>
                  </a:cubicBezTo>
                  <a:cubicBezTo>
                    <a:pt x="70" y="23"/>
                    <a:pt x="70" y="23"/>
                    <a:pt x="70" y="23"/>
                  </a:cubicBezTo>
                  <a:cubicBezTo>
                    <a:pt x="69" y="23"/>
                    <a:pt x="69" y="23"/>
                    <a:pt x="68" y="22"/>
                  </a:cubicBezTo>
                  <a:cubicBezTo>
                    <a:pt x="68" y="21"/>
                    <a:pt x="68" y="21"/>
                    <a:pt x="68" y="21"/>
                  </a:cubicBezTo>
                  <a:cubicBezTo>
                    <a:pt x="67" y="21"/>
                    <a:pt x="67" y="20"/>
                    <a:pt x="67" y="20"/>
                  </a:cubicBezTo>
                  <a:cubicBezTo>
                    <a:pt x="67" y="19"/>
                    <a:pt x="66" y="18"/>
                    <a:pt x="66" y="17"/>
                  </a:cubicBezTo>
                  <a:cubicBezTo>
                    <a:pt x="66" y="17"/>
                    <a:pt x="65" y="16"/>
                    <a:pt x="63" y="16"/>
                  </a:cubicBezTo>
                  <a:cubicBezTo>
                    <a:pt x="62" y="16"/>
                    <a:pt x="61" y="17"/>
                    <a:pt x="59" y="18"/>
                  </a:cubicBezTo>
                  <a:cubicBezTo>
                    <a:pt x="57" y="19"/>
                    <a:pt x="56" y="20"/>
                    <a:pt x="55" y="20"/>
                  </a:cubicBezTo>
                  <a:cubicBezTo>
                    <a:pt x="54" y="20"/>
                    <a:pt x="53" y="19"/>
                    <a:pt x="51" y="18"/>
                  </a:cubicBezTo>
                  <a:cubicBezTo>
                    <a:pt x="50" y="17"/>
                    <a:pt x="48" y="16"/>
                    <a:pt x="46" y="16"/>
                  </a:cubicBezTo>
                  <a:cubicBezTo>
                    <a:pt x="45" y="16"/>
                    <a:pt x="44" y="16"/>
                    <a:pt x="43" y="17"/>
                  </a:cubicBezTo>
                  <a:cubicBezTo>
                    <a:pt x="41" y="18"/>
                    <a:pt x="40" y="19"/>
                    <a:pt x="39" y="20"/>
                  </a:cubicBezTo>
                  <a:cubicBezTo>
                    <a:pt x="39" y="20"/>
                    <a:pt x="39" y="20"/>
                    <a:pt x="38" y="21"/>
                  </a:cubicBezTo>
                  <a:cubicBezTo>
                    <a:pt x="37" y="22"/>
                    <a:pt x="37" y="22"/>
                    <a:pt x="37" y="22"/>
                  </a:cubicBezTo>
                  <a:cubicBezTo>
                    <a:pt x="38" y="23"/>
                    <a:pt x="38" y="23"/>
                    <a:pt x="38" y="23"/>
                  </a:cubicBezTo>
                  <a:cubicBezTo>
                    <a:pt x="39" y="26"/>
                    <a:pt x="37" y="30"/>
                    <a:pt x="35" y="34"/>
                  </a:cubicBezTo>
                  <a:cubicBezTo>
                    <a:pt x="33" y="38"/>
                    <a:pt x="32" y="40"/>
                    <a:pt x="33" y="42"/>
                  </a:cubicBezTo>
                  <a:cubicBezTo>
                    <a:pt x="33" y="42"/>
                    <a:pt x="34" y="43"/>
                    <a:pt x="34" y="43"/>
                  </a:cubicBezTo>
                  <a:cubicBezTo>
                    <a:pt x="35" y="44"/>
                    <a:pt x="35" y="44"/>
                    <a:pt x="36" y="45"/>
                  </a:cubicBezTo>
                  <a:cubicBezTo>
                    <a:pt x="36" y="47"/>
                    <a:pt x="36" y="48"/>
                    <a:pt x="35" y="49"/>
                  </a:cubicBezTo>
                  <a:cubicBezTo>
                    <a:pt x="35" y="50"/>
                    <a:pt x="35" y="50"/>
                    <a:pt x="35" y="50"/>
                  </a:cubicBezTo>
                  <a:cubicBezTo>
                    <a:pt x="35" y="50"/>
                    <a:pt x="34" y="51"/>
                    <a:pt x="34" y="52"/>
                  </a:cubicBezTo>
                  <a:cubicBezTo>
                    <a:pt x="33" y="54"/>
                    <a:pt x="32" y="57"/>
                    <a:pt x="32" y="59"/>
                  </a:cubicBezTo>
                  <a:cubicBezTo>
                    <a:pt x="32" y="60"/>
                    <a:pt x="32" y="60"/>
                    <a:pt x="32" y="60"/>
                  </a:cubicBezTo>
                  <a:cubicBezTo>
                    <a:pt x="33" y="61"/>
                    <a:pt x="33" y="61"/>
                    <a:pt x="33" y="61"/>
                  </a:cubicBezTo>
                  <a:cubicBezTo>
                    <a:pt x="34" y="61"/>
                    <a:pt x="35" y="62"/>
                    <a:pt x="37" y="62"/>
                  </a:cubicBezTo>
                  <a:cubicBezTo>
                    <a:pt x="37" y="62"/>
                    <a:pt x="37" y="62"/>
                    <a:pt x="37" y="62"/>
                  </a:cubicBezTo>
                  <a:cubicBezTo>
                    <a:pt x="42" y="64"/>
                    <a:pt x="47" y="66"/>
                    <a:pt x="48" y="70"/>
                  </a:cubicBezTo>
                  <a:cubicBezTo>
                    <a:pt x="48" y="72"/>
                    <a:pt x="47" y="74"/>
                    <a:pt x="45" y="76"/>
                  </a:cubicBezTo>
                  <a:cubicBezTo>
                    <a:pt x="41" y="80"/>
                    <a:pt x="38" y="84"/>
                    <a:pt x="35" y="89"/>
                  </a:cubicBezTo>
                  <a:cubicBezTo>
                    <a:pt x="32" y="92"/>
                    <a:pt x="30" y="96"/>
                    <a:pt x="27" y="99"/>
                  </a:cubicBezTo>
                  <a:cubicBezTo>
                    <a:pt x="25" y="101"/>
                    <a:pt x="24" y="101"/>
                    <a:pt x="23" y="101"/>
                  </a:cubicBezTo>
                  <a:cubicBezTo>
                    <a:pt x="22" y="102"/>
                    <a:pt x="21" y="102"/>
                    <a:pt x="20" y="102"/>
                  </a:cubicBezTo>
                  <a:cubicBezTo>
                    <a:pt x="18" y="103"/>
                    <a:pt x="18" y="104"/>
                    <a:pt x="18" y="106"/>
                  </a:cubicBezTo>
                  <a:cubicBezTo>
                    <a:pt x="18" y="107"/>
                    <a:pt x="18" y="107"/>
                    <a:pt x="18" y="108"/>
                  </a:cubicBezTo>
                  <a:cubicBezTo>
                    <a:pt x="17" y="111"/>
                    <a:pt x="15" y="111"/>
                    <a:pt x="13" y="112"/>
                  </a:cubicBezTo>
                  <a:cubicBezTo>
                    <a:pt x="11" y="113"/>
                    <a:pt x="9" y="114"/>
                    <a:pt x="9" y="117"/>
                  </a:cubicBezTo>
                  <a:cubicBezTo>
                    <a:pt x="9" y="119"/>
                    <a:pt x="9" y="121"/>
                    <a:pt x="9" y="123"/>
                  </a:cubicBezTo>
                  <a:cubicBezTo>
                    <a:pt x="9" y="126"/>
                    <a:pt x="9" y="129"/>
                    <a:pt x="7" y="132"/>
                  </a:cubicBezTo>
                  <a:cubicBezTo>
                    <a:pt x="5" y="138"/>
                    <a:pt x="4" y="143"/>
                    <a:pt x="3" y="149"/>
                  </a:cubicBezTo>
                  <a:cubicBezTo>
                    <a:pt x="1" y="155"/>
                    <a:pt x="1" y="162"/>
                    <a:pt x="0" y="171"/>
                  </a:cubicBezTo>
                  <a:cubicBezTo>
                    <a:pt x="0" y="174"/>
                    <a:pt x="0" y="174"/>
                    <a:pt x="0" y="174"/>
                  </a:cubicBezTo>
                  <a:cubicBezTo>
                    <a:pt x="0" y="176"/>
                    <a:pt x="0" y="179"/>
                    <a:pt x="0" y="182"/>
                  </a:cubicBezTo>
                  <a:cubicBezTo>
                    <a:pt x="0" y="186"/>
                    <a:pt x="0" y="186"/>
                    <a:pt x="0" y="186"/>
                  </a:cubicBezTo>
                  <a:cubicBezTo>
                    <a:pt x="3" y="185"/>
                    <a:pt x="3" y="185"/>
                    <a:pt x="3" y="185"/>
                  </a:cubicBezTo>
                  <a:cubicBezTo>
                    <a:pt x="4" y="185"/>
                    <a:pt x="5" y="185"/>
                    <a:pt x="5" y="184"/>
                  </a:cubicBezTo>
                  <a:cubicBezTo>
                    <a:pt x="7" y="184"/>
                    <a:pt x="7" y="185"/>
                    <a:pt x="7" y="186"/>
                  </a:cubicBezTo>
                  <a:cubicBezTo>
                    <a:pt x="7" y="187"/>
                    <a:pt x="8" y="187"/>
                    <a:pt x="8" y="188"/>
                  </a:cubicBezTo>
                  <a:cubicBezTo>
                    <a:pt x="9" y="189"/>
                    <a:pt x="10" y="189"/>
                    <a:pt x="10" y="189"/>
                  </a:cubicBezTo>
                  <a:cubicBezTo>
                    <a:pt x="11" y="189"/>
                    <a:pt x="11" y="189"/>
                    <a:pt x="11" y="189"/>
                  </a:cubicBezTo>
                  <a:cubicBezTo>
                    <a:pt x="13" y="189"/>
                    <a:pt x="15" y="188"/>
                    <a:pt x="17" y="185"/>
                  </a:cubicBezTo>
                  <a:cubicBezTo>
                    <a:pt x="18" y="184"/>
                    <a:pt x="18" y="183"/>
                    <a:pt x="19" y="182"/>
                  </a:cubicBezTo>
                  <a:cubicBezTo>
                    <a:pt x="20" y="180"/>
                    <a:pt x="21" y="179"/>
                    <a:pt x="23" y="178"/>
                  </a:cubicBezTo>
                  <a:cubicBezTo>
                    <a:pt x="24" y="178"/>
                    <a:pt x="24" y="178"/>
                    <a:pt x="25" y="178"/>
                  </a:cubicBezTo>
                  <a:cubicBezTo>
                    <a:pt x="25" y="178"/>
                    <a:pt x="26" y="178"/>
                    <a:pt x="26" y="178"/>
                  </a:cubicBezTo>
                  <a:cubicBezTo>
                    <a:pt x="26" y="178"/>
                    <a:pt x="27" y="178"/>
                    <a:pt x="27" y="178"/>
                  </a:cubicBezTo>
                  <a:cubicBezTo>
                    <a:pt x="27" y="178"/>
                    <a:pt x="28" y="178"/>
                    <a:pt x="29" y="177"/>
                  </a:cubicBezTo>
                  <a:cubicBezTo>
                    <a:pt x="30" y="177"/>
                    <a:pt x="31" y="176"/>
                    <a:pt x="32" y="176"/>
                  </a:cubicBezTo>
                  <a:cubicBezTo>
                    <a:pt x="33" y="175"/>
                    <a:pt x="34" y="175"/>
                    <a:pt x="36" y="175"/>
                  </a:cubicBezTo>
                  <a:cubicBezTo>
                    <a:pt x="36" y="175"/>
                    <a:pt x="37" y="175"/>
                    <a:pt x="37" y="175"/>
                  </a:cubicBezTo>
                  <a:cubicBezTo>
                    <a:pt x="40" y="175"/>
                    <a:pt x="43" y="175"/>
                    <a:pt x="46" y="174"/>
                  </a:cubicBezTo>
                  <a:cubicBezTo>
                    <a:pt x="46" y="174"/>
                    <a:pt x="46" y="174"/>
                    <a:pt x="46" y="174"/>
                  </a:cubicBezTo>
                  <a:cubicBezTo>
                    <a:pt x="47" y="174"/>
                    <a:pt x="49" y="174"/>
                    <a:pt x="50" y="174"/>
                  </a:cubicBezTo>
                  <a:cubicBezTo>
                    <a:pt x="51" y="174"/>
                    <a:pt x="51" y="174"/>
                    <a:pt x="51" y="174"/>
                  </a:cubicBezTo>
                  <a:cubicBezTo>
                    <a:pt x="53" y="174"/>
                    <a:pt x="55" y="174"/>
                    <a:pt x="57" y="174"/>
                  </a:cubicBezTo>
                  <a:cubicBezTo>
                    <a:pt x="58" y="174"/>
                    <a:pt x="59" y="174"/>
                    <a:pt x="60" y="174"/>
                  </a:cubicBezTo>
                  <a:cubicBezTo>
                    <a:pt x="61" y="174"/>
                    <a:pt x="61" y="174"/>
                    <a:pt x="62" y="174"/>
                  </a:cubicBezTo>
                  <a:cubicBezTo>
                    <a:pt x="62" y="174"/>
                    <a:pt x="63" y="174"/>
                    <a:pt x="63" y="174"/>
                  </a:cubicBezTo>
                  <a:cubicBezTo>
                    <a:pt x="67" y="175"/>
                    <a:pt x="67" y="175"/>
                    <a:pt x="67" y="175"/>
                  </a:cubicBezTo>
                  <a:cubicBezTo>
                    <a:pt x="65" y="171"/>
                    <a:pt x="65" y="171"/>
                    <a:pt x="65" y="171"/>
                  </a:cubicBezTo>
                  <a:cubicBezTo>
                    <a:pt x="64" y="170"/>
                    <a:pt x="64" y="170"/>
                    <a:pt x="64" y="170"/>
                  </a:cubicBezTo>
                  <a:cubicBezTo>
                    <a:pt x="64" y="169"/>
                    <a:pt x="64" y="168"/>
                    <a:pt x="64" y="166"/>
                  </a:cubicBezTo>
                  <a:cubicBezTo>
                    <a:pt x="64" y="164"/>
                    <a:pt x="64" y="164"/>
                    <a:pt x="64" y="164"/>
                  </a:cubicBezTo>
                  <a:cubicBezTo>
                    <a:pt x="64" y="162"/>
                    <a:pt x="64" y="162"/>
                    <a:pt x="65" y="160"/>
                  </a:cubicBezTo>
                  <a:cubicBezTo>
                    <a:pt x="65" y="160"/>
                    <a:pt x="65" y="159"/>
                    <a:pt x="66" y="159"/>
                  </a:cubicBezTo>
                  <a:cubicBezTo>
                    <a:pt x="66" y="158"/>
                    <a:pt x="67" y="157"/>
                    <a:pt x="67" y="156"/>
                  </a:cubicBezTo>
                  <a:cubicBezTo>
                    <a:pt x="67" y="156"/>
                    <a:pt x="68" y="156"/>
                    <a:pt x="68" y="156"/>
                  </a:cubicBezTo>
                  <a:cubicBezTo>
                    <a:pt x="69" y="155"/>
                    <a:pt x="70" y="155"/>
                    <a:pt x="71" y="153"/>
                  </a:cubicBezTo>
                  <a:cubicBezTo>
                    <a:pt x="73" y="151"/>
                    <a:pt x="72" y="149"/>
                    <a:pt x="72" y="147"/>
                  </a:cubicBezTo>
                  <a:cubicBezTo>
                    <a:pt x="72" y="145"/>
                    <a:pt x="72" y="144"/>
                    <a:pt x="73" y="144"/>
                  </a:cubicBezTo>
                  <a:cubicBezTo>
                    <a:pt x="74" y="143"/>
                    <a:pt x="75" y="143"/>
                    <a:pt x="77" y="143"/>
                  </a:cubicBezTo>
                  <a:cubicBezTo>
                    <a:pt x="79" y="142"/>
                    <a:pt x="82" y="142"/>
                    <a:pt x="84" y="141"/>
                  </a:cubicBezTo>
                  <a:cubicBezTo>
                    <a:pt x="85" y="140"/>
                    <a:pt x="85" y="140"/>
                    <a:pt x="86" y="139"/>
                  </a:cubicBezTo>
                  <a:cubicBezTo>
                    <a:pt x="87" y="138"/>
                    <a:pt x="88" y="138"/>
                    <a:pt x="89" y="138"/>
                  </a:cubicBezTo>
                  <a:cubicBezTo>
                    <a:pt x="89" y="138"/>
                    <a:pt x="90" y="138"/>
                    <a:pt x="91" y="138"/>
                  </a:cubicBezTo>
                  <a:cubicBezTo>
                    <a:pt x="91" y="138"/>
                    <a:pt x="92" y="138"/>
                    <a:pt x="92" y="138"/>
                  </a:cubicBezTo>
                  <a:cubicBezTo>
                    <a:pt x="94" y="139"/>
                    <a:pt x="95" y="139"/>
                    <a:pt x="96" y="139"/>
                  </a:cubicBezTo>
                  <a:cubicBezTo>
                    <a:pt x="98" y="139"/>
                    <a:pt x="100" y="138"/>
                    <a:pt x="102" y="135"/>
                  </a:cubicBezTo>
                  <a:cubicBezTo>
                    <a:pt x="102" y="135"/>
                    <a:pt x="102" y="135"/>
                    <a:pt x="102" y="135"/>
                  </a:cubicBezTo>
                  <a:cubicBezTo>
                    <a:pt x="103" y="133"/>
                    <a:pt x="105" y="131"/>
                    <a:pt x="106" y="130"/>
                  </a:cubicBezTo>
                  <a:cubicBezTo>
                    <a:pt x="108" y="132"/>
                    <a:pt x="110" y="134"/>
                    <a:pt x="111" y="135"/>
                  </a:cubicBezTo>
                  <a:cubicBezTo>
                    <a:pt x="112" y="135"/>
                    <a:pt x="113" y="136"/>
                    <a:pt x="114" y="136"/>
                  </a:cubicBezTo>
                  <a:cubicBezTo>
                    <a:pt x="115" y="136"/>
                    <a:pt x="116" y="135"/>
                    <a:pt x="117" y="134"/>
                  </a:cubicBezTo>
                  <a:cubicBezTo>
                    <a:pt x="117" y="134"/>
                    <a:pt x="117" y="134"/>
                    <a:pt x="117" y="134"/>
                  </a:cubicBezTo>
                  <a:cubicBezTo>
                    <a:pt x="118" y="135"/>
                    <a:pt x="119" y="136"/>
                    <a:pt x="120" y="136"/>
                  </a:cubicBezTo>
                  <a:cubicBezTo>
                    <a:pt x="120" y="136"/>
                    <a:pt x="120" y="137"/>
                    <a:pt x="121" y="137"/>
                  </a:cubicBezTo>
                  <a:cubicBezTo>
                    <a:pt x="121" y="138"/>
                    <a:pt x="122" y="138"/>
                    <a:pt x="123" y="139"/>
                  </a:cubicBezTo>
                  <a:cubicBezTo>
                    <a:pt x="125" y="142"/>
                    <a:pt x="125" y="142"/>
                    <a:pt x="125" y="142"/>
                  </a:cubicBezTo>
                  <a:cubicBezTo>
                    <a:pt x="126" y="139"/>
                    <a:pt x="126" y="139"/>
                    <a:pt x="126" y="139"/>
                  </a:cubicBezTo>
                  <a:cubicBezTo>
                    <a:pt x="127" y="138"/>
                    <a:pt x="128" y="135"/>
                    <a:pt x="128" y="133"/>
                  </a:cubicBezTo>
                  <a:cubicBezTo>
                    <a:pt x="132" y="131"/>
                    <a:pt x="132" y="127"/>
                    <a:pt x="132" y="123"/>
                  </a:cubicBezTo>
                  <a:cubicBezTo>
                    <a:pt x="132" y="122"/>
                    <a:pt x="132" y="122"/>
                    <a:pt x="132" y="121"/>
                  </a:cubicBezTo>
                  <a:cubicBezTo>
                    <a:pt x="133" y="121"/>
                    <a:pt x="134" y="121"/>
                    <a:pt x="134" y="121"/>
                  </a:cubicBezTo>
                  <a:cubicBezTo>
                    <a:pt x="135" y="121"/>
                    <a:pt x="136" y="121"/>
                    <a:pt x="136" y="120"/>
                  </a:cubicBezTo>
                  <a:cubicBezTo>
                    <a:pt x="142" y="118"/>
                    <a:pt x="142" y="118"/>
                    <a:pt x="142" y="118"/>
                  </a:cubicBezTo>
                  <a:cubicBezTo>
                    <a:pt x="137" y="117"/>
                    <a:pt x="137" y="117"/>
                    <a:pt x="137" y="117"/>
                  </a:cubicBezTo>
                  <a:cubicBezTo>
                    <a:pt x="137" y="117"/>
                    <a:pt x="137" y="116"/>
                    <a:pt x="138" y="116"/>
                  </a:cubicBezTo>
                  <a:cubicBezTo>
                    <a:pt x="138" y="115"/>
                    <a:pt x="139" y="114"/>
                    <a:pt x="139" y="114"/>
                  </a:cubicBezTo>
                  <a:cubicBezTo>
                    <a:pt x="140" y="113"/>
                    <a:pt x="141" y="112"/>
                    <a:pt x="141" y="110"/>
                  </a:cubicBezTo>
                  <a:cubicBezTo>
                    <a:pt x="142" y="107"/>
                    <a:pt x="142" y="107"/>
                    <a:pt x="145" y="105"/>
                  </a:cubicBezTo>
                  <a:cubicBezTo>
                    <a:pt x="145" y="104"/>
                    <a:pt x="146" y="104"/>
                    <a:pt x="146" y="104"/>
                  </a:cubicBezTo>
                  <a:cubicBezTo>
                    <a:pt x="147" y="102"/>
                    <a:pt x="148" y="101"/>
                    <a:pt x="150" y="101"/>
                  </a:cubicBezTo>
                  <a:cubicBezTo>
                    <a:pt x="151" y="100"/>
                    <a:pt x="151" y="100"/>
                    <a:pt x="151" y="100"/>
                  </a:cubicBezTo>
                  <a:cubicBezTo>
                    <a:pt x="151" y="98"/>
                    <a:pt x="151" y="98"/>
                    <a:pt x="151" y="98"/>
                  </a:cubicBezTo>
                  <a:cubicBezTo>
                    <a:pt x="152" y="96"/>
                    <a:pt x="152" y="94"/>
                    <a:pt x="154" y="91"/>
                  </a:cubicBezTo>
                  <a:cubicBezTo>
                    <a:pt x="155" y="89"/>
                    <a:pt x="158" y="85"/>
                    <a:pt x="157" y="81"/>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7" name="Freeform 44"/>
            <p:cNvSpPr>
              <a:spLocks/>
            </p:cNvSpPr>
            <p:nvPr/>
          </p:nvSpPr>
          <p:spPr bwMode="auto">
            <a:xfrm>
              <a:off x="4095903" y="1415230"/>
              <a:ext cx="396188" cy="352381"/>
            </a:xfrm>
            <a:custGeom>
              <a:avLst/>
              <a:gdLst>
                <a:gd name="T0" fmla="*/ 191 w 196"/>
                <a:gd name="T1" fmla="*/ 171 h 189"/>
                <a:gd name="T2" fmla="*/ 188 w 196"/>
                <a:gd name="T3" fmla="*/ 171 h 189"/>
                <a:gd name="T4" fmla="*/ 175 w 196"/>
                <a:gd name="T5" fmla="*/ 157 h 189"/>
                <a:gd name="T6" fmla="*/ 168 w 196"/>
                <a:gd name="T7" fmla="*/ 145 h 189"/>
                <a:gd name="T8" fmla="*/ 158 w 196"/>
                <a:gd name="T9" fmla="*/ 136 h 189"/>
                <a:gd name="T10" fmla="*/ 152 w 196"/>
                <a:gd name="T11" fmla="*/ 131 h 189"/>
                <a:gd name="T12" fmla="*/ 144 w 196"/>
                <a:gd name="T13" fmla="*/ 121 h 189"/>
                <a:gd name="T14" fmla="*/ 142 w 196"/>
                <a:gd name="T15" fmla="*/ 116 h 189"/>
                <a:gd name="T16" fmla="*/ 135 w 196"/>
                <a:gd name="T17" fmla="*/ 111 h 189"/>
                <a:gd name="T18" fmla="*/ 124 w 196"/>
                <a:gd name="T19" fmla="*/ 105 h 189"/>
                <a:gd name="T20" fmla="*/ 114 w 196"/>
                <a:gd name="T21" fmla="*/ 100 h 189"/>
                <a:gd name="T22" fmla="*/ 109 w 196"/>
                <a:gd name="T23" fmla="*/ 100 h 189"/>
                <a:gd name="T24" fmla="*/ 106 w 196"/>
                <a:gd name="T25" fmla="*/ 92 h 189"/>
                <a:gd name="T26" fmla="*/ 96 w 196"/>
                <a:gd name="T27" fmla="*/ 83 h 189"/>
                <a:gd name="T28" fmla="*/ 91 w 196"/>
                <a:gd name="T29" fmla="*/ 81 h 189"/>
                <a:gd name="T30" fmla="*/ 87 w 196"/>
                <a:gd name="T31" fmla="*/ 72 h 189"/>
                <a:gd name="T32" fmla="*/ 83 w 196"/>
                <a:gd name="T33" fmla="*/ 71 h 189"/>
                <a:gd name="T34" fmla="*/ 80 w 196"/>
                <a:gd name="T35" fmla="*/ 61 h 189"/>
                <a:gd name="T36" fmla="*/ 78 w 196"/>
                <a:gd name="T37" fmla="*/ 50 h 189"/>
                <a:gd name="T38" fmla="*/ 75 w 196"/>
                <a:gd name="T39" fmla="*/ 37 h 189"/>
                <a:gd name="T40" fmla="*/ 71 w 196"/>
                <a:gd name="T41" fmla="*/ 26 h 189"/>
                <a:gd name="T42" fmla="*/ 62 w 196"/>
                <a:gd name="T43" fmla="*/ 6 h 189"/>
                <a:gd name="T44" fmla="*/ 58 w 196"/>
                <a:gd name="T45" fmla="*/ 2 h 189"/>
                <a:gd name="T46" fmla="*/ 49 w 196"/>
                <a:gd name="T47" fmla="*/ 16 h 189"/>
                <a:gd name="T48" fmla="*/ 34 w 196"/>
                <a:gd name="T49" fmla="*/ 21 h 189"/>
                <a:gd name="T50" fmla="*/ 28 w 196"/>
                <a:gd name="T51" fmla="*/ 25 h 189"/>
                <a:gd name="T52" fmla="*/ 18 w 196"/>
                <a:gd name="T53" fmla="*/ 35 h 189"/>
                <a:gd name="T54" fmla="*/ 14 w 196"/>
                <a:gd name="T55" fmla="*/ 40 h 189"/>
                <a:gd name="T56" fmla="*/ 12 w 196"/>
                <a:gd name="T57" fmla="*/ 46 h 189"/>
                <a:gd name="T58" fmla="*/ 10 w 196"/>
                <a:gd name="T59" fmla="*/ 70 h 189"/>
                <a:gd name="T60" fmla="*/ 3 w 196"/>
                <a:gd name="T61" fmla="*/ 90 h 189"/>
                <a:gd name="T62" fmla="*/ 2 w 196"/>
                <a:gd name="T63" fmla="*/ 123 h 189"/>
                <a:gd name="T64" fmla="*/ 8 w 196"/>
                <a:gd name="T65" fmla="*/ 125 h 189"/>
                <a:gd name="T66" fmla="*/ 19 w 196"/>
                <a:gd name="T67" fmla="*/ 125 h 189"/>
                <a:gd name="T68" fmla="*/ 25 w 196"/>
                <a:gd name="T69" fmla="*/ 119 h 189"/>
                <a:gd name="T70" fmla="*/ 32 w 196"/>
                <a:gd name="T71" fmla="*/ 129 h 189"/>
                <a:gd name="T72" fmla="*/ 38 w 196"/>
                <a:gd name="T73" fmla="*/ 118 h 189"/>
                <a:gd name="T74" fmla="*/ 41 w 196"/>
                <a:gd name="T75" fmla="*/ 108 h 189"/>
                <a:gd name="T76" fmla="*/ 44 w 196"/>
                <a:gd name="T77" fmla="*/ 108 h 189"/>
                <a:gd name="T78" fmla="*/ 51 w 196"/>
                <a:gd name="T79" fmla="*/ 113 h 189"/>
                <a:gd name="T80" fmla="*/ 61 w 196"/>
                <a:gd name="T81" fmla="*/ 120 h 189"/>
                <a:gd name="T82" fmla="*/ 77 w 196"/>
                <a:gd name="T83" fmla="*/ 114 h 189"/>
                <a:gd name="T84" fmla="*/ 81 w 196"/>
                <a:gd name="T85" fmla="*/ 118 h 189"/>
                <a:gd name="T86" fmla="*/ 90 w 196"/>
                <a:gd name="T87" fmla="*/ 117 h 189"/>
                <a:gd name="T88" fmla="*/ 98 w 196"/>
                <a:gd name="T89" fmla="*/ 120 h 189"/>
                <a:gd name="T90" fmla="*/ 114 w 196"/>
                <a:gd name="T91" fmla="*/ 124 h 189"/>
                <a:gd name="T92" fmla="*/ 136 w 196"/>
                <a:gd name="T93" fmla="*/ 139 h 189"/>
                <a:gd name="T94" fmla="*/ 162 w 196"/>
                <a:gd name="T95" fmla="*/ 170 h 189"/>
                <a:gd name="T96" fmla="*/ 168 w 196"/>
                <a:gd name="T97" fmla="*/ 176 h 189"/>
                <a:gd name="T98" fmla="*/ 175 w 196"/>
                <a:gd name="T99" fmla="*/ 186 h 189"/>
                <a:gd name="T100" fmla="*/ 180 w 196"/>
                <a:gd name="T101" fmla="*/ 186 h 189"/>
                <a:gd name="T102" fmla="*/ 188 w 196"/>
                <a:gd name="T103" fmla="*/ 186 h 189"/>
                <a:gd name="T104" fmla="*/ 192 w 196"/>
                <a:gd name="T105" fmla="*/ 178 h 189"/>
                <a:gd name="T106" fmla="*/ 195 w 196"/>
                <a:gd name="T107"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89">
                  <a:moveTo>
                    <a:pt x="195" y="173"/>
                  </a:moveTo>
                  <a:cubicBezTo>
                    <a:pt x="195" y="173"/>
                    <a:pt x="194" y="171"/>
                    <a:pt x="191" y="171"/>
                  </a:cubicBezTo>
                  <a:cubicBezTo>
                    <a:pt x="191" y="171"/>
                    <a:pt x="191" y="171"/>
                    <a:pt x="191" y="171"/>
                  </a:cubicBezTo>
                  <a:cubicBezTo>
                    <a:pt x="190" y="171"/>
                    <a:pt x="189" y="171"/>
                    <a:pt x="189" y="171"/>
                  </a:cubicBezTo>
                  <a:cubicBezTo>
                    <a:pt x="189" y="171"/>
                    <a:pt x="189" y="171"/>
                    <a:pt x="189" y="171"/>
                  </a:cubicBezTo>
                  <a:cubicBezTo>
                    <a:pt x="189" y="171"/>
                    <a:pt x="189" y="171"/>
                    <a:pt x="188" y="171"/>
                  </a:cubicBezTo>
                  <a:cubicBezTo>
                    <a:pt x="188" y="170"/>
                    <a:pt x="187" y="169"/>
                    <a:pt x="187" y="168"/>
                  </a:cubicBezTo>
                  <a:cubicBezTo>
                    <a:pt x="185" y="165"/>
                    <a:pt x="183" y="162"/>
                    <a:pt x="179" y="161"/>
                  </a:cubicBezTo>
                  <a:cubicBezTo>
                    <a:pt x="177" y="160"/>
                    <a:pt x="176" y="159"/>
                    <a:pt x="175" y="157"/>
                  </a:cubicBezTo>
                  <a:cubicBezTo>
                    <a:pt x="175" y="156"/>
                    <a:pt x="175" y="156"/>
                    <a:pt x="175" y="155"/>
                  </a:cubicBezTo>
                  <a:cubicBezTo>
                    <a:pt x="174" y="152"/>
                    <a:pt x="173" y="148"/>
                    <a:pt x="169" y="146"/>
                  </a:cubicBezTo>
                  <a:cubicBezTo>
                    <a:pt x="168" y="145"/>
                    <a:pt x="168" y="145"/>
                    <a:pt x="168" y="145"/>
                  </a:cubicBezTo>
                  <a:cubicBezTo>
                    <a:pt x="166" y="144"/>
                    <a:pt x="166" y="144"/>
                    <a:pt x="165" y="142"/>
                  </a:cubicBezTo>
                  <a:cubicBezTo>
                    <a:pt x="164" y="141"/>
                    <a:pt x="163" y="139"/>
                    <a:pt x="160" y="137"/>
                  </a:cubicBezTo>
                  <a:cubicBezTo>
                    <a:pt x="159" y="137"/>
                    <a:pt x="159" y="136"/>
                    <a:pt x="158" y="136"/>
                  </a:cubicBezTo>
                  <a:cubicBezTo>
                    <a:pt x="157" y="136"/>
                    <a:pt x="156" y="135"/>
                    <a:pt x="155" y="135"/>
                  </a:cubicBezTo>
                  <a:cubicBezTo>
                    <a:pt x="154" y="134"/>
                    <a:pt x="153" y="133"/>
                    <a:pt x="153" y="132"/>
                  </a:cubicBezTo>
                  <a:cubicBezTo>
                    <a:pt x="152" y="132"/>
                    <a:pt x="152" y="131"/>
                    <a:pt x="152" y="131"/>
                  </a:cubicBezTo>
                  <a:cubicBezTo>
                    <a:pt x="151" y="129"/>
                    <a:pt x="150" y="128"/>
                    <a:pt x="149" y="127"/>
                  </a:cubicBezTo>
                  <a:cubicBezTo>
                    <a:pt x="146" y="124"/>
                    <a:pt x="146" y="124"/>
                    <a:pt x="146" y="124"/>
                  </a:cubicBezTo>
                  <a:cubicBezTo>
                    <a:pt x="145" y="123"/>
                    <a:pt x="144" y="122"/>
                    <a:pt x="144" y="121"/>
                  </a:cubicBezTo>
                  <a:cubicBezTo>
                    <a:pt x="144" y="120"/>
                    <a:pt x="144" y="120"/>
                    <a:pt x="144" y="120"/>
                  </a:cubicBezTo>
                  <a:cubicBezTo>
                    <a:pt x="143" y="119"/>
                    <a:pt x="143" y="119"/>
                    <a:pt x="143" y="118"/>
                  </a:cubicBezTo>
                  <a:cubicBezTo>
                    <a:pt x="143" y="118"/>
                    <a:pt x="142" y="117"/>
                    <a:pt x="142" y="116"/>
                  </a:cubicBezTo>
                  <a:cubicBezTo>
                    <a:pt x="141" y="116"/>
                    <a:pt x="141" y="116"/>
                    <a:pt x="141" y="115"/>
                  </a:cubicBezTo>
                  <a:cubicBezTo>
                    <a:pt x="140" y="115"/>
                    <a:pt x="140" y="115"/>
                    <a:pt x="140" y="115"/>
                  </a:cubicBezTo>
                  <a:cubicBezTo>
                    <a:pt x="139" y="113"/>
                    <a:pt x="138" y="111"/>
                    <a:pt x="135" y="111"/>
                  </a:cubicBezTo>
                  <a:cubicBezTo>
                    <a:pt x="135" y="111"/>
                    <a:pt x="134" y="110"/>
                    <a:pt x="133" y="110"/>
                  </a:cubicBezTo>
                  <a:cubicBezTo>
                    <a:pt x="131" y="110"/>
                    <a:pt x="130" y="110"/>
                    <a:pt x="129" y="110"/>
                  </a:cubicBezTo>
                  <a:cubicBezTo>
                    <a:pt x="127" y="109"/>
                    <a:pt x="126" y="107"/>
                    <a:pt x="124" y="105"/>
                  </a:cubicBezTo>
                  <a:cubicBezTo>
                    <a:pt x="123" y="104"/>
                    <a:pt x="122" y="103"/>
                    <a:pt x="122" y="102"/>
                  </a:cubicBezTo>
                  <a:cubicBezTo>
                    <a:pt x="121" y="101"/>
                    <a:pt x="118" y="99"/>
                    <a:pt x="115" y="99"/>
                  </a:cubicBezTo>
                  <a:cubicBezTo>
                    <a:pt x="115" y="99"/>
                    <a:pt x="114" y="99"/>
                    <a:pt x="114" y="100"/>
                  </a:cubicBezTo>
                  <a:cubicBezTo>
                    <a:pt x="113" y="100"/>
                    <a:pt x="113" y="100"/>
                    <a:pt x="112" y="100"/>
                  </a:cubicBezTo>
                  <a:cubicBezTo>
                    <a:pt x="111" y="100"/>
                    <a:pt x="111" y="101"/>
                    <a:pt x="110" y="101"/>
                  </a:cubicBezTo>
                  <a:cubicBezTo>
                    <a:pt x="110" y="101"/>
                    <a:pt x="110" y="101"/>
                    <a:pt x="109" y="100"/>
                  </a:cubicBezTo>
                  <a:cubicBezTo>
                    <a:pt x="109" y="100"/>
                    <a:pt x="109" y="100"/>
                    <a:pt x="108" y="99"/>
                  </a:cubicBezTo>
                  <a:cubicBezTo>
                    <a:pt x="108" y="98"/>
                    <a:pt x="108" y="97"/>
                    <a:pt x="107" y="97"/>
                  </a:cubicBezTo>
                  <a:cubicBezTo>
                    <a:pt x="106" y="95"/>
                    <a:pt x="106" y="94"/>
                    <a:pt x="106" y="92"/>
                  </a:cubicBezTo>
                  <a:cubicBezTo>
                    <a:pt x="106" y="90"/>
                    <a:pt x="105" y="88"/>
                    <a:pt x="103" y="85"/>
                  </a:cubicBezTo>
                  <a:cubicBezTo>
                    <a:pt x="102" y="84"/>
                    <a:pt x="100" y="83"/>
                    <a:pt x="98" y="83"/>
                  </a:cubicBezTo>
                  <a:cubicBezTo>
                    <a:pt x="97" y="83"/>
                    <a:pt x="96" y="83"/>
                    <a:pt x="96" y="83"/>
                  </a:cubicBezTo>
                  <a:cubicBezTo>
                    <a:pt x="95" y="84"/>
                    <a:pt x="94" y="85"/>
                    <a:pt x="94" y="86"/>
                  </a:cubicBezTo>
                  <a:cubicBezTo>
                    <a:pt x="94" y="85"/>
                    <a:pt x="94" y="85"/>
                    <a:pt x="94" y="85"/>
                  </a:cubicBezTo>
                  <a:cubicBezTo>
                    <a:pt x="93" y="83"/>
                    <a:pt x="92" y="82"/>
                    <a:pt x="91" y="81"/>
                  </a:cubicBezTo>
                  <a:cubicBezTo>
                    <a:pt x="91" y="80"/>
                    <a:pt x="91" y="80"/>
                    <a:pt x="90" y="79"/>
                  </a:cubicBezTo>
                  <a:cubicBezTo>
                    <a:pt x="90" y="79"/>
                    <a:pt x="90" y="78"/>
                    <a:pt x="90" y="77"/>
                  </a:cubicBezTo>
                  <a:cubicBezTo>
                    <a:pt x="89" y="75"/>
                    <a:pt x="89" y="74"/>
                    <a:pt x="87" y="72"/>
                  </a:cubicBezTo>
                  <a:cubicBezTo>
                    <a:pt x="86" y="71"/>
                    <a:pt x="85" y="71"/>
                    <a:pt x="84" y="71"/>
                  </a:cubicBezTo>
                  <a:cubicBezTo>
                    <a:pt x="84" y="71"/>
                    <a:pt x="84" y="71"/>
                    <a:pt x="84" y="71"/>
                  </a:cubicBezTo>
                  <a:cubicBezTo>
                    <a:pt x="83" y="71"/>
                    <a:pt x="83" y="71"/>
                    <a:pt x="83" y="71"/>
                  </a:cubicBezTo>
                  <a:cubicBezTo>
                    <a:pt x="83" y="71"/>
                    <a:pt x="82" y="69"/>
                    <a:pt x="82" y="68"/>
                  </a:cubicBezTo>
                  <a:cubicBezTo>
                    <a:pt x="82" y="67"/>
                    <a:pt x="82" y="66"/>
                    <a:pt x="81" y="65"/>
                  </a:cubicBezTo>
                  <a:cubicBezTo>
                    <a:pt x="81" y="64"/>
                    <a:pt x="81" y="62"/>
                    <a:pt x="80" y="61"/>
                  </a:cubicBezTo>
                  <a:cubicBezTo>
                    <a:pt x="80" y="60"/>
                    <a:pt x="80" y="59"/>
                    <a:pt x="80" y="59"/>
                  </a:cubicBezTo>
                  <a:cubicBezTo>
                    <a:pt x="80" y="57"/>
                    <a:pt x="80" y="56"/>
                    <a:pt x="79" y="55"/>
                  </a:cubicBezTo>
                  <a:cubicBezTo>
                    <a:pt x="79" y="53"/>
                    <a:pt x="79" y="52"/>
                    <a:pt x="78" y="50"/>
                  </a:cubicBezTo>
                  <a:cubicBezTo>
                    <a:pt x="78" y="49"/>
                    <a:pt x="78" y="49"/>
                    <a:pt x="78" y="49"/>
                  </a:cubicBezTo>
                  <a:cubicBezTo>
                    <a:pt x="78" y="45"/>
                    <a:pt x="77" y="42"/>
                    <a:pt x="76" y="38"/>
                  </a:cubicBezTo>
                  <a:cubicBezTo>
                    <a:pt x="76" y="38"/>
                    <a:pt x="76" y="37"/>
                    <a:pt x="75" y="37"/>
                  </a:cubicBezTo>
                  <a:cubicBezTo>
                    <a:pt x="75" y="36"/>
                    <a:pt x="75" y="35"/>
                    <a:pt x="74" y="34"/>
                  </a:cubicBezTo>
                  <a:cubicBezTo>
                    <a:pt x="74" y="32"/>
                    <a:pt x="73" y="30"/>
                    <a:pt x="73" y="29"/>
                  </a:cubicBezTo>
                  <a:cubicBezTo>
                    <a:pt x="72" y="28"/>
                    <a:pt x="72" y="27"/>
                    <a:pt x="71" y="26"/>
                  </a:cubicBezTo>
                  <a:cubicBezTo>
                    <a:pt x="71" y="25"/>
                    <a:pt x="70" y="24"/>
                    <a:pt x="70" y="22"/>
                  </a:cubicBezTo>
                  <a:cubicBezTo>
                    <a:pt x="68" y="18"/>
                    <a:pt x="67" y="13"/>
                    <a:pt x="64" y="9"/>
                  </a:cubicBezTo>
                  <a:cubicBezTo>
                    <a:pt x="64" y="8"/>
                    <a:pt x="63" y="7"/>
                    <a:pt x="62" y="6"/>
                  </a:cubicBezTo>
                  <a:cubicBezTo>
                    <a:pt x="62" y="5"/>
                    <a:pt x="61" y="4"/>
                    <a:pt x="61" y="2"/>
                  </a:cubicBezTo>
                  <a:cubicBezTo>
                    <a:pt x="59" y="0"/>
                    <a:pt x="59" y="0"/>
                    <a:pt x="59" y="0"/>
                  </a:cubicBezTo>
                  <a:cubicBezTo>
                    <a:pt x="58" y="2"/>
                    <a:pt x="58" y="2"/>
                    <a:pt x="58" y="2"/>
                  </a:cubicBezTo>
                  <a:cubicBezTo>
                    <a:pt x="56" y="3"/>
                    <a:pt x="55" y="5"/>
                    <a:pt x="54" y="6"/>
                  </a:cubicBezTo>
                  <a:cubicBezTo>
                    <a:pt x="53" y="8"/>
                    <a:pt x="52" y="9"/>
                    <a:pt x="52" y="11"/>
                  </a:cubicBezTo>
                  <a:cubicBezTo>
                    <a:pt x="52" y="13"/>
                    <a:pt x="51" y="15"/>
                    <a:pt x="49" y="16"/>
                  </a:cubicBezTo>
                  <a:cubicBezTo>
                    <a:pt x="47" y="18"/>
                    <a:pt x="45" y="18"/>
                    <a:pt x="43" y="18"/>
                  </a:cubicBezTo>
                  <a:cubicBezTo>
                    <a:pt x="41" y="18"/>
                    <a:pt x="40" y="18"/>
                    <a:pt x="38" y="19"/>
                  </a:cubicBezTo>
                  <a:cubicBezTo>
                    <a:pt x="37" y="19"/>
                    <a:pt x="36" y="20"/>
                    <a:pt x="34" y="21"/>
                  </a:cubicBezTo>
                  <a:cubicBezTo>
                    <a:pt x="33" y="23"/>
                    <a:pt x="31" y="24"/>
                    <a:pt x="29" y="24"/>
                  </a:cubicBezTo>
                  <a:cubicBezTo>
                    <a:pt x="28" y="24"/>
                    <a:pt x="28" y="24"/>
                    <a:pt x="28" y="24"/>
                  </a:cubicBezTo>
                  <a:cubicBezTo>
                    <a:pt x="28" y="25"/>
                    <a:pt x="28" y="25"/>
                    <a:pt x="28" y="25"/>
                  </a:cubicBezTo>
                  <a:cubicBezTo>
                    <a:pt x="27" y="27"/>
                    <a:pt x="27" y="28"/>
                    <a:pt x="27" y="30"/>
                  </a:cubicBezTo>
                  <a:cubicBezTo>
                    <a:pt x="26" y="33"/>
                    <a:pt x="26" y="34"/>
                    <a:pt x="20" y="35"/>
                  </a:cubicBezTo>
                  <a:cubicBezTo>
                    <a:pt x="19" y="35"/>
                    <a:pt x="19" y="35"/>
                    <a:pt x="18" y="35"/>
                  </a:cubicBezTo>
                  <a:cubicBezTo>
                    <a:pt x="18" y="35"/>
                    <a:pt x="18" y="35"/>
                    <a:pt x="18" y="35"/>
                  </a:cubicBezTo>
                  <a:cubicBezTo>
                    <a:pt x="15" y="35"/>
                    <a:pt x="14" y="35"/>
                    <a:pt x="14" y="38"/>
                  </a:cubicBezTo>
                  <a:cubicBezTo>
                    <a:pt x="13" y="39"/>
                    <a:pt x="13" y="39"/>
                    <a:pt x="14" y="40"/>
                  </a:cubicBezTo>
                  <a:cubicBezTo>
                    <a:pt x="14" y="41"/>
                    <a:pt x="14" y="42"/>
                    <a:pt x="14" y="42"/>
                  </a:cubicBezTo>
                  <a:cubicBezTo>
                    <a:pt x="13" y="43"/>
                    <a:pt x="13" y="44"/>
                    <a:pt x="13" y="45"/>
                  </a:cubicBezTo>
                  <a:cubicBezTo>
                    <a:pt x="12" y="45"/>
                    <a:pt x="12" y="45"/>
                    <a:pt x="12" y="46"/>
                  </a:cubicBezTo>
                  <a:cubicBezTo>
                    <a:pt x="10" y="50"/>
                    <a:pt x="11" y="52"/>
                    <a:pt x="12" y="55"/>
                  </a:cubicBezTo>
                  <a:cubicBezTo>
                    <a:pt x="12" y="56"/>
                    <a:pt x="13" y="58"/>
                    <a:pt x="13" y="61"/>
                  </a:cubicBezTo>
                  <a:cubicBezTo>
                    <a:pt x="12" y="64"/>
                    <a:pt x="11" y="67"/>
                    <a:pt x="10" y="70"/>
                  </a:cubicBezTo>
                  <a:cubicBezTo>
                    <a:pt x="9" y="72"/>
                    <a:pt x="8" y="74"/>
                    <a:pt x="7" y="76"/>
                  </a:cubicBezTo>
                  <a:cubicBezTo>
                    <a:pt x="7" y="78"/>
                    <a:pt x="6" y="79"/>
                    <a:pt x="6" y="81"/>
                  </a:cubicBezTo>
                  <a:cubicBezTo>
                    <a:pt x="6" y="84"/>
                    <a:pt x="5" y="87"/>
                    <a:pt x="3" y="90"/>
                  </a:cubicBezTo>
                  <a:cubicBezTo>
                    <a:pt x="0" y="96"/>
                    <a:pt x="0" y="98"/>
                    <a:pt x="1" y="105"/>
                  </a:cubicBezTo>
                  <a:cubicBezTo>
                    <a:pt x="2" y="108"/>
                    <a:pt x="2" y="111"/>
                    <a:pt x="2" y="114"/>
                  </a:cubicBezTo>
                  <a:cubicBezTo>
                    <a:pt x="1" y="117"/>
                    <a:pt x="1" y="120"/>
                    <a:pt x="2" y="123"/>
                  </a:cubicBezTo>
                  <a:cubicBezTo>
                    <a:pt x="2" y="124"/>
                    <a:pt x="2" y="124"/>
                    <a:pt x="2" y="124"/>
                  </a:cubicBezTo>
                  <a:cubicBezTo>
                    <a:pt x="4" y="124"/>
                    <a:pt x="4" y="124"/>
                    <a:pt x="4" y="124"/>
                  </a:cubicBezTo>
                  <a:cubicBezTo>
                    <a:pt x="5" y="125"/>
                    <a:pt x="7" y="125"/>
                    <a:pt x="8" y="125"/>
                  </a:cubicBezTo>
                  <a:cubicBezTo>
                    <a:pt x="10" y="126"/>
                    <a:pt x="12" y="126"/>
                    <a:pt x="14" y="126"/>
                  </a:cubicBezTo>
                  <a:cubicBezTo>
                    <a:pt x="15" y="126"/>
                    <a:pt x="16" y="126"/>
                    <a:pt x="17" y="126"/>
                  </a:cubicBezTo>
                  <a:cubicBezTo>
                    <a:pt x="19" y="125"/>
                    <a:pt x="19" y="125"/>
                    <a:pt x="19" y="125"/>
                  </a:cubicBezTo>
                  <a:cubicBezTo>
                    <a:pt x="19" y="124"/>
                    <a:pt x="19" y="124"/>
                    <a:pt x="19" y="124"/>
                  </a:cubicBezTo>
                  <a:cubicBezTo>
                    <a:pt x="19" y="123"/>
                    <a:pt x="19" y="122"/>
                    <a:pt x="20" y="121"/>
                  </a:cubicBezTo>
                  <a:cubicBezTo>
                    <a:pt x="21" y="120"/>
                    <a:pt x="23" y="119"/>
                    <a:pt x="25" y="119"/>
                  </a:cubicBezTo>
                  <a:cubicBezTo>
                    <a:pt x="26" y="119"/>
                    <a:pt x="26" y="119"/>
                    <a:pt x="26" y="119"/>
                  </a:cubicBezTo>
                  <a:cubicBezTo>
                    <a:pt x="27" y="119"/>
                    <a:pt x="27" y="119"/>
                    <a:pt x="27" y="119"/>
                  </a:cubicBezTo>
                  <a:cubicBezTo>
                    <a:pt x="29" y="123"/>
                    <a:pt x="31" y="127"/>
                    <a:pt x="32" y="129"/>
                  </a:cubicBezTo>
                  <a:cubicBezTo>
                    <a:pt x="35" y="133"/>
                    <a:pt x="35" y="133"/>
                    <a:pt x="35" y="133"/>
                  </a:cubicBezTo>
                  <a:cubicBezTo>
                    <a:pt x="36" y="128"/>
                    <a:pt x="36" y="128"/>
                    <a:pt x="36" y="128"/>
                  </a:cubicBezTo>
                  <a:cubicBezTo>
                    <a:pt x="36" y="125"/>
                    <a:pt x="37" y="121"/>
                    <a:pt x="38" y="118"/>
                  </a:cubicBezTo>
                  <a:cubicBezTo>
                    <a:pt x="39" y="115"/>
                    <a:pt x="39" y="115"/>
                    <a:pt x="39" y="115"/>
                  </a:cubicBezTo>
                  <a:cubicBezTo>
                    <a:pt x="39" y="114"/>
                    <a:pt x="39" y="114"/>
                    <a:pt x="39" y="113"/>
                  </a:cubicBezTo>
                  <a:cubicBezTo>
                    <a:pt x="40" y="111"/>
                    <a:pt x="40" y="108"/>
                    <a:pt x="41" y="108"/>
                  </a:cubicBezTo>
                  <a:cubicBezTo>
                    <a:pt x="41" y="107"/>
                    <a:pt x="42" y="107"/>
                    <a:pt x="42" y="107"/>
                  </a:cubicBezTo>
                  <a:cubicBezTo>
                    <a:pt x="42" y="107"/>
                    <a:pt x="42" y="107"/>
                    <a:pt x="42" y="107"/>
                  </a:cubicBezTo>
                  <a:cubicBezTo>
                    <a:pt x="43" y="107"/>
                    <a:pt x="43" y="107"/>
                    <a:pt x="44" y="108"/>
                  </a:cubicBezTo>
                  <a:cubicBezTo>
                    <a:pt x="44" y="109"/>
                    <a:pt x="44" y="109"/>
                    <a:pt x="45" y="110"/>
                  </a:cubicBezTo>
                  <a:cubicBezTo>
                    <a:pt x="47" y="112"/>
                    <a:pt x="48" y="112"/>
                    <a:pt x="49" y="113"/>
                  </a:cubicBezTo>
                  <a:cubicBezTo>
                    <a:pt x="50" y="113"/>
                    <a:pt x="51" y="113"/>
                    <a:pt x="51" y="113"/>
                  </a:cubicBezTo>
                  <a:cubicBezTo>
                    <a:pt x="54" y="114"/>
                    <a:pt x="54" y="115"/>
                    <a:pt x="56" y="116"/>
                  </a:cubicBezTo>
                  <a:cubicBezTo>
                    <a:pt x="56" y="117"/>
                    <a:pt x="56" y="117"/>
                    <a:pt x="56" y="117"/>
                  </a:cubicBezTo>
                  <a:cubicBezTo>
                    <a:pt x="58" y="119"/>
                    <a:pt x="59" y="120"/>
                    <a:pt x="61" y="120"/>
                  </a:cubicBezTo>
                  <a:cubicBezTo>
                    <a:pt x="62" y="120"/>
                    <a:pt x="64" y="119"/>
                    <a:pt x="66" y="118"/>
                  </a:cubicBezTo>
                  <a:cubicBezTo>
                    <a:pt x="66" y="118"/>
                    <a:pt x="67" y="117"/>
                    <a:pt x="68" y="117"/>
                  </a:cubicBezTo>
                  <a:cubicBezTo>
                    <a:pt x="71" y="115"/>
                    <a:pt x="74" y="114"/>
                    <a:pt x="77" y="114"/>
                  </a:cubicBezTo>
                  <a:cubicBezTo>
                    <a:pt x="78" y="114"/>
                    <a:pt x="78" y="114"/>
                    <a:pt x="79" y="114"/>
                  </a:cubicBezTo>
                  <a:cubicBezTo>
                    <a:pt x="80" y="115"/>
                    <a:pt x="80" y="115"/>
                    <a:pt x="81" y="117"/>
                  </a:cubicBezTo>
                  <a:cubicBezTo>
                    <a:pt x="81" y="118"/>
                    <a:pt x="81" y="118"/>
                    <a:pt x="81" y="118"/>
                  </a:cubicBezTo>
                  <a:cubicBezTo>
                    <a:pt x="83" y="118"/>
                    <a:pt x="83" y="118"/>
                    <a:pt x="83" y="118"/>
                  </a:cubicBezTo>
                  <a:cubicBezTo>
                    <a:pt x="84" y="118"/>
                    <a:pt x="85" y="118"/>
                    <a:pt x="86" y="118"/>
                  </a:cubicBezTo>
                  <a:cubicBezTo>
                    <a:pt x="88" y="117"/>
                    <a:pt x="89" y="117"/>
                    <a:pt x="90" y="117"/>
                  </a:cubicBezTo>
                  <a:cubicBezTo>
                    <a:pt x="91" y="117"/>
                    <a:pt x="92" y="117"/>
                    <a:pt x="93" y="118"/>
                  </a:cubicBezTo>
                  <a:cubicBezTo>
                    <a:pt x="93" y="118"/>
                    <a:pt x="94" y="118"/>
                    <a:pt x="95" y="119"/>
                  </a:cubicBezTo>
                  <a:cubicBezTo>
                    <a:pt x="96" y="119"/>
                    <a:pt x="97" y="120"/>
                    <a:pt x="98" y="120"/>
                  </a:cubicBezTo>
                  <a:cubicBezTo>
                    <a:pt x="100" y="120"/>
                    <a:pt x="102" y="120"/>
                    <a:pt x="104" y="121"/>
                  </a:cubicBezTo>
                  <a:cubicBezTo>
                    <a:pt x="107" y="121"/>
                    <a:pt x="110" y="121"/>
                    <a:pt x="113" y="123"/>
                  </a:cubicBezTo>
                  <a:cubicBezTo>
                    <a:pt x="114" y="124"/>
                    <a:pt x="114" y="124"/>
                    <a:pt x="114" y="124"/>
                  </a:cubicBezTo>
                  <a:cubicBezTo>
                    <a:pt x="116" y="126"/>
                    <a:pt x="118" y="128"/>
                    <a:pt x="121" y="129"/>
                  </a:cubicBezTo>
                  <a:cubicBezTo>
                    <a:pt x="123" y="130"/>
                    <a:pt x="124" y="131"/>
                    <a:pt x="126" y="131"/>
                  </a:cubicBezTo>
                  <a:cubicBezTo>
                    <a:pt x="130" y="133"/>
                    <a:pt x="133" y="135"/>
                    <a:pt x="136" y="139"/>
                  </a:cubicBezTo>
                  <a:cubicBezTo>
                    <a:pt x="139" y="145"/>
                    <a:pt x="144" y="150"/>
                    <a:pt x="149" y="155"/>
                  </a:cubicBezTo>
                  <a:cubicBezTo>
                    <a:pt x="153" y="159"/>
                    <a:pt x="157" y="163"/>
                    <a:pt x="161" y="168"/>
                  </a:cubicBezTo>
                  <a:cubicBezTo>
                    <a:pt x="161" y="169"/>
                    <a:pt x="162" y="169"/>
                    <a:pt x="162" y="170"/>
                  </a:cubicBezTo>
                  <a:cubicBezTo>
                    <a:pt x="162" y="171"/>
                    <a:pt x="163" y="172"/>
                    <a:pt x="164" y="173"/>
                  </a:cubicBezTo>
                  <a:cubicBezTo>
                    <a:pt x="164" y="174"/>
                    <a:pt x="165" y="174"/>
                    <a:pt x="166" y="174"/>
                  </a:cubicBezTo>
                  <a:cubicBezTo>
                    <a:pt x="167" y="175"/>
                    <a:pt x="168" y="175"/>
                    <a:pt x="168" y="176"/>
                  </a:cubicBezTo>
                  <a:cubicBezTo>
                    <a:pt x="169" y="177"/>
                    <a:pt x="170" y="179"/>
                    <a:pt x="171" y="180"/>
                  </a:cubicBezTo>
                  <a:cubicBezTo>
                    <a:pt x="171" y="182"/>
                    <a:pt x="172" y="184"/>
                    <a:pt x="173" y="185"/>
                  </a:cubicBezTo>
                  <a:cubicBezTo>
                    <a:pt x="175" y="186"/>
                    <a:pt x="175" y="186"/>
                    <a:pt x="175" y="186"/>
                  </a:cubicBezTo>
                  <a:cubicBezTo>
                    <a:pt x="176" y="185"/>
                    <a:pt x="176" y="185"/>
                    <a:pt x="176" y="185"/>
                  </a:cubicBezTo>
                  <a:cubicBezTo>
                    <a:pt x="176" y="184"/>
                    <a:pt x="177" y="184"/>
                    <a:pt x="177" y="183"/>
                  </a:cubicBezTo>
                  <a:cubicBezTo>
                    <a:pt x="178" y="184"/>
                    <a:pt x="179" y="185"/>
                    <a:pt x="180" y="186"/>
                  </a:cubicBezTo>
                  <a:cubicBezTo>
                    <a:pt x="182" y="188"/>
                    <a:pt x="183" y="189"/>
                    <a:pt x="184" y="189"/>
                  </a:cubicBezTo>
                  <a:cubicBezTo>
                    <a:pt x="185" y="189"/>
                    <a:pt x="185" y="189"/>
                    <a:pt x="185" y="189"/>
                  </a:cubicBezTo>
                  <a:cubicBezTo>
                    <a:pt x="186" y="189"/>
                    <a:pt x="187" y="188"/>
                    <a:pt x="188" y="186"/>
                  </a:cubicBezTo>
                  <a:cubicBezTo>
                    <a:pt x="188" y="185"/>
                    <a:pt x="188" y="184"/>
                    <a:pt x="188" y="183"/>
                  </a:cubicBezTo>
                  <a:cubicBezTo>
                    <a:pt x="188" y="182"/>
                    <a:pt x="189" y="181"/>
                    <a:pt x="190" y="180"/>
                  </a:cubicBezTo>
                  <a:cubicBezTo>
                    <a:pt x="190" y="179"/>
                    <a:pt x="191" y="178"/>
                    <a:pt x="192" y="178"/>
                  </a:cubicBezTo>
                  <a:cubicBezTo>
                    <a:pt x="193" y="177"/>
                    <a:pt x="194" y="177"/>
                    <a:pt x="195" y="176"/>
                  </a:cubicBezTo>
                  <a:cubicBezTo>
                    <a:pt x="196" y="174"/>
                    <a:pt x="196" y="174"/>
                    <a:pt x="196" y="174"/>
                  </a:cubicBezTo>
                  <a:lnTo>
                    <a:pt x="195" y="17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45"/>
            <p:cNvSpPr>
              <a:spLocks/>
            </p:cNvSpPr>
            <p:nvPr/>
          </p:nvSpPr>
          <p:spPr bwMode="auto">
            <a:xfrm>
              <a:off x="3905064" y="1612481"/>
              <a:ext cx="887238" cy="702708"/>
            </a:xfrm>
            <a:custGeom>
              <a:avLst/>
              <a:gdLst>
                <a:gd name="T0" fmla="*/ 316 w 438"/>
                <a:gd name="T1" fmla="*/ 189 h 377"/>
                <a:gd name="T2" fmla="*/ 301 w 438"/>
                <a:gd name="T3" fmla="*/ 174 h 377"/>
                <a:gd name="T4" fmla="*/ 296 w 438"/>
                <a:gd name="T5" fmla="*/ 165 h 377"/>
                <a:gd name="T6" fmla="*/ 292 w 438"/>
                <a:gd name="T7" fmla="*/ 163 h 377"/>
                <a:gd name="T8" fmla="*/ 288 w 438"/>
                <a:gd name="T9" fmla="*/ 157 h 377"/>
                <a:gd name="T10" fmla="*/ 283 w 438"/>
                <a:gd name="T11" fmla="*/ 146 h 377"/>
                <a:gd name="T12" fmla="*/ 285 w 438"/>
                <a:gd name="T13" fmla="*/ 128 h 377"/>
                <a:gd name="T14" fmla="*/ 279 w 438"/>
                <a:gd name="T15" fmla="*/ 124 h 377"/>
                <a:gd name="T16" fmla="*/ 269 w 438"/>
                <a:gd name="T17" fmla="*/ 127 h 377"/>
                <a:gd name="T18" fmla="*/ 253 w 438"/>
                <a:gd name="T19" fmla="*/ 129 h 377"/>
                <a:gd name="T20" fmla="*/ 252 w 438"/>
                <a:gd name="T21" fmla="*/ 116 h 377"/>
                <a:gd name="T22" fmla="*/ 263 w 438"/>
                <a:gd name="T23" fmla="*/ 92 h 377"/>
                <a:gd name="T24" fmla="*/ 269 w 438"/>
                <a:gd name="T25" fmla="*/ 80 h 377"/>
                <a:gd name="T26" fmla="*/ 263 w 438"/>
                <a:gd name="T27" fmla="*/ 69 h 377"/>
                <a:gd name="T28" fmla="*/ 256 w 438"/>
                <a:gd name="T29" fmla="*/ 64 h 377"/>
                <a:gd name="T30" fmla="*/ 230 w 438"/>
                <a:gd name="T31" fmla="*/ 33 h 377"/>
                <a:gd name="T32" fmla="*/ 208 w 438"/>
                <a:gd name="T33" fmla="*/ 18 h 377"/>
                <a:gd name="T34" fmla="*/ 192 w 438"/>
                <a:gd name="T35" fmla="*/ 14 h 377"/>
                <a:gd name="T36" fmla="*/ 184 w 438"/>
                <a:gd name="T37" fmla="*/ 11 h 377"/>
                <a:gd name="T38" fmla="*/ 176 w 438"/>
                <a:gd name="T39" fmla="*/ 12 h 377"/>
                <a:gd name="T40" fmla="*/ 171 w 438"/>
                <a:gd name="T41" fmla="*/ 7 h 377"/>
                <a:gd name="T42" fmla="*/ 155 w 438"/>
                <a:gd name="T43" fmla="*/ 14 h 377"/>
                <a:gd name="T44" fmla="*/ 145 w 438"/>
                <a:gd name="T45" fmla="*/ 7 h 377"/>
                <a:gd name="T46" fmla="*/ 138 w 438"/>
                <a:gd name="T47" fmla="*/ 2 h 377"/>
                <a:gd name="T48" fmla="*/ 134 w 438"/>
                <a:gd name="T49" fmla="*/ 2 h 377"/>
                <a:gd name="T50" fmla="*/ 133 w 438"/>
                <a:gd name="T51" fmla="*/ 9 h 377"/>
                <a:gd name="T52" fmla="*/ 122 w 438"/>
                <a:gd name="T53" fmla="*/ 14 h 377"/>
                <a:gd name="T54" fmla="*/ 114 w 438"/>
                <a:gd name="T55" fmla="*/ 15 h 377"/>
                <a:gd name="T56" fmla="*/ 102 w 438"/>
                <a:gd name="T57" fmla="*/ 19 h 377"/>
                <a:gd name="T58" fmla="*/ 96 w 438"/>
                <a:gd name="T59" fmla="*/ 21 h 377"/>
                <a:gd name="T60" fmla="*/ 88 w 438"/>
                <a:gd name="T61" fmla="*/ 61 h 377"/>
                <a:gd name="T62" fmla="*/ 77 w 438"/>
                <a:gd name="T63" fmla="*/ 72 h 377"/>
                <a:gd name="T64" fmla="*/ 63 w 438"/>
                <a:gd name="T65" fmla="*/ 97 h 377"/>
                <a:gd name="T66" fmla="*/ 57 w 438"/>
                <a:gd name="T67" fmla="*/ 108 h 377"/>
                <a:gd name="T68" fmla="*/ 55 w 438"/>
                <a:gd name="T69" fmla="*/ 127 h 377"/>
                <a:gd name="T70" fmla="*/ 49 w 438"/>
                <a:gd name="T71" fmla="*/ 133 h 377"/>
                <a:gd name="T72" fmla="*/ 36 w 438"/>
                <a:gd name="T73" fmla="*/ 146 h 377"/>
                <a:gd name="T74" fmla="*/ 31 w 438"/>
                <a:gd name="T75" fmla="*/ 166 h 377"/>
                <a:gd name="T76" fmla="*/ 31 w 438"/>
                <a:gd name="T77" fmla="*/ 193 h 377"/>
                <a:gd name="T78" fmla="*/ 20 w 438"/>
                <a:gd name="T79" fmla="*/ 214 h 377"/>
                <a:gd name="T80" fmla="*/ 6 w 438"/>
                <a:gd name="T81" fmla="*/ 214 h 377"/>
                <a:gd name="T82" fmla="*/ 3 w 438"/>
                <a:gd name="T83" fmla="*/ 224 h 377"/>
                <a:gd name="T84" fmla="*/ 12 w 438"/>
                <a:gd name="T85" fmla="*/ 237 h 377"/>
                <a:gd name="T86" fmla="*/ 19 w 438"/>
                <a:gd name="T87" fmla="*/ 236 h 377"/>
                <a:gd name="T88" fmla="*/ 32 w 438"/>
                <a:gd name="T89" fmla="*/ 251 h 377"/>
                <a:gd name="T90" fmla="*/ 44 w 438"/>
                <a:gd name="T91" fmla="*/ 265 h 377"/>
                <a:gd name="T92" fmla="*/ 56 w 438"/>
                <a:gd name="T93" fmla="*/ 280 h 377"/>
                <a:gd name="T94" fmla="*/ 63 w 438"/>
                <a:gd name="T95" fmla="*/ 302 h 377"/>
                <a:gd name="T96" fmla="*/ 69 w 438"/>
                <a:gd name="T97" fmla="*/ 312 h 377"/>
                <a:gd name="T98" fmla="*/ 72 w 438"/>
                <a:gd name="T99" fmla="*/ 313 h 377"/>
                <a:gd name="T100" fmla="*/ 79 w 438"/>
                <a:gd name="T101" fmla="*/ 313 h 377"/>
                <a:gd name="T102" fmla="*/ 83 w 438"/>
                <a:gd name="T103" fmla="*/ 335 h 377"/>
                <a:gd name="T104" fmla="*/ 89 w 438"/>
                <a:gd name="T105" fmla="*/ 344 h 377"/>
                <a:gd name="T106" fmla="*/ 193 w 438"/>
                <a:gd name="T107" fmla="*/ 377 h 377"/>
                <a:gd name="T108" fmla="*/ 241 w 438"/>
                <a:gd name="T109" fmla="*/ 359 h 377"/>
                <a:gd name="T110" fmla="*/ 252 w 438"/>
                <a:gd name="T111" fmla="*/ 359 h 377"/>
                <a:gd name="T112" fmla="*/ 270 w 438"/>
                <a:gd name="T113" fmla="*/ 353 h 377"/>
                <a:gd name="T114" fmla="*/ 292 w 438"/>
                <a:gd name="T115" fmla="*/ 344 h 377"/>
                <a:gd name="T116" fmla="*/ 308 w 438"/>
                <a:gd name="T117" fmla="*/ 332 h 377"/>
                <a:gd name="T118" fmla="*/ 320 w 438"/>
                <a:gd name="T119" fmla="*/ 328 h 377"/>
                <a:gd name="T120" fmla="*/ 410 w 438"/>
                <a:gd name="T121" fmla="*/ 22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77">
                  <a:moveTo>
                    <a:pt x="410" y="226"/>
                  </a:moveTo>
                  <a:cubicBezTo>
                    <a:pt x="320" y="192"/>
                    <a:pt x="320" y="192"/>
                    <a:pt x="320" y="192"/>
                  </a:cubicBezTo>
                  <a:cubicBezTo>
                    <a:pt x="319" y="191"/>
                    <a:pt x="316" y="189"/>
                    <a:pt x="316" y="189"/>
                  </a:cubicBezTo>
                  <a:cubicBezTo>
                    <a:pt x="315" y="187"/>
                    <a:pt x="313" y="185"/>
                    <a:pt x="311" y="184"/>
                  </a:cubicBezTo>
                  <a:cubicBezTo>
                    <a:pt x="310" y="183"/>
                    <a:pt x="308" y="182"/>
                    <a:pt x="307" y="181"/>
                  </a:cubicBezTo>
                  <a:cubicBezTo>
                    <a:pt x="305" y="179"/>
                    <a:pt x="302" y="178"/>
                    <a:pt x="301" y="174"/>
                  </a:cubicBezTo>
                  <a:cubicBezTo>
                    <a:pt x="301" y="174"/>
                    <a:pt x="301" y="174"/>
                    <a:pt x="301" y="174"/>
                  </a:cubicBezTo>
                  <a:cubicBezTo>
                    <a:pt x="300" y="173"/>
                    <a:pt x="300" y="173"/>
                    <a:pt x="300" y="173"/>
                  </a:cubicBezTo>
                  <a:cubicBezTo>
                    <a:pt x="298" y="172"/>
                    <a:pt x="297" y="168"/>
                    <a:pt x="296" y="165"/>
                  </a:cubicBezTo>
                  <a:cubicBezTo>
                    <a:pt x="296" y="163"/>
                    <a:pt x="296" y="163"/>
                    <a:pt x="296" y="163"/>
                  </a:cubicBezTo>
                  <a:cubicBezTo>
                    <a:pt x="294" y="163"/>
                    <a:pt x="294" y="163"/>
                    <a:pt x="294" y="163"/>
                  </a:cubicBezTo>
                  <a:cubicBezTo>
                    <a:pt x="293" y="163"/>
                    <a:pt x="292" y="163"/>
                    <a:pt x="292" y="163"/>
                  </a:cubicBezTo>
                  <a:cubicBezTo>
                    <a:pt x="291" y="162"/>
                    <a:pt x="291" y="161"/>
                    <a:pt x="291" y="161"/>
                  </a:cubicBezTo>
                  <a:cubicBezTo>
                    <a:pt x="291" y="160"/>
                    <a:pt x="291" y="160"/>
                    <a:pt x="290" y="159"/>
                  </a:cubicBezTo>
                  <a:cubicBezTo>
                    <a:pt x="290" y="158"/>
                    <a:pt x="289" y="157"/>
                    <a:pt x="288" y="157"/>
                  </a:cubicBezTo>
                  <a:cubicBezTo>
                    <a:pt x="287" y="156"/>
                    <a:pt x="287" y="155"/>
                    <a:pt x="286" y="154"/>
                  </a:cubicBezTo>
                  <a:cubicBezTo>
                    <a:pt x="285" y="153"/>
                    <a:pt x="285" y="151"/>
                    <a:pt x="284" y="149"/>
                  </a:cubicBezTo>
                  <a:cubicBezTo>
                    <a:pt x="284" y="148"/>
                    <a:pt x="283" y="147"/>
                    <a:pt x="283" y="146"/>
                  </a:cubicBezTo>
                  <a:cubicBezTo>
                    <a:pt x="279" y="139"/>
                    <a:pt x="281" y="136"/>
                    <a:pt x="285" y="131"/>
                  </a:cubicBezTo>
                  <a:cubicBezTo>
                    <a:pt x="286" y="129"/>
                    <a:pt x="286" y="129"/>
                    <a:pt x="286" y="129"/>
                  </a:cubicBezTo>
                  <a:cubicBezTo>
                    <a:pt x="285" y="128"/>
                    <a:pt x="285" y="128"/>
                    <a:pt x="285" y="128"/>
                  </a:cubicBezTo>
                  <a:cubicBezTo>
                    <a:pt x="284" y="128"/>
                    <a:pt x="284" y="127"/>
                    <a:pt x="284" y="127"/>
                  </a:cubicBezTo>
                  <a:cubicBezTo>
                    <a:pt x="282" y="125"/>
                    <a:pt x="282" y="125"/>
                    <a:pt x="281" y="124"/>
                  </a:cubicBezTo>
                  <a:cubicBezTo>
                    <a:pt x="280" y="124"/>
                    <a:pt x="280" y="124"/>
                    <a:pt x="279" y="124"/>
                  </a:cubicBezTo>
                  <a:cubicBezTo>
                    <a:pt x="278" y="124"/>
                    <a:pt x="277" y="124"/>
                    <a:pt x="276" y="125"/>
                  </a:cubicBezTo>
                  <a:cubicBezTo>
                    <a:pt x="275" y="125"/>
                    <a:pt x="274" y="126"/>
                    <a:pt x="274" y="126"/>
                  </a:cubicBezTo>
                  <a:cubicBezTo>
                    <a:pt x="272" y="126"/>
                    <a:pt x="270" y="127"/>
                    <a:pt x="269" y="127"/>
                  </a:cubicBezTo>
                  <a:cubicBezTo>
                    <a:pt x="266" y="127"/>
                    <a:pt x="263" y="127"/>
                    <a:pt x="260" y="131"/>
                  </a:cubicBezTo>
                  <a:cubicBezTo>
                    <a:pt x="259" y="130"/>
                    <a:pt x="258" y="130"/>
                    <a:pt x="257" y="130"/>
                  </a:cubicBezTo>
                  <a:cubicBezTo>
                    <a:pt x="255" y="130"/>
                    <a:pt x="253" y="130"/>
                    <a:pt x="253" y="129"/>
                  </a:cubicBezTo>
                  <a:cubicBezTo>
                    <a:pt x="251" y="127"/>
                    <a:pt x="252" y="124"/>
                    <a:pt x="252" y="122"/>
                  </a:cubicBezTo>
                  <a:cubicBezTo>
                    <a:pt x="252" y="121"/>
                    <a:pt x="252" y="120"/>
                    <a:pt x="252" y="120"/>
                  </a:cubicBezTo>
                  <a:cubicBezTo>
                    <a:pt x="252" y="119"/>
                    <a:pt x="252" y="118"/>
                    <a:pt x="252" y="116"/>
                  </a:cubicBezTo>
                  <a:cubicBezTo>
                    <a:pt x="252" y="112"/>
                    <a:pt x="252" y="108"/>
                    <a:pt x="255" y="104"/>
                  </a:cubicBezTo>
                  <a:cubicBezTo>
                    <a:pt x="256" y="102"/>
                    <a:pt x="256" y="102"/>
                    <a:pt x="256" y="102"/>
                  </a:cubicBezTo>
                  <a:cubicBezTo>
                    <a:pt x="259" y="98"/>
                    <a:pt x="261" y="95"/>
                    <a:pt x="263" y="92"/>
                  </a:cubicBezTo>
                  <a:cubicBezTo>
                    <a:pt x="263" y="91"/>
                    <a:pt x="264" y="89"/>
                    <a:pt x="264" y="88"/>
                  </a:cubicBezTo>
                  <a:cubicBezTo>
                    <a:pt x="265" y="86"/>
                    <a:pt x="267" y="84"/>
                    <a:pt x="268" y="81"/>
                  </a:cubicBezTo>
                  <a:cubicBezTo>
                    <a:pt x="269" y="80"/>
                    <a:pt x="269" y="80"/>
                    <a:pt x="269" y="80"/>
                  </a:cubicBezTo>
                  <a:cubicBezTo>
                    <a:pt x="267" y="79"/>
                    <a:pt x="267" y="79"/>
                    <a:pt x="267" y="79"/>
                  </a:cubicBezTo>
                  <a:cubicBezTo>
                    <a:pt x="266" y="78"/>
                    <a:pt x="265" y="76"/>
                    <a:pt x="265" y="74"/>
                  </a:cubicBezTo>
                  <a:cubicBezTo>
                    <a:pt x="264" y="72"/>
                    <a:pt x="264" y="71"/>
                    <a:pt x="263" y="69"/>
                  </a:cubicBezTo>
                  <a:cubicBezTo>
                    <a:pt x="262" y="69"/>
                    <a:pt x="261" y="68"/>
                    <a:pt x="260" y="68"/>
                  </a:cubicBezTo>
                  <a:cubicBezTo>
                    <a:pt x="259" y="68"/>
                    <a:pt x="259" y="67"/>
                    <a:pt x="258" y="66"/>
                  </a:cubicBezTo>
                  <a:cubicBezTo>
                    <a:pt x="257" y="66"/>
                    <a:pt x="257" y="65"/>
                    <a:pt x="256" y="64"/>
                  </a:cubicBezTo>
                  <a:cubicBezTo>
                    <a:pt x="256" y="63"/>
                    <a:pt x="256" y="62"/>
                    <a:pt x="255" y="62"/>
                  </a:cubicBezTo>
                  <a:cubicBezTo>
                    <a:pt x="252" y="57"/>
                    <a:pt x="247" y="52"/>
                    <a:pt x="243" y="48"/>
                  </a:cubicBezTo>
                  <a:cubicBezTo>
                    <a:pt x="238" y="44"/>
                    <a:pt x="234" y="39"/>
                    <a:pt x="230" y="33"/>
                  </a:cubicBezTo>
                  <a:cubicBezTo>
                    <a:pt x="227" y="28"/>
                    <a:pt x="224" y="27"/>
                    <a:pt x="220" y="25"/>
                  </a:cubicBezTo>
                  <a:cubicBezTo>
                    <a:pt x="218" y="24"/>
                    <a:pt x="217" y="24"/>
                    <a:pt x="215" y="23"/>
                  </a:cubicBezTo>
                  <a:cubicBezTo>
                    <a:pt x="213" y="21"/>
                    <a:pt x="210" y="19"/>
                    <a:pt x="208" y="18"/>
                  </a:cubicBezTo>
                  <a:cubicBezTo>
                    <a:pt x="208" y="17"/>
                    <a:pt x="208" y="17"/>
                    <a:pt x="208" y="17"/>
                  </a:cubicBezTo>
                  <a:cubicBezTo>
                    <a:pt x="204" y="14"/>
                    <a:pt x="201" y="14"/>
                    <a:pt x="198" y="14"/>
                  </a:cubicBezTo>
                  <a:cubicBezTo>
                    <a:pt x="196" y="14"/>
                    <a:pt x="194" y="14"/>
                    <a:pt x="192" y="14"/>
                  </a:cubicBezTo>
                  <a:cubicBezTo>
                    <a:pt x="191" y="13"/>
                    <a:pt x="190" y="13"/>
                    <a:pt x="189" y="12"/>
                  </a:cubicBezTo>
                  <a:cubicBezTo>
                    <a:pt x="188" y="12"/>
                    <a:pt x="188" y="11"/>
                    <a:pt x="187" y="11"/>
                  </a:cubicBezTo>
                  <a:cubicBezTo>
                    <a:pt x="186" y="11"/>
                    <a:pt x="185" y="11"/>
                    <a:pt x="184" y="11"/>
                  </a:cubicBezTo>
                  <a:cubicBezTo>
                    <a:pt x="183" y="11"/>
                    <a:pt x="182" y="11"/>
                    <a:pt x="180" y="11"/>
                  </a:cubicBezTo>
                  <a:cubicBezTo>
                    <a:pt x="179" y="12"/>
                    <a:pt x="178" y="12"/>
                    <a:pt x="176" y="12"/>
                  </a:cubicBezTo>
                  <a:cubicBezTo>
                    <a:pt x="176" y="12"/>
                    <a:pt x="176" y="12"/>
                    <a:pt x="176" y="12"/>
                  </a:cubicBezTo>
                  <a:cubicBezTo>
                    <a:pt x="176" y="12"/>
                    <a:pt x="175" y="12"/>
                    <a:pt x="175" y="12"/>
                  </a:cubicBezTo>
                  <a:cubicBezTo>
                    <a:pt x="175" y="11"/>
                    <a:pt x="175" y="9"/>
                    <a:pt x="173" y="8"/>
                  </a:cubicBezTo>
                  <a:cubicBezTo>
                    <a:pt x="173" y="7"/>
                    <a:pt x="172" y="7"/>
                    <a:pt x="171" y="7"/>
                  </a:cubicBezTo>
                  <a:cubicBezTo>
                    <a:pt x="169" y="7"/>
                    <a:pt x="166" y="8"/>
                    <a:pt x="162" y="11"/>
                  </a:cubicBezTo>
                  <a:cubicBezTo>
                    <a:pt x="161" y="11"/>
                    <a:pt x="160" y="12"/>
                    <a:pt x="159" y="12"/>
                  </a:cubicBezTo>
                  <a:cubicBezTo>
                    <a:pt x="158" y="13"/>
                    <a:pt x="156" y="14"/>
                    <a:pt x="155" y="14"/>
                  </a:cubicBezTo>
                  <a:cubicBezTo>
                    <a:pt x="154" y="14"/>
                    <a:pt x="152" y="13"/>
                    <a:pt x="151" y="11"/>
                  </a:cubicBezTo>
                  <a:cubicBezTo>
                    <a:pt x="150" y="11"/>
                    <a:pt x="150" y="10"/>
                    <a:pt x="150" y="10"/>
                  </a:cubicBezTo>
                  <a:cubicBezTo>
                    <a:pt x="148" y="8"/>
                    <a:pt x="148" y="8"/>
                    <a:pt x="145" y="7"/>
                  </a:cubicBezTo>
                  <a:cubicBezTo>
                    <a:pt x="145" y="7"/>
                    <a:pt x="144" y="6"/>
                    <a:pt x="144" y="6"/>
                  </a:cubicBezTo>
                  <a:cubicBezTo>
                    <a:pt x="142" y="6"/>
                    <a:pt x="141" y="5"/>
                    <a:pt x="139" y="4"/>
                  </a:cubicBezTo>
                  <a:cubicBezTo>
                    <a:pt x="139" y="3"/>
                    <a:pt x="138" y="3"/>
                    <a:pt x="138" y="2"/>
                  </a:cubicBezTo>
                  <a:cubicBezTo>
                    <a:pt x="137" y="0"/>
                    <a:pt x="137" y="0"/>
                    <a:pt x="137" y="0"/>
                  </a:cubicBezTo>
                  <a:cubicBezTo>
                    <a:pt x="135" y="1"/>
                    <a:pt x="135" y="1"/>
                    <a:pt x="135" y="1"/>
                  </a:cubicBezTo>
                  <a:cubicBezTo>
                    <a:pt x="134" y="2"/>
                    <a:pt x="134" y="2"/>
                    <a:pt x="134" y="2"/>
                  </a:cubicBezTo>
                  <a:cubicBezTo>
                    <a:pt x="134" y="2"/>
                    <a:pt x="134" y="2"/>
                    <a:pt x="134" y="2"/>
                  </a:cubicBezTo>
                  <a:cubicBezTo>
                    <a:pt x="134" y="2"/>
                    <a:pt x="133" y="3"/>
                    <a:pt x="133" y="7"/>
                  </a:cubicBezTo>
                  <a:cubicBezTo>
                    <a:pt x="133" y="8"/>
                    <a:pt x="133" y="8"/>
                    <a:pt x="133" y="9"/>
                  </a:cubicBezTo>
                  <a:cubicBezTo>
                    <a:pt x="132" y="12"/>
                    <a:pt x="132" y="12"/>
                    <a:pt x="132" y="12"/>
                  </a:cubicBezTo>
                  <a:cubicBezTo>
                    <a:pt x="131" y="16"/>
                    <a:pt x="130" y="21"/>
                    <a:pt x="129" y="25"/>
                  </a:cubicBezTo>
                  <a:cubicBezTo>
                    <a:pt x="127" y="24"/>
                    <a:pt x="124" y="20"/>
                    <a:pt x="122" y="14"/>
                  </a:cubicBezTo>
                  <a:cubicBezTo>
                    <a:pt x="122" y="13"/>
                    <a:pt x="122" y="13"/>
                    <a:pt x="122" y="13"/>
                  </a:cubicBezTo>
                  <a:cubicBezTo>
                    <a:pt x="120" y="13"/>
                    <a:pt x="120" y="13"/>
                    <a:pt x="120" y="13"/>
                  </a:cubicBezTo>
                  <a:cubicBezTo>
                    <a:pt x="118" y="13"/>
                    <a:pt x="115" y="13"/>
                    <a:pt x="114" y="15"/>
                  </a:cubicBezTo>
                  <a:cubicBezTo>
                    <a:pt x="113" y="16"/>
                    <a:pt x="112" y="17"/>
                    <a:pt x="112" y="19"/>
                  </a:cubicBezTo>
                  <a:cubicBezTo>
                    <a:pt x="111" y="20"/>
                    <a:pt x="110" y="20"/>
                    <a:pt x="108" y="20"/>
                  </a:cubicBezTo>
                  <a:cubicBezTo>
                    <a:pt x="106" y="20"/>
                    <a:pt x="104" y="19"/>
                    <a:pt x="102" y="19"/>
                  </a:cubicBezTo>
                  <a:cubicBezTo>
                    <a:pt x="101" y="19"/>
                    <a:pt x="100" y="18"/>
                    <a:pt x="99" y="18"/>
                  </a:cubicBezTo>
                  <a:cubicBezTo>
                    <a:pt x="96" y="18"/>
                    <a:pt x="96" y="18"/>
                    <a:pt x="96" y="18"/>
                  </a:cubicBezTo>
                  <a:cubicBezTo>
                    <a:pt x="96" y="21"/>
                    <a:pt x="96" y="21"/>
                    <a:pt x="96" y="21"/>
                  </a:cubicBezTo>
                  <a:cubicBezTo>
                    <a:pt x="97" y="25"/>
                    <a:pt x="98" y="29"/>
                    <a:pt x="96" y="33"/>
                  </a:cubicBezTo>
                  <a:cubicBezTo>
                    <a:pt x="94" y="40"/>
                    <a:pt x="92" y="45"/>
                    <a:pt x="90" y="51"/>
                  </a:cubicBezTo>
                  <a:cubicBezTo>
                    <a:pt x="88" y="55"/>
                    <a:pt x="88" y="58"/>
                    <a:pt x="88" y="61"/>
                  </a:cubicBezTo>
                  <a:cubicBezTo>
                    <a:pt x="88" y="63"/>
                    <a:pt x="89" y="65"/>
                    <a:pt x="88" y="67"/>
                  </a:cubicBezTo>
                  <a:cubicBezTo>
                    <a:pt x="87" y="71"/>
                    <a:pt x="85" y="71"/>
                    <a:pt x="82" y="71"/>
                  </a:cubicBezTo>
                  <a:cubicBezTo>
                    <a:pt x="81" y="71"/>
                    <a:pt x="79" y="71"/>
                    <a:pt x="77" y="72"/>
                  </a:cubicBezTo>
                  <a:cubicBezTo>
                    <a:pt x="74" y="74"/>
                    <a:pt x="73" y="76"/>
                    <a:pt x="72" y="78"/>
                  </a:cubicBezTo>
                  <a:cubicBezTo>
                    <a:pt x="72" y="79"/>
                    <a:pt x="70" y="83"/>
                    <a:pt x="70" y="83"/>
                  </a:cubicBezTo>
                  <a:cubicBezTo>
                    <a:pt x="68" y="88"/>
                    <a:pt x="66" y="94"/>
                    <a:pt x="63" y="97"/>
                  </a:cubicBezTo>
                  <a:cubicBezTo>
                    <a:pt x="62" y="99"/>
                    <a:pt x="61" y="99"/>
                    <a:pt x="60" y="99"/>
                  </a:cubicBezTo>
                  <a:cubicBezTo>
                    <a:pt x="59" y="100"/>
                    <a:pt x="58" y="101"/>
                    <a:pt x="57" y="103"/>
                  </a:cubicBezTo>
                  <a:cubicBezTo>
                    <a:pt x="57" y="105"/>
                    <a:pt x="57" y="107"/>
                    <a:pt x="57" y="108"/>
                  </a:cubicBezTo>
                  <a:cubicBezTo>
                    <a:pt x="57" y="110"/>
                    <a:pt x="56" y="111"/>
                    <a:pt x="56" y="113"/>
                  </a:cubicBezTo>
                  <a:cubicBezTo>
                    <a:pt x="55" y="117"/>
                    <a:pt x="55" y="120"/>
                    <a:pt x="55" y="124"/>
                  </a:cubicBezTo>
                  <a:cubicBezTo>
                    <a:pt x="55" y="125"/>
                    <a:pt x="55" y="126"/>
                    <a:pt x="55" y="127"/>
                  </a:cubicBezTo>
                  <a:cubicBezTo>
                    <a:pt x="55" y="130"/>
                    <a:pt x="55" y="133"/>
                    <a:pt x="55" y="134"/>
                  </a:cubicBezTo>
                  <a:cubicBezTo>
                    <a:pt x="54" y="135"/>
                    <a:pt x="53" y="135"/>
                    <a:pt x="53" y="135"/>
                  </a:cubicBezTo>
                  <a:cubicBezTo>
                    <a:pt x="51" y="135"/>
                    <a:pt x="50" y="134"/>
                    <a:pt x="49" y="133"/>
                  </a:cubicBezTo>
                  <a:cubicBezTo>
                    <a:pt x="47" y="132"/>
                    <a:pt x="46" y="131"/>
                    <a:pt x="44" y="131"/>
                  </a:cubicBezTo>
                  <a:cubicBezTo>
                    <a:pt x="44" y="131"/>
                    <a:pt x="43" y="131"/>
                    <a:pt x="43" y="131"/>
                  </a:cubicBezTo>
                  <a:cubicBezTo>
                    <a:pt x="38" y="133"/>
                    <a:pt x="37" y="141"/>
                    <a:pt x="36" y="146"/>
                  </a:cubicBezTo>
                  <a:cubicBezTo>
                    <a:pt x="36" y="147"/>
                    <a:pt x="36" y="147"/>
                    <a:pt x="36" y="147"/>
                  </a:cubicBezTo>
                  <a:cubicBezTo>
                    <a:pt x="35" y="153"/>
                    <a:pt x="34" y="158"/>
                    <a:pt x="32" y="163"/>
                  </a:cubicBezTo>
                  <a:cubicBezTo>
                    <a:pt x="31" y="166"/>
                    <a:pt x="31" y="166"/>
                    <a:pt x="31" y="166"/>
                  </a:cubicBezTo>
                  <a:cubicBezTo>
                    <a:pt x="30" y="171"/>
                    <a:pt x="30" y="176"/>
                    <a:pt x="30" y="181"/>
                  </a:cubicBezTo>
                  <a:cubicBezTo>
                    <a:pt x="30" y="183"/>
                    <a:pt x="31" y="185"/>
                    <a:pt x="31" y="186"/>
                  </a:cubicBezTo>
                  <a:cubicBezTo>
                    <a:pt x="31" y="188"/>
                    <a:pt x="31" y="191"/>
                    <a:pt x="31" y="193"/>
                  </a:cubicBezTo>
                  <a:cubicBezTo>
                    <a:pt x="32" y="198"/>
                    <a:pt x="33" y="204"/>
                    <a:pt x="30" y="208"/>
                  </a:cubicBezTo>
                  <a:cubicBezTo>
                    <a:pt x="29" y="210"/>
                    <a:pt x="26" y="214"/>
                    <a:pt x="22" y="214"/>
                  </a:cubicBezTo>
                  <a:cubicBezTo>
                    <a:pt x="21" y="214"/>
                    <a:pt x="21" y="214"/>
                    <a:pt x="20" y="214"/>
                  </a:cubicBezTo>
                  <a:cubicBezTo>
                    <a:pt x="19" y="213"/>
                    <a:pt x="18" y="213"/>
                    <a:pt x="17" y="212"/>
                  </a:cubicBezTo>
                  <a:cubicBezTo>
                    <a:pt x="15" y="211"/>
                    <a:pt x="13" y="210"/>
                    <a:pt x="11" y="210"/>
                  </a:cubicBezTo>
                  <a:cubicBezTo>
                    <a:pt x="9" y="210"/>
                    <a:pt x="7" y="212"/>
                    <a:pt x="6" y="214"/>
                  </a:cubicBezTo>
                  <a:cubicBezTo>
                    <a:pt x="5" y="215"/>
                    <a:pt x="5" y="217"/>
                    <a:pt x="5" y="218"/>
                  </a:cubicBezTo>
                  <a:cubicBezTo>
                    <a:pt x="5" y="219"/>
                    <a:pt x="5" y="221"/>
                    <a:pt x="5" y="222"/>
                  </a:cubicBezTo>
                  <a:cubicBezTo>
                    <a:pt x="5" y="223"/>
                    <a:pt x="4" y="224"/>
                    <a:pt x="3" y="224"/>
                  </a:cubicBezTo>
                  <a:cubicBezTo>
                    <a:pt x="3" y="225"/>
                    <a:pt x="2" y="226"/>
                    <a:pt x="1" y="227"/>
                  </a:cubicBezTo>
                  <a:cubicBezTo>
                    <a:pt x="0" y="232"/>
                    <a:pt x="6" y="235"/>
                    <a:pt x="10" y="236"/>
                  </a:cubicBezTo>
                  <a:cubicBezTo>
                    <a:pt x="11" y="237"/>
                    <a:pt x="12" y="237"/>
                    <a:pt x="12" y="237"/>
                  </a:cubicBezTo>
                  <a:cubicBezTo>
                    <a:pt x="13" y="237"/>
                    <a:pt x="14" y="237"/>
                    <a:pt x="15" y="236"/>
                  </a:cubicBezTo>
                  <a:cubicBezTo>
                    <a:pt x="15" y="236"/>
                    <a:pt x="16" y="236"/>
                    <a:pt x="17" y="236"/>
                  </a:cubicBezTo>
                  <a:cubicBezTo>
                    <a:pt x="18" y="236"/>
                    <a:pt x="18" y="236"/>
                    <a:pt x="19" y="236"/>
                  </a:cubicBezTo>
                  <a:cubicBezTo>
                    <a:pt x="20" y="237"/>
                    <a:pt x="22" y="238"/>
                    <a:pt x="23" y="240"/>
                  </a:cubicBezTo>
                  <a:cubicBezTo>
                    <a:pt x="24" y="241"/>
                    <a:pt x="24" y="241"/>
                    <a:pt x="24" y="241"/>
                  </a:cubicBezTo>
                  <a:cubicBezTo>
                    <a:pt x="27" y="243"/>
                    <a:pt x="30" y="247"/>
                    <a:pt x="32" y="251"/>
                  </a:cubicBezTo>
                  <a:cubicBezTo>
                    <a:pt x="34" y="255"/>
                    <a:pt x="37" y="258"/>
                    <a:pt x="40" y="261"/>
                  </a:cubicBezTo>
                  <a:cubicBezTo>
                    <a:pt x="40" y="261"/>
                    <a:pt x="41" y="262"/>
                    <a:pt x="41" y="262"/>
                  </a:cubicBezTo>
                  <a:cubicBezTo>
                    <a:pt x="42" y="263"/>
                    <a:pt x="43" y="264"/>
                    <a:pt x="44" y="265"/>
                  </a:cubicBezTo>
                  <a:cubicBezTo>
                    <a:pt x="45" y="267"/>
                    <a:pt x="45" y="267"/>
                    <a:pt x="45" y="267"/>
                  </a:cubicBezTo>
                  <a:cubicBezTo>
                    <a:pt x="46" y="269"/>
                    <a:pt x="47" y="269"/>
                    <a:pt x="49" y="270"/>
                  </a:cubicBezTo>
                  <a:cubicBezTo>
                    <a:pt x="53" y="273"/>
                    <a:pt x="54" y="276"/>
                    <a:pt x="56" y="280"/>
                  </a:cubicBezTo>
                  <a:cubicBezTo>
                    <a:pt x="56" y="281"/>
                    <a:pt x="56" y="281"/>
                    <a:pt x="56" y="281"/>
                  </a:cubicBezTo>
                  <a:cubicBezTo>
                    <a:pt x="58" y="287"/>
                    <a:pt x="60" y="293"/>
                    <a:pt x="62" y="298"/>
                  </a:cubicBezTo>
                  <a:cubicBezTo>
                    <a:pt x="62" y="299"/>
                    <a:pt x="63" y="301"/>
                    <a:pt x="63" y="302"/>
                  </a:cubicBezTo>
                  <a:cubicBezTo>
                    <a:pt x="63" y="303"/>
                    <a:pt x="64" y="305"/>
                    <a:pt x="65" y="306"/>
                  </a:cubicBezTo>
                  <a:cubicBezTo>
                    <a:pt x="65" y="308"/>
                    <a:pt x="66" y="308"/>
                    <a:pt x="67" y="309"/>
                  </a:cubicBezTo>
                  <a:cubicBezTo>
                    <a:pt x="68" y="310"/>
                    <a:pt x="69" y="311"/>
                    <a:pt x="69" y="312"/>
                  </a:cubicBezTo>
                  <a:cubicBezTo>
                    <a:pt x="70" y="313"/>
                    <a:pt x="70" y="313"/>
                    <a:pt x="70" y="313"/>
                  </a:cubicBezTo>
                  <a:cubicBezTo>
                    <a:pt x="70" y="313"/>
                    <a:pt x="70" y="313"/>
                    <a:pt x="70" y="313"/>
                  </a:cubicBezTo>
                  <a:cubicBezTo>
                    <a:pt x="71" y="313"/>
                    <a:pt x="71" y="313"/>
                    <a:pt x="72" y="313"/>
                  </a:cubicBezTo>
                  <a:cubicBezTo>
                    <a:pt x="73" y="313"/>
                    <a:pt x="73" y="313"/>
                    <a:pt x="74" y="313"/>
                  </a:cubicBezTo>
                  <a:cubicBezTo>
                    <a:pt x="75" y="313"/>
                    <a:pt x="76" y="313"/>
                    <a:pt x="76" y="313"/>
                  </a:cubicBezTo>
                  <a:cubicBezTo>
                    <a:pt x="77" y="313"/>
                    <a:pt x="78" y="313"/>
                    <a:pt x="79" y="313"/>
                  </a:cubicBezTo>
                  <a:cubicBezTo>
                    <a:pt x="83" y="315"/>
                    <a:pt x="83" y="318"/>
                    <a:pt x="83" y="323"/>
                  </a:cubicBezTo>
                  <a:cubicBezTo>
                    <a:pt x="83" y="324"/>
                    <a:pt x="83" y="325"/>
                    <a:pt x="83" y="326"/>
                  </a:cubicBezTo>
                  <a:cubicBezTo>
                    <a:pt x="82" y="329"/>
                    <a:pt x="82" y="332"/>
                    <a:pt x="83" y="335"/>
                  </a:cubicBezTo>
                  <a:cubicBezTo>
                    <a:pt x="84" y="337"/>
                    <a:pt x="85" y="339"/>
                    <a:pt x="87" y="340"/>
                  </a:cubicBezTo>
                  <a:cubicBezTo>
                    <a:pt x="87" y="341"/>
                    <a:pt x="88" y="342"/>
                    <a:pt x="89" y="343"/>
                  </a:cubicBezTo>
                  <a:cubicBezTo>
                    <a:pt x="89" y="344"/>
                    <a:pt x="89" y="344"/>
                    <a:pt x="89" y="344"/>
                  </a:cubicBezTo>
                  <a:cubicBezTo>
                    <a:pt x="118" y="344"/>
                    <a:pt x="118" y="344"/>
                    <a:pt x="118" y="344"/>
                  </a:cubicBezTo>
                  <a:cubicBezTo>
                    <a:pt x="153" y="371"/>
                    <a:pt x="153" y="371"/>
                    <a:pt x="153" y="371"/>
                  </a:cubicBezTo>
                  <a:cubicBezTo>
                    <a:pt x="193" y="377"/>
                    <a:pt x="193" y="377"/>
                    <a:pt x="193" y="377"/>
                  </a:cubicBezTo>
                  <a:cubicBezTo>
                    <a:pt x="205" y="359"/>
                    <a:pt x="205" y="359"/>
                    <a:pt x="205" y="359"/>
                  </a:cubicBezTo>
                  <a:cubicBezTo>
                    <a:pt x="229" y="349"/>
                    <a:pt x="229" y="349"/>
                    <a:pt x="229" y="349"/>
                  </a:cubicBezTo>
                  <a:cubicBezTo>
                    <a:pt x="241" y="359"/>
                    <a:pt x="241" y="359"/>
                    <a:pt x="241" y="359"/>
                  </a:cubicBezTo>
                  <a:cubicBezTo>
                    <a:pt x="242" y="359"/>
                    <a:pt x="242" y="359"/>
                    <a:pt x="242" y="359"/>
                  </a:cubicBezTo>
                  <a:cubicBezTo>
                    <a:pt x="243" y="359"/>
                    <a:pt x="245" y="359"/>
                    <a:pt x="246" y="359"/>
                  </a:cubicBezTo>
                  <a:cubicBezTo>
                    <a:pt x="248" y="359"/>
                    <a:pt x="250" y="359"/>
                    <a:pt x="252" y="359"/>
                  </a:cubicBezTo>
                  <a:cubicBezTo>
                    <a:pt x="253" y="359"/>
                    <a:pt x="255" y="359"/>
                    <a:pt x="257" y="359"/>
                  </a:cubicBezTo>
                  <a:cubicBezTo>
                    <a:pt x="260" y="359"/>
                    <a:pt x="262" y="357"/>
                    <a:pt x="264" y="356"/>
                  </a:cubicBezTo>
                  <a:cubicBezTo>
                    <a:pt x="266" y="354"/>
                    <a:pt x="268" y="353"/>
                    <a:pt x="270" y="353"/>
                  </a:cubicBezTo>
                  <a:cubicBezTo>
                    <a:pt x="272" y="352"/>
                    <a:pt x="274" y="352"/>
                    <a:pt x="277" y="352"/>
                  </a:cubicBezTo>
                  <a:cubicBezTo>
                    <a:pt x="280" y="351"/>
                    <a:pt x="284" y="351"/>
                    <a:pt x="287" y="349"/>
                  </a:cubicBezTo>
                  <a:cubicBezTo>
                    <a:pt x="289" y="348"/>
                    <a:pt x="291" y="346"/>
                    <a:pt x="292" y="344"/>
                  </a:cubicBezTo>
                  <a:cubicBezTo>
                    <a:pt x="293" y="342"/>
                    <a:pt x="293" y="341"/>
                    <a:pt x="295" y="340"/>
                  </a:cubicBezTo>
                  <a:cubicBezTo>
                    <a:pt x="297" y="337"/>
                    <a:pt x="302" y="335"/>
                    <a:pt x="306" y="333"/>
                  </a:cubicBezTo>
                  <a:cubicBezTo>
                    <a:pt x="306" y="333"/>
                    <a:pt x="307" y="332"/>
                    <a:pt x="308" y="332"/>
                  </a:cubicBezTo>
                  <a:cubicBezTo>
                    <a:pt x="312" y="330"/>
                    <a:pt x="316" y="328"/>
                    <a:pt x="319" y="328"/>
                  </a:cubicBezTo>
                  <a:cubicBezTo>
                    <a:pt x="319" y="328"/>
                    <a:pt x="320" y="328"/>
                    <a:pt x="320" y="328"/>
                  </a:cubicBezTo>
                  <a:cubicBezTo>
                    <a:pt x="320" y="328"/>
                    <a:pt x="320" y="328"/>
                    <a:pt x="320" y="328"/>
                  </a:cubicBezTo>
                  <a:cubicBezTo>
                    <a:pt x="352" y="328"/>
                    <a:pt x="352" y="328"/>
                    <a:pt x="352" y="328"/>
                  </a:cubicBezTo>
                  <a:cubicBezTo>
                    <a:pt x="438" y="225"/>
                    <a:pt x="438" y="225"/>
                    <a:pt x="438" y="225"/>
                  </a:cubicBezTo>
                  <a:lnTo>
                    <a:pt x="410" y="22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39" name="Freeform 38"/>
            <p:cNvSpPr>
              <a:spLocks/>
            </p:cNvSpPr>
            <p:nvPr/>
          </p:nvSpPr>
          <p:spPr bwMode="auto">
            <a:xfrm>
              <a:off x="3710876" y="2583327"/>
              <a:ext cx="641713" cy="661614"/>
            </a:xfrm>
            <a:custGeom>
              <a:avLst/>
              <a:gdLst>
                <a:gd name="T0" fmla="*/ 291 w 317"/>
                <a:gd name="T1" fmla="*/ 275 h 355"/>
                <a:gd name="T2" fmla="*/ 285 w 317"/>
                <a:gd name="T3" fmla="*/ 252 h 355"/>
                <a:gd name="T4" fmla="*/ 287 w 317"/>
                <a:gd name="T5" fmla="*/ 232 h 355"/>
                <a:gd name="T6" fmla="*/ 282 w 317"/>
                <a:gd name="T7" fmla="*/ 219 h 355"/>
                <a:gd name="T8" fmla="*/ 282 w 317"/>
                <a:gd name="T9" fmla="*/ 189 h 355"/>
                <a:gd name="T10" fmla="*/ 270 w 317"/>
                <a:gd name="T11" fmla="*/ 176 h 355"/>
                <a:gd name="T12" fmla="*/ 275 w 317"/>
                <a:gd name="T13" fmla="*/ 147 h 355"/>
                <a:gd name="T14" fmla="*/ 280 w 317"/>
                <a:gd name="T15" fmla="*/ 130 h 355"/>
                <a:gd name="T16" fmla="*/ 240 w 317"/>
                <a:gd name="T17" fmla="*/ 92 h 355"/>
                <a:gd name="T18" fmla="*/ 235 w 317"/>
                <a:gd name="T19" fmla="*/ 79 h 355"/>
                <a:gd name="T20" fmla="*/ 181 w 317"/>
                <a:gd name="T21" fmla="*/ 34 h 355"/>
                <a:gd name="T22" fmla="*/ 127 w 317"/>
                <a:gd name="T23" fmla="*/ 1 h 355"/>
                <a:gd name="T24" fmla="*/ 122 w 317"/>
                <a:gd name="T25" fmla="*/ 12 h 355"/>
                <a:gd name="T26" fmla="*/ 116 w 317"/>
                <a:gd name="T27" fmla="*/ 21 h 355"/>
                <a:gd name="T28" fmla="*/ 113 w 317"/>
                <a:gd name="T29" fmla="*/ 25 h 355"/>
                <a:gd name="T30" fmla="*/ 109 w 317"/>
                <a:gd name="T31" fmla="*/ 32 h 355"/>
                <a:gd name="T32" fmla="*/ 114 w 317"/>
                <a:gd name="T33" fmla="*/ 42 h 355"/>
                <a:gd name="T34" fmla="*/ 114 w 317"/>
                <a:gd name="T35" fmla="*/ 46 h 355"/>
                <a:gd name="T36" fmla="*/ 107 w 317"/>
                <a:gd name="T37" fmla="*/ 49 h 355"/>
                <a:gd name="T38" fmla="*/ 93 w 317"/>
                <a:gd name="T39" fmla="*/ 49 h 355"/>
                <a:gd name="T40" fmla="*/ 85 w 317"/>
                <a:gd name="T41" fmla="*/ 47 h 355"/>
                <a:gd name="T42" fmla="*/ 73 w 317"/>
                <a:gd name="T43" fmla="*/ 46 h 355"/>
                <a:gd name="T44" fmla="*/ 67 w 317"/>
                <a:gd name="T45" fmla="*/ 51 h 355"/>
                <a:gd name="T46" fmla="*/ 62 w 317"/>
                <a:gd name="T47" fmla="*/ 43 h 355"/>
                <a:gd name="T48" fmla="*/ 62 w 317"/>
                <a:gd name="T49" fmla="*/ 33 h 355"/>
                <a:gd name="T50" fmla="*/ 66 w 317"/>
                <a:gd name="T51" fmla="*/ 18 h 355"/>
                <a:gd name="T52" fmla="*/ 66 w 317"/>
                <a:gd name="T53" fmla="*/ 1 h 355"/>
                <a:gd name="T54" fmla="*/ 52 w 317"/>
                <a:gd name="T55" fmla="*/ 0 h 355"/>
                <a:gd name="T56" fmla="*/ 32 w 317"/>
                <a:gd name="T57" fmla="*/ 3 h 355"/>
                <a:gd name="T58" fmla="*/ 27 w 317"/>
                <a:gd name="T59" fmla="*/ 7 h 355"/>
                <a:gd name="T60" fmla="*/ 37 w 317"/>
                <a:gd name="T61" fmla="*/ 27 h 355"/>
                <a:gd name="T62" fmla="*/ 29 w 317"/>
                <a:gd name="T63" fmla="*/ 46 h 355"/>
                <a:gd name="T64" fmla="*/ 28 w 317"/>
                <a:gd name="T65" fmla="*/ 47 h 355"/>
                <a:gd name="T66" fmla="*/ 30 w 317"/>
                <a:gd name="T67" fmla="*/ 65 h 355"/>
                <a:gd name="T68" fmla="*/ 26 w 317"/>
                <a:gd name="T69" fmla="*/ 85 h 355"/>
                <a:gd name="T70" fmla="*/ 13 w 317"/>
                <a:gd name="T71" fmla="*/ 109 h 355"/>
                <a:gd name="T72" fmla="*/ 7 w 317"/>
                <a:gd name="T73" fmla="*/ 114 h 355"/>
                <a:gd name="T74" fmla="*/ 2 w 317"/>
                <a:gd name="T75" fmla="*/ 132 h 355"/>
                <a:gd name="T76" fmla="*/ 3 w 317"/>
                <a:gd name="T77" fmla="*/ 165 h 355"/>
                <a:gd name="T78" fmla="*/ 27 w 317"/>
                <a:gd name="T79" fmla="*/ 208 h 355"/>
                <a:gd name="T80" fmla="*/ 33 w 317"/>
                <a:gd name="T81" fmla="*/ 228 h 355"/>
                <a:gd name="T82" fmla="*/ 53 w 317"/>
                <a:gd name="T83" fmla="*/ 254 h 355"/>
                <a:gd name="T84" fmla="*/ 69 w 317"/>
                <a:gd name="T85" fmla="*/ 265 h 355"/>
                <a:gd name="T86" fmla="*/ 73 w 317"/>
                <a:gd name="T87" fmla="*/ 268 h 355"/>
                <a:gd name="T88" fmla="*/ 86 w 317"/>
                <a:gd name="T89" fmla="*/ 273 h 355"/>
                <a:gd name="T90" fmla="*/ 100 w 317"/>
                <a:gd name="T91" fmla="*/ 282 h 355"/>
                <a:gd name="T92" fmla="*/ 116 w 317"/>
                <a:gd name="T93" fmla="*/ 284 h 355"/>
                <a:gd name="T94" fmla="*/ 129 w 317"/>
                <a:gd name="T95" fmla="*/ 283 h 355"/>
                <a:gd name="T96" fmla="*/ 143 w 317"/>
                <a:gd name="T97" fmla="*/ 327 h 355"/>
                <a:gd name="T98" fmla="*/ 151 w 317"/>
                <a:gd name="T99" fmla="*/ 351 h 355"/>
                <a:gd name="T100" fmla="*/ 165 w 317"/>
                <a:gd name="T101" fmla="*/ 351 h 355"/>
                <a:gd name="T102" fmla="*/ 187 w 317"/>
                <a:gd name="T103" fmla="*/ 351 h 355"/>
                <a:gd name="T104" fmla="*/ 199 w 317"/>
                <a:gd name="T105" fmla="*/ 354 h 355"/>
                <a:gd name="T106" fmla="*/ 211 w 317"/>
                <a:gd name="T107" fmla="*/ 351 h 355"/>
                <a:gd name="T108" fmla="*/ 236 w 317"/>
                <a:gd name="T109" fmla="*/ 347 h 355"/>
                <a:gd name="T110" fmla="*/ 255 w 317"/>
                <a:gd name="T111" fmla="*/ 345 h 355"/>
                <a:gd name="T112" fmla="*/ 275 w 317"/>
                <a:gd name="T113" fmla="*/ 337 h 355"/>
                <a:gd name="T114" fmla="*/ 297 w 317"/>
                <a:gd name="T115" fmla="*/ 3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355">
                  <a:moveTo>
                    <a:pt x="315" y="311"/>
                  </a:moveTo>
                  <a:cubicBezTo>
                    <a:pt x="314" y="308"/>
                    <a:pt x="312" y="306"/>
                    <a:pt x="308" y="305"/>
                  </a:cubicBezTo>
                  <a:cubicBezTo>
                    <a:pt x="305" y="304"/>
                    <a:pt x="303" y="303"/>
                    <a:pt x="300" y="301"/>
                  </a:cubicBezTo>
                  <a:cubicBezTo>
                    <a:pt x="297" y="298"/>
                    <a:pt x="296" y="294"/>
                    <a:pt x="294" y="289"/>
                  </a:cubicBezTo>
                  <a:cubicBezTo>
                    <a:pt x="293" y="285"/>
                    <a:pt x="292" y="280"/>
                    <a:pt x="291" y="275"/>
                  </a:cubicBezTo>
                  <a:cubicBezTo>
                    <a:pt x="291" y="272"/>
                    <a:pt x="290" y="269"/>
                    <a:pt x="289" y="267"/>
                  </a:cubicBezTo>
                  <a:cubicBezTo>
                    <a:pt x="289" y="265"/>
                    <a:pt x="288" y="264"/>
                    <a:pt x="288" y="262"/>
                  </a:cubicBezTo>
                  <a:cubicBezTo>
                    <a:pt x="287" y="260"/>
                    <a:pt x="286" y="258"/>
                    <a:pt x="286" y="256"/>
                  </a:cubicBezTo>
                  <a:cubicBezTo>
                    <a:pt x="286" y="255"/>
                    <a:pt x="286" y="255"/>
                    <a:pt x="286" y="255"/>
                  </a:cubicBezTo>
                  <a:cubicBezTo>
                    <a:pt x="285" y="254"/>
                    <a:pt x="285" y="253"/>
                    <a:pt x="285" y="252"/>
                  </a:cubicBezTo>
                  <a:cubicBezTo>
                    <a:pt x="284" y="251"/>
                    <a:pt x="284" y="250"/>
                    <a:pt x="283" y="250"/>
                  </a:cubicBezTo>
                  <a:cubicBezTo>
                    <a:pt x="283" y="250"/>
                    <a:pt x="283" y="249"/>
                    <a:pt x="283" y="249"/>
                  </a:cubicBezTo>
                  <a:cubicBezTo>
                    <a:pt x="282" y="248"/>
                    <a:pt x="282" y="245"/>
                    <a:pt x="283" y="244"/>
                  </a:cubicBezTo>
                  <a:cubicBezTo>
                    <a:pt x="283" y="242"/>
                    <a:pt x="284" y="241"/>
                    <a:pt x="285" y="239"/>
                  </a:cubicBezTo>
                  <a:cubicBezTo>
                    <a:pt x="286" y="237"/>
                    <a:pt x="287" y="235"/>
                    <a:pt x="287" y="232"/>
                  </a:cubicBezTo>
                  <a:cubicBezTo>
                    <a:pt x="287" y="229"/>
                    <a:pt x="287" y="226"/>
                    <a:pt x="286" y="225"/>
                  </a:cubicBezTo>
                  <a:cubicBezTo>
                    <a:pt x="285" y="224"/>
                    <a:pt x="284" y="223"/>
                    <a:pt x="284" y="222"/>
                  </a:cubicBezTo>
                  <a:cubicBezTo>
                    <a:pt x="283" y="222"/>
                    <a:pt x="283" y="222"/>
                    <a:pt x="283" y="222"/>
                  </a:cubicBezTo>
                  <a:cubicBezTo>
                    <a:pt x="282" y="221"/>
                    <a:pt x="282" y="221"/>
                    <a:pt x="282" y="220"/>
                  </a:cubicBezTo>
                  <a:cubicBezTo>
                    <a:pt x="282" y="220"/>
                    <a:pt x="282" y="220"/>
                    <a:pt x="282" y="219"/>
                  </a:cubicBezTo>
                  <a:cubicBezTo>
                    <a:pt x="282" y="216"/>
                    <a:pt x="283" y="213"/>
                    <a:pt x="285" y="210"/>
                  </a:cubicBezTo>
                  <a:cubicBezTo>
                    <a:pt x="285" y="210"/>
                    <a:pt x="286" y="209"/>
                    <a:pt x="286" y="209"/>
                  </a:cubicBezTo>
                  <a:cubicBezTo>
                    <a:pt x="288" y="206"/>
                    <a:pt x="290" y="203"/>
                    <a:pt x="290" y="200"/>
                  </a:cubicBezTo>
                  <a:cubicBezTo>
                    <a:pt x="290" y="196"/>
                    <a:pt x="287" y="193"/>
                    <a:pt x="285" y="191"/>
                  </a:cubicBezTo>
                  <a:cubicBezTo>
                    <a:pt x="284" y="190"/>
                    <a:pt x="283" y="189"/>
                    <a:pt x="282" y="189"/>
                  </a:cubicBezTo>
                  <a:cubicBezTo>
                    <a:pt x="282" y="188"/>
                    <a:pt x="281" y="187"/>
                    <a:pt x="281" y="186"/>
                  </a:cubicBezTo>
                  <a:cubicBezTo>
                    <a:pt x="280" y="185"/>
                    <a:pt x="279" y="184"/>
                    <a:pt x="278" y="183"/>
                  </a:cubicBezTo>
                  <a:cubicBezTo>
                    <a:pt x="277" y="181"/>
                    <a:pt x="275" y="181"/>
                    <a:pt x="274" y="181"/>
                  </a:cubicBezTo>
                  <a:cubicBezTo>
                    <a:pt x="273" y="180"/>
                    <a:pt x="273" y="180"/>
                    <a:pt x="272" y="180"/>
                  </a:cubicBezTo>
                  <a:cubicBezTo>
                    <a:pt x="271" y="180"/>
                    <a:pt x="271" y="178"/>
                    <a:pt x="270" y="176"/>
                  </a:cubicBezTo>
                  <a:cubicBezTo>
                    <a:pt x="270" y="176"/>
                    <a:pt x="270" y="175"/>
                    <a:pt x="270" y="174"/>
                  </a:cubicBezTo>
                  <a:cubicBezTo>
                    <a:pt x="270" y="172"/>
                    <a:pt x="270" y="171"/>
                    <a:pt x="270" y="169"/>
                  </a:cubicBezTo>
                  <a:cubicBezTo>
                    <a:pt x="269" y="167"/>
                    <a:pt x="269" y="166"/>
                    <a:pt x="269" y="164"/>
                  </a:cubicBezTo>
                  <a:cubicBezTo>
                    <a:pt x="269" y="161"/>
                    <a:pt x="270" y="158"/>
                    <a:pt x="272" y="155"/>
                  </a:cubicBezTo>
                  <a:cubicBezTo>
                    <a:pt x="274" y="153"/>
                    <a:pt x="274" y="150"/>
                    <a:pt x="275" y="147"/>
                  </a:cubicBezTo>
                  <a:cubicBezTo>
                    <a:pt x="276" y="145"/>
                    <a:pt x="276" y="145"/>
                    <a:pt x="276" y="145"/>
                  </a:cubicBezTo>
                  <a:cubicBezTo>
                    <a:pt x="276" y="143"/>
                    <a:pt x="277" y="141"/>
                    <a:pt x="277" y="140"/>
                  </a:cubicBezTo>
                  <a:cubicBezTo>
                    <a:pt x="278" y="138"/>
                    <a:pt x="278" y="137"/>
                    <a:pt x="279" y="135"/>
                  </a:cubicBezTo>
                  <a:cubicBezTo>
                    <a:pt x="279" y="134"/>
                    <a:pt x="279" y="134"/>
                    <a:pt x="279" y="134"/>
                  </a:cubicBezTo>
                  <a:cubicBezTo>
                    <a:pt x="280" y="133"/>
                    <a:pt x="280" y="132"/>
                    <a:pt x="280" y="130"/>
                  </a:cubicBezTo>
                  <a:cubicBezTo>
                    <a:pt x="281" y="129"/>
                    <a:pt x="281" y="128"/>
                    <a:pt x="281" y="127"/>
                  </a:cubicBezTo>
                  <a:cubicBezTo>
                    <a:pt x="282" y="125"/>
                    <a:pt x="282" y="125"/>
                    <a:pt x="282" y="125"/>
                  </a:cubicBezTo>
                  <a:cubicBezTo>
                    <a:pt x="244" y="94"/>
                    <a:pt x="244" y="94"/>
                    <a:pt x="244" y="94"/>
                  </a:cubicBezTo>
                  <a:cubicBezTo>
                    <a:pt x="244" y="94"/>
                    <a:pt x="243" y="94"/>
                    <a:pt x="243" y="94"/>
                  </a:cubicBezTo>
                  <a:cubicBezTo>
                    <a:pt x="242" y="93"/>
                    <a:pt x="241" y="93"/>
                    <a:pt x="240" y="92"/>
                  </a:cubicBezTo>
                  <a:cubicBezTo>
                    <a:pt x="240" y="91"/>
                    <a:pt x="240" y="90"/>
                    <a:pt x="240" y="89"/>
                  </a:cubicBezTo>
                  <a:cubicBezTo>
                    <a:pt x="240" y="89"/>
                    <a:pt x="240" y="88"/>
                    <a:pt x="239" y="87"/>
                  </a:cubicBezTo>
                  <a:cubicBezTo>
                    <a:pt x="239" y="86"/>
                    <a:pt x="238" y="86"/>
                    <a:pt x="236" y="85"/>
                  </a:cubicBezTo>
                  <a:cubicBezTo>
                    <a:pt x="235" y="85"/>
                    <a:pt x="234" y="84"/>
                    <a:pt x="234" y="83"/>
                  </a:cubicBezTo>
                  <a:cubicBezTo>
                    <a:pt x="233" y="82"/>
                    <a:pt x="234" y="80"/>
                    <a:pt x="235" y="79"/>
                  </a:cubicBezTo>
                  <a:cubicBezTo>
                    <a:pt x="235" y="77"/>
                    <a:pt x="236" y="76"/>
                    <a:pt x="236" y="75"/>
                  </a:cubicBezTo>
                  <a:cubicBezTo>
                    <a:pt x="236" y="72"/>
                    <a:pt x="234" y="69"/>
                    <a:pt x="232" y="66"/>
                  </a:cubicBezTo>
                  <a:cubicBezTo>
                    <a:pt x="230" y="63"/>
                    <a:pt x="226" y="61"/>
                    <a:pt x="223" y="59"/>
                  </a:cubicBezTo>
                  <a:cubicBezTo>
                    <a:pt x="221" y="59"/>
                    <a:pt x="220" y="58"/>
                    <a:pt x="218" y="57"/>
                  </a:cubicBezTo>
                  <a:cubicBezTo>
                    <a:pt x="206" y="49"/>
                    <a:pt x="193" y="41"/>
                    <a:pt x="181" y="34"/>
                  </a:cubicBezTo>
                  <a:cubicBezTo>
                    <a:pt x="181" y="34"/>
                    <a:pt x="181" y="34"/>
                    <a:pt x="181" y="34"/>
                  </a:cubicBezTo>
                  <a:cubicBezTo>
                    <a:pt x="174" y="29"/>
                    <a:pt x="167" y="25"/>
                    <a:pt x="160" y="21"/>
                  </a:cubicBezTo>
                  <a:cubicBezTo>
                    <a:pt x="156" y="18"/>
                    <a:pt x="151" y="16"/>
                    <a:pt x="147" y="13"/>
                  </a:cubicBezTo>
                  <a:cubicBezTo>
                    <a:pt x="141" y="9"/>
                    <a:pt x="135" y="6"/>
                    <a:pt x="129" y="2"/>
                  </a:cubicBezTo>
                  <a:cubicBezTo>
                    <a:pt x="127" y="1"/>
                    <a:pt x="127" y="1"/>
                    <a:pt x="127" y="1"/>
                  </a:cubicBezTo>
                  <a:cubicBezTo>
                    <a:pt x="126" y="3"/>
                    <a:pt x="126" y="3"/>
                    <a:pt x="126" y="3"/>
                  </a:cubicBezTo>
                  <a:cubicBezTo>
                    <a:pt x="126" y="3"/>
                    <a:pt x="126" y="3"/>
                    <a:pt x="126" y="3"/>
                  </a:cubicBezTo>
                  <a:cubicBezTo>
                    <a:pt x="125" y="5"/>
                    <a:pt x="125" y="6"/>
                    <a:pt x="124" y="7"/>
                  </a:cubicBezTo>
                  <a:cubicBezTo>
                    <a:pt x="124" y="7"/>
                    <a:pt x="124" y="8"/>
                    <a:pt x="124" y="8"/>
                  </a:cubicBezTo>
                  <a:cubicBezTo>
                    <a:pt x="122" y="9"/>
                    <a:pt x="122" y="11"/>
                    <a:pt x="122" y="12"/>
                  </a:cubicBezTo>
                  <a:cubicBezTo>
                    <a:pt x="122" y="13"/>
                    <a:pt x="121" y="14"/>
                    <a:pt x="121" y="14"/>
                  </a:cubicBezTo>
                  <a:cubicBezTo>
                    <a:pt x="121" y="15"/>
                    <a:pt x="120" y="15"/>
                    <a:pt x="120" y="15"/>
                  </a:cubicBezTo>
                  <a:cubicBezTo>
                    <a:pt x="119" y="15"/>
                    <a:pt x="117" y="16"/>
                    <a:pt x="116" y="18"/>
                  </a:cubicBezTo>
                  <a:cubicBezTo>
                    <a:pt x="115" y="19"/>
                    <a:pt x="116" y="20"/>
                    <a:pt x="116" y="21"/>
                  </a:cubicBezTo>
                  <a:cubicBezTo>
                    <a:pt x="116" y="21"/>
                    <a:pt x="116" y="21"/>
                    <a:pt x="116" y="21"/>
                  </a:cubicBezTo>
                  <a:cubicBezTo>
                    <a:pt x="116" y="21"/>
                    <a:pt x="116" y="21"/>
                    <a:pt x="116" y="21"/>
                  </a:cubicBezTo>
                  <a:cubicBezTo>
                    <a:pt x="116" y="21"/>
                    <a:pt x="116" y="21"/>
                    <a:pt x="116" y="21"/>
                  </a:cubicBezTo>
                  <a:cubicBezTo>
                    <a:pt x="115" y="22"/>
                    <a:pt x="115" y="22"/>
                    <a:pt x="115" y="23"/>
                  </a:cubicBezTo>
                  <a:cubicBezTo>
                    <a:pt x="115" y="23"/>
                    <a:pt x="114" y="23"/>
                    <a:pt x="114" y="23"/>
                  </a:cubicBezTo>
                  <a:cubicBezTo>
                    <a:pt x="114" y="24"/>
                    <a:pt x="113" y="24"/>
                    <a:pt x="113" y="25"/>
                  </a:cubicBezTo>
                  <a:cubicBezTo>
                    <a:pt x="113" y="25"/>
                    <a:pt x="113" y="26"/>
                    <a:pt x="113" y="27"/>
                  </a:cubicBezTo>
                  <a:cubicBezTo>
                    <a:pt x="112" y="27"/>
                    <a:pt x="111" y="27"/>
                    <a:pt x="110" y="28"/>
                  </a:cubicBezTo>
                  <a:cubicBezTo>
                    <a:pt x="110" y="29"/>
                    <a:pt x="110" y="30"/>
                    <a:pt x="110" y="31"/>
                  </a:cubicBezTo>
                  <a:cubicBezTo>
                    <a:pt x="109" y="31"/>
                    <a:pt x="109" y="32"/>
                    <a:pt x="109" y="32"/>
                  </a:cubicBezTo>
                  <a:cubicBezTo>
                    <a:pt x="109" y="32"/>
                    <a:pt x="109" y="32"/>
                    <a:pt x="109" y="32"/>
                  </a:cubicBezTo>
                  <a:cubicBezTo>
                    <a:pt x="109" y="32"/>
                    <a:pt x="109" y="32"/>
                    <a:pt x="108" y="32"/>
                  </a:cubicBezTo>
                  <a:cubicBezTo>
                    <a:pt x="107" y="32"/>
                    <a:pt x="107" y="32"/>
                    <a:pt x="106" y="32"/>
                  </a:cubicBezTo>
                  <a:cubicBezTo>
                    <a:pt x="104" y="34"/>
                    <a:pt x="104" y="36"/>
                    <a:pt x="104" y="37"/>
                  </a:cubicBezTo>
                  <a:cubicBezTo>
                    <a:pt x="105" y="40"/>
                    <a:pt x="110" y="41"/>
                    <a:pt x="113" y="42"/>
                  </a:cubicBezTo>
                  <a:cubicBezTo>
                    <a:pt x="113" y="42"/>
                    <a:pt x="114" y="42"/>
                    <a:pt x="114" y="42"/>
                  </a:cubicBezTo>
                  <a:cubicBezTo>
                    <a:pt x="116" y="42"/>
                    <a:pt x="117" y="42"/>
                    <a:pt x="119" y="41"/>
                  </a:cubicBezTo>
                  <a:cubicBezTo>
                    <a:pt x="120" y="41"/>
                    <a:pt x="120" y="41"/>
                    <a:pt x="121" y="40"/>
                  </a:cubicBezTo>
                  <a:cubicBezTo>
                    <a:pt x="121" y="42"/>
                    <a:pt x="120" y="43"/>
                    <a:pt x="117" y="45"/>
                  </a:cubicBezTo>
                  <a:cubicBezTo>
                    <a:pt x="117" y="45"/>
                    <a:pt x="116" y="45"/>
                    <a:pt x="116" y="45"/>
                  </a:cubicBezTo>
                  <a:cubicBezTo>
                    <a:pt x="115" y="46"/>
                    <a:pt x="114" y="46"/>
                    <a:pt x="114" y="46"/>
                  </a:cubicBezTo>
                  <a:cubicBezTo>
                    <a:pt x="113" y="47"/>
                    <a:pt x="112" y="48"/>
                    <a:pt x="112" y="48"/>
                  </a:cubicBezTo>
                  <a:cubicBezTo>
                    <a:pt x="111" y="49"/>
                    <a:pt x="111" y="49"/>
                    <a:pt x="111" y="49"/>
                  </a:cubicBezTo>
                  <a:cubicBezTo>
                    <a:pt x="110" y="50"/>
                    <a:pt x="109" y="50"/>
                    <a:pt x="108" y="50"/>
                  </a:cubicBezTo>
                  <a:cubicBezTo>
                    <a:pt x="108" y="50"/>
                    <a:pt x="108" y="50"/>
                    <a:pt x="108" y="50"/>
                  </a:cubicBezTo>
                  <a:cubicBezTo>
                    <a:pt x="107" y="50"/>
                    <a:pt x="107" y="50"/>
                    <a:pt x="107" y="49"/>
                  </a:cubicBezTo>
                  <a:cubicBezTo>
                    <a:pt x="107" y="49"/>
                    <a:pt x="106" y="48"/>
                    <a:pt x="105" y="47"/>
                  </a:cubicBezTo>
                  <a:cubicBezTo>
                    <a:pt x="104" y="46"/>
                    <a:pt x="103" y="45"/>
                    <a:pt x="101" y="45"/>
                  </a:cubicBezTo>
                  <a:cubicBezTo>
                    <a:pt x="99" y="45"/>
                    <a:pt x="98" y="47"/>
                    <a:pt x="97" y="48"/>
                  </a:cubicBezTo>
                  <a:cubicBezTo>
                    <a:pt x="96" y="49"/>
                    <a:pt x="95" y="49"/>
                    <a:pt x="95" y="49"/>
                  </a:cubicBezTo>
                  <a:cubicBezTo>
                    <a:pt x="95" y="49"/>
                    <a:pt x="93" y="49"/>
                    <a:pt x="93" y="49"/>
                  </a:cubicBezTo>
                  <a:cubicBezTo>
                    <a:pt x="92" y="49"/>
                    <a:pt x="91" y="48"/>
                    <a:pt x="91" y="48"/>
                  </a:cubicBezTo>
                  <a:cubicBezTo>
                    <a:pt x="91" y="48"/>
                    <a:pt x="90" y="48"/>
                    <a:pt x="90" y="48"/>
                  </a:cubicBezTo>
                  <a:cubicBezTo>
                    <a:pt x="89" y="48"/>
                    <a:pt x="88" y="48"/>
                    <a:pt x="88" y="47"/>
                  </a:cubicBezTo>
                  <a:cubicBezTo>
                    <a:pt x="86" y="46"/>
                    <a:pt x="86" y="46"/>
                    <a:pt x="86" y="46"/>
                  </a:cubicBezTo>
                  <a:cubicBezTo>
                    <a:pt x="85" y="47"/>
                    <a:pt x="85" y="47"/>
                    <a:pt x="85" y="47"/>
                  </a:cubicBezTo>
                  <a:cubicBezTo>
                    <a:pt x="85" y="47"/>
                    <a:pt x="84" y="48"/>
                    <a:pt x="84" y="48"/>
                  </a:cubicBezTo>
                  <a:cubicBezTo>
                    <a:pt x="84" y="47"/>
                    <a:pt x="84" y="47"/>
                    <a:pt x="84" y="47"/>
                  </a:cubicBezTo>
                  <a:cubicBezTo>
                    <a:pt x="84" y="45"/>
                    <a:pt x="84" y="43"/>
                    <a:pt x="82" y="42"/>
                  </a:cubicBezTo>
                  <a:cubicBezTo>
                    <a:pt x="82" y="41"/>
                    <a:pt x="81" y="41"/>
                    <a:pt x="80" y="41"/>
                  </a:cubicBezTo>
                  <a:cubicBezTo>
                    <a:pt x="77" y="41"/>
                    <a:pt x="75" y="44"/>
                    <a:pt x="73" y="46"/>
                  </a:cubicBezTo>
                  <a:cubicBezTo>
                    <a:pt x="73" y="46"/>
                    <a:pt x="73" y="46"/>
                    <a:pt x="73" y="46"/>
                  </a:cubicBezTo>
                  <a:cubicBezTo>
                    <a:pt x="72" y="47"/>
                    <a:pt x="72" y="47"/>
                    <a:pt x="71" y="48"/>
                  </a:cubicBezTo>
                  <a:cubicBezTo>
                    <a:pt x="71" y="48"/>
                    <a:pt x="70" y="48"/>
                    <a:pt x="70" y="49"/>
                  </a:cubicBezTo>
                  <a:cubicBezTo>
                    <a:pt x="70" y="49"/>
                    <a:pt x="69" y="49"/>
                    <a:pt x="69" y="50"/>
                  </a:cubicBezTo>
                  <a:cubicBezTo>
                    <a:pt x="68" y="50"/>
                    <a:pt x="67" y="51"/>
                    <a:pt x="67" y="51"/>
                  </a:cubicBezTo>
                  <a:cubicBezTo>
                    <a:pt x="66" y="52"/>
                    <a:pt x="66" y="53"/>
                    <a:pt x="66" y="53"/>
                  </a:cubicBezTo>
                  <a:cubicBezTo>
                    <a:pt x="65" y="53"/>
                    <a:pt x="65" y="52"/>
                    <a:pt x="65" y="52"/>
                  </a:cubicBezTo>
                  <a:cubicBezTo>
                    <a:pt x="65" y="51"/>
                    <a:pt x="65" y="50"/>
                    <a:pt x="65" y="50"/>
                  </a:cubicBezTo>
                  <a:cubicBezTo>
                    <a:pt x="65" y="48"/>
                    <a:pt x="66" y="46"/>
                    <a:pt x="64" y="45"/>
                  </a:cubicBezTo>
                  <a:cubicBezTo>
                    <a:pt x="64" y="44"/>
                    <a:pt x="63" y="44"/>
                    <a:pt x="62" y="43"/>
                  </a:cubicBezTo>
                  <a:cubicBezTo>
                    <a:pt x="63" y="43"/>
                    <a:pt x="63" y="42"/>
                    <a:pt x="63" y="42"/>
                  </a:cubicBezTo>
                  <a:cubicBezTo>
                    <a:pt x="63" y="40"/>
                    <a:pt x="64" y="39"/>
                    <a:pt x="64" y="37"/>
                  </a:cubicBezTo>
                  <a:cubicBezTo>
                    <a:pt x="63" y="36"/>
                    <a:pt x="63" y="35"/>
                    <a:pt x="62" y="34"/>
                  </a:cubicBezTo>
                  <a:cubicBezTo>
                    <a:pt x="62" y="34"/>
                    <a:pt x="62" y="34"/>
                    <a:pt x="62" y="34"/>
                  </a:cubicBezTo>
                  <a:cubicBezTo>
                    <a:pt x="62" y="34"/>
                    <a:pt x="62" y="33"/>
                    <a:pt x="62" y="33"/>
                  </a:cubicBezTo>
                  <a:cubicBezTo>
                    <a:pt x="62" y="33"/>
                    <a:pt x="62" y="32"/>
                    <a:pt x="63" y="31"/>
                  </a:cubicBezTo>
                  <a:cubicBezTo>
                    <a:pt x="63" y="30"/>
                    <a:pt x="63" y="30"/>
                    <a:pt x="63" y="29"/>
                  </a:cubicBezTo>
                  <a:cubicBezTo>
                    <a:pt x="63" y="27"/>
                    <a:pt x="63" y="26"/>
                    <a:pt x="64" y="25"/>
                  </a:cubicBezTo>
                  <a:cubicBezTo>
                    <a:pt x="65" y="24"/>
                    <a:pt x="65" y="24"/>
                    <a:pt x="65" y="24"/>
                  </a:cubicBezTo>
                  <a:cubicBezTo>
                    <a:pt x="66" y="22"/>
                    <a:pt x="66" y="21"/>
                    <a:pt x="66" y="18"/>
                  </a:cubicBezTo>
                  <a:cubicBezTo>
                    <a:pt x="66" y="16"/>
                    <a:pt x="67" y="15"/>
                    <a:pt x="67" y="13"/>
                  </a:cubicBezTo>
                  <a:cubicBezTo>
                    <a:pt x="68" y="10"/>
                    <a:pt x="69" y="7"/>
                    <a:pt x="68" y="4"/>
                  </a:cubicBezTo>
                  <a:cubicBezTo>
                    <a:pt x="68" y="3"/>
                    <a:pt x="68" y="3"/>
                    <a:pt x="68" y="2"/>
                  </a:cubicBezTo>
                  <a:cubicBezTo>
                    <a:pt x="68" y="1"/>
                    <a:pt x="68" y="1"/>
                    <a:pt x="68" y="1"/>
                  </a:cubicBezTo>
                  <a:cubicBezTo>
                    <a:pt x="66" y="1"/>
                    <a:pt x="66" y="1"/>
                    <a:pt x="66" y="1"/>
                  </a:cubicBezTo>
                  <a:cubicBezTo>
                    <a:pt x="66" y="1"/>
                    <a:pt x="65" y="1"/>
                    <a:pt x="65" y="1"/>
                  </a:cubicBezTo>
                  <a:cubicBezTo>
                    <a:pt x="64" y="1"/>
                    <a:pt x="63" y="1"/>
                    <a:pt x="63" y="1"/>
                  </a:cubicBezTo>
                  <a:cubicBezTo>
                    <a:pt x="62" y="0"/>
                    <a:pt x="62" y="0"/>
                    <a:pt x="61" y="0"/>
                  </a:cubicBezTo>
                  <a:cubicBezTo>
                    <a:pt x="60" y="0"/>
                    <a:pt x="59" y="0"/>
                    <a:pt x="58" y="0"/>
                  </a:cubicBezTo>
                  <a:cubicBezTo>
                    <a:pt x="56" y="0"/>
                    <a:pt x="54" y="0"/>
                    <a:pt x="52" y="0"/>
                  </a:cubicBezTo>
                  <a:cubicBezTo>
                    <a:pt x="51" y="1"/>
                    <a:pt x="51" y="1"/>
                    <a:pt x="51" y="1"/>
                  </a:cubicBezTo>
                  <a:cubicBezTo>
                    <a:pt x="50" y="1"/>
                    <a:pt x="48" y="1"/>
                    <a:pt x="47" y="1"/>
                  </a:cubicBezTo>
                  <a:cubicBezTo>
                    <a:pt x="44" y="1"/>
                    <a:pt x="41" y="1"/>
                    <a:pt x="38" y="1"/>
                  </a:cubicBezTo>
                  <a:cubicBezTo>
                    <a:pt x="37" y="1"/>
                    <a:pt x="37" y="1"/>
                    <a:pt x="37" y="1"/>
                  </a:cubicBezTo>
                  <a:cubicBezTo>
                    <a:pt x="35" y="1"/>
                    <a:pt x="34" y="2"/>
                    <a:pt x="32" y="3"/>
                  </a:cubicBezTo>
                  <a:cubicBezTo>
                    <a:pt x="32" y="3"/>
                    <a:pt x="31" y="4"/>
                    <a:pt x="30" y="4"/>
                  </a:cubicBezTo>
                  <a:cubicBezTo>
                    <a:pt x="29" y="4"/>
                    <a:pt x="29" y="4"/>
                    <a:pt x="29" y="4"/>
                  </a:cubicBezTo>
                  <a:cubicBezTo>
                    <a:pt x="27" y="5"/>
                    <a:pt x="27" y="5"/>
                    <a:pt x="27" y="5"/>
                  </a:cubicBezTo>
                  <a:cubicBezTo>
                    <a:pt x="27" y="7"/>
                    <a:pt x="27" y="7"/>
                    <a:pt x="27" y="7"/>
                  </a:cubicBezTo>
                  <a:cubicBezTo>
                    <a:pt x="27" y="7"/>
                    <a:pt x="27" y="7"/>
                    <a:pt x="27" y="7"/>
                  </a:cubicBezTo>
                  <a:cubicBezTo>
                    <a:pt x="28" y="8"/>
                    <a:pt x="28" y="9"/>
                    <a:pt x="28" y="10"/>
                  </a:cubicBezTo>
                  <a:cubicBezTo>
                    <a:pt x="29" y="11"/>
                    <a:pt x="30" y="12"/>
                    <a:pt x="31" y="12"/>
                  </a:cubicBezTo>
                  <a:cubicBezTo>
                    <a:pt x="31" y="13"/>
                    <a:pt x="32" y="13"/>
                    <a:pt x="33" y="14"/>
                  </a:cubicBezTo>
                  <a:cubicBezTo>
                    <a:pt x="35" y="17"/>
                    <a:pt x="36" y="22"/>
                    <a:pt x="36" y="25"/>
                  </a:cubicBezTo>
                  <a:cubicBezTo>
                    <a:pt x="37" y="27"/>
                    <a:pt x="37" y="27"/>
                    <a:pt x="37" y="27"/>
                  </a:cubicBezTo>
                  <a:cubicBezTo>
                    <a:pt x="37" y="33"/>
                    <a:pt x="39" y="45"/>
                    <a:pt x="34" y="47"/>
                  </a:cubicBezTo>
                  <a:cubicBezTo>
                    <a:pt x="33" y="47"/>
                    <a:pt x="33" y="47"/>
                    <a:pt x="33" y="47"/>
                  </a:cubicBezTo>
                  <a:cubicBezTo>
                    <a:pt x="32" y="47"/>
                    <a:pt x="32" y="47"/>
                    <a:pt x="31" y="46"/>
                  </a:cubicBezTo>
                  <a:cubicBezTo>
                    <a:pt x="31" y="46"/>
                    <a:pt x="30" y="46"/>
                    <a:pt x="30" y="46"/>
                  </a:cubicBezTo>
                  <a:cubicBezTo>
                    <a:pt x="29" y="46"/>
                    <a:pt x="29" y="46"/>
                    <a:pt x="29" y="46"/>
                  </a:cubicBezTo>
                  <a:cubicBezTo>
                    <a:pt x="29" y="46"/>
                    <a:pt x="29" y="46"/>
                    <a:pt x="29" y="46"/>
                  </a:cubicBezTo>
                  <a:cubicBezTo>
                    <a:pt x="29" y="46"/>
                    <a:pt x="29" y="46"/>
                    <a:pt x="29" y="46"/>
                  </a:cubicBezTo>
                  <a:cubicBezTo>
                    <a:pt x="29" y="47"/>
                    <a:pt x="29" y="47"/>
                    <a:pt x="29" y="47"/>
                  </a:cubicBezTo>
                  <a:cubicBezTo>
                    <a:pt x="28" y="47"/>
                    <a:pt x="28" y="47"/>
                    <a:pt x="28" y="47"/>
                  </a:cubicBezTo>
                  <a:cubicBezTo>
                    <a:pt x="28" y="47"/>
                    <a:pt x="28" y="47"/>
                    <a:pt x="28" y="47"/>
                  </a:cubicBezTo>
                  <a:cubicBezTo>
                    <a:pt x="27" y="48"/>
                    <a:pt x="27" y="50"/>
                    <a:pt x="27" y="51"/>
                  </a:cubicBezTo>
                  <a:cubicBezTo>
                    <a:pt x="27" y="52"/>
                    <a:pt x="27" y="53"/>
                    <a:pt x="27" y="53"/>
                  </a:cubicBezTo>
                  <a:cubicBezTo>
                    <a:pt x="27" y="54"/>
                    <a:pt x="27" y="55"/>
                    <a:pt x="26" y="56"/>
                  </a:cubicBezTo>
                  <a:cubicBezTo>
                    <a:pt x="26" y="59"/>
                    <a:pt x="25" y="62"/>
                    <a:pt x="27" y="64"/>
                  </a:cubicBezTo>
                  <a:cubicBezTo>
                    <a:pt x="28" y="65"/>
                    <a:pt x="29" y="65"/>
                    <a:pt x="30" y="65"/>
                  </a:cubicBezTo>
                  <a:cubicBezTo>
                    <a:pt x="31" y="65"/>
                    <a:pt x="31" y="65"/>
                    <a:pt x="32" y="65"/>
                  </a:cubicBezTo>
                  <a:cubicBezTo>
                    <a:pt x="33" y="66"/>
                    <a:pt x="35" y="68"/>
                    <a:pt x="35" y="69"/>
                  </a:cubicBezTo>
                  <a:cubicBezTo>
                    <a:pt x="38" y="72"/>
                    <a:pt x="36" y="74"/>
                    <a:pt x="33" y="78"/>
                  </a:cubicBezTo>
                  <a:cubicBezTo>
                    <a:pt x="31" y="78"/>
                    <a:pt x="31" y="78"/>
                    <a:pt x="31" y="78"/>
                  </a:cubicBezTo>
                  <a:cubicBezTo>
                    <a:pt x="29" y="80"/>
                    <a:pt x="27" y="82"/>
                    <a:pt x="26" y="85"/>
                  </a:cubicBezTo>
                  <a:cubicBezTo>
                    <a:pt x="25" y="88"/>
                    <a:pt x="23" y="91"/>
                    <a:pt x="22" y="94"/>
                  </a:cubicBezTo>
                  <a:cubicBezTo>
                    <a:pt x="20" y="96"/>
                    <a:pt x="19" y="98"/>
                    <a:pt x="18" y="101"/>
                  </a:cubicBezTo>
                  <a:cubicBezTo>
                    <a:pt x="18" y="101"/>
                    <a:pt x="18" y="102"/>
                    <a:pt x="18" y="103"/>
                  </a:cubicBezTo>
                  <a:cubicBezTo>
                    <a:pt x="17" y="104"/>
                    <a:pt x="17" y="106"/>
                    <a:pt x="16" y="107"/>
                  </a:cubicBezTo>
                  <a:cubicBezTo>
                    <a:pt x="15" y="107"/>
                    <a:pt x="14" y="108"/>
                    <a:pt x="13" y="109"/>
                  </a:cubicBezTo>
                  <a:cubicBezTo>
                    <a:pt x="13" y="110"/>
                    <a:pt x="12" y="110"/>
                    <a:pt x="11" y="111"/>
                  </a:cubicBezTo>
                  <a:cubicBezTo>
                    <a:pt x="11" y="111"/>
                    <a:pt x="10" y="111"/>
                    <a:pt x="10" y="112"/>
                  </a:cubicBezTo>
                  <a:cubicBezTo>
                    <a:pt x="10" y="112"/>
                    <a:pt x="9" y="112"/>
                    <a:pt x="9" y="112"/>
                  </a:cubicBezTo>
                  <a:cubicBezTo>
                    <a:pt x="8" y="112"/>
                    <a:pt x="8" y="113"/>
                    <a:pt x="7" y="113"/>
                  </a:cubicBezTo>
                  <a:cubicBezTo>
                    <a:pt x="7" y="113"/>
                    <a:pt x="7" y="113"/>
                    <a:pt x="7" y="114"/>
                  </a:cubicBezTo>
                  <a:cubicBezTo>
                    <a:pt x="6" y="115"/>
                    <a:pt x="4" y="115"/>
                    <a:pt x="3" y="115"/>
                  </a:cubicBezTo>
                  <a:cubicBezTo>
                    <a:pt x="0" y="115"/>
                    <a:pt x="0" y="115"/>
                    <a:pt x="0" y="115"/>
                  </a:cubicBezTo>
                  <a:cubicBezTo>
                    <a:pt x="0" y="117"/>
                    <a:pt x="0" y="117"/>
                    <a:pt x="0" y="117"/>
                  </a:cubicBezTo>
                  <a:cubicBezTo>
                    <a:pt x="0" y="118"/>
                    <a:pt x="0" y="119"/>
                    <a:pt x="0" y="120"/>
                  </a:cubicBezTo>
                  <a:cubicBezTo>
                    <a:pt x="0" y="124"/>
                    <a:pt x="0" y="127"/>
                    <a:pt x="2" y="132"/>
                  </a:cubicBezTo>
                  <a:cubicBezTo>
                    <a:pt x="3" y="135"/>
                    <a:pt x="4" y="138"/>
                    <a:pt x="4" y="142"/>
                  </a:cubicBezTo>
                  <a:cubicBezTo>
                    <a:pt x="4" y="145"/>
                    <a:pt x="4" y="148"/>
                    <a:pt x="5" y="151"/>
                  </a:cubicBezTo>
                  <a:cubicBezTo>
                    <a:pt x="5" y="152"/>
                    <a:pt x="5" y="152"/>
                    <a:pt x="6" y="153"/>
                  </a:cubicBezTo>
                  <a:cubicBezTo>
                    <a:pt x="8" y="159"/>
                    <a:pt x="9" y="163"/>
                    <a:pt x="4" y="165"/>
                  </a:cubicBezTo>
                  <a:cubicBezTo>
                    <a:pt x="3" y="165"/>
                    <a:pt x="3" y="165"/>
                    <a:pt x="3" y="165"/>
                  </a:cubicBezTo>
                  <a:cubicBezTo>
                    <a:pt x="3" y="166"/>
                    <a:pt x="3" y="166"/>
                    <a:pt x="3" y="166"/>
                  </a:cubicBezTo>
                  <a:cubicBezTo>
                    <a:pt x="2" y="174"/>
                    <a:pt x="5" y="182"/>
                    <a:pt x="13" y="185"/>
                  </a:cubicBezTo>
                  <a:cubicBezTo>
                    <a:pt x="21" y="188"/>
                    <a:pt x="24" y="194"/>
                    <a:pt x="25" y="202"/>
                  </a:cubicBezTo>
                  <a:cubicBezTo>
                    <a:pt x="25" y="204"/>
                    <a:pt x="26" y="205"/>
                    <a:pt x="26" y="206"/>
                  </a:cubicBezTo>
                  <a:cubicBezTo>
                    <a:pt x="27" y="206"/>
                    <a:pt x="27" y="207"/>
                    <a:pt x="27" y="208"/>
                  </a:cubicBezTo>
                  <a:cubicBezTo>
                    <a:pt x="28" y="209"/>
                    <a:pt x="27" y="210"/>
                    <a:pt x="27" y="211"/>
                  </a:cubicBezTo>
                  <a:cubicBezTo>
                    <a:pt x="27" y="212"/>
                    <a:pt x="27" y="214"/>
                    <a:pt x="27" y="215"/>
                  </a:cubicBezTo>
                  <a:cubicBezTo>
                    <a:pt x="28" y="217"/>
                    <a:pt x="28" y="218"/>
                    <a:pt x="29" y="220"/>
                  </a:cubicBezTo>
                  <a:cubicBezTo>
                    <a:pt x="29" y="220"/>
                    <a:pt x="29" y="220"/>
                    <a:pt x="30" y="221"/>
                  </a:cubicBezTo>
                  <a:cubicBezTo>
                    <a:pt x="31" y="224"/>
                    <a:pt x="32" y="226"/>
                    <a:pt x="33" y="228"/>
                  </a:cubicBezTo>
                  <a:cubicBezTo>
                    <a:pt x="34" y="233"/>
                    <a:pt x="36" y="238"/>
                    <a:pt x="39" y="242"/>
                  </a:cubicBezTo>
                  <a:cubicBezTo>
                    <a:pt x="41" y="246"/>
                    <a:pt x="43" y="248"/>
                    <a:pt x="43" y="251"/>
                  </a:cubicBezTo>
                  <a:cubicBezTo>
                    <a:pt x="44" y="252"/>
                    <a:pt x="44" y="252"/>
                    <a:pt x="44" y="252"/>
                  </a:cubicBezTo>
                  <a:cubicBezTo>
                    <a:pt x="47" y="252"/>
                    <a:pt x="47" y="252"/>
                    <a:pt x="47" y="252"/>
                  </a:cubicBezTo>
                  <a:cubicBezTo>
                    <a:pt x="50" y="252"/>
                    <a:pt x="52" y="252"/>
                    <a:pt x="53" y="254"/>
                  </a:cubicBezTo>
                  <a:cubicBezTo>
                    <a:pt x="55" y="255"/>
                    <a:pt x="56" y="256"/>
                    <a:pt x="56" y="257"/>
                  </a:cubicBezTo>
                  <a:cubicBezTo>
                    <a:pt x="57" y="259"/>
                    <a:pt x="58" y="261"/>
                    <a:pt x="60" y="262"/>
                  </a:cubicBezTo>
                  <a:cubicBezTo>
                    <a:pt x="62" y="263"/>
                    <a:pt x="64" y="264"/>
                    <a:pt x="65" y="264"/>
                  </a:cubicBezTo>
                  <a:cubicBezTo>
                    <a:pt x="67" y="264"/>
                    <a:pt x="68" y="265"/>
                    <a:pt x="69" y="265"/>
                  </a:cubicBezTo>
                  <a:cubicBezTo>
                    <a:pt x="69" y="265"/>
                    <a:pt x="69" y="265"/>
                    <a:pt x="69" y="265"/>
                  </a:cubicBezTo>
                  <a:cubicBezTo>
                    <a:pt x="69" y="266"/>
                    <a:pt x="69" y="266"/>
                    <a:pt x="69" y="266"/>
                  </a:cubicBezTo>
                  <a:cubicBezTo>
                    <a:pt x="70" y="267"/>
                    <a:pt x="70" y="267"/>
                    <a:pt x="70" y="267"/>
                  </a:cubicBezTo>
                  <a:cubicBezTo>
                    <a:pt x="70" y="267"/>
                    <a:pt x="71" y="268"/>
                    <a:pt x="72" y="268"/>
                  </a:cubicBezTo>
                  <a:cubicBezTo>
                    <a:pt x="72" y="268"/>
                    <a:pt x="72" y="268"/>
                    <a:pt x="73" y="268"/>
                  </a:cubicBezTo>
                  <a:cubicBezTo>
                    <a:pt x="73" y="268"/>
                    <a:pt x="73" y="268"/>
                    <a:pt x="73" y="268"/>
                  </a:cubicBezTo>
                  <a:cubicBezTo>
                    <a:pt x="75" y="268"/>
                    <a:pt x="75" y="268"/>
                    <a:pt x="75" y="268"/>
                  </a:cubicBezTo>
                  <a:cubicBezTo>
                    <a:pt x="76" y="269"/>
                    <a:pt x="77" y="270"/>
                    <a:pt x="78" y="270"/>
                  </a:cubicBezTo>
                  <a:cubicBezTo>
                    <a:pt x="79" y="270"/>
                    <a:pt x="80" y="271"/>
                    <a:pt x="81" y="271"/>
                  </a:cubicBezTo>
                  <a:cubicBezTo>
                    <a:pt x="81" y="271"/>
                    <a:pt x="82" y="271"/>
                    <a:pt x="83" y="271"/>
                  </a:cubicBezTo>
                  <a:cubicBezTo>
                    <a:pt x="84" y="272"/>
                    <a:pt x="85" y="273"/>
                    <a:pt x="86" y="273"/>
                  </a:cubicBezTo>
                  <a:cubicBezTo>
                    <a:pt x="86" y="274"/>
                    <a:pt x="87" y="274"/>
                    <a:pt x="87" y="275"/>
                  </a:cubicBezTo>
                  <a:cubicBezTo>
                    <a:pt x="89" y="276"/>
                    <a:pt x="90" y="276"/>
                    <a:pt x="92" y="276"/>
                  </a:cubicBezTo>
                  <a:cubicBezTo>
                    <a:pt x="94" y="276"/>
                    <a:pt x="96" y="277"/>
                    <a:pt x="97" y="278"/>
                  </a:cubicBezTo>
                  <a:cubicBezTo>
                    <a:pt x="98" y="278"/>
                    <a:pt x="98" y="279"/>
                    <a:pt x="99" y="280"/>
                  </a:cubicBezTo>
                  <a:cubicBezTo>
                    <a:pt x="99" y="280"/>
                    <a:pt x="99" y="281"/>
                    <a:pt x="100" y="282"/>
                  </a:cubicBezTo>
                  <a:cubicBezTo>
                    <a:pt x="101" y="282"/>
                    <a:pt x="102" y="282"/>
                    <a:pt x="103" y="282"/>
                  </a:cubicBezTo>
                  <a:cubicBezTo>
                    <a:pt x="104" y="282"/>
                    <a:pt x="104" y="282"/>
                    <a:pt x="105" y="282"/>
                  </a:cubicBezTo>
                  <a:cubicBezTo>
                    <a:pt x="105" y="282"/>
                    <a:pt x="106" y="282"/>
                    <a:pt x="106" y="282"/>
                  </a:cubicBezTo>
                  <a:cubicBezTo>
                    <a:pt x="107" y="282"/>
                    <a:pt x="107" y="282"/>
                    <a:pt x="107" y="282"/>
                  </a:cubicBezTo>
                  <a:cubicBezTo>
                    <a:pt x="111" y="282"/>
                    <a:pt x="113" y="283"/>
                    <a:pt x="116" y="284"/>
                  </a:cubicBezTo>
                  <a:cubicBezTo>
                    <a:pt x="117" y="285"/>
                    <a:pt x="117" y="285"/>
                    <a:pt x="117" y="285"/>
                  </a:cubicBezTo>
                  <a:cubicBezTo>
                    <a:pt x="119" y="285"/>
                    <a:pt x="121" y="286"/>
                    <a:pt x="123" y="286"/>
                  </a:cubicBezTo>
                  <a:cubicBezTo>
                    <a:pt x="123" y="286"/>
                    <a:pt x="124" y="286"/>
                    <a:pt x="124" y="286"/>
                  </a:cubicBezTo>
                  <a:cubicBezTo>
                    <a:pt x="125" y="286"/>
                    <a:pt x="125" y="285"/>
                    <a:pt x="126" y="284"/>
                  </a:cubicBezTo>
                  <a:cubicBezTo>
                    <a:pt x="127" y="284"/>
                    <a:pt x="127" y="283"/>
                    <a:pt x="129" y="283"/>
                  </a:cubicBezTo>
                  <a:cubicBezTo>
                    <a:pt x="130" y="283"/>
                    <a:pt x="132" y="283"/>
                    <a:pt x="133" y="288"/>
                  </a:cubicBezTo>
                  <a:cubicBezTo>
                    <a:pt x="133" y="289"/>
                    <a:pt x="133" y="289"/>
                    <a:pt x="133" y="289"/>
                  </a:cubicBezTo>
                  <a:cubicBezTo>
                    <a:pt x="134" y="289"/>
                    <a:pt x="134" y="289"/>
                    <a:pt x="134" y="289"/>
                  </a:cubicBezTo>
                  <a:cubicBezTo>
                    <a:pt x="141" y="295"/>
                    <a:pt x="144" y="317"/>
                    <a:pt x="144" y="324"/>
                  </a:cubicBezTo>
                  <a:cubicBezTo>
                    <a:pt x="144" y="325"/>
                    <a:pt x="143" y="326"/>
                    <a:pt x="143" y="327"/>
                  </a:cubicBezTo>
                  <a:cubicBezTo>
                    <a:pt x="142" y="330"/>
                    <a:pt x="141" y="333"/>
                    <a:pt x="142" y="336"/>
                  </a:cubicBezTo>
                  <a:cubicBezTo>
                    <a:pt x="144" y="338"/>
                    <a:pt x="145" y="339"/>
                    <a:pt x="146" y="340"/>
                  </a:cubicBezTo>
                  <a:cubicBezTo>
                    <a:pt x="148" y="342"/>
                    <a:pt x="149" y="344"/>
                    <a:pt x="150" y="346"/>
                  </a:cubicBezTo>
                  <a:cubicBezTo>
                    <a:pt x="150" y="347"/>
                    <a:pt x="150" y="348"/>
                    <a:pt x="151" y="349"/>
                  </a:cubicBezTo>
                  <a:cubicBezTo>
                    <a:pt x="151" y="351"/>
                    <a:pt x="151" y="351"/>
                    <a:pt x="151" y="351"/>
                  </a:cubicBezTo>
                  <a:cubicBezTo>
                    <a:pt x="154" y="351"/>
                    <a:pt x="154" y="351"/>
                    <a:pt x="154" y="351"/>
                  </a:cubicBezTo>
                  <a:cubicBezTo>
                    <a:pt x="155" y="351"/>
                    <a:pt x="157" y="351"/>
                    <a:pt x="158" y="351"/>
                  </a:cubicBezTo>
                  <a:cubicBezTo>
                    <a:pt x="159" y="351"/>
                    <a:pt x="159" y="351"/>
                    <a:pt x="159" y="351"/>
                  </a:cubicBezTo>
                  <a:cubicBezTo>
                    <a:pt x="160" y="351"/>
                    <a:pt x="160" y="351"/>
                    <a:pt x="160" y="351"/>
                  </a:cubicBezTo>
                  <a:cubicBezTo>
                    <a:pt x="162" y="351"/>
                    <a:pt x="164" y="351"/>
                    <a:pt x="165" y="351"/>
                  </a:cubicBezTo>
                  <a:cubicBezTo>
                    <a:pt x="168" y="351"/>
                    <a:pt x="170" y="351"/>
                    <a:pt x="173" y="350"/>
                  </a:cubicBezTo>
                  <a:cubicBezTo>
                    <a:pt x="174" y="349"/>
                    <a:pt x="175" y="348"/>
                    <a:pt x="176" y="348"/>
                  </a:cubicBezTo>
                  <a:cubicBezTo>
                    <a:pt x="178" y="347"/>
                    <a:pt x="179" y="346"/>
                    <a:pt x="180" y="346"/>
                  </a:cubicBezTo>
                  <a:cubicBezTo>
                    <a:pt x="181" y="346"/>
                    <a:pt x="182" y="347"/>
                    <a:pt x="184" y="347"/>
                  </a:cubicBezTo>
                  <a:cubicBezTo>
                    <a:pt x="185" y="348"/>
                    <a:pt x="186" y="350"/>
                    <a:pt x="187" y="351"/>
                  </a:cubicBezTo>
                  <a:cubicBezTo>
                    <a:pt x="189" y="353"/>
                    <a:pt x="190" y="354"/>
                    <a:pt x="194" y="354"/>
                  </a:cubicBezTo>
                  <a:cubicBezTo>
                    <a:pt x="194" y="354"/>
                    <a:pt x="195" y="354"/>
                    <a:pt x="196" y="354"/>
                  </a:cubicBezTo>
                  <a:cubicBezTo>
                    <a:pt x="196" y="354"/>
                    <a:pt x="197" y="353"/>
                    <a:pt x="197" y="353"/>
                  </a:cubicBezTo>
                  <a:cubicBezTo>
                    <a:pt x="197" y="353"/>
                    <a:pt x="197" y="353"/>
                    <a:pt x="197" y="353"/>
                  </a:cubicBezTo>
                  <a:cubicBezTo>
                    <a:pt x="198" y="353"/>
                    <a:pt x="198" y="354"/>
                    <a:pt x="199" y="354"/>
                  </a:cubicBezTo>
                  <a:cubicBezTo>
                    <a:pt x="199" y="354"/>
                    <a:pt x="200" y="355"/>
                    <a:pt x="201" y="355"/>
                  </a:cubicBezTo>
                  <a:cubicBezTo>
                    <a:pt x="201" y="355"/>
                    <a:pt x="201" y="355"/>
                    <a:pt x="202" y="354"/>
                  </a:cubicBezTo>
                  <a:cubicBezTo>
                    <a:pt x="203" y="354"/>
                    <a:pt x="204" y="354"/>
                    <a:pt x="205" y="353"/>
                  </a:cubicBezTo>
                  <a:cubicBezTo>
                    <a:pt x="205" y="352"/>
                    <a:pt x="206" y="352"/>
                    <a:pt x="207" y="351"/>
                  </a:cubicBezTo>
                  <a:cubicBezTo>
                    <a:pt x="208" y="351"/>
                    <a:pt x="209" y="351"/>
                    <a:pt x="211" y="351"/>
                  </a:cubicBezTo>
                  <a:cubicBezTo>
                    <a:pt x="213" y="351"/>
                    <a:pt x="215" y="352"/>
                    <a:pt x="218" y="353"/>
                  </a:cubicBezTo>
                  <a:cubicBezTo>
                    <a:pt x="220" y="354"/>
                    <a:pt x="220" y="354"/>
                    <a:pt x="220" y="354"/>
                  </a:cubicBezTo>
                  <a:cubicBezTo>
                    <a:pt x="222" y="355"/>
                    <a:pt x="223" y="355"/>
                    <a:pt x="225" y="355"/>
                  </a:cubicBezTo>
                  <a:cubicBezTo>
                    <a:pt x="228" y="355"/>
                    <a:pt x="230" y="354"/>
                    <a:pt x="233" y="351"/>
                  </a:cubicBezTo>
                  <a:cubicBezTo>
                    <a:pt x="235" y="350"/>
                    <a:pt x="235" y="348"/>
                    <a:pt x="236" y="347"/>
                  </a:cubicBezTo>
                  <a:cubicBezTo>
                    <a:pt x="237" y="345"/>
                    <a:pt x="238" y="343"/>
                    <a:pt x="240" y="342"/>
                  </a:cubicBezTo>
                  <a:cubicBezTo>
                    <a:pt x="242" y="341"/>
                    <a:pt x="243" y="340"/>
                    <a:pt x="244" y="340"/>
                  </a:cubicBezTo>
                  <a:cubicBezTo>
                    <a:pt x="246" y="340"/>
                    <a:pt x="247" y="341"/>
                    <a:pt x="249" y="342"/>
                  </a:cubicBezTo>
                  <a:cubicBezTo>
                    <a:pt x="250" y="343"/>
                    <a:pt x="251" y="343"/>
                    <a:pt x="252" y="344"/>
                  </a:cubicBezTo>
                  <a:cubicBezTo>
                    <a:pt x="253" y="344"/>
                    <a:pt x="254" y="345"/>
                    <a:pt x="255" y="345"/>
                  </a:cubicBezTo>
                  <a:cubicBezTo>
                    <a:pt x="258" y="345"/>
                    <a:pt x="259" y="343"/>
                    <a:pt x="261" y="341"/>
                  </a:cubicBezTo>
                  <a:cubicBezTo>
                    <a:pt x="262" y="341"/>
                    <a:pt x="263" y="340"/>
                    <a:pt x="264" y="339"/>
                  </a:cubicBezTo>
                  <a:cubicBezTo>
                    <a:pt x="266" y="337"/>
                    <a:pt x="268" y="337"/>
                    <a:pt x="269" y="337"/>
                  </a:cubicBezTo>
                  <a:cubicBezTo>
                    <a:pt x="270" y="337"/>
                    <a:pt x="271" y="337"/>
                    <a:pt x="272" y="337"/>
                  </a:cubicBezTo>
                  <a:cubicBezTo>
                    <a:pt x="273" y="337"/>
                    <a:pt x="274" y="337"/>
                    <a:pt x="275" y="337"/>
                  </a:cubicBezTo>
                  <a:cubicBezTo>
                    <a:pt x="275" y="337"/>
                    <a:pt x="276" y="337"/>
                    <a:pt x="276" y="337"/>
                  </a:cubicBezTo>
                  <a:cubicBezTo>
                    <a:pt x="279" y="337"/>
                    <a:pt x="281" y="335"/>
                    <a:pt x="283" y="334"/>
                  </a:cubicBezTo>
                  <a:cubicBezTo>
                    <a:pt x="283" y="333"/>
                    <a:pt x="284" y="332"/>
                    <a:pt x="286" y="331"/>
                  </a:cubicBezTo>
                  <a:cubicBezTo>
                    <a:pt x="288" y="330"/>
                    <a:pt x="289" y="329"/>
                    <a:pt x="291" y="329"/>
                  </a:cubicBezTo>
                  <a:cubicBezTo>
                    <a:pt x="293" y="328"/>
                    <a:pt x="295" y="328"/>
                    <a:pt x="297" y="326"/>
                  </a:cubicBezTo>
                  <a:cubicBezTo>
                    <a:pt x="299" y="325"/>
                    <a:pt x="301" y="323"/>
                    <a:pt x="303" y="322"/>
                  </a:cubicBezTo>
                  <a:cubicBezTo>
                    <a:pt x="306" y="319"/>
                    <a:pt x="310" y="315"/>
                    <a:pt x="314" y="314"/>
                  </a:cubicBezTo>
                  <a:cubicBezTo>
                    <a:pt x="317" y="313"/>
                    <a:pt x="317" y="313"/>
                    <a:pt x="317" y="313"/>
                  </a:cubicBezTo>
                  <a:lnTo>
                    <a:pt x="315" y="311"/>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0" name="Freeform 39"/>
            <p:cNvSpPr>
              <a:spLocks/>
            </p:cNvSpPr>
            <p:nvPr/>
          </p:nvSpPr>
          <p:spPr bwMode="auto">
            <a:xfrm>
              <a:off x="4413970" y="1739873"/>
              <a:ext cx="100442" cy="117118"/>
            </a:xfrm>
            <a:custGeom>
              <a:avLst/>
              <a:gdLst>
                <a:gd name="T0" fmla="*/ 36 w 50"/>
                <a:gd name="T1" fmla="*/ 36 h 63"/>
                <a:gd name="T2" fmla="*/ 40 w 50"/>
                <a:gd name="T3" fmla="*/ 34 h 63"/>
                <a:gd name="T4" fmla="*/ 42 w 50"/>
                <a:gd name="T5" fmla="*/ 32 h 63"/>
                <a:gd name="T6" fmla="*/ 49 w 50"/>
                <a:gd name="T7" fmla="*/ 21 h 63"/>
                <a:gd name="T8" fmla="*/ 45 w 50"/>
                <a:gd name="T9" fmla="*/ 10 h 63"/>
                <a:gd name="T10" fmla="*/ 43 w 50"/>
                <a:gd name="T11" fmla="*/ 7 h 63"/>
                <a:gd name="T12" fmla="*/ 41 w 50"/>
                <a:gd name="T13" fmla="*/ 3 h 63"/>
                <a:gd name="T14" fmla="*/ 39 w 50"/>
                <a:gd name="T15" fmla="*/ 0 h 63"/>
                <a:gd name="T16" fmla="*/ 37 w 50"/>
                <a:gd name="T17" fmla="*/ 2 h 63"/>
                <a:gd name="T18" fmla="*/ 35 w 50"/>
                <a:gd name="T19" fmla="*/ 3 h 63"/>
                <a:gd name="T20" fmla="*/ 32 w 50"/>
                <a:gd name="T21" fmla="*/ 5 h 63"/>
                <a:gd name="T22" fmla="*/ 31 w 50"/>
                <a:gd name="T23" fmla="*/ 9 h 63"/>
                <a:gd name="T24" fmla="*/ 30 w 50"/>
                <a:gd name="T25" fmla="*/ 12 h 63"/>
                <a:gd name="T26" fmla="*/ 27 w 50"/>
                <a:gd name="T27" fmla="*/ 14 h 63"/>
                <a:gd name="T28" fmla="*/ 23 w 50"/>
                <a:gd name="T29" fmla="*/ 12 h 63"/>
                <a:gd name="T30" fmla="*/ 22 w 50"/>
                <a:gd name="T31" fmla="*/ 10 h 63"/>
                <a:gd name="T32" fmla="*/ 20 w 50"/>
                <a:gd name="T33" fmla="*/ 9 h 63"/>
                <a:gd name="T34" fmla="*/ 19 w 50"/>
                <a:gd name="T35" fmla="*/ 10 h 63"/>
                <a:gd name="T36" fmla="*/ 13 w 50"/>
                <a:gd name="T37" fmla="*/ 20 h 63"/>
                <a:gd name="T38" fmla="*/ 11 w 50"/>
                <a:gd name="T39" fmla="*/ 24 h 63"/>
                <a:gd name="T40" fmla="*/ 5 w 50"/>
                <a:gd name="T41" fmla="*/ 33 h 63"/>
                <a:gd name="T42" fmla="*/ 3 w 50"/>
                <a:gd name="T43" fmla="*/ 35 h 63"/>
                <a:gd name="T44" fmla="*/ 1 w 50"/>
                <a:gd name="T45" fmla="*/ 49 h 63"/>
                <a:gd name="T46" fmla="*/ 1 w 50"/>
                <a:gd name="T47" fmla="*/ 52 h 63"/>
                <a:gd name="T48" fmla="*/ 1 w 50"/>
                <a:gd name="T49" fmla="*/ 54 h 63"/>
                <a:gd name="T50" fmla="*/ 1 w 50"/>
                <a:gd name="T51" fmla="*/ 61 h 63"/>
                <a:gd name="T52" fmla="*/ 6 w 50"/>
                <a:gd name="T53" fmla="*/ 62 h 63"/>
                <a:gd name="T54" fmla="*/ 8 w 50"/>
                <a:gd name="T55" fmla="*/ 63 h 63"/>
                <a:gd name="T56" fmla="*/ 9 w 50"/>
                <a:gd name="T57" fmla="*/ 63 h 63"/>
                <a:gd name="T58" fmla="*/ 10 w 50"/>
                <a:gd name="T59" fmla="*/ 62 h 63"/>
                <a:gd name="T60" fmla="*/ 18 w 50"/>
                <a:gd name="T61" fmla="*/ 59 h 63"/>
                <a:gd name="T62" fmla="*/ 23 w 50"/>
                <a:gd name="T63" fmla="*/ 58 h 63"/>
                <a:gd name="T64" fmla="*/ 25 w 50"/>
                <a:gd name="T65" fmla="*/ 57 h 63"/>
                <a:gd name="T66" fmla="*/ 28 w 50"/>
                <a:gd name="T67" fmla="*/ 56 h 63"/>
                <a:gd name="T68" fmla="*/ 30 w 50"/>
                <a:gd name="T69" fmla="*/ 57 h 63"/>
                <a:gd name="T70" fmla="*/ 32 w 50"/>
                <a:gd name="T71" fmla="*/ 59 h 63"/>
                <a:gd name="T72" fmla="*/ 34 w 50"/>
                <a:gd name="T73" fmla="*/ 58 h 63"/>
                <a:gd name="T74" fmla="*/ 33 w 50"/>
                <a:gd name="T75" fmla="*/ 59 h 63"/>
                <a:gd name="T76" fmla="*/ 33 w 50"/>
                <a:gd name="T77" fmla="*/ 60 h 63"/>
                <a:gd name="T78" fmla="*/ 34 w 50"/>
                <a:gd name="T79" fmla="*/ 60 h 63"/>
                <a:gd name="T80" fmla="*/ 34 w 50"/>
                <a:gd name="T81" fmla="*/ 60 h 63"/>
                <a:gd name="T82" fmla="*/ 36 w 50"/>
                <a:gd name="T83" fmla="*/ 60 h 63"/>
                <a:gd name="T84" fmla="*/ 40 w 50"/>
                <a:gd name="T85" fmla="*/ 54 h 63"/>
                <a:gd name="T86" fmla="*/ 46 w 50"/>
                <a:gd name="T87" fmla="*/ 45 h 63"/>
                <a:gd name="T88" fmla="*/ 47 w 50"/>
                <a:gd name="T89" fmla="*/ 43 h 63"/>
                <a:gd name="T90" fmla="*/ 46 w 50"/>
                <a:gd name="T91" fmla="*/ 42 h 63"/>
                <a:gd name="T92" fmla="*/ 37 w 50"/>
                <a:gd name="T93" fmla="*/ 37 h 63"/>
                <a:gd name="T94" fmla="*/ 36 w 50"/>
                <a:gd name="T95" fmla="*/ 37 h 63"/>
                <a:gd name="T96" fmla="*/ 34 w 50"/>
                <a:gd name="T97" fmla="*/ 37 h 63"/>
                <a:gd name="T98" fmla="*/ 33 w 50"/>
                <a:gd name="T99" fmla="*/ 37 h 63"/>
                <a:gd name="T100" fmla="*/ 34 w 50"/>
                <a:gd name="T101" fmla="*/ 37 h 63"/>
                <a:gd name="T102" fmla="*/ 36 w 50"/>
                <a:gd name="T10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3">
                  <a:moveTo>
                    <a:pt x="36" y="36"/>
                  </a:moveTo>
                  <a:cubicBezTo>
                    <a:pt x="37" y="35"/>
                    <a:pt x="39" y="34"/>
                    <a:pt x="40" y="34"/>
                  </a:cubicBezTo>
                  <a:cubicBezTo>
                    <a:pt x="41" y="33"/>
                    <a:pt x="41" y="33"/>
                    <a:pt x="42" y="32"/>
                  </a:cubicBezTo>
                  <a:cubicBezTo>
                    <a:pt x="46" y="30"/>
                    <a:pt x="49" y="25"/>
                    <a:pt x="49" y="21"/>
                  </a:cubicBezTo>
                  <a:cubicBezTo>
                    <a:pt x="50" y="17"/>
                    <a:pt x="47" y="13"/>
                    <a:pt x="45" y="10"/>
                  </a:cubicBezTo>
                  <a:cubicBezTo>
                    <a:pt x="45" y="9"/>
                    <a:pt x="44" y="8"/>
                    <a:pt x="43" y="7"/>
                  </a:cubicBezTo>
                  <a:cubicBezTo>
                    <a:pt x="43" y="6"/>
                    <a:pt x="42" y="5"/>
                    <a:pt x="41" y="3"/>
                  </a:cubicBezTo>
                  <a:cubicBezTo>
                    <a:pt x="39" y="0"/>
                    <a:pt x="39" y="0"/>
                    <a:pt x="39" y="0"/>
                  </a:cubicBezTo>
                  <a:cubicBezTo>
                    <a:pt x="37" y="2"/>
                    <a:pt x="37" y="2"/>
                    <a:pt x="37" y="2"/>
                  </a:cubicBezTo>
                  <a:cubicBezTo>
                    <a:pt x="37" y="2"/>
                    <a:pt x="36" y="3"/>
                    <a:pt x="35" y="3"/>
                  </a:cubicBezTo>
                  <a:cubicBezTo>
                    <a:pt x="34" y="4"/>
                    <a:pt x="33" y="4"/>
                    <a:pt x="32" y="5"/>
                  </a:cubicBezTo>
                  <a:cubicBezTo>
                    <a:pt x="31" y="7"/>
                    <a:pt x="31" y="8"/>
                    <a:pt x="31" y="9"/>
                  </a:cubicBezTo>
                  <a:cubicBezTo>
                    <a:pt x="31" y="10"/>
                    <a:pt x="31" y="11"/>
                    <a:pt x="30" y="12"/>
                  </a:cubicBezTo>
                  <a:cubicBezTo>
                    <a:pt x="29" y="14"/>
                    <a:pt x="28" y="14"/>
                    <a:pt x="27" y="14"/>
                  </a:cubicBezTo>
                  <a:cubicBezTo>
                    <a:pt x="26" y="14"/>
                    <a:pt x="25" y="13"/>
                    <a:pt x="23" y="12"/>
                  </a:cubicBezTo>
                  <a:cubicBezTo>
                    <a:pt x="23" y="11"/>
                    <a:pt x="22" y="10"/>
                    <a:pt x="22" y="10"/>
                  </a:cubicBezTo>
                  <a:cubicBezTo>
                    <a:pt x="20" y="9"/>
                    <a:pt x="20" y="9"/>
                    <a:pt x="20" y="9"/>
                  </a:cubicBezTo>
                  <a:cubicBezTo>
                    <a:pt x="19" y="10"/>
                    <a:pt x="19" y="10"/>
                    <a:pt x="19" y="10"/>
                  </a:cubicBezTo>
                  <a:cubicBezTo>
                    <a:pt x="16" y="13"/>
                    <a:pt x="15" y="17"/>
                    <a:pt x="13" y="20"/>
                  </a:cubicBezTo>
                  <a:cubicBezTo>
                    <a:pt x="12" y="21"/>
                    <a:pt x="12" y="22"/>
                    <a:pt x="11" y="24"/>
                  </a:cubicBezTo>
                  <a:cubicBezTo>
                    <a:pt x="10" y="27"/>
                    <a:pt x="7" y="30"/>
                    <a:pt x="5" y="33"/>
                  </a:cubicBezTo>
                  <a:cubicBezTo>
                    <a:pt x="3" y="35"/>
                    <a:pt x="3" y="35"/>
                    <a:pt x="3" y="35"/>
                  </a:cubicBezTo>
                  <a:cubicBezTo>
                    <a:pt x="0" y="40"/>
                    <a:pt x="1" y="44"/>
                    <a:pt x="1" y="49"/>
                  </a:cubicBezTo>
                  <a:cubicBezTo>
                    <a:pt x="1" y="50"/>
                    <a:pt x="1" y="51"/>
                    <a:pt x="1" y="52"/>
                  </a:cubicBezTo>
                  <a:cubicBezTo>
                    <a:pt x="1" y="52"/>
                    <a:pt x="1" y="53"/>
                    <a:pt x="1" y="54"/>
                  </a:cubicBezTo>
                  <a:cubicBezTo>
                    <a:pt x="0" y="58"/>
                    <a:pt x="0" y="60"/>
                    <a:pt x="1" y="61"/>
                  </a:cubicBezTo>
                  <a:cubicBezTo>
                    <a:pt x="2" y="62"/>
                    <a:pt x="4" y="62"/>
                    <a:pt x="6" y="62"/>
                  </a:cubicBezTo>
                  <a:cubicBezTo>
                    <a:pt x="6" y="63"/>
                    <a:pt x="7" y="63"/>
                    <a:pt x="8" y="63"/>
                  </a:cubicBezTo>
                  <a:cubicBezTo>
                    <a:pt x="9" y="63"/>
                    <a:pt x="9" y="63"/>
                    <a:pt x="9" y="63"/>
                  </a:cubicBezTo>
                  <a:cubicBezTo>
                    <a:pt x="10" y="62"/>
                    <a:pt x="10" y="62"/>
                    <a:pt x="10" y="62"/>
                  </a:cubicBezTo>
                  <a:cubicBezTo>
                    <a:pt x="12" y="60"/>
                    <a:pt x="15" y="59"/>
                    <a:pt x="18" y="59"/>
                  </a:cubicBezTo>
                  <a:cubicBezTo>
                    <a:pt x="19" y="59"/>
                    <a:pt x="21" y="59"/>
                    <a:pt x="23" y="58"/>
                  </a:cubicBezTo>
                  <a:cubicBezTo>
                    <a:pt x="24" y="58"/>
                    <a:pt x="24" y="58"/>
                    <a:pt x="25" y="57"/>
                  </a:cubicBezTo>
                  <a:cubicBezTo>
                    <a:pt x="26" y="57"/>
                    <a:pt x="27" y="56"/>
                    <a:pt x="28" y="56"/>
                  </a:cubicBezTo>
                  <a:cubicBezTo>
                    <a:pt x="29" y="56"/>
                    <a:pt x="29" y="56"/>
                    <a:pt x="30" y="57"/>
                  </a:cubicBezTo>
                  <a:cubicBezTo>
                    <a:pt x="31" y="57"/>
                    <a:pt x="32" y="58"/>
                    <a:pt x="32" y="59"/>
                  </a:cubicBezTo>
                  <a:cubicBezTo>
                    <a:pt x="34" y="58"/>
                    <a:pt x="34" y="58"/>
                    <a:pt x="34" y="58"/>
                  </a:cubicBezTo>
                  <a:cubicBezTo>
                    <a:pt x="33" y="59"/>
                    <a:pt x="33" y="59"/>
                    <a:pt x="33" y="59"/>
                  </a:cubicBezTo>
                  <a:cubicBezTo>
                    <a:pt x="33" y="60"/>
                    <a:pt x="33" y="60"/>
                    <a:pt x="33" y="60"/>
                  </a:cubicBezTo>
                  <a:cubicBezTo>
                    <a:pt x="34" y="60"/>
                    <a:pt x="34" y="60"/>
                    <a:pt x="34" y="60"/>
                  </a:cubicBezTo>
                  <a:cubicBezTo>
                    <a:pt x="34" y="60"/>
                    <a:pt x="34" y="60"/>
                    <a:pt x="34" y="60"/>
                  </a:cubicBezTo>
                  <a:cubicBezTo>
                    <a:pt x="36" y="60"/>
                    <a:pt x="36" y="60"/>
                    <a:pt x="36" y="60"/>
                  </a:cubicBezTo>
                  <a:cubicBezTo>
                    <a:pt x="40" y="54"/>
                    <a:pt x="40" y="54"/>
                    <a:pt x="40" y="54"/>
                  </a:cubicBezTo>
                  <a:cubicBezTo>
                    <a:pt x="42" y="51"/>
                    <a:pt x="44" y="48"/>
                    <a:pt x="46" y="45"/>
                  </a:cubicBezTo>
                  <a:cubicBezTo>
                    <a:pt x="47" y="43"/>
                    <a:pt x="47" y="43"/>
                    <a:pt x="47" y="43"/>
                  </a:cubicBezTo>
                  <a:cubicBezTo>
                    <a:pt x="46" y="42"/>
                    <a:pt x="46" y="42"/>
                    <a:pt x="46" y="42"/>
                  </a:cubicBezTo>
                  <a:cubicBezTo>
                    <a:pt x="44" y="40"/>
                    <a:pt x="42" y="38"/>
                    <a:pt x="37" y="37"/>
                  </a:cubicBezTo>
                  <a:cubicBezTo>
                    <a:pt x="36" y="37"/>
                    <a:pt x="36" y="37"/>
                    <a:pt x="36" y="37"/>
                  </a:cubicBezTo>
                  <a:cubicBezTo>
                    <a:pt x="36" y="37"/>
                    <a:pt x="35" y="37"/>
                    <a:pt x="34" y="37"/>
                  </a:cubicBezTo>
                  <a:cubicBezTo>
                    <a:pt x="34" y="37"/>
                    <a:pt x="33" y="37"/>
                    <a:pt x="33" y="37"/>
                  </a:cubicBezTo>
                  <a:cubicBezTo>
                    <a:pt x="33" y="37"/>
                    <a:pt x="34" y="37"/>
                    <a:pt x="34" y="37"/>
                  </a:cubicBezTo>
                  <a:cubicBezTo>
                    <a:pt x="35" y="36"/>
                    <a:pt x="35" y="36"/>
                    <a:pt x="36" y="3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1" name="Freeform 40"/>
            <p:cNvSpPr>
              <a:spLocks/>
            </p:cNvSpPr>
            <p:nvPr/>
          </p:nvSpPr>
          <p:spPr bwMode="auto">
            <a:xfrm>
              <a:off x="3138356" y="3611705"/>
              <a:ext cx="530111" cy="560933"/>
            </a:xfrm>
            <a:custGeom>
              <a:avLst/>
              <a:gdLst>
                <a:gd name="T0" fmla="*/ 260 w 262"/>
                <a:gd name="T1" fmla="*/ 142 h 301"/>
                <a:gd name="T2" fmla="*/ 259 w 262"/>
                <a:gd name="T3" fmla="*/ 137 h 301"/>
                <a:gd name="T4" fmla="*/ 237 w 262"/>
                <a:gd name="T5" fmla="*/ 129 h 301"/>
                <a:gd name="T6" fmla="*/ 231 w 262"/>
                <a:gd name="T7" fmla="*/ 128 h 301"/>
                <a:gd name="T8" fmla="*/ 225 w 262"/>
                <a:gd name="T9" fmla="*/ 118 h 301"/>
                <a:gd name="T10" fmla="*/ 221 w 262"/>
                <a:gd name="T11" fmla="*/ 104 h 301"/>
                <a:gd name="T12" fmla="*/ 220 w 262"/>
                <a:gd name="T13" fmla="*/ 92 h 301"/>
                <a:gd name="T14" fmla="*/ 210 w 262"/>
                <a:gd name="T15" fmla="*/ 89 h 301"/>
                <a:gd name="T16" fmla="*/ 200 w 262"/>
                <a:gd name="T17" fmla="*/ 76 h 301"/>
                <a:gd name="T18" fmla="*/ 191 w 262"/>
                <a:gd name="T19" fmla="*/ 70 h 301"/>
                <a:gd name="T20" fmla="*/ 183 w 262"/>
                <a:gd name="T21" fmla="*/ 62 h 301"/>
                <a:gd name="T22" fmla="*/ 174 w 262"/>
                <a:gd name="T23" fmla="*/ 48 h 301"/>
                <a:gd name="T24" fmla="*/ 171 w 262"/>
                <a:gd name="T25" fmla="*/ 37 h 301"/>
                <a:gd name="T26" fmla="*/ 154 w 262"/>
                <a:gd name="T27" fmla="*/ 10 h 301"/>
                <a:gd name="T28" fmla="*/ 153 w 262"/>
                <a:gd name="T29" fmla="*/ 0 h 301"/>
                <a:gd name="T30" fmla="*/ 141 w 262"/>
                <a:gd name="T31" fmla="*/ 5 h 301"/>
                <a:gd name="T32" fmla="*/ 131 w 262"/>
                <a:gd name="T33" fmla="*/ 10 h 301"/>
                <a:gd name="T34" fmla="*/ 120 w 262"/>
                <a:gd name="T35" fmla="*/ 13 h 301"/>
                <a:gd name="T36" fmla="*/ 98 w 262"/>
                <a:gd name="T37" fmla="*/ 7 h 301"/>
                <a:gd name="T38" fmla="*/ 29 w 262"/>
                <a:gd name="T39" fmla="*/ 140 h 301"/>
                <a:gd name="T40" fmla="*/ 1 w 262"/>
                <a:gd name="T41" fmla="*/ 234 h 301"/>
                <a:gd name="T42" fmla="*/ 22 w 262"/>
                <a:gd name="T43" fmla="*/ 269 h 301"/>
                <a:gd name="T44" fmla="*/ 17 w 262"/>
                <a:gd name="T45" fmla="*/ 299 h 301"/>
                <a:gd name="T46" fmla="*/ 21 w 262"/>
                <a:gd name="T47" fmla="*/ 300 h 301"/>
                <a:gd name="T48" fmla="*/ 32 w 262"/>
                <a:gd name="T49" fmla="*/ 301 h 301"/>
                <a:gd name="T50" fmla="*/ 39 w 262"/>
                <a:gd name="T51" fmla="*/ 301 h 301"/>
                <a:gd name="T52" fmla="*/ 46 w 262"/>
                <a:gd name="T53" fmla="*/ 301 h 301"/>
                <a:gd name="T54" fmla="*/ 52 w 262"/>
                <a:gd name="T55" fmla="*/ 296 h 301"/>
                <a:gd name="T56" fmla="*/ 59 w 262"/>
                <a:gd name="T57" fmla="*/ 291 h 301"/>
                <a:gd name="T58" fmla="*/ 65 w 262"/>
                <a:gd name="T59" fmla="*/ 285 h 301"/>
                <a:gd name="T60" fmla="*/ 75 w 262"/>
                <a:gd name="T61" fmla="*/ 274 h 301"/>
                <a:gd name="T62" fmla="*/ 80 w 262"/>
                <a:gd name="T63" fmla="*/ 259 h 301"/>
                <a:gd name="T64" fmla="*/ 100 w 262"/>
                <a:gd name="T65" fmla="*/ 252 h 301"/>
                <a:gd name="T66" fmla="*/ 115 w 262"/>
                <a:gd name="T67" fmla="*/ 261 h 301"/>
                <a:gd name="T68" fmla="*/ 122 w 262"/>
                <a:gd name="T69" fmla="*/ 263 h 301"/>
                <a:gd name="T70" fmla="*/ 135 w 262"/>
                <a:gd name="T71" fmla="*/ 267 h 301"/>
                <a:gd name="T72" fmla="*/ 145 w 262"/>
                <a:gd name="T73" fmla="*/ 264 h 301"/>
                <a:gd name="T74" fmla="*/ 152 w 262"/>
                <a:gd name="T75" fmla="*/ 265 h 301"/>
                <a:gd name="T76" fmla="*/ 161 w 262"/>
                <a:gd name="T77" fmla="*/ 252 h 301"/>
                <a:gd name="T78" fmla="*/ 168 w 262"/>
                <a:gd name="T79" fmla="*/ 233 h 301"/>
                <a:gd name="T80" fmla="*/ 183 w 262"/>
                <a:gd name="T81" fmla="*/ 226 h 301"/>
                <a:gd name="T82" fmla="*/ 195 w 262"/>
                <a:gd name="T83" fmla="*/ 213 h 301"/>
                <a:gd name="T84" fmla="*/ 209 w 262"/>
                <a:gd name="T85" fmla="*/ 189 h 301"/>
                <a:gd name="T86" fmla="*/ 225 w 262"/>
                <a:gd name="T87" fmla="*/ 176 h 301"/>
                <a:gd name="T88" fmla="*/ 233 w 262"/>
                <a:gd name="T89" fmla="*/ 166 h 301"/>
                <a:gd name="T90" fmla="*/ 243 w 262"/>
                <a:gd name="T91" fmla="*/ 161 h 301"/>
                <a:gd name="T92" fmla="*/ 251 w 262"/>
                <a:gd name="T93" fmla="*/ 158 h 301"/>
                <a:gd name="T94" fmla="*/ 256 w 262"/>
                <a:gd name="T95" fmla="*/ 153 h 301"/>
                <a:gd name="T96" fmla="*/ 260 w 262"/>
                <a:gd name="T97" fmla="*/ 148 h 301"/>
                <a:gd name="T98" fmla="*/ 261 w 262"/>
                <a:gd name="T99" fmla="*/ 1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301">
                  <a:moveTo>
                    <a:pt x="261" y="143"/>
                  </a:moveTo>
                  <a:cubicBezTo>
                    <a:pt x="261" y="143"/>
                    <a:pt x="261" y="143"/>
                    <a:pt x="261" y="143"/>
                  </a:cubicBezTo>
                  <a:cubicBezTo>
                    <a:pt x="260" y="142"/>
                    <a:pt x="260" y="142"/>
                    <a:pt x="260" y="142"/>
                  </a:cubicBezTo>
                  <a:cubicBezTo>
                    <a:pt x="259" y="142"/>
                    <a:pt x="259" y="141"/>
                    <a:pt x="259" y="140"/>
                  </a:cubicBezTo>
                  <a:cubicBezTo>
                    <a:pt x="259" y="140"/>
                    <a:pt x="259" y="140"/>
                    <a:pt x="259" y="139"/>
                  </a:cubicBezTo>
                  <a:cubicBezTo>
                    <a:pt x="259" y="138"/>
                    <a:pt x="259" y="138"/>
                    <a:pt x="259" y="137"/>
                  </a:cubicBezTo>
                  <a:cubicBezTo>
                    <a:pt x="258" y="134"/>
                    <a:pt x="254" y="133"/>
                    <a:pt x="252" y="132"/>
                  </a:cubicBezTo>
                  <a:cubicBezTo>
                    <a:pt x="251" y="131"/>
                    <a:pt x="250" y="131"/>
                    <a:pt x="250" y="131"/>
                  </a:cubicBezTo>
                  <a:cubicBezTo>
                    <a:pt x="246" y="129"/>
                    <a:pt x="242" y="129"/>
                    <a:pt x="237" y="129"/>
                  </a:cubicBezTo>
                  <a:cubicBezTo>
                    <a:pt x="237" y="129"/>
                    <a:pt x="236" y="129"/>
                    <a:pt x="236" y="129"/>
                  </a:cubicBezTo>
                  <a:cubicBezTo>
                    <a:pt x="235" y="129"/>
                    <a:pt x="235" y="129"/>
                    <a:pt x="234" y="129"/>
                  </a:cubicBezTo>
                  <a:cubicBezTo>
                    <a:pt x="233" y="129"/>
                    <a:pt x="232" y="129"/>
                    <a:pt x="231" y="128"/>
                  </a:cubicBezTo>
                  <a:cubicBezTo>
                    <a:pt x="230" y="128"/>
                    <a:pt x="230" y="126"/>
                    <a:pt x="230" y="125"/>
                  </a:cubicBezTo>
                  <a:cubicBezTo>
                    <a:pt x="229" y="124"/>
                    <a:pt x="229" y="124"/>
                    <a:pt x="229" y="123"/>
                  </a:cubicBezTo>
                  <a:cubicBezTo>
                    <a:pt x="228" y="122"/>
                    <a:pt x="227" y="120"/>
                    <a:pt x="225" y="118"/>
                  </a:cubicBezTo>
                  <a:cubicBezTo>
                    <a:pt x="225" y="117"/>
                    <a:pt x="224" y="117"/>
                    <a:pt x="223" y="116"/>
                  </a:cubicBezTo>
                  <a:cubicBezTo>
                    <a:pt x="222" y="115"/>
                    <a:pt x="221" y="114"/>
                    <a:pt x="221" y="111"/>
                  </a:cubicBezTo>
                  <a:cubicBezTo>
                    <a:pt x="220" y="109"/>
                    <a:pt x="221" y="107"/>
                    <a:pt x="221" y="104"/>
                  </a:cubicBezTo>
                  <a:cubicBezTo>
                    <a:pt x="221" y="103"/>
                    <a:pt x="221" y="102"/>
                    <a:pt x="222" y="101"/>
                  </a:cubicBezTo>
                  <a:cubicBezTo>
                    <a:pt x="222" y="101"/>
                    <a:pt x="222" y="100"/>
                    <a:pt x="222" y="99"/>
                  </a:cubicBezTo>
                  <a:cubicBezTo>
                    <a:pt x="222" y="96"/>
                    <a:pt x="223" y="93"/>
                    <a:pt x="220" y="92"/>
                  </a:cubicBezTo>
                  <a:cubicBezTo>
                    <a:pt x="219" y="91"/>
                    <a:pt x="219" y="91"/>
                    <a:pt x="219" y="91"/>
                  </a:cubicBezTo>
                  <a:cubicBezTo>
                    <a:pt x="210" y="92"/>
                    <a:pt x="210" y="92"/>
                    <a:pt x="210" y="92"/>
                  </a:cubicBezTo>
                  <a:cubicBezTo>
                    <a:pt x="210" y="91"/>
                    <a:pt x="210" y="90"/>
                    <a:pt x="210" y="89"/>
                  </a:cubicBezTo>
                  <a:cubicBezTo>
                    <a:pt x="211" y="85"/>
                    <a:pt x="211" y="80"/>
                    <a:pt x="206" y="77"/>
                  </a:cubicBezTo>
                  <a:cubicBezTo>
                    <a:pt x="205" y="77"/>
                    <a:pt x="204" y="76"/>
                    <a:pt x="203" y="76"/>
                  </a:cubicBezTo>
                  <a:cubicBezTo>
                    <a:pt x="202" y="76"/>
                    <a:pt x="201" y="76"/>
                    <a:pt x="200" y="76"/>
                  </a:cubicBezTo>
                  <a:cubicBezTo>
                    <a:pt x="199" y="75"/>
                    <a:pt x="199" y="75"/>
                    <a:pt x="199" y="75"/>
                  </a:cubicBezTo>
                  <a:cubicBezTo>
                    <a:pt x="198" y="74"/>
                    <a:pt x="197" y="73"/>
                    <a:pt x="195" y="73"/>
                  </a:cubicBezTo>
                  <a:cubicBezTo>
                    <a:pt x="193" y="73"/>
                    <a:pt x="192" y="71"/>
                    <a:pt x="191" y="70"/>
                  </a:cubicBezTo>
                  <a:cubicBezTo>
                    <a:pt x="190" y="70"/>
                    <a:pt x="190" y="70"/>
                    <a:pt x="190" y="69"/>
                  </a:cubicBezTo>
                  <a:cubicBezTo>
                    <a:pt x="188" y="68"/>
                    <a:pt x="186" y="67"/>
                    <a:pt x="185" y="65"/>
                  </a:cubicBezTo>
                  <a:cubicBezTo>
                    <a:pt x="184" y="64"/>
                    <a:pt x="184" y="63"/>
                    <a:pt x="183" y="62"/>
                  </a:cubicBezTo>
                  <a:cubicBezTo>
                    <a:pt x="183" y="61"/>
                    <a:pt x="182" y="61"/>
                    <a:pt x="182" y="60"/>
                  </a:cubicBezTo>
                  <a:cubicBezTo>
                    <a:pt x="181" y="59"/>
                    <a:pt x="181" y="59"/>
                    <a:pt x="181" y="59"/>
                  </a:cubicBezTo>
                  <a:cubicBezTo>
                    <a:pt x="178" y="56"/>
                    <a:pt x="176" y="52"/>
                    <a:pt x="174" y="48"/>
                  </a:cubicBezTo>
                  <a:cubicBezTo>
                    <a:pt x="174" y="47"/>
                    <a:pt x="174" y="45"/>
                    <a:pt x="174" y="44"/>
                  </a:cubicBezTo>
                  <a:cubicBezTo>
                    <a:pt x="174" y="43"/>
                    <a:pt x="174" y="41"/>
                    <a:pt x="173" y="40"/>
                  </a:cubicBezTo>
                  <a:cubicBezTo>
                    <a:pt x="173" y="39"/>
                    <a:pt x="172" y="38"/>
                    <a:pt x="171" y="37"/>
                  </a:cubicBezTo>
                  <a:cubicBezTo>
                    <a:pt x="171" y="36"/>
                    <a:pt x="170" y="36"/>
                    <a:pt x="170" y="35"/>
                  </a:cubicBezTo>
                  <a:cubicBezTo>
                    <a:pt x="167" y="29"/>
                    <a:pt x="164" y="25"/>
                    <a:pt x="162" y="21"/>
                  </a:cubicBezTo>
                  <a:cubicBezTo>
                    <a:pt x="159" y="17"/>
                    <a:pt x="156" y="14"/>
                    <a:pt x="154" y="10"/>
                  </a:cubicBezTo>
                  <a:cubicBezTo>
                    <a:pt x="154" y="9"/>
                    <a:pt x="154" y="7"/>
                    <a:pt x="154" y="6"/>
                  </a:cubicBezTo>
                  <a:cubicBezTo>
                    <a:pt x="154" y="5"/>
                    <a:pt x="154" y="5"/>
                    <a:pt x="154" y="4"/>
                  </a:cubicBezTo>
                  <a:cubicBezTo>
                    <a:pt x="153" y="0"/>
                    <a:pt x="153" y="0"/>
                    <a:pt x="153" y="0"/>
                  </a:cubicBezTo>
                  <a:cubicBezTo>
                    <a:pt x="150" y="3"/>
                    <a:pt x="150" y="3"/>
                    <a:pt x="150" y="3"/>
                  </a:cubicBezTo>
                  <a:cubicBezTo>
                    <a:pt x="149" y="4"/>
                    <a:pt x="147" y="4"/>
                    <a:pt x="145" y="4"/>
                  </a:cubicBezTo>
                  <a:cubicBezTo>
                    <a:pt x="143" y="4"/>
                    <a:pt x="142" y="4"/>
                    <a:pt x="141" y="5"/>
                  </a:cubicBezTo>
                  <a:cubicBezTo>
                    <a:pt x="138" y="6"/>
                    <a:pt x="135" y="8"/>
                    <a:pt x="135" y="11"/>
                  </a:cubicBezTo>
                  <a:cubicBezTo>
                    <a:pt x="134" y="11"/>
                    <a:pt x="134" y="11"/>
                    <a:pt x="134" y="11"/>
                  </a:cubicBezTo>
                  <a:cubicBezTo>
                    <a:pt x="133" y="11"/>
                    <a:pt x="132" y="10"/>
                    <a:pt x="131" y="10"/>
                  </a:cubicBezTo>
                  <a:cubicBezTo>
                    <a:pt x="130" y="9"/>
                    <a:pt x="130" y="8"/>
                    <a:pt x="128" y="8"/>
                  </a:cubicBezTo>
                  <a:cubicBezTo>
                    <a:pt x="128" y="8"/>
                    <a:pt x="127" y="8"/>
                    <a:pt x="127" y="9"/>
                  </a:cubicBezTo>
                  <a:cubicBezTo>
                    <a:pt x="124" y="9"/>
                    <a:pt x="122" y="11"/>
                    <a:pt x="120" y="13"/>
                  </a:cubicBezTo>
                  <a:cubicBezTo>
                    <a:pt x="119" y="14"/>
                    <a:pt x="119" y="14"/>
                    <a:pt x="118" y="15"/>
                  </a:cubicBezTo>
                  <a:cubicBezTo>
                    <a:pt x="114" y="18"/>
                    <a:pt x="111" y="21"/>
                    <a:pt x="107" y="24"/>
                  </a:cubicBezTo>
                  <a:cubicBezTo>
                    <a:pt x="98" y="7"/>
                    <a:pt x="98" y="7"/>
                    <a:pt x="98" y="7"/>
                  </a:cubicBezTo>
                  <a:cubicBezTo>
                    <a:pt x="53" y="17"/>
                    <a:pt x="53" y="17"/>
                    <a:pt x="53" y="17"/>
                  </a:cubicBezTo>
                  <a:cubicBezTo>
                    <a:pt x="29" y="19"/>
                    <a:pt x="29" y="19"/>
                    <a:pt x="29" y="19"/>
                  </a:cubicBezTo>
                  <a:cubicBezTo>
                    <a:pt x="29" y="140"/>
                    <a:pt x="29" y="140"/>
                    <a:pt x="29" y="140"/>
                  </a:cubicBezTo>
                  <a:cubicBezTo>
                    <a:pt x="2" y="140"/>
                    <a:pt x="2" y="140"/>
                    <a:pt x="2" y="140"/>
                  </a:cubicBezTo>
                  <a:cubicBezTo>
                    <a:pt x="0" y="233"/>
                    <a:pt x="0" y="233"/>
                    <a:pt x="0" y="233"/>
                  </a:cubicBezTo>
                  <a:cubicBezTo>
                    <a:pt x="1" y="234"/>
                    <a:pt x="1" y="234"/>
                    <a:pt x="1" y="234"/>
                  </a:cubicBezTo>
                  <a:cubicBezTo>
                    <a:pt x="10" y="236"/>
                    <a:pt x="15" y="246"/>
                    <a:pt x="18" y="255"/>
                  </a:cubicBezTo>
                  <a:cubicBezTo>
                    <a:pt x="19" y="258"/>
                    <a:pt x="20" y="262"/>
                    <a:pt x="21" y="265"/>
                  </a:cubicBezTo>
                  <a:cubicBezTo>
                    <a:pt x="22" y="269"/>
                    <a:pt x="22" y="269"/>
                    <a:pt x="22" y="269"/>
                  </a:cubicBezTo>
                  <a:cubicBezTo>
                    <a:pt x="24" y="274"/>
                    <a:pt x="25" y="278"/>
                    <a:pt x="21" y="283"/>
                  </a:cubicBezTo>
                  <a:cubicBezTo>
                    <a:pt x="17" y="287"/>
                    <a:pt x="17" y="292"/>
                    <a:pt x="17" y="297"/>
                  </a:cubicBezTo>
                  <a:cubicBezTo>
                    <a:pt x="17" y="297"/>
                    <a:pt x="17" y="298"/>
                    <a:pt x="17" y="299"/>
                  </a:cubicBezTo>
                  <a:cubicBezTo>
                    <a:pt x="17" y="301"/>
                    <a:pt x="17" y="301"/>
                    <a:pt x="17" y="301"/>
                  </a:cubicBezTo>
                  <a:cubicBezTo>
                    <a:pt x="20" y="301"/>
                    <a:pt x="20" y="301"/>
                    <a:pt x="20" y="301"/>
                  </a:cubicBezTo>
                  <a:cubicBezTo>
                    <a:pt x="20" y="301"/>
                    <a:pt x="21" y="301"/>
                    <a:pt x="21" y="300"/>
                  </a:cubicBezTo>
                  <a:cubicBezTo>
                    <a:pt x="23" y="300"/>
                    <a:pt x="24" y="299"/>
                    <a:pt x="25" y="299"/>
                  </a:cubicBezTo>
                  <a:cubicBezTo>
                    <a:pt x="27" y="299"/>
                    <a:pt x="28" y="300"/>
                    <a:pt x="29" y="300"/>
                  </a:cubicBezTo>
                  <a:cubicBezTo>
                    <a:pt x="30" y="301"/>
                    <a:pt x="31" y="301"/>
                    <a:pt x="32" y="301"/>
                  </a:cubicBezTo>
                  <a:cubicBezTo>
                    <a:pt x="33" y="301"/>
                    <a:pt x="33" y="301"/>
                    <a:pt x="34" y="301"/>
                  </a:cubicBezTo>
                  <a:cubicBezTo>
                    <a:pt x="34" y="301"/>
                    <a:pt x="35" y="301"/>
                    <a:pt x="36" y="301"/>
                  </a:cubicBezTo>
                  <a:cubicBezTo>
                    <a:pt x="37" y="301"/>
                    <a:pt x="38" y="301"/>
                    <a:pt x="39" y="301"/>
                  </a:cubicBezTo>
                  <a:cubicBezTo>
                    <a:pt x="40" y="301"/>
                    <a:pt x="41" y="301"/>
                    <a:pt x="42" y="301"/>
                  </a:cubicBezTo>
                  <a:cubicBezTo>
                    <a:pt x="43" y="301"/>
                    <a:pt x="43" y="301"/>
                    <a:pt x="44" y="301"/>
                  </a:cubicBezTo>
                  <a:cubicBezTo>
                    <a:pt x="45" y="301"/>
                    <a:pt x="45" y="301"/>
                    <a:pt x="46" y="301"/>
                  </a:cubicBezTo>
                  <a:cubicBezTo>
                    <a:pt x="47" y="301"/>
                    <a:pt x="48" y="300"/>
                    <a:pt x="48" y="299"/>
                  </a:cubicBezTo>
                  <a:cubicBezTo>
                    <a:pt x="48" y="298"/>
                    <a:pt x="48" y="297"/>
                    <a:pt x="49" y="297"/>
                  </a:cubicBezTo>
                  <a:cubicBezTo>
                    <a:pt x="49" y="296"/>
                    <a:pt x="50" y="296"/>
                    <a:pt x="52" y="296"/>
                  </a:cubicBezTo>
                  <a:cubicBezTo>
                    <a:pt x="53" y="296"/>
                    <a:pt x="53" y="296"/>
                    <a:pt x="53" y="296"/>
                  </a:cubicBezTo>
                  <a:cubicBezTo>
                    <a:pt x="53" y="296"/>
                    <a:pt x="54" y="296"/>
                    <a:pt x="55" y="295"/>
                  </a:cubicBezTo>
                  <a:cubicBezTo>
                    <a:pt x="57" y="295"/>
                    <a:pt x="58" y="293"/>
                    <a:pt x="59" y="291"/>
                  </a:cubicBezTo>
                  <a:cubicBezTo>
                    <a:pt x="59" y="291"/>
                    <a:pt x="59" y="291"/>
                    <a:pt x="59" y="290"/>
                  </a:cubicBezTo>
                  <a:cubicBezTo>
                    <a:pt x="60" y="288"/>
                    <a:pt x="60" y="287"/>
                    <a:pt x="62" y="286"/>
                  </a:cubicBezTo>
                  <a:cubicBezTo>
                    <a:pt x="63" y="285"/>
                    <a:pt x="64" y="285"/>
                    <a:pt x="65" y="285"/>
                  </a:cubicBezTo>
                  <a:cubicBezTo>
                    <a:pt x="66" y="284"/>
                    <a:pt x="67" y="284"/>
                    <a:pt x="69" y="282"/>
                  </a:cubicBezTo>
                  <a:cubicBezTo>
                    <a:pt x="70" y="281"/>
                    <a:pt x="71" y="279"/>
                    <a:pt x="72" y="277"/>
                  </a:cubicBezTo>
                  <a:cubicBezTo>
                    <a:pt x="73" y="276"/>
                    <a:pt x="74" y="275"/>
                    <a:pt x="75" y="274"/>
                  </a:cubicBezTo>
                  <a:cubicBezTo>
                    <a:pt x="76" y="272"/>
                    <a:pt x="77" y="271"/>
                    <a:pt x="78" y="269"/>
                  </a:cubicBezTo>
                  <a:cubicBezTo>
                    <a:pt x="79" y="266"/>
                    <a:pt x="80" y="263"/>
                    <a:pt x="80" y="260"/>
                  </a:cubicBezTo>
                  <a:cubicBezTo>
                    <a:pt x="80" y="259"/>
                    <a:pt x="80" y="259"/>
                    <a:pt x="80" y="259"/>
                  </a:cubicBezTo>
                  <a:cubicBezTo>
                    <a:pt x="81" y="253"/>
                    <a:pt x="84" y="249"/>
                    <a:pt x="88" y="249"/>
                  </a:cubicBezTo>
                  <a:cubicBezTo>
                    <a:pt x="89" y="248"/>
                    <a:pt x="91" y="248"/>
                    <a:pt x="92" y="248"/>
                  </a:cubicBezTo>
                  <a:cubicBezTo>
                    <a:pt x="95" y="248"/>
                    <a:pt x="98" y="249"/>
                    <a:pt x="100" y="252"/>
                  </a:cubicBezTo>
                  <a:cubicBezTo>
                    <a:pt x="103" y="255"/>
                    <a:pt x="107" y="259"/>
                    <a:pt x="111" y="260"/>
                  </a:cubicBezTo>
                  <a:cubicBezTo>
                    <a:pt x="112" y="261"/>
                    <a:pt x="112" y="261"/>
                    <a:pt x="113" y="261"/>
                  </a:cubicBezTo>
                  <a:cubicBezTo>
                    <a:pt x="114" y="261"/>
                    <a:pt x="114" y="261"/>
                    <a:pt x="115" y="261"/>
                  </a:cubicBezTo>
                  <a:cubicBezTo>
                    <a:pt x="116" y="261"/>
                    <a:pt x="117" y="260"/>
                    <a:pt x="118" y="260"/>
                  </a:cubicBezTo>
                  <a:cubicBezTo>
                    <a:pt x="118" y="260"/>
                    <a:pt x="118" y="260"/>
                    <a:pt x="118" y="260"/>
                  </a:cubicBezTo>
                  <a:cubicBezTo>
                    <a:pt x="120" y="260"/>
                    <a:pt x="121" y="261"/>
                    <a:pt x="122" y="263"/>
                  </a:cubicBezTo>
                  <a:cubicBezTo>
                    <a:pt x="125" y="266"/>
                    <a:pt x="129" y="266"/>
                    <a:pt x="133" y="267"/>
                  </a:cubicBezTo>
                  <a:cubicBezTo>
                    <a:pt x="134" y="267"/>
                    <a:pt x="134" y="267"/>
                    <a:pt x="134" y="267"/>
                  </a:cubicBezTo>
                  <a:cubicBezTo>
                    <a:pt x="135" y="267"/>
                    <a:pt x="135" y="267"/>
                    <a:pt x="135" y="267"/>
                  </a:cubicBezTo>
                  <a:cubicBezTo>
                    <a:pt x="137" y="267"/>
                    <a:pt x="138" y="266"/>
                    <a:pt x="140" y="266"/>
                  </a:cubicBezTo>
                  <a:cubicBezTo>
                    <a:pt x="141" y="265"/>
                    <a:pt x="142" y="264"/>
                    <a:pt x="143" y="264"/>
                  </a:cubicBezTo>
                  <a:cubicBezTo>
                    <a:pt x="144" y="264"/>
                    <a:pt x="145" y="264"/>
                    <a:pt x="145" y="264"/>
                  </a:cubicBezTo>
                  <a:cubicBezTo>
                    <a:pt x="146" y="265"/>
                    <a:pt x="146" y="265"/>
                    <a:pt x="147" y="265"/>
                  </a:cubicBezTo>
                  <a:cubicBezTo>
                    <a:pt x="148" y="265"/>
                    <a:pt x="149" y="266"/>
                    <a:pt x="150" y="266"/>
                  </a:cubicBezTo>
                  <a:cubicBezTo>
                    <a:pt x="151" y="266"/>
                    <a:pt x="151" y="266"/>
                    <a:pt x="152" y="265"/>
                  </a:cubicBezTo>
                  <a:cubicBezTo>
                    <a:pt x="154" y="264"/>
                    <a:pt x="156" y="262"/>
                    <a:pt x="157" y="260"/>
                  </a:cubicBezTo>
                  <a:cubicBezTo>
                    <a:pt x="158" y="260"/>
                    <a:pt x="158" y="260"/>
                    <a:pt x="158" y="260"/>
                  </a:cubicBezTo>
                  <a:cubicBezTo>
                    <a:pt x="160" y="257"/>
                    <a:pt x="160" y="254"/>
                    <a:pt x="161" y="252"/>
                  </a:cubicBezTo>
                  <a:cubicBezTo>
                    <a:pt x="162" y="250"/>
                    <a:pt x="162" y="248"/>
                    <a:pt x="163" y="246"/>
                  </a:cubicBezTo>
                  <a:cubicBezTo>
                    <a:pt x="164" y="244"/>
                    <a:pt x="165" y="242"/>
                    <a:pt x="165" y="239"/>
                  </a:cubicBezTo>
                  <a:cubicBezTo>
                    <a:pt x="166" y="237"/>
                    <a:pt x="167" y="235"/>
                    <a:pt x="168" y="233"/>
                  </a:cubicBezTo>
                  <a:cubicBezTo>
                    <a:pt x="169" y="230"/>
                    <a:pt x="172" y="229"/>
                    <a:pt x="175" y="228"/>
                  </a:cubicBezTo>
                  <a:cubicBezTo>
                    <a:pt x="176" y="228"/>
                    <a:pt x="177" y="228"/>
                    <a:pt x="178" y="228"/>
                  </a:cubicBezTo>
                  <a:cubicBezTo>
                    <a:pt x="179" y="228"/>
                    <a:pt x="181" y="228"/>
                    <a:pt x="183" y="226"/>
                  </a:cubicBezTo>
                  <a:cubicBezTo>
                    <a:pt x="185" y="224"/>
                    <a:pt x="188" y="222"/>
                    <a:pt x="191" y="220"/>
                  </a:cubicBezTo>
                  <a:cubicBezTo>
                    <a:pt x="192" y="219"/>
                    <a:pt x="192" y="219"/>
                    <a:pt x="192" y="219"/>
                  </a:cubicBezTo>
                  <a:cubicBezTo>
                    <a:pt x="195" y="217"/>
                    <a:pt x="195" y="216"/>
                    <a:pt x="195" y="213"/>
                  </a:cubicBezTo>
                  <a:cubicBezTo>
                    <a:pt x="195" y="212"/>
                    <a:pt x="195" y="212"/>
                    <a:pt x="195" y="212"/>
                  </a:cubicBezTo>
                  <a:cubicBezTo>
                    <a:pt x="196" y="206"/>
                    <a:pt x="197" y="199"/>
                    <a:pt x="201" y="195"/>
                  </a:cubicBezTo>
                  <a:cubicBezTo>
                    <a:pt x="204" y="193"/>
                    <a:pt x="207" y="191"/>
                    <a:pt x="209" y="189"/>
                  </a:cubicBezTo>
                  <a:cubicBezTo>
                    <a:pt x="212" y="187"/>
                    <a:pt x="215" y="185"/>
                    <a:pt x="218" y="183"/>
                  </a:cubicBezTo>
                  <a:cubicBezTo>
                    <a:pt x="219" y="182"/>
                    <a:pt x="220" y="181"/>
                    <a:pt x="221" y="180"/>
                  </a:cubicBezTo>
                  <a:cubicBezTo>
                    <a:pt x="223" y="179"/>
                    <a:pt x="224" y="178"/>
                    <a:pt x="225" y="176"/>
                  </a:cubicBezTo>
                  <a:cubicBezTo>
                    <a:pt x="228" y="173"/>
                    <a:pt x="228" y="173"/>
                    <a:pt x="228" y="173"/>
                  </a:cubicBezTo>
                  <a:cubicBezTo>
                    <a:pt x="229" y="172"/>
                    <a:pt x="230" y="170"/>
                    <a:pt x="231" y="168"/>
                  </a:cubicBezTo>
                  <a:cubicBezTo>
                    <a:pt x="232" y="168"/>
                    <a:pt x="232" y="167"/>
                    <a:pt x="233" y="166"/>
                  </a:cubicBezTo>
                  <a:cubicBezTo>
                    <a:pt x="235" y="164"/>
                    <a:pt x="237" y="162"/>
                    <a:pt x="239" y="161"/>
                  </a:cubicBezTo>
                  <a:cubicBezTo>
                    <a:pt x="240" y="161"/>
                    <a:pt x="240" y="160"/>
                    <a:pt x="241" y="160"/>
                  </a:cubicBezTo>
                  <a:cubicBezTo>
                    <a:pt x="242" y="160"/>
                    <a:pt x="243" y="161"/>
                    <a:pt x="243" y="161"/>
                  </a:cubicBezTo>
                  <a:cubicBezTo>
                    <a:pt x="244" y="161"/>
                    <a:pt x="245" y="161"/>
                    <a:pt x="246" y="161"/>
                  </a:cubicBezTo>
                  <a:cubicBezTo>
                    <a:pt x="247" y="161"/>
                    <a:pt x="248" y="160"/>
                    <a:pt x="249" y="160"/>
                  </a:cubicBezTo>
                  <a:cubicBezTo>
                    <a:pt x="250" y="159"/>
                    <a:pt x="250" y="159"/>
                    <a:pt x="251" y="158"/>
                  </a:cubicBezTo>
                  <a:cubicBezTo>
                    <a:pt x="252" y="157"/>
                    <a:pt x="252" y="157"/>
                    <a:pt x="253" y="156"/>
                  </a:cubicBezTo>
                  <a:cubicBezTo>
                    <a:pt x="254" y="156"/>
                    <a:pt x="254" y="156"/>
                    <a:pt x="254" y="156"/>
                  </a:cubicBezTo>
                  <a:cubicBezTo>
                    <a:pt x="255" y="155"/>
                    <a:pt x="256" y="154"/>
                    <a:pt x="256" y="153"/>
                  </a:cubicBezTo>
                  <a:cubicBezTo>
                    <a:pt x="257" y="152"/>
                    <a:pt x="257" y="152"/>
                    <a:pt x="257" y="152"/>
                  </a:cubicBezTo>
                  <a:cubicBezTo>
                    <a:pt x="257" y="151"/>
                    <a:pt x="257" y="150"/>
                    <a:pt x="258" y="149"/>
                  </a:cubicBezTo>
                  <a:cubicBezTo>
                    <a:pt x="259" y="149"/>
                    <a:pt x="259" y="148"/>
                    <a:pt x="260" y="148"/>
                  </a:cubicBezTo>
                  <a:cubicBezTo>
                    <a:pt x="261" y="147"/>
                    <a:pt x="262" y="147"/>
                    <a:pt x="262" y="145"/>
                  </a:cubicBezTo>
                  <a:cubicBezTo>
                    <a:pt x="262" y="144"/>
                    <a:pt x="262" y="144"/>
                    <a:pt x="262" y="144"/>
                  </a:cubicBezTo>
                  <a:lnTo>
                    <a:pt x="261" y="14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2" name="Freeform 41"/>
            <p:cNvSpPr>
              <a:spLocks/>
            </p:cNvSpPr>
            <p:nvPr/>
          </p:nvSpPr>
          <p:spPr bwMode="auto">
            <a:xfrm>
              <a:off x="2685251" y="2193962"/>
              <a:ext cx="1127182" cy="1153714"/>
            </a:xfrm>
            <a:custGeom>
              <a:avLst/>
              <a:gdLst>
                <a:gd name="T0" fmla="*/ 542 w 557"/>
                <a:gd name="T1" fmla="*/ 79 h 619"/>
                <a:gd name="T2" fmla="*/ 542 w 557"/>
                <a:gd name="T3" fmla="*/ 58 h 619"/>
                <a:gd name="T4" fmla="*/ 507 w 557"/>
                <a:gd name="T5" fmla="*/ 24 h 619"/>
                <a:gd name="T6" fmla="*/ 491 w 557"/>
                <a:gd name="T7" fmla="*/ 31 h 619"/>
                <a:gd name="T8" fmla="*/ 463 w 557"/>
                <a:gd name="T9" fmla="*/ 31 h 619"/>
                <a:gd name="T10" fmla="*/ 441 w 557"/>
                <a:gd name="T11" fmla="*/ 8 h 619"/>
                <a:gd name="T12" fmla="*/ 419 w 557"/>
                <a:gd name="T13" fmla="*/ 10 h 619"/>
                <a:gd name="T14" fmla="*/ 389 w 557"/>
                <a:gd name="T15" fmla="*/ 0 h 619"/>
                <a:gd name="T16" fmla="*/ 361 w 557"/>
                <a:gd name="T17" fmla="*/ 12 h 619"/>
                <a:gd name="T18" fmla="*/ 317 w 557"/>
                <a:gd name="T19" fmla="*/ 20 h 619"/>
                <a:gd name="T20" fmla="*/ 275 w 557"/>
                <a:gd name="T21" fmla="*/ 36 h 619"/>
                <a:gd name="T22" fmla="*/ 240 w 557"/>
                <a:gd name="T23" fmla="*/ 25 h 619"/>
                <a:gd name="T24" fmla="*/ 189 w 557"/>
                <a:gd name="T25" fmla="*/ 35 h 619"/>
                <a:gd name="T26" fmla="*/ 174 w 557"/>
                <a:gd name="T27" fmla="*/ 108 h 619"/>
                <a:gd name="T28" fmla="*/ 154 w 557"/>
                <a:gd name="T29" fmla="*/ 206 h 619"/>
                <a:gd name="T30" fmla="*/ 118 w 557"/>
                <a:gd name="T31" fmla="*/ 273 h 619"/>
                <a:gd name="T32" fmla="*/ 102 w 557"/>
                <a:gd name="T33" fmla="*/ 309 h 619"/>
                <a:gd name="T34" fmla="*/ 68 w 557"/>
                <a:gd name="T35" fmla="*/ 329 h 619"/>
                <a:gd name="T36" fmla="*/ 50 w 557"/>
                <a:gd name="T37" fmla="*/ 323 h 619"/>
                <a:gd name="T38" fmla="*/ 28 w 557"/>
                <a:gd name="T39" fmla="*/ 329 h 619"/>
                <a:gd name="T40" fmla="*/ 13 w 557"/>
                <a:gd name="T41" fmla="*/ 347 h 619"/>
                <a:gd name="T42" fmla="*/ 6 w 557"/>
                <a:gd name="T43" fmla="*/ 374 h 619"/>
                <a:gd name="T44" fmla="*/ 16 w 557"/>
                <a:gd name="T45" fmla="*/ 374 h 619"/>
                <a:gd name="T46" fmla="*/ 99 w 557"/>
                <a:gd name="T47" fmla="*/ 370 h 619"/>
                <a:gd name="T48" fmla="*/ 132 w 557"/>
                <a:gd name="T49" fmla="*/ 377 h 619"/>
                <a:gd name="T50" fmla="*/ 135 w 557"/>
                <a:gd name="T51" fmla="*/ 396 h 619"/>
                <a:gd name="T52" fmla="*/ 149 w 557"/>
                <a:gd name="T53" fmla="*/ 426 h 619"/>
                <a:gd name="T54" fmla="*/ 172 w 557"/>
                <a:gd name="T55" fmla="*/ 443 h 619"/>
                <a:gd name="T56" fmla="*/ 185 w 557"/>
                <a:gd name="T57" fmla="*/ 441 h 619"/>
                <a:gd name="T58" fmla="*/ 195 w 557"/>
                <a:gd name="T59" fmla="*/ 441 h 619"/>
                <a:gd name="T60" fmla="*/ 213 w 557"/>
                <a:gd name="T61" fmla="*/ 426 h 619"/>
                <a:gd name="T62" fmla="*/ 239 w 557"/>
                <a:gd name="T63" fmla="*/ 405 h 619"/>
                <a:gd name="T64" fmla="*/ 260 w 557"/>
                <a:gd name="T65" fmla="*/ 417 h 619"/>
                <a:gd name="T66" fmla="*/ 283 w 557"/>
                <a:gd name="T67" fmla="*/ 464 h 619"/>
                <a:gd name="T68" fmla="*/ 295 w 557"/>
                <a:gd name="T69" fmla="*/ 519 h 619"/>
                <a:gd name="T70" fmla="*/ 293 w 557"/>
                <a:gd name="T71" fmla="*/ 539 h 619"/>
                <a:gd name="T72" fmla="*/ 307 w 557"/>
                <a:gd name="T73" fmla="*/ 544 h 619"/>
                <a:gd name="T74" fmla="*/ 322 w 557"/>
                <a:gd name="T75" fmla="*/ 543 h 619"/>
                <a:gd name="T76" fmla="*/ 334 w 557"/>
                <a:gd name="T77" fmla="*/ 540 h 619"/>
                <a:gd name="T78" fmla="*/ 352 w 557"/>
                <a:gd name="T79" fmla="*/ 541 h 619"/>
                <a:gd name="T80" fmla="*/ 371 w 557"/>
                <a:gd name="T81" fmla="*/ 548 h 619"/>
                <a:gd name="T82" fmla="*/ 410 w 557"/>
                <a:gd name="T83" fmla="*/ 570 h 619"/>
                <a:gd name="T84" fmla="*/ 438 w 557"/>
                <a:gd name="T85" fmla="*/ 565 h 619"/>
                <a:gd name="T86" fmla="*/ 452 w 557"/>
                <a:gd name="T87" fmla="*/ 582 h 619"/>
                <a:gd name="T88" fmla="*/ 471 w 557"/>
                <a:gd name="T89" fmla="*/ 589 h 619"/>
                <a:gd name="T90" fmla="*/ 496 w 557"/>
                <a:gd name="T91" fmla="*/ 619 h 619"/>
                <a:gd name="T92" fmla="*/ 512 w 557"/>
                <a:gd name="T93" fmla="*/ 607 h 619"/>
                <a:gd name="T94" fmla="*/ 499 w 557"/>
                <a:gd name="T95" fmla="*/ 586 h 619"/>
                <a:gd name="T96" fmla="*/ 474 w 557"/>
                <a:gd name="T97" fmla="*/ 543 h 619"/>
                <a:gd name="T98" fmla="*/ 473 w 557"/>
                <a:gd name="T99" fmla="*/ 483 h 619"/>
                <a:gd name="T100" fmla="*/ 528 w 557"/>
                <a:gd name="T101" fmla="*/ 432 h 619"/>
                <a:gd name="T102" fmla="*/ 502 w 557"/>
                <a:gd name="T103" fmla="*/ 385 h 619"/>
                <a:gd name="T104" fmla="*/ 497 w 557"/>
                <a:gd name="T105" fmla="*/ 318 h 619"/>
                <a:gd name="T106" fmla="*/ 496 w 557"/>
                <a:gd name="T107" fmla="*/ 283 h 619"/>
                <a:gd name="T108" fmla="*/ 509 w 557"/>
                <a:gd name="T109" fmla="*/ 220 h 619"/>
                <a:gd name="T110" fmla="*/ 521 w 557"/>
                <a:gd name="T111" fmla="*/ 148 h 619"/>
                <a:gd name="T112" fmla="*/ 556 w 557"/>
                <a:gd name="T113" fmla="*/ 10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7" h="619">
                  <a:moveTo>
                    <a:pt x="556" y="106"/>
                  </a:moveTo>
                  <a:cubicBezTo>
                    <a:pt x="556" y="102"/>
                    <a:pt x="550" y="100"/>
                    <a:pt x="545" y="98"/>
                  </a:cubicBezTo>
                  <a:cubicBezTo>
                    <a:pt x="543" y="97"/>
                    <a:pt x="541" y="97"/>
                    <a:pt x="540" y="96"/>
                  </a:cubicBezTo>
                  <a:cubicBezTo>
                    <a:pt x="540" y="94"/>
                    <a:pt x="541" y="91"/>
                    <a:pt x="542" y="88"/>
                  </a:cubicBezTo>
                  <a:cubicBezTo>
                    <a:pt x="543" y="87"/>
                    <a:pt x="543" y="87"/>
                    <a:pt x="543" y="86"/>
                  </a:cubicBezTo>
                  <a:cubicBezTo>
                    <a:pt x="544" y="85"/>
                    <a:pt x="544" y="85"/>
                    <a:pt x="544" y="85"/>
                  </a:cubicBezTo>
                  <a:cubicBezTo>
                    <a:pt x="544" y="84"/>
                    <a:pt x="545" y="83"/>
                    <a:pt x="544" y="81"/>
                  </a:cubicBezTo>
                  <a:cubicBezTo>
                    <a:pt x="544" y="80"/>
                    <a:pt x="543" y="80"/>
                    <a:pt x="542" y="79"/>
                  </a:cubicBezTo>
                  <a:cubicBezTo>
                    <a:pt x="542" y="79"/>
                    <a:pt x="541" y="78"/>
                    <a:pt x="541" y="77"/>
                  </a:cubicBezTo>
                  <a:cubicBezTo>
                    <a:pt x="541" y="76"/>
                    <a:pt x="542" y="73"/>
                    <a:pt x="543" y="70"/>
                  </a:cubicBezTo>
                  <a:cubicBezTo>
                    <a:pt x="546" y="64"/>
                    <a:pt x="547" y="61"/>
                    <a:pt x="546" y="59"/>
                  </a:cubicBezTo>
                  <a:cubicBezTo>
                    <a:pt x="546" y="59"/>
                    <a:pt x="545" y="58"/>
                    <a:pt x="545" y="58"/>
                  </a:cubicBezTo>
                  <a:cubicBezTo>
                    <a:pt x="544" y="58"/>
                    <a:pt x="544" y="58"/>
                    <a:pt x="544" y="58"/>
                  </a:cubicBezTo>
                  <a:cubicBezTo>
                    <a:pt x="544" y="58"/>
                    <a:pt x="544" y="58"/>
                    <a:pt x="544" y="58"/>
                  </a:cubicBezTo>
                  <a:cubicBezTo>
                    <a:pt x="543" y="58"/>
                    <a:pt x="543" y="58"/>
                    <a:pt x="542" y="58"/>
                  </a:cubicBezTo>
                  <a:cubicBezTo>
                    <a:pt x="542" y="58"/>
                    <a:pt x="542" y="58"/>
                    <a:pt x="542" y="58"/>
                  </a:cubicBezTo>
                  <a:cubicBezTo>
                    <a:pt x="538" y="58"/>
                    <a:pt x="536" y="58"/>
                    <a:pt x="535" y="54"/>
                  </a:cubicBezTo>
                  <a:cubicBezTo>
                    <a:pt x="535" y="53"/>
                    <a:pt x="535" y="53"/>
                    <a:pt x="535" y="52"/>
                  </a:cubicBezTo>
                  <a:cubicBezTo>
                    <a:pt x="534" y="50"/>
                    <a:pt x="534" y="50"/>
                    <a:pt x="532" y="49"/>
                  </a:cubicBezTo>
                  <a:cubicBezTo>
                    <a:pt x="531" y="49"/>
                    <a:pt x="531" y="48"/>
                    <a:pt x="530" y="48"/>
                  </a:cubicBezTo>
                  <a:cubicBezTo>
                    <a:pt x="529" y="48"/>
                    <a:pt x="528" y="47"/>
                    <a:pt x="527" y="46"/>
                  </a:cubicBezTo>
                  <a:cubicBezTo>
                    <a:pt x="526" y="45"/>
                    <a:pt x="524" y="44"/>
                    <a:pt x="523" y="42"/>
                  </a:cubicBezTo>
                  <a:cubicBezTo>
                    <a:pt x="519" y="38"/>
                    <a:pt x="514" y="33"/>
                    <a:pt x="512" y="28"/>
                  </a:cubicBezTo>
                  <a:cubicBezTo>
                    <a:pt x="511" y="26"/>
                    <a:pt x="509" y="24"/>
                    <a:pt x="507" y="24"/>
                  </a:cubicBezTo>
                  <a:cubicBezTo>
                    <a:pt x="507" y="24"/>
                    <a:pt x="507" y="24"/>
                    <a:pt x="507" y="24"/>
                  </a:cubicBezTo>
                  <a:cubicBezTo>
                    <a:pt x="507" y="24"/>
                    <a:pt x="507" y="24"/>
                    <a:pt x="507" y="24"/>
                  </a:cubicBezTo>
                  <a:cubicBezTo>
                    <a:pt x="506" y="24"/>
                    <a:pt x="504" y="24"/>
                    <a:pt x="503" y="26"/>
                  </a:cubicBezTo>
                  <a:cubicBezTo>
                    <a:pt x="502" y="27"/>
                    <a:pt x="501" y="28"/>
                    <a:pt x="501" y="29"/>
                  </a:cubicBezTo>
                  <a:cubicBezTo>
                    <a:pt x="500" y="32"/>
                    <a:pt x="499" y="33"/>
                    <a:pt x="496" y="33"/>
                  </a:cubicBezTo>
                  <a:cubicBezTo>
                    <a:pt x="496" y="33"/>
                    <a:pt x="496" y="33"/>
                    <a:pt x="495" y="33"/>
                  </a:cubicBezTo>
                  <a:cubicBezTo>
                    <a:pt x="495" y="33"/>
                    <a:pt x="494" y="33"/>
                    <a:pt x="493" y="32"/>
                  </a:cubicBezTo>
                  <a:cubicBezTo>
                    <a:pt x="492" y="31"/>
                    <a:pt x="492" y="31"/>
                    <a:pt x="491" y="31"/>
                  </a:cubicBezTo>
                  <a:cubicBezTo>
                    <a:pt x="490" y="30"/>
                    <a:pt x="488" y="29"/>
                    <a:pt x="487" y="29"/>
                  </a:cubicBezTo>
                  <a:cubicBezTo>
                    <a:pt x="486" y="29"/>
                    <a:pt x="486" y="29"/>
                    <a:pt x="486" y="29"/>
                  </a:cubicBezTo>
                  <a:cubicBezTo>
                    <a:pt x="484" y="28"/>
                    <a:pt x="484" y="28"/>
                    <a:pt x="483" y="28"/>
                  </a:cubicBezTo>
                  <a:cubicBezTo>
                    <a:pt x="480" y="28"/>
                    <a:pt x="479" y="30"/>
                    <a:pt x="476" y="32"/>
                  </a:cubicBezTo>
                  <a:cubicBezTo>
                    <a:pt x="476" y="32"/>
                    <a:pt x="476" y="32"/>
                    <a:pt x="476" y="32"/>
                  </a:cubicBezTo>
                  <a:cubicBezTo>
                    <a:pt x="474" y="34"/>
                    <a:pt x="472" y="35"/>
                    <a:pt x="471" y="35"/>
                  </a:cubicBezTo>
                  <a:cubicBezTo>
                    <a:pt x="470" y="35"/>
                    <a:pt x="469" y="35"/>
                    <a:pt x="467" y="34"/>
                  </a:cubicBezTo>
                  <a:cubicBezTo>
                    <a:pt x="466" y="33"/>
                    <a:pt x="464" y="32"/>
                    <a:pt x="463" y="31"/>
                  </a:cubicBezTo>
                  <a:cubicBezTo>
                    <a:pt x="459" y="30"/>
                    <a:pt x="456" y="28"/>
                    <a:pt x="454" y="25"/>
                  </a:cubicBezTo>
                  <a:cubicBezTo>
                    <a:pt x="453" y="24"/>
                    <a:pt x="453" y="23"/>
                    <a:pt x="453" y="22"/>
                  </a:cubicBezTo>
                  <a:cubicBezTo>
                    <a:pt x="453" y="20"/>
                    <a:pt x="452" y="19"/>
                    <a:pt x="451" y="17"/>
                  </a:cubicBezTo>
                  <a:cubicBezTo>
                    <a:pt x="450" y="16"/>
                    <a:pt x="449" y="15"/>
                    <a:pt x="448" y="14"/>
                  </a:cubicBezTo>
                  <a:cubicBezTo>
                    <a:pt x="447" y="13"/>
                    <a:pt x="446" y="12"/>
                    <a:pt x="445" y="11"/>
                  </a:cubicBezTo>
                  <a:cubicBezTo>
                    <a:pt x="444" y="10"/>
                    <a:pt x="443" y="9"/>
                    <a:pt x="443" y="8"/>
                  </a:cubicBezTo>
                  <a:cubicBezTo>
                    <a:pt x="442" y="7"/>
                    <a:pt x="442" y="7"/>
                    <a:pt x="442" y="7"/>
                  </a:cubicBezTo>
                  <a:cubicBezTo>
                    <a:pt x="441" y="8"/>
                    <a:pt x="441" y="8"/>
                    <a:pt x="441" y="8"/>
                  </a:cubicBezTo>
                  <a:cubicBezTo>
                    <a:pt x="440" y="8"/>
                    <a:pt x="440" y="8"/>
                    <a:pt x="439" y="8"/>
                  </a:cubicBezTo>
                  <a:cubicBezTo>
                    <a:pt x="438" y="8"/>
                    <a:pt x="437" y="8"/>
                    <a:pt x="436" y="7"/>
                  </a:cubicBezTo>
                  <a:cubicBezTo>
                    <a:pt x="435" y="7"/>
                    <a:pt x="433" y="7"/>
                    <a:pt x="432" y="7"/>
                  </a:cubicBezTo>
                  <a:cubicBezTo>
                    <a:pt x="430" y="7"/>
                    <a:pt x="428" y="9"/>
                    <a:pt x="428" y="10"/>
                  </a:cubicBezTo>
                  <a:cubicBezTo>
                    <a:pt x="427" y="10"/>
                    <a:pt x="426" y="10"/>
                    <a:pt x="426" y="10"/>
                  </a:cubicBezTo>
                  <a:cubicBezTo>
                    <a:pt x="425" y="10"/>
                    <a:pt x="424" y="10"/>
                    <a:pt x="423" y="10"/>
                  </a:cubicBezTo>
                  <a:cubicBezTo>
                    <a:pt x="422" y="10"/>
                    <a:pt x="422" y="10"/>
                    <a:pt x="421" y="10"/>
                  </a:cubicBezTo>
                  <a:cubicBezTo>
                    <a:pt x="420" y="10"/>
                    <a:pt x="420" y="10"/>
                    <a:pt x="419" y="10"/>
                  </a:cubicBezTo>
                  <a:cubicBezTo>
                    <a:pt x="416" y="10"/>
                    <a:pt x="414" y="9"/>
                    <a:pt x="412" y="7"/>
                  </a:cubicBezTo>
                  <a:cubicBezTo>
                    <a:pt x="411" y="6"/>
                    <a:pt x="411" y="6"/>
                    <a:pt x="411" y="6"/>
                  </a:cubicBezTo>
                  <a:cubicBezTo>
                    <a:pt x="410" y="5"/>
                    <a:pt x="408" y="3"/>
                    <a:pt x="406" y="3"/>
                  </a:cubicBezTo>
                  <a:cubicBezTo>
                    <a:pt x="404" y="3"/>
                    <a:pt x="403" y="4"/>
                    <a:pt x="402" y="5"/>
                  </a:cubicBezTo>
                  <a:cubicBezTo>
                    <a:pt x="401" y="6"/>
                    <a:pt x="400" y="6"/>
                    <a:pt x="400" y="7"/>
                  </a:cubicBezTo>
                  <a:cubicBezTo>
                    <a:pt x="399" y="7"/>
                    <a:pt x="398" y="7"/>
                    <a:pt x="398" y="7"/>
                  </a:cubicBezTo>
                  <a:cubicBezTo>
                    <a:pt x="396" y="7"/>
                    <a:pt x="395" y="6"/>
                    <a:pt x="394" y="4"/>
                  </a:cubicBezTo>
                  <a:cubicBezTo>
                    <a:pt x="393" y="2"/>
                    <a:pt x="391" y="0"/>
                    <a:pt x="389" y="0"/>
                  </a:cubicBezTo>
                  <a:cubicBezTo>
                    <a:pt x="388" y="0"/>
                    <a:pt x="388" y="0"/>
                    <a:pt x="388" y="0"/>
                  </a:cubicBezTo>
                  <a:cubicBezTo>
                    <a:pt x="385" y="0"/>
                    <a:pt x="384" y="3"/>
                    <a:pt x="383" y="6"/>
                  </a:cubicBezTo>
                  <a:cubicBezTo>
                    <a:pt x="383" y="8"/>
                    <a:pt x="382" y="10"/>
                    <a:pt x="380" y="11"/>
                  </a:cubicBezTo>
                  <a:cubicBezTo>
                    <a:pt x="379" y="12"/>
                    <a:pt x="378" y="12"/>
                    <a:pt x="376" y="12"/>
                  </a:cubicBezTo>
                  <a:cubicBezTo>
                    <a:pt x="375" y="12"/>
                    <a:pt x="374" y="12"/>
                    <a:pt x="373" y="13"/>
                  </a:cubicBezTo>
                  <a:cubicBezTo>
                    <a:pt x="370" y="13"/>
                    <a:pt x="369" y="13"/>
                    <a:pt x="367" y="13"/>
                  </a:cubicBezTo>
                  <a:cubicBezTo>
                    <a:pt x="365" y="13"/>
                    <a:pt x="364" y="13"/>
                    <a:pt x="361" y="12"/>
                  </a:cubicBezTo>
                  <a:cubicBezTo>
                    <a:pt x="361" y="12"/>
                    <a:pt x="361" y="12"/>
                    <a:pt x="361" y="12"/>
                  </a:cubicBezTo>
                  <a:cubicBezTo>
                    <a:pt x="359" y="11"/>
                    <a:pt x="357" y="11"/>
                    <a:pt x="356" y="11"/>
                  </a:cubicBezTo>
                  <a:cubicBezTo>
                    <a:pt x="354" y="11"/>
                    <a:pt x="353" y="11"/>
                    <a:pt x="351" y="12"/>
                  </a:cubicBezTo>
                  <a:cubicBezTo>
                    <a:pt x="347" y="15"/>
                    <a:pt x="344" y="17"/>
                    <a:pt x="339" y="19"/>
                  </a:cubicBezTo>
                  <a:cubicBezTo>
                    <a:pt x="337" y="19"/>
                    <a:pt x="336" y="20"/>
                    <a:pt x="334" y="21"/>
                  </a:cubicBezTo>
                  <a:cubicBezTo>
                    <a:pt x="332" y="23"/>
                    <a:pt x="330" y="24"/>
                    <a:pt x="327" y="25"/>
                  </a:cubicBezTo>
                  <a:cubicBezTo>
                    <a:pt x="327" y="25"/>
                    <a:pt x="326" y="25"/>
                    <a:pt x="326" y="25"/>
                  </a:cubicBezTo>
                  <a:cubicBezTo>
                    <a:pt x="324" y="25"/>
                    <a:pt x="322" y="23"/>
                    <a:pt x="320" y="22"/>
                  </a:cubicBezTo>
                  <a:cubicBezTo>
                    <a:pt x="319" y="21"/>
                    <a:pt x="318" y="20"/>
                    <a:pt x="317" y="20"/>
                  </a:cubicBezTo>
                  <a:cubicBezTo>
                    <a:pt x="315" y="19"/>
                    <a:pt x="314" y="19"/>
                    <a:pt x="313" y="19"/>
                  </a:cubicBezTo>
                  <a:cubicBezTo>
                    <a:pt x="313" y="19"/>
                    <a:pt x="312" y="19"/>
                    <a:pt x="311" y="19"/>
                  </a:cubicBezTo>
                  <a:cubicBezTo>
                    <a:pt x="308" y="21"/>
                    <a:pt x="306" y="26"/>
                    <a:pt x="304" y="30"/>
                  </a:cubicBezTo>
                  <a:cubicBezTo>
                    <a:pt x="303" y="33"/>
                    <a:pt x="302" y="35"/>
                    <a:pt x="301" y="36"/>
                  </a:cubicBezTo>
                  <a:cubicBezTo>
                    <a:pt x="300" y="39"/>
                    <a:pt x="298" y="40"/>
                    <a:pt x="295" y="40"/>
                  </a:cubicBezTo>
                  <a:cubicBezTo>
                    <a:pt x="292" y="40"/>
                    <a:pt x="289" y="39"/>
                    <a:pt x="286" y="38"/>
                  </a:cubicBezTo>
                  <a:cubicBezTo>
                    <a:pt x="284" y="37"/>
                    <a:pt x="282" y="37"/>
                    <a:pt x="279" y="36"/>
                  </a:cubicBezTo>
                  <a:cubicBezTo>
                    <a:pt x="278" y="36"/>
                    <a:pt x="277" y="36"/>
                    <a:pt x="275" y="36"/>
                  </a:cubicBezTo>
                  <a:cubicBezTo>
                    <a:pt x="272" y="36"/>
                    <a:pt x="272" y="36"/>
                    <a:pt x="272" y="36"/>
                  </a:cubicBezTo>
                  <a:cubicBezTo>
                    <a:pt x="271" y="36"/>
                    <a:pt x="269" y="36"/>
                    <a:pt x="268" y="36"/>
                  </a:cubicBezTo>
                  <a:cubicBezTo>
                    <a:pt x="264" y="36"/>
                    <a:pt x="262" y="34"/>
                    <a:pt x="259" y="32"/>
                  </a:cubicBezTo>
                  <a:cubicBezTo>
                    <a:pt x="258" y="32"/>
                    <a:pt x="258" y="32"/>
                    <a:pt x="258" y="32"/>
                  </a:cubicBezTo>
                  <a:cubicBezTo>
                    <a:pt x="256" y="30"/>
                    <a:pt x="253" y="30"/>
                    <a:pt x="251" y="30"/>
                  </a:cubicBezTo>
                  <a:cubicBezTo>
                    <a:pt x="249" y="30"/>
                    <a:pt x="249" y="30"/>
                    <a:pt x="249" y="30"/>
                  </a:cubicBezTo>
                  <a:cubicBezTo>
                    <a:pt x="248" y="30"/>
                    <a:pt x="247" y="30"/>
                    <a:pt x="246" y="30"/>
                  </a:cubicBezTo>
                  <a:cubicBezTo>
                    <a:pt x="243" y="30"/>
                    <a:pt x="242" y="28"/>
                    <a:pt x="240" y="25"/>
                  </a:cubicBezTo>
                  <a:cubicBezTo>
                    <a:pt x="240" y="24"/>
                    <a:pt x="240" y="24"/>
                    <a:pt x="239" y="23"/>
                  </a:cubicBezTo>
                  <a:cubicBezTo>
                    <a:pt x="235" y="17"/>
                    <a:pt x="229" y="13"/>
                    <a:pt x="223" y="9"/>
                  </a:cubicBezTo>
                  <a:cubicBezTo>
                    <a:pt x="220" y="8"/>
                    <a:pt x="218" y="8"/>
                    <a:pt x="216" y="8"/>
                  </a:cubicBezTo>
                  <a:cubicBezTo>
                    <a:pt x="212" y="8"/>
                    <a:pt x="207" y="10"/>
                    <a:pt x="202" y="15"/>
                  </a:cubicBezTo>
                  <a:cubicBezTo>
                    <a:pt x="200" y="18"/>
                    <a:pt x="198" y="21"/>
                    <a:pt x="196" y="24"/>
                  </a:cubicBezTo>
                  <a:cubicBezTo>
                    <a:pt x="195" y="26"/>
                    <a:pt x="195" y="26"/>
                    <a:pt x="195" y="26"/>
                  </a:cubicBezTo>
                  <a:cubicBezTo>
                    <a:pt x="194" y="27"/>
                    <a:pt x="194" y="28"/>
                    <a:pt x="193" y="29"/>
                  </a:cubicBezTo>
                  <a:cubicBezTo>
                    <a:pt x="191" y="31"/>
                    <a:pt x="190" y="33"/>
                    <a:pt x="189" y="35"/>
                  </a:cubicBezTo>
                  <a:cubicBezTo>
                    <a:pt x="188" y="39"/>
                    <a:pt x="188" y="42"/>
                    <a:pt x="188" y="46"/>
                  </a:cubicBezTo>
                  <a:cubicBezTo>
                    <a:pt x="188" y="47"/>
                    <a:pt x="188" y="47"/>
                    <a:pt x="188" y="47"/>
                  </a:cubicBezTo>
                  <a:cubicBezTo>
                    <a:pt x="188" y="52"/>
                    <a:pt x="187" y="56"/>
                    <a:pt x="186" y="59"/>
                  </a:cubicBezTo>
                  <a:cubicBezTo>
                    <a:pt x="186" y="60"/>
                    <a:pt x="186" y="60"/>
                    <a:pt x="186" y="60"/>
                  </a:cubicBezTo>
                  <a:cubicBezTo>
                    <a:pt x="186" y="60"/>
                    <a:pt x="186" y="60"/>
                    <a:pt x="186" y="60"/>
                  </a:cubicBezTo>
                  <a:cubicBezTo>
                    <a:pt x="190" y="68"/>
                    <a:pt x="185" y="80"/>
                    <a:pt x="182" y="86"/>
                  </a:cubicBezTo>
                  <a:cubicBezTo>
                    <a:pt x="181" y="87"/>
                    <a:pt x="181" y="89"/>
                    <a:pt x="180" y="90"/>
                  </a:cubicBezTo>
                  <a:cubicBezTo>
                    <a:pt x="177" y="96"/>
                    <a:pt x="174" y="101"/>
                    <a:pt x="174" y="108"/>
                  </a:cubicBezTo>
                  <a:cubicBezTo>
                    <a:pt x="174" y="116"/>
                    <a:pt x="172" y="124"/>
                    <a:pt x="170" y="132"/>
                  </a:cubicBezTo>
                  <a:cubicBezTo>
                    <a:pt x="169" y="137"/>
                    <a:pt x="168" y="143"/>
                    <a:pt x="167" y="149"/>
                  </a:cubicBezTo>
                  <a:cubicBezTo>
                    <a:pt x="167" y="152"/>
                    <a:pt x="166" y="155"/>
                    <a:pt x="165" y="158"/>
                  </a:cubicBezTo>
                  <a:cubicBezTo>
                    <a:pt x="164" y="165"/>
                    <a:pt x="163" y="171"/>
                    <a:pt x="163" y="177"/>
                  </a:cubicBezTo>
                  <a:cubicBezTo>
                    <a:pt x="163" y="179"/>
                    <a:pt x="163" y="181"/>
                    <a:pt x="164" y="183"/>
                  </a:cubicBezTo>
                  <a:cubicBezTo>
                    <a:pt x="165" y="187"/>
                    <a:pt x="166" y="191"/>
                    <a:pt x="164" y="195"/>
                  </a:cubicBezTo>
                  <a:cubicBezTo>
                    <a:pt x="162" y="197"/>
                    <a:pt x="160" y="200"/>
                    <a:pt x="157" y="203"/>
                  </a:cubicBezTo>
                  <a:cubicBezTo>
                    <a:pt x="156" y="204"/>
                    <a:pt x="155" y="205"/>
                    <a:pt x="154" y="206"/>
                  </a:cubicBezTo>
                  <a:cubicBezTo>
                    <a:pt x="151" y="209"/>
                    <a:pt x="149" y="212"/>
                    <a:pt x="146" y="216"/>
                  </a:cubicBezTo>
                  <a:cubicBezTo>
                    <a:pt x="145" y="218"/>
                    <a:pt x="143" y="220"/>
                    <a:pt x="142" y="222"/>
                  </a:cubicBezTo>
                  <a:cubicBezTo>
                    <a:pt x="140" y="224"/>
                    <a:pt x="138" y="226"/>
                    <a:pt x="136" y="228"/>
                  </a:cubicBezTo>
                  <a:cubicBezTo>
                    <a:pt x="132" y="234"/>
                    <a:pt x="128" y="239"/>
                    <a:pt x="123" y="243"/>
                  </a:cubicBezTo>
                  <a:cubicBezTo>
                    <a:pt x="122" y="245"/>
                    <a:pt x="120" y="246"/>
                    <a:pt x="119" y="247"/>
                  </a:cubicBezTo>
                  <a:cubicBezTo>
                    <a:pt x="118" y="247"/>
                    <a:pt x="118" y="247"/>
                    <a:pt x="118" y="247"/>
                  </a:cubicBezTo>
                  <a:cubicBezTo>
                    <a:pt x="118" y="248"/>
                    <a:pt x="118" y="248"/>
                    <a:pt x="118" y="248"/>
                  </a:cubicBezTo>
                  <a:cubicBezTo>
                    <a:pt x="117" y="256"/>
                    <a:pt x="118" y="265"/>
                    <a:pt x="118" y="273"/>
                  </a:cubicBezTo>
                  <a:cubicBezTo>
                    <a:pt x="118" y="276"/>
                    <a:pt x="118" y="276"/>
                    <a:pt x="118" y="276"/>
                  </a:cubicBezTo>
                  <a:cubicBezTo>
                    <a:pt x="119" y="285"/>
                    <a:pt x="118" y="288"/>
                    <a:pt x="115" y="295"/>
                  </a:cubicBezTo>
                  <a:cubicBezTo>
                    <a:pt x="114" y="296"/>
                    <a:pt x="114" y="298"/>
                    <a:pt x="113" y="300"/>
                  </a:cubicBezTo>
                  <a:cubicBezTo>
                    <a:pt x="113" y="302"/>
                    <a:pt x="112" y="304"/>
                    <a:pt x="112" y="305"/>
                  </a:cubicBezTo>
                  <a:cubicBezTo>
                    <a:pt x="110" y="306"/>
                    <a:pt x="109" y="307"/>
                    <a:pt x="107" y="307"/>
                  </a:cubicBezTo>
                  <a:cubicBezTo>
                    <a:pt x="106" y="307"/>
                    <a:pt x="104" y="308"/>
                    <a:pt x="103" y="308"/>
                  </a:cubicBezTo>
                  <a:cubicBezTo>
                    <a:pt x="103" y="309"/>
                    <a:pt x="103" y="309"/>
                    <a:pt x="103" y="309"/>
                  </a:cubicBezTo>
                  <a:cubicBezTo>
                    <a:pt x="102" y="309"/>
                    <a:pt x="102" y="309"/>
                    <a:pt x="102" y="309"/>
                  </a:cubicBezTo>
                  <a:cubicBezTo>
                    <a:pt x="102" y="312"/>
                    <a:pt x="98" y="314"/>
                    <a:pt x="95" y="316"/>
                  </a:cubicBezTo>
                  <a:cubicBezTo>
                    <a:pt x="93" y="317"/>
                    <a:pt x="92" y="319"/>
                    <a:pt x="91" y="320"/>
                  </a:cubicBezTo>
                  <a:cubicBezTo>
                    <a:pt x="87" y="323"/>
                    <a:pt x="84" y="327"/>
                    <a:pt x="80" y="331"/>
                  </a:cubicBezTo>
                  <a:cubicBezTo>
                    <a:pt x="79" y="332"/>
                    <a:pt x="79" y="332"/>
                    <a:pt x="78" y="333"/>
                  </a:cubicBezTo>
                  <a:cubicBezTo>
                    <a:pt x="76" y="336"/>
                    <a:pt x="74" y="339"/>
                    <a:pt x="71" y="339"/>
                  </a:cubicBezTo>
                  <a:cubicBezTo>
                    <a:pt x="71" y="339"/>
                    <a:pt x="71" y="339"/>
                    <a:pt x="71" y="339"/>
                  </a:cubicBezTo>
                  <a:cubicBezTo>
                    <a:pt x="70" y="339"/>
                    <a:pt x="69" y="338"/>
                    <a:pt x="68" y="336"/>
                  </a:cubicBezTo>
                  <a:cubicBezTo>
                    <a:pt x="67" y="334"/>
                    <a:pt x="67" y="331"/>
                    <a:pt x="68" y="329"/>
                  </a:cubicBezTo>
                  <a:cubicBezTo>
                    <a:pt x="68" y="325"/>
                    <a:pt x="68" y="322"/>
                    <a:pt x="66" y="320"/>
                  </a:cubicBezTo>
                  <a:cubicBezTo>
                    <a:pt x="65" y="319"/>
                    <a:pt x="65" y="319"/>
                    <a:pt x="65" y="319"/>
                  </a:cubicBezTo>
                  <a:cubicBezTo>
                    <a:pt x="64" y="319"/>
                    <a:pt x="64" y="319"/>
                    <a:pt x="64" y="319"/>
                  </a:cubicBezTo>
                  <a:cubicBezTo>
                    <a:pt x="62" y="320"/>
                    <a:pt x="61" y="320"/>
                    <a:pt x="60" y="321"/>
                  </a:cubicBezTo>
                  <a:cubicBezTo>
                    <a:pt x="58" y="322"/>
                    <a:pt x="57" y="323"/>
                    <a:pt x="55" y="323"/>
                  </a:cubicBezTo>
                  <a:cubicBezTo>
                    <a:pt x="54" y="323"/>
                    <a:pt x="54" y="323"/>
                    <a:pt x="53" y="323"/>
                  </a:cubicBezTo>
                  <a:cubicBezTo>
                    <a:pt x="53" y="323"/>
                    <a:pt x="52" y="323"/>
                    <a:pt x="52" y="323"/>
                  </a:cubicBezTo>
                  <a:cubicBezTo>
                    <a:pt x="51" y="323"/>
                    <a:pt x="51" y="323"/>
                    <a:pt x="50" y="323"/>
                  </a:cubicBezTo>
                  <a:cubicBezTo>
                    <a:pt x="48" y="323"/>
                    <a:pt x="47" y="325"/>
                    <a:pt x="47" y="326"/>
                  </a:cubicBezTo>
                  <a:cubicBezTo>
                    <a:pt x="46" y="328"/>
                    <a:pt x="46" y="330"/>
                    <a:pt x="46" y="331"/>
                  </a:cubicBezTo>
                  <a:cubicBezTo>
                    <a:pt x="46" y="333"/>
                    <a:pt x="46" y="335"/>
                    <a:pt x="40" y="335"/>
                  </a:cubicBezTo>
                  <a:cubicBezTo>
                    <a:pt x="37" y="335"/>
                    <a:pt x="36" y="334"/>
                    <a:pt x="34" y="333"/>
                  </a:cubicBezTo>
                  <a:cubicBezTo>
                    <a:pt x="34" y="332"/>
                    <a:pt x="33" y="331"/>
                    <a:pt x="31" y="331"/>
                  </a:cubicBezTo>
                  <a:cubicBezTo>
                    <a:pt x="31" y="331"/>
                    <a:pt x="31" y="330"/>
                    <a:pt x="31" y="330"/>
                  </a:cubicBezTo>
                  <a:cubicBezTo>
                    <a:pt x="30" y="327"/>
                    <a:pt x="30" y="327"/>
                    <a:pt x="30" y="327"/>
                  </a:cubicBezTo>
                  <a:cubicBezTo>
                    <a:pt x="28" y="329"/>
                    <a:pt x="28" y="329"/>
                    <a:pt x="28" y="329"/>
                  </a:cubicBezTo>
                  <a:cubicBezTo>
                    <a:pt x="27" y="330"/>
                    <a:pt x="26" y="330"/>
                    <a:pt x="26" y="330"/>
                  </a:cubicBezTo>
                  <a:cubicBezTo>
                    <a:pt x="25" y="330"/>
                    <a:pt x="24" y="330"/>
                    <a:pt x="23" y="330"/>
                  </a:cubicBezTo>
                  <a:cubicBezTo>
                    <a:pt x="21" y="331"/>
                    <a:pt x="21" y="333"/>
                    <a:pt x="20" y="334"/>
                  </a:cubicBezTo>
                  <a:cubicBezTo>
                    <a:pt x="20" y="335"/>
                    <a:pt x="20" y="335"/>
                    <a:pt x="19" y="336"/>
                  </a:cubicBezTo>
                  <a:cubicBezTo>
                    <a:pt x="19" y="337"/>
                    <a:pt x="18" y="338"/>
                    <a:pt x="16" y="339"/>
                  </a:cubicBezTo>
                  <a:cubicBezTo>
                    <a:pt x="15" y="340"/>
                    <a:pt x="14" y="341"/>
                    <a:pt x="13" y="342"/>
                  </a:cubicBezTo>
                  <a:cubicBezTo>
                    <a:pt x="13" y="343"/>
                    <a:pt x="13" y="344"/>
                    <a:pt x="13" y="345"/>
                  </a:cubicBezTo>
                  <a:cubicBezTo>
                    <a:pt x="13" y="346"/>
                    <a:pt x="13" y="346"/>
                    <a:pt x="13" y="347"/>
                  </a:cubicBezTo>
                  <a:cubicBezTo>
                    <a:pt x="13" y="351"/>
                    <a:pt x="13" y="355"/>
                    <a:pt x="13" y="358"/>
                  </a:cubicBezTo>
                  <a:cubicBezTo>
                    <a:pt x="13" y="359"/>
                    <a:pt x="13" y="359"/>
                    <a:pt x="13" y="359"/>
                  </a:cubicBezTo>
                  <a:cubicBezTo>
                    <a:pt x="13" y="361"/>
                    <a:pt x="14" y="363"/>
                    <a:pt x="14" y="365"/>
                  </a:cubicBezTo>
                  <a:cubicBezTo>
                    <a:pt x="0" y="365"/>
                    <a:pt x="0" y="365"/>
                    <a:pt x="0" y="365"/>
                  </a:cubicBezTo>
                  <a:cubicBezTo>
                    <a:pt x="2" y="368"/>
                    <a:pt x="2" y="368"/>
                    <a:pt x="2" y="368"/>
                  </a:cubicBezTo>
                  <a:cubicBezTo>
                    <a:pt x="2" y="369"/>
                    <a:pt x="2" y="369"/>
                    <a:pt x="3" y="369"/>
                  </a:cubicBezTo>
                  <a:cubicBezTo>
                    <a:pt x="3" y="370"/>
                    <a:pt x="4" y="371"/>
                    <a:pt x="5" y="372"/>
                  </a:cubicBezTo>
                  <a:cubicBezTo>
                    <a:pt x="5" y="372"/>
                    <a:pt x="6" y="373"/>
                    <a:pt x="6" y="374"/>
                  </a:cubicBezTo>
                  <a:cubicBezTo>
                    <a:pt x="6" y="376"/>
                    <a:pt x="6" y="376"/>
                    <a:pt x="6" y="376"/>
                  </a:cubicBezTo>
                  <a:cubicBezTo>
                    <a:pt x="8" y="376"/>
                    <a:pt x="8" y="376"/>
                    <a:pt x="8" y="376"/>
                  </a:cubicBezTo>
                  <a:cubicBezTo>
                    <a:pt x="9" y="376"/>
                    <a:pt x="9" y="376"/>
                    <a:pt x="9" y="376"/>
                  </a:cubicBezTo>
                  <a:cubicBezTo>
                    <a:pt x="10" y="376"/>
                    <a:pt x="11" y="376"/>
                    <a:pt x="11" y="376"/>
                  </a:cubicBezTo>
                  <a:cubicBezTo>
                    <a:pt x="12" y="376"/>
                    <a:pt x="12" y="375"/>
                    <a:pt x="13" y="375"/>
                  </a:cubicBezTo>
                  <a:cubicBezTo>
                    <a:pt x="13" y="375"/>
                    <a:pt x="13" y="374"/>
                    <a:pt x="14" y="374"/>
                  </a:cubicBezTo>
                  <a:cubicBezTo>
                    <a:pt x="14" y="374"/>
                    <a:pt x="15" y="374"/>
                    <a:pt x="15" y="374"/>
                  </a:cubicBezTo>
                  <a:cubicBezTo>
                    <a:pt x="15" y="374"/>
                    <a:pt x="16" y="374"/>
                    <a:pt x="16" y="374"/>
                  </a:cubicBezTo>
                  <a:cubicBezTo>
                    <a:pt x="16" y="374"/>
                    <a:pt x="17" y="374"/>
                    <a:pt x="18" y="374"/>
                  </a:cubicBezTo>
                  <a:cubicBezTo>
                    <a:pt x="20" y="374"/>
                    <a:pt x="21" y="373"/>
                    <a:pt x="22" y="373"/>
                  </a:cubicBezTo>
                  <a:cubicBezTo>
                    <a:pt x="23" y="372"/>
                    <a:pt x="23" y="372"/>
                    <a:pt x="24" y="371"/>
                  </a:cubicBezTo>
                  <a:cubicBezTo>
                    <a:pt x="27" y="370"/>
                    <a:pt x="30" y="370"/>
                    <a:pt x="32" y="370"/>
                  </a:cubicBezTo>
                  <a:cubicBezTo>
                    <a:pt x="32" y="370"/>
                    <a:pt x="55" y="370"/>
                    <a:pt x="55" y="370"/>
                  </a:cubicBezTo>
                  <a:cubicBezTo>
                    <a:pt x="58" y="370"/>
                    <a:pt x="61" y="370"/>
                    <a:pt x="64" y="370"/>
                  </a:cubicBezTo>
                  <a:cubicBezTo>
                    <a:pt x="74" y="370"/>
                    <a:pt x="74" y="370"/>
                    <a:pt x="74" y="370"/>
                  </a:cubicBezTo>
                  <a:cubicBezTo>
                    <a:pt x="82" y="370"/>
                    <a:pt x="91" y="370"/>
                    <a:pt x="99" y="370"/>
                  </a:cubicBezTo>
                  <a:cubicBezTo>
                    <a:pt x="104" y="370"/>
                    <a:pt x="110" y="370"/>
                    <a:pt x="115" y="370"/>
                  </a:cubicBezTo>
                  <a:cubicBezTo>
                    <a:pt x="116" y="370"/>
                    <a:pt x="117" y="370"/>
                    <a:pt x="118" y="370"/>
                  </a:cubicBezTo>
                  <a:cubicBezTo>
                    <a:pt x="120" y="370"/>
                    <a:pt x="121" y="370"/>
                    <a:pt x="123" y="370"/>
                  </a:cubicBezTo>
                  <a:cubicBezTo>
                    <a:pt x="123" y="370"/>
                    <a:pt x="124" y="370"/>
                    <a:pt x="124" y="370"/>
                  </a:cubicBezTo>
                  <a:cubicBezTo>
                    <a:pt x="125" y="370"/>
                    <a:pt x="125" y="370"/>
                    <a:pt x="125" y="370"/>
                  </a:cubicBezTo>
                  <a:cubicBezTo>
                    <a:pt x="129" y="370"/>
                    <a:pt x="130" y="371"/>
                    <a:pt x="130" y="376"/>
                  </a:cubicBezTo>
                  <a:cubicBezTo>
                    <a:pt x="131" y="377"/>
                    <a:pt x="131" y="377"/>
                    <a:pt x="131" y="377"/>
                  </a:cubicBezTo>
                  <a:cubicBezTo>
                    <a:pt x="132" y="377"/>
                    <a:pt x="132" y="377"/>
                    <a:pt x="132" y="377"/>
                  </a:cubicBezTo>
                  <a:cubicBezTo>
                    <a:pt x="132" y="378"/>
                    <a:pt x="132" y="378"/>
                    <a:pt x="132" y="378"/>
                  </a:cubicBezTo>
                  <a:cubicBezTo>
                    <a:pt x="133" y="378"/>
                    <a:pt x="133" y="378"/>
                    <a:pt x="133" y="378"/>
                  </a:cubicBezTo>
                  <a:cubicBezTo>
                    <a:pt x="133" y="379"/>
                    <a:pt x="133" y="381"/>
                    <a:pt x="133" y="382"/>
                  </a:cubicBezTo>
                  <a:cubicBezTo>
                    <a:pt x="133" y="383"/>
                    <a:pt x="133" y="383"/>
                    <a:pt x="133" y="383"/>
                  </a:cubicBezTo>
                  <a:cubicBezTo>
                    <a:pt x="133" y="384"/>
                    <a:pt x="133" y="386"/>
                    <a:pt x="134" y="388"/>
                  </a:cubicBezTo>
                  <a:cubicBezTo>
                    <a:pt x="134" y="389"/>
                    <a:pt x="134" y="389"/>
                    <a:pt x="133" y="390"/>
                  </a:cubicBezTo>
                  <a:cubicBezTo>
                    <a:pt x="133" y="391"/>
                    <a:pt x="133" y="392"/>
                    <a:pt x="133" y="393"/>
                  </a:cubicBezTo>
                  <a:cubicBezTo>
                    <a:pt x="134" y="394"/>
                    <a:pt x="134" y="395"/>
                    <a:pt x="135" y="396"/>
                  </a:cubicBezTo>
                  <a:cubicBezTo>
                    <a:pt x="135" y="396"/>
                    <a:pt x="135" y="397"/>
                    <a:pt x="136" y="397"/>
                  </a:cubicBezTo>
                  <a:cubicBezTo>
                    <a:pt x="136" y="398"/>
                    <a:pt x="136" y="399"/>
                    <a:pt x="137" y="400"/>
                  </a:cubicBezTo>
                  <a:cubicBezTo>
                    <a:pt x="138" y="403"/>
                    <a:pt x="140" y="406"/>
                    <a:pt x="140" y="409"/>
                  </a:cubicBezTo>
                  <a:cubicBezTo>
                    <a:pt x="141" y="410"/>
                    <a:pt x="141" y="411"/>
                    <a:pt x="140" y="412"/>
                  </a:cubicBezTo>
                  <a:cubicBezTo>
                    <a:pt x="140" y="413"/>
                    <a:pt x="140" y="414"/>
                    <a:pt x="141" y="416"/>
                  </a:cubicBezTo>
                  <a:cubicBezTo>
                    <a:pt x="142" y="417"/>
                    <a:pt x="143" y="418"/>
                    <a:pt x="144" y="420"/>
                  </a:cubicBezTo>
                  <a:cubicBezTo>
                    <a:pt x="145" y="420"/>
                    <a:pt x="145" y="421"/>
                    <a:pt x="146" y="421"/>
                  </a:cubicBezTo>
                  <a:cubicBezTo>
                    <a:pt x="147" y="423"/>
                    <a:pt x="148" y="425"/>
                    <a:pt x="149" y="426"/>
                  </a:cubicBezTo>
                  <a:cubicBezTo>
                    <a:pt x="150" y="427"/>
                    <a:pt x="150" y="428"/>
                    <a:pt x="151" y="429"/>
                  </a:cubicBezTo>
                  <a:cubicBezTo>
                    <a:pt x="152" y="430"/>
                    <a:pt x="153" y="432"/>
                    <a:pt x="154" y="433"/>
                  </a:cubicBezTo>
                  <a:cubicBezTo>
                    <a:pt x="155" y="436"/>
                    <a:pt x="157" y="438"/>
                    <a:pt x="159" y="441"/>
                  </a:cubicBezTo>
                  <a:cubicBezTo>
                    <a:pt x="160" y="442"/>
                    <a:pt x="161" y="443"/>
                    <a:pt x="162" y="443"/>
                  </a:cubicBezTo>
                  <a:cubicBezTo>
                    <a:pt x="163" y="443"/>
                    <a:pt x="164" y="442"/>
                    <a:pt x="165" y="442"/>
                  </a:cubicBezTo>
                  <a:cubicBezTo>
                    <a:pt x="166" y="442"/>
                    <a:pt x="167" y="442"/>
                    <a:pt x="168" y="442"/>
                  </a:cubicBezTo>
                  <a:cubicBezTo>
                    <a:pt x="169" y="442"/>
                    <a:pt x="169" y="442"/>
                    <a:pt x="170" y="442"/>
                  </a:cubicBezTo>
                  <a:cubicBezTo>
                    <a:pt x="171" y="442"/>
                    <a:pt x="171" y="443"/>
                    <a:pt x="172" y="443"/>
                  </a:cubicBezTo>
                  <a:cubicBezTo>
                    <a:pt x="173" y="444"/>
                    <a:pt x="173" y="444"/>
                    <a:pt x="173" y="444"/>
                  </a:cubicBezTo>
                  <a:cubicBezTo>
                    <a:pt x="174" y="443"/>
                    <a:pt x="174" y="443"/>
                    <a:pt x="174" y="443"/>
                  </a:cubicBezTo>
                  <a:cubicBezTo>
                    <a:pt x="175" y="443"/>
                    <a:pt x="175" y="442"/>
                    <a:pt x="175" y="442"/>
                  </a:cubicBezTo>
                  <a:cubicBezTo>
                    <a:pt x="176" y="441"/>
                    <a:pt x="176" y="441"/>
                    <a:pt x="178" y="440"/>
                  </a:cubicBezTo>
                  <a:cubicBezTo>
                    <a:pt x="178" y="440"/>
                    <a:pt x="179" y="440"/>
                    <a:pt x="179" y="440"/>
                  </a:cubicBezTo>
                  <a:cubicBezTo>
                    <a:pt x="180" y="440"/>
                    <a:pt x="181" y="440"/>
                    <a:pt x="182" y="441"/>
                  </a:cubicBezTo>
                  <a:cubicBezTo>
                    <a:pt x="182" y="441"/>
                    <a:pt x="183" y="441"/>
                    <a:pt x="184" y="441"/>
                  </a:cubicBezTo>
                  <a:cubicBezTo>
                    <a:pt x="184" y="441"/>
                    <a:pt x="185" y="441"/>
                    <a:pt x="185" y="441"/>
                  </a:cubicBezTo>
                  <a:cubicBezTo>
                    <a:pt x="185" y="441"/>
                    <a:pt x="185" y="441"/>
                    <a:pt x="185" y="441"/>
                  </a:cubicBezTo>
                  <a:cubicBezTo>
                    <a:pt x="186" y="441"/>
                    <a:pt x="186" y="441"/>
                    <a:pt x="186" y="441"/>
                  </a:cubicBezTo>
                  <a:cubicBezTo>
                    <a:pt x="187" y="440"/>
                    <a:pt x="187" y="440"/>
                    <a:pt x="187" y="440"/>
                  </a:cubicBezTo>
                  <a:cubicBezTo>
                    <a:pt x="187" y="440"/>
                    <a:pt x="187" y="440"/>
                    <a:pt x="188" y="439"/>
                  </a:cubicBezTo>
                  <a:cubicBezTo>
                    <a:pt x="188" y="439"/>
                    <a:pt x="190" y="438"/>
                    <a:pt x="192" y="438"/>
                  </a:cubicBezTo>
                  <a:cubicBezTo>
                    <a:pt x="192" y="438"/>
                    <a:pt x="192" y="438"/>
                    <a:pt x="192" y="438"/>
                  </a:cubicBezTo>
                  <a:cubicBezTo>
                    <a:pt x="193" y="438"/>
                    <a:pt x="194" y="438"/>
                    <a:pt x="194" y="439"/>
                  </a:cubicBezTo>
                  <a:cubicBezTo>
                    <a:pt x="194" y="440"/>
                    <a:pt x="194" y="440"/>
                    <a:pt x="195" y="441"/>
                  </a:cubicBezTo>
                  <a:cubicBezTo>
                    <a:pt x="196" y="441"/>
                    <a:pt x="198" y="441"/>
                    <a:pt x="200" y="441"/>
                  </a:cubicBezTo>
                  <a:cubicBezTo>
                    <a:pt x="202" y="441"/>
                    <a:pt x="206" y="441"/>
                    <a:pt x="208" y="441"/>
                  </a:cubicBezTo>
                  <a:cubicBezTo>
                    <a:pt x="209" y="440"/>
                    <a:pt x="209" y="440"/>
                    <a:pt x="209" y="440"/>
                  </a:cubicBezTo>
                  <a:cubicBezTo>
                    <a:pt x="211" y="440"/>
                    <a:pt x="211" y="440"/>
                    <a:pt x="211" y="440"/>
                  </a:cubicBezTo>
                  <a:cubicBezTo>
                    <a:pt x="211" y="438"/>
                    <a:pt x="211" y="438"/>
                    <a:pt x="211" y="438"/>
                  </a:cubicBezTo>
                  <a:cubicBezTo>
                    <a:pt x="211" y="438"/>
                    <a:pt x="211" y="437"/>
                    <a:pt x="211" y="436"/>
                  </a:cubicBezTo>
                  <a:cubicBezTo>
                    <a:pt x="211" y="434"/>
                    <a:pt x="211" y="431"/>
                    <a:pt x="211" y="429"/>
                  </a:cubicBezTo>
                  <a:cubicBezTo>
                    <a:pt x="212" y="428"/>
                    <a:pt x="212" y="427"/>
                    <a:pt x="213" y="426"/>
                  </a:cubicBezTo>
                  <a:cubicBezTo>
                    <a:pt x="214" y="424"/>
                    <a:pt x="215" y="423"/>
                    <a:pt x="215" y="421"/>
                  </a:cubicBezTo>
                  <a:cubicBezTo>
                    <a:pt x="215" y="420"/>
                    <a:pt x="215" y="419"/>
                    <a:pt x="215" y="417"/>
                  </a:cubicBezTo>
                  <a:cubicBezTo>
                    <a:pt x="215" y="414"/>
                    <a:pt x="214" y="410"/>
                    <a:pt x="216" y="408"/>
                  </a:cubicBezTo>
                  <a:cubicBezTo>
                    <a:pt x="216" y="408"/>
                    <a:pt x="218" y="407"/>
                    <a:pt x="227" y="407"/>
                  </a:cubicBezTo>
                  <a:cubicBezTo>
                    <a:pt x="228" y="407"/>
                    <a:pt x="233" y="407"/>
                    <a:pt x="234" y="407"/>
                  </a:cubicBezTo>
                  <a:cubicBezTo>
                    <a:pt x="235" y="407"/>
                    <a:pt x="236" y="407"/>
                    <a:pt x="237" y="407"/>
                  </a:cubicBezTo>
                  <a:cubicBezTo>
                    <a:pt x="239" y="407"/>
                    <a:pt x="239" y="407"/>
                    <a:pt x="239" y="407"/>
                  </a:cubicBezTo>
                  <a:cubicBezTo>
                    <a:pt x="239" y="405"/>
                    <a:pt x="239" y="405"/>
                    <a:pt x="239" y="405"/>
                  </a:cubicBezTo>
                  <a:cubicBezTo>
                    <a:pt x="239" y="404"/>
                    <a:pt x="239" y="404"/>
                    <a:pt x="239" y="404"/>
                  </a:cubicBezTo>
                  <a:cubicBezTo>
                    <a:pt x="240" y="404"/>
                    <a:pt x="241" y="404"/>
                    <a:pt x="242" y="404"/>
                  </a:cubicBezTo>
                  <a:cubicBezTo>
                    <a:pt x="243" y="404"/>
                    <a:pt x="244" y="404"/>
                    <a:pt x="245" y="404"/>
                  </a:cubicBezTo>
                  <a:cubicBezTo>
                    <a:pt x="246" y="404"/>
                    <a:pt x="246" y="404"/>
                    <a:pt x="247" y="404"/>
                  </a:cubicBezTo>
                  <a:cubicBezTo>
                    <a:pt x="247" y="407"/>
                    <a:pt x="246" y="408"/>
                    <a:pt x="245" y="410"/>
                  </a:cubicBezTo>
                  <a:cubicBezTo>
                    <a:pt x="245" y="412"/>
                    <a:pt x="245" y="414"/>
                    <a:pt x="244" y="415"/>
                  </a:cubicBezTo>
                  <a:cubicBezTo>
                    <a:pt x="244" y="417"/>
                    <a:pt x="244" y="417"/>
                    <a:pt x="244" y="417"/>
                  </a:cubicBezTo>
                  <a:cubicBezTo>
                    <a:pt x="244" y="417"/>
                    <a:pt x="259" y="417"/>
                    <a:pt x="260" y="417"/>
                  </a:cubicBezTo>
                  <a:cubicBezTo>
                    <a:pt x="262" y="417"/>
                    <a:pt x="262" y="417"/>
                    <a:pt x="262" y="417"/>
                  </a:cubicBezTo>
                  <a:cubicBezTo>
                    <a:pt x="264" y="417"/>
                    <a:pt x="265" y="417"/>
                    <a:pt x="267" y="417"/>
                  </a:cubicBezTo>
                  <a:cubicBezTo>
                    <a:pt x="269" y="416"/>
                    <a:pt x="271" y="416"/>
                    <a:pt x="273" y="416"/>
                  </a:cubicBezTo>
                  <a:cubicBezTo>
                    <a:pt x="280" y="416"/>
                    <a:pt x="282" y="418"/>
                    <a:pt x="282" y="420"/>
                  </a:cubicBezTo>
                  <a:cubicBezTo>
                    <a:pt x="283" y="424"/>
                    <a:pt x="282" y="427"/>
                    <a:pt x="281" y="431"/>
                  </a:cubicBezTo>
                  <a:cubicBezTo>
                    <a:pt x="281" y="434"/>
                    <a:pt x="280" y="437"/>
                    <a:pt x="280" y="441"/>
                  </a:cubicBezTo>
                  <a:cubicBezTo>
                    <a:pt x="281" y="443"/>
                    <a:pt x="281" y="445"/>
                    <a:pt x="282" y="447"/>
                  </a:cubicBezTo>
                  <a:cubicBezTo>
                    <a:pt x="283" y="452"/>
                    <a:pt x="285" y="457"/>
                    <a:pt x="283" y="464"/>
                  </a:cubicBezTo>
                  <a:cubicBezTo>
                    <a:pt x="282" y="467"/>
                    <a:pt x="282" y="471"/>
                    <a:pt x="282" y="474"/>
                  </a:cubicBezTo>
                  <a:cubicBezTo>
                    <a:pt x="282" y="477"/>
                    <a:pt x="282" y="477"/>
                    <a:pt x="282" y="477"/>
                  </a:cubicBezTo>
                  <a:cubicBezTo>
                    <a:pt x="282" y="479"/>
                    <a:pt x="281" y="480"/>
                    <a:pt x="281" y="482"/>
                  </a:cubicBezTo>
                  <a:cubicBezTo>
                    <a:pt x="281" y="484"/>
                    <a:pt x="280" y="486"/>
                    <a:pt x="281" y="489"/>
                  </a:cubicBezTo>
                  <a:cubicBezTo>
                    <a:pt x="281" y="493"/>
                    <a:pt x="284" y="497"/>
                    <a:pt x="286" y="500"/>
                  </a:cubicBezTo>
                  <a:cubicBezTo>
                    <a:pt x="288" y="502"/>
                    <a:pt x="290" y="504"/>
                    <a:pt x="291" y="507"/>
                  </a:cubicBezTo>
                  <a:cubicBezTo>
                    <a:pt x="292" y="508"/>
                    <a:pt x="292" y="509"/>
                    <a:pt x="293" y="510"/>
                  </a:cubicBezTo>
                  <a:cubicBezTo>
                    <a:pt x="294" y="513"/>
                    <a:pt x="295" y="516"/>
                    <a:pt x="295" y="519"/>
                  </a:cubicBezTo>
                  <a:cubicBezTo>
                    <a:pt x="295" y="521"/>
                    <a:pt x="295" y="524"/>
                    <a:pt x="295" y="527"/>
                  </a:cubicBezTo>
                  <a:cubicBezTo>
                    <a:pt x="295" y="529"/>
                    <a:pt x="295" y="531"/>
                    <a:pt x="295" y="533"/>
                  </a:cubicBezTo>
                  <a:cubicBezTo>
                    <a:pt x="294" y="533"/>
                    <a:pt x="294" y="533"/>
                    <a:pt x="294" y="533"/>
                  </a:cubicBezTo>
                  <a:cubicBezTo>
                    <a:pt x="294" y="533"/>
                    <a:pt x="294" y="533"/>
                    <a:pt x="294" y="533"/>
                  </a:cubicBezTo>
                  <a:cubicBezTo>
                    <a:pt x="294" y="533"/>
                    <a:pt x="293" y="534"/>
                    <a:pt x="292" y="535"/>
                  </a:cubicBezTo>
                  <a:cubicBezTo>
                    <a:pt x="291" y="535"/>
                    <a:pt x="291" y="535"/>
                    <a:pt x="291" y="535"/>
                  </a:cubicBezTo>
                  <a:cubicBezTo>
                    <a:pt x="291" y="536"/>
                    <a:pt x="291" y="536"/>
                    <a:pt x="291" y="536"/>
                  </a:cubicBezTo>
                  <a:cubicBezTo>
                    <a:pt x="292" y="537"/>
                    <a:pt x="292" y="537"/>
                    <a:pt x="293" y="539"/>
                  </a:cubicBezTo>
                  <a:cubicBezTo>
                    <a:pt x="293" y="540"/>
                    <a:pt x="294" y="540"/>
                    <a:pt x="294" y="541"/>
                  </a:cubicBezTo>
                  <a:cubicBezTo>
                    <a:pt x="294" y="542"/>
                    <a:pt x="294" y="543"/>
                    <a:pt x="293" y="544"/>
                  </a:cubicBezTo>
                  <a:cubicBezTo>
                    <a:pt x="291" y="550"/>
                    <a:pt x="291" y="550"/>
                    <a:pt x="291" y="550"/>
                  </a:cubicBezTo>
                  <a:cubicBezTo>
                    <a:pt x="296" y="546"/>
                    <a:pt x="296" y="546"/>
                    <a:pt x="296" y="546"/>
                  </a:cubicBezTo>
                  <a:cubicBezTo>
                    <a:pt x="298" y="544"/>
                    <a:pt x="302" y="542"/>
                    <a:pt x="304" y="542"/>
                  </a:cubicBezTo>
                  <a:cubicBezTo>
                    <a:pt x="305" y="542"/>
                    <a:pt x="305" y="542"/>
                    <a:pt x="305" y="542"/>
                  </a:cubicBezTo>
                  <a:cubicBezTo>
                    <a:pt x="305" y="542"/>
                    <a:pt x="306" y="543"/>
                    <a:pt x="306" y="543"/>
                  </a:cubicBezTo>
                  <a:cubicBezTo>
                    <a:pt x="306" y="543"/>
                    <a:pt x="307" y="544"/>
                    <a:pt x="307" y="544"/>
                  </a:cubicBezTo>
                  <a:cubicBezTo>
                    <a:pt x="313" y="547"/>
                    <a:pt x="313" y="547"/>
                    <a:pt x="313" y="547"/>
                  </a:cubicBezTo>
                  <a:cubicBezTo>
                    <a:pt x="310" y="542"/>
                    <a:pt x="310" y="542"/>
                    <a:pt x="310" y="542"/>
                  </a:cubicBezTo>
                  <a:cubicBezTo>
                    <a:pt x="311" y="542"/>
                    <a:pt x="311" y="542"/>
                    <a:pt x="311" y="541"/>
                  </a:cubicBezTo>
                  <a:cubicBezTo>
                    <a:pt x="312" y="541"/>
                    <a:pt x="312" y="541"/>
                    <a:pt x="312" y="541"/>
                  </a:cubicBezTo>
                  <a:cubicBezTo>
                    <a:pt x="313" y="541"/>
                    <a:pt x="313" y="541"/>
                    <a:pt x="313" y="542"/>
                  </a:cubicBezTo>
                  <a:cubicBezTo>
                    <a:pt x="314" y="543"/>
                    <a:pt x="314" y="543"/>
                    <a:pt x="315" y="544"/>
                  </a:cubicBezTo>
                  <a:cubicBezTo>
                    <a:pt x="315" y="544"/>
                    <a:pt x="316" y="545"/>
                    <a:pt x="317" y="545"/>
                  </a:cubicBezTo>
                  <a:cubicBezTo>
                    <a:pt x="318" y="545"/>
                    <a:pt x="320" y="544"/>
                    <a:pt x="322" y="543"/>
                  </a:cubicBezTo>
                  <a:cubicBezTo>
                    <a:pt x="323" y="542"/>
                    <a:pt x="323" y="541"/>
                    <a:pt x="324" y="541"/>
                  </a:cubicBezTo>
                  <a:cubicBezTo>
                    <a:pt x="324" y="540"/>
                    <a:pt x="325" y="539"/>
                    <a:pt x="326" y="539"/>
                  </a:cubicBezTo>
                  <a:cubicBezTo>
                    <a:pt x="326" y="539"/>
                    <a:pt x="327" y="538"/>
                    <a:pt x="329" y="538"/>
                  </a:cubicBezTo>
                  <a:cubicBezTo>
                    <a:pt x="330" y="538"/>
                    <a:pt x="330" y="538"/>
                    <a:pt x="331" y="538"/>
                  </a:cubicBezTo>
                  <a:cubicBezTo>
                    <a:pt x="331" y="538"/>
                    <a:pt x="331" y="538"/>
                    <a:pt x="332" y="538"/>
                  </a:cubicBezTo>
                  <a:cubicBezTo>
                    <a:pt x="332" y="539"/>
                    <a:pt x="332" y="539"/>
                    <a:pt x="332" y="539"/>
                  </a:cubicBezTo>
                  <a:cubicBezTo>
                    <a:pt x="332" y="539"/>
                    <a:pt x="332" y="539"/>
                    <a:pt x="332" y="539"/>
                  </a:cubicBezTo>
                  <a:cubicBezTo>
                    <a:pt x="332" y="540"/>
                    <a:pt x="333" y="540"/>
                    <a:pt x="334" y="540"/>
                  </a:cubicBezTo>
                  <a:cubicBezTo>
                    <a:pt x="336" y="541"/>
                    <a:pt x="337" y="541"/>
                    <a:pt x="338" y="541"/>
                  </a:cubicBezTo>
                  <a:cubicBezTo>
                    <a:pt x="339" y="541"/>
                    <a:pt x="340" y="541"/>
                    <a:pt x="341" y="540"/>
                  </a:cubicBezTo>
                  <a:cubicBezTo>
                    <a:pt x="342" y="540"/>
                    <a:pt x="342" y="539"/>
                    <a:pt x="343" y="538"/>
                  </a:cubicBezTo>
                  <a:cubicBezTo>
                    <a:pt x="343" y="537"/>
                    <a:pt x="344" y="536"/>
                    <a:pt x="345" y="536"/>
                  </a:cubicBezTo>
                  <a:cubicBezTo>
                    <a:pt x="345" y="536"/>
                    <a:pt x="345" y="536"/>
                    <a:pt x="345" y="536"/>
                  </a:cubicBezTo>
                  <a:cubicBezTo>
                    <a:pt x="346" y="536"/>
                    <a:pt x="348" y="537"/>
                    <a:pt x="349" y="538"/>
                  </a:cubicBezTo>
                  <a:cubicBezTo>
                    <a:pt x="350" y="539"/>
                    <a:pt x="350" y="540"/>
                    <a:pt x="351" y="540"/>
                  </a:cubicBezTo>
                  <a:cubicBezTo>
                    <a:pt x="351" y="540"/>
                    <a:pt x="352" y="540"/>
                    <a:pt x="352" y="541"/>
                  </a:cubicBezTo>
                  <a:cubicBezTo>
                    <a:pt x="353" y="541"/>
                    <a:pt x="354" y="541"/>
                    <a:pt x="355" y="542"/>
                  </a:cubicBezTo>
                  <a:cubicBezTo>
                    <a:pt x="356" y="543"/>
                    <a:pt x="356" y="545"/>
                    <a:pt x="356" y="548"/>
                  </a:cubicBezTo>
                  <a:cubicBezTo>
                    <a:pt x="355" y="549"/>
                    <a:pt x="355" y="551"/>
                    <a:pt x="355" y="552"/>
                  </a:cubicBezTo>
                  <a:cubicBezTo>
                    <a:pt x="355" y="555"/>
                    <a:pt x="357" y="555"/>
                    <a:pt x="358" y="555"/>
                  </a:cubicBezTo>
                  <a:cubicBezTo>
                    <a:pt x="360" y="555"/>
                    <a:pt x="360" y="554"/>
                    <a:pt x="361" y="553"/>
                  </a:cubicBezTo>
                  <a:cubicBezTo>
                    <a:pt x="362" y="553"/>
                    <a:pt x="362" y="552"/>
                    <a:pt x="363" y="552"/>
                  </a:cubicBezTo>
                  <a:cubicBezTo>
                    <a:pt x="364" y="551"/>
                    <a:pt x="366" y="550"/>
                    <a:pt x="368" y="549"/>
                  </a:cubicBezTo>
                  <a:cubicBezTo>
                    <a:pt x="369" y="549"/>
                    <a:pt x="370" y="549"/>
                    <a:pt x="371" y="548"/>
                  </a:cubicBezTo>
                  <a:cubicBezTo>
                    <a:pt x="374" y="547"/>
                    <a:pt x="377" y="547"/>
                    <a:pt x="380" y="547"/>
                  </a:cubicBezTo>
                  <a:cubicBezTo>
                    <a:pt x="382" y="546"/>
                    <a:pt x="382" y="546"/>
                    <a:pt x="382" y="546"/>
                  </a:cubicBezTo>
                  <a:cubicBezTo>
                    <a:pt x="382" y="547"/>
                    <a:pt x="382" y="549"/>
                    <a:pt x="382" y="550"/>
                  </a:cubicBezTo>
                  <a:cubicBezTo>
                    <a:pt x="382" y="555"/>
                    <a:pt x="382" y="559"/>
                    <a:pt x="386" y="562"/>
                  </a:cubicBezTo>
                  <a:cubicBezTo>
                    <a:pt x="388" y="564"/>
                    <a:pt x="391" y="565"/>
                    <a:pt x="393" y="565"/>
                  </a:cubicBezTo>
                  <a:cubicBezTo>
                    <a:pt x="394" y="566"/>
                    <a:pt x="394" y="566"/>
                    <a:pt x="394" y="566"/>
                  </a:cubicBezTo>
                  <a:cubicBezTo>
                    <a:pt x="397" y="566"/>
                    <a:pt x="398" y="567"/>
                    <a:pt x="401" y="568"/>
                  </a:cubicBezTo>
                  <a:cubicBezTo>
                    <a:pt x="404" y="570"/>
                    <a:pt x="407" y="570"/>
                    <a:pt x="410" y="570"/>
                  </a:cubicBezTo>
                  <a:cubicBezTo>
                    <a:pt x="413" y="571"/>
                    <a:pt x="415" y="571"/>
                    <a:pt x="417" y="572"/>
                  </a:cubicBezTo>
                  <a:cubicBezTo>
                    <a:pt x="419" y="572"/>
                    <a:pt x="420" y="572"/>
                    <a:pt x="421" y="572"/>
                  </a:cubicBezTo>
                  <a:cubicBezTo>
                    <a:pt x="424" y="572"/>
                    <a:pt x="428" y="571"/>
                    <a:pt x="431" y="565"/>
                  </a:cubicBezTo>
                  <a:cubicBezTo>
                    <a:pt x="431" y="565"/>
                    <a:pt x="431" y="564"/>
                    <a:pt x="431" y="564"/>
                  </a:cubicBezTo>
                  <a:cubicBezTo>
                    <a:pt x="432" y="561"/>
                    <a:pt x="433" y="559"/>
                    <a:pt x="435" y="559"/>
                  </a:cubicBezTo>
                  <a:cubicBezTo>
                    <a:pt x="435" y="559"/>
                    <a:pt x="435" y="559"/>
                    <a:pt x="436" y="559"/>
                  </a:cubicBezTo>
                  <a:cubicBezTo>
                    <a:pt x="436" y="559"/>
                    <a:pt x="437" y="559"/>
                    <a:pt x="437" y="560"/>
                  </a:cubicBezTo>
                  <a:cubicBezTo>
                    <a:pt x="438" y="561"/>
                    <a:pt x="438" y="563"/>
                    <a:pt x="438" y="565"/>
                  </a:cubicBezTo>
                  <a:cubicBezTo>
                    <a:pt x="437" y="566"/>
                    <a:pt x="437" y="566"/>
                    <a:pt x="437" y="566"/>
                  </a:cubicBezTo>
                  <a:cubicBezTo>
                    <a:pt x="439" y="567"/>
                    <a:pt x="439" y="567"/>
                    <a:pt x="439" y="567"/>
                  </a:cubicBezTo>
                  <a:cubicBezTo>
                    <a:pt x="441" y="568"/>
                    <a:pt x="442" y="570"/>
                    <a:pt x="443" y="571"/>
                  </a:cubicBezTo>
                  <a:cubicBezTo>
                    <a:pt x="444" y="572"/>
                    <a:pt x="444" y="574"/>
                    <a:pt x="445" y="575"/>
                  </a:cubicBezTo>
                  <a:cubicBezTo>
                    <a:pt x="445" y="577"/>
                    <a:pt x="445" y="578"/>
                    <a:pt x="447" y="579"/>
                  </a:cubicBezTo>
                  <a:cubicBezTo>
                    <a:pt x="447" y="580"/>
                    <a:pt x="450" y="582"/>
                    <a:pt x="451" y="582"/>
                  </a:cubicBezTo>
                  <a:cubicBezTo>
                    <a:pt x="451" y="582"/>
                    <a:pt x="451" y="582"/>
                    <a:pt x="452" y="582"/>
                  </a:cubicBezTo>
                  <a:cubicBezTo>
                    <a:pt x="452" y="582"/>
                    <a:pt x="452" y="582"/>
                    <a:pt x="452" y="582"/>
                  </a:cubicBezTo>
                  <a:cubicBezTo>
                    <a:pt x="453" y="582"/>
                    <a:pt x="453" y="582"/>
                    <a:pt x="453" y="582"/>
                  </a:cubicBezTo>
                  <a:cubicBezTo>
                    <a:pt x="453" y="582"/>
                    <a:pt x="453" y="582"/>
                    <a:pt x="454" y="581"/>
                  </a:cubicBezTo>
                  <a:cubicBezTo>
                    <a:pt x="454" y="581"/>
                    <a:pt x="454" y="581"/>
                    <a:pt x="455" y="581"/>
                  </a:cubicBezTo>
                  <a:cubicBezTo>
                    <a:pt x="456" y="581"/>
                    <a:pt x="457" y="582"/>
                    <a:pt x="458" y="583"/>
                  </a:cubicBezTo>
                  <a:cubicBezTo>
                    <a:pt x="459" y="584"/>
                    <a:pt x="460" y="584"/>
                    <a:pt x="462" y="585"/>
                  </a:cubicBezTo>
                  <a:cubicBezTo>
                    <a:pt x="465" y="585"/>
                    <a:pt x="466" y="586"/>
                    <a:pt x="467" y="587"/>
                  </a:cubicBezTo>
                  <a:cubicBezTo>
                    <a:pt x="468" y="587"/>
                    <a:pt x="469" y="588"/>
                    <a:pt x="469" y="588"/>
                  </a:cubicBezTo>
                  <a:cubicBezTo>
                    <a:pt x="470" y="588"/>
                    <a:pt x="470" y="589"/>
                    <a:pt x="471" y="589"/>
                  </a:cubicBezTo>
                  <a:cubicBezTo>
                    <a:pt x="473" y="590"/>
                    <a:pt x="474" y="591"/>
                    <a:pt x="475" y="594"/>
                  </a:cubicBezTo>
                  <a:cubicBezTo>
                    <a:pt x="476" y="598"/>
                    <a:pt x="476" y="599"/>
                    <a:pt x="479" y="601"/>
                  </a:cubicBezTo>
                  <a:cubicBezTo>
                    <a:pt x="482" y="603"/>
                    <a:pt x="484" y="604"/>
                    <a:pt x="485" y="607"/>
                  </a:cubicBezTo>
                  <a:cubicBezTo>
                    <a:pt x="485" y="608"/>
                    <a:pt x="486" y="609"/>
                    <a:pt x="486" y="611"/>
                  </a:cubicBezTo>
                  <a:cubicBezTo>
                    <a:pt x="486" y="613"/>
                    <a:pt x="487" y="615"/>
                    <a:pt x="488" y="617"/>
                  </a:cubicBezTo>
                  <a:cubicBezTo>
                    <a:pt x="489" y="619"/>
                    <a:pt x="491" y="619"/>
                    <a:pt x="493" y="619"/>
                  </a:cubicBezTo>
                  <a:cubicBezTo>
                    <a:pt x="495" y="619"/>
                    <a:pt x="495" y="619"/>
                    <a:pt x="495" y="619"/>
                  </a:cubicBezTo>
                  <a:cubicBezTo>
                    <a:pt x="496" y="619"/>
                    <a:pt x="496" y="619"/>
                    <a:pt x="496" y="619"/>
                  </a:cubicBezTo>
                  <a:cubicBezTo>
                    <a:pt x="498" y="619"/>
                    <a:pt x="498" y="619"/>
                    <a:pt x="498" y="619"/>
                  </a:cubicBezTo>
                  <a:cubicBezTo>
                    <a:pt x="498" y="618"/>
                    <a:pt x="498" y="618"/>
                    <a:pt x="498" y="618"/>
                  </a:cubicBezTo>
                  <a:cubicBezTo>
                    <a:pt x="500" y="615"/>
                    <a:pt x="501" y="614"/>
                    <a:pt x="504" y="614"/>
                  </a:cubicBezTo>
                  <a:cubicBezTo>
                    <a:pt x="504" y="614"/>
                    <a:pt x="504" y="614"/>
                    <a:pt x="504" y="614"/>
                  </a:cubicBezTo>
                  <a:cubicBezTo>
                    <a:pt x="505" y="614"/>
                    <a:pt x="506" y="614"/>
                    <a:pt x="506" y="614"/>
                  </a:cubicBezTo>
                  <a:cubicBezTo>
                    <a:pt x="508" y="614"/>
                    <a:pt x="508" y="615"/>
                    <a:pt x="509" y="615"/>
                  </a:cubicBezTo>
                  <a:cubicBezTo>
                    <a:pt x="510" y="615"/>
                    <a:pt x="511" y="614"/>
                    <a:pt x="511" y="614"/>
                  </a:cubicBezTo>
                  <a:cubicBezTo>
                    <a:pt x="513" y="612"/>
                    <a:pt x="513" y="610"/>
                    <a:pt x="512" y="607"/>
                  </a:cubicBezTo>
                  <a:cubicBezTo>
                    <a:pt x="512" y="606"/>
                    <a:pt x="512" y="605"/>
                    <a:pt x="512" y="605"/>
                  </a:cubicBezTo>
                  <a:cubicBezTo>
                    <a:pt x="512" y="599"/>
                    <a:pt x="512" y="592"/>
                    <a:pt x="512" y="585"/>
                  </a:cubicBezTo>
                  <a:cubicBezTo>
                    <a:pt x="512" y="585"/>
                    <a:pt x="512" y="584"/>
                    <a:pt x="512" y="584"/>
                  </a:cubicBezTo>
                  <a:cubicBezTo>
                    <a:pt x="512" y="582"/>
                    <a:pt x="512" y="580"/>
                    <a:pt x="509" y="579"/>
                  </a:cubicBezTo>
                  <a:cubicBezTo>
                    <a:pt x="509" y="579"/>
                    <a:pt x="508" y="579"/>
                    <a:pt x="508" y="579"/>
                  </a:cubicBezTo>
                  <a:cubicBezTo>
                    <a:pt x="506" y="579"/>
                    <a:pt x="504" y="580"/>
                    <a:pt x="503" y="581"/>
                  </a:cubicBezTo>
                  <a:cubicBezTo>
                    <a:pt x="503" y="582"/>
                    <a:pt x="502" y="583"/>
                    <a:pt x="502" y="583"/>
                  </a:cubicBezTo>
                  <a:cubicBezTo>
                    <a:pt x="502" y="585"/>
                    <a:pt x="501" y="586"/>
                    <a:pt x="499" y="586"/>
                  </a:cubicBezTo>
                  <a:cubicBezTo>
                    <a:pt x="497" y="586"/>
                    <a:pt x="492" y="585"/>
                    <a:pt x="490" y="584"/>
                  </a:cubicBezTo>
                  <a:cubicBezTo>
                    <a:pt x="489" y="583"/>
                    <a:pt x="488" y="582"/>
                    <a:pt x="488" y="580"/>
                  </a:cubicBezTo>
                  <a:cubicBezTo>
                    <a:pt x="488" y="579"/>
                    <a:pt x="487" y="578"/>
                    <a:pt x="487" y="577"/>
                  </a:cubicBezTo>
                  <a:cubicBezTo>
                    <a:pt x="485" y="574"/>
                    <a:pt x="482" y="572"/>
                    <a:pt x="479" y="571"/>
                  </a:cubicBezTo>
                  <a:cubicBezTo>
                    <a:pt x="477" y="570"/>
                    <a:pt x="475" y="569"/>
                    <a:pt x="474" y="567"/>
                  </a:cubicBezTo>
                  <a:cubicBezTo>
                    <a:pt x="471" y="564"/>
                    <a:pt x="470" y="555"/>
                    <a:pt x="471" y="551"/>
                  </a:cubicBezTo>
                  <a:cubicBezTo>
                    <a:pt x="472" y="551"/>
                    <a:pt x="472" y="550"/>
                    <a:pt x="472" y="549"/>
                  </a:cubicBezTo>
                  <a:cubicBezTo>
                    <a:pt x="473" y="547"/>
                    <a:pt x="474" y="545"/>
                    <a:pt x="474" y="543"/>
                  </a:cubicBezTo>
                  <a:cubicBezTo>
                    <a:pt x="475" y="539"/>
                    <a:pt x="476" y="537"/>
                    <a:pt x="477" y="534"/>
                  </a:cubicBezTo>
                  <a:cubicBezTo>
                    <a:pt x="481" y="529"/>
                    <a:pt x="480" y="526"/>
                    <a:pt x="479" y="522"/>
                  </a:cubicBezTo>
                  <a:cubicBezTo>
                    <a:pt x="479" y="520"/>
                    <a:pt x="478" y="518"/>
                    <a:pt x="478" y="516"/>
                  </a:cubicBezTo>
                  <a:cubicBezTo>
                    <a:pt x="478" y="513"/>
                    <a:pt x="478" y="510"/>
                    <a:pt x="479" y="507"/>
                  </a:cubicBezTo>
                  <a:cubicBezTo>
                    <a:pt x="480" y="505"/>
                    <a:pt x="480" y="503"/>
                    <a:pt x="480" y="501"/>
                  </a:cubicBezTo>
                  <a:cubicBezTo>
                    <a:pt x="480" y="496"/>
                    <a:pt x="477" y="490"/>
                    <a:pt x="475" y="487"/>
                  </a:cubicBezTo>
                  <a:cubicBezTo>
                    <a:pt x="475" y="487"/>
                    <a:pt x="474" y="486"/>
                    <a:pt x="474" y="485"/>
                  </a:cubicBezTo>
                  <a:cubicBezTo>
                    <a:pt x="473" y="484"/>
                    <a:pt x="473" y="484"/>
                    <a:pt x="473" y="483"/>
                  </a:cubicBezTo>
                  <a:cubicBezTo>
                    <a:pt x="473" y="482"/>
                    <a:pt x="474" y="482"/>
                    <a:pt x="475" y="481"/>
                  </a:cubicBezTo>
                  <a:cubicBezTo>
                    <a:pt x="480" y="477"/>
                    <a:pt x="484" y="474"/>
                    <a:pt x="487" y="468"/>
                  </a:cubicBezTo>
                  <a:cubicBezTo>
                    <a:pt x="488" y="465"/>
                    <a:pt x="488" y="461"/>
                    <a:pt x="488" y="458"/>
                  </a:cubicBezTo>
                  <a:cubicBezTo>
                    <a:pt x="488" y="457"/>
                    <a:pt x="488" y="457"/>
                    <a:pt x="488" y="457"/>
                  </a:cubicBezTo>
                  <a:cubicBezTo>
                    <a:pt x="537" y="448"/>
                    <a:pt x="537" y="448"/>
                    <a:pt x="537" y="448"/>
                  </a:cubicBezTo>
                  <a:cubicBezTo>
                    <a:pt x="537" y="446"/>
                    <a:pt x="537" y="446"/>
                    <a:pt x="537" y="446"/>
                  </a:cubicBezTo>
                  <a:cubicBezTo>
                    <a:pt x="536" y="442"/>
                    <a:pt x="533" y="439"/>
                    <a:pt x="531" y="436"/>
                  </a:cubicBezTo>
                  <a:cubicBezTo>
                    <a:pt x="530" y="435"/>
                    <a:pt x="529" y="433"/>
                    <a:pt x="528" y="432"/>
                  </a:cubicBezTo>
                  <a:cubicBezTo>
                    <a:pt x="527" y="430"/>
                    <a:pt x="526" y="429"/>
                    <a:pt x="526" y="426"/>
                  </a:cubicBezTo>
                  <a:cubicBezTo>
                    <a:pt x="526" y="426"/>
                    <a:pt x="526" y="425"/>
                    <a:pt x="526" y="424"/>
                  </a:cubicBezTo>
                  <a:cubicBezTo>
                    <a:pt x="525" y="418"/>
                    <a:pt x="522" y="414"/>
                    <a:pt x="517" y="410"/>
                  </a:cubicBezTo>
                  <a:cubicBezTo>
                    <a:pt x="516" y="410"/>
                    <a:pt x="516" y="410"/>
                    <a:pt x="516" y="410"/>
                  </a:cubicBezTo>
                  <a:cubicBezTo>
                    <a:pt x="512" y="407"/>
                    <a:pt x="511" y="407"/>
                    <a:pt x="509" y="403"/>
                  </a:cubicBezTo>
                  <a:cubicBezTo>
                    <a:pt x="508" y="401"/>
                    <a:pt x="508" y="399"/>
                    <a:pt x="508" y="397"/>
                  </a:cubicBezTo>
                  <a:cubicBezTo>
                    <a:pt x="507" y="396"/>
                    <a:pt x="507" y="394"/>
                    <a:pt x="506" y="392"/>
                  </a:cubicBezTo>
                  <a:cubicBezTo>
                    <a:pt x="506" y="389"/>
                    <a:pt x="504" y="387"/>
                    <a:pt x="502" y="385"/>
                  </a:cubicBezTo>
                  <a:cubicBezTo>
                    <a:pt x="501" y="382"/>
                    <a:pt x="500" y="380"/>
                    <a:pt x="499" y="378"/>
                  </a:cubicBezTo>
                  <a:cubicBezTo>
                    <a:pt x="498" y="375"/>
                    <a:pt x="499" y="373"/>
                    <a:pt x="500" y="371"/>
                  </a:cubicBezTo>
                  <a:cubicBezTo>
                    <a:pt x="500" y="369"/>
                    <a:pt x="501" y="368"/>
                    <a:pt x="501" y="367"/>
                  </a:cubicBezTo>
                  <a:cubicBezTo>
                    <a:pt x="503" y="361"/>
                    <a:pt x="501" y="357"/>
                    <a:pt x="499" y="353"/>
                  </a:cubicBezTo>
                  <a:cubicBezTo>
                    <a:pt x="498" y="352"/>
                    <a:pt x="497" y="350"/>
                    <a:pt x="496" y="349"/>
                  </a:cubicBezTo>
                  <a:cubicBezTo>
                    <a:pt x="494" y="342"/>
                    <a:pt x="493" y="334"/>
                    <a:pt x="495" y="328"/>
                  </a:cubicBezTo>
                  <a:cubicBezTo>
                    <a:pt x="495" y="328"/>
                    <a:pt x="496" y="327"/>
                    <a:pt x="496" y="326"/>
                  </a:cubicBezTo>
                  <a:cubicBezTo>
                    <a:pt x="497" y="324"/>
                    <a:pt x="498" y="321"/>
                    <a:pt x="497" y="318"/>
                  </a:cubicBezTo>
                  <a:cubicBezTo>
                    <a:pt x="496" y="316"/>
                    <a:pt x="495" y="316"/>
                    <a:pt x="495" y="315"/>
                  </a:cubicBezTo>
                  <a:cubicBezTo>
                    <a:pt x="495" y="315"/>
                    <a:pt x="494" y="315"/>
                    <a:pt x="494" y="314"/>
                  </a:cubicBezTo>
                  <a:cubicBezTo>
                    <a:pt x="494" y="310"/>
                    <a:pt x="494" y="305"/>
                    <a:pt x="496" y="304"/>
                  </a:cubicBezTo>
                  <a:cubicBezTo>
                    <a:pt x="496" y="303"/>
                    <a:pt x="496" y="303"/>
                    <a:pt x="496" y="303"/>
                  </a:cubicBezTo>
                  <a:cubicBezTo>
                    <a:pt x="496" y="302"/>
                    <a:pt x="496" y="302"/>
                    <a:pt x="496" y="302"/>
                  </a:cubicBezTo>
                  <a:cubicBezTo>
                    <a:pt x="496" y="297"/>
                    <a:pt x="496" y="292"/>
                    <a:pt x="496" y="289"/>
                  </a:cubicBezTo>
                  <a:cubicBezTo>
                    <a:pt x="496" y="285"/>
                    <a:pt x="496" y="285"/>
                    <a:pt x="496" y="285"/>
                  </a:cubicBezTo>
                  <a:cubicBezTo>
                    <a:pt x="496" y="284"/>
                    <a:pt x="496" y="283"/>
                    <a:pt x="496" y="283"/>
                  </a:cubicBezTo>
                  <a:cubicBezTo>
                    <a:pt x="496" y="280"/>
                    <a:pt x="496" y="278"/>
                    <a:pt x="494" y="276"/>
                  </a:cubicBezTo>
                  <a:cubicBezTo>
                    <a:pt x="492" y="273"/>
                    <a:pt x="490" y="271"/>
                    <a:pt x="489" y="268"/>
                  </a:cubicBezTo>
                  <a:cubicBezTo>
                    <a:pt x="486" y="263"/>
                    <a:pt x="484" y="256"/>
                    <a:pt x="491" y="253"/>
                  </a:cubicBezTo>
                  <a:cubicBezTo>
                    <a:pt x="496" y="250"/>
                    <a:pt x="495" y="246"/>
                    <a:pt x="494" y="242"/>
                  </a:cubicBezTo>
                  <a:cubicBezTo>
                    <a:pt x="494" y="240"/>
                    <a:pt x="494" y="237"/>
                    <a:pt x="494" y="235"/>
                  </a:cubicBezTo>
                  <a:cubicBezTo>
                    <a:pt x="495" y="228"/>
                    <a:pt x="504" y="224"/>
                    <a:pt x="508" y="222"/>
                  </a:cubicBezTo>
                  <a:cubicBezTo>
                    <a:pt x="509" y="222"/>
                    <a:pt x="509" y="222"/>
                    <a:pt x="509" y="222"/>
                  </a:cubicBezTo>
                  <a:cubicBezTo>
                    <a:pt x="509" y="220"/>
                    <a:pt x="509" y="220"/>
                    <a:pt x="509" y="220"/>
                  </a:cubicBezTo>
                  <a:cubicBezTo>
                    <a:pt x="509" y="220"/>
                    <a:pt x="509" y="219"/>
                    <a:pt x="509" y="218"/>
                  </a:cubicBezTo>
                  <a:cubicBezTo>
                    <a:pt x="508" y="216"/>
                    <a:pt x="509" y="213"/>
                    <a:pt x="509" y="210"/>
                  </a:cubicBezTo>
                  <a:cubicBezTo>
                    <a:pt x="509" y="207"/>
                    <a:pt x="509" y="207"/>
                    <a:pt x="509" y="207"/>
                  </a:cubicBezTo>
                  <a:cubicBezTo>
                    <a:pt x="509" y="198"/>
                    <a:pt x="510" y="191"/>
                    <a:pt x="511" y="185"/>
                  </a:cubicBezTo>
                  <a:cubicBezTo>
                    <a:pt x="512" y="179"/>
                    <a:pt x="514" y="174"/>
                    <a:pt x="516" y="168"/>
                  </a:cubicBezTo>
                  <a:cubicBezTo>
                    <a:pt x="517" y="165"/>
                    <a:pt x="517" y="162"/>
                    <a:pt x="517" y="159"/>
                  </a:cubicBezTo>
                  <a:cubicBezTo>
                    <a:pt x="517" y="157"/>
                    <a:pt x="517" y="155"/>
                    <a:pt x="517" y="153"/>
                  </a:cubicBezTo>
                  <a:cubicBezTo>
                    <a:pt x="518" y="150"/>
                    <a:pt x="520" y="149"/>
                    <a:pt x="521" y="148"/>
                  </a:cubicBezTo>
                  <a:cubicBezTo>
                    <a:pt x="523" y="148"/>
                    <a:pt x="525" y="147"/>
                    <a:pt x="526" y="144"/>
                  </a:cubicBezTo>
                  <a:cubicBezTo>
                    <a:pt x="526" y="144"/>
                    <a:pt x="526" y="143"/>
                    <a:pt x="526" y="142"/>
                  </a:cubicBezTo>
                  <a:cubicBezTo>
                    <a:pt x="527" y="141"/>
                    <a:pt x="527" y="139"/>
                    <a:pt x="529" y="139"/>
                  </a:cubicBezTo>
                  <a:cubicBezTo>
                    <a:pt x="530" y="138"/>
                    <a:pt x="530" y="138"/>
                    <a:pt x="531" y="138"/>
                  </a:cubicBezTo>
                  <a:cubicBezTo>
                    <a:pt x="532" y="138"/>
                    <a:pt x="534" y="137"/>
                    <a:pt x="535" y="136"/>
                  </a:cubicBezTo>
                  <a:cubicBezTo>
                    <a:pt x="538" y="132"/>
                    <a:pt x="541" y="128"/>
                    <a:pt x="543" y="125"/>
                  </a:cubicBezTo>
                  <a:cubicBezTo>
                    <a:pt x="546" y="121"/>
                    <a:pt x="550" y="116"/>
                    <a:pt x="553" y="112"/>
                  </a:cubicBezTo>
                  <a:cubicBezTo>
                    <a:pt x="556" y="110"/>
                    <a:pt x="557" y="108"/>
                    <a:pt x="556" y="10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3" name="Freeform 42"/>
            <p:cNvSpPr>
              <a:spLocks/>
            </p:cNvSpPr>
            <p:nvPr/>
          </p:nvSpPr>
          <p:spPr bwMode="auto">
            <a:xfrm>
              <a:off x="2660699" y="2881259"/>
              <a:ext cx="724298" cy="743802"/>
            </a:xfrm>
            <a:custGeom>
              <a:avLst/>
              <a:gdLst>
                <a:gd name="T0" fmla="*/ 356 w 358"/>
                <a:gd name="T1" fmla="*/ 194 h 399"/>
                <a:gd name="T2" fmla="*/ 357 w 358"/>
                <a:gd name="T3" fmla="*/ 180 h 399"/>
                <a:gd name="T4" fmla="*/ 353 w 358"/>
                <a:gd name="T5" fmla="*/ 171 h 399"/>
                <a:gd name="T6" fmla="*/ 343 w 358"/>
                <a:gd name="T7" fmla="*/ 169 h 399"/>
                <a:gd name="T8" fmla="*/ 329 w 358"/>
                <a:gd name="T9" fmla="*/ 175 h 399"/>
                <a:gd name="T10" fmla="*/ 323 w 358"/>
                <a:gd name="T11" fmla="*/ 172 h 399"/>
                <a:gd name="T12" fmla="*/ 316 w 358"/>
                <a:gd name="T13" fmla="*/ 173 h 399"/>
                <a:gd name="T14" fmla="*/ 306 w 358"/>
                <a:gd name="T15" fmla="*/ 175 h 399"/>
                <a:gd name="T16" fmla="*/ 307 w 358"/>
                <a:gd name="T17" fmla="*/ 164 h 399"/>
                <a:gd name="T18" fmla="*/ 304 w 358"/>
                <a:gd name="T19" fmla="*/ 138 h 399"/>
                <a:gd name="T20" fmla="*/ 294 w 358"/>
                <a:gd name="T21" fmla="*/ 105 h 399"/>
                <a:gd name="T22" fmla="*/ 295 w 358"/>
                <a:gd name="T23" fmla="*/ 51 h 399"/>
                <a:gd name="T24" fmla="*/ 262 w 358"/>
                <a:gd name="T25" fmla="*/ 47 h 399"/>
                <a:gd name="T26" fmla="*/ 257 w 358"/>
                <a:gd name="T27" fmla="*/ 35 h 399"/>
                <a:gd name="T28" fmla="*/ 250 w 358"/>
                <a:gd name="T29" fmla="*/ 37 h 399"/>
                <a:gd name="T30" fmla="*/ 227 w 358"/>
                <a:gd name="T31" fmla="*/ 39 h 399"/>
                <a:gd name="T32" fmla="*/ 223 w 358"/>
                <a:gd name="T33" fmla="*/ 67 h 399"/>
                <a:gd name="T34" fmla="*/ 207 w 358"/>
                <a:gd name="T35" fmla="*/ 71 h 399"/>
                <a:gd name="T36" fmla="*/ 204 w 358"/>
                <a:gd name="T37" fmla="*/ 68 h 399"/>
                <a:gd name="T38" fmla="*/ 194 w 358"/>
                <a:gd name="T39" fmla="*/ 71 h 399"/>
                <a:gd name="T40" fmla="*/ 185 w 358"/>
                <a:gd name="T41" fmla="*/ 74 h 399"/>
                <a:gd name="T42" fmla="*/ 174 w 358"/>
                <a:gd name="T43" fmla="*/ 73 h 399"/>
                <a:gd name="T44" fmla="*/ 158 w 358"/>
                <a:gd name="T45" fmla="*/ 52 h 399"/>
                <a:gd name="T46" fmla="*/ 149 w 358"/>
                <a:gd name="T47" fmla="*/ 30 h 399"/>
                <a:gd name="T48" fmla="*/ 146 w 358"/>
                <a:gd name="T49" fmla="*/ 19 h 399"/>
                <a:gd name="T50" fmla="*/ 143 w 358"/>
                <a:gd name="T51" fmla="*/ 8 h 399"/>
                <a:gd name="T52" fmla="*/ 130 w 358"/>
                <a:gd name="T53" fmla="*/ 0 h 399"/>
                <a:gd name="T54" fmla="*/ 67 w 358"/>
                <a:gd name="T55" fmla="*/ 0 h 399"/>
                <a:gd name="T56" fmla="*/ 29 w 358"/>
                <a:gd name="T57" fmla="*/ 5 h 399"/>
                <a:gd name="T58" fmla="*/ 24 w 358"/>
                <a:gd name="T59" fmla="*/ 6 h 399"/>
                <a:gd name="T60" fmla="*/ 15 w 358"/>
                <a:gd name="T61" fmla="*/ 7 h 399"/>
                <a:gd name="T62" fmla="*/ 30 w 358"/>
                <a:gd name="T63" fmla="*/ 35 h 399"/>
                <a:gd name="T64" fmla="*/ 35 w 358"/>
                <a:gd name="T65" fmla="*/ 54 h 399"/>
                <a:gd name="T66" fmla="*/ 45 w 358"/>
                <a:gd name="T67" fmla="*/ 77 h 399"/>
                <a:gd name="T68" fmla="*/ 48 w 358"/>
                <a:gd name="T69" fmla="*/ 90 h 399"/>
                <a:gd name="T70" fmla="*/ 37 w 358"/>
                <a:gd name="T71" fmla="*/ 110 h 399"/>
                <a:gd name="T72" fmla="*/ 42 w 358"/>
                <a:gd name="T73" fmla="*/ 122 h 399"/>
                <a:gd name="T74" fmla="*/ 46 w 358"/>
                <a:gd name="T75" fmla="*/ 134 h 399"/>
                <a:gd name="T76" fmla="*/ 51 w 358"/>
                <a:gd name="T77" fmla="*/ 149 h 399"/>
                <a:gd name="T78" fmla="*/ 60 w 358"/>
                <a:gd name="T79" fmla="*/ 166 h 399"/>
                <a:gd name="T80" fmla="*/ 58 w 358"/>
                <a:gd name="T81" fmla="*/ 194 h 399"/>
                <a:gd name="T82" fmla="*/ 41 w 358"/>
                <a:gd name="T83" fmla="*/ 223 h 399"/>
                <a:gd name="T84" fmla="*/ 32 w 358"/>
                <a:gd name="T85" fmla="*/ 237 h 399"/>
                <a:gd name="T86" fmla="*/ 21 w 358"/>
                <a:gd name="T87" fmla="*/ 263 h 399"/>
                <a:gd name="T88" fmla="*/ 17 w 358"/>
                <a:gd name="T89" fmla="*/ 278 h 399"/>
                <a:gd name="T90" fmla="*/ 9 w 358"/>
                <a:gd name="T91" fmla="*/ 316 h 399"/>
                <a:gd name="T92" fmla="*/ 2 w 358"/>
                <a:gd name="T93" fmla="*/ 337 h 399"/>
                <a:gd name="T94" fmla="*/ 3 w 358"/>
                <a:gd name="T95" fmla="*/ 376 h 399"/>
                <a:gd name="T96" fmla="*/ 23 w 358"/>
                <a:gd name="T97" fmla="*/ 376 h 399"/>
                <a:gd name="T98" fmla="*/ 46 w 358"/>
                <a:gd name="T99" fmla="*/ 366 h 399"/>
                <a:gd name="T100" fmla="*/ 86 w 358"/>
                <a:gd name="T101" fmla="*/ 381 h 399"/>
                <a:gd name="T102" fmla="*/ 215 w 358"/>
                <a:gd name="T103" fmla="*/ 395 h 399"/>
                <a:gd name="T104" fmla="*/ 247 w 358"/>
                <a:gd name="T105" fmla="*/ 395 h 399"/>
                <a:gd name="T106" fmla="*/ 269 w 358"/>
                <a:gd name="T107" fmla="*/ 398 h 399"/>
                <a:gd name="T108" fmla="*/ 288 w 358"/>
                <a:gd name="T109" fmla="*/ 398 h 399"/>
                <a:gd name="T110" fmla="*/ 335 w 358"/>
                <a:gd name="T111" fmla="*/ 388 h 399"/>
                <a:gd name="T112" fmla="*/ 346 w 358"/>
                <a:gd name="T113" fmla="*/ 236 h 399"/>
                <a:gd name="T114" fmla="*/ 354 w 358"/>
                <a:gd name="T115" fmla="*/ 2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399">
                  <a:moveTo>
                    <a:pt x="357" y="213"/>
                  </a:moveTo>
                  <a:cubicBezTo>
                    <a:pt x="357" y="212"/>
                    <a:pt x="357" y="212"/>
                    <a:pt x="356" y="211"/>
                  </a:cubicBezTo>
                  <a:cubicBezTo>
                    <a:pt x="356" y="211"/>
                    <a:pt x="355" y="210"/>
                    <a:pt x="355" y="209"/>
                  </a:cubicBezTo>
                  <a:cubicBezTo>
                    <a:pt x="355" y="205"/>
                    <a:pt x="355" y="201"/>
                    <a:pt x="355" y="197"/>
                  </a:cubicBezTo>
                  <a:cubicBezTo>
                    <a:pt x="356" y="194"/>
                    <a:pt x="356" y="194"/>
                    <a:pt x="356" y="194"/>
                  </a:cubicBezTo>
                  <a:cubicBezTo>
                    <a:pt x="356" y="193"/>
                    <a:pt x="356" y="193"/>
                    <a:pt x="356" y="192"/>
                  </a:cubicBezTo>
                  <a:cubicBezTo>
                    <a:pt x="356" y="191"/>
                    <a:pt x="355" y="190"/>
                    <a:pt x="356" y="189"/>
                  </a:cubicBezTo>
                  <a:cubicBezTo>
                    <a:pt x="356" y="188"/>
                    <a:pt x="356" y="188"/>
                    <a:pt x="356" y="187"/>
                  </a:cubicBezTo>
                  <a:cubicBezTo>
                    <a:pt x="357" y="187"/>
                    <a:pt x="357" y="186"/>
                    <a:pt x="357" y="185"/>
                  </a:cubicBezTo>
                  <a:cubicBezTo>
                    <a:pt x="358" y="183"/>
                    <a:pt x="358" y="182"/>
                    <a:pt x="357" y="180"/>
                  </a:cubicBezTo>
                  <a:cubicBezTo>
                    <a:pt x="357" y="179"/>
                    <a:pt x="357" y="178"/>
                    <a:pt x="357" y="176"/>
                  </a:cubicBezTo>
                  <a:cubicBezTo>
                    <a:pt x="357" y="175"/>
                    <a:pt x="357" y="173"/>
                    <a:pt x="356" y="172"/>
                  </a:cubicBezTo>
                  <a:cubicBezTo>
                    <a:pt x="356" y="168"/>
                    <a:pt x="356" y="168"/>
                    <a:pt x="356" y="168"/>
                  </a:cubicBezTo>
                  <a:cubicBezTo>
                    <a:pt x="353" y="171"/>
                    <a:pt x="353" y="171"/>
                    <a:pt x="353" y="171"/>
                  </a:cubicBezTo>
                  <a:cubicBezTo>
                    <a:pt x="353" y="171"/>
                    <a:pt x="353" y="171"/>
                    <a:pt x="353" y="171"/>
                  </a:cubicBezTo>
                  <a:cubicBezTo>
                    <a:pt x="352" y="171"/>
                    <a:pt x="351" y="171"/>
                    <a:pt x="350" y="171"/>
                  </a:cubicBezTo>
                  <a:cubicBezTo>
                    <a:pt x="348" y="171"/>
                    <a:pt x="347" y="171"/>
                    <a:pt x="346" y="171"/>
                  </a:cubicBezTo>
                  <a:cubicBezTo>
                    <a:pt x="345" y="171"/>
                    <a:pt x="345" y="170"/>
                    <a:pt x="344" y="170"/>
                  </a:cubicBezTo>
                  <a:cubicBezTo>
                    <a:pt x="344" y="169"/>
                    <a:pt x="344" y="169"/>
                    <a:pt x="344" y="169"/>
                  </a:cubicBezTo>
                  <a:cubicBezTo>
                    <a:pt x="343" y="169"/>
                    <a:pt x="343" y="169"/>
                    <a:pt x="343" y="169"/>
                  </a:cubicBezTo>
                  <a:cubicBezTo>
                    <a:pt x="342" y="169"/>
                    <a:pt x="342" y="169"/>
                    <a:pt x="341" y="169"/>
                  </a:cubicBezTo>
                  <a:cubicBezTo>
                    <a:pt x="340" y="169"/>
                    <a:pt x="338" y="169"/>
                    <a:pt x="338" y="169"/>
                  </a:cubicBezTo>
                  <a:cubicBezTo>
                    <a:pt x="337" y="170"/>
                    <a:pt x="336" y="171"/>
                    <a:pt x="335" y="171"/>
                  </a:cubicBezTo>
                  <a:cubicBezTo>
                    <a:pt x="335" y="172"/>
                    <a:pt x="335" y="173"/>
                    <a:pt x="334" y="173"/>
                  </a:cubicBezTo>
                  <a:cubicBezTo>
                    <a:pt x="332" y="175"/>
                    <a:pt x="330" y="175"/>
                    <a:pt x="329" y="175"/>
                  </a:cubicBezTo>
                  <a:cubicBezTo>
                    <a:pt x="328" y="175"/>
                    <a:pt x="327" y="175"/>
                    <a:pt x="327" y="175"/>
                  </a:cubicBezTo>
                  <a:cubicBezTo>
                    <a:pt x="326" y="174"/>
                    <a:pt x="326" y="174"/>
                    <a:pt x="326" y="173"/>
                  </a:cubicBezTo>
                  <a:cubicBezTo>
                    <a:pt x="325" y="172"/>
                    <a:pt x="325" y="172"/>
                    <a:pt x="325" y="172"/>
                  </a:cubicBezTo>
                  <a:cubicBezTo>
                    <a:pt x="324" y="172"/>
                    <a:pt x="324" y="172"/>
                    <a:pt x="324" y="172"/>
                  </a:cubicBezTo>
                  <a:cubicBezTo>
                    <a:pt x="323" y="172"/>
                    <a:pt x="323" y="172"/>
                    <a:pt x="323" y="172"/>
                  </a:cubicBezTo>
                  <a:cubicBezTo>
                    <a:pt x="322" y="173"/>
                    <a:pt x="322" y="173"/>
                    <a:pt x="322" y="173"/>
                  </a:cubicBezTo>
                  <a:cubicBezTo>
                    <a:pt x="321" y="174"/>
                    <a:pt x="321" y="174"/>
                    <a:pt x="320" y="175"/>
                  </a:cubicBezTo>
                  <a:cubicBezTo>
                    <a:pt x="320" y="175"/>
                    <a:pt x="319" y="174"/>
                    <a:pt x="318" y="174"/>
                  </a:cubicBezTo>
                  <a:cubicBezTo>
                    <a:pt x="318" y="173"/>
                    <a:pt x="317" y="173"/>
                    <a:pt x="317" y="173"/>
                  </a:cubicBezTo>
                  <a:cubicBezTo>
                    <a:pt x="316" y="173"/>
                    <a:pt x="316" y="173"/>
                    <a:pt x="316" y="173"/>
                  </a:cubicBezTo>
                  <a:cubicBezTo>
                    <a:pt x="314" y="173"/>
                    <a:pt x="309" y="175"/>
                    <a:pt x="308" y="177"/>
                  </a:cubicBezTo>
                  <a:cubicBezTo>
                    <a:pt x="307" y="177"/>
                    <a:pt x="307" y="178"/>
                    <a:pt x="307" y="178"/>
                  </a:cubicBezTo>
                  <a:cubicBezTo>
                    <a:pt x="307" y="179"/>
                    <a:pt x="306" y="180"/>
                    <a:pt x="306" y="180"/>
                  </a:cubicBezTo>
                  <a:cubicBezTo>
                    <a:pt x="306" y="180"/>
                    <a:pt x="305" y="179"/>
                    <a:pt x="305" y="178"/>
                  </a:cubicBezTo>
                  <a:cubicBezTo>
                    <a:pt x="305" y="178"/>
                    <a:pt x="305" y="176"/>
                    <a:pt x="306" y="175"/>
                  </a:cubicBezTo>
                  <a:cubicBezTo>
                    <a:pt x="306" y="174"/>
                    <a:pt x="306" y="173"/>
                    <a:pt x="306" y="172"/>
                  </a:cubicBezTo>
                  <a:cubicBezTo>
                    <a:pt x="306" y="171"/>
                    <a:pt x="306" y="170"/>
                    <a:pt x="305" y="170"/>
                  </a:cubicBezTo>
                  <a:cubicBezTo>
                    <a:pt x="304" y="168"/>
                    <a:pt x="304" y="167"/>
                    <a:pt x="304" y="166"/>
                  </a:cubicBezTo>
                  <a:cubicBezTo>
                    <a:pt x="304" y="166"/>
                    <a:pt x="305" y="165"/>
                    <a:pt x="306" y="165"/>
                  </a:cubicBezTo>
                  <a:cubicBezTo>
                    <a:pt x="307" y="164"/>
                    <a:pt x="307" y="164"/>
                    <a:pt x="307" y="164"/>
                  </a:cubicBezTo>
                  <a:cubicBezTo>
                    <a:pt x="307" y="163"/>
                    <a:pt x="307" y="163"/>
                    <a:pt x="307" y="163"/>
                  </a:cubicBezTo>
                  <a:cubicBezTo>
                    <a:pt x="307" y="161"/>
                    <a:pt x="307" y="160"/>
                    <a:pt x="307" y="157"/>
                  </a:cubicBezTo>
                  <a:cubicBezTo>
                    <a:pt x="307" y="155"/>
                    <a:pt x="307" y="152"/>
                    <a:pt x="307" y="150"/>
                  </a:cubicBezTo>
                  <a:cubicBezTo>
                    <a:pt x="308" y="147"/>
                    <a:pt x="306" y="144"/>
                    <a:pt x="305" y="141"/>
                  </a:cubicBezTo>
                  <a:cubicBezTo>
                    <a:pt x="305" y="140"/>
                    <a:pt x="304" y="139"/>
                    <a:pt x="304" y="138"/>
                  </a:cubicBezTo>
                  <a:cubicBezTo>
                    <a:pt x="303" y="135"/>
                    <a:pt x="301" y="132"/>
                    <a:pt x="299" y="130"/>
                  </a:cubicBezTo>
                  <a:cubicBezTo>
                    <a:pt x="296" y="127"/>
                    <a:pt x="293" y="124"/>
                    <a:pt x="293" y="120"/>
                  </a:cubicBezTo>
                  <a:cubicBezTo>
                    <a:pt x="293" y="117"/>
                    <a:pt x="293" y="115"/>
                    <a:pt x="294" y="113"/>
                  </a:cubicBezTo>
                  <a:cubicBezTo>
                    <a:pt x="294" y="111"/>
                    <a:pt x="294" y="110"/>
                    <a:pt x="294" y="108"/>
                  </a:cubicBezTo>
                  <a:cubicBezTo>
                    <a:pt x="294" y="105"/>
                    <a:pt x="294" y="105"/>
                    <a:pt x="294" y="105"/>
                  </a:cubicBezTo>
                  <a:cubicBezTo>
                    <a:pt x="294" y="102"/>
                    <a:pt x="294" y="98"/>
                    <a:pt x="295" y="95"/>
                  </a:cubicBezTo>
                  <a:cubicBezTo>
                    <a:pt x="297" y="88"/>
                    <a:pt x="296" y="83"/>
                    <a:pt x="294" y="78"/>
                  </a:cubicBezTo>
                  <a:cubicBezTo>
                    <a:pt x="294" y="76"/>
                    <a:pt x="293" y="74"/>
                    <a:pt x="293" y="72"/>
                  </a:cubicBezTo>
                  <a:cubicBezTo>
                    <a:pt x="292" y="68"/>
                    <a:pt x="293" y="65"/>
                    <a:pt x="294" y="62"/>
                  </a:cubicBezTo>
                  <a:cubicBezTo>
                    <a:pt x="295" y="58"/>
                    <a:pt x="296" y="55"/>
                    <a:pt x="295" y="51"/>
                  </a:cubicBezTo>
                  <a:cubicBezTo>
                    <a:pt x="294" y="47"/>
                    <a:pt x="289" y="47"/>
                    <a:pt x="285" y="47"/>
                  </a:cubicBezTo>
                  <a:cubicBezTo>
                    <a:pt x="283" y="47"/>
                    <a:pt x="281" y="47"/>
                    <a:pt x="279" y="47"/>
                  </a:cubicBezTo>
                  <a:cubicBezTo>
                    <a:pt x="277" y="47"/>
                    <a:pt x="275" y="48"/>
                    <a:pt x="274" y="48"/>
                  </a:cubicBezTo>
                  <a:cubicBezTo>
                    <a:pt x="271" y="48"/>
                    <a:pt x="268" y="48"/>
                    <a:pt x="265" y="47"/>
                  </a:cubicBezTo>
                  <a:cubicBezTo>
                    <a:pt x="265" y="47"/>
                    <a:pt x="263" y="47"/>
                    <a:pt x="262" y="47"/>
                  </a:cubicBezTo>
                  <a:cubicBezTo>
                    <a:pt x="260" y="47"/>
                    <a:pt x="258" y="48"/>
                    <a:pt x="257" y="48"/>
                  </a:cubicBezTo>
                  <a:cubicBezTo>
                    <a:pt x="257" y="47"/>
                    <a:pt x="257" y="44"/>
                    <a:pt x="258" y="42"/>
                  </a:cubicBezTo>
                  <a:cubicBezTo>
                    <a:pt x="258" y="40"/>
                    <a:pt x="259" y="39"/>
                    <a:pt x="259" y="37"/>
                  </a:cubicBezTo>
                  <a:cubicBezTo>
                    <a:pt x="259" y="35"/>
                    <a:pt x="259" y="35"/>
                    <a:pt x="259" y="35"/>
                  </a:cubicBezTo>
                  <a:cubicBezTo>
                    <a:pt x="257" y="35"/>
                    <a:pt x="257" y="35"/>
                    <a:pt x="257" y="35"/>
                  </a:cubicBezTo>
                  <a:cubicBezTo>
                    <a:pt x="256" y="35"/>
                    <a:pt x="255" y="35"/>
                    <a:pt x="254" y="35"/>
                  </a:cubicBezTo>
                  <a:cubicBezTo>
                    <a:pt x="254" y="35"/>
                    <a:pt x="253" y="35"/>
                    <a:pt x="253" y="34"/>
                  </a:cubicBezTo>
                  <a:cubicBezTo>
                    <a:pt x="251" y="34"/>
                    <a:pt x="251" y="34"/>
                    <a:pt x="251" y="34"/>
                  </a:cubicBezTo>
                  <a:cubicBezTo>
                    <a:pt x="250" y="36"/>
                    <a:pt x="250" y="36"/>
                    <a:pt x="250" y="36"/>
                  </a:cubicBezTo>
                  <a:cubicBezTo>
                    <a:pt x="250" y="37"/>
                    <a:pt x="250" y="37"/>
                    <a:pt x="250" y="37"/>
                  </a:cubicBezTo>
                  <a:cubicBezTo>
                    <a:pt x="249" y="38"/>
                    <a:pt x="247" y="38"/>
                    <a:pt x="246" y="38"/>
                  </a:cubicBezTo>
                  <a:cubicBezTo>
                    <a:pt x="245" y="38"/>
                    <a:pt x="240" y="37"/>
                    <a:pt x="239" y="37"/>
                  </a:cubicBezTo>
                  <a:cubicBezTo>
                    <a:pt x="233" y="37"/>
                    <a:pt x="229" y="38"/>
                    <a:pt x="228" y="39"/>
                  </a:cubicBezTo>
                  <a:cubicBezTo>
                    <a:pt x="227" y="39"/>
                    <a:pt x="227" y="39"/>
                    <a:pt x="227" y="39"/>
                  </a:cubicBezTo>
                  <a:cubicBezTo>
                    <a:pt x="227" y="39"/>
                    <a:pt x="227" y="39"/>
                    <a:pt x="227" y="39"/>
                  </a:cubicBezTo>
                  <a:cubicBezTo>
                    <a:pt x="226" y="40"/>
                    <a:pt x="226" y="42"/>
                    <a:pt x="226" y="48"/>
                  </a:cubicBezTo>
                  <a:cubicBezTo>
                    <a:pt x="226" y="50"/>
                    <a:pt x="226" y="51"/>
                    <a:pt x="226" y="52"/>
                  </a:cubicBezTo>
                  <a:cubicBezTo>
                    <a:pt x="226" y="54"/>
                    <a:pt x="225" y="55"/>
                    <a:pt x="225" y="57"/>
                  </a:cubicBezTo>
                  <a:cubicBezTo>
                    <a:pt x="224" y="58"/>
                    <a:pt x="223" y="59"/>
                    <a:pt x="223" y="60"/>
                  </a:cubicBezTo>
                  <a:cubicBezTo>
                    <a:pt x="222" y="62"/>
                    <a:pt x="222" y="65"/>
                    <a:pt x="223" y="67"/>
                  </a:cubicBezTo>
                  <a:cubicBezTo>
                    <a:pt x="223" y="68"/>
                    <a:pt x="223" y="70"/>
                    <a:pt x="223" y="71"/>
                  </a:cubicBezTo>
                  <a:cubicBezTo>
                    <a:pt x="222" y="71"/>
                    <a:pt x="221" y="71"/>
                    <a:pt x="220" y="71"/>
                  </a:cubicBezTo>
                  <a:cubicBezTo>
                    <a:pt x="220" y="71"/>
                    <a:pt x="220" y="71"/>
                    <a:pt x="220" y="71"/>
                  </a:cubicBezTo>
                  <a:cubicBezTo>
                    <a:pt x="217" y="72"/>
                    <a:pt x="214" y="72"/>
                    <a:pt x="212" y="72"/>
                  </a:cubicBezTo>
                  <a:cubicBezTo>
                    <a:pt x="210" y="72"/>
                    <a:pt x="208" y="72"/>
                    <a:pt x="207" y="71"/>
                  </a:cubicBezTo>
                  <a:cubicBezTo>
                    <a:pt x="207" y="71"/>
                    <a:pt x="207" y="70"/>
                    <a:pt x="206" y="70"/>
                  </a:cubicBezTo>
                  <a:cubicBezTo>
                    <a:pt x="206" y="70"/>
                    <a:pt x="206" y="69"/>
                    <a:pt x="206" y="69"/>
                  </a:cubicBezTo>
                  <a:cubicBezTo>
                    <a:pt x="205" y="68"/>
                    <a:pt x="205" y="68"/>
                    <a:pt x="205" y="68"/>
                  </a:cubicBezTo>
                  <a:cubicBezTo>
                    <a:pt x="205" y="68"/>
                    <a:pt x="205" y="68"/>
                    <a:pt x="205" y="68"/>
                  </a:cubicBezTo>
                  <a:cubicBezTo>
                    <a:pt x="204" y="68"/>
                    <a:pt x="204" y="68"/>
                    <a:pt x="204" y="68"/>
                  </a:cubicBezTo>
                  <a:cubicBezTo>
                    <a:pt x="202" y="68"/>
                    <a:pt x="201" y="69"/>
                    <a:pt x="199" y="70"/>
                  </a:cubicBezTo>
                  <a:cubicBezTo>
                    <a:pt x="199" y="70"/>
                    <a:pt x="198" y="71"/>
                    <a:pt x="198" y="71"/>
                  </a:cubicBezTo>
                  <a:cubicBezTo>
                    <a:pt x="198" y="71"/>
                    <a:pt x="198" y="71"/>
                    <a:pt x="197" y="71"/>
                  </a:cubicBezTo>
                  <a:cubicBezTo>
                    <a:pt x="197" y="71"/>
                    <a:pt x="196" y="71"/>
                    <a:pt x="196" y="71"/>
                  </a:cubicBezTo>
                  <a:cubicBezTo>
                    <a:pt x="195" y="71"/>
                    <a:pt x="194" y="71"/>
                    <a:pt x="194" y="71"/>
                  </a:cubicBezTo>
                  <a:cubicBezTo>
                    <a:pt x="193" y="71"/>
                    <a:pt x="192" y="71"/>
                    <a:pt x="191" y="71"/>
                  </a:cubicBezTo>
                  <a:cubicBezTo>
                    <a:pt x="191" y="71"/>
                    <a:pt x="190" y="71"/>
                    <a:pt x="190" y="71"/>
                  </a:cubicBezTo>
                  <a:cubicBezTo>
                    <a:pt x="188" y="71"/>
                    <a:pt x="188" y="72"/>
                    <a:pt x="187" y="73"/>
                  </a:cubicBezTo>
                  <a:cubicBezTo>
                    <a:pt x="187" y="73"/>
                    <a:pt x="186" y="73"/>
                    <a:pt x="186" y="74"/>
                  </a:cubicBezTo>
                  <a:cubicBezTo>
                    <a:pt x="185" y="74"/>
                    <a:pt x="185" y="74"/>
                    <a:pt x="185" y="74"/>
                  </a:cubicBezTo>
                  <a:cubicBezTo>
                    <a:pt x="185" y="74"/>
                    <a:pt x="184" y="74"/>
                    <a:pt x="184" y="74"/>
                  </a:cubicBezTo>
                  <a:cubicBezTo>
                    <a:pt x="184" y="73"/>
                    <a:pt x="183" y="73"/>
                    <a:pt x="182" y="73"/>
                  </a:cubicBezTo>
                  <a:cubicBezTo>
                    <a:pt x="182" y="72"/>
                    <a:pt x="181" y="72"/>
                    <a:pt x="180" y="72"/>
                  </a:cubicBezTo>
                  <a:cubicBezTo>
                    <a:pt x="179" y="72"/>
                    <a:pt x="178" y="72"/>
                    <a:pt x="177" y="73"/>
                  </a:cubicBezTo>
                  <a:cubicBezTo>
                    <a:pt x="176" y="73"/>
                    <a:pt x="175" y="73"/>
                    <a:pt x="174" y="73"/>
                  </a:cubicBezTo>
                  <a:cubicBezTo>
                    <a:pt x="174" y="73"/>
                    <a:pt x="172" y="73"/>
                    <a:pt x="171" y="71"/>
                  </a:cubicBezTo>
                  <a:cubicBezTo>
                    <a:pt x="169" y="69"/>
                    <a:pt x="167" y="67"/>
                    <a:pt x="166" y="64"/>
                  </a:cubicBezTo>
                  <a:cubicBezTo>
                    <a:pt x="165" y="62"/>
                    <a:pt x="164" y="61"/>
                    <a:pt x="163" y="59"/>
                  </a:cubicBezTo>
                  <a:cubicBezTo>
                    <a:pt x="163" y="59"/>
                    <a:pt x="162" y="58"/>
                    <a:pt x="161" y="57"/>
                  </a:cubicBezTo>
                  <a:cubicBezTo>
                    <a:pt x="160" y="55"/>
                    <a:pt x="159" y="54"/>
                    <a:pt x="158" y="52"/>
                  </a:cubicBezTo>
                  <a:cubicBezTo>
                    <a:pt x="158" y="52"/>
                    <a:pt x="157" y="51"/>
                    <a:pt x="156" y="50"/>
                  </a:cubicBezTo>
                  <a:cubicBezTo>
                    <a:pt x="155" y="49"/>
                    <a:pt x="154" y="48"/>
                    <a:pt x="153" y="47"/>
                  </a:cubicBezTo>
                  <a:cubicBezTo>
                    <a:pt x="153" y="45"/>
                    <a:pt x="153" y="44"/>
                    <a:pt x="153" y="43"/>
                  </a:cubicBezTo>
                  <a:cubicBezTo>
                    <a:pt x="153" y="42"/>
                    <a:pt x="153" y="41"/>
                    <a:pt x="153" y="40"/>
                  </a:cubicBezTo>
                  <a:cubicBezTo>
                    <a:pt x="152" y="37"/>
                    <a:pt x="151" y="34"/>
                    <a:pt x="149" y="30"/>
                  </a:cubicBezTo>
                  <a:cubicBezTo>
                    <a:pt x="149" y="30"/>
                    <a:pt x="148" y="29"/>
                    <a:pt x="148" y="28"/>
                  </a:cubicBezTo>
                  <a:cubicBezTo>
                    <a:pt x="148" y="27"/>
                    <a:pt x="147" y="27"/>
                    <a:pt x="147" y="26"/>
                  </a:cubicBezTo>
                  <a:cubicBezTo>
                    <a:pt x="147" y="26"/>
                    <a:pt x="146" y="25"/>
                    <a:pt x="146" y="24"/>
                  </a:cubicBezTo>
                  <a:cubicBezTo>
                    <a:pt x="146" y="23"/>
                    <a:pt x="146" y="22"/>
                    <a:pt x="146" y="21"/>
                  </a:cubicBezTo>
                  <a:cubicBezTo>
                    <a:pt x="146" y="20"/>
                    <a:pt x="146" y="20"/>
                    <a:pt x="146" y="19"/>
                  </a:cubicBezTo>
                  <a:cubicBezTo>
                    <a:pt x="146" y="17"/>
                    <a:pt x="146" y="15"/>
                    <a:pt x="145" y="13"/>
                  </a:cubicBezTo>
                  <a:cubicBezTo>
                    <a:pt x="145" y="12"/>
                    <a:pt x="145" y="11"/>
                    <a:pt x="145" y="10"/>
                  </a:cubicBezTo>
                  <a:cubicBezTo>
                    <a:pt x="145" y="9"/>
                    <a:pt x="145" y="9"/>
                    <a:pt x="145" y="9"/>
                  </a:cubicBezTo>
                  <a:cubicBezTo>
                    <a:pt x="144" y="8"/>
                    <a:pt x="144" y="8"/>
                    <a:pt x="144" y="8"/>
                  </a:cubicBezTo>
                  <a:cubicBezTo>
                    <a:pt x="143" y="8"/>
                    <a:pt x="143" y="8"/>
                    <a:pt x="143" y="8"/>
                  </a:cubicBezTo>
                  <a:cubicBezTo>
                    <a:pt x="143" y="8"/>
                    <a:pt x="143" y="8"/>
                    <a:pt x="143" y="8"/>
                  </a:cubicBezTo>
                  <a:cubicBezTo>
                    <a:pt x="143" y="4"/>
                    <a:pt x="142" y="0"/>
                    <a:pt x="138" y="0"/>
                  </a:cubicBezTo>
                  <a:cubicBezTo>
                    <a:pt x="137" y="0"/>
                    <a:pt x="137" y="0"/>
                    <a:pt x="136" y="1"/>
                  </a:cubicBezTo>
                  <a:cubicBezTo>
                    <a:pt x="136" y="1"/>
                    <a:pt x="135" y="1"/>
                    <a:pt x="135" y="1"/>
                  </a:cubicBezTo>
                  <a:cubicBezTo>
                    <a:pt x="133" y="1"/>
                    <a:pt x="132" y="0"/>
                    <a:pt x="130" y="0"/>
                  </a:cubicBezTo>
                  <a:cubicBezTo>
                    <a:pt x="129" y="0"/>
                    <a:pt x="128" y="0"/>
                    <a:pt x="127" y="0"/>
                  </a:cubicBezTo>
                  <a:cubicBezTo>
                    <a:pt x="122" y="0"/>
                    <a:pt x="116" y="0"/>
                    <a:pt x="111" y="0"/>
                  </a:cubicBezTo>
                  <a:cubicBezTo>
                    <a:pt x="102" y="0"/>
                    <a:pt x="94" y="0"/>
                    <a:pt x="86" y="0"/>
                  </a:cubicBezTo>
                  <a:cubicBezTo>
                    <a:pt x="76" y="0"/>
                    <a:pt x="76" y="0"/>
                    <a:pt x="76" y="0"/>
                  </a:cubicBezTo>
                  <a:cubicBezTo>
                    <a:pt x="73" y="0"/>
                    <a:pt x="70" y="0"/>
                    <a:pt x="67" y="0"/>
                  </a:cubicBezTo>
                  <a:cubicBezTo>
                    <a:pt x="44" y="0"/>
                    <a:pt x="44" y="0"/>
                    <a:pt x="44" y="0"/>
                  </a:cubicBezTo>
                  <a:cubicBezTo>
                    <a:pt x="42" y="0"/>
                    <a:pt x="38" y="1"/>
                    <a:pt x="36" y="2"/>
                  </a:cubicBezTo>
                  <a:cubicBezTo>
                    <a:pt x="35" y="2"/>
                    <a:pt x="34" y="3"/>
                    <a:pt x="34" y="3"/>
                  </a:cubicBezTo>
                  <a:cubicBezTo>
                    <a:pt x="33" y="4"/>
                    <a:pt x="32" y="5"/>
                    <a:pt x="30" y="5"/>
                  </a:cubicBezTo>
                  <a:cubicBezTo>
                    <a:pt x="29" y="5"/>
                    <a:pt x="29" y="5"/>
                    <a:pt x="29" y="5"/>
                  </a:cubicBezTo>
                  <a:cubicBezTo>
                    <a:pt x="29" y="5"/>
                    <a:pt x="28" y="5"/>
                    <a:pt x="28" y="5"/>
                  </a:cubicBezTo>
                  <a:cubicBezTo>
                    <a:pt x="27" y="4"/>
                    <a:pt x="27" y="4"/>
                    <a:pt x="27" y="4"/>
                  </a:cubicBezTo>
                  <a:cubicBezTo>
                    <a:pt x="27" y="4"/>
                    <a:pt x="27" y="4"/>
                    <a:pt x="27" y="4"/>
                  </a:cubicBezTo>
                  <a:cubicBezTo>
                    <a:pt x="27" y="4"/>
                    <a:pt x="26" y="5"/>
                    <a:pt x="26" y="5"/>
                  </a:cubicBezTo>
                  <a:cubicBezTo>
                    <a:pt x="25" y="5"/>
                    <a:pt x="25" y="5"/>
                    <a:pt x="24" y="6"/>
                  </a:cubicBezTo>
                  <a:cubicBezTo>
                    <a:pt x="24" y="6"/>
                    <a:pt x="24" y="6"/>
                    <a:pt x="23" y="6"/>
                  </a:cubicBezTo>
                  <a:cubicBezTo>
                    <a:pt x="22" y="7"/>
                    <a:pt x="22" y="7"/>
                    <a:pt x="21" y="7"/>
                  </a:cubicBezTo>
                  <a:cubicBezTo>
                    <a:pt x="20" y="7"/>
                    <a:pt x="19" y="6"/>
                    <a:pt x="18" y="6"/>
                  </a:cubicBezTo>
                  <a:cubicBezTo>
                    <a:pt x="16" y="5"/>
                    <a:pt x="16" y="5"/>
                    <a:pt x="16" y="5"/>
                  </a:cubicBezTo>
                  <a:cubicBezTo>
                    <a:pt x="15" y="7"/>
                    <a:pt x="15" y="7"/>
                    <a:pt x="15" y="7"/>
                  </a:cubicBezTo>
                  <a:cubicBezTo>
                    <a:pt x="15" y="8"/>
                    <a:pt x="15" y="8"/>
                    <a:pt x="15" y="9"/>
                  </a:cubicBezTo>
                  <a:cubicBezTo>
                    <a:pt x="16" y="11"/>
                    <a:pt x="16" y="12"/>
                    <a:pt x="17" y="14"/>
                  </a:cubicBezTo>
                  <a:cubicBezTo>
                    <a:pt x="18" y="15"/>
                    <a:pt x="18" y="15"/>
                    <a:pt x="18" y="15"/>
                  </a:cubicBezTo>
                  <a:cubicBezTo>
                    <a:pt x="20" y="18"/>
                    <a:pt x="22" y="22"/>
                    <a:pt x="23" y="25"/>
                  </a:cubicBezTo>
                  <a:cubicBezTo>
                    <a:pt x="25" y="29"/>
                    <a:pt x="27" y="32"/>
                    <a:pt x="30" y="35"/>
                  </a:cubicBezTo>
                  <a:cubicBezTo>
                    <a:pt x="31" y="36"/>
                    <a:pt x="31" y="36"/>
                    <a:pt x="31" y="38"/>
                  </a:cubicBezTo>
                  <a:cubicBezTo>
                    <a:pt x="31" y="38"/>
                    <a:pt x="31" y="39"/>
                    <a:pt x="31" y="40"/>
                  </a:cubicBezTo>
                  <a:cubicBezTo>
                    <a:pt x="31" y="41"/>
                    <a:pt x="31" y="42"/>
                    <a:pt x="31" y="43"/>
                  </a:cubicBezTo>
                  <a:cubicBezTo>
                    <a:pt x="31" y="45"/>
                    <a:pt x="32" y="47"/>
                    <a:pt x="33" y="49"/>
                  </a:cubicBezTo>
                  <a:cubicBezTo>
                    <a:pt x="34" y="51"/>
                    <a:pt x="34" y="52"/>
                    <a:pt x="35" y="54"/>
                  </a:cubicBezTo>
                  <a:cubicBezTo>
                    <a:pt x="35" y="57"/>
                    <a:pt x="37" y="60"/>
                    <a:pt x="38" y="63"/>
                  </a:cubicBezTo>
                  <a:cubicBezTo>
                    <a:pt x="39" y="65"/>
                    <a:pt x="39" y="66"/>
                    <a:pt x="40" y="68"/>
                  </a:cubicBezTo>
                  <a:cubicBezTo>
                    <a:pt x="40" y="69"/>
                    <a:pt x="41" y="70"/>
                    <a:pt x="41" y="71"/>
                  </a:cubicBezTo>
                  <a:cubicBezTo>
                    <a:pt x="42" y="73"/>
                    <a:pt x="43" y="74"/>
                    <a:pt x="43" y="75"/>
                  </a:cubicBezTo>
                  <a:cubicBezTo>
                    <a:pt x="44" y="76"/>
                    <a:pt x="44" y="76"/>
                    <a:pt x="45" y="77"/>
                  </a:cubicBezTo>
                  <a:cubicBezTo>
                    <a:pt x="45" y="79"/>
                    <a:pt x="46" y="80"/>
                    <a:pt x="46" y="82"/>
                  </a:cubicBezTo>
                  <a:cubicBezTo>
                    <a:pt x="46" y="83"/>
                    <a:pt x="46" y="83"/>
                    <a:pt x="46" y="83"/>
                  </a:cubicBezTo>
                  <a:cubicBezTo>
                    <a:pt x="47" y="83"/>
                    <a:pt x="47" y="84"/>
                    <a:pt x="46" y="85"/>
                  </a:cubicBezTo>
                  <a:cubicBezTo>
                    <a:pt x="46" y="86"/>
                    <a:pt x="46" y="87"/>
                    <a:pt x="46" y="88"/>
                  </a:cubicBezTo>
                  <a:cubicBezTo>
                    <a:pt x="47" y="89"/>
                    <a:pt x="47" y="90"/>
                    <a:pt x="48" y="90"/>
                  </a:cubicBezTo>
                  <a:cubicBezTo>
                    <a:pt x="48" y="91"/>
                    <a:pt x="48" y="91"/>
                    <a:pt x="48" y="91"/>
                  </a:cubicBezTo>
                  <a:cubicBezTo>
                    <a:pt x="48" y="92"/>
                    <a:pt x="48" y="94"/>
                    <a:pt x="47" y="94"/>
                  </a:cubicBezTo>
                  <a:cubicBezTo>
                    <a:pt x="46" y="96"/>
                    <a:pt x="44" y="97"/>
                    <a:pt x="42" y="98"/>
                  </a:cubicBezTo>
                  <a:cubicBezTo>
                    <a:pt x="42" y="99"/>
                    <a:pt x="41" y="99"/>
                    <a:pt x="40" y="100"/>
                  </a:cubicBezTo>
                  <a:cubicBezTo>
                    <a:pt x="37" y="102"/>
                    <a:pt x="36" y="106"/>
                    <a:pt x="37" y="110"/>
                  </a:cubicBezTo>
                  <a:cubicBezTo>
                    <a:pt x="38" y="111"/>
                    <a:pt x="38" y="111"/>
                    <a:pt x="38" y="112"/>
                  </a:cubicBezTo>
                  <a:cubicBezTo>
                    <a:pt x="39" y="113"/>
                    <a:pt x="39" y="113"/>
                    <a:pt x="39" y="114"/>
                  </a:cubicBezTo>
                  <a:cubicBezTo>
                    <a:pt x="40" y="114"/>
                    <a:pt x="40" y="115"/>
                    <a:pt x="40" y="115"/>
                  </a:cubicBezTo>
                  <a:cubicBezTo>
                    <a:pt x="40" y="116"/>
                    <a:pt x="40" y="117"/>
                    <a:pt x="41" y="119"/>
                  </a:cubicBezTo>
                  <a:cubicBezTo>
                    <a:pt x="42" y="120"/>
                    <a:pt x="42" y="121"/>
                    <a:pt x="42" y="122"/>
                  </a:cubicBezTo>
                  <a:cubicBezTo>
                    <a:pt x="42" y="123"/>
                    <a:pt x="42" y="123"/>
                    <a:pt x="42" y="124"/>
                  </a:cubicBezTo>
                  <a:cubicBezTo>
                    <a:pt x="42" y="125"/>
                    <a:pt x="42" y="127"/>
                    <a:pt x="43" y="129"/>
                  </a:cubicBezTo>
                  <a:cubicBezTo>
                    <a:pt x="43" y="130"/>
                    <a:pt x="44" y="130"/>
                    <a:pt x="44" y="131"/>
                  </a:cubicBezTo>
                  <a:cubicBezTo>
                    <a:pt x="45" y="131"/>
                    <a:pt x="45" y="132"/>
                    <a:pt x="45" y="132"/>
                  </a:cubicBezTo>
                  <a:cubicBezTo>
                    <a:pt x="46" y="133"/>
                    <a:pt x="46" y="134"/>
                    <a:pt x="46" y="134"/>
                  </a:cubicBezTo>
                  <a:cubicBezTo>
                    <a:pt x="46" y="135"/>
                    <a:pt x="46" y="136"/>
                    <a:pt x="46" y="137"/>
                  </a:cubicBezTo>
                  <a:cubicBezTo>
                    <a:pt x="47" y="138"/>
                    <a:pt x="48" y="140"/>
                    <a:pt x="48" y="141"/>
                  </a:cubicBezTo>
                  <a:cubicBezTo>
                    <a:pt x="49" y="143"/>
                    <a:pt x="49" y="144"/>
                    <a:pt x="50" y="145"/>
                  </a:cubicBezTo>
                  <a:cubicBezTo>
                    <a:pt x="50" y="145"/>
                    <a:pt x="50" y="146"/>
                    <a:pt x="50" y="146"/>
                  </a:cubicBezTo>
                  <a:cubicBezTo>
                    <a:pt x="50" y="147"/>
                    <a:pt x="50" y="148"/>
                    <a:pt x="51" y="149"/>
                  </a:cubicBezTo>
                  <a:cubicBezTo>
                    <a:pt x="52" y="151"/>
                    <a:pt x="53" y="152"/>
                    <a:pt x="54" y="153"/>
                  </a:cubicBezTo>
                  <a:cubicBezTo>
                    <a:pt x="55" y="154"/>
                    <a:pt x="56" y="155"/>
                    <a:pt x="56" y="156"/>
                  </a:cubicBezTo>
                  <a:cubicBezTo>
                    <a:pt x="57" y="157"/>
                    <a:pt x="57" y="158"/>
                    <a:pt x="57" y="160"/>
                  </a:cubicBezTo>
                  <a:cubicBezTo>
                    <a:pt x="57" y="161"/>
                    <a:pt x="57" y="162"/>
                    <a:pt x="57" y="163"/>
                  </a:cubicBezTo>
                  <a:cubicBezTo>
                    <a:pt x="58" y="165"/>
                    <a:pt x="59" y="166"/>
                    <a:pt x="60" y="166"/>
                  </a:cubicBezTo>
                  <a:cubicBezTo>
                    <a:pt x="60" y="167"/>
                    <a:pt x="60" y="167"/>
                    <a:pt x="60" y="167"/>
                  </a:cubicBezTo>
                  <a:cubicBezTo>
                    <a:pt x="61" y="169"/>
                    <a:pt x="60" y="171"/>
                    <a:pt x="60" y="174"/>
                  </a:cubicBezTo>
                  <a:cubicBezTo>
                    <a:pt x="59" y="175"/>
                    <a:pt x="59" y="177"/>
                    <a:pt x="59" y="179"/>
                  </a:cubicBezTo>
                  <a:cubicBezTo>
                    <a:pt x="59" y="180"/>
                    <a:pt x="59" y="180"/>
                    <a:pt x="59" y="180"/>
                  </a:cubicBezTo>
                  <a:cubicBezTo>
                    <a:pt x="59" y="185"/>
                    <a:pt x="59" y="189"/>
                    <a:pt x="58" y="194"/>
                  </a:cubicBezTo>
                  <a:cubicBezTo>
                    <a:pt x="58" y="198"/>
                    <a:pt x="57" y="201"/>
                    <a:pt x="56" y="206"/>
                  </a:cubicBezTo>
                  <a:cubicBezTo>
                    <a:pt x="55" y="208"/>
                    <a:pt x="55" y="208"/>
                    <a:pt x="55" y="208"/>
                  </a:cubicBezTo>
                  <a:cubicBezTo>
                    <a:pt x="54" y="212"/>
                    <a:pt x="50" y="216"/>
                    <a:pt x="47" y="219"/>
                  </a:cubicBezTo>
                  <a:cubicBezTo>
                    <a:pt x="45" y="220"/>
                    <a:pt x="44" y="221"/>
                    <a:pt x="42" y="222"/>
                  </a:cubicBezTo>
                  <a:cubicBezTo>
                    <a:pt x="42" y="222"/>
                    <a:pt x="41" y="223"/>
                    <a:pt x="41" y="223"/>
                  </a:cubicBezTo>
                  <a:cubicBezTo>
                    <a:pt x="40" y="223"/>
                    <a:pt x="38" y="224"/>
                    <a:pt x="37" y="225"/>
                  </a:cubicBezTo>
                  <a:cubicBezTo>
                    <a:pt x="35" y="228"/>
                    <a:pt x="35" y="230"/>
                    <a:pt x="35" y="233"/>
                  </a:cubicBezTo>
                  <a:cubicBezTo>
                    <a:pt x="35" y="234"/>
                    <a:pt x="35" y="234"/>
                    <a:pt x="35" y="234"/>
                  </a:cubicBezTo>
                  <a:cubicBezTo>
                    <a:pt x="35" y="235"/>
                    <a:pt x="35" y="235"/>
                    <a:pt x="34" y="235"/>
                  </a:cubicBezTo>
                  <a:cubicBezTo>
                    <a:pt x="33" y="236"/>
                    <a:pt x="33" y="236"/>
                    <a:pt x="32" y="237"/>
                  </a:cubicBezTo>
                  <a:cubicBezTo>
                    <a:pt x="31" y="238"/>
                    <a:pt x="30" y="240"/>
                    <a:pt x="29" y="241"/>
                  </a:cubicBezTo>
                  <a:cubicBezTo>
                    <a:pt x="28" y="242"/>
                    <a:pt x="27" y="243"/>
                    <a:pt x="26" y="244"/>
                  </a:cubicBezTo>
                  <a:cubicBezTo>
                    <a:pt x="24" y="247"/>
                    <a:pt x="22" y="250"/>
                    <a:pt x="22" y="253"/>
                  </a:cubicBezTo>
                  <a:cubicBezTo>
                    <a:pt x="22" y="255"/>
                    <a:pt x="22" y="256"/>
                    <a:pt x="22" y="257"/>
                  </a:cubicBezTo>
                  <a:cubicBezTo>
                    <a:pt x="22" y="259"/>
                    <a:pt x="22" y="261"/>
                    <a:pt x="21" y="263"/>
                  </a:cubicBezTo>
                  <a:cubicBezTo>
                    <a:pt x="21" y="263"/>
                    <a:pt x="21" y="264"/>
                    <a:pt x="20" y="264"/>
                  </a:cubicBezTo>
                  <a:cubicBezTo>
                    <a:pt x="20" y="265"/>
                    <a:pt x="20" y="265"/>
                    <a:pt x="20" y="265"/>
                  </a:cubicBezTo>
                  <a:cubicBezTo>
                    <a:pt x="19" y="267"/>
                    <a:pt x="18" y="268"/>
                    <a:pt x="18" y="269"/>
                  </a:cubicBezTo>
                  <a:cubicBezTo>
                    <a:pt x="17" y="271"/>
                    <a:pt x="17" y="273"/>
                    <a:pt x="17" y="275"/>
                  </a:cubicBezTo>
                  <a:cubicBezTo>
                    <a:pt x="17" y="276"/>
                    <a:pt x="17" y="277"/>
                    <a:pt x="17" y="278"/>
                  </a:cubicBezTo>
                  <a:cubicBezTo>
                    <a:pt x="17" y="279"/>
                    <a:pt x="17" y="280"/>
                    <a:pt x="17" y="280"/>
                  </a:cubicBezTo>
                  <a:cubicBezTo>
                    <a:pt x="16" y="282"/>
                    <a:pt x="16" y="284"/>
                    <a:pt x="16" y="286"/>
                  </a:cubicBezTo>
                  <a:cubicBezTo>
                    <a:pt x="16" y="290"/>
                    <a:pt x="15" y="295"/>
                    <a:pt x="13" y="299"/>
                  </a:cubicBezTo>
                  <a:cubicBezTo>
                    <a:pt x="11" y="303"/>
                    <a:pt x="9" y="308"/>
                    <a:pt x="9" y="314"/>
                  </a:cubicBezTo>
                  <a:cubicBezTo>
                    <a:pt x="9" y="315"/>
                    <a:pt x="9" y="315"/>
                    <a:pt x="9" y="316"/>
                  </a:cubicBezTo>
                  <a:cubicBezTo>
                    <a:pt x="9" y="317"/>
                    <a:pt x="9" y="318"/>
                    <a:pt x="8" y="320"/>
                  </a:cubicBezTo>
                  <a:cubicBezTo>
                    <a:pt x="7" y="320"/>
                    <a:pt x="6" y="321"/>
                    <a:pt x="5" y="322"/>
                  </a:cubicBezTo>
                  <a:cubicBezTo>
                    <a:pt x="4" y="323"/>
                    <a:pt x="3" y="325"/>
                    <a:pt x="2" y="327"/>
                  </a:cubicBezTo>
                  <a:cubicBezTo>
                    <a:pt x="0" y="330"/>
                    <a:pt x="1" y="333"/>
                    <a:pt x="1" y="335"/>
                  </a:cubicBezTo>
                  <a:cubicBezTo>
                    <a:pt x="1" y="336"/>
                    <a:pt x="2" y="337"/>
                    <a:pt x="2" y="337"/>
                  </a:cubicBezTo>
                  <a:cubicBezTo>
                    <a:pt x="2" y="342"/>
                    <a:pt x="3" y="346"/>
                    <a:pt x="3" y="350"/>
                  </a:cubicBezTo>
                  <a:cubicBezTo>
                    <a:pt x="3" y="353"/>
                    <a:pt x="3" y="356"/>
                    <a:pt x="2" y="358"/>
                  </a:cubicBezTo>
                  <a:cubicBezTo>
                    <a:pt x="1" y="364"/>
                    <a:pt x="0" y="368"/>
                    <a:pt x="0" y="373"/>
                  </a:cubicBezTo>
                  <a:cubicBezTo>
                    <a:pt x="0" y="378"/>
                    <a:pt x="0" y="378"/>
                    <a:pt x="0" y="378"/>
                  </a:cubicBezTo>
                  <a:cubicBezTo>
                    <a:pt x="3" y="376"/>
                    <a:pt x="3" y="376"/>
                    <a:pt x="3" y="376"/>
                  </a:cubicBezTo>
                  <a:cubicBezTo>
                    <a:pt x="7" y="374"/>
                    <a:pt x="10" y="372"/>
                    <a:pt x="13" y="372"/>
                  </a:cubicBezTo>
                  <a:cubicBezTo>
                    <a:pt x="14" y="372"/>
                    <a:pt x="14" y="372"/>
                    <a:pt x="15" y="372"/>
                  </a:cubicBezTo>
                  <a:cubicBezTo>
                    <a:pt x="16" y="372"/>
                    <a:pt x="17" y="373"/>
                    <a:pt x="18" y="374"/>
                  </a:cubicBezTo>
                  <a:cubicBezTo>
                    <a:pt x="19" y="375"/>
                    <a:pt x="20" y="375"/>
                    <a:pt x="22" y="376"/>
                  </a:cubicBezTo>
                  <a:cubicBezTo>
                    <a:pt x="22" y="376"/>
                    <a:pt x="22" y="376"/>
                    <a:pt x="23" y="376"/>
                  </a:cubicBezTo>
                  <a:cubicBezTo>
                    <a:pt x="25" y="376"/>
                    <a:pt x="29" y="375"/>
                    <a:pt x="31" y="374"/>
                  </a:cubicBezTo>
                  <a:cubicBezTo>
                    <a:pt x="32" y="373"/>
                    <a:pt x="33" y="372"/>
                    <a:pt x="34" y="371"/>
                  </a:cubicBezTo>
                  <a:cubicBezTo>
                    <a:pt x="35" y="369"/>
                    <a:pt x="36" y="368"/>
                    <a:pt x="37" y="368"/>
                  </a:cubicBezTo>
                  <a:cubicBezTo>
                    <a:pt x="38" y="367"/>
                    <a:pt x="44" y="366"/>
                    <a:pt x="46" y="366"/>
                  </a:cubicBezTo>
                  <a:cubicBezTo>
                    <a:pt x="46" y="366"/>
                    <a:pt x="46" y="366"/>
                    <a:pt x="46" y="366"/>
                  </a:cubicBezTo>
                  <a:cubicBezTo>
                    <a:pt x="50" y="366"/>
                    <a:pt x="53" y="369"/>
                    <a:pt x="55" y="372"/>
                  </a:cubicBezTo>
                  <a:cubicBezTo>
                    <a:pt x="56" y="374"/>
                    <a:pt x="57" y="375"/>
                    <a:pt x="58" y="376"/>
                  </a:cubicBezTo>
                  <a:cubicBezTo>
                    <a:pt x="60" y="377"/>
                    <a:pt x="63" y="379"/>
                    <a:pt x="65" y="380"/>
                  </a:cubicBezTo>
                  <a:cubicBezTo>
                    <a:pt x="68" y="381"/>
                    <a:pt x="71" y="382"/>
                    <a:pt x="76" y="382"/>
                  </a:cubicBezTo>
                  <a:cubicBezTo>
                    <a:pt x="80" y="382"/>
                    <a:pt x="83" y="381"/>
                    <a:pt x="86" y="381"/>
                  </a:cubicBezTo>
                  <a:cubicBezTo>
                    <a:pt x="88" y="381"/>
                    <a:pt x="90" y="381"/>
                    <a:pt x="92" y="381"/>
                  </a:cubicBezTo>
                  <a:cubicBezTo>
                    <a:pt x="195" y="381"/>
                    <a:pt x="195" y="381"/>
                    <a:pt x="195" y="381"/>
                  </a:cubicBezTo>
                  <a:cubicBezTo>
                    <a:pt x="198" y="385"/>
                    <a:pt x="200" y="390"/>
                    <a:pt x="204" y="393"/>
                  </a:cubicBezTo>
                  <a:cubicBezTo>
                    <a:pt x="206" y="395"/>
                    <a:pt x="210" y="396"/>
                    <a:pt x="212" y="396"/>
                  </a:cubicBezTo>
                  <a:cubicBezTo>
                    <a:pt x="213" y="396"/>
                    <a:pt x="214" y="396"/>
                    <a:pt x="215" y="395"/>
                  </a:cubicBezTo>
                  <a:cubicBezTo>
                    <a:pt x="216" y="395"/>
                    <a:pt x="217" y="395"/>
                    <a:pt x="218" y="395"/>
                  </a:cubicBezTo>
                  <a:cubicBezTo>
                    <a:pt x="223" y="395"/>
                    <a:pt x="227" y="396"/>
                    <a:pt x="231" y="397"/>
                  </a:cubicBezTo>
                  <a:cubicBezTo>
                    <a:pt x="232" y="397"/>
                    <a:pt x="233" y="397"/>
                    <a:pt x="234" y="397"/>
                  </a:cubicBezTo>
                  <a:cubicBezTo>
                    <a:pt x="237" y="397"/>
                    <a:pt x="239" y="396"/>
                    <a:pt x="242" y="396"/>
                  </a:cubicBezTo>
                  <a:cubicBezTo>
                    <a:pt x="243" y="395"/>
                    <a:pt x="245" y="395"/>
                    <a:pt x="247" y="395"/>
                  </a:cubicBezTo>
                  <a:cubicBezTo>
                    <a:pt x="248" y="395"/>
                    <a:pt x="248" y="395"/>
                    <a:pt x="248" y="395"/>
                  </a:cubicBezTo>
                  <a:cubicBezTo>
                    <a:pt x="251" y="395"/>
                    <a:pt x="254" y="396"/>
                    <a:pt x="256" y="397"/>
                  </a:cubicBezTo>
                  <a:cubicBezTo>
                    <a:pt x="258" y="397"/>
                    <a:pt x="260" y="398"/>
                    <a:pt x="262" y="398"/>
                  </a:cubicBezTo>
                  <a:cubicBezTo>
                    <a:pt x="263" y="399"/>
                    <a:pt x="264" y="399"/>
                    <a:pt x="264" y="399"/>
                  </a:cubicBezTo>
                  <a:cubicBezTo>
                    <a:pt x="266" y="399"/>
                    <a:pt x="268" y="398"/>
                    <a:pt x="269" y="398"/>
                  </a:cubicBezTo>
                  <a:cubicBezTo>
                    <a:pt x="270" y="398"/>
                    <a:pt x="272" y="398"/>
                    <a:pt x="273" y="398"/>
                  </a:cubicBezTo>
                  <a:cubicBezTo>
                    <a:pt x="274" y="398"/>
                    <a:pt x="275" y="398"/>
                    <a:pt x="276" y="398"/>
                  </a:cubicBezTo>
                  <a:cubicBezTo>
                    <a:pt x="278" y="398"/>
                    <a:pt x="278" y="398"/>
                    <a:pt x="278" y="398"/>
                  </a:cubicBezTo>
                  <a:cubicBezTo>
                    <a:pt x="280" y="399"/>
                    <a:pt x="281" y="399"/>
                    <a:pt x="283" y="399"/>
                  </a:cubicBezTo>
                  <a:cubicBezTo>
                    <a:pt x="285" y="399"/>
                    <a:pt x="286" y="399"/>
                    <a:pt x="288" y="398"/>
                  </a:cubicBezTo>
                  <a:cubicBezTo>
                    <a:pt x="292" y="397"/>
                    <a:pt x="296" y="395"/>
                    <a:pt x="300" y="395"/>
                  </a:cubicBezTo>
                  <a:cubicBezTo>
                    <a:pt x="304" y="394"/>
                    <a:pt x="304" y="394"/>
                    <a:pt x="304" y="394"/>
                  </a:cubicBezTo>
                  <a:cubicBezTo>
                    <a:pt x="312" y="394"/>
                    <a:pt x="319" y="393"/>
                    <a:pt x="326" y="390"/>
                  </a:cubicBezTo>
                  <a:cubicBezTo>
                    <a:pt x="328" y="390"/>
                    <a:pt x="330" y="389"/>
                    <a:pt x="332" y="389"/>
                  </a:cubicBezTo>
                  <a:cubicBezTo>
                    <a:pt x="335" y="388"/>
                    <a:pt x="335" y="388"/>
                    <a:pt x="335" y="388"/>
                  </a:cubicBezTo>
                  <a:cubicBezTo>
                    <a:pt x="302" y="351"/>
                    <a:pt x="302" y="351"/>
                    <a:pt x="302" y="351"/>
                  </a:cubicBezTo>
                  <a:cubicBezTo>
                    <a:pt x="302" y="350"/>
                    <a:pt x="302" y="343"/>
                    <a:pt x="297" y="341"/>
                  </a:cubicBezTo>
                  <a:cubicBezTo>
                    <a:pt x="299" y="236"/>
                    <a:pt x="299" y="236"/>
                    <a:pt x="299" y="236"/>
                  </a:cubicBezTo>
                  <a:cubicBezTo>
                    <a:pt x="331" y="236"/>
                    <a:pt x="331" y="236"/>
                    <a:pt x="331" y="236"/>
                  </a:cubicBezTo>
                  <a:cubicBezTo>
                    <a:pt x="336" y="236"/>
                    <a:pt x="341" y="236"/>
                    <a:pt x="346" y="236"/>
                  </a:cubicBezTo>
                  <a:cubicBezTo>
                    <a:pt x="352" y="236"/>
                    <a:pt x="352" y="236"/>
                    <a:pt x="352" y="236"/>
                  </a:cubicBezTo>
                  <a:cubicBezTo>
                    <a:pt x="352" y="236"/>
                    <a:pt x="353" y="236"/>
                    <a:pt x="353" y="236"/>
                  </a:cubicBezTo>
                  <a:cubicBezTo>
                    <a:pt x="356" y="236"/>
                    <a:pt x="356" y="236"/>
                    <a:pt x="356" y="236"/>
                  </a:cubicBezTo>
                  <a:cubicBezTo>
                    <a:pt x="355" y="233"/>
                    <a:pt x="355" y="233"/>
                    <a:pt x="355" y="233"/>
                  </a:cubicBezTo>
                  <a:cubicBezTo>
                    <a:pt x="355" y="233"/>
                    <a:pt x="354" y="233"/>
                    <a:pt x="354" y="232"/>
                  </a:cubicBezTo>
                  <a:cubicBezTo>
                    <a:pt x="353" y="231"/>
                    <a:pt x="353" y="230"/>
                    <a:pt x="353" y="228"/>
                  </a:cubicBezTo>
                  <a:cubicBezTo>
                    <a:pt x="353" y="226"/>
                    <a:pt x="354" y="223"/>
                    <a:pt x="356" y="220"/>
                  </a:cubicBezTo>
                  <a:cubicBezTo>
                    <a:pt x="357" y="218"/>
                    <a:pt x="358" y="216"/>
                    <a:pt x="357" y="213"/>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4" name="Freeform 43"/>
            <p:cNvSpPr>
              <a:spLocks/>
            </p:cNvSpPr>
            <p:nvPr/>
          </p:nvSpPr>
          <p:spPr bwMode="auto">
            <a:xfrm>
              <a:off x="3889439" y="3109331"/>
              <a:ext cx="179680" cy="467444"/>
            </a:xfrm>
            <a:custGeom>
              <a:avLst/>
              <a:gdLst>
                <a:gd name="T0" fmla="*/ 88 w 89"/>
                <a:gd name="T1" fmla="*/ 192 h 251"/>
                <a:gd name="T2" fmla="*/ 88 w 89"/>
                <a:gd name="T3" fmla="*/ 188 h 251"/>
                <a:gd name="T4" fmla="*/ 69 w 89"/>
                <a:gd name="T5" fmla="*/ 144 h 251"/>
                <a:gd name="T6" fmla="*/ 67 w 89"/>
                <a:gd name="T7" fmla="*/ 148 h 251"/>
                <a:gd name="T8" fmla="*/ 69 w 89"/>
                <a:gd name="T9" fmla="*/ 156 h 251"/>
                <a:gd name="T10" fmla="*/ 62 w 89"/>
                <a:gd name="T11" fmla="*/ 148 h 251"/>
                <a:gd name="T12" fmla="*/ 57 w 89"/>
                <a:gd name="T13" fmla="*/ 154 h 251"/>
                <a:gd name="T14" fmla="*/ 52 w 89"/>
                <a:gd name="T15" fmla="*/ 134 h 251"/>
                <a:gd name="T16" fmla="*/ 46 w 89"/>
                <a:gd name="T17" fmla="*/ 108 h 251"/>
                <a:gd name="T18" fmla="*/ 45 w 89"/>
                <a:gd name="T19" fmla="*/ 78 h 251"/>
                <a:gd name="T20" fmla="*/ 47 w 89"/>
                <a:gd name="T21" fmla="*/ 56 h 251"/>
                <a:gd name="T22" fmla="*/ 47 w 89"/>
                <a:gd name="T23" fmla="*/ 40 h 251"/>
                <a:gd name="T24" fmla="*/ 44 w 89"/>
                <a:gd name="T25" fmla="*/ 21 h 251"/>
                <a:gd name="T26" fmla="*/ 40 w 89"/>
                <a:gd name="T27" fmla="*/ 7 h 251"/>
                <a:gd name="T28" fmla="*/ 46 w 89"/>
                <a:gd name="T29" fmla="*/ 6 h 251"/>
                <a:gd name="T30" fmla="*/ 41 w 89"/>
                <a:gd name="T31" fmla="*/ 0 h 251"/>
                <a:gd name="T32" fmla="*/ 36 w 89"/>
                <a:gd name="T33" fmla="*/ 3 h 251"/>
                <a:gd name="T34" fmla="*/ 30 w 89"/>
                <a:gd name="T35" fmla="*/ 2 h 251"/>
                <a:gd name="T36" fmla="*/ 19 w 89"/>
                <a:gd name="T37" fmla="*/ 0 h 251"/>
                <a:gd name="T38" fmla="*/ 17 w 89"/>
                <a:gd name="T39" fmla="*/ 0 h 251"/>
                <a:gd name="T40" fmla="*/ 14 w 89"/>
                <a:gd name="T41" fmla="*/ 3 h 251"/>
                <a:gd name="T42" fmla="*/ 19 w 89"/>
                <a:gd name="T43" fmla="*/ 9 h 251"/>
                <a:gd name="T44" fmla="*/ 19 w 89"/>
                <a:gd name="T45" fmla="*/ 16 h 251"/>
                <a:gd name="T46" fmla="*/ 26 w 89"/>
                <a:gd name="T47" fmla="*/ 22 h 251"/>
                <a:gd name="T48" fmla="*/ 30 w 89"/>
                <a:gd name="T49" fmla="*/ 32 h 251"/>
                <a:gd name="T50" fmla="*/ 20 w 89"/>
                <a:gd name="T51" fmla="*/ 42 h 251"/>
                <a:gd name="T52" fmla="*/ 18 w 89"/>
                <a:gd name="T53" fmla="*/ 49 h 251"/>
                <a:gd name="T54" fmla="*/ 19 w 89"/>
                <a:gd name="T55" fmla="*/ 57 h 251"/>
                <a:gd name="T56" fmla="*/ 18 w 89"/>
                <a:gd name="T57" fmla="*/ 66 h 251"/>
                <a:gd name="T58" fmla="*/ 18 w 89"/>
                <a:gd name="T59" fmla="*/ 77 h 251"/>
                <a:gd name="T60" fmla="*/ 21 w 89"/>
                <a:gd name="T61" fmla="*/ 91 h 251"/>
                <a:gd name="T62" fmla="*/ 15 w 89"/>
                <a:gd name="T63" fmla="*/ 101 h 251"/>
                <a:gd name="T64" fmla="*/ 8 w 89"/>
                <a:gd name="T65" fmla="*/ 103 h 251"/>
                <a:gd name="T66" fmla="*/ 8 w 89"/>
                <a:gd name="T67" fmla="*/ 111 h 251"/>
                <a:gd name="T68" fmla="*/ 4 w 89"/>
                <a:gd name="T69" fmla="*/ 129 h 251"/>
                <a:gd name="T70" fmla="*/ 2 w 89"/>
                <a:gd name="T71" fmla="*/ 140 h 251"/>
                <a:gd name="T72" fmla="*/ 4 w 89"/>
                <a:gd name="T73" fmla="*/ 144 h 251"/>
                <a:gd name="T74" fmla="*/ 10 w 89"/>
                <a:gd name="T75" fmla="*/ 148 h 251"/>
                <a:gd name="T76" fmla="*/ 12 w 89"/>
                <a:gd name="T77" fmla="*/ 148 h 251"/>
                <a:gd name="T78" fmla="*/ 18 w 89"/>
                <a:gd name="T79" fmla="*/ 156 h 251"/>
                <a:gd name="T80" fmla="*/ 27 w 89"/>
                <a:gd name="T81" fmla="*/ 166 h 251"/>
                <a:gd name="T82" fmla="*/ 44 w 89"/>
                <a:gd name="T83" fmla="*/ 161 h 251"/>
                <a:gd name="T84" fmla="*/ 49 w 89"/>
                <a:gd name="T85" fmla="*/ 194 h 251"/>
                <a:gd name="T86" fmla="*/ 46 w 89"/>
                <a:gd name="T87" fmla="*/ 203 h 251"/>
                <a:gd name="T88" fmla="*/ 45 w 89"/>
                <a:gd name="T89" fmla="*/ 212 h 251"/>
                <a:gd name="T90" fmla="*/ 48 w 89"/>
                <a:gd name="T91" fmla="*/ 218 h 251"/>
                <a:gd name="T92" fmla="*/ 48 w 89"/>
                <a:gd name="T93" fmla="*/ 223 h 251"/>
                <a:gd name="T94" fmla="*/ 61 w 89"/>
                <a:gd name="T95" fmla="*/ 237 h 251"/>
                <a:gd name="T96" fmla="*/ 64 w 89"/>
                <a:gd name="T97" fmla="*/ 247 h 251"/>
                <a:gd name="T98" fmla="*/ 67 w 89"/>
                <a:gd name="T99" fmla="*/ 251 h 251"/>
                <a:gd name="T100" fmla="*/ 71 w 89"/>
                <a:gd name="T101" fmla="*/ 251 h 251"/>
                <a:gd name="T102" fmla="*/ 70 w 89"/>
                <a:gd name="T103" fmla="*/ 239 h 251"/>
                <a:gd name="T104" fmla="*/ 71 w 89"/>
                <a:gd name="T105" fmla="*/ 225 h 251"/>
                <a:gd name="T106" fmla="*/ 78 w 89"/>
                <a:gd name="T107" fmla="*/ 218 h 251"/>
                <a:gd name="T108" fmla="*/ 89 w 89"/>
                <a:gd name="T109"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251">
                  <a:moveTo>
                    <a:pt x="88" y="199"/>
                  </a:moveTo>
                  <a:cubicBezTo>
                    <a:pt x="88" y="197"/>
                    <a:pt x="88" y="194"/>
                    <a:pt x="88" y="192"/>
                  </a:cubicBezTo>
                  <a:cubicBezTo>
                    <a:pt x="88" y="191"/>
                    <a:pt x="88" y="190"/>
                    <a:pt x="88" y="189"/>
                  </a:cubicBezTo>
                  <a:cubicBezTo>
                    <a:pt x="88" y="188"/>
                    <a:pt x="88" y="188"/>
                    <a:pt x="88" y="188"/>
                  </a:cubicBezTo>
                  <a:cubicBezTo>
                    <a:pt x="88" y="184"/>
                    <a:pt x="89" y="181"/>
                    <a:pt x="88" y="178"/>
                  </a:cubicBezTo>
                  <a:cubicBezTo>
                    <a:pt x="86" y="168"/>
                    <a:pt x="81" y="150"/>
                    <a:pt x="69" y="144"/>
                  </a:cubicBezTo>
                  <a:cubicBezTo>
                    <a:pt x="64" y="141"/>
                    <a:pt x="64" y="141"/>
                    <a:pt x="64" y="141"/>
                  </a:cubicBezTo>
                  <a:cubicBezTo>
                    <a:pt x="67" y="148"/>
                    <a:pt x="67" y="148"/>
                    <a:pt x="67" y="148"/>
                  </a:cubicBezTo>
                  <a:cubicBezTo>
                    <a:pt x="68" y="151"/>
                    <a:pt x="70" y="155"/>
                    <a:pt x="69" y="156"/>
                  </a:cubicBezTo>
                  <a:cubicBezTo>
                    <a:pt x="69" y="156"/>
                    <a:pt x="69" y="156"/>
                    <a:pt x="69" y="156"/>
                  </a:cubicBezTo>
                  <a:cubicBezTo>
                    <a:pt x="69" y="156"/>
                    <a:pt x="68" y="155"/>
                    <a:pt x="68" y="153"/>
                  </a:cubicBezTo>
                  <a:cubicBezTo>
                    <a:pt x="67" y="151"/>
                    <a:pt x="66" y="148"/>
                    <a:pt x="62" y="148"/>
                  </a:cubicBezTo>
                  <a:cubicBezTo>
                    <a:pt x="59" y="148"/>
                    <a:pt x="58" y="151"/>
                    <a:pt x="58" y="152"/>
                  </a:cubicBezTo>
                  <a:cubicBezTo>
                    <a:pt x="57" y="153"/>
                    <a:pt x="57" y="153"/>
                    <a:pt x="57" y="154"/>
                  </a:cubicBezTo>
                  <a:cubicBezTo>
                    <a:pt x="57" y="154"/>
                    <a:pt x="55" y="153"/>
                    <a:pt x="54" y="148"/>
                  </a:cubicBezTo>
                  <a:cubicBezTo>
                    <a:pt x="52" y="144"/>
                    <a:pt x="52" y="139"/>
                    <a:pt x="52" y="134"/>
                  </a:cubicBezTo>
                  <a:cubicBezTo>
                    <a:pt x="51" y="131"/>
                    <a:pt x="51" y="127"/>
                    <a:pt x="51" y="124"/>
                  </a:cubicBezTo>
                  <a:cubicBezTo>
                    <a:pt x="50" y="119"/>
                    <a:pt x="48" y="113"/>
                    <a:pt x="46" y="108"/>
                  </a:cubicBezTo>
                  <a:cubicBezTo>
                    <a:pt x="45" y="103"/>
                    <a:pt x="43" y="98"/>
                    <a:pt x="42" y="93"/>
                  </a:cubicBezTo>
                  <a:cubicBezTo>
                    <a:pt x="42" y="88"/>
                    <a:pt x="43" y="83"/>
                    <a:pt x="45" y="78"/>
                  </a:cubicBezTo>
                  <a:cubicBezTo>
                    <a:pt x="47" y="74"/>
                    <a:pt x="48" y="69"/>
                    <a:pt x="48" y="64"/>
                  </a:cubicBezTo>
                  <a:cubicBezTo>
                    <a:pt x="48" y="61"/>
                    <a:pt x="47" y="58"/>
                    <a:pt x="47" y="56"/>
                  </a:cubicBezTo>
                  <a:cubicBezTo>
                    <a:pt x="46" y="53"/>
                    <a:pt x="46" y="50"/>
                    <a:pt x="46" y="48"/>
                  </a:cubicBezTo>
                  <a:cubicBezTo>
                    <a:pt x="46" y="45"/>
                    <a:pt x="46" y="43"/>
                    <a:pt x="47" y="40"/>
                  </a:cubicBezTo>
                  <a:cubicBezTo>
                    <a:pt x="48" y="35"/>
                    <a:pt x="48" y="30"/>
                    <a:pt x="46" y="25"/>
                  </a:cubicBezTo>
                  <a:cubicBezTo>
                    <a:pt x="46" y="24"/>
                    <a:pt x="45" y="23"/>
                    <a:pt x="44" y="21"/>
                  </a:cubicBezTo>
                  <a:cubicBezTo>
                    <a:pt x="41" y="17"/>
                    <a:pt x="38" y="12"/>
                    <a:pt x="38" y="9"/>
                  </a:cubicBezTo>
                  <a:cubicBezTo>
                    <a:pt x="39" y="8"/>
                    <a:pt x="39" y="7"/>
                    <a:pt x="40" y="7"/>
                  </a:cubicBezTo>
                  <a:cubicBezTo>
                    <a:pt x="41" y="6"/>
                    <a:pt x="42" y="6"/>
                    <a:pt x="43" y="6"/>
                  </a:cubicBezTo>
                  <a:cubicBezTo>
                    <a:pt x="46" y="6"/>
                    <a:pt x="46" y="6"/>
                    <a:pt x="46" y="6"/>
                  </a:cubicBezTo>
                  <a:cubicBezTo>
                    <a:pt x="44" y="3"/>
                    <a:pt x="44" y="3"/>
                    <a:pt x="44" y="3"/>
                  </a:cubicBezTo>
                  <a:cubicBezTo>
                    <a:pt x="43" y="1"/>
                    <a:pt x="42" y="0"/>
                    <a:pt x="41" y="0"/>
                  </a:cubicBezTo>
                  <a:cubicBezTo>
                    <a:pt x="39" y="0"/>
                    <a:pt x="38" y="1"/>
                    <a:pt x="38" y="2"/>
                  </a:cubicBezTo>
                  <a:cubicBezTo>
                    <a:pt x="37" y="3"/>
                    <a:pt x="37" y="3"/>
                    <a:pt x="36" y="3"/>
                  </a:cubicBezTo>
                  <a:cubicBezTo>
                    <a:pt x="35" y="3"/>
                    <a:pt x="35" y="3"/>
                    <a:pt x="35" y="3"/>
                  </a:cubicBezTo>
                  <a:cubicBezTo>
                    <a:pt x="33" y="3"/>
                    <a:pt x="31" y="3"/>
                    <a:pt x="30" y="2"/>
                  </a:cubicBezTo>
                  <a:cubicBezTo>
                    <a:pt x="29" y="2"/>
                    <a:pt x="29" y="2"/>
                    <a:pt x="29" y="2"/>
                  </a:cubicBezTo>
                  <a:cubicBezTo>
                    <a:pt x="25" y="1"/>
                    <a:pt x="23" y="0"/>
                    <a:pt x="19" y="0"/>
                  </a:cubicBezTo>
                  <a:cubicBezTo>
                    <a:pt x="19" y="0"/>
                    <a:pt x="19" y="0"/>
                    <a:pt x="18" y="0"/>
                  </a:cubicBezTo>
                  <a:cubicBezTo>
                    <a:pt x="18" y="0"/>
                    <a:pt x="17" y="0"/>
                    <a:pt x="17" y="0"/>
                  </a:cubicBezTo>
                  <a:cubicBezTo>
                    <a:pt x="12" y="0"/>
                    <a:pt x="12" y="0"/>
                    <a:pt x="12" y="0"/>
                  </a:cubicBezTo>
                  <a:cubicBezTo>
                    <a:pt x="14" y="3"/>
                    <a:pt x="14" y="3"/>
                    <a:pt x="14" y="3"/>
                  </a:cubicBezTo>
                  <a:cubicBezTo>
                    <a:pt x="15" y="4"/>
                    <a:pt x="16" y="5"/>
                    <a:pt x="16" y="6"/>
                  </a:cubicBezTo>
                  <a:cubicBezTo>
                    <a:pt x="17" y="7"/>
                    <a:pt x="18" y="8"/>
                    <a:pt x="19" y="9"/>
                  </a:cubicBezTo>
                  <a:cubicBezTo>
                    <a:pt x="21" y="11"/>
                    <a:pt x="20" y="12"/>
                    <a:pt x="20" y="13"/>
                  </a:cubicBezTo>
                  <a:cubicBezTo>
                    <a:pt x="19" y="13"/>
                    <a:pt x="19" y="14"/>
                    <a:pt x="19" y="16"/>
                  </a:cubicBezTo>
                  <a:cubicBezTo>
                    <a:pt x="19" y="19"/>
                    <a:pt x="20" y="20"/>
                    <a:pt x="23" y="21"/>
                  </a:cubicBezTo>
                  <a:cubicBezTo>
                    <a:pt x="24" y="21"/>
                    <a:pt x="25" y="21"/>
                    <a:pt x="26" y="22"/>
                  </a:cubicBezTo>
                  <a:cubicBezTo>
                    <a:pt x="27" y="23"/>
                    <a:pt x="27" y="25"/>
                    <a:pt x="27" y="26"/>
                  </a:cubicBezTo>
                  <a:cubicBezTo>
                    <a:pt x="27" y="28"/>
                    <a:pt x="27" y="31"/>
                    <a:pt x="30" y="32"/>
                  </a:cubicBezTo>
                  <a:cubicBezTo>
                    <a:pt x="30" y="37"/>
                    <a:pt x="27" y="39"/>
                    <a:pt x="23" y="41"/>
                  </a:cubicBezTo>
                  <a:cubicBezTo>
                    <a:pt x="22" y="41"/>
                    <a:pt x="21" y="42"/>
                    <a:pt x="20" y="42"/>
                  </a:cubicBezTo>
                  <a:cubicBezTo>
                    <a:pt x="18" y="43"/>
                    <a:pt x="17" y="44"/>
                    <a:pt x="17" y="45"/>
                  </a:cubicBezTo>
                  <a:cubicBezTo>
                    <a:pt x="17" y="46"/>
                    <a:pt x="17" y="47"/>
                    <a:pt x="18" y="49"/>
                  </a:cubicBezTo>
                  <a:cubicBezTo>
                    <a:pt x="19" y="50"/>
                    <a:pt x="20" y="51"/>
                    <a:pt x="21" y="53"/>
                  </a:cubicBezTo>
                  <a:cubicBezTo>
                    <a:pt x="21" y="55"/>
                    <a:pt x="20" y="56"/>
                    <a:pt x="19" y="57"/>
                  </a:cubicBezTo>
                  <a:cubicBezTo>
                    <a:pt x="19" y="58"/>
                    <a:pt x="18" y="59"/>
                    <a:pt x="18" y="60"/>
                  </a:cubicBezTo>
                  <a:cubicBezTo>
                    <a:pt x="17" y="62"/>
                    <a:pt x="18" y="64"/>
                    <a:pt x="18" y="66"/>
                  </a:cubicBezTo>
                  <a:cubicBezTo>
                    <a:pt x="18" y="66"/>
                    <a:pt x="18" y="67"/>
                    <a:pt x="19" y="68"/>
                  </a:cubicBezTo>
                  <a:cubicBezTo>
                    <a:pt x="19" y="71"/>
                    <a:pt x="18" y="74"/>
                    <a:pt x="18" y="77"/>
                  </a:cubicBezTo>
                  <a:cubicBezTo>
                    <a:pt x="17" y="80"/>
                    <a:pt x="17" y="82"/>
                    <a:pt x="17" y="84"/>
                  </a:cubicBezTo>
                  <a:cubicBezTo>
                    <a:pt x="16" y="89"/>
                    <a:pt x="19" y="90"/>
                    <a:pt x="21" y="91"/>
                  </a:cubicBezTo>
                  <a:cubicBezTo>
                    <a:pt x="23" y="91"/>
                    <a:pt x="24" y="92"/>
                    <a:pt x="25" y="93"/>
                  </a:cubicBezTo>
                  <a:cubicBezTo>
                    <a:pt x="25" y="98"/>
                    <a:pt x="21" y="99"/>
                    <a:pt x="15" y="101"/>
                  </a:cubicBezTo>
                  <a:cubicBezTo>
                    <a:pt x="13" y="101"/>
                    <a:pt x="11" y="102"/>
                    <a:pt x="9" y="103"/>
                  </a:cubicBezTo>
                  <a:cubicBezTo>
                    <a:pt x="8" y="103"/>
                    <a:pt x="8" y="103"/>
                    <a:pt x="8" y="103"/>
                  </a:cubicBezTo>
                  <a:cubicBezTo>
                    <a:pt x="8" y="104"/>
                    <a:pt x="8" y="104"/>
                    <a:pt x="8" y="104"/>
                  </a:cubicBezTo>
                  <a:cubicBezTo>
                    <a:pt x="8" y="107"/>
                    <a:pt x="8" y="109"/>
                    <a:pt x="8" y="111"/>
                  </a:cubicBezTo>
                  <a:cubicBezTo>
                    <a:pt x="9" y="116"/>
                    <a:pt x="9" y="120"/>
                    <a:pt x="6" y="126"/>
                  </a:cubicBezTo>
                  <a:cubicBezTo>
                    <a:pt x="6" y="127"/>
                    <a:pt x="5" y="128"/>
                    <a:pt x="4" y="129"/>
                  </a:cubicBezTo>
                  <a:cubicBezTo>
                    <a:pt x="2" y="131"/>
                    <a:pt x="1" y="132"/>
                    <a:pt x="0" y="133"/>
                  </a:cubicBezTo>
                  <a:cubicBezTo>
                    <a:pt x="0" y="136"/>
                    <a:pt x="1" y="138"/>
                    <a:pt x="2" y="140"/>
                  </a:cubicBezTo>
                  <a:cubicBezTo>
                    <a:pt x="2" y="141"/>
                    <a:pt x="3" y="141"/>
                    <a:pt x="3" y="142"/>
                  </a:cubicBezTo>
                  <a:cubicBezTo>
                    <a:pt x="3" y="143"/>
                    <a:pt x="4" y="143"/>
                    <a:pt x="4" y="144"/>
                  </a:cubicBezTo>
                  <a:cubicBezTo>
                    <a:pt x="5" y="146"/>
                    <a:pt x="5" y="148"/>
                    <a:pt x="9" y="148"/>
                  </a:cubicBezTo>
                  <a:cubicBezTo>
                    <a:pt x="9" y="148"/>
                    <a:pt x="9" y="148"/>
                    <a:pt x="10" y="148"/>
                  </a:cubicBezTo>
                  <a:cubicBezTo>
                    <a:pt x="11" y="148"/>
                    <a:pt x="11" y="148"/>
                    <a:pt x="12" y="148"/>
                  </a:cubicBezTo>
                  <a:cubicBezTo>
                    <a:pt x="12" y="148"/>
                    <a:pt x="12" y="148"/>
                    <a:pt x="12" y="148"/>
                  </a:cubicBezTo>
                  <a:cubicBezTo>
                    <a:pt x="13" y="148"/>
                    <a:pt x="14" y="149"/>
                    <a:pt x="15" y="150"/>
                  </a:cubicBezTo>
                  <a:cubicBezTo>
                    <a:pt x="16" y="151"/>
                    <a:pt x="17" y="154"/>
                    <a:pt x="18" y="156"/>
                  </a:cubicBezTo>
                  <a:cubicBezTo>
                    <a:pt x="21" y="161"/>
                    <a:pt x="24" y="165"/>
                    <a:pt x="27" y="166"/>
                  </a:cubicBezTo>
                  <a:cubicBezTo>
                    <a:pt x="27" y="166"/>
                    <a:pt x="27" y="166"/>
                    <a:pt x="27" y="166"/>
                  </a:cubicBezTo>
                  <a:cubicBezTo>
                    <a:pt x="30" y="166"/>
                    <a:pt x="33" y="164"/>
                    <a:pt x="36" y="163"/>
                  </a:cubicBezTo>
                  <a:cubicBezTo>
                    <a:pt x="38" y="162"/>
                    <a:pt x="41" y="161"/>
                    <a:pt x="44" y="161"/>
                  </a:cubicBezTo>
                  <a:cubicBezTo>
                    <a:pt x="46" y="161"/>
                    <a:pt x="48" y="163"/>
                    <a:pt x="50" y="165"/>
                  </a:cubicBezTo>
                  <a:cubicBezTo>
                    <a:pt x="56" y="174"/>
                    <a:pt x="53" y="186"/>
                    <a:pt x="49" y="194"/>
                  </a:cubicBezTo>
                  <a:cubicBezTo>
                    <a:pt x="49" y="195"/>
                    <a:pt x="48" y="197"/>
                    <a:pt x="48" y="198"/>
                  </a:cubicBezTo>
                  <a:cubicBezTo>
                    <a:pt x="48" y="200"/>
                    <a:pt x="47" y="202"/>
                    <a:pt x="46" y="203"/>
                  </a:cubicBezTo>
                  <a:cubicBezTo>
                    <a:pt x="46" y="204"/>
                    <a:pt x="45" y="205"/>
                    <a:pt x="45" y="205"/>
                  </a:cubicBezTo>
                  <a:cubicBezTo>
                    <a:pt x="43" y="208"/>
                    <a:pt x="43" y="209"/>
                    <a:pt x="45" y="212"/>
                  </a:cubicBezTo>
                  <a:cubicBezTo>
                    <a:pt x="45" y="213"/>
                    <a:pt x="46" y="214"/>
                    <a:pt x="46" y="214"/>
                  </a:cubicBezTo>
                  <a:cubicBezTo>
                    <a:pt x="47" y="215"/>
                    <a:pt x="47" y="216"/>
                    <a:pt x="48" y="218"/>
                  </a:cubicBezTo>
                  <a:cubicBezTo>
                    <a:pt x="48" y="219"/>
                    <a:pt x="48" y="219"/>
                    <a:pt x="48" y="220"/>
                  </a:cubicBezTo>
                  <a:cubicBezTo>
                    <a:pt x="48" y="221"/>
                    <a:pt x="48" y="222"/>
                    <a:pt x="48" y="223"/>
                  </a:cubicBezTo>
                  <a:cubicBezTo>
                    <a:pt x="50" y="228"/>
                    <a:pt x="54" y="231"/>
                    <a:pt x="58" y="234"/>
                  </a:cubicBezTo>
                  <a:cubicBezTo>
                    <a:pt x="59" y="235"/>
                    <a:pt x="60" y="236"/>
                    <a:pt x="61" y="237"/>
                  </a:cubicBezTo>
                  <a:cubicBezTo>
                    <a:pt x="65" y="240"/>
                    <a:pt x="64" y="241"/>
                    <a:pt x="64" y="243"/>
                  </a:cubicBezTo>
                  <a:cubicBezTo>
                    <a:pt x="64" y="244"/>
                    <a:pt x="64" y="245"/>
                    <a:pt x="64" y="247"/>
                  </a:cubicBezTo>
                  <a:cubicBezTo>
                    <a:pt x="64" y="249"/>
                    <a:pt x="64" y="250"/>
                    <a:pt x="65" y="251"/>
                  </a:cubicBezTo>
                  <a:cubicBezTo>
                    <a:pt x="66" y="251"/>
                    <a:pt x="66" y="251"/>
                    <a:pt x="67" y="251"/>
                  </a:cubicBezTo>
                  <a:cubicBezTo>
                    <a:pt x="68" y="251"/>
                    <a:pt x="69" y="251"/>
                    <a:pt x="70" y="251"/>
                  </a:cubicBezTo>
                  <a:cubicBezTo>
                    <a:pt x="71" y="251"/>
                    <a:pt x="71" y="251"/>
                    <a:pt x="71" y="251"/>
                  </a:cubicBezTo>
                  <a:cubicBezTo>
                    <a:pt x="71" y="249"/>
                    <a:pt x="71" y="249"/>
                    <a:pt x="71" y="249"/>
                  </a:cubicBezTo>
                  <a:cubicBezTo>
                    <a:pt x="71" y="245"/>
                    <a:pt x="71" y="242"/>
                    <a:pt x="70" y="239"/>
                  </a:cubicBezTo>
                  <a:cubicBezTo>
                    <a:pt x="69" y="237"/>
                    <a:pt x="69" y="236"/>
                    <a:pt x="68" y="234"/>
                  </a:cubicBezTo>
                  <a:cubicBezTo>
                    <a:pt x="68" y="231"/>
                    <a:pt x="69" y="228"/>
                    <a:pt x="71" y="225"/>
                  </a:cubicBezTo>
                  <a:cubicBezTo>
                    <a:pt x="71" y="225"/>
                    <a:pt x="72" y="223"/>
                    <a:pt x="72" y="222"/>
                  </a:cubicBezTo>
                  <a:cubicBezTo>
                    <a:pt x="74" y="219"/>
                    <a:pt x="76" y="219"/>
                    <a:pt x="78" y="218"/>
                  </a:cubicBezTo>
                  <a:cubicBezTo>
                    <a:pt x="79" y="218"/>
                    <a:pt x="81" y="218"/>
                    <a:pt x="83" y="217"/>
                  </a:cubicBezTo>
                  <a:cubicBezTo>
                    <a:pt x="87" y="216"/>
                    <a:pt x="88" y="212"/>
                    <a:pt x="89" y="206"/>
                  </a:cubicBezTo>
                  <a:cubicBezTo>
                    <a:pt x="89" y="204"/>
                    <a:pt x="89" y="202"/>
                    <a:pt x="88" y="199"/>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5" name="Freeform 44"/>
            <p:cNvSpPr>
              <a:spLocks/>
            </p:cNvSpPr>
            <p:nvPr/>
          </p:nvSpPr>
          <p:spPr bwMode="auto">
            <a:xfrm>
              <a:off x="3262235" y="3029197"/>
              <a:ext cx="689702" cy="605109"/>
            </a:xfrm>
            <a:custGeom>
              <a:avLst/>
              <a:gdLst>
                <a:gd name="T0" fmla="*/ 329 w 341"/>
                <a:gd name="T1" fmla="*/ 59 h 325"/>
                <a:gd name="T2" fmla="*/ 322 w 341"/>
                <a:gd name="T3" fmla="*/ 42 h 325"/>
                <a:gd name="T4" fmla="*/ 309 w 341"/>
                <a:gd name="T5" fmla="*/ 35 h 325"/>
                <a:gd name="T6" fmla="*/ 296 w 341"/>
                <a:gd name="T7" fmla="*/ 29 h 325"/>
                <a:gd name="T8" fmla="*/ 292 w 341"/>
                <a:gd name="T9" fmla="*/ 27 h 325"/>
                <a:gd name="T10" fmla="*/ 279 w 341"/>
                <a:gd name="T11" fmla="*/ 18 h 325"/>
                <a:gd name="T12" fmla="*/ 265 w 341"/>
                <a:gd name="T13" fmla="*/ 15 h 325"/>
                <a:gd name="T14" fmla="*/ 254 w 341"/>
                <a:gd name="T15" fmla="*/ 8 h 325"/>
                <a:gd name="T16" fmla="*/ 252 w 341"/>
                <a:gd name="T17" fmla="*/ 0 h 325"/>
                <a:gd name="T18" fmla="*/ 187 w 341"/>
                <a:gd name="T19" fmla="*/ 35 h 325"/>
                <a:gd name="T20" fmla="*/ 195 w 341"/>
                <a:gd name="T21" fmla="*/ 53 h 325"/>
                <a:gd name="T22" fmla="*/ 189 w 341"/>
                <a:gd name="T23" fmla="*/ 95 h 325"/>
                <a:gd name="T24" fmla="*/ 201 w 341"/>
                <a:gd name="T25" fmla="*/ 129 h 325"/>
                <a:gd name="T26" fmla="*/ 218 w 341"/>
                <a:gd name="T27" fmla="*/ 134 h 325"/>
                <a:gd name="T28" fmla="*/ 227 w 341"/>
                <a:gd name="T29" fmla="*/ 157 h 325"/>
                <a:gd name="T30" fmla="*/ 219 w 341"/>
                <a:gd name="T31" fmla="*/ 165 h 325"/>
                <a:gd name="T32" fmla="*/ 203 w 341"/>
                <a:gd name="T33" fmla="*/ 169 h 325"/>
                <a:gd name="T34" fmla="*/ 186 w 341"/>
                <a:gd name="T35" fmla="*/ 141 h 325"/>
                <a:gd name="T36" fmla="*/ 170 w 341"/>
                <a:gd name="T37" fmla="*/ 133 h 325"/>
                <a:gd name="T38" fmla="*/ 162 w 341"/>
                <a:gd name="T39" fmla="*/ 131 h 325"/>
                <a:gd name="T40" fmla="*/ 153 w 341"/>
                <a:gd name="T41" fmla="*/ 118 h 325"/>
                <a:gd name="T42" fmla="*/ 145 w 341"/>
                <a:gd name="T43" fmla="*/ 117 h 325"/>
                <a:gd name="T44" fmla="*/ 109 w 341"/>
                <a:gd name="T45" fmla="*/ 117 h 325"/>
                <a:gd name="T46" fmla="*/ 97 w 341"/>
                <a:gd name="T47" fmla="*/ 98 h 325"/>
                <a:gd name="T48" fmla="*/ 76 w 341"/>
                <a:gd name="T49" fmla="*/ 105 h 325"/>
                <a:gd name="T50" fmla="*/ 68 w 341"/>
                <a:gd name="T51" fmla="*/ 92 h 325"/>
                <a:gd name="T52" fmla="*/ 59 w 341"/>
                <a:gd name="T53" fmla="*/ 91 h 325"/>
                <a:gd name="T54" fmla="*/ 58 w 341"/>
                <a:gd name="T55" fmla="*/ 110 h 325"/>
                <a:gd name="T56" fmla="*/ 59 w 341"/>
                <a:gd name="T57" fmla="*/ 133 h 325"/>
                <a:gd name="T58" fmla="*/ 58 w 341"/>
                <a:gd name="T59" fmla="*/ 156 h 325"/>
                <a:gd name="T60" fmla="*/ 0 w 341"/>
                <a:gd name="T61" fmla="*/ 262 h 325"/>
                <a:gd name="T62" fmla="*/ 40 w 341"/>
                <a:gd name="T63" fmla="*/ 308 h 325"/>
                <a:gd name="T64" fmla="*/ 59 w 341"/>
                <a:gd name="T65" fmla="*/ 306 h 325"/>
                <a:gd name="T66" fmla="*/ 76 w 341"/>
                <a:gd name="T67" fmla="*/ 306 h 325"/>
                <a:gd name="T68" fmla="*/ 83 w 341"/>
                <a:gd name="T69" fmla="*/ 308 h 325"/>
                <a:gd name="T70" fmla="*/ 91 w 341"/>
                <a:gd name="T71" fmla="*/ 313 h 325"/>
                <a:gd name="T72" fmla="*/ 101 w 341"/>
                <a:gd name="T73" fmla="*/ 318 h 325"/>
                <a:gd name="T74" fmla="*/ 109 w 341"/>
                <a:gd name="T75" fmla="*/ 319 h 325"/>
                <a:gd name="T76" fmla="*/ 128 w 341"/>
                <a:gd name="T77" fmla="*/ 322 h 325"/>
                <a:gd name="T78" fmla="*/ 142 w 341"/>
                <a:gd name="T79" fmla="*/ 321 h 325"/>
                <a:gd name="T80" fmla="*/ 162 w 341"/>
                <a:gd name="T81" fmla="*/ 296 h 325"/>
                <a:gd name="T82" fmla="*/ 177 w 341"/>
                <a:gd name="T83" fmla="*/ 282 h 325"/>
                <a:gd name="T84" fmla="*/ 202 w 341"/>
                <a:gd name="T85" fmla="*/ 255 h 325"/>
                <a:gd name="T86" fmla="*/ 224 w 341"/>
                <a:gd name="T87" fmla="*/ 245 h 325"/>
                <a:gd name="T88" fmla="*/ 237 w 341"/>
                <a:gd name="T89" fmla="*/ 244 h 325"/>
                <a:gd name="T90" fmla="*/ 237 w 341"/>
                <a:gd name="T91" fmla="*/ 224 h 325"/>
                <a:gd name="T92" fmla="*/ 314 w 341"/>
                <a:gd name="T93" fmla="*/ 187 h 325"/>
                <a:gd name="T94" fmla="*/ 317 w 341"/>
                <a:gd name="T95" fmla="*/ 169 h 325"/>
                <a:gd name="T96" fmla="*/ 336 w 341"/>
                <a:gd name="T97" fmla="*/ 136 h 325"/>
                <a:gd name="T98" fmla="*/ 329 w 341"/>
                <a:gd name="T99" fmla="*/ 111 h 325"/>
                <a:gd name="T100" fmla="*/ 329 w 341"/>
                <a:gd name="T101" fmla="*/ 91 h 325"/>
                <a:gd name="T102" fmla="*/ 341 w 341"/>
                <a:gd name="T103" fmla="*/ 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 h="325">
                  <a:moveTo>
                    <a:pt x="339" y="74"/>
                  </a:moveTo>
                  <a:cubicBezTo>
                    <a:pt x="337" y="73"/>
                    <a:pt x="337" y="71"/>
                    <a:pt x="337" y="69"/>
                  </a:cubicBezTo>
                  <a:cubicBezTo>
                    <a:pt x="337" y="68"/>
                    <a:pt x="337" y="66"/>
                    <a:pt x="336" y="65"/>
                  </a:cubicBezTo>
                  <a:cubicBezTo>
                    <a:pt x="335" y="64"/>
                    <a:pt x="334" y="63"/>
                    <a:pt x="333" y="63"/>
                  </a:cubicBezTo>
                  <a:cubicBezTo>
                    <a:pt x="331" y="63"/>
                    <a:pt x="329" y="62"/>
                    <a:pt x="329" y="59"/>
                  </a:cubicBezTo>
                  <a:cubicBezTo>
                    <a:pt x="329" y="57"/>
                    <a:pt x="330" y="56"/>
                    <a:pt x="330" y="56"/>
                  </a:cubicBezTo>
                  <a:cubicBezTo>
                    <a:pt x="331" y="54"/>
                    <a:pt x="330" y="53"/>
                    <a:pt x="329" y="51"/>
                  </a:cubicBezTo>
                  <a:cubicBezTo>
                    <a:pt x="328" y="50"/>
                    <a:pt x="327" y="49"/>
                    <a:pt x="327" y="48"/>
                  </a:cubicBezTo>
                  <a:cubicBezTo>
                    <a:pt x="325" y="47"/>
                    <a:pt x="324" y="45"/>
                    <a:pt x="323" y="43"/>
                  </a:cubicBezTo>
                  <a:cubicBezTo>
                    <a:pt x="322" y="42"/>
                    <a:pt x="322" y="42"/>
                    <a:pt x="322" y="42"/>
                  </a:cubicBezTo>
                  <a:cubicBezTo>
                    <a:pt x="322" y="42"/>
                    <a:pt x="322" y="42"/>
                    <a:pt x="322" y="42"/>
                  </a:cubicBezTo>
                  <a:cubicBezTo>
                    <a:pt x="322" y="42"/>
                    <a:pt x="321" y="41"/>
                    <a:pt x="321" y="40"/>
                  </a:cubicBezTo>
                  <a:cubicBezTo>
                    <a:pt x="321" y="40"/>
                    <a:pt x="320" y="39"/>
                    <a:pt x="320" y="38"/>
                  </a:cubicBezTo>
                  <a:cubicBezTo>
                    <a:pt x="318" y="37"/>
                    <a:pt x="316" y="37"/>
                    <a:pt x="314" y="37"/>
                  </a:cubicBezTo>
                  <a:cubicBezTo>
                    <a:pt x="313" y="37"/>
                    <a:pt x="311" y="36"/>
                    <a:pt x="309" y="35"/>
                  </a:cubicBezTo>
                  <a:cubicBezTo>
                    <a:pt x="309" y="35"/>
                    <a:pt x="308" y="34"/>
                    <a:pt x="308" y="34"/>
                  </a:cubicBezTo>
                  <a:cubicBezTo>
                    <a:pt x="307" y="33"/>
                    <a:pt x="306" y="33"/>
                    <a:pt x="305" y="32"/>
                  </a:cubicBezTo>
                  <a:cubicBezTo>
                    <a:pt x="304" y="32"/>
                    <a:pt x="304" y="32"/>
                    <a:pt x="303" y="31"/>
                  </a:cubicBezTo>
                  <a:cubicBezTo>
                    <a:pt x="302" y="31"/>
                    <a:pt x="301" y="31"/>
                    <a:pt x="301" y="31"/>
                  </a:cubicBezTo>
                  <a:cubicBezTo>
                    <a:pt x="299" y="30"/>
                    <a:pt x="298" y="29"/>
                    <a:pt x="296" y="29"/>
                  </a:cubicBezTo>
                  <a:cubicBezTo>
                    <a:pt x="295" y="28"/>
                    <a:pt x="295" y="28"/>
                    <a:pt x="295" y="28"/>
                  </a:cubicBezTo>
                  <a:cubicBezTo>
                    <a:pt x="294" y="28"/>
                    <a:pt x="294" y="28"/>
                    <a:pt x="294" y="28"/>
                  </a:cubicBezTo>
                  <a:cubicBezTo>
                    <a:pt x="294" y="28"/>
                    <a:pt x="294" y="28"/>
                    <a:pt x="294" y="28"/>
                  </a:cubicBezTo>
                  <a:cubicBezTo>
                    <a:pt x="293" y="28"/>
                    <a:pt x="293" y="28"/>
                    <a:pt x="293" y="28"/>
                  </a:cubicBezTo>
                  <a:cubicBezTo>
                    <a:pt x="292" y="28"/>
                    <a:pt x="292" y="27"/>
                    <a:pt x="292" y="27"/>
                  </a:cubicBezTo>
                  <a:cubicBezTo>
                    <a:pt x="292" y="26"/>
                    <a:pt x="292" y="26"/>
                    <a:pt x="292" y="26"/>
                  </a:cubicBezTo>
                  <a:cubicBezTo>
                    <a:pt x="291" y="26"/>
                    <a:pt x="291" y="26"/>
                    <a:pt x="291" y="26"/>
                  </a:cubicBezTo>
                  <a:cubicBezTo>
                    <a:pt x="290" y="25"/>
                    <a:pt x="289" y="25"/>
                    <a:pt x="287" y="25"/>
                  </a:cubicBezTo>
                  <a:cubicBezTo>
                    <a:pt x="286" y="24"/>
                    <a:pt x="284" y="24"/>
                    <a:pt x="282" y="23"/>
                  </a:cubicBezTo>
                  <a:cubicBezTo>
                    <a:pt x="281" y="22"/>
                    <a:pt x="280" y="20"/>
                    <a:pt x="279" y="18"/>
                  </a:cubicBezTo>
                  <a:cubicBezTo>
                    <a:pt x="278" y="17"/>
                    <a:pt x="277" y="15"/>
                    <a:pt x="276" y="14"/>
                  </a:cubicBezTo>
                  <a:cubicBezTo>
                    <a:pt x="274" y="13"/>
                    <a:pt x="272" y="13"/>
                    <a:pt x="269" y="13"/>
                  </a:cubicBezTo>
                  <a:cubicBezTo>
                    <a:pt x="267" y="13"/>
                    <a:pt x="267" y="13"/>
                    <a:pt x="267" y="13"/>
                  </a:cubicBezTo>
                  <a:cubicBezTo>
                    <a:pt x="265" y="13"/>
                    <a:pt x="265" y="13"/>
                    <a:pt x="265" y="13"/>
                  </a:cubicBezTo>
                  <a:cubicBezTo>
                    <a:pt x="265" y="13"/>
                    <a:pt x="265" y="15"/>
                    <a:pt x="265" y="15"/>
                  </a:cubicBezTo>
                  <a:cubicBezTo>
                    <a:pt x="265" y="15"/>
                    <a:pt x="265" y="15"/>
                    <a:pt x="265" y="15"/>
                  </a:cubicBezTo>
                  <a:cubicBezTo>
                    <a:pt x="263" y="15"/>
                    <a:pt x="261" y="15"/>
                    <a:pt x="260" y="13"/>
                  </a:cubicBezTo>
                  <a:cubicBezTo>
                    <a:pt x="259" y="13"/>
                    <a:pt x="259" y="12"/>
                    <a:pt x="259" y="11"/>
                  </a:cubicBezTo>
                  <a:cubicBezTo>
                    <a:pt x="258" y="10"/>
                    <a:pt x="257" y="9"/>
                    <a:pt x="256" y="8"/>
                  </a:cubicBezTo>
                  <a:cubicBezTo>
                    <a:pt x="255" y="8"/>
                    <a:pt x="255" y="8"/>
                    <a:pt x="254" y="8"/>
                  </a:cubicBezTo>
                  <a:cubicBezTo>
                    <a:pt x="253" y="8"/>
                    <a:pt x="252" y="8"/>
                    <a:pt x="252" y="8"/>
                  </a:cubicBezTo>
                  <a:cubicBezTo>
                    <a:pt x="251" y="8"/>
                    <a:pt x="251" y="8"/>
                    <a:pt x="251" y="8"/>
                  </a:cubicBezTo>
                  <a:cubicBezTo>
                    <a:pt x="250" y="8"/>
                    <a:pt x="250" y="8"/>
                    <a:pt x="249" y="7"/>
                  </a:cubicBezTo>
                  <a:cubicBezTo>
                    <a:pt x="249" y="7"/>
                    <a:pt x="250" y="5"/>
                    <a:pt x="250" y="4"/>
                  </a:cubicBezTo>
                  <a:cubicBezTo>
                    <a:pt x="252" y="0"/>
                    <a:pt x="252" y="0"/>
                    <a:pt x="252" y="0"/>
                  </a:cubicBezTo>
                  <a:cubicBezTo>
                    <a:pt x="203" y="9"/>
                    <a:pt x="203" y="9"/>
                    <a:pt x="203" y="9"/>
                  </a:cubicBezTo>
                  <a:cubicBezTo>
                    <a:pt x="203" y="10"/>
                    <a:pt x="203" y="10"/>
                    <a:pt x="203" y="10"/>
                  </a:cubicBezTo>
                  <a:cubicBezTo>
                    <a:pt x="203" y="14"/>
                    <a:pt x="203" y="17"/>
                    <a:pt x="201" y="20"/>
                  </a:cubicBezTo>
                  <a:cubicBezTo>
                    <a:pt x="198" y="25"/>
                    <a:pt x="195" y="29"/>
                    <a:pt x="189" y="33"/>
                  </a:cubicBezTo>
                  <a:cubicBezTo>
                    <a:pt x="188" y="33"/>
                    <a:pt x="188" y="34"/>
                    <a:pt x="187" y="35"/>
                  </a:cubicBezTo>
                  <a:cubicBezTo>
                    <a:pt x="187" y="36"/>
                    <a:pt x="187" y="36"/>
                    <a:pt x="187" y="36"/>
                  </a:cubicBezTo>
                  <a:cubicBezTo>
                    <a:pt x="188" y="37"/>
                    <a:pt x="188" y="37"/>
                    <a:pt x="188" y="37"/>
                  </a:cubicBezTo>
                  <a:cubicBezTo>
                    <a:pt x="188" y="37"/>
                    <a:pt x="188" y="37"/>
                    <a:pt x="189" y="38"/>
                  </a:cubicBezTo>
                  <a:cubicBezTo>
                    <a:pt x="189" y="38"/>
                    <a:pt x="190" y="39"/>
                    <a:pt x="190" y="39"/>
                  </a:cubicBezTo>
                  <a:cubicBezTo>
                    <a:pt x="192" y="43"/>
                    <a:pt x="195" y="48"/>
                    <a:pt x="195" y="53"/>
                  </a:cubicBezTo>
                  <a:cubicBezTo>
                    <a:pt x="195" y="55"/>
                    <a:pt x="194" y="57"/>
                    <a:pt x="194" y="59"/>
                  </a:cubicBezTo>
                  <a:cubicBezTo>
                    <a:pt x="193" y="62"/>
                    <a:pt x="192" y="65"/>
                    <a:pt x="193" y="68"/>
                  </a:cubicBezTo>
                  <a:cubicBezTo>
                    <a:pt x="193" y="70"/>
                    <a:pt x="193" y="72"/>
                    <a:pt x="194" y="74"/>
                  </a:cubicBezTo>
                  <a:cubicBezTo>
                    <a:pt x="194" y="78"/>
                    <a:pt x="195" y="81"/>
                    <a:pt x="192" y="86"/>
                  </a:cubicBezTo>
                  <a:cubicBezTo>
                    <a:pt x="190" y="89"/>
                    <a:pt x="190" y="91"/>
                    <a:pt x="189" y="95"/>
                  </a:cubicBezTo>
                  <a:cubicBezTo>
                    <a:pt x="189" y="97"/>
                    <a:pt x="188" y="99"/>
                    <a:pt x="187" y="101"/>
                  </a:cubicBezTo>
                  <a:cubicBezTo>
                    <a:pt x="187" y="102"/>
                    <a:pt x="186" y="102"/>
                    <a:pt x="186" y="103"/>
                  </a:cubicBezTo>
                  <a:cubicBezTo>
                    <a:pt x="184" y="107"/>
                    <a:pt x="186" y="116"/>
                    <a:pt x="188" y="119"/>
                  </a:cubicBezTo>
                  <a:cubicBezTo>
                    <a:pt x="190" y="121"/>
                    <a:pt x="192" y="122"/>
                    <a:pt x="194" y="123"/>
                  </a:cubicBezTo>
                  <a:cubicBezTo>
                    <a:pt x="197" y="125"/>
                    <a:pt x="199" y="126"/>
                    <a:pt x="201" y="129"/>
                  </a:cubicBezTo>
                  <a:cubicBezTo>
                    <a:pt x="202" y="130"/>
                    <a:pt x="202" y="131"/>
                    <a:pt x="203" y="132"/>
                  </a:cubicBezTo>
                  <a:cubicBezTo>
                    <a:pt x="203" y="134"/>
                    <a:pt x="204" y="135"/>
                    <a:pt x="205" y="136"/>
                  </a:cubicBezTo>
                  <a:cubicBezTo>
                    <a:pt x="207" y="138"/>
                    <a:pt x="212" y="139"/>
                    <a:pt x="214" y="139"/>
                  </a:cubicBezTo>
                  <a:cubicBezTo>
                    <a:pt x="217" y="139"/>
                    <a:pt x="217" y="137"/>
                    <a:pt x="218" y="136"/>
                  </a:cubicBezTo>
                  <a:cubicBezTo>
                    <a:pt x="218" y="135"/>
                    <a:pt x="218" y="134"/>
                    <a:pt x="218" y="134"/>
                  </a:cubicBezTo>
                  <a:cubicBezTo>
                    <a:pt x="219" y="132"/>
                    <a:pt x="221" y="132"/>
                    <a:pt x="223" y="132"/>
                  </a:cubicBezTo>
                  <a:cubicBezTo>
                    <a:pt x="223" y="132"/>
                    <a:pt x="224" y="132"/>
                    <a:pt x="224" y="132"/>
                  </a:cubicBezTo>
                  <a:cubicBezTo>
                    <a:pt x="226" y="132"/>
                    <a:pt x="226" y="134"/>
                    <a:pt x="226" y="136"/>
                  </a:cubicBezTo>
                  <a:cubicBezTo>
                    <a:pt x="226" y="136"/>
                    <a:pt x="226" y="137"/>
                    <a:pt x="226" y="137"/>
                  </a:cubicBezTo>
                  <a:cubicBezTo>
                    <a:pt x="226" y="144"/>
                    <a:pt x="227" y="151"/>
                    <a:pt x="227" y="157"/>
                  </a:cubicBezTo>
                  <a:cubicBezTo>
                    <a:pt x="227" y="157"/>
                    <a:pt x="227" y="158"/>
                    <a:pt x="227" y="159"/>
                  </a:cubicBezTo>
                  <a:cubicBezTo>
                    <a:pt x="227" y="161"/>
                    <a:pt x="228" y="164"/>
                    <a:pt x="226" y="165"/>
                  </a:cubicBezTo>
                  <a:cubicBezTo>
                    <a:pt x="226" y="166"/>
                    <a:pt x="225" y="166"/>
                    <a:pt x="224" y="166"/>
                  </a:cubicBezTo>
                  <a:cubicBezTo>
                    <a:pt x="223" y="166"/>
                    <a:pt x="222" y="166"/>
                    <a:pt x="221" y="166"/>
                  </a:cubicBezTo>
                  <a:cubicBezTo>
                    <a:pt x="221" y="166"/>
                    <a:pt x="220" y="165"/>
                    <a:pt x="219" y="165"/>
                  </a:cubicBezTo>
                  <a:cubicBezTo>
                    <a:pt x="219" y="165"/>
                    <a:pt x="219" y="165"/>
                    <a:pt x="219" y="165"/>
                  </a:cubicBezTo>
                  <a:cubicBezTo>
                    <a:pt x="215" y="166"/>
                    <a:pt x="213" y="169"/>
                    <a:pt x="213" y="170"/>
                  </a:cubicBezTo>
                  <a:cubicBezTo>
                    <a:pt x="212" y="170"/>
                    <a:pt x="211" y="170"/>
                    <a:pt x="210" y="170"/>
                  </a:cubicBezTo>
                  <a:cubicBezTo>
                    <a:pt x="208" y="170"/>
                    <a:pt x="208" y="170"/>
                    <a:pt x="208" y="170"/>
                  </a:cubicBezTo>
                  <a:cubicBezTo>
                    <a:pt x="206" y="170"/>
                    <a:pt x="204" y="170"/>
                    <a:pt x="203" y="169"/>
                  </a:cubicBezTo>
                  <a:cubicBezTo>
                    <a:pt x="202" y="167"/>
                    <a:pt x="202" y="165"/>
                    <a:pt x="201" y="163"/>
                  </a:cubicBezTo>
                  <a:cubicBezTo>
                    <a:pt x="201" y="161"/>
                    <a:pt x="201" y="160"/>
                    <a:pt x="200" y="159"/>
                  </a:cubicBezTo>
                  <a:cubicBezTo>
                    <a:pt x="199" y="156"/>
                    <a:pt x="197" y="154"/>
                    <a:pt x="194" y="153"/>
                  </a:cubicBezTo>
                  <a:cubicBezTo>
                    <a:pt x="191" y="151"/>
                    <a:pt x="191" y="150"/>
                    <a:pt x="190" y="146"/>
                  </a:cubicBezTo>
                  <a:cubicBezTo>
                    <a:pt x="189" y="143"/>
                    <a:pt x="189" y="142"/>
                    <a:pt x="186" y="141"/>
                  </a:cubicBezTo>
                  <a:cubicBezTo>
                    <a:pt x="186" y="140"/>
                    <a:pt x="185" y="140"/>
                    <a:pt x="185" y="140"/>
                  </a:cubicBezTo>
                  <a:cubicBezTo>
                    <a:pt x="184" y="139"/>
                    <a:pt x="183" y="139"/>
                    <a:pt x="182" y="138"/>
                  </a:cubicBezTo>
                  <a:cubicBezTo>
                    <a:pt x="181" y="137"/>
                    <a:pt x="180" y="136"/>
                    <a:pt x="177" y="136"/>
                  </a:cubicBezTo>
                  <a:cubicBezTo>
                    <a:pt x="175" y="136"/>
                    <a:pt x="174" y="135"/>
                    <a:pt x="173" y="134"/>
                  </a:cubicBezTo>
                  <a:cubicBezTo>
                    <a:pt x="172" y="134"/>
                    <a:pt x="171" y="133"/>
                    <a:pt x="170" y="133"/>
                  </a:cubicBezTo>
                  <a:cubicBezTo>
                    <a:pt x="169" y="133"/>
                    <a:pt x="169" y="133"/>
                    <a:pt x="169" y="133"/>
                  </a:cubicBezTo>
                  <a:cubicBezTo>
                    <a:pt x="168" y="133"/>
                    <a:pt x="168" y="133"/>
                    <a:pt x="167" y="134"/>
                  </a:cubicBezTo>
                  <a:cubicBezTo>
                    <a:pt x="167" y="134"/>
                    <a:pt x="167" y="134"/>
                    <a:pt x="167" y="134"/>
                  </a:cubicBezTo>
                  <a:cubicBezTo>
                    <a:pt x="166" y="134"/>
                    <a:pt x="166" y="134"/>
                    <a:pt x="166" y="134"/>
                  </a:cubicBezTo>
                  <a:cubicBezTo>
                    <a:pt x="165" y="133"/>
                    <a:pt x="162" y="132"/>
                    <a:pt x="162" y="131"/>
                  </a:cubicBezTo>
                  <a:cubicBezTo>
                    <a:pt x="161" y="130"/>
                    <a:pt x="161" y="128"/>
                    <a:pt x="160" y="127"/>
                  </a:cubicBezTo>
                  <a:cubicBezTo>
                    <a:pt x="160" y="125"/>
                    <a:pt x="160" y="124"/>
                    <a:pt x="159" y="123"/>
                  </a:cubicBezTo>
                  <a:cubicBezTo>
                    <a:pt x="158" y="121"/>
                    <a:pt x="156" y="120"/>
                    <a:pt x="154" y="119"/>
                  </a:cubicBezTo>
                  <a:cubicBezTo>
                    <a:pt x="154" y="119"/>
                    <a:pt x="153" y="118"/>
                    <a:pt x="153" y="118"/>
                  </a:cubicBezTo>
                  <a:cubicBezTo>
                    <a:pt x="153" y="118"/>
                    <a:pt x="153" y="118"/>
                    <a:pt x="153" y="118"/>
                  </a:cubicBezTo>
                  <a:cubicBezTo>
                    <a:pt x="154" y="114"/>
                    <a:pt x="154" y="112"/>
                    <a:pt x="153" y="111"/>
                  </a:cubicBezTo>
                  <a:cubicBezTo>
                    <a:pt x="152" y="111"/>
                    <a:pt x="151" y="110"/>
                    <a:pt x="151" y="110"/>
                  </a:cubicBezTo>
                  <a:cubicBezTo>
                    <a:pt x="150" y="110"/>
                    <a:pt x="150" y="110"/>
                    <a:pt x="150" y="110"/>
                  </a:cubicBezTo>
                  <a:cubicBezTo>
                    <a:pt x="148" y="111"/>
                    <a:pt x="147" y="113"/>
                    <a:pt x="146" y="116"/>
                  </a:cubicBezTo>
                  <a:cubicBezTo>
                    <a:pt x="146" y="116"/>
                    <a:pt x="145" y="117"/>
                    <a:pt x="145" y="117"/>
                  </a:cubicBezTo>
                  <a:cubicBezTo>
                    <a:pt x="144" y="120"/>
                    <a:pt x="141" y="124"/>
                    <a:pt x="136" y="124"/>
                  </a:cubicBezTo>
                  <a:cubicBezTo>
                    <a:pt x="135" y="124"/>
                    <a:pt x="134" y="124"/>
                    <a:pt x="132" y="123"/>
                  </a:cubicBezTo>
                  <a:cubicBezTo>
                    <a:pt x="130" y="122"/>
                    <a:pt x="128" y="122"/>
                    <a:pt x="125" y="122"/>
                  </a:cubicBezTo>
                  <a:cubicBezTo>
                    <a:pt x="122" y="122"/>
                    <a:pt x="119" y="121"/>
                    <a:pt x="116" y="120"/>
                  </a:cubicBezTo>
                  <a:cubicBezTo>
                    <a:pt x="114" y="118"/>
                    <a:pt x="112" y="118"/>
                    <a:pt x="109" y="117"/>
                  </a:cubicBezTo>
                  <a:cubicBezTo>
                    <a:pt x="108" y="117"/>
                    <a:pt x="108" y="117"/>
                    <a:pt x="108" y="117"/>
                  </a:cubicBezTo>
                  <a:cubicBezTo>
                    <a:pt x="106" y="116"/>
                    <a:pt x="103" y="116"/>
                    <a:pt x="101" y="114"/>
                  </a:cubicBezTo>
                  <a:cubicBezTo>
                    <a:pt x="97" y="111"/>
                    <a:pt x="97" y="107"/>
                    <a:pt x="98" y="102"/>
                  </a:cubicBezTo>
                  <a:cubicBezTo>
                    <a:pt x="98" y="100"/>
                    <a:pt x="98" y="100"/>
                    <a:pt x="98" y="100"/>
                  </a:cubicBezTo>
                  <a:cubicBezTo>
                    <a:pt x="97" y="98"/>
                    <a:pt x="97" y="98"/>
                    <a:pt x="97" y="98"/>
                  </a:cubicBezTo>
                  <a:cubicBezTo>
                    <a:pt x="95" y="98"/>
                    <a:pt x="95" y="98"/>
                    <a:pt x="95" y="98"/>
                  </a:cubicBezTo>
                  <a:cubicBezTo>
                    <a:pt x="92" y="98"/>
                    <a:pt x="89" y="99"/>
                    <a:pt x="86" y="100"/>
                  </a:cubicBezTo>
                  <a:cubicBezTo>
                    <a:pt x="85" y="100"/>
                    <a:pt x="84" y="101"/>
                    <a:pt x="83" y="101"/>
                  </a:cubicBezTo>
                  <a:cubicBezTo>
                    <a:pt x="81" y="102"/>
                    <a:pt x="79" y="102"/>
                    <a:pt x="77" y="103"/>
                  </a:cubicBezTo>
                  <a:cubicBezTo>
                    <a:pt x="77" y="104"/>
                    <a:pt x="76" y="104"/>
                    <a:pt x="76" y="105"/>
                  </a:cubicBezTo>
                  <a:cubicBezTo>
                    <a:pt x="75" y="106"/>
                    <a:pt x="74" y="107"/>
                    <a:pt x="73" y="107"/>
                  </a:cubicBezTo>
                  <a:cubicBezTo>
                    <a:pt x="71" y="107"/>
                    <a:pt x="71" y="105"/>
                    <a:pt x="71" y="104"/>
                  </a:cubicBezTo>
                  <a:cubicBezTo>
                    <a:pt x="70" y="102"/>
                    <a:pt x="71" y="101"/>
                    <a:pt x="71" y="100"/>
                  </a:cubicBezTo>
                  <a:cubicBezTo>
                    <a:pt x="71" y="98"/>
                    <a:pt x="72" y="95"/>
                    <a:pt x="70" y="93"/>
                  </a:cubicBezTo>
                  <a:cubicBezTo>
                    <a:pt x="69" y="93"/>
                    <a:pt x="69" y="93"/>
                    <a:pt x="68" y="92"/>
                  </a:cubicBezTo>
                  <a:cubicBezTo>
                    <a:pt x="67" y="92"/>
                    <a:pt x="66" y="92"/>
                    <a:pt x="66" y="91"/>
                  </a:cubicBezTo>
                  <a:cubicBezTo>
                    <a:pt x="65" y="91"/>
                    <a:pt x="65" y="91"/>
                    <a:pt x="64" y="90"/>
                  </a:cubicBezTo>
                  <a:cubicBezTo>
                    <a:pt x="63" y="88"/>
                    <a:pt x="61" y="87"/>
                    <a:pt x="60" y="87"/>
                  </a:cubicBezTo>
                  <a:cubicBezTo>
                    <a:pt x="60" y="87"/>
                    <a:pt x="58" y="88"/>
                    <a:pt x="58" y="88"/>
                  </a:cubicBezTo>
                  <a:cubicBezTo>
                    <a:pt x="59" y="91"/>
                    <a:pt x="59" y="91"/>
                    <a:pt x="59" y="91"/>
                  </a:cubicBezTo>
                  <a:cubicBezTo>
                    <a:pt x="59" y="93"/>
                    <a:pt x="59" y="95"/>
                    <a:pt x="59" y="97"/>
                  </a:cubicBezTo>
                  <a:cubicBezTo>
                    <a:pt x="59" y="99"/>
                    <a:pt x="60" y="100"/>
                    <a:pt x="60" y="101"/>
                  </a:cubicBezTo>
                  <a:cubicBezTo>
                    <a:pt x="60" y="103"/>
                    <a:pt x="61" y="104"/>
                    <a:pt x="60" y="106"/>
                  </a:cubicBezTo>
                  <a:cubicBezTo>
                    <a:pt x="60" y="107"/>
                    <a:pt x="59" y="107"/>
                    <a:pt x="59" y="108"/>
                  </a:cubicBezTo>
                  <a:cubicBezTo>
                    <a:pt x="59" y="109"/>
                    <a:pt x="58" y="109"/>
                    <a:pt x="58" y="110"/>
                  </a:cubicBezTo>
                  <a:cubicBezTo>
                    <a:pt x="58" y="111"/>
                    <a:pt x="58" y="112"/>
                    <a:pt x="58" y="113"/>
                  </a:cubicBezTo>
                  <a:cubicBezTo>
                    <a:pt x="58" y="114"/>
                    <a:pt x="58" y="114"/>
                    <a:pt x="58" y="115"/>
                  </a:cubicBezTo>
                  <a:cubicBezTo>
                    <a:pt x="58" y="116"/>
                    <a:pt x="58" y="117"/>
                    <a:pt x="58" y="118"/>
                  </a:cubicBezTo>
                  <a:cubicBezTo>
                    <a:pt x="58" y="122"/>
                    <a:pt x="57" y="126"/>
                    <a:pt x="58" y="130"/>
                  </a:cubicBezTo>
                  <a:cubicBezTo>
                    <a:pt x="58" y="131"/>
                    <a:pt x="59" y="132"/>
                    <a:pt x="59" y="133"/>
                  </a:cubicBezTo>
                  <a:cubicBezTo>
                    <a:pt x="59" y="133"/>
                    <a:pt x="59" y="133"/>
                    <a:pt x="60" y="134"/>
                  </a:cubicBezTo>
                  <a:cubicBezTo>
                    <a:pt x="61" y="137"/>
                    <a:pt x="60" y="139"/>
                    <a:pt x="58" y="141"/>
                  </a:cubicBezTo>
                  <a:cubicBezTo>
                    <a:pt x="56" y="144"/>
                    <a:pt x="56" y="147"/>
                    <a:pt x="56" y="149"/>
                  </a:cubicBezTo>
                  <a:cubicBezTo>
                    <a:pt x="56" y="151"/>
                    <a:pt x="56" y="152"/>
                    <a:pt x="57" y="153"/>
                  </a:cubicBezTo>
                  <a:cubicBezTo>
                    <a:pt x="57" y="154"/>
                    <a:pt x="58" y="156"/>
                    <a:pt x="58" y="156"/>
                  </a:cubicBezTo>
                  <a:cubicBezTo>
                    <a:pt x="57" y="157"/>
                    <a:pt x="56" y="157"/>
                    <a:pt x="55" y="157"/>
                  </a:cubicBezTo>
                  <a:cubicBezTo>
                    <a:pt x="49" y="157"/>
                    <a:pt x="49" y="157"/>
                    <a:pt x="49" y="157"/>
                  </a:cubicBezTo>
                  <a:cubicBezTo>
                    <a:pt x="43" y="157"/>
                    <a:pt x="38" y="157"/>
                    <a:pt x="32" y="157"/>
                  </a:cubicBezTo>
                  <a:cubicBezTo>
                    <a:pt x="1" y="157"/>
                    <a:pt x="1" y="157"/>
                    <a:pt x="1" y="157"/>
                  </a:cubicBezTo>
                  <a:cubicBezTo>
                    <a:pt x="0" y="262"/>
                    <a:pt x="0" y="262"/>
                    <a:pt x="0" y="262"/>
                  </a:cubicBezTo>
                  <a:cubicBezTo>
                    <a:pt x="1" y="262"/>
                    <a:pt x="1" y="262"/>
                    <a:pt x="1" y="262"/>
                  </a:cubicBezTo>
                  <a:cubicBezTo>
                    <a:pt x="4" y="265"/>
                    <a:pt x="4" y="269"/>
                    <a:pt x="4" y="271"/>
                  </a:cubicBezTo>
                  <a:cubicBezTo>
                    <a:pt x="4" y="272"/>
                    <a:pt x="4" y="272"/>
                    <a:pt x="4" y="272"/>
                  </a:cubicBezTo>
                  <a:cubicBezTo>
                    <a:pt x="38" y="309"/>
                    <a:pt x="38" y="309"/>
                    <a:pt x="38" y="309"/>
                  </a:cubicBezTo>
                  <a:cubicBezTo>
                    <a:pt x="40" y="308"/>
                    <a:pt x="40" y="308"/>
                    <a:pt x="40" y="308"/>
                  </a:cubicBezTo>
                  <a:cubicBezTo>
                    <a:pt x="41" y="308"/>
                    <a:pt x="42" y="308"/>
                    <a:pt x="43" y="308"/>
                  </a:cubicBezTo>
                  <a:cubicBezTo>
                    <a:pt x="45" y="307"/>
                    <a:pt x="47" y="307"/>
                    <a:pt x="50" y="307"/>
                  </a:cubicBezTo>
                  <a:cubicBezTo>
                    <a:pt x="50" y="307"/>
                    <a:pt x="50" y="307"/>
                    <a:pt x="50" y="307"/>
                  </a:cubicBezTo>
                  <a:cubicBezTo>
                    <a:pt x="52" y="307"/>
                    <a:pt x="54" y="307"/>
                    <a:pt x="55" y="306"/>
                  </a:cubicBezTo>
                  <a:cubicBezTo>
                    <a:pt x="57" y="306"/>
                    <a:pt x="58" y="306"/>
                    <a:pt x="59" y="306"/>
                  </a:cubicBezTo>
                  <a:cubicBezTo>
                    <a:pt x="61" y="306"/>
                    <a:pt x="63" y="306"/>
                    <a:pt x="65" y="305"/>
                  </a:cubicBezTo>
                  <a:cubicBezTo>
                    <a:pt x="66" y="305"/>
                    <a:pt x="68" y="305"/>
                    <a:pt x="69" y="305"/>
                  </a:cubicBezTo>
                  <a:cubicBezTo>
                    <a:pt x="71" y="305"/>
                    <a:pt x="72" y="305"/>
                    <a:pt x="74" y="305"/>
                  </a:cubicBezTo>
                  <a:cubicBezTo>
                    <a:pt x="75" y="306"/>
                    <a:pt x="75" y="306"/>
                    <a:pt x="75" y="306"/>
                  </a:cubicBezTo>
                  <a:cubicBezTo>
                    <a:pt x="75" y="306"/>
                    <a:pt x="76" y="306"/>
                    <a:pt x="76" y="306"/>
                  </a:cubicBezTo>
                  <a:cubicBezTo>
                    <a:pt x="77" y="306"/>
                    <a:pt x="77" y="306"/>
                    <a:pt x="77" y="306"/>
                  </a:cubicBezTo>
                  <a:cubicBezTo>
                    <a:pt x="78" y="306"/>
                    <a:pt x="78" y="306"/>
                    <a:pt x="79" y="306"/>
                  </a:cubicBezTo>
                  <a:cubicBezTo>
                    <a:pt x="79" y="306"/>
                    <a:pt x="80" y="306"/>
                    <a:pt x="80" y="306"/>
                  </a:cubicBezTo>
                  <a:cubicBezTo>
                    <a:pt x="81" y="306"/>
                    <a:pt x="81" y="306"/>
                    <a:pt x="82" y="307"/>
                  </a:cubicBezTo>
                  <a:cubicBezTo>
                    <a:pt x="82" y="307"/>
                    <a:pt x="83" y="308"/>
                    <a:pt x="83" y="308"/>
                  </a:cubicBezTo>
                  <a:cubicBezTo>
                    <a:pt x="84" y="308"/>
                    <a:pt x="85" y="308"/>
                    <a:pt x="85" y="309"/>
                  </a:cubicBezTo>
                  <a:cubicBezTo>
                    <a:pt x="86" y="309"/>
                    <a:pt x="87" y="309"/>
                    <a:pt x="87" y="309"/>
                  </a:cubicBezTo>
                  <a:cubicBezTo>
                    <a:pt x="89" y="310"/>
                    <a:pt x="90" y="311"/>
                    <a:pt x="90" y="312"/>
                  </a:cubicBezTo>
                  <a:cubicBezTo>
                    <a:pt x="90" y="313"/>
                    <a:pt x="90" y="313"/>
                    <a:pt x="90" y="313"/>
                  </a:cubicBezTo>
                  <a:cubicBezTo>
                    <a:pt x="91" y="313"/>
                    <a:pt x="91" y="313"/>
                    <a:pt x="91" y="313"/>
                  </a:cubicBezTo>
                  <a:cubicBezTo>
                    <a:pt x="93" y="314"/>
                    <a:pt x="94" y="315"/>
                    <a:pt x="96" y="316"/>
                  </a:cubicBezTo>
                  <a:cubicBezTo>
                    <a:pt x="97" y="317"/>
                    <a:pt x="97" y="317"/>
                    <a:pt x="97" y="317"/>
                  </a:cubicBezTo>
                  <a:cubicBezTo>
                    <a:pt x="98" y="317"/>
                    <a:pt x="99" y="318"/>
                    <a:pt x="100" y="318"/>
                  </a:cubicBezTo>
                  <a:cubicBezTo>
                    <a:pt x="100" y="318"/>
                    <a:pt x="100" y="318"/>
                    <a:pt x="100" y="318"/>
                  </a:cubicBezTo>
                  <a:cubicBezTo>
                    <a:pt x="101" y="318"/>
                    <a:pt x="101" y="318"/>
                    <a:pt x="101" y="318"/>
                  </a:cubicBezTo>
                  <a:cubicBezTo>
                    <a:pt x="101" y="318"/>
                    <a:pt x="101" y="318"/>
                    <a:pt x="101" y="318"/>
                  </a:cubicBezTo>
                  <a:cubicBezTo>
                    <a:pt x="101" y="318"/>
                    <a:pt x="101" y="317"/>
                    <a:pt x="101" y="317"/>
                  </a:cubicBezTo>
                  <a:cubicBezTo>
                    <a:pt x="102" y="317"/>
                    <a:pt x="102" y="316"/>
                    <a:pt x="103" y="316"/>
                  </a:cubicBezTo>
                  <a:cubicBezTo>
                    <a:pt x="103" y="316"/>
                    <a:pt x="104" y="316"/>
                    <a:pt x="104" y="316"/>
                  </a:cubicBezTo>
                  <a:cubicBezTo>
                    <a:pt x="106" y="316"/>
                    <a:pt x="107" y="318"/>
                    <a:pt x="109" y="319"/>
                  </a:cubicBezTo>
                  <a:cubicBezTo>
                    <a:pt x="110" y="321"/>
                    <a:pt x="111" y="323"/>
                    <a:pt x="114" y="323"/>
                  </a:cubicBezTo>
                  <a:cubicBezTo>
                    <a:pt x="115" y="323"/>
                    <a:pt x="117" y="322"/>
                    <a:pt x="118" y="321"/>
                  </a:cubicBezTo>
                  <a:cubicBezTo>
                    <a:pt x="119" y="320"/>
                    <a:pt x="121" y="319"/>
                    <a:pt x="122" y="319"/>
                  </a:cubicBezTo>
                  <a:cubicBezTo>
                    <a:pt x="123" y="319"/>
                    <a:pt x="123" y="319"/>
                    <a:pt x="123" y="319"/>
                  </a:cubicBezTo>
                  <a:cubicBezTo>
                    <a:pt x="125" y="319"/>
                    <a:pt x="127" y="320"/>
                    <a:pt x="128" y="322"/>
                  </a:cubicBezTo>
                  <a:cubicBezTo>
                    <a:pt x="130" y="323"/>
                    <a:pt x="131" y="325"/>
                    <a:pt x="134" y="325"/>
                  </a:cubicBezTo>
                  <a:cubicBezTo>
                    <a:pt x="134" y="325"/>
                    <a:pt x="134" y="325"/>
                    <a:pt x="134" y="325"/>
                  </a:cubicBezTo>
                  <a:cubicBezTo>
                    <a:pt x="135" y="325"/>
                    <a:pt x="136" y="324"/>
                    <a:pt x="137" y="323"/>
                  </a:cubicBezTo>
                  <a:cubicBezTo>
                    <a:pt x="138" y="323"/>
                    <a:pt x="138" y="323"/>
                    <a:pt x="138" y="322"/>
                  </a:cubicBezTo>
                  <a:cubicBezTo>
                    <a:pt x="139" y="322"/>
                    <a:pt x="141" y="321"/>
                    <a:pt x="142" y="321"/>
                  </a:cubicBezTo>
                  <a:cubicBezTo>
                    <a:pt x="143" y="320"/>
                    <a:pt x="144" y="320"/>
                    <a:pt x="145" y="320"/>
                  </a:cubicBezTo>
                  <a:cubicBezTo>
                    <a:pt x="148" y="318"/>
                    <a:pt x="150" y="314"/>
                    <a:pt x="152" y="311"/>
                  </a:cubicBezTo>
                  <a:cubicBezTo>
                    <a:pt x="152" y="310"/>
                    <a:pt x="153" y="309"/>
                    <a:pt x="153" y="309"/>
                  </a:cubicBezTo>
                  <a:cubicBezTo>
                    <a:pt x="154" y="307"/>
                    <a:pt x="156" y="306"/>
                    <a:pt x="157" y="304"/>
                  </a:cubicBezTo>
                  <a:cubicBezTo>
                    <a:pt x="159" y="302"/>
                    <a:pt x="161" y="299"/>
                    <a:pt x="162" y="296"/>
                  </a:cubicBezTo>
                  <a:cubicBezTo>
                    <a:pt x="162" y="296"/>
                    <a:pt x="163" y="295"/>
                    <a:pt x="163" y="294"/>
                  </a:cubicBezTo>
                  <a:cubicBezTo>
                    <a:pt x="164" y="293"/>
                    <a:pt x="164" y="291"/>
                    <a:pt x="165" y="290"/>
                  </a:cubicBezTo>
                  <a:cubicBezTo>
                    <a:pt x="167" y="288"/>
                    <a:pt x="168" y="287"/>
                    <a:pt x="170" y="286"/>
                  </a:cubicBezTo>
                  <a:cubicBezTo>
                    <a:pt x="170" y="286"/>
                    <a:pt x="171" y="286"/>
                    <a:pt x="172" y="285"/>
                  </a:cubicBezTo>
                  <a:cubicBezTo>
                    <a:pt x="173" y="284"/>
                    <a:pt x="175" y="283"/>
                    <a:pt x="177" y="282"/>
                  </a:cubicBezTo>
                  <a:cubicBezTo>
                    <a:pt x="178" y="281"/>
                    <a:pt x="181" y="279"/>
                    <a:pt x="183" y="278"/>
                  </a:cubicBezTo>
                  <a:cubicBezTo>
                    <a:pt x="187" y="276"/>
                    <a:pt x="191" y="274"/>
                    <a:pt x="194" y="273"/>
                  </a:cubicBezTo>
                  <a:cubicBezTo>
                    <a:pt x="199" y="271"/>
                    <a:pt x="199" y="268"/>
                    <a:pt x="198" y="264"/>
                  </a:cubicBezTo>
                  <a:cubicBezTo>
                    <a:pt x="198" y="262"/>
                    <a:pt x="198" y="261"/>
                    <a:pt x="198" y="259"/>
                  </a:cubicBezTo>
                  <a:cubicBezTo>
                    <a:pt x="199" y="257"/>
                    <a:pt x="200" y="256"/>
                    <a:pt x="202" y="255"/>
                  </a:cubicBezTo>
                  <a:cubicBezTo>
                    <a:pt x="202" y="255"/>
                    <a:pt x="203" y="254"/>
                    <a:pt x="203" y="254"/>
                  </a:cubicBezTo>
                  <a:cubicBezTo>
                    <a:pt x="204" y="253"/>
                    <a:pt x="205" y="252"/>
                    <a:pt x="206" y="251"/>
                  </a:cubicBezTo>
                  <a:cubicBezTo>
                    <a:pt x="209" y="248"/>
                    <a:pt x="212" y="246"/>
                    <a:pt x="216" y="246"/>
                  </a:cubicBezTo>
                  <a:cubicBezTo>
                    <a:pt x="218" y="246"/>
                    <a:pt x="218" y="246"/>
                    <a:pt x="218" y="246"/>
                  </a:cubicBezTo>
                  <a:cubicBezTo>
                    <a:pt x="220" y="246"/>
                    <a:pt x="222" y="245"/>
                    <a:pt x="224" y="245"/>
                  </a:cubicBezTo>
                  <a:cubicBezTo>
                    <a:pt x="226" y="244"/>
                    <a:pt x="227" y="244"/>
                    <a:pt x="229" y="244"/>
                  </a:cubicBezTo>
                  <a:cubicBezTo>
                    <a:pt x="230" y="244"/>
                    <a:pt x="231" y="244"/>
                    <a:pt x="233" y="244"/>
                  </a:cubicBezTo>
                  <a:cubicBezTo>
                    <a:pt x="233" y="244"/>
                    <a:pt x="233" y="244"/>
                    <a:pt x="234" y="244"/>
                  </a:cubicBezTo>
                  <a:cubicBezTo>
                    <a:pt x="234" y="244"/>
                    <a:pt x="235" y="244"/>
                    <a:pt x="236" y="244"/>
                  </a:cubicBezTo>
                  <a:cubicBezTo>
                    <a:pt x="236" y="244"/>
                    <a:pt x="237" y="244"/>
                    <a:pt x="237" y="244"/>
                  </a:cubicBezTo>
                  <a:cubicBezTo>
                    <a:pt x="238" y="244"/>
                    <a:pt x="239" y="244"/>
                    <a:pt x="240" y="244"/>
                  </a:cubicBezTo>
                  <a:cubicBezTo>
                    <a:pt x="242" y="245"/>
                    <a:pt x="242" y="245"/>
                    <a:pt x="242" y="245"/>
                  </a:cubicBezTo>
                  <a:cubicBezTo>
                    <a:pt x="242" y="240"/>
                    <a:pt x="242" y="240"/>
                    <a:pt x="242" y="240"/>
                  </a:cubicBezTo>
                  <a:cubicBezTo>
                    <a:pt x="242" y="237"/>
                    <a:pt x="241" y="234"/>
                    <a:pt x="239" y="231"/>
                  </a:cubicBezTo>
                  <a:cubicBezTo>
                    <a:pt x="238" y="230"/>
                    <a:pt x="236" y="225"/>
                    <a:pt x="237" y="224"/>
                  </a:cubicBezTo>
                  <a:cubicBezTo>
                    <a:pt x="237" y="224"/>
                    <a:pt x="238" y="224"/>
                    <a:pt x="238" y="224"/>
                  </a:cubicBezTo>
                  <a:cubicBezTo>
                    <a:pt x="239" y="224"/>
                    <a:pt x="239" y="224"/>
                    <a:pt x="239" y="224"/>
                  </a:cubicBezTo>
                  <a:cubicBezTo>
                    <a:pt x="318" y="192"/>
                    <a:pt x="318" y="192"/>
                    <a:pt x="318" y="192"/>
                  </a:cubicBezTo>
                  <a:cubicBezTo>
                    <a:pt x="316" y="190"/>
                    <a:pt x="316" y="190"/>
                    <a:pt x="316" y="190"/>
                  </a:cubicBezTo>
                  <a:cubicBezTo>
                    <a:pt x="315" y="189"/>
                    <a:pt x="315" y="188"/>
                    <a:pt x="314" y="187"/>
                  </a:cubicBezTo>
                  <a:cubicBezTo>
                    <a:pt x="314" y="186"/>
                    <a:pt x="314" y="186"/>
                    <a:pt x="313" y="185"/>
                  </a:cubicBezTo>
                  <a:cubicBezTo>
                    <a:pt x="313" y="184"/>
                    <a:pt x="313" y="183"/>
                    <a:pt x="312" y="183"/>
                  </a:cubicBezTo>
                  <a:cubicBezTo>
                    <a:pt x="311" y="181"/>
                    <a:pt x="310" y="179"/>
                    <a:pt x="311" y="176"/>
                  </a:cubicBezTo>
                  <a:cubicBezTo>
                    <a:pt x="311" y="175"/>
                    <a:pt x="313" y="174"/>
                    <a:pt x="314" y="173"/>
                  </a:cubicBezTo>
                  <a:cubicBezTo>
                    <a:pt x="315" y="172"/>
                    <a:pt x="316" y="170"/>
                    <a:pt x="317" y="169"/>
                  </a:cubicBezTo>
                  <a:cubicBezTo>
                    <a:pt x="320" y="163"/>
                    <a:pt x="319" y="159"/>
                    <a:pt x="319" y="154"/>
                  </a:cubicBezTo>
                  <a:cubicBezTo>
                    <a:pt x="319" y="152"/>
                    <a:pt x="318" y="149"/>
                    <a:pt x="318" y="147"/>
                  </a:cubicBezTo>
                  <a:cubicBezTo>
                    <a:pt x="320" y="145"/>
                    <a:pt x="323" y="145"/>
                    <a:pt x="325" y="144"/>
                  </a:cubicBezTo>
                  <a:cubicBezTo>
                    <a:pt x="330" y="143"/>
                    <a:pt x="334" y="142"/>
                    <a:pt x="335" y="137"/>
                  </a:cubicBezTo>
                  <a:cubicBezTo>
                    <a:pt x="336" y="136"/>
                    <a:pt x="336" y="136"/>
                    <a:pt x="336" y="136"/>
                  </a:cubicBezTo>
                  <a:cubicBezTo>
                    <a:pt x="335" y="135"/>
                    <a:pt x="335" y="135"/>
                    <a:pt x="335" y="135"/>
                  </a:cubicBezTo>
                  <a:cubicBezTo>
                    <a:pt x="334" y="134"/>
                    <a:pt x="332" y="134"/>
                    <a:pt x="331" y="133"/>
                  </a:cubicBezTo>
                  <a:cubicBezTo>
                    <a:pt x="329" y="132"/>
                    <a:pt x="327" y="131"/>
                    <a:pt x="327" y="127"/>
                  </a:cubicBezTo>
                  <a:cubicBezTo>
                    <a:pt x="327" y="125"/>
                    <a:pt x="328" y="122"/>
                    <a:pt x="328" y="120"/>
                  </a:cubicBezTo>
                  <a:cubicBezTo>
                    <a:pt x="329" y="117"/>
                    <a:pt x="329" y="114"/>
                    <a:pt x="329" y="111"/>
                  </a:cubicBezTo>
                  <a:cubicBezTo>
                    <a:pt x="329" y="110"/>
                    <a:pt x="329" y="109"/>
                    <a:pt x="329" y="108"/>
                  </a:cubicBezTo>
                  <a:cubicBezTo>
                    <a:pt x="328" y="107"/>
                    <a:pt x="328" y="105"/>
                    <a:pt x="329" y="103"/>
                  </a:cubicBezTo>
                  <a:cubicBezTo>
                    <a:pt x="329" y="102"/>
                    <a:pt x="329" y="101"/>
                    <a:pt x="330" y="101"/>
                  </a:cubicBezTo>
                  <a:cubicBezTo>
                    <a:pt x="330" y="99"/>
                    <a:pt x="331" y="98"/>
                    <a:pt x="331" y="96"/>
                  </a:cubicBezTo>
                  <a:cubicBezTo>
                    <a:pt x="331" y="94"/>
                    <a:pt x="329" y="93"/>
                    <a:pt x="329" y="91"/>
                  </a:cubicBezTo>
                  <a:cubicBezTo>
                    <a:pt x="328" y="90"/>
                    <a:pt x="327" y="89"/>
                    <a:pt x="327" y="88"/>
                  </a:cubicBezTo>
                  <a:cubicBezTo>
                    <a:pt x="328" y="88"/>
                    <a:pt x="328" y="87"/>
                    <a:pt x="330" y="86"/>
                  </a:cubicBezTo>
                  <a:cubicBezTo>
                    <a:pt x="331" y="85"/>
                    <a:pt x="332" y="84"/>
                    <a:pt x="333" y="84"/>
                  </a:cubicBezTo>
                  <a:cubicBezTo>
                    <a:pt x="337" y="82"/>
                    <a:pt x="340" y="81"/>
                    <a:pt x="340" y="76"/>
                  </a:cubicBezTo>
                  <a:cubicBezTo>
                    <a:pt x="341" y="75"/>
                    <a:pt x="341" y="75"/>
                    <a:pt x="341" y="75"/>
                  </a:cubicBezTo>
                  <a:lnTo>
                    <a:pt x="339" y="74"/>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6" name="Freeform 45"/>
            <p:cNvSpPr>
              <a:spLocks/>
            </p:cNvSpPr>
            <p:nvPr/>
          </p:nvSpPr>
          <p:spPr bwMode="auto">
            <a:xfrm>
              <a:off x="3448610" y="3483286"/>
              <a:ext cx="453105" cy="419159"/>
            </a:xfrm>
            <a:custGeom>
              <a:avLst/>
              <a:gdLst>
                <a:gd name="T0" fmla="*/ 223 w 224"/>
                <a:gd name="T1" fmla="*/ 52 h 225"/>
                <a:gd name="T2" fmla="*/ 221 w 224"/>
                <a:gd name="T3" fmla="*/ 41 h 225"/>
                <a:gd name="T4" fmla="*/ 211 w 224"/>
                <a:gd name="T5" fmla="*/ 28 h 225"/>
                <a:gd name="T6" fmla="*/ 199 w 224"/>
                <a:gd name="T7" fmla="*/ 27 h 225"/>
                <a:gd name="T8" fmla="*/ 182 w 224"/>
                <a:gd name="T9" fmla="*/ 18 h 225"/>
                <a:gd name="T10" fmla="*/ 173 w 224"/>
                <a:gd name="T11" fmla="*/ 13 h 225"/>
                <a:gd name="T12" fmla="*/ 149 w 224"/>
                <a:gd name="T13" fmla="*/ 0 h 225"/>
                <a:gd name="T14" fmla="*/ 142 w 224"/>
                <a:gd name="T15" fmla="*/ 0 h 225"/>
                <a:gd name="T16" fmla="*/ 132 w 224"/>
                <a:gd name="T17" fmla="*/ 0 h 225"/>
                <a:gd name="T18" fmla="*/ 115 w 224"/>
                <a:gd name="T19" fmla="*/ 6 h 225"/>
                <a:gd name="T20" fmla="*/ 109 w 224"/>
                <a:gd name="T21" fmla="*/ 11 h 225"/>
                <a:gd name="T22" fmla="*/ 102 w 224"/>
                <a:gd name="T23" fmla="*/ 28 h 225"/>
                <a:gd name="T24" fmla="*/ 79 w 224"/>
                <a:gd name="T25" fmla="*/ 41 h 225"/>
                <a:gd name="T26" fmla="*/ 71 w 224"/>
                <a:gd name="T27" fmla="*/ 50 h 225"/>
                <a:gd name="T28" fmla="*/ 61 w 224"/>
                <a:gd name="T29" fmla="*/ 65 h 225"/>
                <a:gd name="T30" fmla="*/ 50 w 224"/>
                <a:gd name="T31" fmla="*/ 76 h 225"/>
                <a:gd name="T32" fmla="*/ 42 w 224"/>
                <a:gd name="T33" fmla="*/ 81 h 225"/>
                <a:gd name="T34" fmla="*/ 31 w 224"/>
                <a:gd name="T35" fmla="*/ 74 h 225"/>
                <a:gd name="T36" fmla="*/ 22 w 224"/>
                <a:gd name="T37" fmla="*/ 78 h 225"/>
                <a:gd name="T38" fmla="*/ 11 w 224"/>
                <a:gd name="T39" fmla="*/ 72 h 225"/>
                <a:gd name="T40" fmla="*/ 5 w 224"/>
                <a:gd name="T41" fmla="*/ 72 h 225"/>
                <a:gd name="T42" fmla="*/ 0 w 224"/>
                <a:gd name="T43" fmla="*/ 73 h 225"/>
                <a:gd name="T44" fmla="*/ 8 w 224"/>
                <a:gd name="T45" fmla="*/ 90 h 225"/>
                <a:gd name="T46" fmla="*/ 20 w 224"/>
                <a:gd name="T47" fmla="*/ 109 h 225"/>
                <a:gd name="T48" fmla="*/ 28 w 224"/>
                <a:gd name="T49" fmla="*/ 129 h 225"/>
                <a:gd name="T50" fmla="*/ 32 w 224"/>
                <a:gd name="T51" fmla="*/ 135 h 225"/>
                <a:gd name="T52" fmla="*/ 42 w 224"/>
                <a:gd name="T53" fmla="*/ 142 h 225"/>
                <a:gd name="T54" fmla="*/ 50 w 224"/>
                <a:gd name="T55" fmla="*/ 146 h 225"/>
                <a:gd name="T56" fmla="*/ 57 w 224"/>
                <a:gd name="T57" fmla="*/ 161 h 225"/>
                <a:gd name="T58" fmla="*/ 68 w 224"/>
                <a:gd name="T59" fmla="*/ 170 h 225"/>
                <a:gd name="T60" fmla="*/ 70 w 224"/>
                <a:gd name="T61" fmla="*/ 185 h 225"/>
                <a:gd name="T62" fmla="*/ 76 w 224"/>
                <a:gd name="T63" fmla="*/ 194 h 225"/>
                <a:gd name="T64" fmla="*/ 83 w 224"/>
                <a:gd name="T65" fmla="*/ 198 h 225"/>
                <a:gd name="T66" fmla="*/ 97 w 224"/>
                <a:gd name="T67" fmla="*/ 200 h 225"/>
                <a:gd name="T68" fmla="*/ 105 w 224"/>
                <a:gd name="T69" fmla="*/ 208 h 225"/>
                <a:gd name="T70" fmla="*/ 108 w 224"/>
                <a:gd name="T71" fmla="*/ 212 h 225"/>
                <a:gd name="T72" fmla="*/ 109 w 224"/>
                <a:gd name="T73" fmla="*/ 214 h 225"/>
                <a:gd name="T74" fmla="*/ 118 w 224"/>
                <a:gd name="T75" fmla="*/ 217 h 225"/>
                <a:gd name="T76" fmla="*/ 130 w 224"/>
                <a:gd name="T77" fmla="*/ 217 h 225"/>
                <a:gd name="T78" fmla="*/ 144 w 224"/>
                <a:gd name="T79" fmla="*/ 222 h 225"/>
                <a:gd name="T80" fmla="*/ 158 w 224"/>
                <a:gd name="T81" fmla="*/ 220 h 225"/>
                <a:gd name="T82" fmla="*/ 170 w 224"/>
                <a:gd name="T83" fmla="*/ 225 h 225"/>
                <a:gd name="T84" fmla="*/ 202 w 224"/>
                <a:gd name="T85" fmla="*/ 191 h 225"/>
                <a:gd name="T86" fmla="*/ 204 w 224"/>
                <a:gd name="T87" fmla="*/ 180 h 225"/>
                <a:gd name="T88" fmla="*/ 206 w 224"/>
                <a:gd name="T89" fmla="*/ 167 h 225"/>
                <a:gd name="T90" fmla="*/ 213 w 224"/>
                <a:gd name="T91" fmla="*/ 160 h 225"/>
                <a:gd name="T92" fmla="*/ 223 w 224"/>
                <a:gd name="T93" fmla="*/ 140 h 225"/>
                <a:gd name="T94" fmla="*/ 218 w 224"/>
                <a:gd name="T95" fmla="*/ 120 h 225"/>
                <a:gd name="T96" fmla="*/ 216 w 224"/>
                <a:gd name="T97" fmla="*/ 111 h 225"/>
                <a:gd name="T98" fmla="*/ 219 w 224"/>
                <a:gd name="T99" fmla="*/ 104 h 225"/>
                <a:gd name="T100" fmla="*/ 221 w 224"/>
                <a:gd name="T101" fmla="*/ 95 h 225"/>
                <a:gd name="T102" fmla="*/ 223 w 224"/>
                <a:gd name="T103" fmla="*/ 8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225">
                  <a:moveTo>
                    <a:pt x="223" y="62"/>
                  </a:moveTo>
                  <a:cubicBezTo>
                    <a:pt x="223" y="61"/>
                    <a:pt x="224" y="60"/>
                    <a:pt x="224" y="59"/>
                  </a:cubicBezTo>
                  <a:cubicBezTo>
                    <a:pt x="224" y="57"/>
                    <a:pt x="224" y="55"/>
                    <a:pt x="223" y="52"/>
                  </a:cubicBezTo>
                  <a:cubicBezTo>
                    <a:pt x="223" y="51"/>
                    <a:pt x="222" y="50"/>
                    <a:pt x="222" y="49"/>
                  </a:cubicBezTo>
                  <a:cubicBezTo>
                    <a:pt x="221" y="47"/>
                    <a:pt x="220" y="46"/>
                    <a:pt x="221" y="43"/>
                  </a:cubicBezTo>
                  <a:cubicBezTo>
                    <a:pt x="221" y="42"/>
                    <a:pt x="221" y="41"/>
                    <a:pt x="221" y="41"/>
                  </a:cubicBezTo>
                  <a:cubicBezTo>
                    <a:pt x="222" y="37"/>
                    <a:pt x="221" y="37"/>
                    <a:pt x="219" y="35"/>
                  </a:cubicBezTo>
                  <a:cubicBezTo>
                    <a:pt x="217" y="34"/>
                    <a:pt x="216" y="33"/>
                    <a:pt x="215" y="32"/>
                  </a:cubicBezTo>
                  <a:cubicBezTo>
                    <a:pt x="214" y="31"/>
                    <a:pt x="212" y="29"/>
                    <a:pt x="211" y="28"/>
                  </a:cubicBezTo>
                  <a:cubicBezTo>
                    <a:pt x="209" y="28"/>
                    <a:pt x="207" y="27"/>
                    <a:pt x="205" y="27"/>
                  </a:cubicBezTo>
                  <a:cubicBezTo>
                    <a:pt x="204" y="27"/>
                    <a:pt x="203" y="27"/>
                    <a:pt x="202" y="27"/>
                  </a:cubicBezTo>
                  <a:cubicBezTo>
                    <a:pt x="201" y="27"/>
                    <a:pt x="200" y="27"/>
                    <a:pt x="199" y="27"/>
                  </a:cubicBezTo>
                  <a:cubicBezTo>
                    <a:pt x="196" y="27"/>
                    <a:pt x="195" y="26"/>
                    <a:pt x="193" y="24"/>
                  </a:cubicBezTo>
                  <a:cubicBezTo>
                    <a:pt x="192" y="23"/>
                    <a:pt x="192" y="23"/>
                    <a:pt x="192" y="23"/>
                  </a:cubicBezTo>
                  <a:cubicBezTo>
                    <a:pt x="189" y="19"/>
                    <a:pt x="186" y="18"/>
                    <a:pt x="182" y="18"/>
                  </a:cubicBezTo>
                  <a:cubicBezTo>
                    <a:pt x="179" y="17"/>
                    <a:pt x="178" y="16"/>
                    <a:pt x="176" y="15"/>
                  </a:cubicBezTo>
                  <a:cubicBezTo>
                    <a:pt x="175" y="14"/>
                    <a:pt x="174" y="14"/>
                    <a:pt x="173" y="13"/>
                  </a:cubicBezTo>
                  <a:cubicBezTo>
                    <a:pt x="173" y="13"/>
                    <a:pt x="173" y="13"/>
                    <a:pt x="173" y="13"/>
                  </a:cubicBezTo>
                  <a:cubicBezTo>
                    <a:pt x="152" y="13"/>
                    <a:pt x="152" y="13"/>
                    <a:pt x="152" y="13"/>
                  </a:cubicBezTo>
                  <a:cubicBezTo>
                    <a:pt x="150" y="1"/>
                    <a:pt x="150" y="1"/>
                    <a:pt x="150" y="1"/>
                  </a:cubicBezTo>
                  <a:cubicBezTo>
                    <a:pt x="149" y="0"/>
                    <a:pt x="149" y="0"/>
                    <a:pt x="149" y="0"/>
                  </a:cubicBezTo>
                  <a:cubicBezTo>
                    <a:pt x="148" y="0"/>
                    <a:pt x="147" y="0"/>
                    <a:pt x="146" y="0"/>
                  </a:cubicBezTo>
                  <a:cubicBezTo>
                    <a:pt x="145" y="0"/>
                    <a:pt x="144" y="0"/>
                    <a:pt x="144" y="0"/>
                  </a:cubicBezTo>
                  <a:cubicBezTo>
                    <a:pt x="143" y="0"/>
                    <a:pt x="142" y="0"/>
                    <a:pt x="142" y="0"/>
                  </a:cubicBezTo>
                  <a:cubicBezTo>
                    <a:pt x="141" y="0"/>
                    <a:pt x="141" y="0"/>
                    <a:pt x="141" y="0"/>
                  </a:cubicBezTo>
                  <a:cubicBezTo>
                    <a:pt x="139" y="0"/>
                    <a:pt x="138" y="0"/>
                    <a:pt x="137" y="0"/>
                  </a:cubicBezTo>
                  <a:cubicBezTo>
                    <a:pt x="135" y="0"/>
                    <a:pt x="134" y="0"/>
                    <a:pt x="132" y="0"/>
                  </a:cubicBezTo>
                  <a:cubicBezTo>
                    <a:pt x="129" y="1"/>
                    <a:pt x="128" y="1"/>
                    <a:pt x="126" y="1"/>
                  </a:cubicBezTo>
                  <a:cubicBezTo>
                    <a:pt x="124" y="1"/>
                    <a:pt x="124" y="1"/>
                    <a:pt x="124" y="1"/>
                  </a:cubicBezTo>
                  <a:cubicBezTo>
                    <a:pt x="120" y="1"/>
                    <a:pt x="117" y="4"/>
                    <a:pt x="115" y="6"/>
                  </a:cubicBezTo>
                  <a:cubicBezTo>
                    <a:pt x="114" y="7"/>
                    <a:pt x="114" y="7"/>
                    <a:pt x="114" y="7"/>
                  </a:cubicBezTo>
                  <a:cubicBezTo>
                    <a:pt x="113" y="8"/>
                    <a:pt x="112" y="9"/>
                    <a:pt x="111" y="10"/>
                  </a:cubicBezTo>
                  <a:cubicBezTo>
                    <a:pt x="110" y="10"/>
                    <a:pt x="110" y="10"/>
                    <a:pt x="109" y="11"/>
                  </a:cubicBezTo>
                  <a:cubicBezTo>
                    <a:pt x="108" y="12"/>
                    <a:pt x="106" y="13"/>
                    <a:pt x="106" y="15"/>
                  </a:cubicBezTo>
                  <a:cubicBezTo>
                    <a:pt x="106" y="17"/>
                    <a:pt x="106" y="18"/>
                    <a:pt x="106" y="20"/>
                  </a:cubicBezTo>
                  <a:cubicBezTo>
                    <a:pt x="106" y="24"/>
                    <a:pt x="106" y="27"/>
                    <a:pt x="102" y="28"/>
                  </a:cubicBezTo>
                  <a:cubicBezTo>
                    <a:pt x="99" y="29"/>
                    <a:pt x="95" y="31"/>
                    <a:pt x="91" y="34"/>
                  </a:cubicBezTo>
                  <a:cubicBezTo>
                    <a:pt x="88" y="35"/>
                    <a:pt x="86" y="36"/>
                    <a:pt x="84" y="38"/>
                  </a:cubicBezTo>
                  <a:cubicBezTo>
                    <a:pt x="83" y="39"/>
                    <a:pt x="81" y="40"/>
                    <a:pt x="79" y="41"/>
                  </a:cubicBezTo>
                  <a:cubicBezTo>
                    <a:pt x="79" y="41"/>
                    <a:pt x="78" y="42"/>
                    <a:pt x="78" y="42"/>
                  </a:cubicBezTo>
                  <a:cubicBezTo>
                    <a:pt x="76" y="43"/>
                    <a:pt x="74" y="44"/>
                    <a:pt x="73" y="46"/>
                  </a:cubicBezTo>
                  <a:cubicBezTo>
                    <a:pt x="72" y="47"/>
                    <a:pt x="71" y="49"/>
                    <a:pt x="71" y="50"/>
                  </a:cubicBezTo>
                  <a:cubicBezTo>
                    <a:pt x="70" y="51"/>
                    <a:pt x="70" y="51"/>
                    <a:pt x="70" y="52"/>
                  </a:cubicBezTo>
                  <a:cubicBezTo>
                    <a:pt x="68" y="55"/>
                    <a:pt x="67" y="57"/>
                    <a:pt x="65" y="60"/>
                  </a:cubicBezTo>
                  <a:cubicBezTo>
                    <a:pt x="63" y="61"/>
                    <a:pt x="62" y="63"/>
                    <a:pt x="61" y="65"/>
                  </a:cubicBezTo>
                  <a:cubicBezTo>
                    <a:pt x="60" y="67"/>
                    <a:pt x="60" y="67"/>
                    <a:pt x="60" y="67"/>
                  </a:cubicBezTo>
                  <a:cubicBezTo>
                    <a:pt x="58" y="70"/>
                    <a:pt x="55" y="74"/>
                    <a:pt x="52" y="75"/>
                  </a:cubicBezTo>
                  <a:cubicBezTo>
                    <a:pt x="52" y="76"/>
                    <a:pt x="51" y="76"/>
                    <a:pt x="50" y="76"/>
                  </a:cubicBezTo>
                  <a:cubicBezTo>
                    <a:pt x="49" y="77"/>
                    <a:pt x="47" y="77"/>
                    <a:pt x="46" y="78"/>
                  </a:cubicBezTo>
                  <a:cubicBezTo>
                    <a:pt x="46" y="78"/>
                    <a:pt x="45" y="79"/>
                    <a:pt x="45" y="79"/>
                  </a:cubicBezTo>
                  <a:cubicBezTo>
                    <a:pt x="44" y="80"/>
                    <a:pt x="43" y="81"/>
                    <a:pt x="42" y="81"/>
                  </a:cubicBezTo>
                  <a:cubicBezTo>
                    <a:pt x="42" y="81"/>
                    <a:pt x="42" y="81"/>
                    <a:pt x="42" y="81"/>
                  </a:cubicBezTo>
                  <a:cubicBezTo>
                    <a:pt x="39" y="80"/>
                    <a:pt x="38" y="79"/>
                    <a:pt x="36" y="77"/>
                  </a:cubicBezTo>
                  <a:cubicBezTo>
                    <a:pt x="35" y="76"/>
                    <a:pt x="33" y="74"/>
                    <a:pt x="31" y="74"/>
                  </a:cubicBezTo>
                  <a:cubicBezTo>
                    <a:pt x="30" y="74"/>
                    <a:pt x="30" y="74"/>
                    <a:pt x="30" y="74"/>
                  </a:cubicBezTo>
                  <a:cubicBezTo>
                    <a:pt x="29" y="74"/>
                    <a:pt x="27" y="75"/>
                    <a:pt x="26" y="76"/>
                  </a:cubicBezTo>
                  <a:cubicBezTo>
                    <a:pt x="24" y="78"/>
                    <a:pt x="23" y="78"/>
                    <a:pt x="22" y="78"/>
                  </a:cubicBezTo>
                  <a:cubicBezTo>
                    <a:pt x="20" y="78"/>
                    <a:pt x="19" y="77"/>
                    <a:pt x="17" y="75"/>
                  </a:cubicBezTo>
                  <a:cubicBezTo>
                    <a:pt x="16" y="73"/>
                    <a:pt x="14" y="72"/>
                    <a:pt x="12" y="72"/>
                  </a:cubicBezTo>
                  <a:cubicBezTo>
                    <a:pt x="12" y="72"/>
                    <a:pt x="11" y="72"/>
                    <a:pt x="11" y="72"/>
                  </a:cubicBezTo>
                  <a:cubicBezTo>
                    <a:pt x="10" y="72"/>
                    <a:pt x="10" y="72"/>
                    <a:pt x="9" y="73"/>
                  </a:cubicBezTo>
                  <a:cubicBezTo>
                    <a:pt x="9" y="73"/>
                    <a:pt x="8" y="73"/>
                    <a:pt x="8" y="73"/>
                  </a:cubicBezTo>
                  <a:cubicBezTo>
                    <a:pt x="7" y="73"/>
                    <a:pt x="6" y="73"/>
                    <a:pt x="5" y="72"/>
                  </a:cubicBezTo>
                  <a:cubicBezTo>
                    <a:pt x="4" y="72"/>
                    <a:pt x="4" y="72"/>
                    <a:pt x="4" y="72"/>
                  </a:cubicBezTo>
                  <a:cubicBezTo>
                    <a:pt x="0" y="69"/>
                    <a:pt x="0" y="69"/>
                    <a:pt x="0" y="69"/>
                  </a:cubicBezTo>
                  <a:cubicBezTo>
                    <a:pt x="0" y="73"/>
                    <a:pt x="0" y="73"/>
                    <a:pt x="0" y="73"/>
                  </a:cubicBezTo>
                  <a:cubicBezTo>
                    <a:pt x="0" y="74"/>
                    <a:pt x="0" y="74"/>
                    <a:pt x="0" y="75"/>
                  </a:cubicBezTo>
                  <a:cubicBezTo>
                    <a:pt x="0" y="76"/>
                    <a:pt x="0" y="78"/>
                    <a:pt x="1" y="79"/>
                  </a:cubicBezTo>
                  <a:cubicBezTo>
                    <a:pt x="3" y="83"/>
                    <a:pt x="6" y="86"/>
                    <a:pt x="8" y="90"/>
                  </a:cubicBezTo>
                  <a:cubicBezTo>
                    <a:pt x="11" y="94"/>
                    <a:pt x="14" y="99"/>
                    <a:pt x="16" y="104"/>
                  </a:cubicBezTo>
                  <a:cubicBezTo>
                    <a:pt x="17" y="105"/>
                    <a:pt x="17" y="106"/>
                    <a:pt x="18" y="106"/>
                  </a:cubicBezTo>
                  <a:cubicBezTo>
                    <a:pt x="19" y="107"/>
                    <a:pt x="19" y="108"/>
                    <a:pt x="20" y="109"/>
                  </a:cubicBezTo>
                  <a:cubicBezTo>
                    <a:pt x="20" y="110"/>
                    <a:pt x="20" y="112"/>
                    <a:pt x="20" y="113"/>
                  </a:cubicBezTo>
                  <a:cubicBezTo>
                    <a:pt x="20" y="114"/>
                    <a:pt x="20" y="116"/>
                    <a:pt x="21" y="117"/>
                  </a:cubicBezTo>
                  <a:cubicBezTo>
                    <a:pt x="22" y="122"/>
                    <a:pt x="25" y="125"/>
                    <a:pt x="28" y="129"/>
                  </a:cubicBezTo>
                  <a:cubicBezTo>
                    <a:pt x="28" y="129"/>
                    <a:pt x="28" y="129"/>
                    <a:pt x="28" y="129"/>
                  </a:cubicBezTo>
                  <a:cubicBezTo>
                    <a:pt x="29" y="130"/>
                    <a:pt x="29" y="131"/>
                    <a:pt x="30" y="132"/>
                  </a:cubicBezTo>
                  <a:cubicBezTo>
                    <a:pt x="30" y="133"/>
                    <a:pt x="31" y="134"/>
                    <a:pt x="32" y="135"/>
                  </a:cubicBezTo>
                  <a:cubicBezTo>
                    <a:pt x="33" y="136"/>
                    <a:pt x="34" y="137"/>
                    <a:pt x="36" y="139"/>
                  </a:cubicBezTo>
                  <a:cubicBezTo>
                    <a:pt x="37" y="139"/>
                    <a:pt x="37" y="139"/>
                    <a:pt x="37" y="140"/>
                  </a:cubicBezTo>
                  <a:cubicBezTo>
                    <a:pt x="39" y="141"/>
                    <a:pt x="40" y="142"/>
                    <a:pt x="42" y="142"/>
                  </a:cubicBezTo>
                  <a:cubicBezTo>
                    <a:pt x="43" y="143"/>
                    <a:pt x="44" y="143"/>
                    <a:pt x="46" y="144"/>
                  </a:cubicBezTo>
                  <a:cubicBezTo>
                    <a:pt x="47" y="145"/>
                    <a:pt x="47" y="145"/>
                    <a:pt x="47" y="145"/>
                  </a:cubicBezTo>
                  <a:cubicBezTo>
                    <a:pt x="48" y="145"/>
                    <a:pt x="49" y="146"/>
                    <a:pt x="50" y="146"/>
                  </a:cubicBezTo>
                  <a:cubicBezTo>
                    <a:pt x="51" y="146"/>
                    <a:pt x="52" y="146"/>
                    <a:pt x="53" y="147"/>
                  </a:cubicBezTo>
                  <a:cubicBezTo>
                    <a:pt x="57" y="149"/>
                    <a:pt x="57" y="153"/>
                    <a:pt x="57" y="158"/>
                  </a:cubicBezTo>
                  <a:cubicBezTo>
                    <a:pt x="57" y="161"/>
                    <a:pt x="57" y="161"/>
                    <a:pt x="57" y="161"/>
                  </a:cubicBezTo>
                  <a:cubicBezTo>
                    <a:pt x="66" y="161"/>
                    <a:pt x="66" y="161"/>
                    <a:pt x="66" y="161"/>
                  </a:cubicBezTo>
                  <a:cubicBezTo>
                    <a:pt x="69" y="162"/>
                    <a:pt x="69" y="164"/>
                    <a:pt x="68" y="168"/>
                  </a:cubicBezTo>
                  <a:cubicBezTo>
                    <a:pt x="68" y="169"/>
                    <a:pt x="68" y="170"/>
                    <a:pt x="68" y="170"/>
                  </a:cubicBezTo>
                  <a:cubicBezTo>
                    <a:pt x="68" y="171"/>
                    <a:pt x="68" y="172"/>
                    <a:pt x="68" y="173"/>
                  </a:cubicBezTo>
                  <a:cubicBezTo>
                    <a:pt x="67" y="176"/>
                    <a:pt x="67" y="178"/>
                    <a:pt x="67" y="180"/>
                  </a:cubicBezTo>
                  <a:cubicBezTo>
                    <a:pt x="67" y="183"/>
                    <a:pt x="69" y="184"/>
                    <a:pt x="70" y="185"/>
                  </a:cubicBezTo>
                  <a:cubicBezTo>
                    <a:pt x="71" y="186"/>
                    <a:pt x="71" y="186"/>
                    <a:pt x="72" y="187"/>
                  </a:cubicBezTo>
                  <a:cubicBezTo>
                    <a:pt x="73" y="188"/>
                    <a:pt x="75" y="190"/>
                    <a:pt x="76" y="192"/>
                  </a:cubicBezTo>
                  <a:cubicBezTo>
                    <a:pt x="76" y="193"/>
                    <a:pt x="76" y="194"/>
                    <a:pt x="76" y="194"/>
                  </a:cubicBezTo>
                  <a:cubicBezTo>
                    <a:pt x="77" y="196"/>
                    <a:pt x="77" y="197"/>
                    <a:pt x="78" y="198"/>
                  </a:cubicBezTo>
                  <a:cubicBezTo>
                    <a:pt x="79" y="198"/>
                    <a:pt x="80" y="198"/>
                    <a:pt x="81" y="198"/>
                  </a:cubicBezTo>
                  <a:cubicBezTo>
                    <a:pt x="82" y="198"/>
                    <a:pt x="82" y="198"/>
                    <a:pt x="83" y="198"/>
                  </a:cubicBezTo>
                  <a:cubicBezTo>
                    <a:pt x="84" y="198"/>
                    <a:pt x="84" y="198"/>
                    <a:pt x="84" y="198"/>
                  </a:cubicBezTo>
                  <a:cubicBezTo>
                    <a:pt x="84" y="198"/>
                    <a:pt x="85" y="198"/>
                    <a:pt x="85" y="198"/>
                  </a:cubicBezTo>
                  <a:cubicBezTo>
                    <a:pt x="89" y="198"/>
                    <a:pt x="93" y="199"/>
                    <a:pt x="97" y="200"/>
                  </a:cubicBezTo>
                  <a:cubicBezTo>
                    <a:pt x="97" y="201"/>
                    <a:pt x="98" y="201"/>
                    <a:pt x="98" y="201"/>
                  </a:cubicBezTo>
                  <a:cubicBezTo>
                    <a:pt x="101" y="202"/>
                    <a:pt x="105" y="204"/>
                    <a:pt x="105" y="206"/>
                  </a:cubicBezTo>
                  <a:cubicBezTo>
                    <a:pt x="105" y="207"/>
                    <a:pt x="105" y="207"/>
                    <a:pt x="105" y="208"/>
                  </a:cubicBezTo>
                  <a:cubicBezTo>
                    <a:pt x="105" y="208"/>
                    <a:pt x="105" y="208"/>
                    <a:pt x="105" y="209"/>
                  </a:cubicBezTo>
                  <a:cubicBezTo>
                    <a:pt x="104" y="210"/>
                    <a:pt x="104" y="210"/>
                    <a:pt x="104" y="210"/>
                  </a:cubicBezTo>
                  <a:cubicBezTo>
                    <a:pt x="108" y="212"/>
                    <a:pt x="108" y="212"/>
                    <a:pt x="108" y="212"/>
                  </a:cubicBezTo>
                  <a:cubicBezTo>
                    <a:pt x="108" y="212"/>
                    <a:pt x="108" y="212"/>
                    <a:pt x="108" y="212"/>
                  </a:cubicBezTo>
                  <a:cubicBezTo>
                    <a:pt x="108" y="213"/>
                    <a:pt x="108" y="213"/>
                    <a:pt x="108" y="213"/>
                  </a:cubicBezTo>
                  <a:cubicBezTo>
                    <a:pt x="109" y="214"/>
                    <a:pt x="109" y="214"/>
                    <a:pt x="109" y="214"/>
                  </a:cubicBezTo>
                  <a:cubicBezTo>
                    <a:pt x="110" y="214"/>
                    <a:pt x="110" y="214"/>
                    <a:pt x="110" y="214"/>
                  </a:cubicBezTo>
                  <a:cubicBezTo>
                    <a:pt x="112" y="214"/>
                    <a:pt x="113" y="215"/>
                    <a:pt x="115" y="216"/>
                  </a:cubicBezTo>
                  <a:cubicBezTo>
                    <a:pt x="116" y="216"/>
                    <a:pt x="117" y="217"/>
                    <a:pt x="118" y="217"/>
                  </a:cubicBezTo>
                  <a:cubicBezTo>
                    <a:pt x="119" y="217"/>
                    <a:pt x="121" y="217"/>
                    <a:pt x="122" y="217"/>
                  </a:cubicBezTo>
                  <a:cubicBezTo>
                    <a:pt x="126" y="217"/>
                    <a:pt x="126" y="217"/>
                    <a:pt x="126" y="217"/>
                  </a:cubicBezTo>
                  <a:cubicBezTo>
                    <a:pt x="127" y="217"/>
                    <a:pt x="128" y="217"/>
                    <a:pt x="130" y="217"/>
                  </a:cubicBezTo>
                  <a:cubicBezTo>
                    <a:pt x="132" y="217"/>
                    <a:pt x="133" y="218"/>
                    <a:pt x="134" y="219"/>
                  </a:cubicBezTo>
                  <a:cubicBezTo>
                    <a:pt x="135" y="220"/>
                    <a:pt x="137" y="221"/>
                    <a:pt x="139" y="222"/>
                  </a:cubicBezTo>
                  <a:cubicBezTo>
                    <a:pt x="141" y="222"/>
                    <a:pt x="142" y="222"/>
                    <a:pt x="144" y="222"/>
                  </a:cubicBezTo>
                  <a:cubicBezTo>
                    <a:pt x="145" y="222"/>
                    <a:pt x="147" y="222"/>
                    <a:pt x="148" y="222"/>
                  </a:cubicBezTo>
                  <a:cubicBezTo>
                    <a:pt x="149" y="222"/>
                    <a:pt x="150" y="221"/>
                    <a:pt x="151" y="221"/>
                  </a:cubicBezTo>
                  <a:cubicBezTo>
                    <a:pt x="153" y="220"/>
                    <a:pt x="155" y="220"/>
                    <a:pt x="158" y="220"/>
                  </a:cubicBezTo>
                  <a:cubicBezTo>
                    <a:pt x="158" y="220"/>
                    <a:pt x="159" y="220"/>
                    <a:pt x="160" y="220"/>
                  </a:cubicBezTo>
                  <a:cubicBezTo>
                    <a:pt x="163" y="221"/>
                    <a:pt x="165" y="222"/>
                    <a:pt x="168" y="224"/>
                  </a:cubicBezTo>
                  <a:cubicBezTo>
                    <a:pt x="170" y="225"/>
                    <a:pt x="170" y="225"/>
                    <a:pt x="170" y="225"/>
                  </a:cubicBezTo>
                  <a:cubicBezTo>
                    <a:pt x="198" y="195"/>
                    <a:pt x="198" y="195"/>
                    <a:pt x="198" y="195"/>
                  </a:cubicBezTo>
                  <a:cubicBezTo>
                    <a:pt x="198" y="194"/>
                    <a:pt x="199" y="194"/>
                    <a:pt x="200" y="193"/>
                  </a:cubicBezTo>
                  <a:cubicBezTo>
                    <a:pt x="200" y="193"/>
                    <a:pt x="201" y="192"/>
                    <a:pt x="202" y="191"/>
                  </a:cubicBezTo>
                  <a:cubicBezTo>
                    <a:pt x="203" y="189"/>
                    <a:pt x="203" y="188"/>
                    <a:pt x="203" y="185"/>
                  </a:cubicBezTo>
                  <a:cubicBezTo>
                    <a:pt x="203" y="185"/>
                    <a:pt x="203" y="184"/>
                    <a:pt x="203" y="183"/>
                  </a:cubicBezTo>
                  <a:cubicBezTo>
                    <a:pt x="203" y="181"/>
                    <a:pt x="203" y="181"/>
                    <a:pt x="204" y="180"/>
                  </a:cubicBezTo>
                  <a:cubicBezTo>
                    <a:pt x="204" y="180"/>
                    <a:pt x="205" y="179"/>
                    <a:pt x="205" y="179"/>
                  </a:cubicBezTo>
                  <a:cubicBezTo>
                    <a:pt x="207" y="176"/>
                    <a:pt x="206" y="174"/>
                    <a:pt x="206" y="171"/>
                  </a:cubicBezTo>
                  <a:cubicBezTo>
                    <a:pt x="206" y="170"/>
                    <a:pt x="206" y="169"/>
                    <a:pt x="206" y="167"/>
                  </a:cubicBezTo>
                  <a:cubicBezTo>
                    <a:pt x="206" y="165"/>
                    <a:pt x="207" y="165"/>
                    <a:pt x="208" y="164"/>
                  </a:cubicBezTo>
                  <a:cubicBezTo>
                    <a:pt x="209" y="163"/>
                    <a:pt x="210" y="163"/>
                    <a:pt x="210" y="163"/>
                  </a:cubicBezTo>
                  <a:cubicBezTo>
                    <a:pt x="211" y="162"/>
                    <a:pt x="212" y="162"/>
                    <a:pt x="213" y="160"/>
                  </a:cubicBezTo>
                  <a:cubicBezTo>
                    <a:pt x="215" y="157"/>
                    <a:pt x="216" y="154"/>
                    <a:pt x="218" y="151"/>
                  </a:cubicBezTo>
                  <a:cubicBezTo>
                    <a:pt x="218" y="149"/>
                    <a:pt x="219" y="148"/>
                    <a:pt x="220" y="147"/>
                  </a:cubicBezTo>
                  <a:cubicBezTo>
                    <a:pt x="221" y="145"/>
                    <a:pt x="223" y="143"/>
                    <a:pt x="223" y="140"/>
                  </a:cubicBezTo>
                  <a:cubicBezTo>
                    <a:pt x="223" y="137"/>
                    <a:pt x="222" y="135"/>
                    <a:pt x="220" y="134"/>
                  </a:cubicBezTo>
                  <a:cubicBezTo>
                    <a:pt x="219" y="133"/>
                    <a:pt x="219" y="132"/>
                    <a:pt x="218" y="131"/>
                  </a:cubicBezTo>
                  <a:cubicBezTo>
                    <a:pt x="216" y="128"/>
                    <a:pt x="217" y="123"/>
                    <a:pt x="218" y="120"/>
                  </a:cubicBezTo>
                  <a:cubicBezTo>
                    <a:pt x="218" y="119"/>
                    <a:pt x="218" y="119"/>
                    <a:pt x="218" y="118"/>
                  </a:cubicBezTo>
                  <a:cubicBezTo>
                    <a:pt x="218" y="117"/>
                    <a:pt x="219" y="116"/>
                    <a:pt x="218" y="114"/>
                  </a:cubicBezTo>
                  <a:cubicBezTo>
                    <a:pt x="218" y="113"/>
                    <a:pt x="217" y="112"/>
                    <a:pt x="216" y="111"/>
                  </a:cubicBezTo>
                  <a:cubicBezTo>
                    <a:pt x="215" y="110"/>
                    <a:pt x="215" y="109"/>
                    <a:pt x="215" y="108"/>
                  </a:cubicBezTo>
                  <a:cubicBezTo>
                    <a:pt x="214" y="106"/>
                    <a:pt x="215" y="106"/>
                    <a:pt x="217" y="105"/>
                  </a:cubicBezTo>
                  <a:cubicBezTo>
                    <a:pt x="217" y="105"/>
                    <a:pt x="218" y="105"/>
                    <a:pt x="219" y="104"/>
                  </a:cubicBezTo>
                  <a:cubicBezTo>
                    <a:pt x="219" y="103"/>
                    <a:pt x="219" y="102"/>
                    <a:pt x="219" y="100"/>
                  </a:cubicBezTo>
                  <a:cubicBezTo>
                    <a:pt x="219" y="99"/>
                    <a:pt x="219" y="98"/>
                    <a:pt x="220" y="97"/>
                  </a:cubicBezTo>
                  <a:cubicBezTo>
                    <a:pt x="220" y="96"/>
                    <a:pt x="221" y="95"/>
                    <a:pt x="221" y="95"/>
                  </a:cubicBezTo>
                  <a:cubicBezTo>
                    <a:pt x="222" y="94"/>
                    <a:pt x="222" y="93"/>
                    <a:pt x="223" y="93"/>
                  </a:cubicBezTo>
                  <a:cubicBezTo>
                    <a:pt x="224" y="91"/>
                    <a:pt x="224" y="88"/>
                    <a:pt x="223" y="84"/>
                  </a:cubicBezTo>
                  <a:cubicBezTo>
                    <a:pt x="223" y="83"/>
                    <a:pt x="223" y="81"/>
                    <a:pt x="223" y="80"/>
                  </a:cubicBezTo>
                  <a:cubicBezTo>
                    <a:pt x="223" y="77"/>
                    <a:pt x="223" y="74"/>
                    <a:pt x="223" y="71"/>
                  </a:cubicBezTo>
                  <a:cubicBezTo>
                    <a:pt x="223" y="68"/>
                    <a:pt x="223" y="65"/>
                    <a:pt x="223" y="62"/>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7" name="Freeform 46"/>
            <p:cNvSpPr>
              <a:spLocks/>
            </p:cNvSpPr>
            <p:nvPr/>
          </p:nvSpPr>
          <p:spPr bwMode="auto">
            <a:xfrm>
              <a:off x="1984389" y="1078259"/>
              <a:ext cx="919602" cy="724282"/>
            </a:xfrm>
            <a:custGeom>
              <a:avLst/>
              <a:gdLst>
                <a:gd name="T0" fmla="*/ 424 w 454"/>
                <a:gd name="T1" fmla="*/ 22 h 389"/>
                <a:gd name="T2" fmla="*/ 383 w 454"/>
                <a:gd name="T3" fmla="*/ 13 h 389"/>
                <a:gd name="T4" fmla="*/ 164 w 454"/>
                <a:gd name="T5" fmla="*/ 134 h 389"/>
                <a:gd name="T6" fmla="*/ 117 w 454"/>
                <a:gd name="T7" fmla="*/ 155 h 389"/>
                <a:gd name="T8" fmla="*/ 116 w 454"/>
                <a:gd name="T9" fmla="*/ 224 h 389"/>
                <a:gd name="T10" fmla="*/ 104 w 454"/>
                <a:gd name="T11" fmla="*/ 259 h 389"/>
                <a:gd name="T12" fmla="*/ 94 w 454"/>
                <a:gd name="T13" fmla="*/ 267 h 389"/>
                <a:gd name="T14" fmla="*/ 82 w 454"/>
                <a:gd name="T15" fmla="*/ 268 h 389"/>
                <a:gd name="T16" fmla="*/ 72 w 454"/>
                <a:gd name="T17" fmla="*/ 270 h 389"/>
                <a:gd name="T18" fmla="*/ 56 w 454"/>
                <a:gd name="T19" fmla="*/ 270 h 389"/>
                <a:gd name="T20" fmla="*/ 28 w 454"/>
                <a:gd name="T21" fmla="*/ 277 h 389"/>
                <a:gd name="T22" fmla="*/ 9 w 454"/>
                <a:gd name="T23" fmla="*/ 281 h 389"/>
                <a:gd name="T24" fmla="*/ 1 w 454"/>
                <a:gd name="T25" fmla="*/ 293 h 389"/>
                <a:gd name="T26" fmla="*/ 3 w 454"/>
                <a:gd name="T27" fmla="*/ 301 h 389"/>
                <a:gd name="T28" fmla="*/ 7 w 454"/>
                <a:gd name="T29" fmla="*/ 310 h 389"/>
                <a:gd name="T30" fmla="*/ 24 w 454"/>
                <a:gd name="T31" fmla="*/ 328 h 389"/>
                <a:gd name="T32" fmla="*/ 23 w 454"/>
                <a:gd name="T33" fmla="*/ 337 h 389"/>
                <a:gd name="T34" fmla="*/ 25 w 454"/>
                <a:gd name="T35" fmla="*/ 345 h 389"/>
                <a:gd name="T36" fmla="*/ 48 w 454"/>
                <a:gd name="T37" fmla="*/ 359 h 389"/>
                <a:gd name="T38" fmla="*/ 60 w 454"/>
                <a:gd name="T39" fmla="*/ 363 h 389"/>
                <a:gd name="T40" fmla="*/ 60 w 454"/>
                <a:gd name="T41" fmla="*/ 377 h 389"/>
                <a:gd name="T42" fmla="*/ 66 w 454"/>
                <a:gd name="T43" fmla="*/ 379 h 389"/>
                <a:gd name="T44" fmla="*/ 68 w 454"/>
                <a:gd name="T45" fmla="*/ 369 h 389"/>
                <a:gd name="T46" fmla="*/ 76 w 454"/>
                <a:gd name="T47" fmla="*/ 366 h 389"/>
                <a:gd name="T48" fmla="*/ 87 w 454"/>
                <a:gd name="T49" fmla="*/ 377 h 389"/>
                <a:gd name="T50" fmla="*/ 97 w 454"/>
                <a:gd name="T51" fmla="*/ 387 h 389"/>
                <a:gd name="T52" fmla="*/ 100 w 454"/>
                <a:gd name="T53" fmla="*/ 386 h 389"/>
                <a:gd name="T54" fmla="*/ 104 w 454"/>
                <a:gd name="T55" fmla="*/ 358 h 389"/>
                <a:gd name="T56" fmla="*/ 114 w 454"/>
                <a:gd name="T57" fmla="*/ 340 h 389"/>
                <a:gd name="T58" fmla="*/ 121 w 454"/>
                <a:gd name="T59" fmla="*/ 325 h 389"/>
                <a:gd name="T60" fmla="*/ 139 w 454"/>
                <a:gd name="T61" fmla="*/ 323 h 389"/>
                <a:gd name="T62" fmla="*/ 154 w 454"/>
                <a:gd name="T63" fmla="*/ 318 h 389"/>
                <a:gd name="T64" fmla="*/ 170 w 454"/>
                <a:gd name="T65" fmla="*/ 325 h 389"/>
                <a:gd name="T66" fmla="*/ 176 w 454"/>
                <a:gd name="T67" fmla="*/ 325 h 389"/>
                <a:gd name="T68" fmla="*/ 199 w 454"/>
                <a:gd name="T69" fmla="*/ 346 h 389"/>
                <a:gd name="T70" fmla="*/ 225 w 454"/>
                <a:gd name="T71" fmla="*/ 336 h 389"/>
                <a:gd name="T72" fmla="*/ 254 w 454"/>
                <a:gd name="T73" fmla="*/ 352 h 389"/>
                <a:gd name="T74" fmla="*/ 267 w 454"/>
                <a:gd name="T75" fmla="*/ 352 h 389"/>
                <a:gd name="T76" fmla="*/ 271 w 454"/>
                <a:gd name="T77" fmla="*/ 350 h 389"/>
                <a:gd name="T78" fmla="*/ 276 w 454"/>
                <a:gd name="T79" fmla="*/ 348 h 389"/>
                <a:gd name="T80" fmla="*/ 321 w 454"/>
                <a:gd name="T81" fmla="*/ 335 h 389"/>
                <a:gd name="T82" fmla="*/ 341 w 454"/>
                <a:gd name="T83" fmla="*/ 342 h 389"/>
                <a:gd name="T84" fmla="*/ 359 w 454"/>
                <a:gd name="T85" fmla="*/ 339 h 389"/>
                <a:gd name="T86" fmla="*/ 374 w 454"/>
                <a:gd name="T87" fmla="*/ 328 h 389"/>
                <a:gd name="T88" fmla="*/ 385 w 454"/>
                <a:gd name="T89" fmla="*/ 324 h 389"/>
                <a:gd name="T90" fmla="*/ 383 w 454"/>
                <a:gd name="T91" fmla="*/ 297 h 389"/>
                <a:gd name="T92" fmla="*/ 400 w 454"/>
                <a:gd name="T93" fmla="*/ 271 h 389"/>
                <a:gd name="T94" fmla="*/ 434 w 454"/>
                <a:gd name="T95" fmla="*/ 225 h 389"/>
                <a:gd name="T96" fmla="*/ 454 w 454"/>
                <a:gd name="T97" fmla="*/ 10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89">
                  <a:moveTo>
                    <a:pt x="443" y="90"/>
                  </a:moveTo>
                  <a:cubicBezTo>
                    <a:pt x="440" y="82"/>
                    <a:pt x="440" y="82"/>
                    <a:pt x="440" y="82"/>
                  </a:cubicBezTo>
                  <a:cubicBezTo>
                    <a:pt x="429" y="65"/>
                    <a:pt x="429" y="65"/>
                    <a:pt x="429" y="65"/>
                  </a:cubicBezTo>
                  <a:cubicBezTo>
                    <a:pt x="429" y="64"/>
                    <a:pt x="429" y="41"/>
                    <a:pt x="424" y="22"/>
                  </a:cubicBezTo>
                  <a:cubicBezTo>
                    <a:pt x="423" y="19"/>
                    <a:pt x="423" y="19"/>
                    <a:pt x="423" y="19"/>
                  </a:cubicBezTo>
                  <a:cubicBezTo>
                    <a:pt x="421" y="20"/>
                    <a:pt x="421" y="20"/>
                    <a:pt x="421" y="20"/>
                  </a:cubicBezTo>
                  <a:cubicBezTo>
                    <a:pt x="402" y="31"/>
                    <a:pt x="402" y="31"/>
                    <a:pt x="402" y="31"/>
                  </a:cubicBezTo>
                  <a:cubicBezTo>
                    <a:pt x="383" y="13"/>
                    <a:pt x="383" y="13"/>
                    <a:pt x="383" y="13"/>
                  </a:cubicBezTo>
                  <a:cubicBezTo>
                    <a:pt x="379" y="9"/>
                    <a:pt x="338" y="1"/>
                    <a:pt x="337" y="1"/>
                  </a:cubicBezTo>
                  <a:cubicBezTo>
                    <a:pt x="336" y="0"/>
                    <a:pt x="336" y="0"/>
                    <a:pt x="336" y="0"/>
                  </a:cubicBezTo>
                  <a:cubicBezTo>
                    <a:pt x="218" y="81"/>
                    <a:pt x="218" y="81"/>
                    <a:pt x="218" y="81"/>
                  </a:cubicBezTo>
                  <a:cubicBezTo>
                    <a:pt x="203" y="90"/>
                    <a:pt x="164" y="134"/>
                    <a:pt x="164" y="134"/>
                  </a:cubicBezTo>
                  <a:cubicBezTo>
                    <a:pt x="116" y="144"/>
                    <a:pt x="116" y="144"/>
                    <a:pt x="116" y="144"/>
                  </a:cubicBezTo>
                  <a:cubicBezTo>
                    <a:pt x="117" y="146"/>
                    <a:pt x="117" y="146"/>
                    <a:pt x="117" y="146"/>
                  </a:cubicBezTo>
                  <a:cubicBezTo>
                    <a:pt x="118" y="148"/>
                    <a:pt x="117" y="150"/>
                    <a:pt x="117" y="152"/>
                  </a:cubicBezTo>
                  <a:cubicBezTo>
                    <a:pt x="117" y="153"/>
                    <a:pt x="117" y="154"/>
                    <a:pt x="117" y="155"/>
                  </a:cubicBezTo>
                  <a:cubicBezTo>
                    <a:pt x="116" y="159"/>
                    <a:pt x="117" y="162"/>
                    <a:pt x="117" y="166"/>
                  </a:cubicBezTo>
                  <a:cubicBezTo>
                    <a:pt x="117" y="169"/>
                    <a:pt x="117" y="172"/>
                    <a:pt x="117" y="176"/>
                  </a:cubicBezTo>
                  <a:cubicBezTo>
                    <a:pt x="116" y="190"/>
                    <a:pt x="116" y="204"/>
                    <a:pt x="116" y="218"/>
                  </a:cubicBezTo>
                  <a:cubicBezTo>
                    <a:pt x="116" y="224"/>
                    <a:pt x="116" y="224"/>
                    <a:pt x="116" y="224"/>
                  </a:cubicBezTo>
                  <a:cubicBezTo>
                    <a:pt x="116" y="230"/>
                    <a:pt x="114" y="235"/>
                    <a:pt x="111" y="240"/>
                  </a:cubicBezTo>
                  <a:cubicBezTo>
                    <a:pt x="110" y="242"/>
                    <a:pt x="110" y="245"/>
                    <a:pt x="109" y="248"/>
                  </a:cubicBezTo>
                  <a:cubicBezTo>
                    <a:pt x="109" y="251"/>
                    <a:pt x="109" y="254"/>
                    <a:pt x="107" y="256"/>
                  </a:cubicBezTo>
                  <a:cubicBezTo>
                    <a:pt x="106" y="258"/>
                    <a:pt x="105" y="258"/>
                    <a:pt x="104" y="259"/>
                  </a:cubicBezTo>
                  <a:cubicBezTo>
                    <a:pt x="103" y="259"/>
                    <a:pt x="102" y="259"/>
                    <a:pt x="102" y="260"/>
                  </a:cubicBezTo>
                  <a:cubicBezTo>
                    <a:pt x="100" y="261"/>
                    <a:pt x="100" y="262"/>
                    <a:pt x="99" y="263"/>
                  </a:cubicBezTo>
                  <a:cubicBezTo>
                    <a:pt x="99" y="264"/>
                    <a:pt x="98" y="265"/>
                    <a:pt x="98" y="265"/>
                  </a:cubicBezTo>
                  <a:cubicBezTo>
                    <a:pt x="97" y="267"/>
                    <a:pt x="96" y="267"/>
                    <a:pt x="94" y="267"/>
                  </a:cubicBezTo>
                  <a:cubicBezTo>
                    <a:pt x="93" y="267"/>
                    <a:pt x="92" y="267"/>
                    <a:pt x="91" y="267"/>
                  </a:cubicBezTo>
                  <a:cubicBezTo>
                    <a:pt x="90" y="267"/>
                    <a:pt x="88" y="266"/>
                    <a:pt x="87" y="266"/>
                  </a:cubicBezTo>
                  <a:cubicBezTo>
                    <a:pt x="86" y="266"/>
                    <a:pt x="86" y="266"/>
                    <a:pt x="85" y="267"/>
                  </a:cubicBezTo>
                  <a:cubicBezTo>
                    <a:pt x="84" y="267"/>
                    <a:pt x="83" y="268"/>
                    <a:pt x="82" y="268"/>
                  </a:cubicBezTo>
                  <a:cubicBezTo>
                    <a:pt x="81" y="269"/>
                    <a:pt x="80" y="269"/>
                    <a:pt x="79" y="270"/>
                  </a:cubicBezTo>
                  <a:cubicBezTo>
                    <a:pt x="78" y="270"/>
                    <a:pt x="77" y="270"/>
                    <a:pt x="75" y="270"/>
                  </a:cubicBezTo>
                  <a:cubicBezTo>
                    <a:pt x="75" y="270"/>
                    <a:pt x="74" y="270"/>
                    <a:pt x="73" y="270"/>
                  </a:cubicBezTo>
                  <a:cubicBezTo>
                    <a:pt x="72" y="270"/>
                    <a:pt x="72" y="270"/>
                    <a:pt x="72" y="270"/>
                  </a:cubicBezTo>
                  <a:cubicBezTo>
                    <a:pt x="71" y="270"/>
                    <a:pt x="70" y="270"/>
                    <a:pt x="70" y="270"/>
                  </a:cubicBezTo>
                  <a:cubicBezTo>
                    <a:pt x="67" y="270"/>
                    <a:pt x="65" y="270"/>
                    <a:pt x="63" y="270"/>
                  </a:cubicBezTo>
                  <a:cubicBezTo>
                    <a:pt x="61" y="270"/>
                    <a:pt x="59" y="270"/>
                    <a:pt x="57" y="270"/>
                  </a:cubicBezTo>
                  <a:cubicBezTo>
                    <a:pt x="56" y="270"/>
                    <a:pt x="56" y="270"/>
                    <a:pt x="56" y="270"/>
                  </a:cubicBezTo>
                  <a:cubicBezTo>
                    <a:pt x="54" y="270"/>
                    <a:pt x="53" y="270"/>
                    <a:pt x="51" y="270"/>
                  </a:cubicBezTo>
                  <a:cubicBezTo>
                    <a:pt x="49" y="270"/>
                    <a:pt x="47" y="270"/>
                    <a:pt x="45" y="270"/>
                  </a:cubicBezTo>
                  <a:cubicBezTo>
                    <a:pt x="44" y="270"/>
                    <a:pt x="42" y="270"/>
                    <a:pt x="40" y="270"/>
                  </a:cubicBezTo>
                  <a:cubicBezTo>
                    <a:pt x="34" y="271"/>
                    <a:pt x="32" y="273"/>
                    <a:pt x="28" y="277"/>
                  </a:cubicBezTo>
                  <a:cubicBezTo>
                    <a:pt x="26" y="280"/>
                    <a:pt x="23" y="281"/>
                    <a:pt x="19" y="281"/>
                  </a:cubicBezTo>
                  <a:cubicBezTo>
                    <a:pt x="16" y="281"/>
                    <a:pt x="16" y="281"/>
                    <a:pt x="16" y="281"/>
                  </a:cubicBezTo>
                  <a:cubicBezTo>
                    <a:pt x="15" y="281"/>
                    <a:pt x="14" y="281"/>
                    <a:pt x="13" y="281"/>
                  </a:cubicBezTo>
                  <a:cubicBezTo>
                    <a:pt x="12" y="281"/>
                    <a:pt x="11" y="281"/>
                    <a:pt x="9" y="281"/>
                  </a:cubicBezTo>
                  <a:cubicBezTo>
                    <a:pt x="8" y="281"/>
                    <a:pt x="6" y="281"/>
                    <a:pt x="4" y="280"/>
                  </a:cubicBezTo>
                  <a:cubicBezTo>
                    <a:pt x="1" y="280"/>
                    <a:pt x="1" y="280"/>
                    <a:pt x="1" y="280"/>
                  </a:cubicBezTo>
                  <a:cubicBezTo>
                    <a:pt x="2" y="283"/>
                    <a:pt x="2" y="283"/>
                    <a:pt x="2" y="283"/>
                  </a:cubicBezTo>
                  <a:cubicBezTo>
                    <a:pt x="2" y="286"/>
                    <a:pt x="1" y="290"/>
                    <a:pt x="1" y="293"/>
                  </a:cubicBezTo>
                  <a:cubicBezTo>
                    <a:pt x="1" y="294"/>
                    <a:pt x="1" y="294"/>
                    <a:pt x="1" y="294"/>
                  </a:cubicBezTo>
                  <a:cubicBezTo>
                    <a:pt x="1" y="294"/>
                    <a:pt x="0" y="295"/>
                    <a:pt x="0" y="295"/>
                  </a:cubicBezTo>
                  <a:cubicBezTo>
                    <a:pt x="0" y="297"/>
                    <a:pt x="0" y="298"/>
                    <a:pt x="1" y="299"/>
                  </a:cubicBezTo>
                  <a:cubicBezTo>
                    <a:pt x="2" y="300"/>
                    <a:pt x="2" y="300"/>
                    <a:pt x="3" y="301"/>
                  </a:cubicBezTo>
                  <a:cubicBezTo>
                    <a:pt x="4" y="301"/>
                    <a:pt x="5" y="301"/>
                    <a:pt x="5" y="302"/>
                  </a:cubicBezTo>
                  <a:cubicBezTo>
                    <a:pt x="6" y="303"/>
                    <a:pt x="6" y="304"/>
                    <a:pt x="6" y="306"/>
                  </a:cubicBezTo>
                  <a:cubicBezTo>
                    <a:pt x="6" y="306"/>
                    <a:pt x="6" y="306"/>
                    <a:pt x="6" y="306"/>
                  </a:cubicBezTo>
                  <a:cubicBezTo>
                    <a:pt x="7" y="308"/>
                    <a:pt x="7" y="309"/>
                    <a:pt x="7" y="310"/>
                  </a:cubicBezTo>
                  <a:cubicBezTo>
                    <a:pt x="7" y="313"/>
                    <a:pt x="7" y="315"/>
                    <a:pt x="10" y="318"/>
                  </a:cubicBezTo>
                  <a:cubicBezTo>
                    <a:pt x="12" y="319"/>
                    <a:pt x="12" y="319"/>
                    <a:pt x="12" y="319"/>
                  </a:cubicBezTo>
                  <a:cubicBezTo>
                    <a:pt x="15" y="322"/>
                    <a:pt x="18" y="324"/>
                    <a:pt x="21" y="326"/>
                  </a:cubicBezTo>
                  <a:cubicBezTo>
                    <a:pt x="22" y="327"/>
                    <a:pt x="23" y="328"/>
                    <a:pt x="24" y="328"/>
                  </a:cubicBezTo>
                  <a:cubicBezTo>
                    <a:pt x="26" y="329"/>
                    <a:pt x="28" y="330"/>
                    <a:pt x="30" y="332"/>
                  </a:cubicBezTo>
                  <a:cubicBezTo>
                    <a:pt x="31" y="334"/>
                    <a:pt x="32" y="335"/>
                    <a:pt x="32" y="335"/>
                  </a:cubicBezTo>
                  <a:cubicBezTo>
                    <a:pt x="31" y="337"/>
                    <a:pt x="27" y="337"/>
                    <a:pt x="26" y="337"/>
                  </a:cubicBezTo>
                  <a:cubicBezTo>
                    <a:pt x="23" y="337"/>
                    <a:pt x="23" y="337"/>
                    <a:pt x="23" y="337"/>
                  </a:cubicBezTo>
                  <a:cubicBezTo>
                    <a:pt x="23" y="339"/>
                    <a:pt x="23" y="339"/>
                    <a:pt x="23" y="339"/>
                  </a:cubicBezTo>
                  <a:cubicBezTo>
                    <a:pt x="23" y="341"/>
                    <a:pt x="24" y="342"/>
                    <a:pt x="24" y="344"/>
                  </a:cubicBezTo>
                  <a:cubicBezTo>
                    <a:pt x="24" y="345"/>
                    <a:pt x="24" y="345"/>
                    <a:pt x="24" y="345"/>
                  </a:cubicBezTo>
                  <a:cubicBezTo>
                    <a:pt x="25" y="345"/>
                    <a:pt x="25" y="345"/>
                    <a:pt x="25" y="345"/>
                  </a:cubicBezTo>
                  <a:cubicBezTo>
                    <a:pt x="30" y="346"/>
                    <a:pt x="32" y="350"/>
                    <a:pt x="35" y="353"/>
                  </a:cubicBezTo>
                  <a:cubicBezTo>
                    <a:pt x="37" y="355"/>
                    <a:pt x="38" y="356"/>
                    <a:pt x="39" y="357"/>
                  </a:cubicBezTo>
                  <a:cubicBezTo>
                    <a:pt x="41" y="359"/>
                    <a:pt x="43" y="360"/>
                    <a:pt x="45" y="360"/>
                  </a:cubicBezTo>
                  <a:cubicBezTo>
                    <a:pt x="46" y="360"/>
                    <a:pt x="47" y="360"/>
                    <a:pt x="48" y="359"/>
                  </a:cubicBezTo>
                  <a:cubicBezTo>
                    <a:pt x="48" y="359"/>
                    <a:pt x="49" y="358"/>
                    <a:pt x="50" y="358"/>
                  </a:cubicBezTo>
                  <a:cubicBezTo>
                    <a:pt x="51" y="357"/>
                    <a:pt x="53" y="355"/>
                    <a:pt x="54" y="355"/>
                  </a:cubicBezTo>
                  <a:cubicBezTo>
                    <a:pt x="55" y="355"/>
                    <a:pt x="55" y="355"/>
                    <a:pt x="55" y="355"/>
                  </a:cubicBezTo>
                  <a:cubicBezTo>
                    <a:pt x="57" y="356"/>
                    <a:pt x="60" y="361"/>
                    <a:pt x="60" y="363"/>
                  </a:cubicBezTo>
                  <a:cubicBezTo>
                    <a:pt x="60" y="364"/>
                    <a:pt x="59" y="365"/>
                    <a:pt x="57" y="366"/>
                  </a:cubicBezTo>
                  <a:cubicBezTo>
                    <a:pt x="56" y="367"/>
                    <a:pt x="55" y="367"/>
                    <a:pt x="55" y="369"/>
                  </a:cubicBezTo>
                  <a:cubicBezTo>
                    <a:pt x="55" y="371"/>
                    <a:pt x="56" y="372"/>
                    <a:pt x="59" y="375"/>
                  </a:cubicBezTo>
                  <a:cubicBezTo>
                    <a:pt x="59" y="376"/>
                    <a:pt x="60" y="376"/>
                    <a:pt x="60" y="377"/>
                  </a:cubicBezTo>
                  <a:cubicBezTo>
                    <a:pt x="61" y="378"/>
                    <a:pt x="61" y="378"/>
                    <a:pt x="61" y="378"/>
                  </a:cubicBezTo>
                  <a:cubicBezTo>
                    <a:pt x="62" y="378"/>
                    <a:pt x="62" y="379"/>
                    <a:pt x="63" y="380"/>
                  </a:cubicBezTo>
                  <a:cubicBezTo>
                    <a:pt x="67" y="386"/>
                    <a:pt x="67" y="386"/>
                    <a:pt x="67" y="386"/>
                  </a:cubicBezTo>
                  <a:cubicBezTo>
                    <a:pt x="66" y="379"/>
                    <a:pt x="66" y="379"/>
                    <a:pt x="66" y="379"/>
                  </a:cubicBezTo>
                  <a:cubicBezTo>
                    <a:pt x="66" y="378"/>
                    <a:pt x="66" y="377"/>
                    <a:pt x="66" y="376"/>
                  </a:cubicBezTo>
                  <a:cubicBezTo>
                    <a:pt x="66" y="376"/>
                    <a:pt x="66" y="375"/>
                    <a:pt x="65" y="375"/>
                  </a:cubicBezTo>
                  <a:cubicBezTo>
                    <a:pt x="64" y="373"/>
                    <a:pt x="64" y="372"/>
                    <a:pt x="64" y="371"/>
                  </a:cubicBezTo>
                  <a:cubicBezTo>
                    <a:pt x="65" y="371"/>
                    <a:pt x="67" y="370"/>
                    <a:pt x="68" y="369"/>
                  </a:cubicBezTo>
                  <a:cubicBezTo>
                    <a:pt x="68" y="369"/>
                    <a:pt x="69" y="369"/>
                    <a:pt x="69" y="369"/>
                  </a:cubicBezTo>
                  <a:cubicBezTo>
                    <a:pt x="70" y="368"/>
                    <a:pt x="70" y="368"/>
                    <a:pt x="70" y="368"/>
                  </a:cubicBezTo>
                  <a:cubicBezTo>
                    <a:pt x="72" y="367"/>
                    <a:pt x="74" y="366"/>
                    <a:pt x="75" y="366"/>
                  </a:cubicBezTo>
                  <a:cubicBezTo>
                    <a:pt x="76" y="366"/>
                    <a:pt x="76" y="366"/>
                    <a:pt x="76" y="366"/>
                  </a:cubicBezTo>
                  <a:cubicBezTo>
                    <a:pt x="77" y="366"/>
                    <a:pt x="79" y="368"/>
                    <a:pt x="80" y="369"/>
                  </a:cubicBezTo>
                  <a:cubicBezTo>
                    <a:pt x="80" y="370"/>
                    <a:pt x="81" y="370"/>
                    <a:pt x="81" y="371"/>
                  </a:cubicBezTo>
                  <a:cubicBezTo>
                    <a:pt x="83" y="372"/>
                    <a:pt x="84" y="373"/>
                    <a:pt x="85" y="375"/>
                  </a:cubicBezTo>
                  <a:cubicBezTo>
                    <a:pt x="87" y="377"/>
                    <a:pt x="87" y="377"/>
                    <a:pt x="87" y="377"/>
                  </a:cubicBezTo>
                  <a:cubicBezTo>
                    <a:pt x="88" y="378"/>
                    <a:pt x="89" y="379"/>
                    <a:pt x="90" y="380"/>
                  </a:cubicBezTo>
                  <a:cubicBezTo>
                    <a:pt x="91" y="381"/>
                    <a:pt x="92" y="382"/>
                    <a:pt x="93" y="383"/>
                  </a:cubicBezTo>
                  <a:cubicBezTo>
                    <a:pt x="94" y="384"/>
                    <a:pt x="94" y="384"/>
                    <a:pt x="94" y="384"/>
                  </a:cubicBezTo>
                  <a:cubicBezTo>
                    <a:pt x="95" y="385"/>
                    <a:pt x="96" y="386"/>
                    <a:pt x="97" y="387"/>
                  </a:cubicBezTo>
                  <a:cubicBezTo>
                    <a:pt x="98" y="385"/>
                    <a:pt x="98" y="385"/>
                    <a:pt x="98" y="385"/>
                  </a:cubicBezTo>
                  <a:cubicBezTo>
                    <a:pt x="97" y="387"/>
                    <a:pt x="97" y="387"/>
                    <a:pt x="97" y="387"/>
                  </a:cubicBezTo>
                  <a:cubicBezTo>
                    <a:pt x="99" y="389"/>
                    <a:pt x="99" y="389"/>
                    <a:pt x="99" y="389"/>
                  </a:cubicBezTo>
                  <a:cubicBezTo>
                    <a:pt x="100" y="386"/>
                    <a:pt x="100" y="386"/>
                    <a:pt x="100" y="386"/>
                  </a:cubicBezTo>
                  <a:cubicBezTo>
                    <a:pt x="102" y="382"/>
                    <a:pt x="101" y="377"/>
                    <a:pt x="100" y="373"/>
                  </a:cubicBezTo>
                  <a:cubicBezTo>
                    <a:pt x="100" y="372"/>
                    <a:pt x="100" y="370"/>
                    <a:pt x="99" y="369"/>
                  </a:cubicBezTo>
                  <a:cubicBezTo>
                    <a:pt x="99" y="365"/>
                    <a:pt x="99" y="362"/>
                    <a:pt x="101" y="360"/>
                  </a:cubicBezTo>
                  <a:cubicBezTo>
                    <a:pt x="102" y="359"/>
                    <a:pt x="103" y="359"/>
                    <a:pt x="104" y="358"/>
                  </a:cubicBezTo>
                  <a:cubicBezTo>
                    <a:pt x="105" y="357"/>
                    <a:pt x="106" y="356"/>
                    <a:pt x="107" y="355"/>
                  </a:cubicBezTo>
                  <a:cubicBezTo>
                    <a:pt x="108" y="354"/>
                    <a:pt x="108" y="353"/>
                    <a:pt x="109" y="352"/>
                  </a:cubicBezTo>
                  <a:cubicBezTo>
                    <a:pt x="110" y="351"/>
                    <a:pt x="112" y="349"/>
                    <a:pt x="113" y="348"/>
                  </a:cubicBezTo>
                  <a:cubicBezTo>
                    <a:pt x="114" y="345"/>
                    <a:pt x="114" y="343"/>
                    <a:pt x="114" y="340"/>
                  </a:cubicBezTo>
                  <a:cubicBezTo>
                    <a:pt x="114" y="340"/>
                    <a:pt x="114" y="339"/>
                    <a:pt x="114" y="339"/>
                  </a:cubicBezTo>
                  <a:cubicBezTo>
                    <a:pt x="114" y="338"/>
                    <a:pt x="114" y="337"/>
                    <a:pt x="114" y="337"/>
                  </a:cubicBezTo>
                  <a:cubicBezTo>
                    <a:pt x="114" y="334"/>
                    <a:pt x="114" y="331"/>
                    <a:pt x="115" y="330"/>
                  </a:cubicBezTo>
                  <a:cubicBezTo>
                    <a:pt x="116" y="328"/>
                    <a:pt x="118" y="326"/>
                    <a:pt x="121" y="325"/>
                  </a:cubicBezTo>
                  <a:cubicBezTo>
                    <a:pt x="122" y="325"/>
                    <a:pt x="122" y="324"/>
                    <a:pt x="123" y="324"/>
                  </a:cubicBezTo>
                  <a:cubicBezTo>
                    <a:pt x="125" y="323"/>
                    <a:pt x="127" y="322"/>
                    <a:pt x="130" y="322"/>
                  </a:cubicBezTo>
                  <a:cubicBezTo>
                    <a:pt x="132" y="322"/>
                    <a:pt x="133" y="322"/>
                    <a:pt x="135" y="323"/>
                  </a:cubicBezTo>
                  <a:cubicBezTo>
                    <a:pt x="136" y="323"/>
                    <a:pt x="138" y="323"/>
                    <a:pt x="139" y="323"/>
                  </a:cubicBezTo>
                  <a:cubicBezTo>
                    <a:pt x="140" y="323"/>
                    <a:pt x="141" y="323"/>
                    <a:pt x="142" y="323"/>
                  </a:cubicBezTo>
                  <a:cubicBezTo>
                    <a:pt x="144" y="322"/>
                    <a:pt x="146" y="321"/>
                    <a:pt x="147" y="320"/>
                  </a:cubicBezTo>
                  <a:cubicBezTo>
                    <a:pt x="149" y="319"/>
                    <a:pt x="150" y="317"/>
                    <a:pt x="152" y="317"/>
                  </a:cubicBezTo>
                  <a:cubicBezTo>
                    <a:pt x="153" y="317"/>
                    <a:pt x="153" y="317"/>
                    <a:pt x="154" y="318"/>
                  </a:cubicBezTo>
                  <a:cubicBezTo>
                    <a:pt x="155" y="318"/>
                    <a:pt x="155" y="318"/>
                    <a:pt x="156" y="318"/>
                  </a:cubicBezTo>
                  <a:cubicBezTo>
                    <a:pt x="159" y="319"/>
                    <a:pt x="163" y="320"/>
                    <a:pt x="165" y="322"/>
                  </a:cubicBezTo>
                  <a:cubicBezTo>
                    <a:pt x="166" y="322"/>
                    <a:pt x="166" y="323"/>
                    <a:pt x="167" y="323"/>
                  </a:cubicBezTo>
                  <a:cubicBezTo>
                    <a:pt x="168" y="324"/>
                    <a:pt x="168" y="325"/>
                    <a:pt x="170" y="325"/>
                  </a:cubicBezTo>
                  <a:cubicBezTo>
                    <a:pt x="170" y="325"/>
                    <a:pt x="170" y="325"/>
                    <a:pt x="171" y="325"/>
                  </a:cubicBezTo>
                  <a:cubicBezTo>
                    <a:pt x="171" y="325"/>
                    <a:pt x="172" y="325"/>
                    <a:pt x="173" y="325"/>
                  </a:cubicBezTo>
                  <a:cubicBezTo>
                    <a:pt x="173" y="325"/>
                    <a:pt x="174" y="324"/>
                    <a:pt x="175" y="324"/>
                  </a:cubicBezTo>
                  <a:cubicBezTo>
                    <a:pt x="175" y="324"/>
                    <a:pt x="176" y="324"/>
                    <a:pt x="176" y="325"/>
                  </a:cubicBezTo>
                  <a:cubicBezTo>
                    <a:pt x="180" y="326"/>
                    <a:pt x="184" y="330"/>
                    <a:pt x="185" y="332"/>
                  </a:cubicBezTo>
                  <a:cubicBezTo>
                    <a:pt x="186" y="333"/>
                    <a:pt x="187" y="335"/>
                    <a:pt x="188" y="337"/>
                  </a:cubicBezTo>
                  <a:cubicBezTo>
                    <a:pt x="190" y="342"/>
                    <a:pt x="192" y="346"/>
                    <a:pt x="196" y="346"/>
                  </a:cubicBezTo>
                  <a:cubicBezTo>
                    <a:pt x="197" y="346"/>
                    <a:pt x="198" y="346"/>
                    <a:pt x="199" y="346"/>
                  </a:cubicBezTo>
                  <a:cubicBezTo>
                    <a:pt x="202" y="344"/>
                    <a:pt x="205" y="343"/>
                    <a:pt x="208" y="341"/>
                  </a:cubicBezTo>
                  <a:cubicBezTo>
                    <a:pt x="209" y="341"/>
                    <a:pt x="210" y="340"/>
                    <a:pt x="212" y="339"/>
                  </a:cubicBezTo>
                  <a:cubicBezTo>
                    <a:pt x="215" y="337"/>
                    <a:pt x="217" y="335"/>
                    <a:pt x="221" y="335"/>
                  </a:cubicBezTo>
                  <a:cubicBezTo>
                    <a:pt x="222" y="335"/>
                    <a:pt x="223" y="336"/>
                    <a:pt x="225" y="336"/>
                  </a:cubicBezTo>
                  <a:cubicBezTo>
                    <a:pt x="229" y="337"/>
                    <a:pt x="232" y="340"/>
                    <a:pt x="236" y="343"/>
                  </a:cubicBezTo>
                  <a:cubicBezTo>
                    <a:pt x="237" y="344"/>
                    <a:pt x="237" y="344"/>
                    <a:pt x="237" y="344"/>
                  </a:cubicBezTo>
                  <a:cubicBezTo>
                    <a:pt x="241" y="348"/>
                    <a:pt x="248" y="351"/>
                    <a:pt x="253" y="352"/>
                  </a:cubicBezTo>
                  <a:cubicBezTo>
                    <a:pt x="253" y="352"/>
                    <a:pt x="253" y="352"/>
                    <a:pt x="254" y="352"/>
                  </a:cubicBezTo>
                  <a:cubicBezTo>
                    <a:pt x="255" y="352"/>
                    <a:pt x="257" y="352"/>
                    <a:pt x="259" y="351"/>
                  </a:cubicBezTo>
                  <a:cubicBezTo>
                    <a:pt x="260" y="351"/>
                    <a:pt x="261" y="351"/>
                    <a:pt x="263" y="351"/>
                  </a:cubicBezTo>
                  <a:cubicBezTo>
                    <a:pt x="263" y="351"/>
                    <a:pt x="263" y="351"/>
                    <a:pt x="263" y="351"/>
                  </a:cubicBezTo>
                  <a:cubicBezTo>
                    <a:pt x="264" y="351"/>
                    <a:pt x="265" y="351"/>
                    <a:pt x="267" y="352"/>
                  </a:cubicBezTo>
                  <a:cubicBezTo>
                    <a:pt x="267" y="352"/>
                    <a:pt x="268" y="352"/>
                    <a:pt x="269" y="352"/>
                  </a:cubicBezTo>
                  <a:cubicBezTo>
                    <a:pt x="270" y="352"/>
                    <a:pt x="270" y="352"/>
                    <a:pt x="271" y="352"/>
                  </a:cubicBezTo>
                  <a:cubicBezTo>
                    <a:pt x="271" y="352"/>
                    <a:pt x="271" y="352"/>
                    <a:pt x="271" y="352"/>
                  </a:cubicBezTo>
                  <a:cubicBezTo>
                    <a:pt x="271" y="350"/>
                    <a:pt x="271" y="350"/>
                    <a:pt x="271" y="350"/>
                  </a:cubicBezTo>
                  <a:cubicBezTo>
                    <a:pt x="271" y="350"/>
                    <a:pt x="271" y="350"/>
                    <a:pt x="271" y="350"/>
                  </a:cubicBezTo>
                  <a:cubicBezTo>
                    <a:pt x="273" y="352"/>
                    <a:pt x="273" y="352"/>
                    <a:pt x="273" y="352"/>
                  </a:cubicBezTo>
                  <a:cubicBezTo>
                    <a:pt x="273" y="351"/>
                    <a:pt x="273" y="351"/>
                    <a:pt x="273" y="351"/>
                  </a:cubicBezTo>
                  <a:cubicBezTo>
                    <a:pt x="274" y="350"/>
                    <a:pt x="275" y="349"/>
                    <a:pt x="276" y="348"/>
                  </a:cubicBezTo>
                  <a:cubicBezTo>
                    <a:pt x="278" y="347"/>
                    <a:pt x="280" y="345"/>
                    <a:pt x="282" y="344"/>
                  </a:cubicBezTo>
                  <a:cubicBezTo>
                    <a:pt x="290" y="337"/>
                    <a:pt x="300" y="334"/>
                    <a:pt x="310" y="333"/>
                  </a:cubicBezTo>
                  <a:cubicBezTo>
                    <a:pt x="310" y="333"/>
                    <a:pt x="310" y="333"/>
                    <a:pt x="310" y="333"/>
                  </a:cubicBezTo>
                  <a:cubicBezTo>
                    <a:pt x="314" y="333"/>
                    <a:pt x="317" y="334"/>
                    <a:pt x="321" y="335"/>
                  </a:cubicBezTo>
                  <a:cubicBezTo>
                    <a:pt x="322" y="335"/>
                    <a:pt x="323" y="336"/>
                    <a:pt x="324" y="336"/>
                  </a:cubicBezTo>
                  <a:cubicBezTo>
                    <a:pt x="326" y="336"/>
                    <a:pt x="327" y="336"/>
                    <a:pt x="328" y="336"/>
                  </a:cubicBezTo>
                  <a:cubicBezTo>
                    <a:pt x="331" y="337"/>
                    <a:pt x="334" y="338"/>
                    <a:pt x="338" y="339"/>
                  </a:cubicBezTo>
                  <a:cubicBezTo>
                    <a:pt x="339" y="340"/>
                    <a:pt x="340" y="341"/>
                    <a:pt x="341" y="342"/>
                  </a:cubicBezTo>
                  <a:cubicBezTo>
                    <a:pt x="343" y="343"/>
                    <a:pt x="344" y="345"/>
                    <a:pt x="348" y="345"/>
                  </a:cubicBezTo>
                  <a:cubicBezTo>
                    <a:pt x="348" y="345"/>
                    <a:pt x="349" y="345"/>
                    <a:pt x="350" y="345"/>
                  </a:cubicBezTo>
                  <a:cubicBezTo>
                    <a:pt x="352" y="345"/>
                    <a:pt x="355" y="344"/>
                    <a:pt x="357" y="342"/>
                  </a:cubicBezTo>
                  <a:cubicBezTo>
                    <a:pt x="357" y="341"/>
                    <a:pt x="358" y="340"/>
                    <a:pt x="359" y="339"/>
                  </a:cubicBezTo>
                  <a:cubicBezTo>
                    <a:pt x="360" y="337"/>
                    <a:pt x="361" y="335"/>
                    <a:pt x="362" y="334"/>
                  </a:cubicBezTo>
                  <a:cubicBezTo>
                    <a:pt x="364" y="332"/>
                    <a:pt x="365" y="332"/>
                    <a:pt x="367" y="331"/>
                  </a:cubicBezTo>
                  <a:cubicBezTo>
                    <a:pt x="368" y="331"/>
                    <a:pt x="369" y="331"/>
                    <a:pt x="370" y="330"/>
                  </a:cubicBezTo>
                  <a:cubicBezTo>
                    <a:pt x="371" y="330"/>
                    <a:pt x="373" y="329"/>
                    <a:pt x="374" y="328"/>
                  </a:cubicBezTo>
                  <a:cubicBezTo>
                    <a:pt x="375" y="327"/>
                    <a:pt x="376" y="326"/>
                    <a:pt x="377" y="325"/>
                  </a:cubicBezTo>
                  <a:cubicBezTo>
                    <a:pt x="379" y="324"/>
                    <a:pt x="381" y="324"/>
                    <a:pt x="383" y="324"/>
                  </a:cubicBezTo>
                  <a:cubicBezTo>
                    <a:pt x="383" y="324"/>
                    <a:pt x="383" y="324"/>
                    <a:pt x="383" y="324"/>
                  </a:cubicBezTo>
                  <a:cubicBezTo>
                    <a:pt x="385" y="324"/>
                    <a:pt x="385" y="324"/>
                    <a:pt x="385" y="324"/>
                  </a:cubicBezTo>
                  <a:cubicBezTo>
                    <a:pt x="386" y="322"/>
                    <a:pt x="386" y="322"/>
                    <a:pt x="386" y="322"/>
                  </a:cubicBezTo>
                  <a:cubicBezTo>
                    <a:pt x="387" y="318"/>
                    <a:pt x="385" y="314"/>
                    <a:pt x="383" y="309"/>
                  </a:cubicBezTo>
                  <a:cubicBezTo>
                    <a:pt x="382" y="305"/>
                    <a:pt x="380" y="301"/>
                    <a:pt x="381" y="298"/>
                  </a:cubicBezTo>
                  <a:cubicBezTo>
                    <a:pt x="382" y="297"/>
                    <a:pt x="383" y="297"/>
                    <a:pt x="383" y="297"/>
                  </a:cubicBezTo>
                  <a:cubicBezTo>
                    <a:pt x="387" y="297"/>
                    <a:pt x="388" y="297"/>
                    <a:pt x="389" y="293"/>
                  </a:cubicBezTo>
                  <a:cubicBezTo>
                    <a:pt x="389" y="292"/>
                    <a:pt x="390" y="291"/>
                    <a:pt x="390" y="289"/>
                  </a:cubicBezTo>
                  <a:cubicBezTo>
                    <a:pt x="391" y="285"/>
                    <a:pt x="392" y="282"/>
                    <a:pt x="395" y="278"/>
                  </a:cubicBezTo>
                  <a:cubicBezTo>
                    <a:pt x="397" y="276"/>
                    <a:pt x="398" y="273"/>
                    <a:pt x="400" y="271"/>
                  </a:cubicBezTo>
                  <a:cubicBezTo>
                    <a:pt x="402" y="268"/>
                    <a:pt x="404" y="265"/>
                    <a:pt x="406" y="262"/>
                  </a:cubicBezTo>
                  <a:cubicBezTo>
                    <a:pt x="411" y="256"/>
                    <a:pt x="416" y="249"/>
                    <a:pt x="421" y="241"/>
                  </a:cubicBezTo>
                  <a:cubicBezTo>
                    <a:pt x="423" y="239"/>
                    <a:pt x="425" y="236"/>
                    <a:pt x="427" y="233"/>
                  </a:cubicBezTo>
                  <a:cubicBezTo>
                    <a:pt x="428" y="230"/>
                    <a:pt x="431" y="228"/>
                    <a:pt x="434" y="225"/>
                  </a:cubicBezTo>
                  <a:cubicBezTo>
                    <a:pt x="436" y="224"/>
                    <a:pt x="438" y="222"/>
                    <a:pt x="440" y="220"/>
                  </a:cubicBezTo>
                  <a:cubicBezTo>
                    <a:pt x="440" y="220"/>
                    <a:pt x="440" y="220"/>
                    <a:pt x="440" y="220"/>
                  </a:cubicBezTo>
                  <a:cubicBezTo>
                    <a:pt x="449" y="120"/>
                    <a:pt x="449" y="120"/>
                    <a:pt x="449" y="120"/>
                  </a:cubicBezTo>
                  <a:cubicBezTo>
                    <a:pt x="454" y="105"/>
                    <a:pt x="454" y="105"/>
                    <a:pt x="454" y="105"/>
                  </a:cubicBezTo>
                  <a:lnTo>
                    <a:pt x="443" y="90"/>
                  </a:lnTo>
                  <a:close/>
                </a:path>
              </a:pathLst>
            </a:custGeom>
            <a:solidFill>
              <a:schemeClr val="accent1">
                <a:lumMod val="60000"/>
                <a:lumOff val="40000"/>
              </a:schemeClr>
            </a:solid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8" name="Freeform 47"/>
            <p:cNvSpPr>
              <a:spLocks/>
            </p:cNvSpPr>
            <p:nvPr/>
          </p:nvSpPr>
          <p:spPr bwMode="auto">
            <a:xfrm>
              <a:off x="2481019" y="2379912"/>
              <a:ext cx="345967" cy="388338"/>
            </a:xfrm>
            <a:custGeom>
              <a:avLst/>
              <a:gdLst>
                <a:gd name="T0" fmla="*/ 163 w 171"/>
                <a:gd name="T1" fmla="*/ 92 h 208"/>
                <a:gd name="T2" fmla="*/ 160 w 171"/>
                <a:gd name="T3" fmla="*/ 86 h 208"/>
                <a:gd name="T4" fmla="*/ 153 w 171"/>
                <a:gd name="T5" fmla="*/ 85 h 208"/>
                <a:gd name="T6" fmla="*/ 153 w 171"/>
                <a:gd name="T7" fmla="*/ 78 h 208"/>
                <a:gd name="T8" fmla="*/ 163 w 171"/>
                <a:gd name="T9" fmla="*/ 56 h 208"/>
                <a:gd name="T10" fmla="*/ 167 w 171"/>
                <a:gd name="T11" fmla="*/ 52 h 208"/>
                <a:gd name="T12" fmla="*/ 169 w 171"/>
                <a:gd name="T13" fmla="*/ 49 h 208"/>
                <a:gd name="T14" fmla="*/ 169 w 171"/>
                <a:gd name="T15" fmla="*/ 45 h 208"/>
                <a:gd name="T16" fmla="*/ 161 w 171"/>
                <a:gd name="T17" fmla="*/ 32 h 208"/>
                <a:gd name="T18" fmla="*/ 132 w 171"/>
                <a:gd name="T19" fmla="*/ 36 h 208"/>
                <a:gd name="T20" fmla="*/ 133 w 171"/>
                <a:gd name="T21" fmla="*/ 30 h 208"/>
                <a:gd name="T22" fmla="*/ 131 w 171"/>
                <a:gd name="T23" fmla="*/ 22 h 208"/>
                <a:gd name="T24" fmla="*/ 135 w 171"/>
                <a:gd name="T25" fmla="*/ 5 h 208"/>
                <a:gd name="T26" fmla="*/ 132 w 171"/>
                <a:gd name="T27" fmla="*/ 1 h 208"/>
                <a:gd name="T28" fmla="*/ 95 w 171"/>
                <a:gd name="T29" fmla="*/ 0 h 208"/>
                <a:gd name="T30" fmla="*/ 79 w 171"/>
                <a:gd name="T31" fmla="*/ 44 h 208"/>
                <a:gd name="T32" fmla="*/ 37 w 171"/>
                <a:gd name="T33" fmla="*/ 44 h 208"/>
                <a:gd name="T34" fmla="*/ 31 w 171"/>
                <a:gd name="T35" fmla="*/ 41 h 208"/>
                <a:gd name="T36" fmla="*/ 24 w 171"/>
                <a:gd name="T37" fmla="*/ 43 h 208"/>
                <a:gd name="T38" fmla="*/ 24 w 171"/>
                <a:gd name="T39" fmla="*/ 48 h 208"/>
                <a:gd name="T40" fmla="*/ 19 w 171"/>
                <a:gd name="T41" fmla="*/ 52 h 208"/>
                <a:gd name="T42" fmla="*/ 18 w 171"/>
                <a:gd name="T43" fmla="*/ 63 h 208"/>
                <a:gd name="T44" fmla="*/ 17 w 171"/>
                <a:gd name="T45" fmla="*/ 78 h 208"/>
                <a:gd name="T46" fmla="*/ 13 w 171"/>
                <a:gd name="T47" fmla="*/ 93 h 208"/>
                <a:gd name="T48" fmla="*/ 10 w 171"/>
                <a:gd name="T49" fmla="*/ 97 h 208"/>
                <a:gd name="T50" fmla="*/ 7 w 171"/>
                <a:gd name="T51" fmla="*/ 97 h 208"/>
                <a:gd name="T52" fmla="*/ 1 w 171"/>
                <a:gd name="T53" fmla="*/ 93 h 208"/>
                <a:gd name="T54" fmla="*/ 7 w 171"/>
                <a:gd name="T55" fmla="*/ 112 h 208"/>
                <a:gd name="T56" fmla="*/ 15 w 171"/>
                <a:gd name="T57" fmla="*/ 123 h 208"/>
                <a:gd name="T58" fmla="*/ 17 w 171"/>
                <a:gd name="T59" fmla="*/ 127 h 208"/>
                <a:gd name="T60" fmla="*/ 15 w 171"/>
                <a:gd name="T61" fmla="*/ 130 h 208"/>
                <a:gd name="T62" fmla="*/ 22 w 171"/>
                <a:gd name="T63" fmla="*/ 138 h 208"/>
                <a:gd name="T64" fmla="*/ 23 w 171"/>
                <a:gd name="T65" fmla="*/ 145 h 208"/>
                <a:gd name="T66" fmla="*/ 26 w 171"/>
                <a:gd name="T67" fmla="*/ 150 h 208"/>
                <a:gd name="T68" fmla="*/ 35 w 171"/>
                <a:gd name="T69" fmla="*/ 159 h 208"/>
                <a:gd name="T70" fmla="*/ 38 w 171"/>
                <a:gd name="T71" fmla="*/ 166 h 208"/>
                <a:gd name="T72" fmla="*/ 47 w 171"/>
                <a:gd name="T73" fmla="*/ 174 h 208"/>
                <a:gd name="T74" fmla="*/ 58 w 171"/>
                <a:gd name="T75" fmla="*/ 189 h 208"/>
                <a:gd name="T76" fmla="*/ 66 w 171"/>
                <a:gd name="T77" fmla="*/ 199 h 208"/>
                <a:gd name="T78" fmla="*/ 73 w 171"/>
                <a:gd name="T79" fmla="*/ 208 h 208"/>
                <a:gd name="T80" fmla="*/ 82 w 171"/>
                <a:gd name="T81" fmla="*/ 195 h 208"/>
                <a:gd name="T82" fmla="*/ 89 w 171"/>
                <a:gd name="T83" fmla="*/ 194 h 208"/>
                <a:gd name="T84" fmla="*/ 94 w 171"/>
                <a:gd name="T85" fmla="*/ 188 h 208"/>
                <a:gd name="T86" fmla="*/ 92 w 171"/>
                <a:gd name="T87" fmla="*/ 182 h 208"/>
                <a:gd name="T88" fmla="*/ 91 w 171"/>
                <a:gd name="T89" fmla="*/ 176 h 208"/>
                <a:gd name="T90" fmla="*/ 86 w 171"/>
                <a:gd name="T91" fmla="*/ 166 h 208"/>
                <a:gd name="T92" fmla="*/ 87 w 171"/>
                <a:gd name="T93" fmla="*/ 160 h 208"/>
                <a:gd name="T94" fmla="*/ 87 w 171"/>
                <a:gd name="T95" fmla="*/ 154 h 208"/>
                <a:gd name="T96" fmla="*/ 91 w 171"/>
                <a:gd name="T97" fmla="*/ 155 h 208"/>
                <a:gd name="T98" fmla="*/ 96 w 171"/>
                <a:gd name="T99" fmla="*/ 154 h 208"/>
                <a:gd name="T100" fmla="*/ 102 w 171"/>
                <a:gd name="T101" fmla="*/ 156 h 208"/>
                <a:gd name="T102" fmla="*/ 106 w 171"/>
                <a:gd name="T103" fmla="*/ 154 h 208"/>
                <a:gd name="T104" fmla="*/ 112 w 171"/>
                <a:gd name="T105" fmla="*/ 153 h 208"/>
                <a:gd name="T106" fmla="*/ 111 w 171"/>
                <a:gd name="T107" fmla="*/ 143 h 208"/>
                <a:gd name="T108" fmla="*/ 120 w 171"/>
                <a:gd name="T109" fmla="*/ 138 h 208"/>
                <a:gd name="T110" fmla="*/ 128 w 171"/>
                <a:gd name="T111" fmla="*/ 152 h 208"/>
                <a:gd name="T112" fmla="*/ 134 w 171"/>
                <a:gd name="T113" fmla="*/ 155 h 208"/>
                <a:gd name="T114" fmla="*/ 144 w 171"/>
                <a:gd name="T115" fmla="*/ 152 h 208"/>
                <a:gd name="T116" fmla="*/ 150 w 171"/>
                <a:gd name="T117" fmla="*/ 148 h 208"/>
                <a:gd name="T118" fmla="*/ 160 w 171"/>
                <a:gd name="T119" fmla="*/ 156 h 208"/>
                <a:gd name="T120" fmla="*/ 166 w 171"/>
                <a:gd name="T121" fmla="*/ 141 h 208"/>
                <a:gd name="T122" fmla="*/ 168 w 171"/>
                <a:gd name="T123" fmla="*/ 123 h 208"/>
                <a:gd name="T124" fmla="*/ 171 w 171"/>
                <a:gd name="T125"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208">
                  <a:moveTo>
                    <a:pt x="171" y="100"/>
                  </a:moveTo>
                  <a:cubicBezTo>
                    <a:pt x="171" y="98"/>
                    <a:pt x="171" y="96"/>
                    <a:pt x="170" y="94"/>
                  </a:cubicBezTo>
                  <a:cubicBezTo>
                    <a:pt x="168" y="93"/>
                    <a:pt x="166" y="92"/>
                    <a:pt x="163" y="92"/>
                  </a:cubicBezTo>
                  <a:cubicBezTo>
                    <a:pt x="163" y="92"/>
                    <a:pt x="162" y="92"/>
                    <a:pt x="162" y="92"/>
                  </a:cubicBezTo>
                  <a:cubicBezTo>
                    <a:pt x="162" y="92"/>
                    <a:pt x="162" y="91"/>
                    <a:pt x="162" y="90"/>
                  </a:cubicBezTo>
                  <a:cubicBezTo>
                    <a:pt x="161" y="88"/>
                    <a:pt x="160" y="86"/>
                    <a:pt x="160" y="86"/>
                  </a:cubicBezTo>
                  <a:cubicBezTo>
                    <a:pt x="159" y="85"/>
                    <a:pt x="157" y="85"/>
                    <a:pt x="156" y="85"/>
                  </a:cubicBezTo>
                  <a:cubicBezTo>
                    <a:pt x="156" y="85"/>
                    <a:pt x="155" y="85"/>
                    <a:pt x="154" y="85"/>
                  </a:cubicBezTo>
                  <a:cubicBezTo>
                    <a:pt x="154" y="85"/>
                    <a:pt x="153" y="85"/>
                    <a:pt x="153" y="85"/>
                  </a:cubicBezTo>
                  <a:cubicBezTo>
                    <a:pt x="153" y="85"/>
                    <a:pt x="153" y="85"/>
                    <a:pt x="153" y="85"/>
                  </a:cubicBezTo>
                  <a:cubicBezTo>
                    <a:pt x="153" y="85"/>
                    <a:pt x="152" y="85"/>
                    <a:pt x="152" y="85"/>
                  </a:cubicBezTo>
                  <a:cubicBezTo>
                    <a:pt x="152" y="82"/>
                    <a:pt x="152" y="81"/>
                    <a:pt x="153" y="78"/>
                  </a:cubicBezTo>
                  <a:cubicBezTo>
                    <a:pt x="154" y="76"/>
                    <a:pt x="154" y="74"/>
                    <a:pt x="154" y="71"/>
                  </a:cubicBezTo>
                  <a:cubicBezTo>
                    <a:pt x="155" y="67"/>
                    <a:pt x="155" y="63"/>
                    <a:pt x="160" y="60"/>
                  </a:cubicBezTo>
                  <a:cubicBezTo>
                    <a:pt x="161" y="59"/>
                    <a:pt x="162" y="58"/>
                    <a:pt x="163" y="56"/>
                  </a:cubicBezTo>
                  <a:cubicBezTo>
                    <a:pt x="163" y="56"/>
                    <a:pt x="163" y="55"/>
                    <a:pt x="164" y="55"/>
                  </a:cubicBezTo>
                  <a:cubicBezTo>
                    <a:pt x="164" y="54"/>
                    <a:pt x="165" y="54"/>
                    <a:pt x="165" y="54"/>
                  </a:cubicBezTo>
                  <a:cubicBezTo>
                    <a:pt x="166" y="53"/>
                    <a:pt x="166" y="53"/>
                    <a:pt x="167" y="52"/>
                  </a:cubicBezTo>
                  <a:cubicBezTo>
                    <a:pt x="167" y="52"/>
                    <a:pt x="167" y="52"/>
                    <a:pt x="167" y="51"/>
                  </a:cubicBezTo>
                  <a:cubicBezTo>
                    <a:pt x="167" y="50"/>
                    <a:pt x="168" y="50"/>
                    <a:pt x="168" y="50"/>
                  </a:cubicBezTo>
                  <a:cubicBezTo>
                    <a:pt x="169" y="49"/>
                    <a:pt x="169" y="49"/>
                    <a:pt x="169" y="49"/>
                  </a:cubicBezTo>
                  <a:cubicBezTo>
                    <a:pt x="169" y="48"/>
                    <a:pt x="169" y="48"/>
                    <a:pt x="169" y="48"/>
                  </a:cubicBezTo>
                  <a:cubicBezTo>
                    <a:pt x="169" y="48"/>
                    <a:pt x="169" y="47"/>
                    <a:pt x="169" y="46"/>
                  </a:cubicBezTo>
                  <a:cubicBezTo>
                    <a:pt x="169" y="45"/>
                    <a:pt x="169" y="45"/>
                    <a:pt x="169" y="45"/>
                  </a:cubicBezTo>
                  <a:cubicBezTo>
                    <a:pt x="168" y="45"/>
                    <a:pt x="168" y="45"/>
                    <a:pt x="168" y="45"/>
                  </a:cubicBezTo>
                  <a:cubicBezTo>
                    <a:pt x="167" y="43"/>
                    <a:pt x="166" y="41"/>
                    <a:pt x="165" y="38"/>
                  </a:cubicBezTo>
                  <a:cubicBezTo>
                    <a:pt x="164" y="36"/>
                    <a:pt x="163" y="33"/>
                    <a:pt x="161" y="32"/>
                  </a:cubicBezTo>
                  <a:cubicBezTo>
                    <a:pt x="159" y="30"/>
                    <a:pt x="157" y="29"/>
                    <a:pt x="153" y="29"/>
                  </a:cubicBezTo>
                  <a:cubicBezTo>
                    <a:pt x="151" y="29"/>
                    <a:pt x="148" y="30"/>
                    <a:pt x="146" y="31"/>
                  </a:cubicBezTo>
                  <a:cubicBezTo>
                    <a:pt x="144" y="32"/>
                    <a:pt x="136" y="36"/>
                    <a:pt x="132" y="36"/>
                  </a:cubicBezTo>
                  <a:cubicBezTo>
                    <a:pt x="131" y="36"/>
                    <a:pt x="130" y="36"/>
                    <a:pt x="130" y="35"/>
                  </a:cubicBezTo>
                  <a:cubicBezTo>
                    <a:pt x="130" y="35"/>
                    <a:pt x="129" y="34"/>
                    <a:pt x="131" y="33"/>
                  </a:cubicBezTo>
                  <a:cubicBezTo>
                    <a:pt x="132" y="32"/>
                    <a:pt x="133" y="31"/>
                    <a:pt x="133" y="30"/>
                  </a:cubicBezTo>
                  <a:cubicBezTo>
                    <a:pt x="133" y="29"/>
                    <a:pt x="133" y="29"/>
                    <a:pt x="132" y="28"/>
                  </a:cubicBezTo>
                  <a:cubicBezTo>
                    <a:pt x="132" y="27"/>
                    <a:pt x="131" y="27"/>
                    <a:pt x="131" y="26"/>
                  </a:cubicBezTo>
                  <a:cubicBezTo>
                    <a:pt x="131" y="25"/>
                    <a:pt x="131" y="24"/>
                    <a:pt x="131" y="22"/>
                  </a:cubicBezTo>
                  <a:cubicBezTo>
                    <a:pt x="130" y="22"/>
                    <a:pt x="130" y="22"/>
                    <a:pt x="130" y="22"/>
                  </a:cubicBezTo>
                  <a:cubicBezTo>
                    <a:pt x="130" y="18"/>
                    <a:pt x="130" y="14"/>
                    <a:pt x="132" y="11"/>
                  </a:cubicBezTo>
                  <a:cubicBezTo>
                    <a:pt x="132" y="9"/>
                    <a:pt x="133" y="7"/>
                    <a:pt x="135" y="5"/>
                  </a:cubicBezTo>
                  <a:cubicBezTo>
                    <a:pt x="136" y="3"/>
                    <a:pt x="136" y="3"/>
                    <a:pt x="136" y="3"/>
                  </a:cubicBezTo>
                  <a:cubicBezTo>
                    <a:pt x="134" y="2"/>
                    <a:pt x="134" y="2"/>
                    <a:pt x="134" y="2"/>
                  </a:cubicBezTo>
                  <a:cubicBezTo>
                    <a:pt x="134" y="2"/>
                    <a:pt x="133" y="2"/>
                    <a:pt x="132" y="1"/>
                  </a:cubicBezTo>
                  <a:cubicBezTo>
                    <a:pt x="131" y="1"/>
                    <a:pt x="130" y="1"/>
                    <a:pt x="128" y="1"/>
                  </a:cubicBezTo>
                  <a:cubicBezTo>
                    <a:pt x="127" y="1"/>
                    <a:pt x="127" y="1"/>
                    <a:pt x="127" y="1"/>
                  </a:cubicBezTo>
                  <a:cubicBezTo>
                    <a:pt x="116" y="1"/>
                    <a:pt x="106" y="1"/>
                    <a:pt x="95" y="0"/>
                  </a:cubicBezTo>
                  <a:cubicBezTo>
                    <a:pt x="79" y="0"/>
                    <a:pt x="79" y="0"/>
                    <a:pt x="79" y="0"/>
                  </a:cubicBezTo>
                  <a:cubicBezTo>
                    <a:pt x="79" y="4"/>
                    <a:pt x="79" y="4"/>
                    <a:pt x="79" y="4"/>
                  </a:cubicBezTo>
                  <a:cubicBezTo>
                    <a:pt x="79" y="44"/>
                    <a:pt x="79" y="44"/>
                    <a:pt x="79" y="44"/>
                  </a:cubicBezTo>
                  <a:cubicBezTo>
                    <a:pt x="39" y="43"/>
                    <a:pt x="39" y="43"/>
                    <a:pt x="39" y="43"/>
                  </a:cubicBezTo>
                  <a:cubicBezTo>
                    <a:pt x="39" y="44"/>
                    <a:pt x="39" y="44"/>
                    <a:pt x="39" y="44"/>
                  </a:cubicBezTo>
                  <a:cubicBezTo>
                    <a:pt x="38" y="44"/>
                    <a:pt x="38" y="44"/>
                    <a:pt x="37" y="44"/>
                  </a:cubicBezTo>
                  <a:cubicBezTo>
                    <a:pt x="36" y="44"/>
                    <a:pt x="35" y="43"/>
                    <a:pt x="34" y="42"/>
                  </a:cubicBezTo>
                  <a:cubicBezTo>
                    <a:pt x="33" y="42"/>
                    <a:pt x="32" y="41"/>
                    <a:pt x="32" y="41"/>
                  </a:cubicBezTo>
                  <a:cubicBezTo>
                    <a:pt x="31" y="41"/>
                    <a:pt x="31" y="41"/>
                    <a:pt x="31" y="41"/>
                  </a:cubicBezTo>
                  <a:cubicBezTo>
                    <a:pt x="31" y="41"/>
                    <a:pt x="31" y="41"/>
                    <a:pt x="31" y="41"/>
                  </a:cubicBezTo>
                  <a:cubicBezTo>
                    <a:pt x="29" y="41"/>
                    <a:pt x="27" y="42"/>
                    <a:pt x="25" y="43"/>
                  </a:cubicBezTo>
                  <a:cubicBezTo>
                    <a:pt x="24" y="43"/>
                    <a:pt x="24" y="43"/>
                    <a:pt x="24" y="43"/>
                  </a:cubicBezTo>
                  <a:cubicBezTo>
                    <a:pt x="24" y="44"/>
                    <a:pt x="24" y="44"/>
                    <a:pt x="24" y="44"/>
                  </a:cubicBezTo>
                  <a:cubicBezTo>
                    <a:pt x="24" y="45"/>
                    <a:pt x="24" y="46"/>
                    <a:pt x="24" y="47"/>
                  </a:cubicBezTo>
                  <a:cubicBezTo>
                    <a:pt x="24" y="47"/>
                    <a:pt x="24" y="48"/>
                    <a:pt x="24" y="48"/>
                  </a:cubicBezTo>
                  <a:cubicBezTo>
                    <a:pt x="25" y="49"/>
                    <a:pt x="25" y="51"/>
                    <a:pt x="25" y="51"/>
                  </a:cubicBezTo>
                  <a:cubicBezTo>
                    <a:pt x="25" y="51"/>
                    <a:pt x="22" y="52"/>
                    <a:pt x="20" y="52"/>
                  </a:cubicBezTo>
                  <a:cubicBezTo>
                    <a:pt x="20" y="52"/>
                    <a:pt x="19" y="52"/>
                    <a:pt x="19" y="52"/>
                  </a:cubicBezTo>
                  <a:cubicBezTo>
                    <a:pt x="19" y="53"/>
                    <a:pt x="19" y="53"/>
                    <a:pt x="19" y="53"/>
                  </a:cubicBezTo>
                  <a:cubicBezTo>
                    <a:pt x="17" y="56"/>
                    <a:pt x="16" y="58"/>
                    <a:pt x="17" y="60"/>
                  </a:cubicBezTo>
                  <a:cubicBezTo>
                    <a:pt x="17" y="61"/>
                    <a:pt x="18" y="62"/>
                    <a:pt x="18" y="63"/>
                  </a:cubicBezTo>
                  <a:cubicBezTo>
                    <a:pt x="19" y="64"/>
                    <a:pt x="19" y="64"/>
                    <a:pt x="18" y="65"/>
                  </a:cubicBezTo>
                  <a:cubicBezTo>
                    <a:pt x="17" y="69"/>
                    <a:pt x="17" y="73"/>
                    <a:pt x="17" y="77"/>
                  </a:cubicBezTo>
                  <a:cubicBezTo>
                    <a:pt x="17" y="78"/>
                    <a:pt x="17" y="78"/>
                    <a:pt x="17" y="78"/>
                  </a:cubicBezTo>
                  <a:cubicBezTo>
                    <a:pt x="17" y="82"/>
                    <a:pt x="17" y="86"/>
                    <a:pt x="16" y="89"/>
                  </a:cubicBezTo>
                  <a:cubicBezTo>
                    <a:pt x="15" y="89"/>
                    <a:pt x="15" y="90"/>
                    <a:pt x="14" y="91"/>
                  </a:cubicBezTo>
                  <a:cubicBezTo>
                    <a:pt x="14" y="91"/>
                    <a:pt x="13" y="92"/>
                    <a:pt x="13" y="93"/>
                  </a:cubicBezTo>
                  <a:cubicBezTo>
                    <a:pt x="12" y="93"/>
                    <a:pt x="12" y="94"/>
                    <a:pt x="12" y="94"/>
                  </a:cubicBezTo>
                  <a:cubicBezTo>
                    <a:pt x="11" y="94"/>
                    <a:pt x="11" y="95"/>
                    <a:pt x="11" y="95"/>
                  </a:cubicBezTo>
                  <a:cubicBezTo>
                    <a:pt x="10" y="96"/>
                    <a:pt x="10" y="96"/>
                    <a:pt x="10" y="97"/>
                  </a:cubicBezTo>
                  <a:cubicBezTo>
                    <a:pt x="10" y="97"/>
                    <a:pt x="10" y="98"/>
                    <a:pt x="10" y="98"/>
                  </a:cubicBezTo>
                  <a:cubicBezTo>
                    <a:pt x="9" y="98"/>
                    <a:pt x="8" y="97"/>
                    <a:pt x="8" y="97"/>
                  </a:cubicBezTo>
                  <a:cubicBezTo>
                    <a:pt x="7" y="97"/>
                    <a:pt x="7" y="97"/>
                    <a:pt x="7" y="97"/>
                  </a:cubicBezTo>
                  <a:cubicBezTo>
                    <a:pt x="6" y="97"/>
                    <a:pt x="6" y="96"/>
                    <a:pt x="6" y="96"/>
                  </a:cubicBezTo>
                  <a:cubicBezTo>
                    <a:pt x="5" y="95"/>
                    <a:pt x="4" y="94"/>
                    <a:pt x="3" y="94"/>
                  </a:cubicBezTo>
                  <a:cubicBezTo>
                    <a:pt x="1" y="93"/>
                    <a:pt x="1" y="93"/>
                    <a:pt x="1" y="93"/>
                  </a:cubicBezTo>
                  <a:cubicBezTo>
                    <a:pt x="0" y="95"/>
                    <a:pt x="0" y="95"/>
                    <a:pt x="0" y="95"/>
                  </a:cubicBezTo>
                  <a:cubicBezTo>
                    <a:pt x="0" y="99"/>
                    <a:pt x="2" y="104"/>
                    <a:pt x="5" y="108"/>
                  </a:cubicBezTo>
                  <a:cubicBezTo>
                    <a:pt x="6" y="109"/>
                    <a:pt x="6" y="110"/>
                    <a:pt x="7" y="112"/>
                  </a:cubicBezTo>
                  <a:cubicBezTo>
                    <a:pt x="7" y="113"/>
                    <a:pt x="8" y="115"/>
                    <a:pt x="9" y="117"/>
                  </a:cubicBezTo>
                  <a:cubicBezTo>
                    <a:pt x="10" y="117"/>
                    <a:pt x="10" y="117"/>
                    <a:pt x="10" y="117"/>
                  </a:cubicBezTo>
                  <a:cubicBezTo>
                    <a:pt x="11" y="119"/>
                    <a:pt x="13" y="122"/>
                    <a:pt x="15" y="123"/>
                  </a:cubicBezTo>
                  <a:cubicBezTo>
                    <a:pt x="16" y="123"/>
                    <a:pt x="16" y="123"/>
                    <a:pt x="16" y="123"/>
                  </a:cubicBezTo>
                  <a:cubicBezTo>
                    <a:pt x="17" y="123"/>
                    <a:pt x="17" y="123"/>
                    <a:pt x="18" y="123"/>
                  </a:cubicBezTo>
                  <a:cubicBezTo>
                    <a:pt x="17" y="124"/>
                    <a:pt x="16" y="125"/>
                    <a:pt x="17" y="127"/>
                  </a:cubicBezTo>
                  <a:cubicBezTo>
                    <a:pt x="17" y="128"/>
                    <a:pt x="17" y="128"/>
                    <a:pt x="17" y="128"/>
                  </a:cubicBezTo>
                  <a:cubicBezTo>
                    <a:pt x="15" y="128"/>
                    <a:pt x="15" y="128"/>
                    <a:pt x="15" y="128"/>
                  </a:cubicBezTo>
                  <a:cubicBezTo>
                    <a:pt x="15" y="130"/>
                    <a:pt x="15" y="130"/>
                    <a:pt x="15" y="130"/>
                  </a:cubicBezTo>
                  <a:cubicBezTo>
                    <a:pt x="15" y="132"/>
                    <a:pt x="15" y="135"/>
                    <a:pt x="17" y="137"/>
                  </a:cubicBezTo>
                  <a:cubicBezTo>
                    <a:pt x="18" y="138"/>
                    <a:pt x="19" y="138"/>
                    <a:pt x="21" y="138"/>
                  </a:cubicBezTo>
                  <a:cubicBezTo>
                    <a:pt x="21" y="138"/>
                    <a:pt x="22" y="138"/>
                    <a:pt x="22" y="138"/>
                  </a:cubicBezTo>
                  <a:cubicBezTo>
                    <a:pt x="23" y="139"/>
                    <a:pt x="24" y="140"/>
                    <a:pt x="24" y="141"/>
                  </a:cubicBezTo>
                  <a:cubicBezTo>
                    <a:pt x="24" y="141"/>
                    <a:pt x="24" y="142"/>
                    <a:pt x="24" y="142"/>
                  </a:cubicBezTo>
                  <a:cubicBezTo>
                    <a:pt x="23" y="143"/>
                    <a:pt x="23" y="143"/>
                    <a:pt x="23" y="145"/>
                  </a:cubicBezTo>
                  <a:cubicBezTo>
                    <a:pt x="23" y="146"/>
                    <a:pt x="24" y="147"/>
                    <a:pt x="25" y="148"/>
                  </a:cubicBezTo>
                  <a:cubicBezTo>
                    <a:pt x="25" y="148"/>
                    <a:pt x="25" y="149"/>
                    <a:pt x="25" y="149"/>
                  </a:cubicBezTo>
                  <a:cubicBezTo>
                    <a:pt x="26" y="149"/>
                    <a:pt x="26" y="150"/>
                    <a:pt x="26" y="150"/>
                  </a:cubicBezTo>
                  <a:cubicBezTo>
                    <a:pt x="26" y="151"/>
                    <a:pt x="26" y="152"/>
                    <a:pt x="27" y="154"/>
                  </a:cubicBezTo>
                  <a:cubicBezTo>
                    <a:pt x="29" y="155"/>
                    <a:pt x="31" y="156"/>
                    <a:pt x="33" y="158"/>
                  </a:cubicBezTo>
                  <a:cubicBezTo>
                    <a:pt x="34" y="158"/>
                    <a:pt x="34" y="158"/>
                    <a:pt x="35" y="159"/>
                  </a:cubicBezTo>
                  <a:cubicBezTo>
                    <a:pt x="36" y="159"/>
                    <a:pt x="36" y="159"/>
                    <a:pt x="37" y="160"/>
                  </a:cubicBezTo>
                  <a:cubicBezTo>
                    <a:pt x="36" y="160"/>
                    <a:pt x="35" y="161"/>
                    <a:pt x="35" y="162"/>
                  </a:cubicBezTo>
                  <a:cubicBezTo>
                    <a:pt x="35" y="164"/>
                    <a:pt x="37" y="165"/>
                    <a:pt x="38" y="166"/>
                  </a:cubicBezTo>
                  <a:cubicBezTo>
                    <a:pt x="39" y="167"/>
                    <a:pt x="39" y="167"/>
                    <a:pt x="39" y="167"/>
                  </a:cubicBezTo>
                  <a:cubicBezTo>
                    <a:pt x="41" y="168"/>
                    <a:pt x="42" y="169"/>
                    <a:pt x="43" y="170"/>
                  </a:cubicBezTo>
                  <a:cubicBezTo>
                    <a:pt x="44" y="172"/>
                    <a:pt x="46" y="173"/>
                    <a:pt x="47" y="174"/>
                  </a:cubicBezTo>
                  <a:cubicBezTo>
                    <a:pt x="49" y="177"/>
                    <a:pt x="51" y="180"/>
                    <a:pt x="53" y="183"/>
                  </a:cubicBezTo>
                  <a:cubicBezTo>
                    <a:pt x="54" y="184"/>
                    <a:pt x="55" y="185"/>
                    <a:pt x="56" y="186"/>
                  </a:cubicBezTo>
                  <a:cubicBezTo>
                    <a:pt x="57" y="187"/>
                    <a:pt x="57" y="188"/>
                    <a:pt x="58" y="189"/>
                  </a:cubicBezTo>
                  <a:cubicBezTo>
                    <a:pt x="59" y="191"/>
                    <a:pt x="60" y="192"/>
                    <a:pt x="61" y="193"/>
                  </a:cubicBezTo>
                  <a:cubicBezTo>
                    <a:pt x="63" y="195"/>
                    <a:pt x="64" y="196"/>
                    <a:pt x="65" y="198"/>
                  </a:cubicBezTo>
                  <a:cubicBezTo>
                    <a:pt x="65" y="198"/>
                    <a:pt x="66" y="199"/>
                    <a:pt x="66" y="199"/>
                  </a:cubicBezTo>
                  <a:cubicBezTo>
                    <a:pt x="67" y="200"/>
                    <a:pt x="68" y="202"/>
                    <a:pt x="69" y="203"/>
                  </a:cubicBezTo>
                  <a:cubicBezTo>
                    <a:pt x="70" y="203"/>
                    <a:pt x="70" y="204"/>
                    <a:pt x="70" y="204"/>
                  </a:cubicBezTo>
                  <a:cubicBezTo>
                    <a:pt x="73" y="208"/>
                    <a:pt x="73" y="208"/>
                    <a:pt x="73" y="208"/>
                  </a:cubicBezTo>
                  <a:cubicBezTo>
                    <a:pt x="74" y="204"/>
                    <a:pt x="74" y="204"/>
                    <a:pt x="74" y="204"/>
                  </a:cubicBezTo>
                  <a:cubicBezTo>
                    <a:pt x="74" y="202"/>
                    <a:pt x="75" y="201"/>
                    <a:pt x="75" y="200"/>
                  </a:cubicBezTo>
                  <a:cubicBezTo>
                    <a:pt x="77" y="196"/>
                    <a:pt x="79" y="196"/>
                    <a:pt x="82" y="195"/>
                  </a:cubicBezTo>
                  <a:cubicBezTo>
                    <a:pt x="83" y="195"/>
                    <a:pt x="83" y="195"/>
                    <a:pt x="83" y="195"/>
                  </a:cubicBezTo>
                  <a:cubicBezTo>
                    <a:pt x="84" y="195"/>
                    <a:pt x="84" y="195"/>
                    <a:pt x="85" y="195"/>
                  </a:cubicBezTo>
                  <a:cubicBezTo>
                    <a:pt x="87" y="195"/>
                    <a:pt x="88" y="194"/>
                    <a:pt x="89" y="194"/>
                  </a:cubicBezTo>
                  <a:cubicBezTo>
                    <a:pt x="90" y="193"/>
                    <a:pt x="91" y="193"/>
                    <a:pt x="91" y="192"/>
                  </a:cubicBezTo>
                  <a:cubicBezTo>
                    <a:pt x="91" y="191"/>
                    <a:pt x="92" y="191"/>
                    <a:pt x="92" y="190"/>
                  </a:cubicBezTo>
                  <a:cubicBezTo>
                    <a:pt x="93" y="190"/>
                    <a:pt x="93" y="189"/>
                    <a:pt x="94" y="188"/>
                  </a:cubicBezTo>
                  <a:cubicBezTo>
                    <a:pt x="95" y="187"/>
                    <a:pt x="96" y="186"/>
                    <a:pt x="96" y="185"/>
                  </a:cubicBezTo>
                  <a:cubicBezTo>
                    <a:pt x="96" y="184"/>
                    <a:pt x="95" y="183"/>
                    <a:pt x="94" y="183"/>
                  </a:cubicBezTo>
                  <a:cubicBezTo>
                    <a:pt x="94" y="182"/>
                    <a:pt x="93" y="182"/>
                    <a:pt x="92" y="182"/>
                  </a:cubicBezTo>
                  <a:cubicBezTo>
                    <a:pt x="91" y="181"/>
                    <a:pt x="90" y="181"/>
                    <a:pt x="90" y="180"/>
                  </a:cubicBezTo>
                  <a:cubicBezTo>
                    <a:pt x="89" y="179"/>
                    <a:pt x="90" y="178"/>
                    <a:pt x="90" y="177"/>
                  </a:cubicBezTo>
                  <a:cubicBezTo>
                    <a:pt x="90" y="177"/>
                    <a:pt x="91" y="176"/>
                    <a:pt x="91" y="176"/>
                  </a:cubicBezTo>
                  <a:cubicBezTo>
                    <a:pt x="92" y="172"/>
                    <a:pt x="90" y="172"/>
                    <a:pt x="88" y="171"/>
                  </a:cubicBezTo>
                  <a:cubicBezTo>
                    <a:pt x="87" y="170"/>
                    <a:pt x="86" y="170"/>
                    <a:pt x="85" y="169"/>
                  </a:cubicBezTo>
                  <a:cubicBezTo>
                    <a:pt x="85" y="168"/>
                    <a:pt x="85" y="167"/>
                    <a:pt x="86" y="166"/>
                  </a:cubicBezTo>
                  <a:cubicBezTo>
                    <a:pt x="86" y="166"/>
                    <a:pt x="87" y="165"/>
                    <a:pt x="87" y="165"/>
                  </a:cubicBezTo>
                  <a:cubicBezTo>
                    <a:pt x="88" y="163"/>
                    <a:pt x="87" y="162"/>
                    <a:pt x="87" y="160"/>
                  </a:cubicBezTo>
                  <a:cubicBezTo>
                    <a:pt x="87" y="160"/>
                    <a:pt x="87" y="160"/>
                    <a:pt x="87" y="160"/>
                  </a:cubicBezTo>
                  <a:cubicBezTo>
                    <a:pt x="87" y="159"/>
                    <a:pt x="87" y="159"/>
                    <a:pt x="86" y="158"/>
                  </a:cubicBezTo>
                  <a:cubicBezTo>
                    <a:pt x="86" y="157"/>
                    <a:pt x="85" y="155"/>
                    <a:pt x="86" y="155"/>
                  </a:cubicBezTo>
                  <a:cubicBezTo>
                    <a:pt x="87" y="154"/>
                    <a:pt x="87" y="154"/>
                    <a:pt x="87" y="154"/>
                  </a:cubicBezTo>
                  <a:cubicBezTo>
                    <a:pt x="88" y="154"/>
                    <a:pt x="88" y="154"/>
                    <a:pt x="89" y="155"/>
                  </a:cubicBezTo>
                  <a:cubicBezTo>
                    <a:pt x="89" y="155"/>
                    <a:pt x="90" y="155"/>
                    <a:pt x="91" y="155"/>
                  </a:cubicBezTo>
                  <a:cubicBezTo>
                    <a:pt x="91" y="155"/>
                    <a:pt x="91" y="155"/>
                    <a:pt x="91" y="155"/>
                  </a:cubicBezTo>
                  <a:cubicBezTo>
                    <a:pt x="92" y="155"/>
                    <a:pt x="93" y="155"/>
                    <a:pt x="93" y="154"/>
                  </a:cubicBezTo>
                  <a:cubicBezTo>
                    <a:pt x="94" y="154"/>
                    <a:pt x="95" y="154"/>
                    <a:pt x="96" y="154"/>
                  </a:cubicBezTo>
                  <a:cubicBezTo>
                    <a:pt x="96" y="154"/>
                    <a:pt x="96" y="154"/>
                    <a:pt x="96" y="154"/>
                  </a:cubicBezTo>
                  <a:cubicBezTo>
                    <a:pt x="97" y="154"/>
                    <a:pt x="98" y="154"/>
                    <a:pt x="99" y="155"/>
                  </a:cubicBezTo>
                  <a:cubicBezTo>
                    <a:pt x="99" y="155"/>
                    <a:pt x="100" y="156"/>
                    <a:pt x="101" y="156"/>
                  </a:cubicBezTo>
                  <a:cubicBezTo>
                    <a:pt x="102" y="156"/>
                    <a:pt x="102" y="156"/>
                    <a:pt x="102" y="156"/>
                  </a:cubicBezTo>
                  <a:cubicBezTo>
                    <a:pt x="102" y="156"/>
                    <a:pt x="102" y="156"/>
                    <a:pt x="102" y="156"/>
                  </a:cubicBezTo>
                  <a:cubicBezTo>
                    <a:pt x="103" y="156"/>
                    <a:pt x="103" y="156"/>
                    <a:pt x="104" y="155"/>
                  </a:cubicBezTo>
                  <a:cubicBezTo>
                    <a:pt x="104" y="155"/>
                    <a:pt x="105" y="154"/>
                    <a:pt x="106" y="154"/>
                  </a:cubicBezTo>
                  <a:cubicBezTo>
                    <a:pt x="106" y="153"/>
                    <a:pt x="108" y="153"/>
                    <a:pt x="109" y="153"/>
                  </a:cubicBezTo>
                  <a:cubicBezTo>
                    <a:pt x="109" y="153"/>
                    <a:pt x="110" y="153"/>
                    <a:pt x="110" y="153"/>
                  </a:cubicBezTo>
                  <a:cubicBezTo>
                    <a:pt x="112" y="153"/>
                    <a:pt x="112" y="153"/>
                    <a:pt x="112" y="153"/>
                  </a:cubicBezTo>
                  <a:cubicBezTo>
                    <a:pt x="112" y="151"/>
                    <a:pt x="112" y="151"/>
                    <a:pt x="112" y="151"/>
                  </a:cubicBezTo>
                  <a:cubicBezTo>
                    <a:pt x="112" y="148"/>
                    <a:pt x="113" y="146"/>
                    <a:pt x="112" y="144"/>
                  </a:cubicBezTo>
                  <a:cubicBezTo>
                    <a:pt x="111" y="143"/>
                    <a:pt x="111" y="143"/>
                    <a:pt x="111" y="143"/>
                  </a:cubicBezTo>
                  <a:cubicBezTo>
                    <a:pt x="110" y="140"/>
                    <a:pt x="110" y="140"/>
                    <a:pt x="113" y="138"/>
                  </a:cubicBezTo>
                  <a:cubicBezTo>
                    <a:pt x="115" y="137"/>
                    <a:pt x="116" y="136"/>
                    <a:pt x="117" y="136"/>
                  </a:cubicBezTo>
                  <a:cubicBezTo>
                    <a:pt x="117" y="136"/>
                    <a:pt x="118" y="137"/>
                    <a:pt x="120" y="138"/>
                  </a:cubicBezTo>
                  <a:cubicBezTo>
                    <a:pt x="122" y="139"/>
                    <a:pt x="123" y="141"/>
                    <a:pt x="124" y="143"/>
                  </a:cubicBezTo>
                  <a:cubicBezTo>
                    <a:pt x="124" y="144"/>
                    <a:pt x="124" y="144"/>
                    <a:pt x="124" y="144"/>
                  </a:cubicBezTo>
                  <a:cubicBezTo>
                    <a:pt x="126" y="147"/>
                    <a:pt x="127" y="149"/>
                    <a:pt x="128" y="152"/>
                  </a:cubicBezTo>
                  <a:cubicBezTo>
                    <a:pt x="128" y="153"/>
                    <a:pt x="128" y="153"/>
                    <a:pt x="128" y="153"/>
                  </a:cubicBezTo>
                  <a:cubicBezTo>
                    <a:pt x="129" y="153"/>
                    <a:pt x="129" y="153"/>
                    <a:pt x="129" y="153"/>
                  </a:cubicBezTo>
                  <a:cubicBezTo>
                    <a:pt x="131" y="154"/>
                    <a:pt x="133" y="154"/>
                    <a:pt x="134" y="155"/>
                  </a:cubicBezTo>
                  <a:cubicBezTo>
                    <a:pt x="136" y="155"/>
                    <a:pt x="137" y="156"/>
                    <a:pt x="139" y="156"/>
                  </a:cubicBezTo>
                  <a:cubicBezTo>
                    <a:pt x="139" y="156"/>
                    <a:pt x="140" y="156"/>
                    <a:pt x="140" y="156"/>
                  </a:cubicBezTo>
                  <a:cubicBezTo>
                    <a:pt x="143" y="155"/>
                    <a:pt x="143" y="154"/>
                    <a:pt x="144" y="152"/>
                  </a:cubicBezTo>
                  <a:cubicBezTo>
                    <a:pt x="145" y="150"/>
                    <a:pt x="145" y="149"/>
                    <a:pt x="147" y="148"/>
                  </a:cubicBezTo>
                  <a:cubicBezTo>
                    <a:pt x="148" y="148"/>
                    <a:pt x="148" y="148"/>
                    <a:pt x="149" y="148"/>
                  </a:cubicBezTo>
                  <a:cubicBezTo>
                    <a:pt x="149" y="148"/>
                    <a:pt x="149" y="148"/>
                    <a:pt x="150" y="148"/>
                  </a:cubicBezTo>
                  <a:cubicBezTo>
                    <a:pt x="152" y="149"/>
                    <a:pt x="153" y="152"/>
                    <a:pt x="153" y="154"/>
                  </a:cubicBezTo>
                  <a:cubicBezTo>
                    <a:pt x="154" y="156"/>
                    <a:pt x="155" y="158"/>
                    <a:pt x="157" y="158"/>
                  </a:cubicBezTo>
                  <a:cubicBezTo>
                    <a:pt x="159" y="158"/>
                    <a:pt x="160" y="157"/>
                    <a:pt x="160" y="156"/>
                  </a:cubicBezTo>
                  <a:cubicBezTo>
                    <a:pt x="162" y="154"/>
                    <a:pt x="162" y="152"/>
                    <a:pt x="162" y="149"/>
                  </a:cubicBezTo>
                  <a:cubicBezTo>
                    <a:pt x="163" y="147"/>
                    <a:pt x="163" y="146"/>
                    <a:pt x="164" y="144"/>
                  </a:cubicBezTo>
                  <a:cubicBezTo>
                    <a:pt x="164" y="143"/>
                    <a:pt x="165" y="142"/>
                    <a:pt x="166" y="141"/>
                  </a:cubicBezTo>
                  <a:cubicBezTo>
                    <a:pt x="167" y="139"/>
                    <a:pt x="168" y="137"/>
                    <a:pt x="168" y="135"/>
                  </a:cubicBezTo>
                  <a:cubicBezTo>
                    <a:pt x="168" y="133"/>
                    <a:pt x="168" y="132"/>
                    <a:pt x="168" y="130"/>
                  </a:cubicBezTo>
                  <a:cubicBezTo>
                    <a:pt x="168" y="128"/>
                    <a:pt x="168" y="125"/>
                    <a:pt x="168" y="123"/>
                  </a:cubicBezTo>
                  <a:cubicBezTo>
                    <a:pt x="170" y="118"/>
                    <a:pt x="170" y="115"/>
                    <a:pt x="168" y="111"/>
                  </a:cubicBezTo>
                  <a:cubicBezTo>
                    <a:pt x="167" y="108"/>
                    <a:pt x="168" y="106"/>
                    <a:pt x="169" y="104"/>
                  </a:cubicBezTo>
                  <a:cubicBezTo>
                    <a:pt x="170" y="103"/>
                    <a:pt x="170" y="101"/>
                    <a:pt x="171" y="10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49" name="Freeform 48"/>
            <p:cNvSpPr>
              <a:spLocks/>
            </p:cNvSpPr>
            <p:nvPr/>
          </p:nvSpPr>
          <p:spPr bwMode="auto">
            <a:xfrm>
              <a:off x="3533428" y="4282565"/>
              <a:ext cx="131691" cy="123282"/>
            </a:xfrm>
            <a:custGeom>
              <a:avLst/>
              <a:gdLst>
                <a:gd name="T0" fmla="*/ 63 w 65"/>
                <a:gd name="T1" fmla="*/ 18 h 66"/>
                <a:gd name="T2" fmla="*/ 56 w 65"/>
                <a:gd name="T3" fmla="*/ 10 h 66"/>
                <a:gd name="T4" fmla="*/ 52 w 65"/>
                <a:gd name="T5" fmla="*/ 5 h 66"/>
                <a:gd name="T6" fmla="*/ 42 w 65"/>
                <a:gd name="T7" fmla="*/ 0 h 66"/>
                <a:gd name="T8" fmla="*/ 28 w 65"/>
                <a:gd name="T9" fmla="*/ 6 h 66"/>
                <a:gd name="T10" fmla="*/ 25 w 65"/>
                <a:gd name="T11" fmla="*/ 7 h 66"/>
                <a:gd name="T12" fmla="*/ 15 w 65"/>
                <a:gd name="T13" fmla="*/ 18 h 66"/>
                <a:gd name="T14" fmla="*/ 10 w 65"/>
                <a:gd name="T15" fmla="*/ 26 h 66"/>
                <a:gd name="T16" fmla="*/ 6 w 65"/>
                <a:gd name="T17" fmla="*/ 29 h 66"/>
                <a:gd name="T18" fmla="*/ 1 w 65"/>
                <a:gd name="T19" fmla="*/ 32 h 66"/>
                <a:gd name="T20" fmla="*/ 0 w 65"/>
                <a:gd name="T21" fmla="*/ 35 h 66"/>
                <a:gd name="T22" fmla="*/ 1 w 65"/>
                <a:gd name="T23" fmla="*/ 38 h 66"/>
                <a:gd name="T24" fmla="*/ 3 w 65"/>
                <a:gd name="T25" fmla="*/ 40 h 66"/>
                <a:gd name="T26" fmla="*/ 4 w 65"/>
                <a:gd name="T27" fmla="*/ 44 h 66"/>
                <a:gd name="T28" fmla="*/ 5 w 65"/>
                <a:gd name="T29" fmla="*/ 46 h 66"/>
                <a:gd name="T30" fmla="*/ 5 w 65"/>
                <a:gd name="T31" fmla="*/ 47 h 66"/>
                <a:gd name="T32" fmla="*/ 6 w 65"/>
                <a:gd name="T33" fmla="*/ 48 h 66"/>
                <a:gd name="T34" fmla="*/ 10 w 65"/>
                <a:gd name="T35" fmla="*/ 53 h 66"/>
                <a:gd name="T36" fmla="*/ 12 w 65"/>
                <a:gd name="T37" fmla="*/ 56 h 66"/>
                <a:gd name="T38" fmla="*/ 13 w 65"/>
                <a:gd name="T39" fmla="*/ 57 h 66"/>
                <a:gd name="T40" fmla="*/ 15 w 65"/>
                <a:gd name="T41" fmla="*/ 58 h 66"/>
                <a:gd name="T42" fmla="*/ 15 w 65"/>
                <a:gd name="T43" fmla="*/ 60 h 66"/>
                <a:gd name="T44" fmla="*/ 15 w 65"/>
                <a:gd name="T45" fmla="*/ 62 h 66"/>
                <a:gd name="T46" fmla="*/ 22 w 65"/>
                <a:gd name="T47" fmla="*/ 66 h 66"/>
                <a:gd name="T48" fmla="*/ 30 w 65"/>
                <a:gd name="T49" fmla="*/ 60 h 66"/>
                <a:gd name="T50" fmla="*/ 42 w 65"/>
                <a:gd name="T51" fmla="*/ 49 h 66"/>
                <a:gd name="T52" fmla="*/ 45 w 65"/>
                <a:gd name="T53" fmla="*/ 48 h 66"/>
                <a:gd name="T54" fmla="*/ 56 w 65"/>
                <a:gd name="T55" fmla="*/ 45 h 66"/>
                <a:gd name="T56" fmla="*/ 58 w 65"/>
                <a:gd name="T57" fmla="*/ 37 h 66"/>
                <a:gd name="T58" fmla="*/ 58 w 65"/>
                <a:gd name="T59" fmla="*/ 32 h 66"/>
                <a:gd name="T60" fmla="*/ 63 w 65"/>
                <a:gd name="T61" fmla="*/ 28 h 66"/>
                <a:gd name="T62" fmla="*/ 63 w 65"/>
                <a:gd name="T6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6">
                  <a:moveTo>
                    <a:pt x="63" y="18"/>
                  </a:moveTo>
                  <a:cubicBezTo>
                    <a:pt x="61" y="15"/>
                    <a:pt x="59" y="12"/>
                    <a:pt x="56" y="10"/>
                  </a:cubicBezTo>
                  <a:cubicBezTo>
                    <a:pt x="55" y="8"/>
                    <a:pt x="53" y="7"/>
                    <a:pt x="52" y="5"/>
                  </a:cubicBezTo>
                  <a:cubicBezTo>
                    <a:pt x="49" y="1"/>
                    <a:pt x="46" y="0"/>
                    <a:pt x="42" y="0"/>
                  </a:cubicBezTo>
                  <a:cubicBezTo>
                    <a:pt x="38" y="0"/>
                    <a:pt x="33" y="2"/>
                    <a:pt x="28" y="6"/>
                  </a:cubicBezTo>
                  <a:cubicBezTo>
                    <a:pt x="25" y="7"/>
                    <a:pt x="25" y="7"/>
                    <a:pt x="25" y="7"/>
                  </a:cubicBezTo>
                  <a:cubicBezTo>
                    <a:pt x="21" y="10"/>
                    <a:pt x="18" y="14"/>
                    <a:pt x="15" y="18"/>
                  </a:cubicBezTo>
                  <a:cubicBezTo>
                    <a:pt x="14" y="21"/>
                    <a:pt x="12" y="23"/>
                    <a:pt x="10" y="26"/>
                  </a:cubicBezTo>
                  <a:cubicBezTo>
                    <a:pt x="9" y="27"/>
                    <a:pt x="7" y="28"/>
                    <a:pt x="6" y="29"/>
                  </a:cubicBezTo>
                  <a:cubicBezTo>
                    <a:pt x="4" y="30"/>
                    <a:pt x="2" y="31"/>
                    <a:pt x="1" y="32"/>
                  </a:cubicBezTo>
                  <a:cubicBezTo>
                    <a:pt x="0" y="34"/>
                    <a:pt x="0" y="34"/>
                    <a:pt x="0" y="35"/>
                  </a:cubicBezTo>
                  <a:cubicBezTo>
                    <a:pt x="0" y="36"/>
                    <a:pt x="0" y="37"/>
                    <a:pt x="1" y="38"/>
                  </a:cubicBezTo>
                  <a:cubicBezTo>
                    <a:pt x="2" y="38"/>
                    <a:pt x="2" y="39"/>
                    <a:pt x="3" y="40"/>
                  </a:cubicBezTo>
                  <a:cubicBezTo>
                    <a:pt x="4" y="41"/>
                    <a:pt x="4" y="43"/>
                    <a:pt x="4" y="44"/>
                  </a:cubicBezTo>
                  <a:cubicBezTo>
                    <a:pt x="5" y="45"/>
                    <a:pt x="5" y="46"/>
                    <a:pt x="5" y="46"/>
                  </a:cubicBezTo>
                  <a:cubicBezTo>
                    <a:pt x="5" y="47"/>
                    <a:pt x="5" y="47"/>
                    <a:pt x="5" y="47"/>
                  </a:cubicBezTo>
                  <a:cubicBezTo>
                    <a:pt x="6" y="48"/>
                    <a:pt x="6" y="48"/>
                    <a:pt x="6" y="48"/>
                  </a:cubicBezTo>
                  <a:cubicBezTo>
                    <a:pt x="8" y="48"/>
                    <a:pt x="9" y="51"/>
                    <a:pt x="10" y="53"/>
                  </a:cubicBezTo>
                  <a:cubicBezTo>
                    <a:pt x="11" y="54"/>
                    <a:pt x="11" y="55"/>
                    <a:pt x="12" y="56"/>
                  </a:cubicBezTo>
                  <a:cubicBezTo>
                    <a:pt x="12" y="57"/>
                    <a:pt x="13" y="57"/>
                    <a:pt x="13" y="57"/>
                  </a:cubicBezTo>
                  <a:cubicBezTo>
                    <a:pt x="14" y="57"/>
                    <a:pt x="14" y="58"/>
                    <a:pt x="15" y="58"/>
                  </a:cubicBezTo>
                  <a:cubicBezTo>
                    <a:pt x="15" y="59"/>
                    <a:pt x="15" y="59"/>
                    <a:pt x="15" y="60"/>
                  </a:cubicBezTo>
                  <a:cubicBezTo>
                    <a:pt x="15" y="61"/>
                    <a:pt x="15" y="61"/>
                    <a:pt x="15" y="62"/>
                  </a:cubicBezTo>
                  <a:cubicBezTo>
                    <a:pt x="17" y="64"/>
                    <a:pt x="19" y="66"/>
                    <a:pt x="22" y="66"/>
                  </a:cubicBezTo>
                  <a:cubicBezTo>
                    <a:pt x="25" y="66"/>
                    <a:pt x="29" y="63"/>
                    <a:pt x="30" y="60"/>
                  </a:cubicBezTo>
                  <a:cubicBezTo>
                    <a:pt x="32" y="54"/>
                    <a:pt x="36" y="50"/>
                    <a:pt x="42" y="49"/>
                  </a:cubicBezTo>
                  <a:cubicBezTo>
                    <a:pt x="43" y="49"/>
                    <a:pt x="44" y="48"/>
                    <a:pt x="45" y="48"/>
                  </a:cubicBezTo>
                  <a:cubicBezTo>
                    <a:pt x="49" y="47"/>
                    <a:pt x="53" y="47"/>
                    <a:pt x="56" y="45"/>
                  </a:cubicBezTo>
                  <a:cubicBezTo>
                    <a:pt x="59" y="43"/>
                    <a:pt x="59" y="40"/>
                    <a:pt x="58" y="37"/>
                  </a:cubicBezTo>
                  <a:cubicBezTo>
                    <a:pt x="58" y="35"/>
                    <a:pt x="57" y="34"/>
                    <a:pt x="58" y="32"/>
                  </a:cubicBezTo>
                  <a:cubicBezTo>
                    <a:pt x="60" y="32"/>
                    <a:pt x="62" y="30"/>
                    <a:pt x="63" y="28"/>
                  </a:cubicBezTo>
                  <a:cubicBezTo>
                    <a:pt x="65" y="25"/>
                    <a:pt x="65" y="21"/>
                    <a:pt x="63" y="18"/>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0" name="Freeform 49"/>
            <p:cNvSpPr>
              <a:spLocks/>
            </p:cNvSpPr>
            <p:nvPr/>
          </p:nvSpPr>
          <p:spPr bwMode="auto">
            <a:xfrm>
              <a:off x="2660699" y="3563420"/>
              <a:ext cx="785680" cy="737637"/>
            </a:xfrm>
            <a:custGeom>
              <a:avLst/>
              <a:gdLst>
                <a:gd name="T0" fmla="*/ 385 w 388"/>
                <a:gd name="T1" fmla="*/ 22 h 396"/>
                <a:gd name="T2" fmla="*/ 377 w 388"/>
                <a:gd name="T3" fmla="*/ 18 h 396"/>
                <a:gd name="T4" fmla="*/ 372 w 388"/>
                <a:gd name="T5" fmla="*/ 18 h 396"/>
                <a:gd name="T6" fmla="*/ 356 w 388"/>
                <a:gd name="T7" fmla="*/ 19 h 396"/>
                <a:gd name="T8" fmla="*/ 326 w 388"/>
                <a:gd name="T9" fmla="*/ 24 h 396"/>
                <a:gd name="T10" fmla="*/ 283 w 388"/>
                <a:gd name="T11" fmla="*/ 33 h 396"/>
                <a:gd name="T12" fmla="*/ 269 w 388"/>
                <a:gd name="T13" fmla="*/ 32 h 396"/>
                <a:gd name="T14" fmla="*/ 248 w 388"/>
                <a:gd name="T15" fmla="*/ 28 h 396"/>
                <a:gd name="T16" fmla="*/ 231 w 388"/>
                <a:gd name="T17" fmla="*/ 30 h 396"/>
                <a:gd name="T18" fmla="*/ 212 w 388"/>
                <a:gd name="T19" fmla="*/ 29 h 396"/>
                <a:gd name="T20" fmla="*/ 92 w 388"/>
                <a:gd name="T21" fmla="*/ 15 h 396"/>
                <a:gd name="T22" fmla="*/ 59 w 388"/>
                <a:gd name="T23" fmla="*/ 10 h 396"/>
                <a:gd name="T24" fmla="*/ 33 w 388"/>
                <a:gd name="T25" fmla="*/ 4 h 396"/>
                <a:gd name="T26" fmla="*/ 18 w 388"/>
                <a:gd name="T27" fmla="*/ 7 h 396"/>
                <a:gd name="T28" fmla="*/ 0 w 388"/>
                <a:gd name="T29" fmla="*/ 11 h 396"/>
                <a:gd name="T30" fmla="*/ 1 w 388"/>
                <a:gd name="T31" fmla="*/ 34 h 396"/>
                <a:gd name="T32" fmla="*/ 10 w 388"/>
                <a:gd name="T33" fmla="*/ 51 h 396"/>
                <a:gd name="T34" fmla="*/ 24 w 388"/>
                <a:gd name="T35" fmla="*/ 71 h 396"/>
                <a:gd name="T36" fmla="*/ 31 w 388"/>
                <a:gd name="T37" fmla="*/ 86 h 396"/>
                <a:gd name="T38" fmla="*/ 37 w 388"/>
                <a:gd name="T39" fmla="*/ 98 h 396"/>
                <a:gd name="T40" fmla="*/ 45 w 388"/>
                <a:gd name="T41" fmla="*/ 118 h 396"/>
                <a:gd name="T42" fmla="*/ 56 w 388"/>
                <a:gd name="T43" fmla="*/ 139 h 396"/>
                <a:gd name="T44" fmla="*/ 68 w 388"/>
                <a:gd name="T45" fmla="*/ 162 h 396"/>
                <a:gd name="T46" fmla="*/ 74 w 388"/>
                <a:gd name="T47" fmla="*/ 172 h 396"/>
                <a:gd name="T48" fmla="*/ 79 w 388"/>
                <a:gd name="T49" fmla="*/ 193 h 396"/>
                <a:gd name="T50" fmla="*/ 78 w 388"/>
                <a:gd name="T51" fmla="*/ 204 h 396"/>
                <a:gd name="T52" fmla="*/ 78 w 388"/>
                <a:gd name="T53" fmla="*/ 221 h 396"/>
                <a:gd name="T54" fmla="*/ 79 w 388"/>
                <a:gd name="T55" fmla="*/ 242 h 396"/>
                <a:gd name="T56" fmla="*/ 87 w 388"/>
                <a:gd name="T57" fmla="*/ 269 h 396"/>
                <a:gd name="T58" fmla="*/ 88 w 388"/>
                <a:gd name="T59" fmla="*/ 285 h 396"/>
                <a:gd name="T60" fmla="*/ 92 w 388"/>
                <a:gd name="T61" fmla="*/ 303 h 396"/>
                <a:gd name="T62" fmla="*/ 96 w 388"/>
                <a:gd name="T63" fmla="*/ 318 h 396"/>
                <a:gd name="T64" fmla="*/ 99 w 388"/>
                <a:gd name="T65" fmla="*/ 335 h 396"/>
                <a:gd name="T66" fmla="*/ 107 w 388"/>
                <a:gd name="T67" fmla="*/ 353 h 396"/>
                <a:gd name="T68" fmla="*/ 111 w 388"/>
                <a:gd name="T69" fmla="*/ 361 h 396"/>
                <a:gd name="T70" fmla="*/ 125 w 388"/>
                <a:gd name="T71" fmla="*/ 378 h 396"/>
                <a:gd name="T72" fmla="*/ 135 w 388"/>
                <a:gd name="T73" fmla="*/ 383 h 396"/>
                <a:gd name="T74" fmla="*/ 154 w 388"/>
                <a:gd name="T75" fmla="*/ 366 h 396"/>
                <a:gd name="T76" fmla="*/ 162 w 388"/>
                <a:gd name="T77" fmla="*/ 377 h 396"/>
                <a:gd name="T78" fmla="*/ 161 w 388"/>
                <a:gd name="T79" fmla="*/ 382 h 396"/>
                <a:gd name="T80" fmla="*/ 179 w 388"/>
                <a:gd name="T81" fmla="*/ 394 h 396"/>
                <a:gd name="T82" fmla="*/ 190 w 388"/>
                <a:gd name="T83" fmla="*/ 394 h 396"/>
                <a:gd name="T84" fmla="*/ 205 w 388"/>
                <a:gd name="T85" fmla="*/ 394 h 396"/>
                <a:gd name="T86" fmla="*/ 213 w 388"/>
                <a:gd name="T87" fmla="*/ 389 h 396"/>
                <a:gd name="T88" fmla="*/ 222 w 388"/>
                <a:gd name="T89" fmla="*/ 382 h 396"/>
                <a:gd name="T90" fmla="*/ 238 w 388"/>
                <a:gd name="T91" fmla="*/ 166 h 396"/>
                <a:gd name="T92" fmla="*/ 333 w 388"/>
                <a:gd name="T93" fmla="*/ 33 h 396"/>
                <a:gd name="T94" fmla="*/ 356 w 388"/>
                <a:gd name="T95" fmla="*/ 39 h 396"/>
                <a:gd name="T96" fmla="*/ 369 w 388"/>
                <a:gd name="T97" fmla="*/ 37 h 396"/>
                <a:gd name="T98" fmla="*/ 382 w 388"/>
                <a:gd name="T99" fmla="*/ 30 h 396"/>
                <a:gd name="T100" fmla="*/ 388 w 388"/>
                <a:gd name="T10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96">
                  <a:moveTo>
                    <a:pt x="388" y="26"/>
                  </a:moveTo>
                  <a:cubicBezTo>
                    <a:pt x="388" y="26"/>
                    <a:pt x="388" y="26"/>
                    <a:pt x="388" y="26"/>
                  </a:cubicBezTo>
                  <a:cubicBezTo>
                    <a:pt x="387" y="25"/>
                    <a:pt x="387" y="25"/>
                    <a:pt x="387" y="25"/>
                  </a:cubicBezTo>
                  <a:cubicBezTo>
                    <a:pt x="387" y="24"/>
                    <a:pt x="386" y="23"/>
                    <a:pt x="385" y="22"/>
                  </a:cubicBezTo>
                  <a:cubicBezTo>
                    <a:pt x="384" y="22"/>
                    <a:pt x="383" y="21"/>
                    <a:pt x="382" y="21"/>
                  </a:cubicBezTo>
                  <a:cubicBezTo>
                    <a:pt x="382" y="21"/>
                    <a:pt x="381" y="21"/>
                    <a:pt x="381" y="21"/>
                  </a:cubicBezTo>
                  <a:cubicBezTo>
                    <a:pt x="380" y="20"/>
                    <a:pt x="380" y="20"/>
                    <a:pt x="379" y="20"/>
                  </a:cubicBezTo>
                  <a:cubicBezTo>
                    <a:pt x="379" y="19"/>
                    <a:pt x="378" y="19"/>
                    <a:pt x="377" y="18"/>
                  </a:cubicBezTo>
                  <a:cubicBezTo>
                    <a:pt x="377" y="18"/>
                    <a:pt x="376" y="18"/>
                    <a:pt x="376" y="18"/>
                  </a:cubicBezTo>
                  <a:cubicBezTo>
                    <a:pt x="375" y="18"/>
                    <a:pt x="375" y="18"/>
                    <a:pt x="374" y="18"/>
                  </a:cubicBezTo>
                  <a:cubicBezTo>
                    <a:pt x="374" y="18"/>
                    <a:pt x="374" y="18"/>
                    <a:pt x="373" y="18"/>
                  </a:cubicBezTo>
                  <a:cubicBezTo>
                    <a:pt x="373" y="18"/>
                    <a:pt x="373" y="18"/>
                    <a:pt x="372" y="18"/>
                  </a:cubicBezTo>
                  <a:cubicBezTo>
                    <a:pt x="371" y="18"/>
                    <a:pt x="371" y="18"/>
                    <a:pt x="371" y="18"/>
                  </a:cubicBezTo>
                  <a:cubicBezTo>
                    <a:pt x="369" y="18"/>
                    <a:pt x="368" y="17"/>
                    <a:pt x="366" y="17"/>
                  </a:cubicBezTo>
                  <a:cubicBezTo>
                    <a:pt x="365" y="17"/>
                    <a:pt x="363" y="17"/>
                    <a:pt x="362" y="18"/>
                  </a:cubicBezTo>
                  <a:cubicBezTo>
                    <a:pt x="360" y="18"/>
                    <a:pt x="358" y="18"/>
                    <a:pt x="356" y="19"/>
                  </a:cubicBezTo>
                  <a:cubicBezTo>
                    <a:pt x="355" y="19"/>
                    <a:pt x="354" y="19"/>
                    <a:pt x="352" y="19"/>
                  </a:cubicBezTo>
                  <a:cubicBezTo>
                    <a:pt x="351" y="19"/>
                    <a:pt x="349" y="19"/>
                    <a:pt x="347" y="20"/>
                  </a:cubicBezTo>
                  <a:cubicBezTo>
                    <a:pt x="344" y="20"/>
                    <a:pt x="342" y="20"/>
                    <a:pt x="340" y="20"/>
                  </a:cubicBezTo>
                  <a:cubicBezTo>
                    <a:pt x="335" y="21"/>
                    <a:pt x="331" y="22"/>
                    <a:pt x="326" y="24"/>
                  </a:cubicBezTo>
                  <a:cubicBezTo>
                    <a:pt x="319" y="26"/>
                    <a:pt x="312" y="27"/>
                    <a:pt x="304" y="28"/>
                  </a:cubicBezTo>
                  <a:cubicBezTo>
                    <a:pt x="300" y="28"/>
                    <a:pt x="300" y="28"/>
                    <a:pt x="300" y="28"/>
                  </a:cubicBezTo>
                  <a:cubicBezTo>
                    <a:pt x="296" y="29"/>
                    <a:pt x="292" y="30"/>
                    <a:pt x="288" y="32"/>
                  </a:cubicBezTo>
                  <a:cubicBezTo>
                    <a:pt x="286" y="32"/>
                    <a:pt x="285" y="33"/>
                    <a:pt x="283" y="33"/>
                  </a:cubicBezTo>
                  <a:cubicBezTo>
                    <a:pt x="281" y="33"/>
                    <a:pt x="280" y="32"/>
                    <a:pt x="278" y="32"/>
                  </a:cubicBezTo>
                  <a:cubicBezTo>
                    <a:pt x="278" y="32"/>
                    <a:pt x="277" y="32"/>
                    <a:pt x="276" y="32"/>
                  </a:cubicBezTo>
                  <a:cubicBezTo>
                    <a:pt x="275" y="31"/>
                    <a:pt x="274" y="31"/>
                    <a:pt x="273" y="31"/>
                  </a:cubicBezTo>
                  <a:cubicBezTo>
                    <a:pt x="272" y="31"/>
                    <a:pt x="271" y="32"/>
                    <a:pt x="269" y="32"/>
                  </a:cubicBezTo>
                  <a:cubicBezTo>
                    <a:pt x="268" y="32"/>
                    <a:pt x="266" y="32"/>
                    <a:pt x="264" y="32"/>
                  </a:cubicBezTo>
                  <a:cubicBezTo>
                    <a:pt x="264" y="32"/>
                    <a:pt x="263" y="32"/>
                    <a:pt x="262" y="32"/>
                  </a:cubicBezTo>
                  <a:cubicBezTo>
                    <a:pt x="260" y="32"/>
                    <a:pt x="258" y="31"/>
                    <a:pt x="256" y="30"/>
                  </a:cubicBezTo>
                  <a:cubicBezTo>
                    <a:pt x="253" y="29"/>
                    <a:pt x="251" y="28"/>
                    <a:pt x="248" y="28"/>
                  </a:cubicBezTo>
                  <a:cubicBezTo>
                    <a:pt x="248" y="28"/>
                    <a:pt x="248" y="28"/>
                    <a:pt x="247" y="28"/>
                  </a:cubicBezTo>
                  <a:cubicBezTo>
                    <a:pt x="245" y="29"/>
                    <a:pt x="243" y="29"/>
                    <a:pt x="241" y="30"/>
                  </a:cubicBezTo>
                  <a:cubicBezTo>
                    <a:pt x="239" y="30"/>
                    <a:pt x="237" y="31"/>
                    <a:pt x="234" y="31"/>
                  </a:cubicBezTo>
                  <a:cubicBezTo>
                    <a:pt x="233" y="31"/>
                    <a:pt x="232" y="30"/>
                    <a:pt x="231" y="30"/>
                  </a:cubicBezTo>
                  <a:cubicBezTo>
                    <a:pt x="227" y="29"/>
                    <a:pt x="223" y="29"/>
                    <a:pt x="219" y="29"/>
                  </a:cubicBezTo>
                  <a:cubicBezTo>
                    <a:pt x="217" y="29"/>
                    <a:pt x="217" y="29"/>
                    <a:pt x="217" y="29"/>
                  </a:cubicBezTo>
                  <a:cubicBezTo>
                    <a:pt x="216" y="29"/>
                    <a:pt x="215" y="29"/>
                    <a:pt x="215" y="29"/>
                  </a:cubicBezTo>
                  <a:cubicBezTo>
                    <a:pt x="214" y="29"/>
                    <a:pt x="213" y="29"/>
                    <a:pt x="212" y="29"/>
                  </a:cubicBezTo>
                  <a:cubicBezTo>
                    <a:pt x="210" y="29"/>
                    <a:pt x="206" y="29"/>
                    <a:pt x="204" y="27"/>
                  </a:cubicBezTo>
                  <a:cubicBezTo>
                    <a:pt x="201" y="24"/>
                    <a:pt x="198" y="20"/>
                    <a:pt x="196" y="16"/>
                  </a:cubicBezTo>
                  <a:cubicBezTo>
                    <a:pt x="196" y="15"/>
                    <a:pt x="196" y="15"/>
                    <a:pt x="196" y="15"/>
                  </a:cubicBezTo>
                  <a:cubicBezTo>
                    <a:pt x="92" y="15"/>
                    <a:pt x="92" y="15"/>
                    <a:pt x="92" y="15"/>
                  </a:cubicBezTo>
                  <a:cubicBezTo>
                    <a:pt x="90" y="15"/>
                    <a:pt x="88" y="15"/>
                    <a:pt x="86" y="15"/>
                  </a:cubicBezTo>
                  <a:cubicBezTo>
                    <a:pt x="83" y="15"/>
                    <a:pt x="79" y="15"/>
                    <a:pt x="76" y="15"/>
                  </a:cubicBezTo>
                  <a:cubicBezTo>
                    <a:pt x="71" y="15"/>
                    <a:pt x="68" y="15"/>
                    <a:pt x="65" y="14"/>
                  </a:cubicBezTo>
                  <a:cubicBezTo>
                    <a:pt x="63" y="13"/>
                    <a:pt x="60" y="11"/>
                    <a:pt x="59" y="10"/>
                  </a:cubicBezTo>
                  <a:cubicBezTo>
                    <a:pt x="57" y="9"/>
                    <a:pt x="56" y="7"/>
                    <a:pt x="55" y="6"/>
                  </a:cubicBezTo>
                  <a:cubicBezTo>
                    <a:pt x="53" y="3"/>
                    <a:pt x="50" y="0"/>
                    <a:pt x="46" y="0"/>
                  </a:cubicBezTo>
                  <a:cubicBezTo>
                    <a:pt x="44" y="0"/>
                    <a:pt x="38" y="1"/>
                    <a:pt x="37" y="1"/>
                  </a:cubicBezTo>
                  <a:cubicBezTo>
                    <a:pt x="35" y="2"/>
                    <a:pt x="34" y="3"/>
                    <a:pt x="33" y="4"/>
                  </a:cubicBezTo>
                  <a:cubicBezTo>
                    <a:pt x="33" y="5"/>
                    <a:pt x="32" y="7"/>
                    <a:pt x="31" y="7"/>
                  </a:cubicBezTo>
                  <a:cubicBezTo>
                    <a:pt x="29" y="8"/>
                    <a:pt x="25" y="9"/>
                    <a:pt x="23" y="9"/>
                  </a:cubicBezTo>
                  <a:cubicBezTo>
                    <a:pt x="22" y="9"/>
                    <a:pt x="22" y="9"/>
                    <a:pt x="22" y="9"/>
                  </a:cubicBezTo>
                  <a:cubicBezTo>
                    <a:pt x="20" y="9"/>
                    <a:pt x="19" y="8"/>
                    <a:pt x="18" y="7"/>
                  </a:cubicBezTo>
                  <a:cubicBezTo>
                    <a:pt x="17" y="7"/>
                    <a:pt x="16" y="6"/>
                    <a:pt x="15" y="6"/>
                  </a:cubicBezTo>
                  <a:cubicBezTo>
                    <a:pt x="14" y="5"/>
                    <a:pt x="14" y="5"/>
                    <a:pt x="13" y="5"/>
                  </a:cubicBezTo>
                  <a:cubicBezTo>
                    <a:pt x="10" y="5"/>
                    <a:pt x="5" y="8"/>
                    <a:pt x="1" y="11"/>
                  </a:cubicBezTo>
                  <a:cubicBezTo>
                    <a:pt x="0" y="11"/>
                    <a:pt x="0" y="11"/>
                    <a:pt x="0" y="11"/>
                  </a:cubicBezTo>
                  <a:cubicBezTo>
                    <a:pt x="0" y="12"/>
                    <a:pt x="0" y="12"/>
                    <a:pt x="0" y="12"/>
                  </a:cubicBezTo>
                  <a:cubicBezTo>
                    <a:pt x="0" y="15"/>
                    <a:pt x="0" y="19"/>
                    <a:pt x="0" y="24"/>
                  </a:cubicBezTo>
                  <a:cubicBezTo>
                    <a:pt x="0" y="24"/>
                    <a:pt x="0" y="25"/>
                    <a:pt x="0" y="26"/>
                  </a:cubicBezTo>
                  <a:cubicBezTo>
                    <a:pt x="0" y="29"/>
                    <a:pt x="1" y="32"/>
                    <a:pt x="1" y="34"/>
                  </a:cubicBezTo>
                  <a:cubicBezTo>
                    <a:pt x="2" y="37"/>
                    <a:pt x="3" y="38"/>
                    <a:pt x="4" y="40"/>
                  </a:cubicBezTo>
                  <a:cubicBezTo>
                    <a:pt x="5" y="41"/>
                    <a:pt x="5" y="42"/>
                    <a:pt x="6" y="43"/>
                  </a:cubicBezTo>
                  <a:cubicBezTo>
                    <a:pt x="6" y="44"/>
                    <a:pt x="7" y="45"/>
                    <a:pt x="7" y="46"/>
                  </a:cubicBezTo>
                  <a:cubicBezTo>
                    <a:pt x="8" y="48"/>
                    <a:pt x="8" y="50"/>
                    <a:pt x="10" y="51"/>
                  </a:cubicBezTo>
                  <a:cubicBezTo>
                    <a:pt x="11" y="53"/>
                    <a:pt x="12" y="54"/>
                    <a:pt x="14" y="56"/>
                  </a:cubicBezTo>
                  <a:cubicBezTo>
                    <a:pt x="15" y="57"/>
                    <a:pt x="16" y="57"/>
                    <a:pt x="17" y="58"/>
                  </a:cubicBezTo>
                  <a:cubicBezTo>
                    <a:pt x="18" y="61"/>
                    <a:pt x="20" y="64"/>
                    <a:pt x="22" y="67"/>
                  </a:cubicBezTo>
                  <a:cubicBezTo>
                    <a:pt x="22" y="68"/>
                    <a:pt x="23" y="70"/>
                    <a:pt x="24" y="71"/>
                  </a:cubicBezTo>
                  <a:cubicBezTo>
                    <a:pt x="25" y="73"/>
                    <a:pt x="25" y="75"/>
                    <a:pt x="26" y="76"/>
                  </a:cubicBezTo>
                  <a:cubicBezTo>
                    <a:pt x="27" y="78"/>
                    <a:pt x="28" y="79"/>
                    <a:pt x="28" y="80"/>
                  </a:cubicBezTo>
                  <a:cubicBezTo>
                    <a:pt x="29" y="82"/>
                    <a:pt x="29" y="83"/>
                    <a:pt x="30" y="84"/>
                  </a:cubicBezTo>
                  <a:cubicBezTo>
                    <a:pt x="30" y="85"/>
                    <a:pt x="30" y="86"/>
                    <a:pt x="31" y="86"/>
                  </a:cubicBezTo>
                  <a:cubicBezTo>
                    <a:pt x="31" y="87"/>
                    <a:pt x="31" y="88"/>
                    <a:pt x="31" y="88"/>
                  </a:cubicBezTo>
                  <a:cubicBezTo>
                    <a:pt x="32" y="89"/>
                    <a:pt x="33" y="90"/>
                    <a:pt x="33" y="91"/>
                  </a:cubicBezTo>
                  <a:cubicBezTo>
                    <a:pt x="33" y="91"/>
                    <a:pt x="34" y="91"/>
                    <a:pt x="34" y="91"/>
                  </a:cubicBezTo>
                  <a:cubicBezTo>
                    <a:pt x="35" y="93"/>
                    <a:pt x="36" y="95"/>
                    <a:pt x="37" y="98"/>
                  </a:cubicBezTo>
                  <a:cubicBezTo>
                    <a:pt x="37" y="101"/>
                    <a:pt x="38" y="104"/>
                    <a:pt x="41" y="107"/>
                  </a:cubicBezTo>
                  <a:cubicBezTo>
                    <a:pt x="42" y="108"/>
                    <a:pt x="42" y="110"/>
                    <a:pt x="43" y="111"/>
                  </a:cubicBezTo>
                  <a:cubicBezTo>
                    <a:pt x="43" y="112"/>
                    <a:pt x="43" y="112"/>
                    <a:pt x="43" y="112"/>
                  </a:cubicBezTo>
                  <a:cubicBezTo>
                    <a:pt x="44" y="114"/>
                    <a:pt x="44" y="116"/>
                    <a:pt x="45" y="118"/>
                  </a:cubicBezTo>
                  <a:cubicBezTo>
                    <a:pt x="45" y="121"/>
                    <a:pt x="45" y="121"/>
                    <a:pt x="45" y="121"/>
                  </a:cubicBezTo>
                  <a:cubicBezTo>
                    <a:pt x="46" y="124"/>
                    <a:pt x="47" y="128"/>
                    <a:pt x="49" y="131"/>
                  </a:cubicBezTo>
                  <a:cubicBezTo>
                    <a:pt x="50" y="133"/>
                    <a:pt x="52" y="134"/>
                    <a:pt x="53" y="136"/>
                  </a:cubicBezTo>
                  <a:cubicBezTo>
                    <a:pt x="54" y="137"/>
                    <a:pt x="55" y="138"/>
                    <a:pt x="56" y="139"/>
                  </a:cubicBezTo>
                  <a:cubicBezTo>
                    <a:pt x="58" y="142"/>
                    <a:pt x="60" y="146"/>
                    <a:pt x="62" y="150"/>
                  </a:cubicBezTo>
                  <a:cubicBezTo>
                    <a:pt x="62" y="151"/>
                    <a:pt x="63" y="152"/>
                    <a:pt x="63" y="153"/>
                  </a:cubicBezTo>
                  <a:cubicBezTo>
                    <a:pt x="63" y="155"/>
                    <a:pt x="64" y="157"/>
                    <a:pt x="65" y="159"/>
                  </a:cubicBezTo>
                  <a:cubicBezTo>
                    <a:pt x="66" y="160"/>
                    <a:pt x="67" y="161"/>
                    <a:pt x="68" y="162"/>
                  </a:cubicBezTo>
                  <a:cubicBezTo>
                    <a:pt x="68" y="162"/>
                    <a:pt x="69" y="163"/>
                    <a:pt x="69" y="163"/>
                  </a:cubicBezTo>
                  <a:cubicBezTo>
                    <a:pt x="70" y="164"/>
                    <a:pt x="70" y="165"/>
                    <a:pt x="71" y="166"/>
                  </a:cubicBezTo>
                  <a:cubicBezTo>
                    <a:pt x="71" y="166"/>
                    <a:pt x="71" y="167"/>
                    <a:pt x="71" y="167"/>
                  </a:cubicBezTo>
                  <a:cubicBezTo>
                    <a:pt x="72" y="169"/>
                    <a:pt x="73" y="170"/>
                    <a:pt x="74" y="172"/>
                  </a:cubicBezTo>
                  <a:cubicBezTo>
                    <a:pt x="75" y="173"/>
                    <a:pt x="76" y="174"/>
                    <a:pt x="76" y="176"/>
                  </a:cubicBezTo>
                  <a:cubicBezTo>
                    <a:pt x="78" y="178"/>
                    <a:pt x="78" y="181"/>
                    <a:pt x="79" y="184"/>
                  </a:cubicBezTo>
                  <a:cubicBezTo>
                    <a:pt x="79" y="185"/>
                    <a:pt x="79" y="185"/>
                    <a:pt x="79" y="185"/>
                  </a:cubicBezTo>
                  <a:cubicBezTo>
                    <a:pt x="80" y="187"/>
                    <a:pt x="80" y="191"/>
                    <a:pt x="79" y="193"/>
                  </a:cubicBezTo>
                  <a:cubicBezTo>
                    <a:pt x="79" y="193"/>
                    <a:pt x="79" y="193"/>
                    <a:pt x="78" y="194"/>
                  </a:cubicBezTo>
                  <a:cubicBezTo>
                    <a:pt x="78" y="195"/>
                    <a:pt x="77" y="196"/>
                    <a:pt x="77" y="197"/>
                  </a:cubicBezTo>
                  <a:cubicBezTo>
                    <a:pt x="76" y="199"/>
                    <a:pt x="77" y="201"/>
                    <a:pt x="78" y="202"/>
                  </a:cubicBezTo>
                  <a:cubicBezTo>
                    <a:pt x="78" y="203"/>
                    <a:pt x="78" y="203"/>
                    <a:pt x="78" y="204"/>
                  </a:cubicBezTo>
                  <a:cubicBezTo>
                    <a:pt x="78" y="205"/>
                    <a:pt x="78" y="207"/>
                    <a:pt x="78" y="209"/>
                  </a:cubicBezTo>
                  <a:cubicBezTo>
                    <a:pt x="78" y="210"/>
                    <a:pt x="78" y="211"/>
                    <a:pt x="78" y="212"/>
                  </a:cubicBezTo>
                  <a:cubicBezTo>
                    <a:pt x="78" y="214"/>
                    <a:pt x="78" y="215"/>
                    <a:pt x="78" y="217"/>
                  </a:cubicBezTo>
                  <a:cubicBezTo>
                    <a:pt x="78" y="218"/>
                    <a:pt x="78" y="219"/>
                    <a:pt x="78" y="221"/>
                  </a:cubicBezTo>
                  <a:cubicBezTo>
                    <a:pt x="78" y="223"/>
                    <a:pt x="78" y="226"/>
                    <a:pt x="78" y="229"/>
                  </a:cubicBezTo>
                  <a:cubicBezTo>
                    <a:pt x="78" y="230"/>
                    <a:pt x="78" y="230"/>
                    <a:pt x="78" y="230"/>
                  </a:cubicBezTo>
                  <a:cubicBezTo>
                    <a:pt x="77" y="232"/>
                    <a:pt x="77" y="235"/>
                    <a:pt x="78" y="237"/>
                  </a:cubicBezTo>
                  <a:cubicBezTo>
                    <a:pt x="78" y="239"/>
                    <a:pt x="79" y="240"/>
                    <a:pt x="79" y="242"/>
                  </a:cubicBezTo>
                  <a:cubicBezTo>
                    <a:pt x="80" y="243"/>
                    <a:pt x="81" y="244"/>
                    <a:pt x="81" y="245"/>
                  </a:cubicBezTo>
                  <a:cubicBezTo>
                    <a:pt x="81" y="246"/>
                    <a:pt x="81" y="247"/>
                    <a:pt x="81" y="248"/>
                  </a:cubicBezTo>
                  <a:cubicBezTo>
                    <a:pt x="81" y="250"/>
                    <a:pt x="82" y="252"/>
                    <a:pt x="83" y="254"/>
                  </a:cubicBezTo>
                  <a:cubicBezTo>
                    <a:pt x="86" y="259"/>
                    <a:pt x="87" y="264"/>
                    <a:pt x="87" y="269"/>
                  </a:cubicBezTo>
                  <a:cubicBezTo>
                    <a:pt x="87" y="272"/>
                    <a:pt x="88" y="275"/>
                    <a:pt x="88" y="277"/>
                  </a:cubicBezTo>
                  <a:cubicBezTo>
                    <a:pt x="89" y="279"/>
                    <a:pt x="89" y="281"/>
                    <a:pt x="89" y="282"/>
                  </a:cubicBezTo>
                  <a:cubicBezTo>
                    <a:pt x="89" y="283"/>
                    <a:pt x="89" y="283"/>
                    <a:pt x="89" y="283"/>
                  </a:cubicBezTo>
                  <a:cubicBezTo>
                    <a:pt x="89" y="284"/>
                    <a:pt x="88" y="285"/>
                    <a:pt x="88" y="285"/>
                  </a:cubicBezTo>
                  <a:cubicBezTo>
                    <a:pt x="88" y="288"/>
                    <a:pt x="88" y="291"/>
                    <a:pt x="89" y="294"/>
                  </a:cubicBezTo>
                  <a:cubicBezTo>
                    <a:pt x="90" y="295"/>
                    <a:pt x="90" y="296"/>
                    <a:pt x="90" y="296"/>
                  </a:cubicBezTo>
                  <a:cubicBezTo>
                    <a:pt x="91" y="298"/>
                    <a:pt x="92" y="300"/>
                    <a:pt x="92" y="301"/>
                  </a:cubicBezTo>
                  <a:cubicBezTo>
                    <a:pt x="92" y="302"/>
                    <a:pt x="92" y="303"/>
                    <a:pt x="92" y="303"/>
                  </a:cubicBezTo>
                  <a:cubicBezTo>
                    <a:pt x="91" y="305"/>
                    <a:pt x="91" y="308"/>
                    <a:pt x="93" y="310"/>
                  </a:cubicBezTo>
                  <a:cubicBezTo>
                    <a:pt x="94" y="311"/>
                    <a:pt x="94" y="312"/>
                    <a:pt x="95" y="313"/>
                  </a:cubicBezTo>
                  <a:cubicBezTo>
                    <a:pt x="97" y="314"/>
                    <a:pt x="97" y="315"/>
                    <a:pt x="97" y="316"/>
                  </a:cubicBezTo>
                  <a:cubicBezTo>
                    <a:pt x="97" y="317"/>
                    <a:pt x="97" y="317"/>
                    <a:pt x="96" y="318"/>
                  </a:cubicBezTo>
                  <a:cubicBezTo>
                    <a:pt x="95" y="320"/>
                    <a:pt x="94" y="322"/>
                    <a:pt x="95" y="324"/>
                  </a:cubicBezTo>
                  <a:cubicBezTo>
                    <a:pt x="95" y="326"/>
                    <a:pt x="96" y="327"/>
                    <a:pt x="97" y="329"/>
                  </a:cubicBezTo>
                  <a:cubicBezTo>
                    <a:pt x="98" y="330"/>
                    <a:pt x="98" y="331"/>
                    <a:pt x="98" y="332"/>
                  </a:cubicBezTo>
                  <a:cubicBezTo>
                    <a:pt x="99" y="333"/>
                    <a:pt x="99" y="334"/>
                    <a:pt x="99" y="335"/>
                  </a:cubicBezTo>
                  <a:cubicBezTo>
                    <a:pt x="99" y="337"/>
                    <a:pt x="99" y="339"/>
                    <a:pt x="100" y="341"/>
                  </a:cubicBezTo>
                  <a:cubicBezTo>
                    <a:pt x="101" y="343"/>
                    <a:pt x="102" y="346"/>
                    <a:pt x="104" y="348"/>
                  </a:cubicBezTo>
                  <a:cubicBezTo>
                    <a:pt x="105" y="350"/>
                    <a:pt x="106" y="351"/>
                    <a:pt x="107" y="352"/>
                  </a:cubicBezTo>
                  <a:cubicBezTo>
                    <a:pt x="107" y="352"/>
                    <a:pt x="107" y="353"/>
                    <a:pt x="107" y="353"/>
                  </a:cubicBezTo>
                  <a:cubicBezTo>
                    <a:pt x="108" y="354"/>
                    <a:pt x="108" y="355"/>
                    <a:pt x="108" y="356"/>
                  </a:cubicBezTo>
                  <a:cubicBezTo>
                    <a:pt x="108" y="356"/>
                    <a:pt x="109" y="357"/>
                    <a:pt x="109" y="358"/>
                  </a:cubicBezTo>
                  <a:cubicBezTo>
                    <a:pt x="110" y="358"/>
                    <a:pt x="110" y="359"/>
                    <a:pt x="110" y="359"/>
                  </a:cubicBezTo>
                  <a:cubicBezTo>
                    <a:pt x="111" y="360"/>
                    <a:pt x="111" y="360"/>
                    <a:pt x="111" y="361"/>
                  </a:cubicBezTo>
                  <a:cubicBezTo>
                    <a:pt x="111" y="362"/>
                    <a:pt x="112" y="363"/>
                    <a:pt x="112" y="364"/>
                  </a:cubicBezTo>
                  <a:cubicBezTo>
                    <a:pt x="114" y="366"/>
                    <a:pt x="115" y="368"/>
                    <a:pt x="117" y="369"/>
                  </a:cubicBezTo>
                  <a:cubicBezTo>
                    <a:pt x="118" y="370"/>
                    <a:pt x="119" y="371"/>
                    <a:pt x="120" y="371"/>
                  </a:cubicBezTo>
                  <a:cubicBezTo>
                    <a:pt x="122" y="373"/>
                    <a:pt x="123" y="376"/>
                    <a:pt x="125" y="378"/>
                  </a:cubicBezTo>
                  <a:cubicBezTo>
                    <a:pt x="126" y="380"/>
                    <a:pt x="128" y="381"/>
                    <a:pt x="130" y="383"/>
                  </a:cubicBezTo>
                  <a:cubicBezTo>
                    <a:pt x="131" y="383"/>
                    <a:pt x="131" y="383"/>
                    <a:pt x="131" y="383"/>
                  </a:cubicBezTo>
                  <a:cubicBezTo>
                    <a:pt x="132" y="383"/>
                    <a:pt x="132" y="383"/>
                    <a:pt x="132" y="383"/>
                  </a:cubicBezTo>
                  <a:cubicBezTo>
                    <a:pt x="133" y="383"/>
                    <a:pt x="134" y="383"/>
                    <a:pt x="135" y="383"/>
                  </a:cubicBezTo>
                  <a:cubicBezTo>
                    <a:pt x="136" y="382"/>
                    <a:pt x="136" y="382"/>
                    <a:pt x="137" y="382"/>
                  </a:cubicBezTo>
                  <a:cubicBezTo>
                    <a:pt x="141" y="381"/>
                    <a:pt x="142" y="381"/>
                    <a:pt x="143" y="376"/>
                  </a:cubicBezTo>
                  <a:cubicBezTo>
                    <a:pt x="145" y="371"/>
                    <a:pt x="147" y="366"/>
                    <a:pt x="153" y="366"/>
                  </a:cubicBezTo>
                  <a:cubicBezTo>
                    <a:pt x="153" y="366"/>
                    <a:pt x="154" y="366"/>
                    <a:pt x="154" y="366"/>
                  </a:cubicBezTo>
                  <a:cubicBezTo>
                    <a:pt x="154" y="366"/>
                    <a:pt x="155" y="366"/>
                    <a:pt x="155" y="366"/>
                  </a:cubicBezTo>
                  <a:cubicBezTo>
                    <a:pt x="156" y="369"/>
                    <a:pt x="157" y="370"/>
                    <a:pt x="159" y="371"/>
                  </a:cubicBezTo>
                  <a:cubicBezTo>
                    <a:pt x="160" y="371"/>
                    <a:pt x="161" y="372"/>
                    <a:pt x="162" y="374"/>
                  </a:cubicBezTo>
                  <a:cubicBezTo>
                    <a:pt x="163" y="375"/>
                    <a:pt x="162" y="376"/>
                    <a:pt x="162" y="377"/>
                  </a:cubicBezTo>
                  <a:cubicBezTo>
                    <a:pt x="162" y="378"/>
                    <a:pt x="162" y="378"/>
                    <a:pt x="161" y="379"/>
                  </a:cubicBezTo>
                  <a:cubicBezTo>
                    <a:pt x="161" y="380"/>
                    <a:pt x="161" y="380"/>
                    <a:pt x="161" y="381"/>
                  </a:cubicBezTo>
                  <a:cubicBezTo>
                    <a:pt x="161" y="382"/>
                    <a:pt x="161" y="382"/>
                    <a:pt x="161" y="382"/>
                  </a:cubicBezTo>
                  <a:cubicBezTo>
                    <a:pt x="161" y="382"/>
                    <a:pt x="161" y="382"/>
                    <a:pt x="161" y="382"/>
                  </a:cubicBezTo>
                  <a:cubicBezTo>
                    <a:pt x="161" y="383"/>
                    <a:pt x="162" y="384"/>
                    <a:pt x="162" y="384"/>
                  </a:cubicBezTo>
                  <a:cubicBezTo>
                    <a:pt x="164" y="388"/>
                    <a:pt x="165" y="388"/>
                    <a:pt x="169" y="389"/>
                  </a:cubicBezTo>
                  <a:cubicBezTo>
                    <a:pt x="170" y="389"/>
                    <a:pt x="171" y="389"/>
                    <a:pt x="171" y="389"/>
                  </a:cubicBezTo>
                  <a:cubicBezTo>
                    <a:pt x="177" y="389"/>
                    <a:pt x="177" y="390"/>
                    <a:pt x="179" y="394"/>
                  </a:cubicBezTo>
                  <a:cubicBezTo>
                    <a:pt x="179" y="395"/>
                    <a:pt x="179" y="395"/>
                    <a:pt x="179" y="395"/>
                  </a:cubicBezTo>
                  <a:cubicBezTo>
                    <a:pt x="181" y="395"/>
                    <a:pt x="181" y="395"/>
                    <a:pt x="181" y="395"/>
                  </a:cubicBezTo>
                  <a:cubicBezTo>
                    <a:pt x="183" y="395"/>
                    <a:pt x="184" y="395"/>
                    <a:pt x="186" y="394"/>
                  </a:cubicBezTo>
                  <a:cubicBezTo>
                    <a:pt x="187" y="394"/>
                    <a:pt x="188" y="394"/>
                    <a:pt x="190" y="394"/>
                  </a:cubicBezTo>
                  <a:cubicBezTo>
                    <a:pt x="192" y="393"/>
                    <a:pt x="195" y="393"/>
                    <a:pt x="198" y="393"/>
                  </a:cubicBezTo>
                  <a:cubicBezTo>
                    <a:pt x="199" y="393"/>
                    <a:pt x="200" y="393"/>
                    <a:pt x="201" y="393"/>
                  </a:cubicBezTo>
                  <a:cubicBezTo>
                    <a:pt x="201" y="393"/>
                    <a:pt x="201" y="393"/>
                    <a:pt x="201" y="393"/>
                  </a:cubicBezTo>
                  <a:cubicBezTo>
                    <a:pt x="203" y="393"/>
                    <a:pt x="204" y="393"/>
                    <a:pt x="205" y="394"/>
                  </a:cubicBezTo>
                  <a:cubicBezTo>
                    <a:pt x="206" y="395"/>
                    <a:pt x="207" y="396"/>
                    <a:pt x="208" y="396"/>
                  </a:cubicBezTo>
                  <a:cubicBezTo>
                    <a:pt x="209" y="396"/>
                    <a:pt x="209" y="396"/>
                    <a:pt x="210" y="396"/>
                  </a:cubicBezTo>
                  <a:cubicBezTo>
                    <a:pt x="210" y="396"/>
                    <a:pt x="211" y="396"/>
                    <a:pt x="212" y="395"/>
                  </a:cubicBezTo>
                  <a:cubicBezTo>
                    <a:pt x="213" y="394"/>
                    <a:pt x="213" y="391"/>
                    <a:pt x="213" y="389"/>
                  </a:cubicBezTo>
                  <a:cubicBezTo>
                    <a:pt x="214" y="389"/>
                    <a:pt x="215" y="389"/>
                    <a:pt x="216" y="388"/>
                  </a:cubicBezTo>
                  <a:cubicBezTo>
                    <a:pt x="217" y="388"/>
                    <a:pt x="218" y="388"/>
                    <a:pt x="219" y="387"/>
                  </a:cubicBezTo>
                  <a:cubicBezTo>
                    <a:pt x="220" y="386"/>
                    <a:pt x="220" y="385"/>
                    <a:pt x="220" y="384"/>
                  </a:cubicBezTo>
                  <a:cubicBezTo>
                    <a:pt x="220" y="384"/>
                    <a:pt x="220" y="383"/>
                    <a:pt x="222" y="382"/>
                  </a:cubicBezTo>
                  <a:cubicBezTo>
                    <a:pt x="224" y="381"/>
                    <a:pt x="226" y="380"/>
                    <a:pt x="229" y="380"/>
                  </a:cubicBezTo>
                  <a:cubicBezTo>
                    <a:pt x="230" y="379"/>
                    <a:pt x="232" y="379"/>
                    <a:pt x="233" y="378"/>
                  </a:cubicBezTo>
                  <a:cubicBezTo>
                    <a:pt x="234" y="378"/>
                    <a:pt x="234" y="378"/>
                    <a:pt x="234" y="378"/>
                  </a:cubicBezTo>
                  <a:cubicBezTo>
                    <a:pt x="238" y="166"/>
                    <a:pt x="238" y="166"/>
                    <a:pt x="238" y="166"/>
                  </a:cubicBezTo>
                  <a:cubicBezTo>
                    <a:pt x="265" y="166"/>
                    <a:pt x="265" y="166"/>
                    <a:pt x="265" y="166"/>
                  </a:cubicBezTo>
                  <a:cubicBezTo>
                    <a:pt x="265" y="46"/>
                    <a:pt x="265" y="46"/>
                    <a:pt x="265" y="46"/>
                  </a:cubicBezTo>
                  <a:cubicBezTo>
                    <a:pt x="289" y="44"/>
                    <a:pt x="289" y="44"/>
                    <a:pt x="289" y="44"/>
                  </a:cubicBezTo>
                  <a:cubicBezTo>
                    <a:pt x="333" y="33"/>
                    <a:pt x="333" y="33"/>
                    <a:pt x="333" y="33"/>
                  </a:cubicBezTo>
                  <a:cubicBezTo>
                    <a:pt x="343" y="50"/>
                    <a:pt x="343" y="50"/>
                    <a:pt x="343" y="50"/>
                  </a:cubicBezTo>
                  <a:cubicBezTo>
                    <a:pt x="345" y="49"/>
                    <a:pt x="345" y="49"/>
                    <a:pt x="345" y="49"/>
                  </a:cubicBezTo>
                  <a:cubicBezTo>
                    <a:pt x="348" y="46"/>
                    <a:pt x="351" y="43"/>
                    <a:pt x="354" y="41"/>
                  </a:cubicBezTo>
                  <a:cubicBezTo>
                    <a:pt x="355" y="41"/>
                    <a:pt x="356" y="40"/>
                    <a:pt x="356" y="39"/>
                  </a:cubicBezTo>
                  <a:cubicBezTo>
                    <a:pt x="358" y="38"/>
                    <a:pt x="361" y="36"/>
                    <a:pt x="363" y="35"/>
                  </a:cubicBezTo>
                  <a:cubicBezTo>
                    <a:pt x="363" y="35"/>
                    <a:pt x="364" y="35"/>
                    <a:pt x="364" y="35"/>
                  </a:cubicBezTo>
                  <a:cubicBezTo>
                    <a:pt x="365" y="35"/>
                    <a:pt x="366" y="35"/>
                    <a:pt x="367" y="36"/>
                  </a:cubicBezTo>
                  <a:cubicBezTo>
                    <a:pt x="367" y="36"/>
                    <a:pt x="368" y="37"/>
                    <a:pt x="369" y="37"/>
                  </a:cubicBezTo>
                  <a:cubicBezTo>
                    <a:pt x="370" y="38"/>
                    <a:pt x="370" y="38"/>
                    <a:pt x="370" y="38"/>
                  </a:cubicBezTo>
                  <a:cubicBezTo>
                    <a:pt x="371" y="36"/>
                    <a:pt x="371" y="36"/>
                    <a:pt x="371" y="36"/>
                  </a:cubicBezTo>
                  <a:cubicBezTo>
                    <a:pt x="372" y="33"/>
                    <a:pt x="375" y="32"/>
                    <a:pt x="377" y="31"/>
                  </a:cubicBezTo>
                  <a:cubicBezTo>
                    <a:pt x="378" y="30"/>
                    <a:pt x="380" y="30"/>
                    <a:pt x="382" y="30"/>
                  </a:cubicBezTo>
                  <a:cubicBezTo>
                    <a:pt x="384" y="30"/>
                    <a:pt x="385" y="30"/>
                    <a:pt x="386" y="29"/>
                  </a:cubicBezTo>
                  <a:cubicBezTo>
                    <a:pt x="387" y="29"/>
                    <a:pt x="387" y="28"/>
                    <a:pt x="388" y="27"/>
                  </a:cubicBezTo>
                  <a:cubicBezTo>
                    <a:pt x="388" y="27"/>
                    <a:pt x="388" y="27"/>
                    <a:pt x="388" y="27"/>
                  </a:cubicBezTo>
                  <a:lnTo>
                    <a:pt x="388" y="2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1" name="Freeform 50"/>
            <p:cNvSpPr>
              <a:spLocks/>
            </p:cNvSpPr>
            <p:nvPr/>
          </p:nvSpPr>
          <p:spPr bwMode="auto">
            <a:xfrm>
              <a:off x="2628334" y="2296697"/>
              <a:ext cx="440829" cy="538332"/>
            </a:xfrm>
            <a:custGeom>
              <a:avLst/>
              <a:gdLst>
                <a:gd name="T0" fmla="*/ 211 w 218"/>
                <a:gd name="T1" fmla="*/ 5 h 289"/>
                <a:gd name="T2" fmla="*/ 192 w 218"/>
                <a:gd name="T3" fmla="*/ 2 h 289"/>
                <a:gd name="T4" fmla="*/ 169 w 218"/>
                <a:gd name="T5" fmla="*/ 5 h 289"/>
                <a:gd name="T6" fmla="*/ 149 w 218"/>
                <a:gd name="T7" fmla="*/ 42 h 289"/>
                <a:gd name="T8" fmla="*/ 144 w 218"/>
                <a:gd name="T9" fmla="*/ 52 h 289"/>
                <a:gd name="T10" fmla="*/ 136 w 218"/>
                <a:gd name="T11" fmla="*/ 60 h 289"/>
                <a:gd name="T12" fmla="*/ 118 w 218"/>
                <a:gd name="T13" fmla="*/ 56 h 289"/>
                <a:gd name="T14" fmla="*/ 90 w 218"/>
                <a:gd name="T15" fmla="*/ 49 h 289"/>
                <a:gd name="T16" fmla="*/ 69 w 218"/>
                <a:gd name="T17" fmla="*/ 49 h 289"/>
                <a:gd name="T18" fmla="*/ 63 w 218"/>
                <a:gd name="T19" fmla="*/ 49 h 289"/>
                <a:gd name="T20" fmla="*/ 57 w 218"/>
                <a:gd name="T21" fmla="*/ 68 h 289"/>
                <a:gd name="T22" fmla="*/ 58 w 218"/>
                <a:gd name="T23" fmla="*/ 78 h 289"/>
                <a:gd name="T24" fmla="*/ 80 w 218"/>
                <a:gd name="T25" fmla="*/ 74 h 289"/>
                <a:gd name="T26" fmla="*/ 95 w 218"/>
                <a:gd name="T27" fmla="*/ 94 h 289"/>
                <a:gd name="T28" fmla="*/ 91 w 218"/>
                <a:gd name="T29" fmla="*/ 99 h 289"/>
                <a:gd name="T30" fmla="*/ 80 w 218"/>
                <a:gd name="T31" fmla="*/ 123 h 289"/>
                <a:gd name="T32" fmla="*/ 83 w 218"/>
                <a:gd name="T33" fmla="*/ 130 h 289"/>
                <a:gd name="T34" fmla="*/ 90 w 218"/>
                <a:gd name="T35" fmla="*/ 137 h 289"/>
                <a:gd name="T36" fmla="*/ 95 w 218"/>
                <a:gd name="T37" fmla="*/ 156 h 289"/>
                <a:gd name="T38" fmla="*/ 92 w 218"/>
                <a:gd name="T39" fmla="*/ 186 h 289"/>
                <a:gd name="T40" fmla="*/ 84 w 218"/>
                <a:gd name="T41" fmla="*/ 203 h 289"/>
                <a:gd name="T42" fmla="*/ 76 w 218"/>
                <a:gd name="T43" fmla="*/ 192 h 289"/>
                <a:gd name="T44" fmla="*/ 66 w 218"/>
                <a:gd name="T45" fmla="*/ 200 h 289"/>
                <a:gd name="T46" fmla="*/ 52 w 218"/>
                <a:gd name="T47" fmla="*/ 189 h 289"/>
                <a:gd name="T48" fmla="*/ 40 w 218"/>
                <a:gd name="T49" fmla="*/ 183 h 289"/>
                <a:gd name="T50" fmla="*/ 38 w 218"/>
                <a:gd name="T51" fmla="*/ 189 h 289"/>
                <a:gd name="T52" fmla="*/ 32 w 218"/>
                <a:gd name="T53" fmla="*/ 198 h 289"/>
                <a:gd name="T54" fmla="*/ 26 w 218"/>
                <a:gd name="T55" fmla="*/ 200 h 289"/>
                <a:gd name="T56" fmla="*/ 18 w 218"/>
                <a:gd name="T57" fmla="*/ 200 h 289"/>
                <a:gd name="T58" fmla="*/ 13 w 218"/>
                <a:gd name="T59" fmla="*/ 199 h 289"/>
                <a:gd name="T60" fmla="*/ 13 w 218"/>
                <a:gd name="T61" fmla="*/ 210 h 289"/>
                <a:gd name="T62" fmla="*/ 12 w 218"/>
                <a:gd name="T63" fmla="*/ 214 h 289"/>
                <a:gd name="T64" fmla="*/ 17 w 218"/>
                <a:gd name="T65" fmla="*/ 225 h 289"/>
                <a:gd name="T66" fmla="*/ 20 w 218"/>
                <a:gd name="T67" fmla="*/ 233 h 289"/>
                <a:gd name="T68" fmla="*/ 12 w 218"/>
                <a:gd name="T69" fmla="*/ 239 h 289"/>
                <a:gd name="T70" fmla="*/ 0 w 218"/>
                <a:gd name="T71" fmla="*/ 252 h 289"/>
                <a:gd name="T72" fmla="*/ 11 w 218"/>
                <a:gd name="T73" fmla="*/ 265 h 289"/>
                <a:gd name="T74" fmla="*/ 19 w 218"/>
                <a:gd name="T75" fmla="*/ 283 h 289"/>
                <a:gd name="T76" fmla="*/ 25 w 218"/>
                <a:gd name="T77" fmla="*/ 287 h 289"/>
                <a:gd name="T78" fmla="*/ 52 w 218"/>
                <a:gd name="T79" fmla="*/ 268 h 289"/>
                <a:gd name="T80" fmla="*/ 59 w 218"/>
                <a:gd name="T81" fmla="*/ 275 h 289"/>
                <a:gd name="T82" fmla="*/ 68 w 218"/>
                <a:gd name="T83" fmla="*/ 280 h 289"/>
                <a:gd name="T84" fmla="*/ 78 w 218"/>
                <a:gd name="T85" fmla="*/ 268 h 289"/>
                <a:gd name="T86" fmla="*/ 88 w 218"/>
                <a:gd name="T87" fmla="*/ 266 h 289"/>
                <a:gd name="T88" fmla="*/ 100 w 218"/>
                <a:gd name="T89" fmla="*/ 284 h 289"/>
                <a:gd name="T90" fmla="*/ 123 w 218"/>
                <a:gd name="T91" fmla="*/ 262 h 289"/>
                <a:gd name="T92" fmla="*/ 142 w 218"/>
                <a:gd name="T93" fmla="*/ 245 h 289"/>
                <a:gd name="T94" fmla="*/ 146 w 218"/>
                <a:gd name="T95" fmla="*/ 193 h 289"/>
                <a:gd name="T96" fmla="*/ 164 w 218"/>
                <a:gd name="T97" fmla="*/ 174 h 289"/>
                <a:gd name="T98" fmla="*/ 173 w 218"/>
                <a:gd name="T99" fmla="*/ 160 h 289"/>
                <a:gd name="T100" fmla="*/ 192 w 218"/>
                <a:gd name="T101" fmla="*/ 140 h 289"/>
                <a:gd name="T102" fmla="*/ 195 w 218"/>
                <a:gd name="T103" fmla="*/ 94 h 289"/>
                <a:gd name="T104" fmla="*/ 210 w 218"/>
                <a:gd name="T105" fmla="*/ 3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289">
                  <a:moveTo>
                    <a:pt x="215" y="6"/>
                  </a:moveTo>
                  <a:cubicBezTo>
                    <a:pt x="214" y="5"/>
                    <a:pt x="214" y="5"/>
                    <a:pt x="214" y="5"/>
                  </a:cubicBezTo>
                  <a:cubicBezTo>
                    <a:pt x="213" y="5"/>
                    <a:pt x="213" y="5"/>
                    <a:pt x="213" y="5"/>
                  </a:cubicBezTo>
                  <a:cubicBezTo>
                    <a:pt x="212" y="5"/>
                    <a:pt x="212" y="5"/>
                    <a:pt x="211" y="5"/>
                  </a:cubicBezTo>
                  <a:cubicBezTo>
                    <a:pt x="209" y="5"/>
                    <a:pt x="208" y="5"/>
                    <a:pt x="206" y="5"/>
                  </a:cubicBezTo>
                  <a:cubicBezTo>
                    <a:pt x="205" y="5"/>
                    <a:pt x="204" y="5"/>
                    <a:pt x="202" y="5"/>
                  </a:cubicBezTo>
                  <a:cubicBezTo>
                    <a:pt x="200" y="5"/>
                    <a:pt x="197" y="5"/>
                    <a:pt x="195" y="4"/>
                  </a:cubicBezTo>
                  <a:cubicBezTo>
                    <a:pt x="194" y="3"/>
                    <a:pt x="193" y="3"/>
                    <a:pt x="192" y="2"/>
                  </a:cubicBezTo>
                  <a:cubicBezTo>
                    <a:pt x="190" y="1"/>
                    <a:pt x="187" y="0"/>
                    <a:pt x="185" y="0"/>
                  </a:cubicBezTo>
                  <a:cubicBezTo>
                    <a:pt x="183" y="0"/>
                    <a:pt x="182" y="1"/>
                    <a:pt x="180" y="2"/>
                  </a:cubicBezTo>
                  <a:cubicBezTo>
                    <a:pt x="179" y="3"/>
                    <a:pt x="177" y="3"/>
                    <a:pt x="176" y="4"/>
                  </a:cubicBezTo>
                  <a:cubicBezTo>
                    <a:pt x="173" y="5"/>
                    <a:pt x="171" y="5"/>
                    <a:pt x="169" y="5"/>
                  </a:cubicBezTo>
                  <a:cubicBezTo>
                    <a:pt x="164" y="5"/>
                    <a:pt x="161" y="5"/>
                    <a:pt x="158" y="12"/>
                  </a:cubicBezTo>
                  <a:cubicBezTo>
                    <a:pt x="156" y="16"/>
                    <a:pt x="156" y="20"/>
                    <a:pt x="155" y="24"/>
                  </a:cubicBezTo>
                  <a:cubicBezTo>
                    <a:pt x="154" y="27"/>
                    <a:pt x="154" y="30"/>
                    <a:pt x="153" y="33"/>
                  </a:cubicBezTo>
                  <a:cubicBezTo>
                    <a:pt x="152" y="36"/>
                    <a:pt x="150" y="39"/>
                    <a:pt x="149" y="42"/>
                  </a:cubicBezTo>
                  <a:cubicBezTo>
                    <a:pt x="148" y="43"/>
                    <a:pt x="148" y="44"/>
                    <a:pt x="148" y="45"/>
                  </a:cubicBezTo>
                  <a:cubicBezTo>
                    <a:pt x="147" y="47"/>
                    <a:pt x="146" y="49"/>
                    <a:pt x="145" y="50"/>
                  </a:cubicBezTo>
                  <a:cubicBezTo>
                    <a:pt x="143" y="50"/>
                    <a:pt x="143" y="50"/>
                    <a:pt x="143" y="50"/>
                  </a:cubicBezTo>
                  <a:cubicBezTo>
                    <a:pt x="144" y="52"/>
                    <a:pt x="144" y="52"/>
                    <a:pt x="144" y="52"/>
                  </a:cubicBezTo>
                  <a:cubicBezTo>
                    <a:pt x="144" y="55"/>
                    <a:pt x="145" y="58"/>
                    <a:pt x="144" y="61"/>
                  </a:cubicBezTo>
                  <a:cubicBezTo>
                    <a:pt x="143" y="62"/>
                    <a:pt x="143" y="63"/>
                    <a:pt x="142" y="63"/>
                  </a:cubicBezTo>
                  <a:cubicBezTo>
                    <a:pt x="142" y="63"/>
                    <a:pt x="142" y="63"/>
                    <a:pt x="142" y="63"/>
                  </a:cubicBezTo>
                  <a:cubicBezTo>
                    <a:pt x="140" y="63"/>
                    <a:pt x="138" y="62"/>
                    <a:pt x="136" y="60"/>
                  </a:cubicBezTo>
                  <a:cubicBezTo>
                    <a:pt x="136" y="59"/>
                    <a:pt x="135" y="59"/>
                    <a:pt x="134" y="58"/>
                  </a:cubicBezTo>
                  <a:cubicBezTo>
                    <a:pt x="131" y="56"/>
                    <a:pt x="128" y="56"/>
                    <a:pt x="126" y="56"/>
                  </a:cubicBezTo>
                  <a:cubicBezTo>
                    <a:pt x="124" y="56"/>
                    <a:pt x="123" y="56"/>
                    <a:pt x="122" y="56"/>
                  </a:cubicBezTo>
                  <a:cubicBezTo>
                    <a:pt x="121" y="56"/>
                    <a:pt x="120" y="56"/>
                    <a:pt x="118" y="56"/>
                  </a:cubicBezTo>
                  <a:cubicBezTo>
                    <a:pt x="117" y="56"/>
                    <a:pt x="117" y="56"/>
                    <a:pt x="117" y="56"/>
                  </a:cubicBezTo>
                  <a:cubicBezTo>
                    <a:pt x="114" y="56"/>
                    <a:pt x="111" y="54"/>
                    <a:pt x="107" y="53"/>
                  </a:cubicBezTo>
                  <a:cubicBezTo>
                    <a:pt x="105" y="52"/>
                    <a:pt x="103" y="51"/>
                    <a:pt x="101" y="50"/>
                  </a:cubicBezTo>
                  <a:cubicBezTo>
                    <a:pt x="98" y="50"/>
                    <a:pt x="95" y="49"/>
                    <a:pt x="90" y="49"/>
                  </a:cubicBezTo>
                  <a:cubicBezTo>
                    <a:pt x="88" y="49"/>
                    <a:pt x="86" y="49"/>
                    <a:pt x="83" y="49"/>
                  </a:cubicBezTo>
                  <a:cubicBezTo>
                    <a:pt x="81" y="50"/>
                    <a:pt x="79" y="50"/>
                    <a:pt x="77" y="50"/>
                  </a:cubicBezTo>
                  <a:cubicBezTo>
                    <a:pt x="74" y="50"/>
                    <a:pt x="72" y="50"/>
                    <a:pt x="70" y="49"/>
                  </a:cubicBezTo>
                  <a:cubicBezTo>
                    <a:pt x="70" y="49"/>
                    <a:pt x="70" y="49"/>
                    <a:pt x="69" y="49"/>
                  </a:cubicBezTo>
                  <a:cubicBezTo>
                    <a:pt x="69" y="49"/>
                    <a:pt x="69" y="49"/>
                    <a:pt x="68" y="49"/>
                  </a:cubicBezTo>
                  <a:cubicBezTo>
                    <a:pt x="67" y="49"/>
                    <a:pt x="67" y="49"/>
                    <a:pt x="66" y="49"/>
                  </a:cubicBezTo>
                  <a:cubicBezTo>
                    <a:pt x="66" y="49"/>
                    <a:pt x="65" y="49"/>
                    <a:pt x="64" y="49"/>
                  </a:cubicBezTo>
                  <a:cubicBezTo>
                    <a:pt x="63" y="49"/>
                    <a:pt x="63" y="49"/>
                    <a:pt x="63" y="49"/>
                  </a:cubicBezTo>
                  <a:cubicBezTo>
                    <a:pt x="63" y="49"/>
                    <a:pt x="63" y="49"/>
                    <a:pt x="63" y="49"/>
                  </a:cubicBezTo>
                  <a:cubicBezTo>
                    <a:pt x="62" y="49"/>
                    <a:pt x="60" y="50"/>
                    <a:pt x="58" y="55"/>
                  </a:cubicBezTo>
                  <a:cubicBezTo>
                    <a:pt x="57" y="59"/>
                    <a:pt x="56" y="63"/>
                    <a:pt x="57" y="67"/>
                  </a:cubicBezTo>
                  <a:cubicBezTo>
                    <a:pt x="57" y="68"/>
                    <a:pt x="57" y="68"/>
                    <a:pt x="57" y="68"/>
                  </a:cubicBezTo>
                  <a:cubicBezTo>
                    <a:pt x="57" y="69"/>
                    <a:pt x="57" y="70"/>
                    <a:pt x="58" y="71"/>
                  </a:cubicBezTo>
                  <a:cubicBezTo>
                    <a:pt x="58" y="72"/>
                    <a:pt x="58" y="72"/>
                    <a:pt x="59" y="73"/>
                  </a:cubicBezTo>
                  <a:cubicBezTo>
                    <a:pt x="59" y="74"/>
                    <a:pt x="60" y="74"/>
                    <a:pt x="60" y="75"/>
                  </a:cubicBezTo>
                  <a:cubicBezTo>
                    <a:pt x="60" y="76"/>
                    <a:pt x="59" y="77"/>
                    <a:pt x="58" y="78"/>
                  </a:cubicBezTo>
                  <a:cubicBezTo>
                    <a:pt x="52" y="82"/>
                    <a:pt x="52" y="82"/>
                    <a:pt x="52" y="82"/>
                  </a:cubicBezTo>
                  <a:cubicBezTo>
                    <a:pt x="59" y="81"/>
                    <a:pt x="59" y="81"/>
                    <a:pt x="59" y="81"/>
                  </a:cubicBezTo>
                  <a:cubicBezTo>
                    <a:pt x="62" y="81"/>
                    <a:pt x="70" y="78"/>
                    <a:pt x="73" y="76"/>
                  </a:cubicBezTo>
                  <a:cubicBezTo>
                    <a:pt x="75" y="75"/>
                    <a:pt x="78" y="74"/>
                    <a:pt x="80" y="74"/>
                  </a:cubicBezTo>
                  <a:cubicBezTo>
                    <a:pt x="83" y="74"/>
                    <a:pt x="86" y="75"/>
                    <a:pt x="88" y="77"/>
                  </a:cubicBezTo>
                  <a:cubicBezTo>
                    <a:pt x="89" y="79"/>
                    <a:pt x="90" y="81"/>
                    <a:pt x="91" y="83"/>
                  </a:cubicBezTo>
                  <a:cubicBezTo>
                    <a:pt x="92" y="86"/>
                    <a:pt x="94" y="89"/>
                    <a:pt x="96" y="90"/>
                  </a:cubicBezTo>
                  <a:cubicBezTo>
                    <a:pt x="96" y="92"/>
                    <a:pt x="96" y="93"/>
                    <a:pt x="95" y="94"/>
                  </a:cubicBezTo>
                  <a:cubicBezTo>
                    <a:pt x="94" y="94"/>
                    <a:pt x="94" y="95"/>
                    <a:pt x="94" y="96"/>
                  </a:cubicBezTo>
                  <a:cubicBezTo>
                    <a:pt x="94" y="96"/>
                    <a:pt x="94" y="97"/>
                    <a:pt x="93" y="97"/>
                  </a:cubicBezTo>
                  <a:cubicBezTo>
                    <a:pt x="93" y="98"/>
                    <a:pt x="92" y="98"/>
                    <a:pt x="92" y="98"/>
                  </a:cubicBezTo>
                  <a:cubicBezTo>
                    <a:pt x="91" y="99"/>
                    <a:pt x="91" y="99"/>
                    <a:pt x="91" y="99"/>
                  </a:cubicBezTo>
                  <a:cubicBezTo>
                    <a:pt x="90" y="100"/>
                    <a:pt x="90" y="101"/>
                    <a:pt x="89" y="101"/>
                  </a:cubicBezTo>
                  <a:cubicBezTo>
                    <a:pt x="88" y="102"/>
                    <a:pt x="88" y="103"/>
                    <a:pt x="86" y="104"/>
                  </a:cubicBezTo>
                  <a:cubicBezTo>
                    <a:pt x="82" y="108"/>
                    <a:pt x="81" y="112"/>
                    <a:pt x="81" y="116"/>
                  </a:cubicBezTo>
                  <a:cubicBezTo>
                    <a:pt x="81" y="119"/>
                    <a:pt x="80" y="121"/>
                    <a:pt x="80" y="123"/>
                  </a:cubicBezTo>
                  <a:cubicBezTo>
                    <a:pt x="79" y="125"/>
                    <a:pt x="79" y="127"/>
                    <a:pt x="79" y="128"/>
                  </a:cubicBezTo>
                  <a:cubicBezTo>
                    <a:pt x="79" y="130"/>
                    <a:pt x="79" y="130"/>
                    <a:pt x="79" y="130"/>
                  </a:cubicBezTo>
                  <a:cubicBezTo>
                    <a:pt x="81" y="130"/>
                    <a:pt x="81" y="130"/>
                    <a:pt x="81" y="130"/>
                  </a:cubicBezTo>
                  <a:cubicBezTo>
                    <a:pt x="82" y="130"/>
                    <a:pt x="83" y="130"/>
                    <a:pt x="83" y="130"/>
                  </a:cubicBezTo>
                  <a:cubicBezTo>
                    <a:pt x="85" y="130"/>
                    <a:pt x="86" y="130"/>
                    <a:pt x="86" y="131"/>
                  </a:cubicBezTo>
                  <a:cubicBezTo>
                    <a:pt x="87" y="132"/>
                    <a:pt x="88" y="134"/>
                    <a:pt x="88" y="135"/>
                  </a:cubicBezTo>
                  <a:cubicBezTo>
                    <a:pt x="89" y="137"/>
                    <a:pt x="89" y="137"/>
                    <a:pt x="89" y="137"/>
                  </a:cubicBezTo>
                  <a:cubicBezTo>
                    <a:pt x="90" y="137"/>
                    <a:pt x="90" y="137"/>
                    <a:pt x="90" y="137"/>
                  </a:cubicBezTo>
                  <a:cubicBezTo>
                    <a:pt x="91" y="137"/>
                    <a:pt x="95" y="138"/>
                    <a:pt x="96" y="140"/>
                  </a:cubicBezTo>
                  <a:cubicBezTo>
                    <a:pt x="97" y="141"/>
                    <a:pt x="98" y="143"/>
                    <a:pt x="97" y="144"/>
                  </a:cubicBezTo>
                  <a:cubicBezTo>
                    <a:pt x="97" y="146"/>
                    <a:pt x="96" y="147"/>
                    <a:pt x="96" y="149"/>
                  </a:cubicBezTo>
                  <a:cubicBezTo>
                    <a:pt x="95" y="151"/>
                    <a:pt x="94" y="153"/>
                    <a:pt x="95" y="156"/>
                  </a:cubicBezTo>
                  <a:cubicBezTo>
                    <a:pt x="96" y="160"/>
                    <a:pt x="96" y="163"/>
                    <a:pt x="95" y="167"/>
                  </a:cubicBezTo>
                  <a:cubicBezTo>
                    <a:pt x="94" y="170"/>
                    <a:pt x="94" y="173"/>
                    <a:pt x="95" y="175"/>
                  </a:cubicBezTo>
                  <a:cubicBezTo>
                    <a:pt x="95" y="177"/>
                    <a:pt x="95" y="178"/>
                    <a:pt x="95" y="180"/>
                  </a:cubicBezTo>
                  <a:cubicBezTo>
                    <a:pt x="95" y="182"/>
                    <a:pt x="93" y="184"/>
                    <a:pt x="92" y="186"/>
                  </a:cubicBezTo>
                  <a:cubicBezTo>
                    <a:pt x="91" y="187"/>
                    <a:pt x="91" y="188"/>
                    <a:pt x="90" y="189"/>
                  </a:cubicBezTo>
                  <a:cubicBezTo>
                    <a:pt x="89" y="190"/>
                    <a:pt x="89" y="192"/>
                    <a:pt x="89" y="194"/>
                  </a:cubicBezTo>
                  <a:cubicBezTo>
                    <a:pt x="89" y="196"/>
                    <a:pt x="88" y="199"/>
                    <a:pt x="87" y="201"/>
                  </a:cubicBezTo>
                  <a:cubicBezTo>
                    <a:pt x="86" y="202"/>
                    <a:pt x="85" y="203"/>
                    <a:pt x="84" y="203"/>
                  </a:cubicBezTo>
                  <a:cubicBezTo>
                    <a:pt x="84" y="203"/>
                    <a:pt x="84" y="203"/>
                    <a:pt x="84" y="203"/>
                  </a:cubicBezTo>
                  <a:cubicBezTo>
                    <a:pt x="83" y="202"/>
                    <a:pt x="81" y="201"/>
                    <a:pt x="81" y="199"/>
                  </a:cubicBezTo>
                  <a:cubicBezTo>
                    <a:pt x="80" y="196"/>
                    <a:pt x="79" y="193"/>
                    <a:pt x="77" y="193"/>
                  </a:cubicBezTo>
                  <a:cubicBezTo>
                    <a:pt x="77" y="192"/>
                    <a:pt x="76" y="192"/>
                    <a:pt x="76" y="192"/>
                  </a:cubicBezTo>
                  <a:cubicBezTo>
                    <a:pt x="75" y="192"/>
                    <a:pt x="74" y="192"/>
                    <a:pt x="74" y="193"/>
                  </a:cubicBezTo>
                  <a:cubicBezTo>
                    <a:pt x="72" y="194"/>
                    <a:pt x="71" y="195"/>
                    <a:pt x="71" y="197"/>
                  </a:cubicBezTo>
                  <a:cubicBezTo>
                    <a:pt x="70" y="199"/>
                    <a:pt x="69" y="200"/>
                    <a:pt x="67" y="200"/>
                  </a:cubicBezTo>
                  <a:cubicBezTo>
                    <a:pt x="67" y="200"/>
                    <a:pt x="66" y="200"/>
                    <a:pt x="66" y="200"/>
                  </a:cubicBezTo>
                  <a:cubicBezTo>
                    <a:pt x="65" y="200"/>
                    <a:pt x="63" y="200"/>
                    <a:pt x="61" y="199"/>
                  </a:cubicBezTo>
                  <a:cubicBezTo>
                    <a:pt x="59" y="199"/>
                    <a:pt x="57" y="198"/>
                    <a:pt x="56" y="198"/>
                  </a:cubicBezTo>
                  <a:cubicBezTo>
                    <a:pt x="55" y="198"/>
                    <a:pt x="55" y="198"/>
                    <a:pt x="55" y="198"/>
                  </a:cubicBezTo>
                  <a:cubicBezTo>
                    <a:pt x="55" y="194"/>
                    <a:pt x="54" y="192"/>
                    <a:pt x="52" y="189"/>
                  </a:cubicBezTo>
                  <a:cubicBezTo>
                    <a:pt x="51" y="188"/>
                    <a:pt x="51" y="188"/>
                    <a:pt x="51" y="188"/>
                  </a:cubicBezTo>
                  <a:cubicBezTo>
                    <a:pt x="50" y="186"/>
                    <a:pt x="49" y="184"/>
                    <a:pt x="47" y="182"/>
                  </a:cubicBezTo>
                  <a:cubicBezTo>
                    <a:pt x="46" y="181"/>
                    <a:pt x="45" y="181"/>
                    <a:pt x="44" y="181"/>
                  </a:cubicBezTo>
                  <a:cubicBezTo>
                    <a:pt x="43" y="181"/>
                    <a:pt x="42" y="181"/>
                    <a:pt x="40" y="183"/>
                  </a:cubicBezTo>
                  <a:cubicBezTo>
                    <a:pt x="38" y="184"/>
                    <a:pt x="38" y="185"/>
                    <a:pt x="37" y="185"/>
                  </a:cubicBezTo>
                  <a:cubicBezTo>
                    <a:pt x="37" y="186"/>
                    <a:pt x="37" y="186"/>
                    <a:pt x="37" y="186"/>
                  </a:cubicBezTo>
                  <a:cubicBezTo>
                    <a:pt x="37" y="187"/>
                    <a:pt x="37" y="187"/>
                    <a:pt x="37" y="187"/>
                  </a:cubicBezTo>
                  <a:cubicBezTo>
                    <a:pt x="37" y="187"/>
                    <a:pt x="38" y="189"/>
                    <a:pt x="38" y="189"/>
                  </a:cubicBezTo>
                  <a:cubicBezTo>
                    <a:pt x="39" y="191"/>
                    <a:pt x="39" y="193"/>
                    <a:pt x="39" y="196"/>
                  </a:cubicBezTo>
                  <a:cubicBezTo>
                    <a:pt x="38" y="196"/>
                    <a:pt x="38" y="197"/>
                    <a:pt x="38" y="198"/>
                  </a:cubicBezTo>
                  <a:cubicBezTo>
                    <a:pt x="38" y="198"/>
                    <a:pt x="37" y="198"/>
                    <a:pt x="36" y="198"/>
                  </a:cubicBezTo>
                  <a:cubicBezTo>
                    <a:pt x="35" y="198"/>
                    <a:pt x="33" y="198"/>
                    <a:pt x="32" y="198"/>
                  </a:cubicBezTo>
                  <a:cubicBezTo>
                    <a:pt x="32" y="199"/>
                    <a:pt x="31" y="199"/>
                    <a:pt x="31" y="200"/>
                  </a:cubicBezTo>
                  <a:cubicBezTo>
                    <a:pt x="30" y="200"/>
                    <a:pt x="30" y="201"/>
                    <a:pt x="29" y="201"/>
                  </a:cubicBezTo>
                  <a:cubicBezTo>
                    <a:pt x="29" y="201"/>
                    <a:pt x="28" y="201"/>
                    <a:pt x="28" y="201"/>
                  </a:cubicBezTo>
                  <a:cubicBezTo>
                    <a:pt x="27" y="201"/>
                    <a:pt x="27" y="200"/>
                    <a:pt x="26" y="200"/>
                  </a:cubicBezTo>
                  <a:cubicBezTo>
                    <a:pt x="25" y="199"/>
                    <a:pt x="24" y="198"/>
                    <a:pt x="23" y="198"/>
                  </a:cubicBezTo>
                  <a:cubicBezTo>
                    <a:pt x="22" y="198"/>
                    <a:pt x="21" y="199"/>
                    <a:pt x="20" y="199"/>
                  </a:cubicBezTo>
                  <a:cubicBezTo>
                    <a:pt x="19" y="199"/>
                    <a:pt x="19" y="200"/>
                    <a:pt x="18" y="200"/>
                  </a:cubicBezTo>
                  <a:cubicBezTo>
                    <a:pt x="18" y="200"/>
                    <a:pt x="18" y="200"/>
                    <a:pt x="18" y="200"/>
                  </a:cubicBezTo>
                  <a:cubicBezTo>
                    <a:pt x="17" y="200"/>
                    <a:pt x="16" y="199"/>
                    <a:pt x="16" y="199"/>
                  </a:cubicBezTo>
                  <a:cubicBezTo>
                    <a:pt x="15" y="199"/>
                    <a:pt x="15" y="199"/>
                    <a:pt x="15" y="199"/>
                  </a:cubicBezTo>
                  <a:cubicBezTo>
                    <a:pt x="13" y="198"/>
                    <a:pt x="13" y="198"/>
                    <a:pt x="13" y="198"/>
                  </a:cubicBezTo>
                  <a:cubicBezTo>
                    <a:pt x="13" y="199"/>
                    <a:pt x="13" y="199"/>
                    <a:pt x="13" y="199"/>
                  </a:cubicBezTo>
                  <a:cubicBezTo>
                    <a:pt x="12" y="201"/>
                    <a:pt x="12" y="202"/>
                    <a:pt x="13" y="204"/>
                  </a:cubicBezTo>
                  <a:cubicBezTo>
                    <a:pt x="13" y="204"/>
                    <a:pt x="13" y="204"/>
                    <a:pt x="13" y="205"/>
                  </a:cubicBezTo>
                  <a:cubicBezTo>
                    <a:pt x="14" y="205"/>
                    <a:pt x="14" y="205"/>
                    <a:pt x="14" y="205"/>
                  </a:cubicBezTo>
                  <a:cubicBezTo>
                    <a:pt x="14" y="207"/>
                    <a:pt x="14" y="208"/>
                    <a:pt x="13" y="210"/>
                  </a:cubicBezTo>
                  <a:cubicBezTo>
                    <a:pt x="13" y="210"/>
                    <a:pt x="13" y="211"/>
                    <a:pt x="12" y="211"/>
                  </a:cubicBezTo>
                  <a:cubicBezTo>
                    <a:pt x="12" y="211"/>
                    <a:pt x="12" y="212"/>
                    <a:pt x="12" y="212"/>
                  </a:cubicBezTo>
                  <a:cubicBezTo>
                    <a:pt x="11" y="213"/>
                    <a:pt x="11" y="213"/>
                    <a:pt x="11" y="213"/>
                  </a:cubicBezTo>
                  <a:cubicBezTo>
                    <a:pt x="12" y="214"/>
                    <a:pt x="12" y="214"/>
                    <a:pt x="12" y="214"/>
                  </a:cubicBezTo>
                  <a:cubicBezTo>
                    <a:pt x="13" y="215"/>
                    <a:pt x="14" y="216"/>
                    <a:pt x="15" y="216"/>
                  </a:cubicBezTo>
                  <a:cubicBezTo>
                    <a:pt x="17" y="217"/>
                    <a:pt x="18" y="218"/>
                    <a:pt x="18" y="221"/>
                  </a:cubicBezTo>
                  <a:cubicBezTo>
                    <a:pt x="17" y="221"/>
                    <a:pt x="17" y="222"/>
                    <a:pt x="17" y="222"/>
                  </a:cubicBezTo>
                  <a:cubicBezTo>
                    <a:pt x="16" y="222"/>
                    <a:pt x="16" y="223"/>
                    <a:pt x="17" y="225"/>
                  </a:cubicBezTo>
                  <a:cubicBezTo>
                    <a:pt x="17" y="226"/>
                    <a:pt x="18" y="227"/>
                    <a:pt x="19" y="227"/>
                  </a:cubicBezTo>
                  <a:cubicBezTo>
                    <a:pt x="20" y="227"/>
                    <a:pt x="21" y="227"/>
                    <a:pt x="21" y="228"/>
                  </a:cubicBezTo>
                  <a:cubicBezTo>
                    <a:pt x="22" y="229"/>
                    <a:pt x="22" y="230"/>
                    <a:pt x="22" y="230"/>
                  </a:cubicBezTo>
                  <a:cubicBezTo>
                    <a:pt x="22" y="231"/>
                    <a:pt x="22" y="232"/>
                    <a:pt x="20" y="233"/>
                  </a:cubicBezTo>
                  <a:cubicBezTo>
                    <a:pt x="20" y="234"/>
                    <a:pt x="19" y="234"/>
                    <a:pt x="19" y="235"/>
                  </a:cubicBezTo>
                  <a:cubicBezTo>
                    <a:pt x="18" y="235"/>
                    <a:pt x="18" y="236"/>
                    <a:pt x="18" y="237"/>
                  </a:cubicBezTo>
                  <a:cubicBezTo>
                    <a:pt x="17" y="237"/>
                    <a:pt x="17" y="238"/>
                    <a:pt x="16" y="239"/>
                  </a:cubicBezTo>
                  <a:cubicBezTo>
                    <a:pt x="15" y="239"/>
                    <a:pt x="14" y="239"/>
                    <a:pt x="12" y="239"/>
                  </a:cubicBezTo>
                  <a:cubicBezTo>
                    <a:pt x="11" y="239"/>
                    <a:pt x="11" y="239"/>
                    <a:pt x="10" y="240"/>
                  </a:cubicBezTo>
                  <a:cubicBezTo>
                    <a:pt x="9" y="240"/>
                    <a:pt x="9" y="240"/>
                    <a:pt x="9" y="240"/>
                  </a:cubicBezTo>
                  <a:cubicBezTo>
                    <a:pt x="6" y="240"/>
                    <a:pt x="3" y="241"/>
                    <a:pt x="2" y="245"/>
                  </a:cubicBezTo>
                  <a:cubicBezTo>
                    <a:pt x="1" y="246"/>
                    <a:pt x="0" y="249"/>
                    <a:pt x="0" y="252"/>
                  </a:cubicBezTo>
                  <a:cubicBezTo>
                    <a:pt x="0" y="253"/>
                    <a:pt x="0" y="253"/>
                    <a:pt x="0" y="253"/>
                  </a:cubicBezTo>
                  <a:cubicBezTo>
                    <a:pt x="1" y="254"/>
                    <a:pt x="1" y="254"/>
                    <a:pt x="1" y="254"/>
                  </a:cubicBezTo>
                  <a:cubicBezTo>
                    <a:pt x="3" y="256"/>
                    <a:pt x="5" y="259"/>
                    <a:pt x="8" y="262"/>
                  </a:cubicBezTo>
                  <a:cubicBezTo>
                    <a:pt x="9" y="263"/>
                    <a:pt x="10" y="264"/>
                    <a:pt x="11" y="265"/>
                  </a:cubicBezTo>
                  <a:cubicBezTo>
                    <a:pt x="13" y="266"/>
                    <a:pt x="14" y="268"/>
                    <a:pt x="15" y="270"/>
                  </a:cubicBezTo>
                  <a:cubicBezTo>
                    <a:pt x="16" y="271"/>
                    <a:pt x="16" y="272"/>
                    <a:pt x="16" y="274"/>
                  </a:cubicBezTo>
                  <a:cubicBezTo>
                    <a:pt x="16" y="275"/>
                    <a:pt x="16" y="277"/>
                    <a:pt x="17" y="278"/>
                  </a:cubicBezTo>
                  <a:cubicBezTo>
                    <a:pt x="17" y="280"/>
                    <a:pt x="18" y="281"/>
                    <a:pt x="19" y="283"/>
                  </a:cubicBezTo>
                  <a:cubicBezTo>
                    <a:pt x="20" y="284"/>
                    <a:pt x="21" y="285"/>
                    <a:pt x="22" y="286"/>
                  </a:cubicBezTo>
                  <a:cubicBezTo>
                    <a:pt x="22" y="286"/>
                    <a:pt x="22" y="286"/>
                    <a:pt x="22" y="286"/>
                  </a:cubicBezTo>
                  <a:cubicBezTo>
                    <a:pt x="24" y="289"/>
                    <a:pt x="24" y="289"/>
                    <a:pt x="24" y="289"/>
                  </a:cubicBezTo>
                  <a:cubicBezTo>
                    <a:pt x="25" y="287"/>
                    <a:pt x="25" y="287"/>
                    <a:pt x="25" y="287"/>
                  </a:cubicBezTo>
                  <a:cubicBezTo>
                    <a:pt x="27" y="284"/>
                    <a:pt x="29" y="282"/>
                    <a:pt x="29" y="279"/>
                  </a:cubicBezTo>
                  <a:cubicBezTo>
                    <a:pt x="30" y="279"/>
                    <a:pt x="32" y="278"/>
                    <a:pt x="36" y="275"/>
                  </a:cubicBezTo>
                  <a:cubicBezTo>
                    <a:pt x="41" y="272"/>
                    <a:pt x="47" y="268"/>
                    <a:pt x="51" y="268"/>
                  </a:cubicBezTo>
                  <a:cubicBezTo>
                    <a:pt x="51" y="268"/>
                    <a:pt x="52" y="268"/>
                    <a:pt x="52" y="268"/>
                  </a:cubicBezTo>
                  <a:cubicBezTo>
                    <a:pt x="53" y="268"/>
                    <a:pt x="54" y="269"/>
                    <a:pt x="54" y="271"/>
                  </a:cubicBezTo>
                  <a:cubicBezTo>
                    <a:pt x="54" y="272"/>
                    <a:pt x="54" y="272"/>
                    <a:pt x="54" y="272"/>
                  </a:cubicBezTo>
                  <a:cubicBezTo>
                    <a:pt x="55" y="272"/>
                    <a:pt x="55" y="272"/>
                    <a:pt x="55" y="272"/>
                  </a:cubicBezTo>
                  <a:cubicBezTo>
                    <a:pt x="57" y="273"/>
                    <a:pt x="58" y="273"/>
                    <a:pt x="59" y="275"/>
                  </a:cubicBezTo>
                  <a:cubicBezTo>
                    <a:pt x="59" y="276"/>
                    <a:pt x="59" y="276"/>
                    <a:pt x="59" y="276"/>
                  </a:cubicBezTo>
                  <a:cubicBezTo>
                    <a:pt x="60" y="276"/>
                    <a:pt x="60" y="276"/>
                    <a:pt x="60" y="276"/>
                  </a:cubicBezTo>
                  <a:cubicBezTo>
                    <a:pt x="61" y="277"/>
                    <a:pt x="61" y="278"/>
                    <a:pt x="62" y="278"/>
                  </a:cubicBezTo>
                  <a:cubicBezTo>
                    <a:pt x="64" y="279"/>
                    <a:pt x="65" y="280"/>
                    <a:pt x="68" y="280"/>
                  </a:cubicBezTo>
                  <a:cubicBezTo>
                    <a:pt x="68" y="280"/>
                    <a:pt x="68" y="280"/>
                    <a:pt x="68" y="280"/>
                  </a:cubicBezTo>
                  <a:cubicBezTo>
                    <a:pt x="72" y="280"/>
                    <a:pt x="74" y="280"/>
                    <a:pt x="74" y="276"/>
                  </a:cubicBezTo>
                  <a:cubicBezTo>
                    <a:pt x="74" y="275"/>
                    <a:pt x="74" y="273"/>
                    <a:pt x="75" y="271"/>
                  </a:cubicBezTo>
                  <a:cubicBezTo>
                    <a:pt x="76" y="268"/>
                    <a:pt x="78" y="268"/>
                    <a:pt x="78" y="268"/>
                  </a:cubicBezTo>
                  <a:cubicBezTo>
                    <a:pt x="79" y="268"/>
                    <a:pt x="79" y="268"/>
                    <a:pt x="80" y="269"/>
                  </a:cubicBezTo>
                  <a:cubicBezTo>
                    <a:pt x="80" y="269"/>
                    <a:pt x="81" y="269"/>
                    <a:pt x="81" y="269"/>
                  </a:cubicBezTo>
                  <a:cubicBezTo>
                    <a:pt x="82" y="269"/>
                    <a:pt x="82" y="269"/>
                    <a:pt x="83" y="269"/>
                  </a:cubicBezTo>
                  <a:cubicBezTo>
                    <a:pt x="85" y="268"/>
                    <a:pt x="87" y="267"/>
                    <a:pt x="88" y="266"/>
                  </a:cubicBezTo>
                  <a:cubicBezTo>
                    <a:pt x="90" y="266"/>
                    <a:pt x="91" y="265"/>
                    <a:pt x="93" y="264"/>
                  </a:cubicBezTo>
                  <a:cubicBezTo>
                    <a:pt x="96" y="266"/>
                    <a:pt x="96" y="269"/>
                    <a:pt x="95" y="273"/>
                  </a:cubicBezTo>
                  <a:cubicBezTo>
                    <a:pt x="95" y="276"/>
                    <a:pt x="94" y="279"/>
                    <a:pt x="96" y="281"/>
                  </a:cubicBezTo>
                  <a:cubicBezTo>
                    <a:pt x="97" y="283"/>
                    <a:pt x="98" y="284"/>
                    <a:pt x="100" y="284"/>
                  </a:cubicBezTo>
                  <a:cubicBezTo>
                    <a:pt x="102" y="284"/>
                    <a:pt x="104" y="282"/>
                    <a:pt x="106" y="279"/>
                  </a:cubicBezTo>
                  <a:cubicBezTo>
                    <a:pt x="107" y="278"/>
                    <a:pt x="108" y="277"/>
                    <a:pt x="108" y="276"/>
                  </a:cubicBezTo>
                  <a:cubicBezTo>
                    <a:pt x="112" y="272"/>
                    <a:pt x="116" y="268"/>
                    <a:pt x="119" y="265"/>
                  </a:cubicBezTo>
                  <a:cubicBezTo>
                    <a:pt x="120" y="264"/>
                    <a:pt x="122" y="263"/>
                    <a:pt x="123" y="262"/>
                  </a:cubicBezTo>
                  <a:cubicBezTo>
                    <a:pt x="128" y="259"/>
                    <a:pt x="131" y="257"/>
                    <a:pt x="131" y="254"/>
                  </a:cubicBezTo>
                  <a:cubicBezTo>
                    <a:pt x="132" y="253"/>
                    <a:pt x="133" y="253"/>
                    <a:pt x="135" y="252"/>
                  </a:cubicBezTo>
                  <a:cubicBezTo>
                    <a:pt x="137" y="252"/>
                    <a:pt x="139" y="252"/>
                    <a:pt x="140" y="250"/>
                  </a:cubicBezTo>
                  <a:cubicBezTo>
                    <a:pt x="141" y="249"/>
                    <a:pt x="141" y="247"/>
                    <a:pt x="142" y="245"/>
                  </a:cubicBezTo>
                  <a:cubicBezTo>
                    <a:pt x="142" y="243"/>
                    <a:pt x="143" y="241"/>
                    <a:pt x="143" y="240"/>
                  </a:cubicBezTo>
                  <a:cubicBezTo>
                    <a:pt x="147" y="233"/>
                    <a:pt x="147" y="230"/>
                    <a:pt x="147" y="221"/>
                  </a:cubicBezTo>
                  <a:cubicBezTo>
                    <a:pt x="147" y="218"/>
                    <a:pt x="147" y="218"/>
                    <a:pt x="147" y="218"/>
                  </a:cubicBezTo>
                  <a:cubicBezTo>
                    <a:pt x="146" y="209"/>
                    <a:pt x="146" y="200"/>
                    <a:pt x="146" y="193"/>
                  </a:cubicBezTo>
                  <a:cubicBezTo>
                    <a:pt x="146" y="193"/>
                    <a:pt x="146" y="193"/>
                    <a:pt x="146" y="193"/>
                  </a:cubicBezTo>
                  <a:cubicBezTo>
                    <a:pt x="146" y="192"/>
                    <a:pt x="146" y="192"/>
                    <a:pt x="146" y="192"/>
                  </a:cubicBezTo>
                  <a:cubicBezTo>
                    <a:pt x="148" y="192"/>
                    <a:pt x="151" y="189"/>
                    <a:pt x="151" y="189"/>
                  </a:cubicBezTo>
                  <a:cubicBezTo>
                    <a:pt x="156" y="184"/>
                    <a:pt x="160" y="179"/>
                    <a:pt x="164" y="174"/>
                  </a:cubicBezTo>
                  <a:cubicBezTo>
                    <a:pt x="166" y="171"/>
                    <a:pt x="168" y="169"/>
                    <a:pt x="170" y="167"/>
                  </a:cubicBezTo>
                  <a:cubicBezTo>
                    <a:pt x="171" y="165"/>
                    <a:pt x="173" y="163"/>
                    <a:pt x="175" y="161"/>
                  </a:cubicBezTo>
                  <a:cubicBezTo>
                    <a:pt x="173" y="160"/>
                    <a:pt x="173" y="160"/>
                    <a:pt x="173" y="160"/>
                  </a:cubicBezTo>
                  <a:cubicBezTo>
                    <a:pt x="173" y="160"/>
                    <a:pt x="173" y="160"/>
                    <a:pt x="173" y="160"/>
                  </a:cubicBezTo>
                  <a:cubicBezTo>
                    <a:pt x="175" y="161"/>
                    <a:pt x="175" y="161"/>
                    <a:pt x="175" y="161"/>
                  </a:cubicBezTo>
                  <a:cubicBezTo>
                    <a:pt x="177" y="158"/>
                    <a:pt x="180" y="154"/>
                    <a:pt x="182" y="152"/>
                  </a:cubicBezTo>
                  <a:cubicBezTo>
                    <a:pt x="183" y="151"/>
                    <a:pt x="184" y="149"/>
                    <a:pt x="185" y="148"/>
                  </a:cubicBezTo>
                  <a:cubicBezTo>
                    <a:pt x="188" y="146"/>
                    <a:pt x="191" y="143"/>
                    <a:pt x="192" y="140"/>
                  </a:cubicBezTo>
                  <a:cubicBezTo>
                    <a:pt x="194" y="136"/>
                    <a:pt x="193" y="132"/>
                    <a:pt x="192" y="127"/>
                  </a:cubicBezTo>
                  <a:cubicBezTo>
                    <a:pt x="192" y="125"/>
                    <a:pt x="191" y="124"/>
                    <a:pt x="191" y="122"/>
                  </a:cubicBezTo>
                  <a:cubicBezTo>
                    <a:pt x="191" y="116"/>
                    <a:pt x="192" y="110"/>
                    <a:pt x="194" y="104"/>
                  </a:cubicBezTo>
                  <a:cubicBezTo>
                    <a:pt x="194" y="100"/>
                    <a:pt x="195" y="97"/>
                    <a:pt x="195" y="94"/>
                  </a:cubicBezTo>
                  <a:cubicBezTo>
                    <a:pt x="196" y="88"/>
                    <a:pt x="197" y="83"/>
                    <a:pt x="199" y="77"/>
                  </a:cubicBezTo>
                  <a:cubicBezTo>
                    <a:pt x="201" y="70"/>
                    <a:pt x="202" y="62"/>
                    <a:pt x="203" y="53"/>
                  </a:cubicBezTo>
                  <a:cubicBezTo>
                    <a:pt x="203" y="46"/>
                    <a:pt x="205" y="41"/>
                    <a:pt x="208" y="35"/>
                  </a:cubicBezTo>
                  <a:cubicBezTo>
                    <a:pt x="209" y="34"/>
                    <a:pt x="210" y="32"/>
                    <a:pt x="210" y="31"/>
                  </a:cubicBezTo>
                  <a:cubicBezTo>
                    <a:pt x="213" y="25"/>
                    <a:pt x="218" y="14"/>
                    <a:pt x="215" y="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2" name="Freeform 51"/>
            <p:cNvSpPr>
              <a:spLocks/>
            </p:cNvSpPr>
            <p:nvPr/>
          </p:nvSpPr>
          <p:spPr bwMode="auto">
            <a:xfrm>
              <a:off x="2132820" y="1668986"/>
              <a:ext cx="697514" cy="593808"/>
            </a:xfrm>
            <a:custGeom>
              <a:avLst/>
              <a:gdLst>
                <a:gd name="T0" fmla="*/ 330 w 345"/>
                <a:gd name="T1" fmla="*/ 40 h 319"/>
                <a:gd name="T2" fmla="*/ 327 w 345"/>
                <a:gd name="T3" fmla="*/ 27 h 319"/>
                <a:gd name="T4" fmla="*/ 317 w 345"/>
                <a:gd name="T5" fmla="*/ 12 h 319"/>
                <a:gd name="T6" fmla="*/ 294 w 345"/>
                <a:gd name="T7" fmla="*/ 14 h 319"/>
                <a:gd name="T8" fmla="*/ 275 w 345"/>
                <a:gd name="T9" fmla="*/ 27 h 319"/>
                <a:gd name="T10" fmla="*/ 248 w 345"/>
                <a:gd name="T11" fmla="*/ 18 h 319"/>
                <a:gd name="T12" fmla="*/ 200 w 345"/>
                <a:gd name="T13" fmla="*/ 34 h 319"/>
                <a:gd name="T14" fmla="*/ 190 w 345"/>
                <a:gd name="T15" fmla="*/ 34 h 319"/>
                <a:gd name="T16" fmla="*/ 164 w 345"/>
                <a:gd name="T17" fmla="*/ 27 h 319"/>
                <a:gd name="T18" fmla="*/ 135 w 345"/>
                <a:gd name="T19" fmla="*/ 24 h 319"/>
                <a:gd name="T20" fmla="*/ 103 w 345"/>
                <a:gd name="T21" fmla="*/ 7 h 319"/>
                <a:gd name="T22" fmla="*/ 94 w 345"/>
                <a:gd name="T23" fmla="*/ 6 h 319"/>
                <a:gd name="T24" fmla="*/ 74 w 345"/>
                <a:gd name="T25" fmla="*/ 3 h 319"/>
                <a:gd name="T26" fmla="*/ 50 w 345"/>
                <a:gd name="T27" fmla="*/ 7 h 319"/>
                <a:gd name="T28" fmla="*/ 40 w 345"/>
                <a:gd name="T29" fmla="*/ 24 h 319"/>
                <a:gd name="T30" fmla="*/ 28 w 345"/>
                <a:gd name="T31" fmla="*/ 43 h 319"/>
                <a:gd name="T32" fmla="*/ 26 w 345"/>
                <a:gd name="T33" fmla="*/ 72 h 319"/>
                <a:gd name="T34" fmla="*/ 26 w 345"/>
                <a:gd name="T35" fmla="*/ 88 h 319"/>
                <a:gd name="T36" fmla="*/ 31 w 345"/>
                <a:gd name="T37" fmla="*/ 104 h 319"/>
                <a:gd name="T38" fmla="*/ 26 w 345"/>
                <a:gd name="T39" fmla="*/ 119 h 319"/>
                <a:gd name="T40" fmla="*/ 27 w 345"/>
                <a:gd name="T41" fmla="*/ 126 h 319"/>
                <a:gd name="T42" fmla="*/ 21 w 345"/>
                <a:gd name="T43" fmla="*/ 133 h 319"/>
                <a:gd name="T44" fmla="*/ 7 w 345"/>
                <a:gd name="T45" fmla="*/ 158 h 319"/>
                <a:gd name="T46" fmla="*/ 1 w 345"/>
                <a:gd name="T47" fmla="*/ 175 h 319"/>
                <a:gd name="T48" fmla="*/ 1 w 345"/>
                <a:gd name="T49" fmla="*/ 246 h 319"/>
                <a:gd name="T50" fmla="*/ 15 w 345"/>
                <a:gd name="T51" fmla="*/ 248 h 319"/>
                <a:gd name="T52" fmla="*/ 22 w 345"/>
                <a:gd name="T53" fmla="*/ 245 h 319"/>
                <a:gd name="T54" fmla="*/ 38 w 345"/>
                <a:gd name="T55" fmla="*/ 248 h 319"/>
                <a:gd name="T56" fmla="*/ 66 w 345"/>
                <a:gd name="T57" fmla="*/ 270 h 319"/>
                <a:gd name="T58" fmla="*/ 74 w 345"/>
                <a:gd name="T59" fmla="*/ 281 h 319"/>
                <a:gd name="T60" fmla="*/ 88 w 345"/>
                <a:gd name="T61" fmla="*/ 313 h 319"/>
                <a:gd name="T62" fmla="*/ 103 w 345"/>
                <a:gd name="T63" fmla="*/ 317 h 319"/>
                <a:gd name="T64" fmla="*/ 112 w 345"/>
                <a:gd name="T65" fmla="*/ 316 h 319"/>
                <a:gd name="T66" fmla="*/ 129 w 345"/>
                <a:gd name="T67" fmla="*/ 310 h 319"/>
                <a:gd name="T68" fmla="*/ 137 w 345"/>
                <a:gd name="T69" fmla="*/ 309 h 319"/>
                <a:gd name="T70" fmla="*/ 149 w 345"/>
                <a:gd name="T71" fmla="*/ 310 h 319"/>
                <a:gd name="T72" fmla="*/ 163 w 345"/>
                <a:gd name="T73" fmla="*/ 308 h 319"/>
                <a:gd name="T74" fmla="*/ 173 w 345"/>
                <a:gd name="T75" fmla="*/ 295 h 319"/>
                <a:gd name="T76" fmla="*/ 178 w 345"/>
                <a:gd name="T77" fmla="*/ 278 h 319"/>
                <a:gd name="T78" fmla="*/ 182 w 345"/>
                <a:gd name="T79" fmla="*/ 264 h 319"/>
                <a:gd name="T80" fmla="*/ 204 w 345"/>
                <a:gd name="T81" fmla="*/ 244 h 319"/>
                <a:gd name="T82" fmla="*/ 207 w 345"/>
                <a:gd name="T83" fmla="*/ 235 h 319"/>
                <a:gd name="T84" fmla="*/ 212 w 345"/>
                <a:gd name="T85" fmla="*/ 229 h 319"/>
                <a:gd name="T86" fmla="*/ 217 w 345"/>
                <a:gd name="T87" fmla="*/ 230 h 319"/>
                <a:gd name="T88" fmla="*/ 228 w 345"/>
                <a:gd name="T89" fmla="*/ 225 h 319"/>
                <a:gd name="T90" fmla="*/ 240 w 345"/>
                <a:gd name="T91" fmla="*/ 235 h 319"/>
                <a:gd name="T92" fmla="*/ 246 w 345"/>
                <a:gd name="T93" fmla="*/ 246 h 319"/>
                <a:gd name="T94" fmla="*/ 263 w 345"/>
                <a:gd name="T95" fmla="*/ 228 h 319"/>
                <a:gd name="T96" fmla="*/ 270 w 345"/>
                <a:gd name="T97" fmla="*/ 206 h 319"/>
                <a:gd name="T98" fmla="*/ 276 w 345"/>
                <a:gd name="T99" fmla="*/ 186 h 319"/>
                <a:gd name="T100" fmla="*/ 295 w 345"/>
                <a:gd name="T101" fmla="*/ 152 h 319"/>
                <a:gd name="T102" fmla="*/ 305 w 345"/>
                <a:gd name="T103" fmla="*/ 131 h 319"/>
                <a:gd name="T104" fmla="*/ 315 w 345"/>
                <a:gd name="T105" fmla="*/ 104 h 319"/>
                <a:gd name="T106" fmla="*/ 340 w 345"/>
                <a:gd name="T107" fmla="*/ 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19">
                  <a:moveTo>
                    <a:pt x="343" y="55"/>
                  </a:moveTo>
                  <a:cubicBezTo>
                    <a:pt x="342" y="53"/>
                    <a:pt x="339" y="52"/>
                    <a:pt x="337" y="52"/>
                  </a:cubicBezTo>
                  <a:cubicBezTo>
                    <a:pt x="334" y="51"/>
                    <a:pt x="332" y="50"/>
                    <a:pt x="331" y="48"/>
                  </a:cubicBezTo>
                  <a:cubicBezTo>
                    <a:pt x="330" y="47"/>
                    <a:pt x="330" y="46"/>
                    <a:pt x="330" y="44"/>
                  </a:cubicBezTo>
                  <a:cubicBezTo>
                    <a:pt x="330" y="43"/>
                    <a:pt x="330" y="41"/>
                    <a:pt x="330" y="40"/>
                  </a:cubicBezTo>
                  <a:cubicBezTo>
                    <a:pt x="330" y="39"/>
                    <a:pt x="329" y="37"/>
                    <a:pt x="329" y="35"/>
                  </a:cubicBezTo>
                  <a:cubicBezTo>
                    <a:pt x="329" y="33"/>
                    <a:pt x="328" y="30"/>
                    <a:pt x="327" y="28"/>
                  </a:cubicBezTo>
                  <a:cubicBezTo>
                    <a:pt x="327" y="28"/>
                    <a:pt x="327" y="28"/>
                    <a:pt x="327" y="28"/>
                  </a:cubicBezTo>
                  <a:cubicBezTo>
                    <a:pt x="327" y="27"/>
                    <a:pt x="327" y="27"/>
                    <a:pt x="327" y="27"/>
                  </a:cubicBezTo>
                  <a:cubicBezTo>
                    <a:pt x="327" y="27"/>
                    <a:pt x="327" y="27"/>
                    <a:pt x="327" y="27"/>
                  </a:cubicBezTo>
                  <a:cubicBezTo>
                    <a:pt x="327" y="27"/>
                    <a:pt x="327" y="27"/>
                    <a:pt x="327" y="27"/>
                  </a:cubicBezTo>
                  <a:cubicBezTo>
                    <a:pt x="326" y="23"/>
                    <a:pt x="324" y="21"/>
                    <a:pt x="321" y="17"/>
                  </a:cubicBezTo>
                  <a:cubicBezTo>
                    <a:pt x="320" y="17"/>
                    <a:pt x="320" y="16"/>
                    <a:pt x="319" y="15"/>
                  </a:cubicBezTo>
                  <a:cubicBezTo>
                    <a:pt x="319" y="14"/>
                    <a:pt x="318" y="13"/>
                    <a:pt x="318" y="13"/>
                  </a:cubicBezTo>
                  <a:cubicBezTo>
                    <a:pt x="317" y="12"/>
                    <a:pt x="317" y="12"/>
                    <a:pt x="317" y="12"/>
                  </a:cubicBezTo>
                  <a:cubicBezTo>
                    <a:pt x="315" y="9"/>
                    <a:pt x="313" y="6"/>
                    <a:pt x="310" y="6"/>
                  </a:cubicBezTo>
                  <a:cubicBezTo>
                    <a:pt x="308" y="6"/>
                    <a:pt x="306" y="7"/>
                    <a:pt x="304" y="8"/>
                  </a:cubicBezTo>
                  <a:cubicBezTo>
                    <a:pt x="303" y="8"/>
                    <a:pt x="301" y="9"/>
                    <a:pt x="300" y="10"/>
                  </a:cubicBezTo>
                  <a:cubicBezTo>
                    <a:pt x="299" y="11"/>
                    <a:pt x="298" y="12"/>
                    <a:pt x="297" y="13"/>
                  </a:cubicBezTo>
                  <a:cubicBezTo>
                    <a:pt x="296" y="13"/>
                    <a:pt x="295" y="14"/>
                    <a:pt x="294" y="14"/>
                  </a:cubicBezTo>
                  <a:cubicBezTo>
                    <a:pt x="292" y="14"/>
                    <a:pt x="291" y="15"/>
                    <a:pt x="289" y="16"/>
                  </a:cubicBezTo>
                  <a:cubicBezTo>
                    <a:pt x="287" y="18"/>
                    <a:pt x="286" y="20"/>
                    <a:pt x="285" y="22"/>
                  </a:cubicBezTo>
                  <a:cubicBezTo>
                    <a:pt x="285" y="23"/>
                    <a:pt x="284" y="24"/>
                    <a:pt x="283" y="25"/>
                  </a:cubicBezTo>
                  <a:cubicBezTo>
                    <a:pt x="282" y="27"/>
                    <a:pt x="280" y="27"/>
                    <a:pt x="277" y="27"/>
                  </a:cubicBezTo>
                  <a:cubicBezTo>
                    <a:pt x="276" y="27"/>
                    <a:pt x="275" y="27"/>
                    <a:pt x="275" y="27"/>
                  </a:cubicBezTo>
                  <a:cubicBezTo>
                    <a:pt x="272" y="27"/>
                    <a:pt x="270" y="26"/>
                    <a:pt x="268" y="24"/>
                  </a:cubicBezTo>
                  <a:cubicBezTo>
                    <a:pt x="267" y="23"/>
                    <a:pt x="266" y="23"/>
                    <a:pt x="265" y="22"/>
                  </a:cubicBezTo>
                  <a:cubicBezTo>
                    <a:pt x="262" y="20"/>
                    <a:pt x="258" y="20"/>
                    <a:pt x="255" y="19"/>
                  </a:cubicBezTo>
                  <a:cubicBezTo>
                    <a:pt x="254" y="19"/>
                    <a:pt x="253" y="19"/>
                    <a:pt x="251" y="18"/>
                  </a:cubicBezTo>
                  <a:cubicBezTo>
                    <a:pt x="250" y="18"/>
                    <a:pt x="249" y="18"/>
                    <a:pt x="248" y="18"/>
                  </a:cubicBezTo>
                  <a:cubicBezTo>
                    <a:pt x="245" y="17"/>
                    <a:pt x="241" y="16"/>
                    <a:pt x="237" y="16"/>
                  </a:cubicBezTo>
                  <a:cubicBezTo>
                    <a:pt x="237" y="16"/>
                    <a:pt x="237" y="16"/>
                    <a:pt x="237" y="16"/>
                  </a:cubicBezTo>
                  <a:cubicBezTo>
                    <a:pt x="224" y="16"/>
                    <a:pt x="215" y="22"/>
                    <a:pt x="208" y="26"/>
                  </a:cubicBezTo>
                  <a:cubicBezTo>
                    <a:pt x="206" y="28"/>
                    <a:pt x="205" y="29"/>
                    <a:pt x="203" y="31"/>
                  </a:cubicBezTo>
                  <a:cubicBezTo>
                    <a:pt x="202" y="32"/>
                    <a:pt x="201" y="33"/>
                    <a:pt x="200" y="34"/>
                  </a:cubicBezTo>
                  <a:cubicBezTo>
                    <a:pt x="199" y="34"/>
                    <a:pt x="199" y="34"/>
                    <a:pt x="199" y="34"/>
                  </a:cubicBezTo>
                  <a:cubicBezTo>
                    <a:pt x="198" y="35"/>
                    <a:pt x="198" y="35"/>
                    <a:pt x="198" y="35"/>
                  </a:cubicBezTo>
                  <a:cubicBezTo>
                    <a:pt x="198" y="35"/>
                    <a:pt x="197" y="35"/>
                    <a:pt x="196" y="35"/>
                  </a:cubicBezTo>
                  <a:cubicBezTo>
                    <a:pt x="195" y="35"/>
                    <a:pt x="194" y="34"/>
                    <a:pt x="194" y="34"/>
                  </a:cubicBezTo>
                  <a:cubicBezTo>
                    <a:pt x="193" y="34"/>
                    <a:pt x="191" y="34"/>
                    <a:pt x="190" y="34"/>
                  </a:cubicBezTo>
                  <a:cubicBezTo>
                    <a:pt x="190" y="34"/>
                    <a:pt x="190" y="34"/>
                    <a:pt x="189" y="34"/>
                  </a:cubicBezTo>
                  <a:cubicBezTo>
                    <a:pt x="188" y="34"/>
                    <a:pt x="187" y="34"/>
                    <a:pt x="186" y="34"/>
                  </a:cubicBezTo>
                  <a:cubicBezTo>
                    <a:pt x="184" y="34"/>
                    <a:pt x="182" y="34"/>
                    <a:pt x="181" y="34"/>
                  </a:cubicBezTo>
                  <a:cubicBezTo>
                    <a:pt x="180" y="34"/>
                    <a:pt x="180" y="34"/>
                    <a:pt x="180" y="34"/>
                  </a:cubicBezTo>
                  <a:cubicBezTo>
                    <a:pt x="175" y="34"/>
                    <a:pt x="168" y="30"/>
                    <a:pt x="164" y="27"/>
                  </a:cubicBezTo>
                  <a:cubicBezTo>
                    <a:pt x="163" y="26"/>
                    <a:pt x="163" y="26"/>
                    <a:pt x="163" y="26"/>
                  </a:cubicBezTo>
                  <a:cubicBezTo>
                    <a:pt x="160" y="23"/>
                    <a:pt x="156" y="20"/>
                    <a:pt x="152" y="19"/>
                  </a:cubicBezTo>
                  <a:cubicBezTo>
                    <a:pt x="150" y="18"/>
                    <a:pt x="149" y="18"/>
                    <a:pt x="148" y="18"/>
                  </a:cubicBezTo>
                  <a:cubicBezTo>
                    <a:pt x="144" y="18"/>
                    <a:pt x="142" y="20"/>
                    <a:pt x="138" y="22"/>
                  </a:cubicBezTo>
                  <a:cubicBezTo>
                    <a:pt x="137" y="22"/>
                    <a:pt x="136" y="23"/>
                    <a:pt x="135" y="24"/>
                  </a:cubicBezTo>
                  <a:cubicBezTo>
                    <a:pt x="132" y="25"/>
                    <a:pt x="129" y="27"/>
                    <a:pt x="125" y="28"/>
                  </a:cubicBezTo>
                  <a:cubicBezTo>
                    <a:pt x="125" y="29"/>
                    <a:pt x="124" y="29"/>
                    <a:pt x="123" y="29"/>
                  </a:cubicBezTo>
                  <a:cubicBezTo>
                    <a:pt x="119" y="29"/>
                    <a:pt x="117" y="23"/>
                    <a:pt x="115" y="20"/>
                  </a:cubicBezTo>
                  <a:cubicBezTo>
                    <a:pt x="114" y="18"/>
                    <a:pt x="113" y="16"/>
                    <a:pt x="112" y="14"/>
                  </a:cubicBezTo>
                  <a:cubicBezTo>
                    <a:pt x="109" y="11"/>
                    <a:pt x="106" y="8"/>
                    <a:pt x="103" y="7"/>
                  </a:cubicBezTo>
                  <a:cubicBezTo>
                    <a:pt x="103" y="7"/>
                    <a:pt x="102" y="7"/>
                    <a:pt x="102" y="7"/>
                  </a:cubicBezTo>
                  <a:cubicBezTo>
                    <a:pt x="101" y="7"/>
                    <a:pt x="100" y="7"/>
                    <a:pt x="100" y="7"/>
                  </a:cubicBezTo>
                  <a:cubicBezTo>
                    <a:pt x="99" y="7"/>
                    <a:pt x="98" y="7"/>
                    <a:pt x="98" y="7"/>
                  </a:cubicBezTo>
                  <a:cubicBezTo>
                    <a:pt x="97" y="7"/>
                    <a:pt x="97" y="7"/>
                    <a:pt x="97" y="7"/>
                  </a:cubicBezTo>
                  <a:cubicBezTo>
                    <a:pt x="96" y="7"/>
                    <a:pt x="95" y="6"/>
                    <a:pt x="94" y="6"/>
                  </a:cubicBezTo>
                  <a:cubicBezTo>
                    <a:pt x="93" y="5"/>
                    <a:pt x="93" y="5"/>
                    <a:pt x="93" y="5"/>
                  </a:cubicBezTo>
                  <a:cubicBezTo>
                    <a:pt x="90" y="3"/>
                    <a:pt x="87" y="2"/>
                    <a:pt x="83" y="1"/>
                  </a:cubicBezTo>
                  <a:cubicBezTo>
                    <a:pt x="81" y="0"/>
                    <a:pt x="81" y="0"/>
                    <a:pt x="81" y="0"/>
                  </a:cubicBezTo>
                  <a:cubicBezTo>
                    <a:pt x="80" y="0"/>
                    <a:pt x="80" y="0"/>
                    <a:pt x="79" y="0"/>
                  </a:cubicBezTo>
                  <a:cubicBezTo>
                    <a:pt x="77" y="0"/>
                    <a:pt x="76" y="1"/>
                    <a:pt x="74" y="3"/>
                  </a:cubicBezTo>
                  <a:cubicBezTo>
                    <a:pt x="72" y="4"/>
                    <a:pt x="71" y="5"/>
                    <a:pt x="69" y="5"/>
                  </a:cubicBezTo>
                  <a:cubicBezTo>
                    <a:pt x="68" y="5"/>
                    <a:pt x="67" y="5"/>
                    <a:pt x="66" y="5"/>
                  </a:cubicBezTo>
                  <a:cubicBezTo>
                    <a:pt x="65" y="5"/>
                    <a:pt x="63" y="5"/>
                    <a:pt x="62" y="5"/>
                  </a:cubicBezTo>
                  <a:cubicBezTo>
                    <a:pt x="60" y="5"/>
                    <a:pt x="59" y="5"/>
                    <a:pt x="57" y="5"/>
                  </a:cubicBezTo>
                  <a:cubicBezTo>
                    <a:pt x="54" y="5"/>
                    <a:pt x="52" y="5"/>
                    <a:pt x="50" y="7"/>
                  </a:cubicBezTo>
                  <a:cubicBezTo>
                    <a:pt x="49" y="7"/>
                    <a:pt x="48" y="8"/>
                    <a:pt x="47" y="8"/>
                  </a:cubicBezTo>
                  <a:cubicBezTo>
                    <a:pt x="45" y="9"/>
                    <a:pt x="43" y="11"/>
                    <a:pt x="41" y="12"/>
                  </a:cubicBezTo>
                  <a:cubicBezTo>
                    <a:pt x="40" y="14"/>
                    <a:pt x="40" y="17"/>
                    <a:pt x="40" y="20"/>
                  </a:cubicBezTo>
                  <a:cubicBezTo>
                    <a:pt x="40" y="20"/>
                    <a:pt x="40" y="21"/>
                    <a:pt x="40" y="22"/>
                  </a:cubicBezTo>
                  <a:cubicBezTo>
                    <a:pt x="40" y="22"/>
                    <a:pt x="40" y="23"/>
                    <a:pt x="40" y="24"/>
                  </a:cubicBezTo>
                  <a:cubicBezTo>
                    <a:pt x="40" y="26"/>
                    <a:pt x="40" y="28"/>
                    <a:pt x="39" y="30"/>
                  </a:cubicBezTo>
                  <a:cubicBezTo>
                    <a:pt x="38" y="32"/>
                    <a:pt x="37" y="34"/>
                    <a:pt x="36" y="35"/>
                  </a:cubicBezTo>
                  <a:cubicBezTo>
                    <a:pt x="35" y="36"/>
                    <a:pt x="35" y="37"/>
                    <a:pt x="34" y="37"/>
                  </a:cubicBezTo>
                  <a:cubicBezTo>
                    <a:pt x="33" y="39"/>
                    <a:pt x="32" y="40"/>
                    <a:pt x="31" y="41"/>
                  </a:cubicBezTo>
                  <a:cubicBezTo>
                    <a:pt x="30" y="41"/>
                    <a:pt x="29" y="42"/>
                    <a:pt x="28" y="43"/>
                  </a:cubicBezTo>
                  <a:cubicBezTo>
                    <a:pt x="26" y="45"/>
                    <a:pt x="25" y="48"/>
                    <a:pt x="26" y="52"/>
                  </a:cubicBezTo>
                  <a:cubicBezTo>
                    <a:pt x="26" y="53"/>
                    <a:pt x="26" y="55"/>
                    <a:pt x="27" y="56"/>
                  </a:cubicBezTo>
                  <a:cubicBezTo>
                    <a:pt x="28" y="61"/>
                    <a:pt x="29" y="66"/>
                    <a:pt x="26" y="71"/>
                  </a:cubicBezTo>
                  <a:cubicBezTo>
                    <a:pt x="26" y="71"/>
                    <a:pt x="26" y="71"/>
                    <a:pt x="26" y="71"/>
                  </a:cubicBezTo>
                  <a:cubicBezTo>
                    <a:pt x="26" y="72"/>
                    <a:pt x="26" y="72"/>
                    <a:pt x="26" y="72"/>
                  </a:cubicBezTo>
                  <a:cubicBezTo>
                    <a:pt x="26" y="73"/>
                    <a:pt x="26" y="73"/>
                    <a:pt x="26" y="73"/>
                  </a:cubicBezTo>
                  <a:cubicBezTo>
                    <a:pt x="25" y="74"/>
                    <a:pt x="25" y="75"/>
                    <a:pt x="24" y="76"/>
                  </a:cubicBezTo>
                  <a:cubicBezTo>
                    <a:pt x="23" y="78"/>
                    <a:pt x="22" y="79"/>
                    <a:pt x="22" y="80"/>
                  </a:cubicBezTo>
                  <a:cubicBezTo>
                    <a:pt x="22" y="83"/>
                    <a:pt x="24" y="85"/>
                    <a:pt x="26" y="87"/>
                  </a:cubicBezTo>
                  <a:cubicBezTo>
                    <a:pt x="26" y="88"/>
                    <a:pt x="26" y="88"/>
                    <a:pt x="26" y="88"/>
                  </a:cubicBezTo>
                  <a:cubicBezTo>
                    <a:pt x="28" y="90"/>
                    <a:pt x="29" y="92"/>
                    <a:pt x="30" y="96"/>
                  </a:cubicBezTo>
                  <a:cubicBezTo>
                    <a:pt x="30" y="97"/>
                    <a:pt x="30" y="98"/>
                    <a:pt x="30" y="99"/>
                  </a:cubicBezTo>
                  <a:cubicBezTo>
                    <a:pt x="30" y="99"/>
                    <a:pt x="30" y="100"/>
                    <a:pt x="30" y="101"/>
                  </a:cubicBezTo>
                  <a:cubicBezTo>
                    <a:pt x="30" y="102"/>
                    <a:pt x="30" y="103"/>
                    <a:pt x="30" y="103"/>
                  </a:cubicBezTo>
                  <a:cubicBezTo>
                    <a:pt x="31" y="104"/>
                    <a:pt x="31" y="104"/>
                    <a:pt x="31" y="104"/>
                  </a:cubicBezTo>
                  <a:cubicBezTo>
                    <a:pt x="31" y="104"/>
                    <a:pt x="31" y="104"/>
                    <a:pt x="31" y="104"/>
                  </a:cubicBezTo>
                  <a:cubicBezTo>
                    <a:pt x="32" y="104"/>
                    <a:pt x="32" y="104"/>
                    <a:pt x="32" y="105"/>
                  </a:cubicBezTo>
                  <a:cubicBezTo>
                    <a:pt x="33" y="106"/>
                    <a:pt x="33" y="108"/>
                    <a:pt x="32" y="110"/>
                  </a:cubicBezTo>
                  <a:cubicBezTo>
                    <a:pt x="32" y="112"/>
                    <a:pt x="30" y="113"/>
                    <a:pt x="29" y="114"/>
                  </a:cubicBezTo>
                  <a:cubicBezTo>
                    <a:pt x="26" y="115"/>
                    <a:pt x="26" y="116"/>
                    <a:pt x="26" y="119"/>
                  </a:cubicBezTo>
                  <a:cubicBezTo>
                    <a:pt x="26" y="120"/>
                    <a:pt x="26" y="120"/>
                    <a:pt x="26" y="120"/>
                  </a:cubicBezTo>
                  <a:cubicBezTo>
                    <a:pt x="26" y="121"/>
                    <a:pt x="26" y="121"/>
                    <a:pt x="26" y="121"/>
                  </a:cubicBezTo>
                  <a:cubicBezTo>
                    <a:pt x="27" y="123"/>
                    <a:pt x="27" y="123"/>
                    <a:pt x="27" y="123"/>
                  </a:cubicBezTo>
                  <a:cubicBezTo>
                    <a:pt x="28" y="123"/>
                    <a:pt x="28" y="124"/>
                    <a:pt x="28" y="124"/>
                  </a:cubicBezTo>
                  <a:cubicBezTo>
                    <a:pt x="28" y="125"/>
                    <a:pt x="27" y="125"/>
                    <a:pt x="27" y="126"/>
                  </a:cubicBezTo>
                  <a:cubicBezTo>
                    <a:pt x="27" y="126"/>
                    <a:pt x="26" y="126"/>
                    <a:pt x="26" y="127"/>
                  </a:cubicBezTo>
                  <a:cubicBezTo>
                    <a:pt x="26" y="127"/>
                    <a:pt x="26" y="128"/>
                    <a:pt x="25" y="129"/>
                  </a:cubicBezTo>
                  <a:cubicBezTo>
                    <a:pt x="25" y="129"/>
                    <a:pt x="25" y="130"/>
                    <a:pt x="25" y="130"/>
                  </a:cubicBezTo>
                  <a:cubicBezTo>
                    <a:pt x="24" y="132"/>
                    <a:pt x="23" y="132"/>
                    <a:pt x="22" y="133"/>
                  </a:cubicBezTo>
                  <a:cubicBezTo>
                    <a:pt x="22" y="133"/>
                    <a:pt x="21" y="133"/>
                    <a:pt x="21" y="133"/>
                  </a:cubicBezTo>
                  <a:cubicBezTo>
                    <a:pt x="19" y="135"/>
                    <a:pt x="17" y="137"/>
                    <a:pt x="16" y="140"/>
                  </a:cubicBezTo>
                  <a:cubicBezTo>
                    <a:pt x="15" y="141"/>
                    <a:pt x="14" y="142"/>
                    <a:pt x="14" y="143"/>
                  </a:cubicBezTo>
                  <a:cubicBezTo>
                    <a:pt x="13" y="145"/>
                    <a:pt x="12" y="147"/>
                    <a:pt x="12" y="149"/>
                  </a:cubicBezTo>
                  <a:cubicBezTo>
                    <a:pt x="13" y="154"/>
                    <a:pt x="13" y="157"/>
                    <a:pt x="9" y="158"/>
                  </a:cubicBezTo>
                  <a:cubicBezTo>
                    <a:pt x="8" y="158"/>
                    <a:pt x="8" y="158"/>
                    <a:pt x="7" y="158"/>
                  </a:cubicBezTo>
                  <a:cubicBezTo>
                    <a:pt x="5" y="158"/>
                    <a:pt x="2" y="159"/>
                    <a:pt x="1" y="161"/>
                  </a:cubicBezTo>
                  <a:cubicBezTo>
                    <a:pt x="1" y="162"/>
                    <a:pt x="1" y="164"/>
                    <a:pt x="1" y="165"/>
                  </a:cubicBezTo>
                  <a:cubicBezTo>
                    <a:pt x="1" y="166"/>
                    <a:pt x="1" y="167"/>
                    <a:pt x="1" y="168"/>
                  </a:cubicBezTo>
                  <a:cubicBezTo>
                    <a:pt x="1" y="169"/>
                    <a:pt x="1" y="169"/>
                    <a:pt x="1" y="169"/>
                  </a:cubicBezTo>
                  <a:cubicBezTo>
                    <a:pt x="1" y="171"/>
                    <a:pt x="1" y="173"/>
                    <a:pt x="1" y="175"/>
                  </a:cubicBezTo>
                  <a:cubicBezTo>
                    <a:pt x="1" y="180"/>
                    <a:pt x="1" y="184"/>
                    <a:pt x="0" y="189"/>
                  </a:cubicBezTo>
                  <a:cubicBezTo>
                    <a:pt x="0" y="196"/>
                    <a:pt x="0" y="202"/>
                    <a:pt x="1" y="209"/>
                  </a:cubicBezTo>
                  <a:cubicBezTo>
                    <a:pt x="1" y="213"/>
                    <a:pt x="1" y="217"/>
                    <a:pt x="1" y="221"/>
                  </a:cubicBezTo>
                  <a:cubicBezTo>
                    <a:pt x="1" y="224"/>
                    <a:pt x="1" y="227"/>
                    <a:pt x="1" y="230"/>
                  </a:cubicBezTo>
                  <a:cubicBezTo>
                    <a:pt x="1" y="236"/>
                    <a:pt x="1" y="241"/>
                    <a:pt x="1" y="246"/>
                  </a:cubicBezTo>
                  <a:cubicBezTo>
                    <a:pt x="1" y="248"/>
                    <a:pt x="1" y="248"/>
                    <a:pt x="1" y="248"/>
                  </a:cubicBezTo>
                  <a:cubicBezTo>
                    <a:pt x="3" y="248"/>
                    <a:pt x="3" y="248"/>
                    <a:pt x="3" y="248"/>
                  </a:cubicBezTo>
                  <a:cubicBezTo>
                    <a:pt x="4" y="248"/>
                    <a:pt x="6" y="248"/>
                    <a:pt x="7" y="248"/>
                  </a:cubicBezTo>
                  <a:cubicBezTo>
                    <a:pt x="9" y="248"/>
                    <a:pt x="11" y="248"/>
                    <a:pt x="13" y="248"/>
                  </a:cubicBezTo>
                  <a:cubicBezTo>
                    <a:pt x="14" y="248"/>
                    <a:pt x="14" y="248"/>
                    <a:pt x="15" y="248"/>
                  </a:cubicBezTo>
                  <a:cubicBezTo>
                    <a:pt x="16" y="248"/>
                    <a:pt x="17" y="248"/>
                    <a:pt x="18" y="247"/>
                  </a:cubicBezTo>
                  <a:cubicBezTo>
                    <a:pt x="19" y="247"/>
                    <a:pt x="20" y="245"/>
                    <a:pt x="21" y="245"/>
                  </a:cubicBezTo>
                  <a:cubicBezTo>
                    <a:pt x="21" y="244"/>
                    <a:pt x="21" y="244"/>
                    <a:pt x="21" y="244"/>
                  </a:cubicBezTo>
                  <a:cubicBezTo>
                    <a:pt x="22" y="244"/>
                    <a:pt x="22" y="243"/>
                    <a:pt x="23" y="243"/>
                  </a:cubicBezTo>
                  <a:cubicBezTo>
                    <a:pt x="23" y="244"/>
                    <a:pt x="22" y="244"/>
                    <a:pt x="22" y="245"/>
                  </a:cubicBezTo>
                  <a:cubicBezTo>
                    <a:pt x="21" y="247"/>
                    <a:pt x="21" y="247"/>
                    <a:pt x="21" y="247"/>
                  </a:cubicBezTo>
                  <a:cubicBezTo>
                    <a:pt x="24" y="247"/>
                    <a:pt x="24" y="247"/>
                    <a:pt x="24" y="247"/>
                  </a:cubicBezTo>
                  <a:cubicBezTo>
                    <a:pt x="25" y="247"/>
                    <a:pt x="27" y="248"/>
                    <a:pt x="28" y="248"/>
                  </a:cubicBezTo>
                  <a:cubicBezTo>
                    <a:pt x="30" y="248"/>
                    <a:pt x="33" y="249"/>
                    <a:pt x="35" y="249"/>
                  </a:cubicBezTo>
                  <a:cubicBezTo>
                    <a:pt x="36" y="249"/>
                    <a:pt x="37" y="248"/>
                    <a:pt x="38" y="248"/>
                  </a:cubicBezTo>
                  <a:cubicBezTo>
                    <a:pt x="39" y="248"/>
                    <a:pt x="39" y="248"/>
                    <a:pt x="40" y="248"/>
                  </a:cubicBezTo>
                  <a:cubicBezTo>
                    <a:pt x="43" y="248"/>
                    <a:pt x="47" y="249"/>
                    <a:pt x="50" y="251"/>
                  </a:cubicBezTo>
                  <a:cubicBezTo>
                    <a:pt x="55" y="254"/>
                    <a:pt x="61" y="259"/>
                    <a:pt x="64" y="264"/>
                  </a:cubicBezTo>
                  <a:cubicBezTo>
                    <a:pt x="64" y="265"/>
                    <a:pt x="64" y="266"/>
                    <a:pt x="64" y="266"/>
                  </a:cubicBezTo>
                  <a:cubicBezTo>
                    <a:pt x="65" y="267"/>
                    <a:pt x="65" y="269"/>
                    <a:pt x="66" y="270"/>
                  </a:cubicBezTo>
                  <a:cubicBezTo>
                    <a:pt x="66" y="270"/>
                    <a:pt x="67" y="271"/>
                    <a:pt x="67" y="272"/>
                  </a:cubicBezTo>
                  <a:cubicBezTo>
                    <a:pt x="68" y="272"/>
                    <a:pt x="68" y="273"/>
                    <a:pt x="68" y="274"/>
                  </a:cubicBezTo>
                  <a:cubicBezTo>
                    <a:pt x="69" y="274"/>
                    <a:pt x="69" y="274"/>
                    <a:pt x="69" y="274"/>
                  </a:cubicBezTo>
                  <a:cubicBezTo>
                    <a:pt x="70" y="276"/>
                    <a:pt x="70" y="277"/>
                    <a:pt x="72" y="278"/>
                  </a:cubicBezTo>
                  <a:cubicBezTo>
                    <a:pt x="73" y="279"/>
                    <a:pt x="73" y="279"/>
                    <a:pt x="74" y="281"/>
                  </a:cubicBezTo>
                  <a:cubicBezTo>
                    <a:pt x="74" y="281"/>
                    <a:pt x="74" y="282"/>
                    <a:pt x="74" y="282"/>
                  </a:cubicBezTo>
                  <a:cubicBezTo>
                    <a:pt x="74" y="285"/>
                    <a:pt x="75" y="289"/>
                    <a:pt x="76" y="291"/>
                  </a:cubicBezTo>
                  <a:cubicBezTo>
                    <a:pt x="76" y="293"/>
                    <a:pt x="76" y="293"/>
                    <a:pt x="76" y="293"/>
                  </a:cubicBezTo>
                  <a:cubicBezTo>
                    <a:pt x="78" y="298"/>
                    <a:pt x="80" y="303"/>
                    <a:pt x="82" y="308"/>
                  </a:cubicBezTo>
                  <a:cubicBezTo>
                    <a:pt x="84" y="310"/>
                    <a:pt x="86" y="312"/>
                    <a:pt x="88" y="313"/>
                  </a:cubicBezTo>
                  <a:cubicBezTo>
                    <a:pt x="89" y="314"/>
                    <a:pt x="89" y="314"/>
                    <a:pt x="90" y="315"/>
                  </a:cubicBezTo>
                  <a:cubicBezTo>
                    <a:pt x="92" y="316"/>
                    <a:pt x="93" y="317"/>
                    <a:pt x="95" y="318"/>
                  </a:cubicBezTo>
                  <a:cubicBezTo>
                    <a:pt x="95" y="319"/>
                    <a:pt x="96" y="319"/>
                    <a:pt x="97" y="319"/>
                  </a:cubicBezTo>
                  <a:cubicBezTo>
                    <a:pt x="99" y="319"/>
                    <a:pt x="100" y="318"/>
                    <a:pt x="101" y="318"/>
                  </a:cubicBezTo>
                  <a:cubicBezTo>
                    <a:pt x="101" y="317"/>
                    <a:pt x="102" y="317"/>
                    <a:pt x="103" y="317"/>
                  </a:cubicBezTo>
                  <a:cubicBezTo>
                    <a:pt x="103" y="317"/>
                    <a:pt x="104" y="317"/>
                    <a:pt x="105" y="317"/>
                  </a:cubicBezTo>
                  <a:cubicBezTo>
                    <a:pt x="105" y="317"/>
                    <a:pt x="106" y="317"/>
                    <a:pt x="106" y="317"/>
                  </a:cubicBezTo>
                  <a:cubicBezTo>
                    <a:pt x="107" y="317"/>
                    <a:pt x="107" y="317"/>
                    <a:pt x="108" y="317"/>
                  </a:cubicBezTo>
                  <a:cubicBezTo>
                    <a:pt x="109" y="317"/>
                    <a:pt x="109" y="317"/>
                    <a:pt x="110" y="317"/>
                  </a:cubicBezTo>
                  <a:cubicBezTo>
                    <a:pt x="111" y="317"/>
                    <a:pt x="111" y="316"/>
                    <a:pt x="112" y="316"/>
                  </a:cubicBezTo>
                  <a:cubicBezTo>
                    <a:pt x="113" y="316"/>
                    <a:pt x="114" y="316"/>
                    <a:pt x="115" y="316"/>
                  </a:cubicBezTo>
                  <a:cubicBezTo>
                    <a:pt x="116" y="316"/>
                    <a:pt x="116" y="316"/>
                    <a:pt x="116" y="316"/>
                  </a:cubicBezTo>
                  <a:cubicBezTo>
                    <a:pt x="117" y="316"/>
                    <a:pt x="118" y="316"/>
                    <a:pt x="119" y="316"/>
                  </a:cubicBezTo>
                  <a:cubicBezTo>
                    <a:pt x="123" y="316"/>
                    <a:pt x="125" y="314"/>
                    <a:pt x="127" y="312"/>
                  </a:cubicBezTo>
                  <a:cubicBezTo>
                    <a:pt x="128" y="311"/>
                    <a:pt x="128" y="311"/>
                    <a:pt x="129" y="310"/>
                  </a:cubicBezTo>
                  <a:cubicBezTo>
                    <a:pt x="129" y="310"/>
                    <a:pt x="130" y="309"/>
                    <a:pt x="130" y="309"/>
                  </a:cubicBezTo>
                  <a:cubicBezTo>
                    <a:pt x="130" y="309"/>
                    <a:pt x="131" y="310"/>
                    <a:pt x="131" y="310"/>
                  </a:cubicBezTo>
                  <a:cubicBezTo>
                    <a:pt x="132" y="310"/>
                    <a:pt x="132" y="310"/>
                    <a:pt x="132" y="310"/>
                  </a:cubicBezTo>
                  <a:cubicBezTo>
                    <a:pt x="133" y="310"/>
                    <a:pt x="134" y="309"/>
                    <a:pt x="135" y="309"/>
                  </a:cubicBezTo>
                  <a:cubicBezTo>
                    <a:pt x="136" y="309"/>
                    <a:pt x="137" y="309"/>
                    <a:pt x="137" y="309"/>
                  </a:cubicBezTo>
                  <a:cubicBezTo>
                    <a:pt x="137" y="309"/>
                    <a:pt x="137" y="309"/>
                    <a:pt x="137" y="309"/>
                  </a:cubicBezTo>
                  <a:cubicBezTo>
                    <a:pt x="138" y="309"/>
                    <a:pt x="139" y="309"/>
                    <a:pt x="140" y="310"/>
                  </a:cubicBezTo>
                  <a:cubicBezTo>
                    <a:pt x="140" y="310"/>
                    <a:pt x="141" y="310"/>
                    <a:pt x="142" y="311"/>
                  </a:cubicBezTo>
                  <a:cubicBezTo>
                    <a:pt x="142" y="311"/>
                    <a:pt x="143" y="311"/>
                    <a:pt x="144" y="311"/>
                  </a:cubicBezTo>
                  <a:cubicBezTo>
                    <a:pt x="146" y="311"/>
                    <a:pt x="147" y="311"/>
                    <a:pt x="149" y="310"/>
                  </a:cubicBezTo>
                  <a:cubicBezTo>
                    <a:pt x="150" y="310"/>
                    <a:pt x="151" y="310"/>
                    <a:pt x="152" y="310"/>
                  </a:cubicBezTo>
                  <a:cubicBezTo>
                    <a:pt x="152" y="310"/>
                    <a:pt x="152" y="310"/>
                    <a:pt x="152" y="310"/>
                  </a:cubicBezTo>
                  <a:cubicBezTo>
                    <a:pt x="153" y="310"/>
                    <a:pt x="154" y="310"/>
                    <a:pt x="155" y="310"/>
                  </a:cubicBezTo>
                  <a:cubicBezTo>
                    <a:pt x="156" y="310"/>
                    <a:pt x="157" y="310"/>
                    <a:pt x="158" y="310"/>
                  </a:cubicBezTo>
                  <a:cubicBezTo>
                    <a:pt x="160" y="310"/>
                    <a:pt x="162" y="310"/>
                    <a:pt x="163" y="308"/>
                  </a:cubicBezTo>
                  <a:cubicBezTo>
                    <a:pt x="165" y="307"/>
                    <a:pt x="165" y="305"/>
                    <a:pt x="165" y="304"/>
                  </a:cubicBezTo>
                  <a:cubicBezTo>
                    <a:pt x="166" y="306"/>
                    <a:pt x="166" y="306"/>
                    <a:pt x="166" y="306"/>
                  </a:cubicBezTo>
                  <a:cubicBezTo>
                    <a:pt x="168" y="303"/>
                    <a:pt x="168" y="303"/>
                    <a:pt x="168" y="303"/>
                  </a:cubicBezTo>
                  <a:cubicBezTo>
                    <a:pt x="169" y="301"/>
                    <a:pt x="170" y="299"/>
                    <a:pt x="171" y="298"/>
                  </a:cubicBezTo>
                  <a:cubicBezTo>
                    <a:pt x="171" y="297"/>
                    <a:pt x="172" y="296"/>
                    <a:pt x="173" y="295"/>
                  </a:cubicBezTo>
                  <a:cubicBezTo>
                    <a:pt x="174" y="293"/>
                    <a:pt x="174" y="293"/>
                    <a:pt x="174" y="293"/>
                  </a:cubicBezTo>
                  <a:cubicBezTo>
                    <a:pt x="175" y="291"/>
                    <a:pt x="176" y="289"/>
                    <a:pt x="177" y="286"/>
                  </a:cubicBezTo>
                  <a:cubicBezTo>
                    <a:pt x="177" y="284"/>
                    <a:pt x="177" y="283"/>
                    <a:pt x="177" y="282"/>
                  </a:cubicBezTo>
                  <a:cubicBezTo>
                    <a:pt x="177" y="280"/>
                    <a:pt x="177" y="280"/>
                    <a:pt x="177" y="280"/>
                  </a:cubicBezTo>
                  <a:cubicBezTo>
                    <a:pt x="177" y="279"/>
                    <a:pt x="178" y="278"/>
                    <a:pt x="178" y="278"/>
                  </a:cubicBezTo>
                  <a:cubicBezTo>
                    <a:pt x="178" y="277"/>
                    <a:pt x="178" y="277"/>
                    <a:pt x="179" y="276"/>
                  </a:cubicBezTo>
                  <a:cubicBezTo>
                    <a:pt x="179" y="275"/>
                    <a:pt x="179" y="273"/>
                    <a:pt x="179" y="272"/>
                  </a:cubicBezTo>
                  <a:cubicBezTo>
                    <a:pt x="179" y="271"/>
                    <a:pt x="178" y="270"/>
                    <a:pt x="179" y="269"/>
                  </a:cubicBezTo>
                  <a:cubicBezTo>
                    <a:pt x="179" y="267"/>
                    <a:pt x="179" y="266"/>
                    <a:pt x="180" y="265"/>
                  </a:cubicBezTo>
                  <a:cubicBezTo>
                    <a:pt x="181" y="265"/>
                    <a:pt x="181" y="264"/>
                    <a:pt x="182" y="264"/>
                  </a:cubicBezTo>
                  <a:cubicBezTo>
                    <a:pt x="184" y="262"/>
                    <a:pt x="185" y="260"/>
                    <a:pt x="187" y="258"/>
                  </a:cubicBezTo>
                  <a:cubicBezTo>
                    <a:pt x="188" y="256"/>
                    <a:pt x="190" y="255"/>
                    <a:pt x="191" y="253"/>
                  </a:cubicBezTo>
                  <a:cubicBezTo>
                    <a:pt x="193" y="251"/>
                    <a:pt x="195" y="250"/>
                    <a:pt x="196" y="248"/>
                  </a:cubicBezTo>
                  <a:cubicBezTo>
                    <a:pt x="198" y="245"/>
                    <a:pt x="199" y="244"/>
                    <a:pt x="202" y="244"/>
                  </a:cubicBezTo>
                  <a:cubicBezTo>
                    <a:pt x="204" y="244"/>
                    <a:pt x="204" y="244"/>
                    <a:pt x="204" y="244"/>
                  </a:cubicBezTo>
                  <a:cubicBezTo>
                    <a:pt x="204" y="242"/>
                    <a:pt x="204" y="242"/>
                    <a:pt x="204" y="242"/>
                  </a:cubicBezTo>
                  <a:cubicBezTo>
                    <a:pt x="204" y="241"/>
                    <a:pt x="204" y="240"/>
                    <a:pt x="203" y="239"/>
                  </a:cubicBezTo>
                  <a:cubicBezTo>
                    <a:pt x="203" y="238"/>
                    <a:pt x="203" y="236"/>
                    <a:pt x="203" y="235"/>
                  </a:cubicBezTo>
                  <a:cubicBezTo>
                    <a:pt x="204" y="235"/>
                    <a:pt x="204" y="235"/>
                    <a:pt x="205" y="235"/>
                  </a:cubicBezTo>
                  <a:cubicBezTo>
                    <a:pt x="206" y="235"/>
                    <a:pt x="206" y="235"/>
                    <a:pt x="207" y="235"/>
                  </a:cubicBezTo>
                  <a:cubicBezTo>
                    <a:pt x="207" y="234"/>
                    <a:pt x="207" y="234"/>
                    <a:pt x="207" y="234"/>
                  </a:cubicBezTo>
                  <a:cubicBezTo>
                    <a:pt x="209" y="233"/>
                    <a:pt x="209" y="233"/>
                    <a:pt x="209" y="233"/>
                  </a:cubicBezTo>
                  <a:cubicBezTo>
                    <a:pt x="208" y="233"/>
                    <a:pt x="208" y="233"/>
                    <a:pt x="208" y="233"/>
                  </a:cubicBezTo>
                  <a:cubicBezTo>
                    <a:pt x="209" y="233"/>
                    <a:pt x="209" y="233"/>
                    <a:pt x="209" y="233"/>
                  </a:cubicBezTo>
                  <a:cubicBezTo>
                    <a:pt x="210" y="232"/>
                    <a:pt x="211" y="230"/>
                    <a:pt x="212" y="229"/>
                  </a:cubicBezTo>
                  <a:cubicBezTo>
                    <a:pt x="213" y="228"/>
                    <a:pt x="214" y="227"/>
                    <a:pt x="215" y="227"/>
                  </a:cubicBezTo>
                  <a:cubicBezTo>
                    <a:pt x="215" y="227"/>
                    <a:pt x="215" y="227"/>
                    <a:pt x="215" y="227"/>
                  </a:cubicBezTo>
                  <a:cubicBezTo>
                    <a:pt x="215" y="227"/>
                    <a:pt x="215" y="227"/>
                    <a:pt x="216" y="229"/>
                  </a:cubicBezTo>
                  <a:cubicBezTo>
                    <a:pt x="216" y="229"/>
                    <a:pt x="216" y="229"/>
                    <a:pt x="216" y="229"/>
                  </a:cubicBezTo>
                  <a:cubicBezTo>
                    <a:pt x="216" y="230"/>
                    <a:pt x="217" y="230"/>
                    <a:pt x="217" y="230"/>
                  </a:cubicBezTo>
                  <a:cubicBezTo>
                    <a:pt x="217" y="232"/>
                    <a:pt x="218" y="232"/>
                    <a:pt x="219" y="232"/>
                  </a:cubicBezTo>
                  <a:cubicBezTo>
                    <a:pt x="220" y="233"/>
                    <a:pt x="220" y="233"/>
                    <a:pt x="221" y="233"/>
                  </a:cubicBezTo>
                  <a:cubicBezTo>
                    <a:pt x="223" y="233"/>
                    <a:pt x="224" y="232"/>
                    <a:pt x="225" y="232"/>
                  </a:cubicBezTo>
                  <a:cubicBezTo>
                    <a:pt x="226" y="231"/>
                    <a:pt x="226" y="230"/>
                    <a:pt x="226" y="228"/>
                  </a:cubicBezTo>
                  <a:cubicBezTo>
                    <a:pt x="227" y="227"/>
                    <a:pt x="227" y="226"/>
                    <a:pt x="228" y="225"/>
                  </a:cubicBezTo>
                  <a:cubicBezTo>
                    <a:pt x="228" y="225"/>
                    <a:pt x="229" y="224"/>
                    <a:pt x="230" y="224"/>
                  </a:cubicBezTo>
                  <a:cubicBezTo>
                    <a:pt x="230" y="224"/>
                    <a:pt x="230" y="224"/>
                    <a:pt x="231" y="224"/>
                  </a:cubicBezTo>
                  <a:cubicBezTo>
                    <a:pt x="233" y="225"/>
                    <a:pt x="234" y="228"/>
                    <a:pt x="235" y="231"/>
                  </a:cubicBezTo>
                  <a:cubicBezTo>
                    <a:pt x="236" y="232"/>
                    <a:pt x="237" y="233"/>
                    <a:pt x="237" y="233"/>
                  </a:cubicBezTo>
                  <a:cubicBezTo>
                    <a:pt x="238" y="234"/>
                    <a:pt x="239" y="235"/>
                    <a:pt x="240" y="235"/>
                  </a:cubicBezTo>
                  <a:cubicBezTo>
                    <a:pt x="241" y="235"/>
                    <a:pt x="242" y="236"/>
                    <a:pt x="242" y="237"/>
                  </a:cubicBezTo>
                  <a:cubicBezTo>
                    <a:pt x="243" y="238"/>
                    <a:pt x="243" y="239"/>
                    <a:pt x="243" y="241"/>
                  </a:cubicBezTo>
                  <a:cubicBezTo>
                    <a:pt x="242" y="242"/>
                    <a:pt x="242" y="244"/>
                    <a:pt x="243" y="245"/>
                  </a:cubicBezTo>
                  <a:cubicBezTo>
                    <a:pt x="244" y="246"/>
                    <a:pt x="245" y="246"/>
                    <a:pt x="246" y="246"/>
                  </a:cubicBezTo>
                  <a:cubicBezTo>
                    <a:pt x="246" y="246"/>
                    <a:pt x="246" y="246"/>
                    <a:pt x="246" y="246"/>
                  </a:cubicBezTo>
                  <a:cubicBezTo>
                    <a:pt x="249" y="246"/>
                    <a:pt x="252" y="243"/>
                    <a:pt x="255" y="239"/>
                  </a:cubicBezTo>
                  <a:cubicBezTo>
                    <a:pt x="256" y="238"/>
                    <a:pt x="256" y="236"/>
                    <a:pt x="257" y="235"/>
                  </a:cubicBezTo>
                  <a:cubicBezTo>
                    <a:pt x="257" y="233"/>
                    <a:pt x="257" y="232"/>
                    <a:pt x="257" y="231"/>
                  </a:cubicBezTo>
                  <a:cubicBezTo>
                    <a:pt x="258" y="230"/>
                    <a:pt x="259" y="229"/>
                    <a:pt x="261" y="229"/>
                  </a:cubicBezTo>
                  <a:cubicBezTo>
                    <a:pt x="261" y="229"/>
                    <a:pt x="262" y="229"/>
                    <a:pt x="263" y="228"/>
                  </a:cubicBezTo>
                  <a:cubicBezTo>
                    <a:pt x="266" y="226"/>
                    <a:pt x="265" y="224"/>
                    <a:pt x="264" y="221"/>
                  </a:cubicBezTo>
                  <a:cubicBezTo>
                    <a:pt x="264" y="219"/>
                    <a:pt x="263" y="217"/>
                    <a:pt x="265" y="215"/>
                  </a:cubicBezTo>
                  <a:cubicBezTo>
                    <a:pt x="265" y="214"/>
                    <a:pt x="266" y="214"/>
                    <a:pt x="267" y="213"/>
                  </a:cubicBezTo>
                  <a:cubicBezTo>
                    <a:pt x="268" y="212"/>
                    <a:pt x="269" y="211"/>
                    <a:pt x="270" y="209"/>
                  </a:cubicBezTo>
                  <a:cubicBezTo>
                    <a:pt x="270" y="208"/>
                    <a:pt x="270" y="207"/>
                    <a:pt x="270" y="206"/>
                  </a:cubicBezTo>
                  <a:cubicBezTo>
                    <a:pt x="270" y="204"/>
                    <a:pt x="270" y="203"/>
                    <a:pt x="271" y="202"/>
                  </a:cubicBezTo>
                  <a:cubicBezTo>
                    <a:pt x="271" y="201"/>
                    <a:pt x="272" y="200"/>
                    <a:pt x="272" y="199"/>
                  </a:cubicBezTo>
                  <a:cubicBezTo>
                    <a:pt x="273" y="197"/>
                    <a:pt x="274" y="196"/>
                    <a:pt x="275" y="194"/>
                  </a:cubicBezTo>
                  <a:cubicBezTo>
                    <a:pt x="275" y="192"/>
                    <a:pt x="275" y="192"/>
                    <a:pt x="275" y="192"/>
                  </a:cubicBezTo>
                  <a:cubicBezTo>
                    <a:pt x="275" y="190"/>
                    <a:pt x="276" y="188"/>
                    <a:pt x="276" y="186"/>
                  </a:cubicBezTo>
                  <a:cubicBezTo>
                    <a:pt x="277" y="180"/>
                    <a:pt x="280" y="176"/>
                    <a:pt x="285" y="174"/>
                  </a:cubicBezTo>
                  <a:cubicBezTo>
                    <a:pt x="292" y="171"/>
                    <a:pt x="292" y="167"/>
                    <a:pt x="293" y="161"/>
                  </a:cubicBezTo>
                  <a:cubicBezTo>
                    <a:pt x="294" y="159"/>
                    <a:pt x="294" y="159"/>
                    <a:pt x="294" y="159"/>
                  </a:cubicBezTo>
                  <a:cubicBezTo>
                    <a:pt x="294" y="158"/>
                    <a:pt x="294" y="157"/>
                    <a:pt x="294" y="156"/>
                  </a:cubicBezTo>
                  <a:cubicBezTo>
                    <a:pt x="294" y="154"/>
                    <a:pt x="294" y="153"/>
                    <a:pt x="295" y="152"/>
                  </a:cubicBezTo>
                  <a:cubicBezTo>
                    <a:pt x="296" y="148"/>
                    <a:pt x="298" y="146"/>
                    <a:pt x="302" y="145"/>
                  </a:cubicBezTo>
                  <a:cubicBezTo>
                    <a:pt x="304" y="145"/>
                    <a:pt x="304" y="145"/>
                    <a:pt x="304" y="145"/>
                  </a:cubicBezTo>
                  <a:cubicBezTo>
                    <a:pt x="304" y="143"/>
                    <a:pt x="304" y="143"/>
                    <a:pt x="304" y="143"/>
                  </a:cubicBezTo>
                  <a:cubicBezTo>
                    <a:pt x="304" y="142"/>
                    <a:pt x="304" y="141"/>
                    <a:pt x="304" y="139"/>
                  </a:cubicBezTo>
                  <a:cubicBezTo>
                    <a:pt x="304" y="136"/>
                    <a:pt x="304" y="133"/>
                    <a:pt x="305" y="131"/>
                  </a:cubicBezTo>
                  <a:cubicBezTo>
                    <a:pt x="305" y="128"/>
                    <a:pt x="306" y="127"/>
                    <a:pt x="308" y="126"/>
                  </a:cubicBezTo>
                  <a:cubicBezTo>
                    <a:pt x="310" y="125"/>
                    <a:pt x="311" y="124"/>
                    <a:pt x="311" y="121"/>
                  </a:cubicBezTo>
                  <a:cubicBezTo>
                    <a:pt x="312" y="120"/>
                    <a:pt x="312" y="118"/>
                    <a:pt x="312" y="117"/>
                  </a:cubicBezTo>
                  <a:cubicBezTo>
                    <a:pt x="312" y="113"/>
                    <a:pt x="312" y="110"/>
                    <a:pt x="314" y="107"/>
                  </a:cubicBezTo>
                  <a:cubicBezTo>
                    <a:pt x="315" y="104"/>
                    <a:pt x="315" y="104"/>
                    <a:pt x="315" y="104"/>
                  </a:cubicBezTo>
                  <a:cubicBezTo>
                    <a:pt x="316" y="101"/>
                    <a:pt x="318" y="98"/>
                    <a:pt x="320" y="95"/>
                  </a:cubicBezTo>
                  <a:cubicBezTo>
                    <a:pt x="320" y="94"/>
                    <a:pt x="321" y="94"/>
                    <a:pt x="321" y="93"/>
                  </a:cubicBezTo>
                  <a:cubicBezTo>
                    <a:pt x="323" y="90"/>
                    <a:pt x="324" y="89"/>
                    <a:pt x="328" y="88"/>
                  </a:cubicBezTo>
                  <a:cubicBezTo>
                    <a:pt x="332" y="88"/>
                    <a:pt x="334" y="86"/>
                    <a:pt x="337" y="83"/>
                  </a:cubicBezTo>
                  <a:cubicBezTo>
                    <a:pt x="338" y="83"/>
                    <a:pt x="339" y="82"/>
                    <a:pt x="340" y="81"/>
                  </a:cubicBezTo>
                  <a:cubicBezTo>
                    <a:pt x="343" y="79"/>
                    <a:pt x="343" y="76"/>
                    <a:pt x="343" y="73"/>
                  </a:cubicBezTo>
                  <a:cubicBezTo>
                    <a:pt x="343" y="72"/>
                    <a:pt x="343" y="71"/>
                    <a:pt x="343" y="69"/>
                  </a:cubicBezTo>
                  <a:cubicBezTo>
                    <a:pt x="343" y="68"/>
                    <a:pt x="343" y="68"/>
                    <a:pt x="344" y="67"/>
                  </a:cubicBezTo>
                  <a:cubicBezTo>
                    <a:pt x="344" y="63"/>
                    <a:pt x="345" y="58"/>
                    <a:pt x="343" y="5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3" name="Freeform 52"/>
            <p:cNvSpPr>
              <a:spLocks/>
            </p:cNvSpPr>
            <p:nvPr/>
          </p:nvSpPr>
          <p:spPr bwMode="auto">
            <a:xfrm>
              <a:off x="2468743" y="1719326"/>
              <a:ext cx="453105" cy="696543"/>
            </a:xfrm>
            <a:custGeom>
              <a:avLst/>
              <a:gdLst>
                <a:gd name="T0" fmla="*/ 221 w 224"/>
                <a:gd name="T1" fmla="*/ 334 h 374"/>
                <a:gd name="T2" fmla="*/ 195 w 224"/>
                <a:gd name="T3" fmla="*/ 308 h 374"/>
                <a:gd name="T4" fmla="*/ 184 w 224"/>
                <a:gd name="T5" fmla="*/ 281 h 374"/>
                <a:gd name="T6" fmla="*/ 180 w 224"/>
                <a:gd name="T7" fmla="*/ 260 h 374"/>
                <a:gd name="T8" fmla="*/ 179 w 224"/>
                <a:gd name="T9" fmla="*/ 238 h 374"/>
                <a:gd name="T10" fmla="*/ 179 w 224"/>
                <a:gd name="T11" fmla="*/ 226 h 374"/>
                <a:gd name="T12" fmla="*/ 194 w 224"/>
                <a:gd name="T13" fmla="*/ 199 h 374"/>
                <a:gd name="T14" fmla="*/ 184 w 224"/>
                <a:gd name="T15" fmla="*/ 142 h 374"/>
                <a:gd name="T16" fmla="*/ 161 w 224"/>
                <a:gd name="T17" fmla="*/ 118 h 374"/>
                <a:gd name="T18" fmla="*/ 164 w 224"/>
                <a:gd name="T19" fmla="*/ 106 h 374"/>
                <a:gd name="T20" fmla="*/ 179 w 224"/>
                <a:gd name="T21" fmla="*/ 102 h 374"/>
                <a:gd name="T22" fmla="*/ 198 w 224"/>
                <a:gd name="T23" fmla="*/ 103 h 374"/>
                <a:gd name="T24" fmla="*/ 206 w 224"/>
                <a:gd name="T25" fmla="*/ 103 h 374"/>
                <a:gd name="T26" fmla="*/ 191 w 224"/>
                <a:gd name="T27" fmla="*/ 80 h 374"/>
                <a:gd name="T28" fmla="*/ 184 w 224"/>
                <a:gd name="T29" fmla="*/ 25 h 374"/>
                <a:gd name="T30" fmla="*/ 177 w 224"/>
                <a:gd name="T31" fmla="*/ 13 h 374"/>
                <a:gd name="T32" fmla="*/ 163 w 224"/>
                <a:gd name="T33" fmla="*/ 0 h 374"/>
                <a:gd name="T34" fmla="*/ 164 w 224"/>
                <a:gd name="T35" fmla="*/ 13 h 374"/>
                <a:gd name="T36" fmla="*/ 177 w 224"/>
                <a:gd name="T37" fmla="*/ 28 h 374"/>
                <a:gd name="T38" fmla="*/ 173 w 224"/>
                <a:gd name="T39" fmla="*/ 54 h 374"/>
                <a:gd name="T40" fmla="*/ 153 w 224"/>
                <a:gd name="T41" fmla="*/ 68 h 374"/>
                <a:gd name="T42" fmla="*/ 145 w 224"/>
                <a:gd name="T43" fmla="*/ 94 h 374"/>
                <a:gd name="T44" fmla="*/ 137 w 224"/>
                <a:gd name="T45" fmla="*/ 118 h 374"/>
                <a:gd name="T46" fmla="*/ 127 w 224"/>
                <a:gd name="T47" fmla="*/ 134 h 374"/>
                <a:gd name="T48" fmla="*/ 108 w 224"/>
                <a:gd name="T49" fmla="*/ 167 h 374"/>
                <a:gd name="T50" fmla="*/ 104 w 224"/>
                <a:gd name="T51" fmla="*/ 182 h 374"/>
                <a:gd name="T52" fmla="*/ 97 w 224"/>
                <a:gd name="T53" fmla="*/ 201 h 374"/>
                <a:gd name="T54" fmla="*/ 89 w 224"/>
                <a:gd name="T55" fmla="*/ 212 h 374"/>
                <a:gd name="T56" fmla="*/ 77 w 224"/>
                <a:gd name="T57" fmla="*/ 210 h 374"/>
                <a:gd name="T58" fmla="*/ 65 w 224"/>
                <a:gd name="T59" fmla="*/ 197 h 374"/>
                <a:gd name="T60" fmla="*/ 60 w 224"/>
                <a:gd name="T61" fmla="*/ 201 h 374"/>
                <a:gd name="T62" fmla="*/ 51 w 224"/>
                <a:gd name="T63" fmla="*/ 204 h 374"/>
                <a:gd name="T64" fmla="*/ 47 w 224"/>
                <a:gd name="T65" fmla="*/ 201 h 374"/>
                <a:gd name="T66" fmla="*/ 40 w 224"/>
                <a:gd name="T67" fmla="*/ 207 h 374"/>
                <a:gd name="T68" fmla="*/ 37 w 224"/>
                <a:gd name="T69" fmla="*/ 212 h 374"/>
                <a:gd name="T70" fmla="*/ 21 w 224"/>
                <a:gd name="T71" fmla="*/ 231 h 374"/>
                <a:gd name="T72" fmla="*/ 12 w 224"/>
                <a:gd name="T73" fmla="*/ 245 h 374"/>
                <a:gd name="T74" fmla="*/ 11 w 224"/>
                <a:gd name="T75" fmla="*/ 255 h 374"/>
                <a:gd name="T76" fmla="*/ 4 w 224"/>
                <a:gd name="T77" fmla="*/ 271 h 374"/>
                <a:gd name="T78" fmla="*/ 0 w 224"/>
                <a:gd name="T79" fmla="*/ 281 h 374"/>
                <a:gd name="T80" fmla="*/ 11 w 224"/>
                <a:gd name="T81" fmla="*/ 281 h 374"/>
                <a:gd name="T82" fmla="*/ 17 w 224"/>
                <a:gd name="T83" fmla="*/ 298 h 374"/>
                <a:gd name="T84" fmla="*/ 33 w 224"/>
                <a:gd name="T85" fmla="*/ 301 h 374"/>
                <a:gd name="T86" fmla="*/ 35 w 224"/>
                <a:gd name="T87" fmla="*/ 318 h 374"/>
                <a:gd name="T88" fmla="*/ 38 w 224"/>
                <a:gd name="T89" fmla="*/ 340 h 374"/>
                <a:gd name="T90" fmla="*/ 37 w 224"/>
                <a:gd name="T91" fmla="*/ 352 h 374"/>
                <a:gd name="T92" fmla="*/ 85 w 224"/>
                <a:gd name="T93" fmla="*/ 359 h 374"/>
                <a:gd name="T94" fmla="*/ 133 w 224"/>
                <a:gd name="T95" fmla="*/ 357 h 374"/>
                <a:gd name="T96" fmla="*/ 144 w 224"/>
                <a:gd name="T97" fmla="*/ 360 h 374"/>
                <a:gd name="T98" fmla="*/ 149 w 224"/>
                <a:gd name="T99" fmla="*/ 360 h 374"/>
                <a:gd name="T100" fmla="*/ 180 w 224"/>
                <a:gd name="T101" fmla="*/ 361 h 374"/>
                <a:gd name="T102" fmla="*/ 201 w 224"/>
                <a:gd name="T103" fmla="*/ 366 h 374"/>
                <a:gd name="T104" fmla="*/ 220 w 224"/>
                <a:gd name="T105" fmla="*/ 374 h 374"/>
                <a:gd name="T106" fmla="*/ 223 w 224"/>
                <a:gd name="T107" fmla="*/ 3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374">
                  <a:moveTo>
                    <a:pt x="223" y="360"/>
                  </a:moveTo>
                  <a:cubicBezTo>
                    <a:pt x="222" y="358"/>
                    <a:pt x="222" y="355"/>
                    <a:pt x="222" y="353"/>
                  </a:cubicBezTo>
                  <a:cubicBezTo>
                    <a:pt x="222" y="351"/>
                    <a:pt x="222" y="349"/>
                    <a:pt x="222" y="347"/>
                  </a:cubicBezTo>
                  <a:cubicBezTo>
                    <a:pt x="223" y="343"/>
                    <a:pt x="223" y="338"/>
                    <a:pt x="221" y="334"/>
                  </a:cubicBezTo>
                  <a:cubicBezTo>
                    <a:pt x="219" y="331"/>
                    <a:pt x="216" y="329"/>
                    <a:pt x="213" y="327"/>
                  </a:cubicBezTo>
                  <a:cubicBezTo>
                    <a:pt x="211" y="325"/>
                    <a:pt x="209" y="324"/>
                    <a:pt x="207" y="322"/>
                  </a:cubicBezTo>
                  <a:cubicBezTo>
                    <a:pt x="206" y="320"/>
                    <a:pt x="204" y="319"/>
                    <a:pt x="203" y="317"/>
                  </a:cubicBezTo>
                  <a:cubicBezTo>
                    <a:pt x="200" y="314"/>
                    <a:pt x="197" y="311"/>
                    <a:pt x="195" y="308"/>
                  </a:cubicBezTo>
                  <a:cubicBezTo>
                    <a:pt x="193" y="305"/>
                    <a:pt x="193" y="302"/>
                    <a:pt x="193" y="298"/>
                  </a:cubicBezTo>
                  <a:cubicBezTo>
                    <a:pt x="193" y="295"/>
                    <a:pt x="194" y="292"/>
                    <a:pt x="193" y="290"/>
                  </a:cubicBezTo>
                  <a:cubicBezTo>
                    <a:pt x="192" y="287"/>
                    <a:pt x="190" y="286"/>
                    <a:pt x="188" y="285"/>
                  </a:cubicBezTo>
                  <a:cubicBezTo>
                    <a:pt x="187" y="284"/>
                    <a:pt x="185" y="283"/>
                    <a:pt x="184" y="281"/>
                  </a:cubicBezTo>
                  <a:cubicBezTo>
                    <a:pt x="182" y="278"/>
                    <a:pt x="182" y="274"/>
                    <a:pt x="182" y="270"/>
                  </a:cubicBezTo>
                  <a:cubicBezTo>
                    <a:pt x="181" y="267"/>
                    <a:pt x="181" y="267"/>
                    <a:pt x="181" y="267"/>
                  </a:cubicBezTo>
                  <a:cubicBezTo>
                    <a:pt x="181" y="266"/>
                    <a:pt x="181" y="264"/>
                    <a:pt x="181" y="263"/>
                  </a:cubicBezTo>
                  <a:cubicBezTo>
                    <a:pt x="181" y="261"/>
                    <a:pt x="181" y="261"/>
                    <a:pt x="180" y="260"/>
                  </a:cubicBezTo>
                  <a:cubicBezTo>
                    <a:pt x="179" y="260"/>
                    <a:pt x="179" y="259"/>
                    <a:pt x="179" y="259"/>
                  </a:cubicBezTo>
                  <a:cubicBezTo>
                    <a:pt x="177" y="256"/>
                    <a:pt x="178" y="253"/>
                    <a:pt x="178" y="250"/>
                  </a:cubicBezTo>
                  <a:cubicBezTo>
                    <a:pt x="178" y="249"/>
                    <a:pt x="178" y="249"/>
                    <a:pt x="178" y="249"/>
                  </a:cubicBezTo>
                  <a:cubicBezTo>
                    <a:pt x="179" y="246"/>
                    <a:pt x="179" y="242"/>
                    <a:pt x="179" y="238"/>
                  </a:cubicBezTo>
                  <a:cubicBezTo>
                    <a:pt x="179" y="236"/>
                    <a:pt x="179" y="236"/>
                    <a:pt x="179" y="236"/>
                  </a:cubicBezTo>
                  <a:cubicBezTo>
                    <a:pt x="178" y="236"/>
                    <a:pt x="178" y="236"/>
                    <a:pt x="178" y="236"/>
                  </a:cubicBezTo>
                  <a:cubicBezTo>
                    <a:pt x="176" y="235"/>
                    <a:pt x="174" y="234"/>
                    <a:pt x="174" y="233"/>
                  </a:cubicBezTo>
                  <a:cubicBezTo>
                    <a:pt x="174" y="231"/>
                    <a:pt x="177" y="228"/>
                    <a:pt x="179" y="226"/>
                  </a:cubicBezTo>
                  <a:cubicBezTo>
                    <a:pt x="182" y="224"/>
                    <a:pt x="184" y="222"/>
                    <a:pt x="184" y="220"/>
                  </a:cubicBezTo>
                  <a:cubicBezTo>
                    <a:pt x="185" y="219"/>
                    <a:pt x="185" y="218"/>
                    <a:pt x="186" y="216"/>
                  </a:cubicBezTo>
                  <a:cubicBezTo>
                    <a:pt x="186" y="214"/>
                    <a:pt x="187" y="212"/>
                    <a:pt x="188" y="210"/>
                  </a:cubicBezTo>
                  <a:cubicBezTo>
                    <a:pt x="191" y="206"/>
                    <a:pt x="193" y="204"/>
                    <a:pt x="194" y="199"/>
                  </a:cubicBezTo>
                  <a:cubicBezTo>
                    <a:pt x="195" y="195"/>
                    <a:pt x="197" y="193"/>
                    <a:pt x="199" y="190"/>
                  </a:cubicBezTo>
                  <a:cubicBezTo>
                    <a:pt x="202" y="186"/>
                    <a:pt x="205" y="182"/>
                    <a:pt x="203" y="176"/>
                  </a:cubicBezTo>
                  <a:cubicBezTo>
                    <a:pt x="200" y="167"/>
                    <a:pt x="197" y="157"/>
                    <a:pt x="192" y="149"/>
                  </a:cubicBezTo>
                  <a:cubicBezTo>
                    <a:pt x="190" y="146"/>
                    <a:pt x="187" y="144"/>
                    <a:pt x="184" y="142"/>
                  </a:cubicBezTo>
                  <a:cubicBezTo>
                    <a:pt x="183" y="141"/>
                    <a:pt x="182" y="140"/>
                    <a:pt x="181" y="139"/>
                  </a:cubicBezTo>
                  <a:cubicBezTo>
                    <a:pt x="176" y="135"/>
                    <a:pt x="172" y="131"/>
                    <a:pt x="168" y="126"/>
                  </a:cubicBezTo>
                  <a:cubicBezTo>
                    <a:pt x="166" y="124"/>
                    <a:pt x="165" y="122"/>
                    <a:pt x="163" y="120"/>
                  </a:cubicBezTo>
                  <a:cubicBezTo>
                    <a:pt x="163" y="119"/>
                    <a:pt x="162" y="119"/>
                    <a:pt x="161" y="118"/>
                  </a:cubicBezTo>
                  <a:cubicBezTo>
                    <a:pt x="160" y="117"/>
                    <a:pt x="158" y="116"/>
                    <a:pt x="158" y="114"/>
                  </a:cubicBezTo>
                  <a:cubicBezTo>
                    <a:pt x="158" y="113"/>
                    <a:pt x="159" y="112"/>
                    <a:pt x="161" y="110"/>
                  </a:cubicBezTo>
                  <a:cubicBezTo>
                    <a:pt x="161" y="109"/>
                    <a:pt x="162" y="109"/>
                    <a:pt x="163" y="108"/>
                  </a:cubicBezTo>
                  <a:cubicBezTo>
                    <a:pt x="163" y="108"/>
                    <a:pt x="164" y="107"/>
                    <a:pt x="164" y="106"/>
                  </a:cubicBezTo>
                  <a:cubicBezTo>
                    <a:pt x="165" y="104"/>
                    <a:pt x="166" y="102"/>
                    <a:pt x="168" y="101"/>
                  </a:cubicBezTo>
                  <a:cubicBezTo>
                    <a:pt x="169" y="101"/>
                    <a:pt x="170" y="100"/>
                    <a:pt x="171" y="100"/>
                  </a:cubicBezTo>
                  <a:cubicBezTo>
                    <a:pt x="173" y="100"/>
                    <a:pt x="175" y="101"/>
                    <a:pt x="177" y="101"/>
                  </a:cubicBezTo>
                  <a:cubicBezTo>
                    <a:pt x="179" y="102"/>
                    <a:pt x="179" y="102"/>
                    <a:pt x="179" y="102"/>
                  </a:cubicBezTo>
                  <a:cubicBezTo>
                    <a:pt x="180" y="102"/>
                    <a:pt x="181" y="102"/>
                    <a:pt x="183" y="102"/>
                  </a:cubicBezTo>
                  <a:cubicBezTo>
                    <a:pt x="184" y="102"/>
                    <a:pt x="186" y="102"/>
                    <a:pt x="188" y="102"/>
                  </a:cubicBezTo>
                  <a:cubicBezTo>
                    <a:pt x="189" y="101"/>
                    <a:pt x="190" y="101"/>
                    <a:pt x="191" y="101"/>
                  </a:cubicBezTo>
                  <a:cubicBezTo>
                    <a:pt x="194" y="101"/>
                    <a:pt x="196" y="102"/>
                    <a:pt x="198" y="103"/>
                  </a:cubicBezTo>
                  <a:cubicBezTo>
                    <a:pt x="199" y="103"/>
                    <a:pt x="199" y="103"/>
                    <a:pt x="199" y="103"/>
                  </a:cubicBezTo>
                  <a:cubicBezTo>
                    <a:pt x="200" y="104"/>
                    <a:pt x="202" y="104"/>
                    <a:pt x="203" y="104"/>
                  </a:cubicBezTo>
                  <a:cubicBezTo>
                    <a:pt x="204" y="104"/>
                    <a:pt x="205" y="104"/>
                    <a:pt x="205" y="103"/>
                  </a:cubicBezTo>
                  <a:cubicBezTo>
                    <a:pt x="206" y="103"/>
                    <a:pt x="206" y="103"/>
                    <a:pt x="206" y="103"/>
                  </a:cubicBezTo>
                  <a:cubicBezTo>
                    <a:pt x="206" y="102"/>
                    <a:pt x="206" y="102"/>
                    <a:pt x="206" y="102"/>
                  </a:cubicBezTo>
                  <a:cubicBezTo>
                    <a:pt x="206" y="100"/>
                    <a:pt x="204" y="99"/>
                    <a:pt x="203" y="98"/>
                  </a:cubicBezTo>
                  <a:cubicBezTo>
                    <a:pt x="202" y="98"/>
                    <a:pt x="202" y="98"/>
                    <a:pt x="201" y="97"/>
                  </a:cubicBezTo>
                  <a:cubicBezTo>
                    <a:pt x="196" y="93"/>
                    <a:pt x="192" y="86"/>
                    <a:pt x="191" y="80"/>
                  </a:cubicBezTo>
                  <a:cubicBezTo>
                    <a:pt x="190" y="76"/>
                    <a:pt x="189" y="73"/>
                    <a:pt x="188" y="69"/>
                  </a:cubicBezTo>
                  <a:cubicBezTo>
                    <a:pt x="186" y="64"/>
                    <a:pt x="187" y="61"/>
                    <a:pt x="188" y="57"/>
                  </a:cubicBezTo>
                  <a:cubicBezTo>
                    <a:pt x="191" y="49"/>
                    <a:pt x="189" y="42"/>
                    <a:pt x="185" y="33"/>
                  </a:cubicBezTo>
                  <a:cubicBezTo>
                    <a:pt x="184" y="30"/>
                    <a:pt x="184" y="27"/>
                    <a:pt x="184" y="25"/>
                  </a:cubicBezTo>
                  <a:cubicBezTo>
                    <a:pt x="184" y="24"/>
                    <a:pt x="184" y="24"/>
                    <a:pt x="184" y="24"/>
                  </a:cubicBezTo>
                  <a:cubicBezTo>
                    <a:pt x="183" y="23"/>
                    <a:pt x="183" y="22"/>
                    <a:pt x="183" y="22"/>
                  </a:cubicBezTo>
                  <a:cubicBezTo>
                    <a:pt x="182" y="17"/>
                    <a:pt x="181" y="16"/>
                    <a:pt x="178" y="13"/>
                  </a:cubicBezTo>
                  <a:cubicBezTo>
                    <a:pt x="177" y="13"/>
                    <a:pt x="177" y="13"/>
                    <a:pt x="177" y="13"/>
                  </a:cubicBezTo>
                  <a:cubicBezTo>
                    <a:pt x="174" y="11"/>
                    <a:pt x="174" y="9"/>
                    <a:pt x="174" y="7"/>
                  </a:cubicBezTo>
                  <a:cubicBezTo>
                    <a:pt x="173" y="6"/>
                    <a:pt x="173" y="4"/>
                    <a:pt x="172" y="3"/>
                  </a:cubicBezTo>
                  <a:cubicBezTo>
                    <a:pt x="171" y="1"/>
                    <a:pt x="169" y="0"/>
                    <a:pt x="166" y="0"/>
                  </a:cubicBezTo>
                  <a:cubicBezTo>
                    <a:pt x="165" y="0"/>
                    <a:pt x="164" y="0"/>
                    <a:pt x="163" y="0"/>
                  </a:cubicBezTo>
                  <a:cubicBezTo>
                    <a:pt x="161" y="0"/>
                    <a:pt x="161" y="0"/>
                    <a:pt x="161" y="0"/>
                  </a:cubicBezTo>
                  <a:cubicBezTo>
                    <a:pt x="161" y="2"/>
                    <a:pt x="161" y="2"/>
                    <a:pt x="161" y="2"/>
                  </a:cubicBezTo>
                  <a:cubicBezTo>
                    <a:pt x="162" y="4"/>
                    <a:pt x="162" y="6"/>
                    <a:pt x="163" y="8"/>
                  </a:cubicBezTo>
                  <a:cubicBezTo>
                    <a:pt x="163" y="10"/>
                    <a:pt x="163" y="12"/>
                    <a:pt x="164" y="13"/>
                  </a:cubicBezTo>
                  <a:cubicBezTo>
                    <a:pt x="164" y="15"/>
                    <a:pt x="164" y="16"/>
                    <a:pt x="164" y="17"/>
                  </a:cubicBezTo>
                  <a:cubicBezTo>
                    <a:pt x="164" y="19"/>
                    <a:pt x="164" y="20"/>
                    <a:pt x="164" y="21"/>
                  </a:cubicBezTo>
                  <a:cubicBezTo>
                    <a:pt x="165" y="24"/>
                    <a:pt x="168" y="24"/>
                    <a:pt x="171" y="25"/>
                  </a:cubicBezTo>
                  <a:cubicBezTo>
                    <a:pt x="173" y="26"/>
                    <a:pt x="175" y="26"/>
                    <a:pt x="177" y="28"/>
                  </a:cubicBezTo>
                  <a:cubicBezTo>
                    <a:pt x="179" y="32"/>
                    <a:pt x="178" y="36"/>
                    <a:pt x="177" y="40"/>
                  </a:cubicBezTo>
                  <a:cubicBezTo>
                    <a:pt x="177" y="41"/>
                    <a:pt x="177" y="41"/>
                    <a:pt x="177" y="42"/>
                  </a:cubicBezTo>
                  <a:cubicBezTo>
                    <a:pt x="176" y="44"/>
                    <a:pt x="177" y="45"/>
                    <a:pt x="177" y="46"/>
                  </a:cubicBezTo>
                  <a:cubicBezTo>
                    <a:pt x="177" y="49"/>
                    <a:pt x="177" y="51"/>
                    <a:pt x="173" y="54"/>
                  </a:cubicBezTo>
                  <a:cubicBezTo>
                    <a:pt x="173" y="54"/>
                    <a:pt x="172" y="55"/>
                    <a:pt x="171" y="56"/>
                  </a:cubicBezTo>
                  <a:cubicBezTo>
                    <a:pt x="168" y="58"/>
                    <a:pt x="166" y="60"/>
                    <a:pt x="162" y="61"/>
                  </a:cubicBezTo>
                  <a:cubicBezTo>
                    <a:pt x="158" y="61"/>
                    <a:pt x="157" y="63"/>
                    <a:pt x="155" y="66"/>
                  </a:cubicBezTo>
                  <a:cubicBezTo>
                    <a:pt x="155" y="66"/>
                    <a:pt x="154" y="67"/>
                    <a:pt x="153" y="68"/>
                  </a:cubicBezTo>
                  <a:cubicBezTo>
                    <a:pt x="152" y="71"/>
                    <a:pt x="150" y="74"/>
                    <a:pt x="149" y="77"/>
                  </a:cubicBezTo>
                  <a:cubicBezTo>
                    <a:pt x="147" y="80"/>
                    <a:pt x="147" y="80"/>
                    <a:pt x="147" y="80"/>
                  </a:cubicBezTo>
                  <a:cubicBezTo>
                    <a:pt x="146" y="83"/>
                    <a:pt x="146" y="86"/>
                    <a:pt x="145" y="90"/>
                  </a:cubicBezTo>
                  <a:cubicBezTo>
                    <a:pt x="145" y="91"/>
                    <a:pt x="145" y="93"/>
                    <a:pt x="145" y="94"/>
                  </a:cubicBezTo>
                  <a:cubicBezTo>
                    <a:pt x="145" y="97"/>
                    <a:pt x="143" y="98"/>
                    <a:pt x="142" y="99"/>
                  </a:cubicBezTo>
                  <a:cubicBezTo>
                    <a:pt x="140" y="100"/>
                    <a:pt x="139" y="101"/>
                    <a:pt x="138" y="103"/>
                  </a:cubicBezTo>
                  <a:cubicBezTo>
                    <a:pt x="138" y="106"/>
                    <a:pt x="138" y="109"/>
                    <a:pt x="138" y="112"/>
                  </a:cubicBezTo>
                  <a:cubicBezTo>
                    <a:pt x="137" y="114"/>
                    <a:pt x="137" y="116"/>
                    <a:pt x="137" y="118"/>
                  </a:cubicBezTo>
                  <a:cubicBezTo>
                    <a:pt x="131" y="118"/>
                    <a:pt x="129" y="122"/>
                    <a:pt x="128" y="125"/>
                  </a:cubicBezTo>
                  <a:cubicBezTo>
                    <a:pt x="128" y="126"/>
                    <a:pt x="128" y="127"/>
                    <a:pt x="128" y="129"/>
                  </a:cubicBezTo>
                  <a:cubicBezTo>
                    <a:pt x="128" y="130"/>
                    <a:pt x="127" y="131"/>
                    <a:pt x="127" y="132"/>
                  </a:cubicBezTo>
                  <a:cubicBezTo>
                    <a:pt x="127" y="134"/>
                    <a:pt x="127" y="134"/>
                    <a:pt x="127" y="134"/>
                  </a:cubicBezTo>
                  <a:cubicBezTo>
                    <a:pt x="126" y="140"/>
                    <a:pt x="125" y="144"/>
                    <a:pt x="119" y="146"/>
                  </a:cubicBezTo>
                  <a:cubicBezTo>
                    <a:pt x="112" y="149"/>
                    <a:pt x="110" y="155"/>
                    <a:pt x="110" y="159"/>
                  </a:cubicBezTo>
                  <a:cubicBezTo>
                    <a:pt x="110" y="161"/>
                    <a:pt x="109" y="163"/>
                    <a:pt x="108" y="165"/>
                  </a:cubicBezTo>
                  <a:cubicBezTo>
                    <a:pt x="108" y="167"/>
                    <a:pt x="108" y="167"/>
                    <a:pt x="108" y="167"/>
                  </a:cubicBezTo>
                  <a:cubicBezTo>
                    <a:pt x="108" y="169"/>
                    <a:pt x="107" y="170"/>
                    <a:pt x="106" y="172"/>
                  </a:cubicBezTo>
                  <a:cubicBezTo>
                    <a:pt x="105" y="173"/>
                    <a:pt x="105" y="173"/>
                    <a:pt x="105" y="174"/>
                  </a:cubicBezTo>
                  <a:cubicBezTo>
                    <a:pt x="104" y="176"/>
                    <a:pt x="104" y="177"/>
                    <a:pt x="104" y="179"/>
                  </a:cubicBezTo>
                  <a:cubicBezTo>
                    <a:pt x="104" y="180"/>
                    <a:pt x="104" y="181"/>
                    <a:pt x="104" y="182"/>
                  </a:cubicBezTo>
                  <a:cubicBezTo>
                    <a:pt x="103" y="184"/>
                    <a:pt x="102" y="185"/>
                    <a:pt x="100" y="186"/>
                  </a:cubicBezTo>
                  <a:cubicBezTo>
                    <a:pt x="100" y="186"/>
                    <a:pt x="99" y="187"/>
                    <a:pt x="98" y="188"/>
                  </a:cubicBezTo>
                  <a:cubicBezTo>
                    <a:pt x="96" y="190"/>
                    <a:pt x="97" y="192"/>
                    <a:pt x="98" y="195"/>
                  </a:cubicBezTo>
                  <a:cubicBezTo>
                    <a:pt x="99" y="197"/>
                    <a:pt x="99" y="199"/>
                    <a:pt x="97" y="201"/>
                  </a:cubicBezTo>
                  <a:cubicBezTo>
                    <a:pt x="96" y="201"/>
                    <a:pt x="95" y="201"/>
                    <a:pt x="94" y="202"/>
                  </a:cubicBezTo>
                  <a:cubicBezTo>
                    <a:pt x="93" y="202"/>
                    <a:pt x="92" y="202"/>
                    <a:pt x="91" y="204"/>
                  </a:cubicBezTo>
                  <a:cubicBezTo>
                    <a:pt x="90" y="205"/>
                    <a:pt x="90" y="206"/>
                    <a:pt x="90" y="208"/>
                  </a:cubicBezTo>
                  <a:cubicBezTo>
                    <a:pt x="90" y="209"/>
                    <a:pt x="90" y="210"/>
                    <a:pt x="89" y="212"/>
                  </a:cubicBezTo>
                  <a:cubicBezTo>
                    <a:pt x="86" y="215"/>
                    <a:pt x="83" y="219"/>
                    <a:pt x="80" y="219"/>
                  </a:cubicBezTo>
                  <a:cubicBezTo>
                    <a:pt x="79" y="219"/>
                    <a:pt x="78" y="218"/>
                    <a:pt x="77" y="218"/>
                  </a:cubicBezTo>
                  <a:cubicBezTo>
                    <a:pt x="77" y="217"/>
                    <a:pt x="77" y="215"/>
                    <a:pt x="77" y="214"/>
                  </a:cubicBezTo>
                  <a:cubicBezTo>
                    <a:pt x="77" y="212"/>
                    <a:pt x="77" y="211"/>
                    <a:pt x="77" y="210"/>
                  </a:cubicBezTo>
                  <a:cubicBezTo>
                    <a:pt x="76" y="209"/>
                    <a:pt x="75" y="208"/>
                    <a:pt x="74" y="208"/>
                  </a:cubicBezTo>
                  <a:cubicBezTo>
                    <a:pt x="73" y="207"/>
                    <a:pt x="72" y="207"/>
                    <a:pt x="71" y="206"/>
                  </a:cubicBezTo>
                  <a:cubicBezTo>
                    <a:pt x="71" y="206"/>
                    <a:pt x="70" y="204"/>
                    <a:pt x="70" y="203"/>
                  </a:cubicBezTo>
                  <a:cubicBezTo>
                    <a:pt x="68" y="200"/>
                    <a:pt x="67" y="198"/>
                    <a:pt x="65" y="197"/>
                  </a:cubicBezTo>
                  <a:cubicBezTo>
                    <a:pt x="64" y="197"/>
                    <a:pt x="64" y="197"/>
                    <a:pt x="64" y="197"/>
                  </a:cubicBezTo>
                  <a:cubicBezTo>
                    <a:pt x="64" y="197"/>
                    <a:pt x="64" y="197"/>
                    <a:pt x="64" y="197"/>
                  </a:cubicBezTo>
                  <a:cubicBezTo>
                    <a:pt x="63" y="197"/>
                    <a:pt x="62" y="197"/>
                    <a:pt x="61" y="198"/>
                  </a:cubicBezTo>
                  <a:cubicBezTo>
                    <a:pt x="60" y="199"/>
                    <a:pt x="60" y="200"/>
                    <a:pt x="60" y="201"/>
                  </a:cubicBezTo>
                  <a:cubicBezTo>
                    <a:pt x="60" y="202"/>
                    <a:pt x="60" y="204"/>
                    <a:pt x="59" y="204"/>
                  </a:cubicBezTo>
                  <a:cubicBezTo>
                    <a:pt x="58" y="205"/>
                    <a:pt x="56" y="205"/>
                    <a:pt x="55" y="205"/>
                  </a:cubicBezTo>
                  <a:cubicBezTo>
                    <a:pt x="54" y="205"/>
                    <a:pt x="54" y="205"/>
                    <a:pt x="53" y="205"/>
                  </a:cubicBezTo>
                  <a:cubicBezTo>
                    <a:pt x="51" y="204"/>
                    <a:pt x="51" y="204"/>
                    <a:pt x="51" y="204"/>
                  </a:cubicBezTo>
                  <a:cubicBezTo>
                    <a:pt x="51" y="203"/>
                    <a:pt x="51" y="203"/>
                    <a:pt x="51" y="202"/>
                  </a:cubicBezTo>
                  <a:cubicBezTo>
                    <a:pt x="51" y="202"/>
                    <a:pt x="50" y="201"/>
                    <a:pt x="50" y="201"/>
                  </a:cubicBezTo>
                  <a:cubicBezTo>
                    <a:pt x="49" y="199"/>
                    <a:pt x="49" y="199"/>
                    <a:pt x="49" y="199"/>
                  </a:cubicBezTo>
                  <a:cubicBezTo>
                    <a:pt x="47" y="201"/>
                    <a:pt x="47" y="201"/>
                    <a:pt x="47" y="201"/>
                  </a:cubicBezTo>
                  <a:cubicBezTo>
                    <a:pt x="47" y="201"/>
                    <a:pt x="46" y="201"/>
                    <a:pt x="46" y="202"/>
                  </a:cubicBezTo>
                  <a:cubicBezTo>
                    <a:pt x="45" y="203"/>
                    <a:pt x="44" y="204"/>
                    <a:pt x="42" y="205"/>
                  </a:cubicBezTo>
                  <a:cubicBezTo>
                    <a:pt x="42" y="206"/>
                    <a:pt x="42" y="206"/>
                    <a:pt x="42" y="206"/>
                  </a:cubicBezTo>
                  <a:cubicBezTo>
                    <a:pt x="41" y="207"/>
                    <a:pt x="41" y="207"/>
                    <a:pt x="40" y="207"/>
                  </a:cubicBezTo>
                  <a:cubicBezTo>
                    <a:pt x="40" y="207"/>
                    <a:pt x="39" y="207"/>
                    <a:pt x="39" y="207"/>
                  </a:cubicBezTo>
                  <a:cubicBezTo>
                    <a:pt x="37" y="207"/>
                    <a:pt x="37" y="207"/>
                    <a:pt x="37" y="207"/>
                  </a:cubicBezTo>
                  <a:cubicBezTo>
                    <a:pt x="37" y="209"/>
                    <a:pt x="37" y="209"/>
                    <a:pt x="37" y="209"/>
                  </a:cubicBezTo>
                  <a:cubicBezTo>
                    <a:pt x="37" y="210"/>
                    <a:pt x="37" y="211"/>
                    <a:pt x="37" y="212"/>
                  </a:cubicBezTo>
                  <a:cubicBezTo>
                    <a:pt x="37" y="214"/>
                    <a:pt x="37" y="215"/>
                    <a:pt x="37" y="216"/>
                  </a:cubicBezTo>
                  <a:cubicBezTo>
                    <a:pt x="33" y="216"/>
                    <a:pt x="32" y="217"/>
                    <a:pt x="30" y="220"/>
                  </a:cubicBezTo>
                  <a:cubicBezTo>
                    <a:pt x="28" y="222"/>
                    <a:pt x="27" y="224"/>
                    <a:pt x="25" y="226"/>
                  </a:cubicBezTo>
                  <a:cubicBezTo>
                    <a:pt x="24" y="227"/>
                    <a:pt x="22" y="229"/>
                    <a:pt x="21" y="231"/>
                  </a:cubicBezTo>
                  <a:cubicBezTo>
                    <a:pt x="19" y="233"/>
                    <a:pt x="17" y="235"/>
                    <a:pt x="15" y="237"/>
                  </a:cubicBezTo>
                  <a:cubicBezTo>
                    <a:pt x="14" y="238"/>
                    <a:pt x="14" y="238"/>
                    <a:pt x="14" y="238"/>
                  </a:cubicBezTo>
                  <a:cubicBezTo>
                    <a:pt x="13" y="239"/>
                    <a:pt x="12" y="240"/>
                    <a:pt x="12" y="242"/>
                  </a:cubicBezTo>
                  <a:cubicBezTo>
                    <a:pt x="12" y="243"/>
                    <a:pt x="12" y="244"/>
                    <a:pt x="12" y="245"/>
                  </a:cubicBezTo>
                  <a:cubicBezTo>
                    <a:pt x="13" y="246"/>
                    <a:pt x="13" y="248"/>
                    <a:pt x="12" y="249"/>
                  </a:cubicBezTo>
                  <a:cubicBezTo>
                    <a:pt x="12" y="250"/>
                    <a:pt x="12" y="250"/>
                    <a:pt x="12" y="250"/>
                  </a:cubicBezTo>
                  <a:cubicBezTo>
                    <a:pt x="11" y="251"/>
                    <a:pt x="11" y="252"/>
                    <a:pt x="11" y="253"/>
                  </a:cubicBezTo>
                  <a:cubicBezTo>
                    <a:pt x="11" y="255"/>
                    <a:pt x="11" y="255"/>
                    <a:pt x="11" y="255"/>
                  </a:cubicBezTo>
                  <a:cubicBezTo>
                    <a:pt x="11" y="256"/>
                    <a:pt x="11" y="257"/>
                    <a:pt x="10" y="259"/>
                  </a:cubicBezTo>
                  <a:cubicBezTo>
                    <a:pt x="10" y="261"/>
                    <a:pt x="9" y="263"/>
                    <a:pt x="7" y="266"/>
                  </a:cubicBezTo>
                  <a:cubicBezTo>
                    <a:pt x="6" y="267"/>
                    <a:pt x="6" y="267"/>
                    <a:pt x="6" y="267"/>
                  </a:cubicBezTo>
                  <a:cubicBezTo>
                    <a:pt x="6" y="268"/>
                    <a:pt x="5" y="270"/>
                    <a:pt x="4" y="271"/>
                  </a:cubicBezTo>
                  <a:cubicBezTo>
                    <a:pt x="3" y="272"/>
                    <a:pt x="2" y="274"/>
                    <a:pt x="1" y="276"/>
                  </a:cubicBezTo>
                  <a:cubicBezTo>
                    <a:pt x="1" y="277"/>
                    <a:pt x="1" y="278"/>
                    <a:pt x="0" y="279"/>
                  </a:cubicBezTo>
                  <a:cubicBezTo>
                    <a:pt x="0" y="280"/>
                    <a:pt x="0" y="280"/>
                    <a:pt x="0" y="280"/>
                  </a:cubicBezTo>
                  <a:cubicBezTo>
                    <a:pt x="0" y="281"/>
                    <a:pt x="0" y="281"/>
                    <a:pt x="0" y="281"/>
                  </a:cubicBezTo>
                  <a:cubicBezTo>
                    <a:pt x="1" y="282"/>
                    <a:pt x="2" y="283"/>
                    <a:pt x="4" y="284"/>
                  </a:cubicBezTo>
                  <a:cubicBezTo>
                    <a:pt x="4" y="284"/>
                    <a:pt x="5" y="284"/>
                    <a:pt x="5" y="284"/>
                  </a:cubicBezTo>
                  <a:cubicBezTo>
                    <a:pt x="7" y="284"/>
                    <a:pt x="8" y="283"/>
                    <a:pt x="9" y="282"/>
                  </a:cubicBezTo>
                  <a:cubicBezTo>
                    <a:pt x="10" y="282"/>
                    <a:pt x="10" y="281"/>
                    <a:pt x="11" y="281"/>
                  </a:cubicBezTo>
                  <a:cubicBezTo>
                    <a:pt x="11" y="281"/>
                    <a:pt x="11" y="281"/>
                    <a:pt x="11" y="281"/>
                  </a:cubicBezTo>
                  <a:cubicBezTo>
                    <a:pt x="11" y="281"/>
                    <a:pt x="11" y="282"/>
                    <a:pt x="11" y="284"/>
                  </a:cubicBezTo>
                  <a:cubicBezTo>
                    <a:pt x="11" y="286"/>
                    <a:pt x="11" y="287"/>
                    <a:pt x="11" y="287"/>
                  </a:cubicBezTo>
                  <a:cubicBezTo>
                    <a:pt x="12" y="290"/>
                    <a:pt x="14" y="295"/>
                    <a:pt x="17" y="298"/>
                  </a:cubicBezTo>
                  <a:cubicBezTo>
                    <a:pt x="18" y="298"/>
                    <a:pt x="18" y="298"/>
                    <a:pt x="19" y="299"/>
                  </a:cubicBezTo>
                  <a:cubicBezTo>
                    <a:pt x="22" y="301"/>
                    <a:pt x="24" y="303"/>
                    <a:pt x="27" y="304"/>
                  </a:cubicBezTo>
                  <a:cubicBezTo>
                    <a:pt x="28" y="304"/>
                    <a:pt x="29" y="303"/>
                    <a:pt x="30" y="302"/>
                  </a:cubicBezTo>
                  <a:cubicBezTo>
                    <a:pt x="31" y="302"/>
                    <a:pt x="32" y="301"/>
                    <a:pt x="33" y="301"/>
                  </a:cubicBezTo>
                  <a:cubicBezTo>
                    <a:pt x="33" y="301"/>
                    <a:pt x="33" y="301"/>
                    <a:pt x="33" y="301"/>
                  </a:cubicBezTo>
                  <a:cubicBezTo>
                    <a:pt x="33" y="301"/>
                    <a:pt x="32" y="302"/>
                    <a:pt x="32" y="303"/>
                  </a:cubicBezTo>
                  <a:cubicBezTo>
                    <a:pt x="31" y="304"/>
                    <a:pt x="30" y="306"/>
                    <a:pt x="31" y="309"/>
                  </a:cubicBezTo>
                  <a:cubicBezTo>
                    <a:pt x="32" y="312"/>
                    <a:pt x="34" y="315"/>
                    <a:pt x="35" y="318"/>
                  </a:cubicBezTo>
                  <a:cubicBezTo>
                    <a:pt x="37" y="320"/>
                    <a:pt x="38" y="322"/>
                    <a:pt x="39" y="324"/>
                  </a:cubicBezTo>
                  <a:cubicBezTo>
                    <a:pt x="39" y="324"/>
                    <a:pt x="40" y="325"/>
                    <a:pt x="40" y="325"/>
                  </a:cubicBezTo>
                  <a:cubicBezTo>
                    <a:pt x="41" y="328"/>
                    <a:pt x="41" y="329"/>
                    <a:pt x="41" y="331"/>
                  </a:cubicBezTo>
                  <a:cubicBezTo>
                    <a:pt x="40" y="334"/>
                    <a:pt x="39" y="336"/>
                    <a:pt x="38" y="340"/>
                  </a:cubicBezTo>
                  <a:cubicBezTo>
                    <a:pt x="38" y="341"/>
                    <a:pt x="38" y="343"/>
                    <a:pt x="37" y="345"/>
                  </a:cubicBezTo>
                  <a:cubicBezTo>
                    <a:pt x="37" y="347"/>
                    <a:pt x="36" y="349"/>
                    <a:pt x="36" y="350"/>
                  </a:cubicBezTo>
                  <a:cubicBezTo>
                    <a:pt x="36" y="352"/>
                    <a:pt x="36" y="352"/>
                    <a:pt x="36" y="352"/>
                  </a:cubicBezTo>
                  <a:cubicBezTo>
                    <a:pt x="37" y="352"/>
                    <a:pt x="37" y="352"/>
                    <a:pt x="37" y="352"/>
                  </a:cubicBezTo>
                  <a:cubicBezTo>
                    <a:pt x="38" y="353"/>
                    <a:pt x="39" y="354"/>
                    <a:pt x="40" y="355"/>
                  </a:cubicBezTo>
                  <a:cubicBezTo>
                    <a:pt x="41" y="357"/>
                    <a:pt x="42" y="358"/>
                    <a:pt x="44" y="359"/>
                  </a:cubicBezTo>
                  <a:cubicBezTo>
                    <a:pt x="45" y="359"/>
                    <a:pt x="45" y="359"/>
                    <a:pt x="45" y="359"/>
                  </a:cubicBezTo>
                  <a:cubicBezTo>
                    <a:pt x="85" y="359"/>
                    <a:pt x="85" y="359"/>
                    <a:pt x="85" y="359"/>
                  </a:cubicBezTo>
                  <a:cubicBezTo>
                    <a:pt x="85" y="357"/>
                    <a:pt x="85" y="357"/>
                    <a:pt x="85" y="357"/>
                  </a:cubicBezTo>
                  <a:cubicBezTo>
                    <a:pt x="85" y="355"/>
                    <a:pt x="85" y="355"/>
                    <a:pt x="85" y="355"/>
                  </a:cubicBezTo>
                  <a:cubicBezTo>
                    <a:pt x="101" y="356"/>
                    <a:pt x="101" y="356"/>
                    <a:pt x="101" y="356"/>
                  </a:cubicBezTo>
                  <a:cubicBezTo>
                    <a:pt x="112" y="356"/>
                    <a:pt x="122" y="356"/>
                    <a:pt x="133" y="357"/>
                  </a:cubicBezTo>
                  <a:cubicBezTo>
                    <a:pt x="134" y="357"/>
                    <a:pt x="134" y="357"/>
                    <a:pt x="134" y="357"/>
                  </a:cubicBezTo>
                  <a:cubicBezTo>
                    <a:pt x="135" y="357"/>
                    <a:pt x="137" y="357"/>
                    <a:pt x="138" y="357"/>
                  </a:cubicBezTo>
                  <a:cubicBezTo>
                    <a:pt x="139" y="357"/>
                    <a:pt x="140" y="358"/>
                    <a:pt x="141" y="358"/>
                  </a:cubicBezTo>
                  <a:cubicBezTo>
                    <a:pt x="142" y="359"/>
                    <a:pt x="143" y="359"/>
                    <a:pt x="144" y="360"/>
                  </a:cubicBezTo>
                  <a:cubicBezTo>
                    <a:pt x="144" y="360"/>
                    <a:pt x="145" y="360"/>
                    <a:pt x="145" y="360"/>
                  </a:cubicBezTo>
                  <a:cubicBezTo>
                    <a:pt x="146" y="360"/>
                    <a:pt x="146" y="360"/>
                    <a:pt x="147" y="360"/>
                  </a:cubicBezTo>
                  <a:cubicBezTo>
                    <a:pt x="147" y="360"/>
                    <a:pt x="148" y="360"/>
                    <a:pt x="148" y="360"/>
                  </a:cubicBezTo>
                  <a:cubicBezTo>
                    <a:pt x="149" y="360"/>
                    <a:pt x="149" y="360"/>
                    <a:pt x="149" y="360"/>
                  </a:cubicBezTo>
                  <a:cubicBezTo>
                    <a:pt x="151" y="360"/>
                    <a:pt x="153" y="360"/>
                    <a:pt x="156" y="360"/>
                  </a:cubicBezTo>
                  <a:cubicBezTo>
                    <a:pt x="158" y="360"/>
                    <a:pt x="160" y="360"/>
                    <a:pt x="162" y="360"/>
                  </a:cubicBezTo>
                  <a:cubicBezTo>
                    <a:pt x="165" y="360"/>
                    <a:pt x="167" y="360"/>
                    <a:pt x="169" y="360"/>
                  </a:cubicBezTo>
                  <a:cubicBezTo>
                    <a:pt x="174" y="360"/>
                    <a:pt x="177" y="360"/>
                    <a:pt x="180" y="361"/>
                  </a:cubicBezTo>
                  <a:cubicBezTo>
                    <a:pt x="182" y="361"/>
                    <a:pt x="184" y="362"/>
                    <a:pt x="186" y="363"/>
                  </a:cubicBezTo>
                  <a:cubicBezTo>
                    <a:pt x="189" y="365"/>
                    <a:pt x="193" y="366"/>
                    <a:pt x="196" y="366"/>
                  </a:cubicBezTo>
                  <a:cubicBezTo>
                    <a:pt x="197" y="366"/>
                    <a:pt x="197" y="366"/>
                    <a:pt x="197" y="366"/>
                  </a:cubicBezTo>
                  <a:cubicBezTo>
                    <a:pt x="199" y="366"/>
                    <a:pt x="200" y="366"/>
                    <a:pt x="201" y="366"/>
                  </a:cubicBezTo>
                  <a:cubicBezTo>
                    <a:pt x="202" y="366"/>
                    <a:pt x="203" y="366"/>
                    <a:pt x="205" y="366"/>
                  </a:cubicBezTo>
                  <a:cubicBezTo>
                    <a:pt x="207" y="366"/>
                    <a:pt x="210" y="366"/>
                    <a:pt x="213" y="369"/>
                  </a:cubicBezTo>
                  <a:cubicBezTo>
                    <a:pt x="214" y="369"/>
                    <a:pt x="214" y="370"/>
                    <a:pt x="215" y="370"/>
                  </a:cubicBezTo>
                  <a:cubicBezTo>
                    <a:pt x="218" y="373"/>
                    <a:pt x="219" y="374"/>
                    <a:pt x="220" y="374"/>
                  </a:cubicBezTo>
                  <a:cubicBezTo>
                    <a:pt x="221" y="374"/>
                    <a:pt x="221" y="374"/>
                    <a:pt x="221" y="374"/>
                  </a:cubicBezTo>
                  <a:cubicBezTo>
                    <a:pt x="221" y="374"/>
                    <a:pt x="221" y="374"/>
                    <a:pt x="221" y="374"/>
                  </a:cubicBezTo>
                  <a:cubicBezTo>
                    <a:pt x="222" y="373"/>
                    <a:pt x="223" y="372"/>
                    <a:pt x="223" y="371"/>
                  </a:cubicBezTo>
                  <a:cubicBezTo>
                    <a:pt x="224" y="367"/>
                    <a:pt x="224" y="364"/>
                    <a:pt x="223" y="36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4" name="Freeform 53"/>
            <p:cNvSpPr>
              <a:spLocks/>
            </p:cNvSpPr>
            <p:nvPr/>
          </p:nvSpPr>
          <p:spPr bwMode="auto">
            <a:xfrm>
              <a:off x="2462047" y="2289505"/>
              <a:ext cx="39061" cy="39039"/>
            </a:xfrm>
            <a:custGeom>
              <a:avLst/>
              <a:gdLst>
                <a:gd name="T0" fmla="*/ 14 w 19"/>
                <a:gd name="T1" fmla="*/ 0 h 21"/>
                <a:gd name="T2" fmla="*/ 13 w 19"/>
                <a:gd name="T3" fmla="*/ 0 h 21"/>
                <a:gd name="T4" fmla="*/ 8 w 19"/>
                <a:gd name="T5" fmla="*/ 5 h 21"/>
                <a:gd name="T6" fmla="*/ 7 w 19"/>
                <a:gd name="T7" fmla="*/ 8 h 21"/>
                <a:gd name="T8" fmla="*/ 5 w 19"/>
                <a:gd name="T9" fmla="*/ 9 h 21"/>
                <a:gd name="T10" fmla="*/ 1 w 19"/>
                <a:gd name="T11" fmla="*/ 16 h 21"/>
                <a:gd name="T12" fmla="*/ 8 w 19"/>
                <a:gd name="T13" fmla="*/ 21 h 21"/>
                <a:gd name="T14" fmla="*/ 11 w 19"/>
                <a:gd name="T15" fmla="*/ 20 h 21"/>
                <a:gd name="T16" fmla="*/ 12 w 19"/>
                <a:gd name="T17" fmla="*/ 20 h 21"/>
                <a:gd name="T18" fmla="*/ 12 w 19"/>
                <a:gd name="T19" fmla="*/ 19 h 21"/>
                <a:gd name="T20" fmla="*/ 14 w 19"/>
                <a:gd name="T21" fmla="*/ 16 h 21"/>
                <a:gd name="T22" fmla="*/ 17 w 19"/>
                <a:gd name="T23" fmla="*/ 2 h 21"/>
                <a:gd name="T24" fmla="*/ 14 w 19"/>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1">
                  <a:moveTo>
                    <a:pt x="14" y="0"/>
                  </a:moveTo>
                  <a:cubicBezTo>
                    <a:pt x="13" y="0"/>
                    <a:pt x="13" y="0"/>
                    <a:pt x="13" y="0"/>
                  </a:cubicBezTo>
                  <a:cubicBezTo>
                    <a:pt x="9" y="0"/>
                    <a:pt x="8" y="3"/>
                    <a:pt x="8" y="5"/>
                  </a:cubicBezTo>
                  <a:cubicBezTo>
                    <a:pt x="7" y="6"/>
                    <a:pt x="7" y="7"/>
                    <a:pt x="7" y="8"/>
                  </a:cubicBezTo>
                  <a:cubicBezTo>
                    <a:pt x="6" y="8"/>
                    <a:pt x="6" y="8"/>
                    <a:pt x="5" y="9"/>
                  </a:cubicBezTo>
                  <a:cubicBezTo>
                    <a:pt x="3" y="10"/>
                    <a:pt x="0" y="12"/>
                    <a:pt x="1" y="16"/>
                  </a:cubicBezTo>
                  <a:cubicBezTo>
                    <a:pt x="2" y="19"/>
                    <a:pt x="5" y="21"/>
                    <a:pt x="8" y="21"/>
                  </a:cubicBezTo>
                  <a:cubicBezTo>
                    <a:pt x="9" y="21"/>
                    <a:pt x="10" y="21"/>
                    <a:pt x="11" y="20"/>
                  </a:cubicBezTo>
                  <a:cubicBezTo>
                    <a:pt x="12" y="20"/>
                    <a:pt x="12" y="20"/>
                    <a:pt x="12" y="20"/>
                  </a:cubicBezTo>
                  <a:cubicBezTo>
                    <a:pt x="12" y="19"/>
                    <a:pt x="12" y="19"/>
                    <a:pt x="12" y="19"/>
                  </a:cubicBezTo>
                  <a:cubicBezTo>
                    <a:pt x="13" y="19"/>
                    <a:pt x="13" y="17"/>
                    <a:pt x="14" y="16"/>
                  </a:cubicBezTo>
                  <a:cubicBezTo>
                    <a:pt x="17" y="10"/>
                    <a:pt x="19" y="5"/>
                    <a:pt x="17" y="2"/>
                  </a:cubicBezTo>
                  <a:cubicBezTo>
                    <a:pt x="17" y="1"/>
                    <a:pt x="16" y="0"/>
                    <a:pt x="14"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5" name="Freeform 54"/>
            <p:cNvSpPr>
              <a:spLocks/>
            </p:cNvSpPr>
            <p:nvPr/>
          </p:nvSpPr>
          <p:spPr bwMode="auto">
            <a:xfrm>
              <a:off x="2514500" y="2370666"/>
              <a:ext cx="126111" cy="91434"/>
            </a:xfrm>
            <a:custGeom>
              <a:avLst/>
              <a:gdLst>
                <a:gd name="T0" fmla="*/ 62 w 62"/>
                <a:gd name="T1" fmla="*/ 9 h 49"/>
                <a:gd name="T2" fmla="*/ 22 w 62"/>
                <a:gd name="T3" fmla="*/ 9 h 49"/>
                <a:gd name="T4" fmla="*/ 17 w 62"/>
                <a:gd name="T5" fmla="*/ 5 h 49"/>
                <a:gd name="T6" fmla="*/ 16 w 62"/>
                <a:gd name="T7" fmla="*/ 4 h 49"/>
                <a:gd name="T8" fmla="*/ 13 w 62"/>
                <a:gd name="T9" fmla="*/ 0 h 49"/>
                <a:gd name="T10" fmla="*/ 13 w 62"/>
                <a:gd name="T11" fmla="*/ 5 h 49"/>
                <a:gd name="T12" fmla="*/ 13 w 62"/>
                <a:gd name="T13" fmla="*/ 8 h 49"/>
                <a:gd name="T14" fmla="*/ 13 w 62"/>
                <a:gd name="T15" fmla="*/ 11 h 49"/>
                <a:gd name="T16" fmla="*/ 14 w 62"/>
                <a:gd name="T17" fmla="*/ 15 h 49"/>
                <a:gd name="T18" fmla="*/ 11 w 62"/>
                <a:gd name="T19" fmla="*/ 21 h 49"/>
                <a:gd name="T20" fmla="*/ 9 w 62"/>
                <a:gd name="T21" fmla="*/ 26 h 49"/>
                <a:gd name="T22" fmla="*/ 6 w 62"/>
                <a:gd name="T23" fmla="*/ 31 h 49"/>
                <a:gd name="T24" fmla="*/ 5 w 62"/>
                <a:gd name="T25" fmla="*/ 32 h 49"/>
                <a:gd name="T26" fmla="*/ 2 w 62"/>
                <a:gd name="T27" fmla="*/ 43 h 49"/>
                <a:gd name="T28" fmla="*/ 6 w 62"/>
                <a:gd name="T29" fmla="*/ 46 h 49"/>
                <a:gd name="T30" fmla="*/ 7 w 62"/>
                <a:gd name="T31" fmla="*/ 47 h 49"/>
                <a:gd name="T32" fmla="*/ 8 w 62"/>
                <a:gd name="T33" fmla="*/ 48 h 49"/>
                <a:gd name="T34" fmla="*/ 10 w 62"/>
                <a:gd name="T35" fmla="*/ 47 h 49"/>
                <a:gd name="T36" fmla="*/ 14 w 62"/>
                <a:gd name="T37" fmla="*/ 46 h 49"/>
                <a:gd name="T38" fmla="*/ 14 w 62"/>
                <a:gd name="T39" fmla="*/ 46 h 49"/>
                <a:gd name="T40" fmla="*/ 17 w 62"/>
                <a:gd name="T41" fmla="*/ 48 h 49"/>
                <a:gd name="T42" fmla="*/ 20 w 62"/>
                <a:gd name="T43" fmla="*/ 49 h 49"/>
                <a:gd name="T44" fmla="*/ 22 w 62"/>
                <a:gd name="T45" fmla="*/ 49 h 49"/>
                <a:gd name="T46" fmla="*/ 62 w 62"/>
                <a:gd name="T47" fmla="*/ 49 h 49"/>
                <a:gd name="T48" fmla="*/ 62 w 62"/>
                <a:gd name="T4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49">
                  <a:moveTo>
                    <a:pt x="62" y="9"/>
                  </a:moveTo>
                  <a:cubicBezTo>
                    <a:pt x="22" y="9"/>
                    <a:pt x="22" y="9"/>
                    <a:pt x="22" y="9"/>
                  </a:cubicBezTo>
                  <a:cubicBezTo>
                    <a:pt x="20" y="8"/>
                    <a:pt x="19" y="6"/>
                    <a:pt x="17" y="5"/>
                  </a:cubicBezTo>
                  <a:cubicBezTo>
                    <a:pt x="17" y="4"/>
                    <a:pt x="16" y="4"/>
                    <a:pt x="16" y="4"/>
                  </a:cubicBezTo>
                  <a:cubicBezTo>
                    <a:pt x="13" y="0"/>
                    <a:pt x="13" y="0"/>
                    <a:pt x="13" y="0"/>
                  </a:cubicBezTo>
                  <a:cubicBezTo>
                    <a:pt x="13" y="5"/>
                    <a:pt x="13" y="5"/>
                    <a:pt x="13" y="5"/>
                  </a:cubicBezTo>
                  <a:cubicBezTo>
                    <a:pt x="13" y="6"/>
                    <a:pt x="13" y="7"/>
                    <a:pt x="13" y="8"/>
                  </a:cubicBezTo>
                  <a:cubicBezTo>
                    <a:pt x="13" y="9"/>
                    <a:pt x="13" y="10"/>
                    <a:pt x="13" y="11"/>
                  </a:cubicBezTo>
                  <a:cubicBezTo>
                    <a:pt x="14" y="12"/>
                    <a:pt x="14" y="13"/>
                    <a:pt x="14" y="15"/>
                  </a:cubicBezTo>
                  <a:cubicBezTo>
                    <a:pt x="14" y="17"/>
                    <a:pt x="13" y="19"/>
                    <a:pt x="11" y="21"/>
                  </a:cubicBezTo>
                  <a:cubicBezTo>
                    <a:pt x="10" y="23"/>
                    <a:pt x="9" y="24"/>
                    <a:pt x="9" y="26"/>
                  </a:cubicBezTo>
                  <a:cubicBezTo>
                    <a:pt x="8" y="28"/>
                    <a:pt x="7" y="30"/>
                    <a:pt x="6" y="31"/>
                  </a:cubicBezTo>
                  <a:cubicBezTo>
                    <a:pt x="5" y="32"/>
                    <a:pt x="5" y="32"/>
                    <a:pt x="5" y="32"/>
                  </a:cubicBezTo>
                  <a:cubicBezTo>
                    <a:pt x="3" y="35"/>
                    <a:pt x="0" y="40"/>
                    <a:pt x="2" y="43"/>
                  </a:cubicBezTo>
                  <a:cubicBezTo>
                    <a:pt x="3" y="45"/>
                    <a:pt x="5" y="46"/>
                    <a:pt x="6" y="46"/>
                  </a:cubicBezTo>
                  <a:cubicBezTo>
                    <a:pt x="7" y="46"/>
                    <a:pt x="7" y="46"/>
                    <a:pt x="7" y="47"/>
                  </a:cubicBezTo>
                  <a:cubicBezTo>
                    <a:pt x="8" y="48"/>
                    <a:pt x="8" y="48"/>
                    <a:pt x="8" y="48"/>
                  </a:cubicBezTo>
                  <a:cubicBezTo>
                    <a:pt x="10" y="47"/>
                    <a:pt x="10" y="47"/>
                    <a:pt x="10" y="47"/>
                  </a:cubicBezTo>
                  <a:cubicBezTo>
                    <a:pt x="11" y="47"/>
                    <a:pt x="13" y="46"/>
                    <a:pt x="14" y="46"/>
                  </a:cubicBezTo>
                  <a:cubicBezTo>
                    <a:pt x="14" y="46"/>
                    <a:pt x="14" y="46"/>
                    <a:pt x="14" y="46"/>
                  </a:cubicBezTo>
                  <a:cubicBezTo>
                    <a:pt x="15" y="46"/>
                    <a:pt x="16" y="47"/>
                    <a:pt x="17" y="48"/>
                  </a:cubicBezTo>
                  <a:cubicBezTo>
                    <a:pt x="18" y="49"/>
                    <a:pt x="19" y="49"/>
                    <a:pt x="20" y="49"/>
                  </a:cubicBezTo>
                  <a:cubicBezTo>
                    <a:pt x="21" y="49"/>
                    <a:pt x="22" y="49"/>
                    <a:pt x="22" y="49"/>
                  </a:cubicBezTo>
                  <a:cubicBezTo>
                    <a:pt x="62" y="49"/>
                    <a:pt x="62" y="49"/>
                    <a:pt x="62" y="49"/>
                  </a:cubicBezTo>
                  <a:lnTo>
                    <a:pt x="62" y="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6" name="Freeform 55"/>
            <p:cNvSpPr>
              <a:spLocks noEditPoints="1"/>
            </p:cNvSpPr>
            <p:nvPr/>
          </p:nvSpPr>
          <p:spPr bwMode="auto">
            <a:xfrm>
              <a:off x="3966445" y="2239165"/>
              <a:ext cx="467613" cy="579426"/>
            </a:xfrm>
            <a:custGeom>
              <a:avLst/>
              <a:gdLst>
                <a:gd name="T0" fmla="*/ 222 w 231"/>
                <a:gd name="T1" fmla="*/ 23 h 311"/>
                <a:gd name="T2" fmla="*/ 211 w 231"/>
                <a:gd name="T3" fmla="*/ 23 h 311"/>
                <a:gd name="T4" fmla="*/ 163 w 231"/>
                <a:gd name="T5" fmla="*/ 41 h 311"/>
                <a:gd name="T6" fmla="*/ 59 w 231"/>
                <a:gd name="T7" fmla="*/ 8 h 311"/>
                <a:gd name="T8" fmla="*/ 54 w 231"/>
                <a:gd name="T9" fmla="*/ 0 h 311"/>
                <a:gd name="T10" fmla="*/ 3 w 231"/>
                <a:gd name="T11" fmla="*/ 14 h 311"/>
                <a:gd name="T12" fmla="*/ 7 w 231"/>
                <a:gd name="T13" fmla="*/ 28 h 311"/>
                <a:gd name="T14" fmla="*/ 12 w 231"/>
                <a:gd name="T15" fmla="*/ 31 h 311"/>
                <a:gd name="T16" fmla="*/ 14 w 231"/>
                <a:gd name="T17" fmla="*/ 39 h 311"/>
                <a:gd name="T18" fmla="*/ 14 w 231"/>
                <a:gd name="T19" fmla="*/ 44 h 311"/>
                <a:gd name="T20" fmla="*/ 17 w 231"/>
                <a:gd name="T21" fmla="*/ 50 h 311"/>
                <a:gd name="T22" fmla="*/ 19 w 231"/>
                <a:gd name="T23" fmla="*/ 54 h 311"/>
                <a:gd name="T24" fmla="*/ 26 w 231"/>
                <a:gd name="T25" fmla="*/ 65 h 311"/>
                <a:gd name="T26" fmla="*/ 29 w 231"/>
                <a:gd name="T27" fmla="*/ 77 h 311"/>
                <a:gd name="T28" fmla="*/ 32 w 231"/>
                <a:gd name="T29" fmla="*/ 93 h 311"/>
                <a:gd name="T30" fmla="*/ 25 w 231"/>
                <a:gd name="T31" fmla="*/ 112 h 311"/>
                <a:gd name="T32" fmla="*/ 16 w 231"/>
                <a:gd name="T33" fmla="*/ 122 h 311"/>
                <a:gd name="T34" fmla="*/ 12 w 231"/>
                <a:gd name="T35" fmla="*/ 130 h 311"/>
                <a:gd name="T36" fmla="*/ 7 w 231"/>
                <a:gd name="T37" fmla="*/ 133 h 311"/>
                <a:gd name="T38" fmla="*/ 3 w 231"/>
                <a:gd name="T39" fmla="*/ 145 h 311"/>
                <a:gd name="T40" fmla="*/ 0 w 231"/>
                <a:gd name="T41" fmla="*/ 153 h 311"/>
                <a:gd name="T42" fmla="*/ 4 w 231"/>
                <a:gd name="T43" fmla="*/ 158 h 311"/>
                <a:gd name="T44" fmla="*/ 9 w 231"/>
                <a:gd name="T45" fmla="*/ 166 h 311"/>
                <a:gd name="T46" fmla="*/ 6 w 231"/>
                <a:gd name="T47" fmla="*/ 167 h 311"/>
                <a:gd name="T48" fmla="*/ 1 w 231"/>
                <a:gd name="T49" fmla="*/ 179 h 311"/>
                <a:gd name="T50" fmla="*/ 3 w 231"/>
                <a:gd name="T51" fmla="*/ 185 h 311"/>
                <a:gd name="T52" fmla="*/ 20 w 231"/>
                <a:gd name="T53" fmla="*/ 198 h 311"/>
                <a:gd name="T54" fmla="*/ 54 w 231"/>
                <a:gd name="T55" fmla="*/ 219 h 311"/>
                <a:gd name="T56" fmla="*/ 106 w 231"/>
                <a:gd name="T57" fmla="*/ 251 h 311"/>
                <a:gd name="T58" fmla="*/ 107 w 231"/>
                <a:gd name="T59" fmla="*/ 268 h 311"/>
                <a:gd name="T60" fmla="*/ 113 w 231"/>
                <a:gd name="T61" fmla="*/ 274 h 311"/>
                <a:gd name="T62" fmla="*/ 118 w 231"/>
                <a:gd name="T63" fmla="*/ 279 h 311"/>
                <a:gd name="T64" fmla="*/ 157 w 231"/>
                <a:gd name="T65" fmla="*/ 307 h 311"/>
                <a:gd name="T66" fmla="*/ 165 w 231"/>
                <a:gd name="T67" fmla="*/ 297 h 311"/>
                <a:gd name="T68" fmla="*/ 171 w 231"/>
                <a:gd name="T69" fmla="*/ 285 h 311"/>
                <a:gd name="T70" fmla="*/ 174 w 231"/>
                <a:gd name="T71" fmla="*/ 274 h 311"/>
                <a:gd name="T72" fmla="*/ 176 w 231"/>
                <a:gd name="T73" fmla="*/ 269 h 311"/>
                <a:gd name="T74" fmla="*/ 182 w 231"/>
                <a:gd name="T75" fmla="*/ 261 h 311"/>
                <a:gd name="T76" fmla="*/ 184 w 231"/>
                <a:gd name="T77" fmla="*/ 251 h 311"/>
                <a:gd name="T78" fmla="*/ 185 w 231"/>
                <a:gd name="T79" fmla="*/ 246 h 311"/>
                <a:gd name="T80" fmla="*/ 195 w 231"/>
                <a:gd name="T81" fmla="*/ 239 h 311"/>
                <a:gd name="T82" fmla="*/ 203 w 231"/>
                <a:gd name="T83" fmla="*/ 230 h 311"/>
                <a:gd name="T84" fmla="*/ 206 w 231"/>
                <a:gd name="T85" fmla="*/ 224 h 311"/>
                <a:gd name="T86" fmla="*/ 207 w 231"/>
                <a:gd name="T87" fmla="*/ 221 h 311"/>
                <a:gd name="T88" fmla="*/ 213 w 231"/>
                <a:gd name="T89" fmla="*/ 219 h 311"/>
                <a:gd name="T90" fmla="*/ 217 w 231"/>
                <a:gd name="T91" fmla="*/ 219 h 311"/>
                <a:gd name="T92" fmla="*/ 220 w 231"/>
                <a:gd name="T93" fmla="*/ 216 h 311"/>
                <a:gd name="T94" fmla="*/ 225 w 231"/>
                <a:gd name="T95" fmla="*/ 207 h 311"/>
                <a:gd name="T96" fmla="*/ 229 w 231"/>
                <a:gd name="T97" fmla="*/ 26 h 311"/>
                <a:gd name="T98" fmla="*/ 16 w 231"/>
                <a:gd name="T99" fmla="*/ 163 h 311"/>
                <a:gd name="T100" fmla="*/ 22 w 231"/>
                <a:gd name="T101" fmla="*/ 160 h 311"/>
                <a:gd name="T102" fmla="*/ 13 w 231"/>
                <a:gd name="T103" fmla="*/ 165 h 311"/>
                <a:gd name="T104" fmla="*/ 12 w 231"/>
                <a:gd name="T105" fmla="*/ 16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311">
                  <a:moveTo>
                    <a:pt x="231" y="22"/>
                  </a:moveTo>
                  <a:cubicBezTo>
                    <a:pt x="227" y="23"/>
                    <a:pt x="227" y="23"/>
                    <a:pt x="227" y="23"/>
                  </a:cubicBezTo>
                  <a:cubicBezTo>
                    <a:pt x="225" y="23"/>
                    <a:pt x="224" y="23"/>
                    <a:pt x="222" y="23"/>
                  </a:cubicBezTo>
                  <a:cubicBezTo>
                    <a:pt x="220" y="23"/>
                    <a:pt x="218" y="23"/>
                    <a:pt x="216" y="23"/>
                  </a:cubicBezTo>
                  <a:cubicBezTo>
                    <a:pt x="215" y="23"/>
                    <a:pt x="214" y="23"/>
                    <a:pt x="213" y="23"/>
                  </a:cubicBezTo>
                  <a:cubicBezTo>
                    <a:pt x="212" y="23"/>
                    <a:pt x="212" y="23"/>
                    <a:pt x="211" y="23"/>
                  </a:cubicBezTo>
                  <a:cubicBezTo>
                    <a:pt x="199" y="13"/>
                    <a:pt x="199" y="13"/>
                    <a:pt x="199" y="13"/>
                  </a:cubicBezTo>
                  <a:cubicBezTo>
                    <a:pt x="175" y="23"/>
                    <a:pt x="175" y="23"/>
                    <a:pt x="175" y="23"/>
                  </a:cubicBezTo>
                  <a:cubicBezTo>
                    <a:pt x="163" y="41"/>
                    <a:pt x="163" y="41"/>
                    <a:pt x="163" y="41"/>
                  </a:cubicBezTo>
                  <a:cubicBezTo>
                    <a:pt x="123" y="34"/>
                    <a:pt x="123" y="34"/>
                    <a:pt x="123" y="34"/>
                  </a:cubicBezTo>
                  <a:cubicBezTo>
                    <a:pt x="88" y="8"/>
                    <a:pt x="88" y="8"/>
                    <a:pt x="88" y="8"/>
                  </a:cubicBezTo>
                  <a:cubicBezTo>
                    <a:pt x="59" y="8"/>
                    <a:pt x="59" y="8"/>
                    <a:pt x="59" y="8"/>
                  </a:cubicBezTo>
                  <a:cubicBezTo>
                    <a:pt x="59" y="6"/>
                    <a:pt x="58" y="5"/>
                    <a:pt x="57" y="4"/>
                  </a:cubicBezTo>
                  <a:cubicBezTo>
                    <a:pt x="56" y="3"/>
                    <a:pt x="55" y="2"/>
                    <a:pt x="55" y="1"/>
                  </a:cubicBezTo>
                  <a:cubicBezTo>
                    <a:pt x="54" y="0"/>
                    <a:pt x="54" y="0"/>
                    <a:pt x="54" y="0"/>
                  </a:cubicBezTo>
                  <a:cubicBezTo>
                    <a:pt x="13" y="1"/>
                    <a:pt x="13" y="1"/>
                    <a:pt x="13" y="1"/>
                  </a:cubicBezTo>
                  <a:cubicBezTo>
                    <a:pt x="2" y="13"/>
                    <a:pt x="2" y="13"/>
                    <a:pt x="2" y="13"/>
                  </a:cubicBezTo>
                  <a:cubicBezTo>
                    <a:pt x="3" y="14"/>
                    <a:pt x="3" y="14"/>
                    <a:pt x="3" y="14"/>
                  </a:cubicBezTo>
                  <a:cubicBezTo>
                    <a:pt x="4" y="16"/>
                    <a:pt x="4" y="18"/>
                    <a:pt x="4" y="20"/>
                  </a:cubicBezTo>
                  <a:cubicBezTo>
                    <a:pt x="4" y="23"/>
                    <a:pt x="5" y="25"/>
                    <a:pt x="6" y="27"/>
                  </a:cubicBezTo>
                  <a:cubicBezTo>
                    <a:pt x="7" y="27"/>
                    <a:pt x="7" y="28"/>
                    <a:pt x="7" y="28"/>
                  </a:cubicBezTo>
                  <a:cubicBezTo>
                    <a:pt x="8" y="29"/>
                    <a:pt x="8" y="30"/>
                    <a:pt x="9" y="30"/>
                  </a:cubicBezTo>
                  <a:cubicBezTo>
                    <a:pt x="10" y="31"/>
                    <a:pt x="10" y="31"/>
                    <a:pt x="11" y="31"/>
                  </a:cubicBezTo>
                  <a:cubicBezTo>
                    <a:pt x="11" y="31"/>
                    <a:pt x="12" y="31"/>
                    <a:pt x="12" y="31"/>
                  </a:cubicBezTo>
                  <a:cubicBezTo>
                    <a:pt x="14" y="32"/>
                    <a:pt x="16" y="32"/>
                    <a:pt x="15" y="35"/>
                  </a:cubicBezTo>
                  <a:cubicBezTo>
                    <a:pt x="15" y="36"/>
                    <a:pt x="15" y="36"/>
                    <a:pt x="15" y="37"/>
                  </a:cubicBezTo>
                  <a:cubicBezTo>
                    <a:pt x="15" y="38"/>
                    <a:pt x="14" y="38"/>
                    <a:pt x="14" y="39"/>
                  </a:cubicBezTo>
                  <a:cubicBezTo>
                    <a:pt x="14" y="40"/>
                    <a:pt x="14" y="40"/>
                    <a:pt x="14" y="41"/>
                  </a:cubicBezTo>
                  <a:cubicBezTo>
                    <a:pt x="14" y="42"/>
                    <a:pt x="14" y="42"/>
                    <a:pt x="14" y="42"/>
                  </a:cubicBezTo>
                  <a:cubicBezTo>
                    <a:pt x="14" y="44"/>
                    <a:pt x="14" y="44"/>
                    <a:pt x="14" y="44"/>
                  </a:cubicBezTo>
                  <a:cubicBezTo>
                    <a:pt x="14" y="46"/>
                    <a:pt x="14" y="48"/>
                    <a:pt x="16" y="49"/>
                  </a:cubicBezTo>
                  <a:cubicBezTo>
                    <a:pt x="17" y="50"/>
                    <a:pt x="17" y="50"/>
                    <a:pt x="17" y="50"/>
                  </a:cubicBezTo>
                  <a:cubicBezTo>
                    <a:pt x="17" y="50"/>
                    <a:pt x="17" y="50"/>
                    <a:pt x="17" y="50"/>
                  </a:cubicBezTo>
                  <a:cubicBezTo>
                    <a:pt x="18" y="50"/>
                    <a:pt x="18" y="50"/>
                    <a:pt x="19" y="50"/>
                  </a:cubicBezTo>
                  <a:cubicBezTo>
                    <a:pt x="19" y="51"/>
                    <a:pt x="19" y="52"/>
                    <a:pt x="19" y="53"/>
                  </a:cubicBezTo>
                  <a:cubicBezTo>
                    <a:pt x="19" y="53"/>
                    <a:pt x="19" y="54"/>
                    <a:pt x="19" y="54"/>
                  </a:cubicBezTo>
                  <a:cubicBezTo>
                    <a:pt x="20" y="57"/>
                    <a:pt x="20" y="57"/>
                    <a:pt x="22" y="60"/>
                  </a:cubicBezTo>
                  <a:cubicBezTo>
                    <a:pt x="23" y="61"/>
                    <a:pt x="24" y="63"/>
                    <a:pt x="25" y="64"/>
                  </a:cubicBezTo>
                  <a:cubicBezTo>
                    <a:pt x="26" y="65"/>
                    <a:pt x="26" y="65"/>
                    <a:pt x="26" y="65"/>
                  </a:cubicBezTo>
                  <a:cubicBezTo>
                    <a:pt x="26" y="66"/>
                    <a:pt x="27" y="67"/>
                    <a:pt x="27" y="67"/>
                  </a:cubicBezTo>
                  <a:cubicBezTo>
                    <a:pt x="28" y="68"/>
                    <a:pt x="28" y="68"/>
                    <a:pt x="28" y="69"/>
                  </a:cubicBezTo>
                  <a:cubicBezTo>
                    <a:pt x="30" y="71"/>
                    <a:pt x="29" y="74"/>
                    <a:pt x="29" y="77"/>
                  </a:cubicBezTo>
                  <a:cubicBezTo>
                    <a:pt x="28" y="79"/>
                    <a:pt x="28" y="82"/>
                    <a:pt x="28" y="84"/>
                  </a:cubicBezTo>
                  <a:cubicBezTo>
                    <a:pt x="29" y="86"/>
                    <a:pt x="29" y="87"/>
                    <a:pt x="30" y="89"/>
                  </a:cubicBezTo>
                  <a:cubicBezTo>
                    <a:pt x="31" y="90"/>
                    <a:pt x="31" y="92"/>
                    <a:pt x="32" y="93"/>
                  </a:cubicBezTo>
                  <a:cubicBezTo>
                    <a:pt x="32" y="96"/>
                    <a:pt x="31" y="100"/>
                    <a:pt x="29" y="103"/>
                  </a:cubicBezTo>
                  <a:cubicBezTo>
                    <a:pt x="27" y="106"/>
                    <a:pt x="26" y="108"/>
                    <a:pt x="26" y="110"/>
                  </a:cubicBezTo>
                  <a:cubicBezTo>
                    <a:pt x="26" y="111"/>
                    <a:pt x="26" y="112"/>
                    <a:pt x="25" y="112"/>
                  </a:cubicBezTo>
                  <a:cubicBezTo>
                    <a:pt x="24" y="112"/>
                    <a:pt x="23" y="113"/>
                    <a:pt x="21" y="115"/>
                  </a:cubicBezTo>
                  <a:cubicBezTo>
                    <a:pt x="20" y="116"/>
                    <a:pt x="20" y="116"/>
                    <a:pt x="20" y="116"/>
                  </a:cubicBezTo>
                  <a:cubicBezTo>
                    <a:pt x="17" y="119"/>
                    <a:pt x="17" y="119"/>
                    <a:pt x="16" y="122"/>
                  </a:cubicBezTo>
                  <a:cubicBezTo>
                    <a:pt x="16" y="124"/>
                    <a:pt x="15" y="125"/>
                    <a:pt x="14" y="125"/>
                  </a:cubicBezTo>
                  <a:cubicBezTo>
                    <a:pt x="13" y="126"/>
                    <a:pt x="13" y="127"/>
                    <a:pt x="12" y="128"/>
                  </a:cubicBezTo>
                  <a:cubicBezTo>
                    <a:pt x="12" y="128"/>
                    <a:pt x="12" y="129"/>
                    <a:pt x="12" y="130"/>
                  </a:cubicBezTo>
                  <a:cubicBezTo>
                    <a:pt x="12" y="131"/>
                    <a:pt x="12" y="131"/>
                    <a:pt x="11" y="132"/>
                  </a:cubicBezTo>
                  <a:cubicBezTo>
                    <a:pt x="11" y="132"/>
                    <a:pt x="10" y="132"/>
                    <a:pt x="9" y="132"/>
                  </a:cubicBezTo>
                  <a:cubicBezTo>
                    <a:pt x="7" y="133"/>
                    <a:pt x="7" y="133"/>
                    <a:pt x="7" y="133"/>
                  </a:cubicBezTo>
                  <a:cubicBezTo>
                    <a:pt x="7" y="135"/>
                    <a:pt x="7" y="135"/>
                    <a:pt x="7" y="135"/>
                  </a:cubicBezTo>
                  <a:cubicBezTo>
                    <a:pt x="7" y="139"/>
                    <a:pt x="6" y="143"/>
                    <a:pt x="4" y="144"/>
                  </a:cubicBezTo>
                  <a:cubicBezTo>
                    <a:pt x="3" y="145"/>
                    <a:pt x="3" y="145"/>
                    <a:pt x="3" y="145"/>
                  </a:cubicBezTo>
                  <a:cubicBezTo>
                    <a:pt x="3" y="146"/>
                    <a:pt x="3" y="146"/>
                    <a:pt x="3" y="146"/>
                  </a:cubicBezTo>
                  <a:cubicBezTo>
                    <a:pt x="2" y="147"/>
                    <a:pt x="2" y="150"/>
                    <a:pt x="1" y="152"/>
                  </a:cubicBezTo>
                  <a:cubicBezTo>
                    <a:pt x="0" y="153"/>
                    <a:pt x="0" y="153"/>
                    <a:pt x="0" y="153"/>
                  </a:cubicBezTo>
                  <a:cubicBezTo>
                    <a:pt x="1" y="154"/>
                    <a:pt x="1" y="154"/>
                    <a:pt x="1" y="154"/>
                  </a:cubicBezTo>
                  <a:cubicBezTo>
                    <a:pt x="2" y="155"/>
                    <a:pt x="3" y="156"/>
                    <a:pt x="4" y="157"/>
                  </a:cubicBezTo>
                  <a:cubicBezTo>
                    <a:pt x="4" y="157"/>
                    <a:pt x="4" y="158"/>
                    <a:pt x="4" y="158"/>
                  </a:cubicBezTo>
                  <a:cubicBezTo>
                    <a:pt x="5" y="159"/>
                    <a:pt x="6" y="160"/>
                    <a:pt x="7" y="161"/>
                  </a:cubicBezTo>
                  <a:cubicBezTo>
                    <a:pt x="7" y="163"/>
                    <a:pt x="8" y="164"/>
                    <a:pt x="9" y="166"/>
                  </a:cubicBezTo>
                  <a:cubicBezTo>
                    <a:pt x="9" y="166"/>
                    <a:pt x="9" y="166"/>
                    <a:pt x="9" y="166"/>
                  </a:cubicBezTo>
                  <a:cubicBezTo>
                    <a:pt x="9" y="166"/>
                    <a:pt x="8" y="166"/>
                    <a:pt x="8" y="166"/>
                  </a:cubicBezTo>
                  <a:cubicBezTo>
                    <a:pt x="7" y="166"/>
                    <a:pt x="7" y="166"/>
                    <a:pt x="7" y="166"/>
                  </a:cubicBezTo>
                  <a:cubicBezTo>
                    <a:pt x="6" y="167"/>
                    <a:pt x="6" y="167"/>
                    <a:pt x="6" y="167"/>
                  </a:cubicBezTo>
                  <a:cubicBezTo>
                    <a:pt x="6" y="168"/>
                    <a:pt x="5" y="169"/>
                    <a:pt x="4" y="170"/>
                  </a:cubicBezTo>
                  <a:cubicBezTo>
                    <a:pt x="3" y="172"/>
                    <a:pt x="1" y="174"/>
                    <a:pt x="1" y="178"/>
                  </a:cubicBezTo>
                  <a:cubicBezTo>
                    <a:pt x="1" y="179"/>
                    <a:pt x="1" y="179"/>
                    <a:pt x="1" y="179"/>
                  </a:cubicBezTo>
                  <a:cubicBezTo>
                    <a:pt x="3" y="180"/>
                    <a:pt x="3" y="180"/>
                    <a:pt x="3" y="180"/>
                  </a:cubicBezTo>
                  <a:cubicBezTo>
                    <a:pt x="3" y="180"/>
                    <a:pt x="4" y="180"/>
                    <a:pt x="4" y="181"/>
                  </a:cubicBezTo>
                  <a:cubicBezTo>
                    <a:pt x="4" y="182"/>
                    <a:pt x="4" y="183"/>
                    <a:pt x="3" y="185"/>
                  </a:cubicBezTo>
                  <a:cubicBezTo>
                    <a:pt x="1" y="186"/>
                    <a:pt x="1" y="186"/>
                    <a:pt x="1" y="186"/>
                  </a:cubicBezTo>
                  <a:cubicBezTo>
                    <a:pt x="3" y="188"/>
                    <a:pt x="3" y="188"/>
                    <a:pt x="3" y="188"/>
                  </a:cubicBezTo>
                  <a:cubicBezTo>
                    <a:pt x="9" y="191"/>
                    <a:pt x="15" y="195"/>
                    <a:pt x="20" y="198"/>
                  </a:cubicBezTo>
                  <a:cubicBezTo>
                    <a:pt x="25" y="201"/>
                    <a:pt x="30" y="204"/>
                    <a:pt x="34" y="207"/>
                  </a:cubicBezTo>
                  <a:cubicBezTo>
                    <a:pt x="40" y="210"/>
                    <a:pt x="46" y="214"/>
                    <a:pt x="52" y="218"/>
                  </a:cubicBezTo>
                  <a:cubicBezTo>
                    <a:pt x="54" y="219"/>
                    <a:pt x="54" y="219"/>
                    <a:pt x="54" y="219"/>
                  </a:cubicBezTo>
                  <a:cubicBezTo>
                    <a:pt x="66" y="226"/>
                    <a:pt x="79" y="234"/>
                    <a:pt x="92" y="242"/>
                  </a:cubicBezTo>
                  <a:cubicBezTo>
                    <a:pt x="94" y="243"/>
                    <a:pt x="95" y="244"/>
                    <a:pt x="97" y="245"/>
                  </a:cubicBezTo>
                  <a:cubicBezTo>
                    <a:pt x="100" y="247"/>
                    <a:pt x="104" y="248"/>
                    <a:pt x="106" y="251"/>
                  </a:cubicBezTo>
                  <a:cubicBezTo>
                    <a:pt x="108" y="254"/>
                    <a:pt x="109" y="257"/>
                    <a:pt x="109" y="260"/>
                  </a:cubicBezTo>
                  <a:cubicBezTo>
                    <a:pt x="109" y="261"/>
                    <a:pt x="109" y="262"/>
                    <a:pt x="108" y="264"/>
                  </a:cubicBezTo>
                  <a:cubicBezTo>
                    <a:pt x="107" y="266"/>
                    <a:pt x="107" y="267"/>
                    <a:pt x="107" y="268"/>
                  </a:cubicBezTo>
                  <a:cubicBezTo>
                    <a:pt x="108" y="270"/>
                    <a:pt x="109" y="270"/>
                    <a:pt x="110" y="271"/>
                  </a:cubicBezTo>
                  <a:cubicBezTo>
                    <a:pt x="112" y="271"/>
                    <a:pt x="112" y="271"/>
                    <a:pt x="113" y="272"/>
                  </a:cubicBezTo>
                  <a:cubicBezTo>
                    <a:pt x="113" y="273"/>
                    <a:pt x="113" y="274"/>
                    <a:pt x="113" y="274"/>
                  </a:cubicBezTo>
                  <a:cubicBezTo>
                    <a:pt x="113" y="275"/>
                    <a:pt x="113" y="276"/>
                    <a:pt x="114" y="277"/>
                  </a:cubicBezTo>
                  <a:cubicBezTo>
                    <a:pt x="115" y="278"/>
                    <a:pt x="116" y="278"/>
                    <a:pt x="117" y="279"/>
                  </a:cubicBezTo>
                  <a:cubicBezTo>
                    <a:pt x="118" y="279"/>
                    <a:pt x="118" y="279"/>
                    <a:pt x="118" y="279"/>
                  </a:cubicBezTo>
                  <a:cubicBezTo>
                    <a:pt x="156" y="311"/>
                    <a:pt x="156" y="311"/>
                    <a:pt x="156" y="311"/>
                  </a:cubicBezTo>
                  <a:cubicBezTo>
                    <a:pt x="156" y="308"/>
                    <a:pt x="156" y="308"/>
                    <a:pt x="156" y="308"/>
                  </a:cubicBezTo>
                  <a:cubicBezTo>
                    <a:pt x="156" y="307"/>
                    <a:pt x="157" y="307"/>
                    <a:pt x="157" y="307"/>
                  </a:cubicBezTo>
                  <a:cubicBezTo>
                    <a:pt x="157" y="307"/>
                    <a:pt x="157" y="307"/>
                    <a:pt x="158" y="306"/>
                  </a:cubicBezTo>
                  <a:cubicBezTo>
                    <a:pt x="158" y="306"/>
                    <a:pt x="159" y="306"/>
                    <a:pt x="160" y="306"/>
                  </a:cubicBezTo>
                  <a:cubicBezTo>
                    <a:pt x="163" y="303"/>
                    <a:pt x="164" y="300"/>
                    <a:pt x="165" y="297"/>
                  </a:cubicBezTo>
                  <a:cubicBezTo>
                    <a:pt x="166" y="295"/>
                    <a:pt x="166" y="294"/>
                    <a:pt x="167" y="293"/>
                  </a:cubicBezTo>
                  <a:cubicBezTo>
                    <a:pt x="168" y="292"/>
                    <a:pt x="169" y="291"/>
                    <a:pt x="170" y="290"/>
                  </a:cubicBezTo>
                  <a:cubicBezTo>
                    <a:pt x="170" y="288"/>
                    <a:pt x="171" y="287"/>
                    <a:pt x="171" y="285"/>
                  </a:cubicBezTo>
                  <a:cubicBezTo>
                    <a:pt x="171" y="284"/>
                    <a:pt x="172" y="283"/>
                    <a:pt x="172" y="282"/>
                  </a:cubicBezTo>
                  <a:cubicBezTo>
                    <a:pt x="173" y="280"/>
                    <a:pt x="173" y="279"/>
                    <a:pt x="174" y="277"/>
                  </a:cubicBezTo>
                  <a:cubicBezTo>
                    <a:pt x="174" y="276"/>
                    <a:pt x="174" y="275"/>
                    <a:pt x="174" y="274"/>
                  </a:cubicBezTo>
                  <a:cubicBezTo>
                    <a:pt x="174" y="274"/>
                    <a:pt x="174" y="274"/>
                    <a:pt x="174" y="274"/>
                  </a:cubicBezTo>
                  <a:cubicBezTo>
                    <a:pt x="175" y="273"/>
                    <a:pt x="175" y="272"/>
                    <a:pt x="175" y="271"/>
                  </a:cubicBezTo>
                  <a:cubicBezTo>
                    <a:pt x="176" y="271"/>
                    <a:pt x="176" y="270"/>
                    <a:pt x="176" y="269"/>
                  </a:cubicBezTo>
                  <a:cubicBezTo>
                    <a:pt x="176" y="269"/>
                    <a:pt x="176" y="268"/>
                    <a:pt x="177" y="268"/>
                  </a:cubicBezTo>
                  <a:cubicBezTo>
                    <a:pt x="177" y="267"/>
                    <a:pt x="178" y="267"/>
                    <a:pt x="179" y="266"/>
                  </a:cubicBezTo>
                  <a:cubicBezTo>
                    <a:pt x="180" y="265"/>
                    <a:pt x="181" y="264"/>
                    <a:pt x="182" y="261"/>
                  </a:cubicBezTo>
                  <a:cubicBezTo>
                    <a:pt x="182" y="260"/>
                    <a:pt x="182" y="259"/>
                    <a:pt x="183" y="257"/>
                  </a:cubicBezTo>
                  <a:cubicBezTo>
                    <a:pt x="183" y="256"/>
                    <a:pt x="183" y="255"/>
                    <a:pt x="183" y="253"/>
                  </a:cubicBezTo>
                  <a:cubicBezTo>
                    <a:pt x="184" y="252"/>
                    <a:pt x="184" y="251"/>
                    <a:pt x="184" y="251"/>
                  </a:cubicBezTo>
                  <a:cubicBezTo>
                    <a:pt x="184" y="250"/>
                    <a:pt x="184" y="250"/>
                    <a:pt x="184" y="249"/>
                  </a:cubicBezTo>
                  <a:cubicBezTo>
                    <a:pt x="184" y="249"/>
                    <a:pt x="184" y="248"/>
                    <a:pt x="184" y="248"/>
                  </a:cubicBezTo>
                  <a:cubicBezTo>
                    <a:pt x="185" y="247"/>
                    <a:pt x="185" y="247"/>
                    <a:pt x="185" y="246"/>
                  </a:cubicBezTo>
                  <a:cubicBezTo>
                    <a:pt x="187" y="239"/>
                    <a:pt x="190" y="239"/>
                    <a:pt x="192" y="239"/>
                  </a:cubicBezTo>
                  <a:cubicBezTo>
                    <a:pt x="192" y="239"/>
                    <a:pt x="192" y="239"/>
                    <a:pt x="193" y="239"/>
                  </a:cubicBezTo>
                  <a:cubicBezTo>
                    <a:pt x="194" y="239"/>
                    <a:pt x="194" y="239"/>
                    <a:pt x="195" y="239"/>
                  </a:cubicBezTo>
                  <a:cubicBezTo>
                    <a:pt x="196" y="239"/>
                    <a:pt x="196" y="239"/>
                    <a:pt x="197" y="239"/>
                  </a:cubicBezTo>
                  <a:cubicBezTo>
                    <a:pt x="200" y="238"/>
                    <a:pt x="202" y="235"/>
                    <a:pt x="203" y="231"/>
                  </a:cubicBezTo>
                  <a:cubicBezTo>
                    <a:pt x="203" y="231"/>
                    <a:pt x="203" y="230"/>
                    <a:pt x="203" y="230"/>
                  </a:cubicBezTo>
                  <a:cubicBezTo>
                    <a:pt x="203" y="230"/>
                    <a:pt x="203" y="229"/>
                    <a:pt x="203" y="229"/>
                  </a:cubicBezTo>
                  <a:cubicBezTo>
                    <a:pt x="203" y="229"/>
                    <a:pt x="204" y="229"/>
                    <a:pt x="204" y="228"/>
                  </a:cubicBezTo>
                  <a:cubicBezTo>
                    <a:pt x="205" y="227"/>
                    <a:pt x="205" y="225"/>
                    <a:pt x="206" y="224"/>
                  </a:cubicBezTo>
                  <a:cubicBezTo>
                    <a:pt x="206" y="223"/>
                    <a:pt x="206" y="223"/>
                    <a:pt x="206" y="223"/>
                  </a:cubicBezTo>
                  <a:cubicBezTo>
                    <a:pt x="206" y="222"/>
                    <a:pt x="206" y="222"/>
                    <a:pt x="206" y="221"/>
                  </a:cubicBezTo>
                  <a:cubicBezTo>
                    <a:pt x="206" y="221"/>
                    <a:pt x="207" y="221"/>
                    <a:pt x="207" y="221"/>
                  </a:cubicBezTo>
                  <a:cubicBezTo>
                    <a:pt x="208" y="221"/>
                    <a:pt x="208" y="221"/>
                    <a:pt x="209" y="221"/>
                  </a:cubicBezTo>
                  <a:cubicBezTo>
                    <a:pt x="210" y="220"/>
                    <a:pt x="211" y="220"/>
                    <a:pt x="212" y="219"/>
                  </a:cubicBezTo>
                  <a:cubicBezTo>
                    <a:pt x="212" y="219"/>
                    <a:pt x="213" y="219"/>
                    <a:pt x="213" y="219"/>
                  </a:cubicBezTo>
                  <a:cubicBezTo>
                    <a:pt x="213" y="219"/>
                    <a:pt x="214" y="219"/>
                    <a:pt x="214" y="219"/>
                  </a:cubicBezTo>
                  <a:cubicBezTo>
                    <a:pt x="215" y="219"/>
                    <a:pt x="215" y="219"/>
                    <a:pt x="216" y="219"/>
                  </a:cubicBezTo>
                  <a:cubicBezTo>
                    <a:pt x="217" y="219"/>
                    <a:pt x="217" y="219"/>
                    <a:pt x="217" y="219"/>
                  </a:cubicBezTo>
                  <a:cubicBezTo>
                    <a:pt x="217" y="219"/>
                    <a:pt x="217" y="219"/>
                    <a:pt x="217" y="219"/>
                  </a:cubicBezTo>
                  <a:cubicBezTo>
                    <a:pt x="218" y="219"/>
                    <a:pt x="219" y="218"/>
                    <a:pt x="220" y="216"/>
                  </a:cubicBezTo>
                  <a:cubicBezTo>
                    <a:pt x="220" y="216"/>
                    <a:pt x="220" y="216"/>
                    <a:pt x="220" y="216"/>
                  </a:cubicBezTo>
                  <a:cubicBezTo>
                    <a:pt x="220" y="215"/>
                    <a:pt x="221" y="214"/>
                    <a:pt x="221" y="214"/>
                  </a:cubicBezTo>
                  <a:cubicBezTo>
                    <a:pt x="222" y="213"/>
                    <a:pt x="224" y="211"/>
                    <a:pt x="224" y="209"/>
                  </a:cubicBezTo>
                  <a:cubicBezTo>
                    <a:pt x="225" y="207"/>
                    <a:pt x="225" y="207"/>
                    <a:pt x="225" y="207"/>
                  </a:cubicBezTo>
                  <a:cubicBezTo>
                    <a:pt x="207" y="181"/>
                    <a:pt x="207" y="181"/>
                    <a:pt x="207" y="181"/>
                  </a:cubicBezTo>
                  <a:cubicBezTo>
                    <a:pt x="207" y="62"/>
                    <a:pt x="207" y="62"/>
                    <a:pt x="207" y="62"/>
                  </a:cubicBezTo>
                  <a:cubicBezTo>
                    <a:pt x="229" y="26"/>
                    <a:pt x="229" y="26"/>
                    <a:pt x="229" y="26"/>
                  </a:cubicBezTo>
                  <a:lnTo>
                    <a:pt x="231" y="22"/>
                  </a:lnTo>
                  <a:close/>
                  <a:moveTo>
                    <a:pt x="23" y="160"/>
                  </a:moveTo>
                  <a:cubicBezTo>
                    <a:pt x="22" y="161"/>
                    <a:pt x="20" y="161"/>
                    <a:pt x="16" y="163"/>
                  </a:cubicBezTo>
                  <a:cubicBezTo>
                    <a:pt x="16" y="163"/>
                    <a:pt x="16" y="163"/>
                    <a:pt x="15" y="163"/>
                  </a:cubicBezTo>
                  <a:cubicBezTo>
                    <a:pt x="17" y="161"/>
                    <a:pt x="19" y="159"/>
                    <a:pt x="21" y="159"/>
                  </a:cubicBezTo>
                  <a:cubicBezTo>
                    <a:pt x="21" y="159"/>
                    <a:pt x="21" y="159"/>
                    <a:pt x="22" y="160"/>
                  </a:cubicBezTo>
                  <a:cubicBezTo>
                    <a:pt x="22" y="160"/>
                    <a:pt x="22" y="160"/>
                    <a:pt x="23" y="160"/>
                  </a:cubicBezTo>
                  <a:close/>
                  <a:moveTo>
                    <a:pt x="12" y="166"/>
                  </a:moveTo>
                  <a:cubicBezTo>
                    <a:pt x="12" y="166"/>
                    <a:pt x="13" y="166"/>
                    <a:pt x="13" y="165"/>
                  </a:cubicBezTo>
                  <a:cubicBezTo>
                    <a:pt x="13" y="165"/>
                    <a:pt x="13" y="165"/>
                    <a:pt x="13" y="165"/>
                  </a:cubicBezTo>
                  <a:cubicBezTo>
                    <a:pt x="13" y="166"/>
                    <a:pt x="13" y="166"/>
                    <a:pt x="13" y="167"/>
                  </a:cubicBezTo>
                  <a:cubicBezTo>
                    <a:pt x="13" y="166"/>
                    <a:pt x="12" y="166"/>
                    <a:pt x="12" y="166"/>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7" name="Freeform 56"/>
            <p:cNvSpPr>
              <a:spLocks/>
            </p:cNvSpPr>
            <p:nvPr/>
          </p:nvSpPr>
          <p:spPr bwMode="auto">
            <a:xfrm>
              <a:off x="4382721" y="1786104"/>
              <a:ext cx="606000" cy="840372"/>
            </a:xfrm>
            <a:custGeom>
              <a:avLst/>
              <a:gdLst>
                <a:gd name="T0" fmla="*/ 290 w 299"/>
                <a:gd name="T1" fmla="*/ 46 h 451"/>
                <a:gd name="T2" fmla="*/ 290 w 299"/>
                <a:gd name="T3" fmla="*/ 32 h 451"/>
                <a:gd name="T4" fmla="*/ 289 w 299"/>
                <a:gd name="T5" fmla="*/ 20 h 451"/>
                <a:gd name="T6" fmla="*/ 284 w 299"/>
                <a:gd name="T7" fmla="*/ 3 h 451"/>
                <a:gd name="T8" fmla="*/ 268 w 299"/>
                <a:gd name="T9" fmla="*/ 7 h 451"/>
                <a:gd name="T10" fmla="*/ 236 w 299"/>
                <a:gd name="T11" fmla="*/ 21 h 451"/>
                <a:gd name="T12" fmla="*/ 217 w 299"/>
                <a:gd name="T13" fmla="*/ 22 h 451"/>
                <a:gd name="T14" fmla="*/ 191 w 299"/>
                <a:gd name="T15" fmla="*/ 28 h 451"/>
                <a:gd name="T16" fmla="*/ 181 w 299"/>
                <a:gd name="T17" fmla="*/ 27 h 451"/>
                <a:gd name="T18" fmla="*/ 159 w 299"/>
                <a:gd name="T19" fmla="*/ 39 h 451"/>
                <a:gd name="T20" fmla="*/ 144 w 299"/>
                <a:gd name="T21" fmla="*/ 39 h 451"/>
                <a:gd name="T22" fmla="*/ 125 w 299"/>
                <a:gd name="T23" fmla="*/ 42 h 451"/>
                <a:gd name="T24" fmla="*/ 107 w 299"/>
                <a:gd name="T25" fmla="*/ 51 h 451"/>
                <a:gd name="T26" fmla="*/ 93 w 299"/>
                <a:gd name="T27" fmla="*/ 51 h 451"/>
                <a:gd name="T28" fmla="*/ 83 w 299"/>
                <a:gd name="T29" fmla="*/ 43 h 451"/>
                <a:gd name="T30" fmla="*/ 70 w 299"/>
                <a:gd name="T31" fmla="*/ 29 h 451"/>
                <a:gd name="T32" fmla="*/ 54 w 299"/>
                <a:gd name="T33" fmla="*/ 29 h 451"/>
                <a:gd name="T34" fmla="*/ 48 w 299"/>
                <a:gd name="T35" fmla="*/ 57 h 451"/>
                <a:gd name="T36" fmla="*/ 55 w 299"/>
                <a:gd name="T37" fmla="*/ 67 h 451"/>
                <a:gd name="T38" fmla="*/ 65 w 299"/>
                <a:gd name="T39" fmla="*/ 81 h 451"/>
                <a:gd name="T40" fmla="*/ 83 w 299"/>
                <a:gd name="T41" fmla="*/ 99 h 451"/>
                <a:gd name="T42" fmla="*/ 84 w 299"/>
                <a:gd name="T43" fmla="*/ 235 h 451"/>
                <a:gd name="T44" fmla="*/ 58 w 299"/>
                <a:gd name="T45" fmla="*/ 246 h 451"/>
                <a:gd name="T46" fmla="*/ 34 w 299"/>
                <a:gd name="T47" fmla="*/ 259 h 451"/>
                <a:gd name="T48" fmla="*/ 0 w 299"/>
                <a:gd name="T49" fmla="*/ 305 h 451"/>
                <a:gd name="T50" fmla="*/ 23 w 299"/>
                <a:gd name="T51" fmla="*/ 444 h 451"/>
                <a:gd name="T52" fmla="*/ 31 w 299"/>
                <a:gd name="T53" fmla="*/ 430 h 451"/>
                <a:gd name="T54" fmla="*/ 58 w 299"/>
                <a:gd name="T55" fmla="*/ 395 h 451"/>
                <a:gd name="T56" fmla="*/ 88 w 299"/>
                <a:gd name="T57" fmla="*/ 363 h 451"/>
                <a:gd name="T58" fmla="*/ 103 w 299"/>
                <a:gd name="T59" fmla="*/ 349 h 451"/>
                <a:gd name="T60" fmla="*/ 132 w 299"/>
                <a:gd name="T61" fmla="*/ 327 h 451"/>
                <a:gd name="T62" fmla="*/ 155 w 299"/>
                <a:gd name="T63" fmla="*/ 309 h 451"/>
                <a:gd name="T64" fmla="*/ 171 w 299"/>
                <a:gd name="T65" fmla="*/ 290 h 451"/>
                <a:gd name="T66" fmla="*/ 183 w 299"/>
                <a:gd name="T67" fmla="*/ 277 h 451"/>
                <a:gd name="T68" fmla="*/ 193 w 299"/>
                <a:gd name="T69" fmla="*/ 266 h 451"/>
                <a:gd name="T70" fmla="*/ 214 w 299"/>
                <a:gd name="T71" fmla="*/ 231 h 451"/>
                <a:gd name="T72" fmla="*/ 221 w 299"/>
                <a:gd name="T73" fmla="*/ 217 h 451"/>
                <a:gd name="T74" fmla="*/ 229 w 299"/>
                <a:gd name="T75" fmla="*/ 203 h 451"/>
                <a:gd name="T76" fmla="*/ 241 w 299"/>
                <a:gd name="T77" fmla="*/ 171 h 451"/>
                <a:gd name="T78" fmla="*/ 251 w 299"/>
                <a:gd name="T79" fmla="*/ 153 h 451"/>
                <a:gd name="T80" fmla="*/ 255 w 299"/>
                <a:gd name="T81" fmla="*/ 137 h 451"/>
                <a:gd name="T82" fmla="*/ 264 w 299"/>
                <a:gd name="T83" fmla="*/ 124 h 451"/>
                <a:gd name="T84" fmla="*/ 274 w 299"/>
                <a:gd name="T85" fmla="*/ 102 h 451"/>
                <a:gd name="T86" fmla="*/ 277 w 299"/>
                <a:gd name="T87" fmla="*/ 95 h 451"/>
                <a:gd name="T88" fmla="*/ 282 w 299"/>
                <a:gd name="T89" fmla="*/ 82 h 451"/>
                <a:gd name="T90" fmla="*/ 284 w 299"/>
                <a:gd name="T91" fmla="*/ 58 h 451"/>
                <a:gd name="T92" fmla="*/ 290 w 299"/>
                <a:gd name="T93" fmla="*/ 54 h 451"/>
                <a:gd name="T94" fmla="*/ 297 w 299"/>
                <a:gd name="T95" fmla="*/ 5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51">
                  <a:moveTo>
                    <a:pt x="294" y="49"/>
                  </a:moveTo>
                  <a:cubicBezTo>
                    <a:pt x="293" y="49"/>
                    <a:pt x="292" y="49"/>
                    <a:pt x="291" y="49"/>
                  </a:cubicBezTo>
                  <a:cubicBezTo>
                    <a:pt x="291" y="49"/>
                    <a:pt x="291" y="49"/>
                    <a:pt x="290" y="49"/>
                  </a:cubicBezTo>
                  <a:cubicBezTo>
                    <a:pt x="290" y="48"/>
                    <a:pt x="290" y="47"/>
                    <a:pt x="290" y="46"/>
                  </a:cubicBezTo>
                  <a:cubicBezTo>
                    <a:pt x="290" y="46"/>
                    <a:pt x="290" y="45"/>
                    <a:pt x="290" y="45"/>
                  </a:cubicBezTo>
                  <a:cubicBezTo>
                    <a:pt x="290" y="43"/>
                    <a:pt x="290" y="41"/>
                    <a:pt x="290" y="39"/>
                  </a:cubicBezTo>
                  <a:cubicBezTo>
                    <a:pt x="290" y="38"/>
                    <a:pt x="290" y="38"/>
                    <a:pt x="290" y="37"/>
                  </a:cubicBezTo>
                  <a:cubicBezTo>
                    <a:pt x="290" y="35"/>
                    <a:pt x="291" y="34"/>
                    <a:pt x="290" y="32"/>
                  </a:cubicBezTo>
                  <a:cubicBezTo>
                    <a:pt x="290" y="30"/>
                    <a:pt x="290" y="29"/>
                    <a:pt x="289" y="29"/>
                  </a:cubicBezTo>
                  <a:cubicBezTo>
                    <a:pt x="289" y="28"/>
                    <a:pt x="288" y="27"/>
                    <a:pt x="288" y="26"/>
                  </a:cubicBezTo>
                  <a:cubicBezTo>
                    <a:pt x="288" y="25"/>
                    <a:pt x="288" y="23"/>
                    <a:pt x="288" y="21"/>
                  </a:cubicBezTo>
                  <a:cubicBezTo>
                    <a:pt x="288" y="20"/>
                    <a:pt x="288" y="20"/>
                    <a:pt x="289" y="20"/>
                  </a:cubicBezTo>
                  <a:cubicBezTo>
                    <a:pt x="289" y="19"/>
                    <a:pt x="289" y="18"/>
                    <a:pt x="290" y="17"/>
                  </a:cubicBezTo>
                  <a:cubicBezTo>
                    <a:pt x="291" y="15"/>
                    <a:pt x="293" y="12"/>
                    <a:pt x="293" y="9"/>
                  </a:cubicBezTo>
                  <a:cubicBezTo>
                    <a:pt x="292" y="6"/>
                    <a:pt x="288" y="5"/>
                    <a:pt x="285" y="4"/>
                  </a:cubicBezTo>
                  <a:cubicBezTo>
                    <a:pt x="285" y="3"/>
                    <a:pt x="284" y="3"/>
                    <a:pt x="284" y="3"/>
                  </a:cubicBezTo>
                  <a:cubicBezTo>
                    <a:pt x="283" y="3"/>
                    <a:pt x="283" y="3"/>
                    <a:pt x="283" y="3"/>
                  </a:cubicBezTo>
                  <a:cubicBezTo>
                    <a:pt x="281" y="2"/>
                    <a:pt x="279" y="0"/>
                    <a:pt x="276" y="0"/>
                  </a:cubicBezTo>
                  <a:cubicBezTo>
                    <a:pt x="275" y="0"/>
                    <a:pt x="274" y="1"/>
                    <a:pt x="273" y="1"/>
                  </a:cubicBezTo>
                  <a:cubicBezTo>
                    <a:pt x="270" y="2"/>
                    <a:pt x="269" y="5"/>
                    <a:pt x="268" y="7"/>
                  </a:cubicBezTo>
                  <a:cubicBezTo>
                    <a:pt x="267" y="8"/>
                    <a:pt x="267" y="9"/>
                    <a:pt x="266" y="10"/>
                  </a:cubicBezTo>
                  <a:cubicBezTo>
                    <a:pt x="263" y="15"/>
                    <a:pt x="255" y="16"/>
                    <a:pt x="249" y="17"/>
                  </a:cubicBezTo>
                  <a:cubicBezTo>
                    <a:pt x="249" y="17"/>
                    <a:pt x="249" y="17"/>
                    <a:pt x="249" y="17"/>
                  </a:cubicBezTo>
                  <a:cubicBezTo>
                    <a:pt x="244" y="18"/>
                    <a:pt x="240" y="20"/>
                    <a:pt x="236" y="21"/>
                  </a:cubicBezTo>
                  <a:cubicBezTo>
                    <a:pt x="233" y="22"/>
                    <a:pt x="229" y="24"/>
                    <a:pt x="226" y="25"/>
                  </a:cubicBezTo>
                  <a:cubicBezTo>
                    <a:pt x="226" y="25"/>
                    <a:pt x="225" y="25"/>
                    <a:pt x="225" y="25"/>
                  </a:cubicBezTo>
                  <a:cubicBezTo>
                    <a:pt x="223" y="25"/>
                    <a:pt x="222" y="24"/>
                    <a:pt x="221" y="23"/>
                  </a:cubicBezTo>
                  <a:cubicBezTo>
                    <a:pt x="220" y="23"/>
                    <a:pt x="218" y="22"/>
                    <a:pt x="217" y="22"/>
                  </a:cubicBezTo>
                  <a:cubicBezTo>
                    <a:pt x="216" y="21"/>
                    <a:pt x="215" y="21"/>
                    <a:pt x="214" y="21"/>
                  </a:cubicBezTo>
                  <a:cubicBezTo>
                    <a:pt x="209" y="21"/>
                    <a:pt x="204" y="25"/>
                    <a:pt x="203" y="26"/>
                  </a:cubicBezTo>
                  <a:cubicBezTo>
                    <a:pt x="200" y="28"/>
                    <a:pt x="196" y="28"/>
                    <a:pt x="192" y="28"/>
                  </a:cubicBezTo>
                  <a:cubicBezTo>
                    <a:pt x="191" y="28"/>
                    <a:pt x="191" y="28"/>
                    <a:pt x="191" y="28"/>
                  </a:cubicBezTo>
                  <a:cubicBezTo>
                    <a:pt x="190" y="28"/>
                    <a:pt x="189" y="28"/>
                    <a:pt x="189" y="28"/>
                  </a:cubicBezTo>
                  <a:cubicBezTo>
                    <a:pt x="188" y="29"/>
                    <a:pt x="188" y="29"/>
                    <a:pt x="187" y="29"/>
                  </a:cubicBezTo>
                  <a:cubicBezTo>
                    <a:pt x="186" y="29"/>
                    <a:pt x="186" y="28"/>
                    <a:pt x="185" y="28"/>
                  </a:cubicBezTo>
                  <a:cubicBezTo>
                    <a:pt x="183" y="27"/>
                    <a:pt x="182" y="27"/>
                    <a:pt x="181" y="27"/>
                  </a:cubicBezTo>
                  <a:cubicBezTo>
                    <a:pt x="180" y="27"/>
                    <a:pt x="179" y="27"/>
                    <a:pt x="177" y="28"/>
                  </a:cubicBezTo>
                  <a:cubicBezTo>
                    <a:pt x="173" y="29"/>
                    <a:pt x="170" y="32"/>
                    <a:pt x="167" y="34"/>
                  </a:cubicBezTo>
                  <a:cubicBezTo>
                    <a:pt x="165" y="35"/>
                    <a:pt x="163" y="37"/>
                    <a:pt x="161" y="38"/>
                  </a:cubicBezTo>
                  <a:cubicBezTo>
                    <a:pt x="160" y="38"/>
                    <a:pt x="159" y="39"/>
                    <a:pt x="159" y="39"/>
                  </a:cubicBezTo>
                  <a:cubicBezTo>
                    <a:pt x="156" y="40"/>
                    <a:pt x="154" y="42"/>
                    <a:pt x="152" y="42"/>
                  </a:cubicBezTo>
                  <a:cubicBezTo>
                    <a:pt x="151" y="42"/>
                    <a:pt x="151" y="42"/>
                    <a:pt x="150" y="41"/>
                  </a:cubicBezTo>
                  <a:cubicBezTo>
                    <a:pt x="149" y="41"/>
                    <a:pt x="149" y="41"/>
                    <a:pt x="149" y="41"/>
                  </a:cubicBezTo>
                  <a:cubicBezTo>
                    <a:pt x="148" y="40"/>
                    <a:pt x="146" y="39"/>
                    <a:pt x="144" y="39"/>
                  </a:cubicBezTo>
                  <a:cubicBezTo>
                    <a:pt x="142" y="39"/>
                    <a:pt x="140" y="39"/>
                    <a:pt x="138" y="38"/>
                  </a:cubicBezTo>
                  <a:cubicBezTo>
                    <a:pt x="137" y="37"/>
                    <a:pt x="136" y="37"/>
                    <a:pt x="135" y="37"/>
                  </a:cubicBezTo>
                  <a:cubicBezTo>
                    <a:pt x="132" y="37"/>
                    <a:pt x="129" y="38"/>
                    <a:pt x="127" y="40"/>
                  </a:cubicBezTo>
                  <a:cubicBezTo>
                    <a:pt x="126" y="41"/>
                    <a:pt x="125" y="41"/>
                    <a:pt x="125" y="42"/>
                  </a:cubicBezTo>
                  <a:cubicBezTo>
                    <a:pt x="123" y="43"/>
                    <a:pt x="122" y="43"/>
                    <a:pt x="120" y="44"/>
                  </a:cubicBezTo>
                  <a:cubicBezTo>
                    <a:pt x="118" y="46"/>
                    <a:pt x="114" y="47"/>
                    <a:pt x="112" y="50"/>
                  </a:cubicBezTo>
                  <a:cubicBezTo>
                    <a:pt x="111" y="51"/>
                    <a:pt x="110" y="51"/>
                    <a:pt x="109" y="51"/>
                  </a:cubicBezTo>
                  <a:cubicBezTo>
                    <a:pt x="108" y="51"/>
                    <a:pt x="108" y="51"/>
                    <a:pt x="107" y="51"/>
                  </a:cubicBezTo>
                  <a:cubicBezTo>
                    <a:pt x="106" y="50"/>
                    <a:pt x="105" y="50"/>
                    <a:pt x="103" y="50"/>
                  </a:cubicBezTo>
                  <a:cubicBezTo>
                    <a:pt x="103" y="50"/>
                    <a:pt x="100" y="50"/>
                    <a:pt x="100" y="50"/>
                  </a:cubicBezTo>
                  <a:cubicBezTo>
                    <a:pt x="100" y="50"/>
                    <a:pt x="96" y="50"/>
                    <a:pt x="96" y="50"/>
                  </a:cubicBezTo>
                  <a:cubicBezTo>
                    <a:pt x="95" y="50"/>
                    <a:pt x="94" y="50"/>
                    <a:pt x="93" y="51"/>
                  </a:cubicBezTo>
                  <a:cubicBezTo>
                    <a:pt x="92" y="51"/>
                    <a:pt x="92" y="51"/>
                    <a:pt x="91" y="51"/>
                  </a:cubicBezTo>
                  <a:cubicBezTo>
                    <a:pt x="90" y="51"/>
                    <a:pt x="89" y="50"/>
                    <a:pt x="88" y="50"/>
                  </a:cubicBezTo>
                  <a:cubicBezTo>
                    <a:pt x="87" y="49"/>
                    <a:pt x="86" y="48"/>
                    <a:pt x="85" y="46"/>
                  </a:cubicBezTo>
                  <a:cubicBezTo>
                    <a:pt x="85" y="45"/>
                    <a:pt x="84" y="44"/>
                    <a:pt x="83" y="43"/>
                  </a:cubicBezTo>
                  <a:cubicBezTo>
                    <a:pt x="82" y="42"/>
                    <a:pt x="80" y="41"/>
                    <a:pt x="79" y="40"/>
                  </a:cubicBezTo>
                  <a:cubicBezTo>
                    <a:pt x="77" y="39"/>
                    <a:pt x="76" y="38"/>
                    <a:pt x="75" y="37"/>
                  </a:cubicBezTo>
                  <a:cubicBezTo>
                    <a:pt x="74" y="36"/>
                    <a:pt x="73" y="34"/>
                    <a:pt x="72" y="33"/>
                  </a:cubicBezTo>
                  <a:cubicBezTo>
                    <a:pt x="72" y="31"/>
                    <a:pt x="71" y="30"/>
                    <a:pt x="70" y="29"/>
                  </a:cubicBezTo>
                  <a:cubicBezTo>
                    <a:pt x="69" y="26"/>
                    <a:pt x="67" y="24"/>
                    <a:pt x="65" y="22"/>
                  </a:cubicBezTo>
                  <a:cubicBezTo>
                    <a:pt x="62" y="18"/>
                    <a:pt x="62" y="18"/>
                    <a:pt x="62" y="18"/>
                  </a:cubicBezTo>
                  <a:cubicBezTo>
                    <a:pt x="60" y="20"/>
                    <a:pt x="60" y="20"/>
                    <a:pt x="60" y="20"/>
                  </a:cubicBezTo>
                  <a:cubicBezTo>
                    <a:pt x="58" y="23"/>
                    <a:pt x="56" y="26"/>
                    <a:pt x="54" y="29"/>
                  </a:cubicBezTo>
                  <a:cubicBezTo>
                    <a:pt x="53" y="31"/>
                    <a:pt x="52" y="33"/>
                    <a:pt x="50" y="35"/>
                  </a:cubicBezTo>
                  <a:cubicBezTo>
                    <a:pt x="50" y="36"/>
                    <a:pt x="49" y="37"/>
                    <a:pt x="48" y="38"/>
                  </a:cubicBezTo>
                  <a:cubicBezTo>
                    <a:pt x="45" y="43"/>
                    <a:pt x="43" y="46"/>
                    <a:pt x="46" y="53"/>
                  </a:cubicBezTo>
                  <a:cubicBezTo>
                    <a:pt x="47" y="54"/>
                    <a:pt x="47" y="55"/>
                    <a:pt x="48" y="57"/>
                  </a:cubicBezTo>
                  <a:cubicBezTo>
                    <a:pt x="48" y="58"/>
                    <a:pt x="49" y="60"/>
                    <a:pt x="50" y="61"/>
                  </a:cubicBezTo>
                  <a:cubicBezTo>
                    <a:pt x="50" y="62"/>
                    <a:pt x="51" y="63"/>
                    <a:pt x="52" y="64"/>
                  </a:cubicBezTo>
                  <a:cubicBezTo>
                    <a:pt x="53" y="65"/>
                    <a:pt x="53" y="65"/>
                    <a:pt x="54" y="66"/>
                  </a:cubicBezTo>
                  <a:cubicBezTo>
                    <a:pt x="55" y="67"/>
                    <a:pt x="55" y="67"/>
                    <a:pt x="55" y="67"/>
                  </a:cubicBezTo>
                  <a:cubicBezTo>
                    <a:pt x="54" y="69"/>
                    <a:pt x="55" y="70"/>
                    <a:pt x="56" y="70"/>
                  </a:cubicBezTo>
                  <a:cubicBezTo>
                    <a:pt x="57" y="71"/>
                    <a:pt x="58" y="71"/>
                    <a:pt x="59" y="71"/>
                  </a:cubicBezTo>
                  <a:cubicBezTo>
                    <a:pt x="59" y="71"/>
                    <a:pt x="60" y="71"/>
                    <a:pt x="60" y="70"/>
                  </a:cubicBezTo>
                  <a:cubicBezTo>
                    <a:pt x="60" y="73"/>
                    <a:pt x="61" y="80"/>
                    <a:pt x="65" y="81"/>
                  </a:cubicBezTo>
                  <a:cubicBezTo>
                    <a:pt x="65" y="85"/>
                    <a:pt x="68" y="86"/>
                    <a:pt x="71" y="88"/>
                  </a:cubicBezTo>
                  <a:cubicBezTo>
                    <a:pt x="72" y="89"/>
                    <a:pt x="74" y="90"/>
                    <a:pt x="75" y="91"/>
                  </a:cubicBezTo>
                  <a:cubicBezTo>
                    <a:pt x="77" y="93"/>
                    <a:pt x="78" y="94"/>
                    <a:pt x="80" y="96"/>
                  </a:cubicBezTo>
                  <a:cubicBezTo>
                    <a:pt x="83" y="99"/>
                    <a:pt x="83" y="99"/>
                    <a:pt x="83" y="99"/>
                  </a:cubicBezTo>
                  <a:cubicBezTo>
                    <a:pt x="174" y="134"/>
                    <a:pt x="174" y="134"/>
                    <a:pt x="174" y="134"/>
                  </a:cubicBezTo>
                  <a:cubicBezTo>
                    <a:pt x="201" y="132"/>
                    <a:pt x="201" y="132"/>
                    <a:pt x="201" y="132"/>
                  </a:cubicBezTo>
                  <a:cubicBezTo>
                    <a:pt x="116" y="234"/>
                    <a:pt x="116" y="234"/>
                    <a:pt x="116" y="234"/>
                  </a:cubicBezTo>
                  <a:cubicBezTo>
                    <a:pt x="84" y="235"/>
                    <a:pt x="84" y="235"/>
                    <a:pt x="84" y="235"/>
                  </a:cubicBezTo>
                  <a:cubicBezTo>
                    <a:pt x="84" y="234"/>
                    <a:pt x="83" y="234"/>
                    <a:pt x="83" y="234"/>
                  </a:cubicBezTo>
                  <a:cubicBezTo>
                    <a:pt x="82" y="234"/>
                    <a:pt x="79" y="235"/>
                    <a:pt x="72" y="238"/>
                  </a:cubicBezTo>
                  <a:cubicBezTo>
                    <a:pt x="71" y="239"/>
                    <a:pt x="70" y="239"/>
                    <a:pt x="69" y="240"/>
                  </a:cubicBezTo>
                  <a:cubicBezTo>
                    <a:pt x="65" y="241"/>
                    <a:pt x="61" y="244"/>
                    <a:pt x="58" y="246"/>
                  </a:cubicBezTo>
                  <a:cubicBezTo>
                    <a:pt x="57" y="248"/>
                    <a:pt x="56" y="249"/>
                    <a:pt x="55" y="251"/>
                  </a:cubicBezTo>
                  <a:cubicBezTo>
                    <a:pt x="54" y="253"/>
                    <a:pt x="53" y="255"/>
                    <a:pt x="51" y="256"/>
                  </a:cubicBezTo>
                  <a:cubicBezTo>
                    <a:pt x="48" y="258"/>
                    <a:pt x="44" y="258"/>
                    <a:pt x="41" y="258"/>
                  </a:cubicBezTo>
                  <a:cubicBezTo>
                    <a:pt x="38" y="258"/>
                    <a:pt x="36" y="259"/>
                    <a:pt x="34" y="259"/>
                  </a:cubicBezTo>
                  <a:cubicBezTo>
                    <a:pt x="31" y="260"/>
                    <a:pt x="30" y="261"/>
                    <a:pt x="28" y="262"/>
                  </a:cubicBezTo>
                  <a:cubicBezTo>
                    <a:pt x="27" y="263"/>
                    <a:pt x="27" y="263"/>
                    <a:pt x="26" y="264"/>
                  </a:cubicBezTo>
                  <a:cubicBezTo>
                    <a:pt x="26" y="264"/>
                    <a:pt x="26" y="264"/>
                    <a:pt x="26" y="264"/>
                  </a:cubicBezTo>
                  <a:cubicBezTo>
                    <a:pt x="0" y="305"/>
                    <a:pt x="0" y="305"/>
                    <a:pt x="0" y="305"/>
                  </a:cubicBezTo>
                  <a:cubicBezTo>
                    <a:pt x="0" y="424"/>
                    <a:pt x="0" y="424"/>
                    <a:pt x="0" y="424"/>
                  </a:cubicBezTo>
                  <a:cubicBezTo>
                    <a:pt x="19" y="451"/>
                    <a:pt x="19" y="451"/>
                    <a:pt x="19" y="451"/>
                  </a:cubicBezTo>
                  <a:cubicBezTo>
                    <a:pt x="21" y="448"/>
                    <a:pt x="21" y="448"/>
                    <a:pt x="21" y="448"/>
                  </a:cubicBezTo>
                  <a:cubicBezTo>
                    <a:pt x="21" y="447"/>
                    <a:pt x="22" y="446"/>
                    <a:pt x="23" y="444"/>
                  </a:cubicBezTo>
                  <a:cubicBezTo>
                    <a:pt x="24" y="442"/>
                    <a:pt x="24" y="442"/>
                    <a:pt x="24" y="442"/>
                  </a:cubicBezTo>
                  <a:cubicBezTo>
                    <a:pt x="25" y="441"/>
                    <a:pt x="26" y="440"/>
                    <a:pt x="26" y="439"/>
                  </a:cubicBezTo>
                  <a:cubicBezTo>
                    <a:pt x="27" y="437"/>
                    <a:pt x="28" y="436"/>
                    <a:pt x="29" y="435"/>
                  </a:cubicBezTo>
                  <a:cubicBezTo>
                    <a:pt x="30" y="433"/>
                    <a:pt x="31" y="432"/>
                    <a:pt x="31" y="430"/>
                  </a:cubicBezTo>
                  <a:cubicBezTo>
                    <a:pt x="31" y="429"/>
                    <a:pt x="31" y="429"/>
                    <a:pt x="32" y="428"/>
                  </a:cubicBezTo>
                  <a:cubicBezTo>
                    <a:pt x="35" y="425"/>
                    <a:pt x="37" y="422"/>
                    <a:pt x="39" y="419"/>
                  </a:cubicBezTo>
                  <a:cubicBezTo>
                    <a:pt x="41" y="416"/>
                    <a:pt x="43" y="414"/>
                    <a:pt x="45" y="411"/>
                  </a:cubicBezTo>
                  <a:cubicBezTo>
                    <a:pt x="49" y="406"/>
                    <a:pt x="54" y="401"/>
                    <a:pt x="58" y="395"/>
                  </a:cubicBezTo>
                  <a:cubicBezTo>
                    <a:pt x="60" y="392"/>
                    <a:pt x="62" y="389"/>
                    <a:pt x="65" y="387"/>
                  </a:cubicBezTo>
                  <a:cubicBezTo>
                    <a:pt x="69" y="384"/>
                    <a:pt x="72" y="380"/>
                    <a:pt x="75" y="376"/>
                  </a:cubicBezTo>
                  <a:cubicBezTo>
                    <a:pt x="77" y="374"/>
                    <a:pt x="79" y="372"/>
                    <a:pt x="81" y="369"/>
                  </a:cubicBezTo>
                  <a:cubicBezTo>
                    <a:pt x="84" y="367"/>
                    <a:pt x="86" y="365"/>
                    <a:pt x="88" y="363"/>
                  </a:cubicBezTo>
                  <a:cubicBezTo>
                    <a:pt x="90" y="361"/>
                    <a:pt x="91" y="360"/>
                    <a:pt x="93" y="358"/>
                  </a:cubicBezTo>
                  <a:cubicBezTo>
                    <a:pt x="94" y="357"/>
                    <a:pt x="95" y="356"/>
                    <a:pt x="96" y="356"/>
                  </a:cubicBezTo>
                  <a:cubicBezTo>
                    <a:pt x="97" y="355"/>
                    <a:pt x="98" y="354"/>
                    <a:pt x="99" y="353"/>
                  </a:cubicBezTo>
                  <a:cubicBezTo>
                    <a:pt x="100" y="352"/>
                    <a:pt x="102" y="350"/>
                    <a:pt x="103" y="349"/>
                  </a:cubicBezTo>
                  <a:cubicBezTo>
                    <a:pt x="108" y="345"/>
                    <a:pt x="112" y="342"/>
                    <a:pt x="117" y="338"/>
                  </a:cubicBezTo>
                  <a:cubicBezTo>
                    <a:pt x="119" y="337"/>
                    <a:pt x="121" y="335"/>
                    <a:pt x="123" y="334"/>
                  </a:cubicBezTo>
                  <a:cubicBezTo>
                    <a:pt x="126" y="332"/>
                    <a:pt x="128" y="331"/>
                    <a:pt x="131" y="328"/>
                  </a:cubicBezTo>
                  <a:cubicBezTo>
                    <a:pt x="132" y="327"/>
                    <a:pt x="132" y="327"/>
                    <a:pt x="132" y="327"/>
                  </a:cubicBezTo>
                  <a:cubicBezTo>
                    <a:pt x="135" y="326"/>
                    <a:pt x="137" y="324"/>
                    <a:pt x="139" y="323"/>
                  </a:cubicBezTo>
                  <a:cubicBezTo>
                    <a:pt x="142" y="321"/>
                    <a:pt x="145" y="320"/>
                    <a:pt x="147" y="317"/>
                  </a:cubicBezTo>
                  <a:cubicBezTo>
                    <a:pt x="149" y="316"/>
                    <a:pt x="150" y="314"/>
                    <a:pt x="152" y="313"/>
                  </a:cubicBezTo>
                  <a:cubicBezTo>
                    <a:pt x="153" y="311"/>
                    <a:pt x="154" y="310"/>
                    <a:pt x="155" y="309"/>
                  </a:cubicBezTo>
                  <a:cubicBezTo>
                    <a:pt x="156" y="307"/>
                    <a:pt x="157" y="306"/>
                    <a:pt x="158" y="304"/>
                  </a:cubicBezTo>
                  <a:cubicBezTo>
                    <a:pt x="160" y="303"/>
                    <a:pt x="161" y="302"/>
                    <a:pt x="162" y="300"/>
                  </a:cubicBezTo>
                  <a:cubicBezTo>
                    <a:pt x="164" y="299"/>
                    <a:pt x="165" y="298"/>
                    <a:pt x="166" y="296"/>
                  </a:cubicBezTo>
                  <a:cubicBezTo>
                    <a:pt x="168" y="295"/>
                    <a:pt x="170" y="292"/>
                    <a:pt x="171" y="290"/>
                  </a:cubicBezTo>
                  <a:cubicBezTo>
                    <a:pt x="172" y="289"/>
                    <a:pt x="173" y="288"/>
                    <a:pt x="174" y="287"/>
                  </a:cubicBezTo>
                  <a:cubicBezTo>
                    <a:pt x="174" y="286"/>
                    <a:pt x="175" y="286"/>
                    <a:pt x="175" y="285"/>
                  </a:cubicBezTo>
                  <a:cubicBezTo>
                    <a:pt x="176" y="284"/>
                    <a:pt x="177" y="283"/>
                    <a:pt x="177" y="282"/>
                  </a:cubicBezTo>
                  <a:cubicBezTo>
                    <a:pt x="179" y="281"/>
                    <a:pt x="181" y="279"/>
                    <a:pt x="183" y="277"/>
                  </a:cubicBezTo>
                  <a:cubicBezTo>
                    <a:pt x="185" y="276"/>
                    <a:pt x="186" y="274"/>
                    <a:pt x="187" y="272"/>
                  </a:cubicBezTo>
                  <a:cubicBezTo>
                    <a:pt x="188" y="272"/>
                    <a:pt x="188" y="271"/>
                    <a:pt x="189" y="270"/>
                  </a:cubicBezTo>
                  <a:cubicBezTo>
                    <a:pt x="190" y="269"/>
                    <a:pt x="191" y="268"/>
                    <a:pt x="192" y="267"/>
                  </a:cubicBezTo>
                  <a:cubicBezTo>
                    <a:pt x="193" y="266"/>
                    <a:pt x="193" y="266"/>
                    <a:pt x="193" y="266"/>
                  </a:cubicBezTo>
                  <a:cubicBezTo>
                    <a:pt x="197" y="260"/>
                    <a:pt x="202" y="253"/>
                    <a:pt x="206" y="245"/>
                  </a:cubicBezTo>
                  <a:cubicBezTo>
                    <a:pt x="208" y="243"/>
                    <a:pt x="209" y="240"/>
                    <a:pt x="211" y="237"/>
                  </a:cubicBezTo>
                  <a:cubicBezTo>
                    <a:pt x="211" y="236"/>
                    <a:pt x="212" y="235"/>
                    <a:pt x="213" y="233"/>
                  </a:cubicBezTo>
                  <a:cubicBezTo>
                    <a:pt x="213" y="232"/>
                    <a:pt x="214" y="232"/>
                    <a:pt x="214" y="231"/>
                  </a:cubicBezTo>
                  <a:cubicBezTo>
                    <a:pt x="215" y="229"/>
                    <a:pt x="216" y="228"/>
                    <a:pt x="217" y="226"/>
                  </a:cubicBezTo>
                  <a:cubicBezTo>
                    <a:pt x="217" y="225"/>
                    <a:pt x="217" y="224"/>
                    <a:pt x="218" y="224"/>
                  </a:cubicBezTo>
                  <a:cubicBezTo>
                    <a:pt x="218" y="222"/>
                    <a:pt x="218" y="221"/>
                    <a:pt x="219" y="220"/>
                  </a:cubicBezTo>
                  <a:cubicBezTo>
                    <a:pt x="220" y="219"/>
                    <a:pt x="220" y="218"/>
                    <a:pt x="221" y="217"/>
                  </a:cubicBezTo>
                  <a:cubicBezTo>
                    <a:pt x="222" y="215"/>
                    <a:pt x="223" y="214"/>
                    <a:pt x="224" y="212"/>
                  </a:cubicBezTo>
                  <a:cubicBezTo>
                    <a:pt x="224" y="211"/>
                    <a:pt x="224" y="211"/>
                    <a:pt x="224" y="211"/>
                  </a:cubicBezTo>
                  <a:cubicBezTo>
                    <a:pt x="225" y="209"/>
                    <a:pt x="226" y="207"/>
                    <a:pt x="228" y="205"/>
                  </a:cubicBezTo>
                  <a:cubicBezTo>
                    <a:pt x="228" y="204"/>
                    <a:pt x="229" y="204"/>
                    <a:pt x="229" y="203"/>
                  </a:cubicBezTo>
                  <a:cubicBezTo>
                    <a:pt x="230" y="202"/>
                    <a:pt x="231" y="201"/>
                    <a:pt x="232" y="199"/>
                  </a:cubicBezTo>
                  <a:cubicBezTo>
                    <a:pt x="234" y="196"/>
                    <a:pt x="234" y="192"/>
                    <a:pt x="235" y="189"/>
                  </a:cubicBezTo>
                  <a:cubicBezTo>
                    <a:pt x="235" y="187"/>
                    <a:pt x="235" y="185"/>
                    <a:pt x="236" y="182"/>
                  </a:cubicBezTo>
                  <a:cubicBezTo>
                    <a:pt x="237" y="179"/>
                    <a:pt x="239" y="175"/>
                    <a:pt x="241" y="171"/>
                  </a:cubicBezTo>
                  <a:cubicBezTo>
                    <a:pt x="242" y="169"/>
                    <a:pt x="244" y="166"/>
                    <a:pt x="245" y="163"/>
                  </a:cubicBezTo>
                  <a:cubicBezTo>
                    <a:pt x="245" y="162"/>
                    <a:pt x="246" y="161"/>
                    <a:pt x="246" y="160"/>
                  </a:cubicBezTo>
                  <a:cubicBezTo>
                    <a:pt x="247" y="159"/>
                    <a:pt x="248" y="158"/>
                    <a:pt x="249" y="157"/>
                  </a:cubicBezTo>
                  <a:cubicBezTo>
                    <a:pt x="249" y="156"/>
                    <a:pt x="250" y="154"/>
                    <a:pt x="251" y="153"/>
                  </a:cubicBezTo>
                  <a:cubicBezTo>
                    <a:pt x="252" y="151"/>
                    <a:pt x="253" y="149"/>
                    <a:pt x="253" y="147"/>
                  </a:cubicBezTo>
                  <a:cubicBezTo>
                    <a:pt x="253" y="146"/>
                    <a:pt x="254" y="146"/>
                    <a:pt x="254" y="145"/>
                  </a:cubicBezTo>
                  <a:cubicBezTo>
                    <a:pt x="254" y="143"/>
                    <a:pt x="254" y="142"/>
                    <a:pt x="255" y="140"/>
                  </a:cubicBezTo>
                  <a:cubicBezTo>
                    <a:pt x="255" y="139"/>
                    <a:pt x="255" y="138"/>
                    <a:pt x="255" y="137"/>
                  </a:cubicBezTo>
                  <a:cubicBezTo>
                    <a:pt x="256" y="136"/>
                    <a:pt x="257" y="135"/>
                    <a:pt x="258" y="134"/>
                  </a:cubicBezTo>
                  <a:cubicBezTo>
                    <a:pt x="258" y="133"/>
                    <a:pt x="259" y="133"/>
                    <a:pt x="259" y="132"/>
                  </a:cubicBezTo>
                  <a:cubicBezTo>
                    <a:pt x="261" y="131"/>
                    <a:pt x="262" y="128"/>
                    <a:pt x="263" y="126"/>
                  </a:cubicBezTo>
                  <a:cubicBezTo>
                    <a:pt x="263" y="125"/>
                    <a:pt x="263" y="125"/>
                    <a:pt x="264" y="124"/>
                  </a:cubicBezTo>
                  <a:cubicBezTo>
                    <a:pt x="264" y="123"/>
                    <a:pt x="265" y="122"/>
                    <a:pt x="266" y="120"/>
                  </a:cubicBezTo>
                  <a:cubicBezTo>
                    <a:pt x="266" y="119"/>
                    <a:pt x="267" y="118"/>
                    <a:pt x="268" y="116"/>
                  </a:cubicBezTo>
                  <a:cubicBezTo>
                    <a:pt x="268" y="115"/>
                    <a:pt x="269" y="113"/>
                    <a:pt x="269" y="112"/>
                  </a:cubicBezTo>
                  <a:cubicBezTo>
                    <a:pt x="271" y="108"/>
                    <a:pt x="272" y="105"/>
                    <a:pt x="274" y="102"/>
                  </a:cubicBezTo>
                  <a:cubicBezTo>
                    <a:pt x="274" y="102"/>
                    <a:pt x="274" y="102"/>
                    <a:pt x="275" y="101"/>
                  </a:cubicBezTo>
                  <a:cubicBezTo>
                    <a:pt x="275" y="101"/>
                    <a:pt x="276" y="100"/>
                    <a:pt x="277" y="99"/>
                  </a:cubicBezTo>
                  <a:cubicBezTo>
                    <a:pt x="277" y="98"/>
                    <a:pt x="277" y="97"/>
                    <a:pt x="277" y="96"/>
                  </a:cubicBezTo>
                  <a:cubicBezTo>
                    <a:pt x="277" y="96"/>
                    <a:pt x="277" y="95"/>
                    <a:pt x="277" y="95"/>
                  </a:cubicBezTo>
                  <a:cubicBezTo>
                    <a:pt x="278" y="94"/>
                    <a:pt x="278" y="94"/>
                    <a:pt x="279" y="93"/>
                  </a:cubicBezTo>
                  <a:cubicBezTo>
                    <a:pt x="280" y="92"/>
                    <a:pt x="281" y="91"/>
                    <a:pt x="281" y="89"/>
                  </a:cubicBezTo>
                  <a:cubicBezTo>
                    <a:pt x="282" y="87"/>
                    <a:pt x="282" y="85"/>
                    <a:pt x="282" y="83"/>
                  </a:cubicBezTo>
                  <a:cubicBezTo>
                    <a:pt x="282" y="82"/>
                    <a:pt x="282" y="82"/>
                    <a:pt x="282" y="82"/>
                  </a:cubicBezTo>
                  <a:cubicBezTo>
                    <a:pt x="282" y="79"/>
                    <a:pt x="282" y="76"/>
                    <a:pt x="283" y="74"/>
                  </a:cubicBezTo>
                  <a:cubicBezTo>
                    <a:pt x="283" y="71"/>
                    <a:pt x="284" y="69"/>
                    <a:pt x="284" y="66"/>
                  </a:cubicBezTo>
                  <a:cubicBezTo>
                    <a:pt x="284" y="65"/>
                    <a:pt x="284" y="64"/>
                    <a:pt x="284" y="63"/>
                  </a:cubicBezTo>
                  <a:cubicBezTo>
                    <a:pt x="284" y="61"/>
                    <a:pt x="284" y="60"/>
                    <a:pt x="284" y="58"/>
                  </a:cubicBezTo>
                  <a:cubicBezTo>
                    <a:pt x="285" y="57"/>
                    <a:pt x="285" y="56"/>
                    <a:pt x="287" y="56"/>
                  </a:cubicBezTo>
                  <a:cubicBezTo>
                    <a:pt x="288" y="56"/>
                    <a:pt x="288" y="56"/>
                    <a:pt x="289" y="56"/>
                  </a:cubicBezTo>
                  <a:cubicBezTo>
                    <a:pt x="289" y="56"/>
                    <a:pt x="290" y="56"/>
                    <a:pt x="290" y="56"/>
                  </a:cubicBezTo>
                  <a:cubicBezTo>
                    <a:pt x="290" y="54"/>
                    <a:pt x="290" y="54"/>
                    <a:pt x="290" y="54"/>
                  </a:cubicBezTo>
                  <a:cubicBezTo>
                    <a:pt x="291" y="57"/>
                    <a:pt x="291" y="57"/>
                    <a:pt x="291" y="57"/>
                  </a:cubicBezTo>
                  <a:cubicBezTo>
                    <a:pt x="291" y="57"/>
                    <a:pt x="292" y="57"/>
                    <a:pt x="293" y="58"/>
                  </a:cubicBezTo>
                  <a:cubicBezTo>
                    <a:pt x="293" y="58"/>
                    <a:pt x="294" y="58"/>
                    <a:pt x="294" y="58"/>
                  </a:cubicBezTo>
                  <a:cubicBezTo>
                    <a:pt x="295" y="58"/>
                    <a:pt x="296" y="58"/>
                    <a:pt x="297" y="57"/>
                  </a:cubicBezTo>
                  <a:cubicBezTo>
                    <a:pt x="298" y="56"/>
                    <a:pt x="299" y="55"/>
                    <a:pt x="299" y="53"/>
                  </a:cubicBezTo>
                  <a:cubicBezTo>
                    <a:pt x="298" y="50"/>
                    <a:pt x="297" y="49"/>
                    <a:pt x="294" y="49"/>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8" name="Freeform 57"/>
            <p:cNvSpPr>
              <a:spLocks noEditPoints="1"/>
            </p:cNvSpPr>
            <p:nvPr/>
          </p:nvSpPr>
          <p:spPr bwMode="auto">
            <a:xfrm>
              <a:off x="2924080" y="3881898"/>
              <a:ext cx="947503" cy="782841"/>
            </a:xfrm>
            <a:custGeom>
              <a:avLst/>
              <a:gdLst>
                <a:gd name="T0" fmla="*/ 445 w 468"/>
                <a:gd name="T1" fmla="*/ 157 h 420"/>
                <a:gd name="T2" fmla="*/ 426 w 468"/>
                <a:gd name="T3" fmla="*/ 170 h 420"/>
                <a:gd name="T4" fmla="*/ 416 w 468"/>
                <a:gd name="T5" fmla="*/ 157 h 420"/>
                <a:gd name="T6" fmla="*/ 418 w 468"/>
                <a:gd name="T7" fmla="*/ 131 h 420"/>
                <a:gd name="T8" fmla="*/ 443 w 468"/>
                <a:gd name="T9" fmla="*/ 126 h 420"/>
                <a:gd name="T10" fmla="*/ 447 w 468"/>
                <a:gd name="T11" fmla="*/ 80 h 420"/>
                <a:gd name="T12" fmla="*/ 437 w 468"/>
                <a:gd name="T13" fmla="*/ 47 h 420"/>
                <a:gd name="T14" fmla="*/ 429 w 468"/>
                <a:gd name="T15" fmla="*/ 11 h 420"/>
                <a:gd name="T16" fmla="*/ 403 w 468"/>
                <a:gd name="T17" fmla="*/ 8 h 420"/>
                <a:gd name="T18" fmla="*/ 374 w 468"/>
                <a:gd name="T19" fmla="*/ 1 h 420"/>
                <a:gd name="T20" fmla="*/ 362 w 468"/>
                <a:gd name="T21" fmla="*/ 7 h 420"/>
                <a:gd name="T22" fmla="*/ 349 w 468"/>
                <a:gd name="T23" fmla="*/ 15 h 420"/>
                <a:gd name="T24" fmla="*/ 327 w 468"/>
                <a:gd name="T25" fmla="*/ 34 h 420"/>
                <a:gd name="T26" fmla="*/ 297 w 468"/>
                <a:gd name="T27" fmla="*/ 74 h 420"/>
                <a:gd name="T28" fmla="*/ 267 w 468"/>
                <a:gd name="T29" fmla="*/ 107 h 420"/>
                <a:gd name="T30" fmla="*/ 250 w 468"/>
                <a:gd name="T31" fmla="*/ 119 h 420"/>
                <a:gd name="T32" fmla="*/ 223 w 468"/>
                <a:gd name="T33" fmla="*/ 115 h 420"/>
                <a:gd name="T34" fmla="*/ 194 w 468"/>
                <a:gd name="T35" fmla="*/ 103 h 420"/>
                <a:gd name="T36" fmla="*/ 170 w 468"/>
                <a:gd name="T37" fmla="*/ 139 h 420"/>
                <a:gd name="T38" fmla="*/ 154 w 468"/>
                <a:gd name="T39" fmla="*/ 152 h 420"/>
                <a:gd name="T40" fmla="*/ 142 w 468"/>
                <a:gd name="T41" fmla="*/ 155 h 420"/>
                <a:gd name="T42" fmla="*/ 125 w 468"/>
                <a:gd name="T43" fmla="*/ 155 h 420"/>
                <a:gd name="T44" fmla="*/ 124 w 468"/>
                <a:gd name="T45" fmla="*/ 110 h 420"/>
                <a:gd name="T46" fmla="*/ 89 w 468"/>
                <a:gd name="T47" fmla="*/ 215 h 420"/>
                <a:gd name="T48" fmla="*/ 78 w 468"/>
                <a:gd name="T49" fmla="*/ 225 h 420"/>
                <a:gd name="T50" fmla="*/ 50 w 468"/>
                <a:gd name="T51" fmla="*/ 224 h 420"/>
                <a:gd name="T52" fmla="*/ 32 w 468"/>
                <a:gd name="T53" fmla="*/ 206 h 420"/>
                <a:gd name="T54" fmla="*/ 13 w 468"/>
                <a:gd name="T55" fmla="*/ 205 h 420"/>
                <a:gd name="T56" fmla="*/ 11 w 468"/>
                <a:gd name="T57" fmla="*/ 228 h 420"/>
                <a:gd name="T58" fmla="*/ 28 w 468"/>
                <a:gd name="T59" fmla="*/ 275 h 420"/>
                <a:gd name="T60" fmla="*/ 45 w 468"/>
                <a:gd name="T61" fmla="*/ 308 h 420"/>
                <a:gd name="T62" fmla="*/ 52 w 468"/>
                <a:gd name="T63" fmla="*/ 342 h 420"/>
                <a:gd name="T64" fmla="*/ 44 w 468"/>
                <a:gd name="T65" fmla="*/ 363 h 420"/>
                <a:gd name="T66" fmla="*/ 52 w 468"/>
                <a:gd name="T67" fmla="*/ 399 h 420"/>
                <a:gd name="T68" fmla="*/ 62 w 468"/>
                <a:gd name="T69" fmla="*/ 395 h 420"/>
                <a:gd name="T70" fmla="*/ 73 w 468"/>
                <a:gd name="T71" fmla="*/ 406 h 420"/>
                <a:gd name="T72" fmla="*/ 81 w 468"/>
                <a:gd name="T73" fmla="*/ 413 h 420"/>
                <a:gd name="T74" fmla="*/ 101 w 468"/>
                <a:gd name="T75" fmla="*/ 419 h 420"/>
                <a:gd name="T76" fmla="*/ 125 w 468"/>
                <a:gd name="T77" fmla="*/ 405 h 420"/>
                <a:gd name="T78" fmla="*/ 140 w 468"/>
                <a:gd name="T79" fmla="*/ 405 h 420"/>
                <a:gd name="T80" fmla="*/ 153 w 468"/>
                <a:gd name="T81" fmla="*/ 402 h 420"/>
                <a:gd name="T82" fmla="*/ 171 w 468"/>
                <a:gd name="T83" fmla="*/ 393 h 420"/>
                <a:gd name="T84" fmla="*/ 195 w 468"/>
                <a:gd name="T85" fmla="*/ 393 h 420"/>
                <a:gd name="T86" fmla="*/ 225 w 468"/>
                <a:gd name="T87" fmla="*/ 399 h 420"/>
                <a:gd name="T88" fmla="*/ 250 w 468"/>
                <a:gd name="T89" fmla="*/ 393 h 420"/>
                <a:gd name="T90" fmla="*/ 266 w 468"/>
                <a:gd name="T91" fmla="*/ 383 h 420"/>
                <a:gd name="T92" fmla="*/ 305 w 468"/>
                <a:gd name="T93" fmla="*/ 371 h 420"/>
                <a:gd name="T94" fmla="*/ 338 w 468"/>
                <a:gd name="T95" fmla="*/ 345 h 420"/>
                <a:gd name="T96" fmla="*/ 357 w 468"/>
                <a:gd name="T97" fmla="*/ 326 h 420"/>
                <a:gd name="T98" fmla="*/ 403 w 468"/>
                <a:gd name="T99" fmla="*/ 272 h 420"/>
                <a:gd name="T100" fmla="*/ 416 w 468"/>
                <a:gd name="T101" fmla="*/ 249 h 420"/>
                <a:gd name="T102" fmla="*/ 441 w 468"/>
                <a:gd name="T103" fmla="*/ 224 h 420"/>
                <a:gd name="T104" fmla="*/ 458 w 468"/>
                <a:gd name="T105" fmla="*/ 201 h 420"/>
                <a:gd name="T106" fmla="*/ 468 w 468"/>
                <a:gd name="T107" fmla="*/ 161 h 420"/>
                <a:gd name="T108" fmla="*/ 323 w 468"/>
                <a:gd name="T109" fmla="*/ 280 h 420"/>
                <a:gd name="T110" fmla="*/ 307 w 468"/>
                <a:gd name="T111" fmla="*/ 262 h 420"/>
                <a:gd name="T112" fmla="*/ 311 w 468"/>
                <a:gd name="T113" fmla="*/ 241 h 420"/>
                <a:gd name="T114" fmla="*/ 364 w 468"/>
                <a:gd name="T115" fmla="*/ 23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420">
                  <a:moveTo>
                    <a:pt x="468" y="161"/>
                  </a:moveTo>
                  <a:cubicBezTo>
                    <a:pt x="468" y="160"/>
                    <a:pt x="468" y="160"/>
                    <a:pt x="468" y="160"/>
                  </a:cubicBezTo>
                  <a:cubicBezTo>
                    <a:pt x="467" y="159"/>
                    <a:pt x="467" y="159"/>
                    <a:pt x="467" y="159"/>
                  </a:cubicBezTo>
                  <a:cubicBezTo>
                    <a:pt x="463" y="158"/>
                    <a:pt x="460" y="158"/>
                    <a:pt x="457" y="157"/>
                  </a:cubicBezTo>
                  <a:cubicBezTo>
                    <a:pt x="454" y="157"/>
                    <a:pt x="451" y="156"/>
                    <a:pt x="447" y="155"/>
                  </a:cubicBezTo>
                  <a:cubicBezTo>
                    <a:pt x="446" y="155"/>
                    <a:pt x="446" y="155"/>
                    <a:pt x="446" y="155"/>
                  </a:cubicBezTo>
                  <a:cubicBezTo>
                    <a:pt x="445" y="157"/>
                    <a:pt x="445" y="157"/>
                    <a:pt x="445" y="157"/>
                  </a:cubicBezTo>
                  <a:cubicBezTo>
                    <a:pt x="445" y="158"/>
                    <a:pt x="444" y="160"/>
                    <a:pt x="444" y="162"/>
                  </a:cubicBezTo>
                  <a:cubicBezTo>
                    <a:pt x="443" y="166"/>
                    <a:pt x="443" y="170"/>
                    <a:pt x="441" y="172"/>
                  </a:cubicBezTo>
                  <a:cubicBezTo>
                    <a:pt x="440" y="172"/>
                    <a:pt x="439" y="173"/>
                    <a:pt x="438" y="173"/>
                  </a:cubicBezTo>
                  <a:cubicBezTo>
                    <a:pt x="436" y="173"/>
                    <a:pt x="434" y="172"/>
                    <a:pt x="432" y="171"/>
                  </a:cubicBezTo>
                  <a:cubicBezTo>
                    <a:pt x="430" y="171"/>
                    <a:pt x="429" y="170"/>
                    <a:pt x="428" y="170"/>
                  </a:cubicBezTo>
                  <a:cubicBezTo>
                    <a:pt x="427" y="170"/>
                    <a:pt x="427" y="170"/>
                    <a:pt x="427" y="170"/>
                  </a:cubicBezTo>
                  <a:cubicBezTo>
                    <a:pt x="426" y="170"/>
                    <a:pt x="426" y="170"/>
                    <a:pt x="426" y="170"/>
                  </a:cubicBezTo>
                  <a:cubicBezTo>
                    <a:pt x="425" y="170"/>
                    <a:pt x="425" y="170"/>
                    <a:pt x="425" y="170"/>
                  </a:cubicBezTo>
                  <a:cubicBezTo>
                    <a:pt x="425" y="170"/>
                    <a:pt x="424" y="170"/>
                    <a:pt x="424" y="170"/>
                  </a:cubicBezTo>
                  <a:cubicBezTo>
                    <a:pt x="423" y="170"/>
                    <a:pt x="423" y="170"/>
                    <a:pt x="422" y="170"/>
                  </a:cubicBezTo>
                  <a:cubicBezTo>
                    <a:pt x="421" y="169"/>
                    <a:pt x="420" y="169"/>
                    <a:pt x="420" y="168"/>
                  </a:cubicBezTo>
                  <a:cubicBezTo>
                    <a:pt x="420" y="167"/>
                    <a:pt x="420" y="167"/>
                    <a:pt x="420" y="167"/>
                  </a:cubicBezTo>
                  <a:cubicBezTo>
                    <a:pt x="420" y="167"/>
                    <a:pt x="420" y="167"/>
                    <a:pt x="420" y="167"/>
                  </a:cubicBezTo>
                  <a:cubicBezTo>
                    <a:pt x="416" y="163"/>
                    <a:pt x="416" y="162"/>
                    <a:pt x="416" y="157"/>
                  </a:cubicBezTo>
                  <a:cubicBezTo>
                    <a:pt x="416" y="156"/>
                    <a:pt x="416" y="156"/>
                    <a:pt x="416" y="156"/>
                  </a:cubicBezTo>
                  <a:cubicBezTo>
                    <a:pt x="414" y="155"/>
                    <a:pt x="414" y="155"/>
                    <a:pt x="414" y="155"/>
                  </a:cubicBezTo>
                  <a:cubicBezTo>
                    <a:pt x="413" y="155"/>
                    <a:pt x="411" y="154"/>
                    <a:pt x="411" y="154"/>
                  </a:cubicBezTo>
                  <a:cubicBezTo>
                    <a:pt x="410" y="153"/>
                    <a:pt x="410" y="152"/>
                    <a:pt x="410" y="150"/>
                  </a:cubicBezTo>
                  <a:cubicBezTo>
                    <a:pt x="409" y="149"/>
                    <a:pt x="409" y="149"/>
                    <a:pt x="409" y="149"/>
                  </a:cubicBezTo>
                  <a:cubicBezTo>
                    <a:pt x="409" y="144"/>
                    <a:pt x="412" y="140"/>
                    <a:pt x="415" y="136"/>
                  </a:cubicBezTo>
                  <a:cubicBezTo>
                    <a:pt x="416" y="134"/>
                    <a:pt x="417" y="132"/>
                    <a:pt x="418" y="131"/>
                  </a:cubicBezTo>
                  <a:cubicBezTo>
                    <a:pt x="420" y="127"/>
                    <a:pt x="422" y="124"/>
                    <a:pt x="425" y="122"/>
                  </a:cubicBezTo>
                  <a:cubicBezTo>
                    <a:pt x="427" y="120"/>
                    <a:pt x="428" y="120"/>
                    <a:pt x="429" y="120"/>
                  </a:cubicBezTo>
                  <a:cubicBezTo>
                    <a:pt x="430" y="120"/>
                    <a:pt x="430" y="120"/>
                    <a:pt x="431" y="121"/>
                  </a:cubicBezTo>
                  <a:cubicBezTo>
                    <a:pt x="432" y="122"/>
                    <a:pt x="432" y="123"/>
                    <a:pt x="433" y="123"/>
                  </a:cubicBezTo>
                  <a:cubicBezTo>
                    <a:pt x="435" y="125"/>
                    <a:pt x="437" y="126"/>
                    <a:pt x="440" y="127"/>
                  </a:cubicBezTo>
                  <a:cubicBezTo>
                    <a:pt x="443" y="128"/>
                    <a:pt x="443" y="128"/>
                    <a:pt x="443" y="128"/>
                  </a:cubicBezTo>
                  <a:cubicBezTo>
                    <a:pt x="443" y="126"/>
                    <a:pt x="443" y="126"/>
                    <a:pt x="443" y="126"/>
                  </a:cubicBezTo>
                  <a:cubicBezTo>
                    <a:pt x="443" y="125"/>
                    <a:pt x="444" y="123"/>
                    <a:pt x="444" y="122"/>
                  </a:cubicBezTo>
                  <a:cubicBezTo>
                    <a:pt x="445" y="121"/>
                    <a:pt x="445" y="119"/>
                    <a:pt x="445" y="117"/>
                  </a:cubicBezTo>
                  <a:cubicBezTo>
                    <a:pt x="445" y="115"/>
                    <a:pt x="445" y="113"/>
                    <a:pt x="445" y="110"/>
                  </a:cubicBezTo>
                  <a:cubicBezTo>
                    <a:pt x="445" y="108"/>
                    <a:pt x="445" y="106"/>
                    <a:pt x="446" y="104"/>
                  </a:cubicBezTo>
                  <a:cubicBezTo>
                    <a:pt x="446" y="101"/>
                    <a:pt x="446" y="97"/>
                    <a:pt x="446" y="93"/>
                  </a:cubicBezTo>
                  <a:cubicBezTo>
                    <a:pt x="446" y="92"/>
                    <a:pt x="446" y="92"/>
                    <a:pt x="446" y="92"/>
                  </a:cubicBezTo>
                  <a:cubicBezTo>
                    <a:pt x="447" y="88"/>
                    <a:pt x="447" y="84"/>
                    <a:pt x="447" y="80"/>
                  </a:cubicBezTo>
                  <a:cubicBezTo>
                    <a:pt x="447" y="77"/>
                    <a:pt x="446" y="75"/>
                    <a:pt x="446" y="73"/>
                  </a:cubicBezTo>
                  <a:cubicBezTo>
                    <a:pt x="445" y="72"/>
                    <a:pt x="444" y="70"/>
                    <a:pt x="444" y="69"/>
                  </a:cubicBezTo>
                  <a:cubicBezTo>
                    <a:pt x="444" y="68"/>
                    <a:pt x="444" y="66"/>
                    <a:pt x="444" y="65"/>
                  </a:cubicBezTo>
                  <a:cubicBezTo>
                    <a:pt x="444" y="64"/>
                    <a:pt x="444" y="63"/>
                    <a:pt x="444" y="63"/>
                  </a:cubicBezTo>
                  <a:cubicBezTo>
                    <a:pt x="444" y="61"/>
                    <a:pt x="444" y="60"/>
                    <a:pt x="443" y="59"/>
                  </a:cubicBezTo>
                  <a:cubicBezTo>
                    <a:pt x="442" y="58"/>
                    <a:pt x="442" y="58"/>
                    <a:pt x="442" y="57"/>
                  </a:cubicBezTo>
                  <a:cubicBezTo>
                    <a:pt x="440" y="55"/>
                    <a:pt x="439" y="51"/>
                    <a:pt x="437" y="47"/>
                  </a:cubicBezTo>
                  <a:cubicBezTo>
                    <a:pt x="436" y="45"/>
                    <a:pt x="436" y="43"/>
                    <a:pt x="436" y="41"/>
                  </a:cubicBezTo>
                  <a:cubicBezTo>
                    <a:pt x="436" y="39"/>
                    <a:pt x="436" y="37"/>
                    <a:pt x="436" y="35"/>
                  </a:cubicBezTo>
                  <a:cubicBezTo>
                    <a:pt x="435" y="33"/>
                    <a:pt x="435" y="31"/>
                    <a:pt x="434" y="30"/>
                  </a:cubicBezTo>
                  <a:cubicBezTo>
                    <a:pt x="434" y="29"/>
                    <a:pt x="434" y="29"/>
                    <a:pt x="434" y="29"/>
                  </a:cubicBezTo>
                  <a:cubicBezTo>
                    <a:pt x="433" y="27"/>
                    <a:pt x="433" y="25"/>
                    <a:pt x="432" y="23"/>
                  </a:cubicBezTo>
                  <a:cubicBezTo>
                    <a:pt x="432" y="22"/>
                    <a:pt x="432" y="20"/>
                    <a:pt x="431" y="19"/>
                  </a:cubicBezTo>
                  <a:cubicBezTo>
                    <a:pt x="431" y="16"/>
                    <a:pt x="430" y="13"/>
                    <a:pt x="429" y="11"/>
                  </a:cubicBezTo>
                  <a:cubicBezTo>
                    <a:pt x="429" y="10"/>
                    <a:pt x="429" y="10"/>
                    <a:pt x="429" y="10"/>
                  </a:cubicBezTo>
                  <a:cubicBezTo>
                    <a:pt x="427" y="9"/>
                    <a:pt x="427" y="9"/>
                    <a:pt x="427" y="9"/>
                  </a:cubicBezTo>
                  <a:cubicBezTo>
                    <a:pt x="424" y="8"/>
                    <a:pt x="422" y="6"/>
                    <a:pt x="419" y="6"/>
                  </a:cubicBezTo>
                  <a:cubicBezTo>
                    <a:pt x="418" y="6"/>
                    <a:pt x="418" y="5"/>
                    <a:pt x="417" y="5"/>
                  </a:cubicBezTo>
                  <a:cubicBezTo>
                    <a:pt x="414" y="5"/>
                    <a:pt x="412" y="6"/>
                    <a:pt x="410" y="7"/>
                  </a:cubicBezTo>
                  <a:cubicBezTo>
                    <a:pt x="409" y="7"/>
                    <a:pt x="408" y="7"/>
                    <a:pt x="407" y="7"/>
                  </a:cubicBezTo>
                  <a:cubicBezTo>
                    <a:pt x="406" y="8"/>
                    <a:pt x="404" y="8"/>
                    <a:pt x="403" y="8"/>
                  </a:cubicBezTo>
                  <a:cubicBezTo>
                    <a:pt x="401" y="8"/>
                    <a:pt x="400" y="8"/>
                    <a:pt x="398" y="7"/>
                  </a:cubicBezTo>
                  <a:cubicBezTo>
                    <a:pt x="396" y="7"/>
                    <a:pt x="395" y="6"/>
                    <a:pt x="393" y="5"/>
                  </a:cubicBezTo>
                  <a:cubicBezTo>
                    <a:pt x="392" y="4"/>
                    <a:pt x="391" y="3"/>
                    <a:pt x="389" y="3"/>
                  </a:cubicBezTo>
                  <a:cubicBezTo>
                    <a:pt x="387" y="3"/>
                    <a:pt x="386" y="3"/>
                    <a:pt x="385" y="3"/>
                  </a:cubicBezTo>
                  <a:cubicBezTo>
                    <a:pt x="381" y="3"/>
                    <a:pt x="381" y="3"/>
                    <a:pt x="381" y="3"/>
                  </a:cubicBezTo>
                  <a:cubicBezTo>
                    <a:pt x="380" y="3"/>
                    <a:pt x="378" y="3"/>
                    <a:pt x="377" y="2"/>
                  </a:cubicBezTo>
                  <a:cubicBezTo>
                    <a:pt x="376" y="2"/>
                    <a:pt x="375" y="2"/>
                    <a:pt x="374" y="1"/>
                  </a:cubicBezTo>
                  <a:cubicBezTo>
                    <a:pt x="372" y="0"/>
                    <a:pt x="371" y="0"/>
                    <a:pt x="370" y="0"/>
                  </a:cubicBezTo>
                  <a:cubicBezTo>
                    <a:pt x="369" y="0"/>
                    <a:pt x="369" y="0"/>
                    <a:pt x="368" y="0"/>
                  </a:cubicBezTo>
                  <a:cubicBezTo>
                    <a:pt x="367" y="0"/>
                    <a:pt x="367" y="0"/>
                    <a:pt x="367" y="0"/>
                  </a:cubicBezTo>
                  <a:cubicBezTo>
                    <a:pt x="367" y="1"/>
                    <a:pt x="367" y="1"/>
                    <a:pt x="367" y="1"/>
                  </a:cubicBezTo>
                  <a:cubicBezTo>
                    <a:pt x="367" y="2"/>
                    <a:pt x="366" y="2"/>
                    <a:pt x="365" y="3"/>
                  </a:cubicBezTo>
                  <a:cubicBezTo>
                    <a:pt x="365" y="3"/>
                    <a:pt x="365" y="3"/>
                    <a:pt x="364" y="4"/>
                  </a:cubicBezTo>
                  <a:cubicBezTo>
                    <a:pt x="363" y="5"/>
                    <a:pt x="363" y="6"/>
                    <a:pt x="362" y="7"/>
                  </a:cubicBezTo>
                  <a:cubicBezTo>
                    <a:pt x="362" y="8"/>
                    <a:pt x="362" y="8"/>
                    <a:pt x="362" y="8"/>
                  </a:cubicBezTo>
                  <a:cubicBezTo>
                    <a:pt x="361" y="9"/>
                    <a:pt x="361" y="10"/>
                    <a:pt x="360" y="10"/>
                  </a:cubicBezTo>
                  <a:cubicBezTo>
                    <a:pt x="359" y="11"/>
                    <a:pt x="359" y="11"/>
                    <a:pt x="359" y="11"/>
                  </a:cubicBezTo>
                  <a:cubicBezTo>
                    <a:pt x="358" y="11"/>
                    <a:pt x="357" y="12"/>
                    <a:pt x="357" y="13"/>
                  </a:cubicBezTo>
                  <a:cubicBezTo>
                    <a:pt x="356" y="13"/>
                    <a:pt x="356" y="14"/>
                    <a:pt x="355" y="14"/>
                  </a:cubicBezTo>
                  <a:cubicBezTo>
                    <a:pt x="354" y="15"/>
                    <a:pt x="353" y="15"/>
                    <a:pt x="352" y="15"/>
                  </a:cubicBezTo>
                  <a:cubicBezTo>
                    <a:pt x="351" y="15"/>
                    <a:pt x="350" y="15"/>
                    <a:pt x="349" y="15"/>
                  </a:cubicBezTo>
                  <a:cubicBezTo>
                    <a:pt x="349" y="15"/>
                    <a:pt x="348" y="15"/>
                    <a:pt x="347" y="15"/>
                  </a:cubicBezTo>
                  <a:cubicBezTo>
                    <a:pt x="346" y="15"/>
                    <a:pt x="345" y="15"/>
                    <a:pt x="345" y="15"/>
                  </a:cubicBezTo>
                  <a:cubicBezTo>
                    <a:pt x="342" y="16"/>
                    <a:pt x="340" y="19"/>
                    <a:pt x="339" y="21"/>
                  </a:cubicBezTo>
                  <a:cubicBezTo>
                    <a:pt x="338" y="22"/>
                    <a:pt x="338" y="23"/>
                    <a:pt x="337" y="23"/>
                  </a:cubicBezTo>
                  <a:cubicBezTo>
                    <a:pt x="336" y="25"/>
                    <a:pt x="334" y="26"/>
                    <a:pt x="333" y="28"/>
                  </a:cubicBezTo>
                  <a:cubicBezTo>
                    <a:pt x="332" y="29"/>
                    <a:pt x="332" y="30"/>
                    <a:pt x="331" y="31"/>
                  </a:cubicBezTo>
                  <a:cubicBezTo>
                    <a:pt x="330" y="32"/>
                    <a:pt x="328" y="33"/>
                    <a:pt x="327" y="34"/>
                  </a:cubicBezTo>
                  <a:cubicBezTo>
                    <a:pt x="326" y="35"/>
                    <a:pt x="324" y="36"/>
                    <a:pt x="323" y="38"/>
                  </a:cubicBezTo>
                  <a:cubicBezTo>
                    <a:pt x="321" y="40"/>
                    <a:pt x="318" y="42"/>
                    <a:pt x="315" y="44"/>
                  </a:cubicBezTo>
                  <a:cubicBezTo>
                    <a:pt x="312" y="46"/>
                    <a:pt x="310" y="47"/>
                    <a:pt x="307" y="50"/>
                  </a:cubicBezTo>
                  <a:cubicBezTo>
                    <a:pt x="303" y="54"/>
                    <a:pt x="302" y="61"/>
                    <a:pt x="301" y="67"/>
                  </a:cubicBezTo>
                  <a:cubicBezTo>
                    <a:pt x="301" y="68"/>
                    <a:pt x="301" y="68"/>
                    <a:pt x="301" y="68"/>
                  </a:cubicBezTo>
                  <a:cubicBezTo>
                    <a:pt x="300" y="71"/>
                    <a:pt x="300" y="72"/>
                    <a:pt x="298" y="74"/>
                  </a:cubicBezTo>
                  <a:cubicBezTo>
                    <a:pt x="297" y="74"/>
                    <a:pt x="297" y="74"/>
                    <a:pt x="297" y="74"/>
                  </a:cubicBezTo>
                  <a:cubicBezTo>
                    <a:pt x="294" y="76"/>
                    <a:pt x="291" y="78"/>
                    <a:pt x="289" y="81"/>
                  </a:cubicBezTo>
                  <a:cubicBezTo>
                    <a:pt x="287" y="82"/>
                    <a:pt x="285" y="83"/>
                    <a:pt x="283" y="83"/>
                  </a:cubicBezTo>
                  <a:cubicBezTo>
                    <a:pt x="283" y="83"/>
                    <a:pt x="282" y="83"/>
                    <a:pt x="281" y="83"/>
                  </a:cubicBezTo>
                  <a:cubicBezTo>
                    <a:pt x="278" y="84"/>
                    <a:pt x="275" y="84"/>
                    <a:pt x="273" y="87"/>
                  </a:cubicBezTo>
                  <a:cubicBezTo>
                    <a:pt x="272" y="90"/>
                    <a:pt x="272" y="92"/>
                    <a:pt x="271" y="94"/>
                  </a:cubicBezTo>
                  <a:cubicBezTo>
                    <a:pt x="270" y="97"/>
                    <a:pt x="270" y="99"/>
                    <a:pt x="269" y="101"/>
                  </a:cubicBezTo>
                  <a:cubicBezTo>
                    <a:pt x="268" y="103"/>
                    <a:pt x="267" y="105"/>
                    <a:pt x="267" y="107"/>
                  </a:cubicBezTo>
                  <a:cubicBezTo>
                    <a:pt x="266" y="109"/>
                    <a:pt x="265" y="112"/>
                    <a:pt x="263" y="114"/>
                  </a:cubicBezTo>
                  <a:cubicBezTo>
                    <a:pt x="263" y="115"/>
                    <a:pt x="263" y="115"/>
                    <a:pt x="263" y="115"/>
                  </a:cubicBezTo>
                  <a:cubicBezTo>
                    <a:pt x="261" y="117"/>
                    <a:pt x="260" y="119"/>
                    <a:pt x="258" y="120"/>
                  </a:cubicBezTo>
                  <a:cubicBezTo>
                    <a:pt x="257" y="120"/>
                    <a:pt x="257" y="120"/>
                    <a:pt x="256" y="120"/>
                  </a:cubicBezTo>
                  <a:cubicBezTo>
                    <a:pt x="255" y="120"/>
                    <a:pt x="254" y="120"/>
                    <a:pt x="253" y="120"/>
                  </a:cubicBezTo>
                  <a:cubicBezTo>
                    <a:pt x="252" y="119"/>
                    <a:pt x="252" y="119"/>
                    <a:pt x="251" y="119"/>
                  </a:cubicBezTo>
                  <a:cubicBezTo>
                    <a:pt x="251" y="119"/>
                    <a:pt x="250" y="119"/>
                    <a:pt x="250" y="119"/>
                  </a:cubicBezTo>
                  <a:cubicBezTo>
                    <a:pt x="248" y="119"/>
                    <a:pt x="247" y="119"/>
                    <a:pt x="245" y="120"/>
                  </a:cubicBezTo>
                  <a:cubicBezTo>
                    <a:pt x="244" y="121"/>
                    <a:pt x="243" y="122"/>
                    <a:pt x="241" y="122"/>
                  </a:cubicBezTo>
                  <a:cubicBezTo>
                    <a:pt x="241" y="122"/>
                    <a:pt x="241" y="122"/>
                    <a:pt x="240" y="122"/>
                  </a:cubicBezTo>
                  <a:cubicBezTo>
                    <a:pt x="239" y="121"/>
                    <a:pt x="239" y="121"/>
                    <a:pt x="239" y="121"/>
                  </a:cubicBezTo>
                  <a:cubicBezTo>
                    <a:pt x="235" y="121"/>
                    <a:pt x="231" y="121"/>
                    <a:pt x="229" y="118"/>
                  </a:cubicBezTo>
                  <a:cubicBezTo>
                    <a:pt x="227" y="116"/>
                    <a:pt x="226" y="115"/>
                    <a:pt x="224" y="115"/>
                  </a:cubicBezTo>
                  <a:cubicBezTo>
                    <a:pt x="223" y="115"/>
                    <a:pt x="223" y="115"/>
                    <a:pt x="223" y="115"/>
                  </a:cubicBezTo>
                  <a:cubicBezTo>
                    <a:pt x="223" y="115"/>
                    <a:pt x="222" y="115"/>
                    <a:pt x="222" y="115"/>
                  </a:cubicBezTo>
                  <a:cubicBezTo>
                    <a:pt x="221" y="115"/>
                    <a:pt x="221" y="115"/>
                    <a:pt x="221" y="115"/>
                  </a:cubicBezTo>
                  <a:cubicBezTo>
                    <a:pt x="221" y="115"/>
                    <a:pt x="220" y="115"/>
                    <a:pt x="219" y="115"/>
                  </a:cubicBezTo>
                  <a:cubicBezTo>
                    <a:pt x="218" y="115"/>
                    <a:pt x="218" y="115"/>
                    <a:pt x="217" y="115"/>
                  </a:cubicBezTo>
                  <a:cubicBezTo>
                    <a:pt x="213" y="114"/>
                    <a:pt x="209" y="110"/>
                    <a:pt x="207" y="107"/>
                  </a:cubicBezTo>
                  <a:cubicBezTo>
                    <a:pt x="204" y="104"/>
                    <a:pt x="201" y="103"/>
                    <a:pt x="198" y="103"/>
                  </a:cubicBezTo>
                  <a:cubicBezTo>
                    <a:pt x="197" y="103"/>
                    <a:pt x="195" y="103"/>
                    <a:pt x="194" y="103"/>
                  </a:cubicBezTo>
                  <a:cubicBezTo>
                    <a:pt x="191" y="104"/>
                    <a:pt x="187" y="106"/>
                    <a:pt x="186" y="114"/>
                  </a:cubicBezTo>
                  <a:cubicBezTo>
                    <a:pt x="186" y="115"/>
                    <a:pt x="186" y="115"/>
                    <a:pt x="186" y="115"/>
                  </a:cubicBezTo>
                  <a:cubicBezTo>
                    <a:pt x="185" y="118"/>
                    <a:pt x="185" y="121"/>
                    <a:pt x="183" y="124"/>
                  </a:cubicBezTo>
                  <a:cubicBezTo>
                    <a:pt x="183" y="126"/>
                    <a:pt x="182" y="127"/>
                    <a:pt x="181" y="128"/>
                  </a:cubicBezTo>
                  <a:cubicBezTo>
                    <a:pt x="180" y="129"/>
                    <a:pt x="179" y="131"/>
                    <a:pt x="178" y="132"/>
                  </a:cubicBezTo>
                  <a:cubicBezTo>
                    <a:pt x="177" y="134"/>
                    <a:pt x="176" y="136"/>
                    <a:pt x="174" y="137"/>
                  </a:cubicBezTo>
                  <a:cubicBezTo>
                    <a:pt x="173" y="138"/>
                    <a:pt x="172" y="139"/>
                    <a:pt x="170" y="139"/>
                  </a:cubicBezTo>
                  <a:cubicBezTo>
                    <a:pt x="169" y="140"/>
                    <a:pt x="169" y="140"/>
                    <a:pt x="168" y="140"/>
                  </a:cubicBezTo>
                  <a:cubicBezTo>
                    <a:pt x="166" y="141"/>
                    <a:pt x="166" y="143"/>
                    <a:pt x="165" y="145"/>
                  </a:cubicBezTo>
                  <a:cubicBezTo>
                    <a:pt x="165" y="145"/>
                    <a:pt x="165" y="146"/>
                    <a:pt x="165" y="146"/>
                  </a:cubicBezTo>
                  <a:cubicBezTo>
                    <a:pt x="164" y="148"/>
                    <a:pt x="162" y="149"/>
                    <a:pt x="161" y="150"/>
                  </a:cubicBezTo>
                  <a:cubicBezTo>
                    <a:pt x="160" y="150"/>
                    <a:pt x="159" y="150"/>
                    <a:pt x="159" y="150"/>
                  </a:cubicBezTo>
                  <a:cubicBezTo>
                    <a:pt x="158" y="150"/>
                    <a:pt x="158" y="150"/>
                    <a:pt x="158" y="150"/>
                  </a:cubicBezTo>
                  <a:cubicBezTo>
                    <a:pt x="156" y="150"/>
                    <a:pt x="155" y="150"/>
                    <a:pt x="154" y="152"/>
                  </a:cubicBezTo>
                  <a:cubicBezTo>
                    <a:pt x="154" y="152"/>
                    <a:pt x="154" y="153"/>
                    <a:pt x="154" y="154"/>
                  </a:cubicBezTo>
                  <a:cubicBezTo>
                    <a:pt x="153" y="155"/>
                    <a:pt x="153" y="156"/>
                    <a:pt x="151" y="156"/>
                  </a:cubicBezTo>
                  <a:cubicBezTo>
                    <a:pt x="151" y="156"/>
                    <a:pt x="151" y="156"/>
                    <a:pt x="150" y="156"/>
                  </a:cubicBezTo>
                  <a:cubicBezTo>
                    <a:pt x="150" y="156"/>
                    <a:pt x="149" y="156"/>
                    <a:pt x="148" y="156"/>
                  </a:cubicBezTo>
                  <a:cubicBezTo>
                    <a:pt x="147" y="155"/>
                    <a:pt x="146" y="155"/>
                    <a:pt x="145" y="155"/>
                  </a:cubicBezTo>
                  <a:cubicBezTo>
                    <a:pt x="145" y="155"/>
                    <a:pt x="145" y="155"/>
                    <a:pt x="145" y="155"/>
                  </a:cubicBezTo>
                  <a:cubicBezTo>
                    <a:pt x="144" y="155"/>
                    <a:pt x="143" y="155"/>
                    <a:pt x="142" y="155"/>
                  </a:cubicBezTo>
                  <a:cubicBezTo>
                    <a:pt x="141" y="156"/>
                    <a:pt x="141" y="156"/>
                    <a:pt x="140" y="156"/>
                  </a:cubicBezTo>
                  <a:cubicBezTo>
                    <a:pt x="139" y="156"/>
                    <a:pt x="139" y="156"/>
                    <a:pt x="138" y="156"/>
                  </a:cubicBezTo>
                  <a:cubicBezTo>
                    <a:pt x="137" y="155"/>
                    <a:pt x="136" y="155"/>
                    <a:pt x="135" y="155"/>
                  </a:cubicBezTo>
                  <a:cubicBezTo>
                    <a:pt x="134" y="154"/>
                    <a:pt x="133" y="154"/>
                    <a:pt x="131" y="154"/>
                  </a:cubicBezTo>
                  <a:cubicBezTo>
                    <a:pt x="130" y="154"/>
                    <a:pt x="129" y="154"/>
                    <a:pt x="127" y="155"/>
                  </a:cubicBezTo>
                  <a:cubicBezTo>
                    <a:pt x="127" y="155"/>
                    <a:pt x="126" y="156"/>
                    <a:pt x="126" y="156"/>
                  </a:cubicBezTo>
                  <a:cubicBezTo>
                    <a:pt x="125" y="156"/>
                    <a:pt x="125" y="155"/>
                    <a:pt x="125" y="155"/>
                  </a:cubicBezTo>
                  <a:cubicBezTo>
                    <a:pt x="125" y="155"/>
                    <a:pt x="124" y="155"/>
                    <a:pt x="124" y="155"/>
                  </a:cubicBezTo>
                  <a:cubicBezTo>
                    <a:pt x="124" y="155"/>
                    <a:pt x="124" y="155"/>
                    <a:pt x="124" y="156"/>
                  </a:cubicBezTo>
                  <a:cubicBezTo>
                    <a:pt x="124" y="154"/>
                    <a:pt x="124" y="153"/>
                    <a:pt x="124" y="152"/>
                  </a:cubicBezTo>
                  <a:cubicBezTo>
                    <a:pt x="124" y="147"/>
                    <a:pt x="123" y="142"/>
                    <a:pt x="127" y="138"/>
                  </a:cubicBezTo>
                  <a:cubicBezTo>
                    <a:pt x="131" y="134"/>
                    <a:pt x="131" y="130"/>
                    <a:pt x="129" y="124"/>
                  </a:cubicBezTo>
                  <a:cubicBezTo>
                    <a:pt x="128" y="120"/>
                    <a:pt x="128" y="120"/>
                    <a:pt x="128" y="120"/>
                  </a:cubicBezTo>
                  <a:cubicBezTo>
                    <a:pt x="127" y="117"/>
                    <a:pt x="126" y="113"/>
                    <a:pt x="124" y="110"/>
                  </a:cubicBezTo>
                  <a:cubicBezTo>
                    <a:pt x="121" y="101"/>
                    <a:pt x="117" y="92"/>
                    <a:pt x="109" y="89"/>
                  </a:cubicBezTo>
                  <a:cubicBezTo>
                    <a:pt x="106" y="88"/>
                    <a:pt x="106" y="88"/>
                    <a:pt x="106" y="88"/>
                  </a:cubicBezTo>
                  <a:cubicBezTo>
                    <a:pt x="104" y="207"/>
                    <a:pt x="104" y="207"/>
                    <a:pt x="104" y="207"/>
                  </a:cubicBezTo>
                  <a:cubicBezTo>
                    <a:pt x="102" y="207"/>
                    <a:pt x="101" y="208"/>
                    <a:pt x="99" y="208"/>
                  </a:cubicBezTo>
                  <a:cubicBezTo>
                    <a:pt x="96" y="209"/>
                    <a:pt x="94" y="210"/>
                    <a:pt x="92" y="211"/>
                  </a:cubicBezTo>
                  <a:cubicBezTo>
                    <a:pt x="90" y="211"/>
                    <a:pt x="90" y="212"/>
                    <a:pt x="90" y="213"/>
                  </a:cubicBezTo>
                  <a:cubicBezTo>
                    <a:pt x="90" y="214"/>
                    <a:pt x="89" y="215"/>
                    <a:pt x="89" y="215"/>
                  </a:cubicBezTo>
                  <a:cubicBezTo>
                    <a:pt x="88" y="216"/>
                    <a:pt x="87" y="217"/>
                    <a:pt x="85" y="217"/>
                  </a:cubicBezTo>
                  <a:cubicBezTo>
                    <a:pt x="85" y="217"/>
                    <a:pt x="85" y="217"/>
                    <a:pt x="84" y="217"/>
                  </a:cubicBezTo>
                  <a:cubicBezTo>
                    <a:pt x="83" y="218"/>
                    <a:pt x="83" y="218"/>
                    <a:pt x="83" y="218"/>
                  </a:cubicBezTo>
                  <a:cubicBezTo>
                    <a:pt x="83" y="219"/>
                    <a:pt x="83" y="219"/>
                    <a:pt x="83" y="219"/>
                  </a:cubicBezTo>
                  <a:cubicBezTo>
                    <a:pt x="83" y="221"/>
                    <a:pt x="83" y="223"/>
                    <a:pt x="81" y="224"/>
                  </a:cubicBezTo>
                  <a:cubicBezTo>
                    <a:pt x="81" y="225"/>
                    <a:pt x="80" y="225"/>
                    <a:pt x="80" y="225"/>
                  </a:cubicBezTo>
                  <a:cubicBezTo>
                    <a:pt x="79" y="225"/>
                    <a:pt x="79" y="225"/>
                    <a:pt x="78" y="225"/>
                  </a:cubicBezTo>
                  <a:cubicBezTo>
                    <a:pt x="77" y="224"/>
                    <a:pt x="76" y="224"/>
                    <a:pt x="75" y="223"/>
                  </a:cubicBezTo>
                  <a:cubicBezTo>
                    <a:pt x="74" y="222"/>
                    <a:pt x="73" y="222"/>
                    <a:pt x="71" y="222"/>
                  </a:cubicBezTo>
                  <a:cubicBezTo>
                    <a:pt x="68" y="222"/>
                    <a:pt x="68" y="222"/>
                    <a:pt x="68" y="222"/>
                  </a:cubicBezTo>
                  <a:cubicBezTo>
                    <a:pt x="65" y="222"/>
                    <a:pt x="62" y="222"/>
                    <a:pt x="59" y="222"/>
                  </a:cubicBezTo>
                  <a:cubicBezTo>
                    <a:pt x="58" y="222"/>
                    <a:pt x="57" y="223"/>
                    <a:pt x="56" y="223"/>
                  </a:cubicBezTo>
                  <a:cubicBezTo>
                    <a:pt x="54" y="223"/>
                    <a:pt x="53" y="224"/>
                    <a:pt x="51" y="224"/>
                  </a:cubicBezTo>
                  <a:cubicBezTo>
                    <a:pt x="51" y="224"/>
                    <a:pt x="50" y="224"/>
                    <a:pt x="50" y="224"/>
                  </a:cubicBezTo>
                  <a:cubicBezTo>
                    <a:pt x="49" y="223"/>
                    <a:pt x="49" y="223"/>
                    <a:pt x="49" y="223"/>
                  </a:cubicBezTo>
                  <a:cubicBezTo>
                    <a:pt x="47" y="218"/>
                    <a:pt x="47" y="218"/>
                    <a:pt x="41" y="217"/>
                  </a:cubicBezTo>
                  <a:cubicBezTo>
                    <a:pt x="39" y="217"/>
                    <a:pt x="39" y="217"/>
                    <a:pt x="39" y="217"/>
                  </a:cubicBezTo>
                  <a:cubicBezTo>
                    <a:pt x="36" y="217"/>
                    <a:pt x="34" y="217"/>
                    <a:pt x="32" y="213"/>
                  </a:cubicBezTo>
                  <a:cubicBezTo>
                    <a:pt x="31" y="211"/>
                    <a:pt x="31" y="211"/>
                    <a:pt x="31" y="210"/>
                  </a:cubicBezTo>
                  <a:cubicBezTo>
                    <a:pt x="32" y="210"/>
                    <a:pt x="32" y="209"/>
                    <a:pt x="32" y="208"/>
                  </a:cubicBezTo>
                  <a:cubicBezTo>
                    <a:pt x="32" y="208"/>
                    <a:pt x="32" y="207"/>
                    <a:pt x="32" y="206"/>
                  </a:cubicBezTo>
                  <a:cubicBezTo>
                    <a:pt x="33" y="205"/>
                    <a:pt x="33" y="204"/>
                    <a:pt x="32" y="203"/>
                  </a:cubicBezTo>
                  <a:cubicBezTo>
                    <a:pt x="31" y="201"/>
                    <a:pt x="30" y="200"/>
                    <a:pt x="29" y="199"/>
                  </a:cubicBezTo>
                  <a:cubicBezTo>
                    <a:pt x="27" y="198"/>
                    <a:pt x="26" y="197"/>
                    <a:pt x="25" y="196"/>
                  </a:cubicBezTo>
                  <a:cubicBezTo>
                    <a:pt x="25" y="195"/>
                    <a:pt x="25" y="195"/>
                    <a:pt x="25" y="195"/>
                  </a:cubicBezTo>
                  <a:cubicBezTo>
                    <a:pt x="24" y="195"/>
                    <a:pt x="24" y="195"/>
                    <a:pt x="24" y="195"/>
                  </a:cubicBezTo>
                  <a:cubicBezTo>
                    <a:pt x="23" y="195"/>
                    <a:pt x="23" y="195"/>
                    <a:pt x="23" y="195"/>
                  </a:cubicBezTo>
                  <a:cubicBezTo>
                    <a:pt x="17" y="195"/>
                    <a:pt x="15" y="200"/>
                    <a:pt x="13" y="205"/>
                  </a:cubicBezTo>
                  <a:cubicBezTo>
                    <a:pt x="11" y="210"/>
                    <a:pt x="11" y="210"/>
                    <a:pt x="7" y="211"/>
                  </a:cubicBezTo>
                  <a:cubicBezTo>
                    <a:pt x="6" y="211"/>
                    <a:pt x="5" y="211"/>
                    <a:pt x="5" y="211"/>
                  </a:cubicBezTo>
                  <a:cubicBezTo>
                    <a:pt x="0" y="212"/>
                    <a:pt x="0" y="212"/>
                    <a:pt x="0" y="212"/>
                  </a:cubicBezTo>
                  <a:cubicBezTo>
                    <a:pt x="3" y="215"/>
                    <a:pt x="3" y="215"/>
                    <a:pt x="3" y="215"/>
                  </a:cubicBezTo>
                  <a:cubicBezTo>
                    <a:pt x="4" y="216"/>
                    <a:pt x="6" y="217"/>
                    <a:pt x="7" y="220"/>
                  </a:cubicBezTo>
                  <a:cubicBezTo>
                    <a:pt x="7" y="220"/>
                    <a:pt x="7" y="221"/>
                    <a:pt x="8" y="222"/>
                  </a:cubicBezTo>
                  <a:cubicBezTo>
                    <a:pt x="9" y="224"/>
                    <a:pt x="10" y="226"/>
                    <a:pt x="11" y="228"/>
                  </a:cubicBezTo>
                  <a:cubicBezTo>
                    <a:pt x="12" y="230"/>
                    <a:pt x="13" y="233"/>
                    <a:pt x="14" y="236"/>
                  </a:cubicBezTo>
                  <a:cubicBezTo>
                    <a:pt x="15" y="238"/>
                    <a:pt x="16" y="241"/>
                    <a:pt x="17" y="243"/>
                  </a:cubicBezTo>
                  <a:cubicBezTo>
                    <a:pt x="18" y="245"/>
                    <a:pt x="18" y="247"/>
                    <a:pt x="19" y="249"/>
                  </a:cubicBezTo>
                  <a:cubicBezTo>
                    <a:pt x="19" y="250"/>
                    <a:pt x="19" y="251"/>
                    <a:pt x="20" y="252"/>
                  </a:cubicBezTo>
                  <a:cubicBezTo>
                    <a:pt x="20" y="254"/>
                    <a:pt x="21" y="256"/>
                    <a:pt x="21" y="258"/>
                  </a:cubicBezTo>
                  <a:cubicBezTo>
                    <a:pt x="22" y="260"/>
                    <a:pt x="22" y="263"/>
                    <a:pt x="23" y="265"/>
                  </a:cubicBezTo>
                  <a:cubicBezTo>
                    <a:pt x="24" y="269"/>
                    <a:pt x="26" y="272"/>
                    <a:pt x="28" y="275"/>
                  </a:cubicBezTo>
                  <a:cubicBezTo>
                    <a:pt x="29" y="277"/>
                    <a:pt x="29" y="277"/>
                    <a:pt x="29" y="277"/>
                  </a:cubicBezTo>
                  <a:cubicBezTo>
                    <a:pt x="30" y="279"/>
                    <a:pt x="31" y="282"/>
                    <a:pt x="32" y="284"/>
                  </a:cubicBezTo>
                  <a:cubicBezTo>
                    <a:pt x="33" y="287"/>
                    <a:pt x="34" y="289"/>
                    <a:pt x="35" y="291"/>
                  </a:cubicBezTo>
                  <a:cubicBezTo>
                    <a:pt x="36" y="293"/>
                    <a:pt x="36" y="294"/>
                    <a:pt x="37" y="295"/>
                  </a:cubicBezTo>
                  <a:cubicBezTo>
                    <a:pt x="38" y="297"/>
                    <a:pt x="39" y="299"/>
                    <a:pt x="40" y="302"/>
                  </a:cubicBezTo>
                  <a:cubicBezTo>
                    <a:pt x="41" y="303"/>
                    <a:pt x="42" y="304"/>
                    <a:pt x="43" y="306"/>
                  </a:cubicBezTo>
                  <a:cubicBezTo>
                    <a:pt x="44" y="307"/>
                    <a:pt x="45" y="307"/>
                    <a:pt x="45" y="308"/>
                  </a:cubicBezTo>
                  <a:cubicBezTo>
                    <a:pt x="46" y="309"/>
                    <a:pt x="46" y="310"/>
                    <a:pt x="47" y="311"/>
                  </a:cubicBezTo>
                  <a:cubicBezTo>
                    <a:pt x="47" y="312"/>
                    <a:pt x="48" y="313"/>
                    <a:pt x="48" y="314"/>
                  </a:cubicBezTo>
                  <a:cubicBezTo>
                    <a:pt x="49" y="315"/>
                    <a:pt x="49" y="315"/>
                    <a:pt x="49" y="315"/>
                  </a:cubicBezTo>
                  <a:cubicBezTo>
                    <a:pt x="49" y="315"/>
                    <a:pt x="50" y="316"/>
                    <a:pt x="50" y="317"/>
                  </a:cubicBezTo>
                  <a:cubicBezTo>
                    <a:pt x="52" y="321"/>
                    <a:pt x="52" y="327"/>
                    <a:pt x="52" y="332"/>
                  </a:cubicBezTo>
                  <a:cubicBezTo>
                    <a:pt x="52" y="333"/>
                    <a:pt x="52" y="334"/>
                    <a:pt x="52" y="336"/>
                  </a:cubicBezTo>
                  <a:cubicBezTo>
                    <a:pt x="52" y="338"/>
                    <a:pt x="53" y="340"/>
                    <a:pt x="52" y="342"/>
                  </a:cubicBezTo>
                  <a:cubicBezTo>
                    <a:pt x="52" y="345"/>
                    <a:pt x="50" y="348"/>
                    <a:pt x="47" y="349"/>
                  </a:cubicBezTo>
                  <a:cubicBezTo>
                    <a:pt x="47" y="349"/>
                    <a:pt x="47" y="348"/>
                    <a:pt x="46" y="348"/>
                  </a:cubicBezTo>
                  <a:cubicBezTo>
                    <a:pt x="45" y="348"/>
                    <a:pt x="44" y="347"/>
                    <a:pt x="43" y="347"/>
                  </a:cubicBezTo>
                  <a:cubicBezTo>
                    <a:pt x="42" y="347"/>
                    <a:pt x="41" y="348"/>
                    <a:pt x="41" y="348"/>
                  </a:cubicBezTo>
                  <a:cubicBezTo>
                    <a:pt x="39" y="351"/>
                    <a:pt x="40" y="354"/>
                    <a:pt x="40" y="356"/>
                  </a:cubicBezTo>
                  <a:cubicBezTo>
                    <a:pt x="41" y="356"/>
                    <a:pt x="41" y="356"/>
                    <a:pt x="41" y="356"/>
                  </a:cubicBezTo>
                  <a:cubicBezTo>
                    <a:pt x="41" y="359"/>
                    <a:pt x="43" y="361"/>
                    <a:pt x="44" y="363"/>
                  </a:cubicBezTo>
                  <a:cubicBezTo>
                    <a:pt x="45" y="365"/>
                    <a:pt x="46" y="366"/>
                    <a:pt x="47" y="367"/>
                  </a:cubicBezTo>
                  <a:cubicBezTo>
                    <a:pt x="48" y="369"/>
                    <a:pt x="49" y="371"/>
                    <a:pt x="50" y="373"/>
                  </a:cubicBezTo>
                  <a:cubicBezTo>
                    <a:pt x="55" y="379"/>
                    <a:pt x="57" y="383"/>
                    <a:pt x="54" y="388"/>
                  </a:cubicBezTo>
                  <a:cubicBezTo>
                    <a:pt x="54" y="388"/>
                    <a:pt x="54" y="388"/>
                    <a:pt x="53" y="389"/>
                  </a:cubicBezTo>
                  <a:cubicBezTo>
                    <a:pt x="52" y="390"/>
                    <a:pt x="52" y="391"/>
                    <a:pt x="51" y="392"/>
                  </a:cubicBezTo>
                  <a:cubicBezTo>
                    <a:pt x="51" y="394"/>
                    <a:pt x="51" y="396"/>
                    <a:pt x="52" y="398"/>
                  </a:cubicBezTo>
                  <a:cubicBezTo>
                    <a:pt x="52" y="399"/>
                    <a:pt x="52" y="399"/>
                    <a:pt x="52" y="399"/>
                  </a:cubicBezTo>
                  <a:cubicBezTo>
                    <a:pt x="52" y="399"/>
                    <a:pt x="52" y="399"/>
                    <a:pt x="52" y="399"/>
                  </a:cubicBezTo>
                  <a:cubicBezTo>
                    <a:pt x="53" y="401"/>
                    <a:pt x="54" y="404"/>
                    <a:pt x="56" y="404"/>
                  </a:cubicBezTo>
                  <a:cubicBezTo>
                    <a:pt x="57" y="404"/>
                    <a:pt x="57" y="404"/>
                    <a:pt x="57" y="404"/>
                  </a:cubicBezTo>
                  <a:cubicBezTo>
                    <a:pt x="60" y="402"/>
                    <a:pt x="59" y="399"/>
                    <a:pt x="59" y="398"/>
                  </a:cubicBezTo>
                  <a:cubicBezTo>
                    <a:pt x="59" y="398"/>
                    <a:pt x="59" y="397"/>
                    <a:pt x="59" y="397"/>
                  </a:cubicBezTo>
                  <a:cubicBezTo>
                    <a:pt x="59" y="397"/>
                    <a:pt x="59" y="396"/>
                    <a:pt x="59" y="396"/>
                  </a:cubicBezTo>
                  <a:cubicBezTo>
                    <a:pt x="60" y="395"/>
                    <a:pt x="61" y="395"/>
                    <a:pt x="62" y="395"/>
                  </a:cubicBezTo>
                  <a:cubicBezTo>
                    <a:pt x="64" y="395"/>
                    <a:pt x="65" y="396"/>
                    <a:pt x="65" y="396"/>
                  </a:cubicBezTo>
                  <a:cubicBezTo>
                    <a:pt x="65" y="399"/>
                    <a:pt x="65" y="402"/>
                    <a:pt x="68" y="404"/>
                  </a:cubicBezTo>
                  <a:cubicBezTo>
                    <a:pt x="69" y="405"/>
                    <a:pt x="69" y="405"/>
                    <a:pt x="69" y="405"/>
                  </a:cubicBezTo>
                  <a:cubicBezTo>
                    <a:pt x="70" y="404"/>
                    <a:pt x="70" y="404"/>
                    <a:pt x="70" y="404"/>
                  </a:cubicBezTo>
                  <a:cubicBezTo>
                    <a:pt x="70" y="404"/>
                    <a:pt x="71" y="404"/>
                    <a:pt x="71" y="404"/>
                  </a:cubicBezTo>
                  <a:cubicBezTo>
                    <a:pt x="72" y="404"/>
                    <a:pt x="72" y="404"/>
                    <a:pt x="72" y="404"/>
                  </a:cubicBezTo>
                  <a:cubicBezTo>
                    <a:pt x="72" y="404"/>
                    <a:pt x="73" y="405"/>
                    <a:pt x="73" y="406"/>
                  </a:cubicBezTo>
                  <a:cubicBezTo>
                    <a:pt x="74" y="406"/>
                    <a:pt x="74" y="406"/>
                    <a:pt x="75" y="406"/>
                  </a:cubicBezTo>
                  <a:cubicBezTo>
                    <a:pt x="75" y="406"/>
                    <a:pt x="76" y="406"/>
                    <a:pt x="76" y="406"/>
                  </a:cubicBezTo>
                  <a:cubicBezTo>
                    <a:pt x="76" y="406"/>
                    <a:pt x="76" y="406"/>
                    <a:pt x="76" y="406"/>
                  </a:cubicBezTo>
                  <a:cubicBezTo>
                    <a:pt x="77" y="406"/>
                    <a:pt x="78" y="406"/>
                    <a:pt x="78" y="407"/>
                  </a:cubicBezTo>
                  <a:cubicBezTo>
                    <a:pt x="78" y="407"/>
                    <a:pt x="78" y="408"/>
                    <a:pt x="78" y="408"/>
                  </a:cubicBezTo>
                  <a:cubicBezTo>
                    <a:pt x="78" y="409"/>
                    <a:pt x="78" y="410"/>
                    <a:pt x="79" y="411"/>
                  </a:cubicBezTo>
                  <a:cubicBezTo>
                    <a:pt x="80" y="412"/>
                    <a:pt x="81" y="412"/>
                    <a:pt x="81" y="413"/>
                  </a:cubicBezTo>
                  <a:cubicBezTo>
                    <a:pt x="82" y="413"/>
                    <a:pt x="82" y="413"/>
                    <a:pt x="82" y="413"/>
                  </a:cubicBezTo>
                  <a:cubicBezTo>
                    <a:pt x="82" y="413"/>
                    <a:pt x="83" y="414"/>
                    <a:pt x="83" y="414"/>
                  </a:cubicBezTo>
                  <a:cubicBezTo>
                    <a:pt x="84" y="415"/>
                    <a:pt x="84" y="415"/>
                    <a:pt x="85" y="416"/>
                  </a:cubicBezTo>
                  <a:cubicBezTo>
                    <a:pt x="87" y="417"/>
                    <a:pt x="89" y="417"/>
                    <a:pt x="90" y="418"/>
                  </a:cubicBezTo>
                  <a:cubicBezTo>
                    <a:pt x="91" y="418"/>
                    <a:pt x="92" y="418"/>
                    <a:pt x="92" y="419"/>
                  </a:cubicBezTo>
                  <a:cubicBezTo>
                    <a:pt x="94" y="419"/>
                    <a:pt x="96" y="420"/>
                    <a:pt x="99" y="420"/>
                  </a:cubicBezTo>
                  <a:cubicBezTo>
                    <a:pt x="100" y="420"/>
                    <a:pt x="100" y="420"/>
                    <a:pt x="101" y="419"/>
                  </a:cubicBezTo>
                  <a:cubicBezTo>
                    <a:pt x="103" y="419"/>
                    <a:pt x="105" y="416"/>
                    <a:pt x="107" y="414"/>
                  </a:cubicBezTo>
                  <a:cubicBezTo>
                    <a:pt x="108" y="413"/>
                    <a:pt x="108" y="412"/>
                    <a:pt x="108" y="412"/>
                  </a:cubicBezTo>
                  <a:cubicBezTo>
                    <a:pt x="109" y="411"/>
                    <a:pt x="110" y="409"/>
                    <a:pt x="111" y="409"/>
                  </a:cubicBezTo>
                  <a:cubicBezTo>
                    <a:pt x="113" y="408"/>
                    <a:pt x="114" y="408"/>
                    <a:pt x="116" y="408"/>
                  </a:cubicBezTo>
                  <a:cubicBezTo>
                    <a:pt x="117" y="408"/>
                    <a:pt x="119" y="408"/>
                    <a:pt x="121" y="407"/>
                  </a:cubicBezTo>
                  <a:cubicBezTo>
                    <a:pt x="122" y="407"/>
                    <a:pt x="122" y="406"/>
                    <a:pt x="123" y="406"/>
                  </a:cubicBezTo>
                  <a:cubicBezTo>
                    <a:pt x="124" y="405"/>
                    <a:pt x="124" y="405"/>
                    <a:pt x="125" y="405"/>
                  </a:cubicBezTo>
                  <a:cubicBezTo>
                    <a:pt x="125" y="405"/>
                    <a:pt x="126" y="405"/>
                    <a:pt x="126" y="405"/>
                  </a:cubicBezTo>
                  <a:cubicBezTo>
                    <a:pt x="127" y="405"/>
                    <a:pt x="129" y="405"/>
                    <a:pt x="130" y="405"/>
                  </a:cubicBezTo>
                  <a:cubicBezTo>
                    <a:pt x="130" y="405"/>
                    <a:pt x="131" y="406"/>
                    <a:pt x="131" y="406"/>
                  </a:cubicBezTo>
                  <a:cubicBezTo>
                    <a:pt x="132" y="406"/>
                    <a:pt x="134" y="407"/>
                    <a:pt x="135" y="407"/>
                  </a:cubicBezTo>
                  <a:cubicBezTo>
                    <a:pt x="135" y="407"/>
                    <a:pt x="135" y="407"/>
                    <a:pt x="135" y="407"/>
                  </a:cubicBezTo>
                  <a:cubicBezTo>
                    <a:pt x="137" y="407"/>
                    <a:pt x="138" y="406"/>
                    <a:pt x="139" y="406"/>
                  </a:cubicBezTo>
                  <a:cubicBezTo>
                    <a:pt x="139" y="405"/>
                    <a:pt x="140" y="405"/>
                    <a:pt x="140" y="405"/>
                  </a:cubicBezTo>
                  <a:cubicBezTo>
                    <a:pt x="141" y="405"/>
                    <a:pt x="141" y="405"/>
                    <a:pt x="142" y="405"/>
                  </a:cubicBezTo>
                  <a:cubicBezTo>
                    <a:pt x="143" y="405"/>
                    <a:pt x="144" y="405"/>
                    <a:pt x="145" y="405"/>
                  </a:cubicBezTo>
                  <a:cubicBezTo>
                    <a:pt x="146" y="405"/>
                    <a:pt x="146" y="405"/>
                    <a:pt x="146" y="405"/>
                  </a:cubicBezTo>
                  <a:cubicBezTo>
                    <a:pt x="147" y="406"/>
                    <a:pt x="148" y="406"/>
                    <a:pt x="149" y="406"/>
                  </a:cubicBezTo>
                  <a:cubicBezTo>
                    <a:pt x="150" y="406"/>
                    <a:pt x="151" y="405"/>
                    <a:pt x="152" y="404"/>
                  </a:cubicBezTo>
                  <a:cubicBezTo>
                    <a:pt x="153" y="404"/>
                    <a:pt x="153" y="403"/>
                    <a:pt x="153" y="402"/>
                  </a:cubicBezTo>
                  <a:cubicBezTo>
                    <a:pt x="153" y="402"/>
                    <a:pt x="153" y="402"/>
                    <a:pt x="153" y="402"/>
                  </a:cubicBezTo>
                  <a:cubicBezTo>
                    <a:pt x="154" y="401"/>
                    <a:pt x="154" y="401"/>
                    <a:pt x="155" y="401"/>
                  </a:cubicBezTo>
                  <a:cubicBezTo>
                    <a:pt x="155" y="400"/>
                    <a:pt x="155" y="400"/>
                    <a:pt x="155" y="400"/>
                  </a:cubicBezTo>
                  <a:cubicBezTo>
                    <a:pt x="157" y="399"/>
                    <a:pt x="158" y="398"/>
                    <a:pt x="158" y="397"/>
                  </a:cubicBezTo>
                  <a:cubicBezTo>
                    <a:pt x="158" y="397"/>
                    <a:pt x="159" y="397"/>
                    <a:pt x="159" y="396"/>
                  </a:cubicBezTo>
                  <a:cubicBezTo>
                    <a:pt x="159" y="396"/>
                    <a:pt x="161" y="396"/>
                    <a:pt x="162" y="396"/>
                  </a:cubicBezTo>
                  <a:cubicBezTo>
                    <a:pt x="163" y="395"/>
                    <a:pt x="163" y="395"/>
                    <a:pt x="164" y="395"/>
                  </a:cubicBezTo>
                  <a:cubicBezTo>
                    <a:pt x="166" y="394"/>
                    <a:pt x="168" y="393"/>
                    <a:pt x="171" y="393"/>
                  </a:cubicBezTo>
                  <a:cubicBezTo>
                    <a:pt x="171" y="393"/>
                    <a:pt x="171" y="393"/>
                    <a:pt x="172" y="393"/>
                  </a:cubicBezTo>
                  <a:cubicBezTo>
                    <a:pt x="174" y="393"/>
                    <a:pt x="177" y="394"/>
                    <a:pt x="179" y="394"/>
                  </a:cubicBezTo>
                  <a:cubicBezTo>
                    <a:pt x="180" y="394"/>
                    <a:pt x="181" y="394"/>
                    <a:pt x="182" y="395"/>
                  </a:cubicBezTo>
                  <a:cubicBezTo>
                    <a:pt x="182" y="395"/>
                    <a:pt x="182" y="395"/>
                    <a:pt x="182" y="395"/>
                  </a:cubicBezTo>
                  <a:cubicBezTo>
                    <a:pt x="184" y="395"/>
                    <a:pt x="186" y="395"/>
                    <a:pt x="188" y="396"/>
                  </a:cubicBezTo>
                  <a:cubicBezTo>
                    <a:pt x="189" y="396"/>
                    <a:pt x="190" y="396"/>
                    <a:pt x="190" y="396"/>
                  </a:cubicBezTo>
                  <a:cubicBezTo>
                    <a:pt x="193" y="396"/>
                    <a:pt x="194" y="395"/>
                    <a:pt x="195" y="393"/>
                  </a:cubicBezTo>
                  <a:cubicBezTo>
                    <a:pt x="195" y="392"/>
                    <a:pt x="196" y="391"/>
                    <a:pt x="199" y="391"/>
                  </a:cubicBezTo>
                  <a:cubicBezTo>
                    <a:pt x="202" y="391"/>
                    <a:pt x="207" y="393"/>
                    <a:pt x="210" y="394"/>
                  </a:cubicBezTo>
                  <a:cubicBezTo>
                    <a:pt x="212" y="395"/>
                    <a:pt x="213" y="396"/>
                    <a:pt x="214" y="396"/>
                  </a:cubicBezTo>
                  <a:cubicBezTo>
                    <a:pt x="215" y="396"/>
                    <a:pt x="216" y="396"/>
                    <a:pt x="217" y="396"/>
                  </a:cubicBezTo>
                  <a:cubicBezTo>
                    <a:pt x="218" y="397"/>
                    <a:pt x="219" y="397"/>
                    <a:pt x="220" y="397"/>
                  </a:cubicBezTo>
                  <a:cubicBezTo>
                    <a:pt x="220" y="397"/>
                    <a:pt x="220" y="398"/>
                    <a:pt x="221" y="398"/>
                  </a:cubicBezTo>
                  <a:cubicBezTo>
                    <a:pt x="222" y="399"/>
                    <a:pt x="223" y="399"/>
                    <a:pt x="225" y="399"/>
                  </a:cubicBezTo>
                  <a:cubicBezTo>
                    <a:pt x="226" y="399"/>
                    <a:pt x="226" y="399"/>
                    <a:pt x="226" y="399"/>
                  </a:cubicBezTo>
                  <a:cubicBezTo>
                    <a:pt x="228" y="399"/>
                    <a:pt x="230" y="399"/>
                    <a:pt x="232" y="398"/>
                  </a:cubicBezTo>
                  <a:cubicBezTo>
                    <a:pt x="234" y="397"/>
                    <a:pt x="235" y="396"/>
                    <a:pt x="236" y="394"/>
                  </a:cubicBezTo>
                  <a:cubicBezTo>
                    <a:pt x="236" y="394"/>
                    <a:pt x="236" y="393"/>
                    <a:pt x="236" y="393"/>
                  </a:cubicBezTo>
                  <a:cubicBezTo>
                    <a:pt x="237" y="392"/>
                    <a:pt x="239" y="391"/>
                    <a:pt x="240" y="391"/>
                  </a:cubicBezTo>
                  <a:cubicBezTo>
                    <a:pt x="241" y="391"/>
                    <a:pt x="243" y="392"/>
                    <a:pt x="244" y="392"/>
                  </a:cubicBezTo>
                  <a:cubicBezTo>
                    <a:pt x="246" y="393"/>
                    <a:pt x="248" y="393"/>
                    <a:pt x="250" y="393"/>
                  </a:cubicBezTo>
                  <a:cubicBezTo>
                    <a:pt x="251" y="393"/>
                    <a:pt x="253" y="393"/>
                    <a:pt x="254" y="393"/>
                  </a:cubicBezTo>
                  <a:cubicBezTo>
                    <a:pt x="255" y="392"/>
                    <a:pt x="256" y="391"/>
                    <a:pt x="257" y="390"/>
                  </a:cubicBezTo>
                  <a:cubicBezTo>
                    <a:pt x="257" y="389"/>
                    <a:pt x="257" y="389"/>
                    <a:pt x="257" y="389"/>
                  </a:cubicBezTo>
                  <a:cubicBezTo>
                    <a:pt x="258" y="388"/>
                    <a:pt x="259" y="387"/>
                    <a:pt x="260" y="386"/>
                  </a:cubicBezTo>
                  <a:cubicBezTo>
                    <a:pt x="260" y="386"/>
                    <a:pt x="261" y="385"/>
                    <a:pt x="261" y="385"/>
                  </a:cubicBezTo>
                  <a:cubicBezTo>
                    <a:pt x="263" y="384"/>
                    <a:pt x="264" y="383"/>
                    <a:pt x="266" y="383"/>
                  </a:cubicBezTo>
                  <a:cubicBezTo>
                    <a:pt x="266" y="383"/>
                    <a:pt x="266" y="383"/>
                    <a:pt x="266" y="383"/>
                  </a:cubicBezTo>
                  <a:cubicBezTo>
                    <a:pt x="268" y="383"/>
                    <a:pt x="269" y="384"/>
                    <a:pt x="270" y="384"/>
                  </a:cubicBezTo>
                  <a:cubicBezTo>
                    <a:pt x="272" y="385"/>
                    <a:pt x="274" y="385"/>
                    <a:pt x="276" y="385"/>
                  </a:cubicBezTo>
                  <a:cubicBezTo>
                    <a:pt x="278" y="385"/>
                    <a:pt x="280" y="385"/>
                    <a:pt x="281" y="384"/>
                  </a:cubicBezTo>
                  <a:cubicBezTo>
                    <a:pt x="283" y="384"/>
                    <a:pt x="284" y="383"/>
                    <a:pt x="286" y="382"/>
                  </a:cubicBezTo>
                  <a:cubicBezTo>
                    <a:pt x="289" y="381"/>
                    <a:pt x="293" y="379"/>
                    <a:pt x="296" y="377"/>
                  </a:cubicBezTo>
                  <a:cubicBezTo>
                    <a:pt x="298" y="375"/>
                    <a:pt x="298" y="375"/>
                    <a:pt x="298" y="375"/>
                  </a:cubicBezTo>
                  <a:cubicBezTo>
                    <a:pt x="300" y="374"/>
                    <a:pt x="302" y="372"/>
                    <a:pt x="305" y="371"/>
                  </a:cubicBezTo>
                  <a:cubicBezTo>
                    <a:pt x="306" y="369"/>
                    <a:pt x="308" y="368"/>
                    <a:pt x="310" y="367"/>
                  </a:cubicBezTo>
                  <a:cubicBezTo>
                    <a:pt x="312" y="366"/>
                    <a:pt x="314" y="366"/>
                    <a:pt x="315" y="364"/>
                  </a:cubicBezTo>
                  <a:cubicBezTo>
                    <a:pt x="318" y="362"/>
                    <a:pt x="321" y="360"/>
                    <a:pt x="323" y="358"/>
                  </a:cubicBezTo>
                  <a:cubicBezTo>
                    <a:pt x="325" y="357"/>
                    <a:pt x="328" y="354"/>
                    <a:pt x="330" y="352"/>
                  </a:cubicBezTo>
                  <a:cubicBezTo>
                    <a:pt x="331" y="351"/>
                    <a:pt x="332" y="350"/>
                    <a:pt x="333" y="349"/>
                  </a:cubicBezTo>
                  <a:cubicBezTo>
                    <a:pt x="334" y="348"/>
                    <a:pt x="335" y="347"/>
                    <a:pt x="336" y="346"/>
                  </a:cubicBezTo>
                  <a:cubicBezTo>
                    <a:pt x="337" y="346"/>
                    <a:pt x="338" y="345"/>
                    <a:pt x="338" y="345"/>
                  </a:cubicBezTo>
                  <a:cubicBezTo>
                    <a:pt x="339" y="344"/>
                    <a:pt x="340" y="344"/>
                    <a:pt x="340" y="343"/>
                  </a:cubicBezTo>
                  <a:cubicBezTo>
                    <a:pt x="342" y="341"/>
                    <a:pt x="342" y="341"/>
                    <a:pt x="342" y="341"/>
                  </a:cubicBezTo>
                  <a:cubicBezTo>
                    <a:pt x="343" y="340"/>
                    <a:pt x="344" y="339"/>
                    <a:pt x="345" y="338"/>
                  </a:cubicBezTo>
                  <a:cubicBezTo>
                    <a:pt x="346" y="337"/>
                    <a:pt x="347" y="336"/>
                    <a:pt x="348" y="335"/>
                  </a:cubicBezTo>
                  <a:cubicBezTo>
                    <a:pt x="349" y="334"/>
                    <a:pt x="350" y="333"/>
                    <a:pt x="351" y="332"/>
                  </a:cubicBezTo>
                  <a:cubicBezTo>
                    <a:pt x="352" y="331"/>
                    <a:pt x="352" y="330"/>
                    <a:pt x="353" y="329"/>
                  </a:cubicBezTo>
                  <a:cubicBezTo>
                    <a:pt x="354" y="328"/>
                    <a:pt x="356" y="327"/>
                    <a:pt x="357" y="326"/>
                  </a:cubicBezTo>
                  <a:cubicBezTo>
                    <a:pt x="357" y="325"/>
                    <a:pt x="357" y="325"/>
                    <a:pt x="357" y="325"/>
                  </a:cubicBezTo>
                  <a:cubicBezTo>
                    <a:pt x="361" y="321"/>
                    <a:pt x="363" y="318"/>
                    <a:pt x="367" y="315"/>
                  </a:cubicBezTo>
                  <a:cubicBezTo>
                    <a:pt x="370" y="312"/>
                    <a:pt x="373" y="310"/>
                    <a:pt x="376" y="307"/>
                  </a:cubicBezTo>
                  <a:cubicBezTo>
                    <a:pt x="384" y="299"/>
                    <a:pt x="391" y="290"/>
                    <a:pt x="398" y="281"/>
                  </a:cubicBezTo>
                  <a:cubicBezTo>
                    <a:pt x="400" y="278"/>
                    <a:pt x="400" y="278"/>
                    <a:pt x="400" y="278"/>
                  </a:cubicBezTo>
                  <a:cubicBezTo>
                    <a:pt x="401" y="277"/>
                    <a:pt x="401" y="275"/>
                    <a:pt x="402" y="274"/>
                  </a:cubicBezTo>
                  <a:cubicBezTo>
                    <a:pt x="402" y="273"/>
                    <a:pt x="402" y="273"/>
                    <a:pt x="403" y="272"/>
                  </a:cubicBezTo>
                  <a:cubicBezTo>
                    <a:pt x="404" y="270"/>
                    <a:pt x="405" y="269"/>
                    <a:pt x="406" y="267"/>
                  </a:cubicBezTo>
                  <a:cubicBezTo>
                    <a:pt x="407" y="266"/>
                    <a:pt x="407" y="266"/>
                    <a:pt x="407" y="266"/>
                  </a:cubicBezTo>
                  <a:cubicBezTo>
                    <a:pt x="408" y="264"/>
                    <a:pt x="409" y="262"/>
                    <a:pt x="409" y="261"/>
                  </a:cubicBezTo>
                  <a:cubicBezTo>
                    <a:pt x="410" y="260"/>
                    <a:pt x="410" y="260"/>
                    <a:pt x="410" y="260"/>
                  </a:cubicBezTo>
                  <a:cubicBezTo>
                    <a:pt x="410" y="259"/>
                    <a:pt x="411" y="257"/>
                    <a:pt x="412" y="256"/>
                  </a:cubicBezTo>
                  <a:cubicBezTo>
                    <a:pt x="413" y="255"/>
                    <a:pt x="413" y="255"/>
                    <a:pt x="413" y="255"/>
                  </a:cubicBezTo>
                  <a:cubicBezTo>
                    <a:pt x="414" y="253"/>
                    <a:pt x="415" y="251"/>
                    <a:pt x="416" y="249"/>
                  </a:cubicBezTo>
                  <a:cubicBezTo>
                    <a:pt x="417" y="247"/>
                    <a:pt x="418" y="245"/>
                    <a:pt x="420" y="243"/>
                  </a:cubicBezTo>
                  <a:cubicBezTo>
                    <a:pt x="421" y="241"/>
                    <a:pt x="422" y="240"/>
                    <a:pt x="424" y="239"/>
                  </a:cubicBezTo>
                  <a:cubicBezTo>
                    <a:pt x="425" y="238"/>
                    <a:pt x="425" y="238"/>
                    <a:pt x="425" y="238"/>
                  </a:cubicBezTo>
                  <a:cubicBezTo>
                    <a:pt x="426" y="237"/>
                    <a:pt x="427" y="236"/>
                    <a:pt x="428" y="235"/>
                  </a:cubicBezTo>
                  <a:cubicBezTo>
                    <a:pt x="428" y="234"/>
                    <a:pt x="429" y="233"/>
                    <a:pt x="430" y="233"/>
                  </a:cubicBezTo>
                  <a:cubicBezTo>
                    <a:pt x="432" y="231"/>
                    <a:pt x="434" y="229"/>
                    <a:pt x="436" y="228"/>
                  </a:cubicBezTo>
                  <a:cubicBezTo>
                    <a:pt x="438" y="227"/>
                    <a:pt x="439" y="225"/>
                    <a:pt x="441" y="224"/>
                  </a:cubicBezTo>
                  <a:cubicBezTo>
                    <a:pt x="442" y="223"/>
                    <a:pt x="443" y="222"/>
                    <a:pt x="444" y="221"/>
                  </a:cubicBezTo>
                  <a:cubicBezTo>
                    <a:pt x="445" y="221"/>
                    <a:pt x="446" y="220"/>
                    <a:pt x="447" y="220"/>
                  </a:cubicBezTo>
                  <a:cubicBezTo>
                    <a:pt x="448" y="219"/>
                    <a:pt x="450" y="218"/>
                    <a:pt x="451" y="216"/>
                  </a:cubicBezTo>
                  <a:cubicBezTo>
                    <a:pt x="454" y="214"/>
                    <a:pt x="454" y="212"/>
                    <a:pt x="455" y="210"/>
                  </a:cubicBezTo>
                  <a:cubicBezTo>
                    <a:pt x="455" y="209"/>
                    <a:pt x="455" y="208"/>
                    <a:pt x="455" y="208"/>
                  </a:cubicBezTo>
                  <a:cubicBezTo>
                    <a:pt x="455" y="206"/>
                    <a:pt x="456" y="205"/>
                    <a:pt x="456" y="204"/>
                  </a:cubicBezTo>
                  <a:cubicBezTo>
                    <a:pt x="457" y="203"/>
                    <a:pt x="457" y="202"/>
                    <a:pt x="458" y="201"/>
                  </a:cubicBezTo>
                  <a:cubicBezTo>
                    <a:pt x="458" y="199"/>
                    <a:pt x="459" y="197"/>
                    <a:pt x="459" y="195"/>
                  </a:cubicBezTo>
                  <a:cubicBezTo>
                    <a:pt x="459" y="194"/>
                    <a:pt x="459" y="193"/>
                    <a:pt x="459" y="192"/>
                  </a:cubicBezTo>
                  <a:cubicBezTo>
                    <a:pt x="460" y="187"/>
                    <a:pt x="462" y="182"/>
                    <a:pt x="463" y="177"/>
                  </a:cubicBezTo>
                  <a:cubicBezTo>
                    <a:pt x="465" y="174"/>
                    <a:pt x="465" y="174"/>
                    <a:pt x="465" y="174"/>
                  </a:cubicBezTo>
                  <a:cubicBezTo>
                    <a:pt x="465" y="173"/>
                    <a:pt x="465" y="172"/>
                    <a:pt x="466" y="171"/>
                  </a:cubicBezTo>
                  <a:cubicBezTo>
                    <a:pt x="467" y="170"/>
                    <a:pt x="468" y="168"/>
                    <a:pt x="468" y="166"/>
                  </a:cubicBezTo>
                  <a:cubicBezTo>
                    <a:pt x="468" y="164"/>
                    <a:pt x="468" y="163"/>
                    <a:pt x="468" y="161"/>
                  </a:cubicBezTo>
                  <a:close/>
                  <a:moveTo>
                    <a:pt x="359" y="252"/>
                  </a:moveTo>
                  <a:cubicBezTo>
                    <a:pt x="359" y="255"/>
                    <a:pt x="360" y="257"/>
                    <a:pt x="356" y="260"/>
                  </a:cubicBezTo>
                  <a:cubicBezTo>
                    <a:pt x="354" y="261"/>
                    <a:pt x="350" y="262"/>
                    <a:pt x="346" y="263"/>
                  </a:cubicBezTo>
                  <a:cubicBezTo>
                    <a:pt x="346" y="263"/>
                    <a:pt x="346" y="263"/>
                    <a:pt x="346" y="263"/>
                  </a:cubicBezTo>
                  <a:cubicBezTo>
                    <a:pt x="345" y="263"/>
                    <a:pt x="343" y="263"/>
                    <a:pt x="342" y="264"/>
                  </a:cubicBezTo>
                  <a:cubicBezTo>
                    <a:pt x="337" y="265"/>
                    <a:pt x="333" y="269"/>
                    <a:pt x="331" y="275"/>
                  </a:cubicBezTo>
                  <a:cubicBezTo>
                    <a:pt x="329" y="278"/>
                    <a:pt x="326" y="280"/>
                    <a:pt x="323" y="280"/>
                  </a:cubicBezTo>
                  <a:cubicBezTo>
                    <a:pt x="320" y="280"/>
                    <a:pt x="318" y="279"/>
                    <a:pt x="317" y="277"/>
                  </a:cubicBezTo>
                  <a:cubicBezTo>
                    <a:pt x="316" y="276"/>
                    <a:pt x="316" y="276"/>
                    <a:pt x="316" y="275"/>
                  </a:cubicBezTo>
                  <a:cubicBezTo>
                    <a:pt x="316" y="274"/>
                    <a:pt x="316" y="274"/>
                    <a:pt x="316" y="273"/>
                  </a:cubicBezTo>
                  <a:cubicBezTo>
                    <a:pt x="315" y="272"/>
                    <a:pt x="315" y="272"/>
                    <a:pt x="314" y="272"/>
                  </a:cubicBezTo>
                  <a:cubicBezTo>
                    <a:pt x="314" y="272"/>
                    <a:pt x="313" y="271"/>
                    <a:pt x="313" y="271"/>
                  </a:cubicBezTo>
                  <a:cubicBezTo>
                    <a:pt x="312" y="270"/>
                    <a:pt x="312" y="269"/>
                    <a:pt x="312" y="268"/>
                  </a:cubicBezTo>
                  <a:cubicBezTo>
                    <a:pt x="310" y="265"/>
                    <a:pt x="309" y="262"/>
                    <a:pt x="307" y="262"/>
                  </a:cubicBezTo>
                  <a:cubicBezTo>
                    <a:pt x="307" y="262"/>
                    <a:pt x="307" y="262"/>
                    <a:pt x="307" y="262"/>
                  </a:cubicBezTo>
                  <a:cubicBezTo>
                    <a:pt x="306" y="261"/>
                    <a:pt x="306" y="260"/>
                    <a:pt x="306" y="259"/>
                  </a:cubicBezTo>
                  <a:cubicBezTo>
                    <a:pt x="305" y="258"/>
                    <a:pt x="305" y="256"/>
                    <a:pt x="304" y="255"/>
                  </a:cubicBezTo>
                  <a:cubicBezTo>
                    <a:pt x="304" y="254"/>
                    <a:pt x="303" y="253"/>
                    <a:pt x="302" y="252"/>
                  </a:cubicBezTo>
                  <a:cubicBezTo>
                    <a:pt x="301" y="251"/>
                    <a:pt x="300" y="250"/>
                    <a:pt x="302" y="248"/>
                  </a:cubicBezTo>
                  <a:cubicBezTo>
                    <a:pt x="303" y="246"/>
                    <a:pt x="305" y="245"/>
                    <a:pt x="307" y="244"/>
                  </a:cubicBezTo>
                  <a:cubicBezTo>
                    <a:pt x="308" y="243"/>
                    <a:pt x="310" y="242"/>
                    <a:pt x="311" y="241"/>
                  </a:cubicBezTo>
                  <a:cubicBezTo>
                    <a:pt x="313" y="239"/>
                    <a:pt x="315" y="236"/>
                    <a:pt x="316" y="234"/>
                  </a:cubicBezTo>
                  <a:cubicBezTo>
                    <a:pt x="319" y="230"/>
                    <a:pt x="322" y="225"/>
                    <a:pt x="326" y="223"/>
                  </a:cubicBezTo>
                  <a:cubicBezTo>
                    <a:pt x="329" y="221"/>
                    <a:pt x="329" y="221"/>
                    <a:pt x="329" y="221"/>
                  </a:cubicBezTo>
                  <a:cubicBezTo>
                    <a:pt x="334" y="218"/>
                    <a:pt x="339" y="215"/>
                    <a:pt x="343" y="215"/>
                  </a:cubicBezTo>
                  <a:cubicBezTo>
                    <a:pt x="346" y="215"/>
                    <a:pt x="350" y="217"/>
                    <a:pt x="352" y="220"/>
                  </a:cubicBezTo>
                  <a:cubicBezTo>
                    <a:pt x="354" y="222"/>
                    <a:pt x="355" y="224"/>
                    <a:pt x="357" y="225"/>
                  </a:cubicBezTo>
                  <a:cubicBezTo>
                    <a:pt x="360" y="228"/>
                    <a:pt x="362" y="230"/>
                    <a:pt x="364" y="233"/>
                  </a:cubicBezTo>
                  <a:cubicBezTo>
                    <a:pt x="365" y="236"/>
                    <a:pt x="365" y="240"/>
                    <a:pt x="364" y="243"/>
                  </a:cubicBezTo>
                  <a:cubicBezTo>
                    <a:pt x="363" y="245"/>
                    <a:pt x="361" y="246"/>
                    <a:pt x="360" y="246"/>
                  </a:cubicBezTo>
                  <a:cubicBezTo>
                    <a:pt x="358" y="247"/>
                    <a:pt x="358" y="247"/>
                    <a:pt x="358" y="247"/>
                  </a:cubicBezTo>
                  <a:cubicBezTo>
                    <a:pt x="358" y="248"/>
                    <a:pt x="358" y="248"/>
                    <a:pt x="358" y="248"/>
                  </a:cubicBezTo>
                  <a:cubicBezTo>
                    <a:pt x="358" y="250"/>
                    <a:pt x="358" y="251"/>
                    <a:pt x="359" y="252"/>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59" name="Freeform 58"/>
            <p:cNvSpPr>
              <a:spLocks/>
            </p:cNvSpPr>
            <p:nvPr/>
          </p:nvSpPr>
          <p:spPr bwMode="auto">
            <a:xfrm>
              <a:off x="3739892" y="3166862"/>
              <a:ext cx="624972" cy="1012967"/>
            </a:xfrm>
            <a:custGeom>
              <a:avLst/>
              <a:gdLst>
                <a:gd name="T0" fmla="*/ 303 w 309"/>
                <a:gd name="T1" fmla="*/ 119 h 544"/>
                <a:gd name="T2" fmla="*/ 302 w 309"/>
                <a:gd name="T3" fmla="*/ 92 h 544"/>
                <a:gd name="T4" fmla="*/ 303 w 309"/>
                <a:gd name="T5" fmla="*/ 70 h 544"/>
                <a:gd name="T6" fmla="*/ 300 w 309"/>
                <a:gd name="T7" fmla="*/ 28 h 544"/>
                <a:gd name="T8" fmla="*/ 301 w 309"/>
                <a:gd name="T9" fmla="*/ 0 h 544"/>
                <a:gd name="T10" fmla="*/ 262 w 309"/>
                <a:gd name="T11" fmla="*/ 24 h 544"/>
                <a:gd name="T12" fmla="*/ 241 w 309"/>
                <a:gd name="T13" fmla="*/ 31 h 544"/>
                <a:gd name="T14" fmla="*/ 219 w 309"/>
                <a:gd name="T15" fmla="*/ 38 h 544"/>
                <a:gd name="T16" fmla="*/ 190 w 309"/>
                <a:gd name="T17" fmla="*/ 40 h 544"/>
                <a:gd name="T18" fmla="*/ 179 w 309"/>
                <a:gd name="T19" fmla="*/ 41 h 544"/>
                <a:gd name="T20" fmla="*/ 159 w 309"/>
                <a:gd name="T21" fmla="*/ 36 h 544"/>
                <a:gd name="T22" fmla="*/ 137 w 309"/>
                <a:gd name="T23" fmla="*/ 38 h 544"/>
                <a:gd name="T24" fmla="*/ 131 w 309"/>
                <a:gd name="T25" fmla="*/ 80 h 544"/>
                <a:gd name="T26" fmla="*/ 162 w 309"/>
                <a:gd name="T27" fmla="*/ 157 h 544"/>
                <a:gd name="T28" fmla="*/ 152 w 309"/>
                <a:gd name="T29" fmla="*/ 187 h 544"/>
                <a:gd name="T30" fmla="*/ 141 w 309"/>
                <a:gd name="T31" fmla="*/ 220 h 544"/>
                <a:gd name="T32" fmla="*/ 123 w 309"/>
                <a:gd name="T33" fmla="*/ 192 h 544"/>
                <a:gd name="T34" fmla="*/ 121 w 309"/>
                <a:gd name="T35" fmla="*/ 172 h 544"/>
                <a:gd name="T36" fmla="*/ 101 w 309"/>
                <a:gd name="T37" fmla="*/ 134 h 544"/>
                <a:gd name="T38" fmla="*/ 85 w 309"/>
                <a:gd name="T39" fmla="*/ 117 h 544"/>
                <a:gd name="T40" fmla="*/ 3 w 309"/>
                <a:gd name="T41" fmla="*/ 157 h 544"/>
                <a:gd name="T42" fmla="*/ 47 w 309"/>
                <a:gd name="T43" fmla="*/ 193 h 544"/>
                <a:gd name="T44" fmla="*/ 66 w 309"/>
                <a:gd name="T45" fmla="*/ 199 h 544"/>
                <a:gd name="T46" fmla="*/ 79 w 309"/>
                <a:gd name="T47" fmla="*/ 222 h 544"/>
                <a:gd name="T48" fmla="*/ 79 w 309"/>
                <a:gd name="T49" fmla="*/ 262 h 544"/>
                <a:gd name="T50" fmla="*/ 70 w 309"/>
                <a:gd name="T51" fmla="*/ 278 h 544"/>
                <a:gd name="T52" fmla="*/ 76 w 309"/>
                <a:gd name="T53" fmla="*/ 304 h 544"/>
                <a:gd name="T54" fmla="*/ 64 w 309"/>
                <a:gd name="T55" fmla="*/ 333 h 544"/>
                <a:gd name="T56" fmla="*/ 59 w 309"/>
                <a:gd name="T57" fmla="*/ 355 h 544"/>
                <a:gd name="T58" fmla="*/ 28 w 309"/>
                <a:gd name="T59" fmla="*/ 403 h 544"/>
                <a:gd name="T60" fmla="*/ 38 w 309"/>
                <a:gd name="T61" fmla="*/ 442 h 544"/>
                <a:gd name="T62" fmla="*/ 44 w 309"/>
                <a:gd name="T63" fmla="*/ 464 h 544"/>
                <a:gd name="T64" fmla="*/ 42 w 309"/>
                <a:gd name="T65" fmla="*/ 501 h 544"/>
                <a:gd name="T66" fmla="*/ 43 w 309"/>
                <a:gd name="T67" fmla="*/ 522 h 544"/>
                <a:gd name="T68" fmla="*/ 53 w 309"/>
                <a:gd name="T69" fmla="*/ 542 h 544"/>
                <a:gd name="T70" fmla="*/ 69 w 309"/>
                <a:gd name="T71" fmla="*/ 527 h 544"/>
                <a:gd name="T72" fmla="*/ 72 w 309"/>
                <a:gd name="T73" fmla="*/ 495 h 544"/>
                <a:gd name="T74" fmla="*/ 89 w 309"/>
                <a:gd name="T75" fmla="*/ 487 h 544"/>
                <a:gd name="T76" fmla="*/ 113 w 309"/>
                <a:gd name="T77" fmla="*/ 477 h 544"/>
                <a:gd name="T78" fmla="*/ 144 w 309"/>
                <a:gd name="T79" fmla="*/ 439 h 544"/>
                <a:gd name="T80" fmla="*/ 143 w 309"/>
                <a:gd name="T81" fmla="*/ 430 h 544"/>
                <a:gd name="T82" fmla="*/ 147 w 309"/>
                <a:gd name="T83" fmla="*/ 409 h 544"/>
                <a:gd name="T84" fmla="*/ 142 w 309"/>
                <a:gd name="T85" fmla="*/ 384 h 544"/>
                <a:gd name="T86" fmla="*/ 139 w 309"/>
                <a:gd name="T87" fmla="*/ 365 h 544"/>
                <a:gd name="T88" fmla="*/ 134 w 309"/>
                <a:gd name="T89" fmla="*/ 340 h 544"/>
                <a:gd name="T90" fmla="*/ 126 w 309"/>
                <a:gd name="T91" fmla="*/ 326 h 544"/>
                <a:gd name="T92" fmla="*/ 149 w 309"/>
                <a:gd name="T93" fmla="*/ 295 h 544"/>
                <a:gd name="T94" fmla="*/ 166 w 309"/>
                <a:gd name="T95" fmla="*/ 280 h 544"/>
                <a:gd name="T96" fmla="*/ 178 w 309"/>
                <a:gd name="T97" fmla="*/ 269 h 544"/>
                <a:gd name="T98" fmla="*/ 193 w 309"/>
                <a:gd name="T99" fmla="*/ 251 h 544"/>
                <a:gd name="T100" fmla="*/ 229 w 309"/>
                <a:gd name="T101" fmla="*/ 225 h 544"/>
                <a:gd name="T102" fmla="*/ 260 w 309"/>
                <a:gd name="T103" fmla="*/ 211 h 544"/>
                <a:gd name="T104" fmla="*/ 279 w 309"/>
                <a:gd name="T105" fmla="*/ 192 h 544"/>
                <a:gd name="T106" fmla="*/ 291 w 309"/>
                <a:gd name="T107" fmla="*/ 177 h 544"/>
                <a:gd name="T108" fmla="*/ 299 w 309"/>
                <a:gd name="T109" fmla="*/ 166 h 544"/>
                <a:gd name="T110" fmla="*/ 302 w 309"/>
                <a:gd name="T111" fmla="*/ 155 h 544"/>
                <a:gd name="T112" fmla="*/ 306 w 309"/>
                <a:gd name="T113" fmla="*/ 14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544">
                  <a:moveTo>
                    <a:pt x="308" y="135"/>
                  </a:moveTo>
                  <a:cubicBezTo>
                    <a:pt x="309" y="134"/>
                    <a:pt x="309" y="132"/>
                    <a:pt x="308" y="130"/>
                  </a:cubicBezTo>
                  <a:cubicBezTo>
                    <a:pt x="308" y="129"/>
                    <a:pt x="307" y="128"/>
                    <a:pt x="306" y="127"/>
                  </a:cubicBezTo>
                  <a:cubicBezTo>
                    <a:pt x="306" y="127"/>
                    <a:pt x="306" y="126"/>
                    <a:pt x="306" y="126"/>
                  </a:cubicBezTo>
                  <a:cubicBezTo>
                    <a:pt x="306" y="123"/>
                    <a:pt x="304" y="122"/>
                    <a:pt x="302" y="122"/>
                  </a:cubicBezTo>
                  <a:cubicBezTo>
                    <a:pt x="302" y="121"/>
                    <a:pt x="303" y="120"/>
                    <a:pt x="303" y="119"/>
                  </a:cubicBezTo>
                  <a:cubicBezTo>
                    <a:pt x="303" y="119"/>
                    <a:pt x="303" y="119"/>
                    <a:pt x="303" y="118"/>
                  </a:cubicBezTo>
                  <a:cubicBezTo>
                    <a:pt x="303" y="116"/>
                    <a:pt x="303" y="115"/>
                    <a:pt x="303" y="113"/>
                  </a:cubicBezTo>
                  <a:cubicBezTo>
                    <a:pt x="302" y="113"/>
                    <a:pt x="302" y="112"/>
                    <a:pt x="302" y="111"/>
                  </a:cubicBezTo>
                  <a:cubicBezTo>
                    <a:pt x="302" y="109"/>
                    <a:pt x="302" y="106"/>
                    <a:pt x="302" y="104"/>
                  </a:cubicBezTo>
                  <a:cubicBezTo>
                    <a:pt x="302" y="102"/>
                    <a:pt x="302" y="100"/>
                    <a:pt x="302" y="99"/>
                  </a:cubicBezTo>
                  <a:cubicBezTo>
                    <a:pt x="302" y="97"/>
                    <a:pt x="302" y="94"/>
                    <a:pt x="302" y="92"/>
                  </a:cubicBezTo>
                  <a:cubicBezTo>
                    <a:pt x="302" y="90"/>
                    <a:pt x="301" y="87"/>
                    <a:pt x="301" y="85"/>
                  </a:cubicBezTo>
                  <a:cubicBezTo>
                    <a:pt x="301" y="84"/>
                    <a:pt x="301" y="84"/>
                    <a:pt x="301" y="84"/>
                  </a:cubicBezTo>
                  <a:cubicBezTo>
                    <a:pt x="302" y="83"/>
                    <a:pt x="302" y="81"/>
                    <a:pt x="302" y="79"/>
                  </a:cubicBezTo>
                  <a:cubicBezTo>
                    <a:pt x="302" y="79"/>
                    <a:pt x="302" y="79"/>
                    <a:pt x="302" y="79"/>
                  </a:cubicBezTo>
                  <a:cubicBezTo>
                    <a:pt x="303" y="77"/>
                    <a:pt x="304" y="76"/>
                    <a:pt x="303" y="73"/>
                  </a:cubicBezTo>
                  <a:cubicBezTo>
                    <a:pt x="303" y="72"/>
                    <a:pt x="303" y="71"/>
                    <a:pt x="303" y="70"/>
                  </a:cubicBezTo>
                  <a:cubicBezTo>
                    <a:pt x="302" y="69"/>
                    <a:pt x="302" y="68"/>
                    <a:pt x="302" y="67"/>
                  </a:cubicBezTo>
                  <a:cubicBezTo>
                    <a:pt x="301" y="65"/>
                    <a:pt x="301" y="62"/>
                    <a:pt x="301" y="59"/>
                  </a:cubicBezTo>
                  <a:cubicBezTo>
                    <a:pt x="302" y="56"/>
                    <a:pt x="301" y="52"/>
                    <a:pt x="301" y="48"/>
                  </a:cubicBezTo>
                  <a:cubicBezTo>
                    <a:pt x="301" y="45"/>
                    <a:pt x="300" y="41"/>
                    <a:pt x="300" y="38"/>
                  </a:cubicBezTo>
                  <a:cubicBezTo>
                    <a:pt x="300" y="36"/>
                    <a:pt x="300" y="35"/>
                    <a:pt x="300" y="33"/>
                  </a:cubicBezTo>
                  <a:cubicBezTo>
                    <a:pt x="300" y="31"/>
                    <a:pt x="299" y="29"/>
                    <a:pt x="300" y="28"/>
                  </a:cubicBezTo>
                  <a:cubicBezTo>
                    <a:pt x="300" y="26"/>
                    <a:pt x="300" y="25"/>
                    <a:pt x="301" y="24"/>
                  </a:cubicBezTo>
                  <a:cubicBezTo>
                    <a:pt x="302" y="23"/>
                    <a:pt x="303" y="21"/>
                    <a:pt x="303" y="18"/>
                  </a:cubicBezTo>
                  <a:cubicBezTo>
                    <a:pt x="303" y="15"/>
                    <a:pt x="303" y="12"/>
                    <a:pt x="304" y="9"/>
                  </a:cubicBezTo>
                  <a:cubicBezTo>
                    <a:pt x="305" y="6"/>
                    <a:pt x="304" y="3"/>
                    <a:pt x="303" y="2"/>
                  </a:cubicBezTo>
                  <a:cubicBezTo>
                    <a:pt x="303" y="0"/>
                    <a:pt x="303" y="0"/>
                    <a:pt x="303" y="0"/>
                  </a:cubicBezTo>
                  <a:cubicBezTo>
                    <a:pt x="301" y="0"/>
                    <a:pt x="301" y="0"/>
                    <a:pt x="301" y="0"/>
                  </a:cubicBezTo>
                  <a:cubicBezTo>
                    <a:pt x="296" y="1"/>
                    <a:pt x="292" y="5"/>
                    <a:pt x="288" y="8"/>
                  </a:cubicBezTo>
                  <a:cubicBezTo>
                    <a:pt x="287" y="10"/>
                    <a:pt x="285" y="11"/>
                    <a:pt x="283" y="13"/>
                  </a:cubicBezTo>
                  <a:cubicBezTo>
                    <a:pt x="281" y="14"/>
                    <a:pt x="279" y="15"/>
                    <a:pt x="277" y="15"/>
                  </a:cubicBezTo>
                  <a:cubicBezTo>
                    <a:pt x="275" y="16"/>
                    <a:pt x="273" y="17"/>
                    <a:pt x="272" y="18"/>
                  </a:cubicBezTo>
                  <a:cubicBezTo>
                    <a:pt x="270" y="19"/>
                    <a:pt x="269" y="20"/>
                    <a:pt x="268" y="20"/>
                  </a:cubicBezTo>
                  <a:cubicBezTo>
                    <a:pt x="267" y="22"/>
                    <a:pt x="265" y="23"/>
                    <a:pt x="262" y="24"/>
                  </a:cubicBezTo>
                  <a:cubicBezTo>
                    <a:pt x="262" y="24"/>
                    <a:pt x="261" y="24"/>
                    <a:pt x="261" y="24"/>
                  </a:cubicBezTo>
                  <a:cubicBezTo>
                    <a:pt x="260" y="24"/>
                    <a:pt x="259" y="24"/>
                    <a:pt x="258" y="24"/>
                  </a:cubicBezTo>
                  <a:cubicBezTo>
                    <a:pt x="257" y="23"/>
                    <a:pt x="256" y="23"/>
                    <a:pt x="255" y="23"/>
                  </a:cubicBezTo>
                  <a:cubicBezTo>
                    <a:pt x="254" y="23"/>
                    <a:pt x="252" y="24"/>
                    <a:pt x="249" y="25"/>
                  </a:cubicBezTo>
                  <a:cubicBezTo>
                    <a:pt x="248" y="26"/>
                    <a:pt x="247" y="27"/>
                    <a:pt x="246" y="28"/>
                  </a:cubicBezTo>
                  <a:cubicBezTo>
                    <a:pt x="245" y="30"/>
                    <a:pt x="243" y="31"/>
                    <a:pt x="241" y="31"/>
                  </a:cubicBezTo>
                  <a:cubicBezTo>
                    <a:pt x="240" y="31"/>
                    <a:pt x="239" y="31"/>
                    <a:pt x="238" y="30"/>
                  </a:cubicBezTo>
                  <a:cubicBezTo>
                    <a:pt x="237" y="30"/>
                    <a:pt x="236" y="29"/>
                    <a:pt x="235" y="29"/>
                  </a:cubicBezTo>
                  <a:cubicBezTo>
                    <a:pt x="233" y="28"/>
                    <a:pt x="232" y="27"/>
                    <a:pt x="230" y="27"/>
                  </a:cubicBezTo>
                  <a:cubicBezTo>
                    <a:pt x="229" y="27"/>
                    <a:pt x="228" y="27"/>
                    <a:pt x="226" y="28"/>
                  </a:cubicBezTo>
                  <a:cubicBezTo>
                    <a:pt x="224" y="30"/>
                    <a:pt x="223" y="32"/>
                    <a:pt x="222" y="33"/>
                  </a:cubicBezTo>
                  <a:cubicBezTo>
                    <a:pt x="221" y="35"/>
                    <a:pt x="220" y="36"/>
                    <a:pt x="219" y="38"/>
                  </a:cubicBezTo>
                  <a:cubicBezTo>
                    <a:pt x="216" y="40"/>
                    <a:pt x="214" y="42"/>
                    <a:pt x="211" y="42"/>
                  </a:cubicBezTo>
                  <a:cubicBezTo>
                    <a:pt x="209" y="42"/>
                    <a:pt x="208" y="41"/>
                    <a:pt x="206" y="40"/>
                  </a:cubicBezTo>
                  <a:cubicBezTo>
                    <a:pt x="205" y="40"/>
                    <a:pt x="205" y="40"/>
                    <a:pt x="204" y="39"/>
                  </a:cubicBezTo>
                  <a:cubicBezTo>
                    <a:pt x="201" y="38"/>
                    <a:pt x="199" y="37"/>
                    <a:pt x="197" y="37"/>
                  </a:cubicBezTo>
                  <a:cubicBezTo>
                    <a:pt x="195" y="37"/>
                    <a:pt x="194" y="38"/>
                    <a:pt x="193" y="38"/>
                  </a:cubicBezTo>
                  <a:cubicBezTo>
                    <a:pt x="192" y="38"/>
                    <a:pt x="191" y="39"/>
                    <a:pt x="190" y="40"/>
                  </a:cubicBezTo>
                  <a:cubicBezTo>
                    <a:pt x="190" y="40"/>
                    <a:pt x="189" y="41"/>
                    <a:pt x="188" y="41"/>
                  </a:cubicBezTo>
                  <a:cubicBezTo>
                    <a:pt x="187" y="41"/>
                    <a:pt x="187" y="41"/>
                    <a:pt x="187" y="41"/>
                  </a:cubicBezTo>
                  <a:cubicBezTo>
                    <a:pt x="186" y="41"/>
                    <a:pt x="186" y="41"/>
                    <a:pt x="185" y="41"/>
                  </a:cubicBezTo>
                  <a:cubicBezTo>
                    <a:pt x="185" y="40"/>
                    <a:pt x="184" y="40"/>
                    <a:pt x="183" y="40"/>
                  </a:cubicBezTo>
                  <a:cubicBezTo>
                    <a:pt x="182" y="40"/>
                    <a:pt x="182" y="40"/>
                    <a:pt x="181" y="41"/>
                  </a:cubicBezTo>
                  <a:cubicBezTo>
                    <a:pt x="181" y="41"/>
                    <a:pt x="180" y="41"/>
                    <a:pt x="179" y="41"/>
                  </a:cubicBezTo>
                  <a:cubicBezTo>
                    <a:pt x="179" y="41"/>
                    <a:pt x="179" y="41"/>
                    <a:pt x="179" y="41"/>
                  </a:cubicBezTo>
                  <a:cubicBezTo>
                    <a:pt x="177" y="41"/>
                    <a:pt x="175" y="39"/>
                    <a:pt x="174" y="38"/>
                  </a:cubicBezTo>
                  <a:cubicBezTo>
                    <a:pt x="173" y="36"/>
                    <a:pt x="172" y="35"/>
                    <a:pt x="170" y="34"/>
                  </a:cubicBezTo>
                  <a:cubicBezTo>
                    <a:pt x="168" y="33"/>
                    <a:pt x="167" y="33"/>
                    <a:pt x="166" y="33"/>
                  </a:cubicBezTo>
                  <a:cubicBezTo>
                    <a:pt x="165" y="33"/>
                    <a:pt x="164" y="33"/>
                    <a:pt x="162" y="34"/>
                  </a:cubicBezTo>
                  <a:cubicBezTo>
                    <a:pt x="161" y="35"/>
                    <a:pt x="160" y="36"/>
                    <a:pt x="159" y="36"/>
                  </a:cubicBezTo>
                  <a:cubicBezTo>
                    <a:pt x="156" y="37"/>
                    <a:pt x="154" y="38"/>
                    <a:pt x="151" y="38"/>
                  </a:cubicBezTo>
                  <a:cubicBezTo>
                    <a:pt x="149" y="38"/>
                    <a:pt x="148" y="38"/>
                    <a:pt x="146" y="38"/>
                  </a:cubicBezTo>
                  <a:cubicBezTo>
                    <a:pt x="145" y="37"/>
                    <a:pt x="145" y="37"/>
                    <a:pt x="145" y="37"/>
                  </a:cubicBezTo>
                  <a:cubicBezTo>
                    <a:pt x="145" y="37"/>
                    <a:pt x="145" y="37"/>
                    <a:pt x="144" y="37"/>
                  </a:cubicBezTo>
                  <a:cubicBezTo>
                    <a:pt x="143" y="37"/>
                    <a:pt x="141" y="38"/>
                    <a:pt x="140" y="38"/>
                  </a:cubicBezTo>
                  <a:cubicBezTo>
                    <a:pt x="137" y="38"/>
                    <a:pt x="137" y="38"/>
                    <a:pt x="137" y="38"/>
                  </a:cubicBezTo>
                  <a:cubicBezTo>
                    <a:pt x="137" y="40"/>
                    <a:pt x="137" y="40"/>
                    <a:pt x="137" y="40"/>
                  </a:cubicBezTo>
                  <a:cubicBezTo>
                    <a:pt x="137" y="43"/>
                    <a:pt x="136" y="46"/>
                    <a:pt x="135" y="48"/>
                  </a:cubicBezTo>
                  <a:cubicBezTo>
                    <a:pt x="135" y="50"/>
                    <a:pt x="134" y="51"/>
                    <a:pt x="134" y="52"/>
                  </a:cubicBezTo>
                  <a:cubicBezTo>
                    <a:pt x="133" y="54"/>
                    <a:pt x="132" y="56"/>
                    <a:pt x="131" y="59"/>
                  </a:cubicBezTo>
                  <a:cubicBezTo>
                    <a:pt x="131" y="63"/>
                    <a:pt x="131" y="67"/>
                    <a:pt x="131" y="70"/>
                  </a:cubicBezTo>
                  <a:cubicBezTo>
                    <a:pt x="131" y="74"/>
                    <a:pt x="132" y="77"/>
                    <a:pt x="131" y="80"/>
                  </a:cubicBezTo>
                  <a:cubicBezTo>
                    <a:pt x="130" y="86"/>
                    <a:pt x="131" y="90"/>
                    <a:pt x="132" y="94"/>
                  </a:cubicBezTo>
                  <a:cubicBezTo>
                    <a:pt x="133" y="100"/>
                    <a:pt x="135" y="105"/>
                    <a:pt x="138" y="111"/>
                  </a:cubicBezTo>
                  <a:cubicBezTo>
                    <a:pt x="138" y="111"/>
                    <a:pt x="138" y="111"/>
                    <a:pt x="138" y="111"/>
                  </a:cubicBezTo>
                  <a:cubicBezTo>
                    <a:pt x="139" y="112"/>
                    <a:pt x="139" y="112"/>
                    <a:pt x="139" y="112"/>
                  </a:cubicBezTo>
                  <a:cubicBezTo>
                    <a:pt x="153" y="116"/>
                    <a:pt x="160" y="135"/>
                    <a:pt x="162" y="147"/>
                  </a:cubicBezTo>
                  <a:cubicBezTo>
                    <a:pt x="162" y="150"/>
                    <a:pt x="162" y="154"/>
                    <a:pt x="162" y="157"/>
                  </a:cubicBezTo>
                  <a:cubicBezTo>
                    <a:pt x="162" y="158"/>
                    <a:pt x="162" y="158"/>
                    <a:pt x="162" y="158"/>
                  </a:cubicBezTo>
                  <a:cubicBezTo>
                    <a:pt x="162" y="159"/>
                    <a:pt x="162" y="160"/>
                    <a:pt x="161" y="161"/>
                  </a:cubicBezTo>
                  <a:cubicBezTo>
                    <a:pt x="161" y="163"/>
                    <a:pt x="162" y="166"/>
                    <a:pt x="162" y="168"/>
                  </a:cubicBezTo>
                  <a:cubicBezTo>
                    <a:pt x="162" y="171"/>
                    <a:pt x="162" y="173"/>
                    <a:pt x="162" y="175"/>
                  </a:cubicBezTo>
                  <a:cubicBezTo>
                    <a:pt x="162" y="181"/>
                    <a:pt x="160" y="185"/>
                    <a:pt x="157" y="186"/>
                  </a:cubicBezTo>
                  <a:cubicBezTo>
                    <a:pt x="155" y="187"/>
                    <a:pt x="153" y="187"/>
                    <a:pt x="152" y="187"/>
                  </a:cubicBezTo>
                  <a:cubicBezTo>
                    <a:pt x="149" y="187"/>
                    <a:pt x="148" y="188"/>
                    <a:pt x="146" y="191"/>
                  </a:cubicBezTo>
                  <a:cubicBezTo>
                    <a:pt x="146" y="192"/>
                    <a:pt x="145" y="193"/>
                    <a:pt x="145" y="193"/>
                  </a:cubicBezTo>
                  <a:cubicBezTo>
                    <a:pt x="143" y="197"/>
                    <a:pt x="141" y="200"/>
                    <a:pt x="142" y="203"/>
                  </a:cubicBezTo>
                  <a:cubicBezTo>
                    <a:pt x="142" y="205"/>
                    <a:pt x="143" y="207"/>
                    <a:pt x="143" y="208"/>
                  </a:cubicBezTo>
                  <a:cubicBezTo>
                    <a:pt x="144" y="212"/>
                    <a:pt x="145" y="215"/>
                    <a:pt x="145" y="219"/>
                  </a:cubicBezTo>
                  <a:cubicBezTo>
                    <a:pt x="144" y="220"/>
                    <a:pt x="142" y="220"/>
                    <a:pt x="141" y="220"/>
                  </a:cubicBezTo>
                  <a:cubicBezTo>
                    <a:pt x="140" y="220"/>
                    <a:pt x="140" y="220"/>
                    <a:pt x="139" y="220"/>
                  </a:cubicBezTo>
                  <a:cubicBezTo>
                    <a:pt x="139" y="219"/>
                    <a:pt x="138" y="219"/>
                    <a:pt x="138" y="216"/>
                  </a:cubicBezTo>
                  <a:cubicBezTo>
                    <a:pt x="138" y="214"/>
                    <a:pt x="138" y="213"/>
                    <a:pt x="138" y="212"/>
                  </a:cubicBezTo>
                  <a:cubicBezTo>
                    <a:pt x="139" y="209"/>
                    <a:pt x="139" y="208"/>
                    <a:pt x="136" y="205"/>
                  </a:cubicBezTo>
                  <a:cubicBezTo>
                    <a:pt x="135" y="205"/>
                    <a:pt x="134" y="204"/>
                    <a:pt x="133" y="203"/>
                  </a:cubicBezTo>
                  <a:cubicBezTo>
                    <a:pt x="129" y="200"/>
                    <a:pt x="125" y="196"/>
                    <a:pt x="123" y="192"/>
                  </a:cubicBezTo>
                  <a:cubicBezTo>
                    <a:pt x="122" y="191"/>
                    <a:pt x="122" y="190"/>
                    <a:pt x="122" y="189"/>
                  </a:cubicBezTo>
                  <a:cubicBezTo>
                    <a:pt x="122" y="188"/>
                    <a:pt x="122" y="188"/>
                    <a:pt x="122" y="187"/>
                  </a:cubicBezTo>
                  <a:cubicBezTo>
                    <a:pt x="122" y="185"/>
                    <a:pt x="121" y="184"/>
                    <a:pt x="120" y="183"/>
                  </a:cubicBezTo>
                  <a:cubicBezTo>
                    <a:pt x="120" y="182"/>
                    <a:pt x="120" y="182"/>
                    <a:pt x="119" y="181"/>
                  </a:cubicBezTo>
                  <a:cubicBezTo>
                    <a:pt x="118" y="177"/>
                    <a:pt x="118" y="177"/>
                    <a:pt x="119" y="175"/>
                  </a:cubicBezTo>
                  <a:cubicBezTo>
                    <a:pt x="120" y="174"/>
                    <a:pt x="120" y="173"/>
                    <a:pt x="121" y="172"/>
                  </a:cubicBezTo>
                  <a:cubicBezTo>
                    <a:pt x="122" y="171"/>
                    <a:pt x="122" y="169"/>
                    <a:pt x="122" y="167"/>
                  </a:cubicBezTo>
                  <a:cubicBezTo>
                    <a:pt x="123" y="166"/>
                    <a:pt x="123" y="164"/>
                    <a:pt x="124" y="163"/>
                  </a:cubicBezTo>
                  <a:cubicBezTo>
                    <a:pt x="128" y="155"/>
                    <a:pt x="130" y="142"/>
                    <a:pt x="124" y="134"/>
                  </a:cubicBezTo>
                  <a:cubicBezTo>
                    <a:pt x="123" y="131"/>
                    <a:pt x="120" y="130"/>
                    <a:pt x="118" y="130"/>
                  </a:cubicBezTo>
                  <a:cubicBezTo>
                    <a:pt x="115" y="130"/>
                    <a:pt x="113" y="131"/>
                    <a:pt x="110" y="132"/>
                  </a:cubicBezTo>
                  <a:cubicBezTo>
                    <a:pt x="107" y="133"/>
                    <a:pt x="104" y="134"/>
                    <a:pt x="101" y="134"/>
                  </a:cubicBezTo>
                  <a:cubicBezTo>
                    <a:pt x="101" y="134"/>
                    <a:pt x="101" y="134"/>
                    <a:pt x="101" y="134"/>
                  </a:cubicBezTo>
                  <a:cubicBezTo>
                    <a:pt x="98" y="134"/>
                    <a:pt x="95" y="129"/>
                    <a:pt x="93" y="125"/>
                  </a:cubicBezTo>
                  <a:cubicBezTo>
                    <a:pt x="91" y="122"/>
                    <a:pt x="90" y="120"/>
                    <a:pt x="89" y="119"/>
                  </a:cubicBezTo>
                  <a:cubicBezTo>
                    <a:pt x="88" y="118"/>
                    <a:pt x="88" y="117"/>
                    <a:pt x="88" y="117"/>
                  </a:cubicBezTo>
                  <a:cubicBezTo>
                    <a:pt x="87" y="116"/>
                    <a:pt x="87" y="116"/>
                    <a:pt x="87" y="116"/>
                  </a:cubicBezTo>
                  <a:cubicBezTo>
                    <a:pt x="85" y="117"/>
                    <a:pt x="85" y="117"/>
                    <a:pt x="85" y="117"/>
                  </a:cubicBezTo>
                  <a:cubicBezTo>
                    <a:pt x="85" y="117"/>
                    <a:pt x="85" y="117"/>
                    <a:pt x="84" y="117"/>
                  </a:cubicBezTo>
                  <a:cubicBezTo>
                    <a:pt x="84" y="117"/>
                    <a:pt x="83" y="117"/>
                    <a:pt x="83" y="117"/>
                  </a:cubicBezTo>
                  <a:cubicBezTo>
                    <a:pt x="2" y="149"/>
                    <a:pt x="2" y="149"/>
                    <a:pt x="2" y="149"/>
                  </a:cubicBezTo>
                  <a:cubicBezTo>
                    <a:pt x="0" y="149"/>
                    <a:pt x="0" y="149"/>
                    <a:pt x="0" y="149"/>
                  </a:cubicBezTo>
                  <a:cubicBezTo>
                    <a:pt x="1" y="151"/>
                    <a:pt x="1" y="151"/>
                    <a:pt x="1" y="151"/>
                  </a:cubicBezTo>
                  <a:cubicBezTo>
                    <a:pt x="1" y="152"/>
                    <a:pt x="1" y="154"/>
                    <a:pt x="3" y="157"/>
                  </a:cubicBezTo>
                  <a:cubicBezTo>
                    <a:pt x="4" y="160"/>
                    <a:pt x="5" y="163"/>
                    <a:pt x="6" y="166"/>
                  </a:cubicBezTo>
                  <a:cubicBezTo>
                    <a:pt x="7" y="183"/>
                    <a:pt x="7" y="183"/>
                    <a:pt x="7" y="183"/>
                  </a:cubicBezTo>
                  <a:cubicBezTo>
                    <a:pt x="29" y="183"/>
                    <a:pt x="29" y="183"/>
                    <a:pt x="29" y="183"/>
                  </a:cubicBezTo>
                  <a:cubicBezTo>
                    <a:pt x="30" y="184"/>
                    <a:pt x="31" y="184"/>
                    <a:pt x="32" y="185"/>
                  </a:cubicBezTo>
                  <a:cubicBezTo>
                    <a:pt x="33" y="187"/>
                    <a:pt x="35" y="188"/>
                    <a:pt x="38" y="188"/>
                  </a:cubicBezTo>
                  <a:cubicBezTo>
                    <a:pt x="42" y="189"/>
                    <a:pt x="44" y="189"/>
                    <a:pt x="47" y="193"/>
                  </a:cubicBezTo>
                  <a:cubicBezTo>
                    <a:pt x="48" y="194"/>
                    <a:pt x="48" y="194"/>
                    <a:pt x="48" y="194"/>
                  </a:cubicBezTo>
                  <a:cubicBezTo>
                    <a:pt x="50" y="196"/>
                    <a:pt x="52" y="198"/>
                    <a:pt x="56" y="198"/>
                  </a:cubicBezTo>
                  <a:cubicBezTo>
                    <a:pt x="56" y="198"/>
                    <a:pt x="56" y="198"/>
                    <a:pt x="56" y="198"/>
                  </a:cubicBezTo>
                  <a:cubicBezTo>
                    <a:pt x="56" y="198"/>
                    <a:pt x="57" y="198"/>
                    <a:pt x="58" y="198"/>
                  </a:cubicBezTo>
                  <a:cubicBezTo>
                    <a:pt x="59" y="198"/>
                    <a:pt x="60" y="198"/>
                    <a:pt x="61" y="198"/>
                  </a:cubicBezTo>
                  <a:cubicBezTo>
                    <a:pt x="62" y="198"/>
                    <a:pt x="64" y="198"/>
                    <a:pt x="66" y="199"/>
                  </a:cubicBezTo>
                  <a:cubicBezTo>
                    <a:pt x="68" y="200"/>
                    <a:pt x="69" y="201"/>
                    <a:pt x="71" y="202"/>
                  </a:cubicBezTo>
                  <a:cubicBezTo>
                    <a:pt x="72" y="203"/>
                    <a:pt x="73" y="204"/>
                    <a:pt x="75" y="205"/>
                  </a:cubicBezTo>
                  <a:cubicBezTo>
                    <a:pt x="78" y="207"/>
                    <a:pt x="78" y="208"/>
                    <a:pt x="77" y="211"/>
                  </a:cubicBezTo>
                  <a:cubicBezTo>
                    <a:pt x="77" y="211"/>
                    <a:pt x="77" y="212"/>
                    <a:pt x="76" y="213"/>
                  </a:cubicBezTo>
                  <a:cubicBezTo>
                    <a:pt x="76" y="216"/>
                    <a:pt x="77" y="217"/>
                    <a:pt x="78" y="219"/>
                  </a:cubicBezTo>
                  <a:cubicBezTo>
                    <a:pt x="78" y="220"/>
                    <a:pt x="78" y="221"/>
                    <a:pt x="79" y="222"/>
                  </a:cubicBezTo>
                  <a:cubicBezTo>
                    <a:pt x="80" y="225"/>
                    <a:pt x="79" y="227"/>
                    <a:pt x="79" y="229"/>
                  </a:cubicBezTo>
                  <a:cubicBezTo>
                    <a:pt x="79" y="230"/>
                    <a:pt x="79" y="231"/>
                    <a:pt x="79" y="232"/>
                  </a:cubicBezTo>
                  <a:cubicBezTo>
                    <a:pt x="79" y="235"/>
                    <a:pt x="79" y="238"/>
                    <a:pt x="79" y="241"/>
                  </a:cubicBezTo>
                  <a:cubicBezTo>
                    <a:pt x="79" y="244"/>
                    <a:pt x="78" y="247"/>
                    <a:pt x="78" y="250"/>
                  </a:cubicBezTo>
                  <a:cubicBezTo>
                    <a:pt x="78" y="251"/>
                    <a:pt x="78" y="253"/>
                    <a:pt x="79" y="254"/>
                  </a:cubicBezTo>
                  <a:cubicBezTo>
                    <a:pt x="79" y="257"/>
                    <a:pt x="79" y="261"/>
                    <a:pt x="79" y="262"/>
                  </a:cubicBezTo>
                  <a:cubicBezTo>
                    <a:pt x="78" y="263"/>
                    <a:pt x="78" y="264"/>
                    <a:pt x="77" y="264"/>
                  </a:cubicBezTo>
                  <a:cubicBezTo>
                    <a:pt x="76" y="265"/>
                    <a:pt x="76" y="266"/>
                    <a:pt x="75" y="267"/>
                  </a:cubicBezTo>
                  <a:cubicBezTo>
                    <a:pt x="75" y="268"/>
                    <a:pt x="75" y="269"/>
                    <a:pt x="75" y="270"/>
                  </a:cubicBezTo>
                  <a:cubicBezTo>
                    <a:pt x="75" y="271"/>
                    <a:pt x="75" y="273"/>
                    <a:pt x="74" y="274"/>
                  </a:cubicBezTo>
                  <a:cubicBezTo>
                    <a:pt x="74" y="274"/>
                    <a:pt x="73" y="275"/>
                    <a:pt x="72" y="275"/>
                  </a:cubicBezTo>
                  <a:cubicBezTo>
                    <a:pt x="71" y="276"/>
                    <a:pt x="70" y="276"/>
                    <a:pt x="70" y="278"/>
                  </a:cubicBezTo>
                  <a:cubicBezTo>
                    <a:pt x="70" y="279"/>
                    <a:pt x="71" y="280"/>
                    <a:pt x="72" y="282"/>
                  </a:cubicBezTo>
                  <a:cubicBezTo>
                    <a:pt x="73" y="282"/>
                    <a:pt x="73" y="283"/>
                    <a:pt x="74" y="284"/>
                  </a:cubicBezTo>
                  <a:cubicBezTo>
                    <a:pt x="74" y="286"/>
                    <a:pt x="74" y="287"/>
                    <a:pt x="74" y="288"/>
                  </a:cubicBezTo>
                  <a:cubicBezTo>
                    <a:pt x="73" y="289"/>
                    <a:pt x="73" y="289"/>
                    <a:pt x="73" y="289"/>
                  </a:cubicBezTo>
                  <a:cubicBezTo>
                    <a:pt x="72" y="293"/>
                    <a:pt x="72" y="299"/>
                    <a:pt x="74" y="301"/>
                  </a:cubicBezTo>
                  <a:cubicBezTo>
                    <a:pt x="74" y="303"/>
                    <a:pt x="75" y="303"/>
                    <a:pt x="76" y="304"/>
                  </a:cubicBezTo>
                  <a:cubicBezTo>
                    <a:pt x="77" y="306"/>
                    <a:pt x="79" y="307"/>
                    <a:pt x="78" y="310"/>
                  </a:cubicBezTo>
                  <a:cubicBezTo>
                    <a:pt x="78" y="313"/>
                    <a:pt x="77" y="315"/>
                    <a:pt x="75" y="317"/>
                  </a:cubicBezTo>
                  <a:cubicBezTo>
                    <a:pt x="75" y="318"/>
                    <a:pt x="74" y="319"/>
                    <a:pt x="73" y="320"/>
                  </a:cubicBezTo>
                  <a:cubicBezTo>
                    <a:pt x="72" y="324"/>
                    <a:pt x="70" y="327"/>
                    <a:pt x="68" y="330"/>
                  </a:cubicBezTo>
                  <a:cubicBezTo>
                    <a:pt x="67" y="332"/>
                    <a:pt x="67" y="332"/>
                    <a:pt x="66" y="333"/>
                  </a:cubicBezTo>
                  <a:cubicBezTo>
                    <a:pt x="65" y="333"/>
                    <a:pt x="65" y="333"/>
                    <a:pt x="64" y="333"/>
                  </a:cubicBezTo>
                  <a:cubicBezTo>
                    <a:pt x="62" y="335"/>
                    <a:pt x="62" y="335"/>
                    <a:pt x="62" y="337"/>
                  </a:cubicBezTo>
                  <a:cubicBezTo>
                    <a:pt x="62" y="339"/>
                    <a:pt x="62" y="340"/>
                    <a:pt x="62" y="341"/>
                  </a:cubicBezTo>
                  <a:cubicBezTo>
                    <a:pt x="62" y="344"/>
                    <a:pt x="62" y="346"/>
                    <a:pt x="61" y="349"/>
                  </a:cubicBezTo>
                  <a:cubicBezTo>
                    <a:pt x="60" y="349"/>
                    <a:pt x="60" y="350"/>
                    <a:pt x="60" y="350"/>
                  </a:cubicBezTo>
                  <a:cubicBezTo>
                    <a:pt x="59" y="351"/>
                    <a:pt x="59" y="352"/>
                    <a:pt x="59" y="353"/>
                  </a:cubicBezTo>
                  <a:cubicBezTo>
                    <a:pt x="59" y="354"/>
                    <a:pt x="59" y="355"/>
                    <a:pt x="59" y="355"/>
                  </a:cubicBezTo>
                  <a:cubicBezTo>
                    <a:pt x="59" y="358"/>
                    <a:pt x="59" y="359"/>
                    <a:pt x="57" y="361"/>
                  </a:cubicBezTo>
                  <a:cubicBezTo>
                    <a:pt x="57" y="362"/>
                    <a:pt x="56" y="362"/>
                    <a:pt x="55" y="363"/>
                  </a:cubicBezTo>
                  <a:cubicBezTo>
                    <a:pt x="54" y="365"/>
                    <a:pt x="54" y="365"/>
                    <a:pt x="54" y="365"/>
                  </a:cubicBezTo>
                  <a:cubicBezTo>
                    <a:pt x="26" y="395"/>
                    <a:pt x="26" y="395"/>
                    <a:pt x="26" y="395"/>
                  </a:cubicBezTo>
                  <a:cubicBezTo>
                    <a:pt x="26" y="396"/>
                    <a:pt x="26" y="396"/>
                    <a:pt x="26" y="396"/>
                  </a:cubicBezTo>
                  <a:cubicBezTo>
                    <a:pt x="27" y="398"/>
                    <a:pt x="27" y="401"/>
                    <a:pt x="28" y="403"/>
                  </a:cubicBezTo>
                  <a:cubicBezTo>
                    <a:pt x="28" y="405"/>
                    <a:pt x="28" y="406"/>
                    <a:pt x="29" y="407"/>
                  </a:cubicBezTo>
                  <a:cubicBezTo>
                    <a:pt x="29" y="409"/>
                    <a:pt x="30" y="411"/>
                    <a:pt x="30" y="413"/>
                  </a:cubicBezTo>
                  <a:cubicBezTo>
                    <a:pt x="31" y="415"/>
                    <a:pt x="32" y="417"/>
                    <a:pt x="32" y="419"/>
                  </a:cubicBezTo>
                  <a:cubicBezTo>
                    <a:pt x="33" y="421"/>
                    <a:pt x="33" y="423"/>
                    <a:pt x="33" y="425"/>
                  </a:cubicBezTo>
                  <a:cubicBezTo>
                    <a:pt x="33" y="427"/>
                    <a:pt x="33" y="429"/>
                    <a:pt x="33" y="431"/>
                  </a:cubicBezTo>
                  <a:cubicBezTo>
                    <a:pt x="35" y="436"/>
                    <a:pt x="37" y="439"/>
                    <a:pt x="38" y="442"/>
                  </a:cubicBezTo>
                  <a:cubicBezTo>
                    <a:pt x="39" y="442"/>
                    <a:pt x="39" y="443"/>
                    <a:pt x="39" y="443"/>
                  </a:cubicBezTo>
                  <a:cubicBezTo>
                    <a:pt x="40" y="444"/>
                    <a:pt x="41" y="445"/>
                    <a:pt x="41" y="447"/>
                  </a:cubicBezTo>
                  <a:cubicBezTo>
                    <a:pt x="41" y="447"/>
                    <a:pt x="41" y="448"/>
                    <a:pt x="41" y="449"/>
                  </a:cubicBezTo>
                  <a:cubicBezTo>
                    <a:pt x="41" y="450"/>
                    <a:pt x="40" y="452"/>
                    <a:pt x="41" y="453"/>
                  </a:cubicBezTo>
                  <a:cubicBezTo>
                    <a:pt x="41" y="455"/>
                    <a:pt x="42" y="456"/>
                    <a:pt x="42" y="458"/>
                  </a:cubicBezTo>
                  <a:cubicBezTo>
                    <a:pt x="43" y="460"/>
                    <a:pt x="44" y="461"/>
                    <a:pt x="44" y="464"/>
                  </a:cubicBezTo>
                  <a:cubicBezTo>
                    <a:pt x="44" y="468"/>
                    <a:pt x="43" y="472"/>
                    <a:pt x="43" y="476"/>
                  </a:cubicBezTo>
                  <a:cubicBezTo>
                    <a:pt x="43" y="476"/>
                    <a:pt x="43" y="476"/>
                    <a:pt x="43" y="476"/>
                  </a:cubicBezTo>
                  <a:cubicBezTo>
                    <a:pt x="43" y="480"/>
                    <a:pt x="42" y="484"/>
                    <a:pt x="42" y="488"/>
                  </a:cubicBezTo>
                  <a:cubicBezTo>
                    <a:pt x="42" y="490"/>
                    <a:pt x="42" y="492"/>
                    <a:pt x="42" y="494"/>
                  </a:cubicBezTo>
                  <a:cubicBezTo>
                    <a:pt x="42" y="494"/>
                    <a:pt x="42" y="494"/>
                    <a:pt x="42" y="494"/>
                  </a:cubicBezTo>
                  <a:cubicBezTo>
                    <a:pt x="42" y="496"/>
                    <a:pt x="42" y="499"/>
                    <a:pt x="42" y="501"/>
                  </a:cubicBezTo>
                  <a:cubicBezTo>
                    <a:pt x="42" y="503"/>
                    <a:pt x="41" y="504"/>
                    <a:pt x="41" y="506"/>
                  </a:cubicBezTo>
                  <a:cubicBezTo>
                    <a:pt x="40" y="508"/>
                    <a:pt x="40" y="509"/>
                    <a:pt x="39" y="511"/>
                  </a:cubicBezTo>
                  <a:cubicBezTo>
                    <a:pt x="39" y="512"/>
                    <a:pt x="39" y="512"/>
                    <a:pt x="39" y="512"/>
                  </a:cubicBezTo>
                  <a:cubicBezTo>
                    <a:pt x="41" y="513"/>
                    <a:pt x="41" y="513"/>
                    <a:pt x="41" y="513"/>
                  </a:cubicBezTo>
                  <a:cubicBezTo>
                    <a:pt x="41" y="514"/>
                    <a:pt x="41" y="514"/>
                    <a:pt x="42" y="514"/>
                  </a:cubicBezTo>
                  <a:cubicBezTo>
                    <a:pt x="44" y="516"/>
                    <a:pt x="44" y="518"/>
                    <a:pt x="43" y="522"/>
                  </a:cubicBezTo>
                  <a:cubicBezTo>
                    <a:pt x="43" y="523"/>
                    <a:pt x="43" y="525"/>
                    <a:pt x="43" y="526"/>
                  </a:cubicBezTo>
                  <a:cubicBezTo>
                    <a:pt x="43" y="527"/>
                    <a:pt x="43" y="527"/>
                    <a:pt x="43" y="527"/>
                  </a:cubicBezTo>
                  <a:cubicBezTo>
                    <a:pt x="43" y="531"/>
                    <a:pt x="44" y="534"/>
                    <a:pt x="43" y="538"/>
                  </a:cubicBezTo>
                  <a:cubicBezTo>
                    <a:pt x="43" y="539"/>
                    <a:pt x="43" y="539"/>
                    <a:pt x="43" y="539"/>
                  </a:cubicBezTo>
                  <a:cubicBezTo>
                    <a:pt x="44" y="540"/>
                    <a:pt x="44" y="540"/>
                    <a:pt x="44" y="540"/>
                  </a:cubicBezTo>
                  <a:cubicBezTo>
                    <a:pt x="47" y="541"/>
                    <a:pt x="51" y="541"/>
                    <a:pt x="53" y="542"/>
                  </a:cubicBezTo>
                  <a:cubicBezTo>
                    <a:pt x="56" y="542"/>
                    <a:pt x="60" y="542"/>
                    <a:pt x="63" y="543"/>
                  </a:cubicBezTo>
                  <a:cubicBezTo>
                    <a:pt x="65" y="544"/>
                    <a:pt x="65" y="544"/>
                    <a:pt x="65" y="544"/>
                  </a:cubicBezTo>
                  <a:cubicBezTo>
                    <a:pt x="65" y="542"/>
                    <a:pt x="65" y="542"/>
                    <a:pt x="65" y="542"/>
                  </a:cubicBezTo>
                  <a:cubicBezTo>
                    <a:pt x="65" y="542"/>
                    <a:pt x="65" y="541"/>
                    <a:pt x="66" y="541"/>
                  </a:cubicBezTo>
                  <a:cubicBezTo>
                    <a:pt x="66" y="540"/>
                    <a:pt x="66" y="540"/>
                    <a:pt x="66" y="540"/>
                  </a:cubicBezTo>
                  <a:cubicBezTo>
                    <a:pt x="67" y="536"/>
                    <a:pt x="68" y="532"/>
                    <a:pt x="69" y="527"/>
                  </a:cubicBezTo>
                  <a:cubicBezTo>
                    <a:pt x="69" y="525"/>
                    <a:pt x="69" y="522"/>
                    <a:pt x="67" y="520"/>
                  </a:cubicBezTo>
                  <a:cubicBezTo>
                    <a:pt x="67" y="519"/>
                    <a:pt x="66" y="519"/>
                    <a:pt x="66" y="518"/>
                  </a:cubicBezTo>
                  <a:cubicBezTo>
                    <a:pt x="65" y="518"/>
                    <a:pt x="64" y="517"/>
                    <a:pt x="64" y="516"/>
                  </a:cubicBezTo>
                  <a:cubicBezTo>
                    <a:pt x="62" y="513"/>
                    <a:pt x="62" y="509"/>
                    <a:pt x="63" y="506"/>
                  </a:cubicBezTo>
                  <a:cubicBezTo>
                    <a:pt x="64" y="502"/>
                    <a:pt x="67" y="499"/>
                    <a:pt x="69" y="496"/>
                  </a:cubicBezTo>
                  <a:cubicBezTo>
                    <a:pt x="70" y="496"/>
                    <a:pt x="71" y="496"/>
                    <a:pt x="72" y="495"/>
                  </a:cubicBezTo>
                  <a:cubicBezTo>
                    <a:pt x="73" y="495"/>
                    <a:pt x="74" y="494"/>
                    <a:pt x="75" y="493"/>
                  </a:cubicBezTo>
                  <a:cubicBezTo>
                    <a:pt x="76" y="492"/>
                    <a:pt x="76" y="492"/>
                    <a:pt x="76" y="492"/>
                  </a:cubicBezTo>
                  <a:cubicBezTo>
                    <a:pt x="78" y="491"/>
                    <a:pt x="78" y="491"/>
                    <a:pt x="80" y="490"/>
                  </a:cubicBezTo>
                  <a:cubicBezTo>
                    <a:pt x="81" y="490"/>
                    <a:pt x="81" y="489"/>
                    <a:pt x="82" y="489"/>
                  </a:cubicBezTo>
                  <a:cubicBezTo>
                    <a:pt x="84" y="488"/>
                    <a:pt x="85" y="488"/>
                    <a:pt x="86" y="487"/>
                  </a:cubicBezTo>
                  <a:cubicBezTo>
                    <a:pt x="87" y="487"/>
                    <a:pt x="88" y="487"/>
                    <a:pt x="89" y="487"/>
                  </a:cubicBezTo>
                  <a:cubicBezTo>
                    <a:pt x="91" y="486"/>
                    <a:pt x="92" y="486"/>
                    <a:pt x="93" y="485"/>
                  </a:cubicBezTo>
                  <a:cubicBezTo>
                    <a:pt x="95" y="485"/>
                    <a:pt x="96" y="484"/>
                    <a:pt x="98" y="483"/>
                  </a:cubicBezTo>
                  <a:cubicBezTo>
                    <a:pt x="98" y="483"/>
                    <a:pt x="99" y="483"/>
                    <a:pt x="100" y="482"/>
                  </a:cubicBezTo>
                  <a:cubicBezTo>
                    <a:pt x="100" y="482"/>
                    <a:pt x="102" y="481"/>
                    <a:pt x="103" y="481"/>
                  </a:cubicBezTo>
                  <a:cubicBezTo>
                    <a:pt x="104" y="481"/>
                    <a:pt x="105" y="480"/>
                    <a:pt x="106" y="480"/>
                  </a:cubicBezTo>
                  <a:cubicBezTo>
                    <a:pt x="108" y="479"/>
                    <a:pt x="111" y="478"/>
                    <a:pt x="113" y="477"/>
                  </a:cubicBezTo>
                  <a:cubicBezTo>
                    <a:pt x="115" y="476"/>
                    <a:pt x="116" y="475"/>
                    <a:pt x="118" y="475"/>
                  </a:cubicBezTo>
                  <a:cubicBezTo>
                    <a:pt x="125" y="473"/>
                    <a:pt x="131" y="468"/>
                    <a:pt x="137" y="463"/>
                  </a:cubicBezTo>
                  <a:cubicBezTo>
                    <a:pt x="138" y="462"/>
                    <a:pt x="138" y="462"/>
                    <a:pt x="138" y="462"/>
                  </a:cubicBezTo>
                  <a:cubicBezTo>
                    <a:pt x="143" y="457"/>
                    <a:pt x="145" y="448"/>
                    <a:pt x="145" y="441"/>
                  </a:cubicBezTo>
                  <a:cubicBezTo>
                    <a:pt x="145" y="439"/>
                    <a:pt x="145" y="439"/>
                    <a:pt x="145" y="439"/>
                  </a:cubicBezTo>
                  <a:cubicBezTo>
                    <a:pt x="144" y="439"/>
                    <a:pt x="144" y="439"/>
                    <a:pt x="144" y="439"/>
                  </a:cubicBezTo>
                  <a:cubicBezTo>
                    <a:pt x="143" y="439"/>
                    <a:pt x="143" y="439"/>
                    <a:pt x="143" y="439"/>
                  </a:cubicBezTo>
                  <a:cubicBezTo>
                    <a:pt x="143" y="439"/>
                    <a:pt x="143" y="439"/>
                    <a:pt x="143" y="439"/>
                  </a:cubicBezTo>
                  <a:cubicBezTo>
                    <a:pt x="142" y="439"/>
                    <a:pt x="142" y="439"/>
                    <a:pt x="142" y="439"/>
                  </a:cubicBezTo>
                  <a:cubicBezTo>
                    <a:pt x="142" y="439"/>
                    <a:pt x="142" y="439"/>
                    <a:pt x="142" y="439"/>
                  </a:cubicBezTo>
                  <a:cubicBezTo>
                    <a:pt x="142" y="437"/>
                    <a:pt x="142" y="436"/>
                    <a:pt x="142" y="434"/>
                  </a:cubicBezTo>
                  <a:cubicBezTo>
                    <a:pt x="142" y="433"/>
                    <a:pt x="142" y="432"/>
                    <a:pt x="143" y="430"/>
                  </a:cubicBezTo>
                  <a:cubicBezTo>
                    <a:pt x="144" y="428"/>
                    <a:pt x="145" y="425"/>
                    <a:pt x="146" y="422"/>
                  </a:cubicBezTo>
                  <a:cubicBezTo>
                    <a:pt x="146" y="421"/>
                    <a:pt x="146" y="421"/>
                    <a:pt x="146" y="420"/>
                  </a:cubicBezTo>
                  <a:cubicBezTo>
                    <a:pt x="146" y="419"/>
                    <a:pt x="146" y="418"/>
                    <a:pt x="146" y="418"/>
                  </a:cubicBezTo>
                  <a:cubicBezTo>
                    <a:pt x="146" y="417"/>
                    <a:pt x="147" y="417"/>
                    <a:pt x="147" y="416"/>
                  </a:cubicBezTo>
                  <a:cubicBezTo>
                    <a:pt x="147" y="416"/>
                    <a:pt x="148" y="415"/>
                    <a:pt x="148" y="414"/>
                  </a:cubicBezTo>
                  <a:cubicBezTo>
                    <a:pt x="148" y="412"/>
                    <a:pt x="148" y="410"/>
                    <a:pt x="147" y="409"/>
                  </a:cubicBezTo>
                  <a:cubicBezTo>
                    <a:pt x="146" y="406"/>
                    <a:pt x="145" y="401"/>
                    <a:pt x="146" y="398"/>
                  </a:cubicBezTo>
                  <a:cubicBezTo>
                    <a:pt x="146" y="397"/>
                    <a:pt x="147" y="397"/>
                    <a:pt x="147" y="396"/>
                  </a:cubicBezTo>
                  <a:cubicBezTo>
                    <a:pt x="148" y="393"/>
                    <a:pt x="149" y="391"/>
                    <a:pt x="149" y="388"/>
                  </a:cubicBezTo>
                  <a:cubicBezTo>
                    <a:pt x="149" y="386"/>
                    <a:pt x="147" y="383"/>
                    <a:pt x="145" y="383"/>
                  </a:cubicBezTo>
                  <a:cubicBezTo>
                    <a:pt x="144" y="383"/>
                    <a:pt x="144" y="384"/>
                    <a:pt x="143" y="384"/>
                  </a:cubicBezTo>
                  <a:cubicBezTo>
                    <a:pt x="143" y="384"/>
                    <a:pt x="143" y="384"/>
                    <a:pt x="142" y="384"/>
                  </a:cubicBezTo>
                  <a:cubicBezTo>
                    <a:pt x="142" y="384"/>
                    <a:pt x="143" y="383"/>
                    <a:pt x="143" y="383"/>
                  </a:cubicBezTo>
                  <a:cubicBezTo>
                    <a:pt x="143" y="380"/>
                    <a:pt x="143" y="379"/>
                    <a:pt x="142" y="376"/>
                  </a:cubicBezTo>
                  <a:cubicBezTo>
                    <a:pt x="141" y="375"/>
                    <a:pt x="141" y="374"/>
                    <a:pt x="141" y="373"/>
                  </a:cubicBezTo>
                  <a:cubicBezTo>
                    <a:pt x="141" y="372"/>
                    <a:pt x="141" y="372"/>
                    <a:pt x="141" y="371"/>
                  </a:cubicBezTo>
                  <a:cubicBezTo>
                    <a:pt x="141" y="369"/>
                    <a:pt x="140" y="367"/>
                    <a:pt x="140" y="366"/>
                  </a:cubicBezTo>
                  <a:cubicBezTo>
                    <a:pt x="139" y="365"/>
                    <a:pt x="139" y="365"/>
                    <a:pt x="139" y="365"/>
                  </a:cubicBezTo>
                  <a:cubicBezTo>
                    <a:pt x="139" y="364"/>
                    <a:pt x="138" y="363"/>
                    <a:pt x="138" y="362"/>
                  </a:cubicBezTo>
                  <a:cubicBezTo>
                    <a:pt x="138" y="361"/>
                    <a:pt x="137" y="361"/>
                    <a:pt x="137" y="360"/>
                  </a:cubicBezTo>
                  <a:cubicBezTo>
                    <a:pt x="136" y="357"/>
                    <a:pt x="136" y="353"/>
                    <a:pt x="137" y="350"/>
                  </a:cubicBezTo>
                  <a:cubicBezTo>
                    <a:pt x="138" y="347"/>
                    <a:pt x="137" y="345"/>
                    <a:pt x="136" y="343"/>
                  </a:cubicBezTo>
                  <a:cubicBezTo>
                    <a:pt x="135" y="342"/>
                    <a:pt x="135" y="341"/>
                    <a:pt x="134" y="340"/>
                  </a:cubicBezTo>
                  <a:cubicBezTo>
                    <a:pt x="134" y="340"/>
                    <a:pt x="134" y="340"/>
                    <a:pt x="134" y="340"/>
                  </a:cubicBezTo>
                  <a:cubicBezTo>
                    <a:pt x="134" y="339"/>
                    <a:pt x="134" y="338"/>
                    <a:pt x="134" y="337"/>
                  </a:cubicBezTo>
                  <a:cubicBezTo>
                    <a:pt x="133" y="337"/>
                    <a:pt x="133" y="336"/>
                    <a:pt x="132" y="336"/>
                  </a:cubicBezTo>
                  <a:cubicBezTo>
                    <a:pt x="132" y="336"/>
                    <a:pt x="132" y="336"/>
                    <a:pt x="132" y="336"/>
                  </a:cubicBezTo>
                  <a:cubicBezTo>
                    <a:pt x="131" y="335"/>
                    <a:pt x="130" y="334"/>
                    <a:pt x="130" y="334"/>
                  </a:cubicBezTo>
                  <a:cubicBezTo>
                    <a:pt x="129" y="333"/>
                    <a:pt x="129" y="333"/>
                    <a:pt x="128" y="332"/>
                  </a:cubicBezTo>
                  <a:cubicBezTo>
                    <a:pt x="126" y="330"/>
                    <a:pt x="125" y="328"/>
                    <a:pt x="126" y="326"/>
                  </a:cubicBezTo>
                  <a:cubicBezTo>
                    <a:pt x="126" y="324"/>
                    <a:pt x="127" y="323"/>
                    <a:pt x="127" y="321"/>
                  </a:cubicBezTo>
                  <a:cubicBezTo>
                    <a:pt x="127" y="320"/>
                    <a:pt x="128" y="318"/>
                    <a:pt x="128" y="317"/>
                  </a:cubicBezTo>
                  <a:cubicBezTo>
                    <a:pt x="128" y="316"/>
                    <a:pt x="128" y="316"/>
                    <a:pt x="128" y="316"/>
                  </a:cubicBezTo>
                  <a:cubicBezTo>
                    <a:pt x="129" y="313"/>
                    <a:pt x="129" y="312"/>
                    <a:pt x="131" y="311"/>
                  </a:cubicBezTo>
                  <a:cubicBezTo>
                    <a:pt x="137" y="308"/>
                    <a:pt x="142" y="303"/>
                    <a:pt x="146" y="298"/>
                  </a:cubicBezTo>
                  <a:cubicBezTo>
                    <a:pt x="147" y="297"/>
                    <a:pt x="148" y="296"/>
                    <a:pt x="149" y="295"/>
                  </a:cubicBezTo>
                  <a:cubicBezTo>
                    <a:pt x="150" y="294"/>
                    <a:pt x="151" y="293"/>
                    <a:pt x="152" y="292"/>
                  </a:cubicBezTo>
                  <a:cubicBezTo>
                    <a:pt x="154" y="290"/>
                    <a:pt x="156" y="288"/>
                    <a:pt x="158" y="286"/>
                  </a:cubicBezTo>
                  <a:cubicBezTo>
                    <a:pt x="159" y="285"/>
                    <a:pt x="161" y="284"/>
                    <a:pt x="162" y="282"/>
                  </a:cubicBezTo>
                  <a:cubicBezTo>
                    <a:pt x="163" y="282"/>
                    <a:pt x="163" y="282"/>
                    <a:pt x="163" y="282"/>
                  </a:cubicBezTo>
                  <a:cubicBezTo>
                    <a:pt x="163" y="281"/>
                    <a:pt x="164" y="280"/>
                    <a:pt x="165" y="280"/>
                  </a:cubicBezTo>
                  <a:cubicBezTo>
                    <a:pt x="165" y="280"/>
                    <a:pt x="166" y="280"/>
                    <a:pt x="166" y="280"/>
                  </a:cubicBezTo>
                  <a:cubicBezTo>
                    <a:pt x="167" y="280"/>
                    <a:pt x="168" y="281"/>
                    <a:pt x="169" y="281"/>
                  </a:cubicBezTo>
                  <a:cubicBezTo>
                    <a:pt x="169" y="281"/>
                    <a:pt x="170" y="281"/>
                    <a:pt x="171" y="280"/>
                  </a:cubicBezTo>
                  <a:cubicBezTo>
                    <a:pt x="172" y="280"/>
                    <a:pt x="173" y="279"/>
                    <a:pt x="174" y="277"/>
                  </a:cubicBezTo>
                  <a:cubicBezTo>
                    <a:pt x="177" y="276"/>
                    <a:pt x="177" y="273"/>
                    <a:pt x="178" y="271"/>
                  </a:cubicBezTo>
                  <a:cubicBezTo>
                    <a:pt x="178" y="271"/>
                    <a:pt x="178" y="270"/>
                    <a:pt x="178" y="270"/>
                  </a:cubicBezTo>
                  <a:cubicBezTo>
                    <a:pt x="178" y="270"/>
                    <a:pt x="178" y="269"/>
                    <a:pt x="178" y="269"/>
                  </a:cubicBezTo>
                  <a:cubicBezTo>
                    <a:pt x="178" y="268"/>
                    <a:pt x="179" y="268"/>
                    <a:pt x="179" y="267"/>
                  </a:cubicBezTo>
                  <a:cubicBezTo>
                    <a:pt x="180" y="267"/>
                    <a:pt x="180" y="267"/>
                    <a:pt x="181" y="266"/>
                  </a:cubicBezTo>
                  <a:cubicBezTo>
                    <a:pt x="182" y="265"/>
                    <a:pt x="182" y="265"/>
                    <a:pt x="182" y="265"/>
                  </a:cubicBezTo>
                  <a:cubicBezTo>
                    <a:pt x="185" y="262"/>
                    <a:pt x="188" y="260"/>
                    <a:pt x="190" y="257"/>
                  </a:cubicBezTo>
                  <a:cubicBezTo>
                    <a:pt x="191" y="256"/>
                    <a:pt x="192" y="254"/>
                    <a:pt x="192" y="253"/>
                  </a:cubicBezTo>
                  <a:cubicBezTo>
                    <a:pt x="193" y="252"/>
                    <a:pt x="193" y="252"/>
                    <a:pt x="193" y="251"/>
                  </a:cubicBezTo>
                  <a:cubicBezTo>
                    <a:pt x="194" y="250"/>
                    <a:pt x="195" y="249"/>
                    <a:pt x="196" y="247"/>
                  </a:cubicBezTo>
                  <a:cubicBezTo>
                    <a:pt x="196" y="246"/>
                    <a:pt x="196" y="246"/>
                    <a:pt x="196" y="246"/>
                  </a:cubicBezTo>
                  <a:cubicBezTo>
                    <a:pt x="200" y="240"/>
                    <a:pt x="206" y="235"/>
                    <a:pt x="214" y="231"/>
                  </a:cubicBezTo>
                  <a:cubicBezTo>
                    <a:pt x="216" y="230"/>
                    <a:pt x="218" y="229"/>
                    <a:pt x="220" y="229"/>
                  </a:cubicBezTo>
                  <a:cubicBezTo>
                    <a:pt x="221" y="228"/>
                    <a:pt x="223" y="228"/>
                    <a:pt x="224" y="227"/>
                  </a:cubicBezTo>
                  <a:cubicBezTo>
                    <a:pt x="226" y="226"/>
                    <a:pt x="227" y="226"/>
                    <a:pt x="229" y="225"/>
                  </a:cubicBezTo>
                  <a:cubicBezTo>
                    <a:pt x="231" y="224"/>
                    <a:pt x="232" y="223"/>
                    <a:pt x="234" y="222"/>
                  </a:cubicBezTo>
                  <a:cubicBezTo>
                    <a:pt x="236" y="221"/>
                    <a:pt x="239" y="221"/>
                    <a:pt x="241" y="220"/>
                  </a:cubicBezTo>
                  <a:cubicBezTo>
                    <a:pt x="246" y="219"/>
                    <a:pt x="251" y="218"/>
                    <a:pt x="255" y="215"/>
                  </a:cubicBezTo>
                  <a:cubicBezTo>
                    <a:pt x="256" y="215"/>
                    <a:pt x="256" y="214"/>
                    <a:pt x="257" y="213"/>
                  </a:cubicBezTo>
                  <a:cubicBezTo>
                    <a:pt x="258" y="212"/>
                    <a:pt x="258" y="212"/>
                    <a:pt x="259" y="211"/>
                  </a:cubicBezTo>
                  <a:cubicBezTo>
                    <a:pt x="260" y="211"/>
                    <a:pt x="260" y="211"/>
                    <a:pt x="260" y="211"/>
                  </a:cubicBezTo>
                  <a:cubicBezTo>
                    <a:pt x="261" y="210"/>
                    <a:pt x="262" y="209"/>
                    <a:pt x="263" y="208"/>
                  </a:cubicBezTo>
                  <a:cubicBezTo>
                    <a:pt x="265" y="207"/>
                    <a:pt x="266" y="206"/>
                    <a:pt x="267" y="206"/>
                  </a:cubicBezTo>
                  <a:cubicBezTo>
                    <a:pt x="271" y="204"/>
                    <a:pt x="275" y="202"/>
                    <a:pt x="276" y="198"/>
                  </a:cubicBezTo>
                  <a:cubicBezTo>
                    <a:pt x="277" y="197"/>
                    <a:pt x="277" y="196"/>
                    <a:pt x="277" y="195"/>
                  </a:cubicBezTo>
                  <a:cubicBezTo>
                    <a:pt x="277" y="195"/>
                    <a:pt x="277" y="195"/>
                    <a:pt x="277" y="194"/>
                  </a:cubicBezTo>
                  <a:cubicBezTo>
                    <a:pt x="277" y="193"/>
                    <a:pt x="278" y="193"/>
                    <a:pt x="279" y="192"/>
                  </a:cubicBezTo>
                  <a:cubicBezTo>
                    <a:pt x="280" y="192"/>
                    <a:pt x="280" y="191"/>
                    <a:pt x="281" y="191"/>
                  </a:cubicBezTo>
                  <a:cubicBezTo>
                    <a:pt x="282" y="190"/>
                    <a:pt x="283" y="188"/>
                    <a:pt x="284" y="186"/>
                  </a:cubicBezTo>
                  <a:cubicBezTo>
                    <a:pt x="284" y="185"/>
                    <a:pt x="285" y="185"/>
                    <a:pt x="285" y="184"/>
                  </a:cubicBezTo>
                  <a:cubicBezTo>
                    <a:pt x="286" y="183"/>
                    <a:pt x="287" y="182"/>
                    <a:pt x="288" y="181"/>
                  </a:cubicBezTo>
                  <a:cubicBezTo>
                    <a:pt x="289" y="180"/>
                    <a:pt x="289" y="180"/>
                    <a:pt x="290" y="179"/>
                  </a:cubicBezTo>
                  <a:cubicBezTo>
                    <a:pt x="290" y="179"/>
                    <a:pt x="290" y="178"/>
                    <a:pt x="291" y="177"/>
                  </a:cubicBezTo>
                  <a:cubicBezTo>
                    <a:pt x="291" y="177"/>
                    <a:pt x="291" y="177"/>
                    <a:pt x="292" y="176"/>
                  </a:cubicBezTo>
                  <a:cubicBezTo>
                    <a:pt x="292" y="176"/>
                    <a:pt x="292" y="176"/>
                    <a:pt x="293" y="176"/>
                  </a:cubicBezTo>
                  <a:cubicBezTo>
                    <a:pt x="293" y="175"/>
                    <a:pt x="294" y="175"/>
                    <a:pt x="294" y="174"/>
                  </a:cubicBezTo>
                  <a:cubicBezTo>
                    <a:pt x="295" y="173"/>
                    <a:pt x="295" y="173"/>
                    <a:pt x="295" y="173"/>
                  </a:cubicBezTo>
                  <a:cubicBezTo>
                    <a:pt x="296" y="171"/>
                    <a:pt x="297" y="170"/>
                    <a:pt x="298" y="169"/>
                  </a:cubicBezTo>
                  <a:cubicBezTo>
                    <a:pt x="299" y="168"/>
                    <a:pt x="299" y="167"/>
                    <a:pt x="299" y="166"/>
                  </a:cubicBezTo>
                  <a:cubicBezTo>
                    <a:pt x="299" y="166"/>
                    <a:pt x="300" y="166"/>
                    <a:pt x="300" y="165"/>
                  </a:cubicBezTo>
                  <a:cubicBezTo>
                    <a:pt x="300" y="165"/>
                    <a:pt x="300" y="165"/>
                    <a:pt x="300" y="165"/>
                  </a:cubicBezTo>
                  <a:cubicBezTo>
                    <a:pt x="301" y="164"/>
                    <a:pt x="301" y="163"/>
                    <a:pt x="302" y="163"/>
                  </a:cubicBezTo>
                  <a:cubicBezTo>
                    <a:pt x="302" y="162"/>
                    <a:pt x="302" y="162"/>
                    <a:pt x="302" y="162"/>
                  </a:cubicBezTo>
                  <a:cubicBezTo>
                    <a:pt x="302" y="161"/>
                    <a:pt x="303" y="160"/>
                    <a:pt x="303" y="159"/>
                  </a:cubicBezTo>
                  <a:cubicBezTo>
                    <a:pt x="303" y="157"/>
                    <a:pt x="303" y="156"/>
                    <a:pt x="302" y="155"/>
                  </a:cubicBezTo>
                  <a:cubicBezTo>
                    <a:pt x="302" y="155"/>
                    <a:pt x="302" y="155"/>
                    <a:pt x="302" y="155"/>
                  </a:cubicBezTo>
                  <a:cubicBezTo>
                    <a:pt x="301" y="154"/>
                    <a:pt x="302" y="153"/>
                    <a:pt x="303" y="152"/>
                  </a:cubicBezTo>
                  <a:cubicBezTo>
                    <a:pt x="303" y="152"/>
                    <a:pt x="303" y="152"/>
                    <a:pt x="303" y="152"/>
                  </a:cubicBezTo>
                  <a:cubicBezTo>
                    <a:pt x="304" y="151"/>
                    <a:pt x="304" y="151"/>
                    <a:pt x="305" y="149"/>
                  </a:cubicBezTo>
                  <a:cubicBezTo>
                    <a:pt x="305" y="149"/>
                    <a:pt x="305" y="149"/>
                    <a:pt x="305" y="149"/>
                  </a:cubicBezTo>
                  <a:cubicBezTo>
                    <a:pt x="305" y="148"/>
                    <a:pt x="305" y="147"/>
                    <a:pt x="306" y="147"/>
                  </a:cubicBezTo>
                  <a:cubicBezTo>
                    <a:pt x="307" y="145"/>
                    <a:pt x="308" y="143"/>
                    <a:pt x="308" y="141"/>
                  </a:cubicBezTo>
                  <a:cubicBezTo>
                    <a:pt x="308" y="140"/>
                    <a:pt x="308" y="139"/>
                    <a:pt x="308" y="138"/>
                  </a:cubicBezTo>
                  <a:cubicBezTo>
                    <a:pt x="308" y="137"/>
                    <a:pt x="308" y="137"/>
                    <a:pt x="308" y="13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0" name="Freeform 59"/>
            <p:cNvSpPr>
              <a:spLocks/>
            </p:cNvSpPr>
            <p:nvPr/>
          </p:nvSpPr>
          <p:spPr bwMode="auto">
            <a:xfrm>
              <a:off x="3752168" y="4103806"/>
              <a:ext cx="77006" cy="100680"/>
            </a:xfrm>
            <a:custGeom>
              <a:avLst/>
              <a:gdLst>
                <a:gd name="T0" fmla="*/ 37 w 38"/>
                <a:gd name="T1" fmla="*/ 23 h 54"/>
                <a:gd name="T2" fmla="*/ 38 w 38"/>
                <a:gd name="T3" fmla="*/ 19 h 54"/>
                <a:gd name="T4" fmla="*/ 36 w 38"/>
                <a:gd name="T5" fmla="*/ 11 h 54"/>
                <a:gd name="T6" fmla="*/ 31 w 38"/>
                <a:gd name="T7" fmla="*/ 8 h 54"/>
                <a:gd name="T8" fmla="*/ 24 w 38"/>
                <a:gd name="T9" fmla="*/ 4 h 54"/>
                <a:gd name="T10" fmla="*/ 23 w 38"/>
                <a:gd name="T11" fmla="*/ 2 h 54"/>
                <a:gd name="T12" fmla="*/ 21 w 38"/>
                <a:gd name="T13" fmla="*/ 0 h 54"/>
                <a:gd name="T14" fmla="*/ 19 w 38"/>
                <a:gd name="T15" fmla="*/ 0 h 54"/>
                <a:gd name="T16" fmla="*/ 19 w 38"/>
                <a:gd name="T17" fmla="*/ 0 h 54"/>
                <a:gd name="T18" fmla="*/ 16 w 38"/>
                <a:gd name="T19" fmla="*/ 2 h 54"/>
                <a:gd name="T20" fmla="*/ 9 w 38"/>
                <a:gd name="T21" fmla="*/ 11 h 54"/>
                <a:gd name="T22" fmla="*/ 5 w 38"/>
                <a:gd name="T23" fmla="*/ 17 h 54"/>
                <a:gd name="T24" fmla="*/ 0 w 38"/>
                <a:gd name="T25" fmla="*/ 30 h 54"/>
                <a:gd name="T26" fmla="*/ 0 w 38"/>
                <a:gd name="T27" fmla="*/ 31 h 54"/>
                <a:gd name="T28" fmla="*/ 2 w 38"/>
                <a:gd name="T29" fmla="*/ 35 h 54"/>
                <a:gd name="T30" fmla="*/ 2 w 38"/>
                <a:gd name="T31" fmla="*/ 36 h 54"/>
                <a:gd name="T32" fmla="*/ 2 w 38"/>
                <a:gd name="T33" fmla="*/ 36 h 54"/>
                <a:gd name="T34" fmla="*/ 6 w 38"/>
                <a:gd name="T35" fmla="*/ 37 h 54"/>
                <a:gd name="T36" fmla="*/ 6 w 38"/>
                <a:gd name="T37" fmla="*/ 37 h 54"/>
                <a:gd name="T38" fmla="*/ 7 w 38"/>
                <a:gd name="T39" fmla="*/ 36 h 54"/>
                <a:gd name="T40" fmla="*/ 7 w 38"/>
                <a:gd name="T41" fmla="*/ 38 h 54"/>
                <a:gd name="T42" fmla="*/ 11 w 38"/>
                <a:gd name="T43" fmla="*/ 48 h 54"/>
                <a:gd name="T44" fmla="*/ 11 w 38"/>
                <a:gd name="T45" fmla="*/ 49 h 54"/>
                <a:gd name="T46" fmla="*/ 11 w 38"/>
                <a:gd name="T47" fmla="*/ 50 h 54"/>
                <a:gd name="T48" fmla="*/ 12 w 38"/>
                <a:gd name="T49" fmla="*/ 51 h 54"/>
                <a:gd name="T50" fmla="*/ 13 w 38"/>
                <a:gd name="T51" fmla="*/ 51 h 54"/>
                <a:gd name="T52" fmla="*/ 15 w 38"/>
                <a:gd name="T53" fmla="*/ 51 h 54"/>
                <a:gd name="T54" fmla="*/ 17 w 38"/>
                <a:gd name="T55" fmla="*/ 51 h 54"/>
                <a:gd name="T56" fmla="*/ 18 w 38"/>
                <a:gd name="T57" fmla="*/ 51 h 54"/>
                <a:gd name="T58" fmla="*/ 19 w 38"/>
                <a:gd name="T59" fmla="*/ 51 h 54"/>
                <a:gd name="T60" fmla="*/ 23 w 38"/>
                <a:gd name="T61" fmla="*/ 53 h 54"/>
                <a:gd name="T62" fmla="*/ 29 w 38"/>
                <a:gd name="T63" fmla="*/ 54 h 54"/>
                <a:gd name="T64" fmla="*/ 32 w 38"/>
                <a:gd name="T65" fmla="*/ 53 h 54"/>
                <a:gd name="T66" fmla="*/ 35 w 38"/>
                <a:gd name="T67" fmla="*/ 43 h 54"/>
                <a:gd name="T68" fmla="*/ 36 w 38"/>
                <a:gd name="T69" fmla="*/ 38 h 54"/>
                <a:gd name="T70" fmla="*/ 37 w 38"/>
                <a:gd name="T71" fmla="*/ 24 h 54"/>
                <a:gd name="T72" fmla="*/ 37 w 38"/>
                <a:gd name="T73"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54">
                  <a:moveTo>
                    <a:pt x="37" y="23"/>
                  </a:moveTo>
                  <a:cubicBezTo>
                    <a:pt x="37" y="22"/>
                    <a:pt x="37" y="20"/>
                    <a:pt x="38" y="19"/>
                  </a:cubicBezTo>
                  <a:cubicBezTo>
                    <a:pt x="38" y="16"/>
                    <a:pt x="38" y="13"/>
                    <a:pt x="36" y="11"/>
                  </a:cubicBezTo>
                  <a:cubicBezTo>
                    <a:pt x="34" y="9"/>
                    <a:pt x="33" y="9"/>
                    <a:pt x="31" y="8"/>
                  </a:cubicBezTo>
                  <a:cubicBezTo>
                    <a:pt x="28" y="7"/>
                    <a:pt x="26" y="6"/>
                    <a:pt x="24" y="4"/>
                  </a:cubicBezTo>
                  <a:cubicBezTo>
                    <a:pt x="23" y="3"/>
                    <a:pt x="23" y="3"/>
                    <a:pt x="23" y="2"/>
                  </a:cubicBezTo>
                  <a:cubicBezTo>
                    <a:pt x="22" y="1"/>
                    <a:pt x="21" y="1"/>
                    <a:pt x="21" y="0"/>
                  </a:cubicBezTo>
                  <a:cubicBezTo>
                    <a:pt x="19" y="0"/>
                    <a:pt x="19" y="0"/>
                    <a:pt x="19" y="0"/>
                  </a:cubicBezTo>
                  <a:cubicBezTo>
                    <a:pt x="19" y="0"/>
                    <a:pt x="19" y="0"/>
                    <a:pt x="19" y="0"/>
                  </a:cubicBezTo>
                  <a:cubicBezTo>
                    <a:pt x="18" y="1"/>
                    <a:pt x="17" y="1"/>
                    <a:pt x="16" y="2"/>
                  </a:cubicBezTo>
                  <a:cubicBezTo>
                    <a:pt x="13" y="5"/>
                    <a:pt x="11" y="8"/>
                    <a:pt x="9" y="11"/>
                  </a:cubicBezTo>
                  <a:cubicBezTo>
                    <a:pt x="8" y="13"/>
                    <a:pt x="7" y="15"/>
                    <a:pt x="5" y="17"/>
                  </a:cubicBezTo>
                  <a:cubicBezTo>
                    <a:pt x="2" y="21"/>
                    <a:pt x="0" y="25"/>
                    <a:pt x="0" y="30"/>
                  </a:cubicBezTo>
                  <a:cubicBezTo>
                    <a:pt x="0" y="31"/>
                    <a:pt x="0" y="31"/>
                    <a:pt x="0" y="31"/>
                  </a:cubicBezTo>
                  <a:cubicBezTo>
                    <a:pt x="0" y="33"/>
                    <a:pt x="0" y="34"/>
                    <a:pt x="2" y="35"/>
                  </a:cubicBezTo>
                  <a:cubicBezTo>
                    <a:pt x="2" y="36"/>
                    <a:pt x="2" y="36"/>
                    <a:pt x="2" y="36"/>
                  </a:cubicBezTo>
                  <a:cubicBezTo>
                    <a:pt x="2" y="36"/>
                    <a:pt x="2" y="36"/>
                    <a:pt x="2" y="36"/>
                  </a:cubicBezTo>
                  <a:cubicBezTo>
                    <a:pt x="3" y="36"/>
                    <a:pt x="5" y="37"/>
                    <a:pt x="6" y="37"/>
                  </a:cubicBezTo>
                  <a:cubicBezTo>
                    <a:pt x="6" y="37"/>
                    <a:pt x="6" y="37"/>
                    <a:pt x="6" y="37"/>
                  </a:cubicBezTo>
                  <a:cubicBezTo>
                    <a:pt x="7" y="36"/>
                    <a:pt x="7" y="36"/>
                    <a:pt x="7" y="36"/>
                  </a:cubicBezTo>
                  <a:cubicBezTo>
                    <a:pt x="7" y="38"/>
                    <a:pt x="7" y="38"/>
                    <a:pt x="7" y="38"/>
                  </a:cubicBezTo>
                  <a:cubicBezTo>
                    <a:pt x="7" y="43"/>
                    <a:pt x="7" y="44"/>
                    <a:pt x="11" y="48"/>
                  </a:cubicBezTo>
                  <a:cubicBezTo>
                    <a:pt x="11" y="49"/>
                    <a:pt x="11" y="49"/>
                    <a:pt x="11" y="49"/>
                  </a:cubicBezTo>
                  <a:cubicBezTo>
                    <a:pt x="11" y="50"/>
                    <a:pt x="11" y="50"/>
                    <a:pt x="11" y="50"/>
                  </a:cubicBezTo>
                  <a:cubicBezTo>
                    <a:pt x="12" y="51"/>
                    <a:pt x="12" y="51"/>
                    <a:pt x="12" y="51"/>
                  </a:cubicBezTo>
                  <a:cubicBezTo>
                    <a:pt x="12" y="51"/>
                    <a:pt x="13" y="51"/>
                    <a:pt x="13" y="51"/>
                  </a:cubicBezTo>
                  <a:cubicBezTo>
                    <a:pt x="14" y="51"/>
                    <a:pt x="14" y="51"/>
                    <a:pt x="15" y="51"/>
                  </a:cubicBezTo>
                  <a:cubicBezTo>
                    <a:pt x="16" y="51"/>
                    <a:pt x="16" y="51"/>
                    <a:pt x="17" y="51"/>
                  </a:cubicBezTo>
                  <a:cubicBezTo>
                    <a:pt x="17" y="51"/>
                    <a:pt x="17" y="51"/>
                    <a:pt x="18" y="51"/>
                  </a:cubicBezTo>
                  <a:cubicBezTo>
                    <a:pt x="18" y="51"/>
                    <a:pt x="18" y="51"/>
                    <a:pt x="19" y="51"/>
                  </a:cubicBezTo>
                  <a:cubicBezTo>
                    <a:pt x="20" y="52"/>
                    <a:pt x="21" y="52"/>
                    <a:pt x="23" y="53"/>
                  </a:cubicBezTo>
                  <a:cubicBezTo>
                    <a:pt x="25" y="53"/>
                    <a:pt x="27" y="54"/>
                    <a:pt x="29" y="54"/>
                  </a:cubicBezTo>
                  <a:cubicBezTo>
                    <a:pt x="30" y="54"/>
                    <a:pt x="31" y="54"/>
                    <a:pt x="32" y="53"/>
                  </a:cubicBezTo>
                  <a:cubicBezTo>
                    <a:pt x="34" y="52"/>
                    <a:pt x="34" y="49"/>
                    <a:pt x="35" y="43"/>
                  </a:cubicBezTo>
                  <a:cubicBezTo>
                    <a:pt x="36" y="41"/>
                    <a:pt x="36" y="39"/>
                    <a:pt x="36" y="38"/>
                  </a:cubicBezTo>
                  <a:cubicBezTo>
                    <a:pt x="38" y="33"/>
                    <a:pt x="38" y="29"/>
                    <a:pt x="37" y="24"/>
                  </a:cubicBezTo>
                  <a:lnTo>
                    <a:pt x="37" y="23"/>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1" name="Freeform 60"/>
            <p:cNvSpPr>
              <a:spLocks/>
            </p:cNvSpPr>
            <p:nvPr/>
          </p:nvSpPr>
          <p:spPr bwMode="auto">
            <a:xfrm>
              <a:off x="1016798" y="1820006"/>
              <a:ext cx="44641" cy="23629"/>
            </a:xfrm>
            <a:custGeom>
              <a:avLst/>
              <a:gdLst>
                <a:gd name="T0" fmla="*/ 19 w 22"/>
                <a:gd name="T1" fmla="*/ 0 h 13"/>
                <a:gd name="T2" fmla="*/ 18 w 22"/>
                <a:gd name="T3" fmla="*/ 0 h 13"/>
                <a:gd name="T4" fmla="*/ 13 w 22"/>
                <a:gd name="T5" fmla="*/ 2 h 13"/>
                <a:gd name="T6" fmla="*/ 11 w 22"/>
                <a:gd name="T7" fmla="*/ 4 h 13"/>
                <a:gd name="T8" fmla="*/ 11 w 22"/>
                <a:gd name="T9" fmla="*/ 4 h 13"/>
                <a:gd name="T10" fmla="*/ 9 w 22"/>
                <a:gd name="T11" fmla="*/ 3 h 13"/>
                <a:gd name="T12" fmla="*/ 4 w 22"/>
                <a:gd name="T13" fmla="*/ 0 h 13"/>
                <a:gd name="T14" fmla="*/ 2 w 22"/>
                <a:gd name="T15" fmla="*/ 0 h 13"/>
                <a:gd name="T16" fmla="*/ 0 w 22"/>
                <a:gd name="T17" fmla="*/ 3 h 13"/>
                <a:gd name="T18" fmla="*/ 3 w 22"/>
                <a:gd name="T19" fmla="*/ 12 h 13"/>
                <a:gd name="T20" fmla="*/ 7 w 22"/>
                <a:gd name="T21" fmla="*/ 13 h 13"/>
                <a:gd name="T22" fmla="*/ 14 w 22"/>
                <a:gd name="T23" fmla="*/ 11 h 13"/>
                <a:gd name="T24" fmla="*/ 15 w 22"/>
                <a:gd name="T25" fmla="*/ 10 h 13"/>
                <a:gd name="T26" fmla="*/ 16 w 22"/>
                <a:gd name="T27" fmla="*/ 10 h 13"/>
                <a:gd name="T28" fmla="*/ 20 w 22"/>
                <a:gd name="T29" fmla="*/ 7 h 13"/>
                <a:gd name="T30" fmla="*/ 21 w 22"/>
                <a:gd name="T31" fmla="*/ 2 h 13"/>
                <a:gd name="T32" fmla="*/ 19 w 22"/>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3">
                  <a:moveTo>
                    <a:pt x="19" y="0"/>
                  </a:moveTo>
                  <a:cubicBezTo>
                    <a:pt x="19" y="0"/>
                    <a:pt x="18" y="0"/>
                    <a:pt x="18" y="0"/>
                  </a:cubicBezTo>
                  <a:cubicBezTo>
                    <a:pt x="16" y="0"/>
                    <a:pt x="14" y="1"/>
                    <a:pt x="13" y="2"/>
                  </a:cubicBezTo>
                  <a:cubicBezTo>
                    <a:pt x="13" y="3"/>
                    <a:pt x="12" y="4"/>
                    <a:pt x="11" y="4"/>
                  </a:cubicBezTo>
                  <a:cubicBezTo>
                    <a:pt x="11" y="4"/>
                    <a:pt x="11" y="4"/>
                    <a:pt x="11" y="4"/>
                  </a:cubicBezTo>
                  <a:cubicBezTo>
                    <a:pt x="10" y="4"/>
                    <a:pt x="10" y="3"/>
                    <a:pt x="9" y="3"/>
                  </a:cubicBezTo>
                  <a:cubicBezTo>
                    <a:pt x="8" y="1"/>
                    <a:pt x="6" y="0"/>
                    <a:pt x="4" y="0"/>
                  </a:cubicBezTo>
                  <a:cubicBezTo>
                    <a:pt x="3" y="0"/>
                    <a:pt x="3" y="0"/>
                    <a:pt x="2" y="0"/>
                  </a:cubicBezTo>
                  <a:cubicBezTo>
                    <a:pt x="1" y="1"/>
                    <a:pt x="0" y="2"/>
                    <a:pt x="0" y="3"/>
                  </a:cubicBezTo>
                  <a:cubicBezTo>
                    <a:pt x="0" y="6"/>
                    <a:pt x="2" y="11"/>
                    <a:pt x="3" y="12"/>
                  </a:cubicBezTo>
                  <a:cubicBezTo>
                    <a:pt x="4" y="13"/>
                    <a:pt x="6" y="13"/>
                    <a:pt x="7" y="13"/>
                  </a:cubicBezTo>
                  <a:cubicBezTo>
                    <a:pt x="9" y="13"/>
                    <a:pt x="12" y="12"/>
                    <a:pt x="14" y="11"/>
                  </a:cubicBezTo>
                  <a:cubicBezTo>
                    <a:pt x="14" y="11"/>
                    <a:pt x="15" y="10"/>
                    <a:pt x="15" y="10"/>
                  </a:cubicBezTo>
                  <a:cubicBezTo>
                    <a:pt x="16" y="10"/>
                    <a:pt x="16" y="10"/>
                    <a:pt x="16" y="10"/>
                  </a:cubicBezTo>
                  <a:cubicBezTo>
                    <a:pt x="17" y="9"/>
                    <a:pt x="18" y="9"/>
                    <a:pt x="20" y="7"/>
                  </a:cubicBezTo>
                  <a:cubicBezTo>
                    <a:pt x="21" y="5"/>
                    <a:pt x="22" y="4"/>
                    <a:pt x="21" y="2"/>
                  </a:cubicBezTo>
                  <a:cubicBezTo>
                    <a:pt x="21" y="1"/>
                    <a:pt x="20" y="0"/>
                    <a:pt x="19" y="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2" name="Freeform 61"/>
            <p:cNvSpPr>
              <a:spLocks/>
            </p:cNvSpPr>
            <p:nvPr/>
          </p:nvSpPr>
          <p:spPr bwMode="auto">
            <a:xfrm>
              <a:off x="1003406" y="1739873"/>
              <a:ext cx="175215" cy="101708"/>
            </a:xfrm>
            <a:custGeom>
              <a:avLst/>
              <a:gdLst>
                <a:gd name="T0" fmla="*/ 86 w 87"/>
                <a:gd name="T1" fmla="*/ 11 h 55"/>
                <a:gd name="T2" fmla="*/ 86 w 87"/>
                <a:gd name="T3" fmla="*/ 2 h 55"/>
                <a:gd name="T4" fmla="*/ 84 w 87"/>
                <a:gd name="T5" fmla="*/ 0 h 55"/>
                <a:gd name="T6" fmla="*/ 63 w 87"/>
                <a:gd name="T7" fmla="*/ 0 h 55"/>
                <a:gd name="T8" fmla="*/ 41 w 87"/>
                <a:gd name="T9" fmla="*/ 0 h 55"/>
                <a:gd name="T10" fmla="*/ 33 w 87"/>
                <a:gd name="T11" fmla="*/ 6 h 55"/>
                <a:gd name="T12" fmla="*/ 21 w 87"/>
                <a:gd name="T13" fmla="*/ 7 h 55"/>
                <a:gd name="T14" fmla="*/ 12 w 87"/>
                <a:gd name="T15" fmla="*/ 7 h 55"/>
                <a:gd name="T16" fmla="*/ 1 w 87"/>
                <a:gd name="T17" fmla="*/ 11 h 55"/>
                <a:gd name="T18" fmla="*/ 1 w 87"/>
                <a:gd name="T19" fmla="*/ 15 h 55"/>
                <a:gd name="T20" fmla="*/ 6 w 87"/>
                <a:gd name="T21" fmla="*/ 18 h 55"/>
                <a:gd name="T22" fmla="*/ 12 w 87"/>
                <a:gd name="T23" fmla="*/ 26 h 55"/>
                <a:gd name="T24" fmla="*/ 16 w 87"/>
                <a:gd name="T25" fmla="*/ 30 h 55"/>
                <a:gd name="T26" fmla="*/ 19 w 87"/>
                <a:gd name="T27" fmla="*/ 36 h 55"/>
                <a:gd name="T28" fmla="*/ 18 w 87"/>
                <a:gd name="T29" fmla="*/ 36 h 55"/>
                <a:gd name="T30" fmla="*/ 18 w 87"/>
                <a:gd name="T31" fmla="*/ 41 h 55"/>
                <a:gd name="T32" fmla="*/ 22 w 87"/>
                <a:gd name="T33" fmla="*/ 42 h 55"/>
                <a:gd name="T34" fmla="*/ 22 w 87"/>
                <a:gd name="T35" fmla="*/ 35 h 55"/>
                <a:gd name="T36" fmla="*/ 27 w 87"/>
                <a:gd name="T37" fmla="*/ 30 h 55"/>
                <a:gd name="T38" fmla="*/ 30 w 87"/>
                <a:gd name="T39" fmla="*/ 28 h 55"/>
                <a:gd name="T40" fmla="*/ 31 w 87"/>
                <a:gd name="T41" fmla="*/ 28 h 55"/>
                <a:gd name="T42" fmla="*/ 31 w 87"/>
                <a:gd name="T43" fmla="*/ 34 h 55"/>
                <a:gd name="T44" fmla="*/ 32 w 87"/>
                <a:gd name="T45" fmla="*/ 37 h 55"/>
                <a:gd name="T46" fmla="*/ 32 w 87"/>
                <a:gd name="T47" fmla="*/ 41 h 55"/>
                <a:gd name="T48" fmla="*/ 36 w 87"/>
                <a:gd name="T49" fmla="*/ 48 h 55"/>
                <a:gd name="T50" fmla="*/ 39 w 87"/>
                <a:gd name="T51" fmla="*/ 52 h 55"/>
                <a:gd name="T52" fmla="*/ 42 w 87"/>
                <a:gd name="T53" fmla="*/ 53 h 55"/>
                <a:gd name="T54" fmla="*/ 45 w 87"/>
                <a:gd name="T55" fmla="*/ 55 h 55"/>
                <a:gd name="T56" fmla="*/ 50 w 87"/>
                <a:gd name="T57" fmla="*/ 49 h 55"/>
                <a:gd name="T58" fmla="*/ 55 w 87"/>
                <a:gd name="T59" fmla="*/ 42 h 55"/>
                <a:gd name="T60" fmla="*/ 66 w 87"/>
                <a:gd name="T61" fmla="*/ 36 h 55"/>
                <a:gd name="T62" fmla="*/ 75 w 87"/>
                <a:gd name="T63" fmla="*/ 34 h 55"/>
                <a:gd name="T64" fmla="*/ 84 w 87"/>
                <a:gd name="T65" fmla="*/ 21 h 55"/>
                <a:gd name="T66" fmla="*/ 79 w 87"/>
                <a:gd name="T67"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55">
                  <a:moveTo>
                    <a:pt x="82" y="14"/>
                  </a:moveTo>
                  <a:cubicBezTo>
                    <a:pt x="84" y="13"/>
                    <a:pt x="86" y="13"/>
                    <a:pt x="86" y="11"/>
                  </a:cubicBezTo>
                  <a:cubicBezTo>
                    <a:pt x="87" y="9"/>
                    <a:pt x="87" y="6"/>
                    <a:pt x="86" y="4"/>
                  </a:cubicBezTo>
                  <a:cubicBezTo>
                    <a:pt x="86" y="3"/>
                    <a:pt x="86" y="3"/>
                    <a:pt x="86" y="2"/>
                  </a:cubicBezTo>
                  <a:cubicBezTo>
                    <a:pt x="86" y="0"/>
                    <a:pt x="86" y="0"/>
                    <a:pt x="86" y="0"/>
                  </a:cubicBezTo>
                  <a:cubicBezTo>
                    <a:pt x="84" y="0"/>
                    <a:pt x="84" y="0"/>
                    <a:pt x="84" y="0"/>
                  </a:cubicBezTo>
                  <a:cubicBezTo>
                    <a:pt x="81" y="0"/>
                    <a:pt x="77" y="0"/>
                    <a:pt x="74" y="0"/>
                  </a:cubicBezTo>
                  <a:cubicBezTo>
                    <a:pt x="70" y="0"/>
                    <a:pt x="67" y="0"/>
                    <a:pt x="63" y="0"/>
                  </a:cubicBezTo>
                  <a:cubicBezTo>
                    <a:pt x="58" y="0"/>
                    <a:pt x="54" y="0"/>
                    <a:pt x="49" y="0"/>
                  </a:cubicBezTo>
                  <a:cubicBezTo>
                    <a:pt x="41" y="0"/>
                    <a:pt x="41" y="0"/>
                    <a:pt x="41" y="0"/>
                  </a:cubicBezTo>
                  <a:cubicBezTo>
                    <a:pt x="40" y="1"/>
                    <a:pt x="40" y="1"/>
                    <a:pt x="40" y="1"/>
                  </a:cubicBezTo>
                  <a:cubicBezTo>
                    <a:pt x="38" y="3"/>
                    <a:pt x="35" y="5"/>
                    <a:pt x="33" y="6"/>
                  </a:cubicBezTo>
                  <a:cubicBezTo>
                    <a:pt x="31" y="7"/>
                    <a:pt x="29" y="7"/>
                    <a:pt x="26" y="7"/>
                  </a:cubicBezTo>
                  <a:cubicBezTo>
                    <a:pt x="25" y="7"/>
                    <a:pt x="23" y="7"/>
                    <a:pt x="21" y="7"/>
                  </a:cubicBezTo>
                  <a:cubicBezTo>
                    <a:pt x="20" y="7"/>
                    <a:pt x="18" y="7"/>
                    <a:pt x="16" y="7"/>
                  </a:cubicBezTo>
                  <a:cubicBezTo>
                    <a:pt x="15" y="7"/>
                    <a:pt x="14" y="7"/>
                    <a:pt x="12" y="7"/>
                  </a:cubicBezTo>
                  <a:cubicBezTo>
                    <a:pt x="9" y="8"/>
                    <a:pt x="6" y="8"/>
                    <a:pt x="3" y="10"/>
                  </a:cubicBezTo>
                  <a:cubicBezTo>
                    <a:pt x="3" y="10"/>
                    <a:pt x="2" y="11"/>
                    <a:pt x="1" y="11"/>
                  </a:cubicBezTo>
                  <a:cubicBezTo>
                    <a:pt x="0" y="13"/>
                    <a:pt x="0" y="13"/>
                    <a:pt x="0" y="13"/>
                  </a:cubicBezTo>
                  <a:cubicBezTo>
                    <a:pt x="1" y="15"/>
                    <a:pt x="1" y="15"/>
                    <a:pt x="1" y="15"/>
                  </a:cubicBezTo>
                  <a:cubicBezTo>
                    <a:pt x="2" y="16"/>
                    <a:pt x="4" y="17"/>
                    <a:pt x="6" y="18"/>
                  </a:cubicBezTo>
                  <a:cubicBezTo>
                    <a:pt x="6" y="18"/>
                    <a:pt x="6" y="18"/>
                    <a:pt x="6" y="18"/>
                  </a:cubicBezTo>
                  <a:cubicBezTo>
                    <a:pt x="6" y="19"/>
                    <a:pt x="6" y="20"/>
                    <a:pt x="7" y="22"/>
                  </a:cubicBezTo>
                  <a:cubicBezTo>
                    <a:pt x="8" y="24"/>
                    <a:pt x="10" y="25"/>
                    <a:pt x="12" y="26"/>
                  </a:cubicBezTo>
                  <a:cubicBezTo>
                    <a:pt x="12" y="27"/>
                    <a:pt x="13" y="28"/>
                    <a:pt x="13" y="29"/>
                  </a:cubicBezTo>
                  <a:cubicBezTo>
                    <a:pt x="14" y="30"/>
                    <a:pt x="15" y="30"/>
                    <a:pt x="16" y="30"/>
                  </a:cubicBezTo>
                  <a:cubicBezTo>
                    <a:pt x="16" y="32"/>
                    <a:pt x="16" y="35"/>
                    <a:pt x="19" y="35"/>
                  </a:cubicBezTo>
                  <a:cubicBezTo>
                    <a:pt x="19" y="36"/>
                    <a:pt x="19" y="35"/>
                    <a:pt x="19" y="36"/>
                  </a:cubicBezTo>
                  <a:cubicBezTo>
                    <a:pt x="19" y="36"/>
                    <a:pt x="19" y="36"/>
                    <a:pt x="19" y="36"/>
                  </a:cubicBezTo>
                  <a:cubicBezTo>
                    <a:pt x="19" y="36"/>
                    <a:pt x="19" y="36"/>
                    <a:pt x="18" y="36"/>
                  </a:cubicBezTo>
                  <a:cubicBezTo>
                    <a:pt x="16" y="36"/>
                    <a:pt x="15" y="41"/>
                    <a:pt x="18" y="41"/>
                  </a:cubicBezTo>
                  <a:cubicBezTo>
                    <a:pt x="18" y="41"/>
                    <a:pt x="18" y="41"/>
                    <a:pt x="18" y="41"/>
                  </a:cubicBezTo>
                  <a:cubicBezTo>
                    <a:pt x="18" y="43"/>
                    <a:pt x="18" y="43"/>
                    <a:pt x="18" y="43"/>
                  </a:cubicBezTo>
                  <a:cubicBezTo>
                    <a:pt x="20" y="43"/>
                    <a:pt x="21" y="43"/>
                    <a:pt x="22" y="42"/>
                  </a:cubicBezTo>
                  <a:cubicBezTo>
                    <a:pt x="23" y="41"/>
                    <a:pt x="23" y="39"/>
                    <a:pt x="23" y="38"/>
                  </a:cubicBezTo>
                  <a:cubicBezTo>
                    <a:pt x="23" y="37"/>
                    <a:pt x="23" y="36"/>
                    <a:pt x="22" y="35"/>
                  </a:cubicBezTo>
                  <a:cubicBezTo>
                    <a:pt x="23" y="34"/>
                    <a:pt x="24" y="32"/>
                    <a:pt x="24" y="31"/>
                  </a:cubicBezTo>
                  <a:cubicBezTo>
                    <a:pt x="25" y="31"/>
                    <a:pt x="26" y="30"/>
                    <a:pt x="27" y="30"/>
                  </a:cubicBezTo>
                  <a:cubicBezTo>
                    <a:pt x="27" y="29"/>
                    <a:pt x="28" y="29"/>
                    <a:pt x="28" y="28"/>
                  </a:cubicBezTo>
                  <a:cubicBezTo>
                    <a:pt x="29" y="28"/>
                    <a:pt x="29" y="28"/>
                    <a:pt x="30" y="28"/>
                  </a:cubicBezTo>
                  <a:cubicBezTo>
                    <a:pt x="30" y="28"/>
                    <a:pt x="30" y="28"/>
                    <a:pt x="30" y="28"/>
                  </a:cubicBezTo>
                  <a:cubicBezTo>
                    <a:pt x="30" y="28"/>
                    <a:pt x="31" y="28"/>
                    <a:pt x="31" y="28"/>
                  </a:cubicBezTo>
                  <a:cubicBezTo>
                    <a:pt x="31" y="29"/>
                    <a:pt x="30" y="29"/>
                    <a:pt x="30" y="30"/>
                  </a:cubicBezTo>
                  <a:cubicBezTo>
                    <a:pt x="30" y="31"/>
                    <a:pt x="29" y="32"/>
                    <a:pt x="31" y="34"/>
                  </a:cubicBezTo>
                  <a:cubicBezTo>
                    <a:pt x="31" y="35"/>
                    <a:pt x="32" y="36"/>
                    <a:pt x="33" y="36"/>
                  </a:cubicBezTo>
                  <a:cubicBezTo>
                    <a:pt x="32" y="36"/>
                    <a:pt x="32" y="36"/>
                    <a:pt x="32" y="37"/>
                  </a:cubicBezTo>
                  <a:cubicBezTo>
                    <a:pt x="32" y="37"/>
                    <a:pt x="31" y="38"/>
                    <a:pt x="31" y="40"/>
                  </a:cubicBezTo>
                  <a:cubicBezTo>
                    <a:pt x="31" y="40"/>
                    <a:pt x="32" y="41"/>
                    <a:pt x="32" y="41"/>
                  </a:cubicBezTo>
                  <a:cubicBezTo>
                    <a:pt x="32" y="42"/>
                    <a:pt x="32" y="42"/>
                    <a:pt x="32" y="42"/>
                  </a:cubicBezTo>
                  <a:cubicBezTo>
                    <a:pt x="31" y="46"/>
                    <a:pt x="34" y="47"/>
                    <a:pt x="36" y="48"/>
                  </a:cubicBezTo>
                  <a:cubicBezTo>
                    <a:pt x="37" y="49"/>
                    <a:pt x="37" y="49"/>
                    <a:pt x="37" y="49"/>
                  </a:cubicBezTo>
                  <a:cubicBezTo>
                    <a:pt x="38" y="49"/>
                    <a:pt x="39" y="50"/>
                    <a:pt x="39" y="52"/>
                  </a:cubicBezTo>
                  <a:cubicBezTo>
                    <a:pt x="40" y="53"/>
                    <a:pt x="40" y="53"/>
                    <a:pt x="40" y="53"/>
                  </a:cubicBezTo>
                  <a:cubicBezTo>
                    <a:pt x="42" y="53"/>
                    <a:pt x="42" y="53"/>
                    <a:pt x="42" y="53"/>
                  </a:cubicBezTo>
                  <a:cubicBezTo>
                    <a:pt x="42" y="53"/>
                    <a:pt x="42" y="53"/>
                    <a:pt x="44" y="54"/>
                  </a:cubicBezTo>
                  <a:cubicBezTo>
                    <a:pt x="45" y="55"/>
                    <a:pt x="45" y="55"/>
                    <a:pt x="45" y="55"/>
                  </a:cubicBezTo>
                  <a:cubicBezTo>
                    <a:pt x="46" y="54"/>
                    <a:pt x="46" y="54"/>
                    <a:pt x="46" y="54"/>
                  </a:cubicBezTo>
                  <a:cubicBezTo>
                    <a:pt x="48" y="53"/>
                    <a:pt x="49" y="51"/>
                    <a:pt x="50" y="49"/>
                  </a:cubicBezTo>
                  <a:cubicBezTo>
                    <a:pt x="51" y="49"/>
                    <a:pt x="51" y="48"/>
                    <a:pt x="52" y="46"/>
                  </a:cubicBezTo>
                  <a:cubicBezTo>
                    <a:pt x="53" y="45"/>
                    <a:pt x="53" y="43"/>
                    <a:pt x="55" y="42"/>
                  </a:cubicBezTo>
                  <a:cubicBezTo>
                    <a:pt x="57" y="40"/>
                    <a:pt x="59" y="39"/>
                    <a:pt x="61" y="38"/>
                  </a:cubicBezTo>
                  <a:cubicBezTo>
                    <a:pt x="63" y="37"/>
                    <a:pt x="65" y="37"/>
                    <a:pt x="66" y="36"/>
                  </a:cubicBezTo>
                  <a:cubicBezTo>
                    <a:pt x="67" y="35"/>
                    <a:pt x="68" y="35"/>
                    <a:pt x="69" y="35"/>
                  </a:cubicBezTo>
                  <a:cubicBezTo>
                    <a:pt x="70" y="34"/>
                    <a:pt x="73" y="34"/>
                    <a:pt x="75" y="34"/>
                  </a:cubicBezTo>
                  <a:cubicBezTo>
                    <a:pt x="79" y="33"/>
                    <a:pt x="84" y="33"/>
                    <a:pt x="85" y="30"/>
                  </a:cubicBezTo>
                  <a:cubicBezTo>
                    <a:pt x="86" y="27"/>
                    <a:pt x="86" y="23"/>
                    <a:pt x="84" y="21"/>
                  </a:cubicBezTo>
                  <a:cubicBezTo>
                    <a:pt x="83" y="21"/>
                    <a:pt x="82" y="20"/>
                    <a:pt x="81" y="20"/>
                  </a:cubicBezTo>
                  <a:cubicBezTo>
                    <a:pt x="79" y="19"/>
                    <a:pt x="78" y="18"/>
                    <a:pt x="79" y="16"/>
                  </a:cubicBezTo>
                  <a:cubicBezTo>
                    <a:pt x="79" y="15"/>
                    <a:pt x="80" y="14"/>
                    <a:pt x="82" y="14"/>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3" name="Freeform 62"/>
            <p:cNvSpPr>
              <a:spLocks/>
            </p:cNvSpPr>
            <p:nvPr/>
          </p:nvSpPr>
          <p:spPr bwMode="auto">
            <a:xfrm>
              <a:off x="988898" y="1668986"/>
              <a:ext cx="186376" cy="51368"/>
            </a:xfrm>
            <a:custGeom>
              <a:avLst/>
              <a:gdLst>
                <a:gd name="T0" fmla="*/ 91 w 92"/>
                <a:gd name="T1" fmla="*/ 10 h 28"/>
                <a:gd name="T2" fmla="*/ 89 w 92"/>
                <a:gd name="T3" fmla="*/ 9 h 28"/>
                <a:gd name="T4" fmla="*/ 86 w 92"/>
                <a:gd name="T5" fmla="*/ 8 h 28"/>
                <a:gd name="T6" fmla="*/ 83 w 92"/>
                <a:gd name="T7" fmla="*/ 8 h 28"/>
                <a:gd name="T8" fmla="*/ 81 w 92"/>
                <a:gd name="T9" fmla="*/ 9 h 28"/>
                <a:gd name="T10" fmla="*/ 75 w 92"/>
                <a:gd name="T11" fmla="*/ 12 h 28"/>
                <a:gd name="T12" fmla="*/ 74 w 92"/>
                <a:gd name="T13" fmla="*/ 12 h 28"/>
                <a:gd name="T14" fmla="*/ 74 w 92"/>
                <a:gd name="T15" fmla="*/ 9 h 28"/>
                <a:gd name="T16" fmla="*/ 73 w 92"/>
                <a:gd name="T17" fmla="*/ 7 h 28"/>
                <a:gd name="T18" fmla="*/ 70 w 92"/>
                <a:gd name="T19" fmla="*/ 4 h 28"/>
                <a:gd name="T20" fmla="*/ 69 w 92"/>
                <a:gd name="T21" fmla="*/ 4 h 28"/>
                <a:gd name="T22" fmla="*/ 66 w 92"/>
                <a:gd name="T23" fmla="*/ 5 h 28"/>
                <a:gd name="T24" fmla="*/ 64 w 92"/>
                <a:gd name="T25" fmla="*/ 6 h 28"/>
                <a:gd name="T26" fmla="*/ 62 w 92"/>
                <a:gd name="T27" fmla="*/ 4 h 28"/>
                <a:gd name="T28" fmla="*/ 55 w 92"/>
                <a:gd name="T29" fmla="*/ 0 h 28"/>
                <a:gd name="T30" fmla="*/ 53 w 92"/>
                <a:gd name="T31" fmla="*/ 0 h 28"/>
                <a:gd name="T32" fmla="*/ 44 w 92"/>
                <a:gd name="T33" fmla="*/ 3 h 28"/>
                <a:gd name="T34" fmla="*/ 30 w 92"/>
                <a:gd name="T35" fmla="*/ 7 h 28"/>
                <a:gd name="T36" fmla="*/ 25 w 92"/>
                <a:gd name="T37" fmla="*/ 6 h 28"/>
                <a:gd name="T38" fmla="*/ 10 w 92"/>
                <a:gd name="T39" fmla="*/ 5 h 28"/>
                <a:gd name="T40" fmla="*/ 7 w 92"/>
                <a:gd name="T41" fmla="*/ 5 h 28"/>
                <a:gd name="T42" fmla="*/ 5 w 92"/>
                <a:gd name="T43" fmla="*/ 5 h 28"/>
                <a:gd name="T44" fmla="*/ 5 w 92"/>
                <a:gd name="T45" fmla="*/ 8 h 28"/>
                <a:gd name="T46" fmla="*/ 4 w 92"/>
                <a:gd name="T47" fmla="*/ 7 h 28"/>
                <a:gd name="T48" fmla="*/ 4 w 92"/>
                <a:gd name="T49" fmla="*/ 8 h 28"/>
                <a:gd name="T50" fmla="*/ 1 w 92"/>
                <a:gd name="T51" fmla="*/ 18 h 28"/>
                <a:gd name="T52" fmla="*/ 1 w 92"/>
                <a:gd name="T53" fmla="*/ 20 h 28"/>
                <a:gd name="T54" fmla="*/ 2 w 92"/>
                <a:gd name="T55" fmla="*/ 22 h 28"/>
                <a:gd name="T56" fmla="*/ 2 w 92"/>
                <a:gd name="T57" fmla="*/ 24 h 28"/>
                <a:gd name="T58" fmla="*/ 2 w 92"/>
                <a:gd name="T59" fmla="*/ 28 h 28"/>
                <a:gd name="T60" fmla="*/ 4 w 92"/>
                <a:gd name="T61" fmla="*/ 28 h 28"/>
                <a:gd name="T62" fmla="*/ 5 w 92"/>
                <a:gd name="T63" fmla="*/ 27 h 28"/>
                <a:gd name="T64" fmla="*/ 6 w 92"/>
                <a:gd name="T65" fmla="*/ 27 h 28"/>
                <a:gd name="T66" fmla="*/ 6 w 92"/>
                <a:gd name="T67" fmla="*/ 26 h 28"/>
                <a:gd name="T68" fmla="*/ 7 w 92"/>
                <a:gd name="T69" fmla="*/ 25 h 28"/>
                <a:gd name="T70" fmla="*/ 10 w 92"/>
                <a:gd name="T71" fmla="*/ 24 h 28"/>
                <a:gd name="T72" fmla="*/ 13 w 92"/>
                <a:gd name="T73" fmla="*/ 24 h 28"/>
                <a:gd name="T74" fmla="*/ 14 w 92"/>
                <a:gd name="T75" fmla="*/ 24 h 28"/>
                <a:gd name="T76" fmla="*/ 18 w 92"/>
                <a:gd name="T77" fmla="*/ 25 h 28"/>
                <a:gd name="T78" fmla="*/ 29 w 92"/>
                <a:gd name="T79" fmla="*/ 24 h 28"/>
                <a:gd name="T80" fmla="*/ 33 w 92"/>
                <a:gd name="T81" fmla="*/ 21 h 28"/>
                <a:gd name="T82" fmla="*/ 34 w 92"/>
                <a:gd name="T83" fmla="*/ 19 h 28"/>
                <a:gd name="T84" fmla="*/ 39 w 92"/>
                <a:gd name="T85" fmla="*/ 18 h 28"/>
                <a:gd name="T86" fmla="*/ 48 w 92"/>
                <a:gd name="T87" fmla="*/ 16 h 28"/>
                <a:gd name="T88" fmla="*/ 50 w 92"/>
                <a:gd name="T89" fmla="*/ 13 h 28"/>
                <a:gd name="T90" fmla="*/ 51 w 92"/>
                <a:gd name="T91" fmla="*/ 11 h 28"/>
                <a:gd name="T92" fmla="*/ 53 w 92"/>
                <a:gd name="T93" fmla="*/ 10 h 28"/>
                <a:gd name="T94" fmla="*/ 55 w 92"/>
                <a:gd name="T95" fmla="*/ 12 h 28"/>
                <a:gd name="T96" fmla="*/ 56 w 92"/>
                <a:gd name="T97" fmla="*/ 13 h 28"/>
                <a:gd name="T98" fmla="*/ 60 w 92"/>
                <a:gd name="T99" fmla="*/ 14 h 28"/>
                <a:gd name="T100" fmla="*/ 62 w 92"/>
                <a:gd name="T101" fmla="*/ 15 h 28"/>
                <a:gd name="T102" fmla="*/ 66 w 92"/>
                <a:gd name="T103" fmla="*/ 16 h 28"/>
                <a:gd name="T104" fmla="*/ 69 w 92"/>
                <a:gd name="T105" fmla="*/ 17 h 28"/>
                <a:gd name="T106" fmla="*/ 71 w 92"/>
                <a:gd name="T107" fmla="*/ 19 h 28"/>
                <a:gd name="T108" fmla="*/ 75 w 92"/>
                <a:gd name="T109" fmla="*/ 21 h 28"/>
                <a:gd name="T110" fmla="*/ 77 w 92"/>
                <a:gd name="T111" fmla="*/ 21 h 28"/>
                <a:gd name="T112" fmla="*/ 82 w 92"/>
                <a:gd name="T113" fmla="*/ 20 h 28"/>
                <a:gd name="T114" fmla="*/ 86 w 92"/>
                <a:gd name="T115" fmla="*/ 18 h 28"/>
                <a:gd name="T116" fmla="*/ 92 w 92"/>
                <a:gd name="T117" fmla="*/ 12 h 28"/>
                <a:gd name="T118" fmla="*/ 92 w 92"/>
                <a:gd name="T119" fmla="*/ 11 h 28"/>
                <a:gd name="T120" fmla="*/ 91 w 92"/>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28">
                  <a:moveTo>
                    <a:pt x="91" y="10"/>
                  </a:moveTo>
                  <a:cubicBezTo>
                    <a:pt x="90" y="10"/>
                    <a:pt x="90" y="10"/>
                    <a:pt x="89" y="9"/>
                  </a:cubicBezTo>
                  <a:cubicBezTo>
                    <a:pt x="88" y="8"/>
                    <a:pt x="87" y="8"/>
                    <a:pt x="86" y="8"/>
                  </a:cubicBezTo>
                  <a:cubicBezTo>
                    <a:pt x="85" y="8"/>
                    <a:pt x="84" y="8"/>
                    <a:pt x="83" y="8"/>
                  </a:cubicBezTo>
                  <a:cubicBezTo>
                    <a:pt x="83" y="9"/>
                    <a:pt x="82" y="9"/>
                    <a:pt x="81" y="9"/>
                  </a:cubicBezTo>
                  <a:cubicBezTo>
                    <a:pt x="79" y="11"/>
                    <a:pt x="77" y="12"/>
                    <a:pt x="75" y="12"/>
                  </a:cubicBezTo>
                  <a:cubicBezTo>
                    <a:pt x="75" y="12"/>
                    <a:pt x="75" y="12"/>
                    <a:pt x="74" y="12"/>
                  </a:cubicBezTo>
                  <a:cubicBezTo>
                    <a:pt x="74" y="11"/>
                    <a:pt x="74" y="10"/>
                    <a:pt x="74" y="9"/>
                  </a:cubicBezTo>
                  <a:cubicBezTo>
                    <a:pt x="74" y="8"/>
                    <a:pt x="74" y="8"/>
                    <a:pt x="73" y="7"/>
                  </a:cubicBezTo>
                  <a:cubicBezTo>
                    <a:pt x="73" y="6"/>
                    <a:pt x="72" y="5"/>
                    <a:pt x="70" y="4"/>
                  </a:cubicBezTo>
                  <a:cubicBezTo>
                    <a:pt x="70" y="4"/>
                    <a:pt x="69" y="4"/>
                    <a:pt x="69" y="4"/>
                  </a:cubicBezTo>
                  <a:cubicBezTo>
                    <a:pt x="68" y="4"/>
                    <a:pt x="67" y="5"/>
                    <a:pt x="66" y="5"/>
                  </a:cubicBezTo>
                  <a:cubicBezTo>
                    <a:pt x="66" y="5"/>
                    <a:pt x="65" y="6"/>
                    <a:pt x="64" y="6"/>
                  </a:cubicBezTo>
                  <a:cubicBezTo>
                    <a:pt x="64" y="6"/>
                    <a:pt x="63" y="6"/>
                    <a:pt x="62" y="4"/>
                  </a:cubicBezTo>
                  <a:cubicBezTo>
                    <a:pt x="60" y="1"/>
                    <a:pt x="59" y="0"/>
                    <a:pt x="55" y="0"/>
                  </a:cubicBezTo>
                  <a:cubicBezTo>
                    <a:pt x="54" y="0"/>
                    <a:pt x="53" y="0"/>
                    <a:pt x="53" y="0"/>
                  </a:cubicBezTo>
                  <a:cubicBezTo>
                    <a:pt x="49" y="0"/>
                    <a:pt x="47" y="1"/>
                    <a:pt x="44" y="3"/>
                  </a:cubicBezTo>
                  <a:cubicBezTo>
                    <a:pt x="40" y="5"/>
                    <a:pt x="35" y="7"/>
                    <a:pt x="30" y="7"/>
                  </a:cubicBezTo>
                  <a:cubicBezTo>
                    <a:pt x="29" y="7"/>
                    <a:pt x="27" y="7"/>
                    <a:pt x="25" y="6"/>
                  </a:cubicBezTo>
                  <a:cubicBezTo>
                    <a:pt x="22" y="6"/>
                    <a:pt x="16" y="5"/>
                    <a:pt x="10" y="5"/>
                  </a:cubicBezTo>
                  <a:cubicBezTo>
                    <a:pt x="9" y="5"/>
                    <a:pt x="8" y="5"/>
                    <a:pt x="7" y="5"/>
                  </a:cubicBezTo>
                  <a:cubicBezTo>
                    <a:pt x="5" y="5"/>
                    <a:pt x="5" y="5"/>
                    <a:pt x="5" y="5"/>
                  </a:cubicBezTo>
                  <a:cubicBezTo>
                    <a:pt x="5" y="5"/>
                    <a:pt x="5" y="8"/>
                    <a:pt x="5" y="8"/>
                  </a:cubicBezTo>
                  <a:cubicBezTo>
                    <a:pt x="4" y="7"/>
                    <a:pt x="4" y="7"/>
                    <a:pt x="4" y="7"/>
                  </a:cubicBezTo>
                  <a:cubicBezTo>
                    <a:pt x="4" y="8"/>
                    <a:pt x="4" y="8"/>
                    <a:pt x="4" y="8"/>
                  </a:cubicBezTo>
                  <a:cubicBezTo>
                    <a:pt x="2" y="11"/>
                    <a:pt x="0" y="14"/>
                    <a:pt x="1" y="18"/>
                  </a:cubicBezTo>
                  <a:cubicBezTo>
                    <a:pt x="1" y="19"/>
                    <a:pt x="1" y="19"/>
                    <a:pt x="1" y="20"/>
                  </a:cubicBezTo>
                  <a:cubicBezTo>
                    <a:pt x="1" y="21"/>
                    <a:pt x="2" y="21"/>
                    <a:pt x="2" y="22"/>
                  </a:cubicBezTo>
                  <a:cubicBezTo>
                    <a:pt x="2" y="22"/>
                    <a:pt x="2" y="23"/>
                    <a:pt x="2" y="24"/>
                  </a:cubicBezTo>
                  <a:cubicBezTo>
                    <a:pt x="2" y="28"/>
                    <a:pt x="2" y="28"/>
                    <a:pt x="2" y="28"/>
                  </a:cubicBezTo>
                  <a:cubicBezTo>
                    <a:pt x="4" y="28"/>
                    <a:pt x="4" y="28"/>
                    <a:pt x="4" y="28"/>
                  </a:cubicBezTo>
                  <a:cubicBezTo>
                    <a:pt x="5" y="27"/>
                    <a:pt x="5" y="27"/>
                    <a:pt x="5" y="27"/>
                  </a:cubicBezTo>
                  <a:cubicBezTo>
                    <a:pt x="6" y="27"/>
                    <a:pt x="6" y="27"/>
                    <a:pt x="6" y="27"/>
                  </a:cubicBezTo>
                  <a:cubicBezTo>
                    <a:pt x="6" y="26"/>
                    <a:pt x="6" y="26"/>
                    <a:pt x="6" y="26"/>
                  </a:cubicBezTo>
                  <a:cubicBezTo>
                    <a:pt x="6" y="26"/>
                    <a:pt x="6" y="26"/>
                    <a:pt x="7" y="25"/>
                  </a:cubicBezTo>
                  <a:cubicBezTo>
                    <a:pt x="8" y="24"/>
                    <a:pt x="9" y="24"/>
                    <a:pt x="10" y="24"/>
                  </a:cubicBezTo>
                  <a:cubicBezTo>
                    <a:pt x="11" y="24"/>
                    <a:pt x="12" y="24"/>
                    <a:pt x="13" y="24"/>
                  </a:cubicBezTo>
                  <a:cubicBezTo>
                    <a:pt x="13" y="24"/>
                    <a:pt x="13" y="24"/>
                    <a:pt x="14" y="24"/>
                  </a:cubicBezTo>
                  <a:cubicBezTo>
                    <a:pt x="15" y="24"/>
                    <a:pt x="17" y="25"/>
                    <a:pt x="18" y="25"/>
                  </a:cubicBezTo>
                  <a:cubicBezTo>
                    <a:pt x="21" y="25"/>
                    <a:pt x="25" y="24"/>
                    <a:pt x="29" y="24"/>
                  </a:cubicBezTo>
                  <a:cubicBezTo>
                    <a:pt x="32" y="23"/>
                    <a:pt x="32" y="23"/>
                    <a:pt x="33" y="21"/>
                  </a:cubicBezTo>
                  <a:cubicBezTo>
                    <a:pt x="33" y="20"/>
                    <a:pt x="34" y="20"/>
                    <a:pt x="34" y="19"/>
                  </a:cubicBezTo>
                  <a:cubicBezTo>
                    <a:pt x="36" y="19"/>
                    <a:pt x="37" y="18"/>
                    <a:pt x="39" y="18"/>
                  </a:cubicBezTo>
                  <a:cubicBezTo>
                    <a:pt x="42" y="18"/>
                    <a:pt x="45" y="17"/>
                    <a:pt x="48" y="16"/>
                  </a:cubicBezTo>
                  <a:cubicBezTo>
                    <a:pt x="50" y="15"/>
                    <a:pt x="50" y="14"/>
                    <a:pt x="50" y="13"/>
                  </a:cubicBezTo>
                  <a:cubicBezTo>
                    <a:pt x="50" y="12"/>
                    <a:pt x="50" y="11"/>
                    <a:pt x="51" y="11"/>
                  </a:cubicBezTo>
                  <a:cubicBezTo>
                    <a:pt x="52" y="10"/>
                    <a:pt x="52" y="10"/>
                    <a:pt x="53" y="10"/>
                  </a:cubicBezTo>
                  <a:cubicBezTo>
                    <a:pt x="53" y="10"/>
                    <a:pt x="54" y="11"/>
                    <a:pt x="55" y="12"/>
                  </a:cubicBezTo>
                  <a:cubicBezTo>
                    <a:pt x="55" y="12"/>
                    <a:pt x="56" y="12"/>
                    <a:pt x="56" y="13"/>
                  </a:cubicBezTo>
                  <a:cubicBezTo>
                    <a:pt x="57" y="13"/>
                    <a:pt x="59" y="14"/>
                    <a:pt x="60" y="14"/>
                  </a:cubicBezTo>
                  <a:cubicBezTo>
                    <a:pt x="61" y="15"/>
                    <a:pt x="62" y="15"/>
                    <a:pt x="62" y="15"/>
                  </a:cubicBezTo>
                  <a:cubicBezTo>
                    <a:pt x="63" y="16"/>
                    <a:pt x="65" y="16"/>
                    <a:pt x="66" y="16"/>
                  </a:cubicBezTo>
                  <a:cubicBezTo>
                    <a:pt x="67" y="17"/>
                    <a:pt x="68" y="17"/>
                    <a:pt x="69" y="17"/>
                  </a:cubicBezTo>
                  <a:cubicBezTo>
                    <a:pt x="70" y="18"/>
                    <a:pt x="70" y="18"/>
                    <a:pt x="71" y="19"/>
                  </a:cubicBezTo>
                  <a:cubicBezTo>
                    <a:pt x="72" y="20"/>
                    <a:pt x="74" y="20"/>
                    <a:pt x="75" y="21"/>
                  </a:cubicBezTo>
                  <a:cubicBezTo>
                    <a:pt x="76" y="21"/>
                    <a:pt x="76" y="21"/>
                    <a:pt x="77" y="21"/>
                  </a:cubicBezTo>
                  <a:cubicBezTo>
                    <a:pt x="78" y="21"/>
                    <a:pt x="80" y="21"/>
                    <a:pt x="82" y="20"/>
                  </a:cubicBezTo>
                  <a:cubicBezTo>
                    <a:pt x="83" y="19"/>
                    <a:pt x="85" y="18"/>
                    <a:pt x="86" y="18"/>
                  </a:cubicBezTo>
                  <a:cubicBezTo>
                    <a:pt x="89" y="17"/>
                    <a:pt x="91" y="16"/>
                    <a:pt x="92" y="12"/>
                  </a:cubicBezTo>
                  <a:cubicBezTo>
                    <a:pt x="92" y="11"/>
                    <a:pt x="92" y="11"/>
                    <a:pt x="92" y="11"/>
                  </a:cubicBezTo>
                  <a:lnTo>
                    <a:pt x="91" y="1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4" name="Freeform 63"/>
            <p:cNvSpPr>
              <a:spLocks/>
            </p:cNvSpPr>
            <p:nvPr/>
          </p:nvSpPr>
          <p:spPr bwMode="auto">
            <a:xfrm>
              <a:off x="1093804" y="1739873"/>
              <a:ext cx="433017" cy="339026"/>
            </a:xfrm>
            <a:custGeom>
              <a:avLst/>
              <a:gdLst>
                <a:gd name="T0" fmla="*/ 208 w 214"/>
                <a:gd name="T1" fmla="*/ 130 h 182"/>
                <a:gd name="T2" fmla="*/ 209 w 214"/>
                <a:gd name="T3" fmla="*/ 121 h 182"/>
                <a:gd name="T4" fmla="*/ 207 w 214"/>
                <a:gd name="T5" fmla="*/ 112 h 182"/>
                <a:gd name="T6" fmla="*/ 201 w 214"/>
                <a:gd name="T7" fmla="*/ 89 h 182"/>
                <a:gd name="T8" fmla="*/ 197 w 214"/>
                <a:gd name="T9" fmla="*/ 71 h 182"/>
                <a:gd name="T10" fmla="*/ 194 w 214"/>
                <a:gd name="T11" fmla="*/ 54 h 182"/>
                <a:gd name="T12" fmla="*/ 186 w 214"/>
                <a:gd name="T13" fmla="*/ 57 h 182"/>
                <a:gd name="T14" fmla="*/ 193 w 214"/>
                <a:gd name="T15" fmla="*/ 44 h 182"/>
                <a:gd name="T16" fmla="*/ 181 w 214"/>
                <a:gd name="T17" fmla="*/ 23 h 182"/>
                <a:gd name="T18" fmla="*/ 169 w 214"/>
                <a:gd name="T19" fmla="*/ 6 h 182"/>
                <a:gd name="T20" fmla="*/ 166 w 214"/>
                <a:gd name="T21" fmla="*/ 10 h 182"/>
                <a:gd name="T22" fmla="*/ 156 w 214"/>
                <a:gd name="T23" fmla="*/ 18 h 182"/>
                <a:gd name="T24" fmla="*/ 141 w 214"/>
                <a:gd name="T25" fmla="*/ 15 h 182"/>
                <a:gd name="T26" fmla="*/ 126 w 214"/>
                <a:gd name="T27" fmla="*/ 24 h 182"/>
                <a:gd name="T28" fmla="*/ 115 w 214"/>
                <a:gd name="T29" fmla="*/ 19 h 182"/>
                <a:gd name="T30" fmla="*/ 105 w 214"/>
                <a:gd name="T31" fmla="*/ 15 h 182"/>
                <a:gd name="T32" fmla="*/ 104 w 214"/>
                <a:gd name="T33" fmla="*/ 8 h 182"/>
                <a:gd name="T34" fmla="*/ 92 w 214"/>
                <a:gd name="T35" fmla="*/ 9 h 182"/>
                <a:gd name="T36" fmla="*/ 81 w 214"/>
                <a:gd name="T37" fmla="*/ 11 h 182"/>
                <a:gd name="T38" fmla="*/ 76 w 214"/>
                <a:gd name="T39" fmla="*/ 8 h 182"/>
                <a:gd name="T40" fmla="*/ 73 w 214"/>
                <a:gd name="T41" fmla="*/ 9 h 182"/>
                <a:gd name="T42" fmla="*/ 67 w 214"/>
                <a:gd name="T43" fmla="*/ 6 h 182"/>
                <a:gd name="T44" fmla="*/ 58 w 214"/>
                <a:gd name="T45" fmla="*/ 0 h 182"/>
                <a:gd name="T46" fmla="*/ 52 w 214"/>
                <a:gd name="T47" fmla="*/ 0 h 182"/>
                <a:gd name="T48" fmla="*/ 41 w 214"/>
                <a:gd name="T49" fmla="*/ 11 h 182"/>
                <a:gd name="T50" fmla="*/ 38 w 214"/>
                <a:gd name="T51" fmla="*/ 22 h 182"/>
                <a:gd name="T52" fmla="*/ 21 w 214"/>
                <a:gd name="T53" fmla="*/ 35 h 182"/>
                <a:gd name="T54" fmla="*/ 5 w 214"/>
                <a:gd name="T55" fmla="*/ 49 h 182"/>
                <a:gd name="T56" fmla="*/ 2 w 214"/>
                <a:gd name="T57" fmla="*/ 58 h 182"/>
                <a:gd name="T58" fmla="*/ 7 w 214"/>
                <a:gd name="T59" fmla="*/ 64 h 182"/>
                <a:gd name="T60" fmla="*/ 12 w 214"/>
                <a:gd name="T61" fmla="*/ 75 h 182"/>
                <a:gd name="T62" fmla="*/ 24 w 214"/>
                <a:gd name="T63" fmla="*/ 86 h 182"/>
                <a:gd name="T64" fmla="*/ 27 w 214"/>
                <a:gd name="T65" fmla="*/ 89 h 182"/>
                <a:gd name="T66" fmla="*/ 37 w 214"/>
                <a:gd name="T67" fmla="*/ 99 h 182"/>
                <a:gd name="T68" fmla="*/ 46 w 214"/>
                <a:gd name="T69" fmla="*/ 112 h 182"/>
                <a:gd name="T70" fmla="*/ 48 w 214"/>
                <a:gd name="T71" fmla="*/ 121 h 182"/>
                <a:gd name="T72" fmla="*/ 61 w 214"/>
                <a:gd name="T73" fmla="*/ 116 h 182"/>
                <a:gd name="T74" fmla="*/ 70 w 214"/>
                <a:gd name="T75" fmla="*/ 104 h 182"/>
                <a:gd name="T76" fmla="*/ 80 w 214"/>
                <a:gd name="T77" fmla="*/ 91 h 182"/>
                <a:gd name="T78" fmla="*/ 91 w 214"/>
                <a:gd name="T79" fmla="*/ 91 h 182"/>
                <a:gd name="T80" fmla="*/ 114 w 214"/>
                <a:gd name="T81" fmla="*/ 93 h 182"/>
                <a:gd name="T82" fmla="*/ 125 w 214"/>
                <a:gd name="T83" fmla="*/ 115 h 182"/>
                <a:gd name="T84" fmla="*/ 126 w 214"/>
                <a:gd name="T85" fmla="*/ 120 h 182"/>
                <a:gd name="T86" fmla="*/ 130 w 214"/>
                <a:gd name="T87" fmla="*/ 130 h 182"/>
                <a:gd name="T88" fmla="*/ 126 w 214"/>
                <a:gd name="T89" fmla="*/ 147 h 182"/>
                <a:gd name="T90" fmla="*/ 138 w 214"/>
                <a:gd name="T91" fmla="*/ 139 h 182"/>
                <a:gd name="T92" fmla="*/ 145 w 214"/>
                <a:gd name="T93" fmla="*/ 140 h 182"/>
                <a:gd name="T94" fmla="*/ 160 w 214"/>
                <a:gd name="T95" fmla="*/ 146 h 182"/>
                <a:gd name="T96" fmla="*/ 163 w 214"/>
                <a:gd name="T97" fmla="*/ 160 h 182"/>
                <a:gd name="T98" fmla="*/ 161 w 214"/>
                <a:gd name="T99" fmla="*/ 173 h 182"/>
                <a:gd name="T100" fmla="*/ 164 w 214"/>
                <a:gd name="T101" fmla="*/ 176 h 182"/>
                <a:gd name="T102" fmla="*/ 171 w 214"/>
                <a:gd name="T103" fmla="*/ 182 h 182"/>
                <a:gd name="T104" fmla="*/ 183 w 214"/>
                <a:gd name="T105" fmla="*/ 168 h 182"/>
                <a:gd name="T106" fmla="*/ 192 w 214"/>
                <a:gd name="T107" fmla="*/ 169 h 182"/>
                <a:gd name="T108" fmla="*/ 196 w 214"/>
                <a:gd name="T109" fmla="*/ 168 h 182"/>
                <a:gd name="T110" fmla="*/ 201 w 214"/>
                <a:gd name="T111" fmla="*/ 157 h 182"/>
                <a:gd name="T112" fmla="*/ 200 w 214"/>
                <a:gd name="T113" fmla="*/ 149 h 182"/>
                <a:gd name="T114" fmla="*/ 202 w 214"/>
                <a:gd name="T115" fmla="*/ 138 h 182"/>
                <a:gd name="T116" fmla="*/ 209 w 214"/>
                <a:gd name="T117" fmla="*/ 141 h 182"/>
                <a:gd name="T118" fmla="*/ 213 w 214"/>
                <a:gd name="T119"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182">
                  <a:moveTo>
                    <a:pt x="213" y="135"/>
                  </a:moveTo>
                  <a:cubicBezTo>
                    <a:pt x="212" y="133"/>
                    <a:pt x="212" y="133"/>
                    <a:pt x="211" y="133"/>
                  </a:cubicBezTo>
                  <a:cubicBezTo>
                    <a:pt x="211" y="133"/>
                    <a:pt x="211" y="133"/>
                    <a:pt x="210" y="133"/>
                  </a:cubicBezTo>
                  <a:cubicBezTo>
                    <a:pt x="210" y="132"/>
                    <a:pt x="209" y="131"/>
                    <a:pt x="208" y="130"/>
                  </a:cubicBezTo>
                  <a:cubicBezTo>
                    <a:pt x="207" y="129"/>
                    <a:pt x="207" y="129"/>
                    <a:pt x="206" y="128"/>
                  </a:cubicBezTo>
                  <a:cubicBezTo>
                    <a:pt x="205" y="126"/>
                    <a:pt x="205" y="125"/>
                    <a:pt x="206" y="123"/>
                  </a:cubicBezTo>
                  <a:cubicBezTo>
                    <a:pt x="206" y="122"/>
                    <a:pt x="207" y="122"/>
                    <a:pt x="207" y="121"/>
                  </a:cubicBezTo>
                  <a:cubicBezTo>
                    <a:pt x="208" y="121"/>
                    <a:pt x="208" y="121"/>
                    <a:pt x="209" y="121"/>
                  </a:cubicBezTo>
                  <a:cubicBezTo>
                    <a:pt x="212" y="120"/>
                    <a:pt x="212" y="120"/>
                    <a:pt x="212" y="120"/>
                  </a:cubicBezTo>
                  <a:cubicBezTo>
                    <a:pt x="210" y="117"/>
                    <a:pt x="210" y="117"/>
                    <a:pt x="210" y="117"/>
                  </a:cubicBezTo>
                  <a:cubicBezTo>
                    <a:pt x="209" y="116"/>
                    <a:pt x="208" y="115"/>
                    <a:pt x="207" y="114"/>
                  </a:cubicBezTo>
                  <a:cubicBezTo>
                    <a:pt x="207" y="113"/>
                    <a:pt x="207" y="113"/>
                    <a:pt x="207" y="112"/>
                  </a:cubicBezTo>
                  <a:cubicBezTo>
                    <a:pt x="208" y="110"/>
                    <a:pt x="206" y="109"/>
                    <a:pt x="205" y="109"/>
                  </a:cubicBezTo>
                  <a:cubicBezTo>
                    <a:pt x="204" y="109"/>
                    <a:pt x="204" y="108"/>
                    <a:pt x="203" y="108"/>
                  </a:cubicBezTo>
                  <a:cubicBezTo>
                    <a:pt x="201" y="107"/>
                    <a:pt x="201" y="106"/>
                    <a:pt x="201" y="103"/>
                  </a:cubicBezTo>
                  <a:cubicBezTo>
                    <a:pt x="200" y="99"/>
                    <a:pt x="200" y="94"/>
                    <a:pt x="201" y="89"/>
                  </a:cubicBezTo>
                  <a:cubicBezTo>
                    <a:pt x="203" y="88"/>
                    <a:pt x="204" y="87"/>
                    <a:pt x="205" y="85"/>
                  </a:cubicBezTo>
                  <a:cubicBezTo>
                    <a:pt x="206" y="83"/>
                    <a:pt x="206" y="81"/>
                    <a:pt x="205" y="79"/>
                  </a:cubicBezTo>
                  <a:cubicBezTo>
                    <a:pt x="204" y="77"/>
                    <a:pt x="202" y="76"/>
                    <a:pt x="201" y="75"/>
                  </a:cubicBezTo>
                  <a:cubicBezTo>
                    <a:pt x="199" y="74"/>
                    <a:pt x="197" y="73"/>
                    <a:pt x="197" y="71"/>
                  </a:cubicBezTo>
                  <a:cubicBezTo>
                    <a:pt x="196" y="69"/>
                    <a:pt x="196" y="67"/>
                    <a:pt x="196" y="64"/>
                  </a:cubicBezTo>
                  <a:cubicBezTo>
                    <a:pt x="197" y="62"/>
                    <a:pt x="197" y="59"/>
                    <a:pt x="196" y="57"/>
                  </a:cubicBezTo>
                  <a:cubicBezTo>
                    <a:pt x="196" y="55"/>
                    <a:pt x="195" y="54"/>
                    <a:pt x="194" y="54"/>
                  </a:cubicBezTo>
                  <a:cubicBezTo>
                    <a:pt x="194" y="54"/>
                    <a:pt x="194" y="54"/>
                    <a:pt x="194" y="54"/>
                  </a:cubicBezTo>
                  <a:cubicBezTo>
                    <a:pt x="193" y="54"/>
                    <a:pt x="193" y="54"/>
                    <a:pt x="193" y="54"/>
                  </a:cubicBezTo>
                  <a:cubicBezTo>
                    <a:pt x="193" y="54"/>
                    <a:pt x="192" y="54"/>
                    <a:pt x="190" y="55"/>
                  </a:cubicBezTo>
                  <a:cubicBezTo>
                    <a:pt x="189" y="56"/>
                    <a:pt x="188" y="57"/>
                    <a:pt x="187" y="57"/>
                  </a:cubicBezTo>
                  <a:cubicBezTo>
                    <a:pt x="187" y="57"/>
                    <a:pt x="186" y="57"/>
                    <a:pt x="186" y="57"/>
                  </a:cubicBezTo>
                  <a:cubicBezTo>
                    <a:pt x="186" y="57"/>
                    <a:pt x="185" y="56"/>
                    <a:pt x="185" y="56"/>
                  </a:cubicBezTo>
                  <a:cubicBezTo>
                    <a:pt x="185" y="54"/>
                    <a:pt x="188" y="51"/>
                    <a:pt x="190" y="50"/>
                  </a:cubicBezTo>
                  <a:cubicBezTo>
                    <a:pt x="191" y="49"/>
                    <a:pt x="191" y="49"/>
                    <a:pt x="191" y="49"/>
                  </a:cubicBezTo>
                  <a:cubicBezTo>
                    <a:pt x="193" y="47"/>
                    <a:pt x="193" y="46"/>
                    <a:pt x="193" y="44"/>
                  </a:cubicBezTo>
                  <a:cubicBezTo>
                    <a:pt x="193" y="41"/>
                    <a:pt x="190" y="39"/>
                    <a:pt x="187" y="38"/>
                  </a:cubicBezTo>
                  <a:cubicBezTo>
                    <a:pt x="183" y="35"/>
                    <a:pt x="183" y="33"/>
                    <a:pt x="183" y="30"/>
                  </a:cubicBezTo>
                  <a:cubicBezTo>
                    <a:pt x="183" y="29"/>
                    <a:pt x="183" y="28"/>
                    <a:pt x="183" y="27"/>
                  </a:cubicBezTo>
                  <a:cubicBezTo>
                    <a:pt x="182" y="25"/>
                    <a:pt x="181" y="24"/>
                    <a:pt x="181" y="23"/>
                  </a:cubicBezTo>
                  <a:cubicBezTo>
                    <a:pt x="180" y="22"/>
                    <a:pt x="180" y="22"/>
                    <a:pt x="179" y="21"/>
                  </a:cubicBezTo>
                  <a:cubicBezTo>
                    <a:pt x="178" y="19"/>
                    <a:pt x="178" y="18"/>
                    <a:pt x="178" y="15"/>
                  </a:cubicBezTo>
                  <a:cubicBezTo>
                    <a:pt x="178" y="14"/>
                    <a:pt x="178" y="14"/>
                    <a:pt x="178" y="14"/>
                  </a:cubicBezTo>
                  <a:cubicBezTo>
                    <a:pt x="177" y="10"/>
                    <a:pt x="173" y="6"/>
                    <a:pt x="169" y="6"/>
                  </a:cubicBezTo>
                  <a:cubicBezTo>
                    <a:pt x="168" y="6"/>
                    <a:pt x="168" y="6"/>
                    <a:pt x="168" y="6"/>
                  </a:cubicBezTo>
                  <a:cubicBezTo>
                    <a:pt x="167" y="6"/>
                    <a:pt x="167" y="6"/>
                    <a:pt x="167" y="6"/>
                  </a:cubicBezTo>
                  <a:cubicBezTo>
                    <a:pt x="166" y="7"/>
                    <a:pt x="166" y="7"/>
                    <a:pt x="166" y="7"/>
                  </a:cubicBezTo>
                  <a:cubicBezTo>
                    <a:pt x="166" y="8"/>
                    <a:pt x="166" y="8"/>
                    <a:pt x="166" y="10"/>
                  </a:cubicBezTo>
                  <a:cubicBezTo>
                    <a:pt x="166" y="13"/>
                    <a:pt x="166" y="15"/>
                    <a:pt x="164" y="16"/>
                  </a:cubicBezTo>
                  <a:cubicBezTo>
                    <a:pt x="163" y="16"/>
                    <a:pt x="162" y="16"/>
                    <a:pt x="162" y="16"/>
                  </a:cubicBezTo>
                  <a:cubicBezTo>
                    <a:pt x="160" y="16"/>
                    <a:pt x="159" y="16"/>
                    <a:pt x="157" y="17"/>
                  </a:cubicBezTo>
                  <a:cubicBezTo>
                    <a:pt x="157" y="18"/>
                    <a:pt x="157" y="18"/>
                    <a:pt x="156" y="18"/>
                  </a:cubicBezTo>
                  <a:cubicBezTo>
                    <a:pt x="155" y="19"/>
                    <a:pt x="154" y="20"/>
                    <a:pt x="153" y="20"/>
                  </a:cubicBezTo>
                  <a:cubicBezTo>
                    <a:pt x="151" y="20"/>
                    <a:pt x="149" y="19"/>
                    <a:pt x="148" y="18"/>
                  </a:cubicBezTo>
                  <a:cubicBezTo>
                    <a:pt x="146" y="16"/>
                    <a:pt x="144" y="15"/>
                    <a:pt x="142" y="15"/>
                  </a:cubicBezTo>
                  <a:cubicBezTo>
                    <a:pt x="141" y="15"/>
                    <a:pt x="141" y="15"/>
                    <a:pt x="141" y="15"/>
                  </a:cubicBezTo>
                  <a:cubicBezTo>
                    <a:pt x="137" y="15"/>
                    <a:pt x="135" y="17"/>
                    <a:pt x="132" y="20"/>
                  </a:cubicBezTo>
                  <a:cubicBezTo>
                    <a:pt x="131" y="21"/>
                    <a:pt x="130" y="22"/>
                    <a:pt x="129" y="23"/>
                  </a:cubicBezTo>
                  <a:cubicBezTo>
                    <a:pt x="129" y="23"/>
                    <a:pt x="128" y="24"/>
                    <a:pt x="126" y="24"/>
                  </a:cubicBezTo>
                  <a:cubicBezTo>
                    <a:pt x="126" y="24"/>
                    <a:pt x="126" y="24"/>
                    <a:pt x="126" y="24"/>
                  </a:cubicBezTo>
                  <a:cubicBezTo>
                    <a:pt x="125" y="24"/>
                    <a:pt x="125" y="23"/>
                    <a:pt x="125" y="21"/>
                  </a:cubicBezTo>
                  <a:cubicBezTo>
                    <a:pt x="124" y="19"/>
                    <a:pt x="124" y="18"/>
                    <a:pt x="122" y="17"/>
                  </a:cubicBezTo>
                  <a:cubicBezTo>
                    <a:pt x="122" y="16"/>
                    <a:pt x="121" y="15"/>
                    <a:pt x="120" y="15"/>
                  </a:cubicBezTo>
                  <a:cubicBezTo>
                    <a:pt x="118" y="15"/>
                    <a:pt x="116" y="17"/>
                    <a:pt x="115" y="19"/>
                  </a:cubicBezTo>
                  <a:cubicBezTo>
                    <a:pt x="114" y="20"/>
                    <a:pt x="113" y="21"/>
                    <a:pt x="112" y="21"/>
                  </a:cubicBezTo>
                  <a:cubicBezTo>
                    <a:pt x="112" y="22"/>
                    <a:pt x="111" y="22"/>
                    <a:pt x="111" y="22"/>
                  </a:cubicBezTo>
                  <a:cubicBezTo>
                    <a:pt x="110" y="22"/>
                    <a:pt x="109" y="21"/>
                    <a:pt x="108" y="21"/>
                  </a:cubicBezTo>
                  <a:cubicBezTo>
                    <a:pt x="106" y="19"/>
                    <a:pt x="105" y="17"/>
                    <a:pt x="105" y="15"/>
                  </a:cubicBezTo>
                  <a:cubicBezTo>
                    <a:pt x="105" y="13"/>
                    <a:pt x="106" y="12"/>
                    <a:pt x="106" y="11"/>
                  </a:cubicBezTo>
                  <a:cubicBezTo>
                    <a:pt x="106" y="10"/>
                    <a:pt x="106" y="10"/>
                    <a:pt x="106" y="10"/>
                  </a:cubicBezTo>
                  <a:cubicBezTo>
                    <a:pt x="107" y="7"/>
                    <a:pt x="107" y="7"/>
                    <a:pt x="107" y="7"/>
                  </a:cubicBezTo>
                  <a:cubicBezTo>
                    <a:pt x="104" y="8"/>
                    <a:pt x="104" y="8"/>
                    <a:pt x="104" y="8"/>
                  </a:cubicBezTo>
                  <a:cubicBezTo>
                    <a:pt x="102" y="8"/>
                    <a:pt x="99" y="8"/>
                    <a:pt x="97" y="8"/>
                  </a:cubicBezTo>
                  <a:cubicBezTo>
                    <a:pt x="96" y="9"/>
                    <a:pt x="96" y="9"/>
                    <a:pt x="96" y="9"/>
                  </a:cubicBezTo>
                  <a:cubicBezTo>
                    <a:pt x="95" y="9"/>
                    <a:pt x="95" y="9"/>
                    <a:pt x="94" y="9"/>
                  </a:cubicBezTo>
                  <a:cubicBezTo>
                    <a:pt x="94" y="9"/>
                    <a:pt x="93" y="9"/>
                    <a:pt x="92" y="9"/>
                  </a:cubicBezTo>
                  <a:cubicBezTo>
                    <a:pt x="91" y="8"/>
                    <a:pt x="91" y="8"/>
                    <a:pt x="90" y="8"/>
                  </a:cubicBezTo>
                  <a:cubicBezTo>
                    <a:pt x="89" y="8"/>
                    <a:pt x="87" y="9"/>
                    <a:pt x="85" y="10"/>
                  </a:cubicBezTo>
                  <a:cubicBezTo>
                    <a:pt x="85" y="10"/>
                    <a:pt x="84" y="10"/>
                    <a:pt x="84" y="10"/>
                  </a:cubicBezTo>
                  <a:cubicBezTo>
                    <a:pt x="83" y="11"/>
                    <a:pt x="82" y="11"/>
                    <a:pt x="81" y="11"/>
                  </a:cubicBezTo>
                  <a:cubicBezTo>
                    <a:pt x="81" y="11"/>
                    <a:pt x="80" y="11"/>
                    <a:pt x="80" y="11"/>
                  </a:cubicBezTo>
                  <a:cubicBezTo>
                    <a:pt x="79" y="11"/>
                    <a:pt x="79" y="10"/>
                    <a:pt x="78" y="10"/>
                  </a:cubicBezTo>
                  <a:cubicBezTo>
                    <a:pt x="78" y="9"/>
                    <a:pt x="77" y="8"/>
                    <a:pt x="76" y="8"/>
                  </a:cubicBezTo>
                  <a:cubicBezTo>
                    <a:pt x="76" y="8"/>
                    <a:pt x="76" y="8"/>
                    <a:pt x="76" y="8"/>
                  </a:cubicBezTo>
                  <a:cubicBezTo>
                    <a:pt x="76" y="8"/>
                    <a:pt x="76" y="8"/>
                    <a:pt x="76" y="8"/>
                  </a:cubicBezTo>
                  <a:cubicBezTo>
                    <a:pt x="75" y="8"/>
                    <a:pt x="75" y="8"/>
                    <a:pt x="75" y="8"/>
                  </a:cubicBezTo>
                  <a:cubicBezTo>
                    <a:pt x="74" y="8"/>
                    <a:pt x="74" y="9"/>
                    <a:pt x="73" y="9"/>
                  </a:cubicBezTo>
                  <a:cubicBezTo>
                    <a:pt x="73" y="9"/>
                    <a:pt x="73" y="9"/>
                    <a:pt x="73" y="9"/>
                  </a:cubicBezTo>
                  <a:cubicBezTo>
                    <a:pt x="73" y="9"/>
                    <a:pt x="73" y="8"/>
                    <a:pt x="72" y="8"/>
                  </a:cubicBezTo>
                  <a:cubicBezTo>
                    <a:pt x="72" y="8"/>
                    <a:pt x="71" y="8"/>
                    <a:pt x="71" y="8"/>
                  </a:cubicBezTo>
                  <a:cubicBezTo>
                    <a:pt x="70" y="7"/>
                    <a:pt x="69" y="7"/>
                    <a:pt x="69" y="6"/>
                  </a:cubicBezTo>
                  <a:cubicBezTo>
                    <a:pt x="68" y="6"/>
                    <a:pt x="68" y="6"/>
                    <a:pt x="67" y="6"/>
                  </a:cubicBezTo>
                  <a:cubicBezTo>
                    <a:pt x="67" y="5"/>
                    <a:pt x="66" y="5"/>
                    <a:pt x="66" y="5"/>
                  </a:cubicBezTo>
                  <a:cubicBezTo>
                    <a:pt x="64" y="4"/>
                    <a:pt x="63" y="4"/>
                    <a:pt x="62" y="3"/>
                  </a:cubicBezTo>
                  <a:cubicBezTo>
                    <a:pt x="61" y="3"/>
                    <a:pt x="61" y="2"/>
                    <a:pt x="60" y="2"/>
                  </a:cubicBezTo>
                  <a:cubicBezTo>
                    <a:pt x="60" y="1"/>
                    <a:pt x="59" y="0"/>
                    <a:pt x="58" y="0"/>
                  </a:cubicBezTo>
                  <a:cubicBezTo>
                    <a:pt x="57" y="0"/>
                    <a:pt x="57" y="0"/>
                    <a:pt x="56" y="0"/>
                  </a:cubicBezTo>
                  <a:cubicBezTo>
                    <a:pt x="56" y="0"/>
                    <a:pt x="55" y="0"/>
                    <a:pt x="54" y="0"/>
                  </a:cubicBezTo>
                  <a:cubicBezTo>
                    <a:pt x="54" y="0"/>
                    <a:pt x="53" y="0"/>
                    <a:pt x="52" y="0"/>
                  </a:cubicBezTo>
                  <a:cubicBezTo>
                    <a:pt x="52" y="0"/>
                    <a:pt x="52" y="0"/>
                    <a:pt x="52" y="0"/>
                  </a:cubicBezTo>
                  <a:cubicBezTo>
                    <a:pt x="49" y="0"/>
                    <a:pt x="46" y="0"/>
                    <a:pt x="43" y="0"/>
                  </a:cubicBezTo>
                  <a:cubicBezTo>
                    <a:pt x="41" y="0"/>
                    <a:pt x="41" y="0"/>
                    <a:pt x="41" y="0"/>
                  </a:cubicBezTo>
                  <a:cubicBezTo>
                    <a:pt x="41" y="4"/>
                    <a:pt x="41" y="4"/>
                    <a:pt x="41" y="4"/>
                  </a:cubicBezTo>
                  <a:cubicBezTo>
                    <a:pt x="41" y="6"/>
                    <a:pt x="42" y="9"/>
                    <a:pt x="41" y="11"/>
                  </a:cubicBezTo>
                  <a:cubicBezTo>
                    <a:pt x="40" y="13"/>
                    <a:pt x="39" y="13"/>
                    <a:pt x="37" y="13"/>
                  </a:cubicBezTo>
                  <a:cubicBezTo>
                    <a:pt x="36" y="14"/>
                    <a:pt x="34" y="14"/>
                    <a:pt x="33" y="16"/>
                  </a:cubicBezTo>
                  <a:cubicBezTo>
                    <a:pt x="32" y="19"/>
                    <a:pt x="34" y="20"/>
                    <a:pt x="36" y="20"/>
                  </a:cubicBezTo>
                  <a:cubicBezTo>
                    <a:pt x="37" y="21"/>
                    <a:pt x="38" y="21"/>
                    <a:pt x="38" y="22"/>
                  </a:cubicBezTo>
                  <a:cubicBezTo>
                    <a:pt x="40" y="23"/>
                    <a:pt x="41" y="27"/>
                    <a:pt x="40" y="30"/>
                  </a:cubicBezTo>
                  <a:cubicBezTo>
                    <a:pt x="39" y="33"/>
                    <a:pt x="35" y="33"/>
                    <a:pt x="30" y="33"/>
                  </a:cubicBezTo>
                  <a:cubicBezTo>
                    <a:pt x="28" y="33"/>
                    <a:pt x="25" y="33"/>
                    <a:pt x="23" y="34"/>
                  </a:cubicBezTo>
                  <a:cubicBezTo>
                    <a:pt x="23" y="35"/>
                    <a:pt x="22" y="35"/>
                    <a:pt x="21" y="35"/>
                  </a:cubicBezTo>
                  <a:cubicBezTo>
                    <a:pt x="20" y="36"/>
                    <a:pt x="18" y="37"/>
                    <a:pt x="16" y="38"/>
                  </a:cubicBezTo>
                  <a:cubicBezTo>
                    <a:pt x="14" y="38"/>
                    <a:pt x="11" y="40"/>
                    <a:pt x="9" y="41"/>
                  </a:cubicBezTo>
                  <a:cubicBezTo>
                    <a:pt x="8" y="43"/>
                    <a:pt x="7" y="44"/>
                    <a:pt x="6" y="46"/>
                  </a:cubicBezTo>
                  <a:cubicBezTo>
                    <a:pt x="6" y="47"/>
                    <a:pt x="5" y="48"/>
                    <a:pt x="5" y="49"/>
                  </a:cubicBezTo>
                  <a:cubicBezTo>
                    <a:pt x="4" y="51"/>
                    <a:pt x="2" y="52"/>
                    <a:pt x="1" y="53"/>
                  </a:cubicBezTo>
                  <a:cubicBezTo>
                    <a:pt x="0" y="55"/>
                    <a:pt x="0" y="55"/>
                    <a:pt x="0" y="55"/>
                  </a:cubicBezTo>
                  <a:cubicBezTo>
                    <a:pt x="1" y="56"/>
                    <a:pt x="1" y="56"/>
                    <a:pt x="1" y="56"/>
                  </a:cubicBezTo>
                  <a:cubicBezTo>
                    <a:pt x="2" y="57"/>
                    <a:pt x="2" y="58"/>
                    <a:pt x="2" y="58"/>
                  </a:cubicBezTo>
                  <a:cubicBezTo>
                    <a:pt x="2" y="59"/>
                    <a:pt x="2" y="59"/>
                    <a:pt x="2" y="59"/>
                  </a:cubicBezTo>
                  <a:cubicBezTo>
                    <a:pt x="4" y="59"/>
                    <a:pt x="4" y="59"/>
                    <a:pt x="4" y="59"/>
                  </a:cubicBezTo>
                  <a:cubicBezTo>
                    <a:pt x="4" y="59"/>
                    <a:pt x="5" y="59"/>
                    <a:pt x="5" y="59"/>
                  </a:cubicBezTo>
                  <a:cubicBezTo>
                    <a:pt x="5" y="61"/>
                    <a:pt x="6" y="62"/>
                    <a:pt x="7" y="64"/>
                  </a:cubicBezTo>
                  <a:cubicBezTo>
                    <a:pt x="7" y="64"/>
                    <a:pt x="8" y="66"/>
                    <a:pt x="9" y="66"/>
                  </a:cubicBezTo>
                  <a:cubicBezTo>
                    <a:pt x="9" y="67"/>
                    <a:pt x="8" y="69"/>
                    <a:pt x="9" y="71"/>
                  </a:cubicBezTo>
                  <a:cubicBezTo>
                    <a:pt x="10" y="72"/>
                    <a:pt x="10" y="73"/>
                    <a:pt x="11" y="74"/>
                  </a:cubicBezTo>
                  <a:cubicBezTo>
                    <a:pt x="11" y="74"/>
                    <a:pt x="12" y="74"/>
                    <a:pt x="12" y="75"/>
                  </a:cubicBezTo>
                  <a:cubicBezTo>
                    <a:pt x="12" y="75"/>
                    <a:pt x="13" y="76"/>
                    <a:pt x="13" y="76"/>
                  </a:cubicBezTo>
                  <a:cubicBezTo>
                    <a:pt x="13" y="77"/>
                    <a:pt x="14" y="78"/>
                    <a:pt x="14" y="79"/>
                  </a:cubicBezTo>
                  <a:cubicBezTo>
                    <a:pt x="16" y="81"/>
                    <a:pt x="19" y="84"/>
                    <a:pt x="21" y="85"/>
                  </a:cubicBezTo>
                  <a:cubicBezTo>
                    <a:pt x="22" y="85"/>
                    <a:pt x="23" y="86"/>
                    <a:pt x="24" y="86"/>
                  </a:cubicBezTo>
                  <a:cubicBezTo>
                    <a:pt x="24" y="86"/>
                    <a:pt x="25" y="86"/>
                    <a:pt x="25" y="85"/>
                  </a:cubicBezTo>
                  <a:cubicBezTo>
                    <a:pt x="26" y="85"/>
                    <a:pt x="26" y="85"/>
                    <a:pt x="26" y="85"/>
                  </a:cubicBezTo>
                  <a:cubicBezTo>
                    <a:pt x="26" y="85"/>
                    <a:pt x="26" y="86"/>
                    <a:pt x="26" y="86"/>
                  </a:cubicBezTo>
                  <a:cubicBezTo>
                    <a:pt x="26" y="86"/>
                    <a:pt x="26" y="88"/>
                    <a:pt x="27" y="89"/>
                  </a:cubicBezTo>
                  <a:cubicBezTo>
                    <a:pt x="28" y="91"/>
                    <a:pt x="32" y="93"/>
                    <a:pt x="34" y="94"/>
                  </a:cubicBezTo>
                  <a:cubicBezTo>
                    <a:pt x="35" y="94"/>
                    <a:pt x="35" y="94"/>
                    <a:pt x="36" y="94"/>
                  </a:cubicBezTo>
                  <a:cubicBezTo>
                    <a:pt x="38" y="95"/>
                    <a:pt x="38" y="95"/>
                    <a:pt x="38" y="95"/>
                  </a:cubicBezTo>
                  <a:cubicBezTo>
                    <a:pt x="38" y="96"/>
                    <a:pt x="37" y="97"/>
                    <a:pt x="37" y="99"/>
                  </a:cubicBezTo>
                  <a:cubicBezTo>
                    <a:pt x="37" y="100"/>
                    <a:pt x="38" y="101"/>
                    <a:pt x="39" y="101"/>
                  </a:cubicBezTo>
                  <a:cubicBezTo>
                    <a:pt x="39" y="102"/>
                    <a:pt x="39" y="102"/>
                    <a:pt x="39" y="102"/>
                  </a:cubicBezTo>
                  <a:cubicBezTo>
                    <a:pt x="40" y="104"/>
                    <a:pt x="41" y="105"/>
                    <a:pt x="42" y="106"/>
                  </a:cubicBezTo>
                  <a:cubicBezTo>
                    <a:pt x="44" y="108"/>
                    <a:pt x="45" y="110"/>
                    <a:pt x="46" y="112"/>
                  </a:cubicBezTo>
                  <a:cubicBezTo>
                    <a:pt x="47" y="113"/>
                    <a:pt x="47" y="113"/>
                    <a:pt x="48" y="114"/>
                  </a:cubicBezTo>
                  <a:cubicBezTo>
                    <a:pt x="48" y="115"/>
                    <a:pt x="49" y="116"/>
                    <a:pt x="49" y="117"/>
                  </a:cubicBezTo>
                  <a:cubicBezTo>
                    <a:pt x="49" y="117"/>
                    <a:pt x="49" y="118"/>
                    <a:pt x="49" y="118"/>
                  </a:cubicBezTo>
                  <a:cubicBezTo>
                    <a:pt x="48" y="121"/>
                    <a:pt x="48" y="121"/>
                    <a:pt x="48" y="121"/>
                  </a:cubicBezTo>
                  <a:cubicBezTo>
                    <a:pt x="52" y="120"/>
                    <a:pt x="52" y="120"/>
                    <a:pt x="52" y="120"/>
                  </a:cubicBezTo>
                  <a:cubicBezTo>
                    <a:pt x="53" y="120"/>
                    <a:pt x="53" y="120"/>
                    <a:pt x="54" y="120"/>
                  </a:cubicBezTo>
                  <a:cubicBezTo>
                    <a:pt x="56" y="120"/>
                    <a:pt x="56" y="120"/>
                    <a:pt x="56" y="120"/>
                  </a:cubicBezTo>
                  <a:cubicBezTo>
                    <a:pt x="59" y="119"/>
                    <a:pt x="60" y="119"/>
                    <a:pt x="61" y="116"/>
                  </a:cubicBezTo>
                  <a:cubicBezTo>
                    <a:pt x="62" y="113"/>
                    <a:pt x="62" y="113"/>
                    <a:pt x="64" y="112"/>
                  </a:cubicBezTo>
                  <a:cubicBezTo>
                    <a:pt x="64" y="112"/>
                    <a:pt x="65" y="112"/>
                    <a:pt x="66" y="111"/>
                  </a:cubicBezTo>
                  <a:cubicBezTo>
                    <a:pt x="68" y="110"/>
                    <a:pt x="68" y="108"/>
                    <a:pt x="69" y="106"/>
                  </a:cubicBezTo>
                  <a:cubicBezTo>
                    <a:pt x="70" y="105"/>
                    <a:pt x="70" y="105"/>
                    <a:pt x="70" y="104"/>
                  </a:cubicBezTo>
                  <a:cubicBezTo>
                    <a:pt x="71" y="102"/>
                    <a:pt x="72" y="100"/>
                    <a:pt x="73" y="98"/>
                  </a:cubicBezTo>
                  <a:cubicBezTo>
                    <a:pt x="74" y="97"/>
                    <a:pt x="74" y="97"/>
                    <a:pt x="74" y="96"/>
                  </a:cubicBezTo>
                  <a:cubicBezTo>
                    <a:pt x="75" y="94"/>
                    <a:pt x="76" y="93"/>
                    <a:pt x="78" y="92"/>
                  </a:cubicBezTo>
                  <a:cubicBezTo>
                    <a:pt x="79" y="92"/>
                    <a:pt x="79" y="91"/>
                    <a:pt x="80" y="91"/>
                  </a:cubicBezTo>
                  <a:cubicBezTo>
                    <a:pt x="81" y="91"/>
                    <a:pt x="82" y="92"/>
                    <a:pt x="82" y="92"/>
                  </a:cubicBezTo>
                  <a:cubicBezTo>
                    <a:pt x="83" y="93"/>
                    <a:pt x="84" y="93"/>
                    <a:pt x="84" y="94"/>
                  </a:cubicBezTo>
                  <a:cubicBezTo>
                    <a:pt x="85" y="94"/>
                    <a:pt x="85" y="94"/>
                    <a:pt x="86" y="94"/>
                  </a:cubicBezTo>
                  <a:cubicBezTo>
                    <a:pt x="88" y="94"/>
                    <a:pt x="90" y="92"/>
                    <a:pt x="91" y="91"/>
                  </a:cubicBezTo>
                  <a:cubicBezTo>
                    <a:pt x="93" y="89"/>
                    <a:pt x="97" y="88"/>
                    <a:pt x="102" y="88"/>
                  </a:cubicBezTo>
                  <a:cubicBezTo>
                    <a:pt x="103" y="88"/>
                    <a:pt x="105" y="88"/>
                    <a:pt x="106" y="88"/>
                  </a:cubicBezTo>
                  <a:cubicBezTo>
                    <a:pt x="109" y="88"/>
                    <a:pt x="110" y="89"/>
                    <a:pt x="112" y="91"/>
                  </a:cubicBezTo>
                  <a:cubicBezTo>
                    <a:pt x="112" y="92"/>
                    <a:pt x="113" y="93"/>
                    <a:pt x="114" y="93"/>
                  </a:cubicBezTo>
                  <a:cubicBezTo>
                    <a:pt x="115" y="95"/>
                    <a:pt x="117" y="97"/>
                    <a:pt x="118" y="100"/>
                  </a:cubicBezTo>
                  <a:cubicBezTo>
                    <a:pt x="119" y="103"/>
                    <a:pt x="121" y="107"/>
                    <a:pt x="123" y="110"/>
                  </a:cubicBezTo>
                  <a:cubicBezTo>
                    <a:pt x="124" y="110"/>
                    <a:pt x="124" y="110"/>
                    <a:pt x="124" y="110"/>
                  </a:cubicBezTo>
                  <a:cubicBezTo>
                    <a:pt x="126" y="112"/>
                    <a:pt x="126" y="112"/>
                    <a:pt x="125" y="115"/>
                  </a:cubicBezTo>
                  <a:cubicBezTo>
                    <a:pt x="125" y="115"/>
                    <a:pt x="125" y="116"/>
                    <a:pt x="124" y="116"/>
                  </a:cubicBezTo>
                  <a:cubicBezTo>
                    <a:pt x="123" y="118"/>
                    <a:pt x="123" y="118"/>
                    <a:pt x="123" y="118"/>
                  </a:cubicBezTo>
                  <a:cubicBezTo>
                    <a:pt x="125" y="119"/>
                    <a:pt x="125" y="119"/>
                    <a:pt x="125" y="119"/>
                  </a:cubicBezTo>
                  <a:cubicBezTo>
                    <a:pt x="125" y="119"/>
                    <a:pt x="126" y="119"/>
                    <a:pt x="126" y="120"/>
                  </a:cubicBezTo>
                  <a:cubicBezTo>
                    <a:pt x="128" y="121"/>
                    <a:pt x="128" y="121"/>
                    <a:pt x="128" y="123"/>
                  </a:cubicBezTo>
                  <a:cubicBezTo>
                    <a:pt x="128" y="123"/>
                    <a:pt x="128" y="124"/>
                    <a:pt x="128" y="125"/>
                  </a:cubicBezTo>
                  <a:cubicBezTo>
                    <a:pt x="127" y="127"/>
                    <a:pt x="128" y="128"/>
                    <a:pt x="129" y="129"/>
                  </a:cubicBezTo>
                  <a:cubicBezTo>
                    <a:pt x="129" y="129"/>
                    <a:pt x="130" y="130"/>
                    <a:pt x="130" y="130"/>
                  </a:cubicBezTo>
                  <a:cubicBezTo>
                    <a:pt x="131" y="132"/>
                    <a:pt x="130" y="134"/>
                    <a:pt x="129" y="136"/>
                  </a:cubicBezTo>
                  <a:cubicBezTo>
                    <a:pt x="128" y="137"/>
                    <a:pt x="128" y="137"/>
                    <a:pt x="128" y="138"/>
                  </a:cubicBezTo>
                  <a:cubicBezTo>
                    <a:pt x="127" y="139"/>
                    <a:pt x="127" y="141"/>
                    <a:pt x="127" y="142"/>
                  </a:cubicBezTo>
                  <a:cubicBezTo>
                    <a:pt x="126" y="147"/>
                    <a:pt x="126" y="147"/>
                    <a:pt x="126" y="147"/>
                  </a:cubicBezTo>
                  <a:cubicBezTo>
                    <a:pt x="130" y="144"/>
                    <a:pt x="130" y="144"/>
                    <a:pt x="130" y="144"/>
                  </a:cubicBezTo>
                  <a:cubicBezTo>
                    <a:pt x="130" y="144"/>
                    <a:pt x="131" y="143"/>
                    <a:pt x="132" y="143"/>
                  </a:cubicBezTo>
                  <a:cubicBezTo>
                    <a:pt x="132" y="142"/>
                    <a:pt x="132" y="142"/>
                    <a:pt x="132" y="142"/>
                  </a:cubicBezTo>
                  <a:cubicBezTo>
                    <a:pt x="134" y="141"/>
                    <a:pt x="136" y="139"/>
                    <a:pt x="138" y="139"/>
                  </a:cubicBezTo>
                  <a:cubicBezTo>
                    <a:pt x="138" y="139"/>
                    <a:pt x="139" y="139"/>
                    <a:pt x="139" y="139"/>
                  </a:cubicBezTo>
                  <a:cubicBezTo>
                    <a:pt x="140" y="139"/>
                    <a:pt x="141" y="139"/>
                    <a:pt x="142" y="139"/>
                  </a:cubicBezTo>
                  <a:cubicBezTo>
                    <a:pt x="143" y="140"/>
                    <a:pt x="144" y="140"/>
                    <a:pt x="145" y="140"/>
                  </a:cubicBezTo>
                  <a:cubicBezTo>
                    <a:pt x="145" y="140"/>
                    <a:pt x="145" y="140"/>
                    <a:pt x="145" y="140"/>
                  </a:cubicBezTo>
                  <a:cubicBezTo>
                    <a:pt x="146" y="140"/>
                    <a:pt x="147" y="140"/>
                    <a:pt x="148" y="139"/>
                  </a:cubicBezTo>
                  <a:cubicBezTo>
                    <a:pt x="149" y="139"/>
                    <a:pt x="150" y="139"/>
                    <a:pt x="152" y="139"/>
                  </a:cubicBezTo>
                  <a:cubicBezTo>
                    <a:pt x="152" y="139"/>
                    <a:pt x="152" y="139"/>
                    <a:pt x="152" y="139"/>
                  </a:cubicBezTo>
                  <a:cubicBezTo>
                    <a:pt x="157" y="139"/>
                    <a:pt x="160" y="142"/>
                    <a:pt x="160" y="146"/>
                  </a:cubicBezTo>
                  <a:cubicBezTo>
                    <a:pt x="160" y="149"/>
                    <a:pt x="160" y="150"/>
                    <a:pt x="161" y="152"/>
                  </a:cubicBezTo>
                  <a:cubicBezTo>
                    <a:pt x="161" y="152"/>
                    <a:pt x="161" y="153"/>
                    <a:pt x="161" y="153"/>
                  </a:cubicBezTo>
                  <a:cubicBezTo>
                    <a:pt x="162" y="154"/>
                    <a:pt x="162" y="155"/>
                    <a:pt x="162" y="156"/>
                  </a:cubicBezTo>
                  <a:cubicBezTo>
                    <a:pt x="162" y="158"/>
                    <a:pt x="162" y="159"/>
                    <a:pt x="163" y="160"/>
                  </a:cubicBezTo>
                  <a:cubicBezTo>
                    <a:pt x="163" y="161"/>
                    <a:pt x="163" y="161"/>
                    <a:pt x="163" y="161"/>
                  </a:cubicBezTo>
                  <a:cubicBezTo>
                    <a:pt x="164" y="163"/>
                    <a:pt x="165" y="165"/>
                    <a:pt x="164" y="167"/>
                  </a:cubicBezTo>
                  <a:cubicBezTo>
                    <a:pt x="164" y="168"/>
                    <a:pt x="163" y="169"/>
                    <a:pt x="162" y="170"/>
                  </a:cubicBezTo>
                  <a:cubicBezTo>
                    <a:pt x="162" y="171"/>
                    <a:pt x="161" y="172"/>
                    <a:pt x="161" y="173"/>
                  </a:cubicBezTo>
                  <a:cubicBezTo>
                    <a:pt x="161" y="174"/>
                    <a:pt x="161" y="174"/>
                    <a:pt x="161" y="175"/>
                  </a:cubicBezTo>
                  <a:cubicBezTo>
                    <a:pt x="163" y="174"/>
                    <a:pt x="163" y="174"/>
                    <a:pt x="163" y="174"/>
                  </a:cubicBezTo>
                  <a:cubicBezTo>
                    <a:pt x="164" y="176"/>
                    <a:pt x="164" y="176"/>
                    <a:pt x="164" y="176"/>
                  </a:cubicBezTo>
                  <a:cubicBezTo>
                    <a:pt x="164" y="176"/>
                    <a:pt x="164" y="176"/>
                    <a:pt x="164" y="176"/>
                  </a:cubicBezTo>
                  <a:cubicBezTo>
                    <a:pt x="165" y="176"/>
                    <a:pt x="165" y="176"/>
                    <a:pt x="166" y="176"/>
                  </a:cubicBezTo>
                  <a:cubicBezTo>
                    <a:pt x="166" y="176"/>
                    <a:pt x="167" y="176"/>
                    <a:pt x="167" y="176"/>
                  </a:cubicBezTo>
                  <a:cubicBezTo>
                    <a:pt x="169" y="177"/>
                    <a:pt x="170" y="178"/>
                    <a:pt x="170" y="180"/>
                  </a:cubicBezTo>
                  <a:cubicBezTo>
                    <a:pt x="171" y="182"/>
                    <a:pt x="171" y="182"/>
                    <a:pt x="171" y="182"/>
                  </a:cubicBezTo>
                  <a:cubicBezTo>
                    <a:pt x="172" y="181"/>
                    <a:pt x="172" y="181"/>
                    <a:pt x="172" y="181"/>
                  </a:cubicBezTo>
                  <a:cubicBezTo>
                    <a:pt x="175" y="181"/>
                    <a:pt x="176" y="180"/>
                    <a:pt x="178" y="178"/>
                  </a:cubicBezTo>
                  <a:cubicBezTo>
                    <a:pt x="179" y="177"/>
                    <a:pt x="179" y="177"/>
                    <a:pt x="179" y="177"/>
                  </a:cubicBezTo>
                  <a:cubicBezTo>
                    <a:pt x="182" y="174"/>
                    <a:pt x="182" y="172"/>
                    <a:pt x="183" y="168"/>
                  </a:cubicBezTo>
                  <a:cubicBezTo>
                    <a:pt x="183" y="167"/>
                    <a:pt x="184" y="166"/>
                    <a:pt x="185" y="166"/>
                  </a:cubicBezTo>
                  <a:cubicBezTo>
                    <a:pt x="185" y="166"/>
                    <a:pt x="186" y="167"/>
                    <a:pt x="187" y="167"/>
                  </a:cubicBezTo>
                  <a:cubicBezTo>
                    <a:pt x="188" y="168"/>
                    <a:pt x="189" y="169"/>
                    <a:pt x="190" y="169"/>
                  </a:cubicBezTo>
                  <a:cubicBezTo>
                    <a:pt x="191" y="169"/>
                    <a:pt x="191" y="169"/>
                    <a:pt x="192" y="169"/>
                  </a:cubicBezTo>
                  <a:cubicBezTo>
                    <a:pt x="193" y="168"/>
                    <a:pt x="193" y="168"/>
                    <a:pt x="194" y="168"/>
                  </a:cubicBezTo>
                  <a:cubicBezTo>
                    <a:pt x="195" y="168"/>
                    <a:pt x="195" y="168"/>
                    <a:pt x="195" y="168"/>
                  </a:cubicBezTo>
                  <a:cubicBezTo>
                    <a:pt x="195" y="168"/>
                    <a:pt x="195" y="168"/>
                    <a:pt x="196" y="168"/>
                  </a:cubicBezTo>
                  <a:cubicBezTo>
                    <a:pt x="196" y="168"/>
                    <a:pt x="196" y="168"/>
                    <a:pt x="196" y="168"/>
                  </a:cubicBezTo>
                  <a:cubicBezTo>
                    <a:pt x="204" y="169"/>
                    <a:pt x="204" y="169"/>
                    <a:pt x="204" y="169"/>
                  </a:cubicBezTo>
                  <a:cubicBezTo>
                    <a:pt x="199" y="166"/>
                    <a:pt x="199" y="166"/>
                    <a:pt x="199" y="166"/>
                  </a:cubicBezTo>
                  <a:cubicBezTo>
                    <a:pt x="200" y="164"/>
                    <a:pt x="200" y="163"/>
                    <a:pt x="200" y="161"/>
                  </a:cubicBezTo>
                  <a:cubicBezTo>
                    <a:pt x="201" y="160"/>
                    <a:pt x="201" y="159"/>
                    <a:pt x="201" y="157"/>
                  </a:cubicBezTo>
                  <a:cubicBezTo>
                    <a:pt x="202" y="157"/>
                    <a:pt x="202" y="156"/>
                    <a:pt x="203" y="155"/>
                  </a:cubicBezTo>
                  <a:cubicBezTo>
                    <a:pt x="204" y="154"/>
                    <a:pt x="205" y="153"/>
                    <a:pt x="204" y="152"/>
                  </a:cubicBezTo>
                  <a:cubicBezTo>
                    <a:pt x="204" y="152"/>
                    <a:pt x="204" y="151"/>
                    <a:pt x="203" y="150"/>
                  </a:cubicBezTo>
                  <a:cubicBezTo>
                    <a:pt x="202" y="149"/>
                    <a:pt x="201" y="149"/>
                    <a:pt x="200" y="149"/>
                  </a:cubicBezTo>
                  <a:cubicBezTo>
                    <a:pt x="198" y="148"/>
                    <a:pt x="197" y="147"/>
                    <a:pt x="197" y="144"/>
                  </a:cubicBezTo>
                  <a:cubicBezTo>
                    <a:pt x="197" y="142"/>
                    <a:pt x="198" y="140"/>
                    <a:pt x="199" y="139"/>
                  </a:cubicBezTo>
                  <a:cubicBezTo>
                    <a:pt x="200" y="138"/>
                    <a:pt x="201" y="138"/>
                    <a:pt x="201" y="138"/>
                  </a:cubicBezTo>
                  <a:cubicBezTo>
                    <a:pt x="202" y="138"/>
                    <a:pt x="202" y="138"/>
                    <a:pt x="202" y="138"/>
                  </a:cubicBezTo>
                  <a:cubicBezTo>
                    <a:pt x="203" y="138"/>
                    <a:pt x="204" y="139"/>
                    <a:pt x="205" y="140"/>
                  </a:cubicBezTo>
                  <a:cubicBezTo>
                    <a:pt x="205" y="140"/>
                    <a:pt x="206" y="141"/>
                    <a:pt x="207" y="141"/>
                  </a:cubicBezTo>
                  <a:cubicBezTo>
                    <a:pt x="207" y="141"/>
                    <a:pt x="208" y="141"/>
                    <a:pt x="208" y="141"/>
                  </a:cubicBezTo>
                  <a:cubicBezTo>
                    <a:pt x="209" y="141"/>
                    <a:pt x="209" y="141"/>
                    <a:pt x="209" y="141"/>
                  </a:cubicBezTo>
                  <a:cubicBezTo>
                    <a:pt x="209" y="141"/>
                    <a:pt x="209" y="141"/>
                    <a:pt x="210" y="141"/>
                  </a:cubicBezTo>
                  <a:cubicBezTo>
                    <a:pt x="210" y="141"/>
                    <a:pt x="210" y="142"/>
                    <a:pt x="210" y="142"/>
                  </a:cubicBezTo>
                  <a:cubicBezTo>
                    <a:pt x="213" y="144"/>
                    <a:pt x="213" y="144"/>
                    <a:pt x="213" y="144"/>
                  </a:cubicBezTo>
                  <a:cubicBezTo>
                    <a:pt x="213" y="141"/>
                    <a:pt x="213" y="141"/>
                    <a:pt x="213" y="141"/>
                  </a:cubicBezTo>
                  <a:cubicBezTo>
                    <a:pt x="214" y="139"/>
                    <a:pt x="214" y="137"/>
                    <a:pt x="213" y="13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5" name="Freeform 64"/>
            <p:cNvSpPr>
              <a:spLocks/>
            </p:cNvSpPr>
            <p:nvPr/>
          </p:nvSpPr>
          <p:spPr bwMode="auto">
            <a:xfrm>
              <a:off x="1232190" y="313911"/>
              <a:ext cx="699746" cy="507511"/>
            </a:xfrm>
            <a:custGeom>
              <a:avLst/>
              <a:gdLst>
                <a:gd name="T0" fmla="*/ 336 w 346"/>
                <a:gd name="T1" fmla="*/ 100 h 272"/>
                <a:gd name="T2" fmla="*/ 332 w 346"/>
                <a:gd name="T3" fmla="*/ 83 h 272"/>
                <a:gd name="T4" fmla="*/ 331 w 346"/>
                <a:gd name="T5" fmla="*/ 70 h 272"/>
                <a:gd name="T6" fmla="*/ 329 w 346"/>
                <a:gd name="T7" fmla="*/ 48 h 272"/>
                <a:gd name="T8" fmla="*/ 330 w 346"/>
                <a:gd name="T9" fmla="*/ 42 h 272"/>
                <a:gd name="T10" fmla="*/ 322 w 346"/>
                <a:gd name="T11" fmla="*/ 33 h 272"/>
                <a:gd name="T12" fmla="*/ 317 w 346"/>
                <a:gd name="T13" fmla="*/ 26 h 272"/>
                <a:gd name="T14" fmla="*/ 307 w 346"/>
                <a:gd name="T15" fmla="*/ 25 h 272"/>
                <a:gd name="T16" fmla="*/ 295 w 346"/>
                <a:gd name="T17" fmla="*/ 17 h 272"/>
                <a:gd name="T18" fmla="*/ 289 w 346"/>
                <a:gd name="T19" fmla="*/ 22 h 272"/>
                <a:gd name="T20" fmla="*/ 276 w 346"/>
                <a:gd name="T21" fmla="*/ 22 h 272"/>
                <a:gd name="T22" fmla="*/ 269 w 346"/>
                <a:gd name="T23" fmla="*/ 21 h 272"/>
                <a:gd name="T24" fmla="*/ 243 w 346"/>
                <a:gd name="T25" fmla="*/ 16 h 272"/>
                <a:gd name="T26" fmla="*/ 234 w 346"/>
                <a:gd name="T27" fmla="*/ 2 h 272"/>
                <a:gd name="T28" fmla="*/ 226 w 346"/>
                <a:gd name="T29" fmla="*/ 1 h 272"/>
                <a:gd name="T30" fmla="*/ 217 w 346"/>
                <a:gd name="T31" fmla="*/ 5 h 272"/>
                <a:gd name="T32" fmla="*/ 205 w 346"/>
                <a:gd name="T33" fmla="*/ 30 h 272"/>
                <a:gd name="T34" fmla="*/ 189 w 346"/>
                <a:gd name="T35" fmla="*/ 59 h 272"/>
                <a:gd name="T36" fmla="*/ 158 w 346"/>
                <a:gd name="T37" fmla="*/ 78 h 272"/>
                <a:gd name="T38" fmla="*/ 138 w 346"/>
                <a:gd name="T39" fmla="*/ 91 h 272"/>
                <a:gd name="T40" fmla="*/ 127 w 346"/>
                <a:gd name="T41" fmla="*/ 101 h 272"/>
                <a:gd name="T42" fmla="*/ 115 w 346"/>
                <a:gd name="T43" fmla="*/ 126 h 272"/>
                <a:gd name="T44" fmla="*/ 103 w 346"/>
                <a:gd name="T45" fmla="*/ 142 h 272"/>
                <a:gd name="T46" fmla="*/ 99 w 346"/>
                <a:gd name="T47" fmla="*/ 166 h 272"/>
                <a:gd name="T48" fmla="*/ 103 w 346"/>
                <a:gd name="T49" fmla="*/ 179 h 272"/>
                <a:gd name="T50" fmla="*/ 97 w 346"/>
                <a:gd name="T51" fmla="*/ 201 h 272"/>
                <a:gd name="T52" fmla="*/ 82 w 346"/>
                <a:gd name="T53" fmla="*/ 220 h 272"/>
                <a:gd name="T54" fmla="*/ 72 w 346"/>
                <a:gd name="T55" fmla="*/ 230 h 272"/>
                <a:gd name="T56" fmla="*/ 51 w 346"/>
                <a:gd name="T57" fmla="*/ 248 h 272"/>
                <a:gd name="T58" fmla="*/ 42 w 346"/>
                <a:gd name="T59" fmla="*/ 252 h 272"/>
                <a:gd name="T60" fmla="*/ 25 w 346"/>
                <a:gd name="T61" fmla="*/ 258 h 272"/>
                <a:gd name="T62" fmla="*/ 2 w 346"/>
                <a:gd name="T63" fmla="*/ 269 h 272"/>
                <a:gd name="T64" fmla="*/ 131 w 346"/>
                <a:gd name="T65" fmla="*/ 238 h 272"/>
                <a:gd name="T66" fmla="*/ 146 w 346"/>
                <a:gd name="T67" fmla="*/ 228 h 272"/>
                <a:gd name="T68" fmla="*/ 162 w 346"/>
                <a:gd name="T69" fmla="*/ 218 h 272"/>
                <a:gd name="T70" fmla="*/ 176 w 346"/>
                <a:gd name="T71" fmla="*/ 209 h 272"/>
                <a:gd name="T72" fmla="*/ 188 w 346"/>
                <a:gd name="T73" fmla="*/ 209 h 272"/>
                <a:gd name="T74" fmla="*/ 204 w 346"/>
                <a:gd name="T75" fmla="*/ 201 h 272"/>
                <a:gd name="T76" fmla="*/ 224 w 346"/>
                <a:gd name="T77" fmla="*/ 197 h 272"/>
                <a:gd name="T78" fmla="*/ 245 w 346"/>
                <a:gd name="T79" fmla="*/ 177 h 272"/>
                <a:gd name="T80" fmla="*/ 257 w 346"/>
                <a:gd name="T81" fmla="*/ 173 h 272"/>
                <a:gd name="T82" fmla="*/ 270 w 346"/>
                <a:gd name="T83" fmla="*/ 165 h 272"/>
                <a:gd name="T84" fmla="*/ 270 w 346"/>
                <a:gd name="T85" fmla="*/ 156 h 272"/>
                <a:gd name="T86" fmla="*/ 269 w 346"/>
                <a:gd name="T87" fmla="*/ 142 h 272"/>
                <a:gd name="T88" fmla="*/ 279 w 346"/>
                <a:gd name="T89" fmla="*/ 141 h 272"/>
                <a:gd name="T90" fmla="*/ 292 w 346"/>
                <a:gd name="T91" fmla="*/ 137 h 272"/>
                <a:gd name="T92" fmla="*/ 295 w 346"/>
                <a:gd name="T93" fmla="*/ 133 h 272"/>
                <a:gd name="T94" fmla="*/ 311 w 346"/>
                <a:gd name="T95" fmla="*/ 125 h 272"/>
                <a:gd name="T96" fmla="*/ 322 w 346"/>
                <a:gd name="T97" fmla="*/ 126 h 272"/>
                <a:gd name="T98" fmla="*/ 341 w 346"/>
                <a:gd name="T99" fmla="*/ 125 h 272"/>
                <a:gd name="T100" fmla="*/ 343 w 346"/>
                <a:gd name="T101" fmla="*/ 11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272">
                  <a:moveTo>
                    <a:pt x="343" y="110"/>
                  </a:moveTo>
                  <a:cubicBezTo>
                    <a:pt x="342" y="108"/>
                    <a:pt x="341" y="108"/>
                    <a:pt x="340" y="107"/>
                  </a:cubicBezTo>
                  <a:cubicBezTo>
                    <a:pt x="338" y="106"/>
                    <a:pt x="337" y="106"/>
                    <a:pt x="337" y="105"/>
                  </a:cubicBezTo>
                  <a:cubicBezTo>
                    <a:pt x="336" y="104"/>
                    <a:pt x="336" y="102"/>
                    <a:pt x="336" y="100"/>
                  </a:cubicBezTo>
                  <a:cubicBezTo>
                    <a:pt x="336" y="98"/>
                    <a:pt x="336" y="96"/>
                    <a:pt x="335" y="95"/>
                  </a:cubicBezTo>
                  <a:cubicBezTo>
                    <a:pt x="334" y="93"/>
                    <a:pt x="334" y="93"/>
                    <a:pt x="333" y="92"/>
                  </a:cubicBezTo>
                  <a:cubicBezTo>
                    <a:pt x="332" y="91"/>
                    <a:pt x="331" y="90"/>
                    <a:pt x="331" y="87"/>
                  </a:cubicBezTo>
                  <a:cubicBezTo>
                    <a:pt x="331" y="86"/>
                    <a:pt x="331" y="84"/>
                    <a:pt x="332" y="83"/>
                  </a:cubicBezTo>
                  <a:cubicBezTo>
                    <a:pt x="333" y="81"/>
                    <a:pt x="333" y="80"/>
                    <a:pt x="333" y="78"/>
                  </a:cubicBezTo>
                  <a:cubicBezTo>
                    <a:pt x="333" y="77"/>
                    <a:pt x="333" y="77"/>
                    <a:pt x="332" y="76"/>
                  </a:cubicBezTo>
                  <a:cubicBezTo>
                    <a:pt x="332" y="75"/>
                    <a:pt x="331" y="74"/>
                    <a:pt x="331" y="73"/>
                  </a:cubicBezTo>
                  <a:cubicBezTo>
                    <a:pt x="331" y="72"/>
                    <a:pt x="331" y="71"/>
                    <a:pt x="331" y="70"/>
                  </a:cubicBezTo>
                  <a:cubicBezTo>
                    <a:pt x="331" y="69"/>
                    <a:pt x="331" y="69"/>
                    <a:pt x="331" y="68"/>
                  </a:cubicBezTo>
                  <a:cubicBezTo>
                    <a:pt x="331" y="66"/>
                    <a:pt x="331" y="64"/>
                    <a:pt x="331" y="61"/>
                  </a:cubicBezTo>
                  <a:cubicBezTo>
                    <a:pt x="331" y="60"/>
                    <a:pt x="331" y="58"/>
                    <a:pt x="330" y="57"/>
                  </a:cubicBezTo>
                  <a:cubicBezTo>
                    <a:pt x="330" y="53"/>
                    <a:pt x="330" y="51"/>
                    <a:pt x="329" y="48"/>
                  </a:cubicBezTo>
                  <a:cubicBezTo>
                    <a:pt x="329" y="47"/>
                    <a:pt x="329" y="47"/>
                    <a:pt x="329" y="47"/>
                  </a:cubicBezTo>
                  <a:cubicBezTo>
                    <a:pt x="329" y="46"/>
                    <a:pt x="329" y="46"/>
                    <a:pt x="329" y="45"/>
                  </a:cubicBezTo>
                  <a:cubicBezTo>
                    <a:pt x="329" y="44"/>
                    <a:pt x="329" y="44"/>
                    <a:pt x="329" y="44"/>
                  </a:cubicBezTo>
                  <a:cubicBezTo>
                    <a:pt x="329" y="43"/>
                    <a:pt x="329" y="43"/>
                    <a:pt x="330" y="42"/>
                  </a:cubicBezTo>
                  <a:cubicBezTo>
                    <a:pt x="330" y="42"/>
                    <a:pt x="330" y="41"/>
                    <a:pt x="330" y="40"/>
                  </a:cubicBezTo>
                  <a:cubicBezTo>
                    <a:pt x="330" y="39"/>
                    <a:pt x="330" y="39"/>
                    <a:pt x="330" y="39"/>
                  </a:cubicBezTo>
                  <a:cubicBezTo>
                    <a:pt x="329" y="38"/>
                    <a:pt x="329" y="38"/>
                    <a:pt x="329" y="38"/>
                  </a:cubicBezTo>
                  <a:cubicBezTo>
                    <a:pt x="326" y="37"/>
                    <a:pt x="324" y="35"/>
                    <a:pt x="322" y="33"/>
                  </a:cubicBezTo>
                  <a:cubicBezTo>
                    <a:pt x="320" y="31"/>
                    <a:pt x="320" y="30"/>
                    <a:pt x="319" y="28"/>
                  </a:cubicBezTo>
                  <a:cubicBezTo>
                    <a:pt x="319" y="27"/>
                    <a:pt x="319" y="27"/>
                    <a:pt x="319" y="27"/>
                  </a:cubicBezTo>
                  <a:cubicBezTo>
                    <a:pt x="318" y="26"/>
                    <a:pt x="318" y="26"/>
                    <a:pt x="318" y="26"/>
                  </a:cubicBezTo>
                  <a:cubicBezTo>
                    <a:pt x="318" y="26"/>
                    <a:pt x="317" y="26"/>
                    <a:pt x="317" y="26"/>
                  </a:cubicBezTo>
                  <a:cubicBezTo>
                    <a:pt x="316" y="25"/>
                    <a:pt x="314" y="25"/>
                    <a:pt x="313" y="25"/>
                  </a:cubicBezTo>
                  <a:cubicBezTo>
                    <a:pt x="312" y="25"/>
                    <a:pt x="312" y="25"/>
                    <a:pt x="312" y="25"/>
                  </a:cubicBezTo>
                  <a:cubicBezTo>
                    <a:pt x="311" y="25"/>
                    <a:pt x="310" y="25"/>
                    <a:pt x="310" y="25"/>
                  </a:cubicBezTo>
                  <a:cubicBezTo>
                    <a:pt x="309" y="25"/>
                    <a:pt x="308" y="25"/>
                    <a:pt x="307" y="25"/>
                  </a:cubicBezTo>
                  <a:cubicBezTo>
                    <a:pt x="307" y="25"/>
                    <a:pt x="306" y="25"/>
                    <a:pt x="305" y="25"/>
                  </a:cubicBezTo>
                  <a:cubicBezTo>
                    <a:pt x="304" y="25"/>
                    <a:pt x="304" y="24"/>
                    <a:pt x="304" y="21"/>
                  </a:cubicBezTo>
                  <a:cubicBezTo>
                    <a:pt x="303" y="18"/>
                    <a:pt x="301" y="16"/>
                    <a:pt x="298" y="16"/>
                  </a:cubicBezTo>
                  <a:cubicBezTo>
                    <a:pt x="297" y="16"/>
                    <a:pt x="295" y="16"/>
                    <a:pt x="295" y="17"/>
                  </a:cubicBezTo>
                  <a:cubicBezTo>
                    <a:pt x="293" y="18"/>
                    <a:pt x="293" y="19"/>
                    <a:pt x="292" y="20"/>
                  </a:cubicBezTo>
                  <a:cubicBezTo>
                    <a:pt x="292" y="20"/>
                    <a:pt x="292" y="20"/>
                    <a:pt x="292" y="20"/>
                  </a:cubicBezTo>
                  <a:cubicBezTo>
                    <a:pt x="292" y="21"/>
                    <a:pt x="291" y="21"/>
                    <a:pt x="290" y="21"/>
                  </a:cubicBezTo>
                  <a:cubicBezTo>
                    <a:pt x="290" y="21"/>
                    <a:pt x="289" y="21"/>
                    <a:pt x="289" y="22"/>
                  </a:cubicBezTo>
                  <a:cubicBezTo>
                    <a:pt x="288" y="22"/>
                    <a:pt x="287" y="22"/>
                    <a:pt x="285" y="22"/>
                  </a:cubicBezTo>
                  <a:cubicBezTo>
                    <a:pt x="284" y="22"/>
                    <a:pt x="283" y="22"/>
                    <a:pt x="282" y="22"/>
                  </a:cubicBezTo>
                  <a:cubicBezTo>
                    <a:pt x="281" y="22"/>
                    <a:pt x="280" y="21"/>
                    <a:pt x="278" y="21"/>
                  </a:cubicBezTo>
                  <a:cubicBezTo>
                    <a:pt x="278" y="21"/>
                    <a:pt x="277" y="21"/>
                    <a:pt x="276" y="22"/>
                  </a:cubicBezTo>
                  <a:cubicBezTo>
                    <a:pt x="275" y="22"/>
                    <a:pt x="275" y="22"/>
                    <a:pt x="275" y="22"/>
                  </a:cubicBezTo>
                  <a:cubicBezTo>
                    <a:pt x="274" y="22"/>
                    <a:pt x="274" y="22"/>
                    <a:pt x="273" y="22"/>
                  </a:cubicBezTo>
                  <a:cubicBezTo>
                    <a:pt x="272" y="21"/>
                    <a:pt x="271" y="21"/>
                    <a:pt x="270" y="21"/>
                  </a:cubicBezTo>
                  <a:cubicBezTo>
                    <a:pt x="270" y="21"/>
                    <a:pt x="269" y="21"/>
                    <a:pt x="269" y="21"/>
                  </a:cubicBezTo>
                  <a:cubicBezTo>
                    <a:pt x="268" y="22"/>
                    <a:pt x="266" y="22"/>
                    <a:pt x="265" y="22"/>
                  </a:cubicBezTo>
                  <a:cubicBezTo>
                    <a:pt x="263" y="23"/>
                    <a:pt x="262" y="23"/>
                    <a:pt x="260" y="23"/>
                  </a:cubicBezTo>
                  <a:cubicBezTo>
                    <a:pt x="259" y="23"/>
                    <a:pt x="259" y="23"/>
                    <a:pt x="258" y="23"/>
                  </a:cubicBezTo>
                  <a:cubicBezTo>
                    <a:pt x="253" y="23"/>
                    <a:pt x="248" y="21"/>
                    <a:pt x="243" y="16"/>
                  </a:cubicBezTo>
                  <a:cubicBezTo>
                    <a:pt x="242" y="15"/>
                    <a:pt x="242" y="15"/>
                    <a:pt x="241" y="14"/>
                  </a:cubicBezTo>
                  <a:cubicBezTo>
                    <a:pt x="239" y="12"/>
                    <a:pt x="238" y="11"/>
                    <a:pt x="237" y="9"/>
                  </a:cubicBezTo>
                  <a:cubicBezTo>
                    <a:pt x="236" y="8"/>
                    <a:pt x="236" y="8"/>
                    <a:pt x="236" y="7"/>
                  </a:cubicBezTo>
                  <a:cubicBezTo>
                    <a:pt x="236" y="5"/>
                    <a:pt x="235" y="4"/>
                    <a:pt x="234" y="2"/>
                  </a:cubicBezTo>
                  <a:cubicBezTo>
                    <a:pt x="233" y="1"/>
                    <a:pt x="231" y="0"/>
                    <a:pt x="230" y="0"/>
                  </a:cubicBezTo>
                  <a:cubicBezTo>
                    <a:pt x="229" y="0"/>
                    <a:pt x="228" y="1"/>
                    <a:pt x="227" y="1"/>
                  </a:cubicBezTo>
                  <a:cubicBezTo>
                    <a:pt x="227" y="1"/>
                    <a:pt x="227" y="1"/>
                    <a:pt x="227" y="1"/>
                  </a:cubicBezTo>
                  <a:cubicBezTo>
                    <a:pt x="227" y="1"/>
                    <a:pt x="227" y="1"/>
                    <a:pt x="226" y="1"/>
                  </a:cubicBezTo>
                  <a:cubicBezTo>
                    <a:pt x="226" y="1"/>
                    <a:pt x="226" y="1"/>
                    <a:pt x="225" y="1"/>
                  </a:cubicBezTo>
                  <a:cubicBezTo>
                    <a:pt x="225" y="1"/>
                    <a:pt x="224" y="1"/>
                    <a:pt x="224" y="1"/>
                  </a:cubicBezTo>
                  <a:cubicBezTo>
                    <a:pt x="223" y="1"/>
                    <a:pt x="222" y="1"/>
                    <a:pt x="222" y="2"/>
                  </a:cubicBezTo>
                  <a:cubicBezTo>
                    <a:pt x="220" y="2"/>
                    <a:pt x="219" y="4"/>
                    <a:pt x="217" y="5"/>
                  </a:cubicBezTo>
                  <a:cubicBezTo>
                    <a:pt x="216" y="7"/>
                    <a:pt x="215" y="9"/>
                    <a:pt x="214" y="11"/>
                  </a:cubicBezTo>
                  <a:cubicBezTo>
                    <a:pt x="214" y="12"/>
                    <a:pt x="213" y="13"/>
                    <a:pt x="213" y="14"/>
                  </a:cubicBezTo>
                  <a:cubicBezTo>
                    <a:pt x="211" y="17"/>
                    <a:pt x="210" y="20"/>
                    <a:pt x="208" y="24"/>
                  </a:cubicBezTo>
                  <a:cubicBezTo>
                    <a:pt x="207" y="26"/>
                    <a:pt x="206" y="28"/>
                    <a:pt x="205" y="30"/>
                  </a:cubicBezTo>
                  <a:cubicBezTo>
                    <a:pt x="203" y="34"/>
                    <a:pt x="202" y="37"/>
                    <a:pt x="200" y="41"/>
                  </a:cubicBezTo>
                  <a:cubicBezTo>
                    <a:pt x="199" y="44"/>
                    <a:pt x="196" y="48"/>
                    <a:pt x="194" y="51"/>
                  </a:cubicBezTo>
                  <a:cubicBezTo>
                    <a:pt x="193" y="53"/>
                    <a:pt x="191" y="55"/>
                    <a:pt x="190" y="56"/>
                  </a:cubicBezTo>
                  <a:cubicBezTo>
                    <a:pt x="190" y="57"/>
                    <a:pt x="189" y="58"/>
                    <a:pt x="189" y="59"/>
                  </a:cubicBezTo>
                  <a:cubicBezTo>
                    <a:pt x="188" y="61"/>
                    <a:pt x="187" y="63"/>
                    <a:pt x="185" y="64"/>
                  </a:cubicBezTo>
                  <a:cubicBezTo>
                    <a:pt x="182" y="66"/>
                    <a:pt x="179" y="68"/>
                    <a:pt x="176" y="69"/>
                  </a:cubicBezTo>
                  <a:cubicBezTo>
                    <a:pt x="174" y="70"/>
                    <a:pt x="174" y="70"/>
                    <a:pt x="174" y="70"/>
                  </a:cubicBezTo>
                  <a:cubicBezTo>
                    <a:pt x="169" y="73"/>
                    <a:pt x="163" y="75"/>
                    <a:pt x="158" y="78"/>
                  </a:cubicBezTo>
                  <a:cubicBezTo>
                    <a:pt x="155" y="79"/>
                    <a:pt x="155" y="79"/>
                    <a:pt x="155" y="79"/>
                  </a:cubicBezTo>
                  <a:cubicBezTo>
                    <a:pt x="152" y="81"/>
                    <a:pt x="149" y="83"/>
                    <a:pt x="146" y="83"/>
                  </a:cubicBezTo>
                  <a:cubicBezTo>
                    <a:pt x="142" y="84"/>
                    <a:pt x="141" y="87"/>
                    <a:pt x="139" y="89"/>
                  </a:cubicBezTo>
                  <a:cubicBezTo>
                    <a:pt x="139" y="89"/>
                    <a:pt x="138" y="90"/>
                    <a:pt x="138" y="91"/>
                  </a:cubicBezTo>
                  <a:cubicBezTo>
                    <a:pt x="137" y="92"/>
                    <a:pt x="136" y="93"/>
                    <a:pt x="135" y="94"/>
                  </a:cubicBezTo>
                  <a:cubicBezTo>
                    <a:pt x="133" y="94"/>
                    <a:pt x="132" y="95"/>
                    <a:pt x="131" y="97"/>
                  </a:cubicBezTo>
                  <a:cubicBezTo>
                    <a:pt x="131" y="97"/>
                    <a:pt x="130" y="98"/>
                    <a:pt x="130" y="98"/>
                  </a:cubicBezTo>
                  <a:cubicBezTo>
                    <a:pt x="129" y="99"/>
                    <a:pt x="128" y="101"/>
                    <a:pt x="127" y="101"/>
                  </a:cubicBezTo>
                  <a:cubicBezTo>
                    <a:pt x="125" y="102"/>
                    <a:pt x="125" y="102"/>
                    <a:pt x="125" y="102"/>
                  </a:cubicBezTo>
                  <a:cubicBezTo>
                    <a:pt x="123" y="105"/>
                    <a:pt x="120" y="107"/>
                    <a:pt x="119" y="110"/>
                  </a:cubicBezTo>
                  <a:cubicBezTo>
                    <a:pt x="118" y="114"/>
                    <a:pt x="117" y="118"/>
                    <a:pt x="117" y="121"/>
                  </a:cubicBezTo>
                  <a:cubicBezTo>
                    <a:pt x="117" y="123"/>
                    <a:pt x="116" y="124"/>
                    <a:pt x="115" y="126"/>
                  </a:cubicBezTo>
                  <a:cubicBezTo>
                    <a:pt x="114" y="127"/>
                    <a:pt x="114" y="127"/>
                    <a:pt x="114" y="127"/>
                  </a:cubicBezTo>
                  <a:cubicBezTo>
                    <a:pt x="113" y="129"/>
                    <a:pt x="112" y="130"/>
                    <a:pt x="110" y="132"/>
                  </a:cubicBezTo>
                  <a:cubicBezTo>
                    <a:pt x="108" y="133"/>
                    <a:pt x="106" y="136"/>
                    <a:pt x="105" y="138"/>
                  </a:cubicBezTo>
                  <a:cubicBezTo>
                    <a:pt x="104" y="139"/>
                    <a:pt x="103" y="141"/>
                    <a:pt x="103" y="142"/>
                  </a:cubicBezTo>
                  <a:cubicBezTo>
                    <a:pt x="102" y="143"/>
                    <a:pt x="102" y="144"/>
                    <a:pt x="102" y="145"/>
                  </a:cubicBezTo>
                  <a:cubicBezTo>
                    <a:pt x="101" y="146"/>
                    <a:pt x="101" y="146"/>
                    <a:pt x="101" y="146"/>
                  </a:cubicBezTo>
                  <a:cubicBezTo>
                    <a:pt x="100" y="148"/>
                    <a:pt x="99" y="150"/>
                    <a:pt x="99" y="152"/>
                  </a:cubicBezTo>
                  <a:cubicBezTo>
                    <a:pt x="97" y="157"/>
                    <a:pt x="98" y="162"/>
                    <a:pt x="99" y="166"/>
                  </a:cubicBezTo>
                  <a:cubicBezTo>
                    <a:pt x="99" y="168"/>
                    <a:pt x="99" y="168"/>
                    <a:pt x="99" y="168"/>
                  </a:cubicBezTo>
                  <a:cubicBezTo>
                    <a:pt x="99" y="168"/>
                    <a:pt x="99" y="169"/>
                    <a:pt x="99" y="169"/>
                  </a:cubicBezTo>
                  <a:cubicBezTo>
                    <a:pt x="100" y="171"/>
                    <a:pt x="100" y="172"/>
                    <a:pt x="100" y="174"/>
                  </a:cubicBezTo>
                  <a:cubicBezTo>
                    <a:pt x="101" y="176"/>
                    <a:pt x="102" y="178"/>
                    <a:pt x="103" y="179"/>
                  </a:cubicBezTo>
                  <a:cubicBezTo>
                    <a:pt x="104" y="180"/>
                    <a:pt x="104" y="180"/>
                    <a:pt x="104" y="180"/>
                  </a:cubicBezTo>
                  <a:cubicBezTo>
                    <a:pt x="105" y="181"/>
                    <a:pt x="105" y="183"/>
                    <a:pt x="105" y="185"/>
                  </a:cubicBezTo>
                  <a:cubicBezTo>
                    <a:pt x="105" y="188"/>
                    <a:pt x="103" y="193"/>
                    <a:pt x="101" y="197"/>
                  </a:cubicBezTo>
                  <a:cubicBezTo>
                    <a:pt x="100" y="198"/>
                    <a:pt x="98" y="200"/>
                    <a:pt x="97" y="201"/>
                  </a:cubicBezTo>
                  <a:cubicBezTo>
                    <a:pt x="95" y="203"/>
                    <a:pt x="94" y="204"/>
                    <a:pt x="93" y="206"/>
                  </a:cubicBezTo>
                  <a:cubicBezTo>
                    <a:pt x="92" y="207"/>
                    <a:pt x="91" y="208"/>
                    <a:pt x="91" y="209"/>
                  </a:cubicBezTo>
                  <a:cubicBezTo>
                    <a:pt x="89" y="212"/>
                    <a:pt x="87" y="214"/>
                    <a:pt x="85" y="217"/>
                  </a:cubicBezTo>
                  <a:cubicBezTo>
                    <a:pt x="84" y="218"/>
                    <a:pt x="83" y="219"/>
                    <a:pt x="82" y="220"/>
                  </a:cubicBezTo>
                  <a:cubicBezTo>
                    <a:pt x="81" y="221"/>
                    <a:pt x="80" y="222"/>
                    <a:pt x="79" y="224"/>
                  </a:cubicBezTo>
                  <a:cubicBezTo>
                    <a:pt x="78" y="224"/>
                    <a:pt x="78" y="225"/>
                    <a:pt x="77" y="225"/>
                  </a:cubicBezTo>
                  <a:cubicBezTo>
                    <a:pt x="76" y="227"/>
                    <a:pt x="75" y="228"/>
                    <a:pt x="73" y="229"/>
                  </a:cubicBezTo>
                  <a:cubicBezTo>
                    <a:pt x="73" y="229"/>
                    <a:pt x="72" y="229"/>
                    <a:pt x="72" y="230"/>
                  </a:cubicBezTo>
                  <a:cubicBezTo>
                    <a:pt x="71" y="230"/>
                    <a:pt x="70" y="230"/>
                    <a:pt x="69" y="231"/>
                  </a:cubicBezTo>
                  <a:cubicBezTo>
                    <a:pt x="65" y="233"/>
                    <a:pt x="62" y="236"/>
                    <a:pt x="59" y="240"/>
                  </a:cubicBezTo>
                  <a:cubicBezTo>
                    <a:pt x="57" y="242"/>
                    <a:pt x="55" y="245"/>
                    <a:pt x="52" y="247"/>
                  </a:cubicBezTo>
                  <a:cubicBezTo>
                    <a:pt x="52" y="247"/>
                    <a:pt x="52" y="248"/>
                    <a:pt x="51" y="248"/>
                  </a:cubicBezTo>
                  <a:cubicBezTo>
                    <a:pt x="51" y="249"/>
                    <a:pt x="50" y="249"/>
                    <a:pt x="50" y="249"/>
                  </a:cubicBezTo>
                  <a:cubicBezTo>
                    <a:pt x="49" y="250"/>
                    <a:pt x="48" y="250"/>
                    <a:pt x="48" y="250"/>
                  </a:cubicBezTo>
                  <a:cubicBezTo>
                    <a:pt x="47" y="250"/>
                    <a:pt x="46" y="250"/>
                    <a:pt x="46" y="250"/>
                  </a:cubicBezTo>
                  <a:cubicBezTo>
                    <a:pt x="44" y="251"/>
                    <a:pt x="43" y="252"/>
                    <a:pt x="42" y="252"/>
                  </a:cubicBezTo>
                  <a:cubicBezTo>
                    <a:pt x="41" y="253"/>
                    <a:pt x="40" y="253"/>
                    <a:pt x="38" y="253"/>
                  </a:cubicBezTo>
                  <a:cubicBezTo>
                    <a:pt x="37" y="254"/>
                    <a:pt x="36" y="255"/>
                    <a:pt x="35" y="255"/>
                  </a:cubicBezTo>
                  <a:cubicBezTo>
                    <a:pt x="34" y="256"/>
                    <a:pt x="33" y="256"/>
                    <a:pt x="32" y="257"/>
                  </a:cubicBezTo>
                  <a:cubicBezTo>
                    <a:pt x="30" y="257"/>
                    <a:pt x="27" y="257"/>
                    <a:pt x="25" y="258"/>
                  </a:cubicBezTo>
                  <a:cubicBezTo>
                    <a:pt x="22" y="258"/>
                    <a:pt x="20" y="259"/>
                    <a:pt x="17" y="259"/>
                  </a:cubicBezTo>
                  <a:cubicBezTo>
                    <a:pt x="13" y="259"/>
                    <a:pt x="11" y="261"/>
                    <a:pt x="8" y="263"/>
                  </a:cubicBezTo>
                  <a:cubicBezTo>
                    <a:pt x="7" y="264"/>
                    <a:pt x="7" y="265"/>
                    <a:pt x="6" y="265"/>
                  </a:cubicBezTo>
                  <a:cubicBezTo>
                    <a:pt x="5" y="266"/>
                    <a:pt x="3" y="267"/>
                    <a:pt x="2" y="269"/>
                  </a:cubicBezTo>
                  <a:cubicBezTo>
                    <a:pt x="0" y="272"/>
                    <a:pt x="0" y="272"/>
                    <a:pt x="0" y="272"/>
                  </a:cubicBezTo>
                  <a:cubicBezTo>
                    <a:pt x="130" y="272"/>
                    <a:pt x="130" y="272"/>
                    <a:pt x="130" y="272"/>
                  </a:cubicBezTo>
                  <a:cubicBezTo>
                    <a:pt x="131" y="238"/>
                    <a:pt x="131" y="238"/>
                    <a:pt x="131" y="238"/>
                  </a:cubicBezTo>
                  <a:cubicBezTo>
                    <a:pt x="131" y="238"/>
                    <a:pt x="131" y="238"/>
                    <a:pt x="131" y="238"/>
                  </a:cubicBezTo>
                  <a:cubicBezTo>
                    <a:pt x="131" y="238"/>
                    <a:pt x="132" y="238"/>
                    <a:pt x="133" y="237"/>
                  </a:cubicBezTo>
                  <a:cubicBezTo>
                    <a:pt x="134" y="236"/>
                    <a:pt x="136" y="235"/>
                    <a:pt x="138" y="234"/>
                  </a:cubicBezTo>
                  <a:cubicBezTo>
                    <a:pt x="141" y="233"/>
                    <a:pt x="143" y="231"/>
                    <a:pt x="146" y="229"/>
                  </a:cubicBezTo>
                  <a:cubicBezTo>
                    <a:pt x="146" y="228"/>
                    <a:pt x="146" y="228"/>
                    <a:pt x="146" y="228"/>
                  </a:cubicBezTo>
                  <a:cubicBezTo>
                    <a:pt x="147" y="228"/>
                    <a:pt x="147" y="227"/>
                    <a:pt x="148" y="226"/>
                  </a:cubicBezTo>
                  <a:cubicBezTo>
                    <a:pt x="149" y="225"/>
                    <a:pt x="150" y="224"/>
                    <a:pt x="151" y="224"/>
                  </a:cubicBezTo>
                  <a:cubicBezTo>
                    <a:pt x="153" y="222"/>
                    <a:pt x="155" y="220"/>
                    <a:pt x="157" y="219"/>
                  </a:cubicBezTo>
                  <a:cubicBezTo>
                    <a:pt x="159" y="218"/>
                    <a:pt x="160" y="218"/>
                    <a:pt x="162" y="218"/>
                  </a:cubicBezTo>
                  <a:cubicBezTo>
                    <a:pt x="163" y="218"/>
                    <a:pt x="164" y="218"/>
                    <a:pt x="165" y="217"/>
                  </a:cubicBezTo>
                  <a:cubicBezTo>
                    <a:pt x="167" y="217"/>
                    <a:pt x="168" y="215"/>
                    <a:pt x="169" y="213"/>
                  </a:cubicBezTo>
                  <a:cubicBezTo>
                    <a:pt x="169" y="213"/>
                    <a:pt x="169" y="212"/>
                    <a:pt x="170" y="212"/>
                  </a:cubicBezTo>
                  <a:cubicBezTo>
                    <a:pt x="172" y="209"/>
                    <a:pt x="173" y="209"/>
                    <a:pt x="176" y="209"/>
                  </a:cubicBezTo>
                  <a:cubicBezTo>
                    <a:pt x="176" y="209"/>
                    <a:pt x="180" y="209"/>
                    <a:pt x="181" y="209"/>
                  </a:cubicBezTo>
                  <a:cubicBezTo>
                    <a:pt x="182" y="209"/>
                    <a:pt x="183" y="209"/>
                    <a:pt x="184" y="209"/>
                  </a:cubicBezTo>
                  <a:cubicBezTo>
                    <a:pt x="185" y="209"/>
                    <a:pt x="185" y="209"/>
                    <a:pt x="185" y="209"/>
                  </a:cubicBezTo>
                  <a:cubicBezTo>
                    <a:pt x="188" y="209"/>
                    <a:pt x="188" y="209"/>
                    <a:pt x="188" y="209"/>
                  </a:cubicBezTo>
                  <a:cubicBezTo>
                    <a:pt x="189" y="209"/>
                    <a:pt x="191" y="209"/>
                    <a:pt x="192" y="208"/>
                  </a:cubicBezTo>
                  <a:cubicBezTo>
                    <a:pt x="195" y="207"/>
                    <a:pt x="195" y="203"/>
                    <a:pt x="194" y="201"/>
                  </a:cubicBezTo>
                  <a:cubicBezTo>
                    <a:pt x="196" y="201"/>
                    <a:pt x="197" y="201"/>
                    <a:pt x="199" y="201"/>
                  </a:cubicBezTo>
                  <a:cubicBezTo>
                    <a:pt x="201" y="201"/>
                    <a:pt x="202" y="201"/>
                    <a:pt x="204" y="201"/>
                  </a:cubicBezTo>
                  <a:cubicBezTo>
                    <a:pt x="205" y="201"/>
                    <a:pt x="207" y="201"/>
                    <a:pt x="208" y="201"/>
                  </a:cubicBezTo>
                  <a:cubicBezTo>
                    <a:pt x="209" y="201"/>
                    <a:pt x="210" y="201"/>
                    <a:pt x="211" y="201"/>
                  </a:cubicBezTo>
                  <a:cubicBezTo>
                    <a:pt x="212" y="201"/>
                    <a:pt x="212" y="201"/>
                    <a:pt x="213" y="201"/>
                  </a:cubicBezTo>
                  <a:cubicBezTo>
                    <a:pt x="217" y="200"/>
                    <a:pt x="221" y="200"/>
                    <a:pt x="224" y="197"/>
                  </a:cubicBezTo>
                  <a:cubicBezTo>
                    <a:pt x="228" y="194"/>
                    <a:pt x="231" y="190"/>
                    <a:pt x="234" y="186"/>
                  </a:cubicBezTo>
                  <a:cubicBezTo>
                    <a:pt x="234" y="184"/>
                    <a:pt x="237" y="180"/>
                    <a:pt x="239" y="179"/>
                  </a:cubicBezTo>
                  <a:cubicBezTo>
                    <a:pt x="240" y="179"/>
                    <a:pt x="241" y="178"/>
                    <a:pt x="243" y="178"/>
                  </a:cubicBezTo>
                  <a:cubicBezTo>
                    <a:pt x="243" y="178"/>
                    <a:pt x="244" y="178"/>
                    <a:pt x="245" y="177"/>
                  </a:cubicBezTo>
                  <a:cubicBezTo>
                    <a:pt x="245" y="177"/>
                    <a:pt x="246" y="177"/>
                    <a:pt x="247" y="177"/>
                  </a:cubicBezTo>
                  <a:cubicBezTo>
                    <a:pt x="248" y="177"/>
                    <a:pt x="250" y="176"/>
                    <a:pt x="251" y="176"/>
                  </a:cubicBezTo>
                  <a:cubicBezTo>
                    <a:pt x="252" y="175"/>
                    <a:pt x="252" y="175"/>
                    <a:pt x="252" y="175"/>
                  </a:cubicBezTo>
                  <a:cubicBezTo>
                    <a:pt x="254" y="174"/>
                    <a:pt x="255" y="173"/>
                    <a:pt x="257" y="173"/>
                  </a:cubicBezTo>
                  <a:cubicBezTo>
                    <a:pt x="258" y="172"/>
                    <a:pt x="259" y="171"/>
                    <a:pt x="260" y="170"/>
                  </a:cubicBezTo>
                  <a:cubicBezTo>
                    <a:pt x="260" y="169"/>
                    <a:pt x="261" y="168"/>
                    <a:pt x="262" y="168"/>
                  </a:cubicBezTo>
                  <a:cubicBezTo>
                    <a:pt x="264" y="167"/>
                    <a:pt x="266" y="166"/>
                    <a:pt x="269" y="165"/>
                  </a:cubicBezTo>
                  <a:cubicBezTo>
                    <a:pt x="270" y="165"/>
                    <a:pt x="270" y="165"/>
                    <a:pt x="270" y="165"/>
                  </a:cubicBezTo>
                  <a:cubicBezTo>
                    <a:pt x="270" y="165"/>
                    <a:pt x="271" y="165"/>
                    <a:pt x="271" y="165"/>
                  </a:cubicBezTo>
                  <a:cubicBezTo>
                    <a:pt x="273" y="164"/>
                    <a:pt x="275" y="164"/>
                    <a:pt x="275" y="161"/>
                  </a:cubicBezTo>
                  <a:cubicBezTo>
                    <a:pt x="274" y="159"/>
                    <a:pt x="273" y="158"/>
                    <a:pt x="272" y="158"/>
                  </a:cubicBezTo>
                  <a:cubicBezTo>
                    <a:pt x="271" y="157"/>
                    <a:pt x="270" y="157"/>
                    <a:pt x="270" y="156"/>
                  </a:cubicBezTo>
                  <a:cubicBezTo>
                    <a:pt x="269" y="155"/>
                    <a:pt x="269" y="154"/>
                    <a:pt x="270" y="152"/>
                  </a:cubicBezTo>
                  <a:cubicBezTo>
                    <a:pt x="270" y="151"/>
                    <a:pt x="271" y="150"/>
                    <a:pt x="270" y="148"/>
                  </a:cubicBezTo>
                  <a:cubicBezTo>
                    <a:pt x="270" y="147"/>
                    <a:pt x="270" y="147"/>
                    <a:pt x="269" y="146"/>
                  </a:cubicBezTo>
                  <a:cubicBezTo>
                    <a:pt x="269" y="145"/>
                    <a:pt x="268" y="144"/>
                    <a:pt x="269" y="142"/>
                  </a:cubicBezTo>
                  <a:cubicBezTo>
                    <a:pt x="269" y="140"/>
                    <a:pt x="271" y="139"/>
                    <a:pt x="273" y="139"/>
                  </a:cubicBezTo>
                  <a:cubicBezTo>
                    <a:pt x="273" y="139"/>
                    <a:pt x="274" y="139"/>
                    <a:pt x="275" y="140"/>
                  </a:cubicBezTo>
                  <a:cubicBezTo>
                    <a:pt x="275" y="140"/>
                    <a:pt x="276" y="140"/>
                    <a:pt x="276" y="140"/>
                  </a:cubicBezTo>
                  <a:cubicBezTo>
                    <a:pt x="277" y="140"/>
                    <a:pt x="278" y="141"/>
                    <a:pt x="279" y="141"/>
                  </a:cubicBezTo>
                  <a:cubicBezTo>
                    <a:pt x="280" y="141"/>
                    <a:pt x="281" y="141"/>
                    <a:pt x="282" y="140"/>
                  </a:cubicBezTo>
                  <a:cubicBezTo>
                    <a:pt x="283" y="140"/>
                    <a:pt x="284" y="140"/>
                    <a:pt x="285" y="139"/>
                  </a:cubicBezTo>
                  <a:cubicBezTo>
                    <a:pt x="286" y="139"/>
                    <a:pt x="287" y="139"/>
                    <a:pt x="289" y="138"/>
                  </a:cubicBezTo>
                  <a:cubicBezTo>
                    <a:pt x="290" y="138"/>
                    <a:pt x="291" y="137"/>
                    <a:pt x="292" y="137"/>
                  </a:cubicBezTo>
                  <a:cubicBezTo>
                    <a:pt x="292" y="136"/>
                    <a:pt x="293" y="136"/>
                    <a:pt x="294" y="136"/>
                  </a:cubicBezTo>
                  <a:cubicBezTo>
                    <a:pt x="295" y="135"/>
                    <a:pt x="295" y="135"/>
                    <a:pt x="295" y="135"/>
                  </a:cubicBezTo>
                  <a:cubicBezTo>
                    <a:pt x="295" y="134"/>
                    <a:pt x="295" y="134"/>
                    <a:pt x="295" y="134"/>
                  </a:cubicBezTo>
                  <a:cubicBezTo>
                    <a:pt x="295" y="133"/>
                    <a:pt x="295" y="133"/>
                    <a:pt x="295" y="133"/>
                  </a:cubicBezTo>
                  <a:cubicBezTo>
                    <a:pt x="295" y="130"/>
                    <a:pt x="295" y="129"/>
                    <a:pt x="298" y="129"/>
                  </a:cubicBezTo>
                  <a:cubicBezTo>
                    <a:pt x="301" y="128"/>
                    <a:pt x="303" y="128"/>
                    <a:pt x="305" y="127"/>
                  </a:cubicBezTo>
                  <a:cubicBezTo>
                    <a:pt x="307" y="127"/>
                    <a:pt x="309" y="127"/>
                    <a:pt x="311" y="127"/>
                  </a:cubicBezTo>
                  <a:cubicBezTo>
                    <a:pt x="311" y="125"/>
                    <a:pt x="311" y="125"/>
                    <a:pt x="311" y="125"/>
                  </a:cubicBezTo>
                  <a:cubicBezTo>
                    <a:pt x="311" y="127"/>
                    <a:pt x="311" y="127"/>
                    <a:pt x="311" y="127"/>
                  </a:cubicBezTo>
                  <a:cubicBezTo>
                    <a:pt x="312" y="127"/>
                    <a:pt x="312" y="127"/>
                    <a:pt x="313" y="127"/>
                  </a:cubicBezTo>
                  <a:cubicBezTo>
                    <a:pt x="316" y="126"/>
                    <a:pt x="316" y="126"/>
                    <a:pt x="316" y="126"/>
                  </a:cubicBezTo>
                  <a:cubicBezTo>
                    <a:pt x="318" y="126"/>
                    <a:pt x="320" y="126"/>
                    <a:pt x="322" y="126"/>
                  </a:cubicBezTo>
                  <a:cubicBezTo>
                    <a:pt x="325" y="126"/>
                    <a:pt x="327" y="126"/>
                    <a:pt x="329" y="127"/>
                  </a:cubicBezTo>
                  <a:cubicBezTo>
                    <a:pt x="331" y="127"/>
                    <a:pt x="337" y="128"/>
                    <a:pt x="339" y="128"/>
                  </a:cubicBezTo>
                  <a:cubicBezTo>
                    <a:pt x="342" y="128"/>
                    <a:pt x="342" y="128"/>
                    <a:pt x="342" y="128"/>
                  </a:cubicBezTo>
                  <a:cubicBezTo>
                    <a:pt x="341" y="125"/>
                    <a:pt x="341" y="125"/>
                    <a:pt x="341" y="125"/>
                  </a:cubicBezTo>
                  <a:cubicBezTo>
                    <a:pt x="341" y="123"/>
                    <a:pt x="341" y="122"/>
                    <a:pt x="342" y="121"/>
                  </a:cubicBezTo>
                  <a:cubicBezTo>
                    <a:pt x="342" y="120"/>
                    <a:pt x="342" y="119"/>
                    <a:pt x="343" y="119"/>
                  </a:cubicBezTo>
                  <a:cubicBezTo>
                    <a:pt x="344" y="118"/>
                    <a:pt x="344" y="118"/>
                    <a:pt x="344" y="117"/>
                  </a:cubicBezTo>
                  <a:cubicBezTo>
                    <a:pt x="346" y="114"/>
                    <a:pt x="346" y="113"/>
                    <a:pt x="343" y="110"/>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6" name="Freeform 65"/>
            <p:cNvSpPr>
              <a:spLocks/>
            </p:cNvSpPr>
            <p:nvPr/>
          </p:nvSpPr>
          <p:spPr bwMode="auto">
            <a:xfrm>
              <a:off x="959881" y="1495364"/>
              <a:ext cx="352663" cy="268138"/>
            </a:xfrm>
            <a:custGeom>
              <a:avLst/>
              <a:gdLst>
                <a:gd name="T0" fmla="*/ 173 w 174"/>
                <a:gd name="T1" fmla="*/ 135 h 144"/>
                <a:gd name="T2" fmla="*/ 172 w 174"/>
                <a:gd name="T3" fmla="*/ 119 h 144"/>
                <a:gd name="T4" fmla="*/ 164 w 174"/>
                <a:gd name="T5" fmla="*/ 108 h 144"/>
                <a:gd name="T6" fmla="*/ 155 w 174"/>
                <a:gd name="T7" fmla="*/ 100 h 144"/>
                <a:gd name="T8" fmla="*/ 157 w 174"/>
                <a:gd name="T9" fmla="*/ 94 h 144"/>
                <a:gd name="T10" fmla="*/ 157 w 174"/>
                <a:gd name="T11" fmla="*/ 92 h 144"/>
                <a:gd name="T12" fmla="*/ 156 w 174"/>
                <a:gd name="T13" fmla="*/ 81 h 144"/>
                <a:gd name="T14" fmla="*/ 153 w 174"/>
                <a:gd name="T15" fmla="*/ 68 h 144"/>
                <a:gd name="T16" fmla="*/ 151 w 174"/>
                <a:gd name="T17" fmla="*/ 64 h 144"/>
                <a:gd name="T18" fmla="*/ 139 w 174"/>
                <a:gd name="T19" fmla="*/ 51 h 144"/>
                <a:gd name="T20" fmla="*/ 130 w 174"/>
                <a:gd name="T21" fmla="*/ 42 h 144"/>
                <a:gd name="T22" fmla="*/ 110 w 174"/>
                <a:gd name="T23" fmla="*/ 18 h 144"/>
                <a:gd name="T24" fmla="*/ 84 w 174"/>
                <a:gd name="T25" fmla="*/ 0 h 144"/>
                <a:gd name="T26" fmla="*/ 50 w 174"/>
                <a:gd name="T27" fmla="*/ 5 h 144"/>
                <a:gd name="T28" fmla="*/ 41 w 174"/>
                <a:gd name="T29" fmla="*/ 4 h 144"/>
                <a:gd name="T30" fmla="*/ 27 w 174"/>
                <a:gd name="T31" fmla="*/ 20 h 144"/>
                <a:gd name="T32" fmla="*/ 24 w 174"/>
                <a:gd name="T33" fmla="*/ 30 h 144"/>
                <a:gd name="T34" fmla="*/ 19 w 174"/>
                <a:gd name="T35" fmla="*/ 40 h 144"/>
                <a:gd name="T36" fmla="*/ 13 w 174"/>
                <a:gd name="T37" fmla="*/ 47 h 144"/>
                <a:gd name="T38" fmla="*/ 4 w 174"/>
                <a:gd name="T39" fmla="*/ 64 h 144"/>
                <a:gd name="T40" fmla="*/ 15 w 174"/>
                <a:gd name="T41" fmla="*/ 81 h 144"/>
                <a:gd name="T42" fmla="*/ 21 w 174"/>
                <a:gd name="T43" fmla="*/ 86 h 144"/>
                <a:gd name="T44" fmla="*/ 21 w 174"/>
                <a:gd name="T45" fmla="*/ 93 h 144"/>
                <a:gd name="T46" fmla="*/ 19 w 174"/>
                <a:gd name="T47" fmla="*/ 99 h 144"/>
                <a:gd name="T48" fmla="*/ 39 w 174"/>
                <a:gd name="T49" fmla="*/ 100 h 144"/>
                <a:gd name="T50" fmla="*/ 67 w 174"/>
                <a:gd name="T51" fmla="*/ 93 h 144"/>
                <a:gd name="T52" fmla="*/ 78 w 174"/>
                <a:gd name="T53" fmla="*/ 99 h 144"/>
                <a:gd name="T54" fmla="*/ 83 w 174"/>
                <a:gd name="T55" fmla="*/ 98 h 144"/>
                <a:gd name="T56" fmla="*/ 87 w 174"/>
                <a:gd name="T57" fmla="*/ 102 h 144"/>
                <a:gd name="T58" fmla="*/ 90 w 174"/>
                <a:gd name="T59" fmla="*/ 106 h 144"/>
                <a:gd name="T60" fmla="*/ 100 w 174"/>
                <a:gd name="T61" fmla="*/ 101 h 144"/>
                <a:gd name="T62" fmla="*/ 100 w 174"/>
                <a:gd name="T63" fmla="*/ 111 h 144"/>
                <a:gd name="T64" fmla="*/ 89 w 174"/>
                <a:gd name="T65" fmla="*/ 113 h 144"/>
                <a:gd name="T66" fmla="*/ 80 w 174"/>
                <a:gd name="T67" fmla="*/ 109 h 144"/>
                <a:gd name="T68" fmla="*/ 70 w 174"/>
                <a:gd name="T69" fmla="*/ 105 h 144"/>
                <a:gd name="T70" fmla="*/ 66 w 174"/>
                <a:gd name="T71" fmla="*/ 103 h 144"/>
                <a:gd name="T72" fmla="*/ 62 w 174"/>
                <a:gd name="T73" fmla="*/ 109 h 144"/>
                <a:gd name="T74" fmla="*/ 48 w 174"/>
                <a:gd name="T75" fmla="*/ 112 h 144"/>
                <a:gd name="T76" fmla="*/ 43 w 174"/>
                <a:gd name="T77" fmla="*/ 116 h 144"/>
                <a:gd name="T78" fmla="*/ 27 w 174"/>
                <a:gd name="T79" fmla="*/ 117 h 144"/>
                <a:gd name="T80" fmla="*/ 20 w 174"/>
                <a:gd name="T81" fmla="*/ 119 h 144"/>
                <a:gd name="T82" fmla="*/ 16 w 174"/>
                <a:gd name="T83" fmla="*/ 122 h 144"/>
                <a:gd name="T84" fmla="*/ 17 w 174"/>
                <a:gd name="T85" fmla="*/ 133 h 144"/>
                <a:gd name="T86" fmla="*/ 21 w 174"/>
                <a:gd name="T87" fmla="*/ 144 h 144"/>
                <a:gd name="T88" fmla="*/ 34 w 174"/>
                <a:gd name="T89" fmla="*/ 138 h 144"/>
                <a:gd name="T90" fmla="*/ 47 w 174"/>
                <a:gd name="T91" fmla="*/ 139 h 144"/>
                <a:gd name="T92" fmla="*/ 73 w 174"/>
                <a:gd name="T93" fmla="*/ 131 h 144"/>
                <a:gd name="T94" fmla="*/ 95 w 174"/>
                <a:gd name="T95" fmla="*/ 131 h 144"/>
                <a:gd name="T96" fmla="*/ 120 w 174"/>
                <a:gd name="T97" fmla="*/ 132 h 144"/>
                <a:gd name="T98" fmla="*/ 126 w 174"/>
                <a:gd name="T99" fmla="*/ 133 h 144"/>
                <a:gd name="T100" fmla="*/ 133 w 174"/>
                <a:gd name="T101" fmla="*/ 137 h 144"/>
                <a:gd name="T102" fmla="*/ 138 w 174"/>
                <a:gd name="T103" fmla="*/ 139 h 144"/>
                <a:gd name="T104" fmla="*/ 140 w 174"/>
                <a:gd name="T105" fmla="*/ 140 h 144"/>
                <a:gd name="T106" fmla="*/ 142 w 174"/>
                <a:gd name="T107" fmla="*/ 140 h 144"/>
                <a:gd name="T108" fmla="*/ 147 w 174"/>
                <a:gd name="T109" fmla="*/ 143 h 144"/>
                <a:gd name="T110" fmla="*/ 156 w 174"/>
                <a:gd name="T111" fmla="*/ 140 h 144"/>
                <a:gd name="T112" fmla="*/ 162 w 174"/>
                <a:gd name="T113" fmla="*/ 140 h 144"/>
                <a:gd name="T114" fmla="*/ 173 w 174"/>
                <a:gd name="T115"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44">
                  <a:moveTo>
                    <a:pt x="173" y="136"/>
                  </a:moveTo>
                  <a:cubicBezTo>
                    <a:pt x="173" y="136"/>
                    <a:pt x="173" y="136"/>
                    <a:pt x="173" y="136"/>
                  </a:cubicBezTo>
                  <a:cubicBezTo>
                    <a:pt x="173" y="136"/>
                    <a:pt x="173" y="135"/>
                    <a:pt x="173" y="135"/>
                  </a:cubicBezTo>
                  <a:cubicBezTo>
                    <a:pt x="173" y="134"/>
                    <a:pt x="172" y="133"/>
                    <a:pt x="173" y="132"/>
                  </a:cubicBezTo>
                  <a:cubicBezTo>
                    <a:pt x="173" y="131"/>
                    <a:pt x="173" y="131"/>
                    <a:pt x="173" y="131"/>
                  </a:cubicBezTo>
                  <a:cubicBezTo>
                    <a:pt x="173" y="126"/>
                    <a:pt x="174" y="123"/>
                    <a:pt x="172" y="119"/>
                  </a:cubicBezTo>
                  <a:cubicBezTo>
                    <a:pt x="171" y="118"/>
                    <a:pt x="171" y="117"/>
                    <a:pt x="171" y="116"/>
                  </a:cubicBezTo>
                  <a:cubicBezTo>
                    <a:pt x="170" y="112"/>
                    <a:pt x="169" y="109"/>
                    <a:pt x="165" y="108"/>
                  </a:cubicBezTo>
                  <a:cubicBezTo>
                    <a:pt x="164" y="108"/>
                    <a:pt x="164" y="108"/>
                    <a:pt x="164" y="108"/>
                  </a:cubicBezTo>
                  <a:cubicBezTo>
                    <a:pt x="162" y="107"/>
                    <a:pt x="161" y="107"/>
                    <a:pt x="160" y="105"/>
                  </a:cubicBezTo>
                  <a:cubicBezTo>
                    <a:pt x="159" y="105"/>
                    <a:pt x="159" y="104"/>
                    <a:pt x="158" y="104"/>
                  </a:cubicBezTo>
                  <a:cubicBezTo>
                    <a:pt x="157" y="102"/>
                    <a:pt x="156" y="101"/>
                    <a:pt x="155" y="100"/>
                  </a:cubicBezTo>
                  <a:cubicBezTo>
                    <a:pt x="155" y="99"/>
                    <a:pt x="155" y="98"/>
                    <a:pt x="155" y="96"/>
                  </a:cubicBezTo>
                  <a:cubicBezTo>
                    <a:pt x="156" y="96"/>
                    <a:pt x="156" y="96"/>
                    <a:pt x="156" y="95"/>
                  </a:cubicBezTo>
                  <a:cubicBezTo>
                    <a:pt x="157" y="95"/>
                    <a:pt x="157" y="94"/>
                    <a:pt x="157" y="94"/>
                  </a:cubicBezTo>
                  <a:cubicBezTo>
                    <a:pt x="157" y="94"/>
                    <a:pt x="157" y="94"/>
                    <a:pt x="157" y="94"/>
                  </a:cubicBezTo>
                  <a:cubicBezTo>
                    <a:pt x="157" y="93"/>
                    <a:pt x="157" y="93"/>
                    <a:pt x="157" y="93"/>
                  </a:cubicBezTo>
                  <a:cubicBezTo>
                    <a:pt x="158" y="93"/>
                    <a:pt x="157" y="93"/>
                    <a:pt x="157" y="92"/>
                  </a:cubicBezTo>
                  <a:cubicBezTo>
                    <a:pt x="157" y="92"/>
                    <a:pt x="157" y="91"/>
                    <a:pt x="157" y="91"/>
                  </a:cubicBezTo>
                  <a:cubicBezTo>
                    <a:pt x="157" y="90"/>
                    <a:pt x="157" y="88"/>
                    <a:pt x="157" y="87"/>
                  </a:cubicBezTo>
                  <a:cubicBezTo>
                    <a:pt x="157" y="85"/>
                    <a:pt x="157" y="83"/>
                    <a:pt x="156" y="81"/>
                  </a:cubicBezTo>
                  <a:cubicBezTo>
                    <a:pt x="155" y="80"/>
                    <a:pt x="155" y="79"/>
                    <a:pt x="154" y="78"/>
                  </a:cubicBezTo>
                  <a:cubicBezTo>
                    <a:pt x="151" y="74"/>
                    <a:pt x="150" y="72"/>
                    <a:pt x="152" y="69"/>
                  </a:cubicBezTo>
                  <a:cubicBezTo>
                    <a:pt x="152" y="68"/>
                    <a:pt x="152" y="68"/>
                    <a:pt x="153" y="68"/>
                  </a:cubicBezTo>
                  <a:cubicBezTo>
                    <a:pt x="154" y="65"/>
                    <a:pt x="154" y="65"/>
                    <a:pt x="154" y="65"/>
                  </a:cubicBezTo>
                  <a:cubicBezTo>
                    <a:pt x="152" y="64"/>
                    <a:pt x="152" y="64"/>
                    <a:pt x="152" y="64"/>
                  </a:cubicBezTo>
                  <a:cubicBezTo>
                    <a:pt x="152" y="64"/>
                    <a:pt x="151" y="64"/>
                    <a:pt x="151" y="64"/>
                  </a:cubicBezTo>
                  <a:cubicBezTo>
                    <a:pt x="149" y="62"/>
                    <a:pt x="147" y="60"/>
                    <a:pt x="145" y="58"/>
                  </a:cubicBezTo>
                  <a:cubicBezTo>
                    <a:pt x="144" y="56"/>
                    <a:pt x="142" y="54"/>
                    <a:pt x="140" y="52"/>
                  </a:cubicBezTo>
                  <a:cubicBezTo>
                    <a:pt x="139" y="52"/>
                    <a:pt x="139" y="52"/>
                    <a:pt x="139" y="51"/>
                  </a:cubicBezTo>
                  <a:cubicBezTo>
                    <a:pt x="137" y="50"/>
                    <a:pt x="136" y="50"/>
                    <a:pt x="134" y="48"/>
                  </a:cubicBezTo>
                  <a:cubicBezTo>
                    <a:pt x="133" y="47"/>
                    <a:pt x="133" y="46"/>
                    <a:pt x="132" y="44"/>
                  </a:cubicBezTo>
                  <a:cubicBezTo>
                    <a:pt x="131" y="43"/>
                    <a:pt x="131" y="43"/>
                    <a:pt x="130" y="42"/>
                  </a:cubicBezTo>
                  <a:cubicBezTo>
                    <a:pt x="129" y="40"/>
                    <a:pt x="128" y="38"/>
                    <a:pt x="126" y="37"/>
                  </a:cubicBezTo>
                  <a:cubicBezTo>
                    <a:pt x="124" y="35"/>
                    <a:pt x="122" y="33"/>
                    <a:pt x="121" y="29"/>
                  </a:cubicBezTo>
                  <a:cubicBezTo>
                    <a:pt x="119" y="22"/>
                    <a:pt x="118" y="19"/>
                    <a:pt x="110" y="18"/>
                  </a:cubicBezTo>
                  <a:cubicBezTo>
                    <a:pt x="104" y="17"/>
                    <a:pt x="102" y="14"/>
                    <a:pt x="99" y="9"/>
                  </a:cubicBezTo>
                  <a:cubicBezTo>
                    <a:pt x="99" y="8"/>
                    <a:pt x="99" y="8"/>
                    <a:pt x="99" y="8"/>
                  </a:cubicBezTo>
                  <a:cubicBezTo>
                    <a:pt x="95" y="2"/>
                    <a:pt x="88" y="0"/>
                    <a:pt x="84" y="0"/>
                  </a:cubicBezTo>
                  <a:cubicBezTo>
                    <a:pt x="83" y="0"/>
                    <a:pt x="82" y="0"/>
                    <a:pt x="81" y="0"/>
                  </a:cubicBezTo>
                  <a:cubicBezTo>
                    <a:pt x="76" y="0"/>
                    <a:pt x="71" y="1"/>
                    <a:pt x="66" y="2"/>
                  </a:cubicBezTo>
                  <a:cubicBezTo>
                    <a:pt x="61" y="4"/>
                    <a:pt x="56" y="5"/>
                    <a:pt x="50" y="5"/>
                  </a:cubicBezTo>
                  <a:cubicBezTo>
                    <a:pt x="49" y="5"/>
                    <a:pt x="48" y="5"/>
                    <a:pt x="47" y="5"/>
                  </a:cubicBezTo>
                  <a:cubicBezTo>
                    <a:pt x="46" y="5"/>
                    <a:pt x="46" y="5"/>
                    <a:pt x="46" y="5"/>
                  </a:cubicBezTo>
                  <a:cubicBezTo>
                    <a:pt x="44" y="5"/>
                    <a:pt x="43" y="4"/>
                    <a:pt x="41" y="4"/>
                  </a:cubicBezTo>
                  <a:cubicBezTo>
                    <a:pt x="37" y="4"/>
                    <a:pt x="35" y="6"/>
                    <a:pt x="33" y="10"/>
                  </a:cubicBezTo>
                  <a:cubicBezTo>
                    <a:pt x="33" y="11"/>
                    <a:pt x="32" y="12"/>
                    <a:pt x="32" y="12"/>
                  </a:cubicBezTo>
                  <a:cubicBezTo>
                    <a:pt x="31" y="16"/>
                    <a:pt x="29" y="19"/>
                    <a:pt x="27" y="20"/>
                  </a:cubicBezTo>
                  <a:cubicBezTo>
                    <a:pt x="25" y="20"/>
                    <a:pt x="25" y="20"/>
                    <a:pt x="25" y="20"/>
                  </a:cubicBezTo>
                  <a:cubicBezTo>
                    <a:pt x="25" y="22"/>
                    <a:pt x="25" y="22"/>
                    <a:pt x="25" y="22"/>
                  </a:cubicBezTo>
                  <a:cubicBezTo>
                    <a:pt x="25" y="24"/>
                    <a:pt x="25" y="27"/>
                    <a:pt x="24" y="30"/>
                  </a:cubicBezTo>
                  <a:cubicBezTo>
                    <a:pt x="24" y="31"/>
                    <a:pt x="23" y="33"/>
                    <a:pt x="22" y="35"/>
                  </a:cubicBezTo>
                  <a:cubicBezTo>
                    <a:pt x="21" y="35"/>
                    <a:pt x="21" y="36"/>
                    <a:pt x="21" y="37"/>
                  </a:cubicBezTo>
                  <a:cubicBezTo>
                    <a:pt x="20" y="38"/>
                    <a:pt x="20" y="39"/>
                    <a:pt x="19" y="40"/>
                  </a:cubicBezTo>
                  <a:cubicBezTo>
                    <a:pt x="18" y="41"/>
                    <a:pt x="18" y="41"/>
                    <a:pt x="18" y="41"/>
                  </a:cubicBezTo>
                  <a:cubicBezTo>
                    <a:pt x="18" y="41"/>
                    <a:pt x="17" y="42"/>
                    <a:pt x="16" y="43"/>
                  </a:cubicBezTo>
                  <a:cubicBezTo>
                    <a:pt x="15" y="44"/>
                    <a:pt x="14" y="46"/>
                    <a:pt x="13" y="47"/>
                  </a:cubicBezTo>
                  <a:cubicBezTo>
                    <a:pt x="12" y="49"/>
                    <a:pt x="10" y="52"/>
                    <a:pt x="8" y="53"/>
                  </a:cubicBezTo>
                  <a:cubicBezTo>
                    <a:pt x="6" y="55"/>
                    <a:pt x="0" y="58"/>
                    <a:pt x="4" y="64"/>
                  </a:cubicBezTo>
                  <a:cubicBezTo>
                    <a:pt x="4" y="64"/>
                    <a:pt x="4" y="64"/>
                    <a:pt x="4" y="64"/>
                  </a:cubicBezTo>
                  <a:cubicBezTo>
                    <a:pt x="6" y="67"/>
                    <a:pt x="8" y="70"/>
                    <a:pt x="10" y="72"/>
                  </a:cubicBezTo>
                  <a:cubicBezTo>
                    <a:pt x="11" y="74"/>
                    <a:pt x="12" y="75"/>
                    <a:pt x="12" y="77"/>
                  </a:cubicBezTo>
                  <a:cubicBezTo>
                    <a:pt x="13" y="78"/>
                    <a:pt x="14" y="80"/>
                    <a:pt x="15" y="81"/>
                  </a:cubicBezTo>
                  <a:cubicBezTo>
                    <a:pt x="15" y="81"/>
                    <a:pt x="15" y="82"/>
                    <a:pt x="15" y="82"/>
                  </a:cubicBezTo>
                  <a:cubicBezTo>
                    <a:pt x="16" y="84"/>
                    <a:pt x="17" y="85"/>
                    <a:pt x="19" y="86"/>
                  </a:cubicBezTo>
                  <a:cubicBezTo>
                    <a:pt x="20" y="86"/>
                    <a:pt x="20" y="86"/>
                    <a:pt x="21" y="86"/>
                  </a:cubicBezTo>
                  <a:cubicBezTo>
                    <a:pt x="22" y="86"/>
                    <a:pt x="22" y="86"/>
                    <a:pt x="23" y="86"/>
                  </a:cubicBezTo>
                  <a:cubicBezTo>
                    <a:pt x="23" y="86"/>
                    <a:pt x="23" y="86"/>
                    <a:pt x="24" y="86"/>
                  </a:cubicBezTo>
                  <a:cubicBezTo>
                    <a:pt x="24" y="89"/>
                    <a:pt x="23" y="90"/>
                    <a:pt x="21" y="93"/>
                  </a:cubicBezTo>
                  <a:cubicBezTo>
                    <a:pt x="20" y="94"/>
                    <a:pt x="20" y="94"/>
                    <a:pt x="20" y="94"/>
                  </a:cubicBezTo>
                  <a:cubicBezTo>
                    <a:pt x="20" y="95"/>
                    <a:pt x="20" y="95"/>
                    <a:pt x="20" y="96"/>
                  </a:cubicBezTo>
                  <a:cubicBezTo>
                    <a:pt x="19" y="99"/>
                    <a:pt x="19" y="99"/>
                    <a:pt x="19" y="99"/>
                  </a:cubicBezTo>
                  <a:cubicBezTo>
                    <a:pt x="22" y="98"/>
                    <a:pt x="22" y="98"/>
                    <a:pt x="22" y="98"/>
                  </a:cubicBezTo>
                  <a:cubicBezTo>
                    <a:pt x="22" y="98"/>
                    <a:pt x="23" y="98"/>
                    <a:pt x="24" y="98"/>
                  </a:cubicBezTo>
                  <a:cubicBezTo>
                    <a:pt x="30" y="98"/>
                    <a:pt x="36" y="99"/>
                    <a:pt x="39" y="100"/>
                  </a:cubicBezTo>
                  <a:cubicBezTo>
                    <a:pt x="41" y="100"/>
                    <a:pt x="43" y="100"/>
                    <a:pt x="44" y="100"/>
                  </a:cubicBezTo>
                  <a:cubicBezTo>
                    <a:pt x="49" y="100"/>
                    <a:pt x="54" y="99"/>
                    <a:pt x="58" y="96"/>
                  </a:cubicBezTo>
                  <a:cubicBezTo>
                    <a:pt x="61" y="94"/>
                    <a:pt x="64" y="93"/>
                    <a:pt x="67" y="93"/>
                  </a:cubicBezTo>
                  <a:cubicBezTo>
                    <a:pt x="68" y="93"/>
                    <a:pt x="68" y="93"/>
                    <a:pt x="69" y="93"/>
                  </a:cubicBezTo>
                  <a:cubicBezTo>
                    <a:pt x="72" y="94"/>
                    <a:pt x="74" y="94"/>
                    <a:pt x="76" y="98"/>
                  </a:cubicBezTo>
                  <a:cubicBezTo>
                    <a:pt x="77" y="99"/>
                    <a:pt x="77" y="99"/>
                    <a:pt x="78" y="99"/>
                  </a:cubicBezTo>
                  <a:cubicBezTo>
                    <a:pt x="78" y="99"/>
                    <a:pt x="78" y="99"/>
                    <a:pt x="79" y="99"/>
                  </a:cubicBezTo>
                  <a:cubicBezTo>
                    <a:pt x="79" y="99"/>
                    <a:pt x="79" y="99"/>
                    <a:pt x="80" y="98"/>
                  </a:cubicBezTo>
                  <a:cubicBezTo>
                    <a:pt x="81" y="98"/>
                    <a:pt x="82" y="98"/>
                    <a:pt x="83" y="98"/>
                  </a:cubicBezTo>
                  <a:cubicBezTo>
                    <a:pt x="83" y="98"/>
                    <a:pt x="84" y="98"/>
                    <a:pt x="84" y="98"/>
                  </a:cubicBezTo>
                  <a:cubicBezTo>
                    <a:pt x="85" y="98"/>
                    <a:pt x="87" y="99"/>
                    <a:pt x="87" y="100"/>
                  </a:cubicBezTo>
                  <a:cubicBezTo>
                    <a:pt x="87" y="101"/>
                    <a:pt x="87" y="101"/>
                    <a:pt x="87" y="102"/>
                  </a:cubicBezTo>
                  <a:cubicBezTo>
                    <a:pt x="87" y="103"/>
                    <a:pt x="87" y="104"/>
                    <a:pt x="88" y="104"/>
                  </a:cubicBezTo>
                  <a:cubicBezTo>
                    <a:pt x="88" y="105"/>
                    <a:pt x="88" y="105"/>
                    <a:pt x="88" y="105"/>
                  </a:cubicBezTo>
                  <a:cubicBezTo>
                    <a:pt x="90" y="106"/>
                    <a:pt x="90" y="106"/>
                    <a:pt x="90" y="106"/>
                  </a:cubicBezTo>
                  <a:cubicBezTo>
                    <a:pt x="90" y="106"/>
                    <a:pt x="91" y="106"/>
                    <a:pt x="96" y="103"/>
                  </a:cubicBezTo>
                  <a:cubicBezTo>
                    <a:pt x="96" y="102"/>
                    <a:pt x="97" y="102"/>
                    <a:pt x="97" y="102"/>
                  </a:cubicBezTo>
                  <a:cubicBezTo>
                    <a:pt x="98" y="101"/>
                    <a:pt x="99" y="101"/>
                    <a:pt x="100" y="101"/>
                  </a:cubicBezTo>
                  <a:cubicBezTo>
                    <a:pt x="101" y="101"/>
                    <a:pt x="102" y="102"/>
                    <a:pt x="103" y="103"/>
                  </a:cubicBezTo>
                  <a:cubicBezTo>
                    <a:pt x="104" y="103"/>
                    <a:pt x="105" y="104"/>
                    <a:pt x="105" y="104"/>
                  </a:cubicBezTo>
                  <a:cubicBezTo>
                    <a:pt x="105" y="109"/>
                    <a:pt x="103" y="110"/>
                    <a:pt x="100" y="111"/>
                  </a:cubicBezTo>
                  <a:cubicBezTo>
                    <a:pt x="98" y="111"/>
                    <a:pt x="97" y="112"/>
                    <a:pt x="96" y="112"/>
                  </a:cubicBezTo>
                  <a:cubicBezTo>
                    <a:pt x="94" y="113"/>
                    <a:pt x="92" y="114"/>
                    <a:pt x="91" y="114"/>
                  </a:cubicBezTo>
                  <a:cubicBezTo>
                    <a:pt x="90" y="114"/>
                    <a:pt x="90" y="114"/>
                    <a:pt x="89" y="113"/>
                  </a:cubicBezTo>
                  <a:cubicBezTo>
                    <a:pt x="88" y="113"/>
                    <a:pt x="87" y="112"/>
                    <a:pt x="85" y="111"/>
                  </a:cubicBezTo>
                  <a:cubicBezTo>
                    <a:pt x="85" y="111"/>
                    <a:pt x="84" y="110"/>
                    <a:pt x="83" y="110"/>
                  </a:cubicBezTo>
                  <a:cubicBezTo>
                    <a:pt x="82" y="109"/>
                    <a:pt x="81" y="109"/>
                    <a:pt x="80" y="109"/>
                  </a:cubicBezTo>
                  <a:cubicBezTo>
                    <a:pt x="79" y="109"/>
                    <a:pt x="78" y="108"/>
                    <a:pt x="77" y="108"/>
                  </a:cubicBezTo>
                  <a:cubicBezTo>
                    <a:pt x="76" y="108"/>
                    <a:pt x="75" y="107"/>
                    <a:pt x="74" y="107"/>
                  </a:cubicBezTo>
                  <a:cubicBezTo>
                    <a:pt x="73" y="107"/>
                    <a:pt x="71" y="106"/>
                    <a:pt x="70" y="105"/>
                  </a:cubicBezTo>
                  <a:cubicBezTo>
                    <a:pt x="70" y="105"/>
                    <a:pt x="70" y="105"/>
                    <a:pt x="69" y="104"/>
                  </a:cubicBezTo>
                  <a:cubicBezTo>
                    <a:pt x="68" y="103"/>
                    <a:pt x="68" y="103"/>
                    <a:pt x="67" y="103"/>
                  </a:cubicBezTo>
                  <a:cubicBezTo>
                    <a:pt x="66" y="103"/>
                    <a:pt x="66" y="103"/>
                    <a:pt x="66" y="103"/>
                  </a:cubicBezTo>
                  <a:cubicBezTo>
                    <a:pt x="65" y="103"/>
                    <a:pt x="65" y="103"/>
                    <a:pt x="65" y="103"/>
                  </a:cubicBezTo>
                  <a:cubicBezTo>
                    <a:pt x="64" y="104"/>
                    <a:pt x="64" y="105"/>
                    <a:pt x="64" y="106"/>
                  </a:cubicBezTo>
                  <a:cubicBezTo>
                    <a:pt x="63" y="107"/>
                    <a:pt x="63" y="108"/>
                    <a:pt x="62" y="109"/>
                  </a:cubicBezTo>
                  <a:cubicBezTo>
                    <a:pt x="59" y="110"/>
                    <a:pt x="56" y="110"/>
                    <a:pt x="53" y="111"/>
                  </a:cubicBezTo>
                  <a:cubicBezTo>
                    <a:pt x="52" y="111"/>
                    <a:pt x="50" y="111"/>
                    <a:pt x="49" y="111"/>
                  </a:cubicBezTo>
                  <a:cubicBezTo>
                    <a:pt x="48" y="112"/>
                    <a:pt x="48" y="112"/>
                    <a:pt x="48" y="112"/>
                  </a:cubicBezTo>
                  <a:cubicBezTo>
                    <a:pt x="48" y="112"/>
                    <a:pt x="48" y="112"/>
                    <a:pt x="48" y="112"/>
                  </a:cubicBezTo>
                  <a:cubicBezTo>
                    <a:pt x="47" y="113"/>
                    <a:pt x="47" y="113"/>
                    <a:pt x="47" y="114"/>
                  </a:cubicBezTo>
                  <a:cubicBezTo>
                    <a:pt x="46" y="115"/>
                    <a:pt x="45" y="116"/>
                    <a:pt x="43" y="116"/>
                  </a:cubicBezTo>
                  <a:cubicBezTo>
                    <a:pt x="39" y="117"/>
                    <a:pt x="35" y="117"/>
                    <a:pt x="32" y="117"/>
                  </a:cubicBezTo>
                  <a:cubicBezTo>
                    <a:pt x="31" y="117"/>
                    <a:pt x="29" y="117"/>
                    <a:pt x="28" y="117"/>
                  </a:cubicBezTo>
                  <a:cubicBezTo>
                    <a:pt x="27" y="117"/>
                    <a:pt x="27" y="117"/>
                    <a:pt x="27" y="117"/>
                  </a:cubicBezTo>
                  <a:cubicBezTo>
                    <a:pt x="26" y="117"/>
                    <a:pt x="25" y="117"/>
                    <a:pt x="24" y="117"/>
                  </a:cubicBezTo>
                  <a:cubicBezTo>
                    <a:pt x="23" y="117"/>
                    <a:pt x="22" y="117"/>
                    <a:pt x="21" y="118"/>
                  </a:cubicBezTo>
                  <a:cubicBezTo>
                    <a:pt x="20" y="118"/>
                    <a:pt x="20" y="119"/>
                    <a:pt x="20" y="119"/>
                  </a:cubicBezTo>
                  <a:cubicBezTo>
                    <a:pt x="19" y="120"/>
                    <a:pt x="19" y="120"/>
                    <a:pt x="18" y="120"/>
                  </a:cubicBezTo>
                  <a:cubicBezTo>
                    <a:pt x="16" y="120"/>
                    <a:pt x="16" y="120"/>
                    <a:pt x="16" y="120"/>
                  </a:cubicBezTo>
                  <a:cubicBezTo>
                    <a:pt x="16" y="122"/>
                    <a:pt x="16" y="122"/>
                    <a:pt x="16" y="122"/>
                  </a:cubicBezTo>
                  <a:cubicBezTo>
                    <a:pt x="16" y="129"/>
                    <a:pt x="16" y="131"/>
                    <a:pt x="19" y="131"/>
                  </a:cubicBezTo>
                  <a:cubicBezTo>
                    <a:pt x="19" y="131"/>
                    <a:pt x="19" y="131"/>
                    <a:pt x="19" y="131"/>
                  </a:cubicBezTo>
                  <a:cubicBezTo>
                    <a:pt x="18" y="132"/>
                    <a:pt x="17" y="132"/>
                    <a:pt x="17" y="133"/>
                  </a:cubicBezTo>
                  <a:cubicBezTo>
                    <a:pt x="14" y="136"/>
                    <a:pt x="15" y="139"/>
                    <a:pt x="17" y="142"/>
                  </a:cubicBezTo>
                  <a:cubicBezTo>
                    <a:pt x="18" y="142"/>
                    <a:pt x="19" y="143"/>
                    <a:pt x="20" y="144"/>
                  </a:cubicBezTo>
                  <a:cubicBezTo>
                    <a:pt x="21" y="144"/>
                    <a:pt x="21" y="144"/>
                    <a:pt x="21" y="144"/>
                  </a:cubicBezTo>
                  <a:cubicBezTo>
                    <a:pt x="22" y="143"/>
                    <a:pt x="22" y="143"/>
                    <a:pt x="22" y="143"/>
                  </a:cubicBezTo>
                  <a:cubicBezTo>
                    <a:pt x="23" y="143"/>
                    <a:pt x="23" y="142"/>
                    <a:pt x="25" y="141"/>
                  </a:cubicBezTo>
                  <a:cubicBezTo>
                    <a:pt x="28" y="140"/>
                    <a:pt x="31" y="139"/>
                    <a:pt x="34" y="138"/>
                  </a:cubicBezTo>
                  <a:cubicBezTo>
                    <a:pt x="35" y="138"/>
                    <a:pt x="36" y="138"/>
                    <a:pt x="37" y="138"/>
                  </a:cubicBezTo>
                  <a:cubicBezTo>
                    <a:pt x="39" y="138"/>
                    <a:pt x="41" y="138"/>
                    <a:pt x="42" y="138"/>
                  </a:cubicBezTo>
                  <a:cubicBezTo>
                    <a:pt x="44" y="139"/>
                    <a:pt x="46" y="139"/>
                    <a:pt x="47" y="139"/>
                  </a:cubicBezTo>
                  <a:cubicBezTo>
                    <a:pt x="50" y="139"/>
                    <a:pt x="52" y="138"/>
                    <a:pt x="54" y="138"/>
                  </a:cubicBezTo>
                  <a:cubicBezTo>
                    <a:pt x="57" y="136"/>
                    <a:pt x="60" y="134"/>
                    <a:pt x="62" y="131"/>
                  </a:cubicBezTo>
                  <a:cubicBezTo>
                    <a:pt x="73" y="131"/>
                    <a:pt x="73" y="131"/>
                    <a:pt x="73" y="131"/>
                  </a:cubicBezTo>
                  <a:cubicBezTo>
                    <a:pt x="76" y="132"/>
                    <a:pt x="80" y="132"/>
                    <a:pt x="83" y="132"/>
                  </a:cubicBezTo>
                  <a:cubicBezTo>
                    <a:pt x="85" y="132"/>
                    <a:pt x="85" y="132"/>
                    <a:pt x="85" y="132"/>
                  </a:cubicBezTo>
                  <a:cubicBezTo>
                    <a:pt x="88" y="132"/>
                    <a:pt x="92" y="132"/>
                    <a:pt x="95" y="131"/>
                  </a:cubicBezTo>
                  <a:cubicBezTo>
                    <a:pt x="98" y="131"/>
                    <a:pt x="102" y="131"/>
                    <a:pt x="105" y="131"/>
                  </a:cubicBezTo>
                  <a:cubicBezTo>
                    <a:pt x="110" y="131"/>
                    <a:pt x="114" y="131"/>
                    <a:pt x="119" y="132"/>
                  </a:cubicBezTo>
                  <a:cubicBezTo>
                    <a:pt x="119" y="132"/>
                    <a:pt x="120" y="132"/>
                    <a:pt x="120" y="132"/>
                  </a:cubicBezTo>
                  <a:cubicBezTo>
                    <a:pt x="121" y="131"/>
                    <a:pt x="122" y="131"/>
                    <a:pt x="122" y="131"/>
                  </a:cubicBezTo>
                  <a:cubicBezTo>
                    <a:pt x="123" y="131"/>
                    <a:pt x="123" y="131"/>
                    <a:pt x="124" y="132"/>
                  </a:cubicBezTo>
                  <a:cubicBezTo>
                    <a:pt x="125" y="132"/>
                    <a:pt x="125" y="133"/>
                    <a:pt x="126" y="133"/>
                  </a:cubicBezTo>
                  <a:cubicBezTo>
                    <a:pt x="127" y="134"/>
                    <a:pt x="127" y="134"/>
                    <a:pt x="127" y="134"/>
                  </a:cubicBezTo>
                  <a:cubicBezTo>
                    <a:pt x="129" y="135"/>
                    <a:pt x="130" y="136"/>
                    <a:pt x="132" y="136"/>
                  </a:cubicBezTo>
                  <a:cubicBezTo>
                    <a:pt x="133" y="137"/>
                    <a:pt x="133" y="137"/>
                    <a:pt x="133" y="137"/>
                  </a:cubicBezTo>
                  <a:cubicBezTo>
                    <a:pt x="134" y="137"/>
                    <a:pt x="134" y="138"/>
                    <a:pt x="135" y="138"/>
                  </a:cubicBezTo>
                  <a:cubicBezTo>
                    <a:pt x="135" y="138"/>
                    <a:pt x="136" y="139"/>
                    <a:pt x="137" y="139"/>
                  </a:cubicBezTo>
                  <a:cubicBezTo>
                    <a:pt x="137" y="139"/>
                    <a:pt x="138" y="139"/>
                    <a:pt x="138" y="139"/>
                  </a:cubicBezTo>
                  <a:cubicBezTo>
                    <a:pt x="138" y="140"/>
                    <a:pt x="139" y="140"/>
                    <a:pt x="139" y="140"/>
                  </a:cubicBezTo>
                  <a:cubicBezTo>
                    <a:pt x="139" y="140"/>
                    <a:pt x="139" y="140"/>
                    <a:pt x="139" y="140"/>
                  </a:cubicBezTo>
                  <a:cubicBezTo>
                    <a:pt x="140" y="140"/>
                    <a:pt x="140" y="140"/>
                    <a:pt x="140" y="140"/>
                  </a:cubicBezTo>
                  <a:cubicBezTo>
                    <a:pt x="140" y="140"/>
                    <a:pt x="140" y="140"/>
                    <a:pt x="141" y="140"/>
                  </a:cubicBezTo>
                  <a:cubicBezTo>
                    <a:pt x="141" y="140"/>
                    <a:pt x="141" y="140"/>
                    <a:pt x="142" y="140"/>
                  </a:cubicBezTo>
                  <a:cubicBezTo>
                    <a:pt x="142" y="140"/>
                    <a:pt x="142" y="140"/>
                    <a:pt x="142" y="140"/>
                  </a:cubicBezTo>
                  <a:cubicBezTo>
                    <a:pt x="143" y="140"/>
                    <a:pt x="143" y="140"/>
                    <a:pt x="144" y="141"/>
                  </a:cubicBezTo>
                  <a:cubicBezTo>
                    <a:pt x="145" y="142"/>
                    <a:pt x="145" y="142"/>
                    <a:pt x="146" y="143"/>
                  </a:cubicBezTo>
                  <a:cubicBezTo>
                    <a:pt x="146" y="143"/>
                    <a:pt x="147" y="143"/>
                    <a:pt x="147" y="143"/>
                  </a:cubicBezTo>
                  <a:cubicBezTo>
                    <a:pt x="148" y="143"/>
                    <a:pt x="149" y="142"/>
                    <a:pt x="150" y="142"/>
                  </a:cubicBezTo>
                  <a:cubicBezTo>
                    <a:pt x="151" y="141"/>
                    <a:pt x="151" y="141"/>
                    <a:pt x="151" y="141"/>
                  </a:cubicBezTo>
                  <a:cubicBezTo>
                    <a:pt x="153" y="140"/>
                    <a:pt x="154" y="140"/>
                    <a:pt x="156" y="140"/>
                  </a:cubicBezTo>
                  <a:cubicBezTo>
                    <a:pt x="157" y="140"/>
                    <a:pt x="157" y="140"/>
                    <a:pt x="158" y="140"/>
                  </a:cubicBezTo>
                  <a:cubicBezTo>
                    <a:pt x="159" y="140"/>
                    <a:pt x="160" y="140"/>
                    <a:pt x="160" y="140"/>
                  </a:cubicBezTo>
                  <a:cubicBezTo>
                    <a:pt x="161" y="140"/>
                    <a:pt x="161" y="140"/>
                    <a:pt x="162" y="140"/>
                  </a:cubicBezTo>
                  <a:cubicBezTo>
                    <a:pt x="163" y="140"/>
                    <a:pt x="163" y="140"/>
                    <a:pt x="163" y="140"/>
                  </a:cubicBezTo>
                  <a:cubicBezTo>
                    <a:pt x="166" y="140"/>
                    <a:pt x="168" y="139"/>
                    <a:pt x="171" y="138"/>
                  </a:cubicBezTo>
                  <a:cubicBezTo>
                    <a:pt x="173" y="138"/>
                    <a:pt x="173" y="138"/>
                    <a:pt x="173" y="138"/>
                  </a:cubicBezTo>
                  <a:cubicBezTo>
                    <a:pt x="173" y="137"/>
                    <a:pt x="173" y="137"/>
                    <a:pt x="173" y="137"/>
                  </a:cubicBezTo>
                  <a:lnTo>
                    <a:pt x="173" y="136"/>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7" name="Freeform 66"/>
            <p:cNvSpPr>
              <a:spLocks/>
            </p:cNvSpPr>
            <p:nvPr/>
          </p:nvSpPr>
          <p:spPr bwMode="auto">
            <a:xfrm>
              <a:off x="2016754" y="1760420"/>
              <a:ext cx="181912" cy="380120"/>
            </a:xfrm>
            <a:custGeom>
              <a:avLst/>
              <a:gdLst>
                <a:gd name="T0" fmla="*/ 89 w 90"/>
                <a:gd name="T1" fmla="*/ 55 h 204"/>
                <a:gd name="T2" fmla="*/ 88 w 90"/>
                <a:gd name="T3" fmla="*/ 54 h 204"/>
                <a:gd name="T4" fmla="*/ 87 w 90"/>
                <a:gd name="T5" fmla="*/ 50 h 204"/>
                <a:gd name="T6" fmla="*/ 83 w 90"/>
                <a:gd name="T7" fmla="*/ 38 h 204"/>
                <a:gd name="T8" fmla="*/ 79 w 90"/>
                <a:gd name="T9" fmla="*/ 31 h 204"/>
                <a:gd name="T10" fmla="*/ 83 w 90"/>
                <a:gd name="T11" fmla="*/ 25 h 204"/>
                <a:gd name="T12" fmla="*/ 83 w 90"/>
                <a:gd name="T13" fmla="*/ 23 h 204"/>
                <a:gd name="T14" fmla="*/ 83 w 90"/>
                <a:gd name="T15" fmla="*/ 22 h 204"/>
                <a:gd name="T16" fmla="*/ 79 w 90"/>
                <a:gd name="T17" fmla="*/ 17 h 204"/>
                <a:gd name="T18" fmla="*/ 74 w 90"/>
                <a:gd name="T19" fmla="*/ 13 h 204"/>
                <a:gd name="T20" fmla="*/ 70 w 90"/>
                <a:gd name="T21" fmla="*/ 8 h 204"/>
                <a:gd name="T22" fmla="*/ 64 w 90"/>
                <a:gd name="T23" fmla="*/ 3 h 204"/>
                <a:gd name="T24" fmla="*/ 60 w 90"/>
                <a:gd name="T25" fmla="*/ 0 h 204"/>
                <a:gd name="T26" fmla="*/ 54 w 90"/>
                <a:gd name="T27" fmla="*/ 2 h 204"/>
                <a:gd name="T28" fmla="*/ 52 w 90"/>
                <a:gd name="T29" fmla="*/ 3 h 204"/>
                <a:gd name="T30" fmla="*/ 47 w 90"/>
                <a:gd name="T31" fmla="*/ 6 h 204"/>
                <a:gd name="T32" fmla="*/ 49 w 90"/>
                <a:gd name="T33" fmla="*/ 9 h 204"/>
                <a:gd name="T34" fmla="*/ 49 w 90"/>
                <a:gd name="T35" fmla="*/ 15 h 204"/>
                <a:gd name="T36" fmla="*/ 48 w 90"/>
                <a:gd name="T37" fmla="*/ 17 h 204"/>
                <a:gd name="T38" fmla="*/ 44 w 90"/>
                <a:gd name="T39" fmla="*/ 23 h 204"/>
                <a:gd name="T40" fmla="*/ 35 w 90"/>
                <a:gd name="T41" fmla="*/ 32 h 204"/>
                <a:gd name="T42" fmla="*/ 34 w 90"/>
                <a:gd name="T43" fmla="*/ 32 h 204"/>
                <a:gd name="T44" fmla="*/ 29 w 90"/>
                <a:gd name="T45" fmla="*/ 31 h 204"/>
                <a:gd name="T46" fmla="*/ 26 w 90"/>
                <a:gd name="T47" fmla="*/ 32 h 204"/>
                <a:gd name="T48" fmla="*/ 23 w 90"/>
                <a:gd name="T49" fmla="*/ 31 h 204"/>
                <a:gd name="T50" fmla="*/ 22 w 90"/>
                <a:gd name="T51" fmla="*/ 30 h 204"/>
                <a:gd name="T52" fmla="*/ 18 w 90"/>
                <a:gd name="T53" fmla="*/ 32 h 204"/>
                <a:gd name="T54" fmla="*/ 16 w 90"/>
                <a:gd name="T55" fmla="*/ 36 h 204"/>
                <a:gd name="T56" fmla="*/ 12 w 90"/>
                <a:gd name="T57" fmla="*/ 38 h 204"/>
                <a:gd name="T58" fmla="*/ 10 w 90"/>
                <a:gd name="T59" fmla="*/ 47 h 204"/>
                <a:gd name="T60" fmla="*/ 7 w 90"/>
                <a:gd name="T61" fmla="*/ 71 h 204"/>
                <a:gd name="T62" fmla="*/ 17 w 90"/>
                <a:gd name="T63" fmla="*/ 81 h 204"/>
                <a:gd name="T64" fmla="*/ 18 w 90"/>
                <a:gd name="T65" fmla="*/ 99 h 204"/>
                <a:gd name="T66" fmla="*/ 25 w 90"/>
                <a:gd name="T67" fmla="*/ 116 h 204"/>
                <a:gd name="T68" fmla="*/ 25 w 90"/>
                <a:gd name="T69" fmla="*/ 137 h 204"/>
                <a:gd name="T70" fmla="*/ 26 w 90"/>
                <a:gd name="T71" fmla="*/ 150 h 204"/>
                <a:gd name="T72" fmla="*/ 25 w 90"/>
                <a:gd name="T73" fmla="*/ 179 h 204"/>
                <a:gd name="T74" fmla="*/ 27 w 90"/>
                <a:gd name="T75" fmla="*/ 194 h 204"/>
                <a:gd name="T76" fmla="*/ 29 w 90"/>
                <a:gd name="T77" fmla="*/ 201 h 204"/>
                <a:gd name="T78" fmla="*/ 33 w 90"/>
                <a:gd name="T79" fmla="*/ 203 h 204"/>
                <a:gd name="T80" fmla="*/ 44 w 90"/>
                <a:gd name="T81" fmla="*/ 201 h 204"/>
                <a:gd name="T82" fmla="*/ 54 w 90"/>
                <a:gd name="T83" fmla="*/ 199 h 204"/>
                <a:gd name="T84" fmla="*/ 58 w 90"/>
                <a:gd name="T85" fmla="*/ 199 h 204"/>
                <a:gd name="T86" fmla="*/ 59 w 90"/>
                <a:gd name="T87" fmla="*/ 181 h 204"/>
                <a:gd name="T88" fmla="*/ 58 w 90"/>
                <a:gd name="T89" fmla="*/ 160 h 204"/>
                <a:gd name="T90" fmla="*/ 58 w 90"/>
                <a:gd name="T91" fmla="*/ 126 h 204"/>
                <a:gd name="T92" fmla="*/ 58 w 90"/>
                <a:gd name="T93" fmla="*/ 119 h 204"/>
                <a:gd name="T94" fmla="*/ 59 w 90"/>
                <a:gd name="T95" fmla="*/ 112 h 204"/>
                <a:gd name="T96" fmla="*/ 66 w 90"/>
                <a:gd name="T97" fmla="*/ 109 h 204"/>
                <a:gd name="T98" fmla="*/ 71 w 90"/>
                <a:gd name="T99" fmla="*/ 94 h 204"/>
                <a:gd name="T100" fmla="*/ 78 w 90"/>
                <a:gd name="T101" fmla="*/ 85 h 204"/>
                <a:gd name="T102" fmla="*/ 82 w 90"/>
                <a:gd name="T103" fmla="*/ 81 h 204"/>
                <a:gd name="T104" fmla="*/ 84 w 90"/>
                <a:gd name="T105" fmla="*/ 78 h 204"/>
                <a:gd name="T106" fmla="*/ 85 w 90"/>
                <a:gd name="T107" fmla="*/ 75 h 204"/>
                <a:gd name="T108" fmla="*/ 84 w 90"/>
                <a:gd name="T109" fmla="*/ 73 h 204"/>
                <a:gd name="T110" fmla="*/ 86 w 90"/>
                <a:gd name="T111" fmla="*/ 65 h 204"/>
                <a:gd name="T112" fmla="*/ 90 w 90"/>
                <a:gd name="T113" fmla="*/ 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204">
                  <a:moveTo>
                    <a:pt x="90" y="55"/>
                  </a:moveTo>
                  <a:cubicBezTo>
                    <a:pt x="89" y="55"/>
                    <a:pt x="89" y="55"/>
                    <a:pt x="89" y="55"/>
                  </a:cubicBezTo>
                  <a:cubicBezTo>
                    <a:pt x="89" y="55"/>
                    <a:pt x="89" y="55"/>
                    <a:pt x="89" y="55"/>
                  </a:cubicBezTo>
                  <a:cubicBezTo>
                    <a:pt x="88" y="54"/>
                    <a:pt x="88" y="54"/>
                    <a:pt x="88" y="54"/>
                  </a:cubicBezTo>
                  <a:cubicBezTo>
                    <a:pt x="87" y="53"/>
                    <a:pt x="87" y="53"/>
                    <a:pt x="87" y="52"/>
                  </a:cubicBezTo>
                  <a:cubicBezTo>
                    <a:pt x="87" y="51"/>
                    <a:pt x="87" y="50"/>
                    <a:pt x="87" y="50"/>
                  </a:cubicBezTo>
                  <a:cubicBezTo>
                    <a:pt x="87" y="49"/>
                    <a:pt x="87" y="48"/>
                    <a:pt x="87" y="47"/>
                  </a:cubicBezTo>
                  <a:cubicBezTo>
                    <a:pt x="86" y="43"/>
                    <a:pt x="85" y="41"/>
                    <a:pt x="83" y="38"/>
                  </a:cubicBezTo>
                  <a:cubicBezTo>
                    <a:pt x="83" y="38"/>
                    <a:pt x="83" y="38"/>
                    <a:pt x="83" y="38"/>
                  </a:cubicBezTo>
                  <a:cubicBezTo>
                    <a:pt x="82" y="36"/>
                    <a:pt x="79" y="34"/>
                    <a:pt x="79" y="31"/>
                  </a:cubicBezTo>
                  <a:cubicBezTo>
                    <a:pt x="80" y="30"/>
                    <a:pt x="81" y="29"/>
                    <a:pt x="81" y="27"/>
                  </a:cubicBezTo>
                  <a:cubicBezTo>
                    <a:pt x="82" y="26"/>
                    <a:pt x="83" y="26"/>
                    <a:pt x="83" y="25"/>
                  </a:cubicBezTo>
                  <a:cubicBezTo>
                    <a:pt x="83" y="23"/>
                    <a:pt x="83" y="23"/>
                    <a:pt x="83" y="23"/>
                  </a:cubicBezTo>
                  <a:cubicBezTo>
                    <a:pt x="83" y="23"/>
                    <a:pt x="83" y="23"/>
                    <a:pt x="83" y="23"/>
                  </a:cubicBezTo>
                  <a:cubicBezTo>
                    <a:pt x="83" y="22"/>
                    <a:pt x="83" y="22"/>
                    <a:pt x="83" y="22"/>
                  </a:cubicBezTo>
                  <a:cubicBezTo>
                    <a:pt x="83" y="22"/>
                    <a:pt x="83" y="22"/>
                    <a:pt x="83" y="22"/>
                  </a:cubicBezTo>
                  <a:cubicBezTo>
                    <a:pt x="82" y="21"/>
                    <a:pt x="82" y="21"/>
                    <a:pt x="81" y="20"/>
                  </a:cubicBezTo>
                  <a:cubicBezTo>
                    <a:pt x="80" y="19"/>
                    <a:pt x="79" y="18"/>
                    <a:pt x="79" y="17"/>
                  </a:cubicBezTo>
                  <a:cubicBezTo>
                    <a:pt x="78" y="16"/>
                    <a:pt x="78" y="16"/>
                    <a:pt x="78" y="16"/>
                  </a:cubicBezTo>
                  <a:cubicBezTo>
                    <a:pt x="77" y="15"/>
                    <a:pt x="76" y="14"/>
                    <a:pt x="74" y="13"/>
                  </a:cubicBezTo>
                  <a:cubicBezTo>
                    <a:pt x="73" y="12"/>
                    <a:pt x="72" y="12"/>
                    <a:pt x="72" y="11"/>
                  </a:cubicBezTo>
                  <a:cubicBezTo>
                    <a:pt x="70" y="8"/>
                    <a:pt x="70" y="8"/>
                    <a:pt x="70" y="8"/>
                  </a:cubicBezTo>
                  <a:cubicBezTo>
                    <a:pt x="68" y="7"/>
                    <a:pt x="67" y="6"/>
                    <a:pt x="66" y="4"/>
                  </a:cubicBezTo>
                  <a:cubicBezTo>
                    <a:pt x="65" y="4"/>
                    <a:pt x="65" y="4"/>
                    <a:pt x="64" y="3"/>
                  </a:cubicBezTo>
                  <a:cubicBezTo>
                    <a:pt x="63" y="1"/>
                    <a:pt x="61" y="0"/>
                    <a:pt x="60" y="0"/>
                  </a:cubicBezTo>
                  <a:cubicBezTo>
                    <a:pt x="60" y="0"/>
                    <a:pt x="60" y="0"/>
                    <a:pt x="60" y="0"/>
                  </a:cubicBezTo>
                  <a:cubicBezTo>
                    <a:pt x="59" y="0"/>
                    <a:pt x="59" y="0"/>
                    <a:pt x="59" y="0"/>
                  </a:cubicBezTo>
                  <a:cubicBezTo>
                    <a:pt x="58" y="0"/>
                    <a:pt x="56" y="1"/>
                    <a:pt x="54" y="2"/>
                  </a:cubicBezTo>
                  <a:cubicBezTo>
                    <a:pt x="53" y="2"/>
                    <a:pt x="53" y="2"/>
                    <a:pt x="53" y="2"/>
                  </a:cubicBezTo>
                  <a:cubicBezTo>
                    <a:pt x="53" y="2"/>
                    <a:pt x="52" y="3"/>
                    <a:pt x="52" y="3"/>
                  </a:cubicBezTo>
                  <a:cubicBezTo>
                    <a:pt x="50" y="4"/>
                    <a:pt x="49" y="4"/>
                    <a:pt x="48" y="5"/>
                  </a:cubicBezTo>
                  <a:cubicBezTo>
                    <a:pt x="47" y="6"/>
                    <a:pt x="47" y="6"/>
                    <a:pt x="47" y="6"/>
                  </a:cubicBezTo>
                  <a:cubicBezTo>
                    <a:pt x="48" y="7"/>
                    <a:pt x="48" y="7"/>
                    <a:pt x="48" y="7"/>
                  </a:cubicBezTo>
                  <a:cubicBezTo>
                    <a:pt x="48" y="7"/>
                    <a:pt x="49" y="8"/>
                    <a:pt x="49" y="9"/>
                  </a:cubicBezTo>
                  <a:cubicBezTo>
                    <a:pt x="49" y="9"/>
                    <a:pt x="50" y="10"/>
                    <a:pt x="50" y="10"/>
                  </a:cubicBezTo>
                  <a:cubicBezTo>
                    <a:pt x="50" y="13"/>
                    <a:pt x="50" y="15"/>
                    <a:pt x="49" y="15"/>
                  </a:cubicBezTo>
                  <a:cubicBezTo>
                    <a:pt x="48" y="16"/>
                    <a:pt x="48" y="16"/>
                    <a:pt x="48" y="16"/>
                  </a:cubicBezTo>
                  <a:cubicBezTo>
                    <a:pt x="48" y="17"/>
                    <a:pt x="48" y="17"/>
                    <a:pt x="48" y="17"/>
                  </a:cubicBezTo>
                  <a:cubicBezTo>
                    <a:pt x="47" y="18"/>
                    <a:pt x="47" y="18"/>
                    <a:pt x="47" y="18"/>
                  </a:cubicBezTo>
                  <a:cubicBezTo>
                    <a:pt x="47" y="20"/>
                    <a:pt x="46" y="21"/>
                    <a:pt x="44" y="23"/>
                  </a:cubicBezTo>
                  <a:cubicBezTo>
                    <a:pt x="43" y="24"/>
                    <a:pt x="42" y="25"/>
                    <a:pt x="42" y="26"/>
                  </a:cubicBezTo>
                  <a:cubicBezTo>
                    <a:pt x="40" y="29"/>
                    <a:pt x="38" y="30"/>
                    <a:pt x="35" y="32"/>
                  </a:cubicBezTo>
                  <a:cubicBezTo>
                    <a:pt x="35" y="32"/>
                    <a:pt x="35" y="32"/>
                    <a:pt x="35" y="32"/>
                  </a:cubicBezTo>
                  <a:cubicBezTo>
                    <a:pt x="34" y="32"/>
                    <a:pt x="34" y="32"/>
                    <a:pt x="34" y="32"/>
                  </a:cubicBezTo>
                  <a:cubicBezTo>
                    <a:pt x="33" y="32"/>
                    <a:pt x="32" y="32"/>
                    <a:pt x="32" y="32"/>
                  </a:cubicBezTo>
                  <a:cubicBezTo>
                    <a:pt x="31" y="32"/>
                    <a:pt x="30" y="31"/>
                    <a:pt x="29" y="31"/>
                  </a:cubicBezTo>
                  <a:cubicBezTo>
                    <a:pt x="28" y="31"/>
                    <a:pt x="28" y="31"/>
                    <a:pt x="27" y="32"/>
                  </a:cubicBezTo>
                  <a:cubicBezTo>
                    <a:pt x="26" y="32"/>
                    <a:pt x="26" y="32"/>
                    <a:pt x="26" y="32"/>
                  </a:cubicBezTo>
                  <a:cubicBezTo>
                    <a:pt x="25" y="32"/>
                    <a:pt x="25" y="32"/>
                    <a:pt x="24" y="32"/>
                  </a:cubicBezTo>
                  <a:cubicBezTo>
                    <a:pt x="24" y="31"/>
                    <a:pt x="24" y="31"/>
                    <a:pt x="23" y="31"/>
                  </a:cubicBezTo>
                  <a:cubicBezTo>
                    <a:pt x="23" y="30"/>
                    <a:pt x="23" y="30"/>
                    <a:pt x="23" y="30"/>
                  </a:cubicBezTo>
                  <a:cubicBezTo>
                    <a:pt x="22" y="30"/>
                    <a:pt x="22" y="30"/>
                    <a:pt x="22" y="30"/>
                  </a:cubicBezTo>
                  <a:cubicBezTo>
                    <a:pt x="22" y="30"/>
                    <a:pt x="22" y="30"/>
                    <a:pt x="21" y="30"/>
                  </a:cubicBezTo>
                  <a:cubicBezTo>
                    <a:pt x="20" y="30"/>
                    <a:pt x="19" y="31"/>
                    <a:pt x="18" y="32"/>
                  </a:cubicBezTo>
                  <a:cubicBezTo>
                    <a:pt x="18" y="32"/>
                    <a:pt x="17" y="33"/>
                    <a:pt x="17" y="34"/>
                  </a:cubicBezTo>
                  <a:cubicBezTo>
                    <a:pt x="17" y="35"/>
                    <a:pt x="16" y="36"/>
                    <a:pt x="16" y="36"/>
                  </a:cubicBezTo>
                  <a:cubicBezTo>
                    <a:pt x="15" y="37"/>
                    <a:pt x="14" y="37"/>
                    <a:pt x="13" y="38"/>
                  </a:cubicBezTo>
                  <a:cubicBezTo>
                    <a:pt x="12" y="38"/>
                    <a:pt x="12" y="38"/>
                    <a:pt x="12" y="38"/>
                  </a:cubicBezTo>
                  <a:cubicBezTo>
                    <a:pt x="12" y="41"/>
                    <a:pt x="12" y="41"/>
                    <a:pt x="12" y="41"/>
                  </a:cubicBezTo>
                  <a:cubicBezTo>
                    <a:pt x="12" y="44"/>
                    <a:pt x="12" y="46"/>
                    <a:pt x="10" y="47"/>
                  </a:cubicBezTo>
                  <a:cubicBezTo>
                    <a:pt x="5" y="49"/>
                    <a:pt x="3" y="55"/>
                    <a:pt x="2" y="57"/>
                  </a:cubicBezTo>
                  <a:cubicBezTo>
                    <a:pt x="0" y="64"/>
                    <a:pt x="1" y="66"/>
                    <a:pt x="7" y="71"/>
                  </a:cubicBezTo>
                  <a:cubicBezTo>
                    <a:pt x="8" y="72"/>
                    <a:pt x="8" y="72"/>
                    <a:pt x="9" y="73"/>
                  </a:cubicBezTo>
                  <a:cubicBezTo>
                    <a:pt x="12" y="75"/>
                    <a:pt x="15" y="78"/>
                    <a:pt x="17" y="81"/>
                  </a:cubicBezTo>
                  <a:cubicBezTo>
                    <a:pt x="19" y="84"/>
                    <a:pt x="19" y="88"/>
                    <a:pt x="18" y="92"/>
                  </a:cubicBezTo>
                  <a:cubicBezTo>
                    <a:pt x="18" y="94"/>
                    <a:pt x="18" y="97"/>
                    <a:pt x="18" y="99"/>
                  </a:cubicBezTo>
                  <a:cubicBezTo>
                    <a:pt x="19" y="102"/>
                    <a:pt x="20" y="105"/>
                    <a:pt x="22" y="108"/>
                  </a:cubicBezTo>
                  <a:cubicBezTo>
                    <a:pt x="23" y="111"/>
                    <a:pt x="25" y="113"/>
                    <a:pt x="25" y="116"/>
                  </a:cubicBezTo>
                  <a:cubicBezTo>
                    <a:pt x="27" y="120"/>
                    <a:pt x="26" y="125"/>
                    <a:pt x="26" y="131"/>
                  </a:cubicBezTo>
                  <a:cubicBezTo>
                    <a:pt x="26" y="133"/>
                    <a:pt x="25" y="135"/>
                    <a:pt x="25" y="137"/>
                  </a:cubicBezTo>
                  <a:cubicBezTo>
                    <a:pt x="25" y="141"/>
                    <a:pt x="26" y="145"/>
                    <a:pt x="26" y="149"/>
                  </a:cubicBezTo>
                  <a:cubicBezTo>
                    <a:pt x="26" y="150"/>
                    <a:pt x="26" y="150"/>
                    <a:pt x="26" y="150"/>
                  </a:cubicBezTo>
                  <a:cubicBezTo>
                    <a:pt x="26" y="157"/>
                    <a:pt x="26" y="166"/>
                    <a:pt x="25" y="174"/>
                  </a:cubicBezTo>
                  <a:cubicBezTo>
                    <a:pt x="25" y="176"/>
                    <a:pt x="25" y="177"/>
                    <a:pt x="25" y="179"/>
                  </a:cubicBezTo>
                  <a:cubicBezTo>
                    <a:pt x="24" y="184"/>
                    <a:pt x="23" y="188"/>
                    <a:pt x="26" y="192"/>
                  </a:cubicBezTo>
                  <a:cubicBezTo>
                    <a:pt x="26" y="193"/>
                    <a:pt x="27" y="194"/>
                    <a:pt x="27" y="194"/>
                  </a:cubicBezTo>
                  <a:cubicBezTo>
                    <a:pt x="28" y="195"/>
                    <a:pt x="29" y="196"/>
                    <a:pt x="29" y="198"/>
                  </a:cubicBezTo>
                  <a:cubicBezTo>
                    <a:pt x="29" y="199"/>
                    <a:pt x="29" y="200"/>
                    <a:pt x="29" y="201"/>
                  </a:cubicBezTo>
                  <a:cubicBezTo>
                    <a:pt x="28" y="204"/>
                    <a:pt x="28" y="204"/>
                    <a:pt x="28" y="204"/>
                  </a:cubicBezTo>
                  <a:cubicBezTo>
                    <a:pt x="33" y="203"/>
                    <a:pt x="33" y="203"/>
                    <a:pt x="33" y="203"/>
                  </a:cubicBezTo>
                  <a:cubicBezTo>
                    <a:pt x="35" y="203"/>
                    <a:pt x="37" y="203"/>
                    <a:pt x="39" y="202"/>
                  </a:cubicBezTo>
                  <a:cubicBezTo>
                    <a:pt x="41" y="202"/>
                    <a:pt x="42" y="201"/>
                    <a:pt x="44" y="201"/>
                  </a:cubicBezTo>
                  <a:cubicBezTo>
                    <a:pt x="46" y="200"/>
                    <a:pt x="48" y="199"/>
                    <a:pt x="50" y="199"/>
                  </a:cubicBezTo>
                  <a:cubicBezTo>
                    <a:pt x="51" y="199"/>
                    <a:pt x="52" y="199"/>
                    <a:pt x="54" y="199"/>
                  </a:cubicBezTo>
                  <a:cubicBezTo>
                    <a:pt x="55" y="199"/>
                    <a:pt x="55" y="199"/>
                    <a:pt x="56" y="199"/>
                  </a:cubicBezTo>
                  <a:cubicBezTo>
                    <a:pt x="58" y="199"/>
                    <a:pt x="58" y="199"/>
                    <a:pt x="58" y="199"/>
                  </a:cubicBezTo>
                  <a:cubicBezTo>
                    <a:pt x="59" y="197"/>
                    <a:pt x="59" y="197"/>
                    <a:pt x="59" y="197"/>
                  </a:cubicBezTo>
                  <a:cubicBezTo>
                    <a:pt x="59" y="193"/>
                    <a:pt x="59" y="187"/>
                    <a:pt x="59" y="181"/>
                  </a:cubicBezTo>
                  <a:cubicBezTo>
                    <a:pt x="58" y="178"/>
                    <a:pt x="58" y="175"/>
                    <a:pt x="58" y="172"/>
                  </a:cubicBezTo>
                  <a:cubicBezTo>
                    <a:pt x="59" y="168"/>
                    <a:pt x="59" y="164"/>
                    <a:pt x="58" y="160"/>
                  </a:cubicBezTo>
                  <a:cubicBezTo>
                    <a:pt x="58" y="153"/>
                    <a:pt x="57" y="147"/>
                    <a:pt x="58" y="140"/>
                  </a:cubicBezTo>
                  <a:cubicBezTo>
                    <a:pt x="58" y="135"/>
                    <a:pt x="58" y="131"/>
                    <a:pt x="58" y="126"/>
                  </a:cubicBezTo>
                  <a:cubicBezTo>
                    <a:pt x="58" y="124"/>
                    <a:pt x="58" y="122"/>
                    <a:pt x="58" y="120"/>
                  </a:cubicBezTo>
                  <a:cubicBezTo>
                    <a:pt x="58" y="119"/>
                    <a:pt x="58" y="119"/>
                    <a:pt x="58" y="119"/>
                  </a:cubicBezTo>
                  <a:cubicBezTo>
                    <a:pt x="59" y="118"/>
                    <a:pt x="59" y="117"/>
                    <a:pt x="59" y="116"/>
                  </a:cubicBezTo>
                  <a:cubicBezTo>
                    <a:pt x="58" y="115"/>
                    <a:pt x="58" y="114"/>
                    <a:pt x="59" y="112"/>
                  </a:cubicBezTo>
                  <a:cubicBezTo>
                    <a:pt x="59" y="110"/>
                    <a:pt x="61" y="110"/>
                    <a:pt x="64" y="109"/>
                  </a:cubicBezTo>
                  <a:cubicBezTo>
                    <a:pt x="65" y="109"/>
                    <a:pt x="65" y="109"/>
                    <a:pt x="66" y="109"/>
                  </a:cubicBezTo>
                  <a:cubicBezTo>
                    <a:pt x="70" y="108"/>
                    <a:pt x="70" y="104"/>
                    <a:pt x="70" y="100"/>
                  </a:cubicBezTo>
                  <a:cubicBezTo>
                    <a:pt x="70" y="98"/>
                    <a:pt x="70" y="96"/>
                    <a:pt x="71" y="94"/>
                  </a:cubicBezTo>
                  <a:cubicBezTo>
                    <a:pt x="72" y="93"/>
                    <a:pt x="72" y="92"/>
                    <a:pt x="73" y="91"/>
                  </a:cubicBezTo>
                  <a:cubicBezTo>
                    <a:pt x="74" y="89"/>
                    <a:pt x="76" y="86"/>
                    <a:pt x="78" y="85"/>
                  </a:cubicBezTo>
                  <a:cubicBezTo>
                    <a:pt x="79" y="84"/>
                    <a:pt x="79" y="84"/>
                    <a:pt x="79" y="84"/>
                  </a:cubicBezTo>
                  <a:cubicBezTo>
                    <a:pt x="81" y="83"/>
                    <a:pt x="82" y="83"/>
                    <a:pt x="82" y="81"/>
                  </a:cubicBezTo>
                  <a:cubicBezTo>
                    <a:pt x="83" y="81"/>
                    <a:pt x="83" y="80"/>
                    <a:pt x="83" y="80"/>
                  </a:cubicBezTo>
                  <a:cubicBezTo>
                    <a:pt x="83" y="79"/>
                    <a:pt x="83" y="79"/>
                    <a:pt x="84" y="78"/>
                  </a:cubicBezTo>
                  <a:cubicBezTo>
                    <a:pt x="84" y="78"/>
                    <a:pt x="84" y="77"/>
                    <a:pt x="84" y="77"/>
                  </a:cubicBezTo>
                  <a:cubicBezTo>
                    <a:pt x="85" y="77"/>
                    <a:pt x="85" y="76"/>
                    <a:pt x="85" y="75"/>
                  </a:cubicBezTo>
                  <a:cubicBezTo>
                    <a:pt x="85" y="74"/>
                    <a:pt x="85" y="73"/>
                    <a:pt x="85" y="73"/>
                  </a:cubicBezTo>
                  <a:cubicBezTo>
                    <a:pt x="84" y="73"/>
                    <a:pt x="84" y="73"/>
                    <a:pt x="84" y="73"/>
                  </a:cubicBezTo>
                  <a:cubicBezTo>
                    <a:pt x="84" y="72"/>
                    <a:pt x="83" y="71"/>
                    <a:pt x="83" y="70"/>
                  </a:cubicBezTo>
                  <a:cubicBezTo>
                    <a:pt x="83" y="68"/>
                    <a:pt x="83" y="66"/>
                    <a:pt x="86" y="65"/>
                  </a:cubicBezTo>
                  <a:cubicBezTo>
                    <a:pt x="88" y="65"/>
                    <a:pt x="89" y="63"/>
                    <a:pt x="90" y="61"/>
                  </a:cubicBezTo>
                  <a:cubicBezTo>
                    <a:pt x="90" y="59"/>
                    <a:pt x="90" y="57"/>
                    <a:pt x="90" y="55"/>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8" name="Freeform 67"/>
            <p:cNvSpPr>
              <a:spLocks/>
            </p:cNvSpPr>
            <p:nvPr/>
          </p:nvSpPr>
          <p:spPr bwMode="auto">
            <a:xfrm>
              <a:off x="988898" y="821422"/>
              <a:ext cx="505558" cy="428405"/>
            </a:xfrm>
            <a:custGeom>
              <a:avLst/>
              <a:gdLst>
                <a:gd name="T0" fmla="*/ 120 w 250"/>
                <a:gd name="T1" fmla="*/ 1 h 230"/>
                <a:gd name="T2" fmla="*/ 116 w 250"/>
                <a:gd name="T3" fmla="*/ 10 h 230"/>
                <a:gd name="T4" fmla="*/ 106 w 250"/>
                <a:gd name="T5" fmla="*/ 31 h 230"/>
                <a:gd name="T6" fmla="*/ 90 w 250"/>
                <a:gd name="T7" fmla="*/ 41 h 230"/>
                <a:gd name="T8" fmla="*/ 81 w 250"/>
                <a:gd name="T9" fmla="*/ 47 h 230"/>
                <a:gd name="T10" fmla="*/ 80 w 250"/>
                <a:gd name="T11" fmla="*/ 53 h 230"/>
                <a:gd name="T12" fmla="*/ 74 w 250"/>
                <a:gd name="T13" fmla="*/ 65 h 230"/>
                <a:gd name="T14" fmla="*/ 70 w 250"/>
                <a:gd name="T15" fmla="*/ 73 h 230"/>
                <a:gd name="T16" fmla="*/ 69 w 250"/>
                <a:gd name="T17" fmla="*/ 92 h 230"/>
                <a:gd name="T18" fmla="*/ 63 w 250"/>
                <a:gd name="T19" fmla="*/ 100 h 230"/>
                <a:gd name="T20" fmla="*/ 51 w 250"/>
                <a:gd name="T21" fmla="*/ 112 h 230"/>
                <a:gd name="T22" fmla="*/ 47 w 250"/>
                <a:gd name="T23" fmla="*/ 117 h 230"/>
                <a:gd name="T24" fmla="*/ 42 w 250"/>
                <a:gd name="T25" fmla="*/ 120 h 230"/>
                <a:gd name="T26" fmla="*/ 39 w 250"/>
                <a:gd name="T27" fmla="*/ 124 h 230"/>
                <a:gd name="T28" fmla="*/ 35 w 250"/>
                <a:gd name="T29" fmla="*/ 130 h 230"/>
                <a:gd name="T30" fmla="*/ 38 w 250"/>
                <a:gd name="T31" fmla="*/ 132 h 230"/>
                <a:gd name="T32" fmla="*/ 32 w 250"/>
                <a:gd name="T33" fmla="*/ 143 h 230"/>
                <a:gd name="T34" fmla="*/ 29 w 250"/>
                <a:gd name="T35" fmla="*/ 152 h 230"/>
                <a:gd name="T36" fmla="*/ 26 w 250"/>
                <a:gd name="T37" fmla="*/ 156 h 230"/>
                <a:gd name="T38" fmla="*/ 24 w 250"/>
                <a:gd name="T39" fmla="*/ 162 h 230"/>
                <a:gd name="T40" fmla="*/ 23 w 250"/>
                <a:gd name="T41" fmla="*/ 166 h 230"/>
                <a:gd name="T42" fmla="*/ 19 w 250"/>
                <a:gd name="T43" fmla="*/ 173 h 230"/>
                <a:gd name="T44" fmla="*/ 17 w 250"/>
                <a:gd name="T45" fmla="*/ 174 h 230"/>
                <a:gd name="T46" fmla="*/ 9 w 250"/>
                <a:gd name="T47" fmla="*/ 181 h 230"/>
                <a:gd name="T48" fmla="*/ 5 w 250"/>
                <a:gd name="T49" fmla="*/ 199 h 230"/>
                <a:gd name="T50" fmla="*/ 2 w 250"/>
                <a:gd name="T51" fmla="*/ 216 h 230"/>
                <a:gd name="T52" fmla="*/ 1 w 250"/>
                <a:gd name="T53" fmla="*/ 219 h 230"/>
                <a:gd name="T54" fmla="*/ 2 w 250"/>
                <a:gd name="T55" fmla="*/ 230 h 230"/>
                <a:gd name="T56" fmla="*/ 7 w 250"/>
                <a:gd name="T57" fmla="*/ 222 h 230"/>
                <a:gd name="T58" fmla="*/ 8 w 250"/>
                <a:gd name="T59" fmla="*/ 217 h 230"/>
                <a:gd name="T60" fmla="*/ 8 w 250"/>
                <a:gd name="T61" fmla="*/ 208 h 230"/>
                <a:gd name="T62" fmla="*/ 119 w 250"/>
                <a:gd name="T63" fmla="*/ 168 h 230"/>
                <a:gd name="T64" fmla="*/ 119 w 250"/>
                <a:gd name="T65" fmla="*/ 158 h 230"/>
                <a:gd name="T66" fmla="*/ 137 w 250"/>
                <a:gd name="T67" fmla="*/ 144 h 230"/>
                <a:gd name="T68" fmla="*/ 151 w 250"/>
                <a:gd name="T69" fmla="*/ 135 h 230"/>
                <a:gd name="T70" fmla="*/ 151 w 250"/>
                <a:gd name="T71" fmla="*/ 128 h 230"/>
                <a:gd name="T72" fmla="*/ 152 w 250"/>
                <a:gd name="T73" fmla="*/ 113 h 230"/>
                <a:gd name="T74" fmla="*/ 154 w 250"/>
                <a:gd name="T75" fmla="*/ 68 h 230"/>
                <a:gd name="T76" fmla="*/ 154 w 250"/>
                <a:gd name="T77" fmla="*/ 57 h 230"/>
                <a:gd name="T78" fmla="*/ 250 w 250"/>
                <a:gd name="T7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30">
                  <a:moveTo>
                    <a:pt x="121" y="0"/>
                  </a:moveTo>
                  <a:cubicBezTo>
                    <a:pt x="120" y="1"/>
                    <a:pt x="120" y="1"/>
                    <a:pt x="120" y="1"/>
                  </a:cubicBezTo>
                  <a:cubicBezTo>
                    <a:pt x="120" y="2"/>
                    <a:pt x="119" y="4"/>
                    <a:pt x="118" y="5"/>
                  </a:cubicBezTo>
                  <a:cubicBezTo>
                    <a:pt x="118" y="7"/>
                    <a:pt x="117" y="9"/>
                    <a:pt x="116" y="10"/>
                  </a:cubicBezTo>
                  <a:cubicBezTo>
                    <a:pt x="116" y="12"/>
                    <a:pt x="116" y="13"/>
                    <a:pt x="115" y="14"/>
                  </a:cubicBezTo>
                  <a:cubicBezTo>
                    <a:pt x="113" y="20"/>
                    <a:pt x="111" y="27"/>
                    <a:pt x="106" y="31"/>
                  </a:cubicBezTo>
                  <a:cubicBezTo>
                    <a:pt x="103" y="35"/>
                    <a:pt x="98" y="37"/>
                    <a:pt x="94" y="39"/>
                  </a:cubicBezTo>
                  <a:cubicBezTo>
                    <a:pt x="93" y="39"/>
                    <a:pt x="91" y="40"/>
                    <a:pt x="90" y="41"/>
                  </a:cubicBezTo>
                  <a:cubicBezTo>
                    <a:pt x="89" y="41"/>
                    <a:pt x="88" y="42"/>
                    <a:pt x="87" y="42"/>
                  </a:cubicBezTo>
                  <a:cubicBezTo>
                    <a:pt x="84" y="43"/>
                    <a:pt x="82" y="44"/>
                    <a:pt x="81" y="47"/>
                  </a:cubicBezTo>
                  <a:cubicBezTo>
                    <a:pt x="80" y="49"/>
                    <a:pt x="80" y="51"/>
                    <a:pt x="80" y="52"/>
                  </a:cubicBezTo>
                  <a:cubicBezTo>
                    <a:pt x="80" y="52"/>
                    <a:pt x="80" y="53"/>
                    <a:pt x="80" y="53"/>
                  </a:cubicBezTo>
                  <a:cubicBezTo>
                    <a:pt x="80" y="55"/>
                    <a:pt x="80" y="55"/>
                    <a:pt x="79" y="57"/>
                  </a:cubicBezTo>
                  <a:cubicBezTo>
                    <a:pt x="78" y="59"/>
                    <a:pt x="75" y="62"/>
                    <a:pt x="74" y="65"/>
                  </a:cubicBezTo>
                  <a:cubicBezTo>
                    <a:pt x="74" y="67"/>
                    <a:pt x="73" y="68"/>
                    <a:pt x="73" y="69"/>
                  </a:cubicBezTo>
                  <a:cubicBezTo>
                    <a:pt x="72" y="70"/>
                    <a:pt x="71" y="71"/>
                    <a:pt x="70" y="73"/>
                  </a:cubicBezTo>
                  <a:cubicBezTo>
                    <a:pt x="70" y="76"/>
                    <a:pt x="69" y="80"/>
                    <a:pt x="70" y="83"/>
                  </a:cubicBezTo>
                  <a:cubicBezTo>
                    <a:pt x="70" y="86"/>
                    <a:pt x="69" y="89"/>
                    <a:pt x="69" y="92"/>
                  </a:cubicBezTo>
                  <a:cubicBezTo>
                    <a:pt x="68" y="94"/>
                    <a:pt x="67" y="96"/>
                    <a:pt x="65" y="98"/>
                  </a:cubicBezTo>
                  <a:cubicBezTo>
                    <a:pt x="63" y="100"/>
                    <a:pt x="63" y="100"/>
                    <a:pt x="63" y="100"/>
                  </a:cubicBezTo>
                  <a:cubicBezTo>
                    <a:pt x="62" y="101"/>
                    <a:pt x="60" y="103"/>
                    <a:pt x="58" y="105"/>
                  </a:cubicBezTo>
                  <a:cubicBezTo>
                    <a:pt x="55" y="107"/>
                    <a:pt x="53" y="110"/>
                    <a:pt x="51" y="112"/>
                  </a:cubicBezTo>
                  <a:cubicBezTo>
                    <a:pt x="50" y="113"/>
                    <a:pt x="50" y="113"/>
                    <a:pt x="50" y="113"/>
                  </a:cubicBezTo>
                  <a:cubicBezTo>
                    <a:pt x="49" y="115"/>
                    <a:pt x="48" y="116"/>
                    <a:pt x="47" y="117"/>
                  </a:cubicBezTo>
                  <a:cubicBezTo>
                    <a:pt x="46" y="117"/>
                    <a:pt x="46" y="117"/>
                    <a:pt x="45" y="118"/>
                  </a:cubicBezTo>
                  <a:cubicBezTo>
                    <a:pt x="44" y="118"/>
                    <a:pt x="43" y="119"/>
                    <a:pt x="42" y="120"/>
                  </a:cubicBezTo>
                  <a:cubicBezTo>
                    <a:pt x="41" y="121"/>
                    <a:pt x="40" y="122"/>
                    <a:pt x="39" y="123"/>
                  </a:cubicBezTo>
                  <a:cubicBezTo>
                    <a:pt x="39" y="124"/>
                    <a:pt x="39" y="124"/>
                    <a:pt x="39" y="124"/>
                  </a:cubicBezTo>
                  <a:cubicBezTo>
                    <a:pt x="39" y="124"/>
                    <a:pt x="38" y="125"/>
                    <a:pt x="38" y="125"/>
                  </a:cubicBezTo>
                  <a:cubicBezTo>
                    <a:pt x="36" y="127"/>
                    <a:pt x="35" y="128"/>
                    <a:pt x="35" y="130"/>
                  </a:cubicBezTo>
                  <a:cubicBezTo>
                    <a:pt x="36" y="133"/>
                    <a:pt x="36" y="133"/>
                    <a:pt x="36" y="133"/>
                  </a:cubicBezTo>
                  <a:cubicBezTo>
                    <a:pt x="38" y="132"/>
                    <a:pt x="38" y="132"/>
                    <a:pt x="38" y="132"/>
                  </a:cubicBezTo>
                  <a:cubicBezTo>
                    <a:pt x="37" y="132"/>
                    <a:pt x="37" y="132"/>
                    <a:pt x="37" y="133"/>
                  </a:cubicBezTo>
                  <a:cubicBezTo>
                    <a:pt x="35" y="136"/>
                    <a:pt x="33" y="139"/>
                    <a:pt x="32" y="143"/>
                  </a:cubicBezTo>
                  <a:cubicBezTo>
                    <a:pt x="31" y="144"/>
                    <a:pt x="31" y="146"/>
                    <a:pt x="30" y="147"/>
                  </a:cubicBezTo>
                  <a:cubicBezTo>
                    <a:pt x="30" y="149"/>
                    <a:pt x="30" y="151"/>
                    <a:pt x="29" y="152"/>
                  </a:cubicBezTo>
                  <a:cubicBezTo>
                    <a:pt x="29" y="153"/>
                    <a:pt x="28" y="153"/>
                    <a:pt x="28" y="153"/>
                  </a:cubicBezTo>
                  <a:cubicBezTo>
                    <a:pt x="27" y="154"/>
                    <a:pt x="26" y="155"/>
                    <a:pt x="26" y="156"/>
                  </a:cubicBezTo>
                  <a:cubicBezTo>
                    <a:pt x="25" y="158"/>
                    <a:pt x="25" y="159"/>
                    <a:pt x="24" y="161"/>
                  </a:cubicBezTo>
                  <a:cubicBezTo>
                    <a:pt x="24" y="162"/>
                    <a:pt x="24" y="162"/>
                    <a:pt x="24" y="162"/>
                  </a:cubicBezTo>
                  <a:cubicBezTo>
                    <a:pt x="24" y="162"/>
                    <a:pt x="24" y="163"/>
                    <a:pt x="24" y="163"/>
                  </a:cubicBezTo>
                  <a:cubicBezTo>
                    <a:pt x="24" y="164"/>
                    <a:pt x="24" y="165"/>
                    <a:pt x="23" y="166"/>
                  </a:cubicBezTo>
                  <a:cubicBezTo>
                    <a:pt x="22" y="168"/>
                    <a:pt x="22" y="169"/>
                    <a:pt x="21" y="170"/>
                  </a:cubicBezTo>
                  <a:cubicBezTo>
                    <a:pt x="21" y="171"/>
                    <a:pt x="20" y="172"/>
                    <a:pt x="19" y="173"/>
                  </a:cubicBezTo>
                  <a:cubicBezTo>
                    <a:pt x="19" y="174"/>
                    <a:pt x="19" y="174"/>
                    <a:pt x="17" y="174"/>
                  </a:cubicBezTo>
                  <a:cubicBezTo>
                    <a:pt x="17" y="174"/>
                    <a:pt x="17" y="174"/>
                    <a:pt x="17" y="174"/>
                  </a:cubicBezTo>
                  <a:cubicBezTo>
                    <a:pt x="13" y="175"/>
                    <a:pt x="11" y="178"/>
                    <a:pt x="10" y="181"/>
                  </a:cubicBezTo>
                  <a:cubicBezTo>
                    <a:pt x="9" y="181"/>
                    <a:pt x="9" y="181"/>
                    <a:pt x="9" y="181"/>
                  </a:cubicBezTo>
                  <a:cubicBezTo>
                    <a:pt x="8" y="184"/>
                    <a:pt x="7" y="187"/>
                    <a:pt x="6" y="189"/>
                  </a:cubicBezTo>
                  <a:cubicBezTo>
                    <a:pt x="5" y="192"/>
                    <a:pt x="5" y="196"/>
                    <a:pt x="5" y="199"/>
                  </a:cubicBezTo>
                  <a:cubicBezTo>
                    <a:pt x="5" y="201"/>
                    <a:pt x="5" y="204"/>
                    <a:pt x="4" y="206"/>
                  </a:cubicBezTo>
                  <a:cubicBezTo>
                    <a:pt x="3" y="209"/>
                    <a:pt x="2" y="213"/>
                    <a:pt x="2" y="216"/>
                  </a:cubicBezTo>
                  <a:cubicBezTo>
                    <a:pt x="2" y="217"/>
                    <a:pt x="2" y="217"/>
                    <a:pt x="2" y="217"/>
                  </a:cubicBezTo>
                  <a:cubicBezTo>
                    <a:pt x="1" y="218"/>
                    <a:pt x="1" y="218"/>
                    <a:pt x="1" y="219"/>
                  </a:cubicBezTo>
                  <a:cubicBezTo>
                    <a:pt x="0" y="222"/>
                    <a:pt x="0" y="225"/>
                    <a:pt x="1" y="228"/>
                  </a:cubicBezTo>
                  <a:cubicBezTo>
                    <a:pt x="2" y="230"/>
                    <a:pt x="2" y="230"/>
                    <a:pt x="2" y="230"/>
                  </a:cubicBezTo>
                  <a:cubicBezTo>
                    <a:pt x="4" y="229"/>
                    <a:pt x="4" y="229"/>
                    <a:pt x="4" y="229"/>
                  </a:cubicBezTo>
                  <a:cubicBezTo>
                    <a:pt x="6" y="227"/>
                    <a:pt x="7" y="224"/>
                    <a:pt x="7" y="222"/>
                  </a:cubicBezTo>
                  <a:cubicBezTo>
                    <a:pt x="7" y="221"/>
                    <a:pt x="7" y="220"/>
                    <a:pt x="7" y="220"/>
                  </a:cubicBezTo>
                  <a:cubicBezTo>
                    <a:pt x="8" y="219"/>
                    <a:pt x="8" y="218"/>
                    <a:pt x="8" y="217"/>
                  </a:cubicBezTo>
                  <a:cubicBezTo>
                    <a:pt x="8" y="217"/>
                    <a:pt x="8" y="217"/>
                    <a:pt x="8" y="217"/>
                  </a:cubicBezTo>
                  <a:cubicBezTo>
                    <a:pt x="8" y="208"/>
                    <a:pt x="8" y="208"/>
                    <a:pt x="8" y="208"/>
                  </a:cubicBezTo>
                  <a:cubicBezTo>
                    <a:pt x="120" y="208"/>
                    <a:pt x="120" y="208"/>
                    <a:pt x="120" y="208"/>
                  </a:cubicBezTo>
                  <a:cubicBezTo>
                    <a:pt x="119" y="168"/>
                    <a:pt x="119" y="168"/>
                    <a:pt x="119" y="168"/>
                  </a:cubicBezTo>
                  <a:cubicBezTo>
                    <a:pt x="118" y="167"/>
                    <a:pt x="118" y="167"/>
                    <a:pt x="118" y="167"/>
                  </a:cubicBezTo>
                  <a:cubicBezTo>
                    <a:pt x="117" y="165"/>
                    <a:pt x="117" y="160"/>
                    <a:pt x="119" y="158"/>
                  </a:cubicBezTo>
                  <a:cubicBezTo>
                    <a:pt x="121" y="153"/>
                    <a:pt x="128" y="147"/>
                    <a:pt x="133" y="145"/>
                  </a:cubicBezTo>
                  <a:cubicBezTo>
                    <a:pt x="135" y="145"/>
                    <a:pt x="136" y="144"/>
                    <a:pt x="137" y="144"/>
                  </a:cubicBezTo>
                  <a:cubicBezTo>
                    <a:pt x="139" y="143"/>
                    <a:pt x="140" y="143"/>
                    <a:pt x="142" y="142"/>
                  </a:cubicBezTo>
                  <a:cubicBezTo>
                    <a:pt x="145" y="141"/>
                    <a:pt x="151" y="140"/>
                    <a:pt x="151" y="135"/>
                  </a:cubicBezTo>
                  <a:cubicBezTo>
                    <a:pt x="151" y="134"/>
                    <a:pt x="151" y="132"/>
                    <a:pt x="151" y="130"/>
                  </a:cubicBezTo>
                  <a:cubicBezTo>
                    <a:pt x="151" y="128"/>
                    <a:pt x="151" y="128"/>
                    <a:pt x="151" y="128"/>
                  </a:cubicBezTo>
                  <a:cubicBezTo>
                    <a:pt x="151" y="123"/>
                    <a:pt x="152" y="118"/>
                    <a:pt x="152" y="113"/>
                  </a:cubicBezTo>
                  <a:cubicBezTo>
                    <a:pt x="152" y="113"/>
                    <a:pt x="152" y="113"/>
                    <a:pt x="152" y="113"/>
                  </a:cubicBezTo>
                  <a:cubicBezTo>
                    <a:pt x="152" y="103"/>
                    <a:pt x="153" y="93"/>
                    <a:pt x="153" y="84"/>
                  </a:cubicBezTo>
                  <a:cubicBezTo>
                    <a:pt x="153" y="78"/>
                    <a:pt x="154" y="73"/>
                    <a:pt x="154" y="68"/>
                  </a:cubicBezTo>
                  <a:cubicBezTo>
                    <a:pt x="154" y="67"/>
                    <a:pt x="154" y="67"/>
                    <a:pt x="154" y="67"/>
                  </a:cubicBezTo>
                  <a:cubicBezTo>
                    <a:pt x="154" y="63"/>
                    <a:pt x="154" y="60"/>
                    <a:pt x="154" y="57"/>
                  </a:cubicBezTo>
                  <a:cubicBezTo>
                    <a:pt x="249" y="55"/>
                    <a:pt x="249" y="55"/>
                    <a:pt x="249" y="55"/>
                  </a:cubicBezTo>
                  <a:cubicBezTo>
                    <a:pt x="250" y="0"/>
                    <a:pt x="250" y="0"/>
                    <a:pt x="250" y="0"/>
                  </a:cubicBezTo>
                  <a:lnTo>
                    <a:pt x="121" y="0"/>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69" name="Freeform 68"/>
            <p:cNvSpPr>
              <a:spLocks/>
            </p:cNvSpPr>
            <p:nvPr/>
          </p:nvSpPr>
          <p:spPr bwMode="auto">
            <a:xfrm>
              <a:off x="1471019" y="1860073"/>
              <a:ext cx="358243" cy="397585"/>
            </a:xfrm>
            <a:custGeom>
              <a:avLst/>
              <a:gdLst>
                <a:gd name="T0" fmla="*/ 172 w 177"/>
                <a:gd name="T1" fmla="*/ 59 h 213"/>
                <a:gd name="T2" fmla="*/ 170 w 177"/>
                <a:gd name="T3" fmla="*/ 46 h 213"/>
                <a:gd name="T4" fmla="*/ 139 w 177"/>
                <a:gd name="T5" fmla="*/ 26 h 213"/>
                <a:gd name="T6" fmla="*/ 130 w 177"/>
                <a:gd name="T7" fmla="*/ 30 h 213"/>
                <a:gd name="T8" fmla="*/ 119 w 177"/>
                <a:gd name="T9" fmla="*/ 35 h 213"/>
                <a:gd name="T10" fmla="*/ 108 w 177"/>
                <a:gd name="T11" fmla="*/ 28 h 213"/>
                <a:gd name="T12" fmla="*/ 90 w 177"/>
                <a:gd name="T13" fmla="*/ 13 h 213"/>
                <a:gd name="T14" fmla="*/ 85 w 177"/>
                <a:gd name="T15" fmla="*/ 9 h 213"/>
                <a:gd name="T16" fmla="*/ 71 w 177"/>
                <a:gd name="T17" fmla="*/ 18 h 213"/>
                <a:gd name="T18" fmla="*/ 70 w 177"/>
                <a:gd name="T19" fmla="*/ 9 h 213"/>
                <a:gd name="T20" fmla="*/ 65 w 177"/>
                <a:gd name="T21" fmla="*/ 0 h 213"/>
                <a:gd name="T22" fmla="*/ 59 w 177"/>
                <a:gd name="T23" fmla="*/ 5 h 213"/>
                <a:gd name="T24" fmla="*/ 57 w 177"/>
                <a:gd name="T25" fmla="*/ 9 h 213"/>
                <a:gd name="T26" fmla="*/ 49 w 177"/>
                <a:gd name="T27" fmla="*/ 15 h 213"/>
                <a:gd name="T28" fmla="*/ 38 w 177"/>
                <a:gd name="T29" fmla="*/ 16 h 213"/>
                <a:gd name="T30" fmla="*/ 30 w 177"/>
                <a:gd name="T31" fmla="*/ 10 h 213"/>
                <a:gd name="T32" fmla="*/ 26 w 177"/>
                <a:gd name="T33" fmla="*/ 14 h 213"/>
                <a:gd name="T34" fmla="*/ 22 w 177"/>
                <a:gd name="T35" fmla="*/ 18 h 213"/>
                <a:gd name="T36" fmla="*/ 19 w 177"/>
                <a:gd name="T37" fmla="*/ 20 h 213"/>
                <a:gd name="T38" fmla="*/ 14 w 177"/>
                <a:gd name="T39" fmla="*/ 25 h 213"/>
                <a:gd name="T40" fmla="*/ 19 w 177"/>
                <a:gd name="T41" fmla="*/ 44 h 213"/>
                <a:gd name="T42" fmla="*/ 21 w 177"/>
                <a:gd name="T43" fmla="*/ 50 h 213"/>
                <a:gd name="T44" fmla="*/ 25 w 177"/>
                <a:gd name="T45" fmla="*/ 55 h 213"/>
                <a:gd name="T46" fmla="*/ 19 w 177"/>
                <a:gd name="T47" fmla="*/ 58 h 213"/>
                <a:gd name="T48" fmla="*/ 24 w 177"/>
                <a:gd name="T49" fmla="*/ 67 h 213"/>
                <a:gd name="T50" fmla="*/ 26 w 177"/>
                <a:gd name="T51" fmla="*/ 69 h 213"/>
                <a:gd name="T52" fmla="*/ 25 w 177"/>
                <a:gd name="T53" fmla="*/ 76 h 213"/>
                <a:gd name="T54" fmla="*/ 23 w 177"/>
                <a:gd name="T55" fmla="*/ 76 h 213"/>
                <a:gd name="T56" fmla="*/ 21 w 177"/>
                <a:gd name="T57" fmla="*/ 76 h 213"/>
                <a:gd name="T58" fmla="*/ 15 w 177"/>
                <a:gd name="T59" fmla="*/ 73 h 213"/>
                <a:gd name="T60" fmla="*/ 14 w 177"/>
                <a:gd name="T61" fmla="*/ 84 h 213"/>
                <a:gd name="T62" fmla="*/ 16 w 177"/>
                <a:gd name="T63" fmla="*/ 90 h 213"/>
                <a:gd name="T64" fmla="*/ 12 w 177"/>
                <a:gd name="T65" fmla="*/ 101 h 213"/>
                <a:gd name="T66" fmla="*/ 8 w 177"/>
                <a:gd name="T67" fmla="*/ 103 h 213"/>
                <a:gd name="T68" fmla="*/ 4 w 177"/>
                <a:gd name="T69" fmla="*/ 105 h 213"/>
                <a:gd name="T70" fmla="*/ 9 w 177"/>
                <a:gd name="T71" fmla="*/ 119 h 213"/>
                <a:gd name="T72" fmla="*/ 2 w 177"/>
                <a:gd name="T73" fmla="*/ 141 h 213"/>
                <a:gd name="T74" fmla="*/ 14 w 177"/>
                <a:gd name="T75" fmla="*/ 146 h 213"/>
                <a:gd name="T76" fmla="*/ 23 w 177"/>
                <a:gd name="T77" fmla="*/ 153 h 213"/>
                <a:gd name="T78" fmla="*/ 32 w 177"/>
                <a:gd name="T79" fmla="*/ 161 h 213"/>
                <a:gd name="T80" fmla="*/ 34 w 177"/>
                <a:gd name="T81" fmla="*/ 178 h 213"/>
                <a:gd name="T82" fmla="*/ 30 w 177"/>
                <a:gd name="T83" fmla="*/ 197 h 213"/>
                <a:gd name="T84" fmla="*/ 32 w 177"/>
                <a:gd name="T85" fmla="*/ 212 h 213"/>
                <a:gd name="T86" fmla="*/ 48 w 177"/>
                <a:gd name="T87" fmla="*/ 203 h 213"/>
                <a:gd name="T88" fmla="*/ 59 w 177"/>
                <a:gd name="T89" fmla="*/ 199 h 213"/>
                <a:gd name="T90" fmla="*/ 80 w 177"/>
                <a:gd name="T91" fmla="*/ 189 h 213"/>
                <a:gd name="T92" fmla="*/ 92 w 177"/>
                <a:gd name="T93" fmla="*/ 187 h 213"/>
                <a:gd name="T94" fmla="*/ 96 w 177"/>
                <a:gd name="T95" fmla="*/ 184 h 213"/>
                <a:gd name="T96" fmla="*/ 103 w 177"/>
                <a:gd name="T97" fmla="*/ 185 h 213"/>
                <a:gd name="T98" fmla="*/ 109 w 177"/>
                <a:gd name="T99" fmla="*/ 187 h 213"/>
                <a:gd name="T100" fmla="*/ 112 w 177"/>
                <a:gd name="T101" fmla="*/ 182 h 213"/>
                <a:gd name="T102" fmla="*/ 123 w 177"/>
                <a:gd name="T103" fmla="*/ 182 h 213"/>
                <a:gd name="T104" fmla="*/ 138 w 177"/>
                <a:gd name="T105" fmla="*/ 182 h 213"/>
                <a:gd name="T106" fmla="*/ 145 w 177"/>
                <a:gd name="T107" fmla="*/ 187 h 213"/>
                <a:gd name="T108" fmla="*/ 149 w 177"/>
                <a:gd name="T109" fmla="*/ 186 h 213"/>
                <a:gd name="T110" fmla="*/ 154 w 177"/>
                <a:gd name="T111" fmla="*/ 185 h 213"/>
                <a:gd name="T112" fmla="*/ 161 w 177"/>
                <a:gd name="T113" fmla="*/ 189 h 213"/>
                <a:gd name="T114" fmla="*/ 166 w 177"/>
                <a:gd name="T115" fmla="*/ 189 h 213"/>
                <a:gd name="T116" fmla="*/ 169 w 177"/>
                <a:gd name="T117" fmla="*/ 171 h 213"/>
                <a:gd name="T118" fmla="*/ 161 w 177"/>
                <a:gd name="T119" fmla="*/ 159 h 213"/>
                <a:gd name="T120" fmla="*/ 156 w 177"/>
                <a:gd name="T121" fmla="*/ 1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3">
                  <a:moveTo>
                    <a:pt x="173" y="88"/>
                  </a:moveTo>
                  <a:cubicBezTo>
                    <a:pt x="177" y="80"/>
                    <a:pt x="176" y="73"/>
                    <a:pt x="174" y="65"/>
                  </a:cubicBezTo>
                  <a:cubicBezTo>
                    <a:pt x="174" y="63"/>
                    <a:pt x="173" y="61"/>
                    <a:pt x="172" y="59"/>
                  </a:cubicBezTo>
                  <a:cubicBezTo>
                    <a:pt x="171" y="59"/>
                    <a:pt x="171" y="58"/>
                    <a:pt x="170" y="57"/>
                  </a:cubicBezTo>
                  <a:cubicBezTo>
                    <a:pt x="169" y="54"/>
                    <a:pt x="169" y="53"/>
                    <a:pt x="170" y="51"/>
                  </a:cubicBezTo>
                  <a:cubicBezTo>
                    <a:pt x="170" y="49"/>
                    <a:pt x="170" y="48"/>
                    <a:pt x="170" y="46"/>
                  </a:cubicBezTo>
                  <a:cubicBezTo>
                    <a:pt x="169" y="41"/>
                    <a:pt x="164" y="35"/>
                    <a:pt x="160" y="31"/>
                  </a:cubicBezTo>
                  <a:cubicBezTo>
                    <a:pt x="156" y="27"/>
                    <a:pt x="152" y="25"/>
                    <a:pt x="146" y="25"/>
                  </a:cubicBezTo>
                  <a:cubicBezTo>
                    <a:pt x="144" y="25"/>
                    <a:pt x="142" y="26"/>
                    <a:pt x="139" y="26"/>
                  </a:cubicBezTo>
                  <a:cubicBezTo>
                    <a:pt x="137" y="27"/>
                    <a:pt x="135" y="28"/>
                    <a:pt x="133" y="29"/>
                  </a:cubicBezTo>
                  <a:cubicBezTo>
                    <a:pt x="132" y="29"/>
                    <a:pt x="132" y="29"/>
                    <a:pt x="132" y="29"/>
                  </a:cubicBezTo>
                  <a:cubicBezTo>
                    <a:pt x="132" y="30"/>
                    <a:pt x="131" y="30"/>
                    <a:pt x="130" y="30"/>
                  </a:cubicBezTo>
                  <a:cubicBezTo>
                    <a:pt x="129" y="31"/>
                    <a:pt x="128" y="32"/>
                    <a:pt x="126" y="34"/>
                  </a:cubicBezTo>
                  <a:cubicBezTo>
                    <a:pt x="125" y="35"/>
                    <a:pt x="124" y="37"/>
                    <a:pt x="122" y="37"/>
                  </a:cubicBezTo>
                  <a:cubicBezTo>
                    <a:pt x="121" y="37"/>
                    <a:pt x="120" y="36"/>
                    <a:pt x="119" y="35"/>
                  </a:cubicBezTo>
                  <a:cubicBezTo>
                    <a:pt x="118" y="34"/>
                    <a:pt x="116" y="33"/>
                    <a:pt x="115" y="33"/>
                  </a:cubicBezTo>
                  <a:cubicBezTo>
                    <a:pt x="115" y="33"/>
                    <a:pt x="114" y="32"/>
                    <a:pt x="113" y="32"/>
                  </a:cubicBezTo>
                  <a:cubicBezTo>
                    <a:pt x="111" y="32"/>
                    <a:pt x="110" y="32"/>
                    <a:pt x="108" y="28"/>
                  </a:cubicBezTo>
                  <a:cubicBezTo>
                    <a:pt x="106" y="24"/>
                    <a:pt x="101" y="15"/>
                    <a:pt x="95" y="14"/>
                  </a:cubicBezTo>
                  <a:cubicBezTo>
                    <a:pt x="94" y="14"/>
                    <a:pt x="94" y="14"/>
                    <a:pt x="93" y="14"/>
                  </a:cubicBezTo>
                  <a:cubicBezTo>
                    <a:pt x="92" y="14"/>
                    <a:pt x="91" y="14"/>
                    <a:pt x="90" y="13"/>
                  </a:cubicBezTo>
                  <a:cubicBezTo>
                    <a:pt x="89" y="12"/>
                    <a:pt x="89" y="12"/>
                    <a:pt x="88" y="11"/>
                  </a:cubicBezTo>
                  <a:cubicBezTo>
                    <a:pt x="88" y="11"/>
                    <a:pt x="87" y="10"/>
                    <a:pt x="86" y="10"/>
                  </a:cubicBezTo>
                  <a:cubicBezTo>
                    <a:pt x="86" y="9"/>
                    <a:pt x="85" y="9"/>
                    <a:pt x="85" y="9"/>
                  </a:cubicBezTo>
                  <a:cubicBezTo>
                    <a:pt x="82" y="9"/>
                    <a:pt x="80" y="11"/>
                    <a:pt x="78" y="13"/>
                  </a:cubicBezTo>
                  <a:cubicBezTo>
                    <a:pt x="78" y="13"/>
                    <a:pt x="77" y="14"/>
                    <a:pt x="77" y="14"/>
                  </a:cubicBezTo>
                  <a:cubicBezTo>
                    <a:pt x="76" y="15"/>
                    <a:pt x="73" y="18"/>
                    <a:pt x="71" y="18"/>
                  </a:cubicBezTo>
                  <a:cubicBezTo>
                    <a:pt x="71" y="18"/>
                    <a:pt x="71" y="18"/>
                    <a:pt x="70" y="17"/>
                  </a:cubicBezTo>
                  <a:cubicBezTo>
                    <a:pt x="69" y="17"/>
                    <a:pt x="69" y="15"/>
                    <a:pt x="70" y="12"/>
                  </a:cubicBezTo>
                  <a:cubicBezTo>
                    <a:pt x="70" y="11"/>
                    <a:pt x="70" y="10"/>
                    <a:pt x="70" y="9"/>
                  </a:cubicBezTo>
                  <a:cubicBezTo>
                    <a:pt x="70" y="8"/>
                    <a:pt x="70" y="2"/>
                    <a:pt x="68" y="0"/>
                  </a:cubicBezTo>
                  <a:cubicBezTo>
                    <a:pt x="67" y="0"/>
                    <a:pt x="67" y="0"/>
                    <a:pt x="67" y="0"/>
                  </a:cubicBezTo>
                  <a:cubicBezTo>
                    <a:pt x="65" y="0"/>
                    <a:pt x="65" y="0"/>
                    <a:pt x="65" y="0"/>
                  </a:cubicBezTo>
                  <a:cubicBezTo>
                    <a:pt x="65" y="0"/>
                    <a:pt x="64" y="1"/>
                    <a:pt x="63" y="3"/>
                  </a:cubicBezTo>
                  <a:cubicBezTo>
                    <a:pt x="62" y="4"/>
                    <a:pt x="62" y="6"/>
                    <a:pt x="60" y="6"/>
                  </a:cubicBezTo>
                  <a:cubicBezTo>
                    <a:pt x="60" y="6"/>
                    <a:pt x="59" y="6"/>
                    <a:pt x="59" y="5"/>
                  </a:cubicBezTo>
                  <a:cubicBezTo>
                    <a:pt x="54" y="3"/>
                    <a:pt x="54" y="3"/>
                    <a:pt x="54" y="3"/>
                  </a:cubicBezTo>
                  <a:cubicBezTo>
                    <a:pt x="56" y="8"/>
                    <a:pt x="56" y="8"/>
                    <a:pt x="56" y="8"/>
                  </a:cubicBezTo>
                  <a:cubicBezTo>
                    <a:pt x="56" y="8"/>
                    <a:pt x="56" y="9"/>
                    <a:pt x="57" y="9"/>
                  </a:cubicBezTo>
                  <a:cubicBezTo>
                    <a:pt x="57" y="10"/>
                    <a:pt x="58" y="11"/>
                    <a:pt x="57" y="12"/>
                  </a:cubicBezTo>
                  <a:cubicBezTo>
                    <a:pt x="57" y="12"/>
                    <a:pt x="57" y="13"/>
                    <a:pt x="53" y="13"/>
                  </a:cubicBezTo>
                  <a:cubicBezTo>
                    <a:pt x="51" y="13"/>
                    <a:pt x="50" y="13"/>
                    <a:pt x="49" y="15"/>
                  </a:cubicBezTo>
                  <a:cubicBezTo>
                    <a:pt x="49" y="16"/>
                    <a:pt x="48" y="16"/>
                    <a:pt x="48" y="17"/>
                  </a:cubicBezTo>
                  <a:cubicBezTo>
                    <a:pt x="47" y="18"/>
                    <a:pt x="46" y="18"/>
                    <a:pt x="45" y="18"/>
                  </a:cubicBezTo>
                  <a:cubicBezTo>
                    <a:pt x="44" y="18"/>
                    <a:pt x="41" y="18"/>
                    <a:pt x="38" y="16"/>
                  </a:cubicBezTo>
                  <a:cubicBezTo>
                    <a:pt x="37" y="15"/>
                    <a:pt x="36" y="14"/>
                    <a:pt x="35" y="13"/>
                  </a:cubicBezTo>
                  <a:cubicBezTo>
                    <a:pt x="34" y="12"/>
                    <a:pt x="34" y="11"/>
                    <a:pt x="32" y="11"/>
                  </a:cubicBezTo>
                  <a:cubicBezTo>
                    <a:pt x="31" y="10"/>
                    <a:pt x="31" y="10"/>
                    <a:pt x="30" y="10"/>
                  </a:cubicBezTo>
                  <a:cubicBezTo>
                    <a:pt x="29" y="10"/>
                    <a:pt x="29" y="10"/>
                    <a:pt x="29" y="10"/>
                  </a:cubicBezTo>
                  <a:cubicBezTo>
                    <a:pt x="29" y="10"/>
                    <a:pt x="29" y="10"/>
                    <a:pt x="29" y="10"/>
                  </a:cubicBezTo>
                  <a:cubicBezTo>
                    <a:pt x="28" y="10"/>
                    <a:pt x="27" y="12"/>
                    <a:pt x="26" y="14"/>
                  </a:cubicBezTo>
                  <a:cubicBezTo>
                    <a:pt x="25" y="15"/>
                    <a:pt x="25" y="16"/>
                    <a:pt x="24" y="17"/>
                  </a:cubicBezTo>
                  <a:cubicBezTo>
                    <a:pt x="23" y="17"/>
                    <a:pt x="23" y="17"/>
                    <a:pt x="22" y="18"/>
                  </a:cubicBezTo>
                  <a:cubicBezTo>
                    <a:pt x="22" y="18"/>
                    <a:pt x="22" y="18"/>
                    <a:pt x="22" y="18"/>
                  </a:cubicBezTo>
                  <a:cubicBezTo>
                    <a:pt x="21" y="18"/>
                    <a:pt x="20" y="18"/>
                    <a:pt x="20" y="18"/>
                  </a:cubicBezTo>
                  <a:cubicBezTo>
                    <a:pt x="19" y="19"/>
                    <a:pt x="19" y="19"/>
                    <a:pt x="19" y="19"/>
                  </a:cubicBezTo>
                  <a:cubicBezTo>
                    <a:pt x="19" y="20"/>
                    <a:pt x="19" y="20"/>
                    <a:pt x="19" y="20"/>
                  </a:cubicBezTo>
                  <a:cubicBezTo>
                    <a:pt x="18" y="21"/>
                    <a:pt x="17" y="23"/>
                    <a:pt x="15" y="23"/>
                  </a:cubicBezTo>
                  <a:cubicBezTo>
                    <a:pt x="14" y="24"/>
                    <a:pt x="14" y="24"/>
                    <a:pt x="14" y="24"/>
                  </a:cubicBezTo>
                  <a:cubicBezTo>
                    <a:pt x="14" y="25"/>
                    <a:pt x="14" y="25"/>
                    <a:pt x="14" y="25"/>
                  </a:cubicBezTo>
                  <a:cubicBezTo>
                    <a:pt x="14" y="30"/>
                    <a:pt x="14" y="34"/>
                    <a:pt x="14" y="39"/>
                  </a:cubicBezTo>
                  <a:cubicBezTo>
                    <a:pt x="14" y="40"/>
                    <a:pt x="15" y="42"/>
                    <a:pt x="17" y="44"/>
                  </a:cubicBezTo>
                  <a:cubicBezTo>
                    <a:pt x="18" y="44"/>
                    <a:pt x="18" y="44"/>
                    <a:pt x="19" y="44"/>
                  </a:cubicBezTo>
                  <a:cubicBezTo>
                    <a:pt x="20" y="45"/>
                    <a:pt x="21" y="45"/>
                    <a:pt x="21" y="46"/>
                  </a:cubicBezTo>
                  <a:cubicBezTo>
                    <a:pt x="21" y="46"/>
                    <a:pt x="21" y="47"/>
                    <a:pt x="21" y="47"/>
                  </a:cubicBezTo>
                  <a:cubicBezTo>
                    <a:pt x="21" y="48"/>
                    <a:pt x="20" y="48"/>
                    <a:pt x="21" y="50"/>
                  </a:cubicBezTo>
                  <a:cubicBezTo>
                    <a:pt x="21" y="51"/>
                    <a:pt x="22" y="52"/>
                    <a:pt x="23" y="52"/>
                  </a:cubicBezTo>
                  <a:cubicBezTo>
                    <a:pt x="24" y="53"/>
                    <a:pt x="24" y="53"/>
                    <a:pt x="24" y="53"/>
                  </a:cubicBezTo>
                  <a:cubicBezTo>
                    <a:pt x="24" y="54"/>
                    <a:pt x="25" y="54"/>
                    <a:pt x="25" y="55"/>
                  </a:cubicBezTo>
                  <a:cubicBezTo>
                    <a:pt x="25" y="55"/>
                    <a:pt x="24" y="55"/>
                    <a:pt x="23" y="55"/>
                  </a:cubicBezTo>
                  <a:cubicBezTo>
                    <a:pt x="23" y="55"/>
                    <a:pt x="22" y="56"/>
                    <a:pt x="21" y="56"/>
                  </a:cubicBezTo>
                  <a:cubicBezTo>
                    <a:pt x="20" y="56"/>
                    <a:pt x="20" y="57"/>
                    <a:pt x="19" y="58"/>
                  </a:cubicBezTo>
                  <a:cubicBezTo>
                    <a:pt x="19" y="60"/>
                    <a:pt x="19" y="61"/>
                    <a:pt x="20" y="63"/>
                  </a:cubicBezTo>
                  <a:cubicBezTo>
                    <a:pt x="20" y="64"/>
                    <a:pt x="21" y="65"/>
                    <a:pt x="22" y="65"/>
                  </a:cubicBezTo>
                  <a:cubicBezTo>
                    <a:pt x="22" y="66"/>
                    <a:pt x="23" y="67"/>
                    <a:pt x="24" y="67"/>
                  </a:cubicBezTo>
                  <a:cubicBezTo>
                    <a:pt x="24" y="68"/>
                    <a:pt x="24" y="68"/>
                    <a:pt x="24" y="68"/>
                  </a:cubicBezTo>
                  <a:cubicBezTo>
                    <a:pt x="25" y="68"/>
                    <a:pt x="25" y="68"/>
                    <a:pt x="25" y="68"/>
                  </a:cubicBezTo>
                  <a:cubicBezTo>
                    <a:pt x="26" y="69"/>
                    <a:pt x="26" y="69"/>
                    <a:pt x="26" y="69"/>
                  </a:cubicBezTo>
                  <a:cubicBezTo>
                    <a:pt x="28" y="71"/>
                    <a:pt x="28" y="74"/>
                    <a:pt x="27" y="76"/>
                  </a:cubicBezTo>
                  <a:cubicBezTo>
                    <a:pt x="27" y="77"/>
                    <a:pt x="26" y="77"/>
                    <a:pt x="26" y="77"/>
                  </a:cubicBezTo>
                  <a:cubicBezTo>
                    <a:pt x="26" y="77"/>
                    <a:pt x="25" y="77"/>
                    <a:pt x="25" y="76"/>
                  </a:cubicBezTo>
                  <a:cubicBezTo>
                    <a:pt x="24" y="76"/>
                    <a:pt x="24" y="76"/>
                    <a:pt x="24" y="76"/>
                  </a:cubicBezTo>
                  <a:cubicBezTo>
                    <a:pt x="24" y="76"/>
                    <a:pt x="24" y="76"/>
                    <a:pt x="24" y="76"/>
                  </a:cubicBezTo>
                  <a:cubicBezTo>
                    <a:pt x="23" y="76"/>
                    <a:pt x="23" y="76"/>
                    <a:pt x="23" y="76"/>
                  </a:cubicBezTo>
                  <a:cubicBezTo>
                    <a:pt x="23" y="76"/>
                    <a:pt x="23" y="76"/>
                    <a:pt x="23" y="76"/>
                  </a:cubicBezTo>
                  <a:cubicBezTo>
                    <a:pt x="22" y="76"/>
                    <a:pt x="22" y="76"/>
                    <a:pt x="22" y="76"/>
                  </a:cubicBezTo>
                  <a:cubicBezTo>
                    <a:pt x="22" y="76"/>
                    <a:pt x="21" y="76"/>
                    <a:pt x="21" y="76"/>
                  </a:cubicBezTo>
                  <a:cubicBezTo>
                    <a:pt x="20" y="75"/>
                    <a:pt x="19" y="75"/>
                    <a:pt x="19" y="74"/>
                  </a:cubicBezTo>
                  <a:cubicBezTo>
                    <a:pt x="18" y="74"/>
                    <a:pt x="18" y="73"/>
                    <a:pt x="16" y="73"/>
                  </a:cubicBezTo>
                  <a:cubicBezTo>
                    <a:pt x="16" y="73"/>
                    <a:pt x="16" y="73"/>
                    <a:pt x="15" y="73"/>
                  </a:cubicBezTo>
                  <a:cubicBezTo>
                    <a:pt x="14" y="73"/>
                    <a:pt x="14" y="73"/>
                    <a:pt x="13" y="73"/>
                  </a:cubicBezTo>
                  <a:cubicBezTo>
                    <a:pt x="11" y="75"/>
                    <a:pt x="10" y="77"/>
                    <a:pt x="10" y="79"/>
                  </a:cubicBezTo>
                  <a:cubicBezTo>
                    <a:pt x="10" y="82"/>
                    <a:pt x="12" y="83"/>
                    <a:pt x="14" y="84"/>
                  </a:cubicBezTo>
                  <a:cubicBezTo>
                    <a:pt x="15" y="84"/>
                    <a:pt x="16" y="85"/>
                    <a:pt x="17" y="85"/>
                  </a:cubicBezTo>
                  <a:cubicBezTo>
                    <a:pt x="18" y="86"/>
                    <a:pt x="18" y="87"/>
                    <a:pt x="18" y="87"/>
                  </a:cubicBezTo>
                  <a:cubicBezTo>
                    <a:pt x="18" y="88"/>
                    <a:pt x="17" y="89"/>
                    <a:pt x="16" y="90"/>
                  </a:cubicBezTo>
                  <a:cubicBezTo>
                    <a:pt x="16" y="91"/>
                    <a:pt x="15" y="91"/>
                    <a:pt x="15" y="92"/>
                  </a:cubicBezTo>
                  <a:cubicBezTo>
                    <a:pt x="14" y="93"/>
                    <a:pt x="14" y="95"/>
                    <a:pt x="14" y="96"/>
                  </a:cubicBezTo>
                  <a:cubicBezTo>
                    <a:pt x="14" y="98"/>
                    <a:pt x="13" y="100"/>
                    <a:pt x="12" y="101"/>
                  </a:cubicBezTo>
                  <a:cubicBezTo>
                    <a:pt x="11" y="103"/>
                    <a:pt x="11" y="103"/>
                    <a:pt x="10" y="103"/>
                  </a:cubicBezTo>
                  <a:cubicBezTo>
                    <a:pt x="10" y="103"/>
                    <a:pt x="10" y="103"/>
                    <a:pt x="10" y="103"/>
                  </a:cubicBezTo>
                  <a:cubicBezTo>
                    <a:pt x="8" y="103"/>
                    <a:pt x="8" y="103"/>
                    <a:pt x="8" y="103"/>
                  </a:cubicBezTo>
                  <a:cubicBezTo>
                    <a:pt x="8" y="103"/>
                    <a:pt x="7" y="103"/>
                    <a:pt x="6" y="103"/>
                  </a:cubicBezTo>
                  <a:cubicBezTo>
                    <a:pt x="4" y="104"/>
                    <a:pt x="4" y="104"/>
                    <a:pt x="4" y="104"/>
                  </a:cubicBezTo>
                  <a:cubicBezTo>
                    <a:pt x="4" y="105"/>
                    <a:pt x="4" y="105"/>
                    <a:pt x="4" y="105"/>
                  </a:cubicBezTo>
                  <a:cubicBezTo>
                    <a:pt x="4" y="108"/>
                    <a:pt x="5" y="110"/>
                    <a:pt x="6" y="112"/>
                  </a:cubicBezTo>
                  <a:cubicBezTo>
                    <a:pt x="6" y="113"/>
                    <a:pt x="6" y="113"/>
                    <a:pt x="7" y="114"/>
                  </a:cubicBezTo>
                  <a:cubicBezTo>
                    <a:pt x="8" y="115"/>
                    <a:pt x="9" y="117"/>
                    <a:pt x="9" y="119"/>
                  </a:cubicBezTo>
                  <a:cubicBezTo>
                    <a:pt x="9" y="122"/>
                    <a:pt x="9" y="124"/>
                    <a:pt x="8" y="127"/>
                  </a:cubicBezTo>
                  <a:cubicBezTo>
                    <a:pt x="7" y="130"/>
                    <a:pt x="5" y="132"/>
                    <a:pt x="4" y="134"/>
                  </a:cubicBezTo>
                  <a:cubicBezTo>
                    <a:pt x="2" y="136"/>
                    <a:pt x="0" y="139"/>
                    <a:pt x="2" y="141"/>
                  </a:cubicBezTo>
                  <a:cubicBezTo>
                    <a:pt x="4" y="144"/>
                    <a:pt x="7" y="146"/>
                    <a:pt x="10" y="146"/>
                  </a:cubicBezTo>
                  <a:cubicBezTo>
                    <a:pt x="11" y="147"/>
                    <a:pt x="11" y="147"/>
                    <a:pt x="12" y="147"/>
                  </a:cubicBezTo>
                  <a:cubicBezTo>
                    <a:pt x="12" y="147"/>
                    <a:pt x="13" y="147"/>
                    <a:pt x="14" y="146"/>
                  </a:cubicBezTo>
                  <a:cubicBezTo>
                    <a:pt x="15" y="146"/>
                    <a:pt x="15" y="146"/>
                    <a:pt x="16" y="146"/>
                  </a:cubicBezTo>
                  <a:cubicBezTo>
                    <a:pt x="18" y="146"/>
                    <a:pt x="19" y="147"/>
                    <a:pt x="20" y="147"/>
                  </a:cubicBezTo>
                  <a:cubicBezTo>
                    <a:pt x="21" y="148"/>
                    <a:pt x="22" y="150"/>
                    <a:pt x="23" y="153"/>
                  </a:cubicBezTo>
                  <a:cubicBezTo>
                    <a:pt x="23" y="154"/>
                    <a:pt x="24" y="154"/>
                    <a:pt x="24" y="155"/>
                  </a:cubicBezTo>
                  <a:cubicBezTo>
                    <a:pt x="26" y="158"/>
                    <a:pt x="27" y="158"/>
                    <a:pt x="29" y="159"/>
                  </a:cubicBezTo>
                  <a:cubicBezTo>
                    <a:pt x="30" y="160"/>
                    <a:pt x="31" y="160"/>
                    <a:pt x="32" y="161"/>
                  </a:cubicBezTo>
                  <a:cubicBezTo>
                    <a:pt x="34" y="162"/>
                    <a:pt x="34" y="165"/>
                    <a:pt x="34" y="168"/>
                  </a:cubicBezTo>
                  <a:cubicBezTo>
                    <a:pt x="34" y="170"/>
                    <a:pt x="34" y="170"/>
                    <a:pt x="34" y="170"/>
                  </a:cubicBezTo>
                  <a:cubicBezTo>
                    <a:pt x="34" y="173"/>
                    <a:pt x="34" y="175"/>
                    <a:pt x="34" y="178"/>
                  </a:cubicBezTo>
                  <a:cubicBezTo>
                    <a:pt x="34" y="181"/>
                    <a:pt x="32" y="184"/>
                    <a:pt x="31" y="187"/>
                  </a:cubicBezTo>
                  <a:cubicBezTo>
                    <a:pt x="30" y="189"/>
                    <a:pt x="30" y="192"/>
                    <a:pt x="30" y="195"/>
                  </a:cubicBezTo>
                  <a:cubicBezTo>
                    <a:pt x="30" y="197"/>
                    <a:pt x="30" y="197"/>
                    <a:pt x="30" y="197"/>
                  </a:cubicBezTo>
                  <a:cubicBezTo>
                    <a:pt x="29" y="202"/>
                    <a:pt x="29" y="206"/>
                    <a:pt x="29" y="210"/>
                  </a:cubicBezTo>
                  <a:cubicBezTo>
                    <a:pt x="29" y="213"/>
                    <a:pt x="29" y="213"/>
                    <a:pt x="29" y="213"/>
                  </a:cubicBezTo>
                  <a:cubicBezTo>
                    <a:pt x="32" y="212"/>
                    <a:pt x="32" y="212"/>
                    <a:pt x="32" y="212"/>
                  </a:cubicBezTo>
                  <a:cubicBezTo>
                    <a:pt x="35" y="211"/>
                    <a:pt x="38" y="209"/>
                    <a:pt x="41" y="207"/>
                  </a:cubicBezTo>
                  <a:cubicBezTo>
                    <a:pt x="42" y="206"/>
                    <a:pt x="42" y="205"/>
                    <a:pt x="43" y="205"/>
                  </a:cubicBezTo>
                  <a:cubicBezTo>
                    <a:pt x="45" y="204"/>
                    <a:pt x="46" y="204"/>
                    <a:pt x="48" y="203"/>
                  </a:cubicBezTo>
                  <a:cubicBezTo>
                    <a:pt x="49" y="203"/>
                    <a:pt x="50" y="203"/>
                    <a:pt x="52" y="202"/>
                  </a:cubicBezTo>
                  <a:cubicBezTo>
                    <a:pt x="53" y="202"/>
                    <a:pt x="54" y="202"/>
                    <a:pt x="55" y="201"/>
                  </a:cubicBezTo>
                  <a:cubicBezTo>
                    <a:pt x="56" y="200"/>
                    <a:pt x="58" y="200"/>
                    <a:pt x="59" y="199"/>
                  </a:cubicBezTo>
                  <a:cubicBezTo>
                    <a:pt x="64" y="198"/>
                    <a:pt x="68" y="196"/>
                    <a:pt x="72" y="194"/>
                  </a:cubicBezTo>
                  <a:cubicBezTo>
                    <a:pt x="73" y="194"/>
                    <a:pt x="73" y="193"/>
                    <a:pt x="74" y="192"/>
                  </a:cubicBezTo>
                  <a:cubicBezTo>
                    <a:pt x="76" y="191"/>
                    <a:pt x="78" y="190"/>
                    <a:pt x="80" y="189"/>
                  </a:cubicBezTo>
                  <a:cubicBezTo>
                    <a:pt x="81" y="189"/>
                    <a:pt x="82" y="189"/>
                    <a:pt x="83" y="189"/>
                  </a:cubicBezTo>
                  <a:cubicBezTo>
                    <a:pt x="84" y="189"/>
                    <a:pt x="85" y="189"/>
                    <a:pt x="86" y="189"/>
                  </a:cubicBezTo>
                  <a:cubicBezTo>
                    <a:pt x="88" y="188"/>
                    <a:pt x="90" y="188"/>
                    <a:pt x="92" y="187"/>
                  </a:cubicBezTo>
                  <a:cubicBezTo>
                    <a:pt x="92" y="187"/>
                    <a:pt x="92" y="187"/>
                    <a:pt x="92" y="187"/>
                  </a:cubicBezTo>
                  <a:cubicBezTo>
                    <a:pt x="93" y="187"/>
                    <a:pt x="94" y="186"/>
                    <a:pt x="94" y="186"/>
                  </a:cubicBezTo>
                  <a:cubicBezTo>
                    <a:pt x="95" y="185"/>
                    <a:pt x="95" y="184"/>
                    <a:pt x="96" y="184"/>
                  </a:cubicBezTo>
                  <a:cubicBezTo>
                    <a:pt x="96" y="184"/>
                    <a:pt x="96" y="183"/>
                    <a:pt x="97" y="183"/>
                  </a:cubicBezTo>
                  <a:cubicBezTo>
                    <a:pt x="100" y="183"/>
                    <a:pt x="102" y="184"/>
                    <a:pt x="103" y="185"/>
                  </a:cubicBezTo>
                  <a:cubicBezTo>
                    <a:pt x="103" y="185"/>
                    <a:pt x="103" y="185"/>
                    <a:pt x="103" y="185"/>
                  </a:cubicBezTo>
                  <a:cubicBezTo>
                    <a:pt x="103" y="186"/>
                    <a:pt x="104" y="186"/>
                    <a:pt x="105" y="187"/>
                  </a:cubicBezTo>
                  <a:cubicBezTo>
                    <a:pt x="105" y="187"/>
                    <a:pt x="106" y="187"/>
                    <a:pt x="106" y="187"/>
                  </a:cubicBezTo>
                  <a:cubicBezTo>
                    <a:pt x="107" y="187"/>
                    <a:pt x="108" y="187"/>
                    <a:pt x="109" y="187"/>
                  </a:cubicBezTo>
                  <a:cubicBezTo>
                    <a:pt x="111" y="186"/>
                    <a:pt x="112" y="184"/>
                    <a:pt x="112" y="183"/>
                  </a:cubicBezTo>
                  <a:cubicBezTo>
                    <a:pt x="112" y="182"/>
                    <a:pt x="112" y="182"/>
                    <a:pt x="112" y="182"/>
                  </a:cubicBezTo>
                  <a:cubicBezTo>
                    <a:pt x="112" y="182"/>
                    <a:pt x="112" y="182"/>
                    <a:pt x="112" y="182"/>
                  </a:cubicBezTo>
                  <a:cubicBezTo>
                    <a:pt x="113" y="182"/>
                    <a:pt x="113" y="182"/>
                    <a:pt x="114" y="182"/>
                  </a:cubicBezTo>
                  <a:cubicBezTo>
                    <a:pt x="115" y="183"/>
                    <a:pt x="115" y="183"/>
                    <a:pt x="116" y="183"/>
                  </a:cubicBezTo>
                  <a:cubicBezTo>
                    <a:pt x="119" y="183"/>
                    <a:pt x="121" y="182"/>
                    <a:pt x="123" y="182"/>
                  </a:cubicBezTo>
                  <a:cubicBezTo>
                    <a:pt x="126" y="181"/>
                    <a:pt x="128" y="181"/>
                    <a:pt x="130" y="181"/>
                  </a:cubicBezTo>
                  <a:cubicBezTo>
                    <a:pt x="131" y="181"/>
                    <a:pt x="131" y="181"/>
                    <a:pt x="131" y="181"/>
                  </a:cubicBezTo>
                  <a:cubicBezTo>
                    <a:pt x="133" y="181"/>
                    <a:pt x="136" y="181"/>
                    <a:pt x="138" y="182"/>
                  </a:cubicBezTo>
                  <a:cubicBezTo>
                    <a:pt x="138" y="182"/>
                    <a:pt x="139" y="183"/>
                    <a:pt x="140" y="183"/>
                  </a:cubicBezTo>
                  <a:cubicBezTo>
                    <a:pt x="141" y="184"/>
                    <a:pt x="142" y="186"/>
                    <a:pt x="144" y="186"/>
                  </a:cubicBezTo>
                  <a:cubicBezTo>
                    <a:pt x="144" y="186"/>
                    <a:pt x="145" y="187"/>
                    <a:pt x="145" y="187"/>
                  </a:cubicBezTo>
                  <a:cubicBezTo>
                    <a:pt x="146" y="187"/>
                    <a:pt x="147" y="186"/>
                    <a:pt x="148" y="186"/>
                  </a:cubicBezTo>
                  <a:cubicBezTo>
                    <a:pt x="148" y="186"/>
                    <a:pt x="148" y="186"/>
                    <a:pt x="148" y="186"/>
                  </a:cubicBezTo>
                  <a:cubicBezTo>
                    <a:pt x="149" y="186"/>
                    <a:pt x="149" y="186"/>
                    <a:pt x="149" y="186"/>
                  </a:cubicBezTo>
                  <a:cubicBezTo>
                    <a:pt x="150" y="186"/>
                    <a:pt x="150" y="186"/>
                    <a:pt x="150" y="186"/>
                  </a:cubicBezTo>
                  <a:cubicBezTo>
                    <a:pt x="151" y="186"/>
                    <a:pt x="152" y="186"/>
                    <a:pt x="152" y="186"/>
                  </a:cubicBezTo>
                  <a:cubicBezTo>
                    <a:pt x="153" y="185"/>
                    <a:pt x="153" y="185"/>
                    <a:pt x="154" y="185"/>
                  </a:cubicBezTo>
                  <a:cubicBezTo>
                    <a:pt x="154" y="186"/>
                    <a:pt x="154" y="187"/>
                    <a:pt x="155" y="187"/>
                  </a:cubicBezTo>
                  <a:cubicBezTo>
                    <a:pt x="156" y="188"/>
                    <a:pt x="157" y="189"/>
                    <a:pt x="159" y="189"/>
                  </a:cubicBezTo>
                  <a:cubicBezTo>
                    <a:pt x="159" y="189"/>
                    <a:pt x="160" y="189"/>
                    <a:pt x="161" y="189"/>
                  </a:cubicBezTo>
                  <a:cubicBezTo>
                    <a:pt x="162" y="188"/>
                    <a:pt x="162" y="188"/>
                    <a:pt x="163" y="188"/>
                  </a:cubicBezTo>
                  <a:cubicBezTo>
                    <a:pt x="163" y="188"/>
                    <a:pt x="163" y="188"/>
                    <a:pt x="163" y="188"/>
                  </a:cubicBezTo>
                  <a:cubicBezTo>
                    <a:pt x="164" y="188"/>
                    <a:pt x="165" y="189"/>
                    <a:pt x="166" y="189"/>
                  </a:cubicBezTo>
                  <a:cubicBezTo>
                    <a:pt x="168" y="190"/>
                    <a:pt x="168" y="190"/>
                    <a:pt x="168" y="190"/>
                  </a:cubicBezTo>
                  <a:cubicBezTo>
                    <a:pt x="168" y="188"/>
                    <a:pt x="168" y="188"/>
                    <a:pt x="168" y="188"/>
                  </a:cubicBezTo>
                  <a:cubicBezTo>
                    <a:pt x="170" y="182"/>
                    <a:pt x="171" y="176"/>
                    <a:pt x="169" y="171"/>
                  </a:cubicBezTo>
                  <a:cubicBezTo>
                    <a:pt x="168" y="170"/>
                    <a:pt x="167" y="169"/>
                    <a:pt x="166" y="168"/>
                  </a:cubicBezTo>
                  <a:cubicBezTo>
                    <a:pt x="165" y="167"/>
                    <a:pt x="164" y="166"/>
                    <a:pt x="164" y="165"/>
                  </a:cubicBezTo>
                  <a:cubicBezTo>
                    <a:pt x="162" y="163"/>
                    <a:pt x="162" y="161"/>
                    <a:pt x="161" y="159"/>
                  </a:cubicBezTo>
                  <a:cubicBezTo>
                    <a:pt x="161" y="157"/>
                    <a:pt x="161" y="157"/>
                    <a:pt x="161" y="157"/>
                  </a:cubicBezTo>
                  <a:cubicBezTo>
                    <a:pt x="160" y="155"/>
                    <a:pt x="160" y="154"/>
                    <a:pt x="159" y="152"/>
                  </a:cubicBezTo>
                  <a:cubicBezTo>
                    <a:pt x="157" y="147"/>
                    <a:pt x="156" y="142"/>
                    <a:pt x="156" y="136"/>
                  </a:cubicBezTo>
                  <a:cubicBezTo>
                    <a:pt x="156" y="128"/>
                    <a:pt x="158" y="120"/>
                    <a:pt x="161" y="112"/>
                  </a:cubicBezTo>
                  <a:cubicBezTo>
                    <a:pt x="164" y="103"/>
                    <a:pt x="168" y="96"/>
                    <a:pt x="173" y="88"/>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0" name="Freeform 69"/>
            <p:cNvSpPr>
              <a:spLocks/>
            </p:cNvSpPr>
            <p:nvPr/>
          </p:nvSpPr>
          <p:spPr bwMode="auto">
            <a:xfrm>
              <a:off x="1784621" y="1834389"/>
              <a:ext cx="261149" cy="400667"/>
            </a:xfrm>
            <a:custGeom>
              <a:avLst/>
              <a:gdLst>
                <a:gd name="T0" fmla="*/ 126 w 129"/>
                <a:gd name="T1" fmla="*/ 164 h 215"/>
                <a:gd name="T2" fmla="*/ 117 w 129"/>
                <a:gd name="T3" fmla="*/ 158 h 215"/>
                <a:gd name="T4" fmla="*/ 111 w 129"/>
                <a:gd name="T5" fmla="*/ 134 h 215"/>
                <a:gd name="T6" fmla="*/ 113 w 129"/>
                <a:gd name="T7" fmla="*/ 126 h 215"/>
                <a:gd name="T8" fmla="*/ 112 w 129"/>
                <a:gd name="T9" fmla="*/ 124 h 215"/>
                <a:gd name="T10" fmla="*/ 110 w 129"/>
                <a:gd name="T11" fmla="*/ 117 h 215"/>
                <a:gd name="T12" fmla="*/ 112 w 129"/>
                <a:gd name="T13" fmla="*/ 102 h 215"/>
                <a:gd name="T14" fmla="*/ 111 w 129"/>
                <a:gd name="T15" fmla="*/ 98 h 215"/>
                <a:gd name="T16" fmla="*/ 114 w 129"/>
                <a:gd name="T17" fmla="*/ 96 h 215"/>
                <a:gd name="T18" fmla="*/ 114 w 129"/>
                <a:gd name="T19" fmla="*/ 95 h 215"/>
                <a:gd name="T20" fmla="*/ 107 w 129"/>
                <a:gd name="T21" fmla="*/ 83 h 215"/>
                <a:gd name="T22" fmla="*/ 109 w 129"/>
                <a:gd name="T23" fmla="*/ 76 h 215"/>
                <a:gd name="T24" fmla="*/ 107 w 129"/>
                <a:gd name="T25" fmla="*/ 68 h 215"/>
                <a:gd name="T26" fmla="*/ 109 w 129"/>
                <a:gd name="T27" fmla="*/ 59 h 215"/>
                <a:gd name="T28" fmla="*/ 104 w 129"/>
                <a:gd name="T29" fmla="*/ 56 h 215"/>
                <a:gd name="T30" fmla="*/ 101 w 129"/>
                <a:gd name="T31" fmla="*/ 56 h 215"/>
                <a:gd name="T32" fmla="*/ 104 w 129"/>
                <a:gd name="T33" fmla="*/ 45 h 215"/>
                <a:gd name="T34" fmla="*/ 105 w 129"/>
                <a:gd name="T35" fmla="*/ 30 h 215"/>
                <a:gd name="T36" fmla="*/ 93 w 129"/>
                <a:gd name="T37" fmla="*/ 17 h 215"/>
                <a:gd name="T38" fmla="*/ 88 w 129"/>
                <a:gd name="T39" fmla="*/ 0 h 215"/>
                <a:gd name="T40" fmla="*/ 13 w 129"/>
                <a:gd name="T41" fmla="*/ 6 h 215"/>
                <a:gd name="T42" fmla="*/ 13 w 129"/>
                <a:gd name="T43" fmla="*/ 27 h 215"/>
                <a:gd name="T44" fmla="*/ 13 w 129"/>
                <a:gd name="T45" fmla="*/ 57 h 215"/>
                <a:gd name="T46" fmla="*/ 14 w 129"/>
                <a:gd name="T47" fmla="*/ 65 h 215"/>
                <a:gd name="T48" fmla="*/ 16 w 129"/>
                <a:gd name="T49" fmla="*/ 74 h 215"/>
                <a:gd name="T50" fmla="*/ 17 w 129"/>
                <a:gd name="T51" fmla="*/ 101 h 215"/>
                <a:gd name="T52" fmla="*/ 0 w 129"/>
                <a:gd name="T53" fmla="*/ 150 h 215"/>
                <a:gd name="T54" fmla="*/ 5 w 129"/>
                <a:gd name="T55" fmla="*/ 171 h 215"/>
                <a:gd name="T56" fmla="*/ 8 w 129"/>
                <a:gd name="T57" fmla="*/ 179 h 215"/>
                <a:gd name="T58" fmla="*/ 13 w 129"/>
                <a:gd name="T59" fmla="*/ 186 h 215"/>
                <a:gd name="T60" fmla="*/ 12 w 129"/>
                <a:gd name="T61" fmla="*/ 204 h 215"/>
                <a:gd name="T62" fmla="*/ 18 w 129"/>
                <a:gd name="T63" fmla="*/ 205 h 215"/>
                <a:gd name="T64" fmla="*/ 29 w 129"/>
                <a:gd name="T65" fmla="*/ 212 h 215"/>
                <a:gd name="T66" fmla="*/ 33 w 129"/>
                <a:gd name="T67" fmla="*/ 215 h 215"/>
                <a:gd name="T68" fmla="*/ 41 w 129"/>
                <a:gd name="T69" fmla="*/ 209 h 215"/>
                <a:gd name="T70" fmla="*/ 49 w 129"/>
                <a:gd name="T71" fmla="*/ 204 h 215"/>
                <a:gd name="T72" fmla="*/ 53 w 129"/>
                <a:gd name="T73" fmla="*/ 203 h 215"/>
                <a:gd name="T74" fmla="*/ 57 w 129"/>
                <a:gd name="T75" fmla="*/ 200 h 215"/>
                <a:gd name="T76" fmla="*/ 59 w 129"/>
                <a:gd name="T77" fmla="*/ 200 h 215"/>
                <a:gd name="T78" fmla="*/ 61 w 129"/>
                <a:gd name="T79" fmla="*/ 200 h 215"/>
                <a:gd name="T80" fmla="*/ 65 w 129"/>
                <a:gd name="T81" fmla="*/ 199 h 215"/>
                <a:gd name="T82" fmla="*/ 73 w 129"/>
                <a:gd name="T83" fmla="*/ 195 h 215"/>
                <a:gd name="T84" fmla="*/ 90 w 129"/>
                <a:gd name="T85" fmla="*/ 185 h 215"/>
                <a:gd name="T86" fmla="*/ 102 w 129"/>
                <a:gd name="T87" fmla="*/ 181 h 215"/>
                <a:gd name="T88" fmla="*/ 107 w 129"/>
                <a:gd name="T89" fmla="*/ 181 h 215"/>
                <a:gd name="T90" fmla="*/ 112 w 129"/>
                <a:gd name="T91" fmla="*/ 180 h 215"/>
                <a:gd name="T92" fmla="*/ 116 w 129"/>
                <a:gd name="T93" fmla="*/ 179 h 215"/>
                <a:gd name="T94" fmla="*/ 126 w 129"/>
                <a:gd name="T95" fmla="*/ 173 h 215"/>
                <a:gd name="T96" fmla="*/ 129 w 129"/>
                <a:gd name="T97" fmla="*/ 17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215">
                  <a:moveTo>
                    <a:pt x="128" y="169"/>
                  </a:moveTo>
                  <a:cubicBezTo>
                    <a:pt x="128" y="168"/>
                    <a:pt x="127" y="165"/>
                    <a:pt x="126" y="164"/>
                  </a:cubicBezTo>
                  <a:cubicBezTo>
                    <a:pt x="124" y="162"/>
                    <a:pt x="123" y="161"/>
                    <a:pt x="121" y="160"/>
                  </a:cubicBezTo>
                  <a:cubicBezTo>
                    <a:pt x="119" y="159"/>
                    <a:pt x="118" y="159"/>
                    <a:pt x="117" y="158"/>
                  </a:cubicBezTo>
                  <a:cubicBezTo>
                    <a:pt x="112" y="153"/>
                    <a:pt x="107" y="144"/>
                    <a:pt x="110" y="136"/>
                  </a:cubicBezTo>
                  <a:cubicBezTo>
                    <a:pt x="110" y="136"/>
                    <a:pt x="110" y="135"/>
                    <a:pt x="111" y="134"/>
                  </a:cubicBezTo>
                  <a:cubicBezTo>
                    <a:pt x="111" y="133"/>
                    <a:pt x="112" y="132"/>
                    <a:pt x="112" y="131"/>
                  </a:cubicBezTo>
                  <a:cubicBezTo>
                    <a:pt x="112" y="129"/>
                    <a:pt x="113" y="128"/>
                    <a:pt x="113" y="126"/>
                  </a:cubicBezTo>
                  <a:cubicBezTo>
                    <a:pt x="113" y="125"/>
                    <a:pt x="113" y="125"/>
                    <a:pt x="113" y="125"/>
                  </a:cubicBezTo>
                  <a:cubicBezTo>
                    <a:pt x="112" y="124"/>
                    <a:pt x="112" y="124"/>
                    <a:pt x="112" y="124"/>
                  </a:cubicBezTo>
                  <a:cubicBezTo>
                    <a:pt x="111" y="124"/>
                    <a:pt x="110" y="123"/>
                    <a:pt x="110" y="122"/>
                  </a:cubicBezTo>
                  <a:cubicBezTo>
                    <a:pt x="109" y="121"/>
                    <a:pt x="109" y="119"/>
                    <a:pt x="110" y="117"/>
                  </a:cubicBezTo>
                  <a:cubicBezTo>
                    <a:pt x="111" y="115"/>
                    <a:pt x="111" y="113"/>
                    <a:pt x="111" y="112"/>
                  </a:cubicBezTo>
                  <a:cubicBezTo>
                    <a:pt x="112" y="108"/>
                    <a:pt x="112" y="105"/>
                    <a:pt x="112" y="102"/>
                  </a:cubicBezTo>
                  <a:cubicBezTo>
                    <a:pt x="112" y="102"/>
                    <a:pt x="112" y="101"/>
                    <a:pt x="111" y="101"/>
                  </a:cubicBezTo>
                  <a:cubicBezTo>
                    <a:pt x="111" y="100"/>
                    <a:pt x="111" y="99"/>
                    <a:pt x="111" y="98"/>
                  </a:cubicBezTo>
                  <a:cubicBezTo>
                    <a:pt x="112" y="97"/>
                    <a:pt x="112" y="97"/>
                    <a:pt x="113" y="97"/>
                  </a:cubicBezTo>
                  <a:cubicBezTo>
                    <a:pt x="113" y="96"/>
                    <a:pt x="114" y="96"/>
                    <a:pt x="114" y="96"/>
                  </a:cubicBezTo>
                  <a:cubicBezTo>
                    <a:pt x="114" y="96"/>
                    <a:pt x="114" y="96"/>
                    <a:pt x="114" y="96"/>
                  </a:cubicBezTo>
                  <a:cubicBezTo>
                    <a:pt x="114" y="95"/>
                    <a:pt x="114" y="95"/>
                    <a:pt x="114" y="95"/>
                  </a:cubicBezTo>
                  <a:cubicBezTo>
                    <a:pt x="116" y="92"/>
                    <a:pt x="113" y="90"/>
                    <a:pt x="110" y="87"/>
                  </a:cubicBezTo>
                  <a:cubicBezTo>
                    <a:pt x="109" y="86"/>
                    <a:pt x="107" y="84"/>
                    <a:pt x="107" y="83"/>
                  </a:cubicBezTo>
                  <a:cubicBezTo>
                    <a:pt x="106" y="81"/>
                    <a:pt x="107" y="80"/>
                    <a:pt x="108" y="79"/>
                  </a:cubicBezTo>
                  <a:cubicBezTo>
                    <a:pt x="108" y="78"/>
                    <a:pt x="109" y="78"/>
                    <a:pt x="109" y="76"/>
                  </a:cubicBezTo>
                  <a:cubicBezTo>
                    <a:pt x="109" y="75"/>
                    <a:pt x="109" y="74"/>
                    <a:pt x="108" y="72"/>
                  </a:cubicBezTo>
                  <a:cubicBezTo>
                    <a:pt x="108" y="71"/>
                    <a:pt x="107" y="69"/>
                    <a:pt x="107" y="68"/>
                  </a:cubicBezTo>
                  <a:cubicBezTo>
                    <a:pt x="107" y="67"/>
                    <a:pt x="108" y="65"/>
                    <a:pt x="108" y="64"/>
                  </a:cubicBezTo>
                  <a:cubicBezTo>
                    <a:pt x="109" y="62"/>
                    <a:pt x="110" y="60"/>
                    <a:pt x="109" y="59"/>
                  </a:cubicBezTo>
                  <a:cubicBezTo>
                    <a:pt x="109" y="58"/>
                    <a:pt x="108" y="56"/>
                    <a:pt x="106" y="56"/>
                  </a:cubicBezTo>
                  <a:cubicBezTo>
                    <a:pt x="105" y="56"/>
                    <a:pt x="105" y="56"/>
                    <a:pt x="104" y="56"/>
                  </a:cubicBezTo>
                  <a:cubicBezTo>
                    <a:pt x="103" y="56"/>
                    <a:pt x="102" y="57"/>
                    <a:pt x="101" y="57"/>
                  </a:cubicBezTo>
                  <a:cubicBezTo>
                    <a:pt x="101" y="56"/>
                    <a:pt x="101" y="56"/>
                    <a:pt x="101" y="56"/>
                  </a:cubicBezTo>
                  <a:cubicBezTo>
                    <a:pt x="101" y="53"/>
                    <a:pt x="101" y="53"/>
                    <a:pt x="102" y="50"/>
                  </a:cubicBezTo>
                  <a:cubicBezTo>
                    <a:pt x="103" y="49"/>
                    <a:pt x="103" y="47"/>
                    <a:pt x="104" y="45"/>
                  </a:cubicBezTo>
                  <a:cubicBezTo>
                    <a:pt x="104" y="44"/>
                    <a:pt x="104" y="44"/>
                    <a:pt x="104" y="44"/>
                  </a:cubicBezTo>
                  <a:cubicBezTo>
                    <a:pt x="105" y="40"/>
                    <a:pt x="105" y="33"/>
                    <a:pt x="105" y="30"/>
                  </a:cubicBezTo>
                  <a:cubicBezTo>
                    <a:pt x="105" y="29"/>
                    <a:pt x="105" y="29"/>
                    <a:pt x="105" y="29"/>
                  </a:cubicBezTo>
                  <a:cubicBezTo>
                    <a:pt x="93" y="17"/>
                    <a:pt x="93" y="17"/>
                    <a:pt x="93" y="17"/>
                  </a:cubicBezTo>
                  <a:cubicBezTo>
                    <a:pt x="96" y="3"/>
                    <a:pt x="96" y="3"/>
                    <a:pt x="96" y="3"/>
                  </a:cubicBezTo>
                  <a:cubicBezTo>
                    <a:pt x="88" y="0"/>
                    <a:pt x="88" y="0"/>
                    <a:pt x="88" y="0"/>
                  </a:cubicBezTo>
                  <a:cubicBezTo>
                    <a:pt x="77" y="8"/>
                    <a:pt x="77" y="8"/>
                    <a:pt x="77" y="8"/>
                  </a:cubicBezTo>
                  <a:cubicBezTo>
                    <a:pt x="13" y="6"/>
                    <a:pt x="13" y="6"/>
                    <a:pt x="13" y="6"/>
                  </a:cubicBezTo>
                  <a:cubicBezTo>
                    <a:pt x="12" y="7"/>
                    <a:pt x="12" y="7"/>
                    <a:pt x="12" y="7"/>
                  </a:cubicBezTo>
                  <a:cubicBezTo>
                    <a:pt x="10" y="11"/>
                    <a:pt x="7" y="21"/>
                    <a:pt x="13" y="27"/>
                  </a:cubicBezTo>
                  <a:cubicBezTo>
                    <a:pt x="13" y="56"/>
                    <a:pt x="13" y="56"/>
                    <a:pt x="13" y="56"/>
                  </a:cubicBezTo>
                  <a:cubicBezTo>
                    <a:pt x="13" y="57"/>
                    <a:pt x="13" y="57"/>
                    <a:pt x="13" y="57"/>
                  </a:cubicBezTo>
                  <a:cubicBezTo>
                    <a:pt x="14" y="58"/>
                    <a:pt x="14" y="59"/>
                    <a:pt x="14" y="60"/>
                  </a:cubicBezTo>
                  <a:cubicBezTo>
                    <a:pt x="15" y="62"/>
                    <a:pt x="14" y="63"/>
                    <a:pt x="14" y="65"/>
                  </a:cubicBezTo>
                  <a:cubicBezTo>
                    <a:pt x="14" y="67"/>
                    <a:pt x="14" y="69"/>
                    <a:pt x="15" y="71"/>
                  </a:cubicBezTo>
                  <a:cubicBezTo>
                    <a:pt x="15" y="72"/>
                    <a:pt x="16" y="73"/>
                    <a:pt x="16" y="74"/>
                  </a:cubicBezTo>
                  <a:cubicBezTo>
                    <a:pt x="17" y="75"/>
                    <a:pt x="18" y="77"/>
                    <a:pt x="19" y="80"/>
                  </a:cubicBezTo>
                  <a:cubicBezTo>
                    <a:pt x="20" y="88"/>
                    <a:pt x="21" y="94"/>
                    <a:pt x="17" y="101"/>
                  </a:cubicBezTo>
                  <a:cubicBezTo>
                    <a:pt x="12" y="110"/>
                    <a:pt x="8" y="117"/>
                    <a:pt x="5" y="126"/>
                  </a:cubicBezTo>
                  <a:cubicBezTo>
                    <a:pt x="3" y="134"/>
                    <a:pt x="0" y="142"/>
                    <a:pt x="0" y="150"/>
                  </a:cubicBezTo>
                  <a:cubicBezTo>
                    <a:pt x="0" y="156"/>
                    <a:pt x="2" y="161"/>
                    <a:pt x="4" y="167"/>
                  </a:cubicBezTo>
                  <a:cubicBezTo>
                    <a:pt x="4" y="168"/>
                    <a:pt x="5" y="170"/>
                    <a:pt x="5" y="171"/>
                  </a:cubicBezTo>
                  <a:cubicBezTo>
                    <a:pt x="6" y="173"/>
                    <a:pt x="6" y="173"/>
                    <a:pt x="6" y="173"/>
                  </a:cubicBezTo>
                  <a:cubicBezTo>
                    <a:pt x="6" y="175"/>
                    <a:pt x="7" y="177"/>
                    <a:pt x="8" y="179"/>
                  </a:cubicBezTo>
                  <a:cubicBezTo>
                    <a:pt x="9" y="180"/>
                    <a:pt x="10" y="181"/>
                    <a:pt x="11" y="182"/>
                  </a:cubicBezTo>
                  <a:cubicBezTo>
                    <a:pt x="12" y="183"/>
                    <a:pt x="13" y="184"/>
                    <a:pt x="13" y="186"/>
                  </a:cubicBezTo>
                  <a:cubicBezTo>
                    <a:pt x="15" y="190"/>
                    <a:pt x="14" y="197"/>
                    <a:pt x="13" y="202"/>
                  </a:cubicBezTo>
                  <a:cubicBezTo>
                    <a:pt x="12" y="204"/>
                    <a:pt x="12" y="204"/>
                    <a:pt x="12" y="204"/>
                  </a:cubicBezTo>
                  <a:cubicBezTo>
                    <a:pt x="14" y="205"/>
                    <a:pt x="14" y="205"/>
                    <a:pt x="14" y="205"/>
                  </a:cubicBezTo>
                  <a:cubicBezTo>
                    <a:pt x="16" y="205"/>
                    <a:pt x="17" y="205"/>
                    <a:pt x="18" y="205"/>
                  </a:cubicBezTo>
                  <a:cubicBezTo>
                    <a:pt x="19" y="205"/>
                    <a:pt x="20" y="205"/>
                    <a:pt x="21" y="206"/>
                  </a:cubicBezTo>
                  <a:cubicBezTo>
                    <a:pt x="24" y="207"/>
                    <a:pt x="26" y="209"/>
                    <a:pt x="29" y="212"/>
                  </a:cubicBezTo>
                  <a:cubicBezTo>
                    <a:pt x="30" y="213"/>
                    <a:pt x="30" y="213"/>
                    <a:pt x="30" y="213"/>
                  </a:cubicBezTo>
                  <a:cubicBezTo>
                    <a:pt x="31" y="214"/>
                    <a:pt x="32" y="215"/>
                    <a:pt x="33" y="215"/>
                  </a:cubicBezTo>
                  <a:cubicBezTo>
                    <a:pt x="34" y="215"/>
                    <a:pt x="35" y="214"/>
                    <a:pt x="36" y="213"/>
                  </a:cubicBezTo>
                  <a:cubicBezTo>
                    <a:pt x="38" y="212"/>
                    <a:pt x="40" y="210"/>
                    <a:pt x="41" y="209"/>
                  </a:cubicBezTo>
                  <a:cubicBezTo>
                    <a:pt x="42" y="208"/>
                    <a:pt x="43" y="207"/>
                    <a:pt x="44" y="206"/>
                  </a:cubicBezTo>
                  <a:cubicBezTo>
                    <a:pt x="46" y="205"/>
                    <a:pt x="47" y="204"/>
                    <a:pt x="49" y="204"/>
                  </a:cubicBezTo>
                  <a:cubicBezTo>
                    <a:pt x="50" y="204"/>
                    <a:pt x="50" y="203"/>
                    <a:pt x="51" y="203"/>
                  </a:cubicBezTo>
                  <a:cubicBezTo>
                    <a:pt x="52" y="203"/>
                    <a:pt x="52" y="203"/>
                    <a:pt x="53" y="203"/>
                  </a:cubicBezTo>
                  <a:cubicBezTo>
                    <a:pt x="53" y="202"/>
                    <a:pt x="54" y="202"/>
                    <a:pt x="55" y="202"/>
                  </a:cubicBezTo>
                  <a:cubicBezTo>
                    <a:pt x="56" y="201"/>
                    <a:pt x="57" y="201"/>
                    <a:pt x="57" y="200"/>
                  </a:cubicBezTo>
                  <a:cubicBezTo>
                    <a:pt x="58" y="200"/>
                    <a:pt x="58" y="200"/>
                    <a:pt x="58" y="200"/>
                  </a:cubicBezTo>
                  <a:cubicBezTo>
                    <a:pt x="58" y="200"/>
                    <a:pt x="59" y="200"/>
                    <a:pt x="59" y="200"/>
                  </a:cubicBezTo>
                  <a:cubicBezTo>
                    <a:pt x="59" y="200"/>
                    <a:pt x="60" y="200"/>
                    <a:pt x="60" y="200"/>
                  </a:cubicBezTo>
                  <a:cubicBezTo>
                    <a:pt x="60" y="200"/>
                    <a:pt x="61" y="200"/>
                    <a:pt x="61" y="200"/>
                  </a:cubicBezTo>
                  <a:cubicBezTo>
                    <a:pt x="62" y="200"/>
                    <a:pt x="62" y="200"/>
                    <a:pt x="62" y="200"/>
                  </a:cubicBezTo>
                  <a:cubicBezTo>
                    <a:pt x="63" y="199"/>
                    <a:pt x="64" y="199"/>
                    <a:pt x="65" y="199"/>
                  </a:cubicBezTo>
                  <a:cubicBezTo>
                    <a:pt x="66" y="199"/>
                    <a:pt x="66" y="199"/>
                    <a:pt x="67" y="198"/>
                  </a:cubicBezTo>
                  <a:cubicBezTo>
                    <a:pt x="69" y="198"/>
                    <a:pt x="71" y="197"/>
                    <a:pt x="73" y="195"/>
                  </a:cubicBezTo>
                  <a:cubicBezTo>
                    <a:pt x="73" y="195"/>
                    <a:pt x="74" y="194"/>
                    <a:pt x="75" y="194"/>
                  </a:cubicBezTo>
                  <a:cubicBezTo>
                    <a:pt x="79" y="191"/>
                    <a:pt x="84" y="188"/>
                    <a:pt x="90" y="185"/>
                  </a:cubicBezTo>
                  <a:cubicBezTo>
                    <a:pt x="93" y="184"/>
                    <a:pt x="96" y="183"/>
                    <a:pt x="99" y="181"/>
                  </a:cubicBezTo>
                  <a:cubicBezTo>
                    <a:pt x="100" y="181"/>
                    <a:pt x="101" y="181"/>
                    <a:pt x="102" y="181"/>
                  </a:cubicBezTo>
                  <a:cubicBezTo>
                    <a:pt x="103" y="181"/>
                    <a:pt x="103" y="181"/>
                    <a:pt x="104" y="181"/>
                  </a:cubicBezTo>
                  <a:cubicBezTo>
                    <a:pt x="105" y="181"/>
                    <a:pt x="106" y="181"/>
                    <a:pt x="107" y="181"/>
                  </a:cubicBezTo>
                  <a:cubicBezTo>
                    <a:pt x="107" y="181"/>
                    <a:pt x="107" y="181"/>
                    <a:pt x="107" y="181"/>
                  </a:cubicBezTo>
                  <a:cubicBezTo>
                    <a:pt x="109" y="181"/>
                    <a:pt x="110" y="180"/>
                    <a:pt x="112" y="180"/>
                  </a:cubicBezTo>
                  <a:cubicBezTo>
                    <a:pt x="112" y="180"/>
                    <a:pt x="113" y="179"/>
                    <a:pt x="114" y="179"/>
                  </a:cubicBezTo>
                  <a:cubicBezTo>
                    <a:pt x="115" y="179"/>
                    <a:pt x="115" y="179"/>
                    <a:pt x="116" y="179"/>
                  </a:cubicBezTo>
                  <a:cubicBezTo>
                    <a:pt x="118" y="179"/>
                    <a:pt x="120" y="179"/>
                    <a:pt x="122" y="178"/>
                  </a:cubicBezTo>
                  <a:cubicBezTo>
                    <a:pt x="123" y="177"/>
                    <a:pt x="125" y="175"/>
                    <a:pt x="126" y="173"/>
                  </a:cubicBezTo>
                  <a:cubicBezTo>
                    <a:pt x="126" y="173"/>
                    <a:pt x="127" y="172"/>
                    <a:pt x="127" y="172"/>
                  </a:cubicBezTo>
                  <a:cubicBezTo>
                    <a:pt x="129" y="170"/>
                    <a:pt x="129" y="170"/>
                    <a:pt x="129" y="170"/>
                  </a:cubicBezTo>
                  <a:lnTo>
                    <a:pt x="128" y="169"/>
                  </a:ln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1" name="Freeform 70"/>
            <p:cNvSpPr>
              <a:spLocks/>
            </p:cNvSpPr>
            <p:nvPr/>
          </p:nvSpPr>
          <p:spPr bwMode="auto">
            <a:xfrm>
              <a:off x="1972113" y="1829252"/>
              <a:ext cx="106022" cy="321561"/>
            </a:xfrm>
            <a:custGeom>
              <a:avLst/>
              <a:gdLst>
                <a:gd name="T0" fmla="*/ 48 w 52"/>
                <a:gd name="T1" fmla="*/ 155 h 173"/>
                <a:gd name="T2" fmla="*/ 48 w 52"/>
                <a:gd name="T3" fmla="*/ 137 h 173"/>
                <a:gd name="T4" fmla="*/ 48 w 52"/>
                <a:gd name="T5" fmla="*/ 100 h 173"/>
                <a:gd name="T6" fmla="*/ 48 w 52"/>
                <a:gd name="T7" fmla="*/ 78 h 173"/>
                <a:gd name="T8" fmla="*/ 41 w 52"/>
                <a:gd name="T9" fmla="*/ 62 h 173"/>
                <a:gd name="T10" fmla="*/ 39 w 52"/>
                <a:gd name="T11" fmla="*/ 43 h 173"/>
                <a:gd name="T12" fmla="*/ 29 w 52"/>
                <a:gd name="T13" fmla="*/ 34 h 173"/>
                <a:gd name="T14" fmla="*/ 32 w 52"/>
                <a:gd name="T15" fmla="*/ 11 h 173"/>
                <a:gd name="T16" fmla="*/ 34 w 52"/>
                <a:gd name="T17" fmla="*/ 0 h 173"/>
                <a:gd name="T18" fmla="*/ 29 w 52"/>
                <a:gd name="T19" fmla="*/ 5 h 173"/>
                <a:gd name="T20" fmla="*/ 23 w 52"/>
                <a:gd name="T21" fmla="*/ 9 h 173"/>
                <a:gd name="T22" fmla="*/ 17 w 52"/>
                <a:gd name="T23" fmla="*/ 10 h 173"/>
                <a:gd name="T24" fmla="*/ 13 w 52"/>
                <a:gd name="T25" fmla="*/ 9 h 173"/>
                <a:gd name="T26" fmla="*/ 5 w 52"/>
                <a:gd name="T27" fmla="*/ 7 h 173"/>
                <a:gd name="T28" fmla="*/ 0 w 52"/>
                <a:gd name="T29" fmla="*/ 20 h 173"/>
                <a:gd name="T30" fmla="*/ 11 w 52"/>
                <a:gd name="T31" fmla="*/ 47 h 173"/>
                <a:gd name="T32" fmla="*/ 9 w 52"/>
                <a:gd name="T33" fmla="*/ 53 h 173"/>
                <a:gd name="T34" fmla="*/ 8 w 52"/>
                <a:gd name="T35" fmla="*/ 60 h 173"/>
                <a:gd name="T36" fmla="*/ 13 w 52"/>
                <a:gd name="T37" fmla="*/ 59 h 173"/>
                <a:gd name="T38" fmla="*/ 15 w 52"/>
                <a:gd name="T39" fmla="*/ 67 h 173"/>
                <a:gd name="T40" fmla="*/ 15 w 52"/>
                <a:gd name="T41" fmla="*/ 75 h 173"/>
                <a:gd name="T42" fmla="*/ 14 w 52"/>
                <a:gd name="T43" fmla="*/ 82 h 173"/>
                <a:gd name="T44" fmla="*/ 17 w 52"/>
                <a:gd name="T45" fmla="*/ 90 h 173"/>
                <a:gd name="T46" fmla="*/ 20 w 52"/>
                <a:gd name="T47" fmla="*/ 99 h 173"/>
                <a:gd name="T48" fmla="*/ 18 w 52"/>
                <a:gd name="T49" fmla="*/ 104 h 173"/>
                <a:gd name="T50" fmla="*/ 18 w 52"/>
                <a:gd name="T51" fmla="*/ 114 h 173"/>
                <a:gd name="T52" fmla="*/ 16 w 52"/>
                <a:gd name="T53" fmla="*/ 126 h 173"/>
                <a:gd name="T54" fmla="*/ 19 w 52"/>
                <a:gd name="T55" fmla="*/ 134 h 173"/>
                <a:gd name="T56" fmla="*/ 16 w 52"/>
                <a:gd name="T57" fmla="*/ 139 h 173"/>
                <a:gd name="T58" fmla="*/ 28 w 52"/>
                <a:gd name="T59" fmla="*/ 163 h 173"/>
                <a:gd name="T60" fmla="*/ 34 w 52"/>
                <a:gd name="T61" fmla="*/ 170 h 173"/>
                <a:gd name="T62" fmla="*/ 37 w 52"/>
                <a:gd name="T63" fmla="*/ 171 h 173"/>
                <a:gd name="T64" fmla="*/ 45 w 52"/>
                <a:gd name="T65" fmla="*/ 168 h 173"/>
                <a:gd name="T66" fmla="*/ 50 w 52"/>
                <a:gd name="T67" fmla="*/ 167 h 173"/>
                <a:gd name="T68" fmla="*/ 51 w 52"/>
                <a:gd name="T69" fmla="*/ 16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173">
                  <a:moveTo>
                    <a:pt x="50" y="157"/>
                  </a:moveTo>
                  <a:cubicBezTo>
                    <a:pt x="49" y="156"/>
                    <a:pt x="49" y="156"/>
                    <a:pt x="48" y="155"/>
                  </a:cubicBezTo>
                  <a:cubicBezTo>
                    <a:pt x="46" y="151"/>
                    <a:pt x="47" y="146"/>
                    <a:pt x="47" y="142"/>
                  </a:cubicBezTo>
                  <a:cubicBezTo>
                    <a:pt x="48" y="141"/>
                    <a:pt x="48" y="139"/>
                    <a:pt x="48" y="137"/>
                  </a:cubicBezTo>
                  <a:cubicBezTo>
                    <a:pt x="48" y="129"/>
                    <a:pt x="48" y="121"/>
                    <a:pt x="48" y="113"/>
                  </a:cubicBezTo>
                  <a:cubicBezTo>
                    <a:pt x="48" y="108"/>
                    <a:pt x="48" y="104"/>
                    <a:pt x="48" y="100"/>
                  </a:cubicBezTo>
                  <a:cubicBezTo>
                    <a:pt x="48" y="98"/>
                    <a:pt x="48" y="96"/>
                    <a:pt x="48" y="94"/>
                  </a:cubicBezTo>
                  <a:cubicBezTo>
                    <a:pt x="49" y="88"/>
                    <a:pt x="49" y="83"/>
                    <a:pt x="48" y="78"/>
                  </a:cubicBezTo>
                  <a:cubicBezTo>
                    <a:pt x="47" y="76"/>
                    <a:pt x="46" y="73"/>
                    <a:pt x="44" y="71"/>
                  </a:cubicBezTo>
                  <a:cubicBezTo>
                    <a:pt x="43" y="68"/>
                    <a:pt x="41" y="65"/>
                    <a:pt x="41" y="62"/>
                  </a:cubicBezTo>
                  <a:cubicBezTo>
                    <a:pt x="40" y="59"/>
                    <a:pt x="40" y="57"/>
                    <a:pt x="41" y="55"/>
                  </a:cubicBezTo>
                  <a:cubicBezTo>
                    <a:pt x="41" y="51"/>
                    <a:pt x="41" y="47"/>
                    <a:pt x="39" y="43"/>
                  </a:cubicBezTo>
                  <a:cubicBezTo>
                    <a:pt x="38" y="40"/>
                    <a:pt x="34" y="38"/>
                    <a:pt x="31" y="35"/>
                  </a:cubicBezTo>
                  <a:cubicBezTo>
                    <a:pt x="31" y="35"/>
                    <a:pt x="30" y="34"/>
                    <a:pt x="29" y="34"/>
                  </a:cubicBezTo>
                  <a:cubicBezTo>
                    <a:pt x="24" y="29"/>
                    <a:pt x="23" y="27"/>
                    <a:pt x="25" y="20"/>
                  </a:cubicBezTo>
                  <a:cubicBezTo>
                    <a:pt x="25" y="17"/>
                    <a:pt x="27" y="12"/>
                    <a:pt x="32" y="11"/>
                  </a:cubicBezTo>
                  <a:cubicBezTo>
                    <a:pt x="35" y="9"/>
                    <a:pt x="35" y="7"/>
                    <a:pt x="34" y="5"/>
                  </a:cubicBezTo>
                  <a:cubicBezTo>
                    <a:pt x="34" y="0"/>
                    <a:pt x="34" y="0"/>
                    <a:pt x="34" y="0"/>
                  </a:cubicBezTo>
                  <a:cubicBezTo>
                    <a:pt x="31" y="4"/>
                    <a:pt x="31" y="4"/>
                    <a:pt x="31" y="4"/>
                  </a:cubicBezTo>
                  <a:cubicBezTo>
                    <a:pt x="30" y="4"/>
                    <a:pt x="30" y="5"/>
                    <a:pt x="29" y="5"/>
                  </a:cubicBezTo>
                  <a:cubicBezTo>
                    <a:pt x="29" y="6"/>
                    <a:pt x="29" y="6"/>
                    <a:pt x="28" y="7"/>
                  </a:cubicBezTo>
                  <a:cubicBezTo>
                    <a:pt x="26" y="9"/>
                    <a:pt x="26" y="9"/>
                    <a:pt x="23" y="9"/>
                  </a:cubicBezTo>
                  <a:cubicBezTo>
                    <a:pt x="23" y="9"/>
                    <a:pt x="22" y="10"/>
                    <a:pt x="21" y="10"/>
                  </a:cubicBezTo>
                  <a:cubicBezTo>
                    <a:pt x="20" y="10"/>
                    <a:pt x="18" y="10"/>
                    <a:pt x="17" y="10"/>
                  </a:cubicBezTo>
                  <a:cubicBezTo>
                    <a:pt x="17" y="10"/>
                    <a:pt x="17" y="10"/>
                    <a:pt x="16" y="10"/>
                  </a:cubicBezTo>
                  <a:cubicBezTo>
                    <a:pt x="15" y="10"/>
                    <a:pt x="14" y="9"/>
                    <a:pt x="13" y="9"/>
                  </a:cubicBezTo>
                  <a:cubicBezTo>
                    <a:pt x="12" y="8"/>
                    <a:pt x="11" y="8"/>
                    <a:pt x="10" y="7"/>
                  </a:cubicBezTo>
                  <a:cubicBezTo>
                    <a:pt x="9" y="7"/>
                    <a:pt x="7" y="7"/>
                    <a:pt x="5" y="7"/>
                  </a:cubicBezTo>
                  <a:cubicBezTo>
                    <a:pt x="3" y="7"/>
                    <a:pt x="3" y="7"/>
                    <a:pt x="3" y="7"/>
                  </a:cubicBezTo>
                  <a:cubicBezTo>
                    <a:pt x="0" y="20"/>
                    <a:pt x="0" y="20"/>
                    <a:pt x="0" y="20"/>
                  </a:cubicBezTo>
                  <a:cubicBezTo>
                    <a:pt x="12" y="32"/>
                    <a:pt x="12" y="32"/>
                    <a:pt x="12" y="32"/>
                  </a:cubicBezTo>
                  <a:cubicBezTo>
                    <a:pt x="12" y="36"/>
                    <a:pt x="12" y="42"/>
                    <a:pt x="11" y="47"/>
                  </a:cubicBezTo>
                  <a:cubicBezTo>
                    <a:pt x="10" y="48"/>
                    <a:pt x="10" y="48"/>
                    <a:pt x="10" y="48"/>
                  </a:cubicBezTo>
                  <a:cubicBezTo>
                    <a:pt x="10" y="50"/>
                    <a:pt x="9" y="52"/>
                    <a:pt x="9" y="53"/>
                  </a:cubicBezTo>
                  <a:cubicBezTo>
                    <a:pt x="8" y="55"/>
                    <a:pt x="8" y="56"/>
                    <a:pt x="8" y="58"/>
                  </a:cubicBezTo>
                  <a:cubicBezTo>
                    <a:pt x="8" y="60"/>
                    <a:pt x="8" y="60"/>
                    <a:pt x="8" y="60"/>
                  </a:cubicBezTo>
                  <a:cubicBezTo>
                    <a:pt x="11" y="60"/>
                    <a:pt x="11" y="60"/>
                    <a:pt x="11" y="60"/>
                  </a:cubicBezTo>
                  <a:cubicBezTo>
                    <a:pt x="11" y="59"/>
                    <a:pt x="12" y="59"/>
                    <a:pt x="13" y="59"/>
                  </a:cubicBezTo>
                  <a:cubicBezTo>
                    <a:pt x="14" y="59"/>
                    <a:pt x="15" y="59"/>
                    <a:pt x="16" y="62"/>
                  </a:cubicBezTo>
                  <a:cubicBezTo>
                    <a:pt x="16" y="63"/>
                    <a:pt x="16" y="65"/>
                    <a:pt x="15" y="67"/>
                  </a:cubicBezTo>
                  <a:cubicBezTo>
                    <a:pt x="14" y="68"/>
                    <a:pt x="14" y="70"/>
                    <a:pt x="14" y="71"/>
                  </a:cubicBezTo>
                  <a:cubicBezTo>
                    <a:pt x="14" y="72"/>
                    <a:pt x="14" y="74"/>
                    <a:pt x="15" y="75"/>
                  </a:cubicBezTo>
                  <a:cubicBezTo>
                    <a:pt x="15" y="77"/>
                    <a:pt x="16" y="78"/>
                    <a:pt x="16" y="79"/>
                  </a:cubicBezTo>
                  <a:cubicBezTo>
                    <a:pt x="16" y="80"/>
                    <a:pt x="15" y="81"/>
                    <a:pt x="14" y="82"/>
                  </a:cubicBezTo>
                  <a:cubicBezTo>
                    <a:pt x="13" y="83"/>
                    <a:pt x="13" y="84"/>
                    <a:pt x="13" y="86"/>
                  </a:cubicBezTo>
                  <a:cubicBezTo>
                    <a:pt x="14" y="87"/>
                    <a:pt x="16" y="89"/>
                    <a:pt x="17" y="90"/>
                  </a:cubicBezTo>
                  <a:cubicBezTo>
                    <a:pt x="20" y="93"/>
                    <a:pt x="22" y="95"/>
                    <a:pt x="21" y="98"/>
                  </a:cubicBezTo>
                  <a:cubicBezTo>
                    <a:pt x="20" y="99"/>
                    <a:pt x="20" y="99"/>
                    <a:pt x="20" y="99"/>
                  </a:cubicBezTo>
                  <a:cubicBezTo>
                    <a:pt x="19" y="100"/>
                    <a:pt x="18" y="100"/>
                    <a:pt x="18" y="101"/>
                  </a:cubicBezTo>
                  <a:cubicBezTo>
                    <a:pt x="18" y="102"/>
                    <a:pt x="18" y="103"/>
                    <a:pt x="18" y="104"/>
                  </a:cubicBezTo>
                  <a:cubicBezTo>
                    <a:pt x="18" y="105"/>
                    <a:pt x="18" y="105"/>
                    <a:pt x="18" y="105"/>
                  </a:cubicBezTo>
                  <a:cubicBezTo>
                    <a:pt x="18" y="108"/>
                    <a:pt x="18" y="111"/>
                    <a:pt x="18" y="114"/>
                  </a:cubicBezTo>
                  <a:cubicBezTo>
                    <a:pt x="18" y="116"/>
                    <a:pt x="17" y="118"/>
                    <a:pt x="17" y="120"/>
                  </a:cubicBezTo>
                  <a:cubicBezTo>
                    <a:pt x="16" y="122"/>
                    <a:pt x="15" y="124"/>
                    <a:pt x="16" y="126"/>
                  </a:cubicBezTo>
                  <a:cubicBezTo>
                    <a:pt x="17" y="127"/>
                    <a:pt x="18" y="127"/>
                    <a:pt x="20" y="128"/>
                  </a:cubicBezTo>
                  <a:cubicBezTo>
                    <a:pt x="19" y="130"/>
                    <a:pt x="19" y="132"/>
                    <a:pt x="19" y="134"/>
                  </a:cubicBezTo>
                  <a:cubicBezTo>
                    <a:pt x="18" y="135"/>
                    <a:pt x="18" y="136"/>
                    <a:pt x="17" y="137"/>
                  </a:cubicBezTo>
                  <a:cubicBezTo>
                    <a:pt x="17" y="138"/>
                    <a:pt x="17" y="139"/>
                    <a:pt x="16" y="139"/>
                  </a:cubicBezTo>
                  <a:cubicBezTo>
                    <a:pt x="14" y="147"/>
                    <a:pt x="19" y="157"/>
                    <a:pt x="24" y="161"/>
                  </a:cubicBezTo>
                  <a:cubicBezTo>
                    <a:pt x="25" y="162"/>
                    <a:pt x="26" y="163"/>
                    <a:pt x="28" y="163"/>
                  </a:cubicBezTo>
                  <a:cubicBezTo>
                    <a:pt x="29" y="164"/>
                    <a:pt x="31" y="165"/>
                    <a:pt x="32" y="167"/>
                  </a:cubicBezTo>
                  <a:cubicBezTo>
                    <a:pt x="33" y="167"/>
                    <a:pt x="33" y="169"/>
                    <a:pt x="34" y="170"/>
                  </a:cubicBezTo>
                  <a:cubicBezTo>
                    <a:pt x="35" y="173"/>
                    <a:pt x="35" y="173"/>
                    <a:pt x="35" y="173"/>
                  </a:cubicBezTo>
                  <a:cubicBezTo>
                    <a:pt x="37" y="171"/>
                    <a:pt x="37" y="171"/>
                    <a:pt x="37" y="171"/>
                  </a:cubicBezTo>
                  <a:cubicBezTo>
                    <a:pt x="38" y="170"/>
                    <a:pt x="39" y="170"/>
                    <a:pt x="40" y="170"/>
                  </a:cubicBezTo>
                  <a:cubicBezTo>
                    <a:pt x="41" y="169"/>
                    <a:pt x="43" y="168"/>
                    <a:pt x="45" y="168"/>
                  </a:cubicBezTo>
                  <a:cubicBezTo>
                    <a:pt x="46" y="168"/>
                    <a:pt x="47" y="168"/>
                    <a:pt x="48" y="167"/>
                  </a:cubicBezTo>
                  <a:cubicBezTo>
                    <a:pt x="48" y="167"/>
                    <a:pt x="50" y="167"/>
                    <a:pt x="50" y="167"/>
                  </a:cubicBezTo>
                  <a:cubicBezTo>
                    <a:pt x="50" y="166"/>
                    <a:pt x="50" y="166"/>
                    <a:pt x="50" y="166"/>
                  </a:cubicBezTo>
                  <a:cubicBezTo>
                    <a:pt x="51" y="164"/>
                    <a:pt x="52" y="163"/>
                    <a:pt x="51" y="161"/>
                  </a:cubicBezTo>
                  <a:cubicBezTo>
                    <a:pt x="51" y="159"/>
                    <a:pt x="51" y="158"/>
                    <a:pt x="50" y="157"/>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2" name="Freeform 71"/>
            <p:cNvSpPr>
              <a:spLocks/>
            </p:cNvSpPr>
            <p:nvPr/>
          </p:nvSpPr>
          <p:spPr bwMode="auto">
            <a:xfrm>
              <a:off x="1300268" y="1996710"/>
              <a:ext cx="241061" cy="258892"/>
            </a:xfrm>
            <a:custGeom>
              <a:avLst/>
              <a:gdLst>
                <a:gd name="T0" fmla="*/ 113 w 119"/>
                <a:gd name="T1" fmla="*/ 86 h 139"/>
                <a:gd name="T2" fmla="*/ 107 w 119"/>
                <a:gd name="T3" fmla="*/ 79 h 139"/>
                <a:gd name="T4" fmla="*/ 100 w 119"/>
                <a:gd name="T5" fmla="*/ 73 h 139"/>
                <a:gd name="T6" fmla="*/ 96 w 119"/>
                <a:gd name="T7" fmla="*/ 73 h 139"/>
                <a:gd name="T8" fmla="*/ 87 w 119"/>
                <a:gd name="T9" fmla="*/ 68 h 139"/>
                <a:gd name="T10" fmla="*/ 92 w 119"/>
                <a:gd name="T11" fmla="*/ 54 h 139"/>
                <a:gd name="T12" fmla="*/ 91 w 119"/>
                <a:gd name="T13" fmla="*/ 40 h 139"/>
                <a:gd name="T14" fmla="*/ 88 w 119"/>
                <a:gd name="T15" fmla="*/ 32 h 139"/>
                <a:gd name="T16" fmla="*/ 87 w 119"/>
                <a:gd name="T17" fmla="*/ 30 h 139"/>
                <a:gd name="T18" fmla="*/ 84 w 119"/>
                <a:gd name="T19" fmla="*/ 28 h 139"/>
                <a:gd name="T20" fmla="*/ 81 w 119"/>
                <a:gd name="T21" fmla="*/ 29 h 139"/>
                <a:gd name="T22" fmla="*/ 76 w 119"/>
                <a:gd name="T23" fmla="*/ 39 h 139"/>
                <a:gd name="T24" fmla="*/ 69 w 119"/>
                <a:gd name="T25" fmla="*/ 43 h 139"/>
                <a:gd name="T26" fmla="*/ 64 w 119"/>
                <a:gd name="T27" fmla="*/ 37 h 139"/>
                <a:gd name="T28" fmla="*/ 61 w 119"/>
                <a:gd name="T29" fmla="*/ 37 h 139"/>
                <a:gd name="T30" fmla="*/ 59 w 119"/>
                <a:gd name="T31" fmla="*/ 35 h 139"/>
                <a:gd name="T32" fmla="*/ 62 w 119"/>
                <a:gd name="T33" fmla="*/ 29 h 139"/>
                <a:gd name="T34" fmla="*/ 61 w 119"/>
                <a:gd name="T35" fmla="*/ 22 h 139"/>
                <a:gd name="T36" fmla="*/ 60 w 119"/>
                <a:gd name="T37" fmla="*/ 15 h 139"/>
                <a:gd name="T38" fmla="*/ 58 w 119"/>
                <a:gd name="T39" fmla="*/ 8 h 139"/>
                <a:gd name="T40" fmla="*/ 49 w 119"/>
                <a:gd name="T41" fmla="*/ 0 h 139"/>
                <a:gd name="T42" fmla="*/ 43 w 119"/>
                <a:gd name="T43" fmla="*/ 2 h 139"/>
                <a:gd name="T44" fmla="*/ 38 w 119"/>
                <a:gd name="T45" fmla="*/ 0 h 139"/>
                <a:gd name="T46" fmla="*/ 36 w 119"/>
                <a:gd name="T47" fmla="*/ 2 h 139"/>
                <a:gd name="T48" fmla="*/ 35 w 119"/>
                <a:gd name="T49" fmla="*/ 10 h 139"/>
                <a:gd name="T50" fmla="*/ 30 w 119"/>
                <a:gd name="T51" fmla="*/ 11 h 139"/>
                <a:gd name="T52" fmla="*/ 26 w 119"/>
                <a:gd name="T53" fmla="*/ 19 h 139"/>
                <a:gd name="T54" fmla="*/ 23 w 119"/>
                <a:gd name="T55" fmla="*/ 27 h 139"/>
                <a:gd name="T56" fmla="*/ 13 w 119"/>
                <a:gd name="T57" fmla="*/ 36 h 139"/>
                <a:gd name="T58" fmla="*/ 4 w 119"/>
                <a:gd name="T59" fmla="*/ 46 h 139"/>
                <a:gd name="T60" fmla="*/ 0 w 119"/>
                <a:gd name="T61" fmla="*/ 54 h 139"/>
                <a:gd name="T62" fmla="*/ 0 w 119"/>
                <a:gd name="T63" fmla="*/ 56 h 139"/>
                <a:gd name="T64" fmla="*/ 8 w 119"/>
                <a:gd name="T65" fmla="*/ 65 h 139"/>
                <a:gd name="T66" fmla="*/ 18 w 119"/>
                <a:gd name="T67" fmla="*/ 71 h 139"/>
                <a:gd name="T68" fmla="*/ 35 w 119"/>
                <a:gd name="T69" fmla="*/ 84 h 139"/>
                <a:gd name="T70" fmla="*/ 41 w 119"/>
                <a:gd name="T71" fmla="*/ 91 h 139"/>
                <a:gd name="T72" fmla="*/ 47 w 119"/>
                <a:gd name="T73" fmla="*/ 97 h 139"/>
                <a:gd name="T74" fmla="*/ 56 w 119"/>
                <a:gd name="T75" fmla="*/ 105 h 139"/>
                <a:gd name="T76" fmla="*/ 61 w 119"/>
                <a:gd name="T77" fmla="*/ 109 h 139"/>
                <a:gd name="T78" fmla="*/ 74 w 119"/>
                <a:gd name="T79" fmla="*/ 118 h 139"/>
                <a:gd name="T80" fmla="*/ 80 w 119"/>
                <a:gd name="T81" fmla="*/ 122 h 139"/>
                <a:gd name="T82" fmla="*/ 87 w 119"/>
                <a:gd name="T83" fmla="*/ 128 h 139"/>
                <a:gd name="T84" fmla="*/ 93 w 119"/>
                <a:gd name="T85" fmla="*/ 131 h 139"/>
                <a:gd name="T86" fmla="*/ 100 w 119"/>
                <a:gd name="T87" fmla="*/ 134 h 139"/>
                <a:gd name="T88" fmla="*/ 111 w 119"/>
                <a:gd name="T89" fmla="*/ 139 h 139"/>
                <a:gd name="T90" fmla="*/ 113 w 119"/>
                <a:gd name="T91" fmla="*/ 137 h 139"/>
                <a:gd name="T92" fmla="*/ 114 w 119"/>
                <a:gd name="T93" fmla="*/ 122 h 139"/>
                <a:gd name="T94" fmla="*/ 118 w 119"/>
                <a:gd name="T95" fmla="*/ 105 h 139"/>
                <a:gd name="T96" fmla="*/ 119 w 119"/>
                <a:gd name="T97"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39">
                  <a:moveTo>
                    <a:pt x="116" y="87"/>
                  </a:moveTo>
                  <a:cubicBezTo>
                    <a:pt x="115" y="87"/>
                    <a:pt x="114" y="87"/>
                    <a:pt x="113" y="86"/>
                  </a:cubicBezTo>
                  <a:cubicBezTo>
                    <a:pt x="112" y="85"/>
                    <a:pt x="110" y="84"/>
                    <a:pt x="109" y="82"/>
                  </a:cubicBezTo>
                  <a:cubicBezTo>
                    <a:pt x="108" y="81"/>
                    <a:pt x="108" y="80"/>
                    <a:pt x="107" y="79"/>
                  </a:cubicBezTo>
                  <a:cubicBezTo>
                    <a:pt x="107" y="77"/>
                    <a:pt x="106" y="75"/>
                    <a:pt x="104" y="74"/>
                  </a:cubicBezTo>
                  <a:cubicBezTo>
                    <a:pt x="103" y="73"/>
                    <a:pt x="101" y="73"/>
                    <a:pt x="100" y="73"/>
                  </a:cubicBezTo>
                  <a:cubicBezTo>
                    <a:pt x="100" y="73"/>
                    <a:pt x="99" y="73"/>
                    <a:pt x="98" y="73"/>
                  </a:cubicBezTo>
                  <a:cubicBezTo>
                    <a:pt x="97" y="73"/>
                    <a:pt x="96" y="73"/>
                    <a:pt x="96" y="73"/>
                  </a:cubicBezTo>
                  <a:cubicBezTo>
                    <a:pt x="95" y="73"/>
                    <a:pt x="95" y="73"/>
                    <a:pt x="94" y="73"/>
                  </a:cubicBezTo>
                  <a:cubicBezTo>
                    <a:pt x="91" y="73"/>
                    <a:pt x="88" y="71"/>
                    <a:pt x="87" y="68"/>
                  </a:cubicBezTo>
                  <a:cubicBezTo>
                    <a:pt x="85" y="66"/>
                    <a:pt x="86" y="63"/>
                    <a:pt x="88" y="61"/>
                  </a:cubicBezTo>
                  <a:cubicBezTo>
                    <a:pt x="90" y="59"/>
                    <a:pt x="91" y="57"/>
                    <a:pt x="92" y="54"/>
                  </a:cubicBezTo>
                  <a:cubicBezTo>
                    <a:pt x="93" y="51"/>
                    <a:pt x="93" y="49"/>
                    <a:pt x="93" y="46"/>
                  </a:cubicBezTo>
                  <a:cubicBezTo>
                    <a:pt x="93" y="44"/>
                    <a:pt x="92" y="42"/>
                    <a:pt x="91" y="40"/>
                  </a:cubicBezTo>
                  <a:cubicBezTo>
                    <a:pt x="90" y="39"/>
                    <a:pt x="90" y="39"/>
                    <a:pt x="90" y="39"/>
                  </a:cubicBezTo>
                  <a:cubicBezTo>
                    <a:pt x="89" y="37"/>
                    <a:pt x="89" y="35"/>
                    <a:pt x="88" y="32"/>
                  </a:cubicBezTo>
                  <a:cubicBezTo>
                    <a:pt x="88" y="31"/>
                    <a:pt x="88" y="31"/>
                    <a:pt x="88" y="31"/>
                  </a:cubicBezTo>
                  <a:cubicBezTo>
                    <a:pt x="87" y="30"/>
                    <a:pt x="87" y="30"/>
                    <a:pt x="87" y="30"/>
                  </a:cubicBezTo>
                  <a:cubicBezTo>
                    <a:pt x="87" y="30"/>
                    <a:pt x="86" y="30"/>
                    <a:pt x="85" y="29"/>
                  </a:cubicBezTo>
                  <a:cubicBezTo>
                    <a:pt x="85" y="29"/>
                    <a:pt x="84" y="28"/>
                    <a:pt x="84" y="28"/>
                  </a:cubicBezTo>
                  <a:cubicBezTo>
                    <a:pt x="82" y="27"/>
                    <a:pt x="82" y="27"/>
                    <a:pt x="82" y="27"/>
                  </a:cubicBezTo>
                  <a:cubicBezTo>
                    <a:pt x="81" y="29"/>
                    <a:pt x="81" y="29"/>
                    <a:pt x="81" y="29"/>
                  </a:cubicBezTo>
                  <a:cubicBezTo>
                    <a:pt x="81" y="29"/>
                    <a:pt x="81" y="30"/>
                    <a:pt x="81" y="30"/>
                  </a:cubicBezTo>
                  <a:cubicBezTo>
                    <a:pt x="80" y="34"/>
                    <a:pt x="79" y="36"/>
                    <a:pt x="76" y="39"/>
                  </a:cubicBezTo>
                  <a:cubicBezTo>
                    <a:pt x="76" y="39"/>
                    <a:pt x="76" y="39"/>
                    <a:pt x="76" y="39"/>
                  </a:cubicBezTo>
                  <a:cubicBezTo>
                    <a:pt x="73" y="42"/>
                    <a:pt x="72" y="43"/>
                    <a:pt x="69" y="43"/>
                  </a:cubicBezTo>
                  <a:cubicBezTo>
                    <a:pt x="68" y="40"/>
                    <a:pt x="67" y="38"/>
                    <a:pt x="65" y="37"/>
                  </a:cubicBezTo>
                  <a:cubicBezTo>
                    <a:pt x="65" y="37"/>
                    <a:pt x="64" y="37"/>
                    <a:pt x="64" y="37"/>
                  </a:cubicBezTo>
                  <a:cubicBezTo>
                    <a:pt x="63" y="37"/>
                    <a:pt x="63" y="37"/>
                    <a:pt x="62" y="37"/>
                  </a:cubicBezTo>
                  <a:cubicBezTo>
                    <a:pt x="62" y="37"/>
                    <a:pt x="62" y="37"/>
                    <a:pt x="61" y="37"/>
                  </a:cubicBezTo>
                  <a:cubicBezTo>
                    <a:pt x="60" y="37"/>
                    <a:pt x="60" y="37"/>
                    <a:pt x="60" y="37"/>
                  </a:cubicBezTo>
                  <a:cubicBezTo>
                    <a:pt x="59" y="37"/>
                    <a:pt x="59" y="36"/>
                    <a:pt x="59" y="35"/>
                  </a:cubicBezTo>
                  <a:cubicBezTo>
                    <a:pt x="59" y="34"/>
                    <a:pt x="60" y="33"/>
                    <a:pt x="61" y="32"/>
                  </a:cubicBezTo>
                  <a:cubicBezTo>
                    <a:pt x="61" y="31"/>
                    <a:pt x="62" y="30"/>
                    <a:pt x="62" y="29"/>
                  </a:cubicBezTo>
                  <a:cubicBezTo>
                    <a:pt x="63" y="27"/>
                    <a:pt x="62" y="25"/>
                    <a:pt x="62" y="23"/>
                  </a:cubicBezTo>
                  <a:cubicBezTo>
                    <a:pt x="61" y="22"/>
                    <a:pt x="61" y="22"/>
                    <a:pt x="61" y="22"/>
                  </a:cubicBezTo>
                  <a:cubicBezTo>
                    <a:pt x="61" y="21"/>
                    <a:pt x="61" y="19"/>
                    <a:pt x="60" y="18"/>
                  </a:cubicBezTo>
                  <a:cubicBezTo>
                    <a:pt x="60" y="17"/>
                    <a:pt x="60" y="16"/>
                    <a:pt x="60" y="15"/>
                  </a:cubicBezTo>
                  <a:cubicBezTo>
                    <a:pt x="60" y="15"/>
                    <a:pt x="59" y="14"/>
                    <a:pt x="59" y="13"/>
                  </a:cubicBezTo>
                  <a:cubicBezTo>
                    <a:pt x="59" y="12"/>
                    <a:pt x="58" y="10"/>
                    <a:pt x="58" y="8"/>
                  </a:cubicBezTo>
                  <a:cubicBezTo>
                    <a:pt x="58" y="3"/>
                    <a:pt x="54" y="1"/>
                    <a:pt x="50" y="0"/>
                  </a:cubicBezTo>
                  <a:cubicBezTo>
                    <a:pt x="49" y="0"/>
                    <a:pt x="49" y="0"/>
                    <a:pt x="49" y="0"/>
                  </a:cubicBezTo>
                  <a:cubicBezTo>
                    <a:pt x="48" y="0"/>
                    <a:pt x="47" y="1"/>
                    <a:pt x="46" y="1"/>
                  </a:cubicBezTo>
                  <a:cubicBezTo>
                    <a:pt x="45" y="1"/>
                    <a:pt x="44" y="2"/>
                    <a:pt x="43" y="2"/>
                  </a:cubicBezTo>
                  <a:cubicBezTo>
                    <a:pt x="42" y="2"/>
                    <a:pt x="41" y="1"/>
                    <a:pt x="40" y="1"/>
                  </a:cubicBezTo>
                  <a:cubicBezTo>
                    <a:pt x="39" y="1"/>
                    <a:pt x="39" y="1"/>
                    <a:pt x="38" y="0"/>
                  </a:cubicBezTo>
                  <a:cubicBezTo>
                    <a:pt x="36" y="0"/>
                    <a:pt x="36" y="0"/>
                    <a:pt x="36" y="0"/>
                  </a:cubicBezTo>
                  <a:cubicBezTo>
                    <a:pt x="36" y="2"/>
                    <a:pt x="36" y="2"/>
                    <a:pt x="36" y="2"/>
                  </a:cubicBezTo>
                  <a:cubicBezTo>
                    <a:pt x="36" y="4"/>
                    <a:pt x="36" y="5"/>
                    <a:pt x="36" y="6"/>
                  </a:cubicBezTo>
                  <a:cubicBezTo>
                    <a:pt x="36" y="7"/>
                    <a:pt x="36" y="9"/>
                    <a:pt x="35" y="10"/>
                  </a:cubicBezTo>
                  <a:cubicBezTo>
                    <a:pt x="35" y="11"/>
                    <a:pt x="34" y="11"/>
                    <a:pt x="32" y="11"/>
                  </a:cubicBezTo>
                  <a:cubicBezTo>
                    <a:pt x="30" y="11"/>
                    <a:pt x="30" y="11"/>
                    <a:pt x="30" y="11"/>
                  </a:cubicBezTo>
                  <a:cubicBezTo>
                    <a:pt x="30" y="11"/>
                    <a:pt x="28" y="11"/>
                    <a:pt x="28" y="12"/>
                  </a:cubicBezTo>
                  <a:cubicBezTo>
                    <a:pt x="26" y="13"/>
                    <a:pt x="26" y="16"/>
                    <a:pt x="26" y="19"/>
                  </a:cubicBezTo>
                  <a:cubicBezTo>
                    <a:pt x="26" y="19"/>
                    <a:pt x="26" y="19"/>
                    <a:pt x="26" y="20"/>
                  </a:cubicBezTo>
                  <a:cubicBezTo>
                    <a:pt x="26" y="23"/>
                    <a:pt x="25" y="25"/>
                    <a:pt x="23" y="27"/>
                  </a:cubicBezTo>
                  <a:cubicBezTo>
                    <a:pt x="21" y="29"/>
                    <a:pt x="19" y="31"/>
                    <a:pt x="17" y="33"/>
                  </a:cubicBezTo>
                  <a:cubicBezTo>
                    <a:pt x="15" y="34"/>
                    <a:pt x="14" y="35"/>
                    <a:pt x="13" y="36"/>
                  </a:cubicBezTo>
                  <a:cubicBezTo>
                    <a:pt x="11" y="37"/>
                    <a:pt x="11" y="37"/>
                    <a:pt x="11" y="37"/>
                  </a:cubicBezTo>
                  <a:cubicBezTo>
                    <a:pt x="8" y="40"/>
                    <a:pt x="4" y="43"/>
                    <a:pt x="4" y="46"/>
                  </a:cubicBezTo>
                  <a:cubicBezTo>
                    <a:pt x="3" y="48"/>
                    <a:pt x="3" y="50"/>
                    <a:pt x="1" y="53"/>
                  </a:cubicBezTo>
                  <a:cubicBezTo>
                    <a:pt x="1" y="53"/>
                    <a:pt x="1" y="54"/>
                    <a:pt x="0" y="54"/>
                  </a:cubicBezTo>
                  <a:cubicBezTo>
                    <a:pt x="0" y="55"/>
                    <a:pt x="0" y="55"/>
                    <a:pt x="0" y="55"/>
                  </a:cubicBezTo>
                  <a:cubicBezTo>
                    <a:pt x="0" y="56"/>
                    <a:pt x="0" y="56"/>
                    <a:pt x="0" y="56"/>
                  </a:cubicBezTo>
                  <a:cubicBezTo>
                    <a:pt x="0" y="57"/>
                    <a:pt x="0" y="58"/>
                    <a:pt x="1" y="60"/>
                  </a:cubicBezTo>
                  <a:cubicBezTo>
                    <a:pt x="2" y="63"/>
                    <a:pt x="5" y="64"/>
                    <a:pt x="8" y="65"/>
                  </a:cubicBezTo>
                  <a:cubicBezTo>
                    <a:pt x="9" y="65"/>
                    <a:pt x="10" y="66"/>
                    <a:pt x="11" y="67"/>
                  </a:cubicBezTo>
                  <a:cubicBezTo>
                    <a:pt x="13" y="68"/>
                    <a:pt x="16" y="70"/>
                    <a:pt x="18" y="71"/>
                  </a:cubicBezTo>
                  <a:cubicBezTo>
                    <a:pt x="20" y="72"/>
                    <a:pt x="21" y="73"/>
                    <a:pt x="23" y="74"/>
                  </a:cubicBezTo>
                  <a:cubicBezTo>
                    <a:pt x="28" y="77"/>
                    <a:pt x="31" y="80"/>
                    <a:pt x="35" y="84"/>
                  </a:cubicBezTo>
                  <a:cubicBezTo>
                    <a:pt x="36" y="85"/>
                    <a:pt x="38" y="87"/>
                    <a:pt x="39" y="88"/>
                  </a:cubicBezTo>
                  <a:cubicBezTo>
                    <a:pt x="40" y="89"/>
                    <a:pt x="41" y="90"/>
                    <a:pt x="41" y="91"/>
                  </a:cubicBezTo>
                  <a:cubicBezTo>
                    <a:pt x="42" y="92"/>
                    <a:pt x="43" y="92"/>
                    <a:pt x="44" y="93"/>
                  </a:cubicBezTo>
                  <a:cubicBezTo>
                    <a:pt x="45" y="94"/>
                    <a:pt x="46" y="96"/>
                    <a:pt x="47" y="97"/>
                  </a:cubicBezTo>
                  <a:cubicBezTo>
                    <a:pt x="48" y="98"/>
                    <a:pt x="50" y="99"/>
                    <a:pt x="51" y="100"/>
                  </a:cubicBezTo>
                  <a:cubicBezTo>
                    <a:pt x="53" y="102"/>
                    <a:pt x="55" y="103"/>
                    <a:pt x="56" y="105"/>
                  </a:cubicBezTo>
                  <a:cubicBezTo>
                    <a:pt x="57" y="106"/>
                    <a:pt x="58" y="107"/>
                    <a:pt x="59" y="108"/>
                  </a:cubicBezTo>
                  <a:cubicBezTo>
                    <a:pt x="60" y="108"/>
                    <a:pt x="60" y="108"/>
                    <a:pt x="61" y="109"/>
                  </a:cubicBezTo>
                  <a:cubicBezTo>
                    <a:pt x="63" y="110"/>
                    <a:pt x="65" y="112"/>
                    <a:pt x="67" y="113"/>
                  </a:cubicBezTo>
                  <a:cubicBezTo>
                    <a:pt x="70" y="115"/>
                    <a:pt x="72" y="116"/>
                    <a:pt x="74" y="118"/>
                  </a:cubicBezTo>
                  <a:cubicBezTo>
                    <a:pt x="75" y="118"/>
                    <a:pt x="76" y="119"/>
                    <a:pt x="76" y="119"/>
                  </a:cubicBezTo>
                  <a:cubicBezTo>
                    <a:pt x="78" y="120"/>
                    <a:pt x="79" y="121"/>
                    <a:pt x="80" y="122"/>
                  </a:cubicBezTo>
                  <a:cubicBezTo>
                    <a:pt x="81" y="123"/>
                    <a:pt x="81" y="123"/>
                    <a:pt x="81" y="123"/>
                  </a:cubicBezTo>
                  <a:cubicBezTo>
                    <a:pt x="83" y="125"/>
                    <a:pt x="85" y="126"/>
                    <a:pt x="87" y="128"/>
                  </a:cubicBezTo>
                  <a:cubicBezTo>
                    <a:pt x="88" y="129"/>
                    <a:pt x="89" y="129"/>
                    <a:pt x="91" y="130"/>
                  </a:cubicBezTo>
                  <a:cubicBezTo>
                    <a:pt x="92" y="130"/>
                    <a:pt x="92" y="131"/>
                    <a:pt x="93" y="131"/>
                  </a:cubicBezTo>
                  <a:cubicBezTo>
                    <a:pt x="94" y="131"/>
                    <a:pt x="94" y="132"/>
                    <a:pt x="95" y="132"/>
                  </a:cubicBezTo>
                  <a:cubicBezTo>
                    <a:pt x="97" y="133"/>
                    <a:pt x="98" y="134"/>
                    <a:pt x="100" y="134"/>
                  </a:cubicBezTo>
                  <a:cubicBezTo>
                    <a:pt x="102" y="135"/>
                    <a:pt x="103" y="136"/>
                    <a:pt x="105" y="137"/>
                  </a:cubicBezTo>
                  <a:cubicBezTo>
                    <a:pt x="107" y="138"/>
                    <a:pt x="109" y="139"/>
                    <a:pt x="111" y="139"/>
                  </a:cubicBezTo>
                  <a:cubicBezTo>
                    <a:pt x="113" y="139"/>
                    <a:pt x="113" y="139"/>
                    <a:pt x="113" y="139"/>
                  </a:cubicBezTo>
                  <a:cubicBezTo>
                    <a:pt x="113" y="137"/>
                    <a:pt x="113" y="137"/>
                    <a:pt x="113" y="137"/>
                  </a:cubicBezTo>
                  <a:cubicBezTo>
                    <a:pt x="114" y="132"/>
                    <a:pt x="114" y="128"/>
                    <a:pt x="114" y="124"/>
                  </a:cubicBezTo>
                  <a:cubicBezTo>
                    <a:pt x="114" y="122"/>
                    <a:pt x="114" y="122"/>
                    <a:pt x="114" y="122"/>
                  </a:cubicBezTo>
                  <a:cubicBezTo>
                    <a:pt x="114" y="119"/>
                    <a:pt x="114" y="116"/>
                    <a:pt x="116" y="114"/>
                  </a:cubicBezTo>
                  <a:cubicBezTo>
                    <a:pt x="117" y="111"/>
                    <a:pt x="118" y="108"/>
                    <a:pt x="118" y="105"/>
                  </a:cubicBezTo>
                  <a:cubicBezTo>
                    <a:pt x="119" y="102"/>
                    <a:pt x="119" y="100"/>
                    <a:pt x="119" y="97"/>
                  </a:cubicBezTo>
                  <a:cubicBezTo>
                    <a:pt x="119" y="95"/>
                    <a:pt x="119" y="95"/>
                    <a:pt x="119" y="95"/>
                  </a:cubicBezTo>
                  <a:cubicBezTo>
                    <a:pt x="119" y="92"/>
                    <a:pt x="119" y="89"/>
                    <a:pt x="116" y="87"/>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sp>
          <p:nvSpPr>
            <p:cNvPr id="73" name="Freeform 72"/>
            <p:cNvSpPr>
              <a:spLocks/>
            </p:cNvSpPr>
            <p:nvPr/>
          </p:nvSpPr>
          <p:spPr bwMode="auto">
            <a:xfrm>
              <a:off x="1190898" y="1901167"/>
              <a:ext cx="181912" cy="198279"/>
            </a:xfrm>
            <a:custGeom>
              <a:avLst/>
              <a:gdLst>
                <a:gd name="T0" fmla="*/ 90 w 90"/>
                <a:gd name="T1" fmla="*/ 51 h 106"/>
                <a:gd name="T2" fmla="*/ 84 w 90"/>
                <a:gd name="T3" fmla="*/ 55 h 106"/>
                <a:gd name="T4" fmla="*/ 79 w 90"/>
                <a:gd name="T5" fmla="*/ 58 h 106"/>
                <a:gd name="T6" fmla="*/ 79 w 90"/>
                <a:gd name="T7" fmla="*/ 58 h 106"/>
                <a:gd name="T8" fmla="*/ 81 w 90"/>
                <a:gd name="T9" fmla="*/ 49 h 106"/>
                <a:gd name="T10" fmla="*/ 81 w 90"/>
                <a:gd name="T11" fmla="*/ 41 h 106"/>
                <a:gd name="T12" fmla="*/ 80 w 90"/>
                <a:gd name="T13" fmla="*/ 36 h 106"/>
                <a:gd name="T14" fmla="*/ 80 w 90"/>
                <a:gd name="T15" fmla="*/ 34 h 106"/>
                <a:gd name="T16" fmla="*/ 78 w 90"/>
                <a:gd name="T17" fmla="*/ 32 h 106"/>
                <a:gd name="T18" fmla="*/ 78 w 90"/>
                <a:gd name="T19" fmla="*/ 28 h 106"/>
                <a:gd name="T20" fmla="*/ 76 w 90"/>
                <a:gd name="T21" fmla="*/ 22 h 106"/>
                <a:gd name="T22" fmla="*/ 66 w 90"/>
                <a:gd name="T23" fmla="*/ 6 h 106"/>
                <a:gd name="T24" fmla="*/ 64 w 90"/>
                <a:gd name="T25" fmla="*/ 4 h 106"/>
                <a:gd name="T26" fmla="*/ 54 w 90"/>
                <a:gd name="T27" fmla="*/ 0 h 106"/>
                <a:gd name="T28" fmla="*/ 38 w 90"/>
                <a:gd name="T29" fmla="*/ 6 h 106"/>
                <a:gd name="T30" fmla="*/ 34 w 90"/>
                <a:gd name="T31" fmla="*/ 5 h 106"/>
                <a:gd name="T32" fmla="*/ 30 w 90"/>
                <a:gd name="T33" fmla="*/ 4 h 106"/>
                <a:gd name="T34" fmla="*/ 25 w 90"/>
                <a:gd name="T35" fmla="*/ 11 h 106"/>
                <a:gd name="T36" fmla="*/ 21 w 90"/>
                <a:gd name="T37" fmla="*/ 19 h 106"/>
                <a:gd name="T38" fmla="*/ 16 w 90"/>
                <a:gd name="T39" fmla="*/ 25 h 106"/>
                <a:gd name="T40" fmla="*/ 8 w 90"/>
                <a:gd name="T41" fmla="*/ 32 h 106"/>
                <a:gd name="T42" fmla="*/ 3 w 90"/>
                <a:gd name="T43" fmla="*/ 33 h 106"/>
                <a:gd name="T44" fmla="*/ 2 w 90"/>
                <a:gd name="T45" fmla="*/ 36 h 106"/>
                <a:gd name="T46" fmla="*/ 3 w 90"/>
                <a:gd name="T47" fmla="*/ 38 h 106"/>
                <a:gd name="T48" fmla="*/ 3 w 90"/>
                <a:gd name="T49" fmla="*/ 49 h 106"/>
                <a:gd name="T50" fmla="*/ 3 w 90"/>
                <a:gd name="T51" fmla="*/ 52 h 106"/>
                <a:gd name="T52" fmla="*/ 7 w 90"/>
                <a:gd name="T53" fmla="*/ 63 h 106"/>
                <a:gd name="T54" fmla="*/ 10 w 90"/>
                <a:gd name="T55" fmla="*/ 65 h 106"/>
                <a:gd name="T56" fmla="*/ 11 w 90"/>
                <a:gd name="T57" fmla="*/ 72 h 106"/>
                <a:gd name="T58" fmla="*/ 15 w 90"/>
                <a:gd name="T59" fmla="*/ 78 h 106"/>
                <a:gd name="T60" fmla="*/ 16 w 90"/>
                <a:gd name="T61" fmla="*/ 83 h 106"/>
                <a:gd name="T62" fmla="*/ 21 w 90"/>
                <a:gd name="T63" fmla="*/ 84 h 106"/>
                <a:gd name="T64" fmla="*/ 22 w 90"/>
                <a:gd name="T65" fmla="*/ 84 h 106"/>
                <a:gd name="T66" fmla="*/ 29 w 90"/>
                <a:gd name="T67" fmla="*/ 91 h 106"/>
                <a:gd name="T68" fmla="*/ 37 w 90"/>
                <a:gd name="T69" fmla="*/ 96 h 106"/>
                <a:gd name="T70" fmla="*/ 48 w 90"/>
                <a:gd name="T71" fmla="*/ 102 h 106"/>
                <a:gd name="T72" fmla="*/ 54 w 90"/>
                <a:gd name="T73" fmla="*/ 106 h 106"/>
                <a:gd name="T74" fmla="*/ 58 w 90"/>
                <a:gd name="T75" fmla="*/ 97 h 106"/>
                <a:gd name="T76" fmla="*/ 67 w 90"/>
                <a:gd name="T77" fmla="*/ 87 h 106"/>
                <a:gd name="T78" fmla="*/ 78 w 90"/>
                <a:gd name="T79" fmla="*/ 78 h 106"/>
                <a:gd name="T80" fmla="*/ 80 w 90"/>
                <a:gd name="T81" fmla="*/ 70 h 106"/>
                <a:gd name="T82" fmla="*/ 85 w 90"/>
                <a:gd name="T83" fmla="*/ 63 h 106"/>
                <a:gd name="T84" fmla="*/ 89 w 90"/>
                <a:gd name="T85" fmla="*/ 61 h 106"/>
                <a:gd name="T86" fmla="*/ 90 w 90"/>
                <a:gd name="T87"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06">
                  <a:moveTo>
                    <a:pt x="90" y="54"/>
                  </a:moveTo>
                  <a:cubicBezTo>
                    <a:pt x="90" y="51"/>
                    <a:pt x="90" y="51"/>
                    <a:pt x="90" y="51"/>
                  </a:cubicBezTo>
                  <a:cubicBezTo>
                    <a:pt x="87" y="53"/>
                    <a:pt x="87" y="53"/>
                    <a:pt x="87" y="53"/>
                  </a:cubicBezTo>
                  <a:cubicBezTo>
                    <a:pt x="86" y="53"/>
                    <a:pt x="85" y="54"/>
                    <a:pt x="84" y="55"/>
                  </a:cubicBezTo>
                  <a:cubicBezTo>
                    <a:pt x="84" y="55"/>
                    <a:pt x="83" y="55"/>
                    <a:pt x="83" y="56"/>
                  </a:cubicBezTo>
                  <a:cubicBezTo>
                    <a:pt x="82" y="57"/>
                    <a:pt x="81" y="58"/>
                    <a:pt x="79" y="58"/>
                  </a:cubicBezTo>
                  <a:cubicBezTo>
                    <a:pt x="79" y="58"/>
                    <a:pt x="79" y="58"/>
                    <a:pt x="79" y="58"/>
                  </a:cubicBezTo>
                  <a:cubicBezTo>
                    <a:pt x="79" y="58"/>
                    <a:pt x="79" y="58"/>
                    <a:pt x="79" y="58"/>
                  </a:cubicBezTo>
                  <a:cubicBezTo>
                    <a:pt x="79" y="56"/>
                    <a:pt x="79" y="53"/>
                    <a:pt x="80" y="51"/>
                  </a:cubicBezTo>
                  <a:cubicBezTo>
                    <a:pt x="80" y="50"/>
                    <a:pt x="81" y="50"/>
                    <a:pt x="81" y="49"/>
                  </a:cubicBezTo>
                  <a:cubicBezTo>
                    <a:pt x="82" y="47"/>
                    <a:pt x="83" y="46"/>
                    <a:pt x="82" y="43"/>
                  </a:cubicBezTo>
                  <a:cubicBezTo>
                    <a:pt x="82" y="43"/>
                    <a:pt x="82" y="42"/>
                    <a:pt x="81" y="41"/>
                  </a:cubicBezTo>
                  <a:cubicBezTo>
                    <a:pt x="81" y="40"/>
                    <a:pt x="80" y="39"/>
                    <a:pt x="80" y="38"/>
                  </a:cubicBezTo>
                  <a:cubicBezTo>
                    <a:pt x="80" y="37"/>
                    <a:pt x="80" y="36"/>
                    <a:pt x="80" y="36"/>
                  </a:cubicBezTo>
                  <a:cubicBezTo>
                    <a:pt x="80" y="35"/>
                    <a:pt x="80" y="35"/>
                    <a:pt x="80" y="34"/>
                  </a:cubicBezTo>
                  <a:cubicBezTo>
                    <a:pt x="80" y="34"/>
                    <a:pt x="80" y="34"/>
                    <a:pt x="80" y="34"/>
                  </a:cubicBezTo>
                  <a:cubicBezTo>
                    <a:pt x="80" y="34"/>
                    <a:pt x="80" y="34"/>
                    <a:pt x="80" y="34"/>
                  </a:cubicBezTo>
                  <a:cubicBezTo>
                    <a:pt x="80" y="33"/>
                    <a:pt x="79" y="33"/>
                    <a:pt x="78" y="32"/>
                  </a:cubicBezTo>
                  <a:cubicBezTo>
                    <a:pt x="76" y="31"/>
                    <a:pt x="76" y="30"/>
                    <a:pt x="77" y="29"/>
                  </a:cubicBezTo>
                  <a:cubicBezTo>
                    <a:pt x="77" y="29"/>
                    <a:pt x="77" y="28"/>
                    <a:pt x="78" y="28"/>
                  </a:cubicBezTo>
                  <a:cubicBezTo>
                    <a:pt x="79" y="26"/>
                    <a:pt x="78" y="25"/>
                    <a:pt x="76" y="23"/>
                  </a:cubicBezTo>
                  <a:cubicBezTo>
                    <a:pt x="76" y="22"/>
                    <a:pt x="76" y="22"/>
                    <a:pt x="76" y="22"/>
                  </a:cubicBezTo>
                  <a:cubicBezTo>
                    <a:pt x="73" y="20"/>
                    <a:pt x="71" y="16"/>
                    <a:pt x="70" y="12"/>
                  </a:cubicBezTo>
                  <a:cubicBezTo>
                    <a:pt x="69" y="10"/>
                    <a:pt x="67" y="8"/>
                    <a:pt x="66" y="6"/>
                  </a:cubicBezTo>
                  <a:cubicBezTo>
                    <a:pt x="66" y="6"/>
                    <a:pt x="66" y="6"/>
                    <a:pt x="66" y="6"/>
                  </a:cubicBezTo>
                  <a:cubicBezTo>
                    <a:pt x="65" y="5"/>
                    <a:pt x="65" y="4"/>
                    <a:pt x="64" y="4"/>
                  </a:cubicBezTo>
                  <a:cubicBezTo>
                    <a:pt x="62" y="1"/>
                    <a:pt x="61" y="1"/>
                    <a:pt x="58" y="1"/>
                  </a:cubicBezTo>
                  <a:cubicBezTo>
                    <a:pt x="57" y="1"/>
                    <a:pt x="56" y="0"/>
                    <a:pt x="54" y="0"/>
                  </a:cubicBezTo>
                  <a:cubicBezTo>
                    <a:pt x="49" y="0"/>
                    <a:pt x="45" y="1"/>
                    <a:pt x="43" y="4"/>
                  </a:cubicBezTo>
                  <a:cubicBezTo>
                    <a:pt x="42" y="5"/>
                    <a:pt x="40" y="6"/>
                    <a:pt x="38" y="6"/>
                  </a:cubicBezTo>
                  <a:cubicBezTo>
                    <a:pt x="37" y="6"/>
                    <a:pt x="37" y="6"/>
                    <a:pt x="37" y="6"/>
                  </a:cubicBezTo>
                  <a:cubicBezTo>
                    <a:pt x="36" y="6"/>
                    <a:pt x="35" y="5"/>
                    <a:pt x="34" y="5"/>
                  </a:cubicBezTo>
                  <a:cubicBezTo>
                    <a:pt x="34" y="4"/>
                    <a:pt x="33" y="4"/>
                    <a:pt x="32" y="4"/>
                  </a:cubicBezTo>
                  <a:cubicBezTo>
                    <a:pt x="31" y="4"/>
                    <a:pt x="30" y="4"/>
                    <a:pt x="30" y="4"/>
                  </a:cubicBezTo>
                  <a:cubicBezTo>
                    <a:pt x="28" y="5"/>
                    <a:pt x="27" y="7"/>
                    <a:pt x="26" y="9"/>
                  </a:cubicBezTo>
                  <a:cubicBezTo>
                    <a:pt x="26" y="9"/>
                    <a:pt x="25" y="10"/>
                    <a:pt x="25" y="11"/>
                  </a:cubicBezTo>
                  <a:cubicBezTo>
                    <a:pt x="24" y="13"/>
                    <a:pt x="22" y="15"/>
                    <a:pt x="22" y="17"/>
                  </a:cubicBezTo>
                  <a:cubicBezTo>
                    <a:pt x="21" y="17"/>
                    <a:pt x="21" y="18"/>
                    <a:pt x="21" y="19"/>
                  </a:cubicBezTo>
                  <a:cubicBezTo>
                    <a:pt x="20" y="21"/>
                    <a:pt x="19" y="23"/>
                    <a:pt x="18" y="24"/>
                  </a:cubicBezTo>
                  <a:cubicBezTo>
                    <a:pt x="17" y="24"/>
                    <a:pt x="16" y="25"/>
                    <a:pt x="16" y="25"/>
                  </a:cubicBezTo>
                  <a:cubicBezTo>
                    <a:pt x="14" y="26"/>
                    <a:pt x="13" y="26"/>
                    <a:pt x="13" y="29"/>
                  </a:cubicBezTo>
                  <a:cubicBezTo>
                    <a:pt x="12" y="32"/>
                    <a:pt x="11" y="32"/>
                    <a:pt x="8" y="32"/>
                  </a:cubicBezTo>
                  <a:cubicBezTo>
                    <a:pt x="6" y="32"/>
                    <a:pt x="6" y="32"/>
                    <a:pt x="6" y="32"/>
                  </a:cubicBezTo>
                  <a:cubicBezTo>
                    <a:pt x="5" y="32"/>
                    <a:pt x="4" y="33"/>
                    <a:pt x="3" y="33"/>
                  </a:cubicBezTo>
                  <a:cubicBezTo>
                    <a:pt x="0" y="34"/>
                    <a:pt x="0" y="34"/>
                    <a:pt x="0" y="34"/>
                  </a:cubicBezTo>
                  <a:cubicBezTo>
                    <a:pt x="2" y="36"/>
                    <a:pt x="2" y="36"/>
                    <a:pt x="2" y="36"/>
                  </a:cubicBezTo>
                  <a:cubicBezTo>
                    <a:pt x="3" y="37"/>
                    <a:pt x="4" y="37"/>
                    <a:pt x="4" y="38"/>
                  </a:cubicBezTo>
                  <a:cubicBezTo>
                    <a:pt x="4" y="38"/>
                    <a:pt x="4" y="38"/>
                    <a:pt x="3" y="38"/>
                  </a:cubicBezTo>
                  <a:cubicBezTo>
                    <a:pt x="2" y="39"/>
                    <a:pt x="1" y="39"/>
                    <a:pt x="1" y="42"/>
                  </a:cubicBezTo>
                  <a:cubicBezTo>
                    <a:pt x="1" y="42"/>
                    <a:pt x="0" y="48"/>
                    <a:pt x="3" y="49"/>
                  </a:cubicBezTo>
                  <a:cubicBezTo>
                    <a:pt x="3" y="50"/>
                    <a:pt x="4" y="50"/>
                    <a:pt x="5" y="50"/>
                  </a:cubicBezTo>
                  <a:cubicBezTo>
                    <a:pt x="4" y="51"/>
                    <a:pt x="3" y="51"/>
                    <a:pt x="3" y="52"/>
                  </a:cubicBezTo>
                  <a:cubicBezTo>
                    <a:pt x="2" y="55"/>
                    <a:pt x="2" y="58"/>
                    <a:pt x="3" y="60"/>
                  </a:cubicBezTo>
                  <a:cubicBezTo>
                    <a:pt x="4" y="61"/>
                    <a:pt x="5" y="62"/>
                    <a:pt x="7" y="63"/>
                  </a:cubicBezTo>
                  <a:cubicBezTo>
                    <a:pt x="8" y="63"/>
                    <a:pt x="8" y="63"/>
                    <a:pt x="8" y="63"/>
                  </a:cubicBezTo>
                  <a:cubicBezTo>
                    <a:pt x="10" y="63"/>
                    <a:pt x="10" y="64"/>
                    <a:pt x="10" y="65"/>
                  </a:cubicBezTo>
                  <a:cubicBezTo>
                    <a:pt x="11" y="67"/>
                    <a:pt x="11" y="68"/>
                    <a:pt x="11" y="70"/>
                  </a:cubicBezTo>
                  <a:cubicBezTo>
                    <a:pt x="11" y="70"/>
                    <a:pt x="11" y="71"/>
                    <a:pt x="11" y="72"/>
                  </a:cubicBezTo>
                  <a:cubicBezTo>
                    <a:pt x="12" y="75"/>
                    <a:pt x="13" y="76"/>
                    <a:pt x="14" y="77"/>
                  </a:cubicBezTo>
                  <a:cubicBezTo>
                    <a:pt x="15" y="77"/>
                    <a:pt x="15" y="77"/>
                    <a:pt x="15" y="78"/>
                  </a:cubicBezTo>
                  <a:cubicBezTo>
                    <a:pt x="15" y="78"/>
                    <a:pt x="15" y="79"/>
                    <a:pt x="15" y="79"/>
                  </a:cubicBezTo>
                  <a:cubicBezTo>
                    <a:pt x="15" y="80"/>
                    <a:pt x="15" y="82"/>
                    <a:pt x="16" y="83"/>
                  </a:cubicBezTo>
                  <a:cubicBezTo>
                    <a:pt x="17" y="84"/>
                    <a:pt x="18" y="84"/>
                    <a:pt x="19" y="84"/>
                  </a:cubicBezTo>
                  <a:cubicBezTo>
                    <a:pt x="19" y="84"/>
                    <a:pt x="20" y="84"/>
                    <a:pt x="21" y="84"/>
                  </a:cubicBezTo>
                  <a:cubicBezTo>
                    <a:pt x="21" y="84"/>
                    <a:pt x="21" y="83"/>
                    <a:pt x="22" y="83"/>
                  </a:cubicBezTo>
                  <a:cubicBezTo>
                    <a:pt x="22" y="84"/>
                    <a:pt x="22" y="84"/>
                    <a:pt x="22" y="84"/>
                  </a:cubicBezTo>
                  <a:cubicBezTo>
                    <a:pt x="22" y="85"/>
                    <a:pt x="22" y="87"/>
                    <a:pt x="24" y="88"/>
                  </a:cubicBezTo>
                  <a:cubicBezTo>
                    <a:pt x="25" y="89"/>
                    <a:pt x="27" y="90"/>
                    <a:pt x="29" y="91"/>
                  </a:cubicBezTo>
                  <a:cubicBezTo>
                    <a:pt x="30" y="91"/>
                    <a:pt x="30" y="92"/>
                    <a:pt x="31" y="92"/>
                  </a:cubicBezTo>
                  <a:cubicBezTo>
                    <a:pt x="33" y="93"/>
                    <a:pt x="35" y="94"/>
                    <a:pt x="37" y="96"/>
                  </a:cubicBezTo>
                  <a:cubicBezTo>
                    <a:pt x="39" y="97"/>
                    <a:pt x="41" y="98"/>
                    <a:pt x="43" y="99"/>
                  </a:cubicBezTo>
                  <a:cubicBezTo>
                    <a:pt x="45" y="100"/>
                    <a:pt x="47" y="101"/>
                    <a:pt x="48" y="102"/>
                  </a:cubicBezTo>
                  <a:cubicBezTo>
                    <a:pt x="50" y="103"/>
                    <a:pt x="51" y="104"/>
                    <a:pt x="52" y="105"/>
                  </a:cubicBezTo>
                  <a:cubicBezTo>
                    <a:pt x="54" y="106"/>
                    <a:pt x="54" y="106"/>
                    <a:pt x="54" y="106"/>
                  </a:cubicBezTo>
                  <a:cubicBezTo>
                    <a:pt x="55" y="104"/>
                    <a:pt x="55" y="104"/>
                    <a:pt x="55" y="104"/>
                  </a:cubicBezTo>
                  <a:cubicBezTo>
                    <a:pt x="57" y="101"/>
                    <a:pt x="57" y="100"/>
                    <a:pt x="58" y="97"/>
                  </a:cubicBezTo>
                  <a:cubicBezTo>
                    <a:pt x="59" y="94"/>
                    <a:pt x="63" y="91"/>
                    <a:pt x="66" y="88"/>
                  </a:cubicBezTo>
                  <a:cubicBezTo>
                    <a:pt x="67" y="87"/>
                    <a:pt x="67" y="87"/>
                    <a:pt x="67" y="87"/>
                  </a:cubicBezTo>
                  <a:cubicBezTo>
                    <a:pt x="68" y="86"/>
                    <a:pt x="70" y="85"/>
                    <a:pt x="71" y="84"/>
                  </a:cubicBezTo>
                  <a:cubicBezTo>
                    <a:pt x="73" y="82"/>
                    <a:pt x="76" y="81"/>
                    <a:pt x="78" y="78"/>
                  </a:cubicBezTo>
                  <a:cubicBezTo>
                    <a:pt x="79" y="76"/>
                    <a:pt x="80" y="74"/>
                    <a:pt x="80" y="71"/>
                  </a:cubicBezTo>
                  <a:cubicBezTo>
                    <a:pt x="80" y="70"/>
                    <a:pt x="80" y="70"/>
                    <a:pt x="80" y="70"/>
                  </a:cubicBezTo>
                  <a:cubicBezTo>
                    <a:pt x="80" y="67"/>
                    <a:pt x="80" y="65"/>
                    <a:pt x="82" y="63"/>
                  </a:cubicBezTo>
                  <a:cubicBezTo>
                    <a:pt x="82" y="63"/>
                    <a:pt x="83" y="63"/>
                    <a:pt x="85" y="63"/>
                  </a:cubicBezTo>
                  <a:cubicBezTo>
                    <a:pt x="86" y="63"/>
                    <a:pt x="86" y="63"/>
                    <a:pt x="86" y="63"/>
                  </a:cubicBezTo>
                  <a:cubicBezTo>
                    <a:pt x="87" y="63"/>
                    <a:pt x="89" y="62"/>
                    <a:pt x="89" y="61"/>
                  </a:cubicBezTo>
                  <a:cubicBezTo>
                    <a:pt x="90" y="60"/>
                    <a:pt x="90" y="58"/>
                    <a:pt x="90" y="57"/>
                  </a:cubicBezTo>
                  <a:cubicBezTo>
                    <a:pt x="90" y="56"/>
                    <a:pt x="90" y="55"/>
                    <a:pt x="90" y="54"/>
                  </a:cubicBezTo>
                  <a:close/>
                </a:path>
              </a:pathLst>
            </a:custGeom>
            <a:grpFill/>
            <a:ln w="3175" cap="rnd">
              <a:solidFill>
                <a:schemeClr val="bg1">
                  <a:lumMod val="75000"/>
                </a:schemeClr>
              </a:solidFill>
            </a:ln>
          </p:spPr>
          <p:txBody>
            <a:bodyPr vert="horz" wrap="square" lIns="91440" tIns="45720" rIns="91440" bIns="45720" numCol="1" anchor="t" anchorCtr="0" compatLnSpc="1">
              <a:prstTxWarp prst="textNoShape">
                <a:avLst/>
              </a:prstTxWarp>
            </a:bodyPr>
            <a:lstStyle/>
            <a:p>
              <a:endParaRPr lang="en-US" sz="1800"/>
            </a:p>
          </p:txBody>
        </p:sp>
      </p:grpSp>
      <p:grpSp>
        <p:nvGrpSpPr>
          <p:cNvPr id="95" name="Group 94"/>
          <p:cNvGrpSpPr/>
          <p:nvPr/>
        </p:nvGrpSpPr>
        <p:grpSpPr>
          <a:xfrm>
            <a:off x="8079411" y="2202223"/>
            <a:ext cx="3441744" cy="3214622"/>
            <a:chOff x="8275019" y="2344330"/>
            <a:chExt cx="3441744" cy="3214622"/>
          </a:xfrm>
        </p:grpSpPr>
        <p:sp>
          <p:nvSpPr>
            <p:cNvPr id="96" name="Rounded Rectangle 95"/>
            <p:cNvSpPr/>
            <p:nvPr/>
          </p:nvSpPr>
          <p:spPr>
            <a:xfrm>
              <a:off x="8275020" y="2450522"/>
              <a:ext cx="555387" cy="5509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7" name="Rounded Rectangle 96"/>
            <p:cNvSpPr/>
            <p:nvPr/>
          </p:nvSpPr>
          <p:spPr>
            <a:xfrm>
              <a:off x="8275020" y="3261827"/>
              <a:ext cx="555387" cy="55093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8" name="Rounded Rectangle 97"/>
            <p:cNvSpPr/>
            <p:nvPr/>
          </p:nvSpPr>
          <p:spPr>
            <a:xfrm>
              <a:off x="8275020" y="4073132"/>
              <a:ext cx="555387" cy="55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sp>
          <p:nvSpPr>
            <p:cNvPr id="99" name="Rounded Rectangle 98"/>
            <p:cNvSpPr/>
            <p:nvPr/>
          </p:nvSpPr>
          <p:spPr>
            <a:xfrm>
              <a:off x="8275019" y="4884437"/>
              <a:ext cx="555387" cy="55093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lumMod val="50000"/>
                  </a:schemeClr>
                </a:solidFill>
              </a:endParaRPr>
            </a:p>
          </p:txBody>
        </p:sp>
        <p:grpSp>
          <p:nvGrpSpPr>
            <p:cNvPr id="100" name="Group 99"/>
            <p:cNvGrpSpPr/>
            <p:nvPr/>
          </p:nvGrpSpPr>
          <p:grpSpPr>
            <a:xfrm>
              <a:off x="8991772" y="2344330"/>
              <a:ext cx="2711543" cy="810399"/>
              <a:chOff x="8027893" y="2583618"/>
              <a:chExt cx="2711543" cy="810399"/>
            </a:xfrm>
          </p:grpSpPr>
          <p:sp>
            <p:nvSpPr>
              <p:cNvPr id="114"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5" name="TextBox 114"/>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01" name="Group 100"/>
            <p:cNvGrpSpPr/>
            <p:nvPr/>
          </p:nvGrpSpPr>
          <p:grpSpPr>
            <a:xfrm>
              <a:off x="8991772" y="3166393"/>
              <a:ext cx="2711543" cy="763946"/>
              <a:chOff x="8027893" y="2583618"/>
              <a:chExt cx="2711543" cy="763946"/>
            </a:xfrm>
          </p:grpSpPr>
          <p:sp>
            <p:nvSpPr>
              <p:cNvPr id="112"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3" name="TextBox 112"/>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02" name="Group 101"/>
            <p:cNvGrpSpPr/>
            <p:nvPr/>
          </p:nvGrpSpPr>
          <p:grpSpPr>
            <a:xfrm>
              <a:off x="9005220" y="3972943"/>
              <a:ext cx="2711543" cy="810399"/>
              <a:chOff x="8027893" y="2583618"/>
              <a:chExt cx="2711543" cy="810399"/>
            </a:xfrm>
          </p:grpSpPr>
          <p:sp>
            <p:nvSpPr>
              <p:cNvPr id="110" name="Text Placeholder 5"/>
              <p:cNvSpPr txBox="1">
                <a:spLocks/>
              </p:cNvSpPr>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11" name="TextBox 110"/>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grpSp>
          <p:nvGrpSpPr>
            <p:cNvPr id="103" name="Group 102"/>
            <p:cNvGrpSpPr/>
            <p:nvPr/>
          </p:nvGrpSpPr>
          <p:grpSpPr>
            <a:xfrm>
              <a:off x="9005220" y="4795006"/>
              <a:ext cx="2711543" cy="763946"/>
              <a:chOff x="8027893" y="2583618"/>
              <a:chExt cx="2711543" cy="763946"/>
            </a:xfrm>
          </p:grpSpPr>
          <p:sp>
            <p:nvSpPr>
              <p:cNvPr id="108" name="Text Placeholder 5"/>
              <p:cNvSpPr txBox="1">
                <a:spLocks/>
              </p:cNvSpPr>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lumMod val="65000"/>
                      </a:schemeClr>
                    </a:solidFill>
                    <a:ea typeface="Open Sans Light" panose="020B0306030504020204" pitchFamily="34" charset="0"/>
                    <a:cs typeface="Open Sans Light" panose="020B0306030504020204" pitchFamily="34" charset="0"/>
                  </a:rPr>
                  <a:t>Lorem ipsum dolor sit </a:t>
                </a:r>
                <a:r>
                  <a:rPr lang="id-ID" sz="1200" smtClean="0">
                    <a:solidFill>
                      <a:schemeClr val="bg1">
                        <a:lumMod val="65000"/>
                      </a:schemeClr>
                    </a:solidFill>
                    <a:ea typeface="Open Sans Light" panose="020B0306030504020204" pitchFamily="34" charset="0"/>
                    <a:cs typeface="Open Sans Light" panose="020B0306030504020204" pitchFamily="34" charset="0"/>
                  </a:rPr>
                  <a:t>dudu </a:t>
                </a:r>
                <a:r>
                  <a:rPr lang="en-US" sz="1200" smtClean="0">
                    <a:solidFill>
                      <a:schemeClr val="bg1">
                        <a:lumMod val="65000"/>
                      </a:schemeClr>
                    </a:solidFill>
                    <a:ea typeface="Open Sans Light" panose="020B0306030504020204" pitchFamily="34" charset="0"/>
                    <a:cs typeface="Open Sans Light" panose="020B0306030504020204" pitchFamily="34" charset="0"/>
                  </a:rPr>
                  <a:t>amet, consectetur adipiscing elit. </a:t>
                </a:r>
                <a:endParaRPr lang="id-ID" sz="1200">
                  <a:solidFill>
                    <a:schemeClr val="bg1">
                      <a:lumMod val="65000"/>
                    </a:schemeClr>
                  </a:solidFill>
                </a:endParaRPr>
              </a:p>
            </p:txBody>
          </p:sp>
          <p:sp>
            <p:nvSpPr>
              <p:cNvPr id="109" name="TextBox 108"/>
              <p:cNvSpPr txBox="1"/>
              <p:nvPr/>
            </p:nvSpPr>
            <p:spPr>
              <a:xfrm>
                <a:off x="8027893" y="2583618"/>
                <a:ext cx="2218765" cy="307777"/>
              </a:xfrm>
              <a:prstGeom prst="rect">
                <a:avLst/>
              </a:prstGeom>
              <a:noFill/>
            </p:spPr>
            <p:txBody>
              <a:bodyPr wrap="square" rtlCol="0">
                <a:spAutoFit/>
              </a:bodyPr>
              <a:lstStyle/>
              <a:p>
                <a:r>
                  <a:rPr lang="id-ID" sz="1400" b="1" smtClean="0"/>
                  <a:t>Text sample here</a:t>
                </a:r>
                <a:endParaRPr lang="id-ID" sz="1400" b="1" dirty="0"/>
              </a:p>
            </p:txBody>
          </p:sp>
        </p:grpSp>
        <p:sp>
          <p:nvSpPr>
            <p:cNvPr id="104" name="Rectangle 103"/>
            <p:cNvSpPr/>
            <p:nvPr/>
          </p:nvSpPr>
          <p:spPr>
            <a:xfrm>
              <a:off x="8292438" y="2551649"/>
              <a:ext cx="537968" cy="381643"/>
            </a:xfrm>
            <a:prstGeom prst="rect">
              <a:avLst/>
            </a:prstGeom>
          </p:spPr>
          <p:txBody>
            <a:bodyPr wrap="none" lIns="121920" rIns="121920" bIns="60960">
              <a:spAutoFit/>
            </a:bodyPr>
            <a:lstStyle/>
            <a:p>
              <a:pPr algn="ctr">
                <a:lnSpc>
                  <a:spcPct val="89000"/>
                </a:lnSpc>
              </a:pPr>
              <a:r>
                <a:rPr lang="en-US" sz="2000" dirty="0">
                  <a:solidFill>
                    <a:srgbClr val="FFFFFF"/>
                  </a:solidFill>
                </a:rPr>
                <a:t>01</a:t>
              </a:r>
            </a:p>
          </p:txBody>
        </p:sp>
        <p:sp>
          <p:nvSpPr>
            <p:cNvPr id="105" name="Rectangle 104"/>
            <p:cNvSpPr/>
            <p:nvPr/>
          </p:nvSpPr>
          <p:spPr>
            <a:xfrm>
              <a:off x="8283728" y="3387739"/>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02</a:t>
              </a:r>
              <a:endParaRPr lang="en-US" sz="2000" dirty="0">
                <a:solidFill>
                  <a:srgbClr val="FFFFFF"/>
                </a:solidFill>
              </a:endParaRPr>
            </a:p>
          </p:txBody>
        </p:sp>
        <p:sp>
          <p:nvSpPr>
            <p:cNvPr id="106" name="Rectangle 105"/>
            <p:cNvSpPr/>
            <p:nvPr/>
          </p:nvSpPr>
          <p:spPr>
            <a:xfrm>
              <a:off x="8299109" y="4195233"/>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03</a:t>
              </a:r>
              <a:endParaRPr lang="en-US" sz="2000" dirty="0">
                <a:solidFill>
                  <a:srgbClr val="FFFFFF"/>
                </a:solidFill>
              </a:endParaRPr>
            </a:p>
          </p:txBody>
        </p:sp>
        <p:sp>
          <p:nvSpPr>
            <p:cNvPr id="107" name="Rectangle 106"/>
            <p:cNvSpPr/>
            <p:nvPr/>
          </p:nvSpPr>
          <p:spPr>
            <a:xfrm>
              <a:off x="8291993" y="4984841"/>
              <a:ext cx="537968" cy="381643"/>
            </a:xfrm>
            <a:prstGeom prst="rect">
              <a:avLst/>
            </a:prstGeom>
          </p:spPr>
          <p:txBody>
            <a:bodyPr wrap="none" lIns="121920" rIns="121920" bIns="60960">
              <a:spAutoFit/>
            </a:bodyPr>
            <a:lstStyle/>
            <a:p>
              <a:pPr algn="ctr">
                <a:lnSpc>
                  <a:spcPct val="89000"/>
                </a:lnSpc>
              </a:pPr>
              <a:r>
                <a:rPr lang="id-ID" sz="2000" smtClean="0">
                  <a:solidFill>
                    <a:srgbClr val="FFFFFF"/>
                  </a:solidFill>
                </a:rPr>
                <a:t>04</a:t>
              </a:r>
              <a:endParaRPr lang="en-US" sz="2000" dirty="0">
                <a:solidFill>
                  <a:srgbClr val="FFFFFF"/>
                </a:solidFill>
              </a:endParaRPr>
            </a:p>
          </p:txBody>
        </p:sp>
      </p:grpSp>
      <p:sp>
        <p:nvSpPr>
          <p:cNvPr id="116" name="Oval 115"/>
          <p:cNvSpPr>
            <a:spLocks noChangeAspect="1"/>
          </p:cNvSpPr>
          <p:nvPr/>
        </p:nvSpPr>
        <p:spPr>
          <a:xfrm>
            <a:off x="659314" y="3893912"/>
            <a:ext cx="1980000" cy="1980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7" name="Rectangle 116"/>
          <p:cNvSpPr/>
          <p:nvPr/>
        </p:nvSpPr>
        <p:spPr>
          <a:xfrm>
            <a:off x="659214" y="4726827"/>
            <a:ext cx="1999572" cy="966355"/>
          </a:xfrm>
          <a:prstGeom prst="rect">
            <a:avLst/>
          </a:prstGeom>
        </p:spPr>
        <p:txBody>
          <a:bodyPr wrap="square" lIns="243840" rIns="243840" bIns="97536">
            <a:spAutoFit/>
          </a:bodyPr>
          <a:lstStyle/>
          <a:p>
            <a:pPr algn="ctr">
              <a:lnSpc>
                <a:spcPct val="89000"/>
              </a:lnSpc>
            </a:pPr>
            <a:r>
              <a:rPr lang="en-US" sz="120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a:t>
            </a: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ipsum dolor sit amet, consectetur adipiscing elit. Aenean dui felis, posuere</a:t>
            </a:r>
          </a:p>
        </p:txBody>
      </p:sp>
      <p:sp>
        <p:nvSpPr>
          <p:cNvPr id="118" name="Oval 117"/>
          <p:cNvSpPr/>
          <p:nvPr/>
        </p:nvSpPr>
        <p:spPr>
          <a:xfrm>
            <a:off x="1188628" y="4234034"/>
            <a:ext cx="1135877" cy="533479"/>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id-ID" sz="3200" smtClean="0">
                <a:solidFill>
                  <a:schemeClr val="bg1"/>
                </a:solidFill>
              </a:rPr>
              <a:t>7</a:t>
            </a:r>
            <a:r>
              <a:rPr lang="en-US" sz="3200" smtClean="0">
                <a:solidFill>
                  <a:schemeClr val="bg1"/>
                </a:solidFill>
              </a:rPr>
              <a:t>5%</a:t>
            </a:r>
            <a:endParaRPr lang="en-US" sz="3200" dirty="0">
              <a:solidFill>
                <a:schemeClr val="bg1"/>
              </a:solidFill>
            </a:endParaRPr>
          </a:p>
        </p:txBody>
      </p:sp>
    </p:spTree>
    <p:extLst>
      <p:ext uri="{BB962C8B-B14F-4D97-AF65-F5344CB8AC3E}">
        <p14:creationId xmlns:p14="http://schemas.microsoft.com/office/powerpoint/2010/main" val="34883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5896633" y="1804166"/>
            <a:ext cx="4982038" cy="4072631"/>
            <a:chOff x="308" y="1070"/>
            <a:chExt cx="3287" cy="2687"/>
          </a:xfrm>
          <a:solidFill>
            <a:schemeClr val="bg1">
              <a:lumMod val="90000"/>
            </a:schemeClr>
          </a:solidFill>
        </p:grpSpPr>
        <p:sp>
          <p:nvSpPr>
            <p:cNvPr id="5" name="Freeform 5"/>
            <p:cNvSpPr>
              <a:spLocks/>
            </p:cNvSpPr>
            <p:nvPr/>
          </p:nvSpPr>
          <p:spPr bwMode="auto">
            <a:xfrm>
              <a:off x="2320" y="1111"/>
              <a:ext cx="52" cy="56"/>
            </a:xfrm>
            <a:custGeom>
              <a:avLst/>
              <a:gdLst>
                <a:gd name="T0" fmla="*/ 43 w 44"/>
                <a:gd name="T1" fmla="*/ 8 h 47"/>
                <a:gd name="T2" fmla="*/ 42 w 44"/>
                <a:gd name="T3" fmla="*/ 18 h 47"/>
                <a:gd name="T4" fmla="*/ 36 w 44"/>
                <a:gd name="T5" fmla="*/ 18 h 47"/>
                <a:gd name="T6" fmla="*/ 31 w 44"/>
                <a:gd name="T7" fmla="*/ 31 h 47"/>
                <a:gd name="T8" fmla="*/ 31 w 44"/>
                <a:gd name="T9" fmla="*/ 41 h 47"/>
                <a:gd name="T10" fmla="*/ 22 w 44"/>
                <a:gd name="T11" fmla="*/ 47 h 47"/>
                <a:gd name="T12" fmla="*/ 10 w 44"/>
                <a:gd name="T13" fmla="*/ 42 h 47"/>
                <a:gd name="T14" fmla="*/ 3 w 44"/>
                <a:gd name="T15" fmla="*/ 33 h 47"/>
                <a:gd name="T16" fmla="*/ 1 w 44"/>
                <a:gd name="T17" fmla="*/ 20 h 47"/>
                <a:gd name="T18" fmla="*/ 11 w 44"/>
                <a:gd name="T19" fmla="*/ 10 h 47"/>
                <a:gd name="T20" fmla="*/ 21 w 44"/>
                <a:gd name="T21" fmla="*/ 1 h 47"/>
                <a:gd name="T22" fmla="*/ 34 w 44"/>
                <a:gd name="T23" fmla="*/ 1 h 47"/>
                <a:gd name="T24" fmla="*/ 43 w 44"/>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7">
                  <a:moveTo>
                    <a:pt x="43" y="8"/>
                  </a:moveTo>
                  <a:cubicBezTo>
                    <a:pt x="44" y="10"/>
                    <a:pt x="44" y="17"/>
                    <a:pt x="42" y="18"/>
                  </a:cubicBezTo>
                  <a:cubicBezTo>
                    <a:pt x="41" y="19"/>
                    <a:pt x="38" y="17"/>
                    <a:pt x="36" y="18"/>
                  </a:cubicBezTo>
                  <a:cubicBezTo>
                    <a:pt x="33" y="19"/>
                    <a:pt x="32" y="28"/>
                    <a:pt x="31" y="31"/>
                  </a:cubicBezTo>
                  <a:cubicBezTo>
                    <a:pt x="31" y="34"/>
                    <a:pt x="32" y="39"/>
                    <a:pt x="31" y="41"/>
                  </a:cubicBezTo>
                  <a:cubicBezTo>
                    <a:pt x="29" y="43"/>
                    <a:pt x="25" y="46"/>
                    <a:pt x="22" y="47"/>
                  </a:cubicBezTo>
                  <a:cubicBezTo>
                    <a:pt x="19" y="47"/>
                    <a:pt x="12" y="44"/>
                    <a:pt x="10" y="42"/>
                  </a:cubicBezTo>
                  <a:cubicBezTo>
                    <a:pt x="7" y="40"/>
                    <a:pt x="4" y="36"/>
                    <a:pt x="3" y="33"/>
                  </a:cubicBezTo>
                  <a:cubicBezTo>
                    <a:pt x="1" y="30"/>
                    <a:pt x="0" y="23"/>
                    <a:pt x="1" y="20"/>
                  </a:cubicBezTo>
                  <a:cubicBezTo>
                    <a:pt x="2" y="16"/>
                    <a:pt x="8" y="12"/>
                    <a:pt x="11" y="10"/>
                  </a:cubicBezTo>
                  <a:cubicBezTo>
                    <a:pt x="13" y="7"/>
                    <a:pt x="18" y="2"/>
                    <a:pt x="21" y="1"/>
                  </a:cubicBezTo>
                  <a:cubicBezTo>
                    <a:pt x="24" y="0"/>
                    <a:pt x="31" y="0"/>
                    <a:pt x="34" y="1"/>
                  </a:cubicBezTo>
                  <a:cubicBezTo>
                    <a:pt x="37" y="2"/>
                    <a:pt x="42" y="5"/>
                    <a:pt x="43" y="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6"/>
            <p:cNvSpPr>
              <a:spLocks/>
            </p:cNvSpPr>
            <p:nvPr/>
          </p:nvSpPr>
          <p:spPr bwMode="auto">
            <a:xfrm>
              <a:off x="1690" y="1070"/>
              <a:ext cx="926" cy="690"/>
            </a:xfrm>
            <a:custGeom>
              <a:avLst/>
              <a:gdLst>
                <a:gd name="T0" fmla="*/ 38 w 783"/>
                <a:gd name="T1" fmla="*/ 530 h 583"/>
                <a:gd name="T2" fmla="*/ 14 w 783"/>
                <a:gd name="T3" fmla="*/ 521 h 583"/>
                <a:gd name="T4" fmla="*/ 6 w 783"/>
                <a:gd name="T5" fmla="*/ 475 h 583"/>
                <a:gd name="T6" fmla="*/ 16 w 783"/>
                <a:gd name="T7" fmla="*/ 444 h 583"/>
                <a:gd name="T8" fmla="*/ 87 w 783"/>
                <a:gd name="T9" fmla="*/ 431 h 583"/>
                <a:gd name="T10" fmla="*/ 116 w 783"/>
                <a:gd name="T11" fmla="*/ 381 h 583"/>
                <a:gd name="T12" fmla="*/ 85 w 783"/>
                <a:gd name="T13" fmla="*/ 300 h 583"/>
                <a:gd name="T14" fmla="*/ 97 w 783"/>
                <a:gd name="T15" fmla="*/ 233 h 583"/>
                <a:gd name="T16" fmla="*/ 70 w 783"/>
                <a:gd name="T17" fmla="*/ 202 h 583"/>
                <a:gd name="T18" fmla="*/ 50 w 783"/>
                <a:gd name="T19" fmla="*/ 167 h 583"/>
                <a:gd name="T20" fmla="*/ 116 w 783"/>
                <a:gd name="T21" fmla="*/ 144 h 583"/>
                <a:gd name="T22" fmla="*/ 192 w 783"/>
                <a:gd name="T23" fmla="*/ 137 h 583"/>
                <a:gd name="T24" fmla="*/ 168 w 783"/>
                <a:gd name="T25" fmla="*/ 68 h 583"/>
                <a:gd name="T26" fmla="*/ 209 w 783"/>
                <a:gd name="T27" fmla="*/ 41 h 583"/>
                <a:gd name="T28" fmla="*/ 269 w 783"/>
                <a:gd name="T29" fmla="*/ 41 h 583"/>
                <a:gd name="T30" fmla="*/ 286 w 783"/>
                <a:gd name="T31" fmla="*/ 80 h 583"/>
                <a:gd name="T32" fmla="*/ 352 w 783"/>
                <a:gd name="T33" fmla="*/ 70 h 583"/>
                <a:gd name="T34" fmla="*/ 415 w 783"/>
                <a:gd name="T35" fmla="*/ 8 h 583"/>
                <a:gd name="T36" fmla="*/ 477 w 783"/>
                <a:gd name="T37" fmla="*/ 37 h 583"/>
                <a:gd name="T38" fmla="*/ 463 w 783"/>
                <a:gd name="T39" fmla="*/ 86 h 583"/>
                <a:gd name="T40" fmla="*/ 434 w 783"/>
                <a:gd name="T41" fmla="*/ 101 h 583"/>
                <a:gd name="T42" fmla="*/ 525 w 783"/>
                <a:gd name="T43" fmla="*/ 112 h 583"/>
                <a:gd name="T44" fmla="*/ 579 w 783"/>
                <a:gd name="T45" fmla="*/ 82 h 583"/>
                <a:gd name="T46" fmla="*/ 610 w 783"/>
                <a:gd name="T47" fmla="*/ 18 h 583"/>
                <a:gd name="T48" fmla="*/ 660 w 783"/>
                <a:gd name="T49" fmla="*/ 78 h 583"/>
                <a:gd name="T50" fmla="*/ 675 w 783"/>
                <a:gd name="T51" fmla="*/ 163 h 583"/>
                <a:gd name="T52" fmla="*/ 721 w 783"/>
                <a:gd name="T53" fmla="*/ 218 h 583"/>
                <a:gd name="T54" fmla="*/ 752 w 783"/>
                <a:gd name="T55" fmla="*/ 249 h 583"/>
                <a:gd name="T56" fmla="*/ 747 w 783"/>
                <a:gd name="T57" fmla="*/ 296 h 583"/>
                <a:gd name="T58" fmla="*/ 755 w 783"/>
                <a:gd name="T59" fmla="*/ 339 h 583"/>
                <a:gd name="T60" fmla="*/ 782 w 783"/>
                <a:gd name="T61" fmla="*/ 391 h 583"/>
                <a:gd name="T62" fmla="*/ 748 w 783"/>
                <a:gd name="T63" fmla="*/ 420 h 583"/>
                <a:gd name="T64" fmla="*/ 726 w 783"/>
                <a:gd name="T65" fmla="*/ 433 h 583"/>
                <a:gd name="T66" fmla="*/ 669 w 783"/>
                <a:gd name="T67" fmla="*/ 465 h 583"/>
                <a:gd name="T68" fmla="*/ 600 w 783"/>
                <a:gd name="T69" fmla="*/ 495 h 583"/>
                <a:gd name="T70" fmla="*/ 572 w 783"/>
                <a:gd name="T71" fmla="*/ 529 h 583"/>
                <a:gd name="T72" fmla="*/ 514 w 783"/>
                <a:gd name="T73" fmla="*/ 548 h 583"/>
                <a:gd name="T74" fmla="*/ 471 w 783"/>
                <a:gd name="T75" fmla="*/ 565 h 583"/>
                <a:gd name="T76" fmla="*/ 441 w 783"/>
                <a:gd name="T77" fmla="*/ 541 h 583"/>
                <a:gd name="T78" fmla="*/ 398 w 783"/>
                <a:gd name="T79" fmla="*/ 552 h 583"/>
                <a:gd name="T80" fmla="*/ 375 w 783"/>
                <a:gd name="T81" fmla="*/ 569 h 583"/>
                <a:gd name="T82" fmla="*/ 351 w 783"/>
                <a:gd name="T83" fmla="*/ 551 h 583"/>
                <a:gd name="T84" fmla="*/ 317 w 783"/>
                <a:gd name="T85" fmla="*/ 562 h 583"/>
                <a:gd name="T86" fmla="*/ 294 w 783"/>
                <a:gd name="T87" fmla="*/ 582 h 583"/>
                <a:gd name="T88" fmla="*/ 260 w 783"/>
                <a:gd name="T89" fmla="*/ 577 h 583"/>
                <a:gd name="T90" fmla="*/ 231 w 783"/>
                <a:gd name="T91" fmla="*/ 575 h 583"/>
                <a:gd name="T92" fmla="*/ 199 w 783"/>
                <a:gd name="T93" fmla="*/ 575 h 583"/>
                <a:gd name="T94" fmla="*/ 160 w 783"/>
                <a:gd name="T95" fmla="*/ 575 h 583"/>
                <a:gd name="T96" fmla="*/ 150 w 783"/>
                <a:gd name="T97" fmla="*/ 542 h 583"/>
                <a:gd name="T98" fmla="*/ 132 w 783"/>
                <a:gd name="T99" fmla="*/ 554 h 583"/>
                <a:gd name="T100" fmla="*/ 109 w 783"/>
                <a:gd name="T101" fmla="*/ 541 h 583"/>
                <a:gd name="T102" fmla="*/ 78 w 783"/>
                <a:gd name="T103" fmla="*/ 521 h 583"/>
                <a:gd name="T104" fmla="*/ 57 w 783"/>
                <a:gd name="T105" fmla="*/ 53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3" h="583">
                  <a:moveTo>
                    <a:pt x="56" y="531"/>
                  </a:moveTo>
                  <a:cubicBezTo>
                    <a:pt x="55" y="531"/>
                    <a:pt x="54" y="530"/>
                    <a:pt x="53" y="529"/>
                  </a:cubicBezTo>
                  <a:cubicBezTo>
                    <a:pt x="52" y="528"/>
                    <a:pt x="49" y="526"/>
                    <a:pt x="47" y="525"/>
                  </a:cubicBezTo>
                  <a:cubicBezTo>
                    <a:pt x="46" y="525"/>
                    <a:pt x="43" y="525"/>
                    <a:pt x="42" y="525"/>
                  </a:cubicBezTo>
                  <a:cubicBezTo>
                    <a:pt x="40" y="526"/>
                    <a:pt x="39" y="529"/>
                    <a:pt x="38" y="530"/>
                  </a:cubicBezTo>
                  <a:cubicBezTo>
                    <a:pt x="37" y="532"/>
                    <a:pt x="37" y="535"/>
                    <a:pt x="35" y="536"/>
                  </a:cubicBezTo>
                  <a:cubicBezTo>
                    <a:pt x="34" y="537"/>
                    <a:pt x="31" y="537"/>
                    <a:pt x="30" y="537"/>
                  </a:cubicBezTo>
                  <a:cubicBezTo>
                    <a:pt x="28" y="537"/>
                    <a:pt x="26" y="536"/>
                    <a:pt x="24" y="535"/>
                  </a:cubicBezTo>
                  <a:cubicBezTo>
                    <a:pt x="23" y="534"/>
                    <a:pt x="20" y="530"/>
                    <a:pt x="19" y="528"/>
                  </a:cubicBezTo>
                  <a:cubicBezTo>
                    <a:pt x="17" y="527"/>
                    <a:pt x="15" y="523"/>
                    <a:pt x="14" y="521"/>
                  </a:cubicBezTo>
                  <a:cubicBezTo>
                    <a:pt x="13" y="519"/>
                    <a:pt x="10" y="515"/>
                    <a:pt x="10" y="513"/>
                  </a:cubicBezTo>
                  <a:cubicBezTo>
                    <a:pt x="10" y="510"/>
                    <a:pt x="11" y="505"/>
                    <a:pt x="11" y="503"/>
                  </a:cubicBezTo>
                  <a:cubicBezTo>
                    <a:pt x="11" y="500"/>
                    <a:pt x="11" y="494"/>
                    <a:pt x="11" y="491"/>
                  </a:cubicBezTo>
                  <a:cubicBezTo>
                    <a:pt x="11" y="489"/>
                    <a:pt x="11" y="483"/>
                    <a:pt x="10" y="480"/>
                  </a:cubicBezTo>
                  <a:cubicBezTo>
                    <a:pt x="9" y="479"/>
                    <a:pt x="7" y="476"/>
                    <a:pt x="6" y="475"/>
                  </a:cubicBezTo>
                  <a:cubicBezTo>
                    <a:pt x="5" y="473"/>
                    <a:pt x="2" y="471"/>
                    <a:pt x="2" y="469"/>
                  </a:cubicBezTo>
                  <a:cubicBezTo>
                    <a:pt x="1" y="468"/>
                    <a:pt x="1" y="464"/>
                    <a:pt x="1" y="462"/>
                  </a:cubicBezTo>
                  <a:cubicBezTo>
                    <a:pt x="1" y="461"/>
                    <a:pt x="0" y="457"/>
                    <a:pt x="1" y="456"/>
                  </a:cubicBezTo>
                  <a:cubicBezTo>
                    <a:pt x="2" y="453"/>
                    <a:pt x="6" y="450"/>
                    <a:pt x="8" y="449"/>
                  </a:cubicBezTo>
                  <a:cubicBezTo>
                    <a:pt x="10" y="447"/>
                    <a:pt x="14" y="445"/>
                    <a:pt x="16" y="444"/>
                  </a:cubicBezTo>
                  <a:cubicBezTo>
                    <a:pt x="20" y="442"/>
                    <a:pt x="28" y="439"/>
                    <a:pt x="32" y="437"/>
                  </a:cubicBezTo>
                  <a:cubicBezTo>
                    <a:pt x="35" y="436"/>
                    <a:pt x="39" y="433"/>
                    <a:pt x="41" y="432"/>
                  </a:cubicBezTo>
                  <a:cubicBezTo>
                    <a:pt x="45" y="432"/>
                    <a:pt x="53" y="432"/>
                    <a:pt x="57" y="432"/>
                  </a:cubicBezTo>
                  <a:cubicBezTo>
                    <a:pt x="61" y="433"/>
                    <a:pt x="69" y="434"/>
                    <a:pt x="73" y="433"/>
                  </a:cubicBezTo>
                  <a:cubicBezTo>
                    <a:pt x="76" y="433"/>
                    <a:pt x="83" y="432"/>
                    <a:pt x="87" y="431"/>
                  </a:cubicBezTo>
                  <a:cubicBezTo>
                    <a:pt x="90" y="430"/>
                    <a:pt x="96" y="427"/>
                    <a:pt x="99" y="426"/>
                  </a:cubicBezTo>
                  <a:cubicBezTo>
                    <a:pt x="101" y="424"/>
                    <a:pt x="106" y="421"/>
                    <a:pt x="108" y="419"/>
                  </a:cubicBezTo>
                  <a:cubicBezTo>
                    <a:pt x="110" y="417"/>
                    <a:pt x="114" y="411"/>
                    <a:pt x="115" y="408"/>
                  </a:cubicBezTo>
                  <a:cubicBezTo>
                    <a:pt x="116" y="405"/>
                    <a:pt x="117" y="399"/>
                    <a:pt x="117" y="395"/>
                  </a:cubicBezTo>
                  <a:cubicBezTo>
                    <a:pt x="117" y="392"/>
                    <a:pt x="116" y="385"/>
                    <a:pt x="116" y="381"/>
                  </a:cubicBezTo>
                  <a:cubicBezTo>
                    <a:pt x="115" y="378"/>
                    <a:pt x="113" y="371"/>
                    <a:pt x="111" y="368"/>
                  </a:cubicBezTo>
                  <a:cubicBezTo>
                    <a:pt x="110" y="364"/>
                    <a:pt x="106" y="357"/>
                    <a:pt x="104" y="354"/>
                  </a:cubicBezTo>
                  <a:cubicBezTo>
                    <a:pt x="102" y="351"/>
                    <a:pt x="99" y="345"/>
                    <a:pt x="97" y="343"/>
                  </a:cubicBezTo>
                  <a:cubicBezTo>
                    <a:pt x="95" y="338"/>
                    <a:pt x="89" y="328"/>
                    <a:pt x="88" y="323"/>
                  </a:cubicBezTo>
                  <a:cubicBezTo>
                    <a:pt x="86" y="318"/>
                    <a:pt x="85" y="306"/>
                    <a:pt x="85" y="300"/>
                  </a:cubicBezTo>
                  <a:cubicBezTo>
                    <a:pt x="85" y="296"/>
                    <a:pt x="86" y="286"/>
                    <a:pt x="88" y="281"/>
                  </a:cubicBezTo>
                  <a:cubicBezTo>
                    <a:pt x="89" y="276"/>
                    <a:pt x="94" y="266"/>
                    <a:pt x="97" y="261"/>
                  </a:cubicBezTo>
                  <a:cubicBezTo>
                    <a:pt x="98" y="258"/>
                    <a:pt x="103" y="253"/>
                    <a:pt x="103" y="250"/>
                  </a:cubicBezTo>
                  <a:cubicBezTo>
                    <a:pt x="104" y="248"/>
                    <a:pt x="103" y="244"/>
                    <a:pt x="103" y="242"/>
                  </a:cubicBezTo>
                  <a:cubicBezTo>
                    <a:pt x="102" y="240"/>
                    <a:pt x="99" y="234"/>
                    <a:pt x="97" y="233"/>
                  </a:cubicBezTo>
                  <a:cubicBezTo>
                    <a:pt x="96" y="231"/>
                    <a:pt x="91" y="230"/>
                    <a:pt x="89" y="229"/>
                  </a:cubicBezTo>
                  <a:cubicBezTo>
                    <a:pt x="87" y="228"/>
                    <a:pt x="82" y="226"/>
                    <a:pt x="80" y="224"/>
                  </a:cubicBezTo>
                  <a:cubicBezTo>
                    <a:pt x="78" y="223"/>
                    <a:pt x="75" y="221"/>
                    <a:pt x="74" y="219"/>
                  </a:cubicBezTo>
                  <a:cubicBezTo>
                    <a:pt x="73" y="217"/>
                    <a:pt x="73" y="213"/>
                    <a:pt x="72" y="211"/>
                  </a:cubicBezTo>
                  <a:cubicBezTo>
                    <a:pt x="72" y="209"/>
                    <a:pt x="71" y="204"/>
                    <a:pt x="70" y="202"/>
                  </a:cubicBezTo>
                  <a:cubicBezTo>
                    <a:pt x="70" y="198"/>
                    <a:pt x="69" y="190"/>
                    <a:pt x="68" y="186"/>
                  </a:cubicBezTo>
                  <a:cubicBezTo>
                    <a:pt x="67" y="184"/>
                    <a:pt x="64" y="179"/>
                    <a:pt x="63" y="177"/>
                  </a:cubicBezTo>
                  <a:cubicBezTo>
                    <a:pt x="62" y="176"/>
                    <a:pt x="60" y="173"/>
                    <a:pt x="58" y="172"/>
                  </a:cubicBezTo>
                  <a:cubicBezTo>
                    <a:pt x="57" y="171"/>
                    <a:pt x="54" y="170"/>
                    <a:pt x="52" y="170"/>
                  </a:cubicBezTo>
                  <a:cubicBezTo>
                    <a:pt x="52" y="169"/>
                    <a:pt x="51" y="168"/>
                    <a:pt x="50" y="167"/>
                  </a:cubicBezTo>
                  <a:cubicBezTo>
                    <a:pt x="50" y="167"/>
                    <a:pt x="50" y="167"/>
                    <a:pt x="50" y="167"/>
                  </a:cubicBezTo>
                  <a:cubicBezTo>
                    <a:pt x="51" y="163"/>
                    <a:pt x="51" y="154"/>
                    <a:pt x="53" y="151"/>
                  </a:cubicBezTo>
                  <a:cubicBezTo>
                    <a:pt x="56" y="147"/>
                    <a:pt x="64" y="142"/>
                    <a:pt x="69" y="141"/>
                  </a:cubicBezTo>
                  <a:cubicBezTo>
                    <a:pt x="75" y="138"/>
                    <a:pt x="96" y="138"/>
                    <a:pt x="97" y="138"/>
                  </a:cubicBezTo>
                  <a:cubicBezTo>
                    <a:pt x="98" y="138"/>
                    <a:pt x="112" y="142"/>
                    <a:pt x="116" y="144"/>
                  </a:cubicBezTo>
                  <a:cubicBezTo>
                    <a:pt x="120" y="147"/>
                    <a:pt x="125" y="157"/>
                    <a:pt x="129" y="159"/>
                  </a:cubicBezTo>
                  <a:cubicBezTo>
                    <a:pt x="134" y="162"/>
                    <a:pt x="148" y="164"/>
                    <a:pt x="154" y="165"/>
                  </a:cubicBezTo>
                  <a:cubicBezTo>
                    <a:pt x="160" y="166"/>
                    <a:pt x="171" y="167"/>
                    <a:pt x="177" y="165"/>
                  </a:cubicBezTo>
                  <a:cubicBezTo>
                    <a:pt x="181" y="163"/>
                    <a:pt x="188" y="158"/>
                    <a:pt x="190" y="154"/>
                  </a:cubicBezTo>
                  <a:cubicBezTo>
                    <a:pt x="192" y="150"/>
                    <a:pt x="193" y="141"/>
                    <a:pt x="192" y="137"/>
                  </a:cubicBezTo>
                  <a:cubicBezTo>
                    <a:pt x="191" y="133"/>
                    <a:pt x="184" y="126"/>
                    <a:pt x="181" y="122"/>
                  </a:cubicBezTo>
                  <a:cubicBezTo>
                    <a:pt x="178" y="118"/>
                    <a:pt x="169" y="111"/>
                    <a:pt x="166" y="106"/>
                  </a:cubicBezTo>
                  <a:cubicBezTo>
                    <a:pt x="165" y="103"/>
                    <a:pt x="162" y="97"/>
                    <a:pt x="162" y="94"/>
                  </a:cubicBezTo>
                  <a:cubicBezTo>
                    <a:pt x="163" y="90"/>
                    <a:pt x="169" y="84"/>
                    <a:pt x="169" y="80"/>
                  </a:cubicBezTo>
                  <a:cubicBezTo>
                    <a:pt x="170" y="77"/>
                    <a:pt x="169" y="71"/>
                    <a:pt x="168" y="68"/>
                  </a:cubicBezTo>
                  <a:cubicBezTo>
                    <a:pt x="167" y="66"/>
                    <a:pt x="163" y="64"/>
                    <a:pt x="162" y="63"/>
                  </a:cubicBezTo>
                  <a:cubicBezTo>
                    <a:pt x="162" y="61"/>
                    <a:pt x="162" y="56"/>
                    <a:pt x="163" y="54"/>
                  </a:cubicBezTo>
                  <a:cubicBezTo>
                    <a:pt x="165" y="50"/>
                    <a:pt x="175" y="50"/>
                    <a:pt x="179" y="49"/>
                  </a:cubicBezTo>
                  <a:cubicBezTo>
                    <a:pt x="183" y="48"/>
                    <a:pt x="192" y="49"/>
                    <a:pt x="196" y="48"/>
                  </a:cubicBezTo>
                  <a:cubicBezTo>
                    <a:pt x="200" y="47"/>
                    <a:pt x="206" y="43"/>
                    <a:pt x="209" y="41"/>
                  </a:cubicBezTo>
                  <a:cubicBezTo>
                    <a:pt x="213" y="38"/>
                    <a:pt x="218" y="31"/>
                    <a:pt x="222" y="28"/>
                  </a:cubicBezTo>
                  <a:cubicBezTo>
                    <a:pt x="225" y="26"/>
                    <a:pt x="233" y="23"/>
                    <a:pt x="236" y="22"/>
                  </a:cubicBezTo>
                  <a:cubicBezTo>
                    <a:pt x="242" y="21"/>
                    <a:pt x="252" y="19"/>
                    <a:pt x="258" y="20"/>
                  </a:cubicBezTo>
                  <a:cubicBezTo>
                    <a:pt x="261" y="21"/>
                    <a:pt x="266" y="24"/>
                    <a:pt x="268" y="26"/>
                  </a:cubicBezTo>
                  <a:cubicBezTo>
                    <a:pt x="270" y="29"/>
                    <a:pt x="270" y="37"/>
                    <a:pt x="269" y="41"/>
                  </a:cubicBezTo>
                  <a:cubicBezTo>
                    <a:pt x="268" y="45"/>
                    <a:pt x="262" y="52"/>
                    <a:pt x="260" y="56"/>
                  </a:cubicBezTo>
                  <a:cubicBezTo>
                    <a:pt x="259" y="60"/>
                    <a:pt x="256" y="68"/>
                    <a:pt x="256" y="72"/>
                  </a:cubicBezTo>
                  <a:cubicBezTo>
                    <a:pt x="257" y="76"/>
                    <a:pt x="259" y="84"/>
                    <a:pt x="262" y="86"/>
                  </a:cubicBezTo>
                  <a:cubicBezTo>
                    <a:pt x="264" y="88"/>
                    <a:pt x="271" y="88"/>
                    <a:pt x="274" y="87"/>
                  </a:cubicBezTo>
                  <a:cubicBezTo>
                    <a:pt x="278" y="86"/>
                    <a:pt x="282" y="81"/>
                    <a:pt x="286" y="80"/>
                  </a:cubicBezTo>
                  <a:cubicBezTo>
                    <a:pt x="291" y="79"/>
                    <a:pt x="301" y="80"/>
                    <a:pt x="306" y="81"/>
                  </a:cubicBezTo>
                  <a:cubicBezTo>
                    <a:pt x="311" y="82"/>
                    <a:pt x="321" y="89"/>
                    <a:pt x="327" y="90"/>
                  </a:cubicBezTo>
                  <a:cubicBezTo>
                    <a:pt x="333" y="92"/>
                    <a:pt x="347" y="97"/>
                    <a:pt x="352" y="93"/>
                  </a:cubicBezTo>
                  <a:cubicBezTo>
                    <a:pt x="354" y="91"/>
                    <a:pt x="353" y="85"/>
                    <a:pt x="353" y="82"/>
                  </a:cubicBezTo>
                  <a:cubicBezTo>
                    <a:pt x="353" y="79"/>
                    <a:pt x="351" y="73"/>
                    <a:pt x="352" y="70"/>
                  </a:cubicBezTo>
                  <a:cubicBezTo>
                    <a:pt x="353" y="67"/>
                    <a:pt x="359" y="61"/>
                    <a:pt x="361" y="59"/>
                  </a:cubicBezTo>
                  <a:cubicBezTo>
                    <a:pt x="364" y="56"/>
                    <a:pt x="372" y="51"/>
                    <a:pt x="375" y="49"/>
                  </a:cubicBezTo>
                  <a:cubicBezTo>
                    <a:pt x="379" y="46"/>
                    <a:pt x="385" y="40"/>
                    <a:pt x="388" y="37"/>
                  </a:cubicBezTo>
                  <a:cubicBezTo>
                    <a:pt x="392" y="34"/>
                    <a:pt x="401" y="26"/>
                    <a:pt x="405" y="22"/>
                  </a:cubicBezTo>
                  <a:cubicBezTo>
                    <a:pt x="408" y="19"/>
                    <a:pt x="411" y="10"/>
                    <a:pt x="415" y="8"/>
                  </a:cubicBezTo>
                  <a:cubicBezTo>
                    <a:pt x="418" y="5"/>
                    <a:pt x="428" y="1"/>
                    <a:pt x="432" y="1"/>
                  </a:cubicBezTo>
                  <a:cubicBezTo>
                    <a:pt x="437" y="0"/>
                    <a:pt x="445" y="3"/>
                    <a:pt x="449" y="4"/>
                  </a:cubicBezTo>
                  <a:cubicBezTo>
                    <a:pt x="454" y="6"/>
                    <a:pt x="463" y="9"/>
                    <a:pt x="467" y="12"/>
                  </a:cubicBezTo>
                  <a:cubicBezTo>
                    <a:pt x="470" y="15"/>
                    <a:pt x="477" y="22"/>
                    <a:pt x="478" y="27"/>
                  </a:cubicBezTo>
                  <a:cubicBezTo>
                    <a:pt x="479" y="29"/>
                    <a:pt x="478" y="34"/>
                    <a:pt x="477" y="37"/>
                  </a:cubicBezTo>
                  <a:cubicBezTo>
                    <a:pt x="476" y="39"/>
                    <a:pt x="472" y="43"/>
                    <a:pt x="471" y="46"/>
                  </a:cubicBezTo>
                  <a:cubicBezTo>
                    <a:pt x="470" y="49"/>
                    <a:pt x="471" y="56"/>
                    <a:pt x="471" y="59"/>
                  </a:cubicBezTo>
                  <a:cubicBezTo>
                    <a:pt x="471" y="64"/>
                    <a:pt x="473" y="74"/>
                    <a:pt x="473" y="79"/>
                  </a:cubicBezTo>
                  <a:cubicBezTo>
                    <a:pt x="473" y="82"/>
                    <a:pt x="474" y="87"/>
                    <a:pt x="472" y="88"/>
                  </a:cubicBezTo>
                  <a:cubicBezTo>
                    <a:pt x="470" y="90"/>
                    <a:pt x="465" y="87"/>
                    <a:pt x="463" y="86"/>
                  </a:cubicBezTo>
                  <a:cubicBezTo>
                    <a:pt x="461" y="85"/>
                    <a:pt x="457" y="81"/>
                    <a:pt x="455" y="80"/>
                  </a:cubicBezTo>
                  <a:cubicBezTo>
                    <a:pt x="453" y="79"/>
                    <a:pt x="449" y="77"/>
                    <a:pt x="446" y="77"/>
                  </a:cubicBezTo>
                  <a:cubicBezTo>
                    <a:pt x="443" y="77"/>
                    <a:pt x="438" y="79"/>
                    <a:pt x="436" y="81"/>
                  </a:cubicBezTo>
                  <a:cubicBezTo>
                    <a:pt x="433" y="82"/>
                    <a:pt x="430" y="87"/>
                    <a:pt x="429" y="90"/>
                  </a:cubicBezTo>
                  <a:cubicBezTo>
                    <a:pt x="429" y="93"/>
                    <a:pt x="432" y="98"/>
                    <a:pt x="434" y="101"/>
                  </a:cubicBezTo>
                  <a:cubicBezTo>
                    <a:pt x="437" y="104"/>
                    <a:pt x="444" y="110"/>
                    <a:pt x="449" y="111"/>
                  </a:cubicBezTo>
                  <a:cubicBezTo>
                    <a:pt x="453" y="113"/>
                    <a:pt x="462" y="111"/>
                    <a:pt x="467" y="110"/>
                  </a:cubicBezTo>
                  <a:cubicBezTo>
                    <a:pt x="473" y="108"/>
                    <a:pt x="484" y="103"/>
                    <a:pt x="491" y="102"/>
                  </a:cubicBezTo>
                  <a:cubicBezTo>
                    <a:pt x="496" y="102"/>
                    <a:pt x="506" y="100"/>
                    <a:pt x="510" y="102"/>
                  </a:cubicBezTo>
                  <a:cubicBezTo>
                    <a:pt x="514" y="103"/>
                    <a:pt x="521" y="110"/>
                    <a:pt x="525" y="112"/>
                  </a:cubicBezTo>
                  <a:cubicBezTo>
                    <a:pt x="528" y="114"/>
                    <a:pt x="534" y="117"/>
                    <a:pt x="538" y="117"/>
                  </a:cubicBezTo>
                  <a:cubicBezTo>
                    <a:pt x="541" y="118"/>
                    <a:pt x="549" y="115"/>
                    <a:pt x="552" y="114"/>
                  </a:cubicBezTo>
                  <a:cubicBezTo>
                    <a:pt x="555" y="113"/>
                    <a:pt x="559" y="109"/>
                    <a:pt x="561" y="107"/>
                  </a:cubicBezTo>
                  <a:cubicBezTo>
                    <a:pt x="563" y="104"/>
                    <a:pt x="567" y="98"/>
                    <a:pt x="569" y="95"/>
                  </a:cubicBezTo>
                  <a:cubicBezTo>
                    <a:pt x="571" y="92"/>
                    <a:pt x="576" y="86"/>
                    <a:pt x="579" y="82"/>
                  </a:cubicBezTo>
                  <a:cubicBezTo>
                    <a:pt x="581" y="80"/>
                    <a:pt x="586" y="75"/>
                    <a:pt x="588" y="72"/>
                  </a:cubicBezTo>
                  <a:cubicBezTo>
                    <a:pt x="590" y="69"/>
                    <a:pt x="596" y="63"/>
                    <a:pt x="598" y="60"/>
                  </a:cubicBezTo>
                  <a:cubicBezTo>
                    <a:pt x="600" y="55"/>
                    <a:pt x="602" y="46"/>
                    <a:pt x="603" y="42"/>
                  </a:cubicBezTo>
                  <a:cubicBezTo>
                    <a:pt x="604" y="38"/>
                    <a:pt x="604" y="30"/>
                    <a:pt x="605" y="26"/>
                  </a:cubicBezTo>
                  <a:cubicBezTo>
                    <a:pt x="606" y="24"/>
                    <a:pt x="608" y="19"/>
                    <a:pt x="610" y="18"/>
                  </a:cubicBezTo>
                  <a:cubicBezTo>
                    <a:pt x="612" y="18"/>
                    <a:pt x="616" y="21"/>
                    <a:pt x="618" y="22"/>
                  </a:cubicBezTo>
                  <a:cubicBezTo>
                    <a:pt x="622" y="24"/>
                    <a:pt x="629" y="29"/>
                    <a:pt x="632" y="32"/>
                  </a:cubicBezTo>
                  <a:cubicBezTo>
                    <a:pt x="637" y="35"/>
                    <a:pt x="647" y="41"/>
                    <a:pt x="650" y="45"/>
                  </a:cubicBezTo>
                  <a:cubicBezTo>
                    <a:pt x="654" y="49"/>
                    <a:pt x="658" y="58"/>
                    <a:pt x="659" y="63"/>
                  </a:cubicBezTo>
                  <a:cubicBezTo>
                    <a:pt x="660" y="67"/>
                    <a:pt x="660" y="75"/>
                    <a:pt x="660" y="78"/>
                  </a:cubicBezTo>
                  <a:cubicBezTo>
                    <a:pt x="660" y="82"/>
                    <a:pt x="660" y="90"/>
                    <a:pt x="659" y="94"/>
                  </a:cubicBezTo>
                  <a:cubicBezTo>
                    <a:pt x="658" y="98"/>
                    <a:pt x="653" y="105"/>
                    <a:pt x="652" y="109"/>
                  </a:cubicBezTo>
                  <a:cubicBezTo>
                    <a:pt x="651" y="114"/>
                    <a:pt x="650" y="122"/>
                    <a:pt x="651" y="127"/>
                  </a:cubicBezTo>
                  <a:cubicBezTo>
                    <a:pt x="651" y="132"/>
                    <a:pt x="653" y="141"/>
                    <a:pt x="656" y="146"/>
                  </a:cubicBezTo>
                  <a:cubicBezTo>
                    <a:pt x="659" y="151"/>
                    <a:pt x="672" y="158"/>
                    <a:pt x="675" y="163"/>
                  </a:cubicBezTo>
                  <a:cubicBezTo>
                    <a:pt x="678" y="166"/>
                    <a:pt x="680" y="173"/>
                    <a:pt x="681" y="177"/>
                  </a:cubicBezTo>
                  <a:cubicBezTo>
                    <a:pt x="683" y="181"/>
                    <a:pt x="685" y="188"/>
                    <a:pt x="686" y="192"/>
                  </a:cubicBezTo>
                  <a:cubicBezTo>
                    <a:pt x="687" y="196"/>
                    <a:pt x="690" y="205"/>
                    <a:pt x="692" y="208"/>
                  </a:cubicBezTo>
                  <a:cubicBezTo>
                    <a:pt x="694" y="211"/>
                    <a:pt x="699" y="215"/>
                    <a:pt x="702" y="217"/>
                  </a:cubicBezTo>
                  <a:cubicBezTo>
                    <a:pt x="707" y="218"/>
                    <a:pt x="717" y="218"/>
                    <a:pt x="721" y="218"/>
                  </a:cubicBezTo>
                  <a:cubicBezTo>
                    <a:pt x="726" y="217"/>
                    <a:pt x="736" y="214"/>
                    <a:pt x="741" y="213"/>
                  </a:cubicBezTo>
                  <a:cubicBezTo>
                    <a:pt x="744" y="213"/>
                    <a:pt x="751" y="212"/>
                    <a:pt x="754" y="214"/>
                  </a:cubicBezTo>
                  <a:cubicBezTo>
                    <a:pt x="757" y="215"/>
                    <a:pt x="760" y="220"/>
                    <a:pt x="761" y="223"/>
                  </a:cubicBezTo>
                  <a:cubicBezTo>
                    <a:pt x="762" y="226"/>
                    <a:pt x="761" y="233"/>
                    <a:pt x="760" y="236"/>
                  </a:cubicBezTo>
                  <a:cubicBezTo>
                    <a:pt x="759" y="240"/>
                    <a:pt x="754" y="245"/>
                    <a:pt x="752" y="249"/>
                  </a:cubicBezTo>
                  <a:cubicBezTo>
                    <a:pt x="751" y="252"/>
                    <a:pt x="748" y="257"/>
                    <a:pt x="749" y="260"/>
                  </a:cubicBezTo>
                  <a:cubicBezTo>
                    <a:pt x="749" y="263"/>
                    <a:pt x="751" y="266"/>
                    <a:pt x="754" y="268"/>
                  </a:cubicBezTo>
                  <a:cubicBezTo>
                    <a:pt x="753" y="270"/>
                    <a:pt x="753" y="272"/>
                    <a:pt x="752" y="273"/>
                  </a:cubicBezTo>
                  <a:cubicBezTo>
                    <a:pt x="752" y="276"/>
                    <a:pt x="750" y="280"/>
                    <a:pt x="750" y="283"/>
                  </a:cubicBezTo>
                  <a:cubicBezTo>
                    <a:pt x="749" y="286"/>
                    <a:pt x="747" y="293"/>
                    <a:pt x="747" y="296"/>
                  </a:cubicBezTo>
                  <a:cubicBezTo>
                    <a:pt x="746" y="300"/>
                    <a:pt x="745" y="307"/>
                    <a:pt x="745" y="311"/>
                  </a:cubicBezTo>
                  <a:cubicBezTo>
                    <a:pt x="745" y="313"/>
                    <a:pt x="744" y="318"/>
                    <a:pt x="744" y="321"/>
                  </a:cubicBezTo>
                  <a:cubicBezTo>
                    <a:pt x="744" y="323"/>
                    <a:pt x="745" y="326"/>
                    <a:pt x="746" y="328"/>
                  </a:cubicBezTo>
                  <a:cubicBezTo>
                    <a:pt x="746" y="329"/>
                    <a:pt x="748" y="332"/>
                    <a:pt x="750" y="334"/>
                  </a:cubicBezTo>
                  <a:cubicBezTo>
                    <a:pt x="751" y="335"/>
                    <a:pt x="753" y="338"/>
                    <a:pt x="755" y="339"/>
                  </a:cubicBezTo>
                  <a:cubicBezTo>
                    <a:pt x="756" y="340"/>
                    <a:pt x="760" y="342"/>
                    <a:pt x="762" y="344"/>
                  </a:cubicBezTo>
                  <a:cubicBezTo>
                    <a:pt x="765" y="345"/>
                    <a:pt x="770" y="349"/>
                    <a:pt x="772" y="352"/>
                  </a:cubicBezTo>
                  <a:cubicBezTo>
                    <a:pt x="775" y="354"/>
                    <a:pt x="778" y="359"/>
                    <a:pt x="779" y="362"/>
                  </a:cubicBezTo>
                  <a:cubicBezTo>
                    <a:pt x="780" y="365"/>
                    <a:pt x="782" y="372"/>
                    <a:pt x="783" y="376"/>
                  </a:cubicBezTo>
                  <a:cubicBezTo>
                    <a:pt x="783" y="380"/>
                    <a:pt x="783" y="388"/>
                    <a:pt x="782" y="391"/>
                  </a:cubicBezTo>
                  <a:cubicBezTo>
                    <a:pt x="782" y="395"/>
                    <a:pt x="780" y="403"/>
                    <a:pt x="778" y="406"/>
                  </a:cubicBezTo>
                  <a:cubicBezTo>
                    <a:pt x="776" y="410"/>
                    <a:pt x="770" y="415"/>
                    <a:pt x="767" y="417"/>
                  </a:cubicBezTo>
                  <a:cubicBezTo>
                    <a:pt x="765" y="418"/>
                    <a:pt x="761" y="420"/>
                    <a:pt x="759" y="420"/>
                  </a:cubicBezTo>
                  <a:cubicBezTo>
                    <a:pt x="758" y="420"/>
                    <a:pt x="756" y="420"/>
                    <a:pt x="754" y="420"/>
                  </a:cubicBezTo>
                  <a:cubicBezTo>
                    <a:pt x="753" y="420"/>
                    <a:pt x="750" y="420"/>
                    <a:pt x="748" y="420"/>
                  </a:cubicBezTo>
                  <a:cubicBezTo>
                    <a:pt x="747" y="419"/>
                    <a:pt x="746" y="417"/>
                    <a:pt x="745" y="417"/>
                  </a:cubicBezTo>
                  <a:cubicBezTo>
                    <a:pt x="743" y="416"/>
                    <a:pt x="741" y="416"/>
                    <a:pt x="739" y="417"/>
                  </a:cubicBezTo>
                  <a:cubicBezTo>
                    <a:pt x="738" y="417"/>
                    <a:pt x="736" y="421"/>
                    <a:pt x="735" y="422"/>
                  </a:cubicBezTo>
                  <a:cubicBezTo>
                    <a:pt x="734" y="424"/>
                    <a:pt x="732" y="427"/>
                    <a:pt x="731" y="429"/>
                  </a:cubicBezTo>
                  <a:cubicBezTo>
                    <a:pt x="730" y="430"/>
                    <a:pt x="727" y="433"/>
                    <a:pt x="726" y="433"/>
                  </a:cubicBezTo>
                  <a:cubicBezTo>
                    <a:pt x="724" y="434"/>
                    <a:pt x="720" y="434"/>
                    <a:pt x="719" y="435"/>
                  </a:cubicBezTo>
                  <a:cubicBezTo>
                    <a:pt x="716" y="436"/>
                    <a:pt x="711" y="437"/>
                    <a:pt x="708" y="438"/>
                  </a:cubicBezTo>
                  <a:cubicBezTo>
                    <a:pt x="704" y="440"/>
                    <a:pt x="695" y="443"/>
                    <a:pt x="691" y="446"/>
                  </a:cubicBezTo>
                  <a:cubicBezTo>
                    <a:pt x="688" y="447"/>
                    <a:pt x="684" y="451"/>
                    <a:pt x="681" y="453"/>
                  </a:cubicBezTo>
                  <a:cubicBezTo>
                    <a:pt x="678" y="455"/>
                    <a:pt x="673" y="462"/>
                    <a:pt x="669" y="465"/>
                  </a:cubicBezTo>
                  <a:cubicBezTo>
                    <a:pt x="666" y="468"/>
                    <a:pt x="660" y="473"/>
                    <a:pt x="657" y="476"/>
                  </a:cubicBezTo>
                  <a:cubicBezTo>
                    <a:pt x="654" y="478"/>
                    <a:pt x="646" y="482"/>
                    <a:pt x="642" y="483"/>
                  </a:cubicBezTo>
                  <a:cubicBezTo>
                    <a:pt x="638" y="484"/>
                    <a:pt x="630" y="484"/>
                    <a:pt x="626" y="484"/>
                  </a:cubicBezTo>
                  <a:cubicBezTo>
                    <a:pt x="623" y="485"/>
                    <a:pt x="615" y="486"/>
                    <a:pt x="612" y="487"/>
                  </a:cubicBezTo>
                  <a:cubicBezTo>
                    <a:pt x="609" y="489"/>
                    <a:pt x="602" y="492"/>
                    <a:pt x="600" y="495"/>
                  </a:cubicBezTo>
                  <a:cubicBezTo>
                    <a:pt x="598" y="497"/>
                    <a:pt x="597" y="502"/>
                    <a:pt x="596" y="505"/>
                  </a:cubicBezTo>
                  <a:cubicBezTo>
                    <a:pt x="595" y="508"/>
                    <a:pt x="594" y="513"/>
                    <a:pt x="592" y="515"/>
                  </a:cubicBezTo>
                  <a:cubicBezTo>
                    <a:pt x="592" y="517"/>
                    <a:pt x="589" y="521"/>
                    <a:pt x="588" y="522"/>
                  </a:cubicBezTo>
                  <a:cubicBezTo>
                    <a:pt x="585" y="524"/>
                    <a:pt x="580" y="526"/>
                    <a:pt x="577" y="527"/>
                  </a:cubicBezTo>
                  <a:cubicBezTo>
                    <a:pt x="576" y="528"/>
                    <a:pt x="574" y="528"/>
                    <a:pt x="572" y="529"/>
                  </a:cubicBezTo>
                  <a:cubicBezTo>
                    <a:pt x="570" y="528"/>
                    <a:pt x="567" y="528"/>
                    <a:pt x="566" y="528"/>
                  </a:cubicBezTo>
                  <a:cubicBezTo>
                    <a:pt x="563" y="529"/>
                    <a:pt x="557" y="530"/>
                    <a:pt x="554" y="531"/>
                  </a:cubicBezTo>
                  <a:cubicBezTo>
                    <a:pt x="550" y="532"/>
                    <a:pt x="544" y="535"/>
                    <a:pt x="541" y="537"/>
                  </a:cubicBezTo>
                  <a:cubicBezTo>
                    <a:pt x="538" y="538"/>
                    <a:pt x="532" y="542"/>
                    <a:pt x="529" y="543"/>
                  </a:cubicBezTo>
                  <a:cubicBezTo>
                    <a:pt x="526" y="545"/>
                    <a:pt x="518" y="547"/>
                    <a:pt x="514" y="548"/>
                  </a:cubicBezTo>
                  <a:cubicBezTo>
                    <a:pt x="512" y="549"/>
                    <a:pt x="506" y="549"/>
                    <a:pt x="503" y="550"/>
                  </a:cubicBezTo>
                  <a:cubicBezTo>
                    <a:pt x="501" y="550"/>
                    <a:pt x="497" y="551"/>
                    <a:pt x="495" y="552"/>
                  </a:cubicBezTo>
                  <a:cubicBezTo>
                    <a:pt x="493" y="554"/>
                    <a:pt x="489" y="558"/>
                    <a:pt x="487" y="559"/>
                  </a:cubicBezTo>
                  <a:cubicBezTo>
                    <a:pt x="486" y="561"/>
                    <a:pt x="483" y="564"/>
                    <a:pt x="481" y="564"/>
                  </a:cubicBezTo>
                  <a:cubicBezTo>
                    <a:pt x="479" y="565"/>
                    <a:pt x="474" y="565"/>
                    <a:pt x="471" y="565"/>
                  </a:cubicBezTo>
                  <a:cubicBezTo>
                    <a:pt x="469" y="564"/>
                    <a:pt x="466" y="563"/>
                    <a:pt x="464" y="562"/>
                  </a:cubicBezTo>
                  <a:cubicBezTo>
                    <a:pt x="463" y="561"/>
                    <a:pt x="460" y="556"/>
                    <a:pt x="459" y="554"/>
                  </a:cubicBezTo>
                  <a:cubicBezTo>
                    <a:pt x="458" y="552"/>
                    <a:pt x="455" y="549"/>
                    <a:pt x="453" y="547"/>
                  </a:cubicBezTo>
                  <a:cubicBezTo>
                    <a:pt x="452" y="546"/>
                    <a:pt x="450" y="542"/>
                    <a:pt x="448" y="542"/>
                  </a:cubicBezTo>
                  <a:cubicBezTo>
                    <a:pt x="446" y="541"/>
                    <a:pt x="443" y="541"/>
                    <a:pt x="441" y="541"/>
                  </a:cubicBezTo>
                  <a:cubicBezTo>
                    <a:pt x="439" y="541"/>
                    <a:pt x="433" y="541"/>
                    <a:pt x="431" y="541"/>
                  </a:cubicBezTo>
                  <a:cubicBezTo>
                    <a:pt x="429" y="541"/>
                    <a:pt x="426" y="542"/>
                    <a:pt x="424" y="543"/>
                  </a:cubicBezTo>
                  <a:cubicBezTo>
                    <a:pt x="421" y="544"/>
                    <a:pt x="416" y="546"/>
                    <a:pt x="413" y="547"/>
                  </a:cubicBezTo>
                  <a:cubicBezTo>
                    <a:pt x="411" y="548"/>
                    <a:pt x="406" y="550"/>
                    <a:pt x="404" y="550"/>
                  </a:cubicBezTo>
                  <a:cubicBezTo>
                    <a:pt x="403" y="551"/>
                    <a:pt x="399" y="551"/>
                    <a:pt x="398" y="552"/>
                  </a:cubicBezTo>
                  <a:cubicBezTo>
                    <a:pt x="396" y="553"/>
                    <a:pt x="391" y="557"/>
                    <a:pt x="389" y="559"/>
                  </a:cubicBezTo>
                  <a:cubicBezTo>
                    <a:pt x="388" y="560"/>
                    <a:pt x="385" y="564"/>
                    <a:pt x="384" y="566"/>
                  </a:cubicBezTo>
                  <a:cubicBezTo>
                    <a:pt x="383" y="567"/>
                    <a:pt x="382" y="569"/>
                    <a:pt x="381" y="570"/>
                  </a:cubicBezTo>
                  <a:cubicBezTo>
                    <a:pt x="380" y="571"/>
                    <a:pt x="378" y="571"/>
                    <a:pt x="377" y="571"/>
                  </a:cubicBezTo>
                  <a:cubicBezTo>
                    <a:pt x="377" y="571"/>
                    <a:pt x="375" y="569"/>
                    <a:pt x="375" y="569"/>
                  </a:cubicBezTo>
                  <a:cubicBezTo>
                    <a:pt x="374" y="567"/>
                    <a:pt x="375" y="563"/>
                    <a:pt x="374" y="561"/>
                  </a:cubicBezTo>
                  <a:cubicBezTo>
                    <a:pt x="374" y="560"/>
                    <a:pt x="373" y="557"/>
                    <a:pt x="372" y="555"/>
                  </a:cubicBezTo>
                  <a:cubicBezTo>
                    <a:pt x="371" y="554"/>
                    <a:pt x="368" y="553"/>
                    <a:pt x="366" y="552"/>
                  </a:cubicBezTo>
                  <a:cubicBezTo>
                    <a:pt x="365" y="552"/>
                    <a:pt x="362" y="550"/>
                    <a:pt x="361" y="550"/>
                  </a:cubicBezTo>
                  <a:cubicBezTo>
                    <a:pt x="358" y="550"/>
                    <a:pt x="353" y="551"/>
                    <a:pt x="351" y="551"/>
                  </a:cubicBezTo>
                  <a:cubicBezTo>
                    <a:pt x="349" y="552"/>
                    <a:pt x="345" y="554"/>
                    <a:pt x="342" y="555"/>
                  </a:cubicBezTo>
                  <a:cubicBezTo>
                    <a:pt x="341" y="555"/>
                    <a:pt x="337" y="556"/>
                    <a:pt x="336" y="556"/>
                  </a:cubicBezTo>
                  <a:cubicBezTo>
                    <a:pt x="334" y="556"/>
                    <a:pt x="331" y="555"/>
                    <a:pt x="330" y="555"/>
                  </a:cubicBezTo>
                  <a:cubicBezTo>
                    <a:pt x="328" y="556"/>
                    <a:pt x="324" y="557"/>
                    <a:pt x="323" y="558"/>
                  </a:cubicBezTo>
                  <a:cubicBezTo>
                    <a:pt x="321" y="559"/>
                    <a:pt x="318" y="561"/>
                    <a:pt x="317" y="562"/>
                  </a:cubicBezTo>
                  <a:cubicBezTo>
                    <a:pt x="316" y="563"/>
                    <a:pt x="314" y="566"/>
                    <a:pt x="314" y="567"/>
                  </a:cubicBezTo>
                  <a:cubicBezTo>
                    <a:pt x="312" y="569"/>
                    <a:pt x="310" y="573"/>
                    <a:pt x="308" y="575"/>
                  </a:cubicBezTo>
                  <a:cubicBezTo>
                    <a:pt x="307" y="576"/>
                    <a:pt x="306" y="579"/>
                    <a:pt x="305" y="580"/>
                  </a:cubicBezTo>
                  <a:cubicBezTo>
                    <a:pt x="304" y="581"/>
                    <a:pt x="302" y="582"/>
                    <a:pt x="301" y="583"/>
                  </a:cubicBezTo>
                  <a:cubicBezTo>
                    <a:pt x="299" y="583"/>
                    <a:pt x="296" y="583"/>
                    <a:pt x="294" y="582"/>
                  </a:cubicBezTo>
                  <a:cubicBezTo>
                    <a:pt x="292" y="582"/>
                    <a:pt x="290" y="580"/>
                    <a:pt x="289" y="579"/>
                  </a:cubicBezTo>
                  <a:cubicBezTo>
                    <a:pt x="287" y="578"/>
                    <a:pt x="284" y="575"/>
                    <a:pt x="282" y="574"/>
                  </a:cubicBezTo>
                  <a:cubicBezTo>
                    <a:pt x="281" y="573"/>
                    <a:pt x="277" y="572"/>
                    <a:pt x="275" y="572"/>
                  </a:cubicBezTo>
                  <a:cubicBezTo>
                    <a:pt x="273" y="572"/>
                    <a:pt x="269" y="574"/>
                    <a:pt x="267" y="574"/>
                  </a:cubicBezTo>
                  <a:cubicBezTo>
                    <a:pt x="265" y="575"/>
                    <a:pt x="262" y="576"/>
                    <a:pt x="260" y="577"/>
                  </a:cubicBezTo>
                  <a:cubicBezTo>
                    <a:pt x="259" y="577"/>
                    <a:pt x="256" y="578"/>
                    <a:pt x="254" y="578"/>
                  </a:cubicBezTo>
                  <a:cubicBezTo>
                    <a:pt x="253" y="578"/>
                    <a:pt x="249" y="578"/>
                    <a:pt x="247" y="578"/>
                  </a:cubicBezTo>
                  <a:cubicBezTo>
                    <a:pt x="246" y="577"/>
                    <a:pt x="244" y="575"/>
                    <a:pt x="242" y="574"/>
                  </a:cubicBezTo>
                  <a:cubicBezTo>
                    <a:pt x="241" y="574"/>
                    <a:pt x="239" y="572"/>
                    <a:pt x="237" y="572"/>
                  </a:cubicBezTo>
                  <a:cubicBezTo>
                    <a:pt x="236" y="572"/>
                    <a:pt x="232" y="574"/>
                    <a:pt x="231" y="575"/>
                  </a:cubicBezTo>
                  <a:cubicBezTo>
                    <a:pt x="229" y="576"/>
                    <a:pt x="227" y="578"/>
                    <a:pt x="225" y="579"/>
                  </a:cubicBezTo>
                  <a:cubicBezTo>
                    <a:pt x="224" y="579"/>
                    <a:pt x="221" y="580"/>
                    <a:pt x="220" y="580"/>
                  </a:cubicBezTo>
                  <a:cubicBezTo>
                    <a:pt x="217" y="580"/>
                    <a:pt x="213" y="580"/>
                    <a:pt x="210" y="580"/>
                  </a:cubicBezTo>
                  <a:cubicBezTo>
                    <a:pt x="209" y="580"/>
                    <a:pt x="206" y="579"/>
                    <a:pt x="205" y="578"/>
                  </a:cubicBezTo>
                  <a:cubicBezTo>
                    <a:pt x="203" y="577"/>
                    <a:pt x="201" y="576"/>
                    <a:pt x="199" y="575"/>
                  </a:cubicBezTo>
                  <a:cubicBezTo>
                    <a:pt x="198" y="574"/>
                    <a:pt x="196" y="571"/>
                    <a:pt x="195" y="571"/>
                  </a:cubicBezTo>
                  <a:cubicBezTo>
                    <a:pt x="192" y="570"/>
                    <a:pt x="187" y="571"/>
                    <a:pt x="185" y="571"/>
                  </a:cubicBezTo>
                  <a:cubicBezTo>
                    <a:pt x="183" y="572"/>
                    <a:pt x="180" y="574"/>
                    <a:pt x="178" y="575"/>
                  </a:cubicBezTo>
                  <a:cubicBezTo>
                    <a:pt x="176" y="575"/>
                    <a:pt x="172" y="576"/>
                    <a:pt x="170" y="576"/>
                  </a:cubicBezTo>
                  <a:cubicBezTo>
                    <a:pt x="167" y="576"/>
                    <a:pt x="162" y="575"/>
                    <a:pt x="160" y="575"/>
                  </a:cubicBezTo>
                  <a:cubicBezTo>
                    <a:pt x="159" y="574"/>
                    <a:pt x="155" y="572"/>
                    <a:pt x="154" y="571"/>
                  </a:cubicBezTo>
                  <a:cubicBezTo>
                    <a:pt x="153" y="569"/>
                    <a:pt x="153" y="564"/>
                    <a:pt x="152" y="562"/>
                  </a:cubicBezTo>
                  <a:cubicBezTo>
                    <a:pt x="152" y="561"/>
                    <a:pt x="150" y="559"/>
                    <a:pt x="150" y="557"/>
                  </a:cubicBezTo>
                  <a:cubicBezTo>
                    <a:pt x="149" y="555"/>
                    <a:pt x="151" y="552"/>
                    <a:pt x="151" y="551"/>
                  </a:cubicBezTo>
                  <a:cubicBezTo>
                    <a:pt x="151" y="548"/>
                    <a:pt x="151" y="544"/>
                    <a:pt x="150" y="542"/>
                  </a:cubicBezTo>
                  <a:cubicBezTo>
                    <a:pt x="150" y="541"/>
                    <a:pt x="148" y="538"/>
                    <a:pt x="147" y="538"/>
                  </a:cubicBezTo>
                  <a:cubicBezTo>
                    <a:pt x="145" y="537"/>
                    <a:pt x="142" y="537"/>
                    <a:pt x="141" y="537"/>
                  </a:cubicBezTo>
                  <a:cubicBezTo>
                    <a:pt x="139" y="538"/>
                    <a:pt x="137" y="540"/>
                    <a:pt x="136" y="542"/>
                  </a:cubicBezTo>
                  <a:cubicBezTo>
                    <a:pt x="135" y="544"/>
                    <a:pt x="137" y="549"/>
                    <a:pt x="136" y="551"/>
                  </a:cubicBezTo>
                  <a:cubicBezTo>
                    <a:pt x="135" y="552"/>
                    <a:pt x="133" y="554"/>
                    <a:pt x="132" y="554"/>
                  </a:cubicBezTo>
                  <a:cubicBezTo>
                    <a:pt x="131" y="554"/>
                    <a:pt x="128" y="554"/>
                    <a:pt x="127" y="553"/>
                  </a:cubicBezTo>
                  <a:cubicBezTo>
                    <a:pt x="126" y="552"/>
                    <a:pt x="125" y="549"/>
                    <a:pt x="124" y="548"/>
                  </a:cubicBezTo>
                  <a:cubicBezTo>
                    <a:pt x="124" y="547"/>
                    <a:pt x="122" y="546"/>
                    <a:pt x="121" y="545"/>
                  </a:cubicBezTo>
                  <a:cubicBezTo>
                    <a:pt x="120" y="544"/>
                    <a:pt x="119" y="541"/>
                    <a:pt x="118" y="540"/>
                  </a:cubicBezTo>
                  <a:cubicBezTo>
                    <a:pt x="116" y="539"/>
                    <a:pt x="111" y="542"/>
                    <a:pt x="109" y="541"/>
                  </a:cubicBezTo>
                  <a:cubicBezTo>
                    <a:pt x="107" y="541"/>
                    <a:pt x="103" y="538"/>
                    <a:pt x="101" y="537"/>
                  </a:cubicBezTo>
                  <a:cubicBezTo>
                    <a:pt x="99" y="536"/>
                    <a:pt x="96" y="533"/>
                    <a:pt x="94" y="532"/>
                  </a:cubicBezTo>
                  <a:cubicBezTo>
                    <a:pt x="92" y="530"/>
                    <a:pt x="88" y="528"/>
                    <a:pt x="87" y="526"/>
                  </a:cubicBezTo>
                  <a:cubicBezTo>
                    <a:pt x="85" y="525"/>
                    <a:pt x="83" y="522"/>
                    <a:pt x="82" y="522"/>
                  </a:cubicBezTo>
                  <a:cubicBezTo>
                    <a:pt x="81" y="521"/>
                    <a:pt x="79" y="521"/>
                    <a:pt x="78" y="521"/>
                  </a:cubicBezTo>
                  <a:cubicBezTo>
                    <a:pt x="77" y="520"/>
                    <a:pt x="75" y="521"/>
                    <a:pt x="74" y="521"/>
                  </a:cubicBezTo>
                  <a:cubicBezTo>
                    <a:pt x="73" y="522"/>
                    <a:pt x="71" y="523"/>
                    <a:pt x="70" y="524"/>
                  </a:cubicBezTo>
                  <a:cubicBezTo>
                    <a:pt x="69" y="525"/>
                    <a:pt x="67" y="526"/>
                    <a:pt x="66" y="527"/>
                  </a:cubicBezTo>
                  <a:cubicBezTo>
                    <a:pt x="64" y="528"/>
                    <a:pt x="62" y="529"/>
                    <a:pt x="60" y="530"/>
                  </a:cubicBezTo>
                  <a:cubicBezTo>
                    <a:pt x="59" y="530"/>
                    <a:pt x="58" y="532"/>
                    <a:pt x="57" y="532"/>
                  </a:cubicBezTo>
                  <a:cubicBezTo>
                    <a:pt x="57" y="532"/>
                    <a:pt x="56" y="532"/>
                    <a:pt x="56" y="53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7"/>
            <p:cNvSpPr>
              <a:spLocks/>
            </p:cNvSpPr>
            <p:nvPr/>
          </p:nvSpPr>
          <p:spPr bwMode="auto">
            <a:xfrm>
              <a:off x="308" y="1236"/>
              <a:ext cx="819" cy="884"/>
            </a:xfrm>
            <a:custGeom>
              <a:avLst/>
              <a:gdLst>
                <a:gd name="T0" fmla="*/ 627 w 692"/>
                <a:gd name="T1" fmla="*/ 713 h 747"/>
                <a:gd name="T2" fmla="*/ 560 w 692"/>
                <a:gd name="T3" fmla="*/ 737 h 747"/>
                <a:gd name="T4" fmla="*/ 512 w 692"/>
                <a:gd name="T5" fmla="*/ 698 h 747"/>
                <a:gd name="T6" fmla="*/ 451 w 692"/>
                <a:gd name="T7" fmla="*/ 684 h 747"/>
                <a:gd name="T8" fmla="*/ 424 w 692"/>
                <a:gd name="T9" fmla="*/ 662 h 747"/>
                <a:gd name="T10" fmla="*/ 387 w 692"/>
                <a:gd name="T11" fmla="*/ 673 h 747"/>
                <a:gd name="T12" fmla="*/ 345 w 692"/>
                <a:gd name="T13" fmla="*/ 677 h 747"/>
                <a:gd name="T14" fmla="*/ 330 w 692"/>
                <a:gd name="T15" fmla="*/ 646 h 747"/>
                <a:gd name="T16" fmla="*/ 303 w 692"/>
                <a:gd name="T17" fmla="*/ 642 h 747"/>
                <a:gd name="T18" fmla="*/ 282 w 692"/>
                <a:gd name="T19" fmla="*/ 653 h 747"/>
                <a:gd name="T20" fmla="*/ 287 w 692"/>
                <a:gd name="T21" fmla="*/ 676 h 747"/>
                <a:gd name="T22" fmla="*/ 258 w 692"/>
                <a:gd name="T23" fmla="*/ 691 h 747"/>
                <a:gd name="T24" fmla="*/ 224 w 692"/>
                <a:gd name="T25" fmla="*/ 686 h 747"/>
                <a:gd name="T26" fmla="*/ 210 w 692"/>
                <a:gd name="T27" fmla="*/ 706 h 747"/>
                <a:gd name="T28" fmla="*/ 217 w 692"/>
                <a:gd name="T29" fmla="*/ 733 h 747"/>
                <a:gd name="T30" fmla="*/ 168 w 692"/>
                <a:gd name="T31" fmla="*/ 725 h 747"/>
                <a:gd name="T32" fmla="*/ 144 w 692"/>
                <a:gd name="T33" fmla="*/ 682 h 747"/>
                <a:gd name="T34" fmla="*/ 120 w 692"/>
                <a:gd name="T35" fmla="*/ 643 h 747"/>
                <a:gd name="T36" fmla="*/ 73 w 692"/>
                <a:gd name="T37" fmla="*/ 617 h 747"/>
                <a:gd name="T38" fmla="*/ 41 w 692"/>
                <a:gd name="T39" fmla="*/ 588 h 747"/>
                <a:gd name="T40" fmla="*/ 46 w 692"/>
                <a:gd name="T41" fmla="*/ 533 h 747"/>
                <a:gd name="T42" fmla="*/ 49 w 692"/>
                <a:gd name="T43" fmla="*/ 471 h 747"/>
                <a:gd name="T44" fmla="*/ 33 w 692"/>
                <a:gd name="T45" fmla="*/ 412 h 747"/>
                <a:gd name="T46" fmla="*/ 7 w 692"/>
                <a:gd name="T47" fmla="*/ 369 h 747"/>
                <a:gd name="T48" fmla="*/ 0 w 692"/>
                <a:gd name="T49" fmla="*/ 313 h 747"/>
                <a:gd name="T50" fmla="*/ 65 w 692"/>
                <a:gd name="T51" fmla="*/ 271 h 747"/>
                <a:gd name="T52" fmla="*/ 205 w 692"/>
                <a:gd name="T53" fmla="*/ 192 h 747"/>
                <a:gd name="T54" fmla="*/ 284 w 692"/>
                <a:gd name="T55" fmla="*/ 146 h 747"/>
                <a:gd name="T56" fmla="*/ 352 w 692"/>
                <a:gd name="T57" fmla="*/ 95 h 747"/>
                <a:gd name="T58" fmla="*/ 419 w 692"/>
                <a:gd name="T59" fmla="*/ 57 h 747"/>
                <a:gd name="T60" fmla="*/ 492 w 692"/>
                <a:gd name="T61" fmla="*/ 42 h 747"/>
                <a:gd name="T62" fmla="*/ 561 w 692"/>
                <a:gd name="T63" fmla="*/ 15 h 747"/>
                <a:gd name="T64" fmla="*/ 599 w 692"/>
                <a:gd name="T65" fmla="*/ 13 h 747"/>
                <a:gd name="T66" fmla="*/ 594 w 692"/>
                <a:gd name="T67" fmla="*/ 66 h 747"/>
                <a:gd name="T68" fmla="*/ 609 w 692"/>
                <a:gd name="T69" fmla="*/ 124 h 747"/>
                <a:gd name="T70" fmla="*/ 613 w 692"/>
                <a:gd name="T71" fmla="*/ 156 h 747"/>
                <a:gd name="T72" fmla="*/ 603 w 692"/>
                <a:gd name="T73" fmla="*/ 196 h 747"/>
                <a:gd name="T74" fmla="*/ 619 w 692"/>
                <a:gd name="T75" fmla="*/ 250 h 747"/>
                <a:gd name="T76" fmla="*/ 601 w 692"/>
                <a:gd name="T77" fmla="*/ 281 h 747"/>
                <a:gd name="T78" fmla="*/ 573 w 692"/>
                <a:gd name="T79" fmla="*/ 309 h 747"/>
                <a:gd name="T80" fmla="*/ 609 w 692"/>
                <a:gd name="T81" fmla="*/ 334 h 747"/>
                <a:gd name="T82" fmla="*/ 643 w 692"/>
                <a:gd name="T83" fmla="*/ 362 h 747"/>
                <a:gd name="T84" fmla="*/ 636 w 692"/>
                <a:gd name="T85" fmla="*/ 386 h 747"/>
                <a:gd name="T86" fmla="*/ 642 w 692"/>
                <a:gd name="T87" fmla="*/ 434 h 747"/>
                <a:gd name="T88" fmla="*/ 637 w 692"/>
                <a:gd name="T89" fmla="*/ 474 h 747"/>
                <a:gd name="T90" fmla="*/ 651 w 692"/>
                <a:gd name="T91" fmla="*/ 499 h 747"/>
                <a:gd name="T92" fmla="*/ 627 w 692"/>
                <a:gd name="T93" fmla="*/ 532 h 747"/>
                <a:gd name="T94" fmla="*/ 660 w 692"/>
                <a:gd name="T95" fmla="*/ 540 h 747"/>
                <a:gd name="T96" fmla="*/ 669 w 692"/>
                <a:gd name="T97" fmla="*/ 587 h 747"/>
                <a:gd name="T98" fmla="*/ 692 w 692"/>
                <a:gd name="T99" fmla="*/ 644 h 747"/>
                <a:gd name="T100" fmla="*/ 656 w 692"/>
                <a:gd name="T101" fmla="*/ 68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2" h="747">
                  <a:moveTo>
                    <a:pt x="656" y="684"/>
                  </a:moveTo>
                  <a:cubicBezTo>
                    <a:pt x="656" y="684"/>
                    <a:pt x="656" y="685"/>
                    <a:pt x="655" y="685"/>
                  </a:cubicBezTo>
                  <a:cubicBezTo>
                    <a:pt x="654" y="688"/>
                    <a:pt x="650" y="693"/>
                    <a:pt x="648" y="695"/>
                  </a:cubicBezTo>
                  <a:cubicBezTo>
                    <a:pt x="643" y="700"/>
                    <a:pt x="632" y="708"/>
                    <a:pt x="627" y="713"/>
                  </a:cubicBezTo>
                  <a:cubicBezTo>
                    <a:pt x="622" y="717"/>
                    <a:pt x="613" y="726"/>
                    <a:pt x="608" y="730"/>
                  </a:cubicBezTo>
                  <a:cubicBezTo>
                    <a:pt x="604" y="733"/>
                    <a:pt x="595" y="740"/>
                    <a:pt x="590" y="742"/>
                  </a:cubicBezTo>
                  <a:cubicBezTo>
                    <a:pt x="587" y="744"/>
                    <a:pt x="579" y="747"/>
                    <a:pt x="575" y="747"/>
                  </a:cubicBezTo>
                  <a:cubicBezTo>
                    <a:pt x="571" y="746"/>
                    <a:pt x="563" y="740"/>
                    <a:pt x="560" y="737"/>
                  </a:cubicBezTo>
                  <a:cubicBezTo>
                    <a:pt x="556" y="734"/>
                    <a:pt x="553" y="725"/>
                    <a:pt x="551" y="720"/>
                  </a:cubicBezTo>
                  <a:cubicBezTo>
                    <a:pt x="549" y="717"/>
                    <a:pt x="548" y="709"/>
                    <a:pt x="546" y="706"/>
                  </a:cubicBezTo>
                  <a:cubicBezTo>
                    <a:pt x="543" y="703"/>
                    <a:pt x="536" y="700"/>
                    <a:pt x="532" y="699"/>
                  </a:cubicBezTo>
                  <a:cubicBezTo>
                    <a:pt x="527" y="697"/>
                    <a:pt x="517" y="698"/>
                    <a:pt x="512" y="698"/>
                  </a:cubicBezTo>
                  <a:cubicBezTo>
                    <a:pt x="507" y="698"/>
                    <a:pt x="498" y="701"/>
                    <a:pt x="494" y="699"/>
                  </a:cubicBezTo>
                  <a:cubicBezTo>
                    <a:pt x="490" y="697"/>
                    <a:pt x="487" y="688"/>
                    <a:pt x="484" y="686"/>
                  </a:cubicBezTo>
                  <a:cubicBezTo>
                    <a:pt x="481" y="684"/>
                    <a:pt x="474" y="682"/>
                    <a:pt x="471" y="681"/>
                  </a:cubicBezTo>
                  <a:cubicBezTo>
                    <a:pt x="466" y="681"/>
                    <a:pt x="456" y="683"/>
                    <a:pt x="451" y="684"/>
                  </a:cubicBezTo>
                  <a:cubicBezTo>
                    <a:pt x="450" y="685"/>
                    <a:pt x="449" y="686"/>
                    <a:pt x="447" y="686"/>
                  </a:cubicBezTo>
                  <a:cubicBezTo>
                    <a:pt x="447" y="685"/>
                    <a:pt x="446" y="683"/>
                    <a:pt x="445" y="682"/>
                  </a:cubicBezTo>
                  <a:cubicBezTo>
                    <a:pt x="443" y="679"/>
                    <a:pt x="441" y="671"/>
                    <a:pt x="438" y="668"/>
                  </a:cubicBezTo>
                  <a:cubicBezTo>
                    <a:pt x="435" y="666"/>
                    <a:pt x="428" y="664"/>
                    <a:pt x="424" y="662"/>
                  </a:cubicBezTo>
                  <a:cubicBezTo>
                    <a:pt x="421" y="661"/>
                    <a:pt x="416" y="658"/>
                    <a:pt x="413" y="658"/>
                  </a:cubicBezTo>
                  <a:cubicBezTo>
                    <a:pt x="411" y="658"/>
                    <a:pt x="407" y="660"/>
                    <a:pt x="405" y="661"/>
                  </a:cubicBezTo>
                  <a:cubicBezTo>
                    <a:pt x="403" y="663"/>
                    <a:pt x="398" y="666"/>
                    <a:pt x="395" y="668"/>
                  </a:cubicBezTo>
                  <a:cubicBezTo>
                    <a:pt x="393" y="669"/>
                    <a:pt x="389" y="672"/>
                    <a:pt x="387" y="673"/>
                  </a:cubicBezTo>
                  <a:cubicBezTo>
                    <a:pt x="385" y="674"/>
                    <a:pt x="380" y="674"/>
                    <a:pt x="377" y="674"/>
                  </a:cubicBezTo>
                  <a:cubicBezTo>
                    <a:pt x="374" y="674"/>
                    <a:pt x="367" y="673"/>
                    <a:pt x="363" y="673"/>
                  </a:cubicBezTo>
                  <a:cubicBezTo>
                    <a:pt x="360" y="673"/>
                    <a:pt x="355" y="672"/>
                    <a:pt x="352" y="673"/>
                  </a:cubicBezTo>
                  <a:cubicBezTo>
                    <a:pt x="350" y="673"/>
                    <a:pt x="348" y="675"/>
                    <a:pt x="345" y="677"/>
                  </a:cubicBezTo>
                  <a:cubicBezTo>
                    <a:pt x="344" y="675"/>
                    <a:pt x="343" y="674"/>
                    <a:pt x="342" y="673"/>
                  </a:cubicBezTo>
                  <a:cubicBezTo>
                    <a:pt x="341" y="671"/>
                    <a:pt x="339" y="668"/>
                    <a:pt x="338" y="666"/>
                  </a:cubicBezTo>
                  <a:cubicBezTo>
                    <a:pt x="336" y="664"/>
                    <a:pt x="335" y="658"/>
                    <a:pt x="334" y="656"/>
                  </a:cubicBezTo>
                  <a:cubicBezTo>
                    <a:pt x="333" y="653"/>
                    <a:pt x="331" y="649"/>
                    <a:pt x="330" y="646"/>
                  </a:cubicBezTo>
                  <a:cubicBezTo>
                    <a:pt x="330" y="644"/>
                    <a:pt x="331" y="640"/>
                    <a:pt x="330" y="639"/>
                  </a:cubicBezTo>
                  <a:cubicBezTo>
                    <a:pt x="329" y="637"/>
                    <a:pt x="324" y="636"/>
                    <a:pt x="322" y="636"/>
                  </a:cubicBezTo>
                  <a:cubicBezTo>
                    <a:pt x="319" y="636"/>
                    <a:pt x="313" y="636"/>
                    <a:pt x="310" y="637"/>
                  </a:cubicBezTo>
                  <a:cubicBezTo>
                    <a:pt x="308" y="637"/>
                    <a:pt x="305" y="641"/>
                    <a:pt x="303" y="642"/>
                  </a:cubicBezTo>
                  <a:cubicBezTo>
                    <a:pt x="301" y="642"/>
                    <a:pt x="297" y="643"/>
                    <a:pt x="294" y="643"/>
                  </a:cubicBezTo>
                  <a:cubicBezTo>
                    <a:pt x="293" y="643"/>
                    <a:pt x="289" y="642"/>
                    <a:pt x="288" y="643"/>
                  </a:cubicBezTo>
                  <a:cubicBezTo>
                    <a:pt x="286" y="644"/>
                    <a:pt x="284" y="646"/>
                    <a:pt x="283" y="648"/>
                  </a:cubicBezTo>
                  <a:cubicBezTo>
                    <a:pt x="282" y="649"/>
                    <a:pt x="282" y="652"/>
                    <a:pt x="282" y="653"/>
                  </a:cubicBezTo>
                  <a:cubicBezTo>
                    <a:pt x="283" y="655"/>
                    <a:pt x="285" y="658"/>
                    <a:pt x="285" y="659"/>
                  </a:cubicBezTo>
                  <a:cubicBezTo>
                    <a:pt x="287" y="661"/>
                    <a:pt x="290" y="664"/>
                    <a:pt x="291" y="666"/>
                  </a:cubicBezTo>
                  <a:cubicBezTo>
                    <a:pt x="291" y="668"/>
                    <a:pt x="291" y="672"/>
                    <a:pt x="291" y="673"/>
                  </a:cubicBezTo>
                  <a:cubicBezTo>
                    <a:pt x="290" y="674"/>
                    <a:pt x="288" y="676"/>
                    <a:pt x="287" y="676"/>
                  </a:cubicBezTo>
                  <a:cubicBezTo>
                    <a:pt x="285" y="677"/>
                    <a:pt x="282" y="678"/>
                    <a:pt x="280" y="679"/>
                  </a:cubicBezTo>
                  <a:cubicBezTo>
                    <a:pt x="278" y="680"/>
                    <a:pt x="275" y="683"/>
                    <a:pt x="273" y="684"/>
                  </a:cubicBezTo>
                  <a:cubicBezTo>
                    <a:pt x="270" y="685"/>
                    <a:pt x="266" y="686"/>
                    <a:pt x="263" y="687"/>
                  </a:cubicBezTo>
                  <a:cubicBezTo>
                    <a:pt x="262" y="688"/>
                    <a:pt x="260" y="690"/>
                    <a:pt x="258" y="691"/>
                  </a:cubicBezTo>
                  <a:cubicBezTo>
                    <a:pt x="256" y="692"/>
                    <a:pt x="251" y="692"/>
                    <a:pt x="248" y="692"/>
                  </a:cubicBezTo>
                  <a:cubicBezTo>
                    <a:pt x="246" y="692"/>
                    <a:pt x="241" y="692"/>
                    <a:pt x="239" y="692"/>
                  </a:cubicBezTo>
                  <a:cubicBezTo>
                    <a:pt x="237" y="692"/>
                    <a:pt x="232" y="689"/>
                    <a:pt x="230" y="688"/>
                  </a:cubicBezTo>
                  <a:cubicBezTo>
                    <a:pt x="228" y="687"/>
                    <a:pt x="225" y="686"/>
                    <a:pt x="224" y="686"/>
                  </a:cubicBezTo>
                  <a:cubicBezTo>
                    <a:pt x="222" y="686"/>
                    <a:pt x="218" y="689"/>
                    <a:pt x="216" y="690"/>
                  </a:cubicBezTo>
                  <a:cubicBezTo>
                    <a:pt x="215" y="691"/>
                    <a:pt x="212" y="693"/>
                    <a:pt x="212" y="694"/>
                  </a:cubicBezTo>
                  <a:cubicBezTo>
                    <a:pt x="211" y="696"/>
                    <a:pt x="212" y="699"/>
                    <a:pt x="212" y="701"/>
                  </a:cubicBezTo>
                  <a:cubicBezTo>
                    <a:pt x="212" y="702"/>
                    <a:pt x="210" y="704"/>
                    <a:pt x="210" y="706"/>
                  </a:cubicBezTo>
                  <a:cubicBezTo>
                    <a:pt x="210" y="707"/>
                    <a:pt x="212" y="709"/>
                    <a:pt x="213" y="710"/>
                  </a:cubicBezTo>
                  <a:cubicBezTo>
                    <a:pt x="213" y="712"/>
                    <a:pt x="212" y="715"/>
                    <a:pt x="212" y="717"/>
                  </a:cubicBezTo>
                  <a:cubicBezTo>
                    <a:pt x="213" y="720"/>
                    <a:pt x="215" y="726"/>
                    <a:pt x="216" y="729"/>
                  </a:cubicBezTo>
                  <a:cubicBezTo>
                    <a:pt x="217" y="730"/>
                    <a:pt x="217" y="731"/>
                    <a:pt x="217" y="733"/>
                  </a:cubicBezTo>
                  <a:cubicBezTo>
                    <a:pt x="215" y="732"/>
                    <a:pt x="213" y="731"/>
                    <a:pt x="211" y="730"/>
                  </a:cubicBezTo>
                  <a:cubicBezTo>
                    <a:pt x="207" y="729"/>
                    <a:pt x="199" y="729"/>
                    <a:pt x="195" y="729"/>
                  </a:cubicBezTo>
                  <a:cubicBezTo>
                    <a:pt x="191" y="729"/>
                    <a:pt x="182" y="729"/>
                    <a:pt x="178" y="728"/>
                  </a:cubicBezTo>
                  <a:cubicBezTo>
                    <a:pt x="176" y="728"/>
                    <a:pt x="170" y="726"/>
                    <a:pt x="168" y="725"/>
                  </a:cubicBezTo>
                  <a:cubicBezTo>
                    <a:pt x="165" y="722"/>
                    <a:pt x="162" y="715"/>
                    <a:pt x="162" y="711"/>
                  </a:cubicBezTo>
                  <a:cubicBezTo>
                    <a:pt x="161" y="707"/>
                    <a:pt x="167" y="701"/>
                    <a:pt x="166" y="698"/>
                  </a:cubicBezTo>
                  <a:cubicBezTo>
                    <a:pt x="165" y="694"/>
                    <a:pt x="155" y="689"/>
                    <a:pt x="151" y="686"/>
                  </a:cubicBezTo>
                  <a:cubicBezTo>
                    <a:pt x="149" y="685"/>
                    <a:pt x="145" y="683"/>
                    <a:pt x="144" y="682"/>
                  </a:cubicBezTo>
                  <a:cubicBezTo>
                    <a:pt x="143" y="678"/>
                    <a:pt x="147" y="671"/>
                    <a:pt x="146" y="667"/>
                  </a:cubicBezTo>
                  <a:cubicBezTo>
                    <a:pt x="145" y="665"/>
                    <a:pt x="141" y="660"/>
                    <a:pt x="139" y="659"/>
                  </a:cubicBezTo>
                  <a:cubicBezTo>
                    <a:pt x="136" y="657"/>
                    <a:pt x="129" y="657"/>
                    <a:pt x="127" y="655"/>
                  </a:cubicBezTo>
                  <a:cubicBezTo>
                    <a:pt x="124" y="653"/>
                    <a:pt x="121" y="646"/>
                    <a:pt x="120" y="643"/>
                  </a:cubicBezTo>
                  <a:cubicBezTo>
                    <a:pt x="118" y="639"/>
                    <a:pt x="116" y="631"/>
                    <a:pt x="114" y="627"/>
                  </a:cubicBezTo>
                  <a:cubicBezTo>
                    <a:pt x="112" y="624"/>
                    <a:pt x="108" y="616"/>
                    <a:pt x="104" y="614"/>
                  </a:cubicBezTo>
                  <a:cubicBezTo>
                    <a:pt x="100" y="611"/>
                    <a:pt x="90" y="611"/>
                    <a:pt x="85" y="612"/>
                  </a:cubicBezTo>
                  <a:cubicBezTo>
                    <a:pt x="82" y="612"/>
                    <a:pt x="76" y="616"/>
                    <a:pt x="73" y="617"/>
                  </a:cubicBezTo>
                  <a:cubicBezTo>
                    <a:pt x="70" y="618"/>
                    <a:pt x="65" y="620"/>
                    <a:pt x="62" y="620"/>
                  </a:cubicBezTo>
                  <a:cubicBezTo>
                    <a:pt x="59" y="620"/>
                    <a:pt x="52" y="617"/>
                    <a:pt x="50" y="614"/>
                  </a:cubicBezTo>
                  <a:cubicBezTo>
                    <a:pt x="48" y="610"/>
                    <a:pt x="52" y="601"/>
                    <a:pt x="51" y="597"/>
                  </a:cubicBezTo>
                  <a:cubicBezTo>
                    <a:pt x="49" y="594"/>
                    <a:pt x="43" y="590"/>
                    <a:pt x="41" y="588"/>
                  </a:cubicBezTo>
                  <a:cubicBezTo>
                    <a:pt x="39" y="586"/>
                    <a:pt x="34" y="581"/>
                    <a:pt x="34" y="578"/>
                  </a:cubicBezTo>
                  <a:cubicBezTo>
                    <a:pt x="33" y="575"/>
                    <a:pt x="39" y="570"/>
                    <a:pt x="40" y="567"/>
                  </a:cubicBezTo>
                  <a:cubicBezTo>
                    <a:pt x="42" y="563"/>
                    <a:pt x="44" y="554"/>
                    <a:pt x="45" y="550"/>
                  </a:cubicBezTo>
                  <a:cubicBezTo>
                    <a:pt x="46" y="546"/>
                    <a:pt x="48" y="537"/>
                    <a:pt x="46" y="533"/>
                  </a:cubicBezTo>
                  <a:cubicBezTo>
                    <a:pt x="45" y="529"/>
                    <a:pt x="38" y="524"/>
                    <a:pt x="37" y="521"/>
                  </a:cubicBezTo>
                  <a:cubicBezTo>
                    <a:pt x="35" y="516"/>
                    <a:pt x="34" y="506"/>
                    <a:pt x="35" y="502"/>
                  </a:cubicBezTo>
                  <a:cubicBezTo>
                    <a:pt x="35" y="498"/>
                    <a:pt x="36" y="492"/>
                    <a:pt x="37" y="489"/>
                  </a:cubicBezTo>
                  <a:cubicBezTo>
                    <a:pt x="39" y="484"/>
                    <a:pt x="46" y="476"/>
                    <a:pt x="49" y="471"/>
                  </a:cubicBezTo>
                  <a:cubicBezTo>
                    <a:pt x="51" y="468"/>
                    <a:pt x="54" y="463"/>
                    <a:pt x="55" y="460"/>
                  </a:cubicBezTo>
                  <a:cubicBezTo>
                    <a:pt x="55" y="455"/>
                    <a:pt x="53" y="446"/>
                    <a:pt x="52" y="441"/>
                  </a:cubicBezTo>
                  <a:cubicBezTo>
                    <a:pt x="50" y="436"/>
                    <a:pt x="47" y="426"/>
                    <a:pt x="44" y="421"/>
                  </a:cubicBezTo>
                  <a:cubicBezTo>
                    <a:pt x="41" y="418"/>
                    <a:pt x="36" y="414"/>
                    <a:pt x="33" y="412"/>
                  </a:cubicBezTo>
                  <a:cubicBezTo>
                    <a:pt x="30" y="410"/>
                    <a:pt x="23" y="410"/>
                    <a:pt x="21" y="408"/>
                  </a:cubicBezTo>
                  <a:cubicBezTo>
                    <a:pt x="19" y="405"/>
                    <a:pt x="20" y="397"/>
                    <a:pt x="19" y="394"/>
                  </a:cubicBezTo>
                  <a:cubicBezTo>
                    <a:pt x="18" y="391"/>
                    <a:pt x="16" y="385"/>
                    <a:pt x="14" y="381"/>
                  </a:cubicBezTo>
                  <a:cubicBezTo>
                    <a:pt x="13" y="378"/>
                    <a:pt x="8" y="373"/>
                    <a:pt x="7" y="369"/>
                  </a:cubicBezTo>
                  <a:cubicBezTo>
                    <a:pt x="6" y="365"/>
                    <a:pt x="10" y="356"/>
                    <a:pt x="10" y="351"/>
                  </a:cubicBezTo>
                  <a:cubicBezTo>
                    <a:pt x="10" y="347"/>
                    <a:pt x="9" y="338"/>
                    <a:pt x="8" y="334"/>
                  </a:cubicBezTo>
                  <a:cubicBezTo>
                    <a:pt x="7" y="331"/>
                    <a:pt x="4" y="326"/>
                    <a:pt x="3" y="323"/>
                  </a:cubicBezTo>
                  <a:cubicBezTo>
                    <a:pt x="2" y="321"/>
                    <a:pt x="1" y="316"/>
                    <a:pt x="0" y="313"/>
                  </a:cubicBezTo>
                  <a:cubicBezTo>
                    <a:pt x="0" y="311"/>
                    <a:pt x="0" y="307"/>
                    <a:pt x="0" y="304"/>
                  </a:cubicBezTo>
                  <a:cubicBezTo>
                    <a:pt x="2" y="303"/>
                    <a:pt x="4" y="303"/>
                    <a:pt x="5" y="302"/>
                  </a:cubicBezTo>
                  <a:cubicBezTo>
                    <a:pt x="11" y="300"/>
                    <a:pt x="22" y="295"/>
                    <a:pt x="28" y="292"/>
                  </a:cubicBezTo>
                  <a:cubicBezTo>
                    <a:pt x="38" y="287"/>
                    <a:pt x="56" y="276"/>
                    <a:pt x="65" y="271"/>
                  </a:cubicBezTo>
                  <a:cubicBezTo>
                    <a:pt x="75" y="266"/>
                    <a:pt x="94" y="257"/>
                    <a:pt x="103" y="252"/>
                  </a:cubicBezTo>
                  <a:cubicBezTo>
                    <a:pt x="115" y="245"/>
                    <a:pt x="137" y="230"/>
                    <a:pt x="148" y="223"/>
                  </a:cubicBezTo>
                  <a:cubicBezTo>
                    <a:pt x="159" y="217"/>
                    <a:pt x="179" y="207"/>
                    <a:pt x="190" y="201"/>
                  </a:cubicBezTo>
                  <a:cubicBezTo>
                    <a:pt x="194" y="199"/>
                    <a:pt x="201" y="195"/>
                    <a:pt x="205" y="192"/>
                  </a:cubicBezTo>
                  <a:cubicBezTo>
                    <a:pt x="210" y="190"/>
                    <a:pt x="219" y="184"/>
                    <a:pt x="224" y="181"/>
                  </a:cubicBezTo>
                  <a:cubicBezTo>
                    <a:pt x="228" y="179"/>
                    <a:pt x="237" y="176"/>
                    <a:pt x="241" y="174"/>
                  </a:cubicBezTo>
                  <a:cubicBezTo>
                    <a:pt x="245" y="171"/>
                    <a:pt x="253" y="166"/>
                    <a:pt x="257" y="164"/>
                  </a:cubicBezTo>
                  <a:cubicBezTo>
                    <a:pt x="264" y="160"/>
                    <a:pt x="277" y="151"/>
                    <a:pt x="284" y="146"/>
                  </a:cubicBezTo>
                  <a:cubicBezTo>
                    <a:pt x="288" y="143"/>
                    <a:pt x="298" y="136"/>
                    <a:pt x="303" y="133"/>
                  </a:cubicBezTo>
                  <a:cubicBezTo>
                    <a:pt x="307" y="130"/>
                    <a:pt x="317" y="122"/>
                    <a:pt x="321" y="119"/>
                  </a:cubicBezTo>
                  <a:cubicBezTo>
                    <a:pt x="324" y="116"/>
                    <a:pt x="331" y="112"/>
                    <a:pt x="335" y="109"/>
                  </a:cubicBezTo>
                  <a:cubicBezTo>
                    <a:pt x="339" y="106"/>
                    <a:pt x="348" y="99"/>
                    <a:pt x="352" y="95"/>
                  </a:cubicBezTo>
                  <a:cubicBezTo>
                    <a:pt x="358" y="91"/>
                    <a:pt x="370" y="82"/>
                    <a:pt x="375" y="78"/>
                  </a:cubicBezTo>
                  <a:cubicBezTo>
                    <a:pt x="380" y="75"/>
                    <a:pt x="388" y="69"/>
                    <a:pt x="392" y="66"/>
                  </a:cubicBezTo>
                  <a:cubicBezTo>
                    <a:pt x="396" y="64"/>
                    <a:pt x="403" y="59"/>
                    <a:pt x="407" y="58"/>
                  </a:cubicBezTo>
                  <a:cubicBezTo>
                    <a:pt x="410" y="57"/>
                    <a:pt x="416" y="57"/>
                    <a:pt x="419" y="57"/>
                  </a:cubicBezTo>
                  <a:cubicBezTo>
                    <a:pt x="423" y="57"/>
                    <a:pt x="430" y="57"/>
                    <a:pt x="433" y="57"/>
                  </a:cubicBezTo>
                  <a:cubicBezTo>
                    <a:pt x="439" y="56"/>
                    <a:pt x="449" y="54"/>
                    <a:pt x="454" y="52"/>
                  </a:cubicBezTo>
                  <a:cubicBezTo>
                    <a:pt x="460" y="51"/>
                    <a:pt x="470" y="47"/>
                    <a:pt x="476" y="45"/>
                  </a:cubicBezTo>
                  <a:cubicBezTo>
                    <a:pt x="480" y="44"/>
                    <a:pt x="488" y="43"/>
                    <a:pt x="492" y="42"/>
                  </a:cubicBezTo>
                  <a:cubicBezTo>
                    <a:pt x="497" y="40"/>
                    <a:pt x="507" y="36"/>
                    <a:pt x="513" y="34"/>
                  </a:cubicBezTo>
                  <a:cubicBezTo>
                    <a:pt x="516" y="32"/>
                    <a:pt x="523" y="29"/>
                    <a:pt x="526" y="27"/>
                  </a:cubicBezTo>
                  <a:cubicBezTo>
                    <a:pt x="531" y="26"/>
                    <a:pt x="540" y="23"/>
                    <a:pt x="545" y="21"/>
                  </a:cubicBezTo>
                  <a:cubicBezTo>
                    <a:pt x="549" y="20"/>
                    <a:pt x="557" y="16"/>
                    <a:pt x="561" y="15"/>
                  </a:cubicBezTo>
                  <a:cubicBezTo>
                    <a:pt x="567" y="12"/>
                    <a:pt x="577" y="8"/>
                    <a:pt x="583" y="6"/>
                  </a:cubicBezTo>
                  <a:cubicBezTo>
                    <a:pt x="585" y="5"/>
                    <a:pt x="591" y="2"/>
                    <a:pt x="594" y="0"/>
                  </a:cubicBezTo>
                  <a:cubicBezTo>
                    <a:pt x="594" y="1"/>
                    <a:pt x="595" y="3"/>
                    <a:pt x="595" y="4"/>
                  </a:cubicBezTo>
                  <a:cubicBezTo>
                    <a:pt x="596" y="6"/>
                    <a:pt x="598" y="11"/>
                    <a:pt x="599" y="13"/>
                  </a:cubicBezTo>
                  <a:cubicBezTo>
                    <a:pt x="600" y="16"/>
                    <a:pt x="605" y="22"/>
                    <a:pt x="605" y="26"/>
                  </a:cubicBezTo>
                  <a:cubicBezTo>
                    <a:pt x="606" y="30"/>
                    <a:pt x="604" y="38"/>
                    <a:pt x="602" y="42"/>
                  </a:cubicBezTo>
                  <a:cubicBezTo>
                    <a:pt x="601" y="45"/>
                    <a:pt x="595" y="50"/>
                    <a:pt x="594" y="54"/>
                  </a:cubicBezTo>
                  <a:cubicBezTo>
                    <a:pt x="593" y="57"/>
                    <a:pt x="593" y="63"/>
                    <a:pt x="594" y="66"/>
                  </a:cubicBezTo>
                  <a:cubicBezTo>
                    <a:pt x="595" y="70"/>
                    <a:pt x="601" y="76"/>
                    <a:pt x="602" y="80"/>
                  </a:cubicBezTo>
                  <a:cubicBezTo>
                    <a:pt x="603" y="83"/>
                    <a:pt x="602" y="90"/>
                    <a:pt x="601" y="94"/>
                  </a:cubicBezTo>
                  <a:cubicBezTo>
                    <a:pt x="601" y="98"/>
                    <a:pt x="599" y="106"/>
                    <a:pt x="600" y="109"/>
                  </a:cubicBezTo>
                  <a:cubicBezTo>
                    <a:pt x="601" y="113"/>
                    <a:pt x="606" y="121"/>
                    <a:pt x="609" y="124"/>
                  </a:cubicBezTo>
                  <a:cubicBezTo>
                    <a:pt x="611" y="126"/>
                    <a:pt x="613" y="127"/>
                    <a:pt x="615" y="129"/>
                  </a:cubicBezTo>
                  <a:cubicBezTo>
                    <a:pt x="614" y="130"/>
                    <a:pt x="614" y="132"/>
                    <a:pt x="613" y="133"/>
                  </a:cubicBezTo>
                  <a:cubicBezTo>
                    <a:pt x="613" y="135"/>
                    <a:pt x="613" y="140"/>
                    <a:pt x="613" y="143"/>
                  </a:cubicBezTo>
                  <a:cubicBezTo>
                    <a:pt x="613" y="146"/>
                    <a:pt x="614" y="153"/>
                    <a:pt x="613" y="156"/>
                  </a:cubicBezTo>
                  <a:cubicBezTo>
                    <a:pt x="612" y="159"/>
                    <a:pt x="605" y="161"/>
                    <a:pt x="604" y="163"/>
                  </a:cubicBezTo>
                  <a:cubicBezTo>
                    <a:pt x="602" y="165"/>
                    <a:pt x="599" y="170"/>
                    <a:pt x="599" y="172"/>
                  </a:cubicBezTo>
                  <a:cubicBezTo>
                    <a:pt x="598" y="176"/>
                    <a:pt x="600" y="182"/>
                    <a:pt x="600" y="186"/>
                  </a:cubicBezTo>
                  <a:cubicBezTo>
                    <a:pt x="601" y="188"/>
                    <a:pt x="602" y="194"/>
                    <a:pt x="603" y="196"/>
                  </a:cubicBezTo>
                  <a:cubicBezTo>
                    <a:pt x="604" y="201"/>
                    <a:pt x="610" y="209"/>
                    <a:pt x="612" y="213"/>
                  </a:cubicBezTo>
                  <a:cubicBezTo>
                    <a:pt x="614" y="217"/>
                    <a:pt x="617" y="224"/>
                    <a:pt x="619" y="227"/>
                  </a:cubicBezTo>
                  <a:cubicBezTo>
                    <a:pt x="620" y="231"/>
                    <a:pt x="622" y="238"/>
                    <a:pt x="622" y="241"/>
                  </a:cubicBezTo>
                  <a:cubicBezTo>
                    <a:pt x="621" y="244"/>
                    <a:pt x="620" y="248"/>
                    <a:pt x="619" y="250"/>
                  </a:cubicBezTo>
                  <a:cubicBezTo>
                    <a:pt x="618" y="251"/>
                    <a:pt x="614" y="253"/>
                    <a:pt x="614" y="255"/>
                  </a:cubicBezTo>
                  <a:cubicBezTo>
                    <a:pt x="613" y="257"/>
                    <a:pt x="616" y="262"/>
                    <a:pt x="615" y="264"/>
                  </a:cubicBezTo>
                  <a:cubicBezTo>
                    <a:pt x="614" y="266"/>
                    <a:pt x="610" y="268"/>
                    <a:pt x="609" y="269"/>
                  </a:cubicBezTo>
                  <a:cubicBezTo>
                    <a:pt x="606" y="272"/>
                    <a:pt x="603" y="278"/>
                    <a:pt x="601" y="281"/>
                  </a:cubicBezTo>
                  <a:cubicBezTo>
                    <a:pt x="599" y="284"/>
                    <a:pt x="596" y="289"/>
                    <a:pt x="594" y="291"/>
                  </a:cubicBezTo>
                  <a:cubicBezTo>
                    <a:pt x="592" y="292"/>
                    <a:pt x="586" y="295"/>
                    <a:pt x="584" y="296"/>
                  </a:cubicBezTo>
                  <a:cubicBezTo>
                    <a:pt x="582" y="297"/>
                    <a:pt x="577" y="299"/>
                    <a:pt x="576" y="301"/>
                  </a:cubicBezTo>
                  <a:cubicBezTo>
                    <a:pt x="574" y="302"/>
                    <a:pt x="572" y="306"/>
                    <a:pt x="573" y="309"/>
                  </a:cubicBezTo>
                  <a:cubicBezTo>
                    <a:pt x="573" y="311"/>
                    <a:pt x="575" y="314"/>
                    <a:pt x="576" y="316"/>
                  </a:cubicBezTo>
                  <a:cubicBezTo>
                    <a:pt x="578" y="318"/>
                    <a:pt x="582" y="320"/>
                    <a:pt x="585" y="322"/>
                  </a:cubicBezTo>
                  <a:cubicBezTo>
                    <a:pt x="588" y="323"/>
                    <a:pt x="594" y="325"/>
                    <a:pt x="597" y="326"/>
                  </a:cubicBezTo>
                  <a:cubicBezTo>
                    <a:pt x="600" y="328"/>
                    <a:pt x="606" y="332"/>
                    <a:pt x="609" y="334"/>
                  </a:cubicBezTo>
                  <a:cubicBezTo>
                    <a:pt x="612" y="338"/>
                    <a:pt x="615" y="347"/>
                    <a:pt x="617" y="351"/>
                  </a:cubicBezTo>
                  <a:cubicBezTo>
                    <a:pt x="619" y="353"/>
                    <a:pt x="622" y="357"/>
                    <a:pt x="624" y="359"/>
                  </a:cubicBezTo>
                  <a:cubicBezTo>
                    <a:pt x="626" y="360"/>
                    <a:pt x="630" y="361"/>
                    <a:pt x="633" y="362"/>
                  </a:cubicBezTo>
                  <a:cubicBezTo>
                    <a:pt x="635" y="362"/>
                    <a:pt x="640" y="361"/>
                    <a:pt x="643" y="362"/>
                  </a:cubicBezTo>
                  <a:cubicBezTo>
                    <a:pt x="645" y="363"/>
                    <a:pt x="648" y="368"/>
                    <a:pt x="648" y="370"/>
                  </a:cubicBezTo>
                  <a:cubicBezTo>
                    <a:pt x="648" y="372"/>
                    <a:pt x="646" y="375"/>
                    <a:pt x="645" y="375"/>
                  </a:cubicBezTo>
                  <a:cubicBezTo>
                    <a:pt x="643" y="377"/>
                    <a:pt x="638" y="377"/>
                    <a:pt x="637" y="378"/>
                  </a:cubicBezTo>
                  <a:cubicBezTo>
                    <a:pt x="635" y="380"/>
                    <a:pt x="636" y="384"/>
                    <a:pt x="636" y="386"/>
                  </a:cubicBezTo>
                  <a:cubicBezTo>
                    <a:pt x="637" y="389"/>
                    <a:pt x="639" y="394"/>
                    <a:pt x="640" y="396"/>
                  </a:cubicBezTo>
                  <a:cubicBezTo>
                    <a:pt x="641" y="399"/>
                    <a:pt x="643" y="404"/>
                    <a:pt x="644" y="407"/>
                  </a:cubicBezTo>
                  <a:cubicBezTo>
                    <a:pt x="645" y="411"/>
                    <a:pt x="648" y="419"/>
                    <a:pt x="647" y="423"/>
                  </a:cubicBezTo>
                  <a:cubicBezTo>
                    <a:pt x="647" y="426"/>
                    <a:pt x="643" y="431"/>
                    <a:pt x="642" y="434"/>
                  </a:cubicBezTo>
                  <a:cubicBezTo>
                    <a:pt x="640" y="437"/>
                    <a:pt x="634" y="441"/>
                    <a:pt x="632" y="444"/>
                  </a:cubicBezTo>
                  <a:cubicBezTo>
                    <a:pt x="631" y="448"/>
                    <a:pt x="631" y="456"/>
                    <a:pt x="632" y="460"/>
                  </a:cubicBezTo>
                  <a:cubicBezTo>
                    <a:pt x="632" y="462"/>
                    <a:pt x="633" y="466"/>
                    <a:pt x="634" y="469"/>
                  </a:cubicBezTo>
                  <a:cubicBezTo>
                    <a:pt x="635" y="470"/>
                    <a:pt x="635" y="473"/>
                    <a:pt x="637" y="474"/>
                  </a:cubicBezTo>
                  <a:cubicBezTo>
                    <a:pt x="638" y="476"/>
                    <a:pt x="644" y="476"/>
                    <a:pt x="646" y="477"/>
                  </a:cubicBezTo>
                  <a:cubicBezTo>
                    <a:pt x="648" y="478"/>
                    <a:pt x="651" y="480"/>
                    <a:pt x="652" y="481"/>
                  </a:cubicBezTo>
                  <a:cubicBezTo>
                    <a:pt x="653" y="482"/>
                    <a:pt x="654" y="487"/>
                    <a:pt x="654" y="489"/>
                  </a:cubicBezTo>
                  <a:cubicBezTo>
                    <a:pt x="654" y="491"/>
                    <a:pt x="653" y="497"/>
                    <a:pt x="651" y="499"/>
                  </a:cubicBezTo>
                  <a:cubicBezTo>
                    <a:pt x="649" y="501"/>
                    <a:pt x="645" y="503"/>
                    <a:pt x="643" y="505"/>
                  </a:cubicBezTo>
                  <a:cubicBezTo>
                    <a:pt x="641" y="507"/>
                    <a:pt x="637" y="510"/>
                    <a:pt x="635" y="512"/>
                  </a:cubicBezTo>
                  <a:cubicBezTo>
                    <a:pt x="634" y="514"/>
                    <a:pt x="631" y="519"/>
                    <a:pt x="630" y="521"/>
                  </a:cubicBezTo>
                  <a:cubicBezTo>
                    <a:pt x="629" y="524"/>
                    <a:pt x="626" y="530"/>
                    <a:pt x="627" y="532"/>
                  </a:cubicBezTo>
                  <a:cubicBezTo>
                    <a:pt x="628" y="534"/>
                    <a:pt x="631" y="535"/>
                    <a:pt x="632" y="536"/>
                  </a:cubicBezTo>
                  <a:cubicBezTo>
                    <a:pt x="635" y="537"/>
                    <a:pt x="641" y="536"/>
                    <a:pt x="644" y="536"/>
                  </a:cubicBezTo>
                  <a:cubicBezTo>
                    <a:pt x="647" y="536"/>
                    <a:pt x="652" y="534"/>
                    <a:pt x="654" y="535"/>
                  </a:cubicBezTo>
                  <a:cubicBezTo>
                    <a:pt x="656" y="536"/>
                    <a:pt x="660" y="538"/>
                    <a:pt x="660" y="540"/>
                  </a:cubicBezTo>
                  <a:cubicBezTo>
                    <a:pt x="662" y="543"/>
                    <a:pt x="661" y="551"/>
                    <a:pt x="661" y="554"/>
                  </a:cubicBezTo>
                  <a:cubicBezTo>
                    <a:pt x="661" y="559"/>
                    <a:pt x="661" y="568"/>
                    <a:pt x="661" y="573"/>
                  </a:cubicBezTo>
                  <a:cubicBezTo>
                    <a:pt x="661" y="575"/>
                    <a:pt x="660" y="579"/>
                    <a:pt x="661" y="581"/>
                  </a:cubicBezTo>
                  <a:cubicBezTo>
                    <a:pt x="662" y="584"/>
                    <a:pt x="667" y="586"/>
                    <a:pt x="669" y="587"/>
                  </a:cubicBezTo>
                  <a:cubicBezTo>
                    <a:pt x="671" y="589"/>
                    <a:pt x="675" y="593"/>
                    <a:pt x="677" y="595"/>
                  </a:cubicBezTo>
                  <a:cubicBezTo>
                    <a:pt x="679" y="597"/>
                    <a:pt x="681" y="602"/>
                    <a:pt x="683" y="604"/>
                  </a:cubicBezTo>
                  <a:cubicBezTo>
                    <a:pt x="685" y="609"/>
                    <a:pt x="688" y="619"/>
                    <a:pt x="689" y="624"/>
                  </a:cubicBezTo>
                  <a:cubicBezTo>
                    <a:pt x="690" y="629"/>
                    <a:pt x="692" y="639"/>
                    <a:pt x="692" y="644"/>
                  </a:cubicBezTo>
                  <a:cubicBezTo>
                    <a:pt x="692" y="647"/>
                    <a:pt x="692" y="654"/>
                    <a:pt x="690" y="657"/>
                  </a:cubicBezTo>
                  <a:cubicBezTo>
                    <a:pt x="688" y="659"/>
                    <a:pt x="680" y="661"/>
                    <a:pt x="677" y="662"/>
                  </a:cubicBezTo>
                  <a:cubicBezTo>
                    <a:pt x="674" y="664"/>
                    <a:pt x="667" y="668"/>
                    <a:pt x="664" y="671"/>
                  </a:cubicBezTo>
                  <a:cubicBezTo>
                    <a:pt x="661" y="674"/>
                    <a:pt x="658" y="680"/>
                    <a:pt x="656" y="68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8"/>
            <p:cNvSpPr>
              <a:spLocks/>
            </p:cNvSpPr>
            <p:nvPr/>
          </p:nvSpPr>
          <p:spPr bwMode="auto">
            <a:xfrm>
              <a:off x="985" y="1268"/>
              <a:ext cx="843" cy="846"/>
            </a:xfrm>
            <a:custGeom>
              <a:avLst/>
              <a:gdLst>
                <a:gd name="T0" fmla="*/ 384 w 713"/>
                <a:gd name="T1" fmla="*/ 681 h 715"/>
                <a:gd name="T2" fmla="*/ 337 w 713"/>
                <a:gd name="T3" fmla="*/ 686 h 715"/>
                <a:gd name="T4" fmla="*/ 298 w 713"/>
                <a:gd name="T5" fmla="*/ 658 h 715"/>
                <a:gd name="T6" fmla="*/ 266 w 713"/>
                <a:gd name="T7" fmla="*/ 657 h 715"/>
                <a:gd name="T8" fmla="*/ 224 w 713"/>
                <a:gd name="T9" fmla="*/ 688 h 715"/>
                <a:gd name="T10" fmla="*/ 202 w 713"/>
                <a:gd name="T11" fmla="*/ 707 h 715"/>
                <a:gd name="T12" fmla="*/ 152 w 713"/>
                <a:gd name="T13" fmla="*/ 695 h 715"/>
                <a:gd name="T14" fmla="*/ 114 w 713"/>
                <a:gd name="T15" fmla="*/ 669 h 715"/>
                <a:gd name="T16" fmla="*/ 92 w 713"/>
                <a:gd name="T17" fmla="*/ 644 h 715"/>
                <a:gd name="T18" fmla="*/ 111 w 713"/>
                <a:gd name="T19" fmla="*/ 577 h 715"/>
                <a:gd name="T20" fmla="*/ 89 w 713"/>
                <a:gd name="T21" fmla="*/ 527 h 715"/>
                <a:gd name="T22" fmla="*/ 55 w 713"/>
                <a:gd name="T23" fmla="*/ 505 h 715"/>
                <a:gd name="T24" fmla="*/ 82 w 713"/>
                <a:gd name="T25" fmla="*/ 462 h 715"/>
                <a:gd name="T26" fmla="*/ 60 w 713"/>
                <a:gd name="T27" fmla="*/ 433 h 715"/>
                <a:gd name="T28" fmla="*/ 68 w 713"/>
                <a:gd name="T29" fmla="*/ 369 h 715"/>
                <a:gd name="T30" fmla="*/ 71 w 713"/>
                <a:gd name="T31" fmla="*/ 335 h 715"/>
                <a:gd name="T32" fmla="*/ 25 w 713"/>
                <a:gd name="T33" fmla="*/ 299 h 715"/>
                <a:gd name="T34" fmla="*/ 12 w 713"/>
                <a:gd name="T35" fmla="*/ 269 h 715"/>
                <a:gd name="T36" fmla="*/ 42 w 713"/>
                <a:gd name="T37" fmla="*/ 228 h 715"/>
                <a:gd name="T38" fmla="*/ 31 w 713"/>
                <a:gd name="T39" fmla="*/ 169 h 715"/>
                <a:gd name="T40" fmla="*/ 41 w 713"/>
                <a:gd name="T41" fmla="*/ 116 h 715"/>
                <a:gd name="T42" fmla="*/ 114 w 713"/>
                <a:gd name="T43" fmla="*/ 123 h 715"/>
                <a:gd name="T44" fmla="*/ 147 w 713"/>
                <a:gd name="T45" fmla="*/ 67 h 715"/>
                <a:gd name="T46" fmla="*/ 239 w 713"/>
                <a:gd name="T47" fmla="*/ 66 h 715"/>
                <a:gd name="T48" fmla="*/ 324 w 713"/>
                <a:gd name="T49" fmla="*/ 107 h 715"/>
                <a:gd name="T50" fmla="*/ 365 w 713"/>
                <a:gd name="T51" fmla="*/ 160 h 715"/>
                <a:gd name="T52" fmla="*/ 423 w 713"/>
                <a:gd name="T53" fmla="*/ 157 h 715"/>
                <a:gd name="T54" fmla="*/ 489 w 713"/>
                <a:gd name="T55" fmla="*/ 124 h 715"/>
                <a:gd name="T56" fmla="*/ 597 w 713"/>
                <a:gd name="T57" fmla="*/ 56 h 715"/>
                <a:gd name="T58" fmla="*/ 654 w 713"/>
                <a:gd name="T59" fmla="*/ 5 h 715"/>
                <a:gd name="T60" fmla="*/ 670 w 713"/>
                <a:gd name="T61" fmla="*/ 52 h 715"/>
                <a:gd name="T62" fmla="*/ 699 w 713"/>
                <a:gd name="T63" fmla="*/ 83 h 715"/>
                <a:gd name="T64" fmla="*/ 693 w 713"/>
                <a:gd name="T65" fmla="*/ 176 h 715"/>
                <a:gd name="T66" fmla="*/ 711 w 713"/>
                <a:gd name="T67" fmla="*/ 241 h 715"/>
                <a:gd name="T68" fmla="*/ 653 w 713"/>
                <a:gd name="T69" fmla="*/ 265 h 715"/>
                <a:gd name="T70" fmla="*/ 597 w 713"/>
                <a:gd name="T71" fmla="*/ 289 h 715"/>
                <a:gd name="T72" fmla="*/ 607 w 713"/>
                <a:gd name="T73" fmla="*/ 324 h 715"/>
                <a:gd name="T74" fmla="*/ 620 w 713"/>
                <a:gd name="T75" fmla="*/ 368 h 715"/>
                <a:gd name="T76" fmla="*/ 643 w 713"/>
                <a:gd name="T77" fmla="*/ 358 h 715"/>
                <a:gd name="T78" fmla="*/ 647 w 713"/>
                <a:gd name="T79" fmla="*/ 378 h 715"/>
                <a:gd name="T80" fmla="*/ 627 w 713"/>
                <a:gd name="T81" fmla="*/ 414 h 715"/>
                <a:gd name="T82" fmla="*/ 579 w 713"/>
                <a:gd name="T83" fmla="*/ 446 h 715"/>
                <a:gd name="T84" fmla="*/ 586 w 713"/>
                <a:gd name="T85" fmla="*/ 486 h 715"/>
                <a:gd name="T86" fmla="*/ 546 w 713"/>
                <a:gd name="T87" fmla="*/ 488 h 715"/>
                <a:gd name="T88" fmla="*/ 536 w 713"/>
                <a:gd name="T89" fmla="*/ 519 h 715"/>
                <a:gd name="T90" fmla="*/ 508 w 713"/>
                <a:gd name="T91" fmla="*/ 567 h 715"/>
                <a:gd name="T92" fmla="*/ 514 w 713"/>
                <a:gd name="T93" fmla="*/ 593 h 715"/>
                <a:gd name="T94" fmla="*/ 517 w 713"/>
                <a:gd name="T95" fmla="*/ 626 h 715"/>
                <a:gd name="T96" fmla="*/ 450 w 713"/>
                <a:gd name="T97" fmla="*/ 659 h 715"/>
                <a:gd name="T98" fmla="*/ 419 w 713"/>
                <a:gd name="T99" fmla="*/ 687 h 715"/>
                <a:gd name="T100" fmla="*/ 426 w 713"/>
                <a:gd name="T101" fmla="*/ 70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3" h="715">
                  <a:moveTo>
                    <a:pt x="403" y="704"/>
                  </a:moveTo>
                  <a:cubicBezTo>
                    <a:pt x="403" y="704"/>
                    <a:pt x="403" y="704"/>
                    <a:pt x="403" y="704"/>
                  </a:cubicBezTo>
                  <a:cubicBezTo>
                    <a:pt x="401" y="703"/>
                    <a:pt x="398" y="700"/>
                    <a:pt x="396" y="698"/>
                  </a:cubicBezTo>
                  <a:cubicBezTo>
                    <a:pt x="395" y="696"/>
                    <a:pt x="393" y="690"/>
                    <a:pt x="392" y="688"/>
                  </a:cubicBezTo>
                  <a:cubicBezTo>
                    <a:pt x="390" y="686"/>
                    <a:pt x="387" y="682"/>
                    <a:pt x="384" y="681"/>
                  </a:cubicBezTo>
                  <a:cubicBezTo>
                    <a:pt x="381" y="680"/>
                    <a:pt x="374" y="683"/>
                    <a:pt x="371" y="684"/>
                  </a:cubicBezTo>
                  <a:cubicBezTo>
                    <a:pt x="368" y="685"/>
                    <a:pt x="362" y="689"/>
                    <a:pt x="359" y="691"/>
                  </a:cubicBezTo>
                  <a:cubicBezTo>
                    <a:pt x="356" y="692"/>
                    <a:pt x="352" y="695"/>
                    <a:pt x="349" y="694"/>
                  </a:cubicBezTo>
                  <a:cubicBezTo>
                    <a:pt x="347" y="694"/>
                    <a:pt x="344" y="691"/>
                    <a:pt x="342" y="690"/>
                  </a:cubicBezTo>
                  <a:cubicBezTo>
                    <a:pt x="341" y="689"/>
                    <a:pt x="338" y="687"/>
                    <a:pt x="337" y="686"/>
                  </a:cubicBezTo>
                  <a:cubicBezTo>
                    <a:pt x="335" y="685"/>
                    <a:pt x="330" y="683"/>
                    <a:pt x="328" y="683"/>
                  </a:cubicBezTo>
                  <a:cubicBezTo>
                    <a:pt x="325" y="682"/>
                    <a:pt x="320" y="682"/>
                    <a:pt x="317" y="682"/>
                  </a:cubicBezTo>
                  <a:cubicBezTo>
                    <a:pt x="314" y="681"/>
                    <a:pt x="305" y="678"/>
                    <a:pt x="303" y="675"/>
                  </a:cubicBezTo>
                  <a:cubicBezTo>
                    <a:pt x="302" y="674"/>
                    <a:pt x="302" y="669"/>
                    <a:pt x="302" y="667"/>
                  </a:cubicBezTo>
                  <a:cubicBezTo>
                    <a:pt x="301" y="665"/>
                    <a:pt x="300" y="660"/>
                    <a:pt x="298" y="658"/>
                  </a:cubicBezTo>
                  <a:cubicBezTo>
                    <a:pt x="297" y="657"/>
                    <a:pt x="294" y="657"/>
                    <a:pt x="293" y="657"/>
                  </a:cubicBezTo>
                  <a:cubicBezTo>
                    <a:pt x="291" y="657"/>
                    <a:pt x="287" y="658"/>
                    <a:pt x="285" y="659"/>
                  </a:cubicBezTo>
                  <a:cubicBezTo>
                    <a:pt x="284" y="660"/>
                    <a:pt x="282" y="664"/>
                    <a:pt x="280" y="664"/>
                  </a:cubicBezTo>
                  <a:cubicBezTo>
                    <a:pt x="278" y="665"/>
                    <a:pt x="272" y="665"/>
                    <a:pt x="270" y="664"/>
                  </a:cubicBezTo>
                  <a:cubicBezTo>
                    <a:pt x="269" y="663"/>
                    <a:pt x="267" y="658"/>
                    <a:pt x="266" y="657"/>
                  </a:cubicBezTo>
                  <a:cubicBezTo>
                    <a:pt x="264" y="656"/>
                    <a:pt x="259" y="654"/>
                    <a:pt x="257" y="653"/>
                  </a:cubicBezTo>
                  <a:cubicBezTo>
                    <a:pt x="254" y="653"/>
                    <a:pt x="248" y="653"/>
                    <a:pt x="245" y="654"/>
                  </a:cubicBezTo>
                  <a:cubicBezTo>
                    <a:pt x="243" y="655"/>
                    <a:pt x="238" y="658"/>
                    <a:pt x="236" y="661"/>
                  </a:cubicBezTo>
                  <a:cubicBezTo>
                    <a:pt x="233" y="663"/>
                    <a:pt x="229" y="670"/>
                    <a:pt x="228" y="674"/>
                  </a:cubicBezTo>
                  <a:cubicBezTo>
                    <a:pt x="226" y="677"/>
                    <a:pt x="225" y="684"/>
                    <a:pt x="224" y="688"/>
                  </a:cubicBezTo>
                  <a:cubicBezTo>
                    <a:pt x="223" y="691"/>
                    <a:pt x="221" y="698"/>
                    <a:pt x="219" y="702"/>
                  </a:cubicBezTo>
                  <a:cubicBezTo>
                    <a:pt x="219" y="704"/>
                    <a:pt x="217" y="707"/>
                    <a:pt x="216" y="708"/>
                  </a:cubicBezTo>
                  <a:cubicBezTo>
                    <a:pt x="215" y="710"/>
                    <a:pt x="212" y="712"/>
                    <a:pt x="210" y="712"/>
                  </a:cubicBezTo>
                  <a:cubicBezTo>
                    <a:pt x="209" y="713"/>
                    <a:pt x="205" y="715"/>
                    <a:pt x="204" y="714"/>
                  </a:cubicBezTo>
                  <a:cubicBezTo>
                    <a:pt x="202" y="713"/>
                    <a:pt x="203" y="709"/>
                    <a:pt x="202" y="707"/>
                  </a:cubicBezTo>
                  <a:cubicBezTo>
                    <a:pt x="201" y="706"/>
                    <a:pt x="199" y="703"/>
                    <a:pt x="197" y="703"/>
                  </a:cubicBezTo>
                  <a:cubicBezTo>
                    <a:pt x="196" y="702"/>
                    <a:pt x="193" y="702"/>
                    <a:pt x="192" y="701"/>
                  </a:cubicBezTo>
                  <a:cubicBezTo>
                    <a:pt x="188" y="701"/>
                    <a:pt x="179" y="703"/>
                    <a:pt x="174" y="703"/>
                  </a:cubicBezTo>
                  <a:cubicBezTo>
                    <a:pt x="171" y="703"/>
                    <a:pt x="166" y="703"/>
                    <a:pt x="163" y="702"/>
                  </a:cubicBezTo>
                  <a:cubicBezTo>
                    <a:pt x="160" y="701"/>
                    <a:pt x="154" y="697"/>
                    <a:pt x="152" y="695"/>
                  </a:cubicBezTo>
                  <a:cubicBezTo>
                    <a:pt x="149" y="691"/>
                    <a:pt x="145" y="683"/>
                    <a:pt x="143" y="679"/>
                  </a:cubicBezTo>
                  <a:cubicBezTo>
                    <a:pt x="142" y="676"/>
                    <a:pt x="143" y="669"/>
                    <a:pt x="141" y="667"/>
                  </a:cubicBezTo>
                  <a:cubicBezTo>
                    <a:pt x="140" y="665"/>
                    <a:pt x="136" y="664"/>
                    <a:pt x="134" y="664"/>
                  </a:cubicBezTo>
                  <a:cubicBezTo>
                    <a:pt x="132" y="664"/>
                    <a:pt x="127" y="665"/>
                    <a:pt x="124" y="666"/>
                  </a:cubicBezTo>
                  <a:cubicBezTo>
                    <a:pt x="122" y="666"/>
                    <a:pt x="117" y="669"/>
                    <a:pt x="114" y="669"/>
                  </a:cubicBezTo>
                  <a:cubicBezTo>
                    <a:pt x="111" y="669"/>
                    <a:pt x="105" y="667"/>
                    <a:pt x="102" y="666"/>
                  </a:cubicBezTo>
                  <a:cubicBezTo>
                    <a:pt x="100" y="665"/>
                    <a:pt x="96" y="664"/>
                    <a:pt x="94" y="663"/>
                  </a:cubicBezTo>
                  <a:cubicBezTo>
                    <a:pt x="92" y="662"/>
                    <a:pt x="88" y="661"/>
                    <a:pt x="86" y="660"/>
                  </a:cubicBezTo>
                  <a:cubicBezTo>
                    <a:pt x="86" y="659"/>
                    <a:pt x="85" y="658"/>
                    <a:pt x="84" y="657"/>
                  </a:cubicBezTo>
                  <a:cubicBezTo>
                    <a:pt x="86" y="653"/>
                    <a:pt x="89" y="647"/>
                    <a:pt x="92" y="644"/>
                  </a:cubicBezTo>
                  <a:cubicBezTo>
                    <a:pt x="95" y="641"/>
                    <a:pt x="102" y="637"/>
                    <a:pt x="105" y="635"/>
                  </a:cubicBezTo>
                  <a:cubicBezTo>
                    <a:pt x="108" y="634"/>
                    <a:pt x="116" y="632"/>
                    <a:pt x="118" y="630"/>
                  </a:cubicBezTo>
                  <a:cubicBezTo>
                    <a:pt x="120" y="627"/>
                    <a:pt x="120" y="620"/>
                    <a:pt x="120" y="617"/>
                  </a:cubicBezTo>
                  <a:cubicBezTo>
                    <a:pt x="120" y="612"/>
                    <a:pt x="118" y="602"/>
                    <a:pt x="117" y="597"/>
                  </a:cubicBezTo>
                  <a:cubicBezTo>
                    <a:pt x="116" y="592"/>
                    <a:pt x="113" y="582"/>
                    <a:pt x="111" y="577"/>
                  </a:cubicBezTo>
                  <a:cubicBezTo>
                    <a:pt x="109" y="575"/>
                    <a:pt x="107" y="570"/>
                    <a:pt x="105" y="568"/>
                  </a:cubicBezTo>
                  <a:cubicBezTo>
                    <a:pt x="103" y="566"/>
                    <a:pt x="99" y="562"/>
                    <a:pt x="97" y="560"/>
                  </a:cubicBezTo>
                  <a:cubicBezTo>
                    <a:pt x="95" y="559"/>
                    <a:pt x="90" y="557"/>
                    <a:pt x="89" y="554"/>
                  </a:cubicBezTo>
                  <a:cubicBezTo>
                    <a:pt x="88" y="552"/>
                    <a:pt x="89" y="548"/>
                    <a:pt x="89" y="546"/>
                  </a:cubicBezTo>
                  <a:cubicBezTo>
                    <a:pt x="89" y="541"/>
                    <a:pt x="89" y="532"/>
                    <a:pt x="89" y="527"/>
                  </a:cubicBezTo>
                  <a:cubicBezTo>
                    <a:pt x="89" y="524"/>
                    <a:pt x="90" y="516"/>
                    <a:pt x="88" y="513"/>
                  </a:cubicBezTo>
                  <a:cubicBezTo>
                    <a:pt x="88" y="511"/>
                    <a:pt x="84" y="509"/>
                    <a:pt x="82" y="508"/>
                  </a:cubicBezTo>
                  <a:cubicBezTo>
                    <a:pt x="80" y="507"/>
                    <a:pt x="75" y="509"/>
                    <a:pt x="72" y="509"/>
                  </a:cubicBezTo>
                  <a:cubicBezTo>
                    <a:pt x="69" y="509"/>
                    <a:pt x="63" y="510"/>
                    <a:pt x="60" y="509"/>
                  </a:cubicBezTo>
                  <a:cubicBezTo>
                    <a:pt x="59" y="508"/>
                    <a:pt x="56" y="507"/>
                    <a:pt x="55" y="505"/>
                  </a:cubicBezTo>
                  <a:cubicBezTo>
                    <a:pt x="54" y="503"/>
                    <a:pt x="57" y="497"/>
                    <a:pt x="58" y="494"/>
                  </a:cubicBezTo>
                  <a:cubicBezTo>
                    <a:pt x="59" y="492"/>
                    <a:pt x="62" y="487"/>
                    <a:pt x="63" y="485"/>
                  </a:cubicBezTo>
                  <a:cubicBezTo>
                    <a:pt x="65" y="483"/>
                    <a:pt x="69" y="480"/>
                    <a:pt x="71" y="478"/>
                  </a:cubicBezTo>
                  <a:cubicBezTo>
                    <a:pt x="73" y="476"/>
                    <a:pt x="77" y="474"/>
                    <a:pt x="79" y="472"/>
                  </a:cubicBezTo>
                  <a:cubicBezTo>
                    <a:pt x="81" y="470"/>
                    <a:pt x="82" y="464"/>
                    <a:pt x="82" y="462"/>
                  </a:cubicBezTo>
                  <a:cubicBezTo>
                    <a:pt x="82" y="460"/>
                    <a:pt x="81" y="455"/>
                    <a:pt x="80" y="454"/>
                  </a:cubicBezTo>
                  <a:cubicBezTo>
                    <a:pt x="79" y="453"/>
                    <a:pt x="76" y="451"/>
                    <a:pt x="74" y="450"/>
                  </a:cubicBezTo>
                  <a:cubicBezTo>
                    <a:pt x="72" y="449"/>
                    <a:pt x="66" y="449"/>
                    <a:pt x="65" y="447"/>
                  </a:cubicBezTo>
                  <a:cubicBezTo>
                    <a:pt x="63" y="446"/>
                    <a:pt x="63" y="443"/>
                    <a:pt x="62" y="442"/>
                  </a:cubicBezTo>
                  <a:cubicBezTo>
                    <a:pt x="61" y="439"/>
                    <a:pt x="60" y="435"/>
                    <a:pt x="60" y="433"/>
                  </a:cubicBezTo>
                  <a:cubicBezTo>
                    <a:pt x="59" y="429"/>
                    <a:pt x="59" y="421"/>
                    <a:pt x="60" y="417"/>
                  </a:cubicBezTo>
                  <a:cubicBezTo>
                    <a:pt x="62" y="414"/>
                    <a:pt x="68" y="410"/>
                    <a:pt x="70" y="407"/>
                  </a:cubicBezTo>
                  <a:cubicBezTo>
                    <a:pt x="71" y="404"/>
                    <a:pt x="75" y="399"/>
                    <a:pt x="75" y="396"/>
                  </a:cubicBezTo>
                  <a:cubicBezTo>
                    <a:pt x="76" y="392"/>
                    <a:pt x="73" y="384"/>
                    <a:pt x="72" y="380"/>
                  </a:cubicBezTo>
                  <a:cubicBezTo>
                    <a:pt x="71" y="377"/>
                    <a:pt x="69" y="372"/>
                    <a:pt x="68" y="369"/>
                  </a:cubicBezTo>
                  <a:cubicBezTo>
                    <a:pt x="67" y="367"/>
                    <a:pt x="65" y="362"/>
                    <a:pt x="64" y="359"/>
                  </a:cubicBezTo>
                  <a:cubicBezTo>
                    <a:pt x="64" y="357"/>
                    <a:pt x="63" y="353"/>
                    <a:pt x="65" y="351"/>
                  </a:cubicBezTo>
                  <a:cubicBezTo>
                    <a:pt x="66" y="350"/>
                    <a:pt x="71" y="350"/>
                    <a:pt x="73" y="348"/>
                  </a:cubicBezTo>
                  <a:cubicBezTo>
                    <a:pt x="74" y="348"/>
                    <a:pt x="76" y="345"/>
                    <a:pt x="76" y="343"/>
                  </a:cubicBezTo>
                  <a:cubicBezTo>
                    <a:pt x="76" y="341"/>
                    <a:pt x="73" y="336"/>
                    <a:pt x="71" y="335"/>
                  </a:cubicBezTo>
                  <a:cubicBezTo>
                    <a:pt x="68" y="334"/>
                    <a:pt x="63" y="335"/>
                    <a:pt x="61" y="335"/>
                  </a:cubicBezTo>
                  <a:cubicBezTo>
                    <a:pt x="58" y="334"/>
                    <a:pt x="54" y="333"/>
                    <a:pt x="52" y="332"/>
                  </a:cubicBezTo>
                  <a:cubicBezTo>
                    <a:pt x="50" y="330"/>
                    <a:pt x="47" y="326"/>
                    <a:pt x="45" y="324"/>
                  </a:cubicBezTo>
                  <a:cubicBezTo>
                    <a:pt x="43" y="320"/>
                    <a:pt x="40" y="311"/>
                    <a:pt x="37" y="307"/>
                  </a:cubicBezTo>
                  <a:cubicBezTo>
                    <a:pt x="34" y="305"/>
                    <a:pt x="28" y="301"/>
                    <a:pt x="25" y="299"/>
                  </a:cubicBezTo>
                  <a:cubicBezTo>
                    <a:pt x="22" y="298"/>
                    <a:pt x="16" y="296"/>
                    <a:pt x="13" y="295"/>
                  </a:cubicBezTo>
                  <a:cubicBezTo>
                    <a:pt x="10" y="293"/>
                    <a:pt x="6" y="291"/>
                    <a:pt x="4" y="289"/>
                  </a:cubicBezTo>
                  <a:cubicBezTo>
                    <a:pt x="3" y="287"/>
                    <a:pt x="1" y="284"/>
                    <a:pt x="1" y="282"/>
                  </a:cubicBezTo>
                  <a:cubicBezTo>
                    <a:pt x="0" y="279"/>
                    <a:pt x="2" y="275"/>
                    <a:pt x="4" y="274"/>
                  </a:cubicBezTo>
                  <a:cubicBezTo>
                    <a:pt x="5" y="272"/>
                    <a:pt x="10" y="270"/>
                    <a:pt x="12" y="269"/>
                  </a:cubicBezTo>
                  <a:cubicBezTo>
                    <a:pt x="14" y="268"/>
                    <a:pt x="20" y="265"/>
                    <a:pt x="22" y="264"/>
                  </a:cubicBezTo>
                  <a:cubicBezTo>
                    <a:pt x="24" y="262"/>
                    <a:pt x="27" y="257"/>
                    <a:pt x="29" y="254"/>
                  </a:cubicBezTo>
                  <a:cubicBezTo>
                    <a:pt x="31" y="251"/>
                    <a:pt x="34" y="245"/>
                    <a:pt x="37" y="242"/>
                  </a:cubicBezTo>
                  <a:cubicBezTo>
                    <a:pt x="38" y="241"/>
                    <a:pt x="42" y="239"/>
                    <a:pt x="43" y="237"/>
                  </a:cubicBezTo>
                  <a:cubicBezTo>
                    <a:pt x="44" y="235"/>
                    <a:pt x="41" y="230"/>
                    <a:pt x="42" y="228"/>
                  </a:cubicBezTo>
                  <a:cubicBezTo>
                    <a:pt x="42" y="226"/>
                    <a:pt x="46" y="224"/>
                    <a:pt x="47" y="223"/>
                  </a:cubicBezTo>
                  <a:cubicBezTo>
                    <a:pt x="48" y="221"/>
                    <a:pt x="49" y="217"/>
                    <a:pt x="50" y="214"/>
                  </a:cubicBezTo>
                  <a:cubicBezTo>
                    <a:pt x="50" y="211"/>
                    <a:pt x="48" y="204"/>
                    <a:pt x="47" y="200"/>
                  </a:cubicBezTo>
                  <a:cubicBezTo>
                    <a:pt x="45" y="197"/>
                    <a:pt x="42" y="190"/>
                    <a:pt x="40" y="186"/>
                  </a:cubicBezTo>
                  <a:cubicBezTo>
                    <a:pt x="38" y="182"/>
                    <a:pt x="32" y="174"/>
                    <a:pt x="31" y="169"/>
                  </a:cubicBezTo>
                  <a:cubicBezTo>
                    <a:pt x="30" y="167"/>
                    <a:pt x="29" y="161"/>
                    <a:pt x="28" y="159"/>
                  </a:cubicBezTo>
                  <a:cubicBezTo>
                    <a:pt x="28" y="155"/>
                    <a:pt x="26" y="149"/>
                    <a:pt x="27" y="145"/>
                  </a:cubicBezTo>
                  <a:cubicBezTo>
                    <a:pt x="27" y="143"/>
                    <a:pt x="30" y="138"/>
                    <a:pt x="32" y="136"/>
                  </a:cubicBezTo>
                  <a:cubicBezTo>
                    <a:pt x="33" y="134"/>
                    <a:pt x="40" y="132"/>
                    <a:pt x="41" y="129"/>
                  </a:cubicBezTo>
                  <a:cubicBezTo>
                    <a:pt x="42" y="126"/>
                    <a:pt x="41" y="119"/>
                    <a:pt x="41" y="116"/>
                  </a:cubicBezTo>
                  <a:cubicBezTo>
                    <a:pt x="41" y="113"/>
                    <a:pt x="41" y="108"/>
                    <a:pt x="41" y="106"/>
                  </a:cubicBezTo>
                  <a:cubicBezTo>
                    <a:pt x="42" y="105"/>
                    <a:pt x="42" y="103"/>
                    <a:pt x="43" y="102"/>
                  </a:cubicBezTo>
                  <a:cubicBezTo>
                    <a:pt x="50" y="107"/>
                    <a:pt x="61" y="113"/>
                    <a:pt x="67" y="116"/>
                  </a:cubicBezTo>
                  <a:cubicBezTo>
                    <a:pt x="72" y="119"/>
                    <a:pt x="83" y="122"/>
                    <a:pt x="89" y="123"/>
                  </a:cubicBezTo>
                  <a:cubicBezTo>
                    <a:pt x="95" y="124"/>
                    <a:pt x="107" y="125"/>
                    <a:pt x="114" y="123"/>
                  </a:cubicBezTo>
                  <a:cubicBezTo>
                    <a:pt x="119" y="122"/>
                    <a:pt x="131" y="117"/>
                    <a:pt x="134" y="112"/>
                  </a:cubicBezTo>
                  <a:cubicBezTo>
                    <a:pt x="136" y="109"/>
                    <a:pt x="135" y="102"/>
                    <a:pt x="134" y="99"/>
                  </a:cubicBezTo>
                  <a:cubicBezTo>
                    <a:pt x="134" y="96"/>
                    <a:pt x="132" y="90"/>
                    <a:pt x="132" y="87"/>
                  </a:cubicBezTo>
                  <a:cubicBezTo>
                    <a:pt x="132" y="84"/>
                    <a:pt x="135" y="78"/>
                    <a:pt x="137" y="75"/>
                  </a:cubicBezTo>
                  <a:cubicBezTo>
                    <a:pt x="139" y="73"/>
                    <a:pt x="144" y="69"/>
                    <a:pt x="147" y="67"/>
                  </a:cubicBezTo>
                  <a:cubicBezTo>
                    <a:pt x="153" y="64"/>
                    <a:pt x="165" y="59"/>
                    <a:pt x="171" y="57"/>
                  </a:cubicBezTo>
                  <a:cubicBezTo>
                    <a:pt x="176" y="55"/>
                    <a:pt x="187" y="51"/>
                    <a:pt x="192" y="53"/>
                  </a:cubicBezTo>
                  <a:cubicBezTo>
                    <a:pt x="196" y="53"/>
                    <a:pt x="202" y="62"/>
                    <a:pt x="207" y="64"/>
                  </a:cubicBezTo>
                  <a:cubicBezTo>
                    <a:pt x="211" y="66"/>
                    <a:pt x="220" y="68"/>
                    <a:pt x="225" y="68"/>
                  </a:cubicBezTo>
                  <a:cubicBezTo>
                    <a:pt x="228" y="68"/>
                    <a:pt x="236" y="65"/>
                    <a:pt x="239" y="66"/>
                  </a:cubicBezTo>
                  <a:cubicBezTo>
                    <a:pt x="244" y="68"/>
                    <a:pt x="251" y="78"/>
                    <a:pt x="255" y="82"/>
                  </a:cubicBezTo>
                  <a:cubicBezTo>
                    <a:pt x="257" y="84"/>
                    <a:pt x="262" y="88"/>
                    <a:pt x="265" y="90"/>
                  </a:cubicBezTo>
                  <a:cubicBezTo>
                    <a:pt x="269" y="91"/>
                    <a:pt x="277" y="92"/>
                    <a:pt x="281" y="92"/>
                  </a:cubicBezTo>
                  <a:cubicBezTo>
                    <a:pt x="288" y="93"/>
                    <a:pt x="302" y="94"/>
                    <a:pt x="309" y="96"/>
                  </a:cubicBezTo>
                  <a:cubicBezTo>
                    <a:pt x="313" y="98"/>
                    <a:pt x="321" y="103"/>
                    <a:pt x="324" y="107"/>
                  </a:cubicBezTo>
                  <a:cubicBezTo>
                    <a:pt x="326" y="110"/>
                    <a:pt x="329" y="116"/>
                    <a:pt x="329" y="120"/>
                  </a:cubicBezTo>
                  <a:cubicBezTo>
                    <a:pt x="331" y="125"/>
                    <a:pt x="330" y="136"/>
                    <a:pt x="331" y="141"/>
                  </a:cubicBezTo>
                  <a:cubicBezTo>
                    <a:pt x="332" y="145"/>
                    <a:pt x="333" y="152"/>
                    <a:pt x="336" y="155"/>
                  </a:cubicBezTo>
                  <a:cubicBezTo>
                    <a:pt x="339" y="157"/>
                    <a:pt x="347" y="160"/>
                    <a:pt x="351" y="161"/>
                  </a:cubicBezTo>
                  <a:cubicBezTo>
                    <a:pt x="355" y="161"/>
                    <a:pt x="362" y="160"/>
                    <a:pt x="365" y="160"/>
                  </a:cubicBezTo>
                  <a:cubicBezTo>
                    <a:pt x="370" y="160"/>
                    <a:pt x="379" y="159"/>
                    <a:pt x="383" y="161"/>
                  </a:cubicBezTo>
                  <a:cubicBezTo>
                    <a:pt x="388" y="162"/>
                    <a:pt x="396" y="170"/>
                    <a:pt x="400" y="170"/>
                  </a:cubicBezTo>
                  <a:cubicBezTo>
                    <a:pt x="403" y="171"/>
                    <a:pt x="407" y="170"/>
                    <a:pt x="409" y="169"/>
                  </a:cubicBezTo>
                  <a:cubicBezTo>
                    <a:pt x="411" y="168"/>
                    <a:pt x="412" y="163"/>
                    <a:pt x="414" y="161"/>
                  </a:cubicBezTo>
                  <a:cubicBezTo>
                    <a:pt x="415" y="159"/>
                    <a:pt x="420" y="157"/>
                    <a:pt x="423" y="157"/>
                  </a:cubicBezTo>
                  <a:cubicBezTo>
                    <a:pt x="426" y="156"/>
                    <a:pt x="432" y="159"/>
                    <a:pt x="435" y="159"/>
                  </a:cubicBezTo>
                  <a:cubicBezTo>
                    <a:pt x="438" y="160"/>
                    <a:pt x="445" y="160"/>
                    <a:pt x="447" y="158"/>
                  </a:cubicBezTo>
                  <a:cubicBezTo>
                    <a:pt x="452" y="156"/>
                    <a:pt x="458" y="147"/>
                    <a:pt x="461" y="143"/>
                  </a:cubicBezTo>
                  <a:cubicBezTo>
                    <a:pt x="464" y="140"/>
                    <a:pt x="469" y="133"/>
                    <a:pt x="472" y="131"/>
                  </a:cubicBezTo>
                  <a:cubicBezTo>
                    <a:pt x="476" y="128"/>
                    <a:pt x="485" y="125"/>
                    <a:pt x="489" y="124"/>
                  </a:cubicBezTo>
                  <a:cubicBezTo>
                    <a:pt x="496" y="121"/>
                    <a:pt x="509" y="117"/>
                    <a:pt x="515" y="114"/>
                  </a:cubicBezTo>
                  <a:cubicBezTo>
                    <a:pt x="520" y="112"/>
                    <a:pt x="530" y="110"/>
                    <a:pt x="535" y="107"/>
                  </a:cubicBezTo>
                  <a:cubicBezTo>
                    <a:pt x="538" y="104"/>
                    <a:pt x="543" y="97"/>
                    <a:pt x="547" y="94"/>
                  </a:cubicBezTo>
                  <a:cubicBezTo>
                    <a:pt x="550" y="90"/>
                    <a:pt x="558" y="84"/>
                    <a:pt x="561" y="81"/>
                  </a:cubicBezTo>
                  <a:cubicBezTo>
                    <a:pt x="570" y="75"/>
                    <a:pt x="588" y="63"/>
                    <a:pt x="597" y="56"/>
                  </a:cubicBezTo>
                  <a:cubicBezTo>
                    <a:pt x="604" y="50"/>
                    <a:pt x="618" y="38"/>
                    <a:pt x="625" y="31"/>
                  </a:cubicBezTo>
                  <a:cubicBezTo>
                    <a:pt x="628" y="27"/>
                    <a:pt x="636" y="20"/>
                    <a:pt x="639" y="15"/>
                  </a:cubicBezTo>
                  <a:cubicBezTo>
                    <a:pt x="641" y="12"/>
                    <a:pt x="644" y="4"/>
                    <a:pt x="646" y="0"/>
                  </a:cubicBezTo>
                  <a:cubicBezTo>
                    <a:pt x="647" y="1"/>
                    <a:pt x="648" y="2"/>
                    <a:pt x="648" y="3"/>
                  </a:cubicBezTo>
                  <a:cubicBezTo>
                    <a:pt x="650" y="3"/>
                    <a:pt x="653" y="4"/>
                    <a:pt x="654" y="5"/>
                  </a:cubicBezTo>
                  <a:cubicBezTo>
                    <a:pt x="656" y="6"/>
                    <a:pt x="658" y="9"/>
                    <a:pt x="659" y="10"/>
                  </a:cubicBezTo>
                  <a:cubicBezTo>
                    <a:pt x="660" y="12"/>
                    <a:pt x="663" y="17"/>
                    <a:pt x="664" y="19"/>
                  </a:cubicBezTo>
                  <a:cubicBezTo>
                    <a:pt x="665" y="23"/>
                    <a:pt x="666" y="31"/>
                    <a:pt x="666" y="35"/>
                  </a:cubicBezTo>
                  <a:cubicBezTo>
                    <a:pt x="667" y="37"/>
                    <a:pt x="668" y="42"/>
                    <a:pt x="668" y="44"/>
                  </a:cubicBezTo>
                  <a:cubicBezTo>
                    <a:pt x="669" y="46"/>
                    <a:pt x="669" y="50"/>
                    <a:pt x="670" y="52"/>
                  </a:cubicBezTo>
                  <a:cubicBezTo>
                    <a:pt x="671" y="54"/>
                    <a:pt x="674" y="56"/>
                    <a:pt x="676" y="57"/>
                  </a:cubicBezTo>
                  <a:cubicBezTo>
                    <a:pt x="678" y="59"/>
                    <a:pt x="683" y="61"/>
                    <a:pt x="685" y="62"/>
                  </a:cubicBezTo>
                  <a:cubicBezTo>
                    <a:pt x="687" y="63"/>
                    <a:pt x="692" y="64"/>
                    <a:pt x="693" y="66"/>
                  </a:cubicBezTo>
                  <a:cubicBezTo>
                    <a:pt x="695" y="67"/>
                    <a:pt x="698" y="73"/>
                    <a:pt x="699" y="75"/>
                  </a:cubicBezTo>
                  <a:cubicBezTo>
                    <a:pt x="699" y="77"/>
                    <a:pt x="700" y="81"/>
                    <a:pt x="699" y="83"/>
                  </a:cubicBezTo>
                  <a:cubicBezTo>
                    <a:pt x="699" y="86"/>
                    <a:pt x="694" y="91"/>
                    <a:pt x="693" y="94"/>
                  </a:cubicBezTo>
                  <a:cubicBezTo>
                    <a:pt x="690" y="99"/>
                    <a:pt x="685" y="109"/>
                    <a:pt x="684" y="114"/>
                  </a:cubicBezTo>
                  <a:cubicBezTo>
                    <a:pt x="682" y="119"/>
                    <a:pt x="681" y="129"/>
                    <a:pt x="681" y="133"/>
                  </a:cubicBezTo>
                  <a:cubicBezTo>
                    <a:pt x="681" y="139"/>
                    <a:pt x="682" y="151"/>
                    <a:pt x="684" y="156"/>
                  </a:cubicBezTo>
                  <a:cubicBezTo>
                    <a:pt x="685" y="161"/>
                    <a:pt x="691" y="171"/>
                    <a:pt x="693" y="176"/>
                  </a:cubicBezTo>
                  <a:cubicBezTo>
                    <a:pt x="695" y="178"/>
                    <a:pt x="698" y="184"/>
                    <a:pt x="700" y="187"/>
                  </a:cubicBezTo>
                  <a:cubicBezTo>
                    <a:pt x="702" y="190"/>
                    <a:pt x="706" y="197"/>
                    <a:pt x="707" y="201"/>
                  </a:cubicBezTo>
                  <a:cubicBezTo>
                    <a:pt x="709" y="204"/>
                    <a:pt x="711" y="211"/>
                    <a:pt x="712" y="214"/>
                  </a:cubicBezTo>
                  <a:cubicBezTo>
                    <a:pt x="712" y="218"/>
                    <a:pt x="713" y="225"/>
                    <a:pt x="713" y="228"/>
                  </a:cubicBezTo>
                  <a:cubicBezTo>
                    <a:pt x="713" y="232"/>
                    <a:pt x="712" y="238"/>
                    <a:pt x="711" y="241"/>
                  </a:cubicBezTo>
                  <a:cubicBezTo>
                    <a:pt x="710" y="244"/>
                    <a:pt x="706" y="250"/>
                    <a:pt x="704" y="252"/>
                  </a:cubicBezTo>
                  <a:cubicBezTo>
                    <a:pt x="702" y="254"/>
                    <a:pt x="697" y="257"/>
                    <a:pt x="695" y="259"/>
                  </a:cubicBezTo>
                  <a:cubicBezTo>
                    <a:pt x="692" y="260"/>
                    <a:pt x="686" y="263"/>
                    <a:pt x="683" y="264"/>
                  </a:cubicBezTo>
                  <a:cubicBezTo>
                    <a:pt x="679" y="265"/>
                    <a:pt x="672" y="266"/>
                    <a:pt x="669" y="266"/>
                  </a:cubicBezTo>
                  <a:cubicBezTo>
                    <a:pt x="665" y="267"/>
                    <a:pt x="657" y="266"/>
                    <a:pt x="653" y="265"/>
                  </a:cubicBezTo>
                  <a:cubicBezTo>
                    <a:pt x="649" y="265"/>
                    <a:pt x="641" y="265"/>
                    <a:pt x="637" y="265"/>
                  </a:cubicBezTo>
                  <a:cubicBezTo>
                    <a:pt x="635" y="266"/>
                    <a:pt x="631" y="269"/>
                    <a:pt x="628" y="270"/>
                  </a:cubicBezTo>
                  <a:cubicBezTo>
                    <a:pt x="624" y="272"/>
                    <a:pt x="616" y="275"/>
                    <a:pt x="612" y="277"/>
                  </a:cubicBezTo>
                  <a:cubicBezTo>
                    <a:pt x="610" y="278"/>
                    <a:pt x="606" y="280"/>
                    <a:pt x="604" y="282"/>
                  </a:cubicBezTo>
                  <a:cubicBezTo>
                    <a:pt x="602" y="283"/>
                    <a:pt x="598" y="286"/>
                    <a:pt x="597" y="289"/>
                  </a:cubicBezTo>
                  <a:cubicBezTo>
                    <a:pt x="596" y="290"/>
                    <a:pt x="597" y="294"/>
                    <a:pt x="597" y="295"/>
                  </a:cubicBezTo>
                  <a:cubicBezTo>
                    <a:pt x="597" y="297"/>
                    <a:pt x="597" y="301"/>
                    <a:pt x="598" y="302"/>
                  </a:cubicBezTo>
                  <a:cubicBezTo>
                    <a:pt x="598" y="304"/>
                    <a:pt x="601" y="306"/>
                    <a:pt x="602" y="308"/>
                  </a:cubicBezTo>
                  <a:cubicBezTo>
                    <a:pt x="603" y="309"/>
                    <a:pt x="605" y="312"/>
                    <a:pt x="606" y="313"/>
                  </a:cubicBezTo>
                  <a:cubicBezTo>
                    <a:pt x="607" y="316"/>
                    <a:pt x="607" y="322"/>
                    <a:pt x="607" y="324"/>
                  </a:cubicBezTo>
                  <a:cubicBezTo>
                    <a:pt x="607" y="327"/>
                    <a:pt x="607" y="333"/>
                    <a:pt x="607" y="336"/>
                  </a:cubicBezTo>
                  <a:cubicBezTo>
                    <a:pt x="607" y="338"/>
                    <a:pt x="606" y="343"/>
                    <a:pt x="606" y="346"/>
                  </a:cubicBezTo>
                  <a:cubicBezTo>
                    <a:pt x="606" y="348"/>
                    <a:pt x="609" y="352"/>
                    <a:pt x="610" y="354"/>
                  </a:cubicBezTo>
                  <a:cubicBezTo>
                    <a:pt x="611" y="356"/>
                    <a:pt x="613" y="360"/>
                    <a:pt x="615" y="361"/>
                  </a:cubicBezTo>
                  <a:cubicBezTo>
                    <a:pt x="616" y="363"/>
                    <a:pt x="619" y="367"/>
                    <a:pt x="620" y="368"/>
                  </a:cubicBezTo>
                  <a:cubicBezTo>
                    <a:pt x="622" y="369"/>
                    <a:pt x="624" y="370"/>
                    <a:pt x="626" y="370"/>
                  </a:cubicBezTo>
                  <a:cubicBezTo>
                    <a:pt x="627" y="370"/>
                    <a:pt x="630" y="370"/>
                    <a:pt x="631" y="369"/>
                  </a:cubicBezTo>
                  <a:cubicBezTo>
                    <a:pt x="633" y="368"/>
                    <a:pt x="633" y="365"/>
                    <a:pt x="634" y="363"/>
                  </a:cubicBezTo>
                  <a:cubicBezTo>
                    <a:pt x="635" y="362"/>
                    <a:pt x="636" y="359"/>
                    <a:pt x="638" y="358"/>
                  </a:cubicBezTo>
                  <a:cubicBezTo>
                    <a:pt x="639" y="358"/>
                    <a:pt x="642" y="358"/>
                    <a:pt x="643" y="358"/>
                  </a:cubicBezTo>
                  <a:cubicBezTo>
                    <a:pt x="645" y="359"/>
                    <a:pt x="648" y="361"/>
                    <a:pt x="649" y="362"/>
                  </a:cubicBezTo>
                  <a:cubicBezTo>
                    <a:pt x="650" y="363"/>
                    <a:pt x="651" y="364"/>
                    <a:pt x="652" y="364"/>
                  </a:cubicBezTo>
                  <a:cubicBezTo>
                    <a:pt x="651" y="365"/>
                    <a:pt x="651" y="366"/>
                    <a:pt x="651" y="367"/>
                  </a:cubicBezTo>
                  <a:cubicBezTo>
                    <a:pt x="651" y="368"/>
                    <a:pt x="651" y="371"/>
                    <a:pt x="650" y="373"/>
                  </a:cubicBezTo>
                  <a:cubicBezTo>
                    <a:pt x="650" y="374"/>
                    <a:pt x="648" y="377"/>
                    <a:pt x="647" y="378"/>
                  </a:cubicBezTo>
                  <a:cubicBezTo>
                    <a:pt x="646" y="380"/>
                    <a:pt x="642" y="382"/>
                    <a:pt x="641" y="384"/>
                  </a:cubicBezTo>
                  <a:cubicBezTo>
                    <a:pt x="639" y="385"/>
                    <a:pt x="636" y="388"/>
                    <a:pt x="635" y="390"/>
                  </a:cubicBezTo>
                  <a:cubicBezTo>
                    <a:pt x="634" y="392"/>
                    <a:pt x="633" y="398"/>
                    <a:pt x="632" y="400"/>
                  </a:cubicBezTo>
                  <a:cubicBezTo>
                    <a:pt x="632" y="402"/>
                    <a:pt x="633" y="406"/>
                    <a:pt x="632" y="408"/>
                  </a:cubicBezTo>
                  <a:cubicBezTo>
                    <a:pt x="631" y="410"/>
                    <a:pt x="628" y="413"/>
                    <a:pt x="627" y="414"/>
                  </a:cubicBezTo>
                  <a:cubicBezTo>
                    <a:pt x="624" y="416"/>
                    <a:pt x="617" y="419"/>
                    <a:pt x="614" y="420"/>
                  </a:cubicBezTo>
                  <a:cubicBezTo>
                    <a:pt x="611" y="421"/>
                    <a:pt x="604" y="421"/>
                    <a:pt x="601" y="422"/>
                  </a:cubicBezTo>
                  <a:cubicBezTo>
                    <a:pt x="598" y="423"/>
                    <a:pt x="593" y="426"/>
                    <a:pt x="591" y="427"/>
                  </a:cubicBezTo>
                  <a:cubicBezTo>
                    <a:pt x="589" y="429"/>
                    <a:pt x="585" y="432"/>
                    <a:pt x="583" y="434"/>
                  </a:cubicBezTo>
                  <a:cubicBezTo>
                    <a:pt x="582" y="437"/>
                    <a:pt x="580" y="443"/>
                    <a:pt x="579" y="446"/>
                  </a:cubicBezTo>
                  <a:cubicBezTo>
                    <a:pt x="579" y="449"/>
                    <a:pt x="579" y="454"/>
                    <a:pt x="580" y="456"/>
                  </a:cubicBezTo>
                  <a:cubicBezTo>
                    <a:pt x="580" y="459"/>
                    <a:pt x="582" y="464"/>
                    <a:pt x="583" y="466"/>
                  </a:cubicBezTo>
                  <a:cubicBezTo>
                    <a:pt x="584" y="469"/>
                    <a:pt x="588" y="472"/>
                    <a:pt x="589" y="474"/>
                  </a:cubicBezTo>
                  <a:cubicBezTo>
                    <a:pt x="590" y="476"/>
                    <a:pt x="590" y="481"/>
                    <a:pt x="589" y="483"/>
                  </a:cubicBezTo>
                  <a:cubicBezTo>
                    <a:pt x="589" y="484"/>
                    <a:pt x="587" y="485"/>
                    <a:pt x="586" y="486"/>
                  </a:cubicBezTo>
                  <a:cubicBezTo>
                    <a:pt x="584" y="488"/>
                    <a:pt x="583" y="493"/>
                    <a:pt x="581" y="495"/>
                  </a:cubicBezTo>
                  <a:cubicBezTo>
                    <a:pt x="580" y="496"/>
                    <a:pt x="577" y="498"/>
                    <a:pt x="575" y="498"/>
                  </a:cubicBezTo>
                  <a:cubicBezTo>
                    <a:pt x="572" y="499"/>
                    <a:pt x="566" y="498"/>
                    <a:pt x="563" y="497"/>
                  </a:cubicBezTo>
                  <a:cubicBezTo>
                    <a:pt x="560" y="496"/>
                    <a:pt x="556" y="492"/>
                    <a:pt x="553" y="491"/>
                  </a:cubicBezTo>
                  <a:cubicBezTo>
                    <a:pt x="551" y="490"/>
                    <a:pt x="548" y="488"/>
                    <a:pt x="546" y="488"/>
                  </a:cubicBezTo>
                  <a:cubicBezTo>
                    <a:pt x="545" y="488"/>
                    <a:pt x="541" y="489"/>
                    <a:pt x="540" y="490"/>
                  </a:cubicBezTo>
                  <a:cubicBezTo>
                    <a:pt x="539" y="491"/>
                    <a:pt x="537" y="492"/>
                    <a:pt x="536" y="493"/>
                  </a:cubicBezTo>
                  <a:cubicBezTo>
                    <a:pt x="535" y="495"/>
                    <a:pt x="536" y="498"/>
                    <a:pt x="536" y="500"/>
                  </a:cubicBezTo>
                  <a:cubicBezTo>
                    <a:pt x="536" y="503"/>
                    <a:pt x="537" y="509"/>
                    <a:pt x="537" y="511"/>
                  </a:cubicBezTo>
                  <a:cubicBezTo>
                    <a:pt x="537" y="513"/>
                    <a:pt x="537" y="517"/>
                    <a:pt x="536" y="519"/>
                  </a:cubicBezTo>
                  <a:cubicBezTo>
                    <a:pt x="536" y="521"/>
                    <a:pt x="537" y="526"/>
                    <a:pt x="536" y="528"/>
                  </a:cubicBezTo>
                  <a:cubicBezTo>
                    <a:pt x="536" y="531"/>
                    <a:pt x="533" y="535"/>
                    <a:pt x="531" y="538"/>
                  </a:cubicBezTo>
                  <a:cubicBezTo>
                    <a:pt x="529" y="541"/>
                    <a:pt x="525" y="548"/>
                    <a:pt x="523" y="551"/>
                  </a:cubicBezTo>
                  <a:cubicBezTo>
                    <a:pt x="521" y="553"/>
                    <a:pt x="517" y="556"/>
                    <a:pt x="515" y="557"/>
                  </a:cubicBezTo>
                  <a:cubicBezTo>
                    <a:pt x="513" y="560"/>
                    <a:pt x="510" y="564"/>
                    <a:pt x="508" y="567"/>
                  </a:cubicBezTo>
                  <a:cubicBezTo>
                    <a:pt x="507" y="569"/>
                    <a:pt x="505" y="573"/>
                    <a:pt x="504" y="575"/>
                  </a:cubicBezTo>
                  <a:cubicBezTo>
                    <a:pt x="504" y="577"/>
                    <a:pt x="504" y="581"/>
                    <a:pt x="504" y="583"/>
                  </a:cubicBezTo>
                  <a:cubicBezTo>
                    <a:pt x="504" y="584"/>
                    <a:pt x="504" y="588"/>
                    <a:pt x="504" y="590"/>
                  </a:cubicBezTo>
                  <a:cubicBezTo>
                    <a:pt x="505" y="591"/>
                    <a:pt x="507" y="592"/>
                    <a:pt x="508" y="593"/>
                  </a:cubicBezTo>
                  <a:cubicBezTo>
                    <a:pt x="509" y="593"/>
                    <a:pt x="512" y="593"/>
                    <a:pt x="514" y="593"/>
                  </a:cubicBezTo>
                  <a:cubicBezTo>
                    <a:pt x="515" y="593"/>
                    <a:pt x="517" y="592"/>
                    <a:pt x="518" y="593"/>
                  </a:cubicBezTo>
                  <a:cubicBezTo>
                    <a:pt x="518" y="593"/>
                    <a:pt x="518" y="595"/>
                    <a:pt x="518" y="596"/>
                  </a:cubicBezTo>
                  <a:cubicBezTo>
                    <a:pt x="518" y="599"/>
                    <a:pt x="518" y="604"/>
                    <a:pt x="518" y="607"/>
                  </a:cubicBezTo>
                  <a:cubicBezTo>
                    <a:pt x="518" y="609"/>
                    <a:pt x="518" y="614"/>
                    <a:pt x="518" y="617"/>
                  </a:cubicBezTo>
                  <a:cubicBezTo>
                    <a:pt x="518" y="619"/>
                    <a:pt x="517" y="623"/>
                    <a:pt x="517" y="626"/>
                  </a:cubicBezTo>
                  <a:cubicBezTo>
                    <a:pt x="515" y="630"/>
                    <a:pt x="512" y="637"/>
                    <a:pt x="510" y="641"/>
                  </a:cubicBezTo>
                  <a:cubicBezTo>
                    <a:pt x="508" y="644"/>
                    <a:pt x="503" y="649"/>
                    <a:pt x="500" y="652"/>
                  </a:cubicBezTo>
                  <a:cubicBezTo>
                    <a:pt x="497" y="654"/>
                    <a:pt x="492" y="659"/>
                    <a:pt x="489" y="660"/>
                  </a:cubicBezTo>
                  <a:cubicBezTo>
                    <a:pt x="484" y="661"/>
                    <a:pt x="475" y="660"/>
                    <a:pt x="471" y="660"/>
                  </a:cubicBezTo>
                  <a:cubicBezTo>
                    <a:pt x="466" y="659"/>
                    <a:pt x="456" y="659"/>
                    <a:pt x="450" y="659"/>
                  </a:cubicBezTo>
                  <a:cubicBezTo>
                    <a:pt x="447" y="659"/>
                    <a:pt x="439" y="659"/>
                    <a:pt x="436" y="660"/>
                  </a:cubicBezTo>
                  <a:cubicBezTo>
                    <a:pt x="433" y="661"/>
                    <a:pt x="430" y="665"/>
                    <a:pt x="428" y="666"/>
                  </a:cubicBezTo>
                  <a:cubicBezTo>
                    <a:pt x="426" y="667"/>
                    <a:pt x="422" y="670"/>
                    <a:pt x="421" y="672"/>
                  </a:cubicBezTo>
                  <a:cubicBezTo>
                    <a:pt x="420" y="673"/>
                    <a:pt x="419" y="677"/>
                    <a:pt x="419" y="679"/>
                  </a:cubicBezTo>
                  <a:cubicBezTo>
                    <a:pt x="419" y="681"/>
                    <a:pt x="418" y="685"/>
                    <a:pt x="419" y="687"/>
                  </a:cubicBezTo>
                  <a:cubicBezTo>
                    <a:pt x="420" y="689"/>
                    <a:pt x="424" y="690"/>
                    <a:pt x="426" y="691"/>
                  </a:cubicBezTo>
                  <a:cubicBezTo>
                    <a:pt x="428" y="691"/>
                    <a:pt x="431" y="692"/>
                    <a:pt x="432" y="693"/>
                  </a:cubicBezTo>
                  <a:cubicBezTo>
                    <a:pt x="434" y="695"/>
                    <a:pt x="436" y="698"/>
                    <a:pt x="436" y="700"/>
                  </a:cubicBezTo>
                  <a:cubicBezTo>
                    <a:pt x="436" y="702"/>
                    <a:pt x="435" y="705"/>
                    <a:pt x="434" y="706"/>
                  </a:cubicBezTo>
                  <a:cubicBezTo>
                    <a:pt x="432" y="707"/>
                    <a:pt x="428" y="709"/>
                    <a:pt x="426" y="709"/>
                  </a:cubicBezTo>
                  <a:cubicBezTo>
                    <a:pt x="423" y="710"/>
                    <a:pt x="415" y="709"/>
                    <a:pt x="411" y="708"/>
                  </a:cubicBezTo>
                  <a:cubicBezTo>
                    <a:pt x="409" y="708"/>
                    <a:pt x="405" y="706"/>
                    <a:pt x="403" y="704"/>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9"/>
            <p:cNvSpPr>
              <a:spLocks/>
            </p:cNvSpPr>
            <p:nvPr/>
          </p:nvSpPr>
          <p:spPr bwMode="auto">
            <a:xfrm>
              <a:off x="1452" y="1681"/>
              <a:ext cx="1099" cy="696"/>
            </a:xfrm>
            <a:custGeom>
              <a:avLst/>
              <a:gdLst>
                <a:gd name="T0" fmla="*/ 792 w 929"/>
                <a:gd name="T1" fmla="*/ 23 h 589"/>
                <a:gd name="T2" fmla="*/ 822 w 929"/>
                <a:gd name="T3" fmla="*/ 34 h 589"/>
                <a:gd name="T4" fmla="*/ 851 w 929"/>
                <a:gd name="T5" fmla="*/ 15 h 589"/>
                <a:gd name="T6" fmla="*/ 879 w 929"/>
                <a:gd name="T7" fmla="*/ 2 h 589"/>
                <a:gd name="T8" fmla="*/ 892 w 929"/>
                <a:gd name="T9" fmla="*/ 36 h 589"/>
                <a:gd name="T10" fmla="*/ 875 w 929"/>
                <a:gd name="T11" fmla="*/ 63 h 589"/>
                <a:gd name="T12" fmla="*/ 852 w 929"/>
                <a:gd name="T13" fmla="*/ 101 h 589"/>
                <a:gd name="T14" fmla="*/ 837 w 929"/>
                <a:gd name="T15" fmla="*/ 142 h 589"/>
                <a:gd name="T16" fmla="*/ 889 w 929"/>
                <a:gd name="T17" fmla="*/ 148 h 589"/>
                <a:gd name="T18" fmla="*/ 926 w 929"/>
                <a:gd name="T19" fmla="*/ 168 h 589"/>
                <a:gd name="T20" fmla="*/ 909 w 929"/>
                <a:gd name="T21" fmla="*/ 201 h 589"/>
                <a:gd name="T22" fmla="*/ 896 w 929"/>
                <a:gd name="T23" fmla="*/ 264 h 589"/>
                <a:gd name="T24" fmla="*/ 875 w 929"/>
                <a:gd name="T25" fmla="*/ 308 h 589"/>
                <a:gd name="T26" fmla="*/ 872 w 929"/>
                <a:gd name="T27" fmla="*/ 345 h 589"/>
                <a:gd name="T28" fmla="*/ 867 w 929"/>
                <a:gd name="T29" fmla="*/ 388 h 589"/>
                <a:gd name="T30" fmla="*/ 832 w 929"/>
                <a:gd name="T31" fmla="*/ 358 h 589"/>
                <a:gd name="T32" fmla="*/ 802 w 929"/>
                <a:gd name="T33" fmla="*/ 387 h 589"/>
                <a:gd name="T34" fmla="*/ 786 w 929"/>
                <a:gd name="T35" fmla="*/ 461 h 589"/>
                <a:gd name="T36" fmla="*/ 730 w 929"/>
                <a:gd name="T37" fmla="*/ 476 h 589"/>
                <a:gd name="T38" fmla="*/ 612 w 929"/>
                <a:gd name="T39" fmla="*/ 515 h 589"/>
                <a:gd name="T40" fmla="*/ 583 w 929"/>
                <a:gd name="T41" fmla="*/ 511 h 589"/>
                <a:gd name="T42" fmla="*/ 549 w 929"/>
                <a:gd name="T43" fmla="*/ 527 h 589"/>
                <a:gd name="T44" fmla="*/ 515 w 929"/>
                <a:gd name="T45" fmla="*/ 545 h 589"/>
                <a:gd name="T46" fmla="*/ 483 w 929"/>
                <a:gd name="T47" fmla="*/ 574 h 589"/>
                <a:gd name="T48" fmla="*/ 435 w 929"/>
                <a:gd name="T49" fmla="*/ 583 h 589"/>
                <a:gd name="T50" fmla="*/ 411 w 929"/>
                <a:gd name="T51" fmla="*/ 554 h 589"/>
                <a:gd name="T52" fmla="*/ 319 w 929"/>
                <a:gd name="T53" fmla="*/ 560 h 589"/>
                <a:gd name="T54" fmla="*/ 285 w 929"/>
                <a:gd name="T55" fmla="*/ 518 h 589"/>
                <a:gd name="T56" fmla="*/ 254 w 929"/>
                <a:gd name="T57" fmla="*/ 493 h 589"/>
                <a:gd name="T58" fmla="*/ 223 w 929"/>
                <a:gd name="T59" fmla="*/ 467 h 589"/>
                <a:gd name="T60" fmla="*/ 191 w 929"/>
                <a:gd name="T61" fmla="*/ 455 h 589"/>
                <a:gd name="T62" fmla="*/ 146 w 929"/>
                <a:gd name="T63" fmla="*/ 458 h 589"/>
                <a:gd name="T64" fmla="*/ 152 w 929"/>
                <a:gd name="T65" fmla="*/ 394 h 589"/>
                <a:gd name="T66" fmla="*/ 120 w 929"/>
                <a:gd name="T67" fmla="*/ 398 h 589"/>
                <a:gd name="T68" fmla="*/ 56 w 929"/>
                <a:gd name="T69" fmla="*/ 409 h 589"/>
                <a:gd name="T70" fmla="*/ 2 w 929"/>
                <a:gd name="T71" fmla="*/ 365 h 589"/>
                <a:gd name="T72" fmla="*/ 41 w 929"/>
                <a:gd name="T73" fmla="*/ 351 h 589"/>
                <a:gd name="T74" fmla="*/ 33 w 929"/>
                <a:gd name="T75" fmla="*/ 317 h 589"/>
                <a:gd name="T76" fmla="*/ 115 w 929"/>
                <a:gd name="T77" fmla="*/ 292 h 589"/>
                <a:gd name="T78" fmla="*/ 119 w 929"/>
                <a:gd name="T79" fmla="*/ 244 h 589"/>
                <a:gd name="T80" fmla="*/ 120 w 929"/>
                <a:gd name="T81" fmla="*/ 208 h 589"/>
                <a:gd name="T82" fmla="*/ 141 w 929"/>
                <a:gd name="T83" fmla="*/ 151 h 589"/>
                <a:gd name="T84" fmla="*/ 180 w 929"/>
                <a:gd name="T85" fmla="*/ 149 h 589"/>
                <a:gd name="T86" fmla="*/ 185 w 929"/>
                <a:gd name="T87" fmla="*/ 107 h 589"/>
                <a:gd name="T88" fmla="*/ 232 w 929"/>
                <a:gd name="T89" fmla="*/ 65 h 589"/>
                <a:gd name="T90" fmla="*/ 255 w 929"/>
                <a:gd name="T91" fmla="*/ 24 h 589"/>
                <a:gd name="T92" fmla="*/ 271 w 929"/>
                <a:gd name="T93" fmla="*/ 8 h 589"/>
                <a:gd name="T94" fmla="*/ 302 w 929"/>
                <a:gd name="T95" fmla="*/ 21 h 589"/>
                <a:gd name="T96" fmla="*/ 333 w 929"/>
                <a:gd name="T97" fmla="*/ 38 h 589"/>
                <a:gd name="T98" fmla="*/ 352 w 929"/>
                <a:gd name="T99" fmla="*/ 35 h 589"/>
                <a:gd name="T100" fmla="*/ 379 w 929"/>
                <a:gd name="T101" fmla="*/ 59 h 589"/>
                <a:gd name="T102" fmla="*/ 421 w 929"/>
                <a:gd name="T103" fmla="*/ 64 h 589"/>
                <a:gd name="T104" fmla="*/ 455 w 929"/>
                <a:gd name="T105" fmla="*/ 62 h 589"/>
                <a:gd name="T106" fmla="*/ 495 w 929"/>
                <a:gd name="T107" fmla="*/ 66 h 589"/>
                <a:gd name="T108" fmla="*/ 524 w 929"/>
                <a:gd name="T109" fmla="*/ 42 h 589"/>
                <a:gd name="T110" fmla="*/ 567 w 929"/>
                <a:gd name="T111" fmla="*/ 36 h 589"/>
                <a:gd name="T112" fmla="*/ 585 w 929"/>
                <a:gd name="T113" fmla="*/ 50 h 589"/>
                <a:gd name="T114" fmla="*/ 632 w 929"/>
                <a:gd name="T115" fmla="*/ 25 h 589"/>
                <a:gd name="T116" fmla="*/ 672 w 929"/>
                <a:gd name="T117" fmla="*/ 49 h 589"/>
                <a:gd name="T118" fmla="*/ 730 w 929"/>
                <a:gd name="T119" fmla="*/ 2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9" h="589">
                  <a:moveTo>
                    <a:pt x="773" y="13"/>
                  </a:moveTo>
                  <a:cubicBezTo>
                    <a:pt x="773" y="13"/>
                    <a:pt x="773" y="13"/>
                    <a:pt x="773" y="13"/>
                  </a:cubicBezTo>
                  <a:cubicBezTo>
                    <a:pt x="775" y="13"/>
                    <a:pt x="777" y="15"/>
                    <a:pt x="779" y="17"/>
                  </a:cubicBezTo>
                  <a:cubicBezTo>
                    <a:pt x="779" y="17"/>
                    <a:pt x="781" y="20"/>
                    <a:pt x="782" y="20"/>
                  </a:cubicBezTo>
                  <a:cubicBezTo>
                    <a:pt x="783" y="21"/>
                    <a:pt x="785" y="23"/>
                    <a:pt x="787" y="23"/>
                  </a:cubicBezTo>
                  <a:cubicBezTo>
                    <a:pt x="788" y="24"/>
                    <a:pt x="790" y="23"/>
                    <a:pt x="792" y="23"/>
                  </a:cubicBezTo>
                  <a:cubicBezTo>
                    <a:pt x="793" y="22"/>
                    <a:pt x="794" y="21"/>
                    <a:pt x="795" y="21"/>
                  </a:cubicBezTo>
                  <a:cubicBezTo>
                    <a:pt x="796" y="20"/>
                    <a:pt x="798" y="19"/>
                    <a:pt x="799" y="19"/>
                  </a:cubicBezTo>
                  <a:cubicBezTo>
                    <a:pt x="800" y="18"/>
                    <a:pt x="803" y="19"/>
                    <a:pt x="804" y="20"/>
                  </a:cubicBezTo>
                  <a:cubicBezTo>
                    <a:pt x="806" y="21"/>
                    <a:pt x="807" y="26"/>
                    <a:pt x="808" y="27"/>
                  </a:cubicBezTo>
                  <a:cubicBezTo>
                    <a:pt x="809" y="29"/>
                    <a:pt x="811" y="31"/>
                    <a:pt x="813" y="32"/>
                  </a:cubicBezTo>
                  <a:cubicBezTo>
                    <a:pt x="815" y="33"/>
                    <a:pt x="819" y="34"/>
                    <a:pt x="822" y="34"/>
                  </a:cubicBezTo>
                  <a:cubicBezTo>
                    <a:pt x="825" y="35"/>
                    <a:pt x="832" y="34"/>
                    <a:pt x="835" y="34"/>
                  </a:cubicBezTo>
                  <a:cubicBezTo>
                    <a:pt x="838" y="34"/>
                    <a:pt x="843" y="34"/>
                    <a:pt x="846" y="33"/>
                  </a:cubicBezTo>
                  <a:cubicBezTo>
                    <a:pt x="848" y="32"/>
                    <a:pt x="852" y="31"/>
                    <a:pt x="853" y="29"/>
                  </a:cubicBezTo>
                  <a:cubicBezTo>
                    <a:pt x="855" y="28"/>
                    <a:pt x="857" y="26"/>
                    <a:pt x="858" y="24"/>
                  </a:cubicBezTo>
                  <a:cubicBezTo>
                    <a:pt x="858" y="22"/>
                    <a:pt x="856" y="20"/>
                    <a:pt x="855" y="19"/>
                  </a:cubicBezTo>
                  <a:cubicBezTo>
                    <a:pt x="854" y="18"/>
                    <a:pt x="852" y="16"/>
                    <a:pt x="851" y="15"/>
                  </a:cubicBezTo>
                  <a:cubicBezTo>
                    <a:pt x="850" y="14"/>
                    <a:pt x="848" y="12"/>
                    <a:pt x="848" y="11"/>
                  </a:cubicBezTo>
                  <a:cubicBezTo>
                    <a:pt x="847" y="9"/>
                    <a:pt x="847" y="6"/>
                    <a:pt x="848" y="5"/>
                  </a:cubicBezTo>
                  <a:cubicBezTo>
                    <a:pt x="849" y="3"/>
                    <a:pt x="852" y="2"/>
                    <a:pt x="854" y="1"/>
                  </a:cubicBezTo>
                  <a:cubicBezTo>
                    <a:pt x="855" y="1"/>
                    <a:pt x="859" y="1"/>
                    <a:pt x="861" y="1"/>
                  </a:cubicBezTo>
                  <a:cubicBezTo>
                    <a:pt x="863" y="0"/>
                    <a:pt x="868" y="0"/>
                    <a:pt x="870" y="1"/>
                  </a:cubicBezTo>
                  <a:cubicBezTo>
                    <a:pt x="872" y="1"/>
                    <a:pt x="876" y="2"/>
                    <a:pt x="879" y="2"/>
                  </a:cubicBezTo>
                  <a:cubicBezTo>
                    <a:pt x="880" y="3"/>
                    <a:pt x="883" y="4"/>
                    <a:pt x="885" y="4"/>
                  </a:cubicBezTo>
                  <a:cubicBezTo>
                    <a:pt x="887" y="6"/>
                    <a:pt x="891" y="8"/>
                    <a:pt x="893" y="10"/>
                  </a:cubicBezTo>
                  <a:cubicBezTo>
                    <a:pt x="895" y="11"/>
                    <a:pt x="899" y="14"/>
                    <a:pt x="900" y="16"/>
                  </a:cubicBezTo>
                  <a:cubicBezTo>
                    <a:pt x="901" y="18"/>
                    <a:pt x="902" y="23"/>
                    <a:pt x="902" y="25"/>
                  </a:cubicBezTo>
                  <a:cubicBezTo>
                    <a:pt x="902" y="27"/>
                    <a:pt x="902" y="32"/>
                    <a:pt x="901" y="33"/>
                  </a:cubicBezTo>
                  <a:cubicBezTo>
                    <a:pt x="899" y="35"/>
                    <a:pt x="894" y="36"/>
                    <a:pt x="892" y="36"/>
                  </a:cubicBezTo>
                  <a:cubicBezTo>
                    <a:pt x="889" y="36"/>
                    <a:pt x="885" y="35"/>
                    <a:pt x="883" y="35"/>
                  </a:cubicBezTo>
                  <a:cubicBezTo>
                    <a:pt x="882" y="35"/>
                    <a:pt x="879" y="35"/>
                    <a:pt x="878" y="36"/>
                  </a:cubicBezTo>
                  <a:cubicBezTo>
                    <a:pt x="877" y="36"/>
                    <a:pt x="875" y="39"/>
                    <a:pt x="875" y="40"/>
                  </a:cubicBezTo>
                  <a:cubicBezTo>
                    <a:pt x="875" y="42"/>
                    <a:pt x="876" y="47"/>
                    <a:pt x="876" y="50"/>
                  </a:cubicBezTo>
                  <a:cubicBezTo>
                    <a:pt x="877" y="51"/>
                    <a:pt x="878" y="53"/>
                    <a:pt x="878" y="54"/>
                  </a:cubicBezTo>
                  <a:cubicBezTo>
                    <a:pt x="878" y="57"/>
                    <a:pt x="876" y="61"/>
                    <a:pt x="875" y="63"/>
                  </a:cubicBezTo>
                  <a:cubicBezTo>
                    <a:pt x="874" y="65"/>
                    <a:pt x="871" y="66"/>
                    <a:pt x="869" y="67"/>
                  </a:cubicBezTo>
                  <a:cubicBezTo>
                    <a:pt x="868" y="68"/>
                    <a:pt x="864" y="69"/>
                    <a:pt x="862" y="70"/>
                  </a:cubicBezTo>
                  <a:cubicBezTo>
                    <a:pt x="860" y="71"/>
                    <a:pt x="857" y="74"/>
                    <a:pt x="856" y="75"/>
                  </a:cubicBezTo>
                  <a:cubicBezTo>
                    <a:pt x="855" y="77"/>
                    <a:pt x="854" y="81"/>
                    <a:pt x="854" y="83"/>
                  </a:cubicBezTo>
                  <a:cubicBezTo>
                    <a:pt x="854" y="85"/>
                    <a:pt x="855" y="90"/>
                    <a:pt x="854" y="92"/>
                  </a:cubicBezTo>
                  <a:cubicBezTo>
                    <a:pt x="854" y="94"/>
                    <a:pt x="853" y="99"/>
                    <a:pt x="852" y="101"/>
                  </a:cubicBezTo>
                  <a:cubicBezTo>
                    <a:pt x="851" y="103"/>
                    <a:pt x="847" y="107"/>
                    <a:pt x="845" y="108"/>
                  </a:cubicBezTo>
                  <a:cubicBezTo>
                    <a:pt x="843" y="110"/>
                    <a:pt x="839" y="113"/>
                    <a:pt x="836" y="114"/>
                  </a:cubicBezTo>
                  <a:cubicBezTo>
                    <a:pt x="834" y="116"/>
                    <a:pt x="830" y="119"/>
                    <a:pt x="829" y="121"/>
                  </a:cubicBezTo>
                  <a:cubicBezTo>
                    <a:pt x="827" y="122"/>
                    <a:pt x="825" y="125"/>
                    <a:pt x="825" y="127"/>
                  </a:cubicBezTo>
                  <a:cubicBezTo>
                    <a:pt x="824" y="129"/>
                    <a:pt x="825" y="132"/>
                    <a:pt x="825" y="133"/>
                  </a:cubicBezTo>
                  <a:cubicBezTo>
                    <a:pt x="827" y="136"/>
                    <a:pt x="834" y="140"/>
                    <a:pt x="837" y="142"/>
                  </a:cubicBezTo>
                  <a:cubicBezTo>
                    <a:pt x="840" y="145"/>
                    <a:pt x="846" y="150"/>
                    <a:pt x="850" y="151"/>
                  </a:cubicBezTo>
                  <a:cubicBezTo>
                    <a:pt x="853" y="153"/>
                    <a:pt x="859" y="155"/>
                    <a:pt x="863" y="156"/>
                  </a:cubicBezTo>
                  <a:cubicBezTo>
                    <a:pt x="865" y="156"/>
                    <a:pt x="868" y="156"/>
                    <a:pt x="869" y="156"/>
                  </a:cubicBezTo>
                  <a:cubicBezTo>
                    <a:pt x="871" y="156"/>
                    <a:pt x="874" y="155"/>
                    <a:pt x="876" y="154"/>
                  </a:cubicBezTo>
                  <a:cubicBezTo>
                    <a:pt x="878" y="153"/>
                    <a:pt x="881" y="150"/>
                    <a:pt x="882" y="149"/>
                  </a:cubicBezTo>
                  <a:cubicBezTo>
                    <a:pt x="884" y="149"/>
                    <a:pt x="888" y="148"/>
                    <a:pt x="889" y="148"/>
                  </a:cubicBezTo>
                  <a:cubicBezTo>
                    <a:pt x="891" y="149"/>
                    <a:pt x="894" y="152"/>
                    <a:pt x="895" y="153"/>
                  </a:cubicBezTo>
                  <a:cubicBezTo>
                    <a:pt x="897" y="155"/>
                    <a:pt x="899" y="158"/>
                    <a:pt x="901" y="159"/>
                  </a:cubicBezTo>
                  <a:cubicBezTo>
                    <a:pt x="902" y="160"/>
                    <a:pt x="905" y="162"/>
                    <a:pt x="906" y="162"/>
                  </a:cubicBezTo>
                  <a:cubicBezTo>
                    <a:pt x="908" y="162"/>
                    <a:pt x="911" y="161"/>
                    <a:pt x="913" y="161"/>
                  </a:cubicBezTo>
                  <a:cubicBezTo>
                    <a:pt x="915" y="161"/>
                    <a:pt x="918" y="161"/>
                    <a:pt x="919" y="162"/>
                  </a:cubicBezTo>
                  <a:cubicBezTo>
                    <a:pt x="921" y="163"/>
                    <a:pt x="925" y="166"/>
                    <a:pt x="926" y="168"/>
                  </a:cubicBezTo>
                  <a:cubicBezTo>
                    <a:pt x="927" y="169"/>
                    <a:pt x="928" y="172"/>
                    <a:pt x="929" y="174"/>
                  </a:cubicBezTo>
                  <a:cubicBezTo>
                    <a:pt x="929" y="175"/>
                    <a:pt x="929" y="179"/>
                    <a:pt x="929" y="180"/>
                  </a:cubicBezTo>
                  <a:cubicBezTo>
                    <a:pt x="928" y="182"/>
                    <a:pt x="927" y="185"/>
                    <a:pt x="926" y="187"/>
                  </a:cubicBezTo>
                  <a:cubicBezTo>
                    <a:pt x="926" y="188"/>
                    <a:pt x="926" y="190"/>
                    <a:pt x="925" y="191"/>
                  </a:cubicBezTo>
                  <a:cubicBezTo>
                    <a:pt x="924" y="193"/>
                    <a:pt x="921" y="196"/>
                    <a:pt x="919" y="197"/>
                  </a:cubicBezTo>
                  <a:cubicBezTo>
                    <a:pt x="917" y="198"/>
                    <a:pt x="912" y="199"/>
                    <a:pt x="909" y="201"/>
                  </a:cubicBezTo>
                  <a:cubicBezTo>
                    <a:pt x="907" y="202"/>
                    <a:pt x="903" y="207"/>
                    <a:pt x="902" y="209"/>
                  </a:cubicBezTo>
                  <a:cubicBezTo>
                    <a:pt x="899" y="212"/>
                    <a:pt x="897" y="219"/>
                    <a:pt x="896" y="223"/>
                  </a:cubicBezTo>
                  <a:cubicBezTo>
                    <a:pt x="895" y="225"/>
                    <a:pt x="893" y="230"/>
                    <a:pt x="893" y="232"/>
                  </a:cubicBezTo>
                  <a:cubicBezTo>
                    <a:pt x="892" y="235"/>
                    <a:pt x="891" y="241"/>
                    <a:pt x="891" y="244"/>
                  </a:cubicBezTo>
                  <a:cubicBezTo>
                    <a:pt x="891" y="246"/>
                    <a:pt x="892" y="250"/>
                    <a:pt x="893" y="251"/>
                  </a:cubicBezTo>
                  <a:cubicBezTo>
                    <a:pt x="894" y="255"/>
                    <a:pt x="895" y="261"/>
                    <a:pt x="896" y="264"/>
                  </a:cubicBezTo>
                  <a:cubicBezTo>
                    <a:pt x="897" y="267"/>
                    <a:pt x="899" y="273"/>
                    <a:pt x="899" y="276"/>
                  </a:cubicBezTo>
                  <a:cubicBezTo>
                    <a:pt x="899" y="278"/>
                    <a:pt x="898" y="283"/>
                    <a:pt x="897" y="286"/>
                  </a:cubicBezTo>
                  <a:cubicBezTo>
                    <a:pt x="897" y="287"/>
                    <a:pt x="895" y="291"/>
                    <a:pt x="894" y="292"/>
                  </a:cubicBezTo>
                  <a:cubicBezTo>
                    <a:pt x="892" y="294"/>
                    <a:pt x="889" y="297"/>
                    <a:pt x="887" y="298"/>
                  </a:cubicBezTo>
                  <a:cubicBezTo>
                    <a:pt x="885" y="299"/>
                    <a:pt x="882" y="301"/>
                    <a:pt x="881" y="302"/>
                  </a:cubicBezTo>
                  <a:cubicBezTo>
                    <a:pt x="879" y="304"/>
                    <a:pt x="876" y="306"/>
                    <a:pt x="875" y="308"/>
                  </a:cubicBezTo>
                  <a:cubicBezTo>
                    <a:pt x="875" y="311"/>
                    <a:pt x="876" y="316"/>
                    <a:pt x="876" y="319"/>
                  </a:cubicBezTo>
                  <a:cubicBezTo>
                    <a:pt x="876" y="321"/>
                    <a:pt x="877" y="326"/>
                    <a:pt x="876" y="328"/>
                  </a:cubicBezTo>
                  <a:cubicBezTo>
                    <a:pt x="876" y="329"/>
                    <a:pt x="875" y="332"/>
                    <a:pt x="874" y="333"/>
                  </a:cubicBezTo>
                  <a:cubicBezTo>
                    <a:pt x="874" y="334"/>
                    <a:pt x="873" y="336"/>
                    <a:pt x="872" y="337"/>
                  </a:cubicBezTo>
                  <a:cubicBezTo>
                    <a:pt x="872" y="338"/>
                    <a:pt x="871" y="340"/>
                    <a:pt x="871" y="341"/>
                  </a:cubicBezTo>
                  <a:cubicBezTo>
                    <a:pt x="871" y="342"/>
                    <a:pt x="872" y="344"/>
                    <a:pt x="872" y="345"/>
                  </a:cubicBezTo>
                  <a:cubicBezTo>
                    <a:pt x="873" y="347"/>
                    <a:pt x="876" y="349"/>
                    <a:pt x="877" y="350"/>
                  </a:cubicBezTo>
                  <a:cubicBezTo>
                    <a:pt x="878" y="352"/>
                    <a:pt x="879" y="357"/>
                    <a:pt x="879" y="359"/>
                  </a:cubicBezTo>
                  <a:cubicBezTo>
                    <a:pt x="879" y="362"/>
                    <a:pt x="879" y="369"/>
                    <a:pt x="878" y="372"/>
                  </a:cubicBezTo>
                  <a:cubicBezTo>
                    <a:pt x="878" y="374"/>
                    <a:pt x="876" y="379"/>
                    <a:pt x="874" y="381"/>
                  </a:cubicBezTo>
                  <a:cubicBezTo>
                    <a:pt x="874" y="382"/>
                    <a:pt x="872" y="384"/>
                    <a:pt x="870" y="386"/>
                  </a:cubicBezTo>
                  <a:cubicBezTo>
                    <a:pt x="869" y="387"/>
                    <a:pt x="868" y="388"/>
                    <a:pt x="867" y="388"/>
                  </a:cubicBezTo>
                  <a:cubicBezTo>
                    <a:pt x="866" y="390"/>
                    <a:pt x="863" y="392"/>
                    <a:pt x="862" y="393"/>
                  </a:cubicBezTo>
                  <a:cubicBezTo>
                    <a:pt x="859" y="393"/>
                    <a:pt x="855" y="392"/>
                    <a:pt x="853" y="391"/>
                  </a:cubicBezTo>
                  <a:cubicBezTo>
                    <a:pt x="850" y="389"/>
                    <a:pt x="844" y="384"/>
                    <a:pt x="842" y="382"/>
                  </a:cubicBezTo>
                  <a:cubicBezTo>
                    <a:pt x="840" y="380"/>
                    <a:pt x="839" y="376"/>
                    <a:pt x="838" y="374"/>
                  </a:cubicBezTo>
                  <a:cubicBezTo>
                    <a:pt x="837" y="372"/>
                    <a:pt x="835" y="368"/>
                    <a:pt x="834" y="365"/>
                  </a:cubicBezTo>
                  <a:cubicBezTo>
                    <a:pt x="834" y="364"/>
                    <a:pt x="833" y="360"/>
                    <a:pt x="832" y="358"/>
                  </a:cubicBezTo>
                  <a:cubicBezTo>
                    <a:pt x="831" y="356"/>
                    <a:pt x="828" y="352"/>
                    <a:pt x="826" y="351"/>
                  </a:cubicBezTo>
                  <a:cubicBezTo>
                    <a:pt x="825" y="350"/>
                    <a:pt x="822" y="348"/>
                    <a:pt x="821" y="348"/>
                  </a:cubicBezTo>
                  <a:cubicBezTo>
                    <a:pt x="819" y="348"/>
                    <a:pt x="816" y="348"/>
                    <a:pt x="814" y="348"/>
                  </a:cubicBezTo>
                  <a:cubicBezTo>
                    <a:pt x="812" y="349"/>
                    <a:pt x="810" y="351"/>
                    <a:pt x="809" y="352"/>
                  </a:cubicBezTo>
                  <a:cubicBezTo>
                    <a:pt x="807" y="355"/>
                    <a:pt x="808" y="361"/>
                    <a:pt x="807" y="364"/>
                  </a:cubicBezTo>
                  <a:cubicBezTo>
                    <a:pt x="806" y="370"/>
                    <a:pt x="803" y="381"/>
                    <a:pt x="802" y="387"/>
                  </a:cubicBezTo>
                  <a:cubicBezTo>
                    <a:pt x="800" y="393"/>
                    <a:pt x="799" y="404"/>
                    <a:pt x="798" y="410"/>
                  </a:cubicBezTo>
                  <a:cubicBezTo>
                    <a:pt x="797" y="413"/>
                    <a:pt x="795" y="419"/>
                    <a:pt x="794" y="422"/>
                  </a:cubicBezTo>
                  <a:cubicBezTo>
                    <a:pt x="793" y="425"/>
                    <a:pt x="792" y="430"/>
                    <a:pt x="792" y="433"/>
                  </a:cubicBezTo>
                  <a:cubicBezTo>
                    <a:pt x="792" y="436"/>
                    <a:pt x="791" y="442"/>
                    <a:pt x="791" y="445"/>
                  </a:cubicBezTo>
                  <a:cubicBezTo>
                    <a:pt x="791" y="447"/>
                    <a:pt x="791" y="452"/>
                    <a:pt x="790" y="454"/>
                  </a:cubicBezTo>
                  <a:cubicBezTo>
                    <a:pt x="790" y="456"/>
                    <a:pt x="787" y="459"/>
                    <a:pt x="786" y="461"/>
                  </a:cubicBezTo>
                  <a:cubicBezTo>
                    <a:pt x="786" y="461"/>
                    <a:pt x="786" y="462"/>
                    <a:pt x="786" y="462"/>
                  </a:cubicBezTo>
                  <a:cubicBezTo>
                    <a:pt x="784" y="462"/>
                    <a:pt x="783" y="462"/>
                    <a:pt x="782" y="462"/>
                  </a:cubicBezTo>
                  <a:cubicBezTo>
                    <a:pt x="779" y="462"/>
                    <a:pt x="774" y="463"/>
                    <a:pt x="772" y="463"/>
                  </a:cubicBezTo>
                  <a:cubicBezTo>
                    <a:pt x="769" y="462"/>
                    <a:pt x="764" y="459"/>
                    <a:pt x="762" y="459"/>
                  </a:cubicBezTo>
                  <a:cubicBezTo>
                    <a:pt x="758" y="459"/>
                    <a:pt x="752" y="461"/>
                    <a:pt x="749" y="463"/>
                  </a:cubicBezTo>
                  <a:cubicBezTo>
                    <a:pt x="743" y="465"/>
                    <a:pt x="735" y="473"/>
                    <a:pt x="730" y="476"/>
                  </a:cubicBezTo>
                  <a:cubicBezTo>
                    <a:pt x="726" y="478"/>
                    <a:pt x="718" y="483"/>
                    <a:pt x="714" y="485"/>
                  </a:cubicBezTo>
                  <a:cubicBezTo>
                    <a:pt x="709" y="487"/>
                    <a:pt x="699" y="491"/>
                    <a:pt x="693" y="493"/>
                  </a:cubicBezTo>
                  <a:cubicBezTo>
                    <a:pt x="687" y="495"/>
                    <a:pt x="673" y="499"/>
                    <a:pt x="666" y="501"/>
                  </a:cubicBezTo>
                  <a:cubicBezTo>
                    <a:pt x="658" y="503"/>
                    <a:pt x="643" y="508"/>
                    <a:pt x="635" y="510"/>
                  </a:cubicBezTo>
                  <a:cubicBezTo>
                    <a:pt x="632" y="511"/>
                    <a:pt x="625" y="514"/>
                    <a:pt x="622" y="514"/>
                  </a:cubicBezTo>
                  <a:cubicBezTo>
                    <a:pt x="620" y="515"/>
                    <a:pt x="614" y="516"/>
                    <a:pt x="612" y="515"/>
                  </a:cubicBezTo>
                  <a:cubicBezTo>
                    <a:pt x="610" y="514"/>
                    <a:pt x="609" y="509"/>
                    <a:pt x="608" y="507"/>
                  </a:cubicBezTo>
                  <a:cubicBezTo>
                    <a:pt x="607" y="505"/>
                    <a:pt x="606" y="501"/>
                    <a:pt x="605" y="499"/>
                  </a:cubicBezTo>
                  <a:cubicBezTo>
                    <a:pt x="603" y="498"/>
                    <a:pt x="599" y="497"/>
                    <a:pt x="597" y="497"/>
                  </a:cubicBezTo>
                  <a:cubicBezTo>
                    <a:pt x="595" y="498"/>
                    <a:pt x="592" y="500"/>
                    <a:pt x="591" y="501"/>
                  </a:cubicBezTo>
                  <a:cubicBezTo>
                    <a:pt x="589" y="502"/>
                    <a:pt x="587" y="505"/>
                    <a:pt x="586" y="506"/>
                  </a:cubicBezTo>
                  <a:cubicBezTo>
                    <a:pt x="585" y="507"/>
                    <a:pt x="584" y="511"/>
                    <a:pt x="583" y="511"/>
                  </a:cubicBezTo>
                  <a:cubicBezTo>
                    <a:pt x="580" y="512"/>
                    <a:pt x="575" y="511"/>
                    <a:pt x="573" y="509"/>
                  </a:cubicBezTo>
                  <a:cubicBezTo>
                    <a:pt x="571" y="509"/>
                    <a:pt x="568" y="505"/>
                    <a:pt x="567" y="504"/>
                  </a:cubicBezTo>
                  <a:cubicBezTo>
                    <a:pt x="565" y="503"/>
                    <a:pt x="560" y="502"/>
                    <a:pt x="558" y="502"/>
                  </a:cubicBezTo>
                  <a:cubicBezTo>
                    <a:pt x="557" y="502"/>
                    <a:pt x="553" y="502"/>
                    <a:pt x="551" y="503"/>
                  </a:cubicBezTo>
                  <a:cubicBezTo>
                    <a:pt x="549" y="505"/>
                    <a:pt x="547" y="510"/>
                    <a:pt x="546" y="513"/>
                  </a:cubicBezTo>
                  <a:cubicBezTo>
                    <a:pt x="546" y="517"/>
                    <a:pt x="548" y="524"/>
                    <a:pt x="549" y="527"/>
                  </a:cubicBezTo>
                  <a:cubicBezTo>
                    <a:pt x="550" y="528"/>
                    <a:pt x="552" y="531"/>
                    <a:pt x="552" y="532"/>
                  </a:cubicBezTo>
                  <a:cubicBezTo>
                    <a:pt x="553" y="535"/>
                    <a:pt x="552" y="540"/>
                    <a:pt x="551" y="542"/>
                  </a:cubicBezTo>
                  <a:cubicBezTo>
                    <a:pt x="550" y="544"/>
                    <a:pt x="547" y="547"/>
                    <a:pt x="545" y="549"/>
                  </a:cubicBezTo>
                  <a:cubicBezTo>
                    <a:pt x="543" y="550"/>
                    <a:pt x="538" y="553"/>
                    <a:pt x="535" y="553"/>
                  </a:cubicBezTo>
                  <a:cubicBezTo>
                    <a:pt x="532" y="553"/>
                    <a:pt x="526" y="550"/>
                    <a:pt x="523" y="549"/>
                  </a:cubicBezTo>
                  <a:cubicBezTo>
                    <a:pt x="521" y="548"/>
                    <a:pt x="517" y="545"/>
                    <a:pt x="515" y="545"/>
                  </a:cubicBezTo>
                  <a:cubicBezTo>
                    <a:pt x="513" y="544"/>
                    <a:pt x="509" y="544"/>
                    <a:pt x="507" y="544"/>
                  </a:cubicBezTo>
                  <a:cubicBezTo>
                    <a:pt x="505" y="545"/>
                    <a:pt x="500" y="548"/>
                    <a:pt x="498" y="549"/>
                  </a:cubicBezTo>
                  <a:cubicBezTo>
                    <a:pt x="497" y="552"/>
                    <a:pt x="496" y="557"/>
                    <a:pt x="495" y="560"/>
                  </a:cubicBezTo>
                  <a:cubicBezTo>
                    <a:pt x="494" y="562"/>
                    <a:pt x="493" y="566"/>
                    <a:pt x="491" y="568"/>
                  </a:cubicBezTo>
                  <a:cubicBezTo>
                    <a:pt x="491" y="570"/>
                    <a:pt x="488" y="573"/>
                    <a:pt x="486" y="575"/>
                  </a:cubicBezTo>
                  <a:cubicBezTo>
                    <a:pt x="485" y="574"/>
                    <a:pt x="484" y="574"/>
                    <a:pt x="483" y="574"/>
                  </a:cubicBezTo>
                  <a:cubicBezTo>
                    <a:pt x="481" y="574"/>
                    <a:pt x="476" y="575"/>
                    <a:pt x="474" y="576"/>
                  </a:cubicBezTo>
                  <a:cubicBezTo>
                    <a:pt x="472" y="577"/>
                    <a:pt x="469" y="580"/>
                    <a:pt x="467" y="582"/>
                  </a:cubicBezTo>
                  <a:cubicBezTo>
                    <a:pt x="465" y="583"/>
                    <a:pt x="461" y="587"/>
                    <a:pt x="458" y="588"/>
                  </a:cubicBezTo>
                  <a:cubicBezTo>
                    <a:pt x="455" y="589"/>
                    <a:pt x="449" y="589"/>
                    <a:pt x="446" y="589"/>
                  </a:cubicBezTo>
                  <a:cubicBezTo>
                    <a:pt x="445" y="588"/>
                    <a:pt x="442" y="589"/>
                    <a:pt x="440" y="588"/>
                  </a:cubicBezTo>
                  <a:cubicBezTo>
                    <a:pt x="439" y="587"/>
                    <a:pt x="437" y="583"/>
                    <a:pt x="435" y="583"/>
                  </a:cubicBezTo>
                  <a:cubicBezTo>
                    <a:pt x="433" y="582"/>
                    <a:pt x="428" y="583"/>
                    <a:pt x="425" y="583"/>
                  </a:cubicBezTo>
                  <a:cubicBezTo>
                    <a:pt x="424" y="582"/>
                    <a:pt x="420" y="582"/>
                    <a:pt x="419" y="581"/>
                  </a:cubicBezTo>
                  <a:cubicBezTo>
                    <a:pt x="417" y="580"/>
                    <a:pt x="413" y="576"/>
                    <a:pt x="413" y="573"/>
                  </a:cubicBezTo>
                  <a:cubicBezTo>
                    <a:pt x="413" y="572"/>
                    <a:pt x="417" y="570"/>
                    <a:pt x="418" y="568"/>
                  </a:cubicBezTo>
                  <a:cubicBezTo>
                    <a:pt x="418" y="567"/>
                    <a:pt x="420" y="563"/>
                    <a:pt x="419" y="561"/>
                  </a:cubicBezTo>
                  <a:cubicBezTo>
                    <a:pt x="419" y="559"/>
                    <a:pt x="413" y="556"/>
                    <a:pt x="411" y="554"/>
                  </a:cubicBezTo>
                  <a:cubicBezTo>
                    <a:pt x="406" y="552"/>
                    <a:pt x="395" y="550"/>
                    <a:pt x="390" y="549"/>
                  </a:cubicBezTo>
                  <a:cubicBezTo>
                    <a:pt x="386" y="548"/>
                    <a:pt x="379" y="546"/>
                    <a:pt x="375" y="546"/>
                  </a:cubicBezTo>
                  <a:cubicBezTo>
                    <a:pt x="371" y="545"/>
                    <a:pt x="362" y="544"/>
                    <a:pt x="358" y="545"/>
                  </a:cubicBezTo>
                  <a:cubicBezTo>
                    <a:pt x="354" y="546"/>
                    <a:pt x="346" y="549"/>
                    <a:pt x="342" y="550"/>
                  </a:cubicBezTo>
                  <a:cubicBezTo>
                    <a:pt x="339" y="552"/>
                    <a:pt x="335" y="555"/>
                    <a:pt x="333" y="556"/>
                  </a:cubicBezTo>
                  <a:cubicBezTo>
                    <a:pt x="330" y="558"/>
                    <a:pt x="323" y="560"/>
                    <a:pt x="319" y="560"/>
                  </a:cubicBezTo>
                  <a:cubicBezTo>
                    <a:pt x="316" y="561"/>
                    <a:pt x="310" y="561"/>
                    <a:pt x="307" y="560"/>
                  </a:cubicBezTo>
                  <a:cubicBezTo>
                    <a:pt x="304" y="560"/>
                    <a:pt x="298" y="556"/>
                    <a:pt x="296" y="554"/>
                  </a:cubicBezTo>
                  <a:cubicBezTo>
                    <a:pt x="294" y="553"/>
                    <a:pt x="291" y="550"/>
                    <a:pt x="290" y="548"/>
                  </a:cubicBezTo>
                  <a:cubicBezTo>
                    <a:pt x="289" y="546"/>
                    <a:pt x="289" y="539"/>
                    <a:pt x="289" y="537"/>
                  </a:cubicBezTo>
                  <a:cubicBezTo>
                    <a:pt x="288" y="533"/>
                    <a:pt x="288" y="527"/>
                    <a:pt x="287" y="524"/>
                  </a:cubicBezTo>
                  <a:cubicBezTo>
                    <a:pt x="287" y="522"/>
                    <a:pt x="286" y="519"/>
                    <a:pt x="285" y="518"/>
                  </a:cubicBezTo>
                  <a:cubicBezTo>
                    <a:pt x="284" y="516"/>
                    <a:pt x="280" y="515"/>
                    <a:pt x="278" y="514"/>
                  </a:cubicBezTo>
                  <a:cubicBezTo>
                    <a:pt x="276" y="513"/>
                    <a:pt x="273" y="513"/>
                    <a:pt x="271" y="513"/>
                  </a:cubicBezTo>
                  <a:cubicBezTo>
                    <a:pt x="269" y="513"/>
                    <a:pt x="265" y="514"/>
                    <a:pt x="264" y="514"/>
                  </a:cubicBezTo>
                  <a:cubicBezTo>
                    <a:pt x="262" y="513"/>
                    <a:pt x="260" y="510"/>
                    <a:pt x="259" y="509"/>
                  </a:cubicBezTo>
                  <a:cubicBezTo>
                    <a:pt x="257" y="507"/>
                    <a:pt x="256" y="503"/>
                    <a:pt x="255" y="501"/>
                  </a:cubicBezTo>
                  <a:cubicBezTo>
                    <a:pt x="255" y="499"/>
                    <a:pt x="255" y="495"/>
                    <a:pt x="254" y="493"/>
                  </a:cubicBezTo>
                  <a:cubicBezTo>
                    <a:pt x="254" y="491"/>
                    <a:pt x="251" y="488"/>
                    <a:pt x="249" y="486"/>
                  </a:cubicBezTo>
                  <a:cubicBezTo>
                    <a:pt x="248" y="485"/>
                    <a:pt x="244" y="482"/>
                    <a:pt x="242" y="482"/>
                  </a:cubicBezTo>
                  <a:cubicBezTo>
                    <a:pt x="241" y="481"/>
                    <a:pt x="237" y="480"/>
                    <a:pt x="235" y="480"/>
                  </a:cubicBezTo>
                  <a:cubicBezTo>
                    <a:pt x="233" y="480"/>
                    <a:pt x="230" y="481"/>
                    <a:pt x="229" y="480"/>
                  </a:cubicBezTo>
                  <a:cubicBezTo>
                    <a:pt x="227" y="479"/>
                    <a:pt x="224" y="476"/>
                    <a:pt x="223" y="474"/>
                  </a:cubicBezTo>
                  <a:cubicBezTo>
                    <a:pt x="223" y="472"/>
                    <a:pt x="223" y="469"/>
                    <a:pt x="223" y="467"/>
                  </a:cubicBezTo>
                  <a:cubicBezTo>
                    <a:pt x="223" y="464"/>
                    <a:pt x="223" y="459"/>
                    <a:pt x="222" y="457"/>
                  </a:cubicBezTo>
                  <a:cubicBezTo>
                    <a:pt x="221" y="454"/>
                    <a:pt x="219" y="449"/>
                    <a:pt x="217" y="447"/>
                  </a:cubicBezTo>
                  <a:cubicBezTo>
                    <a:pt x="215" y="446"/>
                    <a:pt x="211" y="445"/>
                    <a:pt x="209" y="444"/>
                  </a:cubicBezTo>
                  <a:cubicBezTo>
                    <a:pt x="207" y="444"/>
                    <a:pt x="204" y="444"/>
                    <a:pt x="202" y="444"/>
                  </a:cubicBezTo>
                  <a:cubicBezTo>
                    <a:pt x="201" y="444"/>
                    <a:pt x="198" y="446"/>
                    <a:pt x="197" y="448"/>
                  </a:cubicBezTo>
                  <a:cubicBezTo>
                    <a:pt x="195" y="449"/>
                    <a:pt x="192" y="453"/>
                    <a:pt x="191" y="455"/>
                  </a:cubicBezTo>
                  <a:cubicBezTo>
                    <a:pt x="189" y="458"/>
                    <a:pt x="186" y="464"/>
                    <a:pt x="184" y="466"/>
                  </a:cubicBezTo>
                  <a:cubicBezTo>
                    <a:pt x="183" y="468"/>
                    <a:pt x="180" y="470"/>
                    <a:pt x="178" y="471"/>
                  </a:cubicBezTo>
                  <a:cubicBezTo>
                    <a:pt x="175" y="471"/>
                    <a:pt x="170" y="471"/>
                    <a:pt x="167" y="471"/>
                  </a:cubicBezTo>
                  <a:cubicBezTo>
                    <a:pt x="165" y="470"/>
                    <a:pt x="161" y="469"/>
                    <a:pt x="159" y="469"/>
                  </a:cubicBezTo>
                  <a:cubicBezTo>
                    <a:pt x="157" y="468"/>
                    <a:pt x="153" y="465"/>
                    <a:pt x="152" y="463"/>
                  </a:cubicBezTo>
                  <a:cubicBezTo>
                    <a:pt x="150" y="462"/>
                    <a:pt x="147" y="459"/>
                    <a:pt x="146" y="458"/>
                  </a:cubicBezTo>
                  <a:cubicBezTo>
                    <a:pt x="145" y="455"/>
                    <a:pt x="145" y="449"/>
                    <a:pt x="145" y="446"/>
                  </a:cubicBezTo>
                  <a:cubicBezTo>
                    <a:pt x="145" y="442"/>
                    <a:pt x="145" y="435"/>
                    <a:pt x="145" y="431"/>
                  </a:cubicBezTo>
                  <a:cubicBezTo>
                    <a:pt x="146" y="428"/>
                    <a:pt x="145" y="421"/>
                    <a:pt x="145" y="418"/>
                  </a:cubicBezTo>
                  <a:cubicBezTo>
                    <a:pt x="146" y="415"/>
                    <a:pt x="145" y="408"/>
                    <a:pt x="146" y="404"/>
                  </a:cubicBezTo>
                  <a:cubicBezTo>
                    <a:pt x="146" y="403"/>
                    <a:pt x="147" y="400"/>
                    <a:pt x="148" y="399"/>
                  </a:cubicBezTo>
                  <a:cubicBezTo>
                    <a:pt x="149" y="398"/>
                    <a:pt x="151" y="395"/>
                    <a:pt x="152" y="394"/>
                  </a:cubicBezTo>
                  <a:cubicBezTo>
                    <a:pt x="153" y="393"/>
                    <a:pt x="154" y="389"/>
                    <a:pt x="154" y="388"/>
                  </a:cubicBezTo>
                  <a:cubicBezTo>
                    <a:pt x="154" y="386"/>
                    <a:pt x="154" y="382"/>
                    <a:pt x="153" y="381"/>
                  </a:cubicBezTo>
                  <a:cubicBezTo>
                    <a:pt x="151" y="380"/>
                    <a:pt x="145" y="380"/>
                    <a:pt x="143" y="380"/>
                  </a:cubicBezTo>
                  <a:cubicBezTo>
                    <a:pt x="141" y="381"/>
                    <a:pt x="138" y="381"/>
                    <a:pt x="137" y="382"/>
                  </a:cubicBezTo>
                  <a:cubicBezTo>
                    <a:pt x="135" y="383"/>
                    <a:pt x="131" y="388"/>
                    <a:pt x="130" y="389"/>
                  </a:cubicBezTo>
                  <a:cubicBezTo>
                    <a:pt x="127" y="392"/>
                    <a:pt x="123" y="397"/>
                    <a:pt x="120" y="398"/>
                  </a:cubicBezTo>
                  <a:cubicBezTo>
                    <a:pt x="118" y="400"/>
                    <a:pt x="113" y="401"/>
                    <a:pt x="110" y="401"/>
                  </a:cubicBezTo>
                  <a:cubicBezTo>
                    <a:pt x="109" y="401"/>
                    <a:pt x="105" y="401"/>
                    <a:pt x="103" y="401"/>
                  </a:cubicBezTo>
                  <a:cubicBezTo>
                    <a:pt x="99" y="401"/>
                    <a:pt x="90" y="402"/>
                    <a:pt x="85" y="402"/>
                  </a:cubicBezTo>
                  <a:cubicBezTo>
                    <a:pt x="83" y="402"/>
                    <a:pt x="78" y="402"/>
                    <a:pt x="75" y="403"/>
                  </a:cubicBezTo>
                  <a:cubicBezTo>
                    <a:pt x="73" y="403"/>
                    <a:pt x="69" y="407"/>
                    <a:pt x="67" y="408"/>
                  </a:cubicBezTo>
                  <a:cubicBezTo>
                    <a:pt x="64" y="409"/>
                    <a:pt x="59" y="409"/>
                    <a:pt x="56" y="409"/>
                  </a:cubicBezTo>
                  <a:cubicBezTo>
                    <a:pt x="53" y="409"/>
                    <a:pt x="46" y="408"/>
                    <a:pt x="43" y="407"/>
                  </a:cubicBezTo>
                  <a:cubicBezTo>
                    <a:pt x="38" y="405"/>
                    <a:pt x="30" y="400"/>
                    <a:pt x="26" y="398"/>
                  </a:cubicBezTo>
                  <a:cubicBezTo>
                    <a:pt x="23" y="397"/>
                    <a:pt x="16" y="394"/>
                    <a:pt x="14" y="392"/>
                  </a:cubicBezTo>
                  <a:cubicBezTo>
                    <a:pt x="11" y="390"/>
                    <a:pt x="5" y="384"/>
                    <a:pt x="3" y="381"/>
                  </a:cubicBezTo>
                  <a:cubicBezTo>
                    <a:pt x="2" y="379"/>
                    <a:pt x="0" y="374"/>
                    <a:pt x="0" y="371"/>
                  </a:cubicBezTo>
                  <a:cubicBezTo>
                    <a:pt x="0" y="370"/>
                    <a:pt x="1" y="367"/>
                    <a:pt x="2" y="365"/>
                  </a:cubicBezTo>
                  <a:cubicBezTo>
                    <a:pt x="3" y="363"/>
                    <a:pt x="4" y="360"/>
                    <a:pt x="5" y="359"/>
                  </a:cubicBezTo>
                  <a:cubicBezTo>
                    <a:pt x="6" y="358"/>
                    <a:pt x="7" y="356"/>
                    <a:pt x="8" y="355"/>
                  </a:cubicBezTo>
                  <a:cubicBezTo>
                    <a:pt x="10" y="357"/>
                    <a:pt x="14" y="359"/>
                    <a:pt x="16" y="359"/>
                  </a:cubicBezTo>
                  <a:cubicBezTo>
                    <a:pt x="20" y="360"/>
                    <a:pt x="28" y="361"/>
                    <a:pt x="31" y="360"/>
                  </a:cubicBezTo>
                  <a:cubicBezTo>
                    <a:pt x="33" y="360"/>
                    <a:pt x="37" y="358"/>
                    <a:pt x="39" y="357"/>
                  </a:cubicBezTo>
                  <a:cubicBezTo>
                    <a:pt x="40" y="356"/>
                    <a:pt x="41" y="353"/>
                    <a:pt x="41" y="351"/>
                  </a:cubicBezTo>
                  <a:cubicBezTo>
                    <a:pt x="41" y="349"/>
                    <a:pt x="39" y="346"/>
                    <a:pt x="37" y="344"/>
                  </a:cubicBezTo>
                  <a:cubicBezTo>
                    <a:pt x="36" y="343"/>
                    <a:pt x="33" y="342"/>
                    <a:pt x="31" y="342"/>
                  </a:cubicBezTo>
                  <a:cubicBezTo>
                    <a:pt x="29" y="341"/>
                    <a:pt x="25" y="340"/>
                    <a:pt x="24" y="338"/>
                  </a:cubicBezTo>
                  <a:cubicBezTo>
                    <a:pt x="23" y="336"/>
                    <a:pt x="24" y="332"/>
                    <a:pt x="24" y="330"/>
                  </a:cubicBezTo>
                  <a:cubicBezTo>
                    <a:pt x="24" y="328"/>
                    <a:pt x="25" y="324"/>
                    <a:pt x="26" y="323"/>
                  </a:cubicBezTo>
                  <a:cubicBezTo>
                    <a:pt x="27" y="321"/>
                    <a:pt x="31" y="318"/>
                    <a:pt x="33" y="317"/>
                  </a:cubicBezTo>
                  <a:cubicBezTo>
                    <a:pt x="35" y="316"/>
                    <a:pt x="38" y="312"/>
                    <a:pt x="41" y="311"/>
                  </a:cubicBezTo>
                  <a:cubicBezTo>
                    <a:pt x="44" y="310"/>
                    <a:pt x="52" y="310"/>
                    <a:pt x="55" y="310"/>
                  </a:cubicBezTo>
                  <a:cubicBezTo>
                    <a:pt x="61" y="310"/>
                    <a:pt x="71" y="310"/>
                    <a:pt x="76" y="311"/>
                  </a:cubicBezTo>
                  <a:cubicBezTo>
                    <a:pt x="80" y="311"/>
                    <a:pt x="89" y="312"/>
                    <a:pt x="94" y="311"/>
                  </a:cubicBezTo>
                  <a:cubicBezTo>
                    <a:pt x="97" y="310"/>
                    <a:pt x="102" y="305"/>
                    <a:pt x="105" y="303"/>
                  </a:cubicBezTo>
                  <a:cubicBezTo>
                    <a:pt x="108" y="300"/>
                    <a:pt x="113" y="295"/>
                    <a:pt x="115" y="292"/>
                  </a:cubicBezTo>
                  <a:cubicBezTo>
                    <a:pt x="117" y="288"/>
                    <a:pt x="120" y="281"/>
                    <a:pt x="122" y="277"/>
                  </a:cubicBezTo>
                  <a:cubicBezTo>
                    <a:pt x="122" y="274"/>
                    <a:pt x="123" y="270"/>
                    <a:pt x="123" y="268"/>
                  </a:cubicBezTo>
                  <a:cubicBezTo>
                    <a:pt x="123" y="265"/>
                    <a:pt x="123" y="260"/>
                    <a:pt x="123" y="258"/>
                  </a:cubicBezTo>
                  <a:cubicBezTo>
                    <a:pt x="123" y="255"/>
                    <a:pt x="123" y="250"/>
                    <a:pt x="123" y="247"/>
                  </a:cubicBezTo>
                  <a:cubicBezTo>
                    <a:pt x="123" y="246"/>
                    <a:pt x="123" y="244"/>
                    <a:pt x="123" y="244"/>
                  </a:cubicBezTo>
                  <a:cubicBezTo>
                    <a:pt x="122" y="243"/>
                    <a:pt x="120" y="244"/>
                    <a:pt x="119" y="244"/>
                  </a:cubicBezTo>
                  <a:cubicBezTo>
                    <a:pt x="117" y="244"/>
                    <a:pt x="114" y="244"/>
                    <a:pt x="113" y="244"/>
                  </a:cubicBezTo>
                  <a:cubicBezTo>
                    <a:pt x="112" y="243"/>
                    <a:pt x="110" y="242"/>
                    <a:pt x="109" y="241"/>
                  </a:cubicBezTo>
                  <a:cubicBezTo>
                    <a:pt x="109" y="239"/>
                    <a:pt x="109" y="235"/>
                    <a:pt x="109" y="234"/>
                  </a:cubicBezTo>
                  <a:cubicBezTo>
                    <a:pt x="109" y="232"/>
                    <a:pt x="109" y="228"/>
                    <a:pt x="109" y="226"/>
                  </a:cubicBezTo>
                  <a:cubicBezTo>
                    <a:pt x="110" y="224"/>
                    <a:pt x="112" y="220"/>
                    <a:pt x="113" y="218"/>
                  </a:cubicBezTo>
                  <a:cubicBezTo>
                    <a:pt x="115" y="215"/>
                    <a:pt x="118" y="211"/>
                    <a:pt x="120" y="208"/>
                  </a:cubicBezTo>
                  <a:cubicBezTo>
                    <a:pt x="122" y="207"/>
                    <a:pt x="126" y="204"/>
                    <a:pt x="128" y="202"/>
                  </a:cubicBezTo>
                  <a:cubicBezTo>
                    <a:pt x="130" y="199"/>
                    <a:pt x="134" y="192"/>
                    <a:pt x="136" y="189"/>
                  </a:cubicBezTo>
                  <a:cubicBezTo>
                    <a:pt x="138" y="186"/>
                    <a:pt x="141" y="182"/>
                    <a:pt x="141" y="179"/>
                  </a:cubicBezTo>
                  <a:cubicBezTo>
                    <a:pt x="142" y="177"/>
                    <a:pt x="141" y="172"/>
                    <a:pt x="141" y="170"/>
                  </a:cubicBezTo>
                  <a:cubicBezTo>
                    <a:pt x="142" y="168"/>
                    <a:pt x="142" y="164"/>
                    <a:pt x="142" y="162"/>
                  </a:cubicBezTo>
                  <a:cubicBezTo>
                    <a:pt x="142" y="160"/>
                    <a:pt x="141" y="154"/>
                    <a:pt x="141" y="151"/>
                  </a:cubicBezTo>
                  <a:cubicBezTo>
                    <a:pt x="141" y="149"/>
                    <a:pt x="140" y="146"/>
                    <a:pt x="141" y="144"/>
                  </a:cubicBezTo>
                  <a:cubicBezTo>
                    <a:pt x="142" y="143"/>
                    <a:pt x="144" y="142"/>
                    <a:pt x="145" y="141"/>
                  </a:cubicBezTo>
                  <a:cubicBezTo>
                    <a:pt x="146" y="140"/>
                    <a:pt x="150" y="139"/>
                    <a:pt x="151" y="139"/>
                  </a:cubicBezTo>
                  <a:cubicBezTo>
                    <a:pt x="153" y="139"/>
                    <a:pt x="156" y="141"/>
                    <a:pt x="158" y="142"/>
                  </a:cubicBezTo>
                  <a:cubicBezTo>
                    <a:pt x="161" y="143"/>
                    <a:pt x="165" y="147"/>
                    <a:pt x="168" y="148"/>
                  </a:cubicBezTo>
                  <a:cubicBezTo>
                    <a:pt x="171" y="149"/>
                    <a:pt x="177" y="150"/>
                    <a:pt x="180" y="149"/>
                  </a:cubicBezTo>
                  <a:cubicBezTo>
                    <a:pt x="182" y="149"/>
                    <a:pt x="185" y="147"/>
                    <a:pt x="186" y="146"/>
                  </a:cubicBezTo>
                  <a:cubicBezTo>
                    <a:pt x="188" y="144"/>
                    <a:pt x="189" y="139"/>
                    <a:pt x="191" y="137"/>
                  </a:cubicBezTo>
                  <a:cubicBezTo>
                    <a:pt x="192" y="136"/>
                    <a:pt x="194" y="135"/>
                    <a:pt x="194" y="134"/>
                  </a:cubicBezTo>
                  <a:cubicBezTo>
                    <a:pt x="195" y="132"/>
                    <a:pt x="195" y="127"/>
                    <a:pt x="194" y="125"/>
                  </a:cubicBezTo>
                  <a:cubicBezTo>
                    <a:pt x="193" y="123"/>
                    <a:pt x="189" y="120"/>
                    <a:pt x="188" y="117"/>
                  </a:cubicBezTo>
                  <a:cubicBezTo>
                    <a:pt x="187" y="115"/>
                    <a:pt x="185" y="110"/>
                    <a:pt x="185" y="107"/>
                  </a:cubicBezTo>
                  <a:cubicBezTo>
                    <a:pt x="184" y="105"/>
                    <a:pt x="184" y="100"/>
                    <a:pt x="184" y="97"/>
                  </a:cubicBezTo>
                  <a:cubicBezTo>
                    <a:pt x="185" y="94"/>
                    <a:pt x="187" y="88"/>
                    <a:pt x="188" y="85"/>
                  </a:cubicBezTo>
                  <a:cubicBezTo>
                    <a:pt x="190" y="83"/>
                    <a:pt x="194" y="80"/>
                    <a:pt x="196" y="78"/>
                  </a:cubicBezTo>
                  <a:cubicBezTo>
                    <a:pt x="198" y="77"/>
                    <a:pt x="203" y="74"/>
                    <a:pt x="206" y="73"/>
                  </a:cubicBezTo>
                  <a:cubicBezTo>
                    <a:pt x="209" y="72"/>
                    <a:pt x="216" y="72"/>
                    <a:pt x="219" y="71"/>
                  </a:cubicBezTo>
                  <a:cubicBezTo>
                    <a:pt x="222" y="70"/>
                    <a:pt x="229" y="67"/>
                    <a:pt x="232" y="65"/>
                  </a:cubicBezTo>
                  <a:cubicBezTo>
                    <a:pt x="233" y="64"/>
                    <a:pt x="236" y="61"/>
                    <a:pt x="237" y="59"/>
                  </a:cubicBezTo>
                  <a:cubicBezTo>
                    <a:pt x="238" y="57"/>
                    <a:pt x="237" y="53"/>
                    <a:pt x="237" y="51"/>
                  </a:cubicBezTo>
                  <a:cubicBezTo>
                    <a:pt x="238" y="49"/>
                    <a:pt x="239" y="43"/>
                    <a:pt x="240" y="41"/>
                  </a:cubicBezTo>
                  <a:cubicBezTo>
                    <a:pt x="241" y="39"/>
                    <a:pt x="244" y="36"/>
                    <a:pt x="246" y="35"/>
                  </a:cubicBezTo>
                  <a:cubicBezTo>
                    <a:pt x="247" y="33"/>
                    <a:pt x="251" y="31"/>
                    <a:pt x="252" y="29"/>
                  </a:cubicBezTo>
                  <a:cubicBezTo>
                    <a:pt x="253" y="28"/>
                    <a:pt x="255" y="25"/>
                    <a:pt x="255" y="24"/>
                  </a:cubicBezTo>
                  <a:cubicBezTo>
                    <a:pt x="256" y="22"/>
                    <a:pt x="256" y="19"/>
                    <a:pt x="256" y="18"/>
                  </a:cubicBezTo>
                  <a:cubicBezTo>
                    <a:pt x="256" y="17"/>
                    <a:pt x="256" y="16"/>
                    <a:pt x="257" y="15"/>
                  </a:cubicBezTo>
                  <a:cubicBezTo>
                    <a:pt x="257" y="16"/>
                    <a:pt x="258" y="16"/>
                    <a:pt x="258" y="16"/>
                  </a:cubicBezTo>
                  <a:cubicBezTo>
                    <a:pt x="259" y="16"/>
                    <a:pt x="260" y="14"/>
                    <a:pt x="261" y="14"/>
                  </a:cubicBezTo>
                  <a:cubicBezTo>
                    <a:pt x="263" y="13"/>
                    <a:pt x="265" y="12"/>
                    <a:pt x="267" y="11"/>
                  </a:cubicBezTo>
                  <a:cubicBezTo>
                    <a:pt x="268" y="10"/>
                    <a:pt x="270" y="9"/>
                    <a:pt x="271" y="8"/>
                  </a:cubicBezTo>
                  <a:cubicBezTo>
                    <a:pt x="272" y="7"/>
                    <a:pt x="274" y="6"/>
                    <a:pt x="275" y="5"/>
                  </a:cubicBezTo>
                  <a:cubicBezTo>
                    <a:pt x="276" y="5"/>
                    <a:pt x="278" y="4"/>
                    <a:pt x="279" y="5"/>
                  </a:cubicBezTo>
                  <a:cubicBezTo>
                    <a:pt x="280" y="5"/>
                    <a:pt x="282" y="5"/>
                    <a:pt x="283" y="6"/>
                  </a:cubicBezTo>
                  <a:cubicBezTo>
                    <a:pt x="284" y="6"/>
                    <a:pt x="286" y="9"/>
                    <a:pt x="288" y="10"/>
                  </a:cubicBezTo>
                  <a:cubicBezTo>
                    <a:pt x="289" y="12"/>
                    <a:pt x="293" y="14"/>
                    <a:pt x="295" y="16"/>
                  </a:cubicBezTo>
                  <a:cubicBezTo>
                    <a:pt x="297" y="17"/>
                    <a:pt x="300" y="20"/>
                    <a:pt x="302" y="21"/>
                  </a:cubicBezTo>
                  <a:cubicBezTo>
                    <a:pt x="304" y="22"/>
                    <a:pt x="308" y="25"/>
                    <a:pt x="310" y="25"/>
                  </a:cubicBezTo>
                  <a:cubicBezTo>
                    <a:pt x="312" y="26"/>
                    <a:pt x="317" y="23"/>
                    <a:pt x="319" y="24"/>
                  </a:cubicBezTo>
                  <a:cubicBezTo>
                    <a:pt x="320" y="25"/>
                    <a:pt x="321" y="28"/>
                    <a:pt x="322" y="29"/>
                  </a:cubicBezTo>
                  <a:cubicBezTo>
                    <a:pt x="323" y="30"/>
                    <a:pt x="325" y="31"/>
                    <a:pt x="325" y="32"/>
                  </a:cubicBezTo>
                  <a:cubicBezTo>
                    <a:pt x="326" y="33"/>
                    <a:pt x="327" y="36"/>
                    <a:pt x="328" y="37"/>
                  </a:cubicBezTo>
                  <a:cubicBezTo>
                    <a:pt x="329" y="38"/>
                    <a:pt x="332" y="38"/>
                    <a:pt x="333" y="38"/>
                  </a:cubicBezTo>
                  <a:cubicBezTo>
                    <a:pt x="334" y="38"/>
                    <a:pt x="336" y="36"/>
                    <a:pt x="337" y="35"/>
                  </a:cubicBezTo>
                  <a:cubicBezTo>
                    <a:pt x="338" y="33"/>
                    <a:pt x="336" y="28"/>
                    <a:pt x="337" y="26"/>
                  </a:cubicBezTo>
                  <a:cubicBezTo>
                    <a:pt x="338" y="24"/>
                    <a:pt x="340" y="22"/>
                    <a:pt x="342" y="21"/>
                  </a:cubicBezTo>
                  <a:cubicBezTo>
                    <a:pt x="343" y="21"/>
                    <a:pt x="346" y="21"/>
                    <a:pt x="348" y="22"/>
                  </a:cubicBezTo>
                  <a:cubicBezTo>
                    <a:pt x="349" y="22"/>
                    <a:pt x="351" y="25"/>
                    <a:pt x="351" y="26"/>
                  </a:cubicBezTo>
                  <a:cubicBezTo>
                    <a:pt x="352" y="28"/>
                    <a:pt x="352" y="32"/>
                    <a:pt x="352" y="35"/>
                  </a:cubicBezTo>
                  <a:cubicBezTo>
                    <a:pt x="352" y="36"/>
                    <a:pt x="350" y="39"/>
                    <a:pt x="351" y="41"/>
                  </a:cubicBezTo>
                  <a:cubicBezTo>
                    <a:pt x="351" y="43"/>
                    <a:pt x="353" y="45"/>
                    <a:pt x="353" y="46"/>
                  </a:cubicBezTo>
                  <a:cubicBezTo>
                    <a:pt x="354" y="48"/>
                    <a:pt x="354" y="53"/>
                    <a:pt x="355" y="55"/>
                  </a:cubicBezTo>
                  <a:cubicBezTo>
                    <a:pt x="356" y="56"/>
                    <a:pt x="360" y="58"/>
                    <a:pt x="361" y="59"/>
                  </a:cubicBezTo>
                  <a:cubicBezTo>
                    <a:pt x="363" y="59"/>
                    <a:pt x="368" y="60"/>
                    <a:pt x="371" y="60"/>
                  </a:cubicBezTo>
                  <a:cubicBezTo>
                    <a:pt x="373" y="60"/>
                    <a:pt x="377" y="59"/>
                    <a:pt x="379" y="59"/>
                  </a:cubicBezTo>
                  <a:cubicBezTo>
                    <a:pt x="381" y="58"/>
                    <a:pt x="384" y="56"/>
                    <a:pt x="386" y="55"/>
                  </a:cubicBezTo>
                  <a:cubicBezTo>
                    <a:pt x="388" y="55"/>
                    <a:pt x="393" y="54"/>
                    <a:pt x="396" y="55"/>
                  </a:cubicBezTo>
                  <a:cubicBezTo>
                    <a:pt x="397" y="55"/>
                    <a:pt x="399" y="58"/>
                    <a:pt x="400" y="59"/>
                  </a:cubicBezTo>
                  <a:cubicBezTo>
                    <a:pt x="402" y="60"/>
                    <a:pt x="404" y="61"/>
                    <a:pt x="406" y="62"/>
                  </a:cubicBezTo>
                  <a:cubicBezTo>
                    <a:pt x="407" y="63"/>
                    <a:pt x="410" y="64"/>
                    <a:pt x="411" y="64"/>
                  </a:cubicBezTo>
                  <a:cubicBezTo>
                    <a:pt x="414" y="64"/>
                    <a:pt x="418" y="64"/>
                    <a:pt x="421" y="64"/>
                  </a:cubicBezTo>
                  <a:cubicBezTo>
                    <a:pt x="422" y="64"/>
                    <a:pt x="425" y="63"/>
                    <a:pt x="426" y="63"/>
                  </a:cubicBezTo>
                  <a:cubicBezTo>
                    <a:pt x="428" y="62"/>
                    <a:pt x="430" y="60"/>
                    <a:pt x="432" y="59"/>
                  </a:cubicBezTo>
                  <a:cubicBezTo>
                    <a:pt x="433" y="58"/>
                    <a:pt x="437" y="56"/>
                    <a:pt x="438" y="56"/>
                  </a:cubicBezTo>
                  <a:cubicBezTo>
                    <a:pt x="440" y="56"/>
                    <a:pt x="442" y="58"/>
                    <a:pt x="443" y="58"/>
                  </a:cubicBezTo>
                  <a:cubicBezTo>
                    <a:pt x="445" y="59"/>
                    <a:pt x="447" y="61"/>
                    <a:pt x="448" y="62"/>
                  </a:cubicBezTo>
                  <a:cubicBezTo>
                    <a:pt x="450" y="62"/>
                    <a:pt x="454" y="62"/>
                    <a:pt x="455" y="62"/>
                  </a:cubicBezTo>
                  <a:cubicBezTo>
                    <a:pt x="457" y="62"/>
                    <a:pt x="460" y="61"/>
                    <a:pt x="461" y="61"/>
                  </a:cubicBezTo>
                  <a:cubicBezTo>
                    <a:pt x="463" y="60"/>
                    <a:pt x="466" y="59"/>
                    <a:pt x="468" y="58"/>
                  </a:cubicBezTo>
                  <a:cubicBezTo>
                    <a:pt x="470" y="58"/>
                    <a:pt x="474" y="56"/>
                    <a:pt x="476" y="56"/>
                  </a:cubicBezTo>
                  <a:cubicBezTo>
                    <a:pt x="478" y="56"/>
                    <a:pt x="482" y="57"/>
                    <a:pt x="483" y="58"/>
                  </a:cubicBezTo>
                  <a:cubicBezTo>
                    <a:pt x="485" y="59"/>
                    <a:pt x="488" y="62"/>
                    <a:pt x="490" y="63"/>
                  </a:cubicBezTo>
                  <a:cubicBezTo>
                    <a:pt x="491" y="64"/>
                    <a:pt x="493" y="66"/>
                    <a:pt x="495" y="66"/>
                  </a:cubicBezTo>
                  <a:cubicBezTo>
                    <a:pt x="497" y="67"/>
                    <a:pt x="500" y="67"/>
                    <a:pt x="502" y="67"/>
                  </a:cubicBezTo>
                  <a:cubicBezTo>
                    <a:pt x="503" y="66"/>
                    <a:pt x="505" y="65"/>
                    <a:pt x="506" y="64"/>
                  </a:cubicBezTo>
                  <a:cubicBezTo>
                    <a:pt x="507" y="63"/>
                    <a:pt x="508" y="60"/>
                    <a:pt x="509" y="59"/>
                  </a:cubicBezTo>
                  <a:cubicBezTo>
                    <a:pt x="511" y="57"/>
                    <a:pt x="513" y="53"/>
                    <a:pt x="515" y="51"/>
                  </a:cubicBezTo>
                  <a:cubicBezTo>
                    <a:pt x="515" y="50"/>
                    <a:pt x="517" y="47"/>
                    <a:pt x="518" y="46"/>
                  </a:cubicBezTo>
                  <a:cubicBezTo>
                    <a:pt x="519" y="45"/>
                    <a:pt x="522" y="43"/>
                    <a:pt x="524" y="42"/>
                  </a:cubicBezTo>
                  <a:cubicBezTo>
                    <a:pt x="525" y="41"/>
                    <a:pt x="529" y="40"/>
                    <a:pt x="531" y="39"/>
                  </a:cubicBezTo>
                  <a:cubicBezTo>
                    <a:pt x="532" y="39"/>
                    <a:pt x="535" y="40"/>
                    <a:pt x="537" y="40"/>
                  </a:cubicBezTo>
                  <a:cubicBezTo>
                    <a:pt x="538" y="40"/>
                    <a:pt x="542" y="39"/>
                    <a:pt x="543" y="39"/>
                  </a:cubicBezTo>
                  <a:cubicBezTo>
                    <a:pt x="546" y="38"/>
                    <a:pt x="550" y="36"/>
                    <a:pt x="552" y="35"/>
                  </a:cubicBezTo>
                  <a:cubicBezTo>
                    <a:pt x="554" y="35"/>
                    <a:pt x="559" y="34"/>
                    <a:pt x="562" y="34"/>
                  </a:cubicBezTo>
                  <a:cubicBezTo>
                    <a:pt x="563" y="34"/>
                    <a:pt x="566" y="36"/>
                    <a:pt x="567" y="36"/>
                  </a:cubicBezTo>
                  <a:cubicBezTo>
                    <a:pt x="569" y="37"/>
                    <a:pt x="572" y="38"/>
                    <a:pt x="573" y="39"/>
                  </a:cubicBezTo>
                  <a:cubicBezTo>
                    <a:pt x="574" y="41"/>
                    <a:pt x="575" y="44"/>
                    <a:pt x="575" y="45"/>
                  </a:cubicBezTo>
                  <a:cubicBezTo>
                    <a:pt x="576" y="47"/>
                    <a:pt x="575" y="51"/>
                    <a:pt x="576" y="53"/>
                  </a:cubicBezTo>
                  <a:cubicBezTo>
                    <a:pt x="576" y="53"/>
                    <a:pt x="578" y="55"/>
                    <a:pt x="578" y="55"/>
                  </a:cubicBezTo>
                  <a:cubicBezTo>
                    <a:pt x="579" y="55"/>
                    <a:pt x="581" y="55"/>
                    <a:pt x="582" y="54"/>
                  </a:cubicBezTo>
                  <a:cubicBezTo>
                    <a:pt x="583" y="53"/>
                    <a:pt x="584" y="51"/>
                    <a:pt x="585" y="50"/>
                  </a:cubicBezTo>
                  <a:cubicBezTo>
                    <a:pt x="586" y="48"/>
                    <a:pt x="589" y="44"/>
                    <a:pt x="590" y="43"/>
                  </a:cubicBezTo>
                  <a:cubicBezTo>
                    <a:pt x="592" y="41"/>
                    <a:pt x="597" y="37"/>
                    <a:pt x="599" y="36"/>
                  </a:cubicBezTo>
                  <a:cubicBezTo>
                    <a:pt x="600" y="35"/>
                    <a:pt x="604" y="35"/>
                    <a:pt x="605" y="34"/>
                  </a:cubicBezTo>
                  <a:cubicBezTo>
                    <a:pt x="607" y="34"/>
                    <a:pt x="612" y="32"/>
                    <a:pt x="614" y="31"/>
                  </a:cubicBezTo>
                  <a:cubicBezTo>
                    <a:pt x="617" y="30"/>
                    <a:pt x="622" y="28"/>
                    <a:pt x="625" y="27"/>
                  </a:cubicBezTo>
                  <a:cubicBezTo>
                    <a:pt x="627" y="26"/>
                    <a:pt x="630" y="25"/>
                    <a:pt x="632" y="25"/>
                  </a:cubicBezTo>
                  <a:cubicBezTo>
                    <a:pt x="634" y="25"/>
                    <a:pt x="640" y="25"/>
                    <a:pt x="642" y="25"/>
                  </a:cubicBezTo>
                  <a:cubicBezTo>
                    <a:pt x="644" y="25"/>
                    <a:pt x="647" y="25"/>
                    <a:pt x="649" y="26"/>
                  </a:cubicBezTo>
                  <a:cubicBezTo>
                    <a:pt x="651" y="26"/>
                    <a:pt x="653" y="30"/>
                    <a:pt x="654" y="31"/>
                  </a:cubicBezTo>
                  <a:cubicBezTo>
                    <a:pt x="656" y="33"/>
                    <a:pt x="659" y="36"/>
                    <a:pt x="660" y="38"/>
                  </a:cubicBezTo>
                  <a:cubicBezTo>
                    <a:pt x="661" y="40"/>
                    <a:pt x="664" y="45"/>
                    <a:pt x="665" y="46"/>
                  </a:cubicBezTo>
                  <a:cubicBezTo>
                    <a:pt x="667" y="47"/>
                    <a:pt x="670" y="48"/>
                    <a:pt x="672" y="49"/>
                  </a:cubicBezTo>
                  <a:cubicBezTo>
                    <a:pt x="675" y="49"/>
                    <a:pt x="680" y="49"/>
                    <a:pt x="682" y="48"/>
                  </a:cubicBezTo>
                  <a:cubicBezTo>
                    <a:pt x="684" y="48"/>
                    <a:pt x="687" y="45"/>
                    <a:pt x="688" y="43"/>
                  </a:cubicBezTo>
                  <a:cubicBezTo>
                    <a:pt x="690" y="42"/>
                    <a:pt x="694" y="38"/>
                    <a:pt x="696" y="36"/>
                  </a:cubicBezTo>
                  <a:cubicBezTo>
                    <a:pt x="698" y="35"/>
                    <a:pt x="702" y="34"/>
                    <a:pt x="704" y="34"/>
                  </a:cubicBezTo>
                  <a:cubicBezTo>
                    <a:pt x="707" y="33"/>
                    <a:pt x="713" y="33"/>
                    <a:pt x="715" y="32"/>
                  </a:cubicBezTo>
                  <a:cubicBezTo>
                    <a:pt x="719" y="31"/>
                    <a:pt x="727" y="29"/>
                    <a:pt x="730" y="27"/>
                  </a:cubicBezTo>
                  <a:cubicBezTo>
                    <a:pt x="733" y="26"/>
                    <a:pt x="739" y="22"/>
                    <a:pt x="742" y="21"/>
                  </a:cubicBezTo>
                  <a:cubicBezTo>
                    <a:pt x="745" y="19"/>
                    <a:pt x="751" y="16"/>
                    <a:pt x="755" y="15"/>
                  </a:cubicBezTo>
                  <a:cubicBezTo>
                    <a:pt x="758" y="14"/>
                    <a:pt x="764" y="13"/>
                    <a:pt x="767" y="12"/>
                  </a:cubicBezTo>
                  <a:cubicBezTo>
                    <a:pt x="768" y="12"/>
                    <a:pt x="771" y="12"/>
                    <a:pt x="773" y="1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0"/>
            <p:cNvSpPr>
              <a:spLocks/>
            </p:cNvSpPr>
            <p:nvPr/>
          </p:nvSpPr>
          <p:spPr bwMode="auto">
            <a:xfrm>
              <a:off x="3052" y="2051"/>
              <a:ext cx="114" cy="84"/>
            </a:xfrm>
            <a:custGeom>
              <a:avLst/>
              <a:gdLst>
                <a:gd name="T0" fmla="*/ 93 w 96"/>
                <a:gd name="T1" fmla="*/ 13 h 71"/>
                <a:gd name="T2" fmla="*/ 96 w 96"/>
                <a:gd name="T3" fmla="*/ 18 h 71"/>
                <a:gd name="T4" fmla="*/ 94 w 96"/>
                <a:gd name="T5" fmla="*/ 18 h 71"/>
                <a:gd name="T6" fmla="*/ 88 w 96"/>
                <a:gd name="T7" fmla="*/ 20 h 71"/>
                <a:gd name="T8" fmla="*/ 84 w 96"/>
                <a:gd name="T9" fmla="*/ 25 h 71"/>
                <a:gd name="T10" fmla="*/ 85 w 96"/>
                <a:gd name="T11" fmla="*/ 30 h 71"/>
                <a:gd name="T12" fmla="*/ 90 w 96"/>
                <a:gd name="T13" fmla="*/ 37 h 71"/>
                <a:gd name="T14" fmla="*/ 93 w 96"/>
                <a:gd name="T15" fmla="*/ 43 h 71"/>
                <a:gd name="T16" fmla="*/ 93 w 96"/>
                <a:gd name="T17" fmla="*/ 51 h 71"/>
                <a:gd name="T18" fmla="*/ 88 w 96"/>
                <a:gd name="T19" fmla="*/ 60 h 71"/>
                <a:gd name="T20" fmla="*/ 78 w 96"/>
                <a:gd name="T21" fmla="*/ 68 h 71"/>
                <a:gd name="T22" fmla="*/ 69 w 96"/>
                <a:gd name="T23" fmla="*/ 71 h 71"/>
                <a:gd name="T24" fmla="*/ 54 w 96"/>
                <a:gd name="T25" fmla="*/ 70 h 71"/>
                <a:gd name="T26" fmla="*/ 40 w 96"/>
                <a:gd name="T27" fmla="*/ 67 h 71"/>
                <a:gd name="T28" fmla="*/ 28 w 96"/>
                <a:gd name="T29" fmla="*/ 60 h 71"/>
                <a:gd name="T30" fmla="*/ 15 w 96"/>
                <a:gd name="T31" fmla="*/ 54 h 71"/>
                <a:gd name="T32" fmla="*/ 7 w 96"/>
                <a:gd name="T33" fmla="*/ 44 h 71"/>
                <a:gd name="T34" fmla="*/ 4 w 96"/>
                <a:gd name="T35" fmla="*/ 36 h 71"/>
                <a:gd name="T36" fmla="*/ 5 w 96"/>
                <a:gd name="T37" fmla="*/ 29 h 71"/>
                <a:gd name="T38" fmla="*/ 8 w 96"/>
                <a:gd name="T39" fmla="*/ 27 h 71"/>
                <a:gd name="T40" fmla="*/ 8 w 96"/>
                <a:gd name="T41" fmla="*/ 21 h 71"/>
                <a:gd name="T42" fmla="*/ 5 w 96"/>
                <a:gd name="T43" fmla="*/ 16 h 71"/>
                <a:gd name="T44" fmla="*/ 1 w 96"/>
                <a:gd name="T45" fmla="*/ 11 h 71"/>
                <a:gd name="T46" fmla="*/ 0 w 96"/>
                <a:gd name="T47" fmla="*/ 6 h 71"/>
                <a:gd name="T48" fmla="*/ 2 w 96"/>
                <a:gd name="T49" fmla="*/ 0 h 71"/>
                <a:gd name="T50" fmla="*/ 4 w 96"/>
                <a:gd name="T51" fmla="*/ 1 h 71"/>
                <a:gd name="T52" fmla="*/ 13 w 96"/>
                <a:gd name="T53" fmla="*/ 8 h 71"/>
                <a:gd name="T54" fmla="*/ 21 w 96"/>
                <a:gd name="T55" fmla="*/ 18 h 71"/>
                <a:gd name="T56" fmla="*/ 35 w 96"/>
                <a:gd name="T57" fmla="*/ 14 h 71"/>
                <a:gd name="T58" fmla="*/ 48 w 96"/>
                <a:gd name="T59" fmla="*/ 12 h 71"/>
                <a:gd name="T60" fmla="*/ 56 w 96"/>
                <a:gd name="T61" fmla="*/ 18 h 71"/>
                <a:gd name="T62" fmla="*/ 70 w 96"/>
                <a:gd name="T63" fmla="*/ 15 h 71"/>
                <a:gd name="T64" fmla="*/ 75 w 96"/>
                <a:gd name="T65" fmla="*/ 7 h 71"/>
                <a:gd name="T66" fmla="*/ 88 w 96"/>
                <a:gd name="T67" fmla="*/ 4 h 71"/>
                <a:gd name="T68" fmla="*/ 93 w 96"/>
                <a:gd name="T69"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1">
                  <a:moveTo>
                    <a:pt x="93" y="13"/>
                  </a:moveTo>
                  <a:cubicBezTo>
                    <a:pt x="93" y="14"/>
                    <a:pt x="94" y="16"/>
                    <a:pt x="96" y="18"/>
                  </a:cubicBezTo>
                  <a:cubicBezTo>
                    <a:pt x="95" y="18"/>
                    <a:pt x="94" y="18"/>
                    <a:pt x="94" y="18"/>
                  </a:cubicBezTo>
                  <a:cubicBezTo>
                    <a:pt x="92" y="18"/>
                    <a:pt x="89" y="19"/>
                    <a:pt x="88" y="20"/>
                  </a:cubicBezTo>
                  <a:cubicBezTo>
                    <a:pt x="86" y="21"/>
                    <a:pt x="84" y="24"/>
                    <a:pt x="84" y="25"/>
                  </a:cubicBezTo>
                  <a:cubicBezTo>
                    <a:pt x="84" y="26"/>
                    <a:pt x="84" y="29"/>
                    <a:pt x="85" y="30"/>
                  </a:cubicBezTo>
                  <a:cubicBezTo>
                    <a:pt x="85" y="32"/>
                    <a:pt x="89" y="35"/>
                    <a:pt x="90" y="37"/>
                  </a:cubicBezTo>
                  <a:cubicBezTo>
                    <a:pt x="91" y="39"/>
                    <a:pt x="93" y="42"/>
                    <a:pt x="93" y="43"/>
                  </a:cubicBezTo>
                  <a:cubicBezTo>
                    <a:pt x="93" y="45"/>
                    <a:pt x="93" y="49"/>
                    <a:pt x="93" y="51"/>
                  </a:cubicBezTo>
                  <a:cubicBezTo>
                    <a:pt x="92" y="54"/>
                    <a:pt x="90" y="58"/>
                    <a:pt x="88" y="60"/>
                  </a:cubicBezTo>
                  <a:cubicBezTo>
                    <a:pt x="86" y="62"/>
                    <a:pt x="81" y="66"/>
                    <a:pt x="78" y="68"/>
                  </a:cubicBezTo>
                  <a:cubicBezTo>
                    <a:pt x="76" y="69"/>
                    <a:pt x="71" y="71"/>
                    <a:pt x="69" y="71"/>
                  </a:cubicBezTo>
                  <a:cubicBezTo>
                    <a:pt x="65" y="71"/>
                    <a:pt x="57" y="71"/>
                    <a:pt x="54" y="70"/>
                  </a:cubicBezTo>
                  <a:cubicBezTo>
                    <a:pt x="50" y="69"/>
                    <a:pt x="43" y="68"/>
                    <a:pt x="40" y="67"/>
                  </a:cubicBezTo>
                  <a:cubicBezTo>
                    <a:pt x="37" y="65"/>
                    <a:pt x="31" y="62"/>
                    <a:pt x="28" y="60"/>
                  </a:cubicBezTo>
                  <a:cubicBezTo>
                    <a:pt x="25" y="59"/>
                    <a:pt x="18" y="57"/>
                    <a:pt x="15" y="54"/>
                  </a:cubicBezTo>
                  <a:cubicBezTo>
                    <a:pt x="12" y="52"/>
                    <a:pt x="8" y="47"/>
                    <a:pt x="7" y="44"/>
                  </a:cubicBezTo>
                  <a:cubicBezTo>
                    <a:pt x="6" y="42"/>
                    <a:pt x="5" y="38"/>
                    <a:pt x="4" y="36"/>
                  </a:cubicBezTo>
                  <a:cubicBezTo>
                    <a:pt x="4" y="34"/>
                    <a:pt x="4" y="31"/>
                    <a:pt x="5" y="29"/>
                  </a:cubicBezTo>
                  <a:cubicBezTo>
                    <a:pt x="6" y="28"/>
                    <a:pt x="7" y="28"/>
                    <a:pt x="8" y="27"/>
                  </a:cubicBezTo>
                  <a:cubicBezTo>
                    <a:pt x="8" y="26"/>
                    <a:pt x="9" y="23"/>
                    <a:pt x="8" y="21"/>
                  </a:cubicBezTo>
                  <a:cubicBezTo>
                    <a:pt x="8" y="20"/>
                    <a:pt x="6" y="17"/>
                    <a:pt x="5" y="16"/>
                  </a:cubicBezTo>
                  <a:cubicBezTo>
                    <a:pt x="4" y="15"/>
                    <a:pt x="1" y="12"/>
                    <a:pt x="1" y="11"/>
                  </a:cubicBezTo>
                  <a:cubicBezTo>
                    <a:pt x="0" y="10"/>
                    <a:pt x="0" y="7"/>
                    <a:pt x="0" y="6"/>
                  </a:cubicBezTo>
                  <a:cubicBezTo>
                    <a:pt x="0" y="5"/>
                    <a:pt x="1" y="2"/>
                    <a:pt x="2" y="0"/>
                  </a:cubicBezTo>
                  <a:cubicBezTo>
                    <a:pt x="3" y="0"/>
                    <a:pt x="3" y="1"/>
                    <a:pt x="4" y="1"/>
                  </a:cubicBezTo>
                  <a:cubicBezTo>
                    <a:pt x="6" y="2"/>
                    <a:pt x="11" y="6"/>
                    <a:pt x="13" y="8"/>
                  </a:cubicBezTo>
                  <a:cubicBezTo>
                    <a:pt x="15" y="11"/>
                    <a:pt x="18" y="17"/>
                    <a:pt x="21" y="18"/>
                  </a:cubicBezTo>
                  <a:cubicBezTo>
                    <a:pt x="24" y="19"/>
                    <a:pt x="32" y="15"/>
                    <a:pt x="35" y="14"/>
                  </a:cubicBezTo>
                  <a:cubicBezTo>
                    <a:pt x="38" y="14"/>
                    <a:pt x="45" y="12"/>
                    <a:pt x="48" y="12"/>
                  </a:cubicBezTo>
                  <a:cubicBezTo>
                    <a:pt x="51" y="13"/>
                    <a:pt x="54" y="18"/>
                    <a:pt x="56" y="18"/>
                  </a:cubicBezTo>
                  <a:cubicBezTo>
                    <a:pt x="60" y="19"/>
                    <a:pt x="67" y="17"/>
                    <a:pt x="70" y="15"/>
                  </a:cubicBezTo>
                  <a:cubicBezTo>
                    <a:pt x="72" y="14"/>
                    <a:pt x="73" y="9"/>
                    <a:pt x="75" y="7"/>
                  </a:cubicBezTo>
                  <a:cubicBezTo>
                    <a:pt x="78" y="5"/>
                    <a:pt x="85" y="3"/>
                    <a:pt x="88" y="4"/>
                  </a:cubicBezTo>
                  <a:cubicBezTo>
                    <a:pt x="90" y="5"/>
                    <a:pt x="91" y="11"/>
                    <a:pt x="93" y="13"/>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1"/>
            <p:cNvSpPr>
              <a:spLocks/>
            </p:cNvSpPr>
            <p:nvPr/>
          </p:nvSpPr>
          <p:spPr bwMode="auto">
            <a:xfrm>
              <a:off x="2366" y="1346"/>
              <a:ext cx="737" cy="809"/>
            </a:xfrm>
            <a:custGeom>
              <a:avLst/>
              <a:gdLst>
                <a:gd name="T0" fmla="*/ 610 w 623"/>
                <a:gd name="T1" fmla="*/ 214 h 684"/>
                <a:gd name="T2" fmla="*/ 596 w 623"/>
                <a:gd name="T3" fmla="*/ 245 h 684"/>
                <a:gd name="T4" fmla="*/ 572 w 623"/>
                <a:gd name="T5" fmla="*/ 275 h 684"/>
                <a:gd name="T6" fmla="*/ 573 w 623"/>
                <a:gd name="T7" fmla="*/ 329 h 684"/>
                <a:gd name="T8" fmla="*/ 544 w 623"/>
                <a:gd name="T9" fmla="*/ 383 h 684"/>
                <a:gd name="T10" fmla="*/ 555 w 623"/>
                <a:gd name="T11" fmla="*/ 405 h 684"/>
                <a:gd name="T12" fmla="*/ 517 w 623"/>
                <a:gd name="T13" fmla="*/ 459 h 684"/>
                <a:gd name="T14" fmla="*/ 481 w 623"/>
                <a:gd name="T15" fmla="*/ 493 h 684"/>
                <a:gd name="T16" fmla="*/ 504 w 623"/>
                <a:gd name="T17" fmla="*/ 558 h 684"/>
                <a:gd name="T18" fmla="*/ 453 w 623"/>
                <a:gd name="T19" fmla="*/ 599 h 684"/>
                <a:gd name="T20" fmla="*/ 411 w 623"/>
                <a:gd name="T21" fmla="*/ 614 h 684"/>
                <a:gd name="T22" fmla="*/ 392 w 623"/>
                <a:gd name="T23" fmla="*/ 642 h 684"/>
                <a:gd name="T24" fmla="*/ 365 w 623"/>
                <a:gd name="T25" fmla="*/ 641 h 684"/>
                <a:gd name="T26" fmla="*/ 336 w 623"/>
                <a:gd name="T27" fmla="*/ 654 h 684"/>
                <a:gd name="T28" fmla="*/ 292 w 623"/>
                <a:gd name="T29" fmla="*/ 629 h 684"/>
                <a:gd name="T30" fmla="*/ 256 w 623"/>
                <a:gd name="T31" fmla="*/ 655 h 684"/>
                <a:gd name="T32" fmla="*/ 232 w 623"/>
                <a:gd name="T33" fmla="*/ 649 h 684"/>
                <a:gd name="T34" fmla="*/ 208 w 623"/>
                <a:gd name="T35" fmla="*/ 664 h 684"/>
                <a:gd name="T36" fmla="*/ 167 w 623"/>
                <a:gd name="T37" fmla="*/ 655 h 684"/>
                <a:gd name="T38" fmla="*/ 133 w 623"/>
                <a:gd name="T39" fmla="*/ 683 h 684"/>
                <a:gd name="T40" fmla="*/ 101 w 623"/>
                <a:gd name="T41" fmla="*/ 664 h 684"/>
                <a:gd name="T42" fmla="*/ 98 w 623"/>
                <a:gd name="T43" fmla="*/ 624 h 684"/>
                <a:gd name="T44" fmla="*/ 102 w 623"/>
                <a:gd name="T45" fmla="*/ 591 h 684"/>
                <a:gd name="T46" fmla="*/ 126 w 623"/>
                <a:gd name="T47" fmla="*/ 559 h 684"/>
                <a:gd name="T48" fmla="*/ 123 w 623"/>
                <a:gd name="T49" fmla="*/ 506 h 684"/>
                <a:gd name="T50" fmla="*/ 153 w 623"/>
                <a:gd name="T51" fmla="*/ 470 h 684"/>
                <a:gd name="T52" fmla="*/ 140 w 623"/>
                <a:gd name="T53" fmla="*/ 444 h 684"/>
                <a:gd name="T54" fmla="*/ 109 w 623"/>
                <a:gd name="T55" fmla="*/ 432 h 684"/>
                <a:gd name="T56" fmla="*/ 64 w 623"/>
                <a:gd name="T57" fmla="*/ 425 h 684"/>
                <a:gd name="T58" fmla="*/ 72 w 623"/>
                <a:gd name="T59" fmla="*/ 391 h 684"/>
                <a:gd name="T60" fmla="*/ 89 w 623"/>
                <a:gd name="T61" fmla="*/ 353 h 684"/>
                <a:gd name="T62" fmla="*/ 102 w 623"/>
                <a:gd name="T63" fmla="*/ 323 h 684"/>
                <a:gd name="T64" fmla="*/ 129 w 623"/>
                <a:gd name="T65" fmla="*/ 308 h 684"/>
                <a:gd name="T66" fmla="*/ 97 w 623"/>
                <a:gd name="T67" fmla="*/ 284 h 684"/>
                <a:gd name="T68" fmla="*/ 78 w 623"/>
                <a:gd name="T69" fmla="*/ 298 h 684"/>
                <a:gd name="T70" fmla="*/ 62 w 623"/>
                <a:gd name="T71" fmla="*/ 317 h 684"/>
                <a:gd name="T72" fmla="*/ 26 w 623"/>
                <a:gd name="T73" fmla="*/ 302 h 684"/>
                <a:gd name="T74" fmla="*/ 6 w 623"/>
                <a:gd name="T75" fmla="*/ 300 h 684"/>
                <a:gd name="T76" fmla="*/ 20 w 623"/>
                <a:gd name="T77" fmla="*/ 282 h 684"/>
                <a:gd name="T78" fmla="*/ 70 w 623"/>
                <a:gd name="T79" fmla="*/ 250 h 684"/>
                <a:gd name="T80" fmla="*/ 136 w 623"/>
                <a:gd name="T81" fmla="*/ 205 h 684"/>
                <a:gd name="T82" fmla="*/ 167 w 623"/>
                <a:gd name="T83" fmla="*/ 184 h 684"/>
                <a:gd name="T84" fmla="*/ 195 w 623"/>
                <a:gd name="T85" fmla="*/ 184 h 684"/>
                <a:gd name="T86" fmla="*/ 200 w 623"/>
                <a:gd name="T87" fmla="*/ 119 h 684"/>
                <a:gd name="T88" fmla="*/ 172 w 623"/>
                <a:gd name="T89" fmla="*/ 88 h 684"/>
                <a:gd name="T90" fmla="*/ 182 w 623"/>
                <a:gd name="T91" fmla="*/ 35 h 684"/>
                <a:gd name="T92" fmla="*/ 227 w 623"/>
                <a:gd name="T93" fmla="*/ 38 h 684"/>
                <a:gd name="T94" fmla="*/ 308 w 623"/>
                <a:gd name="T95" fmla="*/ 30 h 684"/>
                <a:gd name="T96" fmla="*/ 391 w 623"/>
                <a:gd name="T97" fmla="*/ 3 h 684"/>
                <a:gd name="T98" fmla="*/ 433 w 623"/>
                <a:gd name="T99" fmla="*/ 93 h 684"/>
                <a:gd name="T100" fmla="*/ 507 w 623"/>
                <a:gd name="T101" fmla="*/ 130 h 684"/>
                <a:gd name="T102" fmla="*/ 568 w 623"/>
                <a:gd name="T103" fmla="*/ 134 h 684"/>
                <a:gd name="T104" fmla="*/ 614 w 623"/>
                <a:gd name="T105" fmla="*/ 15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84">
                  <a:moveTo>
                    <a:pt x="622" y="165"/>
                  </a:moveTo>
                  <a:cubicBezTo>
                    <a:pt x="623" y="169"/>
                    <a:pt x="621" y="175"/>
                    <a:pt x="619" y="179"/>
                  </a:cubicBezTo>
                  <a:cubicBezTo>
                    <a:pt x="618" y="182"/>
                    <a:pt x="611" y="188"/>
                    <a:pt x="608" y="192"/>
                  </a:cubicBezTo>
                  <a:cubicBezTo>
                    <a:pt x="607" y="195"/>
                    <a:pt x="603" y="200"/>
                    <a:pt x="603" y="203"/>
                  </a:cubicBezTo>
                  <a:cubicBezTo>
                    <a:pt x="603" y="207"/>
                    <a:pt x="608" y="212"/>
                    <a:pt x="610" y="214"/>
                  </a:cubicBezTo>
                  <a:cubicBezTo>
                    <a:pt x="612" y="217"/>
                    <a:pt x="618" y="220"/>
                    <a:pt x="619" y="223"/>
                  </a:cubicBezTo>
                  <a:cubicBezTo>
                    <a:pt x="619" y="224"/>
                    <a:pt x="620" y="227"/>
                    <a:pt x="619" y="228"/>
                  </a:cubicBezTo>
                  <a:cubicBezTo>
                    <a:pt x="616" y="231"/>
                    <a:pt x="609" y="227"/>
                    <a:pt x="606" y="228"/>
                  </a:cubicBezTo>
                  <a:cubicBezTo>
                    <a:pt x="603" y="229"/>
                    <a:pt x="598" y="232"/>
                    <a:pt x="597" y="234"/>
                  </a:cubicBezTo>
                  <a:cubicBezTo>
                    <a:pt x="596" y="236"/>
                    <a:pt x="596" y="242"/>
                    <a:pt x="596" y="245"/>
                  </a:cubicBezTo>
                  <a:cubicBezTo>
                    <a:pt x="597" y="248"/>
                    <a:pt x="600" y="254"/>
                    <a:pt x="600" y="257"/>
                  </a:cubicBezTo>
                  <a:cubicBezTo>
                    <a:pt x="600" y="259"/>
                    <a:pt x="598" y="264"/>
                    <a:pt x="596" y="266"/>
                  </a:cubicBezTo>
                  <a:cubicBezTo>
                    <a:pt x="595" y="268"/>
                    <a:pt x="592" y="271"/>
                    <a:pt x="590" y="271"/>
                  </a:cubicBezTo>
                  <a:cubicBezTo>
                    <a:pt x="588" y="272"/>
                    <a:pt x="582" y="271"/>
                    <a:pt x="579" y="271"/>
                  </a:cubicBezTo>
                  <a:cubicBezTo>
                    <a:pt x="577" y="272"/>
                    <a:pt x="573" y="274"/>
                    <a:pt x="572" y="275"/>
                  </a:cubicBezTo>
                  <a:cubicBezTo>
                    <a:pt x="570" y="277"/>
                    <a:pt x="567" y="282"/>
                    <a:pt x="566" y="284"/>
                  </a:cubicBezTo>
                  <a:cubicBezTo>
                    <a:pt x="565" y="287"/>
                    <a:pt x="563" y="294"/>
                    <a:pt x="564" y="297"/>
                  </a:cubicBezTo>
                  <a:cubicBezTo>
                    <a:pt x="565" y="300"/>
                    <a:pt x="570" y="303"/>
                    <a:pt x="571" y="305"/>
                  </a:cubicBezTo>
                  <a:cubicBezTo>
                    <a:pt x="573" y="307"/>
                    <a:pt x="575" y="312"/>
                    <a:pt x="575" y="315"/>
                  </a:cubicBezTo>
                  <a:cubicBezTo>
                    <a:pt x="575" y="319"/>
                    <a:pt x="574" y="326"/>
                    <a:pt x="573" y="329"/>
                  </a:cubicBezTo>
                  <a:cubicBezTo>
                    <a:pt x="572" y="333"/>
                    <a:pt x="568" y="341"/>
                    <a:pt x="566" y="345"/>
                  </a:cubicBezTo>
                  <a:cubicBezTo>
                    <a:pt x="564" y="348"/>
                    <a:pt x="560" y="354"/>
                    <a:pt x="558" y="356"/>
                  </a:cubicBezTo>
                  <a:cubicBezTo>
                    <a:pt x="556" y="359"/>
                    <a:pt x="551" y="363"/>
                    <a:pt x="548" y="365"/>
                  </a:cubicBezTo>
                  <a:cubicBezTo>
                    <a:pt x="546" y="367"/>
                    <a:pt x="538" y="371"/>
                    <a:pt x="538" y="375"/>
                  </a:cubicBezTo>
                  <a:cubicBezTo>
                    <a:pt x="538" y="377"/>
                    <a:pt x="542" y="382"/>
                    <a:pt x="544" y="383"/>
                  </a:cubicBezTo>
                  <a:cubicBezTo>
                    <a:pt x="546" y="384"/>
                    <a:pt x="551" y="382"/>
                    <a:pt x="554" y="382"/>
                  </a:cubicBezTo>
                  <a:cubicBezTo>
                    <a:pt x="556" y="383"/>
                    <a:pt x="562" y="383"/>
                    <a:pt x="564" y="385"/>
                  </a:cubicBezTo>
                  <a:cubicBezTo>
                    <a:pt x="566" y="386"/>
                    <a:pt x="568" y="391"/>
                    <a:pt x="568" y="393"/>
                  </a:cubicBezTo>
                  <a:cubicBezTo>
                    <a:pt x="568" y="395"/>
                    <a:pt x="565" y="399"/>
                    <a:pt x="564" y="401"/>
                  </a:cubicBezTo>
                  <a:cubicBezTo>
                    <a:pt x="562" y="403"/>
                    <a:pt x="557" y="404"/>
                    <a:pt x="555" y="405"/>
                  </a:cubicBezTo>
                  <a:cubicBezTo>
                    <a:pt x="553" y="407"/>
                    <a:pt x="549" y="411"/>
                    <a:pt x="548" y="413"/>
                  </a:cubicBezTo>
                  <a:cubicBezTo>
                    <a:pt x="546" y="417"/>
                    <a:pt x="548" y="428"/>
                    <a:pt x="546" y="432"/>
                  </a:cubicBezTo>
                  <a:cubicBezTo>
                    <a:pt x="545" y="435"/>
                    <a:pt x="540" y="440"/>
                    <a:pt x="538" y="442"/>
                  </a:cubicBezTo>
                  <a:cubicBezTo>
                    <a:pt x="535" y="444"/>
                    <a:pt x="527" y="446"/>
                    <a:pt x="524" y="448"/>
                  </a:cubicBezTo>
                  <a:cubicBezTo>
                    <a:pt x="521" y="450"/>
                    <a:pt x="518" y="456"/>
                    <a:pt x="517" y="459"/>
                  </a:cubicBezTo>
                  <a:cubicBezTo>
                    <a:pt x="515" y="461"/>
                    <a:pt x="515" y="467"/>
                    <a:pt x="514" y="469"/>
                  </a:cubicBezTo>
                  <a:cubicBezTo>
                    <a:pt x="512" y="471"/>
                    <a:pt x="507" y="473"/>
                    <a:pt x="505" y="474"/>
                  </a:cubicBezTo>
                  <a:cubicBezTo>
                    <a:pt x="502" y="475"/>
                    <a:pt x="496" y="474"/>
                    <a:pt x="493" y="474"/>
                  </a:cubicBezTo>
                  <a:cubicBezTo>
                    <a:pt x="491" y="475"/>
                    <a:pt x="487" y="477"/>
                    <a:pt x="485" y="478"/>
                  </a:cubicBezTo>
                  <a:cubicBezTo>
                    <a:pt x="483" y="481"/>
                    <a:pt x="482" y="489"/>
                    <a:pt x="481" y="493"/>
                  </a:cubicBezTo>
                  <a:cubicBezTo>
                    <a:pt x="479" y="498"/>
                    <a:pt x="477" y="508"/>
                    <a:pt x="477" y="514"/>
                  </a:cubicBezTo>
                  <a:cubicBezTo>
                    <a:pt x="477" y="518"/>
                    <a:pt x="480" y="527"/>
                    <a:pt x="482" y="530"/>
                  </a:cubicBezTo>
                  <a:cubicBezTo>
                    <a:pt x="485" y="535"/>
                    <a:pt x="493" y="544"/>
                    <a:pt x="497" y="548"/>
                  </a:cubicBezTo>
                  <a:cubicBezTo>
                    <a:pt x="499" y="550"/>
                    <a:pt x="503" y="553"/>
                    <a:pt x="507" y="556"/>
                  </a:cubicBezTo>
                  <a:cubicBezTo>
                    <a:pt x="506" y="557"/>
                    <a:pt x="505" y="558"/>
                    <a:pt x="504" y="558"/>
                  </a:cubicBezTo>
                  <a:cubicBezTo>
                    <a:pt x="502" y="560"/>
                    <a:pt x="500" y="563"/>
                    <a:pt x="498" y="564"/>
                  </a:cubicBezTo>
                  <a:cubicBezTo>
                    <a:pt x="496" y="566"/>
                    <a:pt x="491" y="570"/>
                    <a:pt x="488" y="572"/>
                  </a:cubicBezTo>
                  <a:cubicBezTo>
                    <a:pt x="485" y="574"/>
                    <a:pt x="481" y="579"/>
                    <a:pt x="478" y="581"/>
                  </a:cubicBezTo>
                  <a:cubicBezTo>
                    <a:pt x="475" y="583"/>
                    <a:pt x="468" y="588"/>
                    <a:pt x="465" y="591"/>
                  </a:cubicBezTo>
                  <a:cubicBezTo>
                    <a:pt x="462" y="593"/>
                    <a:pt x="457" y="597"/>
                    <a:pt x="453" y="599"/>
                  </a:cubicBezTo>
                  <a:cubicBezTo>
                    <a:pt x="451" y="601"/>
                    <a:pt x="445" y="604"/>
                    <a:pt x="442" y="605"/>
                  </a:cubicBezTo>
                  <a:cubicBezTo>
                    <a:pt x="440" y="606"/>
                    <a:pt x="437" y="608"/>
                    <a:pt x="435" y="608"/>
                  </a:cubicBezTo>
                  <a:cubicBezTo>
                    <a:pt x="433" y="608"/>
                    <a:pt x="429" y="608"/>
                    <a:pt x="427" y="608"/>
                  </a:cubicBezTo>
                  <a:cubicBezTo>
                    <a:pt x="424" y="608"/>
                    <a:pt x="418" y="610"/>
                    <a:pt x="415" y="611"/>
                  </a:cubicBezTo>
                  <a:cubicBezTo>
                    <a:pt x="414" y="611"/>
                    <a:pt x="412" y="613"/>
                    <a:pt x="411" y="614"/>
                  </a:cubicBezTo>
                  <a:cubicBezTo>
                    <a:pt x="409" y="615"/>
                    <a:pt x="407" y="616"/>
                    <a:pt x="407" y="618"/>
                  </a:cubicBezTo>
                  <a:cubicBezTo>
                    <a:pt x="406" y="619"/>
                    <a:pt x="406" y="622"/>
                    <a:pt x="405" y="624"/>
                  </a:cubicBezTo>
                  <a:cubicBezTo>
                    <a:pt x="405" y="625"/>
                    <a:pt x="405" y="627"/>
                    <a:pt x="404" y="628"/>
                  </a:cubicBezTo>
                  <a:cubicBezTo>
                    <a:pt x="403" y="630"/>
                    <a:pt x="401" y="633"/>
                    <a:pt x="400" y="634"/>
                  </a:cubicBezTo>
                  <a:cubicBezTo>
                    <a:pt x="398" y="636"/>
                    <a:pt x="394" y="640"/>
                    <a:pt x="392" y="642"/>
                  </a:cubicBezTo>
                  <a:cubicBezTo>
                    <a:pt x="390" y="643"/>
                    <a:pt x="386" y="646"/>
                    <a:pt x="383" y="647"/>
                  </a:cubicBezTo>
                  <a:cubicBezTo>
                    <a:pt x="381" y="648"/>
                    <a:pt x="377" y="649"/>
                    <a:pt x="375" y="649"/>
                  </a:cubicBezTo>
                  <a:cubicBezTo>
                    <a:pt x="373" y="649"/>
                    <a:pt x="370" y="649"/>
                    <a:pt x="368" y="648"/>
                  </a:cubicBezTo>
                  <a:cubicBezTo>
                    <a:pt x="368" y="648"/>
                    <a:pt x="368" y="646"/>
                    <a:pt x="367" y="645"/>
                  </a:cubicBezTo>
                  <a:cubicBezTo>
                    <a:pt x="367" y="644"/>
                    <a:pt x="366" y="642"/>
                    <a:pt x="365" y="641"/>
                  </a:cubicBezTo>
                  <a:cubicBezTo>
                    <a:pt x="364" y="640"/>
                    <a:pt x="360" y="641"/>
                    <a:pt x="359" y="641"/>
                  </a:cubicBezTo>
                  <a:cubicBezTo>
                    <a:pt x="358" y="642"/>
                    <a:pt x="356" y="643"/>
                    <a:pt x="355" y="644"/>
                  </a:cubicBezTo>
                  <a:cubicBezTo>
                    <a:pt x="354" y="645"/>
                    <a:pt x="354" y="648"/>
                    <a:pt x="353" y="649"/>
                  </a:cubicBezTo>
                  <a:cubicBezTo>
                    <a:pt x="351" y="650"/>
                    <a:pt x="348" y="653"/>
                    <a:pt x="346" y="654"/>
                  </a:cubicBezTo>
                  <a:cubicBezTo>
                    <a:pt x="344" y="654"/>
                    <a:pt x="338" y="654"/>
                    <a:pt x="336" y="654"/>
                  </a:cubicBezTo>
                  <a:cubicBezTo>
                    <a:pt x="333" y="654"/>
                    <a:pt x="328" y="655"/>
                    <a:pt x="325" y="654"/>
                  </a:cubicBezTo>
                  <a:cubicBezTo>
                    <a:pt x="321" y="653"/>
                    <a:pt x="316" y="646"/>
                    <a:pt x="313" y="644"/>
                  </a:cubicBezTo>
                  <a:cubicBezTo>
                    <a:pt x="310" y="642"/>
                    <a:pt x="305" y="637"/>
                    <a:pt x="302" y="635"/>
                  </a:cubicBezTo>
                  <a:cubicBezTo>
                    <a:pt x="301" y="634"/>
                    <a:pt x="299" y="631"/>
                    <a:pt x="297" y="631"/>
                  </a:cubicBezTo>
                  <a:cubicBezTo>
                    <a:pt x="296" y="630"/>
                    <a:pt x="293" y="629"/>
                    <a:pt x="292" y="629"/>
                  </a:cubicBezTo>
                  <a:cubicBezTo>
                    <a:pt x="290" y="629"/>
                    <a:pt x="286" y="629"/>
                    <a:pt x="284" y="629"/>
                  </a:cubicBezTo>
                  <a:cubicBezTo>
                    <a:pt x="281" y="629"/>
                    <a:pt x="276" y="630"/>
                    <a:pt x="274" y="632"/>
                  </a:cubicBezTo>
                  <a:cubicBezTo>
                    <a:pt x="272" y="633"/>
                    <a:pt x="269" y="636"/>
                    <a:pt x="267" y="638"/>
                  </a:cubicBezTo>
                  <a:cubicBezTo>
                    <a:pt x="265" y="640"/>
                    <a:pt x="263" y="645"/>
                    <a:pt x="262" y="648"/>
                  </a:cubicBezTo>
                  <a:cubicBezTo>
                    <a:pt x="261" y="650"/>
                    <a:pt x="258" y="654"/>
                    <a:pt x="256" y="655"/>
                  </a:cubicBezTo>
                  <a:cubicBezTo>
                    <a:pt x="255" y="656"/>
                    <a:pt x="253" y="656"/>
                    <a:pt x="251" y="656"/>
                  </a:cubicBezTo>
                  <a:cubicBezTo>
                    <a:pt x="250" y="656"/>
                    <a:pt x="247" y="656"/>
                    <a:pt x="246" y="656"/>
                  </a:cubicBezTo>
                  <a:cubicBezTo>
                    <a:pt x="244" y="655"/>
                    <a:pt x="242" y="654"/>
                    <a:pt x="241" y="653"/>
                  </a:cubicBezTo>
                  <a:cubicBezTo>
                    <a:pt x="240" y="652"/>
                    <a:pt x="238" y="650"/>
                    <a:pt x="237" y="650"/>
                  </a:cubicBezTo>
                  <a:cubicBezTo>
                    <a:pt x="236" y="649"/>
                    <a:pt x="233" y="649"/>
                    <a:pt x="232" y="649"/>
                  </a:cubicBezTo>
                  <a:cubicBezTo>
                    <a:pt x="230" y="649"/>
                    <a:pt x="226" y="649"/>
                    <a:pt x="225" y="650"/>
                  </a:cubicBezTo>
                  <a:cubicBezTo>
                    <a:pt x="223" y="651"/>
                    <a:pt x="220" y="653"/>
                    <a:pt x="219" y="654"/>
                  </a:cubicBezTo>
                  <a:cubicBezTo>
                    <a:pt x="218" y="655"/>
                    <a:pt x="217" y="659"/>
                    <a:pt x="215" y="661"/>
                  </a:cubicBezTo>
                  <a:cubicBezTo>
                    <a:pt x="215" y="662"/>
                    <a:pt x="212" y="663"/>
                    <a:pt x="211" y="663"/>
                  </a:cubicBezTo>
                  <a:cubicBezTo>
                    <a:pt x="210" y="664"/>
                    <a:pt x="209" y="664"/>
                    <a:pt x="208" y="664"/>
                  </a:cubicBezTo>
                  <a:cubicBezTo>
                    <a:pt x="207" y="664"/>
                    <a:pt x="205" y="662"/>
                    <a:pt x="204" y="661"/>
                  </a:cubicBezTo>
                  <a:cubicBezTo>
                    <a:pt x="203" y="661"/>
                    <a:pt x="201" y="659"/>
                    <a:pt x="200" y="658"/>
                  </a:cubicBezTo>
                  <a:cubicBezTo>
                    <a:pt x="198" y="657"/>
                    <a:pt x="196" y="656"/>
                    <a:pt x="194" y="655"/>
                  </a:cubicBezTo>
                  <a:cubicBezTo>
                    <a:pt x="191" y="655"/>
                    <a:pt x="185" y="655"/>
                    <a:pt x="182" y="655"/>
                  </a:cubicBezTo>
                  <a:cubicBezTo>
                    <a:pt x="178" y="655"/>
                    <a:pt x="171" y="655"/>
                    <a:pt x="167" y="655"/>
                  </a:cubicBezTo>
                  <a:cubicBezTo>
                    <a:pt x="165" y="656"/>
                    <a:pt x="162" y="658"/>
                    <a:pt x="161" y="659"/>
                  </a:cubicBezTo>
                  <a:cubicBezTo>
                    <a:pt x="159" y="660"/>
                    <a:pt x="157" y="663"/>
                    <a:pt x="156" y="665"/>
                  </a:cubicBezTo>
                  <a:cubicBezTo>
                    <a:pt x="154" y="668"/>
                    <a:pt x="153" y="674"/>
                    <a:pt x="152" y="676"/>
                  </a:cubicBezTo>
                  <a:cubicBezTo>
                    <a:pt x="150" y="678"/>
                    <a:pt x="145" y="682"/>
                    <a:pt x="143" y="683"/>
                  </a:cubicBezTo>
                  <a:cubicBezTo>
                    <a:pt x="140" y="684"/>
                    <a:pt x="135" y="684"/>
                    <a:pt x="133" y="683"/>
                  </a:cubicBezTo>
                  <a:cubicBezTo>
                    <a:pt x="130" y="683"/>
                    <a:pt x="124" y="681"/>
                    <a:pt x="122" y="680"/>
                  </a:cubicBezTo>
                  <a:cubicBezTo>
                    <a:pt x="119" y="678"/>
                    <a:pt x="115" y="675"/>
                    <a:pt x="112" y="674"/>
                  </a:cubicBezTo>
                  <a:cubicBezTo>
                    <a:pt x="110" y="672"/>
                    <a:pt x="107" y="670"/>
                    <a:pt x="104" y="669"/>
                  </a:cubicBezTo>
                  <a:cubicBezTo>
                    <a:pt x="103" y="669"/>
                    <a:pt x="99" y="669"/>
                    <a:pt x="97" y="669"/>
                  </a:cubicBezTo>
                  <a:cubicBezTo>
                    <a:pt x="99" y="667"/>
                    <a:pt x="101" y="665"/>
                    <a:pt x="101" y="664"/>
                  </a:cubicBezTo>
                  <a:cubicBezTo>
                    <a:pt x="103" y="662"/>
                    <a:pt x="105" y="657"/>
                    <a:pt x="105" y="655"/>
                  </a:cubicBezTo>
                  <a:cubicBezTo>
                    <a:pt x="106" y="652"/>
                    <a:pt x="106" y="645"/>
                    <a:pt x="106" y="642"/>
                  </a:cubicBezTo>
                  <a:cubicBezTo>
                    <a:pt x="106" y="640"/>
                    <a:pt x="105" y="635"/>
                    <a:pt x="104" y="633"/>
                  </a:cubicBezTo>
                  <a:cubicBezTo>
                    <a:pt x="103" y="632"/>
                    <a:pt x="100" y="630"/>
                    <a:pt x="99" y="628"/>
                  </a:cubicBezTo>
                  <a:cubicBezTo>
                    <a:pt x="99" y="627"/>
                    <a:pt x="98" y="625"/>
                    <a:pt x="98" y="624"/>
                  </a:cubicBezTo>
                  <a:cubicBezTo>
                    <a:pt x="98" y="623"/>
                    <a:pt x="99" y="621"/>
                    <a:pt x="99" y="620"/>
                  </a:cubicBezTo>
                  <a:cubicBezTo>
                    <a:pt x="100" y="619"/>
                    <a:pt x="101" y="617"/>
                    <a:pt x="101" y="616"/>
                  </a:cubicBezTo>
                  <a:cubicBezTo>
                    <a:pt x="102" y="615"/>
                    <a:pt x="103" y="612"/>
                    <a:pt x="103" y="611"/>
                  </a:cubicBezTo>
                  <a:cubicBezTo>
                    <a:pt x="104" y="609"/>
                    <a:pt x="103" y="604"/>
                    <a:pt x="103" y="602"/>
                  </a:cubicBezTo>
                  <a:cubicBezTo>
                    <a:pt x="103" y="599"/>
                    <a:pt x="102" y="594"/>
                    <a:pt x="102" y="591"/>
                  </a:cubicBezTo>
                  <a:cubicBezTo>
                    <a:pt x="103" y="589"/>
                    <a:pt x="106" y="587"/>
                    <a:pt x="108" y="585"/>
                  </a:cubicBezTo>
                  <a:cubicBezTo>
                    <a:pt x="109" y="584"/>
                    <a:pt x="112" y="582"/>
                    <a:pt x="114" y="581"/>
                  </a:cubicBezTo>
                  <a:cubicBezTo>
                    <a:pt x="116" y="580"/>
                    <a:pt x="119" y="577"/>
                    <a:pt x="121" y="575"/>
                  </a:cubicBezTo>
                  <a:cubicBezTo>
                    <a:pt x="122" y="574"/>
                    <a:pt x="124" y="570"/>
                    <a:pt x="124" y="569"/>
                  </a:cubicBezTo>
                  <a:cubicBezTo>
                    <a:pt x="125" y="566"/>
                    <a:pt x="126" y="561"/>
                    <a:pt x="126" y="559"/>
                  </a:cubicBezTo>
                  <a:cubicBezTo>
                    <a:pt x="126" y="556"/>
                    <a:pt x="124" y="550"/>
                    <a:pt x="123" y="547"/>
                  </a:cubicBezTo>
                  <a:cubicBezTo>
                    <a:pt x="122" y="544"/>
                    <a:pt x="121" y="538"/>
                    <a:pt x="120" y="534"/>
                  </a:cubicBezTo>
                  <a:cubicBezTo>
                    <a:pt x="119" y="533"/>
                    <a:pt x="118" y="529"/>
                    <a:pt x="118" y="527"/>
                  </a:cubicBezTo>
                  <a:cubicBezTo>
                    <a:pt x="118" y="524"/>
                    <a:pt x="119" y="518"/>
                    <a:pt x="120" y="515"/>
                  </a:cubicBezTo>
                  <a:cubicBezTo>
                    <a:pt x="120" y="513"/>
                    <a:pt x="122" y="508"/>
                    <a:pt x="123" y="506"/>
                  </a:cubicBezTo>
                  <a:cubicBezTo>
                    <a:pt x="124" y="502"/>
                    <a:pt x="126" y="495"/>
                    <a:pt x="129" y="492"/>
                  </a:cubicBezTo>
                  <a:cubicBezTo>
                    <a:pt x="130" y="490"/>
                    <a:pt x="134" y="485"/>
                    <a:pt x="136" y="484"/>
                  </a:cubicBezTo>
                  <a:cubicBezTo>
                    <a:pt x="139" y="482"/>
                    <a:pt x="144" y="481"/>
                    <a:pt x="146" y="480"/>
                  </a:cubicBezTo>
                  <a:cubicBezTo>
                    <a:pt x="148" y="479"/>
                    <a:pt x="151" y="476"/>
                    <a:pt x="152" y="474"/>
                  </a:cubicBezTo>
                  <a:cubicBezTo>
                    <a:pt x="153" y="473"/>
                    <a:pt x="153" y="471"/>
                    <a:pt x="153" y="470"/>
                  </a:cubicBezTo>
                  <a:cubicBezTo>
                    <a:pt x="154" y="468"/>
                    <a:pt x="155" y="465"/>
                    <a:pt x="156" y="463"/>
                  </a:cubicBezTo>
                  <a:cubicBezTo>
                    <a:pt x="156" y="462"/>
                    <a:pt x="156" y="458"/>
                    <a:pt x="156" y="457"/>
                  </a:cubicBezTo>
                  <a:cubicBezTo>
                    <a:pt x="155" y="455"/>
                    <a:pt x="154" y="452"/>
                    <a:pt x="153" y="451"/>
                  </a:cubicBezTo>
                  <a:cubicBezTo>
                    <a:pt x="152" y="449"/>
                    <a:pt x="148" y="446"/>
                    <a:pt x="146" y="445"/>
                  </a:cubicBezTo>
                  <a:cubicBezTo>
                    <a:pt x="145" y="444"/>
                    <a:pt x="142" y="444"/>
                    <a:pt x="140" y="444"/>
                  </a:cubicBezTo>
                  <a:cubicBezTo>
                    <a:pt x="138" y="444"/>
                    <a:pt x="135" y="445"/>
                    <a:pt x="133" y="445"/>
                  </a:cubicBezTo>
                  <a:cubicBezTo>
                    <a:pt x="132" y="445"/>
                    <a:pt x="129" y="443"/>
                    <a:pt x="128" y="442"/>
                  </a:cubicBezTo>
                  <a:cubicBezTo>
                    <a:pt x="126" y="441"/>
                    <a:pt x="124" y="438"/>
                    <a:pt x="122" y="436"/>
                  </a:cubicBezTo>
                  <a:cubicBezTo>
                    <a:pt x="121" y="435"/>
                    <a:pt x="118" y="432"/>
                    <a:pt x="116" y="431"/>
                  </a:cubicBezTo>
                  <a:cubicBezTo>
                    <a:pt x="115" y="431"/>
                    <a:pt x="111" y="432"/>
                    <a:pt x="109" y="432"/>
                  </a:cubicBezTo>
                  <a:cubicBezTo>
                    <a:pt x="108" y="433"/>
                    <a:pt x="105" y="436"/>
                    <a:pt x="103" y="437"/>
                  </a:cubicBezTo>
                  <a:cubicBezTo>
                    <a:pt x="101" y="438"/>
                    <a:pt x="98" y="439"/>
                    <a:pt x="96" y="439"/>
                  </a:cubicBezTo>
                  <a:cubicBezTo>
                    <a:pt x="95" y="439"/>
                    <a:pt x="92" y="439"/>
                    <a:pt x="90" y="439"/>
                  </a:cubicBezTo>
                  <a:cubicBezTo>
                    <a:pt x="86" y="438"/>
                    <a:pt x="80" y="436"/>
                    <a:pt x="77" y="434"/>
                  </a:cubicBezTo>
                  <a:cubicBezTo>
                    <a:pt x="73" y="433"/>
                    <a:pt x="67" y="428"/>
                    <a:pt x="64" y="425"/>
                  </a:cubicBezTo>
                  <a:cubicBezTo>
                    <a:pt x="61" y="423"/>
                    <a:pt x="54" y="419"/>
                    <a:pt x="52" y="416"/>
                  </a:cubicBezTo>
                  <a:cubicBezTo>
                    <a:pt x="52" y="415"/>
                    <a:pt x="51" y="412"/>
                    <a:pt x="52" y="410"/>
                  </a:cubicBezTo>
                  <a:cubicBezTo>
                    <a:pt x="52" y="408"/>
                    <a:pt x="54" y="405"/>
                    <a:pt x="56" y="404"/>
                  </a:cubicBezTo>
                  <a:cubicBezTo>
                    <a:pt x="57" y="402"/>
                    <a:pt x="61" y="399"/>
                    <a:pt x="63" y="397"/>
                  </a:cubicBezTo>
                  <a:cubicBezTo>
                    <a:pt x="66" y="396"/>
                    <a:pt x="70" y="393"/>
                    <a:pt x="72" y="391"/>
                  </a:cubicBezTo>
                  <a:cubicBezTo>
                    <a:pt x="74" y="390"/>
                    <a:pt x="78" y="386"/>
                    <a:pt x="79" y="384"/>
                  </a:cubicBezTo>
                  <a:cubicBezTo>
                    <a:pt x="80" y="382"/>
                    <a:pt x="81" y="377"/>
                    <a:pt x="81" y="375"/>
                  </a:cubicBezTo>
                  <a:cubicBezTo>
                    <a:pt x="82" y="373"/>
                    <a:pt x="81" y="368"/>
                    <a:pt x="81" y="366"/>
                  </a:cubicBezTo>
                  <a:cubicBezTo>
                    <a:pt x="81" y="364"/>
                    <a:pt x="82" y="360"/>
                    <a:pt x="83" y="358"/>
                  </a:cubicBezTo>
                  <a:cubicBezTo>
                    <a:pt x="84" y="357"/>
                    <a:pt x="87" y="354"/>
                    <a:pt x="89" y="353"/>
                  </a:cubicBezTo>
                  <a:cubicBezTo>
                    <a:pt x="91" y="352"/>
                    <a:pt x="95" y="351"/>
                    <a:pt x="96" y="350"/>
                  </a:cubicBezTo>
                  <a:cubicBezTo>
                    <a:pt x="98" y="349"/>
                    <a:pt x="101" y="348"/>
                    <a:pt x="102" y="346"/>
                  </a:cubicBezTo>
                  <a:cubicBezTo>
                    <a:pt x="103" y="344"/>
                    <a:pt x="105" y="340"/>
                    <a:pt x="105" y="337"/>
                  </a:cubicBezTo>
                  <a:cubicBezTo>
                    <a:pt x="105" y="336"/>
                    <a:pt x="104" y="334"/>
                    <a:pt x="103" y="333"/>
                  </a:cubicBezTo>
                  <a:cubicBezTo>
                    <a:pt x="103" y="330"/>
                    <a:pt x="102" y="325"/>
                    <a:pt x="102" y="323"/>
                  </a:cubicBezTo>
                  <a:cubicBezTo>
                    <a:pt x="102" y="322"/>
                    <a:pt x="104" y="319"/>
                    <a:pt x="105" y="319"/>
                  </a:cubicBezTo>
                  <a:cubicBezTo>
                    <a:pt x="106" y="318"/>
                    <a:pt x="109" y="318"/>
                    <a:pt x="110" y="318"/>
                  </a:cubicBezTo>
                  <a:cubicBezTo>
                    <a:pt x="112" y="318"/>
                    <a:pt x="116" y="319"/>
                    <a:pt x="119" y="319"/>
                  </a:cubicBezTo>
                  <a:cubicBezTo>
                    <a:pt x="121" y="319"/>
                    <a:pt x="126" y="318"/>
                    <a:pt x="128" y="316"/>
                  </a:cubicBezTo>
                  <a:cubicBezTo>
                    <a:pt x="129" y="315"/>
                    <a:pt x="129" y="310"/>
                    <a:pt x="129" y="308"/>
                  </a:cubicBezTo>
                  <a:cubicBezTo>
                    <a:pt x="129" y="306"/>
                    <a:pt x="128" y="301"/>
                    <a:pt x="127" y="299"/>
                  </a:cubicBezTo>
                  <a:cubicBezTo>
                    <a:pt x="126" y="297"/>
                    <a:pt x="122" y="294"/>
                    <a:pt x="120" y="293"/>
                  </a:cubicBezTo>
                  <a:cubicBezTo>
                    <a:pt x="118" y="291"/>
                    <a:pt x="114" y="289"/>
                    <a:pt x="112" y="287"/>
                  </a:cubicBezTo>
                  <a:cubicBezTo>
                    <a:pt x="110" y="287"/>
                    <a:pt x="107" y="286"/>
                    <a:pt x="106" y="285"/>
                  </a:cubicBezTo>
                  <a:cubicBezTo>
                    <a:pt x="103" y="285"/>
                    <a:pt x="99" y="284"/>
                    <a:pt x="97" y="284"/>
                  </a:cubicBezTo>
                  <a:cubicBezTo>
                    <a:pt x="95" y="283"/>
                    <a:pt x="90" y="283"/>
                    <a:pt x="88" y="284"/>
                  </a:cubicBezTo>
                  <a:cubicBezTo>
                    <a:pt x="86" y="284"/>
                    <a:pt x="82" y="284"/>
                    <a:pt x="81" y="284"/>
                  </a:cubicBezTo>
                  <a:cubicBezTo>
                    <a:pt x="79" y="285"/>
                    <a:pt x="76" y="286"/>
                    <a:pt x="75" y="288"/>
                  </a:cubicBezTo>
                  <a:cubicBezTo>
                    <a:pt x="74" y="289"/>
                    <a:pt x="74" y="292"/>
                    <a:pt x="75" y="294"/>
                  </a:cubicBezTo>
                  <a:cubicBezTo>
                    <a:pt x="75" y="295"/>
                    <a:pt x="77" y="297"/>
                    <a:pt x="78" y="298"/>
                  </a:cubicBezTo>
                  <a:cubicBezTo>
                    <a:pt x="79" y="299"/>
                    <a:pt x="81" y="301"/>
                    <a:pt x="82" y="302"/>
                  </a:cubicBezTo>
                  <a:cubicBezTo>
                    <a:pt x="83" y="303"/>
                    <a:pt x="85" y="305"/>
                    <a:pt x="85" y="307"/>
                  </a:cubicBezTo>
                  <a:cubicBezTo>
                    <a:pt x="84" y="309"/>
                    <a:pt x="82" y="311"/>
                    <a:pt x="80" y="312"/>
                  </a:cubicBezTo>
                  <a:cubicBezTo>
                    <a:pt x="79" y="314"/>
                    <a:pt x="75" y="315"/>
                    <a:pt x="73" y="316"/>
                  </a:cubicBezTo>
                  <a:cubicBezTo>
                    <a:pt x="70" y="317"/>
                    <a:pt x="65" y="317"/>
                    <a:pt x="62" y="317"/>
                  </a:cubicBezTo>
                  <a:cubicBezTo>
                    <a:pt x="59" y="317"/>
                    <a:pt x="52" y="318"/>
                    <a:pt x="49" y="317"/>
                  </a:cubicBezTo>
                  <a:cubicBezTo>
                    <a:pt x="46" y="317"/>
                    <a:pt x="42" y="316"/>
                    <a:pt x="40" y="315"/>
                  </a:cubicBezTo>
                  <a:cubicBezTo>
                    <a:pt x="38" y="314"/>
                    <a:pt x="36" y="312"/>
                    <a:pt x="35" y="310"/>
                  </a:cubicBezTo>
                  <a:cubicBezTo>
                    <a:pt x="34" y="309"/>
                    <a:pt x="33" y="304"/>
                    <a:pt x="31" y="303"/>
                  </a:cubicBezTo>
                  <a:cubicBezTo>
                    <a:pt x="30" y="302"/>
                    <a:pt x="27" y="301"/>
                    <a:pt x="26" y="302"/>
                  </a:cubicBezTo>
                  <a:cubicBezTo>
                    <a:pt x="25" y="302"/>
                    <a:pt x="23" y="303"/>
                    <a:pt x="22" y="304"/>
                  </a:cubicBezTo>
                  <a:cubicBezTo>
                    <a:pt x="21" y="304"/>
                    <a:pt x="20" y="305"/>
                    <a:pt x="19" y="306"/>
                  </a:cubicBezTo>
                  <a:cubicBezTo>
                    <a:pt x="17" y="306"/>
                    <a:pt x="15" y="307"/>
                    <a:pt x="14" y="306"/>
                  </a:cubicBezTo>
                  <a:cubicBezTo>
                    <a:pt x="12" y="306"/>
                    <a:pt x="10" y="304"/>
                    <a:pt x="9" y="303"/>
                  </a:cubicBezTo>
                  <a:cubicBezTo>
                    <a:pt x="8" y="303"/>
                    <a:pt x="6" y="300"/>
                    <a:pt x="6" y="300"/>
                  </a:cubicBezTo>
                  <a:cubicBezTo>
                    <a:pt x="4" y="298"/>
                    <a:pt x="2" y="296"/>
                    <a:pt x="0" y="296"/>
                  </a:cubicBezTo>
                  <a:cubicBezTo>
                    <a:pt x="0" y="296"/>
                    <a:pt x="0" y="296"/>
                    <a:pt x="0" y="296"/>
                  </a:cubicBezTo>
                  <a:cubicBezTo>
                    <a:pt x="2" y="295"/>
                    <a:pt x="4" y="295"/>
                    <a:pt x="5" y="294"/>
                  </a:cubicBezTo>
                  <a:cubicBezTo>
                    <a:pt x="8" y="293"/>
                    <a:pt x="13" y="291"/>
                    <a:pt x="16" y="289"/>
                  </a:cubicBezTo>
                  <a:cubicBezTo>
                    <a:pt x="17" y="288"/>
                    <a:pt x="20" y="284"/>
                    <a:pt x="20" y="282"/>
                  </a:cubicBezTo>
                  <a:cubicBezTo>
                    <a:pt x="22" y="280"/>
                    <a:pt x="23" y="275"/>
                    <a:pt x="24" y="272"/>
                  </a:cubicBezTo>
                  <a:cubicBezTo>
                    <a:pt x="25" y="269"/>
                    <a:pt x="26" y="264"/>
                    <a:pt x="28" y="262"/>
                  </a:cubicBezTo>
                  <a:cubicBezTo>
                    <a:pt x="30" y="259"/>
                    <a:pt x="37" y="256"/>
                    <a:pt x="40" y="254"/>
                  </a:cubicBezTo>
                  <a:cubicBezTo>
                    <a:pt x="43" y="253"/>
                    <a:pt x="51" y="252"/>
                    <a:pt x="54" y="251"/>
                  </a:cubicBezTo>
                  <a:cubicBezTo>
                    <a:pt x="58" y="251"/>
                    <a:pt x="66" y="251"/>
                    <a:pt x="70" y="250"/>
                  </a:cubicBezTo>
                  <a:cubicBezTo>
                    <a:pt x="74" y="249"/>
                    <a:pt x="82" y="245"/>
                    <a:pt x="85" y="243"/>
                  </a:cubicBezTo>
                  <a:cubicBezTo>
                    <a:pt x="88" y="240"/>
                    <a:pt x="94" y="235"/>
                    <a:pt x="97" y="232"/>
                  </a:cubicBezTo>
                  <a:cubicBezTo>
                    <a:pt x="101" y="229"/>
                    <a:pt x="106" y="222"/>
                    <a:pt x="109" y="220"/>
                  </a:cubicBezTo>
                  <a:cubicBezTo>
                    <a:pt x="112" y="218"/>
                    <a:pt x="116" y="214"/>
                    <a:pt x="119" y="213"/>
                  </a:cubicBezTo>
                  <a:cubicBezTo>
                    <a:pt x="123" y="210"/>
                    <a:pt x="132" y="207"/>
                    <a:pt x="136" y="205"/>
                  </a:cubicBezTo>
                  <a:cubicBezTo>
                    <a:pt x="139" y="204"/>
                    <a:pt x="144" y="203"/>
                    <a:pt x="147" y="202"/>
                  </a:cubicBezTo>
                  <a:cubicBezTo>
                    <a:pt x="148" y="201"/>
                    <a:pt x="152" y="201"/>
                    <a:pt x="154" y="200"/>
                  </a:cubicBezTo>
                  <a:cubicBezTo>
                    <a:pt x="155" y="200"/>
                    <a:pt x="158" y="197"/>
                    <a:pt x="159" y="196"/>
                  </a:cubicBezTo>
                  <a:cubicBezTo>
                    <a:pt x="160" y="194"/>
                    <a:pt x="162" y="191"/>
                    <a:pt x="163" y="189"/>
                  </a:cubicBezTo>
                  <a:cubicBezTo>
                    <a:pt x="164" y="188"/>
                    <a:pt x="166" y="184"/>
                    <a:pt x="167" y="184"/>
                  </a:cubicBezTo>
                  <a:cubicBezTo>
                    <a:pt x="169" y="183"/>
                    <a:pt x="171" y="183"/>
                    <a:pt x="173" y="184"/>
                  </a:cubicBezTo>
                  <a:cubicBezTo>
                    <a:pt x="174" y="184"/>
                    <a:pt x="175" y="186"/>
                    <a:pt x="176" y="187"/>
                  </a:cubicBezTo>
                  <a:cubicBezTo>
                    <a:pt x="178" y="187"/>
                    <a:pt x="181" y="187"/>
                    <a:pt x="182" y="187"/>
                  </a:cubicBezTo>
                  <a:cubicBezTo>
                    <a:pt x="184" y="187"/>
                    <a:pt x="186" y="187"/>
                    <a:pt x="187" y="187"/>
                  </a:cubicBezTo>
                  <a:cubicBezTo>
                    <a:pt x="189" y="187"/>
                    <a:pt x="193" y="185"/>
                    <a:pt x="195" y="184"/>
                  </a:cubicBezTo>
                  <a:cubicBezTo>
                    <a:pt x="198" y="182"/>
                    <a:pt x="204" y="177"/>
                    <a:pt x="206" y="173"/>
                  </a:cubicBezTo>
                  <a:cubicBezTo>
                    <a:pt x="208" y="170"/>
                    <a:pt x="210" y="162"/>
                    <a:pt x="210" y="158"/>
                  </a:cubicBezTo>
                  <a:cubicBezTo>
                    <a:pt x="211" y="155"/>
                    <a:pt x="211" y="147"/>
                    <a:pt x="211" y="143"/>
                  </a:cubicBezTo>
                  <a:cubicBezTo>
                    <a:pt x="210" y="139"/>
                    <a:pt x="208" y="132"/>
                    <a:pt x="207" y="129"/>
                  </a:cubicBezTo>
                  <a:cubicBezTo>
                    <a:pt x="206" y="126"/>
                    <a:pt x="203" y="121"/>
                    <a:pt x="200" y="119"/>
                  </a:cubicBezTo>
                  <a:cubicBezTo>
                    <a:pt x="198" y="116"/>
                    <a:pt x="193" y="112"/>
                    <a:pt x="190" y="111"/>
                  </a:cubicBezTo>
                  <a:cubicBezTo>
                    <a:pt x="188" y="109"/>
                    <a:pt x="184" y="107"/>
                    <a:pt x="183" y="106"/>
                  </a:cubicBezTo>
                  <a:cubicBezTo>
                    <a:pt x="181" y="105"/>
                    <a:pt x="179" y="102"/>
                    <a:pt x="178" y="101"/>
                  </a:cubicBezTo>
                  <a:cubicBezTo>
                    <a:pt x="176" y="99"/>
                    <a:pt x="174" y="96"/>
                    <a:pt x="174" y="95"/>
                  </a:cubicBezTo>
                  <a:cubicBezTo>
                    <a:pt x="173" y="93"/>
                    <a:pt x="172" y="90"/>
                    <a:pt x="172" y="88"/>
                  </a:cubicBezTo>
                  <a:cubicBezTo>
                    <a:pt x="172" y="85"/>
                    <a:pt x="173" y="80"/>
                    <a:pt x="173" y="78"/>
                  </a:cubicBezTo>
                  <a:cubicBezTo>
                    <a:pt x="173" y="74"/>
                    <a:pt x="174" y="67"/>
                    <a:pt x="175" y="63"/>
                  </a:cubicBezTo>
                  <a:cubicBezTo>
                    <a:pt x="175" y="60"/>
                    <a:pt x="177" y="53"/>
                    <a:pt x="178" y="50"/>
                  </a:cubicBezTo>
                  <a:cubicBezTo>
                    <a:pt x="178" y="47"/>
                    <a:pt x="180" y="43"/>
                    <a:pt x="180" y="40"/>
                  </a:cubicBezTo>
                  <a:cubicBezTo>
                    <a:pt x="181" y="39"/>
                    <a:pt x="181" y="37"/>
                    <a:pt x="182" y="35"/>
                  </a:cubicBezTo>
                  <a:cubicBezTo>
                    <a:pt x="182" y="36"/>
                    <a:pt x="183" y="37"/>
                    <a:pt x="184" y="37"/>
                  </a:cubicBezTo>
                  <a:cubicBezTo>
                    <a:pt x="187" y="39"/>
                    <a:pt x="193" y="40"/>
                    <a:pt x="196" y="40"/>
                  </a:cubicBezTo>
                  <a:cubicBezTo>
                    <a:pt x="199" y="40"/>
                    <a:pt x="205" y="39"/>
                    <a:pt x="208" y="39"/>
                  </a:cubicBezTo>
                  <a:cubicBezTo>
                    <a:pt x="210" y="38"/>
                    <a:pt x="213" y="36"/>
                    <a:pt x="215" y="36"/>
                  </a:cubicBezTo>
                  <a:cubicBezTo>
                    <a:pt x="218" y="35"/>
                    <a:pt x="224" y="37"/>
                    <a:pt x="227" y="38"/>
                  </a:cubicBezTo>
                  <a:cubicBezTo>
                    <a:pt x="230" y="39"/>
                    <a:pt x="235" y="43"/>
                    <a:pt x="238" y="44"/>
                  </a:cubicBezTo>
                  <a:cubicBezTo>
                    <a:pt x="242" y="44"/>
                    <a:pt x="249" y="41"/>
                    <a:pt x="252" y="40"/>
                  </a:cubicBezTo>
                  <a:cubicBezTo>
                    <a:pt x="256" y="39"/>
                    <a:pt x="262" y="35"/>
                    <a:pt x="266" y="34"/>
                  </a:cubicBezTo>
                  <a:cubicBezTo>
                    <a:pt x="269" y="33"/>
                    <a:pt x="275" y="31"/>
                    <a:pt x="279" y="30"/>
                  </a:cubicBezTo>
                  <a:cubicBezTo>
                    <a:pt x="286" y="29"/>
                    <a:pt x="301" y="32"/>
                    <a:pt x="308" y="30"/>
                  </a:cubicBezTo>
                  <a:cubicBezTo>
                    <a:pt x="314" y="30"/>
                    <a:pt x="325" y="26"/>
                    <a:pt x="330" y="24"/>
                  </a:cubicBezTo>
                  <a:cubicBezTo>
                    <a:pt x="336" y="22"/>
                    <a:pt x="347" y="17"/>
                    <a:pt x="352" y="14"/>
                  </a:cubicBezTo>
                  <a:cubicBezTo>
                    <a:pt x="355" y="12"/>
                    <a:pt x="360" y="7"/>
                    <a:pt x="363" y="5"/>
                  </a:cubicBezTo>
                  <a:cubicBezTo>
                    <a:pt x="365" y="3"/>
                    <a:pt x="370" y="1"/>
                    <a:pt x="373" y="0"/>
                  </a:cubicBezTo>
                  <a:cubicBezTo>
                    <a:pt x="378" y="0"/>
                    <a:pt x="387" y="1"/>
                    <a:pt x="391" y="3"/>
                  </a:cubicBezTo>
                  <a:cubicBezTo>
                    <a:pt x="395" y="4"/>
                    <a:pt x="402" y="10"/>
                    <a:pt x="405" y="14"/>
                  </a:cubicBezTo>
                  <a:cubicBezTo>
                    <a:pt x="407" y="18"/>
                    <a:pt x="409" y="27"/>
                    <a:pt x="410" y="32"/>
                  </a:cubicBezTo>
                  <a:cubicBezTo>
                    <a:pt x="412" y="38"/>
                    <a:pt x="413" y="51"/>
                    <a:pt x="415" y="57"/>
                  </a:cubicBezTo>
                  <a:cubicBezTo>
                    <a:pt x="417" y="62"/>
                    <a:pt x="420" y="73"/>
                    <a:pt x="423" y="78"/>
                  </a:cubicBezTo>
                  <a:cubicBezTo>
                    <a:pt x="425" y="82"/>
                    <a:pt x="429" y="90"/>
                    <a:pt x="433" y="93"/>
                  </a:cubicBezTo>
                  <a:cubicBezTo>
                    <a:pt x="437" y="96"/>
                    <a:pt x="447" y="97"/>
                    <a:pt x="452" y="98"/>
                  </a:cubicBezTo>
                  <a:cubicBezTo>
                    <a:pt x="457" y="99"/>
                    <a:pt x="466" y="101"/>
                    <a:pt x="471" y="103"/>
                  </a:cubicBezTo>
                  <a:cubicBezTo>
                    <a:pt x="475" y="105"/>
                    <a:pt x="481" y="111"/>
                    <a:pt x="484" y="114"/>
                  </a:cubicBezTo>
                  <a:cubicBezTo>
                    <a:pt x="487" y="117"/>
                    <a:pt x="493" y="123"/>
                    <a:pt x="497" y="125"/>
                  </a:cubicBezTo>
                  <a:cubicBezTo>
                    <a:pt x="499" y="127"/>
                    <a:pt x="504" y="129"/>
                    <a:pt x="507" y="130"/>
                  </a:cubicBezTo>
                  <a:cubicBezTo>
                    <a:pt x="511" y="130"/>
                    <a:pt x="520" y="128"/>
                    <a:pt x="524" y="127"/>
                  </a:cubicBezTo>
                  <a:cubicBezTo>
                    <a:pt x="526" y="126"/>
                    <a:pt x="532" y="124"/>
                    <a:pt x="534" y="122"/>
                  </a:cubicBezTo>
                  <a:cubicBezTo>
                    <a:pt x="536" y="121"/>
                    <a:pt x="539" y="116"/>
                    <a:pt x="541" y="116"/>
                  </a:cubicBezTo>
                  <a:cubicBezTo>
                    <a:pt x="546" y="115"/>
                    <a:pt x="556" y="118"/>
                    <a:pt x="560" y="121"/>
                  </a:cubicBezTo>
                  <a:cubicBezTo>
                    <a:pt x="563" y="123"/>
                    <a:pt x="566" y="131"/>
                    <a:pt x="568" y="134"/>
                  </a:cubicBezTo>
                  <a:cubicBezTo>
                    <a:pt x="570" y="136"/>
                    <a:pt x="573" y="142"/>
                    <a:pt x="575" y="144"/>
                  </a:cubicBezTo>
                  <a:cubicBezTo>
                    <a:pt x="577" y="146"/>
                    <a:pt x="581" y="149"/>
                    <a:pt x="584" y="150"/>
                  </a:cubicBezTo>
                  <a:cubicBezTo>
                    <a:pt x="586" y="151"/>
                    <a:pt x="592" y="152"/>
                    <a:pt x="594" y="152"/>
                  </a:cubicBezTo>
                  <a:cubicBezTo>
                    <a:pt x="597" y="152"/>
                    <a:pt x="603" y="150"/>
                    <a:pt x="605" y="150"/>
                  </a:cubicBezTo>
                  <a:cubicBezTo>
                    <a:pt x="608" y="150"/>
                    <a:pt x="612" y="152"/>
                    <a:pt x="614" y="154"/>
                  </a:cubicBezTo>
                  <a:cubicBezTo>
                    <a:pt x="617" y="156"/>
                    <a:pt x="621" y="162"/>
                    <a:pt x="622" y="165"/>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2"/>
            <p:cNvSpPr>
              <a:spLocks/>
            </p:cNvSpPr>
            <p:nvPr/>
          </p:nvSpPr>
          <p:spPr bwMode="auto">
            <a:xfrm>
              <a:off x="1785" y="2224"/>
              <a:ext cx="947" cy="1158"/>
            </a:xfrm>
            <a:custGeom>
              <a:avLst/>
              <a:gdLst>
                <a:gd name="T0" fmla="*/ 797 w 800"/>
                <a:gd name="T1" fmla="*/ 343 h 979"/>
                <a:gd name="T2" fmla="*/ 775 w 800"/>
                <a:gd name="T3" fmla="*/ 378 h 979"/>
                <a:gd name="T4" fmla="*/ 779 w 800"/>
                <a:gd name="T5" fmla="*/ 417 h 979"/>
                <a:gd name="T6" fmla="*/ 711 w 800"/>
                <a:gd name="T7" fmla="*/ 453 h 979"/>
                <a:gd name="T8" fmla="*/ 683 w 800"/>
                <a:gd name="T9" fmla="*/ 484 h 979"/>
                <a:gd name="T10" fmla="*/ 682 w 800"/>
                <a:gd name="T11" fmla="*/ 497 h 979"/>
                <a:gd name="T12" fmla="*/ 704 w 800"/>
                <a:gd name="T13" fmla="*/ 571 h 979"/>
                <a:gd name="T14" fmla="*/ 697 w 800"/>
                <a:gd name="T15" fmla="*/ 608 h 979"/>
                <a:gd name="T16" fmla="*/ 618 w 800"/>
                <a:gd name="T17" fmla="*/ 624 h 979"/>
                <a:gd name="T18" fmla="*/ 572 w 800"/>
                <a:gd name="T19" fmla="*/ 623 h 979"/>
                <a:gd name="T20" fmla="*/ 555 w 800"/>
                <a:gd name="T21" fmla="*/ 644 h 979"/>
                <a:gd name="T22" fmla="*/ 503 w 800"/>
                <a:gd name="T23" fmla="*/ 695 h 979"/>
                <a:gd name="T24" fmla="*/ 514 w 800"/>
                <a:gd name="T25" fmla="*/ 734 h 979"/>
                <a:gd name="T26" fmla="*/ 562 w 800"/>
                <a:gd name="T27" fmla="*/ 757 h 979"/>
                <a:gd name="T28" fmla="*/ 587 w 800"/>
                <a:gd name="T29" fmla="*/ 801 h 979"/>
                <a:gd name="T30" fmla="*/ 562 w 800"/>
                <a:gd name="T31" fmla="*/ 841 h 979"/>
                <a:gd name="T32" fmla="*/ 525 w 800"/>
                <a:gd name="T33" fmla="*/ 887 h 979"/>
                <a:gd name="T34" fmla="*/ 493 w 800"/>
                <a:gd name="T35" fmla="*/ 953 h 979"/>
                <a:gd name="T36" fmla="*/ 415 w 800"/>
                <a:gd name="T37" fmla="*/ 969 h 979"/>
                <a:gd name="T38" fmla="*/ 404 w 800"/>
                <a:gd name="T39" fmla="*/ 887 h 979"/>
                <a:gd name="T40" fmla="*/ 408 w 800"/>
                <a:gd name="T41" fmla="*/ 796 h 979"/>
                <a:gd name="T42" fmla="*/ 391 w 800"/>
                <a:gd name="T43" fmla="*/ 732 h 979"/>
                <a:gd name="T44" fmla="*/ 405 w 800"/>
                <a:gd name="T45" fmla="*/ 650 h 979"/>
                <a:gd name="T46" fmla="*/ 430 w 800"/>
                <a:gd name="T47" fmla="*/ 595 h 979"/>
                <a:gd name="T48" fmla="*/ 393 w 800"/>
                <a:gd name="T49" fmla="*/ 554 h 979"/>
                <a:gd name="T50" fmla="*/ 341 w 800"/>
                <a:gd name="T51" fmla="*/ 584 h 979"/>
                <a:gd name="T52" fmla="*/ 288 w 800"/>
                <a:gd name="T53" fmla="*/ 674 h 979"/>
                <a:gd name="T54" fmla="*/ 206 w 800"/>
                <a:gd name="T55" fmla="*/ 764 h 979"/>
                <a:gd name="T56" fmla="*/ 100 w 800"/>
                <a:gd name="T57" fmla="*/ 798 h 979"/>
                <a:gd name="T58" fmla="*/ 87 w 800"/>
                <a:gd name="T59" fmla="*/ 736 h 979"/>
                <a:gd name="T60" fmla="*/ 75 w 800"/>
                <a:gd name="T61" fmla="*/ 590 h 979"/>
                <a:gd name="T62" fmla="*/ 52 w 800"/>
                <a:gd name="T63" fmla="*/ 536 h 979"/>
                <a:gd name="T64" fmla="*/ 71 w 800"/>
                <a:gd name="T65" fmla="*/ 482 h 979"/>
                <a:gd name="T66" fmla="*/ 42 w 800"/>
                <a:gd name="T67" fmla="*/ 475 h 979"/>
                <a:gd name="T68" fmla="*/ 4 w 800"/>
                <a:gd name="T69" fmla="*/ 436 h 979"/>
                <a:gd name="T70" fmla="*/ 65 w 800"/>
                <a:gd name="T71" fmla="*/ 405 h 979"/>
                <a:gd name="T72" fmla="*/ 114 w 800"/>
                <a:gd name="T73" fmla="*/ 389 h 979"/>
                <a:gd name="T74" fmla="*/ 160 w 800"/>
                <a:gd name="T75" fmla="*/ 363 h 979"/>
                <a:gd name="T76" fmla="*/ 216 w 800"/>
                <a:gd name="T77" fmla="*/ 348 h 979"/>
                <a:gd name="T78" fmla="*/ 230 w 800"/>
                <a:gd name="T79" fmla="*/ 273 h 979"/>
                <a:gd name="T80" fmla="*/ 210 w 800"/>
                <a:gd name="T81" fmla="*/ 226 h 979"/>
                <a:gd name="T82" fmla="*/ 210 w 800"/>
                <a:gd name="T83" fmla="*/ 170 h 979"/>
                <a:gd name="T84" fmla="*/ 213 w 800"/>
                <a:gd name="T85" fmla="*/ 119 h 979"/>
                <a:gd name="T86" fmla="*/ 241 w 800"/>
                <a:gd name="T87" fmla="*/ 90 h 979"/>
                <a:gd name="T88" fmla="*/ 269 w 800"/>
                <a:gd name="T89" fmla="*/ 44 h 979"/>
                <a:gd name="T90" fmla="*/ 315 w 800"/>
                <a:gd name="T91" fmla="*/ 38 h 979"/>
                <a:gd name="T92" fmla="*/ 411 w 800"/>
                <a:gd name="T93" fmla="*/ 34 h 979"/>
                <a:gd name="T94" fmla="*/ 504 w 800"/>
                <a:gd name="T95" fmla="*/ 3 h 979"/>
                <a:gd name="T96" fmla="*/ 531 w 800"/>
                <a:gd name="T97" fmla="*/ 55 h 979"/>
                <a:gd name="T98" fmla="*/ 541 w 800"/>
                <a:gd name="T99" fmla="*/ 129 h 979"/>
                <a:gd name="T100" fmla="*/ 575 w 800"/>
                <a:gd name="T101" fmla="*/ 124 h 979"/>
                <a:gd name="T102" fmla="*/ 607 w 800"/>
                <a:gd name="T103" fmla="*/ 159 h 979"/>
                <a:gd name="T104" fmla="*/ 638 w 800"/>
                <a:gd name="T105" fmla="*/ 201 h 979"/>
                <a:gd name="T106" fmla="*/ 667 w 800"/>
                <a:gd name="T107" fmla="*/ 205 h 979"/>
                <a:gd name="T108" fmla="*/ 680 w 800"/>
                <a:gd name="T109" fmla="*/ 263 h 979"/>
                <a:gd name="T110" fmla="*/ 719 w 800"/>
                <a:gd name="T111" fmla="*/ 289 h 979"/>
                <a:gd name="T112" fmla="*/ 762 w 800"/>
                <a:gd name="T113" fmla="*/ 296 h 979"/>
                <a:gd name="T114" fmla="*/ 800 w 800"/>
                <a:gd name="T115" fmla="*/ 30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0" h="979">
                  <a:moveTo>
                    <a:pt x="800" y="308"/>
                  </a:moveTo>
                  <a:cubicBezTo>
                    <a:pt x="800" y="310"/>
                    <a:pt x="800" y="313"/>
                    <a:pt x="800" y="315"/>
                  </a:cubicBezTo>
                  <a:cubicBezTo>
                    <a:pt x="800" y="317"/>
                    <a:pt x="800" y="320"/>
                    <a:pt x="799" y="321"/>
                  </a:cubicBezTo>
                  <a:cubicBezTo>
                    <a:pt x="798" y="322"/>
                    <a:pt x="796" y="323"/>
                    <a:pt x="795" y="324"/>
                  </a:cubicBezTo>
                  <a:cubicBezTo>
                    <a:pt x="794" y="326"/>
                    <a:pt x="793" y="330"/>
                    <a:pt x="792" y="332"/>
                  </a:cubicBezTo>
                  <a:cubicBezTo>
                    <a:pt x="792" y="334"/>
                    <a:pt x="791" y="337"/>
                    <a:pt x="791" y="338"/>
                  </a:cubicBezTo>
                  <a:cubicBezTo>
                    <a:pt x="792" y="340"/>
                    <a:pt x="796" y="341"/>
                    <a:pt x="797" y="343"/>
                  </a:cubicBezTo>
                  <a:cubicBezTo>
                    <a:pt x="797" y="344"/>
                    <a:pt x="795" y="346"/>
                    <a:pt x="795" y="347"/>
                  </a:cubicBezTo>
                  <a:cubicBezTo>
                    <a:pt x="794" y="349"/>
                    <a:pt x="792" y="352"/>
                    <a:pt x="791" y="353"/>
                  </a:cubicBezTo>
                  <a:cubicBezTo>
                    <a:pt x="789" y="355"/>
                    <a:pt x="784" y="357"/>
                    <a:pt x="782" y="358"/>
                  </a:cubicBezTo>
                  <a:cubicBezTo>
                    <a:pt x="780" y="359"/>
                    <a:pt x="774" y="362"/>
                    <a:pt x="772" y="365"/>
                  </a:cubicBezTo>
                  <a:cubicBezTo>
                    <a:pt x="772" y="365"/>
                    <a:pt x="771" y="368"/>
                    <a:pt x="771" y="369"/>
                  </a:cubicBezTo>
                  <a:cubicBezTo>
                    <a:pt x="770" y="371"/>
                    <a:pt x="770" y="374"/>
                    <a:pt x="771" y="376"/>
                  </a:cubicBezTo>
                  <a:cubicBezTo>
                    <a:pt x="771" y="377"/>
                    <a:pt x="773" y="378"/>
                    <a:pt x="775" y="378"/>
                  </a:cubicBezTo>
                  <a:cubicBezTo>
                    <a:pt x="777" y="380"/>
                    <a:pt x="782" y="381"/>
                    <a:pt x="785" y="382"/>
                  </a:cubicBezTo>
                  <a:cubicBezTo>
                    <a:pt x="787" y="383"/>
                    <a:pt x="792" y="383"/>
                    <a:pt x="794" y="384"/>
                  </a:cubicBezTo>
                  <a:cubicBezTo>
                    <a:pt x="796" y="385"/>
                    <a:pt x="799" y="389"/>
                    <a:pt x="799" y="391"/>
                  </a:cubicBezTo>
                  <a:cubicBezTo>
                    <a:pt x="800" y="393"/>
                    <a:pt x="800" y="398"/>
                    <a:pt x="799" y="400"/>
                  </a:cubicBezTo>
                  <a:cubicBezTo>
                    <a:pt x="798" y="402"/>
                    <a:pt x="796" y="405"/>
                    <a:pt x="795" y="406"/>
                  </a:cubicBezTo>
                  <a:cubicBezTo>
                    <a:pt x="794" y="408"/>
                    <a:pt x="792" y="411"/>
                    <a:pt x="790" y="412"/>
                  </a:cubicBezTo>
                  <a:cubicBezTo>
                    <a:pt x="788" y="414"/>
                    <a:pt x="781" y="415"/>
                    <a:pt x="779" y="417"/>
                  </a:cubicBezTo>
                  <a:cubicBezTo>
                    <a:pt x="777" y="418"/>
                    <a:pt x="774" y="420"/>
                    <a:pt x="773" y="422"/>
                  </a:cubicBezTo>
                  <a:cubicBezTo>
                    <a:pt x="771" y="424"/>
                    <a:pt x="769" y="428"/>
                    <a:pt x="768" y="430"/>
                  </a:cubicBezTo>
                  <a:cubicBezTo>
                    <a:pt x="766" y="433"/>
                    <a:pt x="763" y="440"/>
                    <a:pt x="760" y="443"/>
                  </a:cubicBezTo>
                  <a:cubicBezTo>
                    <a:pt x="758" y="445"/>
                    <a:pt x="754" y="447"/>
                    <a:pt x="752" y="448"/>
                  </a:cubicBezTo>
                  <a:cubicBezTo>
                    <a:pt x="748" y="450"/>
                    <a:pt x="739" y="450"/>
                    <a:pt x="734" y="451"/>
                  </a:cubicBezTo>
                  <a:cubicBezTo>
                    <a:pt x="730" y="451"/>
                    <a:pt x="722" y="452"/>
                    <a:pt x="718" y="452"/>
                  </a:cubicBezTo>
                  <a:cubicBezTo>
                    <a:pt x="717" y="452"/>
                    <a:pt x="713" y="452"/>
                    <a:pt x="711" y="453"/>
                  </a:cubicBezTo>
                  <a:cubicBezTo>
                    <a:pt x="710" y="453"/>
                    <a:pt x="708" y="454"/>
                    <a:pt x="707" y="455"/>
                  </a:cubicBezTo>
                  <a:cubicBezTo>
                    <a:pt x="706" y="457"/>
                    <a:pt x="703" y="460"/>
                    <a:pt x="703" y="462"/>
                  </a:cubicBezTo>
                  <a:cubicBezTo>
                    <a:pt x="702" y="464"/>
                    <a:pt x="703" y="469"/>
                    <a:pt x="702" y="472"/>
                  </a:cubicBezTo>
                  <a:cubicBezTo>
                    <a:pt x="702" y="473"/>
                    <a:pt x="700" y="477"/>
                    <a:pt x="699" y="478"/>
                  </a:cubicBezTo>
                  <a:cubicBezTo>
                    <a:pt x="698" y="479"/>
                    <a:pt x="696" y="480"/>
                    <a:pt x="695" y="481"/>
                  </a:cubicBezTo>
                  <a:cubicBezTo>
                    <a:pt x="693" y="481"/>
                    <a:pt x="690" y="481"/>
                    <a:pt x="689" y="481"/>
                  </a:cubicBezTo>
                  <a:cubicBezTo>
                    <a:pt x="687" y="482"/>
                    <a:pt x="685" y="483"/>
                    <a:pt x="683" y="484"/>
                  </a:cubicBezTo>
                  <a:cubicBezTo>
                    <a:pt x="682" y="484"/>
                    <a:pt x="678" y="483"/>
                    <a:pt x="676" y="483"/>
                  </a:cubicBezTo>
                  <a:cubicBezTo>
                    <a:pt x="675" y="483"/>
                    <a:pt x="671" y="482"/>
                    <a:pt x="669" y="483"/>
                  </a:cubicBezTo>
                  <a:cubicBezTo>
                    <a:pt x="668" y="483"/>
                    <a:pt x="666" y="483"/>
                    <a:pt x="665" y="483"/>
                  </a:cubicBezTo>
                  <a:cubicBezTo>
                    <a:pt x="665" y="484"/>
                    <a:pt x="664" y="487"/>
                    <a:pt x="664" y="488"/>
                  </a:cubicBezTo>
                  <a:cubicBezTo>
                    <a:pt x="664" y="489"/>
                    <a:pt x="666" y="491"/>
                    <a:pt x="667" y="491"/>
                  </a:cubicBezTo>
                  <a:cubicBezTo>
                    <a:pt x="669" y="492"/>
                    <a:pt x="673" y="492"/>
                    <a:pt x="675" y="493"/>
                  </a:cubicBezTo>
                  <a:cubicBezTo>
                    <a:pt x="677" y="494"/>
                    <a:pt x="680" y="496"/>
                    <a:pt x="682" y="497"/>
                  </a:cubicBezTo>
                  <a:cubicBezTo>
                    <a:pt x="684" y="500"/>
                    <a:pt x="689" y="506"/>
                    <a:pt x="691" y="510"/>
                  </a:cubicBezTo>
                  <a:cubicBezTo>
                    <a:pt x="694" y="513"/>
                    <a:pt x="697" y="522"/>
                    <a:pt x="699" y="525"/>
                  </a:cubicBezTo>
                  <a:cubicBezTo>
                    <a:pt x="701" y="528"/>
                    <a:pt x="704" y="534"/>
                    <a:pt x="705" y="537"/>
                  </a:cubicBezTo>
                  <a:cubicBezTo>
                    <a:pt x="706" y="539"/>
                    <a:pt x="708" y="543"/>
                    <a:pt x="709" y="545"/>
                  </a:cubicBezTo>
                  <a:cubicBezTo>
                    <a:pt x="709" y="547"/>
                    <a:pt x="711" y="552"/>
                    <a:pt x="711" y="554"/>
                  </a:cubicBezTo>
                  <a:cubicBezTo>
                    <a:pt x="711" y="557"/>
                    <a:pt x="711" y="562"/>
                    <a:pt x="710" y="564"/>
                  </a:cubicBezTo>
                  <a:cubicBezTo>
                    <a:pt x="709" y="566"/>
                    <a:pt x="705" y="569"/>
                    <a:pt x="704" y="571"/>
                  </a:cubicBezTo>
                  <a:cubicBezTo>
                    <a:pt x="702" y="572"/>
                    <a:pt x="699" y="573"/>
                    <a:pt x="697" y="575"/>
                  </a:cubicBezTo>
                  <a:cubicBezTo>
                    <a:pt x="696" y="576"/>
                    <a:pt x="695" y="580"/>
                    <a:pt x="695" y="582"/>
                  </a:cubicBezTo>
                  <a:cubicBezTo>
                    <a:pt x="695" y="583"/>
                    <a:pt x="697" y="586"/>
                    <a:pt x="698" y="588"/>
                  </a:cubicBezTo>
                  <a:cubicBezTo>
                    <a:pt x="699" y="589"/>
                    <a:pt x="700" y="593"/>
                    <a:pt x="701" y="595"/>
                  </a:cubicBezTo>
                  <a:cubicBezTo>
                    <a:pt x="702" y="596"/>
                    <a:pt x="706" y="597"/>
                    <a:pt x="706" y="599"/>
                  </a:cubicBezTo>
                  <a:cubicBezTo>
                    <a:pt x="706" y="600"/>
                    <a:pt x="704" y="602"/>
                    <a:pt x="703" y="602"/>
                  </a:cubicBezTo>
                  <a:cubicBezTo>
                    <a:pt x="702" y="604"/>
                    <a:pt x="699" y="607"/>
                    <a:pt x="697" y="608"/>
                  </a:cubicBezTo>
                  <a:cubicBezTo>
                    <a:pt x="694" y="609"/>
                    <a:pt x="689" y="613"/>
                    <a:pt x="686" y="614"/>
                  </a:cubicBezTo>
                  <a:cubicBezTo>
                    <a:pt x="682" y="615"/>
                    <a:pt x="673" y="617"/>
                    <a:pt x="669" y="617"/>
                  </a:cubicBezTo>
                  <a:cubicBezTo>
                    <a:pt x="666" y="618"/>
                    <a:pt x="661" y="619"/>
                    <a:pt x="658" y="619"/>
                  </a:cubicBezTo>
                  <a:cubicBezTo>
                    <a:pt x="655" y="619"/>
                    <a:pt x="649" y="619"/>
                    <a:pt x="646" y="619"/>
                  </a:cubicBezTo>
                  <a:cubicBezTo>
                    <a:pt x="642" y="619"/>
                    <a:pt x="634" y="618"/>
                    <a:pt x="631" y="619"/>
                  </a:cubicBezTo>
                  <a:cubicBezTo>
                    <a:pt x="629" y="619"/>
                    <a:pt x="626" y="620"/>
                    <a:pt x="625" y="621"/>
                  </a:cubicBezTo>
                  <a:cubicBezTo>
                    <a:pt x="623" y="622"/>
                    <a:pt x="620" y="624"/>
                    <a:pt x="618" y="624"/>
                  </a:cubicBezTo>
                  <a:cubicBezTo>
                    <a:pt x="616" y="624"/>
                    <a:pt x="612" y="624"/>
                    <a:pt x="611" y="624"/>
                  </a:cubicBezTo>
                  <a:cubicBezTo>
                    <a:pt x="609" y="623"/>
                    <a:pt x="606" y="619"/>
                    <a:pt x="604" y="618"/>
                  </a:cubicBezTo>
                  <a:cubicBezTo>
                    <a:pt x="602" y="618"/>
                    <a:pt x="600" y="616"/>
                    <a:pt x="598" y="616"/>
                  </a:cubicBezTo>
                  <a:cubicBezTo>
                    <a:pt x="596" y="616"/>
                    <a:pt x="593" y="619"/>
                    <a:pt x="591" y="620"/>
                  </a:cubicBezTo>
                  <a:cubicBezTo>
                    <a:pt x="589" y="621"/>
                    <a:pt x="586" y="623"/>
                    <a:pt x="584" y="624"/>
                  </a:cubicBezTo>
                  <a:cubicBezTo>
                    <a:pt x="583" y="624"/>
                    <a:pt x="580" y="624"/>
                    <a:pt x="578" y="624"/>
                  </a:cubicBezTo>
                  <a:cubicBezTo>
                    <a:pt x="577" y="624"/>
                    <a:pt x="574" y="624"/>
                    <a:pt x="572" y="623"/>
                  </a:cubicBezTo>
                  <a:cubicBezTo>
                    <a:pt x="571" y="622"/>
                    <a:pt x="569" y="618"/>
                    <a:pt x="568" y="616"/>
                  </a:cubicBezTo>
                  <a:cubicBezTo>
                    <a:pt x="567" y="614"/>
                    <a:pt x="565" y="611"/>
                    <a:pt x="563" y="610"/>
                  </a:cubicBezTo>
                  <a:cubicBezTo>
                    <a:pt x="562" y="609"/>
                    <a:pt x="560" y="608"/>
                    <a:pt x="559" y="608"/>
                  </a:cubicBezTo>
                  <a:cubicBezTo>
                    <a:pt x="557" y="609"/>
                    <a:pt x="555" y="612"/>
                    <a:pt x="555" y="614"/>
                  </a:cubicBezTo>
                  <a:cubicBezTo>
                    <a:pt x="554" y="616"/>
                    <a:pt x="555" y="619"/>
                    <a:pt x="555" y="621"/>
                  </a:cubicBezTo>
                  <a:cubicBezTo>
                    <a:pt x="555" y="624"/>
                    <a:pt x="555" y="629"/>
                    <a:pt x="556" y="631"/>
                  </a:cubicBezTo>
                  <a:cubicBezTo>
                    <a:pt x="556" y="634"/>
                    <a:pt x="556" y="641"/>
                    <a:pt x="555" y="644"/>
                  </a:cubicBezTo>
                  <a:cubicBezTo>
                    <a:pt x="555" y="646"/>
                    <a:pt x="555" y="650"/>
                    <a:pt x="555" y="652"/>
                  </a:cubicBezTo>
                  <a:cubicBezTo>
                    <a:pt x="554" y="655"/>
                    <a:pt x="551" y="661"/>
                    <a:pt x="549" y="663"/>
                  </a:cubicBezTo>
                  <a:cubicBezTo>
                    <a:pt x="547" y="667"/>
                    <a:pt x="541" y="674"/>
                    <a:pt x="538" y="677"/>
                  </a:cubicBezTo>
                  <a:cubicBezTo>
                    <a:pt x="535" y="680"/>
                    <a:pt x="527" y="686"/>
                    <a:pt x="523" y="689"/>
                  </a:cubicBezTo>
                  <a:cubicBezTo>
                    <a:pt x="520" y="690"/>
                    <a:pt x="514" y="693"/>
                    <a:pt x="511" y="694"/>
                  </a:cubicBezTo>
                  <a:cubicBezTo>
                    <a:pt x="510" y="694"/>
                    <a:pt x="508" y="695"/>
                    <a:pt x="508" y="695"/>
                  </a:cubicBezTo>
                  <a:cubicBezTo>
                    <a:pt x="506" y="695"/>
                    <a:pt x="504" y="695"/>
                    <a:pt x="503" y="695"/>
                  </a:cubicBezTo>
                  <a:cubicBezTo>
                    <a:pt x="502" y="695"/>
                    <a:pt x="500" y="695"/>
                    <a:pt x="499" y="696"/>
                  </a:cubicBezTo>
                  <a:cubicBezTo>
                    <a:pt x="498" y="697"/>
                    <a:pt x="498" y="700"/>
                    <a:pt x="498" y="701"/>
                  </a:cubicBezTo>
                  <a:cubicBezTo>
                    <a:pt x="498" y="702"/>
                    <a:pt x="499" y="705"/>
                    <a:pt x="499" y="706"/>
                  </a:cubicBezTo>
                  <a:cubicBezTo>
                    <a:pt x="500" y="707"/>
                    <a:pt x="504" y="709"/>
                    <a:pt x="505" y="710"/>
                  </a:cubicBezTo>
                  <a:cubicBezTo>
                    <a:pt x="506" y="712"/>
                    <a:pt x="509" y="715"/>
                    <a:pt x="510" y="717"/>
                  </a:cubicBezTo>
                  <a:cubicBezTo>
                    <a:pt x="511" y="719"/>
                    <a:pt x="513" y="722"/>
                    <a:pt x="513" y="724"/>
                  </a:cubicBezTo>
                  <a:cubicBezTo>
                    <a:pt x="514" y="727"/>
                    <a:pt x="514" y="732"/>
                    <a:pt x="514" y="734"/>
                  </a:cubicBezTo>
                  <a:cubicBezTo>
                    <a:pt x="514" y="737"/>
                    <a:pt x="515" y="743"/>
                    <a:pt x="517" y="746"/>
                  </a:cubicBezTo>
                  <a:cubicBezTo>
                    <a:pt x="517" y="748"/>
                    <a:pt x="519" y="752"/>
                    <a:pt x="521" y="753"/>
                  </a:cubicBezTo>
                  <a:cubicBezTo>
                    <a:pt x="522" y="755"/>
                    <a:pt x="525" y="758"/>
                    <a:pt x="527" y="759"/>
                  </a:cubicBezTo>
                  <a:cubicBezTo>
                    <a:pt x="529" y="760"/>
                    <a:pt x="535" y="760"/>
                    <a:pt x="537" y="759"/>
                  </a:cubicBezTo>
                  <a:cubicBezTo>
                    <a:pt x="539" y="758"/>
                    <a:pt x="543" y="755"/>
                    <a:pt x="545" y="754"/>
                  </a:cubicBezTo>
                  <a:cubicBezTo>
                    <a:pt x="547" y="754"/>
                    <a:pt x="551" y="754"/>
                    <a:pt x="554" y="754"/>
                  </a:cubicBezTo>
                  <a:cubicBezTo>
                    <a:pt x="556" y="755"/>
                    <a:pt x="560" y="756"/>
                    <a:pt x="562" y="757"/>
                  </a:cubicBezTo>
                  <a:cubicBezTo>
                    <a:pt x="564" y="757"/>
                    <a:pt x="568" y="760"/>
                    <a:pt x="570" y="761"/>
                  </a:cubicBezTo>
                  <a:cubicBezTo>
                    <a:pt x="571" y="763"/>
                    <a:pt x="574" y="767"/>
                    <a:pt x="576" y="768"/>
                  </a:cubicBezTo>
                  <a:cubicBezTo>
                    <a:pt x="577" y="769"/>
                    <a:pt x="580" y="770"/>
                    <a:pt x="582" y="770"/>
                  </a:cubicBezTo>
                  <a:cubicBezTo>
                    <a:pt x="583" y="771"/>
                    <a:pt x="585" y="773"/>
                    <a:pt x="586" y="774"/>
                  </a:cubicBezTo>
                  <a:cubicBezTo>
                    <a:pt x="586" y="775"/>
                    <a:pt x="585" y="779"/>
                    <a:pt x="585" y="780"/>
                  </a:cubicBezTo>
                  <a:cubicBezTo>
                    <a:pt x="585" y="783"/>
                    <a:pt x="586" y="789"/>
                    <a:pt x="586" y="792"/>
                  </a:cubicBezTo>
                  <a:cubicBezTo>
                    <a:pt x="586" y="794"/>
                    <a:pt x="586" y="799"/>
                    <a:pt x="587" y="801"/>
                  </a:cubicBezTo>
                  <a:cubicBezTo>
                    <a:pt x="587" y="802"/>
                    <a:pt x="588" y="804"/>
                    <a:pt x="589" y="805"/>
                  </a:cubicBezTo>
                  <a:cubicBezTo>
                    <a:pt x="590" y="807"/>
                    <a:pt x="594" y="809"/>
                    <a:pt x="595" y="811"/>
                  </a:cubicBezTo>
                  <a:cubicBezTo>
                    <a:pt x="596" y="813"/>
                    <a:pt x="598" y="816"/>
                    <a:pt x="598" y="818"/>
                  </a:cubicBezTo>
                  <a:cubicBezTo>
                    <a:pt x="598" y="820"/>
                    <a:pt x="596" y="824"/>
                    <a:pt x="594" y="826"/>
                  </a:cubicBezTo>
                  <a:cubicBezTo>
                    <a:pt x="592" y="828"/>
                    <a:pt x="587" y="830"/>
                    <a:pt x="584" y="831"/>
                  </a:cubicBezTo>
                  <a:cubicBezTo>
                    <a:pt x="581" y="832"/>
                    <a:pt x="576" y="834"/>
                    <a:pt x="574" y="835"/>
                  </a:cubicBezTo>
                  <a:cubicBezTo>
                    <a:pt x="571" y="836"/>
                    <a:pt x="565" y="839"/>
                    <a:pt x="562" y="841"/>
                  </a:cubicBezTo>
                  <a:cubicBezTo>
                    <a:pt x="560" y="842"/>
                    <a:pt x="555" y="846"/>
                    <a:pt x="553" y="848"/>
                  </a:cubicBezTo>
                  <a:cubicBezTo>
                    <a:pt x="552" y="849"/>
                    <a:pt x="550" y="852"/>
                    <a:pt x="550" y="853"/>
                  </a:cubicBezTo>
                  <a:cubicBezTo>
                    <a:pt x="550" y="855"/>
                    <a:pt x="551" y="859"/>
                    <a:pt x="551" y="861"/>
                  </a:cubicBezTo>
                  <a:cubicBezTo>
                    <a:pt x="551" y="863"/>
                    <a:pt x="551" y="866"/>
                    <a:pt x="550" y="867"/>
                  </a:cubicBezTo>
                  <a:cubicBezTo>
                    <a:pt x="549" y="869"/>
                    <a:pt x="547" y="872"/>
                    <a:pt x="546" y="873"/>
                  </a:cubicBezTo>
                  <a:cubicBezTo>
                    <a:pt x="543" y="875"/>
                    <a:pt x="538" y="878"/>
                    <a:pt x="535" y="880"/>
                  </a:cubicBezTo>
                  <a:cubicBezTo>
                    <a:pt x="532" y="881"/>
                    <a:pt x="527" y="885"/>
                    <a:pt x="525" y="887"/>
                  </a:cubicBezTo>
                  <a:cubicBezTo>
                    <a:pt x="522" y="889"/>
                    <a:pt x="517" y="895"/>
                    <a:pt x="515" y="898"/>
                  </a:cubicBezTo>
                  <a:cubicBezTo>
                    <a:pt x="513" y="901"/>
                    <a:pt x="510" y="907"/>
                    <a:pt x="509" y="910"/>
                  </a:cubicBezTo>
                  <a:cubicBezTo>
                    <a:pt x="508" y="913"/>
                    <a:pt x="507" y="919"/>
                    <a:pt x="507" y="922"/>
                  </a:cubicBezTo>
                  <a:cubicBezTo>
                    <a:pt x="506" y="923"/>
                    <a:pt x="506" y="927"/>
                    <a:pt x="506" y="928"/>
                  </a:cubicBezTo>
                  <a:cubicBezTo>
                    <a:pt x="506" y="930"/>
                    <a:pt x="507" y="934"/>
                    <a:pt x="507" y="936"/>
                  </a:cubicBezTo>
                  <a:cubicBezTo>
                    <a:pt x="506" y="939"/>
                    <a:pt x="503" y="942"/>
                    <a:pt x="502" y="944"/>
                  </a:cubicBezTo>
                  <a:cubicBezTo>
                    <a:pt x="500" y="947"/>
                    <a:pt x="495" y="951"/>
                    <a:pt x="493" y="953"/>
                  </a:cubicBezTo>
                  <a:cubicBezTo>
                    <a:pt x="490" y="956"/>
                    <a:pt x="485" y="960"/>
                    <a:pt x="483" y="962"/>
                  </a:cubicBezTo>
                  <a:cubicBezTo>
                    <a:pt x="482" y="964"/>
                    <a:pt x="480" y="967"/>
                    <a:pt x="479" y="969"/>
                  </a:cubicBezTo>
                  <a:cubicBezTo>
                    <a:pt x="479" y="970"/>
                    <a:pt x="478" y="972"/>
                    <a:pt x="478" y="974"/>
                  </a:cubicBezTo>
                  <a:cubicBezTo>
                    <a:pt x="474" y="976"/>
                    <a:pt x="469" y="978"/>
                    <a:pt x="466" y="978"/>
                  </a:cubicBezTo>
                  <a:cubicBezTo>
                    <a:pt x="462" y="979"/>
                    <a:pt x="452" y="978"/>
                    <a:pt x="448" y="977"/>
                  </a:cubicBezTo>
                  <a:cubicBezTo>
                    <a:pt x="444" y="977"/>
                    <a:pt x="437" y="974"/>
                    <a:pt x="434" y="973"/>
                  </a:cubicBezTo>
                  <a:cubicBezTo>
                    <a:pt x="429" y="972"/>
                    <a:pt x="419" y="972"/>
                    <a:pt x="415" y="969"/>
                  </a:cubicBezTo>
                  <a:cubicBezTo>
                    <a:pt x="413" y="968"/>
                    <a:pt x="411" y="963"/>
                    <a:pt x="412" y="960"/>
                  </a:cubicBezTo>
                  <a:cubicBezTo>
                    <a:pt x="412" y="958"/>
                    <a:pt x="416" y="954"/>
                    <a:pt x="417" y="952"/>
                  </a:cubicBezTo>
                  <a:cubicBezTo>
                    <a:pt x="419" y="949"/>
                    <a:pt x="422" y="944"/>
                    <a:pt x="423" y="941"/>
                  </a:cubicBezTo>
                  <a:cubicBezTo>
                    <a:pt x="424" y="937"/>
                    <a:pt x="423" y="927"/>
                    <a:pt x="421" y="922"/>
                  </a:cubicBezTo>
                  <a:cubicBezTo>
                    <a:pt x="420" y="919"/>
                    <a:pt x="415" y="914"/>
                    <a:pt x="414" y="912"/>
                  </a:cubicBezTo>
                  <a:cubicBezTo>
                    <a:pt x="412" y="909"/>
                    <a:pt x="407" y="903"/>
                    <a:pt x="406" y="900"/>
                  </a:cubicBezTo>
                  <a:cubicBezTo>
                    <a:pt x="404" y="897"/>
                    <a:pt x="403" y="890"/>
                    <a:pt x="404" y="887"/>
                  </a:cubicBezTo>
                  <a:cubicBezTo>
                    <a:pt x="405" y="884"/>
                    <a:pt x="408" y="878"/>
                    <a:pt x="411" y="876"/>
                  </a:cubicBezTo>
                  <a:cubicBezTo>
                    <a:pt x="413" y="873"/>
                    <a:pt x="420" y="869"/>
                    <a:pt x="422" y="866"/>
                  </a:cubicBezTo>
                  <a:cubicBezTo>
                    <a:pt x="425" y="863"/>
                    <a:pt x="428" y="855"/>
                    <a:pt x="429" y="851"/>
                  </a:cubicBezTo>
                  <a:cubicBezTo>
                    <a:pt x="430" y="846"/>
                    <a:pt x="429" y="837"/>
                    <a:pt x="427" y="833"/>
                  </a:cubicBezTo>
                  <a:cubicBezTo>
                    <a:pt x="426" y="828"/>
                    <a:pt x="419" y="819"/>
                    <a:pt x="416" y="815"/>
                  </a:cubicBezTo>
                  <a:cubicBezTo>
                    <a:pt x="414" y="813"/>
                    <a:pt x="410" y="811"/>
                    <a:pt x="409" y="809"/>
                  </a:cubicBezTo>
                  <a:cubicBezTo>
                    <a:pt x="408" y="806"/>
                    <a:pt x="410" y="799"/>
                    <a:pt x="408" y="796"/>
                  </a:cubicBezTo>
                  <a:cubicBezTo>
                    <a:pt x="406" y="794"/>
                    <a:pt x="398" y="793"/>
                    <a:pt x="395" y="793"/>
                  </a:cubicBezTo>
                  <a:cubicBezTo>
                    <a:pt x="391" y="792"/>
                    <a:pt x="385" y="793"/>
                    <a:pt x="382" y="792"/>
                  </a:cubicBezTo>
                  <a:cubicBezTo>
                    <a:pt x="379" y="790"/>
                    <a:pt x="375" y="786"/>
                    <a:pt x="374" y="784"/>
                  </a:cubicBezTo>
                  <a:cubicBezTo>
                    <a:pt x="372" y="781"/>
                    <a:pt x="368" y="775"/>
                    <a:pt x="368" y="772"/>
                  </a:cubicBezTo>
                  <a:cubicBezTo>
                    <a:pt x="367" y="768"/>
                    <a:pt x="369" y="761"/>
                    <a:pt x="371" y="757"/>
                  </a:cubicBezTo>
                  <a:cubicBezTo>
                    <a:pt x="372" y="754"/>
                    <a:pt x="378" y="749"/>
                    <a:pt x="380" y="746"/>
                  </a:cubicBezTo>
                  <a:cubicBezTo>
                    <a:pt x="383" y="743"/>
                    <a:pt x="389" y="736"/>
                    <a:pt x="391" y="732"/>
                  </a:cubicBezTo>
                  <a:cubicBezTo>
                    <a:pt x="393" y="729"/>
                    <a:pt x="395" y="722"/>
                    <a:pt x="395" y="718"/>
                  </a:cubicBezTo>
                  <a:cubicBezTo>
                    <a:pt x="395" y="715"/>
                    <a:pt x="393" y="709"/>
                    <a:pt x="392" y="707"/>
                  </a:cubicBezTo>
                  <a:cubicBezTo>
                    <a:pt x="392" y="704"/>
                    <a:pt x="391" y="700"/>
                    <a:pt x="391" y="697"/>
                  </a:cubicBezTo>
                  <a:cubicBezTo>
                    <a:pt x="392" y="695"/>
                    <a:pt x="397" y="691"/>
                    <a:pt x="398" y="689"/>
                  </a:cubicBezTo>
                  <a:cubicBezTo>
                    <a:pt x="399" y="686"/>
                    <a:pt x="402" y="680"/>
                    <a:pt x="402" y="676"/>
                  </a:cubicBezTo>
                  <a:cubicBezTo>
                    <a:pt x="402" y="672"/>
                    <a:pt x="400" y="664"/>
                    <a:pt x="400" y="660"/>
                  </a:cubicBezTo>
                  <a:cubicBezTo>
                    <a:pt x="401" y="657"/>
                    <a:pt x="404" y="652"/>
                    <a:pt x="405" y="650"/>
                  </a:cubicBezTo>
                  <a:cubicBezTo>
                    <a:pt x="406" y="646"/>
                    <a:pt x="409" y="639"/>
                    <a:pt x="410" y="635"/>
                  </a:cubicBezTo>
                  <a:cubicBezTo>
                    <a:pt x="411" y="633"/>
                    <a:pt x="410" y="628"/>
                    <a:pt x="412" y="626"/>
                  </a:cubicBezTo>
                  <a:cubicBezTo>
                    <a:pt x="413" y="624"/>
                    <a:pt x="417" y="622"/>
                    <a:pt x="419" y="621"/>
                  </a:cubicBezTo>
                  <a:cubicBezTo>
                    <a:pt x="421" y="621"/>
                    <a:pt x="425" y="626"/>
                    <a:pt x="427" y="625"/>
                  </a:cubicBezTo>
                  <a:cubicBezTo>
                    <a:pt x="429" y="624"/>
                    <a:pt x="431" y="618"/>
                    <a:pt x="432" y="616"/>
                  </a:cubicBezTo>
                  <a:cubicBezTo>
                    <a:pt x="432" y="613"/>
                    <a:pt x="431" y="608"/>
                    <a:pt x="431" y="605"/>
                  </a:cubicBezTo>
                  <a:cubicBezTo>
                    <a:pt x="431" y="603"/>
                    <a:pt x="429" y="598"/>
                    <a:pt x="430" y="595"/>
                  </a:cubicBezTo>
                  <a:cubicBezTo>
                    <a:pt x="430" y="593"/>
                    <a:pt x="433" y="590"/>
                    <a:pt x="434" y="589"/>
                  </a:cubicBezTo>
                  <a:cubicBezTo>
                    <a:pt x="435" y="586"/>
                    <a:pt x="438" y="582"/>
                    <a:pt x="439" y="579"/>
                  </a:cubicBezTo>
                  <a:cubicBezTo>
                    <a:pt x="440" y="576"/>
                    <a:pt x="440" y="571"/>
                    <a:pt x="438" y="569"/>
                  </a:cubicBezTo>
                  <a:cubicBezTo>
                    <a:pt x="437" y="567"/>
                    <a:pt x="431" y="564"/>
                    <a:pt x="429" y="563"/>
                  </a:cubicBezTo>
                  <a:cubicBezTo>
                    <a:pt x="425" y="563"/>
                    <a:pt x="418" y="564"/>
                    <a:pt x="415" y="564"/>
                  </a:cubicBezTo>
                  <a:cubicBezTo>
                    <a:pt x="411" y="564"/>
                    <a:pt x="403" y="564"/>
                    <a:pt x="399" y="562"/>
                  </a:cubicBezTo>
                  <a:cubicBezTo>
                    <a:pt x="397" y="561"/>
                    <a:pt x="394" y="556"/>
                    <a:pt x="393" y="554"/>
                  </a:cubicBezTo>
                  <a:cubicBezTo>
                    <a:pt x="392" y="552"/>
                    <a:pt x="391" y="549"/>
                    <a:pt x="389" y="548"/>
                  </a:cubicBezTo>
                  <a:cubicBezTo>
                    <a:pt x="387" y="546"/>
                    <a:pt x="380" y="546"/>
                    <a:pt x="378" y="548"/>
                  </a:cubicBezTo>
                  <a:cubicBezTo>
                    <a:pt x="376" y="549"/>
                    <a:pt x="377" y="554"/>
                    <a:pt x="376" y="556"/>
                  </a:cubicBezTo>
                  <a:cubicBezTo>
                    <a:pt x="375" y="560"/>
                    <a:pt x="369" y="566"/>
                    <a:pt x="366" y="569"/>
                  </a:cubicBezTo>
                  <a:cubicBezTo>
                    <a:pt x="365" y="571"/>
                    <a:pt x="361" y="574"/>
                    <a:pt x="358" y="575"/>
                  </a:cubicBezTo>
                  <a:cubicBezTo>
                    <a:pt x="356" y="577"/>
                    <a:pt x="350" y="576"/>
                    <a:pt x="348" y="578"/>
                  </a:cubicBezTo>
                  <a:cubicBezTo>
                    <a:pt x="346" y="579"/>
                    <a:pt x="342" y="582"/>
                    <a:pt x="341" y="584"/>
                  </a:cubicBezTo>
                  <a:cubicBezTo>
                    <a:pt x="339" y="586"/>
                    <a:pt x="337" y="590"/>
                    <a:pt x="336" y="593"/>
                  </a:cubicBezTo>
                  <a:cubicBezTo>
                    <a:pt x="336" y="596"/>
                    <a:pt x="338" y="603"/>
                    <a:pt x="336" y="606"/>
                  </a:cubicBezTo>
                  <a:cubicBezTo>
                    <a:pt x="334" y="610"/>
                    <a:pt x="326" y="615"/>
                    <a:pt x="322" y="617"/>
                  </a:cubicBezTo>
                  <a:cubicBezTo>
                    <a:pt x="317" y="620"/>
                    <a:pt x="305" y="620"/>
                    <a:pt x="301" y="623"/>
                  </a:cubicBezTo>
                  <a:cubicBezTo>
                    <a:pt x="296" y="626"/>
                    <a:pt x="287" y="634"/>
                    <a:pt x="285" y="639"/>
                  </a:cubicBezTo>
                  <a:cubicBezTo>
                    <a:pt x="283" y="643"/>
                    <a:pt x="282" y="652"/>
                    <a:pt x="283" y="656"/>
                  </a:cubicBezTo>
                  <a:cubicBezTo>
                    <a:pt x="283" y="661"/>
                    <a:pt x="287" y="669"/>
                    <a:pt x="288" y="674"/>
                  </a:cubicBezTo>
                  <a:cubicBezTo>
                    <a:pt x="290" y="678"/>
                    <a:pt x="294" y="685"/>
                    <a:pt x="295" y="689"/>
                  </a:cubicBezTo>
                  <a:cubicBezTo>
                    <a:pt x="295" y="695"/>
                    <a:pt x="293" y="706"/>
                    <a:pt x="292" y="711"/>
                  </a:cubicBezTo>
                  <a:cubicBezTo>
                    <a:pt x="291" y="715"/>
                    <a:pt x="287" y="725"/>
                    <a:pt x="285" y="728"/>
                  </a:cubicBezTo>
                  <a:cubicBezTo>
                    <a:pt x="281" y="733"/>
                    <a:pt x="273" y="739"/>
                    <a:pt x="268" y="741"/>
                  </a:cubicBezTo>
                  <a:cubicBezTo>
                    <a:pt x="263" y="744"/>
                    <a:pt x="253" y="745"/>
                    <a:pt x="248" y="746"/>
                  </a:cubicBezTo>
                  <a:cubicBezTo>
                    <a:pt x="243" y="748"/>
                    <a:pt x="234" y="750"/>
                    <a:pt x="229" y="752"/>
                  </a:cubicBezTo>
                  <a:cubicBezTo>
                    <a:pt x="223" y="754"/>
                    <a:pt x="212" y="762"/>
                    <a:pt x="206" y="764"/>
                  </a:cubicBezTo>
                  <a:cubicBezTo>
                    <a:pt x="201" y="766"/>
                    <a:pt x="190" y="766"/>
                    <a:pt x="185" y="769"/>
                  </a:cubicBezTo>
                  <a:cubicBezTo>
                    <a:pt x="180" y="772"/>
                    <a:pt x="173" y="782"/>
                    <a:pt x="168" y="785"/>
                  </a:cubicBezTo>
                  <a:cubicBezTo>
                    <a:pt x="163" y="789"/>
                    <a:pt x="151" y="797"/>
                    <a:pt x="145" y="799"/>
                  </a:cubicBezTo>
                  <a:cubicBezTo>
                    <a:pt x="141" y="801"/>
                    <a:pt x="133" y="803"/>
                    <a:pt x="128" y="803"/>
                  </a:cubicBezTo>
                  <a:cubicBezTo>
                    <a:pt x="122" y="804"/>
                    <a:pt x="109" y="804"/>
                    <a:pt x="103" y="803"/>
                  </a:cubicBezTo>
                  <a:cubicBezTo>
                    <a:pt x="101" y="803"/>
                    <a:pt x="100" y="803"/>
                    <a:pt x="98" y="802"/>
                  </a:cubicBezTo>
                  <a:cubicBezTo>
                    <a:pt x="99" y="801"/>
                    <a:pt x="100" y="799"/>
                    <a:pt x="100" y="798"/>
                  </a:cubicBezTo>
                  <a:cubicBezTo>
                    <a:pt x="101" y="796"/>
                    <a:pt x="104" y="794"/>
                    <a:pt x="106" y="793"/>
                  </a:cubicBezTo>
                  <a:cubicBezTo>
                    <a:pt x="107" y="791"/>
                    <a:pt x="110" y="789"/>
                    <a:pt x="111" y="788"/>
                  </a:cubicBezTo>
                  <a:cubicBezTo>
                    <a:pt x="112" y="786"/>
                    <a:pt x="113" y="783"/>
                    <a:pt x="113" y="782"/>
                  </a:cubicBezTo>
                  <a:cubicBezTo>
                    <a:pt x="114" y="779"/>
                    <a:pt x="114" y="774"/>
                    <a:pt x="113" y="771"/>
                  </a:cubicBezTo>
                  <a:cubicBezTo>
                    <a:pt x="112" y="768"/>
                    <a:pt x="109" y="762"/>
                    <a:pt x="107" y="760"/>
                  </a:cubicBezTo>
                  <a:cubicBezTo>
                    <a:pt x="105" y="757"/>
                    <a:pt x="101" y="752"/>
                    <a:pt x="98" y="749"/>
                  </a:cubicBezTo>
                  <a:cubicBezTo>
                    <a:pt x="96" y="746"/>
                    <a:pt x="88" y="740"/>
                    <a:pt x="87" y="736"/>
                  </a:cubicBezTo>
                  <a:cubicBezTo>
                    <a:pt x="85" y="733"/>
                    <a:pt x="85" y="726"/>
                    <a:pt x="85" y="722"/>
                  </a:cubicBezTo>
                  <a:cubicBezTo>
                    <a:pt x="85" y="719"/>
                    <a:pt x="86" y="711"/>
                    <a:pt x="87" y="707"/>
                  </a:cubicBezTo>
                  <a:cubicBezTo>
                    <a:pt x="87" y="705"/>
                    <a:pt x="88" y="700"/>
                    <a:pt x="88" y="698"/>
                  </a:cubicBezTo>
                  <a:cubicBezTo>
                    <a:pt x="88" y="695"/>
                    <a:pt x="87" y="690"/>
                    <a:pt x="86" y="688"/>
                  </a:cubicBezTo>
                  <a:cubicBezTo>
                    <a:pt x="85" y="686"/>
                    <a:pt x="82" y="681"/>
                    <a:pt x="81" y="679"/>
                  </a:cubicBezTo>
                  <a:cubicBezTo>
                    <a:pt x="79" y="678"/>
                    <a:pt x="75" y="674"/>
                    <a:pt x="75" y="674"/>
                  </a:cubicBezTo>
                  <a:cubicBezTo>
                    <a:pt x="75" y="590"/>
                    <a:pt x="75" y="590"/>
                    <a:pt x="75" y="590"/>
                  </a:cubicBezTo>
                  <a:cubicBezTo>
                    <a:pt x="75" y="590"/>
                    <a:pt x="72" y="576"/>
                    <a:pt x="71" y="572"/>
                  </a:cubicBezTo>
                  <a:cubicBezTo>
                    <a:pt x="71" y="570"/>
                    <a:pt x="71" y="566"/>
                    <a:pt x="70" y="564"/>
                  </a:cubicBezTo>
                  <a:cubicBezTo>
                    <a:pt x="70" y="562"/>
                    <a:pt x="67" y="559"/>
                    <a:pt x="65" y="557"/>
                  </a:cubicBezTo>
                  <a:cubicBezTo>
                    <a:pt x="64" y="556"/>
                    <a:pt x="62" y="553"/>
                    <a:pt x="61" y="552"/>
                  </a:cubicBezTo>
                  <a:cubicBezTo>
                    <a:pt x="60" y="551"/>
                    <a:pt x="56" y="548"/>
                    <a:pt x="54" y="547"/>
                  </a:cubicBezTo>
                  <a:cubicBezTo>
                    <a:pt x="53" y="546"/>
                    <a:pt x="52" y="543"/>
                    <a:pt x="51" y="541"/>
                  </a:cubicBezTo>
                  <a:cubicBezTo>
                    <a:pt x="51" y="540"/>
                    <a:pt x="51" y="537"/>
                    <a:pt x="52" y="536"/>
                  </a:cubicBezTo>
                  <a:cubicBezTo>
                    <a:pt x="52" y="534"/>
                    <a:pt x="55" y="533"/>
                    <a:pt x="56" y="532"/>
                  </a:cubicBezTo>
                  <a:cubicBezTo>
                    <a:pt x="57" y="530"/>
                    <a:pt x="61" y="528"/>
                    <a:pt x="62" y="526"/>
                  </a:cubicBezTo>
                  <a:cubicBezTo>
                    <a:pt x="64" y="525"/>
                    <a:pt x="67" y="521"/>
                    <a:pt x="68" y="519"/>
                  </a:cubicBezTo>
                  <a:cubicBezTo>
                    <a:pt x="69" y="517"/>
                    <a:pt x="69" y="513"/>
                    <a:pt x="69" y="511"/>
                  </a:cubicBezTo>
                  <a:cubicBezTo>
                    <a:pt x="70" y="509"/>
                    <a:pt x="70" y="504"/>
                    <a:pt x="70" y="502"/>
                  </a:cubicBezTo>
                  <a:cubicBezTo>
                    <a:pt x="70" y="499"/>
                    <a:pt x="69" y="493"/>
                    <a:pt x="69" y="490"/>
                  </a:cubicBezTo>
                  <a:cubicBezTo>
                    <a:pt x="70" y="488"/>
                    <a:pt x="71" y="484"/>
                    <a:pt x="71" y="482"/>
                  </a:cubicBezTo>
                  <a:cubicBezTo>
                    <a:pt x="72" y="480"/>
                    <a:pt x="75" y="478"/>
                    <a:pt x="75" y="476"/>
                  </a:cubicBezTo>
                  <a:cubicBezTo>
                    <a:pt x="76" y="474"/>
                    <a:pt x="77" y="470"/>
                    <a:pt x="77" y="468"/>
                  </a:cubicBezTo>
                  <a:cubicBezTo>
                    <a:pt x="76" y="466"/>
                    <a:pt x="72" y="462"/>
                    <a:pt x="70" y="461"/>
                  </a:cubicBezTo>
                  <a:cubicBezTo>
                    <a:pt x="68" y="460"/>
                    <a:pt x="65" y="459"/>
                    <a:pt x="63" y="459"/>
                  </a:cubicBezTo>
                  <a:cubicBezTo>
                    <a:pt x="61" y="460"/>
                    <a:pt x="56" y="461"/>
                    <a:pt x="54" y="463"/>
                  </a:cubicBezTo>
                  <a:cubicBezTo>
                    <a:pt x="52" y="464"/>
                    <a:pt x="51" y="466"/>
                    <a:pt x="50" y="467"/>
                  </a:cubicBezTo>
                  <a:cubicBezTo>
                    <a:pt x="48" y="469"/>
                    <a:pt x="44" y="473"/>
                    <a:pt x="42" y="475"/>
                  </a:cubicBezTo>
                  <a:cubicBezTo>
                    <a:pt x="40" y="476"/>
                    <a:pt x="35" y="477"/>
                    <a:pt x="32" y="477"/>
                  </a:cubicBezTo>
                  <a:cubicBezTo>
                    <a:pt x="30" y="476"/>
                    <a:pt x="25" y="474"/>
                    <a:pt x="23" y="472"/>
                  </a:cubicBezTo>
                  <a:cubicBezTo>
                    <a:pt x="21" y="471"/>
                    <a:pt x="19" y="467"/>
                    <a:pt x="17" y="466"/>
                  </a:cubicBezTo>
                  <a:cubicBezTo>
                    <a:pt x="15" y="463"/>
                    <a:pt x="9" y="459"/>
                    <a:pt x="6" y="456"/>
                  </a:cubicBezTo>
                  <a:cubicBezTo>
                    <a:pt x="5" y="455"/>
                    <a:pt x="3" y="452"/>
                    <a:pt x="2" y="450"/>
                  </a:cubicBezTo>
                  <a:cubicBezTo>
                    <a:pt x="1" y="448"/>
                    <a:pt x="0" y="445"/>
                    <a:pt x="0" y="443"/>
                  </a:cubicBezTo>
                  <a:cubicBezTo>
                    <a:pt x="0" y="441"/>
                    <a:pt x="3" y="437"/>
                    <a:pt x="4" y="436"/>
                  </a:cubicBezTo>
                  <a:cubicBezTo>
                    <a:pt x="6" y="434"/>
                    <a:pt x="10" y="431"/>
                    <a:pt x="13" y="429"/>
                  </a:cubicBezTo>
                  <a:cubicBezTo>
                    <a:pt x="16" y="428"/>
                    <a:pt x="23" y="426"/>
                    <a:pt x="26" y="426"/>
                  </a:cubicBezTo>
                  <a:cubicBezTo>
                    <a:pt x="29" y="425"/>
                    <a:pt x="35" y="426"/>
                    <a:pt x="38" y="425"/>
                  </a:cubicBezTo>
                  <a:cubicBezTo>
                    <a:pt x="40" y="425"/>
                    <a:pt x="44" y="424"/>
                    <a:pt x="46" y="423"/>
                  </a:cubicBezTo>
                  <a:cubicBezTo>
                    <a:pt x="48" y="422"/>
                    <a:pt x="53" y="421"/>
                    <a:pt x="54" y="419"/>
                  </a:cubicBezTo>
                  <a:cubicBezTo>
                    <a:pt x="56" y="418"/>
                    <a:pt x="58" y="413"/>
                    <a:pt x="60" y="411"/>
                  </a:cubicBezTo>
                  <a:cubicBezTo>
                    <a:pt x="61" y="409"/>
                    <a:pt x="63" y="406"/>
                    <a:pt x="65" y="405"/>
                  </a:cubicBezTo>
                  <a:cubicBezTo>
                    <a:pt x="66" y="403"/>
                    <a:pt x="69" y="398"/>
                    <a:pt x="70" y="396"/>
                  </a:cubicBezTo>
                  <a:cubicBezTo>
                    <a:pt x="72" y="395"/>
                    <a:pt x="75" y="393"/>
                    <a:pt x="77" y="392"/>
                  </a:cubicBezTo>
                  <a:cubicBezTo>
                    <a:pt x="79" y="391"/>
                    <a:pt x="83" y="390"/>
                    <a:pt x="85" y="389"/>
                  </a:cubicBezTo>
                  <a:cubicBezTo>
                    <a:pt x="87" y="388"/>
                    <a:pt x="90" y="385"/>
                    <a:pt x="92" y="385"/>
                  </a:cubicBezTo>
                  <a:cubicBezTo>
                    <a:pt x="94" y="384"/>
                    <a:pt x="97" y="384"/>
                    <a:pt x="99" y="384"/>
                  </a:cubicBezTo>
                  <a:cubicBezTo>
                    <a:pt x="101" y="385"/>
                    <a:pt x="103" y="387"/>
                    <a:pt x="104" y="388"/>
                  </a:cubicBezTo>
                  <a:cubicBezTo>
                    <a:pt x="107" y="389"/>
                    <a:pt x="112" y="390"/>
                    <a:pt x="114" y="389"/>
                  </a:cubicBezTo>
                  <a:cubicBezTo>
                    <a:pt x="116" y="389"/>
                    <a:pt x="120" y="388"/>
                    <a:pt x="122" y="387"/>
                  </a:cubicBezTo>
                  <a:cubicBezTo>
                    <a:pt x="124" y="386"/>
                    <a:pt x="127" y="383"/>
                    <a:pt x="128" y="382"/>
                  </a:cubicBezTo>
                  <a:cubicBezTo>
                    <a:pt x="130" y="380"/>
                    <a:pt x="132" y="377"/>
                    <a:pt x="133" y="375"/>
                  </a:cubicBezTo>
                  <a:cubicBezTo>
                    <a:pt x="134" y="373"/>
                    <a:pt x="137" y="369"/>
                    <a:pt x="138" y="368"/>
                  </a:cubicBezTo>
                  <a:cubicBezTo>
                    <a:pt x="140" y="366"/>
                    <a:pt x="142" y="362"/>
                    <a:pt x="144" y="361"/>
                  </a:cubicBezTo>
                  <a:cubicBezTo>
                    <a:pt x="146" y="360"/>
                    <a:pt x="149" y="359"/>
                    <a:pt x="151" y="359"/>
                  </a:cubicBezTo>
                  <a:cubicBezTo>
                    <a:pt x="153" y="359"/>
                    <a:pt x="158" y="361"/>
                    <a:pt x="160" y="363"/>
                  </a:cubicBezTo>
                  <a:cubicBezTo>
                    <a:pt x="162" y="364"/>
                    <a:pt x="165" y="369"/>
                    <a:pt x="167" y="370"/>
                  </a:cubicBezTo>
                  <a:cubicBezTo>
                    <a:pt x="169" y="372"/>
                    <a:pt x="172" y="375"/>
                    <a:pt x="175" y="375"/>
                  </a:cubicBezTo>
                  <a:cubicBezTo>
                    <a:pt x="179" y="376"/>
                    <a:pt x="187" y="375"/>
                    <a:pt x="192" y="375"/>
                  </a:cubicBezTo>
                  <a:cubicBezTo>
                    <a:pt x="195" y="375"/>
                    <a:pt x="200" y="374"/>
                    <a:pt x="203" y="374"/>
                  </a:cubicBezTo>
                  <a:cubicBezTo>
                    <a:pt x="207" y="373"/>
                    <a:pt x="214" y="370"/>
                    <a:pt x="216" y="367"/>
                  </a:cubicBezTo>
                  <a:cubicBezTo>
                    <a:pt x="218" y="366"/>
                    <a:pt x="222" y="361"/>
                    <a:pt x="222" y="358"/>
                  </a:cubicBezTo>
                  <a:cubicBezTo>
                    <a:pt x="222" y="355"/>
                    <a:pt x="218" y="350"/>
                    <a:pt x="216" y="348"/>
                  </a:cubicBezTo>
                  <a:cubicBezTo>
                    <a:pt x="215" y="346"/>
                    <a:pt x="212" y="342"/>
                    <a:pt x="211" y="339"/>
                  </a:cubicBezTo>
                  <a:cubicBezTo>
                    <a:pt x="211" y="336"/>
                    <a:pt x="212" y="328"/>
                    <a:pt x="213" y="325"/>
                  </a:cubicBezTo>
                  <a:cubicBezTo>
                    <a:pt x="214" y="322"/>
                    <a:pt x="216" y="318"/>
                    <a:pt x="217" y="316"/>
                  </a:cubicBezTo>
                  <a:cubicBezTo>
                    <a:pt x="218" y="313"/>
                    <a:pt x="222" y="308"/>
                    <a:pt x="223" y="306"/>
                  </a:cubicBezTo>
                  <a:cubicBezTo>
                    <a:pt x="224" y="304"/>
                    <a:pt x="226" y="299"/>
                    <a:pt x="226" y="296"/>
                  </a:cubicBezTo>
                  <a:cubicBezTo>
                    <a:pt x="226" y="293"/>
                    <a:pt x="225" y="287"/>
                    <a:pt x="226" y="284"/>
                  </a:cubicBezTo>
                  <a:cubicBezTo>
                    <a:pt x="226" y="281"/>
                    <a:pt x="229" y="276"/>
                    <a:pt x="230" y="273"/>
                  </a:cubicBezTo>
                  <a:cubicBezTo>
                    <a:pt x="230" y="271"/>
                    <a:pt x="232" y="266"/>
                    <a:pt x="233" y="264"/>
                  </a:cubicBezTo>
                  <a:cubicBezTo>
                    <a:pt x="233" y="262"/>
                    <a:pt x="234" y="257"/>
                    <a:pt x="234" y="254"/>
                  </a:cubicBezTo>
                  <a:cubicBezTo>
                    <a:pt x="234" y="253"/>
                    <a:pt x="232" y="250"/>
                    <a:pt x="231" y="249"/>
                  </a:cubicBezTo>
                  <a:cubicBezTo>
                    <a:pt x="230" y="247"/>
                    <a:pt x="227" y="244"/>
                    <a:pt x="226" y="243"/>
                  </a:cubicBezTo>
                  <a:cubicBezTo>
                    <a:pt x="224" y="242"/>
                    <a:pt x="219" y="241"/>
                    <a:pt x="216" y="240"/>
                  </a:cubicBezTo>
                  <a:cubicBezTo>
                    <a:pt x="215" y="239"/>
                    <a:pt x="211" y="237"/>
                    <a:pt x="210" y="235"/>
                  </a:cubicBezTo>
                  <a:cubicBezTo>
                    <a:pt x="209" y="233"/>
                    <a:pt x="209" y="228"/>
                    <a:pt x="210" y="226"/>
                  </a:cubicBezTo>
                  <a:cubicBezTo>
                    <a:pt x="210" y="224"/>
                    <a:pt x="212" y="220"/>
                    <a:pt x="213" y="218"/>
                  </a:cubicBezTo>
                  <a:cubicBezTo>
                    <a:pt x="214" y="216"/>
                    <a:pt x="216" y="211"/>
                    <a:pt x="218" y="209"/>
                  </a:cubicBezTo>
                  <a:cubicBezTo>
                    <a:pt x="219" y="207"/>
                    <a:pt x="222" y="202"/>
                    <a:pt x="222" y="200"/>
                  </a:cubicBezTo>
                  <a:cubicBezTo>
                    <a:pt x="223" y="197"/>
                    <a:pt x="224" y="190"/>
                    <a:pt x="224" y="187"/>
                  </a:cubicBezTo>
                  <a:cubicBezTo>
                    <a:pt x="224" y="185"/>
                    <a:pt x="225" y="179"/>
                    <a:pt x="224" y="177"/>
                  </a:cubicBezTo>
                  <a:cubicBezTo>
                    <a:pt x="223" y="175"/>
                    <a:pt x="221" y="172"/>
                    <a:pt x="220" y="171"/>
                  </a:cubicBezTo>
                  <a:cubicBezTo>
                    <a:pt x="217" y="170"/>
                    <a:pt x="212" y="171"/>
                    <a:pt x="210" y="170"/>
                  </a:cubicBezTo>
                  <a:cubicBezTo>
                    <a:pt x="207" y="170"/>
                    <a:pt x="201" y="169"/>
                    <a:pt x="199" y="167"/>
                  </a:cubicBezTo>
                  <a:cubicBezTo>
                    <a:pt x="198" y="166"/>
                    <a:pt x="196" y="163"/>
                    <a:pt x="196" y="162"/>
                  </a:cubicBezTo>
                  <a:cubicBezTo>
                    <a:pt x="197" y="159"/>
                    <a:pt x="200" y="156"/>
                    <a:pt x="201" y="154"/>
                  </a:cubicBezTo>
                  <a:cubicBezTo>
                    <a:pt x="203" y="152"/>
                    <a:pt x="207" y="148"/>
                    <a:pt x="209" y="146"/>
                  </a:cubicBezTo>
                  <a:cubicBezTo>
                    <a:pt x="211" y="145"/>
                    <a:pt x="214" y="141"/>
                    <a:pt x="215" y="139"/>
                  </a:cubicBezTo>
                  <a:cubicBezTo>
                    <a:pt x="216" y="136"/>
                    <a:pt x="217" y="131"/>
                    <a:pt x="217" y="129"/>
                  </a:cubicBezTo>
                  <a:cubicBezTo>
                    <a:pt x="217" y="126"/>
                    <a:pt x="215" y="121"/>
                    <a:pt x="213" y="119"/>
                  </a:cubicBezTo>
                  <a:cubicBezTo>
                    <a:pt x="211" y="118"/>
                    <a:pt x="208" y="116"/>
                    <a:pt x="204" y="116"/>
                  </a:cubicBezTo>
                  <a:cubicBezTo>
                    <a:pt x="206" y="114"/>
                    <a:pt x="209" y="111"/>
                    <a:pt x="209" y="109"/>
                  </a:cubicBezTo>
                  <a:cubicBezTo>
                    <a:pt x="211" y="107"/>
                    <a:pt x="212" y="103"/>
                    <a:pt x="213" y="101"/>
                  </a:cubicBezTo>
                  <a:cubicBezTo>
                    <a:pt x="214" y="98"/>
                    <a:pt x="215" y="93"/>
                    <a:pt x="216" y="90"/>
                  </a:cubicBezTo>
                  <a:cubicBezTo>
                    <a:pt x="218" y="89"/>
                    <a:pt x="223" y="86"/>
                    <a:pt x="225" y="85"/>
                  </a:cubicBezTo>
                  <a:cubicBezTo>
                    <a:pt x="227" y="85"/>
                    <a:pt x="231" y="85"/>
                    <a:pt x="233" y="86"/>
                  </a:cubicBezTo>
                  <a:cubicBezTo>
                    <a:pt x="235" y="86"/>
                    <a:pt x="239" y="89"/>
                    <a:pt x="241" y="90"/>
                  </a:cubicBezTo>
                  <a:cubicBezTo>
                    <a:pt x="244" y="91"/>
                    <a:pt x="250" y="94"/>
                    <a:pt x="253" y="94"/>
                  </a:cubicBezTo>
                  <a:cubicBezTo>
                    <a:pt x="256" y="94"/>
                    <a:pt x="261" y="91"/>
                    <a:pt x="263" y="90"/>
                  </a:cubicBezTo>
                  <a:cubicBezTo>
                    <a:pt x="265" y="88"/>
                    <a:pt x="268" y="85"/>
                    <a:pt x="269" y="83"/>
                  </a:cubicBezTo>
                  <a:cubicBezTo>
                    <a:pt x="270" y="81"/>
                    <a:pt x="271" y="76"/>
                    <a:pt x="270" y="73"/>
                  </a:cubicBezTo>
                  <a:cubicBezTo>
                    <a:pt x="270" y="72"/>
                    <a:pt x="268" y="69"/>
                    <a:pt x="267" y="68"/>
                  </a:cubicBezTo>
                  <a:cubicBezTo>
                    <a:pt x="266" y="65"/>
                    <a:pt x="264" y="58"/>
                    <a:pt x="264" y="54"/>
                  </a:cubicBezTo>
                  <a:cubicBezTo>
                    <a:pt x="265" y="51"/>
                    <a:pt x="267" y="46"/>
                    <a:pt x="269" y="44"/>
                  </a:cubicBezTo>
                  <a:cubicBezTo>
                    <a:pt x="271" y="43"/>
                    <a:pt x="275" y="43"/>
                    <a:pt x="276" y="43"/>
                  </a:cubicBezTo>
                  <a:cubicBezTo>
                    <a:pt x="278" y="43"/>
                    <a:pt x="283" y="44"/>
                    <a:pt x="285" y="45"/>
                  </a:cubicBezTo>
                  <a:cubicBezTo>
                    <a:pt x="286" y="46"/>
                    <a:pt x="289" y="50"/>
                    <a:pt x="291" y="50"/>
                  </a:cubicBezTo>
                  <a:cubicBezTo>
                    <a:pt x="293" y="52"/>
                    <a:pt x="298" y="53"/>
                    <a:pt x="301" y="52"/>
                  </a:cubicBezTo>
                  <a:cubicBezTo>
                    <a:pt x="302" y="52"/>
                    <a:pt x="303" y="48"/>
                    <a:pt x="304" y="47"/>
                  </a:cubicBezTo>
                  <a:cubicBezTo>
                    <a:pt x="305" y="46"/>
                    <a:pt x="307" y="43"/>
                    <a:pt x="309" y="42"/>
                  </a:cubicBezTo>
                  <a:cubicBezTo>
                    <a:pt x="310" y="41"/>
                    <a:pt x="313" y="39"/>
                    <a:pt x="315" y="38"/>
                  </a:cubicBezTo>
                  <a:cubicBezTo>
                    <a:pt x="317" y="38"/>
                    <a:pt x="321" y="39"/>
                    <a:pt x="323" y="40"/>
                  </a:cubicBezTo>
                  <a:cubicBezTo>
                    <a:pt x="324" y="42"/>
                    <a:pt x="325" y="46"/>
                    <a:pt x="326" y="48"/>
                  </a:cubicBezTo>
                  <a:cubicBezTo>
                    <a:pt x="327" y="50"/>
                    <a:pt x="328" y="55"/>
                    <a:pt x="330" y="56"/>
                  </a:cubicBezTo>
                  <a:cubicBezTo>
                    <a:pt x="332" y="57"/>
                    <a:pt x="338" y="56"/>
                    <a:pt x="340" y="55"/>
                  </a:cubicBezTo>
                  <a:cubicBezTo>
                    <a:pt x="343" y="55"/>
                    <a:pt x="350" y="52"/>
                    <a:pt x="353" y="51"/>
                  </a:cubicBezTo>
                  <a:cubicBezTo>
                    <a:pt x="361" y="49"/>
                    <a:pt x="376" y="44"/>
                    <a:pt x="384" y="42"/>
                  </a:cubicBezTo>
                  <a:cubicBezTo>
                    <a:pt x="391" y="40"/>
                    <a:pt x="405" y="36"/>
                    <a:pt x="411" y="34"/>
                  </a:cubicBezTo>
                  <a:cubicBezTo>
                    <a:pt x="417" y="32"/>
                    <a:pt x="427" y="28"/>
                    <a:pt x="432" y="26"/>
                  </a:cubicBezTo>
                  <a:cubicBezTo>
                    <a:pt x="436" y="24"/>
                    <a:pt x="444" y="19"/>
                    <a:pt x="448" y="17"/>
                  </a:cubicBezTo>
                  <a:cubicBezTo>
                    <a:pt x="453" y="14"/>
                    <a:pt x="461" y="6"/>
                    <a:pt x="467" y="4"/>
                  </a:cubicBezTo>
                  <a:cubicBezTo>
                    <a:pt x="470" y="2"/>
                    <a:pt x="476" y="0"/>
                    <a:pt x="480" y="0"/>
                  </a:cubicBezTo>
                  <a:cubicBezTo>
                    <a:pt x="482" y="0"/>
                    <a:pt x="487" y="3"/>
                    <a:pt x="490" y="4"/>
                  </a:cubicBezTo>
                  <a:cubicBezTo>
                    <a:pt x="492" y="4"/>
                    <a:pt x="497" y="3"/>
                    <a:pt x="500" y="3"/>
                  </a:cubicBezTo>
                  <a:cubicBezTo>
                    <a:pt x="501" y="3"/>
                    <a:pt x="502" y="3"/>
                    <a:pt x="504" y="3"/>
                  </a:cubicBezTo>
                  <a:cubicBezTo>
                    <a:pt x="504" y="6"/>
                    <a:pt x="504" y="10"/>
                    <a:pt x="504" y="12"/>
                  </a:cubicBezTo>
                  <a:cubicBezTo>
                    <a:pt x="504" y="15"/>
                    <a:pt x="502" y="20"/>
                    <a:pt x="502" y="22"/>
                  </a:cubicBezTo>
                  <a:cubicBezTo>
                    <a:pt x="503" y="24"/>
                    <a:pt x="503" y="26"/>
                    <a:pt x="504" y="27"/>
                  </a:cubicBezTo>
                  <a:cubicBezTo>
                    <a:pt x="504" y="29"/>
                    <a:pt x="506" y="31"/>
                    <a:pt x="508" y="32"/>
                  </a:cubicBezTo>
                  <a:cubicBezTo>
                    <a:pt x="509" y="33"/>
                    <a:pt x="514" y="34"/>
                    <a:pt x="516" y="35"/>
                  </a:cubicBezTo>
                  <a:cubicBezTo>
                    <a:pt x="518" y="37"/>
                    <a:pt x="522" y="42"/>
                    <a:pt x="523" y="44"/>
                  </a:cubicBezTo>
                  <a:cubicBezTo>
                    <a:pt x="526" y="47"/>
                    <a:pt x="529" y="52"/>
                    <a:pt x="531" y="55"/>
                  </a:cubicBezTo>
                  <a:cubicBezTo>
                    <a:pt x="534" y="60"/>
                    <a:pt x="541" y="71"/>
                    <a:pt x="544" y="77"/>
                  </a:cubicBezTo>
                  <a:cubicBezTo>
                    <a:pt x="546" y="82"/>
                    <a:pt x="549" y="92"/>
                    <a:pt x="551" y="98"/>
                  </a:cubicBezTo>
                  <a:cubicBezTo>
                    <a:pt x="552" y="100"/>
                    <a:pt x="554" y="105"/>
                    <a:pt x="554" y="107"/>
                  </a:cubicBezTo>
                  <a:cubicBezTo>
                    <a:pt x="554" y="109"/>
                    <a:pt x="553" y="113"/>
                    <a:pt x="553" y="114"/>
                  </a:cubicBezTo>
                  <a:cubicBezTo>
                    <a:pt x="553" y="116"/>
                    <a:pt x="552" y="118"/>
                    <a:pt x="551" y="119"/>
                  </a:cubicBezTo>
                  <a:cubicBezTo>
                    <a:pt x="550" y="121"/>
                    <a:pt x="548" y="122"/>
                    <a:pt x="546" y="123"/>
                  </a:cubicBezTo>
                  <a:cubicBezTo>
                    <a:pt x="545" y="124"/>
                    <a:pt x="542" y="127"/>
                    <a:pt x="541" y="129"/>
                  </a:cubicBezTo>
                  <a:cubicBezTo>
                    <a:pt x="540" y="130"/>
                    <a:pt x="539" y="135"/>
                    <a:pt x="540" y="136"/>
                  </a:cubicBezTo>
                  <a:cubicBezTo>
                    <a:pt x="540" y="138"/>
                    <a:pt x="542" y="141"/>
                    <a:pt x="544" y="142"/>
                  </a:cubicBezTo>
                  <a:cubicBezTo>
                    <a:pt x="546" y="143"/>
                    <a:pt x="550" y="141"/>
                    <a:pt x="552" y="140"/>
                  </a:cubicBezTo>
                  <a:cubicBezTo>
                    <a:pt x="554" y="139"/>
                    <a:pt x="558" y="136"/>
                    <a:pt x="560" y="135"/>
                  </a:cubicBezTo>
                  <a:cubicBezTo>
                    <a:pt x="561" y="133"/>
                    <a:pt x="564" y="130"/>
                    <a:pt x="565" y="128"/>
                  </a:cubicBezTo>
                  <a:cubicBezTo>
                    <a:pt x="566" y="127"/>
                    <a:pt x="568" y="125"/>
                    <a:pt x="569" y="125"/>
                  </a:cubicBezTo>
                  <a:cubicBezTo>
                    <a:pt x="571" y="124"/>
                    <a:pt x="574" y="124"/>
                    <a:pt x="575" y="124"/>
                  </a:cubicBezTo>
                  <a:cubicBezTo>
                    <a:pt x="577" y="125"/>
                    <a:pt x="579" y="127"/>
                    <a:pt x="580" y="128"/>
                  </a:cubicBezTo>
                  <a:cubicBezTo>
                    <a:pt x="581" y="130"/>
                    <a:pt x="582" y="134"/>
                    <a:pt x="583" y="136"/>
                  </a:cubicBezTo>
                  <a:cubicBezTo>
                    <a:pt x="584" y="139"/>
                    <a:pt x="586" y="145"/>
                    <a:pt x="587" y="147"/>
                  </a:cubicBezTo>
                  <a:cubicBezTo>
                    <a:pt x="588" y="149"/>
                    <a:pt x="589" y="151"/>
                    <a:pt x="590" y="152"/>
                  </a:cubicBezTo>
                  <a:cubicBezTo>
                    <a:pt x="592" y="153"/>
                    <a:pt x="596" y="151"/>
                    <a:pt x="598" y="151"/>
                  </a:cubicBezTo>
                  <a:cubicBezTo>
                    <a:pt x="600" y="151"/>
                    <a:pt x="603" y="152"/>
                    <a:pt x="604" y="154"/>
                  </a:cubicBezTo>
                  <a:cubicBezTo>
                    <a:pt x="606" y="155"/>
                    <a:pt x="607" y="158"/>
                    <a:pt x="607" y="159"/>
                  </a:cubicBezTo>
                  <a:cubicBezTo>
                    <a:pt x="609" y="161"/>
                    <a:pt x="611" y="164"/>
                    <a:pt x="613" y="166"/>
                  </a:cubicBezTo>
                  <a:cubicBezTo>
                    <a:pt x="615" y="168"/>
                    <a:pt x="618" y="171"/>
                    <a:pt x="620" y="172"/>
                  </a:cubicBezTo>
                  <a:cubicBezTo>
                    <a:pt x="622" y="173"/>
                    <a:pt x="627" y="175"/>
                    <a:pt x="628" y="176"/>
                  </a:cubicBezTo>
                  <a:cubicBezTo>
                    <a:pt x="629" y="178"/>
                    <a:pt x="630" y="181"/>
                    <a:pt x="630" y="182"/>
                  </a:cubicBezTo>
                  <a:cubicBezTo>
                    <a:pt x="631" y="185"/>
                    <a:pt x="631" y="190"/>
                    <a:pt x="631" y="192"/>
                  </a:cubicBezTo>
                  <a:cubicBezTo>
                    <a:pt x="632" y="194"/>
                    <a:pt x="633" y="198"/>
                    <a:pt x="634" y="199"/>
                  </a:cubicBezTo>
                  <a:cubicBezTo>
                    <a:pt x="635" y="200"/>
                    <a:pt x="637" y="201"/>
                    <a:pt x="638" y="201"/>
                  </a:cubicBezTo>
                  <a:cubicBezTo>
                    <a:pt x="640" y="201"/>
                    <a:pt x="642" y="198"/>
                    <a:pt x="644" y="197"/>
                  </a:cubicBezTo>
                  <a:cubicBezTo>
                    <a:pt x="645" y="196"/>
                    <a:pt x="646" y="194"/>
                    <a:pt x="647" y="193"/>
                  </a:cubicBezTo>
                  <a:cubicBezTo>
                    <a:pt x="648" y="191"/>
                    <a:pt x="649" y="188"/>
                    <a:pt x="650" y="187"/>
                  </a:cubicBezTo>
                  <a:cubicBezTo>
                    <a:pt x="651" y="186"/>
                    <a:pt x="653" y="185"/>
                    <a:pt x="654" y="185"/>
                  </a:cubicBezTo>
                  <a:cubicBezTo>
                    <a:pt x="655" y="185"/>
                    <a:pt x="657" y="186"/>
                    <a:pt x="658" y="187"/>
                  </a:cubicBezTo>
                  <a:cubicBezTo>
                    <a:pt x="660" y="189"/>
                    <a:pt x="661" y="194"/>
                    <a:pt x="662" y="196"/>
                  </a:cubicBezTo>
                  <a:cubicBezTo>
                    <a:pt x="663" y="199"/>
                    <a:pt x="666" y="203"/>
                    <a:pt x="667" y="205"/>
                  </a:cubicBezTo>
                  <a:cubicBezTo>
                    <a:pt x="669" y="208"/>
                    <a:pt x="674" y="212"/>
                    <a:pt x="676" y="215"/>
                  </a:cubicBezTo>
                  <a:cubicBezTo>
                    <a:pt x="678" y="217"/>
                    <a:pt x="681" y="223"/>
                    <a:pt x="683" y="226"/>
                  </a:cubicBezTo>
                  <a:cubicBezTo>
                    <a:pt x="684" y="228"/>
                    <a:pt x="686" y="233"/>
                    <a:pt x="687" y="236"/>
                  </a:cubicBezTo>
                  <a:cubicBezTo>
                    <a:pt x="687" y="238"/>
                    <a:pt x="688" y="243"/>
                    <a:pt x="687" y="245"/>
                  </a:cubicBezTo>
                  <a:cubicBezTo>
                    <a:pt x="687" y="246"/>
                    <a:pt x="685" y="249"/>
                    <a:pt x="684" y="250"/>
                  </a:cubicBezTo>
                  <a:cubicBezTo>
                    <a:pt x="683" y="251"/>
                    <a:pt x="682" y="254"/>
                    <a:pt x="682" y="256"/>
                  </a:cubicBezTo>
                  <a:cubicBezTo>
                    <a:pt x="681" y="258"/>
                    <a:pt x="680" y="261"/>
                    <a:pt x="680" y="263"/>
                  </a:cubicBezTo>
                  <a:cubicBezTo>
                    <a:pt x="680" y="265"/>
                    <a:pt x="682" y="270"/>
                    <a:pt x="683" y="271"/>
                  </a:cubicBezTo>
                  <a:cubicBezTo>
                    <a:pt x="685" y="272"/>
                    <a:pt x="689" y="274"/>
                    <a:pt x="691" y="274"/>
                  </a:cubicBezTo>
                  <a:cubicBezTo>
                    <a:pt x="693" y="274"/>
                    <a:pt x="697" y="273"/>
                    <a:pt x="699" y="273"/>
                  </a:cubicBezTo>
                  <a:cubicBezTo>
                    <a:pt x="701" y="273"/>
                    <a:pt x="706" y="273"/>
                    <a:pt x="708" y="274"/>
                  </a:cubicBezTo>
                  <a:cubicBezTo>
                    <a:pt x="709" y="274"/>
                    <a:pt x="712" y="275"/>
                    <a:pt x="713" y="275"/>
                  </a:cubicBezTo>
                  <a:cubicBezTo>
                    <a:pt x="714" y="276"/>
                    <a:pt x="717" y="278"/>
                    <a:pt x="718" y="280"/>
                  </a:cubicBezTo>
                  <a:cubicBezTo>
                    <a:pt x="719" y="282"/>
                    <a:pt x="719" y="287"/>
                    <a:pt x="719" y="289"/>
                  </a:cubicBezTo>
                  <a:cubicBezTo>
                    <a:pt x="719" y="291"/>
                    <a:pt x="718" y="296"/>
                    <a:pt x="718" y="298"/>
                  </a:cubicBezTo>
                  <a:cubicBezTo>
                    <a:pt x="718" y="300"/>
                    <a:pt x="719" y="304"/>
                    <a:pt x="720" y="305"/>
                  </a:cubicBezTo>
                  <a:cubicBezTo>
                    <a:pt x="721" y="308"/>
                    <a:pt x="726" y="311"/>
                    <a:pt x="728" y="312"/>
                  </a:cubicBezTo>
                  <a:cubicBezTo>
                    <a:pt x="730" y="313"/>
                    <a:pt x="734" y="312"/>
                    <a:pt x="736" y="312"/>
                  </a:cubicBezTo>
                  <a:cubicBezTo>
                    <a:pt x="739" y="311"/>
                    <a:pt x="744" y="309"/>
                    <a:pt x="747" y="308"/>
                  </a:cubicBezTo>
                  <a:cubicBezTo>
                    <a:pt x="749" y="307"/>
                    <a:pt x="752" y="303"/>
                    <a:pt x="754" y="302"/>
                  </a:cubicBezTo>
                  <a:cubicBezTo>
                    <a:pt x="756" y="300"/>
                    <a:pt x="760" y="297"/>
                    <a:pt x="762" y="296"/>
                  </a:cubicBezTo>
                  <a:cubicBezTo>
                    <a:pt x="764" y="295"/>
                    <a:pt x="768" y="292"/>
                    <a:pt x="770" y="292"/>
                  </a:cubicBezTo>
                  <a:cubicBezTo>
                    <a:pt x="773" y="292"/>
                    <a:pt x="778" y="292"/>
                    <a:pt x="780" y="292"/>
                  </a:cubicBezTo>
                  <a:cubicBezTo>
                    <a:pt x="783" y="292"/>
                    <a:pt x="787" y="293"/>
                    <a:pt x="790" y="293"/>
                  </a:cubicBezTo>
                  <a:cubicBezTo>
                    <a:pt x="790" y="293"/>
                    <a:pt x="792" y="293"/>
                    <a:pt x="793" y="292"/>
                  </a:cubicBezTo>
                  <a:cubicBezTo>
                    <a:pt x="793" y="293"/>
                    <a:pt x="794" y="294"/>
                    <a:pt x="794" y="295"/>
                  </a:cubicBezTo>
                  <a:cubicBezTo>
                    <a:pt x="795" y="296"/>
                    <a:pt x="797" y="299"/>
                    <a:pt x="798" y="300"/>
                  </a:cubicBezTo>
                  <a:cubicBezTo>
                    <a:pt x="799" y="302"/>
                    <a:pt x="800" y="306"/>
                    <a:pt x="800" y="30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3"/>
            <p:cNvSpPr>
              <a:spLocks/>
            </p:cNvSpPr>
            <p:nvPr/>
          </p:nvSpPr>
          <p:spPr bwMode="auto">
            <a:xfrm>
              <a:off x="2379" y="2004"/>
              <a:ext cx="1216" cy="906"/>
            </a:xfrm>
            <a:custGeom>
              <a:avLst/>
              <a:gdLst>
                <a:gd name="T0" fmla="*/ 14 w 1028"/>
                <a:gd name="T1" fmla="*/ 137 h 766"/>
                <a:gd name="T2" fmla="*/ 48 w 1028"/>
                <a:gd name="T3" fmla="*/ 85 h 766"/>
                <a:gd name="T4" fmla="*/ 86 w 1028"/>
                <a:gd name="T5" fmla="*/ 113 h 766"/>
                <a:gd name="T6" fmla="*/ 145 w 1028"/>
                <a:gd name="T7" fmla="*/ 109 h 766"/>
                <a:gd name="T8" fmla="*/ 197 w 1028"/>
                <a:gd name="T9" fmla="*/ 108 h 766"/>
                <a:gd name="T10" fmla="*/ 230 w 1028"/>
                <a:gd name="T11" fmla="*/ 97 h 766"/>
                <a:gd name="T12" fmla="*/ 273 w 1028"/>
                <a:gd name="T13" fmla="*/ 73 h 766"/>
                <a:gd name="T14" fmla="*/ 335 w 1028"/>
                <a:gd name="T15" fmla="*/ 98 h 766"/>
                <a:gd name="T16" fmla="*/ 364 w 1028"/>
                <a:gd name="T17" fmla="*/ 93 h 766"/>
                <a:gd name="T18" fmla="*/ 400 w 1028"/>
                <a:gd name="T19" fmla="*/ 58 h 766"/>
                <a:gd name="T20" fmla="*/ 467 w 1028"/>
                <a:gd name="T21" fmla="*/ 25 h 766"/>
                <a:gd name="T22" fmla="*/ 517 w 1028"/>
                <a:gd name="T23" fmla="*/ 39 h 766"/>
                <a:gd name="T24" fmla="*/ 550 w 1028"/>
                <a:gd name="T25" fmla="*/ 46 h 766"/>
                <a:gd name="T26" fmla="*/ 577 w 1028"/>
                <a:gd name="T27" fmla="*/ 67 h 766"/>
                <a:gd name="T28" fmla="*/ 623 w 1028"/>
                <a:gd name="T29" fmla="*/ 110 h 766"/>
                <a:gd name="T30" fmla="*/ 654 w 1028"/>
                <a:gd name="T31" fmla="*/ 70 h 766"/>
                <a:gd name="T32" fmla="*/ 689 w 1028"/>
                <a:gd name="T33" fmla="*/ 51 h 766"/>
                <a:gd name="T34" fmla="*/ 759 w 1028"/>
                <a:gd name="T35" fmla="*/ 100 h 766"/>
                <a:gd name="T36" fmla="*/ 849 w 1028"/>
                <a:gd name="T37" fmla="*/ 163 h 766"/>
                <a:gd name="T38" fmla="*/ 886 w 1028"/>
                <a:gd name="T39" fmla="*/ 196 h 766"/>
                <a:gd name="T40" fmla="*/ 917 w 1028"/>
                <a:gd name="T41" fmla="*/ 230 h 766"/>
                <a:gd name="T42" fmla="*/ 858 w 1028"/>
                <a:gd name="T43" fmla="*/ 288 h 766"/>
                <a:gd name="T44" fmla="*/ 882 w 1028"/>
                <a:gd name="T45" fmla="*/ 330 h 766"/>
                <a:gd name="T46" fmla="*/ 943 w 1028"/>
                <a:gd name="T47" fmla="*/ 351 h 766"/>
                <a:gd name="T48" fmla="*/ 983 w 1028"/>
                <a:gd name="T49" fmla="*/ 389 h 766"/>
                <a:gd name="T50" fmla="*/ 986 w 1028"/>
                <a:gd name="T51" fmla="*/ 479 h 766"/>
                <a:gd name="T52" fmla="*/ 1003 w 1028"/>
                <a:gd name="T53" fmla="*/ 559 h 766"/>
                <a:gd name="T54" fmla="*/ 944 w 1028"/>
                <a:gd name="T55" fmla="*/ 592 h 766"/>
                <a:gd name="T56" fmla="*/ 872 w 1028"/>
                <a:gd name="T57" fmla="*/ 645 h 766"/>
                <a:gd name="T58" fmla="*/ 853 w 1028"/>
                <a:gd name="T59" fmla="*/ 715 h 766"/>
                <a:gd name="T60" fmla="*/ 821 w 1028"/>
                <a:gd name="T61" fmla="*/ 761 h 766"/>
                <a:gd name="T62" fmla="*/ 779 w 1028"/>
                <a:gd name="T63" fmla="*/ 743 h 766"/>
                <a:gd name="T64" fmla="*/ 764 w 1028"/>
                <a:gd name="T65" fmla="*/ 688 h 766"/>
                <a:gd name="T66" fmla="*/ 747 w 1028"/>
                <a:gd name="T67" fmla="*/ 661 h 766"/>
                <a:gd name="T68" fmla="*/ 707 w 1028"/>
                <a:gd name="T69" fmla="*/ 537 h 766"/>
                <a:gd name="T70" fmla="*/ 642 w 1028"/>
                <a:gd name="T71" fmla="*/ 524 h 766"/>
                <a:gd name="T72" fmla="*/ 634 w 1028"/>
                <a:gd name="T73" fmla="*/ 568 h 766"/>
                <a:gd name="T74" fmla="*/ 645 w 1028"/>
                <a:gd name="T75" fmla="*/ 592 h 766"/>
                <a:gd name="T76" fmla="*/ 617 w 1028"/>
                <a:gd name="T77" fmla="*/ 613 h 766"/>
                <a:gd name="T78" fmla="*/ 566 w 1028"/>
                <a:gd name="T79" fmla="*/ 611 h 766"/>
                <a:gd name="T80" fmla="*/ 553 w 1028"/>
                <a:gd name="T81" fmla="*/ 589 h 766"/>
                <a:gd name="T82" fmla="*/ 523 w 1028"/>
                <a:gd name="T83" fmla="*/ 556 h 766"/>
                <a:gd name="T84" fmla="*/ 533 w 1028"/>
                <a:gd name="T85" fmla="*/ 524 h 766"/>
                <a:gd name="T86" fmla="*/ 521 w 1028"/>
                <a:gd name="T87" fmla="*/ 511 h 766"/>
                <a:gd name="T88" fmla="*/ 456 w 1028"/>
                <a:gd name="T89" fmla="*/ 471 h 766"/>
                <a:gd name="T90" fmla="*/ 404 w 1028"/>
                <a:gd name="T91" fmla="*/ 469 h 766"/>
                <a:gd name="T92" fmla="*/ 346 w 1028"/>
                <a:gd name="T93" fmla="*/ 445 h 766"/>
                <a:gd name="T94" fmla="*/ 311 w 1028"/>
                <a:gd name="T95" fmla="*/ 431 h 766"/>
                <a:gd name="T96" fmla="*/ 310 w 1028"/>
                <a:gd name="T97" fmla="*/ 471 h 766"/>
                <a:gd name="T98" fmla="*/ 260 w 1028"/>
                <a:gd name="T99" fmla="*/ 482 h 766"/>
                <a:gd name="T100" fmla="*/ 217 w 1028"/>
                <a:gd name="T101" fmla="*/ 475 h 766"/>
                <a:gd name="T102" fmla="*/ 178 w 1028"/>
                <a:gd name="T103" fmla="*/ 449 h 766"/>
                <a:gd name="T104" fmla="*/ 165 w 1028"/>
                <a:gd name="T105" fmla="*/ 391 h 766"/>
                <a:gd name="T106" fmla="*/ 136 w 1028"/>
                <a:gd name="T107" fmla="*/ 387 h 766"/>
                <a:gd name="T108" fmla="*/ 105 w 1028"/>
                <a:gd name="T109" fmla="*/ 345 h 766"/>
                <a:gd name="T110" fmla="*/ 73 w 1028"/>
                <a:gd name="T111" fmla="*/ 310 h 766"/>
                <a:gd name="T112" fmla="*/ 39 w 1028"/>
                <a:gd name="T113" fmla="*/ 315 h 766"/>
                <a:gd name="T114" fmla="*/ 29 w 1028"/>
                <a:gd name="T115" fmla="*/ 241 h 766"/>
                <a:gd name="T116" fmla="*/ 2 w 1028"/>
                <a:gd name="T117" fmla="*/ 18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8" h="766">
                  <a:moveTo>
                    <a:pt x="2" y="189"/>
                  </a:moveTo>
                  <a:cubicBezTo>
                    <a:pt x="2" y="189"/>
                    <a:pt x="2" y="188"/>
                    <a:pt x="2" y="188"/>
                  </a:cubicBezTo>
                  <a:cubicBezTo>
                    <a:pt x="3" y="186"/>
                    <a:pt x="6" y="183"/>
                    <a:pt x="6" y="181"/>
                  </a:cubicBezTo>
                  <a:cubicBezTo>
                    <a:pt x="7" y="179"/>
                    <a:pt x="7" y="174"/>
                    <a:pt x="7" y="172"/>
                  </a:cubicBezTo>
                  <a:cubicBezTo>
                    <a:pt x="7" y="169"/>
                    <a:pt x="8" y="163"/>
                    <a:pt x="8" y="160"/>
                  </a:cubicBezTo>
                  <a:cubicBezTo>
                    <a:pt x="8" y="157"/>
                    <a:pt x="9" y="152"/>
                    <a:pt x="10" y="149"/>
                  </a:cubicBezTo>
                  <a:cubicBezTo>
                    <a:pt x="11" y="146"/>
                    <a:pt x="13" y="140"/>
                    <a:pt x="14" y="137"/>
                  </a:cubicBezTo>
                  <a:cubicBezTo>
                    <a:pt x="15" y="131"/>
                    <a:pt x="16" y="120"/>
                    <a:pt x="18" y="114"/>
                  </a:cubicBezTo>
                  <a:cubicBezTo>
                    <a:pt x="19" y="108"/>
                    <a:pt x="22" y="97"/>
                    <a:pt x="23" y="91"/>
                  </a:cubicBezTo>
                  <a:cubicBezTo>
                    <a:pt x="24" y="88"/>
                    <a:pt x="23" y="82"/>
                    <a:pt x="25" y="79"/>
                  </a:cubicBezTo>
                  <a:cubicBezTo>
                    <a:pt x="26" y="78"/>
                    <a:pt x="28" y="76"/>
                    <a:pt x="30" y="75"/>
                  </a:cubicBezTo>
                  <a:cubicBezTo>
                    <a:pt x="32" y="75"/>
                    <a:pt x="35" y="75"/>
                    <a:pt x="37" y="75"/>
                  </a:cubicBezTo>
                  <a:cubicBezTo>
                    <a:pt x="38" y="75"/>
                    <a:pt x="41" y="77"/>
                    <a:pt x="42" y="78"/>
                  </a:cubicBezTo>
                  <a:cubicBezTo>
                    <a:pt x="44" y="79"/>
                    <a:pt x="47" y="83"/>
                    <a:pt x="48" y="85"/>
                  </a:cubicBezTo>
                  <a:cubicBezTo>
                    <a:pt x="49" y="87"/>
                    <a:pt x="50" y="91"/>
                    <a:pt x="50" y="92"/>
                  </a:cubicBezTo>
                  <a:cubicBezTo>
                    <a:pt x="51" y="95"/>
                    <a:pt x="53" y="99"/>
                    <a:pt x="54" y="101"/>
                  </a:cubicBezTo>
                  <a:cubicBezTo>
                    <a:pt x="55" y="103"/>
                    <a:pt x="56" y="107"/>
                    <a:pt x="58" y="109"/>
                  </a:cubicBezTo>
                  <a:cubicBezTo>
                    <a:pt x="60" y="111"/>
                    <a:pt x="66" y="116"/>
                    <a:pt x="69" y="118"/>
                  </a:cubicBezTo>
                  <a:cubicBezTo>
                    <a:pt x="71" y="119"/>
                    <a:pt x="75" y="120"/>
                    <a:pt x="78" y="120"/>
                  </a:cubicBezTo>
                  <a:cubicBezTo>
                    <a:pt x="79" y="119"/>
                    <a:pt x="82" y="117"/>
                    <a:pt x="83" y="115"/>
                  </a:cubicBezTo>
                  <a:cubicBezTo>
                    <a:pt x="84" y="115"/>
                    <a:pt x="85" y="114"/>
                    <a:pt x="86" y="113"/>
                  </a:cubicBezTo>
                  <a:cubicBezTo>
                    <a:pt x="88" y="113"/>
                    <a:pt x="92" y="113"/>
                    <a:pt x="93" y="113"/>
                  </a:cubicBezTo>
                  <a:cubicBezTo>
                    <a:pt x="96" y="114"/>
                    <a:pt x="99" y="116"/>
                    <a:pt x="101" y="118"/>
                  </a:cubicBezTo>
                  <a:cubicBezTo>
                    <a:pt x="104" y="119"/>
                    <a:pt x="108" y="122"/>
                    <a:pt x="111" y="124"/>
                  </a:cubicBezTo>
                  <a:cubicBezTo>
                    <a:pt x="113" y="125"/>
                    <a:pt x="119" y="127"/>
                    <a:pt x="122" y="127"/>
                  </a:cubicBezTo>
                  <a:cubicBezTo>
                    <a:pt x="124" y="128"/>
                    <a:pt x="129" y="128"/>
                    <a:pt x="132" y="127"/>
                  </a:cubicBezTo>
                  <a:cubicBezTo>
                    <a:pt x="134" y="126"/>
                    <a:pt x="139" y="122"/>
                    <a:pt x="141" y="120"/>
                  </a:cubicBezTo>
                  <a:cubicBezTo>
                    <a:pt x="142" y="118"/>
                    <a:pt x="143" y="112"/>
                    <a:pt x="145" y="109"/>
                  </a:cubicBezTo>
                  <a:cubicBezTo>
                    <a:pt x="146" y="107"/>
                    <a:pt x="148" y="104"/>
                    <a:pt x="150" y="103"/>
                  </a:cubicBezTo>
                  <a:cubicBezTo>
                    <a:pt x="151" y="102"/>
                    <a:pt x="154" y="100"/>
                    <a:pt x="156" y="99"/>
                  </a:cubicBezTo>
                  <a:cubicBezTo>
                    <a:pt x="160" y="99"/>
                    <a:pt x="167" y="99"/>
                    <a:pt x="171" y="99"/>
                  </a:cubicBezTo>
                  <a:cubicBezTo>
                    <a:pt x="174" y="99"/>
                    <a:pt x="180" y="99"/>
                    <a:pt x="183" y="99"/>
                  </a:cubicBezTo>
                  <a:cubicBezTo>
                    <a:pt x="185" y="100"/>
                    <a:pt x="187" y="101"/>
                    <a:pt x="189" y="102"/>
                  </a:cubicBezTo>
                  <a:cubicBezTo>
                    <a:pt x="190" y="103"/>
                    <a:pt x="192" y="105"/>
                    <a:pt x="193" y="105"/>
                  </a:cubicBezTo>
                  <a:cubicBezTo>
                    <a:pt x="194" y="106"/>
                    <a:pt x="196" y="108"/>
                    <a:pt x="197" y="108"/>
                  </a:cubicBezTo>
                  <a:cubicBezTo>
                    <a:pt x="198" y="108"/>
                    <a:pt x="199" y="108"/>
                    <a:pt x="200" y="107"/>
                  </a:cubicBezTo>
                  <a:cubicBezTo>
                    <a:pt x="201" y="107"/>
                    <a:pt x="204" y="106"/>
                    <a:pt x="204" y="105"/>
                  </a:cubicBezTo>
                  <a:cubicBezTo>
                    <a:pt x="206" y="103"/>
                    <a:pt x="207" y="99"/>
                    <a:pt x="208" y="98"/>
                  </a:cubicBezTo>
                  <a:cubicBezTo>
                    <a:pt x="209" y="97"/>
                    <a:pt x="212" y="95"/>
                    <a:pt x="214" y="94"/>
                  </a:cubicBezTo>
                  <a:cubicBezTo>
                    <a:pt x="215" y="93"/>
                    <a:pt x="219" y="93"/>
                    <a:pt x="221" y="93"/>
                  </a:cubicBezTo>
                  <a:cubicBezTo>
                    <a:pt x="222" y="93"/>
                    <a:pt x="225" y="93"/>
                    <a:pt x="226" y="94"/>
                  </a:cubicBezTo>
                  <a:cubicBezTo>
                    <a:pt x="227" y="94"/>
                    <a:pt x="229" y="96"/>
                    <a:pt x="230" y="97"/>
                  </a:cubicBezTo>
                  <a:cubicBezTo>
                    <a:pt x="231" y="98"/>
                    <a:pt x="233" y="99"/>
                    <a:pt x="235" y="100"/>
                  </a:cubicBezTo>
                  <a:cubicBezTo>
                    <a:pt x="236" y="100"/>
                    <a:pt x="239" y="100"/>
                    <a:pt x="240" y="100"/>
                  </a:cubicBezTo>
                  <a:cubicBezTo>
                    <a:pt x="242" y="100"/>
                    <a:pt x="244" y="100"/>
                    <a:pt x="245" y="99"/>
                  </a:cubicBezTo>
                  <a:cubicBezTo>
                    <a:pt x="247" y="98"/>
                    <a:pt x="250" y="94"/>
                    <a:pt x="251" y="92"/>
                  </a:cubicBezTo>
                  <a:cubicBezTo>
                    <a:pt x="252" y="89"/>
                    <a:pt x="254" y="84"/>
                    <a:pt x="256" y="82"/>
                  </a:cubicBezTo>
                  <a:cubicBezTo>
                    <a:pt x="258" y="80"/>
                    <a:pt x="261" y="77"/>
                    <a:pt x="263" y="76"/>
                  </a:cubicBezTo>
                  <a:cubicBezTo>
                    <a:pt x="265" y="74"/>
                    <a:pt x="270" y="73"/>
                    <a:pt x="273" y="73"/>
                  </a:cubicBezTo>
                  <a:cubicBezTo>
                    <a:pt x="275" y="73"/>
                    <a:pt x="279" y="73"/>
                    <a:pt x="281" y="73"/>
                  </a:cubicBezTo>
                  <a:cubicBezTo>
                    <a:pt x="282" y="73"/>
                    <a:pt x="285" y="74"/>
                    <a:pt x="286" y="75"/>
                  </a:cubicBezTo>
                  <a:cubicBezTo>
                    <a:pt x="288" y="75"/>
                    <a:pt x="290" y="78"/>
                    <a:pt x="291" y="79"/>
                  </a:cubicBezTo>
                  <a:cubicBezTo>
                    <a:pt x="294" y="81"/>
                    <a:pt x="299" y="86"/>
                    <a:pt x="302" y="88"/>
                  </a:cubicBezTo>
                  <a:cubicBezTo>
                    <a:pt x="305" y="90"/>
                    <a:pt x="310" y="97"/>
                    <a:pt x="314" y="98"/>
                  </a:cubicBezTo>
                  <a:cubicBezTo>
                    <a:pt x="317" y="99"/>
                    <a:pt x="322" y="98"/>
                    <a:pt x="325" y="98"/>
                  </a:cubicBezTo>
                  <a:cubicBezTo>
                    <a:pt x="327" y="98"/>
                    <a:pt x="333" y="98"/>
                    <a:pt x="335" y="98"/>
                  </a:cubicBezTo>
                  <a:cubicBezTo>
                    <a:pt x="337" y="97"/>
                    <a:pt x="340" y="94"/>
                    <a:pt x="342" y="93"/>
                  </a:cubicBezTo>
                  <a:cubicBezTo>
                    <a:pt x="343" y="92"/>
                    <a:pt x="343" y="89"/>
                    <a:pt x="344" y="88"/>
                  </a:cubicBezTo>
                  <a:cubicBezTo>
                    <a:pt x="345" y="87"/>
                    <a:pt x="347" y="86"/>
                    <a:pt x="348" y="85"/>
                  </a:cubicBezTo>
                  <a:cubicBezTo>
                    <a:pt x="349" y="85"/>
                    <a:pt x="353" y="84"/>
                    <a:pt x="354" y="85"/>
                  </a:cubicBezTo>
                  <a:cubicBezTo>
                    <a:pt x="355" y="86"/>
                    <a:pt x="356" y="88"/>
                    <a:pt x="356" y="89"/>
                  </a:cubicBezTo>
                  <a:cubicBezTo>
                    <a:pt x="357" y="90"/>
                    <a:pt x="357" y="92"/>
                    <a:pt x="357" y="92"/>
                  </a:cubicBezTo>
                  <a:cubicBezTo>
                    <a:pt x="359" y="93"/>
                    <a:pt x="362" y="93"/>
                    <a:pt x="364" y="93"/>
                  </a:cubicBezTo>
                  <a:cubicBezTo>
                    <a:pt x="366" y="93"/>
                    <a:pt x="370" y="92"/>
                    <a:pt x="372" y="91"/>
                  </a:cubicBezTo>
                  <a:cubicBezTo>
                    <a:pt x="375" y="90"/>
                    <a:pt x="379" y="87"/>
                    <a:pt x="381" y="86"/>
                  </a:cubicBezTo>
                  <a:cubicBezTo>
                    <a:pt x="383" y="84"/>
                    <a:pt x="387" y="80"/>
                    <a:pt x="389" y="78"/>
                  </a:cubicBezTo>
                  <a:cubicBezTo>
                    <a:pt x="390" y="77"/>
                    <a:pt x="392" y="74"/>
                    <a:pt x="393" y="72"/>
                  </a:cubicBezTo>
                  <a:cubicBezTo>
                    <a:pt x="394" y="71"/>
                    <a:pt x="394" y="69"/>
                    <a:pt x="394" y="68"/>
                  </a:cubicBezTo>
                  <a:cubicBezTo>
                    <a:pt x="395" y="66"/>
                    <a:pt x="395" y="63"/>
                    <a:pt x="396" y="62"/>
                  </a:cubicBezTo>
                  <a:cubicBezTo>
                    <a:pt x="396" y="60"/>
                    <a:pt x="398" y="59"/>
                    <a:pt x="400" y="58"/>
                  </a:cubicBezTo>
                  <a:cubicBezTo>
                    <a:pt x="401" y="57"/>
                    <a:pt x="403" y="55"/>
                    <a:pt x="404" y="55"/>
                  </a:cubicBezTo>
                  <a:cubicBezTo>
                    <a:pt x="407" y="54"/>
                    <a:pt x="413" y="52"/>
                    <a:pt x="416" y="52"/>
                  </a:cubicBezTo>
                  <a:cubicBezTo>
                    <a:pt x="418" y="52"/>
                    <a:pt x="422" y="52"/>
                    <a:pt x="424" y="52"/>
                  </a:cubicBezTo>
                  <a:cubicBezTo>
                    <a:pt x="426" y="52"/>
                    <a:pt x="429" y="50"/>
                    <a:pt x="431" y="49"/>
                  </a:cubicBezTo>
                  <a:cubicBezTo>
                    <a:pt x="434" y="48"/>
                    <a:pt x="440" y="45"/>
                    <a:pt x="442" y="43"/>
                  </a:cubicBezTo>
                  <a:cubicBezTo>
                    <a:pt x="446" y="41"/>
                    <a:pt x="451" y="37"/>
                    <a:pt x="454" y="35"/>
                  </a:cubicBezTo>
                  <a:cubicBezTo>
                    <a:pt x="457" y="32"/>
                    <a:pt x="464" y="27"/>
                    <a:pt x="467" y="25"/>
                  </a:cubicBezTo>
                  <a:cubicBezTo>
                    <a:pt x="470" y="23"/>
                    <a:pt x="474" y="18"/>
                    <a:pt x="477" y="16"/>
                  </a:cubicBezTo>
                  <a:cubicBezTo>
                    <a:pt x="480" y="14"/>
                    <a:pt x="485" y="10"/>
                    <a:pt x="487" y="8"/>
                  </a:cubicBezTo>
                  <a:cubicBezTo>
                    <a:pt x="489" y="7"/>
                    <a:pt x="491" y="4"/>
                    <a:pt x="493" y="2"/>
                  </a:cubicBezTo>
                  <a:cubicBezTo>
                    <a:pt x="494" y="2"/>
                    <a:pt x="495" y="1"/>
                    <a:pt x="496" y="0"/>
                  </a:cubicBezTo>
                  <a:cubicBezTo>
                    <a:pt x="500" y="2"/>
                    <a:pt x="504" y="5"/>
                    <a:pt x="505" y="7"/>
                  </a:cubicBezTo>
                  <a:cubicBezTo>
                    <a:pt x="508" y="11"/>
                    <a:pt x="512" y="21"/>
                    <a:pt x="513" y="26"/>
                  </a:cubicBezTo>
                  <a:cubicBezTo>
                    <a:pt x="515" y="29"/>
                    <a:pt x="517" y="35"/>
                    <a:pt x="517" y="39"/>
                  </a:cubicBezTo>
                  <a:cubicBezTo>
                    <a:pt x="517" y="41"/>
                    <a:pt x="516" y="47"/>
                    <a:pt x="515" y="49"/>
                  </a:cubicBezTo>
                  <a:cubicBezTo>
                    <a:pt x="514" y="52"/>
                    <a:pt x="509" y="55"/>
                    <a:pt x="508" y="58"/>
                  </a:cubicBezTo>
                  <a:cubicBezTo>
                    <a:pt x="508" y="60"/>
                    <a:pt x="511" y="65"/>
                    <a:pt x="513" y="67"/>
                  </a:cubicBezTo>
                  <a:cubicBezTo>
                    <a:pt x="515" y="69"/>
                    <a:pt x="521" y="72"/>
                    <a:pt x="524" y="72"/>
                  </a:cubicBezTo>
                  <a:cubicBezTo>
                    <a:pt x="527" y="72"/>
                    <a:pt x="530" y="68"/>
                    <a:pt x="532" y="66"/>
                  </a:cubicBezTo>
                  <a:cubicBezTo>
                    <a:pt x="535" y="64"/>
                    <a:pt x="539" y="60"/>
                    <a:pt x="541" y="57"/>
                  </a:cubicBezTo>
                  <a:cubicBezTo>
                    <a:pt x="543" y="55"/>
                    <a:pt x="549" y="47"/>
                    <a:pt x="550" y="46"/>
                  </a:cubicBezTo>
                  <a:cubicBezTo>
                    <a:pt x="551" y="45"/>
                    <a:pt x="555" y="40"/>
                    <a:pt x="557" y="39"/>
                  </a:cubicBezTo>
                  <a:cubicBezTo>
                    <a:pt x="561" y="38"/>
                    <a:pt x="567" y="39"/>
                    <a:pt x="571" y="40"/>
                  </a:cubicBezTo>
                  <a:cubicBezTo>
                    <a:pt x="570" y="42"/>
                    <a:pt x="569" y="45"/>
                    <a:pt x="569" y="46"/>
                  </a:cubicBezTo>
                  <a:cubicBezTo>
                    <a:pt x="569" y="47"/>
                    <a:pt x="569" y="50"/>
                    <a:pt x="570" y="51"/>
                  </a:cubicBezTo>
                  <a:cubicBezTo>
                    <a:pt x="570" y="52"/>
                    <a:pt x="573" y="55"/>
                    <a:pt x="574" y="56"/>
                  </a:cubicBezTo>
                  <a:cubicBezTo>
                    <a:pt x="575" y="57"/>
                    <a:pt x="577" y="60"/>
                    <a:pt x="577" y="61"/>
                  </a:cubicBezTo>
                  <a:cubicBezTo>
                    <a:pt x="578" y="63"/>
                    <a:pt x="577" y="66"/>
                    <a:pt x="577" y="67"/>
                  </a:cubicBezTo>
                  <a:cubicBezTo>
                    <a:pt x="576" y="68"/>
                    <a:pt x="575" y="68"/>
                    <a:pt x="574" y="69"/>
                  </a:cubicBezTo>
                  <a:cubicBezTo>
                    <a:pt x="573" y="71"/>
                    <a:pt x="573" y="74"/>
                    <a:pt x="573" y="76"/>
                  </a:cubicBezTo>
                  <a:cubicBezTo>
                    <a:pt x="574" y="78"/>
                    <a:pt x="575" y="82"/>
                    <a:pt x="576" y="84"/>
                  </a:cubicBezTo>
                  <a:cubicBezTo>
                    <a:pt x="577" y="87"/>
                    <a:pt x="581" y="92"/>
                    <a:pt x="584" y="94"/>
                  </a:cubicBezTo>
                  <a:cubicBezTo>
                    <a:pt x="587" y="97"/>
                    <a:pt x="594" y="99"/>
                    <a:pt x="597" y="100"/>
                  </a:cubicBezTo>
                  <a:cubicBezTo>
                    <a:pt x="600" y="102"/>
                    <a:pt x="606" y="105"/>
                    <a:pt x="609" y="107"/>
                  </a:cubicBezTo>
                  <a:cubicBezTo>
                    <a:pt x="612" y="108"/>
                    <a:pt x="619" y="109"/>
                    <a:pt x="623" y="110"/>
                  </a:cubicBezTo>
                  <a:cubicBezTo>
                    <a:pt x="626" y="111"/>
                    <a:pt x="634" y="111"/>
                    <a:pt x="638" y="111"/>
                  </a:cubicBezTo>
                  <a:cubicBezTo>
                    <a:pt x="640" y="111"/>
                    <a:pt x="645" y="109"/>
                    <a:pt x="647" y="108"/>
                  </a:cubicBezTo>
                  <a:cubicBezTo>
                    <a:pt x="650" y="106"/>
                    <a:pt x="655" y="102"/>
                    <a:pt x="657" y="100"/>
                  </a:cubicBezTo>
                  <a:cubicBezTo>
                    <a:pt x="659" y="98"/>
                    <a:pt x="661" y="94"/>
                    <a:pt x="662" y="91"/>
                  </a:cubicBezTo>
                  <a:cubicBezTo>
                    <a:pt x="662" y="89"/>
                    <a:pt x="662" y="85"/>
                    <a:pt x="662" y="83"/>
                  </a:cubicBezTo>
                  <a:cubicBezTo>
                    <a:pt x="662" y="82"/>
                    <a:pt x="660" y="79"/>
                    <a:pt x="659" y="77"/>
                  </a:cubicBezTo>
                  <a:cubicBezTo>
                    <a:pt x="658" y="75"/>
                    <a:pt x="654" y="72"/>
                    <a:pt x="654" y="70"/>
                  </a:cubicBezTo>
                  <a:cubicBezTo>
                    <a:pt x="653" y="69"/>
                    <a:pt x="653" y="66"/>
                    <a:pt x="653" y="65"/>
                  </a:cubicBezTo>
                  <a:cubicBezTo>
                    <a:pt x="653" y="64"/>
                    <a:pt x="655" y="61"/>
                    <a:pt x="657" y="60"/>
                  </a:cubicBezTo>
                  <a:cubicBezTo>
                    <a:pt x="658" y="59"/>
                    <a:pt x="661" y="58"/>
                    <a:pt x="663" y="58"/>
                  </a:cubicBezTo>
                  <a:cubicBezTo>
                    <a:pt x="663" y="58"/>
                    <a:pt x="664" y="58"/>
                    <a:pt x="665" y="58"/>
                  </a:cubicBezTo>
                  <a:cubicBezTo>
                    <a:pt x="666" y="60"/>
                    <a:pt x="667" y="61"/>
                    <a:pt x="668" y="61"/>
                  </a:cubicBezTo>
                  <a:cubicBezTo>
                    <a:pt x="671" y="63"/>
                    <a:pt x="677" y="62"/>
                    <a:pt x="679" y="61"/>
                  </a:cubicBezTo>
                  <a:cubicBezTo>
                    <a:pt x="683" y="59"/>
                    <a:pt x="686" y="53"/>
                    <a:pt x="689" y="51"/>
                  </a:cubicBezTo>
                  <a:cubicBezTo>
                    <a:pt x="692" y="50"/>
                    <a:pt x="698" y="49"/>
                    <a:pt x="701" y="50"/>
                  </a:cubicBezTo>
                  <a:cubicBezTo>
                    <a:pt x="705" y="50"/>
                    <a:pt x="712" y="54"/>
                    <a:pt x="716" y="56"/>
                  </a:cubicBezTo>
                  <a:cubicBezTo>
                    <a:pt x="721" y="58"/>
                    <a:pt x="731" y="61"/>
                    <a:pt x="736" y="63"/>
                  </a:cubicBezTo>
                  <a:cubicBezTo>
                    <a:pt x="739" y="64"/>
                    <a:pt x="745" y="67"/>
                    <a:pt x="746" y="69"/>
                  </a:cubicBezTo>
                  <a:cubicBezTo>
                    <a:pt x="748" y="72"/>
                    <a:pt x="748" y="78"/>
                    <a:pt x="748" y="81"/>
                  </a:cubicBezTo>
                  <a:cubicBezTo>
                    <a:pt x="749" y="84"/>
                    <a:pt x="750" y="92"/>
                    <a:pt x="752" y="94"/>
                  </a:cubicBezTo>
                  <a:cubicBezTo>
                    <a:pt x="753" y="96"/>
                    <a:pt x="757" y="99"/>
                    <a:pt x="759" y="100"/>
                  </a:cubicBezTo>
                  <a:cubicBezTo>
                    <a:pt x="762" y="100"/>
                    <a:pt x="769" y="95"/>
                    <a:pt x="772" y="94"/>
                  </a:cubicBezTo>
                  <a:cubicBezTo>
                    <a:pt x="776" y="93"/>
                    <a:pt x="783" y="92"/>
                    <a:pt x="787" y="92"/>
                  </a:cubicBezTo>
                  <a:cubicBezTo>
                    <a:pt x="791" y="93"/>
                    <a:pt x="798" y="95"/>
                    <a:pt x="801" y="97"/>
                  </a:cubicBezTo>
                  <a:cubicBezTo>
                    <a:pt x="806" y="100"/>
                    <a:pt x="813" y="109"/>
                    <a:pt x="816" y="113"/>
                  </a:cubicBezTo>
                  <a:cubicBezTo>
                    <a:pt x="818" y="116"/>
                    <a:pt x="822" y="123"/>
                    <a:pt x="824" y="126"/>
                  </a:cubicBezTo>
                  <a:cubicBezTo>
                    <a:pt x="827" y="131"/>
                    <a:pt x="834" y="142"/>
                    <a:pt x="837" y="147"/>
                  </a:cubicBezTo>
                  <a:cubicBezTo>
                    <a:pt x="840" y="151"/>
                    <a:pt x="847" y="159"/>
                    <a:pt x="849" y="163"/>
                  </a:cubicBezTo>
                  <a:cubicBezTo>
                    <a:pt x="851" y="166"/>
                    <a:pt x="854" y="170"/>
                    <a:pt x="855" y="173"/>
                  </a:cubicBezTo>
                  <a:cubicBezTo>
                    <a:pt x="856" y="176"/>
                    <a:pt x="853" y="181"/>
                    <a:pt x="853" y="184"/>
                  </a:cubicBezTo>
                  <a:cubicBezTo>
                    <a:pt x="853" y="187"/>
                    <a:pt x="855" y="194"/>
                    <a:pt x="856" y="197"/>
                  </a:cubicBezTo>
                  <a:cubicBezTo>
                    <a:pt x="857" y="200"/>
                    <a:pt x="859" y="206"/>
                    <a:pt x="862" y="207"/>
                  </a:cubicBezTo>
                  <a:cubicBezTo>
                    <a:pt x="864" y="207"/>
                    <a:pt x="867" y="203"/>
                    <a:pt x="869" y="201"/>
                  </a:cubicBezTo>
                  <a:cubicBezTo>
                    <a:pt x="871" y="200"/>
                    <a:pt x="873" y="196"/>
                    <a:pt x="875" y="195"/>
                  </a:cubicBezTo>
                  <a:cubicBezTo>
                    <a:pt x="878" y="195"/>
                    <a:pt x="883" y="196"/>
                    <a:pt x="886" y="196"/>
                  </a:cubicBezTo>
                  <a:cubicBezTo>
                    <a:pt x="890" y="198"/>
                    <a:pt x="897" y="203"/>
                    <a:pt x="901" y="204"/>
                  </a:cubicBezTo>
                  <a:cubicBezTo>
                    <a:pt x="904" y="205"/>
                    <a:pt x="910" y="204"/>
                    <a:pt x="913" y="204"/>
                  </a:cubicBezTo>
                  <a:cubicBezTo>
                    <a:pt x="916" y="204"/>
                    <a:pt x="921" y="204"/>
                    <a:pt x="923" y="206"/>
                  </a:cubicBezTo>
                  <a:cubicBezTo>
                    <a:pt x="925" y="208"/>
                    <a:pt x="928" y="212"/>
                    <a:pt x="928" y="215"/>
                  </a:cubicBezTo>
                  <a:cubicBezTo>
                    <a:pt x="928" y="216"/>
                    <a:pt x="925" y="218"/>
                    <a:pt x="924" y="219"/>
                  </a:cubicBezTo>
                  <a:cubicBezTo>
                    <a:pt x="923" y="220"/>
                    <a:pt x="919" y="220"/>
                    <a:pt x="918" y="221"/>
                  </a:cubicBezTo>
                  <a:cubicBezTo>
                    <a:pt x="916" y="223"/>
                    <a:pt x="918" y="228"/>
                    <a:pt x="917" y="230"/>
                  </a:cubicBezTo>
                  <a:cubicBezTo>
                    <a:pt x="916" y="232"/>
                    <a:pt x="914" y="235"/>
                    <a:pt x="913" y="236"/>
                  </a:cubicBezTo>
                  <a:cubicBezTo>
                    <a:pt x="911" y="238"/>
                    <a:pt x="906" y="240"/>
                    <a:pt x="904" y="241"/>
                  </a:cubicBezTo>
                  <a:cubicBezTo>
                    <a:pt x="901" y="243"/>
                    <a:pt x="896" y="245"/>
                    <a:pt x="893" y="247"/>
                  </a:cubicBezTo>
                  <a:cubicBezTo>
                    <a:pt x="888" y="250"/>
                    <a:pt x="879" y="257"/>
                    <a:pt x="875" y="260"/>
                  </a:cubicBezTo>
                  <a:cubicBezTo>
                    <a:pt x="873" y="262"/>
                    <a:pt x="870" y="266"/>
                    <a:pt x="868" y="268"/>
                  </a:cubicBezTo>
                  <a:cubicBezTo>
                    <a:pt x="866" y="271"/>
                    <a:pt x="862" y="275"/>
                    <a:pt x="861" y="277"/>
                  </a:cubicBezTo>
                  <a:cubicBezTo>
                    <a:pt x="860" y="280"/>
                    <a:pt x="857" y="285"/>
                    <a:pt x="858" y="288"/>
                  </a:cubicBezTo>
                  <a:cubicBezTo>
                    <a:pt x="858" y="290"/>
                    <a:pt x="861" y="293"/>
                    <a:pt x="863" y="294"/>
                  </a:cubicBezTo>
                  <a:cubicBezTo>
                    <a:pt x="865" y="295"/>
                    <a:pt x="872" y="295"/>
                    <a:pt x="873" y="297"/>
                  </a:cubicBezTo>
                  <a:cubicBezTo>
                    <a:pt x="874" y="300"/>
                    <a:pt x="873" y="305"/>
                    <a:pt x="871" y="307"/>
                  </a:cubicBezTo>
                  <a:cubicBezTo>
                    <a:pt x="870" y="309"/>
                    <a:pt x="865" y="311"/>
                    <a:pt x="865" y="313"/>
                  </a:cubicBezTo>
                  <a:cubicBezTo>
                    <a:pt x="865" y="315"/>
                    <a:pt x="867" y="317"/>
                    <a:pt x="869" y="318"/>
                  </a:cubicBezTo>
                  <a:cubicBezTo>
                    <a:pt x="870" y="320"/>
                    <a:pt x="873" y="321"/>
                    <a:pt x="875" y="322"/>
                  </a:cubicBezTo>
                  <a:cubicBezTo>
                    <a:pt x="877" y="324"/>
                    <a:pt x="880" y="328"/>
                    <a:pt x="882" y="330"/>
                  </a:cubicBezTo>
                  <a:cubicBezTo>
                    <a:pt x="884" y="333"/>
                    <a:pt x="887" y="338"/>
                    <a:pt x="889" y="341"/>
                  </a:cubicBezTo>
                  <a:cubicBezTo>
                    <a:pt x="891" y="344"/>
                    <a:pt x="895" y="351"/>
                    <a:pt x="898" y="352"/>
                  </a:cubicBezTo>
                  <a:cubicBezTo>
                    <a:pt x="901" y="353"/>
                    <a:pt x="907" y="350"/>
                    <a:pt x="909" y="349"/>
                  </a:cubicBezTo>
                  <a:cubicBezTo>
                    <a:pt x="912" y="348"/>
                    <a:pt x="915" y="344"/>
                    <a:pt x="917" y="343"/>
                  </a:cubicBezTo>
                  <a:cubicBezTo>
                    <a:pt x="919" y="343"/>
                    <a:pt x="924" y="347"/>
                    <a:pt x="926" y="347"/>
                  </a:cubicBezTo>
                  <a:cubicBezTo>
                    <a:pt x="928" y="347"/>
                    <a:pt x="932" y="345"/>
                    <a:pt x="934" y="345"/>
                  </a:cubicBezTo>
                  <a:cubicBezTo>
                    <a:pt x="937" y="346"/>
                    <a:pt x="940" y="350"/>
                    <a:pt x="943" y="351"/>
                  </a:cubicBezTo>
                  <a:cubicBezTo>
                    <a:pt x="944" y="351"/>
                    <a:pt x="948" y="350"/>
                    <a:pt x="949" y="349"/>
                  </a:cubicBezTo>
                  <a:cubicBezTo>
                    <a:pt x="951" y="348"/>
                    <a:pt x="954" y="344"/>
                    <a:pt x="956" y="343"/>
                  </a:cubicBezTo>
                  <a:cubicBezTo>
                    <a:pt x="959" y="342"/>
                    <a:pt x="965" y="345"/>
                    <a:pt x="968" y="346"/>
                  </a:cubicBezTo>
                  <a:cubicBezTo>
                    <a:pt x="970" y="348"/>
                    <a:pt x="974" y="352"/>
                    <a:pt x="976" y="353"/>
                  </a:cubicBezTo>
                  <a:cubicBezTo>
                    <a:pt x="978" y="355"/>
                    <a:pt x="982" y="357"/>
                    <a:pt x="983" y="359"/>
                  </a:cubicBezTo>
                  <a:cubicBezTo>
                    <a:pt x="985" y="363"/>
                    <a:pt x="984" y="373"/>
                    <a:pt x="984" y="377"/>
                  </a:cubicBezTo>
                  <a:cubicBezTo>
                    <a:pt x="984" y="380"/>
                    <a:pt x="982" y="386"/>
                    <a:pt x="983" y="389"/>
                  </a:cubicBezTo>
                  <a:cubicBezTo>
                    <a:pt x="984" y="392"/>
                    <a:pt x="992" y="393"/>
                    <a:pt x="995" y="395"/>
                  </a:cubicBezTo>
                  <a:cubicBezTo>
                    <a:pt x="997" y="396"/>
                    <a:pt x="1003" y="397"/>
                    <a:pt x="1005" y="399"/>
                  </a:cubicBezTo>
                  <a:cubicBezTo>
                    <a:pt x="1007" y="401"/>
                    <a:pt x="1008" y="406"/>
                    <a:pt x="1009" y="408"/>
                  </a:cubicBezTo>
                  <a:cubicBezTo>
                    <a:pt x="1010" y="412"/>
                    <a:pt x="1012" y="419"/>
                    <a:pt x="1011" y="423"/>
                  </a:cubicBezTo>
                  <a:cubicBezTo>
                    <a:pt x="1010" y="429"/>
                    <a:pt x="1003" y="438"/>
                    <a:pt x="1001" y="443"/>
                  </a:cubicBezTo>
                  <a:cubicBezTo>
                    <a:pt x="998" y="448"/>
                    <a:pt x="992" y="458"/>
                    <a:pt x="990" y="463"/>
                  </a:cubicBezTo>
                  <a:cubicBezTo>
                    <a:pt x="989" y="466"/>
                    <a:pt x="985" y="475"/>
                    <a:pt x="986" y="479"/>
                  </a:cubicBezTo>
                  <a:cubicBezTo>
                    <a:pt x="986" y="481"/>
                    <a:pt x="988" y="486"/>
                    <a:pt x="990" y="489"/>
                  </a:cubicBezTo>
                  <a:cubicBezTo>
                    <a:pt x="992" y="492"/>
                    <a:pt x="999" y="499"/>
                    <a:pt x="1000" y="499"/>
                  </a:cubicBezTo>
                  <a:cubicBezTo>
                    <a:pt x="1001" y="500"/>
                    <a:pt x="1011" y="503"/>
                    <a:pt x="1014" y="506"/>
                  </a:cubicBezTo>
                  <a:cubicBezTo>
                    <a:pt x="1017" y="508"/>
                    <a:pt x="1022" y="514"/>
                    <a:pt x="1024" y="518"/>
                  </a:cubicBezTo>
                  <a:cubicBezTo>
                    <a:pt x="1026" y="522"/>
                    <a:pt x="1028" y="531"/>
                    <a:pt x="1027" y="536"/>
                  </a:cubicBezTo>
                  <a:cubicBezTo>
                    <a:pt x="1027" y="539"/>
                    <a:pt x="1025" y="547"/>
                    <a:pt x="1023" y="550"/>
                  </a:cubicBezTo>
                  <a:cubicBezTo>
                    <a:pt x="1019" y="554"/>
                    <a:pt x="1008" y="558"/>
                    <a:pt x="1003" y="559"/>
                  </a:cubicBezTo>
                  <a:cubicBezTo>
                    <a:pt x="1001" y="560"/>
                    <a:pt x="995" y="560"/>
                    <a:pt x="993" y="560"/>
                  </a:cubicBezTo>
                  <a:cubicBezTo>
                    <a:pt x="989" y="558"/>
                    <a:pt x="984" y="552"/>
                    <a:pt x="981" y="550"/>
                  </a:cubicBezTo>
                  <a:cubicBezTo>
                    <a:pt x="978" y="549"/>
                    <a:pt x="972" y="548"/>
                    <a:pt x="970" y="549"/>
                  </a:cubicBezTo>
                  <a:cubicBezTo>
                    <a:pt x="967" y="549"/>
                    <a:pt x="962" y="552"/>
                    <a:pt x="960" y="553"/>
                  </a:cubicBezTo>
                  <a:cubicBezTo>
                    <a:pt x="958" y="555"/>
                    <a:pt x="953" y="559"/>
                    <a:pt x="951" y="561"/>
                  </a:cubicBezTo>
                  <a:cubicBezTo>
                    <a:pt x="949" y="564"/>
                    <a:pt x="947" y="569"/>
                    <a:pt x="946" y="572"/>
                  </a:cubicBezTo>
                  <a:cubicBezTo>
                    <a:pt x="945" y="577"/>
                    <a:pt x="945" y="587"/>
                    <a:pt x="944" y="592"/>
                  </a:cubicBezTo>
                  <a:cubicBezTo>
                    <a:pt x="943" y="596"/>
                    <a:pt x="943" y="607"/>
                    <a:pt x="940" y="610"/>
                  </a:cubicBezTo>
                  <a:cubicBezTo>
                    <a:pt x="939" y="613"/>
                    <a:pt x="932" y="615"/>
                    <a:pt x="929" y="616"/>
                  </a:cubicBezTo>
                  <a:cubicBezTo>
                    <a:pt x="925" y="616"/>
                    <a:pt x="918" y="614"/>
                    <a:pt x="915" y="614"/>
                  </a:cubicBezTo>
                  <a:cubicBezTo>
                    <a:pt x="911" y="615"/>
                    <a:pt x="903" y="615"/>
                    <a:pt x="900" y="618"/>
                  </a:cubicBezTo>
                  <a:cubicBezTo>
                    <a:pt x="897" y="620"/>
                    <a:pt x="895" y="629"/>
                    <a:pt x="893" y="632"/>
                  </a:cubicBezTo>
                  <a:cubicBezTo>
                    <a:pt x="891" y="635"/>
                    <a:pt x="887" y="641"/>
                    <a:pt x="884" y="643"/>
                  </a:cubicBezTo>
                  <a:cubicBezTo>
                    <a:pt x="881" y="644"/>
                    <a:pt x="875" y="644"/>
                    <a:pt x="872" y="645"/>
                  </a:cubicBezTo>
                  <a:cubicBezTo>
                    <a:pt x="869" y="646"/>
                    <a:pt x="862" y="648"/>
                    <a:pt x="860" y="651"/>
                  </a:cubicBezTo>
                  <a:cubicBezTo>
                    <a:pt x="858" y="653"/>
                    <a:pt x="857" y="659"/>
                    <a:pt x="857" y="662"/>
                  </a:cubicBezTo>
                  <a:cubicBezTo>
                    <a:pt x="856" y="665"/>
                    <a:pt x="858" y="671"/>
                    <a:pt x="859" y="674"/>
                  </a:cubicBezTo>
                  <a:cubicBezTo>
                    <a:pt x="861" y="678"/>
                    <a:pt x="869" y="684"/>
                    <a:pt x="872" y="688"/>
                  </a:cubicBezTo>
                  <a:cubicBezTo>
                    <a:pt x="874" y="690"/>
                    <a:pt x="878" y="695"/>
                    <a:pt x="878" y="698"/>
                  </a:cubicBezTo>
                  <a:cubicBezTo>
                    <a:pt x="879" y="702"/>
                    <a:pt x="874" y="709"/>
                    <a:pt x="871" y="712"/>
                  </a:cubicBezTo>
                  <a:cubicBezTo>
                    <a:pt x="867" y="714"/>
                    <a:pt x="858" y="714"/>
                    <a:pt x="853" y="715"/>
                  </a:cubicBezTo>
                  <a:cubicBezTo>
                    <a:pt x="851" y="716"/>
                    <a:pt x="846" y="717"/>
                    <a:pt x="844" y="718"/>
                  </a:cubicBezTo>
                  <a:cubicBezTo>
                    <a:pt x="842" y="719"/>
                    <a:pt x="837" y="723"/>
                    <a:pt x="837" y="726"/>
                  </a:cubicBezTo>
                  <a:cubicBezTo>
                    <a:pt x="837" y="730"/>
                    <a:pt x="843" y="736"/>
                    <a:pt x="844" y="740"/>
                  </a:cubicBezTo>
                  <a:cubicBezTo>
                    <a:pt x="846" y="744"/>
                    <a:pt x="849" y="752"/>
                    <a:pt x="848" y="757"/>
                  </a:cubicBezTo>
                  <a:cubicBezTo>
                    <a:pt x="847" y="759"/>
                    <a:pt x="843" y="764"/>
                    <a:pt x="841" y="765"/>
                  </a:cubicBezTo>
                  <a:cubicBezTo>
                    <a:pt x="838" y="766"/>
                    <a:pt x="832" y="764"/>
                    <a:pt x="829" y="763"/>
                  </a:cubicBezTo>
                  <a:cubicBezTo>
                    <a:pt x="827" y="763"/>
                    <a:pt x="822" y="762"/>
                    <a:pt x="821" y="761"/>
                  </a:cubicBezTo>
                  <a:cubicBezTo>
                    <a:pt x="818" y="758"/>
                    <a:pt x="818" y="750"/>
                    <a:pt x="818" y="746"/>
                  </a:cubicBezTo>
                  <a:cubicBezTo>
                    <a:pt x="818" y="743"/>
                    <a:pt x="821" y="736"/>
                    <a:pt x="821" y="733"/>
                  </a:cubicBezTo>
                  <a:cubicBezTo>
                    <a:pt x="821" y="730"/>
                    <a:pt x="821" y="725"/>
                    <a:pt x="819" y="723"/>
                  </a:cubicBezTo>
                  <a:cubicBezTo>
                    <a:pt x="818" y="721"/>
                    <a:pt x="814" y="720"/>
                    <a:pt x="812" y="720"/>
                  </a:cubicBezTo>
                  <a:cubicBezTo>
                    <a:pt x="809" y="719"/>
                    <a:pt x="802" y="720"/>
                    <a:pt x="800" y="721"/>
                  </a:cubicBezTo>
                  <a:cubicBezTo>
                    <a:pt x="795" y="724"/>
                    <a:pt x="792" y="735"/>
                    <a:pt x="789" y="738"/>
                  </a:cubicBezTo>
                  <a:cubicBezTo>
                    <a:pt x="787" y="740"/>
                    <a:pt x="781" y="743"/>
                    <a:pt x="779" y="743"/>
                  </a:cubicBezTo>
                  <a:cubicBezTo>
                    <a:pt x="775" y="743"/>
                    <a:pt x="767" y="740"/>
                    <a:pt x="765" y="737"/>
                  </a:cubicBezTo>
                  <a:cubicBezTo>
                    <a:pt x="762" y="735"/>
                    <a:pt x="760" y="729"/>
                    <a:pt x="759" y="726"/>
                  </a:cubicBezTo>
                  <a:cubicBezTo>
                    <a:pt x="758" y="723"/>
                    <a:pt x="759" y="716"/>
                    <a:pt x="757" y="714"/>
                  </a:cubicBezTo>
                  <a:cubicBezTo>
                    <a:pt x="756" y="712"/>
                    <a:pt x="754" y="710"/>
                    <a:pt x="752" y="709"/>
                  </a:cubicBezTo>
                  <a:cubicBezTo>
                    <a:pt x="753" y="707"/>
                    <a:pt x="754" y="705"/>
                    <a:pt x="755" y="703"/>
                  </a:cubicBezTo>
                  <a:cubicBezTo>
                    <a:pt x="757" y="701"/>
                    <a:pt x="760" y="697"/>
                    <a:pt x="762" y="695"/>
                  </a:cubicBezTo>
                  <a:cubicBezTo>
                    <a:pt x="763" y="693"/>
                    <a:pt x="764" y="690"/>
                    <a:pt x="764" y="688"/>
                  </a:cubicBezTo>
                  <a:cubicBezTo>
                    <a:pt x="764" y="687"/>
                    <a:pt x="765" y="684"/>
                    <a:pt x="764" y="683"/>
                  </a:cubicBezTo>
                  <a:cubicBezTo>
                    <a:pt x="764" y="681"/>
                    <a:pt x="762" y="679"/>
                    <a:pt x="761" y="678"/>
                  </a:cubicBezTo>
                  <a:cubicBezTo>
                    <a:pt x="760" y="678"/>
                    <a:pt x="758" y="677"/>
                    <a:pt x="757" y="677"/>
                  </a:cubicBezTo>
                  <a:cubicBezTo>
                    <a:pt x="755" y="677"/>
                    <a:pt x="752" y="678"/>
                    <a:pt x="751" y="677"/>
                  </a:cubicBezTo>
                  <a:cubicBezTo>
                    <a:pt x="750" y="677"/>
                    <a:pt x="749" y="676"/>
                    <a:pt x="749" y="675"/>
                  </a:cubicBezTo>
                  <a:cubicBezTo>
                    <a:pt x="748" y="673"/>
                    <a:pt x="745" y="670"/>
                    <a:pt x="744" y="668"/>
                  </a:cubicBezTo>
                  <a:cubicBezTo>
                    <a:pt x="744" y="666"/>
                    <a:pt x="746" y="663"/>
                    <a:pt x="747" y="661"/>
                  </a:cubicBezTo>
                  <a:cubicBezTo>
                    <a:pt x="747" y="659"/>
                    <a:pt x="748" y="654"/>
                    <a:pt x="748" y="654"/>
                  </a:cubicBezTo>
                  <a:cubicBezTo>
                    <a:pt x="748" y="572"/>
                    <a:pt x="748" y="572"/>
                    <a:pt x="748" y="572"/>
                  </a:cubicBezTo>
                  <a:cubicBezTo>
                    <a:pt x="748" y="572"/>
                    <a:pt x="744" y="567"/>
                    <a:pt x="742" y="566"/>
                  </a:cubicBezTo>
                  <a:cubicBezTo>
                    <a:pt x="741" y="563"/>
                    <a:pt x="737" y="559"/>
                    <a:pt x="736" y="557"/>
                  </a:cubicBezTo>
                  <a:cubicBezTo>
                    <a:pt x="733" y="554"/>
                    <a:pt x="728" y="549"/>
                    <a:pt x="725" y="547"/>
                  </a:cubicBezTo>
                  <a:cubicBezTo>
                    <a:pt x="722" y="545"/>
                    <a:pt x="717" y="543"/>
                    <a:pt x="714" y="542"/>
                  </a:cubicBezTo>
                  <a:cubicBezTo>
                    <a:pt x="712" y="541"/>
                    <a:pt x="709" y="538"/>
                    <a:pt x="707" y="537"/>
                  </a:cubicBezTo>
                  <a:cubicBezTo>
                    <a:pt x="704" y="536"/>
                    <a:pt x="697" y="537"/>
                    <a:pt x="694" y="537"/>
                  </a:cubicBezTo>
                  <a:cubicBezTo>
                    <a:pt x="691" y="537"/>
                    <a:pt x="684" y="538"/>
                    <a:pt x="681" y="538"/>
                  </a:cubicBezTo>
                  <a:cubicBezTo>
                    <a:pt x="678" y="538"/>
                    <a:pt x="672" y="537"/>
                    <a:pt x="669" y="537"/>
                  </a:cubicBezTo>
                  <a:cubicBezTo>
                    <a:pt x="668" y="536"/>
                    <a:pt x="664" y="536"/>
                    <a:pt x="662" y="535"/>
                  </a:cubicBezTo>
                  <a:cubicBezTo>
                    <a:pt x="661" y="534"/>
                    <a:pt x="658" y="531"/>
                    <a:pt x="657" y="530"/>
                  </a:cubicBezTo>
                  <a:cubicBezTo>
                    <a:pt x="655" y="529"/>
                    <a:pt x="652" y="526"/>
                    <a:pt x="651" y="525"/>
                  </a:cubicBezTo>
                  <a:cubicBezTo>
                    <a:pt x="649" y="524"/>
                    <a:pt x="644" y="523"/>
                    <a:pt x="642" y="524"/>
                  </a:cubicBezTo>
                  <a:cubicBezTo>
                    <a:pt x="640" y="524"/>
                    <a:pt x="636" y="525"/>
                    <a:pt x="635" y="526"/>
                  </a:cubicBezTo>
                  <a:cubicBezTo>
                    <a:pt x="633" y="527"/>
                    <a:pt x="631" y="530"/>
                    <a:pt x="630" y="531"/>
                  </a:cubicBezTo>
                  <a:cubicBezTo>
                    <a:pt x="629" y="533"/>
                    <a:pt x="628" y="536"/>
                    <a:pt x="627" y="537"/>
                  </a:cubicBezTo>
                  <a:cubicBezTo>
                    <a:pt x="627" y="539"/>
                    <a:pt x="628" y="543"/>
                    <a:pt x="629" y="545"/>
                  </a:cubicBezTo>
                  <a:cubicBezTo>
                    <a:pt x="629" y="547"/>
                    <a:pt x="632" y="550"/>
                    <a:pt x="632" y="551"/>
                  </a:cubicBezTo>
                  <a:cubicBezTo>
                    <a:pt x="633" y="553"/>
                    <a:pt x="635" y="556"/>
                    <a:pt x="635" y="557"/>
                  </a:cubicBezTo>
                  <a:cubicBezTo>
                    <a:pt x="636" y="560"/>
                    <a:pt x="634" y="565"/>
                    <a:pt x="634" y="568"/>
                  </a:cubicBezTo>
                  <a:cubicBezTo>
                    <a:pt x="633" y="570"/>
                    <a:pt x="633" y="575"/>
                    <a:pt x="632" y="577"/>
                  </a:cubicBezTo>
                  <a:cubicBezTo>
                    <a:pt x="632" y="579"/>
                    <a:pt x="629" y="581"/>
                    <a:pt x="628" y="582"/>
                  </a:cubicBezTo>
                  <a:cubicBezTo>
                    <a:pt x="628" y="584"/>
                    <a:pt x="627" y="586"/>
                    <a:pt x="627" y="587"/>
                  </a:cubicBezTo>
                  <a:cubicBezTo>
                    <a:pt x="627" y="589"/>
                    <a:pt x="627" y="592"/>
                    <a:pt x="628" y="593"/>
                  </a:cubicBezTo>
                  <a:cubicBezTo>
                    <a:pt x="628" y="594"/>
                    <a:pt x="632" y="594"/>
                    <a:pt x="633" y="594"/>
                  </a:cubicBezTo>
                  <a:cubicBezTo>
                    <a:pt x="634" y="594"/>
                    <a:pt x="637" y="592"/>
                    <a:pt x="638" y="592"/>
                  </a:cubicBezTo>
                  <a:cubicBezTo>
                    <a:pt x="640" y="592"/>
                    <a:pt x="643" y="592"/>
                    <a:pt x="645" y="592"/>
                  </a:cubicBezTo>
                  <a:cubicBezTo>
                    <a:pt x="647" y="592"/>
                    <a:pt x="651" y="592"/>
                    <a:pt x="652" y="593"/>
                  </a:cubicBezTo>
                  <a:cubicBezTo>
                    <a:pt x="652" y="594"/>
                    <a:pt x="652" y="597"/>
                    <a:pt x="652" y="598"/>
                  </a:cubicBezTo>
                  <a:cubicBezTo>
                    <a:pt x="652" y="600"/>
                    <a:pt x="652" y="604"/>
                    <a:pt x="651" y="606"/>
                  </a:cubicBezTo>
                  <a:cubicBezTo>
                    <a:pt x="650" y="608"/>
                    <a:pt x="646" y="610"/>
                    <a:pt x="644" y="611"/>
                  </a:cubicBezTo>
                  <a:cubicBezTo>
                    <a:pt x="643" y="611"/>
                    <a:pt x="640" y="612"/>
                    <a:pt x="639" y="612"/>
                  </a:cubicBezTo>
                  <a:cubicBezTo>
                    <a:pt x="637" y="613"/>
                    <a:pt x="632" y="614"/>
                    <a:pt x="630" y="614"/>
                  </a:cubicBezTo>
                  <a:cubicBezTo>
                    <a:pt x="627" y="615"/>
                    <a:pt x="621" y="613"/>
                    <a:pt x="617" y="613"/>
                  </a:cubicBezTo>
                  <a:cubicBezTo>
                    <a:pt x="615" y="613"/>
                    <a:pt x="611" y="614"/>
                    <a:pt x="609" y="615"/>
                  </a:cubicBezTo>
                  <a:cubicBezTo>
                    <a:pt x="607" y="616"/>
                    <a:pt x="605" y="619"/>
                    <a:pt x="604" y="621"/>
                  </a:cubicBezTo>
                  <a:cubicBezTo>
                    <a:pt x="603" y="622"/>
                    <a:pt x="600" y="624"/>
                    <a:pt x="599" y="624"/>
                  </a:cubicBezTo>
                  <a:cubicBezTo>
                    <a:pt x="597" y="624"/>
                    <a:pt x="595" y="622"/>
                    <a:pt x="594" y="621"/>
                  </a:cubicBezTo>
                  <a:cubicBezTo>
                    <a:pt x="592" y="620"/>
                    <a:pt x="588" y="615"/>
                    <a:pt x="586" y="614"/>
                  </a:cubicBezTo>
                  <a:cubicBezTo>
                    <a:pt x="585" y="613"/>
                    <a:pt x="581" y="612"/>
                    <a:pt x="579" y="612"/>
                  </a:cubicBezTo>
                  <a:cubicBezTo>
                    <a:pt x="576" y="611"/>
                    <a:pt x="570" y="611"/>
                    <a:pt x="566" y="611"/>
                  </a:cubicBezTo>
                  <a:cubicBezTo>
                    <a:pt x="564" y="612"/>
                    <a:pt x="560" y="612"/>
                    <a:pt x="558" y="613"/>
                  </a:cubicBezTo>
                  <a:cubicBezTo>
                    <a:pt x="556" y="614"/>
                    <a:pt x="553" y="617"/>
                    <a:pt x="551" y="618"/>
                  </a:cubicBezTo>
                  <a:cubicBezTo>
                    <a:pt x="548" y="618"/>
                    <a:pt x="543" y="618"/>
                    <a:pt x="541" y="617"/>
                  </a:cubicBezTo>
                  <a:cubicBezTo>
                    <a:pt x="540" y="617"/>
                    <a:pt x="538" y="614"/>
                    <a:pt x="538" y="612"/>
                  </a:cubicBezTo>
                  <a:cubicBezTo>
                    <a:pt x="537" y="610"/>
                    <a:pt x="538" y="604"/>
                    <a:pt x="539" y="601"/>
                  </a:cubicBezTo>
                  <a:cubicBezTo>
                    <a:pt x="540" y="599"/>
                    <a:pt x="545" y="597"/>
                    <a:pt x="547" y="595"/>
                  </a:cubicBezTo>
                  <a:cubicBezTo>
                    <a:pt x="548" y="593"/>
                    <a:pt x="552" y="591"/>
                    <a:pt x="553" y="589"/>
                  </a:cubicBezTo>
                  <a:cubicBezTo>
                    <a:pt x="554" y="587"/>
                    <a:pt x="557" y="584"/>
                    <a:pt x="557" y="582"/>
                  </a:cubicBezTo>
                  <a:cubicBezTo>
                    <a:pt x="557" y="580"/>
                    <a:pt x="557" y="576"/>
                    <a:pt x="556" y="574"/>
                  </a:cubicBezTo>
                  <a:cubicBezTo>
                    <a:pt x="555" y="573"/>
                    <a:pt x="553" y="570"/>
                    <a:pt x="552" y="569"/>
                  </a:cubicBezTo>
                  <a:cubicBezTo>
                    <a:pt x="550" y="568"/>
                    <a:pt x="547" y="567"/>
                    <a:pt x="546" y="566"/>
                  </a:cubicBezTo>
                  <a:cubicBezTo>
                    <a:pt x="543" y="565"/>
                    <a:pt x="538" y="565"/>
                    <a:pt x="535" y="565"/>
                  </a:cubicBezTo>
                  <a:cubicBezTo>
                    <a:pt x="533" y="564"/>
                    <a:pt x="529" y="562"/>
                    <a:pt x="528" y="561"/>
                  </a:cubicBezTo>
                  <a:cubicBezTo>
                    <a:pt x="526" y="560"/>
                    <a:pt x="524" y="557"/>
                    <a:pt x="523" y="556"/>
                  </a:cubicBezTo>
                  <a:cubicBezTo>
                    <a:pt x="522" y="553"/>
                    <a:pt x="522" y="548"/>
                    <a:pt x="523" y="546"/>
                  </a:cubicBezTo>
                  <a:cubicBezTo>
                    <a:pt x="523" y="544"/>
                    <a:pt x="527" y="543"/>
                    <a:pt x="528" y="541"/>
                  </a:cubicBezTo>
                  <a:cubicBezTo>
                    <a:pt x="530" y="540"/>
                    <a:pt x="533" y="539"/>
                    <a:pt x="534" y="537"/>
                  </a:cubicBezTo>
                  <a:cubicBezTo>
                    <a:pt x="535" y="537"/>
                    <a:pt x="536" y="535"/>
                    <a:pt x="537" y="534"/>
                  </a:cubicBezTo>
                  <a:cubicBezTo>
                    <a:pt x="537" y="534"/>
                    <a:pt x="538" y="532"/>
                    <a:pt x="538" y="531"/>
                  </a:cubicBezTo>
                  <a:cubicBezTo>
                    <a:pt x="537" y="531"/>
                    <a:pt x="535" y="530"/>
                    <a:pt x="535" y="529"/>
                  </a:cubicBezTo>
                  <a:cubicBezTo>
                    <a:pt x="534" y="528"/>
                    <a:pt x="533" y="526"/>
                    <a:pt x="533" y="524"/>
                  </a:cubicBezTo>
                  <a:cubicBezTo>
                    <a:pt x="533" y="523"/>
                    <a:pt x="535" y="522"/>
                    <a:pt x="535" y="521"/>
                  </a:cubicBezTo>
                  <a:cubicBezTo>
                    <a:pt x="536" y="520"/>
                    <a:pt x="538" y="518"/>
                    <a:pt x="538" y="517"/>
                  </a:cubicBezTo>
                  <a:cubicBezTo>
                    <a:pt x="539" y="515"/>
                    <a:pt x="539" y="512"/>
                    <a:pt x="539" y="510"/>
                  </a:cubicBezTo>
                  <a:cubicBezTo>
                    <a:pt x="538" y="509"/>
                    <a:pt x="536" y="506"/>
                    <a:pt x="535" y="506"/>
                  </a:cubicBezTo>
                  <a:cubicBezTo>
                    <a:pt x="534" y="505"/>
                    <a:pt x="531" y="506"/>
                    <a:pt x="530" y="506"/>
                  </a:cubicBezTo>
                  <a:cubicBezTo>
                    <a:pt x="529" y="507"/>
                    <a:pt x="527" y="508"/>
                    <a:pt x="527" y="509"/>
                  </a:cubicBezTo>
                  <a:cubicBezTo>
                    <a:pt x="525" y="510"/>
                    <a:pt x="522" y="511"/>
                    <a:pt x="521" y="511"/>
                  </a:cubicBezTo>
                  <a:cubicBezTo>
                    <a:pt x="518" y="512"/>
                    <a:pt x="513" y="513"/>
                    <a:pt x="510" y="512"/>
                  </a:cubicBezTo>
                  <a:cubicBezTo>
                    <a:pt x="508" y="512"/>
                    <a:pt x="503" y="511"/>
                    <a:pt x="501" y="510"/>
                  </a:cubicBezTo>
                  <a:cubicBezTo>
                    <a:pt x="499" y="509"/>
                    <a:pt x="494" y="507"/>
                    <a:pt x="492" y="506"/>
                  </a:cubicBezTo>
                  <a:cubicBezTo>
                    <a:pt x="490" y="504"/>
                    <a:pt x="486" y="501"/>
                    <a:pt x="484" y="499"/>
                  </a:cubicBezTo>
                  <a:cubicBezTo>
                    <a:pt x="481" y="497"/>
                    <a:pt x="476" y="492"/>
                    <a:pt x="474" y="489"/>
                  </a:cubicBezTo>
                  <a:cubicBezTo>
                    <a:pt x="471" y="486"/>
                    <a:pt x="466" y="480"/>
                    <a:pt x="463" y="477"/>
                  </a:cubicBezTo>
                  <a:cubicBezTo>
                    <a:pt x="462" y="475"/>
                    <a:pt x="458" y="472"/>
                    <a:pt x="456" y="471"/>
                  </a:cubicBezTo>
                  <a:cubicBezTo>
                    <a:pt x="454" y="470"/>
                    <a:pt x="451" y="468"/>
                    <a:pt x="450" y="467"/>
                  </a:cubicBezTo>
                  <a:cubicBezTo>
                    <a:pt x="448" y="466"/>
                    <a:pt x="444" y="464"/>
                    <a:pt x="441" y="464"/>
                  </a:cubicBezTo>
                  <a:cubicBezTo>
                    <a:pt x="440" y="463"/>
                    <a:pt x="436" y="463"/>
                    <a:pt x="435" y="463"/>
                  </a:cubicBezTo>
                  <a:cubicBezTo>
                    <a:pt x="433" y="463"/>
                    <a:pt x="429" y="465"/>
                    <a:pt x="427" y="465"/>
                  </a:cubicBezTo>
                  <a:cubicBezTo>
                    <a:pt x="425" y="466"/>
                    <a:pt x="421" y="468"/>
                    <a:pt x="419" y="468"/>
                  </a:cubicBezTo>
                  <a:cubicBezTo>
                    <a:pt x="418" y="469"/>
                    <a:pt x="415" y="471"/>
                    <a:pt x="413" y="471"/>
                  </a:cubicBezTo>
                  <a:cubicBezTo>
                    <a:pt x="411" y="471"/>
                    <a:pt x="406" y="470"/>
                    <a:pt x="404" y="469"/>
                  </a:cubicBezTo>
                  <a:cubicBezTo>
                    <a:pt x="402" y="468"/>
                    <a:pt x="399" y="464"/>
                    <a:pt x="397" y="463"/>
                  </a:cubicBezTo>
                  <a:cubicBezTo>
                    <a:pt x="395" y="460"/>
                    <a:pt x="392" y="455"/>
                    <a:pt x="390" y="453"/>
                  </a:cubicBezTo>
                  <a:cubicBezTo>
                    <a:pt x="388" y="451"/>
                    <a:pt x="384" y="445"/>
                    <a:pt x="382" y="443"/>
                  </a:cubicBezTo>
                  <a:cubicBezTo>
                    <a:pt x="380" y="442"/>
                    <a:pt x="377" y="440"/>
                    <a:pt x="376" y="440"/>
                  </a:cubicBezTo>
                  <a:cubicBezTo>
                    <a:pt x="373" y="439"/>
                    <a:pt x="368" y="438"/>
                    <a:pt x="365" y="439"/>
                  </a:cubicBezTo>
                  <a:cubicBezTo>
                    <a:pt x="362" y="439"/>
                    <a:pt x="357" y="440"/>
                    <a:pt x="355" y="441"/>
                  </a:cubicBezTo>
                  <a:cubicBezTo>
                    <a:pt x="352" y="442"/>
                    <a:pt x="349" y="445"/>
                    <a:pt x="346" y="445"/>
                  </a:cubicBezTo>
                  <a:cubicBezTo>
                    <a:pt x="345" y="446"/>
                    <a:pt x="341" y="444"/>
                    <a:pt x="339" y="443"/>
                  </a:cubicBezTo>
                  <a:cubicBezTo>
                    <a:pt x="338" y="442"/>
                    <a:pt x="335" y="439"/>
                    <a:pt x="334" y="438"/>
                  </a:cubicBezTo>
                  <a:cubicBezTo>
                    <a:pt x="333" y="436"/>
                    <a:pt x="331" y="433"/>
                    <a:pt x="330" y="432"/>
                  </a:cubicBezTo>
                  <a:cubicBezTo>
                    <a:pt x="329" y="430"/>
                    <a:pt x="327" y="428"/>
                    <a:pt x="325" y="427"/>
                  </a:cubicBezTo>
                  <a:cubicBezTo>
                    <a:pt x="324" y="426"/>
                    <a:pt x="321" y="425"/>
                    <a:pt x="319" y="425"/>
                  </a:cubicBezTo>
                  <a:cubicBezTo>
                    <a:pt x="318" y="425"/>
                    <a:pt x="315" y="425"/>
                    <a:pt x="314" y="426"/>
                  </a:cubicBezTo>
                  <a:cubicBezTo>
                    <a:pt x="313" y="427"/>
                    <a:pt x="311" y="429"/>
                    <a:pt x="311" y="431"/>
                  </a:cubicBezTo>
                  <a:cubicBezTo>
                    <a:pt x="310" y="433"/>
                    <a:pt x="310" y="436"/>
                    <a:pt x="310" y="438"/>
                  </a:cubicBezTo>
                  <a:cubicBezTo>
                    <a:pt x="310" y="440"/>
                    <a:pt x="312" y="443"/>
                    <a:pt x="313" y="445"/>
                  </a:cubicBezTo>
                  <a:cubicBezTo>
                    <a:pt x="313" y="446"/>
                    <a:pt x="315" y="448"/>
                    <a:pt x="316" y="450"/>
                  </a:cubicBezTo>
                  <a:cubicBezTo>
                    <a:pt x="316" y="451"/>
                    <a:pt x="318" y="455"/>
                    <a:pt x="318" y="456"/>
                  </a:cubicBezTo>
                  <a:cubicBezTo>
                    <a:pt x="318" y="458"/>
                    <a:pt x="318" y="461"/>
                    <a:pt x="318" y="462"/>
                  </a:cubicBezTo>
                  <a:cubicBezTo>
                    <a:pt x="318" y="464"/>
                    <a:pt x="316" y="466"/>
                    <a:pt x="315" y="467"/>
                  </a:cubicBezTo>
                  <a:cubicBezTo>
                    <a:pt x="314" y="468"/>
                    <a:pt x="312" y="470"/>
                    <a:pt x="310" y="471"/>
                  </a:cubicBezTo>
                  <a:cubicBezTo>
                    <a:pt x="309" y="472"/>
                    <a:pt x="307" y="473"/>
                    <a:pt x="305" y="474"/>
                  </a:cubicBezTo>
                  <a:cubicBezTo>
                    <a:pt x="303" y="475"/>
                    <a:pt x="297" y="476"/>
                    <a:pt x="295" y="477"/>
                  </a:cubicBezTo>
                  <a:cubicBezTo>
                    <a:pt x="294" y="477"/>
                    <a:pt x="292" y="478"/>
                    <a:pt x="291" y="478"/>
                  </a:cubicBezTo>
                  <a:cubicBezTo>
                    <a:pt x="290" y="479"/>
                    <a:pt x="288" y="479"/>
                    <a:pt x="288" y="479"/>
                  </a:cubicBezTo>
                  <a:cubicBezTo>
                    <a:pt x="285" y="479"/>
                    <a:pt x="281" y="478"/>
                    <a:pt x="278" y="478"/>
                  </a:cubicBezTo>
                  <a:cubicBezTo>
                    <a:pt x="276" y="478"/>
                    <a:pt x="271" y="478"/>
                    <a:pt x="268" y="478"/>
                  </a:cubicBezTo>
                  <a:cubicBezTo>
                    <a:pt x="266" y="478"/>
                    <a:pt x="262" y="481"/>
                    <a:pt x="260" y="482"/>
                  </a:cubicBezTo>
                  <a:cubicBezTo>
                    <a:pt x="258" y="483"/>
                    <a:pt x="254" y="486"/>
                    <a:pt x="252" y="488"/>
                  </a:cubicBezTo>
                  <a:cubicBezTo>
                    <a:pt x="250" y="489"/>
                    <a:pt x="247" y="493"/>
                    <a:pt x="245" y="494"/>
                  </a:cubicBezTo>
                  <a:cubicBezTo>
                    <a:pt x="242" y="495"/>
                    <a:pt x="237" y="497"/>
                    <a:pt x="234" y="498"/>
                  </a:cubicBezTo>
                  <a:cubicBezTo>
                    <a:pt x="232" y="498"/>
                    <a:pt x="228" y="499"/>
                    <a:pt x="226" y="498"/>
                  </a:cubicBezTo>
                  <a:cubicBezTo>
                    <a:pt x="224" y="497"/>
                    <a:pt x="219" y="494"/>
                    <a:pt x="218" y="491"/>
                  </a:cubicBezTo>
                  <a:cubicBezTo>
                    <a:pt x="217" y="490"/>
                    <a:pt x="216" y="486"/>
                    <a:pt x="216" y="484"/>
                  </a:cubicBezTo>
                  <a:cubicBezTo>
                    <a:pt x="216" y="482"/>
                    <a:pt x="217" y="477"/>
                    <a:pt x="217" y="475"/>
                  </a:cubicBezTo>
                  <a:cubicBezTo>
                    <a:pt x="217" y="473"/>
                    <a:pt x="217" y="468"/>
                    <a:pt x="216" y="466"/>
                  </a:cubicBezTo>
                  <a:cubicBezTo>
                    <a:pt x="215" y="464"/>
                    <a:pt x="212" y="462"/>
                    <a:pt x="211" y="461"/>
                  </a:cubicBezTo>
                  <a:cubicBezTo>
                    <a:pt x="210" y="461"/>
                    <a:pt x="207" y="460"/>
                    <a:pt x="206" y="460"/>
                  </a:cubicBezTo>
                  <a:cubicBezTo>
                    <a:pt x="204" y="459"/>
                    <a:pt x="199" y="459"/>
                    <a:pt x="197" y="459"/>
                  </a:cubicBezTo>
                  <a:cubicBezTo>
                    <a:pt x="195" y="459"/>
                    <a:pt x="191" y="460"/>
                    <a:pt x="189" y="460"/>
                  </a:cubicBezTo>
                  <a:cubicBezTo>
                    <a:pt x="187" y="460"/>
                    <a:pt x="183" y="458"/>
                    <a:pt x="181" y="457"/>
                  </a:cubicBezTo>
                  <a:cubicBezTo>
                    <a:pt x="180" y="456"/>
                    <a:pt x="178" y="451"/>
                    <a:pt x="178" y="449"/>
                  </a:cubicBezTo>
                  <a:cubicBezTo>
                    <a:pt x="178" y="447"/>
                    <a:pt x="179" y="444"/>
                    <a:pt x="180" y="442"/>
                  </a:cubicBezTo>
                  <a:cubicBezTo>
                    <a:pt x="180" y="440"/>
                    <a:pt x="181" y="437"/>
                    <a:pt x="182" y="436"/>
                  </a:cubicBezTo>
                  <a:cubicBezTo>
                    <a:pt x="183" y="435"/>
                    <a:pt x="185" y="432"/>
                    <a:pt x="185" y="431"/>
                  </a:cubicBezTo>
                  <a:cubicBezTo>
                    <a:pt x="186" y="429"/>
                    <a:pt x="185" y="424"/>
                    <a:pt x="185" y="422"/>
                  </a:cubicBezTo>
                  <a:cubicBezTo>
                    <a:pt x="184" y="419"/>
                    <a:pt x="182" y="414"/>
                    <a:pt x="181" y="412"/>
                  </a:cubicBezTo>
                  <a:cubicBezTo>
                    <a:pt x="179" y="409"/>
                    <a:pt x="176" y="403"/>
                    <a:pt x="174" y="401"/>
                  </a:cubicBezTo>
                  <a:cubicBezTo>
                    <a:pt x="172" y="398"/>
                    <a:pt x="167" y="394"/>
                    <a:pt x="165" y="391"/>
                  </a:cubicBezTo>
                  <a:cubicBezTo>
                    <a:pt x="164" y="389"/>
                    <a:pt x="161" y="385"/>
                    <a:pt x="160" y="382"/>
                  </a:cubicBezTo>
                  <a:cubicBezTo>
                    <a:pt x="159" y="380"/>
                    <a:pt x="158" y="375"/>
                    <a:pt x="156" y="373"/>
                  </a:cubicBezTo>
                  <a:cubicBezTo>
                    <a:pt x="155" y="372"/>
                    <a:pt x="153" y="371"/>
                    <a:pt x="152" y="371"/>
                  </a:cubicBezTo>
                  <a:cubicBezTo>
                    <a:pt x="151" y="371"/>
                    <a:pt x="149" y="372"/>
                    <a:pt x="148" y="373"/>
                  </a:cubicBezTo>
                  <a:cubicBezTo>
                    <a:pt x="147" y="374"/>
                    <a:pt x="146" y="377"/>
                    <a:pt x="145" y="379"/>
                  </a:cubicBezTo>
                  <a:cubicBezTo>
                    <a:pt x="144" y="380"/>
                    <a:pt x="143" y="382"/>
                    <a:pt x="142" y="383"/>
                  </a:cubicBezTo>
                  <a:cubicBezTo>
                    <a:pt x="140" y="384"/>
                    <a:pt x="138" y="387"/>
                    <a:pt x="136" y="387"/>
                  </a:cubicBezTo>
                  <a:cubicBezTo>
                    <a:pt x="135" y="387"/>
                    <a:pt x="133" y="386"/>
                    <a:pt x="132" y="385"/>
                  </a:cubicBezTo>
                  <a:cubicBezTo>
                    <a:pt x="131" y="384"/>
                    <a:pt x="130" y="380"/>
                    <a:pt x="129" y="378"/>
                  </a:cubicBezTo>
                  <a:cubicBezTo>
                    <a:pt x="129" y="376"/>
                    <a:pt x="129" y="371"/>
                    <a:pt x="128" y="368"/>
                  </a:cubicBezTo>
                  <a:cubicBezTo>
                    <a:pt x="128" y="367"/>
                    <a:pt x="127" y="364"/>
                    <a:pt x="126" y="362"/>
                  </a:cubicBezTo>
                  <a:cubicBezTo>
                    <a:pt x="125" y="361"/>
                    <a:pt x="120" y="359"/>
                    <a:pt x="118" y="358"/>
                  </a:cubicBezTo>
                  <a:cubicBezTo>
                    <a:pt x="116" y="357"/>
                    <a:pt x="113" y="354"/>
                    <a:pt x="111" y="352"/>
                  </a:cubicBezTo>
                  <a:cubicBezTo>
                    <a:pt x="109" y="350"/>
                    <a:pt x="107" y="347"/>
                    <a:pt x="105" y="345"/>
                  </a:cubicBezTo>
                  <a:cubicBezTo>
                    <a:pt x="105" y="344"/>
                    <a:pt x="104" y="341"/>
                    <a:pt x="102" y="340"/>
                  </a:cubicBezTo>
                  <a:cubicBezTo>
                    <a:pt x="101" y="338"/>
                    <a:pt x="98" y="337"/>
                    <a:pt x="96" y="337"/>
                  </a:cubicBezTo>
                  <a:cubicBezTo>
                    <a:pt x="94" y="337"/>
                    <a:pt x="90" y="339"/>
                    <a:pt x="88" y="338"/>
                  </a:cubicBezTo>
                  <a:cubicBezTo>
                    <a:pt x="87" y="337"/>
                    <a:pt x="86" y="335"/>
                    <a:pt x="85" y="333"/>
                  </a:cubicBezTo>
                  <a:cubicBezTo>
                    <a:pt x="84" y="331"/>
                    <a:pt x="82" y="325"/>
                    <a:pt x="81" y="322"/>
                  </a:cubicBezTo>
                  <a:cubicBezTo>
                    <a:pt x="80" y="320"/>
                    <a:pt x="79" y="316"/>
                    <a:pt x="78" y="314"/>
                  </a:cubicBezTo>
                  <a:cubicBezTo>
                    <a:pt x="77" y="313"/>
                    <a:pt x="75" y="311"/>
                    <a:pt x="73" y="310"/>
                  </a:cubicBezTo>
                  <a:cubicBezTo>
                    <a:pt x="72" y="310"/>
                    <a:pt x="69" y="310"/>
                    <a:pt x="67" y="311"/>
                  </a:cubicBezTo>
                  <a:cubicBezTo>
                    <a:pt x="66" y="311"/>
                    <a:pt x="64" y="313"/>
                    <a:pt x="63" y="314"/>
                  </a:cubicBezTo>
                  <a:cubicBezTo>
                    <a:pt x="62" y="316"/>
                    <a:pt x="59" y="319"/>
                    <a:pt x="58" y="321"/>
                  </a:cubicBezTo>
                  <a:cubicBezTo>
                    <a:pt x="56" y="322"/>
                    <a:pt x="52" y="325"/>
                    <a:pt x="50" y="326"/>
                  </a:cubicBezTo>
                  <a:cubicBezTo>
                    <a:pt x="48" y="327"/>
                    <a:pt x="44" y="329"/>
                    <a:pt x="42" y="328"/>
                  </a:cubicBezTo>
                  <a:cubicBezTo>
                    <a:pt x="40" y="327"/>
                    <a:pt x="38" y="324"/>
                    <a:pt x="38" y="322"/>
                  </a:cubicBezTo>
                  <a:cubicBezTo>
                    <a:pt x="37" y="321"/>
                    <a:pt x="38" y="316"/>
                    <a:pt x="39" y="315"/>
                  </a:cubicBezTo>
                  <a:cubicBezTo>
                    <a:pt x="40" y="313"/>
                    <a:pt x="43" y="310"/>
                    <a:pt x="44" y="309"/>
                  </a:cubicBezTo>
                  <a:cubicBezTo>
                    <a:pt x="46" y="308"/>
                    <a:pt x="48" y="307"/>
                    <a:pt x="49" y="305"/>
                  </a:cubicBezTo>
                  <a:cubicBezTo>
                    <a:pt x="50" y="304"/>
                    <a:pt x="51" y="302"/>
                    <a:pt x="51" y="300"/>
                  </a:cubicBezTo>
                  <a:cubicBezTo>
                    <a:pt x="51" y="299"/>
                    <a:pt x="52" y="295"/>
                    <a:pt x="52" y="293"/>
                  </a:cubicBezTo>
                  <a:cubicBezTo>
                    <a:pt x="52" y="291"/>
                    <a:pt x="50" y="286"/>
                    <a:pt x="49" y="284"/>
                  </a:cubicBezTo>
                  <a:cubicBezTo>
                    <a:pt x="47" y="278"/>
                    <a:pt x="44" y="268"/>
                    <a:pt x="42" y="263"/>
                  </a:cubicBezTo>
                  <a:cubicBezTo>
                    <a:pt x="39" y="257"/>
                    <a:pt x="32" y="246"/>
                    <a:pt x="29" y="241"/>
                  </a:cubicBezTo>
                  <a:cubicBezTo>
                    <a:pt x="27" y="238"/>
                    <a:pt x="24" y="233"/>
                    <a:pt x="21" y="230"/>
                  </a:cubicBezTo>
                  <a:cubicBezTo>
                    <a:pt x="20" y="228"/>
                    <a:pt x="16" y="223"/>
                    <a:pt x="14" y="221"/>
                  </a:cubicBezTo>
                  <a:cubicBezTo>
                    <a:pt x="12" y="220"/>
                    <a:pt x="7" y="219"/>
                    <a:pt x="6" y="218"/>
                  </a:cubicBezTo>
                  <a:cubicBezTo>
                    <a:pt x="4" y="217"/>
                    <a:pt x="2" y="215"/>
                    <a:pt x="2" y="213"/>
                  </a:cubicBezTo>
                  <a:cubicBezTo>
                    <a:pt x="1" y="212"/>
                    <a:pt x="1" y="210"/>
                    <a:pt x="0" y="208"/>
                  </a:cubicBezTo>
                  <a:cubicBezTo>
                    <a:pt x="0" y="206"/>
                    <a:pt x="2" y="201"/>
                    <a:pt x="2" y="198"/>
                  </a:cubicBezTo>
                  <a:cubicBezTo>
                    <a:pt x="2" y="196"/>
                    <a:pt x="2" y="192"/>
                    <a:pt x="2" y="189"/>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4"/>
            <p:cNvSpPr>
              <a:spLocks/>
            </p:cNvSpPr>
            <p:nvPr/>
          </p:nvSpPr>
          <p:spPr bwMode="auto">
            <a:xfrm>
              <a:off x="837" y="2040"/>
              <a:ext cx="1225" cy="1133"/>
            </a:xfrm>
            <a:custGeom>
              <a:avLst/>
              <a:gdLst>
                <a:gd name="T0" fmla="*/ 1003 w 1036"/>
                <a:gd name="T1" fmla="*/ 309 h 957"/>
                <a:gd name="T2" fmla="*/ 1026 w 1036"/>
                <a:gd name="T3" fmla="*/ 342 h 957"/>
                <a:gd name="T4" fmla="*/ 1018 w 1036"/>
                <a:gd name="T5" fmla="*/ 395 h 957"/>
                <a:gd name="T6" fmla="*/ 1028 w 1036"/>
                <a:gd name="T7" fmla="*/ 439 h 957"/>
                <a:gd name="T8" fmla="*/ 1018 w 1036"/>
                <a:gd name="T9" fmla="*/ 503 h 957"/>
                <a:gd name="T10" fmla="*/ 969 w 1036"/>
                <a:gd name="T11" fmla="*/ 525 h 957"/>
                <a:gd name="T12" fmla="*/ 930 w 1036"/>
                <a:gd name="T13" fmla="*/ 537 h 957"/>
                <a:gd name="T14" fmla="*/ 887 w 1036"/>
                <a:gd name="T15" fmla="*/ 544 h 957"/>
                <a:gd name="T16" fmla="*/ 848 w 1036"/>
                <a:gd name="T17" fmla="*/ 578 h 957"/>
                <a:gd name="T18" fmla="*/ 804 w 1036"/>
                <a:gd name="T19" fmla="*/ 605 h 957"/>
                <a:gd name="T20" fmla="*/ 852 w 1036"/>
                <a:gd name="T21" fmla="*/ 622 h 957"/>
                <a:gd name="T22" fmla="*/ 873 w 1036"/>
                <a:gd name="T23" fmla="*/ 637 h 957"/>
                <a:gd name="T24" fmla="*/ 858 w 1036"/>
                <a:gd name="T25" fmla="*/ 687 h 957"/>
                <a:gd name="T26" fmla="*/ 872 w 1036"/>
                <a:gd name="T27" fmla="*/ 719 h 957"/>
                <a:gd name="T28" fmla="*/ 890 w 1036"/>
                <a:gd name="T29" fmla="*/ 853 h 957"/>
                <a:gd name="T30" fmla="*/ 915 w 1036"/>
                <a:gd name="T31" fmla="*/ 926 h 957"/>
                <a:gd name="T32" fmla="*/ 888 w 1036"/>
                <a:gd name="T33" fmla="*/ 954 h 957"/>
                <a:gd name="T34" fmla="*/ 784 w 1036"/>
                <a:gd name="T35" fmla="*/ 930 h 957"/>
                <a:gd name="T36" fmla="*/ 700 w 1036"/>
                <a:gd name="T37" fmla="*/ 913 h 957"/>
                <a:gd name="T38" fmla="*/ 693 w 1036"/>
                <a:gd name="T39" fmla="*/ 851 h 957"/>
                <a:gd name="T40" fmla="*/ 737 w 1036"/>
                <a:gd name="T41" fmla="*/ 817 h 957"/>
                <a:gd name="T42" fmla="*/ 736 w 1036"/>
                <a:gd name="T43" fmla="*/ 764 h 957"/>
                <a:gd name="T44" fmla="*/ 704 w 1036"/>
                <a:gd name="T45" fmla="*/ 740 h 957"/>
                <a:gd name="T46" fmla="*/ 704 w 1036"/>
                <a:gd name="T47" fmla="*/ 682 h 957"/>
                <a:gd name="T48" fmla="*/ 750 w 1036"/>
                <a:gd name="T49" fmla="*/ 601 h 957"/>
                <a:gd name="T50" fmla="*/ 709 w 1036"/>
                <a:gd name="T51" fmla="*/ 578 h 957"/>
                <a:gd name="T52" fmla="*/ 676 w 1036"/>
                <a:gd name="T53" fmla="*/ 551 h 957"/>
                <a:gd name="T54" fmla="*/ 606 w 1036"/>
                <a:gd name="T55" fmla="*/ 486 h 957"/>
                <a:gd name="T56" fmla="*/ 511 w 1036"/>
                <a:gd name="T57" fmla="*/ 501 h 957"/>
                <a:gd name="T58" fmla="*/ 419 w 1036"/>
                <a:gd name="T59" fmla="*/ 483 h 957"/>
                <a:gd name="T60" fmla="*/ 377 w 1036"/>
                <a:gd name="T61" fmla="*/ 525 h 957"/>
                <a:gd name="T62" fmla="*/ 343 w 1036"/>
                <a:gd name="T63" fmla="*/ 474 h 957"/>
                <a:gd name="T64" fmla="*/ 350 w 1036"/>
                <a:gd name="T65" fmla="*/ 379 h 957"/>
                <a:gd name="T66" fmla="*/ 269 w 1036"/>
                <a:gd name="T67" fmla="*/ 317 h 957"/>
                <a:gd name="T68" fmla="*/ 235 w 1036"/>
                <a:gd name="T69" fmla="*/ 297 h 957"/>
                <a:gd name="T70" fmla="*/ 195 w 1036"/>
                <a:gd name="T71" fmla="*/ 298 h 957"/>
                <a:gd name="T72" fmla="*/ 122 w 1036"/>
                <a:gd name="T73" fmla="*/ 306 h 957"/>
                <a:gd name="T74" fmla="*/ 70 w 1036"/>
                <a:gd name="T75" fmla="*/ 241 h 957"/>
                <a:gd name="T76" fmla="*/ 54 w 1036"/>
                <a:gd name="T77" fmla="*/ 161 h 957"/>
                <a:gd name="T78" fmla="*/ 56 w 1036"/>
                <a:gd name="T79" fmla="*/ 93 h 957"/>
                <a:gd name="T80" fmla="*/ 7 w 1036"/>
                <a:gd name="T81" fmla="*/ 21 h 957"/>
                <a:gd name="T82" fmla="*/ 65 w 1036"/>
                <a:gd name="T83" fmla="*/ 18 h 957"/>
                <a:gd name="T84" fmla="*/ 143 w 1036"/>
                <a:gd name="T85" fmla="*/ 62 h 957"/>
                <a:gd name="T86" fmla="*/ 211 w 1036"/>
                <a:gd name="T87" fmla="*/ 7 h 957"/>
                <a:gd name="T88" fmla="*/ 266 w 1036"/>
                <a:gd name="T89" fmla="*/ 14 h 957"/>
                <a:gd name="T90" fmla="*/ 322 w 1036"/>
                <a:gd name="T91" fmla="*/ 50 h 957"/>
                <a:gd name="T92" fmla="*/ 349 w 1036"/>
                <a:gd name="T93" fmla="*/ 35 h 957"/>
                <a:gd name="T94" fmla="*/ 395 w 1036"/>
                <a:gd name="T95" fmla="*/ 11 h 957"/>
                <a:gd name="T96" fmla="*/ 428 w 1036"/>
                <a:gd name="T97" fmla="*/ 22 h 957"/>
                <a:gd name="T98" fmla="*/ 484 w 1036"/>
                <a:gd name="T99" fmla="*/ 38 h 957"/>
                <a:gd name="T100" fmla="*/ 528 w 1036"/>
                <a:gd name="T101" fmla="*/ 51 h 957"/>
                <a:gd name="T102" fmla="*/ 546 w 1036"/>
                <a:gd name="T103" fmla="*/ 94 h 957"/>
                <a:gd name="T104" fmla="*/ 623 w 1036"/>
                <a:gd name="T105" fmla="*/ 97 h 957"/>
                <a:gd name="T106" fmla="*/ 673 w 1036"/>
                <a:gd name="T107" fmla="*/ 77 h 957"/>
                <a:gd name="T108" fmla="*/ 665 w 1036"/>
                <a:gd name="T109" fmla="*/ 127 h 957"/>
                <a:gd name="T110" fmla="*/ 698 w 1036"/>
                <a:gd name="T111" fmla="*/ 167 h 957"/>
                <a:gd name="T112" fmla="*/ 737 w 1036"/>
                <a:gd name="T113" fmla="*/ 143 h 957"/>
                <a:gd name="T114" fmla="*/ 762 w 1036"/>
                <a:gd name="T115" fmla="*/ 178 h 957"/>
                <a:gd name="T116" fmla="*/ 791 w 1036"/>
                <a:gd name="T117" fmla="*/ 209 h 957"/>
                <a:gd name="T118" fmla="*/ 816 w 1036"/>
                <a:gd name="T119" fmla="*/ 250 h 957"/>
                <a:gd name="T120" fmla="*/ 895 w 1036"/>
                <a:gd name="T121" fmla="*/ 242 h 957"/>
                <a:gd name="T122" fmla="*/ 939 w 1036"/>
                <a:gd name="T123" fmla="*/ 277 h 957"/>
                <a:gd name="T124" fmla="*/ 987 w 1036"/>
                <a:gd name="T125" fmla="*/ 278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6" h="957">
                  <a:moveTo>
                    <a:pt x="1006" y="271"/>
                  </a:moveTo>
                  <a:cubicBezTo>
                    <a:pt x="1010" y="271"/>
                    <a:pt x="1013" y="273"/>
                    <a:pt x="1015" y="274"/>
                  </a:cubicBezTo>
                  <a:cubicBezTo>
                    <a:pt x="1017" y="276"/>
                    <a:pt x="1019" y="281"/>
                    <a:pt x="1019" y="284"/>
                  </a:cubicBezTo>
                  <a:cubicBezTo>
                    <a:pt x="1019" y="286"/>
                    <a:pt x="1018" y="291"/>
                    <a:pt x="1017" y="294"/>
                  </a:cubicBezTo>
                  <a:cubicBezTo>
                    <a:pt x="1016" y="296"/>
                    <a:pt x="1013" y="300"/>
                    <a:pt x="1011" y="301"/>
                  </a:cubicBezTo>
                  <a:cubicBezTo>
                    <a:pt x="1009" y="303"/>
                    <a:pt x="1005" y="307"/>
                    <a:pt x="1003" y="309"/>
                  </a:cubicBezTo>
                  <a:cubicBezTo>
                    <a:pt x="1002" y="311"/>
                    <a:pt x="999" y="314"/>
                    <a:pt x="998" y="317"/>
                  </a:cubicBezTo>
                  <a:cubicBezTo>
                    <a:pt x="998" y="318"/>
                    <a:pt x="1000" y="321"/>
                    <a:pt x="1001" y="322"/>
                  </a:cubicBezTo>
                  <a:cubicBezTo>
                    <a:pt x="1003" y="324"/>
                    <a:pt x="1009" y="325"/>
                    <a:pt x="1012" y="325"/>
                  </a:cubicBezTo>
                  <a:cubicBezTo>
                    <a:pt x="1014" y="326"/>
                    <a:pt x="1019" y="325"/>
                    <a:pt x="1022" y="326"/>
                  </a:cubicBezTo>
                  <a:cubicBezTo>
                    <a:pt x="1023" y="327"/>
                    <a:pt x="1025" y="330"/>
                    <a:pt x="1026" y="332"/>
                  </a:cubicBezTo>
                  <a:cubicBezTo>
                    <a:pt x="1027" y="334"/>
                    <a:pt x="1026" y="340"/>
                    <a:pt x="1026" y="342"/>
                  </a:cubicBezTo>
                  <a:cubicBezTo>
                    <a:pt x="1026" y="345"/>
                    <a:pt x="1025" y="352"/>
                    <a:pt x="1024" y="355"/>
                  </a:cubicBezTo>
                  <a:cubicBezTo>
                    <a:pt x="1024" y="357"/>
                    <a:pt x="1021" y="362"/>
                    <a:pt x="1020" y="364"/>
                  </a:cubicBezTo>
                  <a:cubicBezTo>
                    <a:pt x="1018" y="366"/>
                    <a:pt x="1016" y="371"/>
                    <a:pt x="1015" y="373"/>
                  </a:cubicBezTo>
                  <a:cubicBezTo>
                    <a:pt x="1014" y="375"/>
                    <a:pt x="1012" y="379"/>
                    <a:pt x="1012" y="381"/>
                  </a:cubicBezTo>
                  <a:cubicBezTo>
                    <a:pt x="1011" y="383"/>
                    <a:pt x="1011" y="388"/>
                    <a:pt x="1012" y="390"/>
                  </a:cubicBezTo>
                  <a:cubicBezTo>
                    <a:pt x="1013" y="392"/>
                    <a:pt x="1017" y="394"/>
                    <a:pt x="1018" y="395"/>
                  </a:cubicBezTo>
                  <a:cubicBezTo>
                    <a:pt x="1021" y="396"/>
                    <a:pt x="1026" y="397"/>
                    <a:pt x="1028" y="398"/>
                  </a:cubicBezTo>
                  <a:cubicBezTo>
                    <a:pt x="1029" y="399"/>
                    <a:pt x="1032" y="402"/>
                    <a:pt x="1033" y="404"/>
                  </a:cubicBezTo>
                  <a:cubicBezTo>
                    <a:pt x="1034" y="405"/>
                    <a:pt x="1036" y="408"/>
                    <a:pt x="1036" y="409"/>
                  </a:cubicBezTo>
                  <a:cubicBezTo>
                    <a:pt x="1036" y="412"/>
                    <a:pt x="1035" y="417"/>
                    <a:pt x="1035" y="419"/>
                  </a:cubicBezTo>
                  <a:cubicBezTo>
                    <a:pt x="1034" y="421"/>
                    <a:pt x="1032" y="426"/>
                    <a:pt x="1032" y="428"/>
                  </a:cubicBezTo>
                  <a:cubicBezTo>
                    <a:pt x="1031" y="431"/>
                    <a:pt x="1028" y="436"/>
                    <a:pt x="1028" y="439"/>
                  </a:cubicBezTo>
                  <a:cubicBezTo>
                    <a:pt x="1027" y="442"/>
                    <a:pt x="1028" y="448"/>
                    <a:pt x="1028" y="451"/>
                  </a:cubicBezTo>
                  <a:cubicBezTo>
                    <a:pt x="1028" y="454"/>
                    <a:pt x="1026" y="459"/>
                    <a:pt x="1025" y="461"/>
                  </a:cubicBezTo>
                  <a:cubicBezTo>
                    <a:pt x="1024" y="463"/>
                    <a:pt x="1020" y="468"/>
                    <a:pt x="1019" y="471"/>
                  </a:cubicBezTo>
                  <a:cubicBezTo>
                    <a:pt x="1018" y="473"/>
                    <a:pt x="1016" y="477"/>
                    <a:pt x="1015" y="480"/>
                  </a:cubicBezTo>
                  <a:cubicBezTo>
                    <a:pt x="1014" y="483"/>
                    <a:pt x="1013" y="491"/>
                    <a:pt x="1013" y="494"/>
                  </a:cubicBezTo>
                  <a:cubicBezTo>
                    <a:pt x="1014" y="497"/>
                    <a:pt x="1017" y="501"/>
                    <a:pt x="1018" y="503"/>
                  </a:cubicBezTo>
                  <a:cubicBezTo>
                    <a:pt x="1020" y="505"/>
                    <a:pt x="1024" y="510"/>
                    <a:pt x="1024" y="513"/>
                  </a:cubicBezTo>
                  <a:cubicBezTo>
                    <a:pt x="1024" y="516"/>
                    <a:pt x="1020" y="521"/>
                    <a:pt x="1018" y="522"/>
                  </a:cubicBezTo>
                  <a:cubicBezTo>
                    <a:pt x="1016" y="525"/>
                    <a:pt x="1009" y="528"/>
                    <a:pt x="1005" y="529"/>
                  </a:cubicBezTo>
                  <a:cubicBezTo>
                    <a:pt x="1002" y="529"/>
                    <a:pt x="997" y="530"/>
                    <a:pt x="994" y="530"/>
                  </a:cubicBezTo>
                  <a:cubicBezTo>
                    <a:pt x="989" y="530"/>
                    <a:pt x="981" y="531"/>
                    <a:pt x="977" y="530"/>
                  </a:cubicBezTo>
                  <a:cubicBezTo>
                    <a:pt x="974" y="530"/>
                    <a:pt x="971" y="527"/>
                    <a:pt x="969" y="525"/>
                  </a:cubicBezTo>
                  <a:cubicBezTo>
                    <a:pt x="967" y="524"/>
                    <a:pt x="964" y="519"/>
                    <a:pt x="962" y="518"/>
                  </a:cubicBezTo>
                  <a:cubicBezTo>
                    <a:pt x="960" y="516"/>
                    <a:pt x="955" y="514"/>
                    <a:pt x="953" y="514"/>
                  </a:cubicBezTo>
                  <a:cubicBezTo>
                    <a:pt x="951" y="514"/>
                    <a:pt x="948" y="515"/>
                    <a:pt x="946" y="516"/>
                  </a:cubicBezTo>
                  <a:cubicBezTo>
                    <a:pt x="944" y="517"/>
                    <a:pt x="942" y="521"/>
                    <a:pt x="940" y="523"/>
                  </a:cubicBezTo>
                  <a:cubicBezTo>
                    <a:pt x="939" y="524"/>
                    <a:pt x="936" y="528"/>
                    <a:pt x="935" y="530"/>
                  </a:cubicBezTo>
                  <a:cubicBezTo>
                    <a:pt x="934" y="532"/>
                    <a:pt x="932" y="535"/>
                    <a:pt x="930" y="537"/>
                  </a:cubicBezTo>
                  <a:cubicBezTo>
                    <a:pt x="929" y="538"/>
                    <a:pt x="926" y="541"/>
                    <a:pt x="924" y="542"/>
                  </a:cubicBezTo>
                  <a:cubicBezTo>
                    <a:pt x="922" y="543"/>
                    <a:pt x="918" y="544"/>
                    <a:pt x="916" y="544"/>
                  </a:cubicBezTo>
                  <a:cubicBezTo>
                    <a:pt x="914" y="545"/>
                    <a:pt x="909" y="544"/>
                    <a:pt x="906" y="543"/>
                  </a:cubicBezTo>
                  <a:cubicBezTo>
                    <a:pt x="905" y="542"/>
                    <a:pt x="903" y="540"/>
                    <a:pt x="901" y="539"/>
                  </a:cubicBezTo>
                  <a:cubicBezTo>
                    <a:pt x="899" y="539"/>
                    <a:pt x="896" y="539"/>
                    <a:pt x="894" y="540"/>
                  </a:cubicBezTo>
                  <a:cubicBezTo>
                    <a:pt x="892" y="540"/>
                    <a:pt x="889" y="543"/>
                    <a:pt x="887" y="544"/>
                  </a:cubicBezTo>
                  <a:cubicBezTo>
                    <a:pt x="885" y="545"/>
                    <a:pt x="881" y="546"/>
                    <a:pt x="879" y="547"/>
                  </a:cubicBezTo>
                  <a:cubicBezTo>
                    <a:pt x="877" y="548"/>
                    <a:pt x="874" y="550"/>
                    <a:pt x="872" y="551"/>
                  </a:cubicBezTo>
                  <a:cubicBezTo>
                    <a:pt x="871" y="553"/>
                    <a:pt x="868" y="558"/>
                    <a:pt x="867" y="560"/>
                  </a:cubicBezTo>
                  <a:cubicBezTo>
                    <a:pt x="865" y="561"/>
                    <a:pt x="863" y="564"/>
                    <a:pt x="862" y="566"/>
                  </a:cubicBezTo>
                  <a:cubicBezTo>
                    <a:pt x="860" y="568"/>
                    <a:pt x="858" y="573"/>
                    <a:pt x="856" y="574"/>
                  </a:cubicBezTo>
                  <a:cubicBezTo>
                    <a:pt x="855" y="576"/>
                    <a:pt x="850" y="577"/>
                    <a:pt x="848" y="578"/>
                  </a:cubicBezTo>
                  <a:cubicBezTo>
                    <a:pt x="846" y="579"/>
                    <a:pt x="842" y="580"/>
                    <a:pt x="840" y="580"/>
                  </a:cubicBezTo>
                  <a:cubicBezTo>
                    <a:pt x="837" y="581"/>
                    <a:pt x="831" y="580"/>
                    <a:pt x="828" y="581"/>
                  </a:cubicBezTo>
                  <a:cubicBezTo>
                    <a:pt x="825" y="581"/>
                    <a:pt x="818" y="583"/>
                    <a:pt x="815" y="584"/>
                  </a:cubicBezTo>
                  <a:cubicBezTo>
                    <a:pt x="812" y="586"/>
                    <a:pt x="808" y="589"/>
                    <a:pt x="806" y="591"/>
                  </a:cubicBezTo>
                  <a:cubicBezTo>
                    <a:pt x="805" y="592"/>
                    <a:pt x="802" y="596"/>
                    <a:pt x="802" y="598"/>
                  </a:cubicBezTo>
                  <a:cubicBezTo>
                    <a:pt x="802" y="600"/>
                    <a:pt x="803" y="603"/>
                    <a:pt x="804" y="605"/>
                  </a:cubicBezTo>
                  <a:cubicBezTo>
                    <a:pt x="805" y="607"/>
                    <a:pt x="807" y="610"/>
                    <a:pt x="808" y="611"/>
                  </a:cubicBezTo>
                  <a:cubicBezTo>
                    <a:pt x="811" y="614"/>
                    <a:pt x="817" y="618"/>
                    <a:pt x="819" y="621"/>
                  </a:cubicBezTo>
                  <a:cubicBezTo>
                    <a:pt x="821" y="622"/>
                    <a:pt x="823" y="626"/>
                    <a:pt x="825" y="627"/>
                  </a:cubicBezTo>
                  <a:cubicBezTo>
                    <a:pt x="827" y="629"/>
                    <a:pt x="832" y="631"/>
                    <a:pt x="834" y="632"/>
                  </a:cubicBezTo>
                  <a:cubicBezTo>
                    <a:pt x="837" y="632"/>
                    <a:pt x="842" y="631"/>
                    <a:pt x="844" y="630"/>
                  </a:cubicBezTo>
                  <a:cubicBezTo>
                    <a:pt x="846" y="628"/>
                    <a:pt x="850" y="624"/>
                    <a:pt x="852" y="622"/>
                  </a:cubicBezTo>
                  <a:cubicBezTo>
                    <a:pt x="853" y="621"/>
                    <a:pt x="854" y="619"/>
                    <a:pt x="856" y="618"/>
                  </a:cubicBezTo>
                  <a:cubicBezTo>
                    <a:pt x="858" y="616"/>
                    <a:pt x="863" y="615"/>
                    <a:pt x="865" y="614"/>
                  </a:cubicBezTo>
                  <a:cubicBezTo>
                    <a:pt x="867" y="614"/>
                    <a:pt x="870" y="615"/>
                    <a:pt x="872" y="616"/>
                  </a:cubicBezTo>
                  <a:cubicBezTo>
                    <a:pt x="874" y="617"/>
                    <a:pt x="878" y="621"/>
                    <a:pt x="879" y="623"/>
                  </a:cubicBezTo>
                  <a:cubicBezTo>
                    <a:pt x="879" y="625"/>
                    <a:pt x="878" y="629"/>
                    <a:pt x="877" y="631"/>
                  </a:cubicBezTo>
                  <a:cubicBezTo>
                    <a:pt x="877" y="633"/>
                    <a:pt x="874" y="635"/>
                    <a:pt x="873" y="637"/>
                  </a:cubicBezTo>
                  <a:cubicBezTo>
                    <a:pt x="873" y="639"/>
                    <a:pt x="872" y="643"/>
                    <a:pt x="871" y="645"/>
                  </a:cubicBezTo>
                  <a:cubicBezTo>
                    <a:pt x="871" y="648"/>
                    <a:pt x="872" y="654"/>
                    <a:pt x="872" y="657"/>
                  </a:cubicBezTo>
                  <a:cubicBezTo>
                    <a:pt x="872" y="659"/>
                    <a:pt x="872" y="664"/>
                    <a:pt x="871" y="666"/>
                  </a:cubicBezTo>
                  <a:cubicBezTo>
                    <a:pt x="871" y="668"/>
                    <a:pt x="871" y="672"/>
                    <a:pt x="870" y="674"/>
                  </a:cubicBezTo>
                  <a:cubicBezTo>
                    <a:pt x="869" y="676"/>
                    <a:pt x="866" y="680"/>
                    <a:pt x="864" y="681"/>
                  </a:cubicBezTo>
                  <a:cubicBezTo>
                    <a:pt x="863" y="683"/>
                    <a:pt x="859" y="685"/>
                    <a:pt x="858" y="687"/>
                  </a:cubicBezTo>
                  <a:cubicBezTo>
                    <a:pt x="857" y="688"/>
                    <a:pt x="854" y="689"/>
                    <a:pt x="854" y="691"/>
                  </a:cubicBezTo>
                  <a:cubicBezTo>
                    <a:pt x="853" y="692"/>
                    <a:pt x="853" y="695"/>
                    <a:pt x="853" y="696"/>
                  </a:cubicBezTo>
                  <a:cubicBezTo>
                    <a:pt x="854" y="698"/>
                    <a:pt x="855" y="701"/>
                    <a:pt x="856" y="702"/>
                  </a:cubicBezTo>
                  <a:cubicBezTo>
                    <a:pt x="858" y="703"/>
                    <a:pt x="862" y="706"/>
                    <a:pt x="863" y="707"/>
                  </a:cubicBezTo>
                  <a:cubicBezTo>
                    <a:pt x="864" y="708"/>
                    <a:pt x="866" y="711"/>
                    <a:pt x="867" y="712"/>
                  </a:cubicBezTo>
                  <a:cubicBezTo>
                    <a:pt x="869" y="714"/>
                    <a:pt x="872" y="717"/>
                    <a:pt x="872" y="719"/>
                  </a:cubicBezTo>
                  <a:cubicBezTo>
                    <a:pt x="873" y="721"/>
                    <a:pt x="873" y="725"/>
                    <a:pt x="873" y="727"/>
                  </a:cubicBezTo>
                  <a:cubicBezTo>
                    <a:pt x="874" y="731"/>
                    <a:pt x="877" y="745"/>
                    <a:pt x="877" y="745"/>
                  </a:cubicBezTo>
                  <a:cubicBezTo>
                    <a:pt x="877" y="829"/>
                    <a:pt x="877" y="829"/>
                    <a:pt x="877" y="829"/>
                  </a:cubicBezTo>
                  <a:cubicBezTo>
                    <a:pt x="877" y="829"/>
                    <a:pt x="881" y="833"/>
                    <a:pt x="883" y="834"/>
                  </a:cubicBezTo>
                  <a:cubicBezTo>
                    <a:pt x="884" y="836"/>
                    <a:pt x="887" y="841"/>
                    <a:pt x="888" y="843"/>
                  </a:cubicBezTo>
                  <a:cubicBezTo>
                    <a:pt x="889" y="845"/>
                    <a:pt x="890" y="850"/>
                    <a:pt x="890" y="853"/>
                  </a:cubicBezTo>
                  <a:cubicBezTo>
                    <a:pt x="890" y="855"/>
                    <a:pt x="889" y="860"/>
                    <a:pt x="889" y="862"/>
                  </a:cubicBezTo>
                  <a:cubicBezTo>
                    <a:pt x="888" y="866"/>
                    <a:pt x="887" y="874"/>
                    <a:pt x="887" y="877"/>
                  </a:cubicBezTo>
                  <a:cubicBezTo>
                    <a:pt x="887" y="881"/>
                    <a:pt x="887" y="888"/>
                    <a:pt x="889" y="891"/>
                  </a:cubicBezTo>
                  <a:cubicBezTo>
                    <a:pt x="890" y="895"/>
                    <a:pt x="898" y="901"/>
                    <a:pt x="900" y="904"/>
                  </a:cubicBezTo>
                  <a:cubicBezTo>
                    <a:pt x="903" y="907"/>
                    <a:pt x="907" y="912"/>
                    <a:pt x="909" y="915"/>
                  </a:cubicBezTo>
                  <a:cubicBezTo>
                    <a:pt x="911" y="917"/>
                    <a:pt x="914" y="923"/>
                    <a:pt x="915" y="926"/>
                  </a:cubicBezTo>
                  <a:cubicBezTo>
                    <a:pt x="916" y="929"/>
                    <a:pt x="916" y="934"/>
                    <a:pt x="915" y="937"/>
                  </a:cubicBezTo>
                  <a:cubicBezTo>
                    <a:pt x="915" y="938"/>
                    <a:pt x="914" y="941"/>
                    <a:pt x="913" y="943"/>
                  </a:cubicBezTo>
                  <a:cubicBezTo>
                    <a:pt x="912" y="944"/>
                    <a:pt x="909" y="946"/>
                    <a:pt x="908" y="948"/>
                  </a:cubicBezTo>
                  <a:cubicBezTo>
                    <a:pt x="906" y="949"/>
                    <a:pt x="903" y="951"/>
                    <a:pt x="902" y="953"/>
                  </a:cubicBezTo>
                  <a:cubicBezTo>
                    <a:pt x="902" y="954"/>
                    <a:pt x="901" y="956"/>
                    <a:pt x="900" y="957"/>
                  </a:cubicBezTo>
                  <a:cubicBezTo>
                    <a:pt x="896" y="956"/>
                    <a:pt x="891" y="955"/>
                    <a:pt x="888" y="954"/>
                  </a:cubicBezTo>
                  <a:cubicBezTo>
                    <a:pt x="882" y="952"/>
                    <a:pt x="872" y="948"/>
                    <a:pt x="866" y="946"/>
                  </a:cubicBezTo>
                  <a:cubicBezTo>
                    <a:pt x="861" y="945"/>
                    <a:pt x="849" y="945"/>
                    <a:pt x="843" y="943"/>
                  </a:cubicBezTo>
                  <a:cubicBezTo>
                    <a:pt x="839" y="942"/>
                    <a:pt x="832" y="937"/>
                    <a:pt x="829" y="935"/>
                  </a:cubicBezTo>
                  <a:cubicBezTo>
                    <a:pt x="825" y="933"/>
                    <a:pt x="820" y="926"/>
                    <a:pt x="817" y="925"/>
                  </a:cubicBezTo>
                  <a:cubicBezTo>
                    <a:pt x="813" y="923"/>
                    <a:pt x="804" y="925"/>
                    <a:pt x="800" y="926"/>
                  </a:cubicBezTo>
                  <a:cubicBezTo>
                    <a:pt x="796" y="927"/>
                    <a:pt x="788" y="929"/>
                    <a:pt x="784" y="930"/>
                  </a:cubicBezTo>
                  <a:cubicBezTo>
                    <a:pt x="778" y="932"/>
                    <a:pt x="769" y="937"/>
                    <a:pt x="763" y="938"/>
                  </a:cubicBezTo>
                  <a:cubicBezTo>
                    <a:pt x="759" y="938"/>
                    <a:pt x="751" y="937"/>
                    <a:pt x="747" y="936"/>
                  </a:cubicBezTo>
                  <a:cubicBezTo>
                    <a:pt x="744" y="935"/>
                    <a:pt x="738" y="932"/>
                    <a:pt x="735" y="930"/>
                  </a:cubicBezTo>
                  <a:cubicBezTo>
                    <a:pt x="733" y="927"/>
                    <a:pt x="730" y="921"/>
                    <a:pt x="727" y="918"/>
                  </a:cubicBezTo>
                  <a:cubicBezTo>
                    <a:pt x="724" y="916"/>
                    <a:pt x="717" y="915"/>
                    <a:pt x="714" y="914"/>
                  </a:cubicBezTo>
                  <a:cubicBezTo>
                    <a:pt x="710" y="914"/>
                    <a:pt x="703" y="915"/>
                    <a:pt x="700" y="913"/>
                  </a:cubicBezTo>
                  <a:cubicBezTo>
                    <a:pt x="698" y="912"/>
                    <a:pt x="695" y="906"/>
                    <a:pt x="695" y="903"/>
                  </a:cubicBezTo>
                  <a:cubicBezTo>
                    <a:pt x="695" y="900"/>
                    <a:pt x="702" y="897"/>
                    <a:pt x="703" y="894"/>
                  </a:cubicBezTo>
                  <a:cubicBezTo>
                    <a:pt x="704" y="891"/>
                    <a:pt x="705" y="886"/>
                    <a:pt x="704" y="884"/>
                  </a:cubicBezTo>
                  <a:cubicBezTo>
                    <a:pt x="703" y="880"/>
                    <a:pt x="697" y="875"/>
                    <a:pt x="695" y="872"/>
                  </a:cubicBezTo>
                  <a:cubicBezTo>
                    <a:pt x="693" y="870"/>
                    <a:pt x="689" y="865"/>
                    <a:pt x="689" y="862"/>
                  </a:cubicBezTo>
                  <a:cubicBezTo>
                    <a:pt x="689" y="859"/>
                    <a:pt x="691" y="853"/>
                    <a:pt x="693" y="851"/>
                  </a:cubicBezTo>
                  <a:cubicBezTo>
                    <a:pt x="694" y="849"/>
                    <a:pt x="697" y="845"/>
                    <a:pt x="699" y="844"/>
                  </a:cubicBezTo>
                  <a:cubicBezTo>
                    <a:pt x="701" y="842"/>
                    <a:pt x="706" y="841"/>
                    <a:pt x="708" y="840"/>
                  </a:cubicBezTo>
                  <a:cubicBezTo>
                    <a:pt x="711" y="839"/>
                    <a:pt x="718" y="838"/>
                    <a:pt x="720" y="837"/>
                  </a:cubicBezTo>
                  <a:cubicBezTo>
                    <a:pt x="722" y="836"/>
                    <a:pt x="725" y="832"/>
                    <a:pt x="726" y="831"/>
                  </a:cubicBezTo>
                  <a:cubicBezTo>
                    <a:pt x="727" y="828"/>
                    <a:pt x="727" y="822"/>
                    <a:pt x="729" y="820"/>
                  </a:cubicBezTo>
                  <a:cubicBezTo>
                    <a:pt x="730" y="819"/>
                    <a:pt x="735" y="818"/>
                    <a:pt x="737" y="817"/>
                  </a:cubicBezTo>
                  <a:cubicBezTo>
                    <a:pt x="740" y="816"/>
                    <a:pt x="746" y="814"/>
                    <a:pt x="748" y="812"/>
                  </a:cubicBezTo>
                  <a:cubicBezTo>
                    <a:pt x="750" y="811"/>
                    <a:pt x="753" y="807"/>
                    <a:pt x="753" y="804"/>
                  </a:cubicBezTo>
                  <a:cubicBezTo>
                    <a:pt x="754" y="802"/>
                    <a:pt x="752" y="797"/>
                    <a:pt x="751" y="794"/>
                  </a:cubicBezTo>
                  <a:cubicBezTo>
                    <a:pt x="750" y="791"/>
                    <a:pt x="747" y="787"/>
                    <a:pt x="745" y="784"/>
                  </a:cubicBezTo>
                  <a:cubicBezTo>
                    <a:pt x="743" y="781"/>
                    <a:pt x="739" y="776"/>
                    <a:pt x="737" y="773"/>
                  </a:cubicBezTo>
                  <a:cubicBezTo>
                    <a:pt x="736" y="771"/>
                    <a:pt x="736" y="766"/>
                    <a:pt x="736" y="764"/>
                  </a:cubicBezTo>
                  <a:cubicBezTo>
                    <a:pt x="736" y="762"/>
                    <a:pt x="739" y="757"/>
                    <a:pt x="740" y="755"/>
                  </a:cubicBezTo>
                  <a:cubicBezTo>
                    <a:pt x="740" y="753"/>
                    <a:pt x="742" y="750"/>
                    <a:pt x="741" y="748"/>
                  </a:cubicBezTo>
                  <a:cubicBezTo>
                    <a:pt x="741" y="745"/>
                    <a:pt x="737" y="740"/>
                    <a:pt x="735" y="739"/>
                  </a:cubicBezTo>
                  <a:cubicBezTo>
                    <a:pt x="733" y="737"/>
                    <a:pt x="728" y="736"/>
                    <a:pt x="725" y="736"/>
                  </a:cubicBezTo>
                  <a:cubicBezTo>
                    <a:pt x="723" y="735"/>
                    <a:pt x="717" y="735"/>
                    <a:pt x="715" y="736"/>
                  </a:cubicBezTo>
                  <a:cubicBezTo>
                    <a:pt x="712" y="736"/>
                    <a:pt x="707" y="740"/>
                    <a:pt x="704" y="740"/>
                  </a:cubicBezTo>
                  <a:cubicBezTo>
                    <a:pt x="701" y="740"/>
                    <a:pt x="695" y="740"/>
                    <a:pt x="692" y="738"/>
                  </a:cubicBezTo>
                  <a:cubicBezTo>
                    <a:pt x="689" y="736"/>
                    <a:pt x="685" y="730"/>
                    <a:pt x="685" y="727"/>
                  </a:cubicBezTo>
                  <a:cubicBezTo>
                    <a:pt x="685" y="724"/>
                    <a:pt x="688" y="720"/>
                    <a:pt x="689" y="718"/>
                  </a:cubicBezTo>
                  <a:cubicBezTo>
                    <a:pt x="691" y="716"/>
                    <a:pt x="695" y="712"/>
                    <a:pt x="697" y="710"/>
                  </a:cubicBezTo>
                  <a:cubicBezTo>
                    <a:pt x="698" y="708"/>
                    <a:pt x="701" y="704"/>
                    <a:pt x="701" y="702"/>
                  </a:cubicBezTo>
                  <a:cubicBezTo>
                    <a:pt x="703" y="697"/>
                    <a:pt x="704" y="687"/>
                    <a:pt x="704" y="682"/>
                  </a:cubicBezTo>
                  <a:cubicBezTo>
                    <a:pt x="705" y="677"/>
                    <a:pt x="707" y="668"/>
                    <a:pt x="708" y="663"/>
                  </a:cubicBezTo>
                  <a:cubicBezTo>
                    <a:pt x="708" y="658"/>
                    <a:pt x="709" y="648"/>
                    <a:pt x="710" y="644"/>
                  </a:cubicBezTo>
                  <a:cubicBezTo>
                    <a:pt x="711" y="640"/>
                    <a:pt x="713" y="632"/>
                    <a:pt x="715" y="629"/>
                  </a:cubicBezTo>
                  <a:cubicBezTo>
                    <a:pt x="717" y="626"/>
                    <a:pt x="723" y="621"/>
                    <a:pt x="726" y="619"/>
                  </a:cubicBezTo>
                  <a:cubicBezTo>
                    <a:pt x="730" y="616"/>
                    <a:pt x="738" y="612"/>
                    <a:pt x="741" y="609"/>
                  </a:cubicBezTo>
                  <a:cubicBezTo>
                    <a:pt x="743" y="607"/>
                    <a:pt x="749" y="604"/>
                    <a:pt x="750" y="601"/>
                  </a:cubicBezTo>
                  <a:cubicBezTo>
                    <a:pt x="751" y="599"/>
                    <a:pt x="751" y="592"/>
                    <a:pt x="750" y="589"/>
                  </a:cubicBezTo>
                  <a:cubicBezTo>
                    <a:pt x="748" y="586"/>
                    <a:pt x="742" y="583"/>
                    <a:pt x="740" y="581"/>
                  </a:cubicBezTo>
                  <a:cubicBezTo>
                    <a:pt x="736" y="578"/>
                    <a:pt x="728" y="574"/>
                    <a:pt x="724" y="572"/>
                  </a:cubicBezTo>
                  <a:cubicBezTo>
                    <a:pt x="722" y="571"/>
                    <a:pt x="719" y="567"/>
                    <a:pt x="717" y="567"/>
                  </a:cubicBezTo>
                  <a:cubicBezTo>
                    <a:pt x="715" y="567"/>
                    <a:pt x="711" y="569"/>
                    <a:pt x="710" y="570"/>
                  </a:cubicBezTo>
                  <a:cubicBezTo>
                    <a:pt x="708" y="572"/>
                    <a:pt x="708" y="576"/>
                    <a:pt x="709" y="578"/>
                  </a:cubicBezTo>
                  <a:cubicBezTo>
                    <a:pt x="710" y="581"/>
                    <a:pt x="716" y="584"/>
                    <a:pt x="716" y="586"/>
                  </a:cubicBezTo>
                  <a:cubicBezTo>
                    <a:pt x="716" y="589"/>
                    <a:pt x="711" y="594"/>
                    <a:pt x="708" y="595"/>
                  </a:cubicBezTo>
                  <a:cubicBezTo>
                    <a:pt x="706" y="596"/>
                    <a:pt x="701" y="596"/>
                    <a:pt x="699" y="595"/>
                  </a:cubicBezTo>
                  <a:cubicBezTo>
                    <a:pt x="695" y="594"/>
                    <a:pt x="689" y="590"/>
                    <a:pt x="688" y="586"/>
                  </a:cubicBezTo>
                  <a:cubicBezTo>
                    <a:pt x="685" y="582"/>
                    <a:pt x="686" y="570"/>
                    <a:pt x="684" y="565"/>
                  </a:cubicBezTo>
                  <a:cubicBezTo>
                    <a:pt x="682" y="561"/>
                    <a:pt x="678" y="554"/>
                    <a:pt x="676" y="551"/>
                  </a:cubicBezTo>
                  <a:cubicBezTo>
                    <a:pt x="672" y="547"/>
                    <a:pt x="665" y="538"/>
                    <a:pt x="661" y="534"/>
                  </a:cubicBezTo>
                  <a:cubicBezTo>
                    <a:pt x="657" y="530"/>
                    <a:pt x="646" y="523"/>
                    <a:pt x="641" y="519"/>
                  </a:cubicBezTo>
                  <a:cubicBezTo>
                    <a:pt x="638" y="517"/>
                    <a:pt x="630" y="513"/>
                    <a:pt x="627" y="510"/>
                  </a:cubicBezTo>
                  <a:cubicBezTo>
                    <a:pt x="625" y="507"/>
                    <a:pt x="624" y="498"/>
                    <a:pt x="622" y="494"/>
                  </a:cubicBezTo>
                  <a:cubicBezTo>
                    <a:pt x="621" y="492"/>
                    <a:pt x="618" y="488"/>
                    <a:pt x="616" y="487"/>
                  </a:cubicBezTo>
                  <a:cubicBezTo>
                    <a:pt x="614" y="485"/>
                    <a:pt x="608" y="486"/>
                    <a:pt x="606" y="486"/>
                  </a:cubicBezTo>
                  <a:cubicBezTo>
                    <a:pt x="602" y="486"/>
                    <a:pt x="594" y="488"/>
                    <a:pt x="590" y="489"/>
                  </a:cubicBezTo>
                  <a:cubicBezTo>
                    <a:pt x="585" y="490"/>
                    <a:pt x="577" y="494"/>
                    <a:pt x="572" y="496"/>
                  </a:cubicBezTo>
                  <a:cubicBezTo>
                    <a:pt x="567" y="498"/>
                    <a:pt x="558" y="503"/>
                    <a:pt x="553" y="505"/>
                  </a:cubicBezTo>
                  <a:cubicBezTo>
                    <a:pt x="549" y="507"/>
                    <a:pt x="540" y="510"/>
                    <a:pt x="536" y="510"/>
                  </a:cubicBezTo>
                  <a:cubicBezTo>
                    <a:pt x="532" y="510"/>
                    <a:pt x="524" y="510"/>
                    <a:pt x="520" y="508"/>
                  </a:cubicBezTo>
                  <a:cubicBezTo>
                    <a:pt x="517" y="507"/>
                    <a:pt x="513" y="503"/>
                    <a:pt x="511" y="501"/>
                  </a:cubicBezTo>
                  <a:cubicBezTo>
                    <a:pt x="507" y="498"/>
                    <a:pt x="501" y="490"/>
                    <a:pt x="497" y="487"/>
                  </a:cubicBezTo>
                  <a:cubicBezTo>
                    <a:pt x="493" y="485"/>
                    <a:pt x="484" y="483"/>
                    <a:pt x="480" y="482"/>
                  </a:cubicBezTo>
                  <a:cubicBezTo>
                    <a:pt x="476" y="481"/>
                    <a:pt x="468" y="480"/>
                    <a:pt x="463" y="480"/>
                  </a:cubicBezTo>
                  <a:cubicBezTo>
                    <a:pt x="459" y="479"/>
                    <a:pt x="451" y="478"/>
                    <a:pt x="447" y="478"/>
                  </a:cubicBezTo>
                  <a:cubicBezTo>
                    <a:pt x="443" y="478"/>
                    <a:pt x="436" y="479"/>
                    <a:pt x="432" y="480"/>
                  </a:cubicBezTo>
                  <a:cubicBezTo>
                    <a:pt x="429" y="480"/>
                    <a:pt x="422" y="482"/>
                    <a:pt x="419" y="483"/>
                  </a:cubicBezTo>
                  <a:cubicBezTo>
                    <a:pt x="416" y="485"/>
                    <a:pt x="409" y="488"/>
                    <a:pt x="406" y="491"/>
                  </a:cubicBezTo>
                  <a:cubicBezTo>
                    <a:pt x="404" y="493"/>
                    <a:pt x="402" y="499"/>
                    <a:pt x="401" y="502"/>
                  </a:cubicBezTo>
                  <a:cubicBezTo>
                    <a:pt x="400" y="505"/>
                    <a:pt x="400" y="512"/>
                    <a:pt x="399" y="515"/>
                  </a:cubicBezTo>
                  <a:cubicBezTo>
                    <a:pt x="398" y="517"/>
                    <a:pt x="396" y="523"/>
                    <a:pt x="394" y="524"/>
                  </a:cubicBezTo>
                  <a:cubicBezTo>
                    <a:pt x="392" y="525"/>
                    <a:pt x="388" y="524"/>
                    <a:pt x="386" y="524"/>
                  </a:cubicBezTo>
                  <a:cubicBezTo>
                    <a:pt x="384" y="524"/>
                    <a:pt x="379" y="523"/>
                    <a:pt x="377" y="525"/>
                  </a:cubicBezTo>
                  <a:cubicBezTo>
                    <a:pt x="375" y="526"/>
                    <a:pt x="375" y="531"/>
                    <a:pt x="373" y="531"/>
                  </a:cubicBezTo>
                  <a:cubicBezTo>
                    <a:pt x="372" y="532"/>
                    <a:pt x="368" y="532"/>
                    <a:pt x="366" y="531"/>
                  </a:cubicBezTo>
                  <a:cubicBezTo>
                    <a:pt x="364" y="529"/>
                    <a:pt x="362" y="523"/>
                    <a:pt x="361" y="520"/>
                  </a:cubicBezTo>
                  <a:cubicBezTo>
                    <a:pt x="360" y="517"/>
                    <a:pt x="359" y="510"/>
                    <a:pt x="358" y="507"/>
                  </a:cubicBezTo>
                  <a:cubicBezTo>
                    <a:pt x="357" y="504"/>
                    <a:pt x="352" y="497"/>
                    <a:pt x="350" y="494"/>
                  </a:cubicBezTo>
                  <a:cubicBezTo>
                    <a:pt x="348" y="489"/>
                    <a:pt x="344" y="479"/>
                    <a:pt x="343" y="474"/>
                  </a:cubicBezTo>
                  <a:cubicBezTo>
                    <a:pt x="342" y="472"/>
                    <a:pt x="342" y="466"/>
                    <a:pt x="343" y="463"/>
                  </a:cubicBezTo>
                  <a:cubicBezTo>
                    <a:pt x="343" y="459"/>
                    <a:pt x="347" y="453"/>
                    <a:pt x="348" y="450"/>
                  </a:cubicBezTo>
                  <a:cubicBezTo>
                    <a:pt x="349" y="447"/>
                    <a:pt x="353" y="441"/>
                    <a:pt x="353" y="438"/>
                  </a:cubicBezTo>
                  <a:cubicBezTo>
                    <a:pt x="353" y="433"/>
                    <a:pt x="349" y="424"/>
                    <a:pt x="349" y="419"/>
                  </a:cubicBezTo>
                  <a:cubicBezTo>
                    <a:pt x="348" y="413"/>
                    <a:pt x="351" y="400"/>
                    <a:pt x="351" y="394"/>
                  </a:cubicBezTo>
                  <a:cubicBezTo>
                    <a:pt x="351" y="390"/>
                    <a:pt x="350" y="383"/>
                    <a:pt x="350" y="379"/>
                  </a:cubicBezTo>
                  <a:cubicBezTo>
                    <a:pt x="348" y="373"/>
                    <a:pt x="346" y="363"/>
                    <a:pt x="344" y="358"/>
                  </a:cubicBezTo>
                  <a:cubicBezTo>
                    <a:pt x="341" y="353"/>
                    <a:pt x="335" y="346"/>
                    <a:pt x="331" y="342"/>
                  </a:cubicBezTo>
                  <a:cubicBezTo>
                    <a:pt x="328" y="339"/>
                    <a:pt x="322" y="335"/>
                    <a:pt x="318" y="333"/>
                  </a:cubicBezTo>
                  <a:cubicBezTo>
                    <a:pt x="313" y="331"/>
                    <a:pt x="302" y="328"/>
                    <a:pt x="296" y="326"/>
                  </a:cubicBezTo>
                  <a:cubicBezTo>
                    <a:pt x="293" y="326"/>
                    <a:pt x="288" y="324"/>
                    <a:pt x="286" y="324"/>
                  </a:cubicBezTo>
                  <a:cubicBezTo>
                    <a:pt x="282" y="322"/>
                    <a:pt x="273" y="318"/>
                    <a:pt x="269" y="317"/>
                  </a:cubicBezTo>
                  <a:cubicBezTo>
                    <a:pt x="267" y="317"/>
                    <a:pt x="262" y="317"/>
                    <a:pt x="260" y="317"/>
                  </a:cubicBezTo>
                  <a:cubicBezTo>
                    <a:pt x="257" y="318"/>
                    <a:pt x="253" y="323"/>
                    <a:pt x="250" y="324"/>
                  </a:cubicBezTo>
                  <a:cubicBezTo>
                    <a:pt x="248" y="324"/>
                    <a:pt x="241" y="323"/>
                    <a:pt x="239" y="322"/>
                  </a:cubicBezTo>
                  <a:cubicBezTo>
                    <a:pt x="236" y="321"/>
                    <a:pt x="232" y="318"/>
                    <a:pt x="231" y="315"/>
                  </a:cubicBezTo>
                  <a:cubicBezTo>
                    <a:pt x="230" y="314"/>
                    <a:pt x="230" y="309"/>
                    <a:pt x="230" y="308"/>
                  </a:cubicBezTo>
                  <a:cubicBezTo>
                    <a:pt x="231" y="305"/>
                    <a:pt x="234" y="300"/>
                    <a:pt x="235" y="297"/>
                  </a:cubicBezTo>
                  <a:cubicBezTo>
                    <a:pt x="236" y="296"/>
                    <a:pt x="240" y="292"/>
                    <a:pt x="240" y="290"/>
                  </a:cubicBezTo>
                  <a:cubicBezTo>
                    <a:pt x="240" y="287"/>
                    <a:pt x="236" y="282"/>
                    <a:pt x="233" y="281"/>
                  </a:cubicBezTo>
                  <a:cubicBezTo>
                    <a:pt x="231" y="279"/>
                    <a:pt x="225" y="277"/>
                    <a:pt x="222" y="277"/>
                  </a:cubicBezTo>
                  <a:cubicBezTo>
                    <a:pt x="220" y="277"/>
                    <a:pt x="215" y="277"/>
                    <a:pt x="213" y="278"/>
                  </a:cubicBezTo>
                  <a:cubicBezTo>
                    <a:pt x="210" y="280"/>
                    <a:pt x="207" y="286"/>
                    <a:pt x="204" y="289"/>
                  </a:cubicBezTo>
                  <a:cubicBezTo>
                    <a:pt x="202" y="291"/>
                    <a:pt x="198" y="296"/>
                    <a:pt x="195" y="298"/>
                  </a:cubicBezTo>
                  <a:cubicBezTo>
                    <a:pt x="192" y="300"/>
                    <a:pt x="185" y="301"/>
                    <a:pt x="182" y="302"/>
                  </a:cubicBezTo>
                  <a:cubicBezTo>
                    <a:pt x="179" y="303"/>
                    <a:pt x="172" y="302"/>
                    <a:pt x="168" y="303"/>
                  </a:cubicBezTo>
                  <a:cubicBezTo>
                    <a:pt x="165" y="304"/>
                    <a:pt x="160" y="309"/>
                    <a:pt x="157" y="310"/>
                  </a:cubicBezTo>
                  <a:cubicBezTo>
                    <a:pt x="155" y="312"/>
                    <a:pt x="150" y="315"/>
                    <a:pt x="148" y="315"/>
                  </a:cubicBezTo>
                  <a:cubicBezTo>
                    <a:pt x="143" y="315"/>
                    <a:pt x="134" y="313"/>
                    <a:pt x="130" y="312"/>
                  </a:cubicBezTo>
                  <a:cubicBezTo>
                    <a:pt x="128" y="311"/>
                    <a:pt x="124" y="307"/>
                    <a:pt x="122" y="306"/>
                  </a:cubicBezTo>
                  <a:cubicBezTo>
                    <a:pt x="120" y="304"/>
                    <a:pt x="117" y="299"/>
                    <a:pt x="114" y="297"/>
                  </a:cubicBezTo>
                  <a:cubicBezTo>
                    <a:pt x="111" y="295"/>
                    <a:pt x="102" y="294"/>
                    <a:pt x="98" y="292"/>
                  </a:cubicBezTo>
                  <a:cubicBezTo>
                    <a:pt x="96" y="291"/>
                    <a:pt x="92" y="289"/>
                    <a:pt x="90" y="287"/>
                  </a:cubicBezTo>
                  <a:cubicBezTo>
                    <a:pt x="88" y="285"/>
                    <a:pt x="83" y="279"/>
                    <a:pt x="81" y="276"/>
                  </a:cubicBezTo>
                  <a:cubicBezTo>
                    <a:pt x="78" y="271"/>
                    <a:pt x="73" y="261"/>
                    <a:pt x="72" y="256"/>
                  </a:cubicBezTo>
                  <a:cubicBezTo>
                    <a:pt x="71" y="252"/>
                    <a:pt x="70" y="245"/>
                    <a:pt x="70" y="241"/>
                  </a:cubicBezTo>
                  <a:cubicBezTo>
                    <a:pt x="69" y="236"/>
                    <a:pt x="69" y="227"/>
                    <a:pt x="69" y="223"/>
                  </a:cubicBezTo>
                  <a:cubicBezTo>
                    <a:pt x="70" y="218"/>
                    <a:pt x="72" y="208"/>
                    <a:pt x="73" y="204"/>
                  </a:cubicBezTo>
                  <a:cubicBezTo>
                    <a:pt x="73" y="201"/>
                    <a:pt x="74" y="196"/>
                    <a:pt x="73" y="193"/>
                  </a:cubicBezTo>
                  <a:cubicBezTo>
                    <a:pt x="71" y="190"/>
                    <a:pt x="65" y="186"/>
                    <a:pt x="63" y="184"/>
                  </a:cubicBezTo>
                  <a:cubicBezTo>
                    <a:pt x="61" y="181"/>
                    <a:pt x="56" y="175"/>
                    <a:pt x="55" y="171"/>
                  </a:cubicBezTo>
                  <a:cubicBezTo>
                    <a:pt x="54" y="169"/>
                    <a:pt x="55" y="163"/>
                    <a:pt x="54" y="161"/>
                  </a:cubicBezTo>
                  <a:cubicBezTo>
                    <a:pt x="54" y="158"/>
                    <a:pt x="50" y="152"/>
                    <a:pt x="49" y="149"/>
                  </a:cubicBezTo>
                  <a:cubicBezTo>
                    <a:pt x="48" y="145"/>
                    <a:pt x="46" y="138"/>
                    <a:pt x="46" y="134"/>
                  </a:cubicBezTo>
                  <a:cubicBezTo>
                    <a:pt x="45" y="131"/>
                    <a:pt x="44" y="124"/>
                    <a:pt x="44" y="121"/>
                  </a:cubicBezTo>
                  <a:cubicBezTo>
                    <a:pt x="45" y="118"/>
                    <a:pt x="47" y="113"/>
                    <a:pt x="49" y="110"/>
                  </a:cubicBezTo>
                  <a:cubicBezTo>
                    <a:pt x="50" y="109"/>
                    <a:pt x="54" y="105"/>
                    <a:pt x="55" y="103"/>
                  </a:cubicBezTo>
                  <a:cubicBezTo>
                    <a:pt x="56" y="101"/>
                    <a:pt x="57" y="95"/>
                    <a:pt x="56" y="93"/>
                  </a:cubicBezTo>
                  <a:cubicBezTo>
                    <a:pt x="56" y="88"/>
                    <a:pt x="53" y="79"/>
                    <a:pt x="51" y="75"/>
                  </a:cubicBezTo>
                  <a:cubicBezTo>
                    <a:pt x="49" y="72"/>
                    <a:pt x="46" y="65"/>
                    <a:pt x="43" y="64"/>
                  </a:cubicBezTo>
                  <a:cubicBezTo>
                    <a:pt x="41" y="62"/>
                    <a:pt x="35" y="63"/>
                    <a:pt x="32" y="63"/>
                  </a:cubicBezTo>
                  <a:cubicBezTo>
                    <a:pt x="29" y="62"/>
                    <a:pt x="23" y="59"/>
                    <a:pt x="20" y="57"/>
                  </a:cubicBezTo>
                  <a:cubicBezTo>
                    <a:pt x="17" y="54"/>
                    <a:pt x="13" y="47"/>
                    <a:pt x="12" y="44"/>
                  </a:cubicBezTo>
                  <a:cubicBezTo>
                    <a:pt x="9" y="38"/>
                    <a:pt x="9" y="26"/>
                    <a:pt x="7" y="21"/>
                  </a:cubicBezTo>
                  <a:cubicBezTo>
                    <a:pt x="6" y="17"/>
                    <a:pt x="3" y="11"/>
                    <a:pt x="0" y="6"/>
                  </a:cubicBezTo>
                  <a:cubicBezTo>
                    <a:pt x="2" y="6"/>
                    <a:pt x="3" y="5"/>
                    <a:pt x="4" y="4"/>
                  </a:cubicBezTo>
                  <a:cubicBezTo>
                    <a:pt x="9" y="3"/>
                    <a:pt x="19" y="1"/>
                    <a:pt x="24" y="1"/>
                  </a:cubicBezTo>
                  <a:cubicBezTo>
                    <a:pt x="27" y="2"/>
                    <a:pt x="34" y="4"/>
                    <a:pt x="37" y="6"/>
                  </a:cubicBezTo>
                  <a:cubicBezTo>
                    <a:pt x="40" y="8"/>
                    <a:pt x="43" y="17"/>
                    <a:pt x="47" y="19"/>
                  </a:cubicBezTo>
                  <a:cubicBezTo>
                    <a:pt x="51" y="21"/>
                    <a:pt x="60" y="18"/>
                    <a:pt x="65" y="18"/>
                  </a:cubicBezTo>
                  <a:cubicBezTo>
                    <a:pt x="70" y="18"/>
                    <a:pt x="80" y="17"/>
                    <a:pt x="85" y="19"/>
                  </a:cubicBezTo>
                  <a:cubicBezTo>
                    <a:pt x="89" y="20"/>
                    <a:pt x="96" y="23"/>
                    <a:pt x="99" y="26"/>
                  </a:cubicBezTo>
                  <a:cubicBezTo>
                    <a:pt x="101" y="29"/>
                    <a:pt x="102" y="37"/>
                    <a:pt x="104" y="40"/>
                  </a:cubicBezTo>
                  <a:cubicBezTo>
                    <a:pt x="106" y="45"/>
                    <a:pt x="109" y="54"/>
                    <a:pt x="113" y="57"/>
                  </a:cubicBezTo>
                  <a:cubicBezTo>
                    <a:pt x="116" y="60"/>
                    <a:pt x="124" y="66"/>
                    <a:pt x="128" y="67"/>
                  </a:cubicBezTo>
                  <a:cubicBezTo>
                    <a:pt x="132" y="67"/>
                    <a:pt x="140" y="64"/>
                    <a:pt x="143" y="62"/>
                  </a:cubicBezTo>
                  <a:cubicBezTo>
                    <a:pt x="148" y="60"/>
                    <a:pt x="157" y="53"/>
                    <a:pt x="161" y="50"/>
                  </a:cubicBezTo>
                  <a:cubicBezTo>
                    <a:pt x="166" y="46"/>
                    <a:pt x="175" y="37"/>
                    <a:pt x="180" y="33"/>
                  </a:cubicBezTo>
                  <a:cubicBezTo>
                    <a:pt x="185" y="28"/>
                    <a:pt x="196" y="20"/>
                    <a:pt x="201" y="15"/>
                  </a:cubicBezTo>
                  <a:cubicBezTo>
                    <a:pt x="203" y="13"/>
                    <a:pt x="207" y="8"/>
                    <a:pt x="208" y="5"/>
                  </a:cubicBezTo>
                  <a:cubicBezTo>
                    <a:pt x="209" y="5"/>
                    <a:pt x="209" y="4"/>
                    <a:pt x="209" y="4"/>
                  </a:cubicBezTo>
                  <a:cubicBezTo>
                    <a:pt x="210" y="5"/>
                    <a:pt x="211" y="6"/>
                    <a:pt x="211" y="7"/>
                  </a:cubicBezTo>
                  <a:cubicBezTo>
                    <a:pt x="213" y="8"/>
                    <a:pt x="217" y="9"/>
                    <a:pt x="219" y="10"/>
                  </a:cubicBezTo>
                  <a:cubicBezTo>
                    <a:pt x="221" y="11"/>
                    <a:pt x="225" y="12"/>
                    <a:pt x="227" y="13"/>
                  </a:cubicBezTo>
                  <a:cubicBezTo>
                    <a:pt x="230" y="14"/>
                    <a:pt x="236" y="16"/>
                    <a:pt x="239" y="16"/>
                  </a:cubicBezTo>
                  <a:cubicBezTo>
                    <a:pt x="242" y="16"/>
                    <a:pt x="247" y="13"/>
                    <a:pt x="249" y="13"/>
                  </a:cubicBezTo>
                  <a:cubicBezTo>
                    <a:pt x="252" y="12"/>
                    <a:pt x="257" y="11"/>
                    <a:pt x="259" y="11"/>
                  </a:cubicBezTo>
                  <a:cubicBezTo>
                    <a:pt x="261" y="11"/>
                    <a:pt x="265" y="12"/>
                    <a:pt x="266" y="14"/>
                  </a:cubicBezTo>
                  <a:cubicBezTo>
                    <a:pt x="268" y="16"/>
                    <a:pt x="267" y="23"/>
                    <a:pt x="268" y="26"/>
                  </a:cubicBezTo>
                  <a:cubicBezTo>
                    <a:pt x="270" y="30"/>
                    <a:pt x="274" y="38"/>
                    <a:pt x="277" y="42"/>
                  </a:cubicBezTo>
                  <a:cubicBezTo>
                    <a:pt x="279" y="44"/>
                    <a:pt x="285" y="48"/>
                    <a:pt x="288" y="49"/>
                  </a:cubicBezTo>
                  <a:cubicBezTo>
                    <a:pt x="291" y="50"/>
                    <a:pt x="296" y="50"/>
                    <a:pt x="299" y="50"/>
                  </a:cubicBezTo>
                  <a:cubicBezTo>
                    <a:pt x="304" y="50"/>
                    <a:pt x="313" y="48"/>
                    <a:pt x="317" y="48"/>
                  </a:cubicBezTo>
                  <a:cubicBezTo>
                    <a:pt x="318" y="49"/>
                    <a:pt x="321" y="49"/>
                    <a:pt x="322" y="50"/>
                  </a:cubicBezTo>
                  <a:cubicBezTo>
                    <a:pt x="324" y="50"/>
                    <a:pt x="326" y="53"/>
                    <a:pt x="327" y="54"/>
                  </a:cubicBezTo>
                  <a:cubicBezTo>
                    <a:pt x="328" y="56"/>
                    <a:pt x="327" y="60"/>
                    <a:pt x="329" y="61"/>
                  </a:cubicBezTo>
                  <a:cubicBezTo>
                    <a:pt x="330" y="62"/>
                    <a:pt x="334" y="60"/>
                    <a:pt x="335" y="59"/>
                  </a:cubicBezTo>
                  <a:cubicBezTo>
                    <a:pt x="337" y="59"/>
                    <a:pt x="340" y="57"/>
                    <a:pt x="341" y="55"/>
                  </a:cubicBezTo>
                  <a:cubicBezTo>
                    <a:pt x="342" y="54"/>
                    <a:pt x="344" y="51"/>
                    <a:pt x="344" y="49"/>
                  </a:cubicBezTo>
                  <a:cubicBezTo>
                    <a:pt x="346" y="45"/>
                    <a:pt x="348" y="38"/>
                    <a:pt x="349" y="35"/>
                  </a:cubicBezTo>
                  <a:cubicBezTo>
                    <a:pt x="350" y="31"/>
                    <a:pt x="351" y="24"/>
                    <a:pt x="353" y="21"/>
                  </a:cubicBezTo>
                  <a:cubicBezTo>
                    <a:pt x="354" y="17"/>
                    <a:pt x="358" y="10"/>
                    <a:pt x="361" y="8"/>
                  </a:cubicBezTo>
                  <a:cubicBezTo>
                    <a:pt x="363" y="5"/>
                    <a:pt x="368" y="2"/>
                    <a:pt x="370" y="1"/>
                  </a:cubicBezTo>
                  <a:cubicBezTo>
                    <a:pt x="373" y="0"/>
                    <a:pt x="379" y="0"/>
                    <a:pt x="382" y="0"/>
                  </a:cubicBezTo>
                  <a:cubicBezTo>
                    <a:pt x="384" y="1"/>
                    <a:pt x="389" y="3"/>
                    <a:pt x="391" y="4"/>
                  </a:cubicBezTo>
                  <a:cubicBezTo>
                    <a:pt x="392" y="5"/>
                    <a:pt x="394" y="10"/>
                    <a:pt x="395" y="11"/>
                  </a:cubicBezTo>
                  <a:cubicBezTo>
                    <a:pt x="397" y="12"/>
                    <a:pt x="403" y="12"/>
                    <a:pt x="405" y="11"/>
                  </a:cubicBezTo>
                  <a:cubicBezTo>
                    <a:pt x="407" y="11"/>
                    <a:pt x="409" y="7"/>
                    <a:pt x="410" y="6"/>
                  </a:cubicBezTo>
                  <a:cubicBezTo>
                    <a:pt x="412" y="5"/>
                    <a:pt x="416" y="4"/>
                    <a:pt x="418" y="4"/>
                  </a:cubicBezTo>
                  <a:cubicBezTo>
                    <a:pt x="419" y="4"/>
                    <a:pt x="422" y="4"/>
                    <a:pt x="423" y="5"/>
                  </a:cubicBezTo>
                  <a:cubicBezTo>
                    <a:pt x="425" y="7"/>
                    <a:pt x="426" y="12"/>
                    <a:pt x="427" y="14"/>
                  </a:cubicBezTo>
                  <a:cubicBezTo>
                    <a:pt x="427" y="16"/>
                    <a:pt x="427" y="21"/>
                    <a:pt x="428" y="22"/>
                  </a:cubicBezTo>
                  <a:cubicBezTo>
                    <a:pt x="430" y="25"/>
                    <a:pt x="439" y="28"/>
                    <a:pt x="442" y="29"/>
                  </a:cubicBezTo>
                  <a:cubicBezTo>
                    <a:pt x="445" y="29"/>
                    <a:pt x="450" y="29"/>
                    <a:pt x="453" y="30"/>
                  </a:cubicBezTo>
                  <a:cubicBezTo>
                    <a:pt x="455" y="30"/>
                    <a:pt x="460" y="32"/>
                    <a:pt x="462" y="33"/>
                  </a:cubicBezTo>
                  <a:cubicBezTo>
                    <a:pt x="463" y="34"/>
                    <a:pt x="466" y="36"/>
                    <a:pt x="467" y="37"/>
                  </a:cubicBezTo>
                  <a:cubicBezTo>
                    <a:pt x="469" y="38"/>
                    <a:pt x="472" y="41"/>
                    <a:pt x="474" y="41"/>
                  </a:cubicBezTo>
                  <a:cubicBezTo>
                    <a:pt x="477" y="42"/>
                    <a:pt x="481" y="39"/>
                    <a:pt x="484" y="38"/>
                  </a:cubicBezTo>
                  <a:cubicBezTo>
                    <a:pt x="487" y="36"/>
                    <a:pt x="493" y="32"/>
                    <a:pt x="496" y="31"/>
                  </a:cubicBezTo>
                  <a:cubicBezTo>
                    <a:pt x="499" y="30"/>
                    <a:pt x="506" y="27"/>
                    <a:pt x="509" y="28"/>
                  </a:cubicBezTo>
                  <a:cubicBezTo>
                    <a:pt x="512" y="29"/>
                    <a:pt x="515" y="33"/>
                    <a:pt x="517" y="35"/>
                  </a:cubicBezTo>
                  <a:cubicBezTo>
                    <a:pt x="518" y="37"/>
                    <a:pt x="520" y="43"/>
                    <a:pt x="521" y="45"/>
                  </a:cubicBezTo>
                  <a:cubicBezTo>
                    <a:pt x="523" y="47"/>
                    <a:pt x="526" y="50"/>
                    <a:pt x="528" y="51"/>
                  </a:cubicBezTo>
                  <a:cubicBezTo>
                    <a:pt x="528" y="51"/>
                    <a:pt x="528" y="51"/>
                    <a:pt x="528" y="51"/>
                  </a:cubicBezTo>
                  <a:cubicBezTo>
                    <a:pt x="527" y="52"/>
                    <a:pt x="526" y="54"/>
                    <a:pt x="525" y="55"/>
                  </a:cubicBezTo>
                  <a:cubicBezTo>
                    <a:pt x="524" y="56"/>
                    <a:pt x="523" y="59"/>
                    <a:pt x="522" y="61"/>
                  </a:cubicBezTo>
                  <a:cubicBezTo>
                    <a:pt x="521" y="63"/>
                    <a:pt x="520" y="66"/>
                    <a:pt x="520" y="67"/>
                  </a:cubicBezTo>
                  <a:cubicBezTo>
                    <a:pt x="520" y="70"/>
                    <a:pt x="522" y="75"/>
                    <a:pt x="523" y="77"/>
                  </a:cubicBezTo>
                  <a:cubicBezTo>
                    <a:pt x="525" y="80"/>
                    <a:pt x="531" y="86"/>
                    <a:pt x="534" y="88"/>
                  </a:cubicBezTo>
                  <a:cubicBezTo>
                    <a:pt x="536" y="90"/>
                    <a:pt x="543" y="93"/>
                    <a:pt x="546" y="94"/>
                  </a:cubicBezTo>
                  <a:cubicBezTo>
                    <a:pt x="550" y="96"/>
                    <a:pt x="558" y="101"/>
                    <a:pt x="563" y="103"/>
                  </a:cubicBezTo>
                  <a:cubicBezTo>
                    <a:pt x="566" y="104"/>
                    <a:pt x="573" y="105"/>
                    <a:pt x="576" y="105"/>
                  </a:cubicBezTo>
                  <a:cubicBezTo>
                    <a:pt x="579" y="105"/>
                    <a:pt x="584" y="105"/>
                    <a:pt x="587" y="104"/>
                  </a:cubicBezTo>
                  <a:cubicBezTo>
                    <a:pt x="589" y="103"/>
                    <a:pt x="593" y="99"/>
                    <a:pt x="595" y="99"/>
                  </a:cubicBezTo>
                  <a:cubicBezTo>
                    <a:pt x="598" y="98"/>
                    <a:pt x="603" y="98"/>
                    <a:pt x="605" y="98"/>
                  </a:cubicBezTo>
                  <a:cubicBezTo>
                    <a:pt x="610" y="98"/>
                    <a:pt x="619" y="97"/>
                    <a:pt x="623" y="97"/>
                  </a:cubicBezTo>
                  <a:cubicBezTo>
                    <a:pt x="625" y="97"/>
                    <a:pt x="629" y="97"/>
                    <a:pt x="630" y="97"/>
                  </a:cubicBezTo>
                  <a:cubicBezTo>
                    <a:pt x="633" y="97"/>
                    <a:pt x="638" y="96"/>
                    <a:pt x="640" y="94"/>
                  </a:cubicBezTo>
                  <a:cubicBezTo>
                    <a:pt x="643" y="93"/>
                    <a:pt x="647" y="88"/>
                    <a:pt x="650" y="85"/>
                  </a:cubicBezTo>
                  <a:cubicBezTo>
                    <a:pt x="651" y="84"/>
                    <a:pt x="655" y="79"/>
                    <a:pt x="657" y="78"/>
                  </a:cubicBezTo>
                  <a:cubicBezTo>
                    <a:pt x="658" y="77"/>
                    <a:pt x="661" y="77"/>
                    <a:pt x="663" y="76"/>
                  </a:cubicBezTo>
                  <a:cubicBezTo>
                    <a:pt x="665" y="76"/>
                    <a:pt x="671" y="76"/>
                    <a:pt x="673" y="77"/>
                  </a:cubicBezTo>
                  <a:cubicBezTo>
                    <a:pt x="674" y="78"/>
                    <a:pt x="674" y="82"/>
                    <a:pt x="674" y="84"/>
                  </a:cubicBezTo>
                  <a:cubicBezTo>
                    <a:pt x="674" y="85"/>
                    <a:pt x="673" y="89"/>
                    <a:pt x="672" y="90"/>
                  </a:cubicBezTo>
                  <a:cubicBezTo>
                    <a:pt x="671" y="91"/>
                    <a:pt x="669" y="94"/>
                    <a:pt x="668" y="95"/>
                  </a:cubicBezTo>
                  <a:cubicBezTo>
                    <a:pt x="667" y="96"/>
                    <a:pt x="666" y="99"/>
                    <a:pt x="666" y="100"/>
                  </a:cubicBezTo>
                  <a:cubicBezTo>
                    <a:pt x="665" y="104"/>
                    <a:pt x="666" y="111"/>
                    <a:pt x="665" y="114"/>
                  </a:cubicBezTo>
                  <a:cubicBezTo>
                    <a:pt x="665" y="117"/>
                    <a:pt x="666" y="124"/>
                    <a:pt x="665" y="127"/>
                  </a:cubicBezTo>
                  <a:cubicBezTo>
                    <a:pt x="665" y="131"/>
                    <a:pt x="665" y="138"/>
                    <a:pt x="665" y="142"/>
                  </a:cubicBezTo>
                  <a:cubicBezTo>
                    <a:pt x="665" y="145"/>
                    <a:pt x="665" y="151"/>
                    <a:pt x="666" y="154"/>
                  </a:cubicBezTo>
                  <a:cubicBezTo>
                    <a:pt x="667" y="155"/>
                    <a:pt x="670" y="158"/>
                    <a:pt x="672" y="159"/>
                  </a:cubicBezTo>
                  <a:cubicBezTo>
                    <a:pt x="673" y="161"/>
                    <a:pt x="677" y="164"/>
                    <a:pt x="679" y="165"/>
                  </a:cubicBezTo>
                  <a:cubicBezTo>
                    <a:pt x="681" y="165"/>
                    <a:pt x="685" y="166"/>
                    <a:pt x="687" y="167"/>
                  </a:cubicBezTo>
                  <a:cubicBezTo>
                    <a:pt x="690" y="167"/>
                    <a:pt x="695" y="167"/>
                    <a:pt x="698" y="167"/>
                  </a:cubicBezTo>
                  <a:cubicBezTo>
                    <a:pt x="700" y="166"/>
                    <a:pt x="703" y="164"/>
                    <a:pt x="704" y="162"/>
                  </a:cubicBezTo>
                  <a:cubicBezTo>
                    <a:pt x="706" y="160"/>
                    <a:pt x="709" y="154"/>
                    <a:pt x="711" y="151"/>
                  </a:cubicBezTo>
                  <a:cubicBezTo>
                    <a:pt x="712" y="149"/>
                    <a:pt x="715" y="145"/>
                    <a:pt x="717" y="144"/>
                  </a:cubicBezTo>
                  <a:cubicBezTo>
                    <a:pt x="718" y="142"/>
                    <a:pt x="721" y="140"/>
                    <a:pt x="722" y="140"/>
                  </a:cubicBezTo>
                  <a:cubicBezTo>
                    <a:pt x="724" y="140"/>
                    <a:pt x="727" y="140"/>
                    <a:pt x="729" y="140"/>
                  </a:cubicBezTo>
                  <a:cubicBezTo>
                    <a:pt x="731" y="141"/>
                    <a:pt x="735" y="142"/>
                    <a:pt x="737" y="143"/>
                  </a:cubicBezTo>
                  <a:cubicBezTo>
                    <a:pt x="739" y="145"/>
                    <a:pt x="741" y="150"/>
                    <a:pt x="742" y="153"/>
                  </a:cubicBezTo>
                  <a:cubicBezTo>
                    <a:pt x="743" y="155"/>
                    <a:pt x="743" y="160"/>
                    <a:pt x="743" y="163"/>
                  </a:cubicBezTo>
                  <a:cubicBezTo>
                    <a:pt x="743" y="165"/>
                    <a:pt x="743" y="168"/>
                    <a:pt x="743" y="170"/>
                  </a:cubicBezTo>
                  <a:cubicBezTo>
                    <a:pt x="744" y="172"/>
                    <a:pt x="747" y="175"/>
                    <a:pt x="749" y="176"/>
                  </a:cubicBezTo>
                  <a:cubicBezTo>
                    <a:pt x="750" y="177"/>
                    <a:pt x="753" y="176"/>
                    <a:pt x="755" y="176"/>
                  </a:cubicBezTo>
                  <a:cubicBezTo>
                    <a:pt x="757" y="176"/>
                    <a:pt x="761" y="177"/>
                    <a:pt x="762" y="178"/>
                  </a:cubicBezTo>
                  <a:cubicBezTo>
                    <a:pt x="764" y="178"/>
                    <a:pt x="768" y="181"/>
                    <a:pt x="769" y="182"/>
                  </a:cubicBezTo>
                  <a:cubicBezTo>
                    <a:pt x="771" y="184"/>
                    <a:pt x="774" y="187"/>
                    <a:pt x="774" y="189"/>
                  </a:cubicBezTo>
                  <a:cubicBezTo>
                    <a:pt x="775" y="191"/>
                    <a:pt x="775" y="195"/>
                    <a:pt x="775" y="197"/>
                  </a:cubicBezTo>
                  <a:cubicBezTo>
                    <a:pt x="776" y="199"/>
                    <a:pt x="777" y="203"/>
                    <a:pt x="779" y="205"/>
                  </a:cubicBezTo>
                  <a:cubicBezTo>
                    <a:pt x="780" y="206"/>
                    <a:pt x="782" y="209"/>
                    <a:pt x="784" y="210"/>
                  </a:cubicBezTo>
                  <a:cubicBezTo>
                    <a:pt x="785" y="210"/>
                    <a:pt x="789" y="209"/>
                    <a:pt x="791" y="209"/>
                  </a:cubicBezTo>
                  <a:cubicBezTo>
                    <a:pt x="793" y="209"/>
                    <a:pt x="796" y="209"/>
                    <a:pt x="798" y="210"/>
                  </a:cubicBezTo>
                  <a:cubicBezTo>
                    <a:pt x="800" y="211"/>
                    <a:pt x="804" y="212"/>
                    <a:pt x="805" y="214"/>
                  </a:cubicBezTo>
                  <a:cubicBezTo>
                    <a:pt x="806" y="215"/>
                    <a:pt x="807" y="218"/>
                    <a:pt x="807" y="220"/>
                  </a:cubicBezTo>
                  <a:cubicBezTo>
                    <a:pt x="808" y="223"/>
                    <a:pt x="808" y="229"/>
                    <a:pt x="809" y="233"/>
                  </a:cubicBezTo>
                  <a:cubicBezTo>
                    <a:pt x="809" y="235"/>
                    <a:pt x="809" y="242"/>
                    <a:pt x="810" y="244"/>
                  </a:cubicBezTo>
                  <a:cubicBezTo>
                    <a:pt x="811" y="246"/>
                    <a:pt x="814" y="249"/>
                    <a:pt x="816" y="250"/>
                  </a:cubicBezTo>
                  <a:cubicBezTo>
                    <a:pt x="818" y="252"/>
                    <a:pt x="824" y="256"/>
                    <a:pt x="827" y="256"/>
                  </a:cubicBezTo>
                  <a:cubicBezTo>
                    <a:pt x="830" y="257"/>
                    <a:pt x="836" y="257"/>
                    <a:pt x="839" y="256"/>
                  </a:cubicBezTo>
                  <a:cubicBezTo>
                    <a:pt x="843" y="256"/>
                    <a:pt x="850" y="254"/>
                    <a:pt x="853" y="252"/>
                  </a:cubicBezTo>
                  <a:cubicBezTo>
                    <a:pt x="855" y="251"/>
                    <a:pt x="859" y="248"/>
                    <a:pt x="862" y="246"/>
                  </a:cubicBezTo>
                  <a:cubicBezTo>
                    <a:pt x="866" y="245"/>
                    <a:pt x="874" y="242"/>
                    <a:pt x="878" y="241"/>
                  </a:cubicBezTo>
                  <a:cubicBezTo>
                    <a:pt x="882" y="240"/>
                    <a:pt x="891" y="241"/>
                    <a:pt x="895" y="242"/>
                  </a:cubicBezTo>
                  <a:cubicBezTo>
                    <a:pt x="899" y="242"/>
                    <a:pt x="906" y="244"/>
                    <a:pt x="910" y="245"/>
                  </a:cubicBezTo>
                  <a:cubicBezTo>
                    <a:pt x="915" y="246"/>
                    <a:pt x="926" y="248"/>
                    <a:pt x="931" y="250"/>
                  </a:cubicBezTo>
                  <a:cubicBezTo>
                    <a:pt x="933" y="252"/>
                    <a:pt x="939" y="255"/>
                    <a:pt x="939" y="257"/>
                  </a:cubicBezTo>
                  <a:cubicBezTo>
                    <a:pt x="940" y="259"/>
                    <a:pt x="938" y="263"/>
                    <a:pt x="938" y="264"/>
                  </a:cubicBezTo>
                  <a:cubicBezTo>
                    <a:pt x="937" y="266"/>
                    <a:pt x="933" y="268"/>
                    <a:pt x="933" y="269"/>
                  </a:cubicBezTo>
                  <a:cubicBezTo>
                    <a:pt x="933" y="272"/>
                    <a:pt x="937" y="276"/>
                    <a:pt x="939" y="277"/>
                  </a:cubicBezTo>
                  <a:cubicBezTo>
                    <a:pt x="940" y="278"/>
                    <a:pt x="944" y="278"/>
                    <a:pt x="945" y="279"/>
                  </a:cubicBezTo>
                  <a:cubicBezTo>
                    <a:pt x="948" y="279"/>
                    <a:pt x="953" y="278"/>
                    <a:pt x="955" y="279"/>
                  </a:cubicBezTo>
                  <a:cubicBezTo>
                    <a:pt x="957" y="279"/>
                    <a:pt x="959" y="283"/>
                    <a:pt x="960" y="284"/>
                  </a:cubicBezTo>
                  <a:cubicBezTo>
                    <a:pt x="962" y="285"/>
                    <a:pt x="965" y="284"/>
                    <a:pt x="966" y="285"/>
                  </a:cubicBezTo>
                  <a:cubicBezTo>
                    <a:pt x="969" y="285"/>
                    <a:pt x="975" y="285"/>
                    <a:pt x="978" y="284"/>
                  </a:cubicBezTo>
                  <a:cubicBezTo>
                    <a:pt x="981" y="283"/>
                    <a:pt x="985" y="279"/>
                    <a:pt x="987" y="278"/>
                  </a:cubicBezTo>
                  <a:cubicBezTo>
                    <a:pt x="989" y="276"/>
                    <a:pt x="992" y="273"/>
                    <a:pt x="994" y="272"/>
                  </a:cubicBezTo>
                  <a:cubicBezTo>
                    <a:pt x="996" y="271"/>
                    <a:pt x="1001" y="270"/>
                    <a:pt x="1003" y="270"/>
                  </a:cubicBezTo>
                  <a:cubicBezTo>
                    <a:pt x="1004" y="270"/>
                    <a:pt x="1005" y="270"/>
                    <a:pt x="1006" y="27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5"/>
            <p:cNvSpPr>
              <a:spLocks/>
            </p:cNvSpPr>
            <p:nvPr/>
          </p:nvSpPr>
          <p:spPr bwMode="auto">
            <a:xfrm>
              <a:off x="557" y="1988"/>
              <a:ext cx="159" cy="147"/>
            </a:xfrm>
            <a:custGeom>
              <a:avLst/>
              <a:gdLst>
                <a:gd name="T0" fmla="*/ 135 w 135"/>
                <a:gd name="T1" fmla="*/ 41 h 124"/>
                <a:gd name="T2" fmla="*/ 132 w 135"/>
                <a:gd name="T3" fmla="*/ 37 h 124"/>
                <a:gd name="T4" fmla="*/ 128 w 135"/>
                <a:gd name="T5" fmla="*/ 30 h 124"/>
                <a:gd name="T6" fmla="*/ 124 w 135"/>
                <a:gd name="T7" fmla="*/ 20 h 124"/>
                <a:gd name="T8" fmla="*/ 120 w 135"/>
                <a:gd name="T9" fmla="*/ 10 h 124"/>
                <a:gd name="T10" fmla="*/ 120 w 135"/>
                <a:gd name="T11" fmla="*/ 3 h 124"/>
                <a:gd name="T12" fmla="*/ 112 w 135"/>
                <a:gd name="T13" fmla="*/ 0 h 124"/>
                <a:gd name="T14" fmla="*/ 100 w 135"/>
                <a:gd name="T15" fmla="*/ 1 h 124"/>
                <a:gd name="T16" fmla="*/ 93 w 135"/>
                <a:gd name="T17" fmla="*/ 6 h 124"/>
                <a:gd name="T18" fmla="*/ 84 w 135"/>
                <a:gd name="T19" fmla="*/ 7 h 124"/>
                <a:gd name="T20" fmla="*/ 78 w 135"/>
                <a:gd name="T21" fmla="*/ 7 h 124"/>
                <a:gd name="T22" fmla="*/ 73 w 135"/>
                <a:gd name="T23" fmla="*/ 12 h 124"/>
                <a:gd name="T24" fmla="*/ 72 w 135"/>
                <a:gd name="T25" fmla="*/ 17 h 124"/>
                <a:gd name="T26" fmla="*/ 75 w 135"/>
                <a:gd name="T27" fmla="*/ 23 h 124"/>
                <a:gd name="T28" fmla="*/ 81 w 135"/>
                <a:gd name="T29" fmla="*/ 30 h 124"/>
                <a:gd name="T30" fmla="*/ 81 w 135"/>
                <a:gd name="T31" fmla="*/ 37 h 124"/>
                <a:gd name="T32" fmla="*/ 77 w 135"/>
                <a:gd name="T33" fmla="*/ 40 h 124"/>
                <a:gd name="T34" fmla="*/ 70 w 135"/>
                <a:gd name="T35" fmla="*/ 43 h 124"/>
                <a:gd name="T36" fmla="*/ 63 w 135"/>
                <a:gd name="T37" fmla="*/ 48 h 124"/>
                <a:gd name="T38" fmla="*/ 53 w 135"/>
                <a:gd name="T39" fmla="*/ 51 h 124"/>
                <a:gd name="T40" fmla="*/ 48 w 135"/>
                <a:gd name="T41" fmla="*/ 55 h 124"/>
                <a:gd name="T42" fmla="*/ 38 w 135"/>
                <a:gd name="T43" fmla="*/ 56 h 124"/>
                <a:gd name="T44" fmla="*/ 29 w 135"/>
                <a:gd name="T45" fmla="*/ 56 h 124"/>
                <a:gd name="T46" fmla="*/ 20 w 135"/>
                <a:gd name="T47" fmla="*/ 52 h 124"/>
                <a:gd name="T48" fmla="*/ 14 w 135"/>
                <a:gd name="T49" fmla="*/ 50 h 124"/>
                <a:gd name="T50" fmla="*/ 6 w 135"/>
                <a:gd name="T51" fmla="*/ 54 h 124"/>
                <a:gd name="T52" fmla="*/ 2 w 135"/>
                <a:gd name="T53" fmla="*/ 58 h 124"/>
                <a:gd name="T54" fmla="*/ 2 w 135"/>
                <a:gd name="T55" fmla="*/ 65 h 124"/>
                <a:gd name="T56" fmla="*/ 0 w 135"/>
                <a:gd name="T57" fmla="*/ 70 h 124"/>
                <a:gd name="T58" fmla="*/ 3 w 135"/>
                <a:gd name="T59" fmla="*/ 74 h 124"/>
                <a:gd name="T60" fmla="*/ 2 w 135"/>
                <a:gd name="T61" fmla="*/ 81 h 124"/>
                <a:gd name="T62" fmla="*/ 6 w 135"/>
                <a:gd name="T63" fmla="*/ 93 h 124"/>
                <a:gd name="T64" fmla="*/ 7 w 135"/>
                <a:gd name="T65" fmla="*/ 97 h 124"/>
                <a:gd name="T66" fmla="*/ 15 w 135"/>
                <a:gd name="T67" fmla="*/ 104 h 124"/>
                <a:gd name="T68" fmla="*/ 23 w 135"/>
                <a:gd name="T69" fmla="*/ 107 h 124"/>
                <a:gd name="T70" fmla="*/ 28 w 135"/>
                <a:gd name="T71" fmla="*/ 112 h 124"/>
                <a:gd name="T72" fmla="*/ 37 w 135"/>
                <a:gd name="T73" fmla="*/ 123 h 124"/>
                <a:gd name="T74" fmla="*/ 46 w 135"/>
                <a:gd name="T75" fmla="*/ 117 h 124"/>
                <a:gd name="T76" fmla="*/ 54 w 135"/>
                <a:gd name="T77" fmla="*/ 104 h 124"/>
                <a:gd name="T78" fmla="*/ 58 w 135"/>
                <a:gd name="T79" fmla="*/ 88 h 124"/>
                <a:gd name="T80" fmla="*/ 65 w 135"/>
                <a:gd name="T81" fmla="*/ 72 h 124"/>
                <a:gd name="T82" fmla="*/ 74 w 135"/>
                <a:gd name="T83" fmla="*/ 64 h 124"/>
                <a:gd name="T84" fmla="*/ 84 w 135"/>
                <a:gd name="T85" fmla="*/ 61 h 124"/>
                <a:gd name="T86" fmla="*/ 99 w 135"/>
                <a:gd name="T87" fmla="*/ 57 h 124"/>
                <a:gd name="T88" fmla="*/ 110 w 135"/>
                <a:gd name="T89" fmla="*/ 52 h 124"/>
                <a:gd name="T90" fmla="*/ 122 w 135"/>
                <a:gd name="T91" fmla="*/ 46 h 124"/>
                <a:gd name="T92" fmla="*/ 133 w 135"/>
                <a:gd name="T93" fmla="*/ 43 h 124"/>
                <a:gd name="T94" fmla="*/ 135 w 135"/>
                <a:gd name="T95" fmla="*/ 4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24">
                  <a:moveTo>
                    <a:pt x="135" y="41"/>
                  </a:moveTo>
                  <a:cubicBezTo>
                    <a:pt x="134" y="39"/>
                    <a:pt x="133" y="38"/>
                    <a:pt x="132" y="37"/>
                  </a:cubicBezTo>
                  <a:cubicBezTo>
                    <a:pt x="131" y="35"/>
                    <a:pt x="129" y="32"/>
                    <a:pt x="128" y="30"/>
                  </a:cubicBezTo>
                  <a:cubicBezTo>
                    <a:pt x="126" y="28"/>
                    <a:pt x="125" y="22"/>
                    <a:pt x="124" y="20"/>
                  </a:cubicBezTo>
                  <a:cubicBezTo>
                    <a:pt x="123" y="17"/>
                    <a:pt x="121" y="13"/>
                    <a:pt x="120" y="10"/>
                  </a:cubicBezTo>
                  <a:cubicBezTo>
                    <a:pt x="120" y="8"/>
                    <a:pt x="121" y="4"/>
                    <a:pt x="120" y="3"/>
                  </a:cubicBezTo>
                  <a:cubicBezTo>
                    <a:pt x="119" y="1"/>
                    <a:pt x="114" y="0"/>
                    <a:pt x="112" y="0"/>
                  </a:cubicBezTo>
                  <a:cubicBezTo>
                    <a:pt x="109" y="0"/>
                    <a:pt x="103" y="0"/>
                    <a:pt x="100" y="1"/>
                  </a:cubicBezTo>
                  <a:cubicBezTo>
                    <a:pt x="98" y="1"/>
                    <a:pt x="95" y="5"/>
                    <a:pt x="93" y="6"/>
                  </a:cubicBezTo>
                  <a:cubicBezTo>
                    <a:pt x="91" y="6"/>
                    <a:pt x="87" y="7"/>
                    <a:pt x="84" y="7"/>
                  </a:cubicBezTo>
                  <a:cubicBezTo>
                    <a:pt x="83" y="7"/>
                    <a:pt x="79" y="6"/>
                    <a:pt x="78" y="7"/>
                  </a:cubicBezTo>
                  <a:cubicBezTo>
                    <a:pt x="76" y="8"/>
                    <a:pt x="74" y="10"/>
                    <a:pt x="73" y="12"/>
                  </a:cubicBezTo>
                  <a:cubicBezTo>
                    <a:pt x="72" y="13"/>
                    <a:pt x="72" y="16"/>
                    <a:pt x="72" y="17"/>
                  </a:cubicBezTo>
                  <a:cubicBezTo>
                    <a:pt x="73" y="19"/>
                    <a:pt x="75" y="22"/>
                    <a:pt x="75" y="23"/>
                  </a:cubicBezTo>
                  <a:cubicBezTo>
                    <a:pt x="77" y="25"/>
                    <a:pt x="80" y="28"/>
                    <a:pt x="81" y="30"/>
                  </a:cubicBezTo>
                  <a:cubicBezTo>
                    <a:pt x="81" y="32"/>
                    <a:pt x="81" y="36"/>
                    <a:pt x="81" y="37"/>
                  </a:cubicBezTo>
                  <a:cubicBezTo>
                    <a:pt x="80" y="38"/>
                    <a:pt x="78" y="40"/>
                    <a:pt x="77" y="40"/>
                  </a:cubicBezTo>
                  <a:cubicBezTo>
                    <a:pt x="75" y="41"/>
                    <a:pt x="72" y="42"/>
                    <a:pt x="70" y="43"/>
                  </a:cubicBezTo>
                  <a:cubicBezTo>
                    <a:pt x="68" y="44"/>
                    <a:pt x="65" y="47"/>
                    <a:pt x="63" y="48"/>
                  </a:cubicBezTo>
                  <a:cubicBezTo>
                    <a:pt x="60" y="49"/>
                    <a:pt x="56" y="50"/>
                    <a:pt x="53" y="51"/>
                  </a:cubicBezTo>
                  <a:cubicBezTo>
                    <a:pt x="52" y="52"/>
                    <a:pt x="50" y="54"/>
                    <a:pt x="48" y="55"/>
                  </a:cubicBezTo>
                  <a:cubicBezTo>
                    <a:pt x="46" y="56"/>
                    <a:pt x="41" y="56"/>
                    <a:pt x="38" y="56"/>
                  </a:cubicBezTo>
                  <a:cubicBezTo>
                    <a:pt x="36" y="56"/>
                    <a:pt x="31" y="56"/>
                    <a:pt x="29" y="56"/>
                  </a:cubicBezTo>
                  <a:cubicBezTo>
                    <a:pt x="27" y="56"/>
                    <a:pt x="22" y="53"/>
                    <a:pt x="20" y="52"/>
                  </a:cubicBezTo>
                  <a:cubicBezTo>
                    <a:pt x="18" y="51"/>
                    <a:pt x="15" y="50"/>
                    <a:pt x="14" y="50"/>
                  </a:cubicBezTo>
                  <a:cubicBezTo>
                    <a:pt x="12" y="50"/>
                    <a:pt x="8" y="53"/>
                    <a:pt x="6" y="54"/>
                  </a:cubicBezTo>
                  <a:cubicBezTo>
                    <a:pt x="5" y="55"/>
                    <a:pt x="2" y="57"/>
                    <a:pt x="2" y="58"/>
                  </a:cubicBezTo>
                  <a:cubicBezTo>
                    <a:pt x="1" y="60"/>
                    <a:pt x="2" y="63"/>
                    <a:pt x="2" y="65"/>
                  </a:cubicBezTo>
                  <a:cubicBezTo>
                    <a:pt x="2" y="66"/>
                    <a:pt x="0" y="68"/>
                    <a:pt x="0" y="70"/>
                  </a:cubicBezTo>
                  <a:cubicBezTo>
                    <a:pt x="0" y="71"/>
                    <a:pt x="2" y="73"/>
                    <a:pt x="3" y="74"/>
                  </a:cubicBezTo>
                  <a:cubicBezTo>
                    <a:pt x="3" y="76"/>
                    <a:pt x="2" y="79"/>
                    <a:pt x="2" y="81"/>
                  </a:cubicBezTo>
                  <a:cubicBezTo>
                    <a:pt x="3" y="84"/>
                    <a:pt x="5" y="90"/>
                    <a:pt x="6" y="93"/>
                  </a:cubicBezTo>
                  <a:cubicBezTo>
                    <a:pt x="7" y="94"/>
                    <a:pt x="7" y="95"/>
                    <a:pt x="7" y="97"/>
                  </a:cubicBezTo>
                  <a:cubicBezTo>
                    <a:pt x="7" y="97"/>
                    <a:pt x="13" y="102"/>
                    <a:pt x="15" y="104"/>
                  </a:cubicBezTo>
                  <a:cubicBezTo>
                    <a:pt x="17" y="105"/>
                    <a:pt x="21" y="106"/>
                    <a:pt x="23" y="107"/>
                  </a:cubicBezTo>
                  <a:cubicBezTo>
                    <a:pt x="25" y="108"/>
                    <a:pt x="27" y="110"/>
                    <a:pt x="28" y="112"/>
                  </a:cubicBezTo>
                  <a:cubicBezTo>
                    <a:pt x="31" y="114"/>
                    <a:pt x="33" y="123"/>
                    <a:pt x="37" y="123"/>
                  </a:cubicBezTo>
                  <a:cubicBezTo>
                    <a:pt x="40" y="124"/>
                    <a:pt x="44" y="119"/>
                    <a:pt x="46" y="117"/>
                  </a:cubicBezTo>
                  <a:cubicBezTo>
                    <a:pt x="49" y="114"/>
                    <a:pt x="53" y="107"/>
                    <a:pt x="54" y="104"/>
                  </a:cubicBezTo>
                  <a:cubicBezTo>
                    <a:pt x="56" y="100"/>
                    <a:pt x="57" y="92"/>
                    <a:pt x="58" y="88"/>
                  </a:cubicBezTo>
                  <a:cubicBezTo>
                    <a:pt x="60" y="84"/>
                    <a:pt x="62" y="76"/>
                    <a:pt x="65" y="72"/>
                  </a:cubicBezTo>
                  <a:cubicBezTo>
                    <a:pt x="66" y="70"/>
                    <a:pt x="71" y="65"/>
                    <a:pt x="74" y="64"/>
                  </a:cubicBezTo>
                  <a:cubicBezTo>
                    <a:pt x="76" y="62"/>
                    <a:pt x="81" y="62"/>
                    <a:pt x="84" y="61"/>
                  </a:cubicBezTo>
                  <a:cubicBezTo>
                    <a:pt x="88" y="60"/>
                    <a:pt x="95" y="59"/>
                    <a:pt x="99" y="57"/>
                  </a:cubicBezTo>
                  <a:cubicBezTo>
                    <a:pt x="102" y="56"/>
                    <a:pt x="107" y="53"/>
                    <a:pt x="110" y="52"/>
                  </a:cubicBezTo>
                  <a:cubicBezTo>
                    <a:pt x="113" y="50"/>
                    <a:pt x="119" y="48"/>
                    <a:pt x="122" y="46"/>
                  </a:cubicBezTo>
                  <a:cubicBezTo>
                    <a:pt x="125" y="46"/>
                    <a:pt x="130" y="44"/>
                    <a:pt x="133" y="43"/>
                  </a:cubicBezTo>
                  <a:cubicBezTo>
                    <a:pt x="133" y="43"/>
                    <a:pt x="135" y="41"/>
                    <a:pt x="135" y="41"/>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p:cNvSpPr>
              <a:spLocks/>
            </p:cNvSpPr>
            <p:nvPr/>
          </p:nvSpPr>
          <p:spPr bwMode="auto">
            <a:xfrm>
              <a:off x="2351" y="2506"/>
              <a:ext cx="933" cy="1251"/>
            </a:xfrm>
            <a:custGeom>
              <a:avLst/>
              <a:gdLst>
                <a:gd name="T0" fmla="*/ 764 w 789"/>
                <a:gd name="T1" fmla="*/ 283 h 1057"/>
                <a:gd name="T2" fmla="*/ 687 w 789"/>
                <a:gd name="T3" fmla="*/ 370 h 1057"/>
                <a:gd name="T4" fmla="*/ 654 w 789"/>
                <a:gd name="T5" fmla="*/ 467 h 1057"/>
                <a:gd name="T6" fmla="*/ 603 w 789"/>
                <a:gd name="T7" fmla="*/ 546 h 1057"/>
                <a:gd name="T8" fmla="*/ 600 w 789"/>
                <a:gd name="T9" fmla="*/ 641 h 1057"/>
                <a:gd name="T10" fmla="*/ 590 w 789"/>
                <a:gd name="T11" fmla="*/ 735 h 1057"/>
                <a:gd name="T12" fmla="*/ 636 w 789"/>
                <a:gd name="T13" fmla="*/ 779 h 1057"/>
                <a:gd name="T14" fmla="*/ 675 w 789"/>
                <a:gd name="T15" fmla="*/ 836 h 1057"/>
                <a:gd name="T16" fmla="*/ 700 w 789"/>
                <a:gd name="T17" fmla="*/ 894 h 1057"/>
                <a:gd name="T18" fmla="*/ 660 w 789"/>
                <a:gd name="T19" fmla="*/ 1002 h 1057"/>
                <a:gd name="T20" fmla="*/ 589 w 789"/>
                <a:gd name="T21" fmla="*/ 1012 h 1057"/>
                <a:gd name="T22" fmla="*/ 519 w 789"/>
                <a:gd name="T23" fmla="*/ 1003 h 1057"/>
                <a:gd name="T24" fmla="*/ 463 w 789"/>
                <a:gd name="T25" fmla="*/ 1031 h 1057"/>
                <a:gd name="T26" fmla="*/ 378 w 789"/>
                <a:gd name="T27" fmla="*/ 1037 h 1057"/>
                <a:gd name="T28" fmla="*/ 362 w 789"/>
                <a:gd name="T29" fmla="*/ 961 h 1057"/>
                <a:gd name="T30" fmla="*/ 289 w 789"/>
                <a:gd name="T31" fmla="*/ 928 h 1057"/>
                <a:gd name="T32" fmla="*/ 265 w 789"/>
                <a:gd name="T33" fmla="*/ 864 h 1057"/>
                <a:gd name="T34" fmla="*/ 195 w 789"/>
                <a:gd name="T35" fmla="*/ 850 h 1057"/>
                <a:gd name="T36" fmla="*/ 134 w 789"/>
                <a:gd name="T37" fmla="*/ 812 h 1057"/>
                <a:gd name="T38" fmla="*/ 56 w 789"/>
                <a:gd name="T39" fmla="*/ 747 h 1057"/>
                <a:gd name="T40" fmla="*/ 1 w 789"/>
                <a:gd name="T41" fmla="*/ 730 h 1057"/>
                <a:gd name="T42" fmla="*/ 31 w 789"/>
                <a:gd name="T43" fmla="*/ 671 h 1057"/>
                <a:gd name="T44" fmla="*/ 72 w 789"/>
                <a:gd name="T45" fmla="*/ 614 h 1057"/>
                <a:gd name="T46" fmla="*/ 117 w 789"/>
                <a:gd name="T47" fmla="*/ 572 h 1057"/>
                <a:gd name="T48" fmla="*/ 98 w 789"/>
                <a:gd name="T49" fmla="*/ 529 h 1057"/>
                <a:gd name="T50" fmla="*/ 43 w 789"/>
                <a:gd name="T51" fmla="*/ 514 h 1057"/>
                <a:gd name="T52" fmla="*/ 20 w 789"/>
                <a:gd name="T53" fmla="*/ 462 h 1057"/>
                <a:gd name="T54" fmla="*/ 71 w 789"/>
                <a:gd name="T55" fmla="*/ 424 h 1057"/>
                <a:gd name="T56" fmla="*/ 85 w 789"/>
                <a:gd name="T57" fmla="*/ 371 h 1057"/>
                <a:gd name="T58" fmla="*/ 126 w 789"/>
                <a:gd name="T59" fmla="*/ 379 h 1057"/>
                <a:gd name="T60" fmla="*/ 191 w 789"/>
                <a:gd name="T61" fmla="*/ 378 h 1057"/>
                <a:gd name="T62" fmla="*/ 217 w 789"/>
                <a:gd name="T63" fmla="*/ 343 h 1057"/>
                <a:gd name="T64" fmla="*/ 221 w 789"/>
                <a:gd name="T65" fmla="*/ 286 h 1057"/>
                <a:gd name="T66" fmla="*/ 191 w 789"/>
                <a:gd name="T67" fmla="*/ 244 h 1057"/>
                <a:gd name="T68" fmla="*/ 225 w 789"/>
                <a:gd name="T69" fmla="*/ 223 h 1057"/>
                <a:gd name="T70" fmla="*/ 290 w 789"/>
                <a:gd name="T71" fmla="*/ 191 h 1057"/>
                <a:gd name="T72" fmla="*/ 316 w 789"/>
                <a:gd name="T73" fmla="*/ 145 h 1057"/>
                <a:gd name="T74" fmla="*/ 313 w 789"/>
                <a:gd name="T75" fmla="*/ 114 h 1057"/>
                <a:gd name="T76" fmla="*/ 322 w 789"/>
                <a:gd name="T77" fmla="*/ 76 h 1057"/>
                <a:gd name="T78" fmla="*/ 334 w 789"/>
                <a:gd name="T79" fmla="*/ 46 h 1057"/>
                <a:gd name="T80" fmla="*/ 335 w 789"/>
                <a:gd name="T81" fmla="*/ 6 h 1057"/>
                <a:gd name="T82" fmla="*/ 370 w 789"/>
                <a:gd name="T83" fmla="*/ 20 h 1057"/>
                <a:gd name="T84" fmla="*/ 428 w 789"/>
                <a:gd name="T85" fmla="*/ 44 h 1057"/>
                <a:gd name="T86" fmla="*/ 480 w 789"/>
                <a:gd name="T87" fmla="*/ 46 h 1057"/>
                <a:gd name="T88" fmla="*/ 545 w 789"/>
                <a:gd name="T89" fmla="*/ 86 h 1057"/>
                <a:gd name="T90" fmla="*/ 557 w 789"/>
                <a:gd name="T91" fmla="*/ 99 h 1057"/>
                <a:gd name="T92" fmla="*/ 547 w 789"/>
                <a:gd name="T93" fmla="*/ 131 h 1057"/>
                <a:gd name="T94" fmla="*/ 577 w 789"/>
                <a:gd name="T95" fmla="*/ 164 h 1057"/>
                <a:gd name="T96" fmla="*/ 590 w 789"/>
                <a:gd name="T97" fmla="*/ 186 h 1057"/>
                <a:gd name="T98" fmla="*/ 641 w 789"/>
                <a:gd name="T99" fmla="*/ 188 h 1057"/>
                <a:gd name="T100" fmla="*/ 669 w 789"/>
                <a:gd name="T101" fmla="*/ 167 h 1057"/>
                <a:gd name="T102" fmla="*/ 658 w 789"/>
                <a:gd name="T103" fmla="*/ 143 h 1057"/>
                <a:gd name="T104" fmla="*/ 666 w 789"/>
                <a:gd name="T105" fmla="*/ 99 h 1057"/>
                <a:gd name="T106" fmla="*/ 731 w 789"/>
                <a:gd name="T107" fmla="*/ 112 h 1057"/>
                <a:gd name="T108" fmla="*/ 771 w 789"/>
                <a:gd name="T109" fmla="*/ 236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9" h="1057">
                  <a:moveTo>
                    <a:pt x="788" y="258"/>
                  </a:moveTo>
                  <a:cubicBezTo>
                    <a:pt x="789" y="259"/>
                    <a:pt x="788" y="262"/>
                    <a:pt x="788" y="263"/>
                  </a:cubicBezTo>
                  <a:cubicBezTo>
                    <a:pt x="788" y="265"/>
                    <a:pt x="787" y="268"/>
                    <a:pt x="786" y="270"/>
                  </a:cubicBezTo>
                  <a:cubicBezTo>
                    <a:pt x="784" y="272"/>
                    <a:pt x="781" y="276"/>
                    <a:pt x="779" y="278"/>
                  </a:cubicBezTo>
                  <a:cubicBezTo>
                    <a:pt x="778" y="280"/>
                    <a:pt x="777" y="282"/>
                    <a:pt x="776" y="284"/>
                  </a:cubicBezTo>
                  <a:cubicBezTo>
                    <a:pt x="775" y="284"/>
                    <a:pt x="775" y="284"/>
                    <a:pt x="775" y="284"/>
                  </a:cubicBezTo>
                  <a:cubicBezTo>
                    <a:pt x="772" y="283"/>
                    <a:pt x="767" y="282"/>
                    <a:pt x="764" y="283"/>
                  </a:cubicBezTo>
                  <a:cubicBezTo>
                    <a:pt x="762" y="284"/>
                    <a:pt x="757" y="288"/>
                    <a:pt x="755" y="289"/>
                  </a:cubicBezTo>
                  <a:cubicBezTo>
                    <a:pt x="752" y="291"/>
                    <a:pt x="746" y="293"/>
                    <a:pt x="744" y="296"/>
                  </a:cubicBezTo>
                  <a:cubicBezTo>
                    <a:pt x="742" y="299"/>
                    <a:pt x="742" y="309"/>
                    <a:pt x="741" y="313"/>
                  </a:cubicBezTo>
                  <a:cubicBezTo>
                    <a:pt x="740" y="319"/>
                    <a:pt x="737" y="330"/>
                    <a:pt x="734" y="336"/>
                  </a:cubicBezTo>
                  <a:cubicBezTo>
                    <a:pt x="732" y="340"/>
                    <a:pt x="727" y="348"/>
                    <a:pt x="724" y="351"/>
                  </a:cubicBezTo>
                  <a:cubicBezTo>
                    <a:pt x="720" y="355"/>
                    <a:pt x="708" y="361"/>
                    <a:pt x="703" y="363"/>
                  </a:cubicBezTo>
                  <a:cubicBezTo>
                    <a:pt x="699" y="365"/>
                    <a:pt x="690" y="367"/>
                    <a:pt x="687" y="370"/>
                  </a:cubicBezTo>
                  <a:cubicBezTo>
                    <a:pt x="685" y="373"/>
                    <a:pt x="683" y="381"/>
                    <a:pt x="682" y="384"/>
                  </a:cubicBezTo>
                  <a:cubicBezTo>
                    <a:pt x="681" y="388"/>
                    <a:pt x="681" y="397"/>
                    <a:pt x="679" y="401"/>
                  </a:cubicBezTo>
                  <a:cubicBezTo>
                    <a:pt x="678" y="404"/>
                    <a:pt x="675" y="410"/>
                    <a:pt x="673" y="413"/>
                  </a:cubicBezTo>
                  <a:cubicBezTo>
                    <a:pt x="671" y="416"/>
                    <a:pt x="664" y="419"/>
                    <a:pt x="663" y="422"/>
                  </a:cubicBezTo>
                  <a:cubicBezTo>
                    <a:pt x="661" y="426"/>
                    <a:pt x="662" y="435"/>
                    <a:pt x="662" y="439"/>
                  </a:cubicBezTo>
                  <a:cubicBezTo>
                    <a:pt x="662" y="443"/>
                    <a:pt x="664" y="450"/>
                    <a:pt x="663" y="454"/>
                  </a:cubicBezTo>
                  <a:cubicBezTo>
                    <a:pt x="662" y="457"/>
                    <a:pt x="657" y="464"/>
                    <a:pt x="654" y="467"/>
                  </a:cubicBezTo>
                  <a:cubicBezTo>
                    <a:pt x="651" y="470"/>
                    <a:pt x="644" y="476"/>
                    <a:pt x="641" y="480"/>
                  </a:cubicBezTo>
                  <a:cubicBezTo>
                    <a:pt x="639" y="483"/>
                    <a:pt x="635" y="488"/>
                    <a:pt x="635" y="491"/>
                  </a:cubicBezTo>
                  <a:cubicBezTo>
                    <a:pt x="635" y="494"/>
                    <a:pt x="640" y="499"/>
                    <a:pt x="641" y="502"/>
                  </a:cubicBezTo>
                  <a:cubicBezTo>
                    <a:pt x="642" y="506"/>
                    <a:pt x="644" y="515"/>
                    <a:pt x="643" y="519"/>
                  </a:cubicBezTo>
                  <a:cubicBezTo>
                    <a:pt x="642" y="523"/>
                    <a:pt x="636" y="528"/>
                    <a:pt x="633" y="530"/>
                  </a:cubicBezTo>
                  <a:cubicBezTo>
                    <a:pt x="629" y="533"/>
                    <a:pt x="620" y="534"/>
                    <a:pt x="616" y="536"/>
                  </a:cubicBezTo>
                  <a:cubicBezTo>
                    <a:pt x="612" y="538"/>
                    <a:pt x="605" y="542"/>
                    <a:pt x="603" y="546"/>
                  </a:cubicBezTo>
                  <a:cubicBezTo>
                    <a:pt x="600" y="550"/>
                    <a:pt x="600" y="560"/>
                    <a:pt x="598" y="564"/>
                  </a:cubicBezTo>
                  <a:cubicBezTo>
                    <a:pt x="596" y="570"/>
                    <a:pt x="591" y="581"/>
                    <a:pt x="588" y="586"/>
                  </a:cubicBezTo>
                  <a:cubicBezTo>
                    <a:pt x="584" y="592"/>
                    <a:pt x="575" y="601"/>
                    <a:pt x="571" y="606"/>
                  </a:cubicBezTo>
                  <a:cubicBezTo>
                    <a:pt x="570" y="609"/>
                    <a:pt x="566" y="615"/>
                    <a:pt x="566" y="618"/>
                  </a:cubicBezTo>
                  <a:cubicBezTo>
                    <a:pt x="567" y="621"/>
                    <a:pt x="574" y="625"/>
                    <a:pt x="577" y="627"/>
                  </a:cubicBezTo>
                  <a:cubicBezTo>
                    <a:pt x="581" y="629"/>
                    <a:pt x="588" y="632"/>
                    <a:pt x="592" y="634"/>
                  </a:cubicBezTo>
                  <a:cubicBezTo>
                    <a:pt x="594" y="636"/>
                    <a:pt x="600" y="638"/>
                    <a:pt x="600" y="641"/>
                  </a:cubicBezTo>
                  <a:cubicBezTo>
                    <a:pt x="601" y="643"/>
                    <a:pt x="597" y="647"/>
                    <a:pt x="596" y="649"/>
                  </a:cubicBezTo>
                  <a:cubicBezTo>
                    <a:pt x="594" y="651"/>
                    <a:pt x="589" y="655"/>
                    <a:pt x="587" y="657"/>
                  </a:cubicBezTo>
                  <a:cubicBezTo>
                    <a:pt x="585" y="660"/>
                    <a:pt x="580" y="667"/>
                    <a:pt x="578" y="671"/>
                  </a:cubicBezTo>
                  <a:cubicBezTo>
                    <a:pt x="577" y="675"/>
                    <a:pt x="576" y="685"/>
                    <a:pt x="575" y="689"/>
                  </a:cubicBezTo>
                  <a:cubicBezTo>
                    <a:pt x="575" y="695"/>
                    <a:pt x="576" y="706"/>
                    <a:pt x="576" y="711"/>
                  </a:cubicBezTo>
                  <a:cubicBezTo>
                    <a:pt x="577" y="715"/>
                    <a:pt x="579" y="724"/>
                    <a:pt x="581" y="727"/>
                  </a:cubicBezTo>
                  <a:cubicBezTo>
                    <a:pt x="582" y="730"/>
                    <a:pt x="587" y="734"/>
                    <a:pt x="590" y="735"/>
                  </a:cubicBezTo>
                  <a:cubicBezTo>
                    <a:pt x="592" y="735"/>
                    <a:pt x="597" y="733"/>
                    <a:pt x="600" y="732"/>
                  </a:cubicBezTo>
                  <a:cubicBezTo>
                    <a:pt x="601" y="731"/>
                    <a:pt x="605" y="728"/>
                    <a:pt x="607" y="728"/>
                  </a:cubicBezTo>
                  <a:cubicBezTo>
                    <a:pt x="609" y="727"/>
                    <a:pt x="614" y="730"/>
                    <a:pt x="615" y="732"/>
                  </a:cubicBezTo>
                  <a:cubicBezTo>
                    <a:pt x="616" y="735"/>
                    <a:pt x="612" y="742"/>
                    <a:pt x="612" y="745"/>
                  </a:cubicBezTo>
                  <a:cubicBezTo>
                    <a:pt x="612" y="750"/>
                    <a:pt x="616" y="758"/>
                    <a:pt x="618" y="762"/>
                  </a:cubicBezTo>
                  <a:cubicBezTo>
                    <a:pt x="620" y="765"/>
                    <a:pt x="626" y="769"/>
                    <a:pt x="628" y="772"/>
                  </a:cubicBezTo>
                  <a:cubicBezTo>
                    <a:pt x="630" y="773"/>
                    <a:pt x="634" y="777"/>
                    <a:pt x="636" y="779"/>
                  </a:cubicBezTo>
                  <a:cubicBezTo>
                    <a:pt x="637" y="782"/>
                    <a:pt x="638" y="788"/>
                    <a:pt x="638" y="790"/>
                  </a:cubicBezTo>
                  <a:cubicBezTo>
                    <a:pt x="638" y="794"/>
                    <a:pt x="638" y="801"/>
                    <a:pt x="639" y="805"/>
                  </a:cubicBezTo>
                  <a:cubicBezTo>
                    <a:pt x="640" y="808"/>
                    <a:pt x="644" y="813"/>
                    <a:pt x="647" y="814"/>
                  </a:cubicBezTo>
                  <a:cubicBezTo>
                    <a:pt x="650" y="815"/>
                    <a:pt x="657" y="811"/>
                    <a:pt x="660" y="811"/>
                  </a:cubicBezTo>
                  <a:cubicBezTo>
                    <a:pt x="662" y="811"/>
                    <a:pt x="668" y="811"/>
                    <a:pt x="671" y="813"/>
                  </a:cubicBezTo>
                  <a:cubicBezTo>
                    <a:pt x="673" y="814"/>
                    <a:pt x="677" y="820"/>
                    <a:pt x="677" y="824"/>
                  </a:cubicBezTo>
                  <a:cubicBezTo>
                    <a:pt x="678" y="827"/>
                    <a:pt x="676" y="833"/>
                    <a:pt x="675" y="836"/>
                  </a:cubicBezTo>
                  <a:cubicBezTo>
                    <a:pt x="675" y="839"/>
                    <a:pt x="674" y="845"/>
                    <a:pt x="672" y="847"/>
                  </a:cubicBezTo>
                  <a:cubicBezTo>
                    <a:pt x="670" y="849"/>
                    <a:pt x="665" y="851"/>
                    <a:pt x="664" y="854"/>
                  </a:cubicBezTo>
                  <a:cubicBezTo>
                    <a:pt x="663" y="856"/>
                    <a:pt x="665" y="862"/>
                    <a:pt x="666" y="864"/>
                  </a:cubicBezTo>
                  <a:cubicBezTo>
                    <a:pt x="667" y="866"/>
                    <a:pt x="672" y="870"/>
                    <a:pt x="674" y="871"/>
                  </a:cubicBezTo>
                  <a:cubicBezTo>
                    <a:pt x="677" y="872"/>
                    <a:pt x="685" y="871"/>
                    <a:pt x="688" y="873"/>
                  </a:cubicBezTo>
                  <a:cubicBezTo>
                    <a:pt x="691" y="874"/>
                    <a:pt x="695" y="879"/>
                    <a:pt x="697" y="882"/>
                  </a:cubicBezTo>
                  <a:cubicBezTo>
                    <a:pt x="699" y="884"/>
                    <a:pt x="700" y="891"/>
                    <a:pt x="700" y="894"/>
                  </a:cubicBezTo>
                  <a:cubicBezTo>
                    <a:pt x="700" y="897"/>
                    <a:pt x="698" y="904"/>
                    <a:pt x="696" y="906"/>
                  </a:cubicBezTo>
                  <a:cubicBezTo>
                    <a:pt x="694" y="910"/>
                    <a:pt x="687" y="914"/>
                    <a:pt x="684" y="917"/>
                  </a:cubicBezTo>
                  <a:cubicBezTo>
                    <a:pt x="682" y="918"/>
                    <a:pt x="678" y="922"/>
                    <a:pt x="677" y="924"/>
                  </a:cubicBezTo>
                  <a:cubicBezTo>
                    <a:pt x="675" y="928"/>
                    <a:pt x="674" y="938"/>
                    <a:pt x="673" y="942"/>
                  </a:cubicBezTo>
                  <a:cubicBezTo>
                    <a:pt x="673" y="948"/>
                    <a:pt x="675" y="959"/>
                    <a:pt x="675" y="965"/>
                  </a:cubicBezTo>
                  <a:cubicBezTo>
                    <a:pt x="675" y="970"/>
                    <a:pt x="676" y="980"/>
                    <a:pt x="674" y="985"/>
                  </a:cubicBezTo>
                  <a:cubicBezTo>
                    <a:pt x="672" y="990"/>
                    <a:pt x="664" y="998"/>
                    <a:pt x="660" y="1002"/>
                  </a:cubicBezTo>
                  <a:cubicBezTo>
                    <a:pt x="657" y="1004"/>
                    <a:pt x="651" y="1008"/>
                    <a:pt x="647" y="1009"/>
                  </a:cubicBezTo>
                  <a:cubicBezTo>
                    <a:pt x="644" y="1011"/>
                    <a:pt x="637" y="1012"/>
                    <a:pt x="634" y="1012"/>
                  </a:cubicBezTo>
                  <a:cubicBezTo>
                    <a:pt x="632" y="1012"/>
                    <a:pt x="627" y="1010"/>
                    <a:pt x="625" y="1009"/>
                  </a:cubicBezTo>
                  <a:cubicBezTo>
                    <a:pt x="623" y="1008"/>
                    <a:pt x="619" y="1003"/>
                    <a:pt x="616" y="1001"/>
                  </a:cubicBezTo>
                  <a:cubicBezTo>
                    <a:pt x="614" y="1000"/>
                    <a:pt x="611" y="998"/>
                    <a:pt x="609" y="998"/>
                  </a:cubicBezTo>
                  <a:cubicBezTo>
                    <a:pt x="606" y="998"/>
                    <a:pt x="600" y="1000"/>
                    <a:pt x="598" y="1001"/>
                  </a:cubicBezTo>
                  <a:cubicBezTo>
                    <a:pt x="595" y="1003"/>
                    <a:pt x="592" y="1009"/>
                    <a:pt x="589" y="1012"/>
                  </a:cubicBezTo>
                  <a:cubicBezTo>
                    <a:pt x="587" y="1014"/>
                    <a:pt x="582" y="1020"/>
                    <a:pt x="579" y="1021"/>
                  </a:cubicBezTo>
                  <a:cubicBezTo>
                    <a:pt x="577" y="1023"/>
                    <a:pt x="572" y="1024"/>
                    <a:pt x="570" y="1024"/>
                  </a:cubicBezTo>
                  <a:cubicBezTo>
                    <a:pt x="567" y="1024"/>
                    <a:pt x="561" y="1024"/>
                    <a:pt x="558" y="1023"/>
                  </a:cubicBezTo>
                  <a:cubicBezTo>
                    <a:pt x="555" y="1021"/>
                    <a:pt x="550" y="1015"/>
                    <a:pt x="547" y="1013"/>
                  </a:cubicBezTo>
                  <a:cubicBezTo>
                    <a:pt x="546" y="1011"/>
                    <a:pt x="543" y="1007"/>
                    <a:pt x="542" y="1006"/>
                  </a:cubicBezTo>
                  <a:cubicBezTo>
                    <a:pt x="540" y="1005"/>
                    <a:pt x="535" y="1004"/>
                    <a:pt x="532" y="1004"/>
                  </a:cubicBezTo>
                  <a:cubicBezTo>
                    <a:pt x="529" y="1003"/>
                    <a:pt x="522" y="1002"/>
                    <a:pt x="519" y="1003"/>
                  </a:cubicBezTo>
                  <a:cubicBezTo>
                    <a:pt x="516" y="1005"/>
                    <a:pt x="511" y="1011"/>
                    <a:pt x="509" y="1014"/>
                  </a:cubicBezTo>
                  <a:cubicBezTo>
                    <a:pt x="507" y="1019"/>
                    <a:pt x="505" y="1030"/>
                    <a:pt x="503" y="1035"/>
                  </a:cubicBezTo>
                  <a:cubicBezTo>
                    <a:pt x="501" y="1039"/>
                    <a:pt x="499" y="1046"/>
                    <a:pt x="497" y="1049"/>
                  </a:cubicBezTo>
                  <a:cubicBezTo>
                    <a:pt x="495" y="1050"/>
                    <a:pt x="490" y="1053"/>
                    <a:pt x="488" y="1052"/>
                  </a:cubicBezTo>
                  <a:cubicBezTo>
                    <a:pt x="484" y="1052"/>
                    <a:pt x="479" y="1046"/>
                    <a:pt x="476" y="1043"/>
                  </a:cubicBezTo>
                  <a:cubicBezTo>
                    <a:pt x="474" y="1041"/>
                    <a:pt x="472" y="1036"/>
                    <a:pt x="469" y="1034"/>
                  </a:cubicBezTo>
                  <a:cubicBezTo>
                    <a:pt x="468" y="1033"/>
                    <a:pt x="465" y="1032"/>
                    <a:pt x="463" y="1031"/>
                  </a:cubicBezTo>
                  <a:cubicBezTo>
                    <a:pt x="459" y="1031"/>
                    <a:pt x="450" y="1031"/>
                    <a:pt x="447" y="1033"/>
                  </a:cubicBezTo>
                  <a:cubicBezTo>
                    <a:pt x="443" y="1034"/>
                    <a:pt x="437" y="1040"/>
                    <a:pt x="434" y="1042"/>
                  </a:cubicBezTo>
                  <a:cubicBezTo>
                    <a:pt x="431" y="1045"/>
                    <a:pt x="425" y="1052"/>
                    <a:pt x="422" y="1054"/>
                  </a:cubicBezTo>
                  <a:cubicBezTo>
                    <a:pt x="418" y="1055"/>
                    <a:pt x="411" y="1056"/>
                    <a:pt x="407" y="1057"/>
                  </a:cubicBezTo>
                  <a:cubicBezTo>
                    <a:pt x="402" y="1057"/>
                    <a:pt x="392" y="1057"/>
                    <a:pt x="388" y="1055"/>
                  </a:cubicBezTo>
                  <a:cubicBezTo>
                    <a:pt x="385" y="1054"/>
                    <a:pt x="381" y="1051"/>
                    <a:pt x="380" y="1049"/>
                  </a:cubicBezTo>
                  <a:cubicBezTo>
                    <a:pt x="378" y="1046"/>
                    <a:pt x="377" y="1040"/>
                    <a:pt x="378" y="1037"/>
                  </a:cubicBezTo>
                  <a:cubicBezTo>
                    <a:pt x="379" y="1035"/>
                    <a:pt x="384" y="1032"/>
                    <a:pt x="386" y="1030"/>
                  </a:cubicBezTo>
                  <a:cubicBezTo>
                    <a:pt x="387" y="1028"/>
                    <a:pt x="388" y="1024"/>
                    <a:pt x="387" y="1022"/>
                  </a:cubicBezTo>
                  <a:cubicBezTo>
                    <a:pt x="387" y="1018"/>
                    <a:pt x="382" y="1013"/>
                    <a:pt x="380" y="1010"/>
                  </a:cubicBezTo>
                  <a:cubicBezTo>
                    <a:pt x="379" y="1007"/>
                    <a:pt x="374" y="1003"/>
                    <a:pt x="373" y="1000"/>
                  </a:cubicBezTo>
                  <a:cubicBezTo>
                    <a:pt x="372" y="998"/>
                    <a:pt x="370" y="994"/>
                    <a:pt x="369" y="991"/>
                  </a:cubicBezTo>
                  <a:cubicBezTo>
                    <a:pt x="368" y="987"/>
                    <a:pt x="368" y="980"/>
                    <a:pt x="367" y="976"/>
                  </a:cubicBezTo>
                  <a:cubicBezTo>
                    <a:pt x="366" y="972"/>
                    <a:pt x="363" y="965"/>
                    <a:pt x="362" y="961"/>
                  </a:cubicBezTo>
                  <a:cubicBezTo>
                    <a:pt x="361" y="958"/>
                    <a:pt x="359" y="952"/>
                    <a:pt x="357" y="950"/>
                  </a:cubicBezTo>
                  <a:cubicBezTo>
                    <a:pt x="356" y="947"/>
                    <a:pt x="351" y="944"/>
                    <a:pt x="348" y="942"/>
                  </a:cubicBezTo>
                  <a:cubicBezTo>
                    <a:pt x="345" y="940"/>
                    <a:pt x="337" y="936"/>
                    <a:pt x="333" y="934"/>
                  </a:cubicBezTo>
                  <a:cubicBezTo>
                    <a:pt x="330" y="932"/>
                    <a:pt x="324" y="930"/>
                    <a:pt x="322" y="928"/>
                  </a:cubicBezTo>
                  <a:cubicBezTo>
                    <a:pt x="320" y="927"/>
                    <a:pt x="317" y="922"/>
                    <a:pt x="314" y="921"/>
                  </a:cubicBezTo>
                  <a:cubicBezTo>
                    <a:pt x="311" y="919"/>
                    <a:pt x="303" y="917"/>
                    <a:pt x="299" y="919"/>
                  </a:cubicBezTo>
                  <a:cubicBezTo>
                    <a:pt x="296" y="920"/>
                    <a:pt x="292" y="926"/>
                    <a:pt x="289" y="928"/>
                  </a:cubicBezTo>
                  <a:cubicBezTo>
                    <a:pt x="286" y="929"/>
                    <a:pt x="279" y="933"/>
                    <a:pt x="276" y="933"/>
                  </a:cubicBezTo>
                  <a:cubicBezTo>
                    <a:pt x="272" y="932"/>
                    <a:pt x="265" y="924"/>
                    <a:pt x="263" y="920"/>
                  </a:cubicBezTo>
                  <a:cubicBezTo>
                    <a:pt x="261" y="917"/>
                    <a:pt x="261" y="909"/>
                    <a:pt x="262" y="906"/>
                  </a:cubicBezTo>
                  <a:cubicBezTo>
                    <a:pt x="263" y="903"/>
                    <a:pt x="268" y="897"/>
                    <a:pt x="271" y="894"/>
                  </a:cubicBezTo>
                  <a:cubicBezTo>
                    <a:pt x="273" y="892"/>
                    <a:pt x="278" y="887"/>
                    <a:pt x="279" y="884"/>
                  </a:cubicBezTo>
                  <a:cubicBezTo>
                    <a:pt x="280" y="882"/>
                    <a:pt x="279" y="876"/>
                    <a:pt x="278" y="874"/>
                  </a:cubicBezTo>
                  <a:cubicBezTo>
                    <a:pt x="276" y="870"/>
                    <a:pt x="268" y="866"/>
                    <a:pt x="265" y="864"/>
                  </a:cubicBezTo>
                  <a:cubicBezTo>
                    <a:pt x="260" y="861"/>
                    <a:pt x="251" y="856"/>
                    <a:pt x="247" y="852"/>
                  </a:cubicBezTo>
                  <a:cubicBezTo>
                    <a:pt x="245" y="850"/>
                    <a:pt x="241" y="845"/>
                    <a:pt x="239" y="843"/>
                  </a:cubicBezTo>
                  <a:cubicBezTo>
                    <a:pt x="237" y="842"/>
                    <a:pt x="232" y="840"/>
                    <a:pt x="230" y="840"/>
                  </a:cubicBezTo>
                  <a:cubicBezTo>
                    <a:pt x="227" y="841"/>
                    <a:pt x="222" y="846"/>
                    <a:pt x="220" y="848"/>
                  </a:cubicBezTo>
                  <a:cubicBezTo>
                    <a:pt x="217" y="850"/>
                    <a:pt x="213" y="854"/>
                    <a:pt x="211" y="855"/>
                  </a:cubicBezTo>
                  <a:cubicBezTo>
                    <a:pt x="208" y="855"/>
                    <a:pt x="204" y="855"/>
                    <a:pt x="202" y="854"/>
                  </a:cubicBezTo>
                  <a:cubicBezTo>
                    <a:pt x="200" y="854"/>
                    <a:pt x="197" y="850"/>
                    <a:pt x="195" y="850"/>
                  </a:cubicBezTo>
                  <a:cubicBezTo>
                    <a:pt x="193" y="849"/>
                    <a:pt x="187" y="848"/>
                    <a:pt x="185" y="848"/>
                  </a:cubicBezTo>
                  <a:cubicBezTo>
                    <a:pt x="182" y="848"/>
                    <a:pt x="176" y="849"/>
                    <a:pt x="173" y="848"/>
                  </a:cubicBezTo>
                  <a:cubicBezTo>
                    <a:pt x="169" y="846"/>
                    <a:pt x="163" y="840"/>
                    <a:pt x="161" y="837"/>
                  </a:cubicBezTo>
                  <a:cubicBezTo>
                    <a:pt x="159" y="835"/>
                    <a:pt x="158" y="829"/>
                    <a:pt x="157" y="826"/>
                  </a:cubicBezTo>
                  <a:cubicBezTo>
                    <a:pt x="156" y="824"/>
                    <a:pt x="155" y="820"/>
                    <a:pt x="153" y="819"/>
                  </a:cubicBezTo>
                  <a:cubicBezTo>
                    <a:pt x="151" y="817"/>
                    <a:pt x="145" y="818"/>
                    <a:pt x="143" y="817"/>
                  </a:cubicBezTo>
                  <a:cubicBezTo>
                    <a:pt x="141" y="816"/>
                    <a:pt x="136" y="814"/>
                    <a:pt x="134" y="812"/>
                  </a:cubicBezTo>
                  <a:cubicBezTo>
                    <a:pt x="132" y="809"/>
                    <a:pt x="131" y="802"/>
                    <a:pt x="130" y="799"/>
                  </a:cubicBezTo>
                  <a:cubicBezTo>
                    <a:pt x="129" y="795"/>
                    <a:pt x="128" y="788"/>
                    <a:pt x="126" y="785"/>
                  </a:cubicBezTo>
                  <a:cubicBezTo>
                    <a:pt x="125" y="782"/>
                    <a:pt x="122" y="775"/>
                    <a:pt x="119" y="773"/>
                  </a:cubicBezTo>
                  <a:cubicBezTo>
                    <a:pt x="116" y="770"/>
                    <a:pt x="109" y="767"/>
                    <a:pt x="105" y="766"/>
                  </a:cubicBezTo>
                  <a:cubicBezTo>
                    <a:pt x="101" y="765"/>
                    <a:pt x="92" y="766"/>
                    <a:pt x="88" y="765"/>
                  </a:cubicBezTo>
                  <a:cubicBezTo>
                    <a:pt x="85" y="765"/>
                    <a:pt x="78" y="763"/>
                    <a:pt x="75" y="761"/>
                  </a:cubicBezTo>
                  <a:cubicBezTo>
                    <a:pt x="69" y="759"/>
                    <a:pt x="60" y="751"/>
                    <a:pt x="56" y="747"/>
                  </a:cubicBezTo>
                  <a:cubicBezTo>
                    <a:pt x="52" y="744"/>
                    <a:pt x="46" y="736"/>
                    <a:pt x="42" y="733"/>
                  </a:cubicBezTo>
                  <a:cubicBezTo>
                    <a:pt x="41" y="731"/>
                    <a:pt x="38" y="728"/>
                    <a:pt x="37" y="727"/>
                  </a:cubicBezTo>
                  <a:cubicBezTo>
                    <a:pt x="34" y="725"/>
                    <a:pt x="29" y="724"/>
                    <a:pt x="26" y="723"/>
                  </a:cubicBezTo>
                  <a:cubicBezTo>
                    <a:pt x="23" y="723"/>
                    <a:pt x="18" y="722"/>
                    <a:pt x="16" y="723"/>
                  </a:cubicBezTo>
                  <a:cubicBezTo>
                    <a:pt x="13" y="724"/>
                    <a:pt x="9" y="730"/>
                    <a:pt x="6" y="732"/>
                  </a:cubicBezTo>
                  <a:cubicBezTo>
                    <a:pt x="4" y="733"/>
                    <a:pt x="2" y="734"/>
                    <a:pt x="0" y="735"/>
                  </a:cubicBezTo>
                  <a:cubicBezTo>
                    <a:pt x="0" y="733"/>
                    <a:pt x="1" y="731"/>
                    <a:pt x="1" y="730"/>
                  </a:cubicBezTo>
                  <a:cubicBezTo>
                    <a:pt x="2" y="728"/>
                    <a:pt x="4" y="725"/>
                    <a:pt x="5" y="723"/>
                  </a:cubicBezTo>
                  <a:cubicBezTo>
                    <a:pt x="7" y="721"/>
                    <a:pt x="12" y="717"/>
                    <a:pt x="15" y="714"/>
                  </a:cubicBezTo>
                  <a:cubicBezTo>
                    <a:pt x="17" y="712"/>
                    <a:pt x="22" y="708"/>
                    <a:pt x="24" y="705"/>
                  </a:cubicBezTo>
                  <a:cubicBezTo>
                    <a:pt x="25" y="703"/>
                    <a:pt x="28" y="700"/>
                    <a:pt x="29" y="697"/>
                  </a:cubicBezTo>
                  <a:cubicBezTo>
                    <a:pt x="29" y="695"/>
                    <a:pt x="28" y="691"/>
                    <a:pt x="28" y="689"/>
                  </a:cubicBezTo>
                  <a:cubicBezTo>
                    <a:pt x="28" y="688"/>
                    <a:pt x="28" y="684"/>
                    <a:pt x="29" y="683"/>
                  </a:cubicBezTo>
                  <a:cubicBezTo>
                    <a:pt x="29" y="680"/>
                    <a:pt x="30" y="674"/>
                    <a:pt x="31" y="671"/>
                  </a:cubicBezTo>
                  <a:cubicBezTo>
                    <a:pt x="32" y="668"/>
                    <a:pt x="35" y="662"/>
                    <a:pt x="37" y="659"/>
                  </a:cubicBezTo>
                  <a:cubicBezTo>
                    <a:pt x="39" y="656"/>
                    <a:pt x="44" y="650"/>
                    <a:pt x="47" y="648"/>
                  </a:cubicBezTo>
                  <a:cubicBezTo>
                    <a:pt x="49" y="646"/>
                    <a:pt x="54" y="642"/>
                    <a:pt x="57" y="641"/>
                  </a:cubicBezTo>
                  <a:cubicBezTo>
                    <a:pt x="60" y="639"/>
                    <a:pt x="65" y="636"/>
                    <a:pt x="68" y="634"/>
                  </a:cubicBezTo>
                  <a:cubicBezTo>
                    <a:pt x="69" y="633"/>
                    <a:pt x="71" y="630"/>
                    <a:pt x="72" y="628"/>
                  </a:cubicBezTo>
                  <a:cubicBezTo>
                    <a:pt x="73" y="627"/>
                    <a:pt x="73" y="624"/>
                    <a:pt x="73" y="622"/>
                  </a:cubicBezTo>
                  <a:cubicBezTo>
                    <a:pt x="73" y="620"/>
                    <a:pt x="72" y="616"/>
                    <a:pt x="72" y="614"/>
                  </a:cubicBezTo>
                  <a:cubicBezTo>
                    <a:pt x="72" y="613"/>
                    <a:pt x="74" y="610"/>
                    <a:pt x="75" y="609"/>
                  </a:cubicBezTo>
                  <a:cubicBezTo>
                    <a:pt x="77" y="607"/>
                    <a:pt x="82" y="603"/>
                    <a:pt x="84" y="602"/>
                  </a:cubicBezTo>
                  <a:cubicBezTo>
                    <a:pt x="87" y="600"/>
                    <a:pt x="93" y="597"/>
                    <a:pt x="96" y="596"/>
                  </a:cubicBezTo>
                  <a:cubicBezTo>
                    <a:pt x="98" y="595"/>
                    <a:pt x="103" y="593"/>
                    <a:pt x="106" y="592"/>
                  </a:cubicBezTo>
                  <a:cubicBezTo>
                    <a:pt x="109" y="591"/>
                    <a:pt x="114" y="589"/>
                    <a:pt x="116" y="587"/>
                  </a:cubicBezTo>
                  <a:cubicBezTo>
                    <a:pt x="118" y="585"/>
                    <a:pt x="120" y="581"/>
                    <a:pt x="120" y="579"/>
                  </a:cubicBezTo>
                  <a:cubicBezTo>
                    <a:pt x="120" y="577"/>
                    <a:pt x="118" y="574"/>
                    <a:pt x="117" y="572"/>
                  </a:cubicBezTo>
                  <a:cubicBezTo>
                    <a:pt x="116" y="570"/>
                    <a:pt x="112" y="568"/>
                    <a:pt x="111" y="566"/>
                  </a:cubicBezTo>
                  <a:cubicBezTo>
                    <a:pt x="110" y="565"/>
                    <a:pt x="109" y="563"/>
                    <a:pt x="109" y="562"/>
                  </a:cubicBezTo>
                  <a:cubicBezTo>
                    <a:pt x="108" y="560"/>
                    <a:pt x="108" y="555"/>
                    <a:pt x="108" y="553"/>
                  </a:cubicBezTo>
                  <a:cubicBezTo>
                    <a:pt x="108" y="550"/>
                    <a:pt x="107" y="544"/>
                    <a:pt x="107" y="541"/>
                  </a:cubicBezTo>
                  <a:cubicBezTo>
                    <a:pt x="107" y="540"/>
                    <a:pt x="108" y="536"/>
                    <a:pt x="108" y="535"/>
                  </a:cubicBezTo>
                  <a:cubicBezTo>
                    <a:pt x="107" y="534"/>
                    <a:pt x="105" y="532"/>
                    <a:pt x="104" y="531"/>
                  </a:cubicBezTo>
                  <a:cubicBezTo>
                    <a:pt x="102" y="531"/>
                    <a:pt x="99" y="530"/>
                    <a:pt x="98" y="529"/>
                  </a:cubicBezTo>
                  <a:cubicBezTo>
                    <a:pt x="96" y="528"/>
                    <a:pt x="93" y="524"/>
                    <a:pt x="92" y="522"/>
                  </a:cubicBezTo>
                  <a:cubicBezTo>
                    <a:pt x="90" y="521"/>
                    <a:pt x="86" y="518"/>
                    <a:pt x="84" y="518"/>
                  </a:cubicBezTo>
                  <a:cubicBezTo>
                    <a:pt x="82" y="517"/>
                    <a:pt x="78" y="516"/>
                    <a:pt x="76" y="515"/>
                  </a:cubicBezTo>
                  <a:cubicBezTo>
                    <a:pt x="73" y="515"/>
                    <a:pt x="69" y="515"/>
                    <a:pt x="67" y="515"/>
                  </a:cubicBezTo>
                  <a:cubicBezTo>
                    <a:pt x="65" y="516"/>
                    <a:pt x="61" y="519"/>
                    <a:pt x="59" y="520"/>
                  </a:cubicBezTo>
                  <a:cubicBezTo>
                    <a:pt x="57" y="521"/>
                    <a:pt x="51" y="521"/>
                    <a:pt x="49" y="520"/>
                  </a:cubicBezTo>
                  <a:cubicBezTo>
                    <a:pt x="47" y="519"/>
                    <a:pt x="44" y="516"/>
                    <a:pt x="43" y="514"/>
                  </a:cubicBezTo>
                  <a:cubicBezTo>
                    <a:pt x="41" y="513"/>
                    <a:pt x="39" y="509"/>
                    <a:pt x="39" y="507"/>
                  </a:cubicBezTo>
                  <a:cubicBezTo>
                    <a:pt x="37" y="504"/>
                    <a:pt x="36" y="498"/>
                    <a:pt x="36" y="495"/>
                  </a:cubicBezTo>
                  <a:cubicBezTo>
                    <a:pt x="36" y="493"/>
                    <a:pt x="36" y="488"/>
                    <a:pt x="35" y="485"/>
                  </a:cubicBezTo>
                  <a:cubicBezTo>
                    <a:pt x="35" y="483"/>
                    <a:pt x="33" y="480"/>
                    <a:pt x="32" y="478"/>
                  </a:cubicBezTo>
                  <a:cubicBezTo>
                    <a:pt x="31" y="476"/>
                    <a:pt x="28" y="473"/>
                    <a:pt x="27" y="471"/>
                  </a:cubicBezTo>
                  <a:cubicBezTo>
                    <a:pt x="26" y="470"/>
                    <a:pt x="22" y="468"/>
                    <a:pt x="21" y="467"/>
                  </a:cubicBezTo>
                  <a:cubicBezTo>
                    <a:pt x="21" y="466"/>
                    <a:pt x="20" y="463"/>
                    <a:pt x="20" y="462"/>
                  </a:cubicBezTo>
                  <a:cubicBezTo>
                    <a:pt x="20" y="461"/>
                    <a:pt x="20" y="458"/>
                    <a:pt x="21" y="457"/>
                  </a:cubicBezTo>
                  <a:cubicBezTo>
                    <a:pt x="22" y="456"/>
                    <a:pt x="24" y="456"/>
                    <a:pt x="25" y="456"/>
                  </a:cubicBezTo>
                  <a:cubicBezTo>
                    <a:pt x="26" y="456"/>
                    <a:pt x="28" y="456"/>
                    <a:pt x="30" y="456"/>
                  </a:cubicBezTo>
                  <a:cubicBezTo>
                    <a:pt x="30" y="456"/>
                    <a:pt x="32" y="455"/>
                    <a:pt x="33" y="455"/>
                  </a:cubicBezTo>
                  <a:cubicBezTo>
                    <a:pt x="36" y="454"/>
                    <a:pt x="42" y="451"/>
                    <a:pt x="45" y="450"/>
                  </a:cubicBezTo>
                  <a:cubicBezTo>
                    <a:pt x="49" y="447"/>
                    <a:pt x="57" y="441"/>
                    <a:pt x="60" y="438"/>
                  </a:cubicBezTo>
                  <a:cubicBezTo>
                    <a:pt x="63" y="435"/>
                    <a:pt x="69" y="428"/>
                    <a:pt x="71" y="424"/>
                  </a:cubicBezTo>
                  <a:cubicBezTo>
                    <a:pt x="73" y="422"/>
                    <a:pt x="76" y="416"/>
                    <a:pt x="77" y="413"/>
                  </a:cubicBezTo>
                  <a:cubicBezTo>
                    <a:pt x="77" y="411"/>
                    <a:pt x="77" y="407"/>
                    <a:pt x="77" y="405"/>
                  </a:cubicBezTo>
                  <a:cubicBezTo>
                    <a:pt x="78" y="402"/>
                    <a:pt x="78" y="395"/>
                    <a:pt x="78" y="392"/>
                  </a:cubicBezTo>
                  <a:cubicBezTo>
                    <a:pt x="77" y="390"/>
                    <a:pt x="77" y="385"/>
                    <a:pt x="77" y="382"/>
                  </a:cubicBezTo>
                  <a:cubicBezTo>
                    <a:pt x="77" y="380"/>
                    <a:pt x="76" y="377"/>
                    <a:pt x="77" y="375"/>
                  </a:cubicBezTo>
                  <a:cubicBezTo>
                    <a:pt x="77" y="373"/>
                    <a:pt x="79" y="370"/>
                    <a:pt x="81" y="369"/>
                  </a:cubicBezTo>
                  <a:cubicBezTo>
                    <a:pt x="82" y="369"/>
                    <a:pt x="84" y="370"/>
                    <a:pt x="85" y="371"/>
                  </a:cubicBezTo>
                  <a:cubicBezTo>
                    <a:pt x="87" y="372"/>
                    <a:pt x="89" y="375"/>
                    <a:pt x="90" y="377"/>
                  </a:cubicBezTo>
                  <a:cubicBezTo>
                    <a:pt x="91" y="379"/>
                    <a:pt x="93" y="383"/>
                    <a:pt x="94" y="384"/>
                  </a:cubicBezTo>
                  <a:cubicBezTo>
                    <a:pt x="96" y="385"/>
                    <a:pt x="99" y="385"/>
                    <a:pt x="100" y="385"/>
                  </a:cubicBezTo>
                  <a:cubicBezTo>
                    <a:pt x="102" y="385"/>
                    <a:pt x="105" y="385"/>
                    <a:pt x="106" y="385"/>
                  </a:cubicBezTo>
                  <a:cubicBezTo>
                    <a:pt x="108" y="384"/>
                    <a:pt x="111" y="382"/>
                    <a:pt x="113" y="381"/>
                  </a:cubicBezTo>
                  <a:cubicBezTo>
                    <a:pt x="115" y="380"/>
                    <a:pt x="118" y="377"/>
                    <a:pt x="120" y="377"/>
                  </a:cubicBezTo>
                  <a:cubicBezTo>
                    <a:pt x="122" y="377"/>
                    <a:pt x="124" y="379"/>
                    <a:pt x="126" y="379"/>
                  </a:cubicBezTo>
                  <a:cubicBezTo>
                    <a:pt x="128" y="380"/>
                    <a:pt x="131" y="384"/>
                    <a:pt x="133" y="385"/>
                  </a:cubicBezTo>
                  <a:cubicBezTo>
                    <a:pt x="134" y="385"/>
                    <a:pt x="138" y="385"/>
                    <a:pt x="140" y="385"/>
                  </a:cubicBezTo>
                  <a:cubicBezTo>
                    <a:pt x="142" y="385"/>
                    <a:pt x="145" y="383"/>
                    <a:pt x="147" y="382"/>
                  </a:cubicBezTo>
                  <a:cubicBezTo>
                    <a:pt x="148" y="381"/>
                    <a:pt x="151" y="380"/>
                    <a:pt x="153" y="380"/>
                  </a:cubicBezTo>
                  <a:cubicBezTo>
                    <a:pt x="156" y="379"/>
                    <a:pt x="164" y="380"/>
                    <a:pt x="168" y="380"/>
                  </a:cubicBezTo>
                  <a:cubicBezTo>
                    <a:pt x="171" y="380"/>
                    <a:pt x="177" y="380"/>
                    <a:pt x="180" y="380"/>
                  </a:cubicBezTo>
                  <a:cubicBezTo>
                    <a:pt x="183" y="380"/>
                    <a:pt x="188" y="379"/>
                    <a:pt x="191" y="378"/>
                  </a:cubicBezTo>
                  <a:cubicBezTo>
                    <a:pt x="195" y="378"/>
                    <a:pt x="204" y="376"/>
                    <a:pt x="208" y="375"/>
                  </a:cubicBezTo>
                  <a:cubicBezTo>
                    <a:pt x="211" y="374"/>
                    <a:pt x="216" y="370"/>
                    <a:pt x="219" y="369"/>
                  </a:cubicBezTo>
                  <a:cubicBezTo>
                    <a:pt x="221" y="368"/>
                    <a:pt x="224" y="365"/>
                    <a:pt x="225" y="363"/>
                  </a:cubicBezTo>
                  <a:cubicBezTo>
                    <a:pt x="226" y="363"/>
                    <a:pt x="228" y="361"/>
                    <a:pt x="228" y="360"/>
                  </a:cubicBezTo>
                  <a:cubicBezTo>
                    <a:pt x="228" y="358"/>
                    <a:pt x="224" y="357"/>
                    <a:pt x="223" y="356"/>
                  </a:cubicBezTo>
                  <a:cubicBezTo>
                    <a:pt x="222" y="354"/>
                    <a:pt x="221" y="350"/>
                    <a:pt x="220" y="349"/>
                  </a:cubicBezTo>
                  <a:cubicBezTo>
                    <a:pt x="219" y="347"/>
                    <a:pt x="217" y="344"/>
                    <a:pt x="217" y="343"/>
                  </a:cubicBezTo>
                  <a:cubicBezTo>
                    <a:pt x="217" y="341"/>
                    <a:pt x="218" y="337"/>
                    <a:pt x="219" y="336"/>
                  </a:cubicBezTo>
                  <a:cubicBezTo>
                    <a:pt x="221" y="334"/>
                    <a:pt x="224" y="333"/>
                    <a:pt x="226" y="332"/>
                  </a:cubicBezTo>
                  <a:cubicBezTo>
                    <a:pt x="227" y="330"/>
                    <a:pt x="231" y="327"/>
                    <a:pt x="232" y="325"/>
                  </a:cubicBezTo>
                  <a:cubicBezTo>
                    <a:pt x="233" y="323"/>
                    <a:pt x="233" y="318"/>
                    <a:pt x="233" y="315"/>
                  </a:cubicBezTo>
                  <a:cubicBezTo>
                    <a:pt x="233" y="313"/>
                    <a:pt x="231" y="308"/>
                    <a:pt x="231" y="306"/>
                  </a:cubicBezTo>
                  <a:cubicBezTo>
                    <a:pt x="230" y="304"/>
                    <a:pt x="228" y="300"/>
                    <a:pt x="227" y="298"/>
                  </a:cubicBezTo>
                  <a:cubicBezTo>
                    <a:pt x="226" y="295"/>
                    <a:pt x="223" y="289"/>
                    <a:pt x="221" y="286"/>
                  </a:cubicBezTo>
                  <a:cubicBezTo>
                    <a:pt x="219" y="283"/>
                    <a:pt x="216" y="274"/>
                    <a:pt x="213" y="271"/>
                  </a:cubicBezTo>
                  <a:cubicBezTo>
                    <a:pt x="211" y="267"/>
                    <a:pt x="206" y="261"/>
                    <a:pt x="204" y="258"/>
                  </a:cubicBezTo>
                  <a:cubicBezTo>
                    <a:pt x="202" y="257"/>
                    <a:pt x="199" y="255"/>
                    <a:pt x="197" y="254"/>
                  </a:cubicBezTo>
                  <a:cubicBezTo>
                    <a:pt x="195" y="253"/>
                    <a:pt x="191" y="253"/>
                    <a:pt x="189" y="252"/>
                  </a:cubicBezTo>
                  <a:cubicBezTo>
                    <a:pt x="188" y="252"/>
                    <a:pt x="186" y="250"/>
                    <a:pt x="186" y="249"/>
                  </a:cubicBezTo>
                  <a:cubicBezTo>
                    <a:pt x="186" y="248"/>
                    <a:pt x="187" y="245"/>
                    <a:pt x="187" y="244"/>
                  </a:cubicBezTo>
                  <a:cubicBezTo>
                    <a:pt x="188" y="244"/>
                    <a:pt x="190" y="244"/>
                    <a:pt x="191" y="244"/>
                  </a:cubicBezTo>
                  <a:cubicBezTo>
                    <a:pt x="193" y="243"/>
                    <a:pt x="197" y="244"/>
                    <a:pt x="198" y="244"/>
                  </a:cubicBezTo>
                  <a:cubicBezTo>
                    <a:pt x="200" y="244"/>
                    <a:pt x="204" y="245"/>
                    <a:pt x="205" y="245"/>
                  </a:cubicBezTo>
                  <a:cubicBezTo>
                    <a:pt x="207" y="244"/>
                    <a:pt x="209" y="243"/>
                    <a:pt x="211" y="242"/>
                  </a:cubicBezTo>
                  <a:cubicBezTo>
                    <a:pt x="212" y="242"/>
                    <a:pt x="215" y="242"/>
                    <a:pt x="217" y="242"/>
                  </a:cubicBezTo>
                  <a:cubicBezTo>
                    <a:pt x="218" y="241"/>
                    <a:pt x="220" y="240"/>
                    <a:pt x="221" y="239"/>
                  </a:cubicBezTo>
                  <a:cubicBezTo>
                    <a:pt x="222" y="238"/>
                    <a:pt x="224" y="234"/>
                    <a:pt x="224" y="233"/>
                  </a:cubicBezTo>
                  <a:cubicBezTo>
                    <a:pt x="225" y="230"/>
                    <a:pt x="224" y="225"/>
                    <a:pt x="225" y="223"/>
                  </a:cubicBezTo>
                  <a:cubicBezTo>
                    <a:pt x="225" y="221"/>
                    <a:pt x="228" y="218"/>
                    <a:pt x="229" y="216"/>
                  </a:cubicBezTo>
                  <a:cubicBezTo>
                    <a:pt x="230" y="215"/>
                    <a:pt x="232" y="214"/>
                    <a:pt x="233" y="214"/>
                  </a:cubicBezTo>
                  <a:cubicBezTo>
                    <a:pt x="235" y="213"/>
                    <a:pt x="239" y="213"/>
                    <a:pt x="240" y="213"/>
                  </a:cubicBezTo>
                  <a:cubicBezTo>
                    <a:pt x="244" y="213"/>
                    <a:pt x="252" y="212"/>
                    <a:pt x="256" y="212"/>
                  </a:cubicBezTo>
                  <a:cubicBezTo>
                    <a:pt x="261" y="211"/>
                    <a:pt x="270" y="211"/>
                    <a:pt x="274" y="209"/>
                  </a:cubicBezTo>
                  <a:cubicBezTo>
                    <a:pt x="276" y="208"/>
                    <a:pt x="280" y="206"/>
                    <a:pt x="282" y="204"/>
                  </a:cubicBezTo>
                  <a:cubicBezTo>
                    <a:pt x="285" y="201"/>
                    <a:pt x="288" y="194"/>
                    <a:pt x="290" y="191"/>
                  </a:cubicBezTo>
                  <a:cubicBezTo>
                    <a:pt x="291" y="189"/>
                    <a:pt x="293" y="185"/>
                    <a:pt x="295" y="183"/>
                  </a:cubicBezTo>
                  <a:cubicBezTo>
                    <a:pt x="296" y="181"/>
                    <a:pt x="299" y="179"/>
                    <a:pt x="301" y="178"/>
                  </a:cubicBezTo>
                  <a:cubicBezTo>
                    <a:pt x="303" y="176"/>
                    <a:pt x="310" y="175"/>
                    <a:pt x="312" y="173"/>
                  </a:cubicBezTo>
                  <a:cubicBezTo>
                    <a:pt x="314" y="172"/>
                    <a:pt x="316" y="169"/>
                    <a:pt x="317" y="167"/>
                  </a:cubicBezTo>
                  <a:cubicBezTo>
                    <a:pt x="318" y="166"/>
                    <a:pt x="320" y="163"/>
                    <a:pt x="321" y="161"/>
                  </a:cubicBezTo>
                  <a:cubicBezTo>
                    <a:pt x="322" y="159"/>
                    <a:pt x="322" y="154"/>
                    <a:pt x="321" y="152"/>
                  </a:cubicBezTo>
                  <a:cubicBezTo>
                    <a:pt x="321" y="150"/>
                    <a:pt x="318" y="146"/>
                    <a:pt x="316" y="145"/>
                  </a:cubicBezTo>
                  <a:cubicBezTo>
                    <a:pt x="314" y="144"/>
                    <a:pt x="309" y="144"/>
                    <a:pt x="307" y="143"/>
                  </a:cubicBezTo>
                  <a:cubicBezTo>
                    <a:pt x="304" y="142"/>
                    <a:pt x="299" y="141"/>
                    <a:pt x="297" y="139"/>
                  </a:cubicBezTo>
                  <a:cubicBezTo>
                    <a:pt x="295" y="139"/>
                    <a:pt x="293" y="138"/>
                    <a:pt x="293" y="137"/>
                  </a:cubicBezTo>
                  <a:cubicBezTo>
                    <a:pt x="292" y="135"/>
                    <a:pt x="292" y="132"/>
                    <a:pt x="293" y="130"/>
                  </a:cubicBezTo>
                  <a:cubicBezTo>
                    <a:pt x="293" y="129"/>
                    <a:pt x="294" y="126"/>
                    <a:pt x="294" y="126"/>
                  </a:cubicBezTo>
                  <a:cubicBezTo>
                    <a:pt x="296" y="123"/>
                    <a:pt x="302" y="120"/>
                    <a:pt x="304" y="119"/>
                  </a:cubicBezTo>
                  <a:cubicBezTo>
                    <a:pt x="306" y="118"/>
                    <a:pt x="311" y="116"/>
                    <a:pt x="313" y="114"/>
                  </a:cubicBezTo>
                  <a:cubicBezTo>
                    <a:pt x="314" y="113"/>
                    <a:pt x="316" y="110"/>
                    <a:pt x="317" y="108"/>
                  </a:cubicBezTo>
                  <a:cubicBezTo>
                    <a:pt x="317" y="107"/>
                    <a:pt x="319" y="105"/>
                    <a:pt x="319" y="104"/>
                  </a:cubicBezTo>
                  <a:cubicBezTo>
                    <a:pt x="318" y="102"/>
                    <a:pt x="314" y="101"/>
                    <a:pt x="313" y="99"/>
                  </a:cubicBezTo>
                  <a:cubicBezTo>
                    <a:pt x="313" y="98"/>
                    <a:pt x="314" y="95"/>
                    <a:pt x="314" y="93"/>
                  </a:cubicBezTo>
                  <a:cubicBezTo>
                    <a:pt x="315" y="91"/>
                    <a:pt x="316" y="87"/>
                    <a:pt x="317" y="85"/>
                  </a:cubicBezTo>
                  <a:cubicBezTo>
                    <a:pt x="318" y="84"/>
                    <a:pt x="320" y="83"/>
                    <a:pt x="321" y="82"/>
                  </a:cubicBezTo>
                  <a:cubicBezTo>
                    <a:pt x="322" y="81"/>
                    <a:pt x="322" y="78"/>
                    <a:pt x="322" y="76"/>
                  </a:cubicBezTo>
                  <a:cubicBezTo>
                    <a:pt x="322" y="74"/>
                    <a:pt x="322" y="71"/>
                    <a:pt x="322" y="69"/>
                  </a:cubicBezTo>
                  <a:cubicBezTo>
                    <a:pt x="322" y="67"/>
                    <a:pt x="321" y="63"/>
                    <a:pt x="320" y="61"/>
                  </a:cubicBezTo>
                  <a:cubicBezTo>
                    <a:pt x="319" y="60"/>
                    <a:pt x="317" y="57"/>
                    <a:pt x="316" y="56"/>
                  </a:cubicBezTo>
                  <a:cubicBezTo>
                    <a:pt x="316" y="55"/>
                    <a:pt x="315" y="54"/>
                    <a:pt x="315" y="53"/>
                  </a:cubicBezTo>
                  <a:cubicBezTo>
                    <a:pt x="316" y="53"/>
                    <a:pt x="318" y="52"/>
                    <a:pt x="319" y="52"/>
                  </a:cubicBezTo>
                  <a:cubicBezTo>
                    <a:pt x="321" y="51"/>
                    <a:pt x="327" y="50"/>
                    <a:pt x="329" y="49"/>
                  </a:cubicBezTo>
                  <a:cubicBezTo>
                    <a:pt x="331" y="48"/>
                    <a:pt x="333" y="47"/>
                    <a:pt x="334" y="46"/>
                  </a:cubicBezTo>
                  <a:cubicBezTo>
                    <a:pt x="336" y="45"/>
                    <a:pt x="338" y="43"/>
                    <a:pt x="339" y="42"/>
                  </a:cubicBezTo>
                  <a:cubicBezTo>
                    <a:pt x="340" y="41"/>
                    <a:pt x="342" y="39"/>
                    <a:pt x="342" y="37"/>
                  </a:cubicBezTo>
                  <a:cubicBezTo>
                    <a:pt x="342" y="36"/>
                    <a:pt x="342" y="33"/>
                    <a:pt x="342" y="31"/>
                  </a:cubicBezTo>
                  <a:cubicBezTo>
                    <a:pt x="342" y="30"/>
                    <a:pt x="340" y="26"/>
                    <a:pt x="340" y="25"/>
                  </a:cubicBezTo>
                  <a:cubicBezTo>
                    <a:pt x="339" y="23"/>
                    <a:pt x="337" y="21"/>
                    <a:pt x="337" y="20"/>
                  </a:cubicBezTo>
                  <a:cubicBezTo>
                    <a:pt x="336" y="18"/>
                    <a:pt x="334" y="15"/>
                    <a:pt x="334" y="13"/>
                  </a:cubicBezTo>
                  <a:cubicBezTo>
                    <a:pt x="334" y="11"/>
                    <a:pt x="334" y="8"/>
                    <a:pt x="335" y="6"/>
                  </a:cubicBezTo>
                  <a:cubicBezTo>
                    <a:pt x="335" y="4"/>
                    <a:pt x="337" y="2"/>
                    <a:pt x="338" y="1"/>
                  </a:cubicBezTo>
                  <a:cubicBezTo>
                    <a:pt x="339" y="0"/>
                    <a:pt x="342" y="0"/>
                    <a:pt x="343" y="0"/>
                  </a:cubicBezTo>
                  <a:cubicBezTo>
                    <a:pt x="345" y="0"/>
                    <a:pt x="348" y="1"/>
                    <a:pt x="349" y="2"/>
                  </a:cubicBezTo>
                  <a:cubicBezTo>
                    <a:pt x="351" y="3"/>
                    <a:pt x="353" y="5"/>
                    <a:pt x="354" y="7"/>
                  </a:cubicBezTo>
                  <a:cubicBezTo>
                    <a:pt x="355" y="8"/>
                    <a:pt x="357" y="11"/>
                    <a:pt x="358" y="13"/>
                  </a:cubicBezTo>
                  <a:cubicBezTo>
                    <a:pt x="359" y="14"/>
                    <a:pt x="362" y="17"/>
                    <a:pt x="363" y="18"/>
                  </a:cubicBezTo>
                  <a:cubicBezTo>
                    <a:pt x="365" y="19"/>
                    <a:pt x="369" y="21"/>
                    <a:pt x="370" y="20"/>
                  </a:cubicBezTo>
                  <a:cubicBezTo>
                    <a:pt x="373" y="20"/>
                    <a:pt x="376" y="17"/>
                    <a:pt x="379" y="16"/>
                  </a:cubicBezTo>
                  <a:cubicBezTo>
                    <a:pt x="381" y="15"/>
                    <a:pt x="386" y="14"/>
                    <a:pt x="389" y="14"/>
                  </a:cubicBezTo>
                  <a:cubicBezTo>
                    <a:pt x="392" y="13"/>
                    <a:pt x="397" y="14"/>
                    <a:pt x="400" y="15"/>
                  </a:cubicBezTo>
                  <a:cubicBezTo>
                    <a:pt x="401" y="15"/>
                    <a:pt x="404" y="17"/>
                    <a:pt x="406" y="18"/>
                  </a:cubicBezTo>
                  <a:cubicBezTo>
                    <a:pt x="408" y="20"/>
                    <a:pt x="412" y="26"/>
                    <a:pt x="414" y="28"/>
                  </a:cubicBezTo>
                  <a:cubicBezTo>
                    <a:pt x="416" y="30"/>
                    <a:pt x="419" y="35"/>
                    <a:pt x="421" y="38"/>
                  </a:cubicBezTo>
                  <a:cubicBezTo>
                    <a:pt x="423" y="39"/>
                    <a:pt x="426" y="43"/>
                    <a:pt x="428" y="44"/>
                  </a:cubicBezTo>
                  <a:cubicBezTo>
                    <a:pt x="430" y="45"/>
                    <a:pt x="435" y="46"/>
                    <a:pt x="437" y="46"/>
                  </a:cubicBezTo>
                  <a:cubicBezTo>
                    <a:pt x="439" y="46"/>
                    <a:pt x="442" y="44"/>
                    <a:pt x="443" y="43"/>
                  </a:cubicBezTo>
                  <a:cubicBezTo>
                    <a:pt x="445" y="43"/>
                    <a:pt x="449" y="41"/>
                    <a:pt x="451" y="40"/>
                  </a:cubicBezTo>
                  <a:cubicBezTo>
                    <a:pt x="453" y="40"/>
                    <a:pt x="457" y="38"/>
                    <a:pt x="459" y="38"/>
                  </a:cubicBezTo>
                  <a:cubicBezTo>
                    <a:pt x="460" y="38"/>
                    <a:pt x="464" y="38"/>
                    <a:pt x="465" y="39"/>
                  </a:cubicBezTo>
                  <a:cubicBezTo>
                    <a:pt x="468" y="39"/>
                    <a:pt x="472" y="41"/>
                    <a:pt x="474" y="42"/>
                  </a:cubicBezTo>
                  <a:cubicBezTo>
                    <a:pt x="475" y="43"/>
                    <a:pt x="478" y="45"/>
                    <a:pt x="480" y="46"/>
                  </a:cubicBezTo>
                  <a:cubicBezTo>
                    <a:pt x="482" y="47"/>
                    <a:pt x="486" y="50"/>
                    <a:pt x="487" y="52"/>
                  </a:cubicBezTo>
                  <a:cubicBezTo>
                    <a:pt x="490" y="55"/>
                    <a:pt x="495" y="61"/>
                    <a:pt x="498" y="64"/>
                  </a:cubicBezTo>
                  <a:cubicBezTo>
                    <a:pt x="500" y="67"/>
                    <a:pt x="505" y="72"/>
                    <a:pt x="508" y="74"/>
                  </a:cubicBezTo>
                  <a:cubicBezTo>
                    <a:pt x="510" y="76"/>
                    <a:pt x="514" y="79"/>
                    <a:pt x="516" y="81"/>
                  </a:cubicBezTo>
                  <a:cubicBezTo>
                    <a:pt x="518" y="82"/>
                    <a:pt x="523" y="84"/>
                    <a:pt x="525" y="85"/>
                  </a:cubicBezTo>
                  <a:cubicBezTo>
                    <a:pt x="527" y="86"/>
                    <a:pt x="532" y="87"/>
                    <a:pt x="534" y="87"/>
                  </a:cubicBezTo>
                  <a:cubicBezTo>
                    <a:pt x="537" y="88"/>
                    <a:pt x="542" y="87"/>
                    <a:pt x="545" y="86"/>
                  </a:cubicBezTo>
                  <a:cubicBezTo>
                    <a:pt x="546" y="86"/>
                    <a:pt x="549" y="85"/>
                    <a:pt x="551" y="84"/>
                  </a:cubicBezTo>
                  <a:cubicBezTo>
                    <a:pt x="551" y="83"/>
                    <a:pt x="553" y="82"/>
                    <a:pt x="554" y="81"/>
                  </a:cubicBezTo>
                  <a:cubicBezTo>
                    <a:pt x="555" y="81"/>
                    <a:pt x="558" y="80"/>
                    <a:pt x="559" y="81"/>
                  </a:cubicBezTo>
                  <a:cubicBezTo>
                    <a:pt x="560" y="81"/>
                    <a:pt x="562" y="84"/>
                    <a:pt x="563" y="85"/>
                  </a:cubicBezTo>
                  <a:cubicBezTo>
                    <a:pt x="563" y="87"/>
                    <a:pt x="563" y="90"/>
                    <a:pt x="562" y="92"/>
                  </a:cubicBezTo>
                  <a:cubicBezTo>
                    <a:pt x="562" y="93"/>
                    <a:pt x="560" y="95"/>
                    <a:pt x="559" y="96"/>
                  </a:cubicBezTo>
                  <a:cubicBezTo>
                    <a:pt x="559" y="97"/>
                    <a:pt x="557" y="98"/>
                    <a:pt x="557" y="99"/>
                  </a:cubicBezTo>
                  <a:cubicBezTo>
                    <a:pt x="557" y="101"/>
                    <a:pt x="558" y="103"/>
                    <a:pt x="559" y="104"/>
                  </a:cubicBezTo>
                  <a:cubicBezTo>
                    <a:pt x="559" y="105"/>
                    <a:pt x="561" y="106"/>
                    <a:pt x="562" y="106"/>
                  </a:cubicBezTo>
                  <a:cubicBezTo>
                    <a:pt x="562" y="107"/>
                    <a:pt x="561" y="109"/>
                    <a:pt x="561" y="109"/>
                  </a:cubicBezTo>
                  <a:cubicBezTo>
                    <a:pt x="560" y="110"/>
                    <a:pt x="559" y="112"/>
                    <a:pt x="558" y="112"/>
                  </a:cubicBezTo>
                  <a:cubicBezTo>
                    <a:pt x="557" y="114"/>
                    <a:pt x="554" y="115"/>
                    <a:pt x="552" y="116"/>
                  </a:cubicBezTo>
                  <a:cubicBezTo>
                    <a:pt x="551" y="118"/>
                    <a:pt x="547" y="119"/>
                    <a:pt x="547" y="121"/>
                  </a:cubicBezTo>
                  <a:cubicBezTo>
                    <a:pt x="546" y="123"/>
                    <a:pt x="546" y="128"/>
                    <a:pt x="547" y="131"/>
                  </a:cubicBezTo>
                  <a:cubicBezTo>
                    <a:pt x="548" y="132"/>
                    <a:pt x="550" y="135"/>
                    <a:pt x="552" y="136"/>
                  </a:cubicBezTo>
                  <a:cubicBezTo>
                    <a:pt x="553" y="137"/>
                    <a:pt x="557" y="139"/>
                    <a:pt x="559" y="140"/>
                  </a:cubicBezTo>
                  <a:cubicBezTo>
                    <a:pt x="562" y="140"/>
                    <a:pt x="567" y="140"/>
                    <a:pt x="570" y="141"/>
                  </a:cubicBezTo>
                  <a:cubicBezTo>
                    <a:pt x="571" y="142"/>
                    <a:pt x="574" y="143"/>
                    <a:pt x="576" y="144"/>
                  </a:cubicBezTo>
                  <a:cubicBezTo>
                    <a:pt x="577" y="145"/>
                    <a:pt x="579" y="148"/>
                    <a:pt x="580" y="149"/>
                  </a:cubicBezTo>
                  <a:cubicBezTo>
                    <a:pt x="581" y="151"/>
                    <a:pt x="581" y="155"/>
                    <a:pt x="581" y="157"/>
                  </a:cubicBezTo>
                  <a:cubicBezTo>
                    <a:pt x="581" y="159"/>
                    <a:pt x="578" y="162"/>
                    <a:pt x="577" y="164"/>
                  </a:cubicBezTo>
                  <a:cubicBezTo>
                    <a:pt x="576" y="166"/>
                    <a:pt x="572" y="168"/>
                    <a:pt x="571" y="170"/>
                  </a:cubicBezTo>
                  <a:cubicBezTo>
                    <a:pt x="569" y="172"/>
                    <a:pt x="564" y="174"/>
                    <a:pt x="563" y="176"/>
                  </a:cubicBezTo>
                  <a:cubicBezTo>
                    <a:pt x="562" y="179"/>
                    <a:pt x="561" y="185"/>
                    <a:pt x="562" y="187"/>
                  </a:cubicBezTo>
                  <a:cubicBezTo>
                    <a:pt x="562" y="189"/>
                    <a:pt x="564" y="192"/>
                    <a:pt x="565" y="192"/>
                  </a:cubicBezTo>
                  <a:cubicBezTo>
                    <a:pt x="567" y="193"/>
                    <a:pt x="572" y="193"/>
                    <a:pt x="575" y="193"/>
                  </a:cubicBezTo>
                  <a:cubicBezTo>
                    <a:pt x="577" y="192"/>
                    <a:pt x="580" y="189"/>
                    <a:pt x="582" y="188"/>
                  </a:cubicBezTo>
                  <a:cubicBezTo>
                    <a:pt x="584" y="187"/>
                    <a:pt x="588" y="187"/>
                    <a:pt x="590" y="186"/>
                  </a:cubicBezTo>
                  <a:cubicBezTo>
                    <a:pt x="594" y="186"/>
                    <a:pt x="600" y="186"/>
                    <a:pt x="603" y="187"/>
                  </a:cubicBezTo>
                  <a:cubicBezTo>
                    <a:pt x="605" y="187"/>
                    <a:pt x="609" y="188"/>
                    <a:pt x="610" y="189"/>
                  </a:cubicBezTo>
                  <a:cubicBezTo>
                    <a:pt x="612" y="190"/>
                    <a:pt x="616" y="195"/>
                    <a:pt x="618" y="196"/>
                  </a:cubicBezTo>
                  <a:cubicBezTo>
                    <a:pt x="619" y="197"/>
                    <a:pt x="621" y="199"/>
                    <a:pt x="623" y="199"/>
                  </a:cubicBezTo>
                  <a:cubicBezTo>
                    <a:pt x="624" y="199"/>
                    <a:pt x="627" y="197"/>
                    <a:pt x="628" y="196"/>
                  </a:cubicBezTo>
                  <a:cubicBezTo>
                    <a:pt x="629" y="194"/>
                    <a:pt x="631" y="191"/>
                    <a:pt x="633" y="190"/>
                  </a:cubicBezTo>
                  <a:cubicBezTo>
                    <a:pt x="635" y="189"/>
                    <a:pt x="639" y="188"/>
                    <a:pt x="641" y="188"/>
                  </a:cubicBezTo>
                  <a:cubicBezTo>
                    <a:pt x="645" y="188"/>
                    <a:pt x="651" y="190"/>
                    <a:pt x="654" y="189"/>
                  </a:cubicBezTo>
                  <a:cubicBezTo>
                    <a:pt x="656" y="189"/>
                    <a:pt x="661" y="188"/>
                    <a:pt x="663" y="187"/>
                  </a:cubicBezTo>
                  <a:cubicBezTo>
                    <a:pt x="664" y="187"/>
                    <a:pt x="667" y="186"/>
                    <a:pt x="668" y="186"/>
                  </a:cubicBezTo>
                  <a:cubicBezTo>
                    <a:pt x="670" y="185"/>
                    <a:pt x="674" y="183"/>
                    <a:pt x="675" y="181"/>
                  </a:cubicBezTo>
                  <a:cubicBezTo>
                    <a:pt x="676" y="179"/>
                    <a:pt x="676" y="175"/>
                    <a:pt x="676" y="173"/>
                  </a:cubicBezTo>
                  <a:cubicBezTo>
                    <a:pt x="676" y="172"/>
                    <a:pt x="676" y="169"/>
                    <a:pt x="676" y="168"/>
                  </a:cubicBezTo>
                  <a:cubicBezTo>
                    <a:pt x="675" y="167"/>
                    <a:pt x="671" y="167"/>
                    <a:pt x="669" y="167"/>
                  </a:cubicBezTo>
                  <a:cubicBezTo>
                    <a:pt x="667" y="167"/>
                    <a:pt x="664" y="167"/>
                    <a:pt x="662" y="167"/>
                  </a:cubicBezTo>
                  <a:cubicBezTo>
                    <a:pt x="661" y="167"/>
                    <a:pt x="658" y="169"/>
                    <a:pt x="657" y="169"/>
                  </a:cubicBezTo>
                  <a:cubicBezTo>
                    <a:pt x="656" y="169"/>
                    <a:pt x="652" y="169"/>
                    <a:pt x="652" y="168"/>
                  </a:cubicBezTo>
                  <a:cubicBezTo>
                    <a:pt x="651" y="167"/>
                    <a:pt x="651" y="164"/>
                    <a:pt x="651" y="162"/>
                  </a:cubicBezTo>
                  <a:cubicBezTo>
                    <a:pt x="651" y="161"/>
                    <a:pt x="652" y="159"/>
                    <a:pt x="652" y="157"/>
                  </a:cubicBezTo>
                  <a:cubicBezTo>
                    <a:pt x="653" y="156"/>
                    <a:pt x="656" y="154"/>
                    <a:pt x="656" y="152"/>
                  </a:cubicBezTo>
                  <a:cubicBezTo>
                    <a:pt x="657" y="150"/>
                    <a:pt x="657" y="145"/>
                    <a:pt x="658" y="143"/>
                  </a:cubicBezTo>
                  <a:cubicBezTo>
                    <a:pt x="658" y="140"/>
                    <a:pt x="660" y="135"/>
                    <a:pt x="659" y="132"/>
                  </a:cubicBezTo>
                  <a:cubicBezTo>
                    <a:pt x="659" y="131"/>
                    <a:pt x="657" y="128"/>
                    <a:pt x="656" y="126"/>
                  </a:cubicBezTo>
                  <a:cubicBezTo>
                    <a:pt x="656" y="125"/>
                    <a:pt x="653" y="122"/>
                    <a:pt x="653" y="120"/>
                  </a:cubicBezTo>
                  <a:cubicBezTo>
                    <a:pt x="652" y="118"/>
                    <a:pt x="651" y="114"/>
                    <a:pt x="651" y="112"/>
                  </a:cubicBezTo>
                  <a:cubicBezTo>
                    <a:pt x="652" y="111"/>
                    <a:pt x="653" y="108"/>
                    <a:pt x="654" y="106"/>
                  </a:cubicBezTo>
                  <a:cubicBezTo>
                    <a:pt x="655" y="105"/>
                    <a:pt x="657" y="102"/>
                    <a:pt x="659" y="101"/>
                  </a:cubicBezTo>
                  <a:cubicBezTo>
                    <a:pt x="660" y="100"/>
                    <a:pt x="664" y="99"/>
                    <a:pt x="666" y="99"/>
                  </a:cubicBezTo>
                  <a:cubicBezTo>
                    <a:pt x="668" y="98"/>
                    <a:pt x="673" y="99"/>
                    <a:pt x="675" y="100"/>
                  </a:cubicBezTo>
                  <a:cubicBezTo>
                    <a:pt x="676" y="101"/>
                    <a:pt x="679" y="104"/>
                    <a:pt x="681" y="105"/>
                  </a:cubicBezTo>
                  <a:cubicBezTo>
                    <a:pt x="682" y="106"/>
                    <a:pt x="685" y="109"/>
                    <a:pt x="686" y="110"/>
                  </a:cubicBezTo>
                  <a:cubicBezTo>
                    <a:pt x="688" y="111"/>
                    <a:pt x="692" y="111"/>
                    <a:pt x="693" y="112"/>
                  </a:cubicBezTo>
                  <a:cubicBezTo>
                    <a:pt x="696" y="112"/>
                    <a:pt x="702" y="113"/>
                    <a:pt x="705" y="113"/>
                  </a:cubicBezTo>
                  <a:cubicBezTo>
                    <a:pt x="708" y="113"/>
                    <a:pt x="715" y="112"/>
                    <a:pt x="718" y="112"/>
                  </a:cubicBezTo>
                  <a:cubicBezTo>
                    <a:pt x="721" y="112"/>
                    <a:pt x="728" y="111"/>
                    <a:pt x="731" y="112"/>
                  </a:cubicBezTo>
                  <a:cubicBezTo>
                    <a:pt x="733" y="113"/>
                    <a:pt x="736" y="116"/>
                    <a:pt x="738" y="117"/>
                  </a:cubicBezTo>
                  <a:cubicBezTo>
                    <a:pt x="741" y="118"/>
                    <a:pt x="746" y="120"/>
                    <a:pt x="749" y="122"/>
                  </a:cubicBezTo>
                  <a:cubicBezTo>
                    <a:pt x="752" y="124"/>
                    <a:pt x="757" y="129"/>
                    <a:pt x="760" y="132"/>
                  </a:cubicBezTo>
                  <a:cubicBezTo>
                    <a:pt x="761" y="134"/>
                    <a:pt x="765" y="138"/>
                    <a:pt x="766" y="141"/>
                  </a:cubicBezTo>
                  <a:cubicBezTo>
                    <a:pt x="768" y="142"/>
                    <a:pt x="772" y="147"/>
                    <a:pt x="772" y="147"/>
                  </a:cubicBezTo>
                  <a:cubicBezTo>
                    <a:pt x="772" y="229"/>
                    <a:pt x="772" y="229"/>
                    <a:pt x="772" y="229"/>
                  </a:cubicBezTo>
                  <a:cubicBezTo>
                    <a:pt x="772" y="229"/>
                    <a:pt x="771" y="234"/>
                    <a:pt x="771" y="236"/>
                  </a:cubicBezTo>
                  <a:cubicBezTo>
                    <a:pt x="770" y="238"/>
                    <a:pt x="768" y="241"/>
                    <a:pt x="768" y="243"/>
                  </a:cubicBezTo>
                  <a:cubicBezTo>
                    <a:pt x="769" y="245"/>
                    <a:pt x="772" y="248"/>
                    <a:pt x="773" y="250"/>
                  </a:cubicBezTo>
                  <a:cubicBezTo>
                    <a:pt x="773" y="251"/>
                    <a:pt x="774" y="252"/>
                    <a:pt x="775" y="252"/>
                  </a:cubicBezTo>
                  <a:cubicBezTo>
                    <a:pt x="776" y="253"/>
                    <a:pt x="779" y="252"/>
                    <a:pt x="781" y="252"/>
                  </a:cubicBezTo>
                  <a:cubicBezTo>
                    <a:pt x="782" y="252"/>
                    <a:pt x="784" y="253"/>
                    <a:pt x="785" y="253"/>
                  </a:cubicBezTo>
                  <a:cubicBezTo>
                    <a:pt x="786" y="254"/>
                    <a:pt x="788" y="256"/>
                    <a:pt x="788" y="258"/>
                  </a:cubicBezTo>
                  <a:close/>
                </a:path>
              </a:pathLst>
            </a:custGeom>
            <a:grpFill/>
            <a:ln w="1588" cap="flat">
              <a:solidFill>
                <a:schemeClr val="bg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9" name="Rectangle 18"/>
          <p:cNvSpPr/>
          <p:nvPr/>
        </p:nvSpPr>
        <p:spPr>
          <a:xfrm>
            <a:off x="484226" y="845522"/>
            <a:ext cx="4459680" cy="1865126"/>
          </a:xfrm>
          <a:prstGeom prst="rect">
            <a:avLst/>
          </a:prstGeom>
        </p:spPr>
        <p:txBody>
          <a:bodyPr wrap="square">
            <a:spAutoFit/>
          </a:bodyPr>
          <a:lstStyle/>
          <a:p>
            <a:pPr>
              <a:lnSpc>
                <a:spcPct val="80000"/>
              </a:lnSpc>
            </a:pPr>
            <a:r>
              <a:rPr lang="id-ID" sz="3600" b="1" smtClean="0"/>
              <a:t>BELGIUM</a:t>
            </a:r>
            <a:r>
              <a:rPr lang="en-US" sz="3600" smtClean="0"/>
              <a:t> IS THE BEST THING TO DOUSE THE SUNRISE WITH.</a:t>
            </a:r>
            <a:endParaRPr lang="id-ID" sz="3600"/>
          </a:p>
        </p:txBody>
      </p:sp>
      <p:cxnSp>
        <p:nvCxnSpPr>
          <p:cNvPr id="20" name="Straight Connector 19"/>
          <p:cNvCxnSpPr/>
          <p:nvPr/>
        </p:nvCxnSpPr>
        <p:spPr>
          <a:xfrm>
            <a:off x="627072" y="2789104"/>
            <a:ext cx="74794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85465" y="3168814"/>
            <a:ext cx="3723641" cy="1384995"/>
          </a:xfrm>
          <a:prstGeom prst="rect">
            <a:avLst/>
          </a:prstGeom>
        </p:spPr>
        <p:txBody>
          <a:bodyPr wrap="square">
            <a:spAutoFit/>
          </a:bodyPr>
          <a:lstStyle/>
          <a:p>
            <a:pPr algn="just"/>
            <a:r>
              <a:rPr lang="en-US"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outline prepared by the creative team of an advertising agency for the launching of an advertising campaign or message. The creative strategy generally explains how the advertising campaign will meet the advertising objectives of the business.</a:t>
            </a:r>
            <a:endParaRPr lang="id-ID" sz="1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2" name="Group 21"/>
          <p:cNvGrpSpPr/>
          <p:nvPr/>
        </p:nvGrpSpPr>
        <p:grpSpPr>
          <a:xfrm>
            <a:off x="632060" y="4661442"/>
            <a:ext cx="3677046" cy="1649523"/>
            <a:chOff x="1411940" y="4306096"/>
            <a:chExt cx="3800809" cy="1649523"/>
          </a:xfrm>
        </p:grpSpPr>
        <p:sp>
          <p:nvSpPr>
            <p:cNvPr id="23" name="Rectangle 22"/>
            <p:cNvSpPr/>
            <p:nvPr/>
          </p:nvSpPr>
          <p:spPr>
            <a:xfrm>
              <a:off x="1411940" y="4306096"/>
              <a:ext cx="1250103" cy="230732"/>
            </a:xfrm>
            <a:prstGeom prst="rect">
              <a:avLst/>
            </a:prstGeom>
          </p:spPr>
          <p:txBody>
            <a:bodyPr wrap="none">
              <a:noAutofit/>
            </a:bodyPr>
            <a:lstStyle/>
            <a:p>
              <a:pPr>
                <a:lnSpc>
                  <a:spcPct val="95000"/>
                </a:lnSpc>
              </a:pPr>
              <a:r>
                <a:rPr lang="id-ID" sz="1200" smtClean="0"/>
                <a:t>COAL</a:t>
              </a:r>
              <a:endParaRPr lang="en-US" sz="1200" dirty="0"/>
            </a:p>
          </p:txBody>
        </p:sp>
        <p:sp>
          <p:nvSpPr>
            <p:cNvPr id="24" name="Rounded Rectangle 23"/>
            <p:cNvSpPr/>
            <p:nvPr/>
          </p:nvSpPr>
          <p:spPr>
            <a:xfrm rot="5400000">
              <a:off x="3044851" y="301909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5" name="Rounded Rectangle 24"/>
            <p:cNvSpPr/>
            <p:nvPr/>
          </p:nvSpPr>
          <p:spPr>
            <a:xfrm>
              <a:off x="1421345" y="4627848"/>
              <a:ext cx="2541377"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26" name="Rectangle 25"/>
            <p:cNvSpPr/>
            <p:nvPr/>
          </p:nvSpPr>
          <p:spPr>
            <a:xfrm>
              <a:off x="4702265" y="4570104"/>
              <a:ext cx="510484" cy="254542"/>
            </a:xfrm>
            <a:prstGeom prst="rect">
              <a:avLst/>
            </a:prstGeom>
          </p:spPr>
          <p:txBody>
            <a:bodyPr wrap="none">
              <a:noAutofit/>
            </a:bodyPr>
            <a:lstStyle/>
            <a:p>
              <a:pPr>
                <a:lnSpc>
                  <a:spcPct val="95000"/>
                </a:lnSpc>
              </a:pPr>
              <a:r>
                <a:rPr lang="id-ID" sz="1200" smtClean="0"/>
                <a:t>70%</a:t>
              </a:r>
              <a:endParaRPr lang="en-US" sz="1200" dirty="0"/>
            </a:p>
          </p:txBody>
        </p:sp>
        <p:sp>
          <p:nvSpPr>
            <p:cNvPr id="27" name="Rectangle 26"/>
            <p:cNvSpPr/>
            <p:nvPr/>
          </p:nvSpPr>
          <p:spPr>
            <a:xfrm>
              <a:off x="1411940" y="4871584"/>
              <a:ext cx="1250103" cy="230732"/>
            </a:xfrm>
            <a:prstGeom prst="rect">
              <a:avLst/>
            </a:prstGeom>
          </p:spPr>
          <p:txBody>
            <a:bodyPr wrap="none">
              <a:noAutofit/>
            </a:bodyPr>
            <a:lstStyle/>
            <a:p>
              <a:pPr>
                <a:lnSpc>
                  <a:spcPct val="95000"/>
                </a:lnSpc>
              </a:pPr>
              <a:r>
                <a:rPr lang="id-ID" sz="1200" smtClean="0"/>
                <a:t>OIL</a:t>
              </a:r>
              <a:endParaRPr lang="en-US" sz="1200" dirty="0"/>
            </a:p>
          </p:txBody>
        </p:sp>
        <p:sp>
          <p:nvSpPr>
            <p:cNvPr id="28" name="Rounded Rectangle 27"/>
            <p:cNvSpPr/>
            <p:nvPr/>
          </p:nvSpPr>
          <p:spPr>
            <a:xfrm rot="5400000">
              <a:off x="3044851" y="3569832"/>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9" name="Rounded Rectangle 28"/>
            <p:cNvSpPr/>
            <p:nvPr/>
          </p:nvSpPr>
          <p:spPr>
            <a:xfrm>
              <a:off x="1421345" y="5178587"/>
              <a:ext cx="2125319"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0" name="Rectangle 29"/>
            <p:cNvSpPr/>
            <p:nvPr/>
          </p:nvSpPr>
          <p:spPr>
            <a:xfrm>
              <a:off x="4702265" y="5135592"/>
              <a:ext cx="510484" cy="254542"/>
            </a:xfrm>
            <a:prstGeom prst="rect">
              <a:avLst/>
            </a:prstGeom>
          </p:spPr>
          <p:txBody>
            <a:bodyPr wrap="none">
              <a:noAutofit/>
            </a:bodyPr>
            <a:lstStyle/>
            <a:p>
              <a:pPr>
                <a:lnSpc>
                  <a:spcPct val="95000"/>
                </a:lnSpc>
              </a:pPr>
              <a:r>
                <a:rPr lang="id-ID" sz="1200"/>
                <a:t>6</a:t>
              </a:r>
              <a:r>
                <a:rPr lang="id-ID" sz="1200" smtClean="0"/>
                <a:t>0%</a:t>
              </a:r>
              <a:endParaRPr lang="en-US" sz="1200" dirty="0"/>
            </a:p>
          </p:txBody>
        </p:sp>
        <p:sp>
          <p:nvSpPr>
            <p:cNvPr id="31" name="Rectangle 30"/>
            <p:cNvSpPr/>
            <p:nvPr/>
          </p:nvSpPr>
          <p:spPr>
            <a:xfrm>
              <a:off x="1411940" y="5437069"/>
              <a:ext cx="1250103" cy="230732"/>
            </a:xfrm>
            <a:prstGeom prst="rect">
              <a:avLst/>
            </a:prstGeom>
          </p:spPr>
          <p:txBody>
            <a:bodyPr wrap="none">
              <a:noAutofit/>
            </a:bodyPr>
            <a:lstStyle/>
            <a:p>
              <a:pPr>
                <a:lnSpc>
                  <a:spcPct val="95000"/>
                </a:lnSpc>
              </a:pPr>
              <a:r>
                <a:rPr lang="id-ID" sz="1200" smtClean="0"/>
                <a:t>MINERALS</a:t>
              </a:r>
              <a:endParaRPr lang="en-US" sz="1200" dirty="0"/>
            </a:p>
          </p:txBody>
        </p:sp>
        <p:sp>
          <p:nvSpPr>
            <p:cNvPr id="32" name="Rounded Rectangle 31"/>
            <p:cNvSpPr/>
            <p:nvPr/>
          </p:nvSpPr>
          <p:spPr>
            <a:xfrm rot="5400000">
              <a:off x="3044851" y="4150065"/>
              <a:ext cx="72000" cy="3319010"/>
            </a:xfrm>
            <a:prstGeom prst="roundRect">
              <a:avLst>
                <a:gd name="adj" fmla="val 50000"/>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33" name="Rounded Rectangle 32"/>
            <p:cNvSpPr/>
            <p:nvPr/>
          </p:nvSpPr>
          <p:spPr>
            <a:xfrm>
              <a:off x="1421345" y="5758820"/>
              <a:ext cx="2864063" cy="108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endParaRPr lang="en-US" sz="1200" dirty="0">
                <a:solidFill>
                  <a:schemeClr val="tx1"/>
                </a:solidFill>
              </a:endParaRPr>
            </a:p>
          </p:txBody>
        </p:sp>
        <p:sp>
          <p:nvSpPr>
            <p:cNvPr id="34" name="Rectangle 33"/>
            <p:cNvSpPr/>
            <p:nvPr/>
          </p:nvSpPr>
          <p:spPr>
            <a:xfrm>
              <a:off x="4702265" y="5701077"/>
              <a:ext cx="510484" cy="254542"/>
            </a:xfrm>
            <a:prstGeom prst="rect">
              <a:avLst/>
            </a:prstGeom>
          </p:spPr>
          <p:txBody>
            <a:bodyPr wrap="none">
              <a:noAutofit/>
            </a:bodyPr>
            <a:lstStyle/>
            <a:p>
              <a:pPr>
                <a:lnSpc>
                  <a:spcPct val="95000"/>
                </a:lnSpc>
              </a:pPr>
              <a:r>
                <a:rPr lang="id-ID" sz="1200" smtClean="0"/>
                <a:t>90%</a:t>
              </a:r>
              <a:endParaRPr lang="en-US" sz="1200" dirty="0"/>
            </a:p>
          </p:txBody>
        </p:sp>
      </p:grpSp>
    </p:spTree>
    <p:extLst>
      <p:ext uri="{BB962C8B-B14F-4D97-AF65-F5344CB8AC3E}">
        <p14:creationId xmlns:p14="http://schemas.microsoft.com/office/powerpoint/2010/main" val="31990748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6894"/>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44906" y="1943085"/>
            <a:ext cx="5567084" cy="769441"/>
          </a:xfrm>
          <a:prstGeom prst="rect">
            <a:avLst/>
          </a:prstGeom>
          <a:solidFill>
            <a:schemeClr val="accent1"/>
          </a:solidFill>
        </p:spPr>
        <p:txBody>
          <a:bodyPr wrap="square" rtlCol="0">
            <a:spAutoFit/>
          </a:bodyPr>
          <a:lstStyle/>
          <a:p>
            <a:pPr algn="ctr"/>
            <a:r>
              <a:rPr lang="id-ID" sz="4400">
                <a:solidFill>
                  <a:schemeClr val="bg1"/>
                </a:solidFill>
              </a:rPr>
              <a:t>MARKETING</a:t>
            </a:r>
            <a:r>
              <a:rPr lang="en-US" sz="4400">
                <a:solidFill>
                  <a:schemeClr val="bg1"/>
                </a:solidFill>
              </a:rPr>
              <a:t> IS THE</a:t>
            </a:r>
            <a:endParaRPr lang="id-ID" sz="4400">
              <a:solidFill>
                <a:schemeClr val="bg1"/>
              </a:solidFill>
            </a:endParaRPr>
          </a:p>
        </p:txBody>
      </p:sp>
      <p:sp>
        <p:nvSpPr>
          <p:cNvPr id="8" name="TextBox 7"/>
          <p:cNvSpPr txBox="1"/>
          <p:nvPr/>
        </p:nvSpPr>
        <p:spPr>
          <a:xfrm>
            <a:off x="3254187" y="2836034"/>
            <a:ext cx="4894730" cy="769441"/>
          </a:xfrm>
          <a:prstGeom prst="rect">
            <a:avLst/>
          </a:prstGeom>
          <a:solidFill>
            <a:schemeClr val="accent1"/>
          </a:solidFill>
        </p:spPr>
        <p:txBody>
          <a:bodyPr wrap="square" rtlCol="0">
            <a:spAutoFit/>
          </a:bodyPr>
          <a:lstStyle/>
          <a:p>
            <a:pPr algn="ctr"/>
            <a:r>
              <a:rPr lang="en-US" sz="4400">
                <a:solidFill>
                  <a:schemeClr val="bg1"/>
                </a:solidFill>
              </a:rPr>
              <a:t>BEST THING TO</a:t>
            </a:r>
            <a:endParaRPr lang="id-ID" sz="4400">
              <a:solidFill>
                <a:schemeClr val="bg1"/>
              </a:solidFill>
            </a:endParaRPr>
          </a:p>
        </p:txBody>
      </p:sp>
      <p:sp>
        <p:nvSpPr>
          <p:cNvPr id="10" name="TextBox 9"/>
          <p:cNvSpPr txBox="1"/>
          <p:nvPr/>
        </p:nvSpPr>
        <p:spPr>
          <a:xfrm>
            <a:off x="2610411" y="3728983"/>
            <a:ext cx="6236073" cy="769441"/>
          </a:xfrm>
          <a:prstGeom prst="rect">
            <a:avLst/>
          </a:prstGeom>
          <a:solidFill>
            <a:schemeClr val="accent1"/>
          </a:solidFill>
        </p:spPr>
        <p:txBody>
          <a:bodyPr wrap="square" rtlCol="0">
            <a:spAutoFit/>
          </a:bodyPr>
          <a:lstStyle/>
          <a:p>
            <a:pPr algn="ctr"/>
            <a:r>
              <a:rPr lang="en-US" sz="4400">
                <a:solidFill>
                  <a:schemeClr val="bg1"/>
                </a:solidFill>
              </a:rPr>
              <a:t>DOUSE </a:t>
            </a:r>
            <a:r>
              <a:rPr lang="en-US" sz="4400" smtClean="0">
                <a:solidFill>
                  <a:schemeClr val="bg1"/>
                </a:solidFill>
              </a:rPr>
              <a:t>THE</a:t>
            </a:r>
            <a:r>
              <a:rPr lang="id-ID" sz="4400" smtClean="0">
                <a:solidFill>
                  <a:schemeClr val="bg1"/>
                </a:solidFill>
              </a:rPr>
              <a:t> </a:t>
            </a:r>
            <a:r>
              <a:rPr lang="en-US" sz="4400" smtClean="0">
                <a:solidFill>
                  <a:schemeClr val="bg1"/>
                </a:solidFill>
              </a:rPr>
              <a:t>SUNRISE</a:t>
            </a:r>
            <a:endParaRPr lang="id-ID" sz="4400">
              <a:solidFill>
                <a:schemeClr val="bg1"/>
              </a:solidFill>
            </a:endParaRPr>
          </a:p>
        </p:txBody>
      </p:sp>
      <p:sp>
        <p:nvSpPr>
          <p:cNvPr id="13" name="TextBox 12"/>
          <p:cNvSpPr txBox="1"/>
          <p:nvPr/>
        </p:nvSpPr>
        <p:spPr>
          <a:xfrm>
            <a:off x="3496236" y="1464382"/>
            <a:ext cx="4719918" cy="400110"/>
          </a:xfrm>
          <a:prstGeom prst="rect">
            <a:avLst/>
          </a:prstGeom>
          <a:noFill/>
        </p:spPr>
        <p:txBody>
          <a:bodyPr wrap="square" rtlCol="0">
            <a:spAutoFit/>
          </a:bodyPr>
          <a:lstStyle/>
          <a:p>
            <a:r>
              <a:rPr lang="en-US" sz="2000" dirty="0" smtClean="0">
                <a:solidFill>
                  <a:schemeClr val="bg1"/>
                </a:solidFill>
              </a:rPr>
              <a:t>//</a:t>
            </a:r>
            <a:r>
              <a:rPr lang="id-ID" sz="2000" smtClean="0">
                <a:solidFill>
                  <a:schemeClr val="bg1"/>
                </a:solidFill>
              </a:rPr>
              <a:t> THE COVERAGE OF TODAY’S TALK</a:t>
            </a:r>
            <a:endParaRPr lang="id-ID" sz="2000">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4901277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8" name="Rectangle 7"/>
          <p:cNvSpPr/>
          <p:nvPr/>
        </p:nvSpPr>
        <p:spPr>
          <a:xfrm>
            <a:off x="0"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5153" y="376518"/>
            <a:ext cx="1842247" cy="3213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ubtitle 2"/>
          <p:cNvSpPr txBox="1">
            <a:spLocks/>
          </p:cNvSpPr>
          <p:nvPr/>
        </p:nvSpPr>
        <p:spPr>
          <a:xfrm>
            <a:off x="313764" y="518656"/>
            <a:ext cx="1636059" cy="1162227"/>
          </a:xfrm>
          <a:prstGeom prst="rect">
            <a:avLst/>
          </a:prstGeom>
        </p:spPr>
        <p:txBody>
          <a:bodyPr vert="horz" lIns="121893" tIns="60946" rIns="121893" bIns="6094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d-ID" sz="2400" smtClean="0">
                <a:solidFill>
                  <a:schemeClr val="bg1"/>
                </a:solidFill>
                <a:latin typeface="+mj-lt"/>
                <a:cs typeface="Lato Regular"/>
              </a:rPr>
              <a:t>HO </a:t>
            </a:r>
            <a:r>
              <a:rPr lang="en-US" sz="2400" smtClean="0">
                <a:solidFill>
                  <a:schemeClr val="bg1"/>
                </a:solidFill>
                <a:latin typeface="+mj-lt"/>
                <a:cs typeface="Lato Regular"/>
              </a:rPr>
              <a:t>Address</a:t>
            </a:r>
            <a:endParaRPr lang="en-US" sz="2400" dirty="0">
              <a:solidFill>
                <a:schemeClr val="bg1"/>
              </a:solidFill>
              <a:latin typeface="+mj-lt"/>
              <a:cs typeface="Lato Regular"/>
            </a:endParaRPr>
          </a:p>
          <a:p>
            <a:pPr marL="0" indent="0">
              <a:buNone/>
            </a:pPr>
            <a:r>
              <a:rPr lang="en-US" sz="2400" dirty="0">
                <a:solidFill>
                  <a:schemeClr val="bg1"/>
                </a:solidFill>
                <a:latin typeface="+mj-lt"/>
                <a:cs typeface="Lato Light"/>
              </a:rPr>
              <a:t>Company Name</a:t>
            </a:r>
          </a:p>
          <a:p>
            <a:pPr marL="0" indent="0">
              <a:buNone/>
            </a:pPr>
            <a:r>
              <a:rPr lang="en-US" sz="2400" dirty="0">
                <a:solidFill>
                  <a:schemeClr val="bg1"/>
                </a:solidFill>
                <a:latin typeface="+mj-lt"/>
                <a:cs typeface="Lato Light"/>
              </a:rPr>
              <a:t>1234 Street Name </a:t>
            </a:r>
          </a:p>
          <a:p>
            <a:pPr marL="0" indent="0">
              <a:buNone/>
            </a:pPr>
            <a:r>
              <a:rPr lang="en-US" sz="2400" dirty="0">
                <a:solidFill>
                  <a:schemeClr val="bg1"/>
                </a:solidFill>
                <a:latin typeface="+mj-lt"/>
                <a:cs typeface="Lato Light"/>
              </a:rPr>
              <a:t>Miami, FL 88305</a:t>
            </a:r>
          </a:p>
        </p:txBody>
      </p:sp>
    </p:spTree>
    <p:extLst>
      <p:ext uri="{BB962C8B-B14F-4D97-AF65-F5344CB8AC3E}">
        <p14:creationId xmlns:p14="http://schemas.microsoft.com/office/powerpoint/2010/main" val="239259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4" name="Rectangle 13"/>
          <p:cNvSpPr/>
          <p:nvPr/>
        </p:nvSpPr>
        <p:spPr>
          <a:xfrm>
            <a:off x="1"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62819" y="4139089"/>
            <a:ext cx="1144865" cy="369332"/>
          </a:xfrm>
          <a:prstGeom prst="rect">
            <a:avLst/>
          </a:prstGeom>
          <a:noFill/>
        </p:spPr>
        <p:txBody>
          <a:bodyPr wrap="none" rtlCol="0">
            <a:spAutoFit/>
          </a:bodyPr>
          <a:lstStyle/>
          <a:p>
            <a:r>
              <a:rPr lang="id-ID" smtClean="0">
                <a:solidFill>
                  <a:schemeClr val="bg1"/>
                </a:solidFill>
              </a:rPr>
              <a:t>Mail Server</a:t>
            </a:r>
            <a:endParaRPr lang="id-ID"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854299905"/>
              </p:ext>
            </p:extLst>
          </p:nvPr>
        </p:nvGraphicFramePr>
        <p:xfrm>
          <a:off x="2937546" y="2532230"/>
          <a:ext cx="2420329" cy="164284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503787" y="3083841"/>
            <a:ext cx="1293052" cy="584775"/>
          </a:xfrm>
          <a:prstGeom prst="rect">
            <a:avLst/>
          </a:prstGeom>
          <a:noFill/>
        </p:spPr>
        <p:txBody>
          <a:bodyPr wrap="square" rtlCol="0">
            <a:spAutoFit/>
          </a:bodyPr>
          <a:lstStyle/>
          <a:p>
            <a:pPr algn="ctr"/>
            <a:r>
              <a:rPr lang="id-ID" sz="3200">
                <a:solidFill>
                  <a:schemeClr val="bg1"/>
                </a:solidFill>
                <a:ea typeface="Open Sans Light" panose="020B0306030504020204" pitchFamily="34" charset="0"/>
                <a:cs typeface="Open Sans Light" panose="020B0306030504020204" pitchFamily="34" charset="0"/>
              </a:rPr>
              <a:t>4</a:t>
            </a:r>
            <a:r>
              <a:rPr lang="id-ID" sz="3200" smtClean="0">
                <a:solidFill>
                  <a:schemeClr val="bg1"/>
                </a:solidFill>
                <a:ea typeface="Open Sans Light" panose="020B0306030504020204" pitchFamily="34" charset="0"/>
                <a:cs typeface="Open Sans Light" panose="020B0306030504020204" pitchFamily="34" charset="0"/>
              </a:rPr>
              <a:t>3</a:t>
            </a:r>
            <a:r>
              <a:rPr lang="id-ID" sz="3200" baseline="30000" smtClean="0">
                <a:solidFill>
                  <a:schemeClr val="bg1"/>
                </a:solidFill>
                <a:ea typeface="Open Sans Light" panose="020B0306030504020204" pitchFamily="34" charset="0"/>
                <a:cs typeface="Open Sans Light" panose="020B0306030504020204" pitchFamily="34" charset="0"/>
              </a:rPr>
              <a:t>%</a:t>
            </a:r>
            <a:endParaRPr lang="en-US" sz="3200" baseline="30000">
              <a:solidFill>
                <a:schemeClr val="bg1"/>
              </a:solidFill>
              <a:ea typeface="Open Sans Light" panose="020B0306030504020204" pitchFamily="34" charset="0"/>
              <a:cs typeface="Open Sans Light" panose="020B0306030504020204" pitchFamily="34" charset="0"/>
            </a:endParaRPr>
          </a:p>
        </p:txBody>
      </p:sp>
      <p:sp>
        <p:nvSpPr>
          <p:cNvPr id="8" name="TextBox 7"/>
          <p:cNvSpPr txBox="1"/>
          <p:nvPr/>
        </p:nvSpPr>
        <p:spPr>
          <a:xfrm>
            <a:off x="5219110" y="4139089"/>
            <a:ext cx="1378904" cy="369332"/>
          </a:xfrm>
          <a:prstGeom prst="rect">
            <a:avLst/>
          </a:prstGeom>
          <a:noFill/>
        </p:spPr>
        <p:txBody>
          <a:bodyPr wrap="none" rtlCol="0">
            <a:spAutoFit/>
          </a:bodyPr>
          <a:lstStyle/>
          <a:p>
            <a:r>
              <a:rPr lang="id-ID" smtClean="0">
                <a:solidFill>
                  <a:schemeClr val="bg1"/>
                </a:solidFill>
              </a:rPr>
              <a:t>Cloud System</a:t>
            </a:r>
            <a:endParaRPr lang="id-ID"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3608262049"/>
              </p:ext>
            </p:extLst>
          </p:nvPr>
        </p:nvGraphicFramePr>
        <p:xfrm>
          <a:off x="4796839" y="2532230"/>
          <a:ext cx="2420329" cy="16428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32084" y="3083841"/>
            <a:ext cx="1293052" cy="584775"/>
          </a:xfrm>
          <a:prstGeom prst="rect">
            <a:avLst/>
          </a:prstGeom>
          <a:noFill/>
        </p:spPr>
        <p:txBody>
          <a:bodyPr wrap="square" rtlCol="0">
            <a:spAutoFit/>
          </a:bodyPr>
          <a:lstStyle/>
          <a:p>
            <a:pPr algn="ctr"/>
            <a:r>
              <a:rPr lang="id-ID" sz="3200" smtClean="0">
                <a:solidFill>
                  <a:schemeClr val="bg1"/>
                </a:solidFill>
                <a:ea typeface="Open Sans Light" panose="020B0306030504020204" pitchFamily="34" charset="0"/>
                <a:cs typeface="Open Sans Light" panose="020B0306030504020204" pitchFamily="34" charset="0"/>
              </a:rPr>
              <a:t>60</a:t>
            </a:r>
            <a:r>
              <a:rPr lang="id-ID" sz="3200" baseline="30000" smtClean="0">
                <a:solidFill>
                  <a:schemeClr val="bg1"/>
                </a:solidFill>
                <a:ea typeface="Open Sans Light" panose="020B0306030504020204" pitchFamily="34" charset="0"/>
                <a:cs typeface="Open Sans Light" panose="020B0306030504020204" pitchFamily="34" charset="0"/>
              </a:rPr>
              <a:t>%</a:t>
            </a:r>
            <a:endParaRPr lang="en-US" sz="3200" baseline="30000">
              <a:solidFill>
                <a:schemeClr val="bg1"/>
              </a:solidFill>
              <a:ea typeface="Open Sans Light" panose="020B0306030504020204" pitchFamily="34" charset="0"/>
              <a:cs typeface="Open Sans Light" panose="020B0306030504020204" pitchFamily="34" charset="0"/>
            </a:endParaRPr>
          </a:p>
        </p:txBody>
      </p:sp>
      <p:sp>
        <p:nvSpPr>
          <p:cNvPr id="11" name="TextBox 10"/>
          <p:cNvSpPr txBox="1"/>
          <p:nvPr/>
        </p:nvSpPr>
        <p:spPr>
          <a:xfrm>
            <a:off x="7425788" y="4139089"/>
            <a:ext cx="861133" cy="369332"/>
          </a:xfrm>
          <a:prstGeom prst="rect">
            <a:avLst/>
          </a:prstGeom>
          <a:noFill/>
        </p:spPr>
        <p:txBody>
          <a:bodyPr wrap="none" rtlCol="0">
            <a:spAutoFit/>
          </a:bodyPr>
          <a:lstStyle/>
          <a:p>
            <a:r>
              <a:rPr lang="id-ID" smtClean="0">
                <a:solidFill>
                  <a:schemeClr val="bg1"/>
                </a:solidFill>
              </a:rPr>
              <a:t>Storage</a:t>
            </a:r>
            <a:endParaRPr lang="id-ID" dirty="0">
              <a:solidFill>
                <a:schemeClr val="bg1"/>
              </a:solidFill>
            </a:endParaRPr>
          </a:p>
        </p:txBody>
      </p:sp>
      <p:graphicFrame>
        <p:nvGraphicFramePr>
          <p:cNvPr id="12" name="Chart 11"/>
          <p:cNvGraphicFramePr>
            <a:graphicFrameLocks/>
          </p:cNvGraphicFramePr>
          <p:nvPr>
            <p:extLst>
              <p:ext uri="{D42A27DB-BD31-4B8C-83A1-F6EECF244321}">
                <p14:modId xmlns:p14="http://schemas.microsoft.com/office/powerpoint/2010/main" val="67687065"/>
              </p:ext>
            </p:extLst>
          </p:nvPr>
        </p:nvGraphicFramePr>
        <p:xfrm>
          <a:off x="6678362" y="2510072"/>
          <a:ext cx="2420329" cy="164284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266832" y="3083840"/>
            <a:ext cx="1293052" cy="584775"/>
          </a:xfrm>
          <a:prstGeom prst="rect">
            <a:avLst/>
          </a:prstGeom>
          <a:noFill/>
        </p:spPr>
        <p:txBody>
          <a:bodyPr wrap="square" rtlCol="0">
            <a:spAutoFit/>
          </a:bodyPr>
          <a:lstStyle/>
          <a:p>
            <a:pPr algn="ctr"/>
            <a:r>
              <a:rPr lang="id-ID" sz="3200" smtClean="0">
                <a:solidFill>
                  <a:schemeClr val="bg1"/>
                </a:solidFill>
                <a:ea typeface="Open Sans Light" panose="020B0306030504020204" pitchFamily="34" charset="0"/>
                <a:cs typeface="Open Sans Light" panose="020B0306030504020204" pitchFamily="34" charset="0"/>
              </a:rPr>
              <a:t>80</a:t>
            </a:r>
            <a:r>
              <a:rPr lang="id-ID" sz="3200" baseline="30000" smtClean="0">
                <a:solidFill>
                  <a:schemeClr val="bg1"/>
                </a:solidFill>
                <a:ea typeface="Open Sans Light" panose="020B0306030504020204" pitchFamily="34" charset="0"/>
                <a:cs typeface="Open Sans Light" panose="020B0306030504020204" pitchFamily="34" charset="0"/>
              </a:rPr>
              <a:t>%</a:t>
            </a:r>
            <a:endParaRPr lang="en-US" sz="3200" baseline="30000">
              <a:solidFill>
                <a:schemeClr val="bg1"/>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346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50" fill="hold"/>
                                        <p:tgtEl>
                                          <p:spTgt spid="12"/>
                                        </p:tgtEl>
                                        <p:attrNameLst>
                                          <p:attrName>ppt_x</p:attrName>
                                        </p:attrNameLst>
                                      </p:cBhvr>
                                      <p:tavLst>
                                        <p:tav tm="0">
                                          <p:val>
                                            <p:strVal val="#ppt_x"/>
                                          </p:val>
                                        </p:tav>
                                        <p:tav tm="100000">
                                          <p:val>
                                            <p:strVal val="#ppt_x"/>
                                          </p:val>
                                        </p:tav>
                                      </p:tavLst>
                                    </p:anim>
                                    <p:anim calcmode="lin" valueType="num">
                                      <p:cBhvr additive="base">
                                        <p:cTn id="18"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Graphic spid="12" grpId="0">
        <p:bldAsOne/>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0" name="Rectangle 9"/>
          <p:cNvSpPr/>
          <p:nvPr/>
        </p:nvSpPr>
        <p:spPr>
          <a:xfrm>
            <a:off x="0" y="13445"/>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2353" y="-13444"/>
            <a:ext cx="2649071" cy="2770092"/>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1449579" y="812288"/>
            <a:ext cx="1167781" cy="1226202"/>
            <a:chOff x="4056724" y="5129535"/>
            <a:chExt cx="3454610" cy="3462140"/>
          </a:xfrm>
        </p:grpSpPr>
        <p:cxnSp>
          <p:nvCxnSpPr>
            <p:cNvPr id="12" name="Straight Connector 11"/>
            <p:cNvCxnSpPr/>
            <p:nvPr/>
          </p:nvCxnSpPr>
          <p:spPr>
            <a:xfrm>
              <a:off x="4103649" y="5174139"/>
              <a:ext cx="3407685" cy="34175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56724" y="5129535"/>
              <a:ext cx="3454610" cy="34454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709418" y="1579295"/>
            <a:ext cx="663964"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O</a:t>
            </a:r>
            <a:endParaRPr lang="en-US" sz="4800" b="1" dirty="0">
              <a:solidFill>
                <a:schemeClr val="bg1"/>
              </a:solidFill>
              <a:latin typeface="Montserrat Semi" charset="0"/>
              <a:ea typeface="Montserrat Semi" charset="0"/>
              <a:cs typeface="Montserrat Semi" charset="0"/>
            </a:endParaRPr>
          </a:p>
        </p:txBody>
      </p:sp>
      <p:sp>
        <p:nvSpPr>
          <p:cNvPr id="15" name="TextBox 14"/>
          <p:cNvSpPr txBox="1"/>
          <p:nvPr/>
        </p:nvSpPr>
        <p:spPr>
          <a:xfrm>
            <a:off x="1760714" y="388891"/>
            <a:ext cx="561372"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L</a:t>
            </a:r>
            <a:endParaRPr lang="en-US" sz="4800" b="1" dirty="0">
              <a:solidFill>
                <a:schemeClr val="bg1"/>
              </a:solidFill>
              <a:latin typeface="Montserrat Semi" charset="0"/>
              <a:ea typeface="Montserrat Semi" charset="0"/>
              <a:cs typeface="Montserrat Semi" charset="0"/>
            </a:endParaRPr>
          </a:p>
        </p:txBody>
      </p:sp>
      <p:sp>
        <p:nvSpPr>
          <p:cNvPr id="16" name="TextBox 15"/>
          <p:cNvSpPr txBox="1"/>
          <p:nvPr/>
        </p:nvSpPr>
        <p:spPr>
          <a:xfrm>
            <a:off x="2433310" y="1017789"/>
            <a:ext cx="356188"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I</a:t>
            </a:r>
            <a:endParaRPr lang="en-US" sz="4800" b="1" dirty="0">
              <a:solidFill>
                <a:schemeClr val="bg1"/>
              </a:solidFill>
              <a:latin typeface="Montserrat Semi" charset="0"/>
              <a:ea typeface="Montserrat Semi" charset="0"/>
              <a:cs typeface="Montserrat Semi" charset="0"/>
            </a:endParaRPr>
          </a:p>
        </p:txBody>
      </p:sp>
      <p:sp>
        <p:nvSpPr>
          <p:cNvPr id="17" name="TextBox 16"/>
          <p:cNvSpPr txBox="1"/>
          <p:nvPr/>
        </p:nvSpPr>
        <p:spPr>
          <a:xfrm>
            <a:off x="1012837" y="1017789"/>
            <a:ext cx="628697" cy="830997"/>
          </a:xfrm>
          <a:prstGeom prst="rect">
            <a:avLst/>
          </a:prstGeom>
          <a:noFill/>
        </p:spPr>
        <p:txBody>
          <a:bodyPr wrap="none" rtlCol="0">
            <a:spAutoFit/>
          </a:bodyPr>
          <a:lstStyle/>
          <a:p>
            <a:pPr algn="ctr"/>
            <a:r>
              <a:rPr lang="id-ID" sz="4800" b="1" smtClean="0">
                <a:solidFill>
                  <a:schemeClr val="bg1"/>
                </a:solidFill>
                <a:latin typeface="Montserrat Semi" charset="0"/>
                <a:ea typeface="Montserrat Semi" charset="0"/>
                <a:cs typeface="Montserrat Semi" charset="0"/>
              </a:rPr>
              <a:t>C</a:t>
            </a:r>
            <a:endParaRPr lang="en-US" sz="4800" b="1" dirty="0">
              <a:solidFill>
                <a:schemeClr val="bg1"/>
              </a:solidFill>
              <a:latin typeface="Montserrat Semi" charset="0"/>
              <a:ea typeface="Montserrat Semi" charset="0"/>
              <a:cs typeface="Montserrat Semi" charset="0"/>
            </a:endParaRPr>
          </a:p>
        </p:txBody>
      </p:sp>
    </p:spTree>
    <p:extLst>
      <p:ext uri="{BB962C8B-B14F-4D97-AF65-F5344CB8AC3E}">
        <p14:creationId xmlns:p14="http://schemas.microsoft.com/office/powerpoint/2010/main" val="13352477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0" name="Rectangle 29"/>
          <p:cNvSpPr/>
          <p:nvPr/>
        </p:nvSpPr>
        <p:spPr>
          <a:xfrm>
            <a:off x="156"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198" y="2232212"/>
            <a:ext cx="12198198" cy="3147383"/>
            <a:chOff x="-6198" y="1647598"/>
            <a:chExt cx="9163566" cy="2696573"/>
          </a:xfrm>
        </p:grpSpPr>
        <p:sp>
          <p:nvSpPr>
            <p:cNvPr id="14" name="Rectangle 5"/>
            <p:cNvSpPr>
              <a:spLocks noChangeArrowheads="1"/>
            </p:cNvSpPr>
            <p:nvPr userDrawn="1"/>
          </p:nvSpPr>
          <p:spPr bwMode="auto">
            <a:xfrm>
              <a:off x="5450180" y="3691505"/>
              <a:ext cx="3707188" cy="650280"/>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5" name="Rectangle 6"/>
            <p:cNvSpPr>
              <a:spLocks noChangeArrowheads="1"/>
            </p:cNvSpPr>
            <p:nvPr userDrawn="1"/>
          </p:nvSpPr>
          <p:spPr bwMode="auto">
            <a:xfrm>
              <a:off x="5463305" y="1665496"/>
              <a:ext cx="3694062" cy="650280"/>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6" name="Freeform 7"/>
            <p:cNvSpPr>
              <a:spLocks/>
            </p:cNvSpPr>
            <p:nvPr userDrawn="1"/>
          </p:nvSpPr>
          <p:spPr bwMode="auto">
            <a:xfrm>
              <a:off x="-6198" y="3673607"/>
              <a:ext cx="3705994" cy="650280"/>
            </a:xfrm>
            <a:custGeom>
              <a:avLst/>
              <a:gdLst>
                <a:gd name="T0" fmla="*/ 0 w 3106"/>
                <a:gd name="T1" fmla="*/ 0 h 545"/>
                <a:gd name="T2" fmla="*/ 0 w 3106"/>
                <a:gd name="T3" fmla="*/ 545 h 545"/>
                <a:gd name="T4" fmla="*/ 3106 w 3106"/>
                <a:gd name="T5" fmla="*/ 545 h 545"/>
                <a:gd name="T6" fmla="*/ 2884 w 3106"/>
                <a:gd name="T7" fmla="*/ 0 h 545"/>
                <a:gd name="T8" fmla="*/ 0 w 3106"/>
                <a:gd name="T9" fmla="*/ 0 h 545"/>
              </a:gdLst>
              <a:ahLst/>
              <a:cxnLst>
                <a:cxn ang="0">
                  <a:pos x="T0" y="T1"/>
                </a:cxn>
                <a:cxn ang="0">
                  <a:pos x="T2" y="T3"/>
                </a:cxn>
                <a:cxn ang="0">
                  <a:pos x="T4" y="T5"/>
                </a:cxn>
                <a:cxn ang="0">
                  <a:pos x="T6" y="T7"/>
                </a:cxn>
                <a:cxn ang="0">
                  <a:pos x="T8" y="T9"/>
                </a:cxn>
              </a:cxnLst>
              <a:rect l="0" t="0" r="r" b="b"/>
              <a:pathLst>
                <a:path w="3106" h="545">
                  <a:moveTo>
                    <a:pt x="0" y="0"/>
                  </a:moveTo>
                  <a:lnTo>
                    <a:pt x="0" y="545"/>
                  </a:lnTo>
                  <a:lnTo>
                    <a:pt x="3106" y="545"/>
                  </a:lnTo>
                  <a:lnTo>
                    <a:pt x="2884" y="0"/>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7" name="Rectangle 8"/>
            <p:cNvSpPr>
              <a:spLocks noChangeArrowheads="1"/>
            </p:cNvSpPr>
            <p:nvPr userDrawn="1"/>
          </p:nvSpPr>
          <p:spPr bwMode="auto">
            <a:xfrm>
              <a:off x="-1425" y="1647598"/>
              <a:ext cx="3705994" cy="65147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8" name="Freeform 9"/>
            <p:cNvSpPr>
              <a:spLocks/>
            </p:cNvSpPr>
            <p:nvPr userDrawn="1"/>
          </p:nvSpPr>
          <p:spPr bwMode="auto">
            <a:xfrm>
              <a:off x="4678197" y="3092532"/>
              <a:ext cx="1699078" cy="1251639"/>
            </a:xfrm>
            <a:custGeom>
              <a:avLst/>
              <a:gdLst>
                <a:gd name="T0" fmla="*/ 361 w 787"/>
                <a:gd name="T1" fmla="*/ 579 h 579"/>
                <a:gd name="T2" fmla="*/ 72 w 787"/>
                <a:gd name="T3" fmla="*/ 290 h 579"/>
                <a:gd name="T4" fmla="*/ 5 w 787"/>
                <a:gd name="T5" fmla="*/ 357 h 579"/>
                <a:gd name="T6" fmla="*/ 0 w 787"/>
                <a:gd name="T7" fmla="*/ 23 h 579"/>
                <a:gd name="T8" fmla="*/ 6 w 787"/>
                <a:gd name="T9" fmla="*/ 6 h 579"/>
                <a:gd name="T10" fmla="*/ 23 w 787"/>
                <a:gd name="T11" fmla="*/ 0 h 579"/>
                <a:gd name="T12" fmla="*/ 357 w 787"/>
                <a:gd name="T13" fmla="*/ 5 h 579"/>
                <a:gd name="T14" fmla="*/ 284 w 787"/>
                <a:gd name="T15" fmla="*/ 78 h 579"/>
                <a:gd name="T16" fmla="*/ 787 w 787"/>
                <a:gd name="T17" fmla="*/ 579 h 579"/>
                <a:gd name="T18" fmla="*/ 361 w 787"/>
                <a:gd name="T19"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579">
                  <a:moveTo>
                    <a:pt x="361" y="579"/>
                  </a:moveTo>
                  <a:cubicBezTo>
                    <a:pt x="72" y="290"/>
                    <a:pt x="72" y="290"/>
                    <a:pt x="72" y="290"/>
                  </a:cubicBezTo>
                  <a:cubicBezTo>
                    <a:pt x="5" y="357"/>
                    <a:pt x="5" y="357"/>
                    <a:pt x="5" y="357"/>
                  </a:cubicBezTo>
                  <a:cubicBezTo>
                    <a:pt x="0" y="23"/>
                    <a:pt x="0" y="23"/>
                    <a:pt x="0" y="23"/>
                  </a:cubicBezTo>
                  <a:cubicBezTo>
                    <a:pt x="0" y="16"/>
                    <a:pt x="2" y="11"/>
                    <a:pt x="6" y="6"/>
                  </a:cubicBezTo>
                  <a:cubicBezTo>
                    <a:pt x="11" y="2"/>
                    <a:pt x="16" y="0"/>
                    <a:pt x="23" y="0"/>
                  </a:cubicBezTo>
                  <a:cubicBezTo>
                    <a:pt x="357" y="5"/>
                    <a:pt x="357" y="5"/>
                    <a:pt x="357" y="5"/>
                  </a:cubicBezTo>
                  <a:cubicBezTo>
                    <a:pt x="284" y="78"/>
                    <a:pt x="284" y="78"/>
                    <a:pt x="284" y="78"/>
                  </a:cubicBezTo>
                  <a:cubicBezTo>
                    <a:pt x="787" y="579"/>
                    <a:pt x="787" y="579"/>
                    <a:pt x="787" y="579"/>
                  </a:cubicBezTo>
                  <a:lnTo>
                    <a:pt x="361" y="57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19" name="Freeform 10"/>
            <p:cNvSpPr>
              <a:spLocks/>
            </p:cNvSpPr>
            <p:nvPr userDrawn="1"/>
          </p:nvSpPr>
          <p:spPr bwMode="auto">
            <a:xfrm>
              <a:off x="4675811" y="1665496"/>
              <a:ext cx="1702658" cy="1232548"/>
            </a:xfrm>
            <a:custGeom>
              <a:avLst/>
              <a:gdLst>
                <a:gd name="T0" fmla="*/ 789 w 789"/>
                <a:gd name="T1" fmla="*/ 1 h 570"/>
                <a:gd name="T2" fmla="*/ 290 w 789"/>
                <a:gd name="T3" fmla="*/ 499 h 570"/>
                <a:gd name="T4" fmla="*/ 357 w 789"/>
                <a:gd name="T5" fmla="*/ 567 h 570"/>
                <a:gd name="T6" fmla="*/ 23 w 789"/>
                <a:gd name="T7" fmla="*/ 570 h 570"/>
                <a:gd name="T8" fmla="*/ 7 w 789"/>
                <a:gd name="T9" fmla="*/ 564 h 570"/>
                <a:gd name="T10" fmla="*/ 0 w 789"/>
                <a:gd name="T11" fmla="*/ 548 h 570"/>
                <a:gd name="T12" fmla="*/ 4 w 789"/>
                <a:gd name="T13" fmla="*/ 213 h 570"/>
                <a:gd name="T14" fmla="*/ 77 w 789"/>
                <a:gd name="T15" fmla="*/ 286 h 570"/>
                <a:gd name="T16" fmla="*/ 364 w 789"/>
                <a:gd name="T17" fmla="*/ 0 h 570"/>
                <a:gd name="T18" fmla="*/ 789 w 789"/>
                <a:gd name="T19" fmla="*/ 1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9" h="570">
                  <a:moveTo>
                    <a:pt x="789" y="1"/>
                  </a:moveTo>
                  <a:cubicBezTo>
                    <a:pt x="290" y="499"/>
                    <a:pt x="290" y="499"/>
                    <a:pt x="290" y="499"/>
                  </a:cubicBezTo>
                  <a:cubicBezTo>
                    <a:pt x="357" y="567"/>
                    <a:pt x="357" y="567"/>
                    <a:pt x="357" y="567"/>
                  </a:cubicBezTo>
                  <a:cubicBezTo>
                    <a:pt x="23" y="570"/>
                    <a:pt x="23" y="570"/>
                    <a:pt x="23" y="570"/>
                  </a:cubicBezTo>
                  <a:cubicBezTo>
                    <a:pt x="17" y="570"/>
                    <a:pt x="11" y="568"/>
                    <a:pt x="7" y="564"/>
                  </a:cubicBezTo>
                  <a:cubicBezTo>
                    <a:pt x="2" y="559"/>
                    <a:pt x="0" y="554"/>
                    <a:pt x="0" y="548"/>
                  </a:cubicBezTo>
                  <a:cubicBezTo>
                    <a:pt x="4" y="213"/>
                    <a:pt x="4" y="213"/>
                    <a:pt x="4" y="213"/>
                  </a:cubicBezTo>
                  <a:cubicBezTo>
                    <a:pt x="77" y="286"/>
                    <a:pt x="77" y="286"/>
                    <a:pt x="77" y="286"/>
                  </a:cubicBezTo>
                  <a:cubicBezTo>
                    <a:pt x="364" y="0"/>
                    <a:pt x="364" y="0"/>
                    <a:pt x="364" y="0"/>
                  </a:cubicBezTo>
                  <a:lnTo>
                    <a:pt x="789"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20" name="Freeform 11"/>
            <p:cNvSpPr>
              <a:spLocks/>
            </p:cNvSpPr>
            <p:nvPr userDrawn="1"/>
          </p:nvSpPr>
          <p:spPr bwMode="auto">
            <a:xfrm>
              <a:off x="2789406" y="1647598"/>
              <a:ext cx="1691919" cy="1251639"/>
            </a:xfrm>
            <a:custGeom>
              <a:avLst/>
              <a:gdLst>
                <a:gd name="T0" fmla="*/ 423 w 784"/>
                <a:gd name="T1" fmla="*/ 0 h 579"/>
                <a:gd name="T2" fmla="*/ 712 w 784"/>
                <a:gd name="T3" fmla="*/ 288 h 579"/>
                <a:gd name="T4" fmla="*/ 779 w 784"/>
                <a:gd name="T5" fmla="*/ 222 h 579"/>
                <a:gd name="T6" fmla="*/ 784 w 784"/>
                <a:gd name="T7" fmla="*/ 556 h 579"/>
                <a:gd name="T8" fmla="*/ 778 w 784"/>
                <a:gd name="T9" fmla="*/ 572 h 579"/>
                <a:gd name="T10" fmla="*/ 762 w 784"/>
                <a:gd name="T11" fmla="*/ 579 h 579"/>
                <a:gd name="T12" fmla="*/ 427 w 784"/>
                <a:gd name="T13" fmla="*/ 573 h 579"/>
                <a:gd name="T14" fmla="*/ 500 w 784"/>
                <a:gd name="T15" fmla="*/ 500 h 579"/>
                <a:gd name="T16" fmla="*/ 0 w 784"/>
                <a:gd name="T17" fmla="*/ 1 h 579"/>
                <a:gd name="T18" fmla="*/ 423 w 784"/>
                <a:gd name="T1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 h="579">
                  <a:moveTo>
                    <a:pt x="423" y="0"/>
                  </a:moveTo>
                  <a:cubicBezTo>
                    <a:pt x="712" y="288"/>
                    <a:pt x="712" y="288"/>
                    <a:pt x="712" y="288"/>
                  </a:cubicBezTo>
                  <a:cubicBezTo>
                    <a:pt x="779" y="222"/>
                    <a:pt x="779" y="222"/>
                    <a:pt x="779" y="222"/>
                  </a:cubicBezTo>
                  <a:cubicBezTo>
                    <a:pt x="784" y="556"/>
                    <a:pt x="784" y="556"/>
                    <a:pt x="784" y="556"/>
                  </a:cubicBezTo>
                  <a:cubicBezTo>
                    <a:pt x="784" y="562"/>
                    <a:pt x="782" y="568"/>
                    <a:pt x="778" y="572"/>
                  </a:cubicBezTo>
                  <a:cubicBezTo>
                    <a:pt x="774" y="576"/>
                    <a:pt x="768" y="579"/>
                    <a:pt x="762" y="579"/>
                  </a:cubicBezTo>
                  <a:cubicBezTo>
                    <a:pt x="427" y="573"/>
                    <a:pt x="427" y="573"/>
                    <a:pt x="427" y="573"/>
                  </a:cubicBezTo>
                  <a:cubicBezTo>
                    <a:pt x="500" y="500"/>
                    <a:pt x="500" y="500"/>
                    <a:pt x="500" y="500"/>
                  </a:cubicBezTo>
                  <a:cubicBezTo>
                    <a:pt x="0" y="1"/>
                    <a:pt x="0" y="1"/>
                    <a:pt x="0" y="1"/>
                  </a:cubicBezTo>
                  <a:lnTo>
                    <a:pt x="42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sp>
          <p:nvSpPr>
            <p:cNvPr id="21" name="Freeform 12"/>
            <p:cNvSpPr>
              <a:spLocks/>
            </p:cNvSpPr>
            <p:nvPr userDrawn="1"/>
          </p:nvSpPr>
          <p:spPr bwMode="auto">
            <a:xfrm>
              <a:off x="2782247" y="3092532"/>
              <a:ext cx="1701464" cy="1233741"/>
            </a:xfrm>
            <a:custGeom>
              <a:avLst/>
              <a:gdLst>
                <a:gd name="T0" fmla="*/ 0 w 788"/>
                <a:gd name="T1" fmla="*/ 569 h 571"/>
                <a:gd name="T2" fmla="*/ 498 w 788"/>
                <a:gd name="T3" fmla="*/ 71 h 571"/>
                <a:gd name="T4" fmla="*/ 431 w 788"/>
                <a:gd name="T5" fmla="*/ 4 h 571"/>
                <a:gd name="T6" fmla="*/ 766 w 788"/>
                <a:gd name="T7" fmla="*/ 0 h 571"/>
                <a:gd name="T8" fmla="*/ 782 w 788"/>
                <a:gd name="T9" fmla="*/ 7 h 571"/>
                <a:gd name="T10" fmla="*/ 788 w 788"/>
                <a:gd name="T11" fmla="*/ 23 h 571"/>
                <a:gd name="T12" fmla="*/ 785 w 788"/>
                <a:gd name="T13" fmla="*/ 357 h 571"/>
                <a:gd name="T14" fmla="*/ 711 w 788"/>
                <a:gd name="T15" fmla="*/ 284 h 571"/>
                <a:gd name="T16" fmla="*/ 424 w 788"/>
                <a:gd name="T17" fmla="*/ 571 h 571"/>
                <a:gd name="T18" fmla="*/ 0 w 788"/>
                <a:gd name="T19" fmla="*/ 56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8" h="571">
                  <a:moveTo>
                    <a:pt x="0" y="569"/>
                  </a:moveTo>
                  <a:cubicBezTo>
                    <a:pt x="498" y="71"/>
                    <a:pt x="498" y="71"/>
                    <a:pt x="498" y="71"/>
                  </a:cubicBezTo>
                  <a:cubicBezTo>
                    <a:pt x="431" y="4"/>
                    <a:pt x="431" y="4"/>
                    <a:pt x="431" y="4"/>
                  </a:cubicBezTo>
                  <a:cubicBezTo>
                    <a:pt x="766" y="0"/>
                    <a:pt x="766" y="0"/>
                    <a:pt x="766" y="0"/>
                  </a:cubicBezTo>
                  <a:cubicBezTo>
                    <a:pt x="772" y="0"/>
                    <a:pt x="778" y="3"/>
                    <a:pt x="782" y="7"/>
                  </a:cubicBezTo>
                  <a:cubicBezTo>
                    <a:pt x="786" y="11"/>
                    <a:pt x="788" y="17"/>
                    <a:pt x="788" y="23"/>
                  </a:cubicBezTo>
                  <a:cubicBezTo>
                    <a:pt x="785" y="357"/>
                    <a:pt x="785" y="357"/>
                    <a:pt x="785" y="357"/>
                  </a:cubicBezTo>
                  <a:cubicBezTo>
                    <a:pt x="711" y="284"/>
                    <a:pt x="711" y="284"/>
                    <a:pt x="711" y="284"/>
                  </a:cubicBezTo>
                  <a:cubicBezTo>
                    <a:pt x="424" y="571"/>
                    <a:pt x="424" y="571"/>
                    <a:pt x="424" y="571"/>
                  </a:cubicBezTo>
                  <a:lnTo>
                    <a:pt x="0" y="56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endParaRPr>
            </a:p>
          </p:txBody>
        </p:sp>
      </p:grpSp>
      <p:sp>
        <p:nvSpPr>
          <p:cNvPr id="22" name="Rectangle 21"/>
          <p:cNvSpPr/>
          <p:nvPr/>
        </p:nvSpPr>
        <p:spPr>
          <a:xfrm rot="2534966">
            <a:off x="4447971" y="2661608"/>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3" name="Rectangle 22"/>
          <p:cNvSpPr/>
          <p:nvPr/>
        </p:nvSpPr>
        <p:spPr>
          <a:xfrm rot="2534966">
            <a:off x="6509854" y="4495262"/>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4" name="Rectangle 23"/>
          <p:cNvSpPr/>
          <p:nvPr/>
        </p:nvSpPr>
        <p:spPr>
          <a:xfrm rot="18895147">
            <a:off x="6554062" y="2757681"/>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5" name="Rectangle 24"/>
          <p:cNvSpPr/>
          <p:nvPr/>
        </p:nvSpPr>
        <p:spPr>
          <a:xfrm rot="18895147">
            <a:off x="4519382" y="4495261"/>
            <a:ext cx="1229824" cy="307777"/>
          </a:xfrm>
          <a:prstGeom prst="rect">
            <a:avLst/>
          </a:prstGeom>
        </p:spPr>
        <p:txBody>
          <a:bodyPr wrap="none">
            <a:spAutoFit/>
          </a:bodyPr>
          <a:lstStyle/>
          <a:p>
            <a:r>
              <a:rPr lang="en-US" sz="1400" b="1" dirty="0" smtClean="0">
                <a:solidFill>
                  <a:schemeClr val="bg1"/>
                </a:solidFill>
                <a:latin typeface="Montserrat" charset="0"/>
                <a:ea typeface="Montserrat" charset="0"/>
                <a:cs typeface="Montserrat" charset="0"/>
              </a:rPr>
              <a:t>TITLE HERE</a:t>
            </a:r>
            <a:endParaRPr lang="en-US" sz="1400" b="1" dirty="0">
              <a:solidFill>
                <a:schemeClr val="bg1"/>
              </a:solidFill>
              <a:latin typeface="Montserrat" charset="0"/>
              <a:ea typeface="Montserrat" charset="0"/>
              <a:cs typeface="Montserrat" charset="0"/>
            </a:endParaRPr>
          </a:p>
        </p:txBody>
      </p:sp>
      <p:sp>
        <p:nvSpPr>
          <p:cNvPr id="26" name="Text Placeholder 5"/>
          <p:cNvSpPr txBox="1">
            <a:spLocks/>
          </p:cNvSpPr>
          <p:nvPr/>
        </p:nvSpPr>
        <p:spPr>
          <a:xfrm>
            <a:off x="8760421" y="2364738"/>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27" name="Text Placeholder 5"/>
          <p:cNvSpPr txBox="1">
            <a:spLocks/>
          </p:cNvSpPr>
          <p:nvPr/>
        </p:nvSpPr>
        <p:spPr>
          <a:xfrm>
            <a:off x="8827873" y="472332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28" name="Text Placeholder 5"/>
          <p:cNvSpPr txBox="1">
            <a:spLocks/>
          </p:cNvSpPr>
          <p:nvPr/>
        </p:nvSpPr>
        <p:spPr>
          <a:xfrm>
            <a:off x="883317" y="2363589"/>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
        <p:nvSpPr>
          <p:cNvPr id="29" name="Text Placeholder 5"/>
          <p:cNvSpPr txBox="1">
            <a:spLocks/>
          </p:cNvSpPr>
          <p:nvPr/>
        </p:nvSpPr>
        <p:spPr>
          <a:xfrm>
            <a:off x="973636" y="4723323"/>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smtClean="0">
                <a:solidFill>
                  <a:schemeClr val="bg1"/>
                </a:solidFill>
                <a:ea typeface="Open Sans Light" panose="020B0306030504020204" pitchFamily="34" charset="0"/>
                <a:cs typeface="Open Sans Light" panose="020B0306030504020204" pitchFamily="34" charset="0"/>
              </a:rPr>
              <a:t>Lorem ipsum dolor sit </a:t>
            </a:r>
            <a:r>
              <a:rPr lang="id-ID" sz="1200" smtClean="0">
                <a:solidFill>
                  <a:schemeClr val="bg1"/>
                </a:solidFill>
                <a:ea typeface="Open Sans Light" panose="020B0306030504020204" pitchFamily="34" charset="0"/>
                <a:cs typeface="Open Sans Light" panose="020B0306030504020204" pitchFamily="34" charset="0"/>
              </a:rPr>
              <a:t>dudu </a:t>
            </a:r>
            <a:r>
              <a:rPr lang="en-US" sz="1200" smtClean="0">
                <a:solidFill>
                  <a:schemeClr val="bg1"/>
                </a:solidFill>
                <a:ea typeface="Open Sans Light" panose="020B0306030504020204" pitchFamily="34" charset="0"/>
                <a:cs typeface="Open Sans Light" panose="020B0306030504020204" pitchFamily="34" charset="0"/>
              </a:rPr>
              <a:t>amet, consectetur adipiscing elit. </a:t>
            </a:r>
            <a:endParaRPr lang="id-ID" sz="1200">
              <a:solidFill>
                <a:schemeClr val="bg1"/>
              </a:solidFill>
            </a:endParaRPr>
          </a:p>
        </p:txBody>
      </p:sp>
    </p:spTree>
    <p:extLst>
      <p:ext uri="{BB962C8B-B14F-4D97-AF65-F5344CB8AC3E}">
        <p14:creationId xmlns:p14="http://schemas.microsoft.com/office/powerpoint/2010/main" val="27693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8" name="Rectangle 7"/>
          <p:cNvSpPr/>
          <p:nvPr/>
        </p:nvSpPr>
        <p:spPr>
          <a:xfrm>
            <a:off x="1" y="1"/>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23782" y="3230696"/>
            <a:ext cx="8827994" cy="769441"/>
          </a:xfrm>
          <a:prstGeom prst="rect">
            <a:avLst/>
          </a:prstGeom>
          <a:noFill/>
        </p:spPr>
        <p:txBody>
          <a:bodyPr wrap="square" rtlCol="0">
            <a:spAutoFit/>
          </a:bodyPr>
          <a:lstStyle/>
          <a:p>
            <a:pPr algn="ctr"/>
            <a:r>
              <a:rPr lang="id-ID" sz="4400" dirty="0" smtClean="0">
                <a:solidFill>
                  <a:schemeClr val="bg1"/>
                </a:solidFill>
                <a:latin typeface="+mj-lt"/>
              </a:rPr>
              <a:t>Amazing Content &amp; Featured</a:t>
            </a:r>
            <a:endParaRPr lang="id-ID" sz="4400" dirty="0">
              <a:solidFill>
                <a:schemeClr val="bg1"/>
              </a:solidFill>
              <a:latin typeface="+mj-lt"/>
            </a:endParaRPr>
          </a:p>
        </p:txBody>
      </p:sp>
      <p:sp>
        <p:nvSpPr>
          <p:cNvPr id="6" name="Rectangle 9"/>
          <p:cNvSpPr>
            <a:spLocks/>
          </p:cNvSpPr>
          <p:nvPr/>
        </p:nvSpPr>
        <p:spPr bwMode="auto">
          <a:xfrm>
            <a:off x="3928147" y="2818000"/>
            <a:ext cx="4335706" cy="4126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defRPr/>
            </a:pPr>
            <a:r>
              <a:rPr lang="id-ID" sz="3200" spc="-150" smtClean="0">
                <a:solidFill>
                  <a:schemeClr val="bg1"/>
                </a:solidFill>
                <a:ea typeface="ＭＳ Ｐゴシック" charset="0"/>
                <a:cs typeface="Lato" panose="020F0502020204030203" pitchFamily="34" charset="0"/>
                <a:sym typeface="Source Sans Pro Bold" charset="0"/>
              </a:rPr>
              <a:t>#1 Powerpoint Template</a:t>
            </a:r>
            <a:endParaRPr lang="en-US" sz="3200" spc="-150">
              <a:solidFill>
                <a:schemeClr val="bg1"/>
              </a:solidFill>
              <a:ea typeface="ＭＳ Ｐゴシック" charset="0"/>
              <a:cs typeface="Lato" panose="020F0502020204030203" pitchFamily="34" charset="0"/>
              <a:sym typeface="Source Sans Pro Bold" charset="0"/>
            </a:endParaRPr>
          </a:p>
        </p:txBody>
      </p:sp>
      <p:cxnSp>
        <p:nvCxnSpPr>
          <p:cNvPr id="7" name="Straight Connector 6"/>
          <p:cNvCxnSpPr/>
          <p:nvPr/>
        </p:nvCxnSpPr>
        <p:spPr>
          <a:xfrm>
            <a:off x="5571565" y="4098395"/>
            <a:ext cx="134470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4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130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14" name="Rectangle 13"/>
          <p:cNvSpPr/>
          <p:nvPr/>
        </p:nvSpPr>
        <p:spPr>
          <a:xfrm>
            <a:off x="1" y="0"/>
            <a:ext cx="12191999" cy="6858000"/>
          </a:xfrm>
          <a:prstGeom prst="rect">
            <a:avLst/>
          </a:prstGeom>
          <a:solidFill>
            <a:srgbClr val="00082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907241" y="2094107"/>
            <a:ext cx="1250577" cy="1411941"/>
            <a:chOff x="3617259" y="2299447"/>
            <a:chExt cx="1250577" cy="1411941"/>
          </a:xfrm>
        </p:grpSpPr>
        <p:cxnSp>
          <p:nvCxnSpPr>
            <p:cNvPr id="6" name="Straight Connector 5"/>
            <p:cNvCxnSpPr/>
            <p:nvPr/>
          </p:nvCxnSpPr>
          <p:spPr>
            <a:xfrm flipV="1">
              <a:off x="3671047" y="2299447"/>
              <a:ext cx="0" cy="14119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17259" y="2380129"/>
              <a:ext cx="1250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flipV="1">
            <a:off x="8727139" y="3207123"/>
            <a:ext cx="1250577" cy="1411941"/>
            <a:chOff x="3617259" y="2299447"/>
            <a:chExt cx="1250577" cy="1411941"/>
          </a:xfrm>
        </p:grpSpPr>
        <p:cxnSp>
          <p:nvCxnSpPr>
            <p:cNvPr id="11" name="Straight Connector 10"/>
            <p:cNvCxnSpPr/>
            <p:nvPr/>
          </p:nvCxnSpPr>
          <p:spPr>
            <a:xfrm flipV="1">
              <a:off x="3671047" y="2299447"/>
              <a:ext cx="0" cy="14119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17259" y="2380129"/>
              <a:ext cx="12505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532530" y="2800079"/>
            <a:ext cx="7082117" cy="1126462"/>
          </a:xfrm>
          <a:prstGeom prst="rect">
            <a:avLst/>
          </a:prstGeom>
        </p:spPr>
        <p:txBody>
          <a:bodyPr wrap="square">
            <a:spAutoFit/>
          </a:bodyPr>
          <a:lstStyle/>
          <a:p>
            <a:pPr algn="ctr">
              <a:lnSpc>
                <a:spcPct val="80000"/>
              </a:lnSpc>
            </a:pPr>
            <a:r>
              <a:rPr lang="en-US" sz="2800" smtClean="0">
                <a:solidFill>
                  <a:schemeClr val="bg1"/>
                </a:solidFill>
              </a:rPr>
              <a:t>THE ACTION OR</a:t>
            </a:r>
            <a:r>
              <a:rPr lang="id-ID" sz="2800" smtClean="0">
                <a:solidFill>
                  <a:schemeClr val="bg1"/>
                </a:solidFill>
              </a:rPr>
              <a:t> </a:t>
            </a:r>
            <a:r>
              <a:rPr lang="en-US" sz="2800" smtClean="0">
                <a:solidFill>
                  <a:schemeClr val="bg1"/>
                </a:solidFill>
              </a:rPr>
              <a:t>ACTIVITY OF GATHERING INFORMATION ABOUT CONSUMERS' NEEDS AND PREFERENCES.</a:t>
            </a:r>
            <a:endParaRPr lang="id-ID" sz="2800">
              <a:solidFill>
                <a:schemeClr val="bg1"/>
              </a:solidFill>
            </a:endParaRPr>
          </a:p>
        </p:txBody>
      </p:sp>
    </p:spTree>
    <p:extLst>
      <p:ext uri="{BB962C8B-B14F-4D97-AF65-F5344CB8AC3E}">
        <p14:creationId xmlns:p14="http://schemas.microsoft.com/office/powerpoint/2010/main" val="3474600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a:themeElements>
    <a:clrScheme name="Mark Zegulberg Moss Teal">
      <a:dk1>
        <a:srgbClr val="2B2B2B"/>
      </a:dk1>
      <a:lt1>
        <a:srgbClr val="F6F8F8"/>
      </a:lt1>
      <a:dk2>
        <a:srgbClr val="2B2B2B"/>
      </a:dk2>
      <a:lt2>
        <a:srgbClr val="FFFFFF"/>
      </a:lt2>
      <a:accent1>
        <a:srgbClr val="4CC776"/>
      </a:accent1>
      <a:accent2>
        <a:srgbClr val="44C072"/>
      </a:accent2>
      <a:accent3>
        <a:srgbClr val="40B884"/>
      </a:accent3>
      <a:accent4>
        <a:srgbClr val="3CAE8C"/>
      </a:accent4>
      <a:accent5>
        <a:srgbClr val="379A86"/>
      </a:accent5>
      <a:accent6>
        <a:srgbClr val="328682"/>
      </a:accent6>
      <a:hlink>
        <a:srgbClr val="5B9BD5"/>
      </a:hlink>
      <a:folHlink>
        <a:srgbClr val="70AD47"/>
      </a:folHlink>
    </a:clrScheme>
    <a:fontScheme name="Custom 11">
      <a:majorFont>
        <a:latin typeface="Bebas Neu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23717</TotalTime>
  <Words>6067</Words>
  <Application>Microsoft Office PowerPoint</Application>
  <PresentationFormat>Widescreen</PresentationFormat>
  <Paragraphs>961</Paragraphs>
  <Slides>100</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100</vt:i4>
      </vt:variant>
    </vt:vector>
  </HeadingPairs>
  <TitlesOfParts>
    <vt:vector size="121" baseType="lpstr">
      <vt:lpstr>ＭＳ Ｐゴシック</vt:lpstr>
      <vt:lpstr>Arial</vt:lpstr>
      <vt:lpstr>Bebas Neue</vt:lpstr>
      <vt:lpstr>Calibri</vt:lpstr>
      <vt:lpstr>Gill Sans</vt:lpstr>
      <vt:lpstr>Lato</vt:lpstr>
      <vt:lpstr>Lato Black</vt:lpstr>
      <vt:lpstr>Lato Light</vt:lpstr>
      <vt:lpstr>Lato Regular</vt:lpstr>
      <vt:lpstr>League Gothic</vt:lpstr>
      <vt:lpstr>Montserrat</vt:lpstr>
      <vt:lpstr>Montserrat Light</vt:lpstr>
      <vt:lpstr>Montserrat Semi</vt:lpstr>
      <vt:lpstr>Open Sans</vt:lpstr>
      <vt:lpstr>Open Sans Condensed Light</vt:lpstr>
      <vt:lpstr>Open Sans Extrabold</vt:lpstr>
      <vt:lpstr>Open Sans Light</vt:lpstr>
      <vt:lpstr>Rockwell</vt:lpstr>
      <vt:lpstr>Source Sans Pro Bold</vt:lpstr>
      <vt:lpstr>Times New Roman</vt:lpstr>
      <vt:lpstr>Content</vt:lpstr>
      <vt:lpstr>PowerPoint Presentation</vt:lpstr>
      <vt:lpstr>PowerPoint Presentation</vt:lpstr>
      <vt:lpstr>PowerPoint Presentation</vt:lpstr>
      <vt:lpstr>PowerPoint Presentation</vt:lpstr>
      <vt:lpstr>ONLINE MARKETING</vt:lpstr>
      <vt:lpstr>BASIC SERVICES</vt:lpstr>
      <vt:lpstr>PowerPoint Presentation</vt:lpstr>
      <vt:lpstr>PowerPoint Presentation</vt:lpstr>
      <vt:lpstr>PowerPoint Presentation</vt:lpstr>
      <vt:lpstr>KEY FOR SUCCESS</vt:lpstr>
      <vt:lpstr>PowerPoint Presentation</vt:lpstr>
      <vt:lpstr>PowerPoint Presentation</vt:lpstr>
      <vt:lpstr>PowerPoint Presentation</vt:lpstr>
      <vt:lpstr>PowerPoint Presentation</vt:lpstr>
      <vt:lpstr>MARKETING REVIEW</vt:lpstr>
      <vt:lpstr>PowerPoint Presentation</vt:lpstr>
      <vt:lpstr>PowerPoint Presentation</vt:lpstr>
      <vt:lpstr>PowerPoint Presentation</vt:lpstr>
      <vt:lpstr>SWOT ANALYSIS</vt:lpstr>
      <vt:lpstr>PowerPoint Presentation</vt:lpstr>
      <vt:lpstr>PowerPoint Presentation</vt:lpstr>
      <vt:lpstr>PowerPoint Presentation</vt:lpstr>
      <vt:lpstr>PowerPoint Presentation</vt:lpstr>
      <vt:lpstr>SWOT ANALYSIS</vt:lpstr>
      <vt:lpstr>PowerPoint Presentation</vt:lpstr>
      <vt:lpstr>FINANCIAL REPORT</vt:lpstr>
      <vt:lpstr>PowerPoint Presentation</vt:lpstr>
      <vt:lpstr>DISCOURSE TALK</vt:lpstr>
      <vt:lpstr>PowerPoint Presentation</vt:lpstr>
      <vt:lpstr>SALES REPORT</vt:lpstr>
      <vt:lpstr>SALES REVIEW</vt:lpstr>
      <vt:lpstr>SALES PREDICTION</vt:lpstr>
      <vt:lpstr>DISCOURSE AREA</vt:lpstr>
      <vt:lpstr>LINE CHART</vt:lpstr>
      <vt:lpstr>PowerPoint Presentation</vt:lpstr>
      <vt:lpstr>PowerPoint Presentation</vt:lpstr>
      <vt:lpstr>PowerPoint Presentation</vt:lpstr>
      <vt:lpstr>PowerPoint Presentation</vt:lpstr>
      <vt:lpstr>DISCOURSE SCHEDULE</vt:lpstr>
      <vt:lpstr>TOP COLORFUL TABLE</vt:lpstr>
      <vt:lpstr>PowerPoint Presentation</vt:lpstr>
      <vt:lpstr>DISCOURSE FEE</vt:lpstr>
      <vt:lpstr>PowerPoint Presentation</vt:lpstr>
      <vt:lpstr>DISCOURSE STAFF</vt:lpstr>
      <vt:lpstr>PowerPoint Presentation</vt:lpstr>
      <vt:lpstr>PowerPoint Presentation</vt:lpstr>
      <vt:lpstr>PowerPoint Presentation</vt:lpstr>
      <vt:lpstr>DISCOURSE EXPERT</vt:lpstr>
      <vt:lpstr>MEET JOHN DURASIM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ARROW BUSINESS INFOGRAPH</vt:lpstr>
      <vt:lpstr>PowerPoint Presentation</vt:lpstr>
      <vt:lpstr>ARROW BUSINESS INFOGRAPH</vt:lpstr>
      <vt:lpstr>ARROW BUSINESS INFOGRAPH</vt:lpstr>
      <vt:lpstr>ARROW BUSINESS INFOGRAPH</vt:lpstr>
      <vt:lpstr>PROCESS INFOGRAPH</vt:lpstr>
      <vt:lpstr>PowerPoint Presentation</vt:lpstr>
      <vt:lpstr>PowerPoint Presentation</vt:lpstr>
      <vt:lpstr>BUSINESS INFOGRAPH</vt:lpstr>
      <vt:lpstr>BUSINESS INFOGRAPH</vt:lpstr>
      <vt:lpstr>BUSINESS INFOGRAPH</vt:lpstr>
      <vt:lpstr>BUSINESS INFOGRAPH</vt:lpstr>
      <vt:lpstr>BUSINESS INFOGRAPH</vt:lpstr>
      <vt:lpstr>BUSINESS INFOGRAPH</vt:lpstr>
      <vt:lpstr>BUSINESS INFOGRAPH</vt:lpstr>
      <vt:lpstr>PowerPoint Presentation</vt:lpstr>
      <vt:lpstr>PowerPoint Presentation</vt:lpstr>
      <vt:lpstr>PowerPoint Presentation</vt:lpstr>
      <vt:lpstr>PowerPoint Presentation</vt:lpstr>
      <vt:lpstr>PowerPoint Presentation</vt:lpstr>
      <vt:lpstr>USA MAPS</vt:lpstr>
      <vt:lpstr>UK PROSPECT</vt:lpstr>
      <vt:lpstr>PowerPoint Presentation</vt:lpstr>
      <vt:lpstr>CANADA MAPS</vt:lpstr>
      <vt:lpstr>RUSSIA MAPS</vt:lpstr>
      <vt:lpstr>AFRICA GLOBAL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Gary Steven</cp:lastModifiedBy>
  <cp:revision>3390</cp:revision>
  <dcterms:created xsi:type="dcterms:W3CDTF">2016-01-05T00:34:33Z</dcterms:created>
  <dcterms:modified xsi:type="dcterms:W3CDTF">2016-05-20T16:20:22Z</dcterms:modified>
</cp:coreProperties>
</file>